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1"/>
  </p:notesMasterIdLst>
  <p:sldIdLst>
    <p:sldId id="256" r:id="rId2"/>
    <p:sldId id="257" r:id="rId3"/>
    <p:sldId id="262" r:id="rId4"/>
    <p:sldId id="258" r:id="rId5"/>
    <p:sldId id="357" r:id="rId6"/>
    <p:sldId id="300" r:id="rId7"/>
    <p:sldId id="358" r:id="rId8"/>
    <p:sldId id="343" r:id="rId9"/>
    <p:sldId id="340" r:id="rId10"/>
    <p:sldId id="341" r:id="rId11"/>
    <p:sldId id="342" r:id="rId12"/>
    <p:sldId id="311" r:id="rId13"/>
    <p:sldId id="339" r:id="rId14"/>
    <p:sldId id="312" r:id="rId15"/>
    <p:sldId id="301" r:id="rId16"/>
    <p:sldId id="344" r:id="rId17"/>
    <p:sldId id="302" r:id="rId18"/>
    <p:sldId id="345" r:id="rId19"/>
    <p:sldId id="346" r:id="rId20"/>
    <p:sldId id="352" r:id="rId21"/>
    <p:sldId id="313" r:id="rId22"/>
    <p:sldId id="316" r:id="rId23"/>
    <p:sldId id="310" r:id="rId24"/>
    <p:sldId id="314" r:id="rId25"/>
    <p:sldId id="331" r:id="rId26"/>
    <p:sldId id="332" r:id="rId27"/>
    <p:sldId id="333" r:id="rId28"/>
    <p:sldId id="334" r:id="rId29"/>
    <p:sldId id="335" r:id="rId30"/>
    <p:sldId id="348" r:id="rId31"/>
    <p:sldId id="351" r:id="rId32"/>
    <p:sldId id="349" r:id="rId33"/>
    <p:sldId id="350" r:id="rId34"/>
    <p:sldId id="336" r:id="rId35"/>
    <p:sldId id="355" r:id="rId36"/>
    <p:sldId id="356" r:id="rId37"/>
    <p:sldId id="354" r:id="rId38"/>
    <p:sldId id="353" r:id="rId39"/>
    <p:sldId id="266" r:id="rId4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9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14AA4"/>
    <a:srgbClr val="14378B"/>
    <a:srgbClr val="2B2B2B"/>
    <a:srgbClr val="005FA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557" autoAdjust="0"/>
    <p:restoredTop sz="94660"/>
  </p:normalViewPr>
  <p:slideViewPr>
    <p:cSldViewPr snapToGrid="0" showGuides="1">
      <p:cViewPr varScale="1">
        <p:scale>
          <a:sx n="102" d="100"/>
          <a:sy n="102" d="100"/>
        </p:scale>
        <p:origin x="80" y="148"/>
      </p:cViewPr>
      <p:guideLst>
        <p:guide orient="horz" pos="219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notesMaster" Target="notesMasters/notesMaster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2025-06-30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1FCFD6-AFDE-7889-1207-9305F2F0A0A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A673302-177A-D203-4FDC-4EF2653AF557}"/>
              </a:ext>
            </a:extLst>
          </p:cNvPr>
          <p:cNvSpPr>
            <a:spLocks noGrp="1" noRot="1" noChangeAspect="1"/>
          </p:cNvSpPr>
          <p:nvPr>
            <p:ph type="sldImg" idx="2"/>
          </p:nvPr>
        </p:nvSpPr>
        <p:spPr/>
      </p:sp>
      <p:sp>
        <p:nvSpPr>
          <p:cNvPr id="3" name="文本占位符 2">
            <a:extLst>
              <a:ext uri="{FF2B5EF4-FFF2-40B4-BE49-F238E27FC236}">
                <a16:creationId xmlns:a16="http://schemas.microsoft.com/office/drawing/2014/main" id="{9D27F4D2-0C54-2518-2C0A-F79639C54F1C}"/>
              </a:ext>
            </a:extLst>
          </p:cNvPr>
          <p:cNvSpPr>
            <a:spLocks noGrp="1"/>
          </p:cNvSpPr>
          <p:nvPr>
            <p:ph type="body" idx="3"/>
          </p:nvPr>
        </p:nvSpPr>
        <p:spPr/>
        <p:txBody>
          <a:bodyPr/>
          <a:lstStyle/>
          <a:p>
            <a:endParaRPr lang="zh-CN" altLang="en-US"/>
          </a:p>
        </p:txBody>
      </p:sp>
      <p:sp>
        <p:nvSpPr>
          <p:cNvPr id="4" name="灯片编号占位符 3">
            <a:extLst>
              <a:ext uri="{FF2B5EF4-FFF2-40B4-BE49-F238E27FC236}">
                <a16:creationId xmlns:a16="http://schemas.microsoft.com/office/drawing/2014/main" id="{AD569D78-267E-8780-4A03-2FB7B9AA11BA}"/>
              </a:ext>
            </a:extLst>
          </p:cNvPr>
          <p:cNvSpPr>
            <a:spLocks noGrp="1"/>
          </p:cNvSpPr>
          <p:nvPr>
            <p:ph type="sldNum" sz="quarter" idx="5"/>
          </p:nvPr>
        </p:nvSpPr>
        <p:spPr/>
        <p:txBody>
          <a:bodyPr/>
          <a:lstStyle/>
          <a:p>
            <a:fld id="{A6837353-30EB-4A48-80EB-173D804AEFBD}" type="slidenum">
              <a:rPr lang="zh-CN" altLang="en-US" smtClean="0"/>
              <a:t>5</a:t>
            </a:fld>
            <a:endParaRPr lang="zh-CN" altLang="en-US"/>
          </a:p>
        </p:txBody>
      </p:sp>
    </p:spTree>
    <p:extLst>
      <p:ext uri="{BB962C8B-B14F-4D97-AF65-F5344CB8AC3E}">
        <p14:creationId xmlns:p14="http://schemas.microsoft.com/office/powerpoint/2010/main" val="23862491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A6DFF5-647A-E178-3E48-75AD8A03515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522F807-DCAE-EC11-C838-8D2E59FA9968}"/>
              </a:ext>
            </a:extLst>
          </p:cNvPr>
          <p:cNvSpPr>
            <a:spLocks noGrp="1" noRot="1" noChangeAspect="1"/>
          </p:cNvSpPr>
          <p:nvPr>
            <p:ph type="sldImg" idx="2"/>
          </p:nvPr>
        </p:nvSpPr>
        <p:spPr/>
      </p:sp>
      <p:sp>
        <p:nvSpPr>
          <p:cNvPr id="3" name="文本占位符 2">
            <a:extLst>
              <a:ext uri="{FF2B5EF4-FFF2-40B4-BE49-F238E27FC236}">
                <a16:creationId xmlns:a16="http://schemas.microsoft.com/office/drawing/2014/main" id="{1FB95A89-F5C9-92B8-7CCA-BE484509B35C}"/>
              </a:ext>
            </a:extLst>
          </p:cNvPr>
          <p:cNvSpPr>
            <a:spLocks noGrp="1"/>
          </p:cNvSpPr>
          <p:nvPr>
            <p:ph type="body" idx="3"/>
          </p:nvPr>
        </p:nvSpPr>
        <p:spPr/>
        <p:txBody>
          <a:bodyPr/>
          <a:lstStyle/>
          <a:p>
            <a:endParaRPr lang="zh-CN" altLang="en-US"/>
          </a:p>
        </p:txBody>
      </p:sp>
      <p:sp>
        <p:nvSpPr>
          <p:cNvPr id="4" name="灯片编号占位符 3">
            <a:extLst>
              <a:ext uri="{FF2B5EF4-FFF2-40B4-BE49-F238E27FC236}">
                <a16:creationId xmlns:a16="http://schemas.microsoft.com/office/drawing/2014/main" id="{BC744571-AA5C-D46A-0D78-372B8D2C3F20}"/>
              </a:ext>
            </a:extLst>
          </p:cNvPr>
          <p:cNvSpPr>
            <a:spLocks noGrp="1"/>
          </p:cNvSpPr>
          <p:nvPr>
            <p:ph type="sldNum" sz="quarter" idx="5"/>
          </p:nvPr>
        </p:nvSpPr>
        <p:spPr/>
        <p:txBody>
          <a:bodyPr/>
          <a:lstStyle/>
          <a:p>
            <a:fld id="{A6837353-30EB-4A48-80EB-173D804AEFBD}" type="slidenum">
              <a:rPr lang="zh-CN" altLang="en-US" smtClean="0"/>
              <a:t>36</a:t>
            </a:fld>
            <a:endParaRPr lang="zh-CN" altLang="en-US"/>
          </a:p>
        </p:txBody>
      </p:sp>
    </p:spTree>
    <p:extLst>
      <p:ext uri="{BB962C8B-B14F-4D97-AF65-F5344CB8AC3E}">
        <p14:creationId xmlns:p14="http://schemas.microsoft.com/office/powerpoint/2010/main" val="32534428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A2401A-B922-F43D-811D-54A457612814}"/>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357DBBA-8E1F-77BB-4FF4-1092F154D50E}"/>
              </a:ext>
            </a:extLst>
          </p:cNvPr>
          <p:cNvSpPr>
            <a:spLocks noGrp="1" noRot="1" noChangeAspect="1"/>
          </p:cNvSpPr>
          <p:nvPr>
            <p:ph type="sldImg" idx="2"/>
          </p:nvPr>
        </p:nvSpPr>
        <p:spPr/>
      </p:sp>
      <p:sp>
        <p:nvSpPr>
          <p:cNvPr id="3" name="文本占位符 2">
            <a:extLst>
              <a:ext uri="{FF2B5EF4-FFF2-40B4-BE49-F238E27FC236}">
                <a16:creationId xmlns:a16="http://schemas.microsoft.com/office/drawing/2014/main" id="{998061C9-1272-5747-3168-2B125C9FD30F}"/>
              </a:ext>
            </a:extLst>
          </p:cNvPr>
          <p:cNvSpPr>
            <a:spLocks noGrp="1"/>
          </p:cNvSpPr>
          <p:nvPr>
            <p:ph type="body" idx="3"/>
          </p:nvPr>
        </p:nvSpPr>
        <p:spPr/>
        <p:txBody>
          <a:bodyPr/>
          <a:lstStyle/>
          <a:p>
            <a:endParaRPr lang="zh-CN" altLang="en-US"/>
          </a:p>
        </p:txBody>
      </p:sp>
      <p:sp>
        <p:nvSpPr>
          <p:cNvPr id="4" name="灯片编号占位符 3">
            <a:extLst>
              <a:ext uri="{FF2B5EF4-FFF2-40B4-BE49-F238E27FC236}">
                <a16:creationId xmlns:a16="http://schemas.microsoft.com/office/drawing/2014/main" id="{F255DE38-B4A1-2E9F-FF62-3EA78920BCD7}"/>
              </a:ext>
            </a:extLst>
          </p:cNvPr>
          <p:cNvSpPr>
            <a:spLocks noGrp="1"/>
          </p:cNvSpPr>
          <p:nvPr>
            <p:ph type="sldNum" sz="quarter" idx="5"/>
          </p:nvPr>
        </p:nvSpPr>
        <p:spPr/>
        <p:txBody>
          <a:bodyPr/>
          <a:lstStyle/>
          <a:p>
            <a:fld id="{A6837353-30EB-4A48-80EB-173D804AEFBD}" type="slidenum">
              <a:rPr lang="zh-CN" altLang="en-US" smtClean="0"/>
              <a:t>37</a:t>
            </a:fld>
            <a:endParaRPr lang="zh-CN" altLang="en-US"/>
          </a:p>
        </p:txBody>
      </p:sp>
    </p:spTree>
    <p:extLst>
      <p:ext uri="{BB962C8B-B14F-4D97-AF65-F5344CB8AC3E}">
        <p14:creationId xmlns:p14="http://schemas.microsoft.com/office/powerpoint/2010/main" val="4100119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32138D-FC54-9386-1A9C-6D40F814A03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6CD2C86-DEED-A595-5D5B-410F6E3C74D1}"/>
              </a:ext>
            </a:extLst>
          </p:cNvPr>
          <p:cNvSpPr>
            <a:spLocks noGrp="1" noRot="1" noChangeAspect="1"/>
          </p:cNvSpPr>
          <p:nvPr>
            <p:ph type="sldImg" idx="2"/>
          </p:nvPr>
        </p:nvSpPr>
        <p:spPr/>
      </p:sp>
      <p:sp>
        <p:nvSpPr>
          <p:cNvPr id="3" name="文本占位符 2">
            <a:extLst>
              <a:ext uri="{FF2B5EF4-FFF2-40B4-BE49-F238E27FC236}">
                <a16:creationId xmlns:a16="http://schemas.microsoft.com/office/drawing/2014/main" id="{CCAD0B9C-36FA-C343-E582-480CEBB22FD3}"/>
              </a:ext>
            </a:extLst>
          </p:cNvPr>
          <p:cNvSpPr>
            <a:spLocks noGrp="1"/>
          </p:cNvSpPr>
          <p:nvPr>
            <p:ph type="body" idx="3"/>
          </p:nvPr>
        </p:nvSpPr>
        <p:spPr/>
        <p:txBody>
          <a:bodyPr/>
          <a:lstStyle/>
          <a:p>
            <a:endParaRPr lang="zh-CN" altLang="en-US"/>
          </a:p>
        </p:txBody>
      </p:sp>
      <p:sp>
        <p:nvSpPr>
          <p:cNvPr id="4" name="灯片编号占位符 3">
            <a:extLst>
              <a:ext uri="{FF2B5EF4-FFF2-40B4-BE49-F238E27FC236}">
                <a16:creationId xmlns:a16="http://schemas.microsoft.com/office/drawing/2014/main" id="{4A689CE7-154E-C02D-9410-FBF6CF9AEB1A}"/>
              </a:ext>
            </a:extLst>
          </p:cNvPr>
          <p:cNvSpPr>
            <a:spLocks noGrp="1"/>
          </p:cNvSpPr>
          <p:nvPr>
            <p:ph type="sldNum" sz="quarter" idx="5"/>
          </p:nvPr>
        </p:nvSpPr>
        <p:spPr/>
        <p:txBody>
          <a:bodyPr/>
          <a:lstStyle/>
          <a:p>
            <a:fld id="{A6837353-30EB-4A48-80EB-173D804AEFBD}" type="slidenum">
              <a:rPr lang="zh-CN" altLang="en-US" smtClean="0"/>
              <a:t>38</a:t>
            </a:fld>
            <a:endParaRPr lang="zh-CN" altLang="en-US"/>
          </a:p>
        </p:txBody>
      </p:sp>
    </p:spTree>
    <p:extLst>
      <p:ext uri="{BB962C8B-B14F-4D97-AF65-F5344CB8AC3E}">
        <p14:creationId xmlns:p14="http://schemas.microsoft.com/office/powerpoint/2010/main" val="15461078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
        <p:nvSpPr>
          <p:cNvPr id="4" name="灯片编号占位符 3"/>
          <p:cNvSpPr>
            <a:spLocks noGrp="1"/>
          </p:cNvSpPr>
          <p:nvPr>
            <p:ph type="sldNum" sz="quarter" idx="5"/>
          </p:nvPr>
        </p:nvSpPr>
        <p:spPr/>
        <p:txBody>
          <a:bodyPr/>
          <a:lstStyle/>
          <a:p>
            <a:fld id="{A6837353-30EB-4A48-80EB-173D804AEFBD}" type="slidenum">
              <a:rPr lang="zh-CN" altLang="en-US" smtClean="0"/>
              <a:t>6</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37A6A5-1955-57F3-96DA-8AE22F34A1ED}"/>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07663D6-0BE5-794C-7E28-D818B738BECB}"/>
              </a:ext>
            </a:extLst>
          </p:cNvPr>
          <p:cNvSpPr>
            <a:spLocks noGrp="1" noRot="1" noChangeAspect="1"/>
          </p:cNvSpPr>
          <p:nvPr>
            <p:ph type="sldImg" idx="2"/>
          </p:nvPr>
        </p:nvSpPr>
        <p:spPr/>
      </p:sp>
      <p:sp>
        <p:nvSpPr>
          <p:cNvPr id="3" name="文本占位符 2">
            <a:extLst>
              <a:ext uri="{FF2B5EF4-FFF2-40B4-BE49-F238E27FC236}">
                <a16:creationId xmlns:a16="http://schemas.microsoft.com/office/drawing/2014/main" id="{D5D80213-FA45-722D-5019-3153A42C4464}"/>
              </a:ext>
            </a:extLst>
          </p:cNvPr>
          <p:cNvSpPr>
            <a:spLocks noGrp="1"/>
          </p:cNvSpPr>
          <p:nvPr>
            <p:ph type="body" idx="3"/>
          </p:nvPr>
        </p:nvSpPr>
        <p:spPr/>
        <p:txBody>
          <a:bodyPr/>
          <a:lstStyle/>
          <a:p>
            <a:endParaRPr lang="zh-CN" altLang="en-US"/>
          </a:p>
        </p:txBody>
      </p:sp>
      <p:sp>
        <p:nvSpPr>
          <p:cNvPr id="4" name="灯片编号占位符 3">
            <a:extLst>
              <a:ext uri="{FF2B5EF4-FFF2-40B4-BE49-F238E27FC236}">
                <a16:creationId xmlns:a16="http://schemas.microsoft.com/office/drawing/2014/main" id="{C1BC43A3-56C4-CFB5-3BFD-B0998EA79C42}"/>
              </a:ext>
            </a:extLst>
          </p:cNvPr>
          <p:cNvSpPr>
            <a:spLocks noGrp="1"/>
          </p:cNvSpPr>
          <p:nvPr>
            <p:ph type="sldNum" sz="quarter" idx="5"/>
          </p:nvPr>
        </p:nvSpPr>
        <p:spPr/>
        <p:txBody>
          <a:bodyPr/>
          <a:lstStyle/>
          <a:p>
            <a:fld id="{A6837353-30EB-4A48-80EB-173D804AEFBD}" type="slidenum">
              <a:rPr lang="zh-CN" altLang="en-US" smtClean="0"/>
              <a:t>7</a:t>
            </a:fld>
            <a:endParaRPr lang="zh-CN" altLang="en-US"/>
          </a:p>
        </p:txBody>
      </p:sp>
    </p:spTree>
    <p:extLst>
      <p:ext uri="{BB962C8B-B14F-4D97-AF65-F5344CB8AC3E}">
        <p14:creationId xmlns:p14="http://schemas.microsoft.com/office/powerpoint/2010/main" val="49722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5372DF-2718-44F3-8D31-5CE1F62AAD8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87CD5C1-B303-2C16-901A-E6211DCFC7DD}"/>
              </a:ext>
            </a:extLst>
          </p:cNvPr>
          <p:cNvSpPr>
            <a:spLocks noGrp="1" noRot="1" noChangeAspect="1"/>
          </p:cNvSpPr>
          <p:nvPr>
            <p:ph type="sldImg" idx="2"/>
          </p:nvPr>
        </p:nvSpPr>
        <p:spPr/>
      </p:sp>
      <p:sp>
        <p:nvSpPr>
          <p:cNvPr id="3" name="文本占位符 2">
            <a:extLst>
              <a:ext uri="{FF2B5EF4-FFF2-40B4-BE49-F238E27FC236}">
                <a16:creationId xmlns:a16="http://schemas.microsoft.com/office/drawing/2014/main" id="{089DE7A8-44B9-2E6D-6EB6-3EA01C2B6B6A}"/>
              </a:ext>
            </a:extLst>
          </p:cNvPr>
          <p:cNvSpPr>
            <a:spLocks noGrp="1"/>
          </p:cNvSpPr>
          <p:nvPr>
            <p:ph type="body" idx="3"/>
          </p:nvPr>
        </p:nvSpPr>
        <p:spPr/>
        <p:txBody>
          <a:bodyPr/>
          <a:lstStyle/>
          <a:p>
            <a:endParaRPr lang="zh-CN" altLang="en-US"/>
          </a:p>
        </p:txBody>
      </p:sp>
      <p:sp>
        <p:nvSpPr>
          <p:cNvPr id="4" name="灯片编号占位符 3">
            <a:extLst>
              <a:ext uri="{FF2B5EF4-FFF2-40B4-BE49-F238E27FC236}">
                <a16:creationId xmlns:a16="http://schemas.microsoft.com/office/drawing/2014/main" id="{C6F1B392-EF0A-01E7-C8CA-17CB43588EFE}"/>
              </a:ext>
            </a:extLst>
          </p:cNvPr>
          <p:cNvSpPr>
            <a:spLocks noGrp="1"/>
          </p:cNvSpPr>
          <p:nvPr>
            <p:ph type="sldNum" sz="quarter" idx="5"/>
          </p:nvPr>
        </p:nvSpPr>
        <p:spPr/>
        <p:txBody>
          <a:bodyPr/>
          <a:lstStyle/>
          <a:p>
            <a:fld id="{A6837353-30EB-4A48-80EB-173D804AEFBD}" type="slidenum">
              <a:rPr lang="zh-CN" altLang="en-US" smtClean="0"/>
              <a:t>8</a:t>
            </a:fld>
            <a:endParaRPr lang="zh-CN" altLang="en-US"/>
          </a:p>
        </p:txBody>
      </p:sp>
    </p:spTree>
    <p:extLst>
      <p:ext uri="{BB962C8B-B14F-4D97-AF65-F5344CB8AC3E}">
        <p14:creationId xmlns:p14="http://schemas.microsoft.com/office/powerpoint/2010/main" val="35233538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990C69-B5EF-0E82-D049-88032D96300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3FAB8DB-EFA2-963F-CAC9-1AA5126093A2}"/>
              </a:ext>
            </a:extLst>
          </p:cNvPr>
          <p:cNvSpPr>
            <a:spLocks noGrp="1" noRot="1" noChangeAspect="1"/>
          </p:cNvSpPr>
          <p:nvPr>
            <p:ph type="sldImg" idx="2"/>
          </p:nvPr>
        </p:nvSpPr>
        <p:spPr/>
      </p:sp>
      <p:sp>
        <p:nvSpPr>
          <p:cNvPr id="3" name="文本占位符 2">
            <a:extLst>
              <a:ext uri="{FF2B5EF4-FFF2-40B4-BE49-F238E27FC236}">
                <a16:creationId xmlns:a16="http://schemas.microsoft.com/office/drawing/2014/main" id="{86053E4A-C955-91A1-DBC7-F6154F776768}"/>
              </a:ext>
            </a:extLst>
          </p:cNvPr>
          <p:cNvSpPr>
            <a:spLocks noGrp="1"/>
          </p:cNvSpPr>
          <p:nvPr>
            <p:ph type="body" idx="3"/>
          </p:nvPr>
        </p:nvSpPr>
        <p:spPr/>
        <p:txBody>
          <a:bodyPr/>
          <a:lstStyle/>
          <a:p>
            <a:endParaRPr lang="zh-CN" altLang="en-US"/>
          </a:p>
        </p:txBody>
      </p:sp>
      <p:sp>
        <p:nvSpPr>
          <p:cNvPr id="4" name="灯片编号占位符 3">
            <a:extLst>
              <a:ext uri="{FF2B5EF4-FFF2-40B4-BE49-F238E27FC236}">
                <a16:creationId xmlns:a16="http://schemas.microsoft.com/office/drawing/2014/main" id="{5610FCC7-10CB-6E2A-69E7-0CFCC0329F7D}"/>
              </a:ext>
            </a:extLst>
          </p:cNvPr>
          <p:cNvSpPr>
            <a:spLocks noGrp="1"/>
          </p:cNvSpPr>
          <p:nvPr>
            <p:ph type="sldNum" sz="quarter" idx="5"/>
          </p:nvPr>
        </p:nvSpPr>
        <p:spPr/>
        <p:txBody>
          <a:bodyPr/>
          <a:lstStyle/>
          <a:p>
            <a:fld id="{A6837353-30EB-4A48-80EB-173D804AEFBD}" type="slidenum">
              <a:rPr lang="zh-CN" altLang="en-US" smtClean="0"/>
              <a:t>9</a:t>
            </a:fld>
            <a:endParaRPr lang="zh-CN" altLang="en-US"/>
          </a:p>
        </p:txBody>
      </p:sp>
    </p:spTree>
    <p:extLst>
      <p:ext uri="{BB962C8B-B14F-4D97-AF65-F5344CB8AC3E}">
        <p14:creationId xmlns:p14="http://schemas.microsoft.com/office/powerpoint/2010/main" val="29810109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EFB88F-8262-F0A4-F789-F0314305D40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50D7D4B-57CE-9E4F-8F9A-6B48A1B1375F}"/>
              </a:ext>
            </a:extLst>
          </p:cNvPr>
          <p:cNvSpPr>
            <a:spLocks noGrp="1" noRot="1" noChangeAspect="1"/>
          </p:cNvSpPr>
          <p:nvPr>
            <p:ph type="sldImg" idx="2"/>
          </p:nvPr>
        </p:nvSpPr>
        <p:spPr/>
      </p:sp>
      <p:sp>
        <p:nvSpPr>
          <p:cNvPr id="3" name="文本占位符 2">
            <a:extLst>
              <a:ext uri="{FF2B5EF4-FFF2-40B4-BE49-F238E27FC236}">
                <a16:creationId xmlns:a16="http://schemas.microsoft.com/office/drawing/2014/main" id="{60C230D2-F10F-C8DA-2FEB-BAA1DB89BFA5}"/>
              </a:ext>
            </a:extLst>
          </p:cNvPr>
          <p:cNvSpPr>
            <a:spLocks noGrp="1"/>
          </p:cNvSpPr>
          <p:nvPr>
            <p:ph type="body" idx="3"/>
          </p:nvPr>
        </p:nvSpPr>
        <p:spPr/>
        <p:txBody>
          <a:bodyPr/>
          <a:lstStyle/>
          <a:p>
            <a:endParaRPr lang="zh-CN" altLang="en-US"/>
          </a:p>
        </p:txBody>
      </p:sp>
      <p:sp>
        <p:nvSpPr>
          <p:cNvPr id="4" name="灯片编号占位符 3">
            <a:extLst>
              <a:ext uri="{FF2B5EF4-FFF2-40B4-BE49-F238E27FC236}">
                <a16:creationId xmlns:a16="http://schemas.microsoft.com/office/drawing/2014/main" id="{179CCF04-27D7-6E5F-306F-CC8CDB40DB9D}"/>
              </a:ext>
            </a:extLst>
          </p:cNvPr>
          <p:cNvSpPr>
            <a:spLocks noGrp="1"/>
          </p:cNvSpPr>
          <p:nvPr>
            <p:ph type="sldNum" sz="quarter" idx="5"/>
          </p:nvPr>
        </p:nvSpPr>
        <p:spPr/>
        <p:txBody>
          <a:bodyPr/>
          <a:lstStyle/>
          <a:p>
            <a:fld id="{A6837353-30EB-4A48-80EB-173D804AEFBD}" type="slidenum">
              <a:rPr lang="zh-CN" altLang="en-US" smtClean="0"/>
              <a:t>10</a:t>
            </a:fld>
            <a:endParaRPr lang="zh-CN" altLang="en-US"/>
          </a:p>
        </p:txBody>
      </p:sp>
    </p:spTree>
    <p:extLst>
      <p:ext uri="{BB962C8B-B14F-4D97-AF65-F5344CB8AC3E}">
        <p14:creationId xmlns:p14="http://schemas.microsoft.com/office/powerpoint/2010/main" val="16621372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565C33-D285-73CC-B07F-A28171ABFBD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80E2F51-68FB-853B-6908-B7E96A008111}"/>
              </a:ext>
            </a:extLst>
          </p:cNvPr>
          <p:cNvSpPr>
            <a:spLocks noGrp="1" noRot="1" noChangeAspect="1"/>
          </p:cNvSpPr>
          <p:nvPr>
            <p:ph type="sldImg" idx="2"/>
          </p:nvPr>
        </p:nvSpPr>
        <p:spPr/>
      </p:sp>
      <p:sp>
        <p:nvSpPr>
          <p:cNvPr id="3" name="文本占位符 2">
            <a:extLst>
              <a:ext uri="{FF2B5EF4-FFF2-40B4-BE49-F238E27FC236}">
                <a16:creationId xmlns:a16="http://schemas.microsoft.com/office/drawing/2014/main" id="{4A92EA4C-6866-9ECB-4AD9-FECCE5CD0B1D}"/>
              </a:ext>
            </a:extLst>
          </p:cNvPr>
          <p:cNvSpPr>
            <a:spLocks noGrp="1"/>
          </p:cNvSpPr>
          <p:nvPr>
            <p:ph type="body" idx="3"/>
          </p:nvPr>
        </p:nvSpPr>
        <p:spPr/>
        <p:txBody>
          <a:bodyPr/>
          <a:lstStyle/>
          <a:p>
            <a:endParaRPr lang="zh-CN" altLang="en-US"/>
          </a:p>
        </p:txBody>
      </p:sp>
      <p:sp>
        <p:nvSpPr>
          <p:cNvPr id="4" name="灯片编号占位符 3">
            <a:extLst>
              <a:ext uri="{FF2B5EF4-FFF2-40B4-BE49-F238E27FC236}">
                <a16:creationId xmlns:a16="http://schemas.microsoft.com/office/drawing/2014/main" id="{8DFCBCFC-6345-8286-3D3D-7FDABEEEDF97}"/>
              </a:ext>
            </a:extLst>
          </p:cNvPr>
          <p:cNvSpPr>
            <a:spLocks noGrp="1"/>
          </p:cNvSpPr>
          <p:nvPr>
            <p:ph type="sldNum" sz="quarter" idx="5"/>
          </p:nvPr>
        </p:nvSpPr>
        <p:spPr/>
        <p:txBody>
          <a:bodyPr/>
          <a:lstStyle/>
          <a:p>
            <a:fld id="{A6837353-30EB-4A48-80EB-173D804AEFBD}" type="slidenum">
              <a:rPr lang="zh-CN" altLang="en-US" smtClean="0"/>
              <a:t>11</a:t>
            </a:fld>
            <a:endParaRPr lang="zh-CN" altLang="en-US"/>
          </a:p>
        </p:txBody>
      </p:sp>
    </p:spTree>
    <p:extLst>
      <p:ext uri="{BB962C8B-B14F-4D97-AF65-F5344CB8AC3E}">
        <p14:creationId xmlns:p14="http://schemas.microsoft.com/office/powerpoint/2010/main" val="19367839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
        <p:nvSpPr>
          <p:cNvPr id="4" name="灯片编号占位符 3"/>
          <p:cNvSpPr>
            <a:spLocks noGrp="1"/>
          </p:cNvSpPr>
          <p:nvPr>
            <p:ph type="sldNum" sz="quarter" idx="5"/>
          </p:nvPr>
        </p:nvSpPr>
        <p:spPr/>
        <p:txBody>
          <a:bodyPr/>
          <a:lstStyle/>
          <a:p>
            <a:fld id="{A6837353-30EB-4A48-80EB-173D804AEFBD}" type="slidenum">
              <a:rPr lang="zh-CN" altLang="en-US" smtClean="0"/>
              <a:t>34</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8AE22C-9E9A-7746-267D-CAEE8138516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415F9B6-1754-AEB8-CF35-E6E45AD80120}"/>
              </a:ext>
            </a:extLst>
          </p:cNvPr>
          <p:cNvSpPr>
            <a:spLocks noGrp="1" noRot="1" noChangeAspect="1"/>
          </p:cNvSpPr>
          <p:nvPr>
            <p:ph type="sldImg" idx="2"/>
          </p:nvPr>
        </p:nvSpPr>
        <p:spPr/>
      </p:sp>
      <p:sp>
        <p:nvSpPr>
          <p:cNvPr id="3" name="文本占位符 2">
            <a:extLst>
              <a:ext uri="{FF2B5EF4-FFF2-40B4-BE49-F238E27FC236}">
                <a16:creationId xmlns:a16="http://schemas.microsoft.com/office/drawing/2014/main" id="{9CCB5324-19F9-595A-B205-411E421E8837}"/>
              </a:ext>
            </a:extLst>
          </p:cNvPr>
          <p:cNvSpPr>
            <a:spLocks noGrp="1"/>
          </p:cNvSpPr>
          <p:nvPr>
            <p:ph type="body" idx="3"/>
          </p:nvPr>
        </p:nvSpPr>
        <p:spPr/>
        <p:txBody>
          <a:bodyPr/>
          <a:lstStyle/>
          <a:p>
            <a:endParaRPr lang="zh-CN" altLang="en-US"/>
          </a:p>
        </p:txBody>
      </p:sp>
      <p:sp>
        <p:nvSpPr>
          <p:cNvPr id="4" name="灯片编号占位符 3">
            <a:extLst>
              <a:ext uri="{FF2B5EF4-FFF2-40B4-BE49-F238E27FC236}">
                <a16:creationId xmlns:a16="http://schemas.microsoft.com/office/drawing/2014/main" id="{9027FC3F-F2AE-91A4-1F8F-41400DEBAD4B}"/>
              </a:ext>
            </a:extLst>
          </p:cNvPr>
          <p:cNvSpPr>
            <a:spLocks noGrp="1"/>
          </p:cNvSpPr>
          <p:nvPr>
            <p:ph type="sldNum" sz="quarter" idx="5"/>
          </p:nvPr>
        </p:nvSpPr>
        <p:spPr/>
        <p:txBody>
          <a:bodyPr/>
          <a:lstStyle/>
          <a:p>
            <a:fld id="{A6837353-30EB-4A48-80EB-173D804AEFBD}" type="slidenum">
              <a:rPr lang="zh-CN" altLang="en-US" smtClean="0"/>
              <a:t>35</a:t>
            </a:fld>
            <a:endParaRPr lang="zh-CN" altLang="en-US"/>
          </a:p>
        </p:txBody>
      </p:sp>
    </p:spTree>
    <p:extLst>
      <p:ext uri="{BB962C8B-B14F-4D97-AF65-F5344CB8AC3E}">
        <p14:creationId xmlns:p14="http://schemas.microsoft.com/office/powerpoint/2010/main" val="18478546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2025-06-30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2025-06-30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2025-06-30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2025-06-30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2025-06-30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2025-06-30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997B5FA-0921-464F-AAE1-844C04324D75}" type="datetimeFigureOut">
              <a:rPr lang="zh-CN" altLang="en-US" smtClean="0"/>
              <a:t>2025-06-30</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997B5FA-0921-464F-AAE1-844C04324D75}" type="datetimeFigureOut">
              <a:rPr lang="zh-CN" altLang="en-US" smtClean="0"/>
              <a:t>2025-06-30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2025-06-30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2025-06-30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2025-06-30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t>2025-06-30</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xml"/><Relationship Id="rId4" Type="http://schemas.openxmlformats.org/officeDocument/2006/relationships/image" Target="../media/image19.png"/></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8" Type="http://schemas.openxmlformats.org/officeDocument/2006/relationships/tags" Target="../tags/tag23.xml"/><Relationship Id="rId13" Type="http://schemas.openxmlformats.org/officeDocument/2006/relationships/tags" Target="../tags/tag28.xml"/><Relationship Id="rId3" Type="http://schemas.openxmlformats.org/officeDocument/2006/relationships/tags" Target="../tags/tag18.xml"/><Relationship Id="rId7" Type="http://schemas.openxmlformats.org/officeDocument/2006/relationships/tags" Target="../tags/tag22.xml"/><Relationship Id="rId12" Type="http://schemas.openxmlformats.org/officeDocument/2006/relationships/tags" Target="../tags/tag27.xml"/><Relationship Id="rId17" Type="http://schemas.openxmlformats.org/officeDocument/2006/relationships/image" Target="../media/image1.jpeg"/><Relationship Id="rId2" Type="http://schemas.openxmlformats.org/officeDocument/2006/relationships/tags" Target="../tags/tag17.xml"/><Relationship Id="rId16" Type="http://schemas.openxmlformats.org/officeDocument/2006/relationships/slideLayout" Target="../slideLayouts/slideLayout1.xml"/><Relationship Id="rId1" Type="http://schemas.openxmlformats.org/officeDocument/2006/relationships/tags" Target="../tags/tag16.xml"/><Relationship Id="rId6" Type="http://schemas.openxmlformats.org/officeDocument/2006/relationships/tags" Target="../tags/tag21.xml"/><Relationship Id="rId11" Type="http://schemas.openxmlformats.org/officeDocument/2006/relationships/tags" Target="../tags/tag26.xml"/><Relationship Id="rId5" Type="http://schemas.openxmlformats.org/officeDocument/2006/relationships/tags" Target="../tags/tag20.xml"/><Relationship Id="rId15" Type="http://schemas.openxmlformats.org/officeDocument/2006/relationships/tags" Target="../tags/tag30.xml"/><Relationship Id="rId10" Type="http://schemas.openxmlformats.org/officeDocument/2006/relationships/tags" Target="../tags/tag25.xml"/><Relationship Id="rId4" Type="http://schemas.openxmlformats.org/officeDocument/2006/relationships/tags" Target="../tags/tag19.xml"/><Relationship Id="rId9" Type="http://schemas.openxmlformats.org/officeDocument/2006/relationships/tags" Target="../tags/tag24.xml"/><Relationship Id="rId14" Type="http://schemas.openxmlformats.org/officeDocument/2006/relationships/tags" Target="../tags/tag2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1.xml"/><Relationship Id="rId4" Type="http://schemas.openxmlformats.org/officeDocument/2006/relationships/image" Target="../media/image26.png"/></Relationships>
</file>

<file path=ppt/slides/_rels/slide2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1.xml"/><Relationship Id="rId4" Type="http://schemas.openxmlformats.org/officeDocument/2006/relationships/image" Target="../media/image31.png"/></Relationships>
</file>

<file path=ppt/slides/_rels/slide2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1.xml"/><Relationship Id="rId4" Type="http://schemas.openxmlformats.org/officeDocument/2006/relationships/image" Target="../media/image3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8" Type="http://schemas.openxmlformats.org/officeDocument/2006/relationships/tags" Target="../tags/tag8.xml"/><Relationship Id="rId13" Type="http://schemas.openxmlformats.org/officeDocument/2006/relationships/tags" Target="../tags/tag13.xml"/><Relationship Id="rId3" Type="http://schemas.openxmlformats.org/officeDocument/2006/relationships/tags" Target="../tags/tag3.xml"/><Relationship Id="rId7" Type="http://schemas.openxmlformats.org/officeDocument/2006/relationships/tags" Target="../tags/tag7.xml"/><Relationship Id="rId12" Type="http://schemas.openxmlformats.org/officeDocument/2006/relationships/tags" Target="../tags/tag12.xml"/><Relationship Id="rId17" Type="http://schemas.openxmlformats.org/officeDocument/2006/relationships/image" Target="../media/image1.jpeg"/><Relationship Id="rId2" Type="http://schemas.openxmlformats.org/officeDocument/2006/relationships/tags" Target="../tags/tag2.xml"/><Relationship Id="rId16" Type="http://schemas.openxmlformats.org/officeDocument/2006/relationships/slideLayout" Target="../slideLayouts/slideLayout1.xml"/><Relationship Id="rId1" Type="http://schemas.openxmlformats.org/officeDocument/2006/relationships/tags" Target="../tags/tag1.xml"/><Relationship Id="rId6" Type="http://schemas.openxmlformats.org/officeDocument/2006/relationships/tags" Target="../tags/tag6.xml"/><Relationship Id="rId11" Type="http://schemas.openxmlformats.org/officeDocument/2006/relationships/tags" Target="../tags/tag11.xml"/><Relationship Id="rId5" Type="http://schemas.openxmlformats.org/officeDocument/2006/relationships/tags" Target="../tags/tag5.xml"/><Relationship Id="rId15" Type="http://schemas.openxmlformats.org/officeDocument/2006/relationships/tags" Target="../tags/tag15.xml"/><Relationship Id="rId10" Type="http://schemas.openxmlformats.org/officeDocument/2006/relationships/tags" Target="../tags/tag10.xml"/><Relationship Id="rId4" Type="http://schemas.openxmlformats.org/officeDocument/2006/relationships/tags" Target="../tags/tag4.xml"/><Relationship Id="rId9" Type="http://schemas.openxmlformats.org/officeDocument/2006/relationships/tags" Target="../tags/tag9.xml"/><Relationship Id="rId14" Type="http://schemas.openxmlformats.org/officeDocument/2006/relationships/tags" Target="../tags/tag14.xml"/></Relationships>
</file>

<file path=ppt/slides/_rels/slide30.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40.png"/></Relationships>
</file>

<file path=ppt/slides/_rels/slide38.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42.png"/></Relationships>
</file>

<file path=ppt/slides/_rels/slide3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2">
            <a:extLst>
              <a:ext uri="{28A0092B-C50C-407E-A947-70E740481C1C}">
                <a14:useLocalDpi xmlns:a14="http://schemas.microsoft.com/office/drawing/2010/main" val="0"/>
              </a:ext>
            </a:extLst>
          </a:blip>
          <a:srcRect r="28917"/>
          <a:stretch>
            <a:fillRect/>
          </a:stretch>
        </p:blipFill>
        <p:spPr>
          <a:xfrm>
            <a:off x="0" y="1499760"/>
            <a:ext cx="12192000" cy="4263251"/>
          </a:xfrm>
          <a:prstGeom prst="rect">
            <a:avLst/>
          </a:prstGeom>
        </p:spPr>
      </p:pic>
      <p:sp>
        <p:nvSpPr>
          <p:cNvPr id="88" name="矩形 87"/>
          <p:cNvSpPr/>
          <p:nvPr/>
        </p:nvSpPr>
        <p:spPr>
          <a:xfrm>
            <a:off x="0" y="1499761"/>
            <a:ext cx="12191999" cy="4277855"/>
          </a:xfrm>
          <a:prstGeom prst="rect">
            <a:avLst/>
          </a:prstGeom>
          <a:solidFill>
            <a:srgbClr val="14378B">
              <a:alpha val="9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9" name="组合 88"/>
          <p:cNvGrpSpPr/>
          <p:nvPr/>
        </p:nvGrpSpPr>
        <p:grpSpPr>
          <a:xfrm>
            <a:off x="5172625" y="576386"/>
            <a:ext cx="1846750" cy="1846750"/>
            <a:chOff x="5172625" y="576386"/>
            <a:chExt cx="1846750" cy="1846750"/>
          </a:xfrm>
        </p:grpSpPr>
        <p:sp>
          <p:nvSpPr>
            <p:cNvPr id="87" name="椭圆 86"/>
            <p:cNvSpPr/>
            <p:nvPr/>
          </p:nvSpPr>
          <p:spPr>
            <a:xfrm>
              <a:off x="5172625" y="576386"/>
              <a:ext cx="1846750" cy="184675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îSḷîḑê"/>
            <p:cNvSpPr/>
            <p:nvPr/>
          </p:nvSpPr>
          <p:spPr bwMode="auto">
            <a:xfrm>
              <a:off x="5329629" y="703341"/>
              <a:ext cx="1534722" cy="1538704"/>
            </a:xfrm>
            <a:prstGeom prst="ellipse">
              <a:avLst/>
            </a:prstGeom>
            <a:solidFill>
              <a:srgbClr val="14378B"/>
            </a:solidFill>
            <a:ln>
              <a:noFill/>
            </a:ln>
          </p:spPr>
          <p:txBody>
            <a:bodyPr anchor="ctr"/>
            <a:lstStyle/>
            <a:p>
              <a:pPr algn="ctr"/>
              <a:endParaRPr/>
            </a:p>
          </p:txBody>
        </p:sp>
        <p:sp>
          <p:nvSpPr>
            <p:cNvPr id="33" name="isḻîde"/>
            <p:cNvSpPr/>
            <p:nvPr/>
          </p:nvSpPr>
          <p:spPr bwMode="auto">
            <a:xfrm>
              <a:off x="5342905" y="724582"/>
              <a:ext cx="1501534" cy="1504187"/>
            </a:xfrm>
            <a:prstGeom prst="ellipse">
              <a:avLst/>
            </a:prstGeom>
            <a:solidFill>
              <a:srgbClr val="FFFFFF"/>
            </a:solidFill>
            <a:ln w="1588" cap="flat">
              <a:solidFill>
                <a:srgbClr val="005FAC"/>
              </a:solidFill>
              <a:prstDash val="solid"/>
              <a:miter lim="800000"/>
            </a:ln>
          </p:spPr>
          <p:txBody>
            <a:bodyPr anchor="ctr"/>
            <a:lstStyle/>
            <a:p>
              <a:pPr algn="ctr"/>
              <a:endParaRPr/>
            </a:p>
          </p:txBody>
        </p:sp>
        <p:sp>
          <p:nvSpPr>
            <p:cNvPr id="34" name="ïṣľiḍê"/>
            <p:cNvSpPr/>
            <p:nvPr/>
          </p:nvSpPr>
          <p:spPr bwMode="auto">
            <a:xfrm>
              <a:off x="5482305" y="856016"/>
              <a:ext cx="1230700" cy="1233353"/>
            </a:xfrm>
            <a:prstGeom prst="ellipse">
              <a:avLst/>
            </a:prstGeom>
            <a:solidFill>
              <a:srgbClr val="14378B"/>
            </a:solidFill>
            <a:ln>
              <a:noFill/>
            </a:ln>
          </p:spPr>
          <p:txBody>
            <a:bodyPr anchor="ctr"/>
            <a:lstStyle/>
            <a:p>
              <a:pPr algn="ctr"/>
              <a:endParaRPr/>
            </a:p>
          </p:txBody>
        </p:sp>
        <p:sp>
          <p:nvSpPr>
            <p:cNvPr id="35" name="iṣľîḍê"/>
            <p:cNvSpPr/>
            <p:nvPr/>
          </p:nvSpPr>
          <p:spPr bwMode="auto">
            <a:xfrm>
              <a:off x="5499564" y="871947"/>
              <a:ext cx="1196182" cy="1200162"/>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6" name="íSļiḓè"/>
            <p:cNvSpPr/>
            <p:nvPr/>
          </p:nvSpPr>
          <p:spPr bwMode="auto">
            <a:xfrm>
              <a:off x="5511511" y="885223"/>
              <a:ext cx="1172283" cy="1173611"/>
            </a:xfrm>
            <a:prstGeom prst="ellipse">
              <a:avLst/>
            </a:prstGeom>
            <a:solidFill>
              <a:srgbClr val="14378B"/>
            </a:solidFill>
            <a:ln>
              <a:noFill/>
            </a:ln>
          </p:spPr>
          <p:txBody>
            <a:bodyPr anchor="ctr"/>
            <a:lstStyle/>
            <a:p>
              <a:pPr algn="ctr"/>
              <a:endParaRPr/>
            </a:p>
          </p:txBody>
        </p:sp>
        <p:sp>
          <p:nvSpPr>
            <p:cNvPr id="37" name="íṡlide"/>
            <p:cNvSpPr/>
            <p:nvPr/>
          </p:nvSpPr>
          <p:spPr bwMode="auto">
            <a:xfrm>
              <a:off x="5575238" y="1274215"/>
              <a:ext cx="456701" cy="483252"/>
            </a:xfrm>
            <a:custGeom>
              <a:avLst/>
              <a:gdLst>
                <a:gd name="T0" fmla="*/ 239 w 328"/>
                <a:gd name="T1" fmla="*/ 110 h 347"/>
                <a:gd name="T2" fmla="*/ 215 w 328"/>
                <a:gd name="T3" fmla="*/ 134 h 347"/>
                <a:gd name="T4" fmla="*/ 150 w 328"/>
                <a:gd name="T5" fmla="*/ 76 h 347"/>
                <a:gd name="T6" fmla="*/ 114 w 328"/>
                <a:gd name="T7" fmla="*/ 119 h 347"/>
                <a:gd name="T8" fmla="*/ 119 w 328"/>
                <a:gd name="T9" fmla="*/ 175 h 347"/>
                <a:gd name="T10" fmla="*/ 179 w 328"/>
                <a:gd name="T11" fmla="*/ 234 h 347"/>
                <a:gd name="T12" fmla="*/ 270 w 328"/>
                <a:gd name="T13" fmla="*/ 140 h 347"/>
                <a:gd name="T14" fmla="*/ 328 w 328"/>
                <a:gd name="T15" fmla="*/ 196 h 347"/>
                <a:gd name="T16" fmla="*/ 182 w 328"/>
                <a:gd name="T17" fmla="*/ 347 h 347"/>
                <a:gd name="T18" fmla="*/ 30 w 328"/>
                <a:gd name="T19" fmla="*/ 198 h 347"/>
                <a:gd name="T20" fmla="*/ 21 w 328"/>
                <a:gd name="T21" fmla="*/ 108 h 347"/>
                <a:gd name="T22" fmla="*/ 123 w 328"/>
                <a:gd name="T23" fmla="*/ 0 h 347"/>
                <a:gd name="T24" fmla="*/ 239 w 328"/>
                <a:gd name="T25" fmla="*/ 11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8" h="347">
                  <a:moveTo>
                    <a:pt x="239" y="110"/>
                  </a:moveTo>
                  <a:cubicBezTo>
                    <a:pt x="215" y="134"/>
                    <a:pt x="215" y="134"/>
                    <a:pt x="215" y="134"/>
                  </a:cubicBezTo>
                  <a:cubicBezTo>
                    <a:pt x="150" y="76"/>
                    <a:pt x="150" y="76"/>
                    <a:pt x="150" y="76"/>
                  </a:cubicBezTo>
                  <a:cubicBezTo>
                    <a:pt x="114" y="119"/>
                    <a:pt x="114" y="119"/>
                    <a:pt x="114" y="119"/>
                  </a:cubicBezTo>
                  <a:cubicBezTo>
                    <a:pt x="100" y="138"/>
                    <a:pt x="105" y="156"/>
                    <a:pt x="119" y="175"/>
                  </a:cubicBezTo>
                  <a:cubicBezTo>
                    <a:pt x="179" y="234"/>
                    <a:pt x="179" y="234"/>
                    <a:pt x="179" y="234"/>
                  </a:cubicBezTo>
                  <a:cubicBezTo>
                    <a:pt x="270" y="140"/>
                    <a:pt x="270" y="140"/>
                    <a:pt x="270" y="140"/>
                  </a:cubicBezTo>
                  <a:cubicBezTo>
                    <a:pt x="328" y="196"/>
                    <a:pt x="328" y="196"/>
                    <a:pt x="328" y="196"/>
                  </a:cubicBezTo>
                  <a:cubicBezTo>
                    <a:pt x="182" y="347"/>
                    <a:pt x="182" y="347"/>
                    <a:pt x="182" y="347"/>
                  </a:cubicBezTo>
                  <a:cubicBezTo>
                    <a:pt x="30" y="198"/>
                    <a:pt x="30" y="198"/>
                    <a:pt x="30" y="198"/>
                  </a:cubicBezTo>
                  <a:cubicBezTo>
                    <a:pt x="0" y="169"/>
                    <a:pt x="3" y="127"/>
                    <a:pt x="21" y="108"/>
                  </a:cubicBezTo>
                  <a:cubicBezTo>
                    <a:pt x="123" y="0"/>
                    <a:pt x="123" y="0"/>
                    <a:pt x="123" y="0"/>
                  </a:cubicBezTo>
                  <a:lnTo>
                    <a:pt x="239" y="11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8" name="ïSḻíḓè"/>
            <p:cNvSpPr/>
            <p:nvPr/>
          </p:nvSpPr>
          <p:spPr bwMode="auto">
            <a:xfrm>
              <a:off x="5771725" y="926379"/>
              <a:ext cx="645220" cy="1083333"/>
            </a:xfrm>
            <a:custGeom>
              <a:avLst/>
              <a:gdLst>
                <a:gd name="T0" fmla="*/ 203 w 463"/>
                <a:gd name="T1" fmla="*/ 462 h 776"/>
                <a:gd name="T2" fmla="*/ 59 w 463"/>
                <a:gd name="T3" fmla="*/ 612 h 776"/>
                <a:gd name="T4" fmla="*/ 176 w 463"/>
                <a:gd name="T5" fmla="*/ 733 h 776"/>
                <a:gd name="T6" fmla="*/ 298 w 463"/>
                <a:gd name="T7" fmla="*/ 732 h 776"/>
                <a:gd name="T8" fmla="*/ 463 w 463"/>
                <a:gd name="T9" fmla="*/ 565 h 776"/>
                <a:gd name="T10" fmla="*/ 101 w 463"/>
                <a:gd name="T11" fmla="*/ 217 h 776"/>
                <a:gd name="T12" fmla="*/ 181 w 463"/>
                <a:gd name="T13" fmla="*/ 130 h 776"/>
                <a:gd name="T14" fmla="*/ 245 w 463"/>
                <a:gd name="T15" fmla="*/ 125 h 776"/>
                <a:gd name="T16" fmla="*/ 346 w 463"/>
                <a:gd name="T17" fmla="*/ 221 h 776"/>
                <a:gd name="T18" fmla="*/ 252 w 463"/>
                <a:gd name="T19" fmla="*/ 316 h 776"/>
                <a:gd name="T20" fmla="*/ 277 w 463"/>
                <a:gd name="T21" fmla="*/ 342 h 776"/>
                <a:gd name="T22" fmla="*/ 426 w 463"/>
                <a:gd name="T23" fmla="*/ 191 h 776"/>
                <a:gd name="T24" fmla="*/ 290 w 463"/>
                <a:gd name="T25" fmla="*/ 56 h 776"/>
                <a:gd name="T26" fmla="*/ 131 w 463"/>
                <a:gd name="T27" fmla="*/ 74 h 776"/>
                <a:gd name="T28" fmla="*/ 0 w 463"/>
                <a:gd name="T29" fmla="*/ 218 h 776"/>
                <a:gd name="T30" fmla="*/ 357 w 463"/>
                <a:gd name="T31" fmla="*/ 567 h 776"/>
                <a:gd name="T32" fmla="*/ 287 w 463"/>
                <a:gd name="T33" fmla="*/ 636 h 776"/>
                <a:gd name="T34" fmla="*/ 211 w 463"/>
                <a:gd name="T35" fmla="*/ 654 h 776"/>
                <a:gd name="T36" fmla="*/ 141 w 463"/>
                <a:gd name="T37" fmla="*/ 584 h 776"/>
                <a:gd name="T38" fmla="*/ 233 w 463"/>
                <a:gd name="T39" fmla="*/ 490 h 776"/>
                <a:gd name="T40" fmla="*/ 203 w 463"/>
                <a:gd name="T41" fmla="*/ 462 h 7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63" h="776">
                  <a:moveTo>
                    <a:pt x="203" y="462"/>
                  </a:moveTo>
                  <a:cubicBezTo>
                    <a:pt x="59" y="612"/>
                    <a:pt x="59" y="612"/>
                    <a:pt x="59" y="612"/>
                  </a:cubicBezTo>
                  <a:cubicBezTo>
                    <a:pt x="176" y="733"/>
                    <a:pt x="176" y="733"/>
                    <a:pt x="176" y="733"/>
                  </a:cubicBezTo>
                  <a:cubicBezTo>
                    <a:pt x="215" y="773"/>
                    <a:pt x="250" y="776"/>
                    <a:pt x="298" y="732"/>
                  </a:cubicBezTo>
                  <a:cubicBezTo>
                    <a:pt x="463" y="565"/>
                    <a:pt x="463" y="565"/>
                    <a:pt x="463" y="565"/>
                  </a:cubicBezTo>
                  <a:cubicBezTo>
                    <a:pt x="101" y="217"/>
                    <a:pt x="101" y="217"/>
                    <a:pt x="101" y="217"/>
                  </a:cubicBezTo>
                  <a:cubicBezTo>
                    <a:pt x="181" y="130"/>
                    <a:pt x="181" y="130"/>
                    <a:pt x="181" y="130"/>
                  </a:cubicBezTo>
                  <a:cubicBezTo>
                    <a:pt x="181" y="130"/>
                    <a:pt x="211" y="102"/>
                    <a:pt x="245" y="125"/>
                  </a:cubicBezTo>
                  <a:cubicBezTo>
                    <a:pt x="279" y="149"/>
                    <a:pt x="347" y="219"/>
                    <a:pt x="346" y="221"/>
                  </a:cubicBezTo>
                  <a:cubicBezTo>
                    <a:pt x="252" y="316"/>
                    <a:pt x="252" y="316"/>
                    <a:pt x="252" y="316"/>
                  </a:cubicBezTo>
                  <a:cubicBezTo>
                    <a:pt x="277" y="342"/>
                    <a:pt x="277" y="342"/>
                    <a:pt x="277" y="342"/>
                  </a:cubicBezTo>
                  <a:cubicBezTo>
                    <a:pt x="426" y="191"/>
                    <a:pt x="426" y="191"/>
                    <a:pt x="426" y="191"/>
                  </a:cubicBezTo>
                  <a:cubicBezTo>
                    <a:pt x="290" y="56"/>
                    <a:pt x="290" y="56"/>
                    <a:pt x="290" y="56"/>
                  </a:cubicBezTo>
                  <a:cubicBezTo>
                    <a:pt x="229" y="0"/>
                    <a:pt x="186" y="7"/>
                    <a:pt x="131" y="74"/>
                  </a:cubicBezTo>
                  <a:cubicBezTo>
                    <a:pt x="0" y="218"/>
                    <a:pt x="0" y="218"/>
                    <a:pt x="0" y="218"/>
                  </a:cubicBezTo>
                  <a:cubicBezTo>
                    <a:pt x="357" y="567"/>
                    <a:pt x="357" y="567"/>
                    <a:pt x="357" y="567"/>
                  </a:cubicBezTo>
                  <a:cubicBezTo>
                    <a:pt x="287" y="636"/>
                    <a:pt x="287" y="636"/>
                    <a:pt x="287" y="636"/>
                  </a:cubicBezTo>
                  <a:cubicBezTo>
                    <a:pt x="262" y="660"/>
                    <a:pt x="228" y="669"/>
                    <a:pt x="211" y="654"/>
                  </a:cubicBezTo>
                  <a:cubicBezTo>
                    <a:pt x="141" y="584"/>
                    <a:pt x="141" y="584"/>
                    <a:pt x="141" y="584"/>
                  </a:cubicBezTo>
                  <a:cubicBezTo>
                    <a:pt x="233" y="490"/>
                    <a:pt x="233" y="490"/>
                    <a:pt x="233" y="490"/>
                  </a:cubicBezTo>
                  <a:lnTo>
                    <a:pt x="203" y="46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9" name="ïṡḻiḋé"/>
            <p:cNvSpPr/>
            <p:nvPr/>
          </p:nvSpPr>
          <p:spPr bwMode="auto">
            <a:xfrm>
              <a:off x="6187269" y="1222439"/>
              <a:ext cx="436786" cy="463337"/>
            </a:xfrm>
            <a:custGeom>
              <a:avLst/>
              <a:gdLst>
                <a:gd name="T0" fmla="*/ 26 w 314"/>
                <a:gd name="T1" fmla="*/ 129 h 332"/>
                <a:gd name="T2" fmla="*/ 0 w 314"/>
                <a:gd name="T3" fmla="*/ 154 h 332"/>
                <a:gd name="T4" fmla="*/ 183 w 314"/>
                <a:gd name="T5" fmla="*/ 332 h 332"/>
                <a:gd name="T6" fmla="*/ 292 w 314"/>
                <a:gd name="T7" fmla="*/ 219 h 332"/>
                <a:gd name="T8" fmla="*/ 281 w 314"/>
                <a:gd name="T9" fmla="*/ 126 h 332"/>
                <a:gd name="T10" fmla="*/ 151 w 314"/>
                <a:gd name="T11" fmla="*/ 0 h 332"/>
                <a:gd name="T12" fmla="*/ 96 w 314"/>
                <a:gd name="T13" fmla="*/ 57 h 332"/>
                <a:gd name="T14" fmla="*/ 169 w 314"/>
                <a:gd name="T15" fmla="*/ 125 h 332"/>
                <a:gd name="T16" fmla="*/ 200 w 314"/>
                <a:gd name="T17" fmla="*/ 202 h 332"/>
                <a:gd name="T18" fmla="*/ 155 w 314"/>
                <a:gd name="T19" fmla="*/ 254 h 332"/>
                <a:gd name="T20" fmla="*/ 26 w 314"/>
                <a:gd name="T21" fmla="*/ 129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4" h="332">
                  <a:moveTo>
                    <a:pt x="26" y="129"/>
                  </a:moveTo>
                  <a:cubicBezTo>
                    <a:pt x="0" y="154"/>
                    <a:pt x="0" y="154"/>
                    <a:pt x="0" y="154"/>
                  </a:cubicBezTo>
                  <a:cubicBezTo>
                    <a:pt x="183" y="332"/>
                    <a:pt x="183" y="332"/>
                    <a:pt x="183" y="332"/>
                  </a:cubicBezTo>
                  <a:cubicBezTo>
                    <a:pt x="292" y="219"/>
                    <a:pt x="292" y="219"/>
                    <a:pt x="292" y="219"/>
                  </a:cubicBezTo>
                  <a:cubicBezTo>
                    <a:pt x="314" y="198"/>
                    <a:pt x="302" y="144"/>
                    <a:pt x="281" y="126"/>
                  </a:cubicBezTo>
                  <a:cubicBezTo>
                    <a:pt x="151" y="0"/>
                    <a:pt x="151" y="0"/>
                    <a:pt x="151" y="0"/>
                  </a:cubicBezTo>
                  <a:cubicBezTo>
                    <a:pt x="96" y="57"/>
                    <a:pt x="96" y="57"/>
                    <a:pt x="96" y="57"/>
                  </a:cubicBezTo>
                  <a:cubicBezTo>
                    <a:pt x="169" y="125"/>
                    <a:pt x="169" y="125"/>
                    <a:pt x="169" y="125"/>
                  </a:cubicBezTo>
                  <a:cubicBezTo>
                    <a:pt x="197" y="151"/>
                    <a:pt x="213" y="182"/>
                    <a:pt x="200" y="202"/>
                  </a:cubicBezTo>
                  <a:cubicBezTo>
                    <a:pt x="155" y="254"/>
                    <a:pt x="155" y="254"/>
                    <a:pt x="155" y="254"/>
                  </a:cubicBezTo>
                  <a:lnTo>
                    <a:pt x="26" y="129"/>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0" name="ïŝḻíḑè"/>
            <p:cNvSpPr/>
            <p:nvPr/>
          </p:nvSpPr>
          <p:spPr bwMode="auto">
            <a:xfrm>
              <a:off x="5417252" y="1750828"/>
              <a:ext cx="136745" cy="73018"/>
            </a:xfrm>
            <a:custGeom>
              <a:avLst/>
              <a:gdLst>
                <a:gd name="T0" fmla="*/ 7 w 98"/>
                <a:gd name="T1" fmla="*/ 52 h 52"/>
                <a:gd name="T2" fmla="*/ 12 w 98"/>
                <a:gd name="T3" fmla="*/ 46 h 52"/>
                <a:gd name="T4" fmla="*/ 95 w 98"/>
                <a:gd name="T5" fmla="*/ 4 h 52"/>
                <a:gd name="T6" fmla="*/ 98 w 98"/>
                <a:gd name="T7" fmla="*/ 4 h 52"/>
                <a:gd name="T8" fmla="*/ 96 w 98"/>
                <a:gd name="T9" fmla="*/ 0 h 52"/>
                <a:gd name="T10" fmla="*/ 94 w 98"/>
                <a:gd name="T11" fmla="*/ 1 h 52"/>
                <a:gd name="T12" fmla="*/ 7 w 98"/>
                <a:gd name="T13" fmla="*/ 38 h 52"/>
                <a:gd name="T14" fmla="*/ 0 w 98"/>
                <a:gd name="T15" fmla="*/ 39 h 52"/>
                <a:gd name="T16" fmla="*/ 7 w 98"/>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52">
                  <a:moveTo>
                    <a:pt x="7" y="52"/>
                  </a:moveTo>
                  <a:cubicBezTo>
                    <a:pt x="5" y="48"/>
                    <a:pt x="7" y="48"/>
                    <a:pt x="12" y="46"/>
                  </a:cubicBezTo>
                  <a:cubicBezTo>
                    <a:pt x="95" y="4"/>
                    <a:pt x="95" y="4"/>
                    <a:pt x="95" y="4"/>
                  </a:cubicBezTo>
                  <a:cubicBezTo>
                    <a:pt x="96" y="4"/>
                    <a:pt x="97" y="3"/>
                    <a:pt x="98" y="4"/>
                  </a:cubicBezTo>
                  <a:cubicBezTo>
                    <a:pt x="96" y="0"/>
                    <a:pt x="96" y="0"/>
                    <a:pt x="96" y="0"/>
                  </a:cubicBezTo>
                  <a:cubicBezTo>
                    <a:pt x="96" y="0"/>
                    <a:pt x="95" y="1"/>
                    <a:pt x="94" y="1"/>
                  </a:cubicBezTo>
                  <a:cubicBezTo>
                    <a:pt x="7" y="38"/>
                    <a:pt x="7" y="38"/>
                    <a:pt x="7" y="38"/>
                  </a:cubicBezTo>
                  <a:cubicBezTo>
                    <a:pt x="3" y="40"/>
                    <a:pt x="2" y="42"/>
                    <a:pt x="0" y="39"/>
                  </a:cubicBezTo>
                  <a:lnTo>
                    <a:pt x="7" y="52"/>
                  </a:lnTo>
                  <a:close/>
                </a:path>
              </a:pathLst>
            </a:custGeom>
            <a:solidFill>
              <a:srgbClr val="14378B"/>
            </a:solidFill>
            <a:ln>
              <a:noFill/>
            </a:ln>
          </p:spPr>
          <p:txBody>
            <a:bodyPr anchor="ctr"/>
            <a:lstStyle/>
            <a:p>
              <a:pPr algn="ctr"/>
              <a:endParaRPr/>
            </a:p>
          </p:txBody>
        </p:sp>
        <p:sp>
          <p:nvSpPr>
            <p:cNvPr id="41" name="îsḷïdé"/>
            <p:cNvSpPr/>
            <p:nvPr/>
          </p:nvSpPr>
          <p:spPr bwMode="auto">
            <a:xfrm>
              <a:off x="5438493" y="1773398"/>
              <a:ext cx="128779" cy="80984"/>
            </a:xfrm>
            <a:custGeom>
              <a:avLst/>
              <a:gdLst>
                <a:gd name="T0" fmla="*/ 4 w 93"/>
                <a:gd name="T1" fmla="*/ 58 h 58"/>
                <a:gd name="T2" fmla="*/ 5 w 93"/>
                <a:gd name="T3" fmla="*/ 56 h 58"/>
                <a:gd name="T4" fmla="*/ 92 w 93"/>
                <a:gd name="T5" fmla="*/ 6 h 58"/>
                <a:gd name="T6" fmla="*/ 93 w 93"/>
                <a:gd name="T7" fmla="*/ 6 h 58"/>
                <a:gd name="T8" fmla="*/ 89 w 93"/>
                <a:gd name="T9" fmla="*/ 0 h 58"/>
                <a:gd name="T10" fmla="*/ 88 w 93"/>
                <a:gd name="T11" fmla="*/ 1 h 58"/>
                <a:gd name="T12" fmla="*/ 4 w 93"/>
                <a:gd name="T13" fmla="*/ 51 h 58"/>
                <a:gd name="T14" fmla="*/ 0 w 93"/>
                <a:gd name="T15" fmla="*/ 51 h 58"/>
                <a:gd name="T16" fmla="*/ 4 w 93"/>
                <a:gd name="T17" fmla="*/ 5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58">
                  <a:moveTo>
                    <a:pt x="4" y="58"/>
                  </a:moveTo>
                  <a:cubicBezTo>
                    <a:pt x="4" y="57"/>
                    <a:pt x="4" y="57"/>
                    <a:pt x="5" y="56"/>
                  </a:cubicBezTo>
                  <a:cubicBezTo>
                    <a:pt x="30" y="41"/>
                    <a:pt x="67" y="21"/>
                    <a:pt x="92" y="6"/>
                  </a:cubicBezTo>
                  <a:cubicBezTo>
                    <a:pt x="92" y="5"/>
                    <a:pt x="93" y="5"/>
                    <a:pt x="93" y="6"/>
                  </a:cubicBezTo>
                  <a:cubicBezTo>
                    <a:pt x="89" y="0"/>
                    <a:pt x="89" y="0"/>
                    <a:pt x="89" y="0"/>
                  </a:cubicBezTo>
                  <a:cubicBezTo>
                    <a:pt x="90" y="0"/>
                    <a:pt x="89" y="1"/>
                    <a:pt x="88" y="1"/>
                  </a:cubicBezTo>
                  <a:cubicBezTo>
                    <a:pt x="4" y="51"/>
                    <a:pt x="4" y="51"/>
                    <a:pt x="4" y="51"/>
                  </a:cubicBezTo>
                  <a:cubicBezTo>
                    <a:pt x="2" y="52"/>
                    <a:pt x="1" y="52"/>
                    <a:pt x="0" y="51"/>
                  </a:cubicBezTo>
                  <a:lnTo>
                    <a:pt x="4" y="58"/>
                  </a:lnTo>
                  <a:close/>
                </a:path>
              </a:pathLst>
            </a:custGeom>
            <a:solidFill>
              <a:srgbClr val="14378B"/>
            </a:solidFill>
            <a:ln>
              <a:noFill/>
            </a:ln>
          </p:spPr>
          <p:txBody>
            <a:bodyPr anchor="ctr"/>
            <a:lstStyle/>
            <a:p>
              <a:pPr algn="ctr"/>
              <a:endParaRPr/>
            </a:p>
          </p:txBody>
        </p:sp>
        <p:sp>
          <p:nvSpPr>
            <p:cNvPr id="42" name="íşľîdé"/>
            <p:cNvSpPr/>
            <p:nvPr/>
          </p:nvSpPr>
          <p:spPr bwMode="auto">
            <a:xfrm>
              <a:off x="5457079" y="1795968"/>
              <a:ext cx="127450" cy="91607"/>
            </a:xfrm>
            <a:custGeom>
              <a:avLst/>
              <a:gdLst>
                <a:gd name="T0" fmla="*/ 5 w 91"/>
                <a:gd name="T1" fmla="*/ 66 h 66"/>
                <a:gd name="T2" fmla="*/ 7 w 91"/>
                <a:gd name="T3" fmla="*/ 62 h 66"/>
                <a:gd name="T4" fmla="*/ 86 w 91"/>
                <a:gd name="T5" fmla="*/ 11 h 66"/>
                <a:gd name="T6" fmla="*/ 91 w 91"/>
                <a:gd name="T7" fmla="*/ 11 h 66"/>
                <a:gd name="T8" fmla="*/ 84 w 91"/>
                <a:gd name="T9" fmla="*/ 0 h 66"/>
                <a:gd name="T10" fmla="*/ 81 w 91"/>
                <a:gd name="T11" fmla="*/ 5 h 66"/>
                <a:gd name="T12" fmla="*/ 3 w 91"/>
                <a:gd name="T13" fmla="*/ 58 h 66"/>
                <a:gd name="T14" fmla="*/ 0 w 91"/>
                <a:gd name="T15" fmla="*/ 58 h 66"/>
                <a:gd name="T16" fmla="*/ 5 w 91"/>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66">
                  <a:moveTo>
                    <a:pt x="5" y="66"/>
                  </a:moveTo>
                  <a:cubicBezTo>
                    <a:pt x="4" y="65"/>
                    <a:pt x="5" y="64"/>
                    <a:pt x="7" y="62"/>
                  </a:cubicBezTo>
                  <a:cubicBezTo>
                    <a:pt x="86" y="11"/>
                    <a:pt x="86" y="11"/>
                    <a:pt x="86" y="11"/>
                  </a:cubicBezTo>
                  <a:cubicBezTo>
                    <a:pt x="88" y="10"/>
                    <a:pt x="90" y="10"/>
                    <a:pt x="91" y="11"/>
                  </a:cubicBezTo>
                  <a:cubicBezTo>
                    <a:pt x="84" y="0"/>
                    <a:pt x="84" y="0"/>
                    <a:pt x="84" y="0"/>
                  </a:cubicBezTo>
                  <a:cubicBezTo>
                    <a:pt x="85" y="2"/>
                    <a:pt x="83" y="3"/>
                    <a:pt x="81" y="5"/>
                  </a:cubicBezTo>
                  <a:cubicBezTo>
                    <a:pt x="3" y="58"/>
                    <a:pt x="3" y="58"/>
                    <a:pt x="3" y="58"/>
                  </a:cubicBezTo>
                  <a:cubicBezTo>
                    <a:pt x="2" y="58"/>
                    <a:pt x="1" y="59"/>
                    <a:pt x="0" y="58"/>
                  </a:cubicBezTo>
                  <a:lnTo>
                    <a:pt x="5" y="66"/>
                  </a:lnTo>
                  <a:close/>
                </a:path>
              </a:pathLst>
            </a:custGeom>
            <a:solidFill>
              <a:srgbClr val="14378B"/>
            </a:solidFill>
            <a:ln>
              <a:noFill/>
            </a:ln>
          </p:spPr>
          <p:txBody>
            <a:bodyPr anchor="ctr"/>
            <a:lstStyle/>
            <a:p>
              <a:pPr algn="ctr"/>
              <a:endParaRPr/>
            </a:p>
          </p:txBody>
        </p:sp>
        <p:sp>
          <p:nvSpPr>
            <p:cNvPr id="43" name="ïṧļídè"/>
            <p:cNvSpPr/>
            <p:nvPr/>
          </p:nvSpPr>
          <p:spPr bwMode="auto">
            <a:xfrm>
              <a:off x="5479649" y="1825175"/>
              <a:ext cx="122140" cy="95588"/>
            </a:xfrm>
            <a:custGeom>
              <a:avLst/>
              <a:gdLst>
                <a:gd name="T0" fmla="*/ 0 w 88"/>
                <a:gd name="T1" fmla="*/ 61 h 69"/>
                <a:gd name="T2" fmla="*/ 3 w 88"/>
                <a:gd name="T3" fmla="*/ 61 h 69"/>
                <a:gd name="T4" fmla="*/ 81 w 88"/>
                <a:gd name="T5" fmla="*/ 4 h 69"/>
                <a:gd name="T6" fmla="*/ 83 w 88"/>
                <a:gd name="T7" fmla="*/ 0 h 69"/>
                <a:gd name="T8" fmla="*/ 88 w 88"/>
                <a:gd name="T9" fmla="*/ 7 h 69"/>
                <a:gd name="T10" fmla="*/ 85 w 88"/>
                <a:gd name="T11" fmla="*/ 7 h 69"/>
                <a:gd name="T12" fmla="*/ 7 w 88"/>
                <a:gd name="T13" fmla="*/ 66 h 69"/>
                <a:gd name="T14" fmla="*/ 6 w 88"/>
                <a:gd name="T15" fmla="*/ 69 h 69"/>
                <a:gd name="T16" fmla="*/ 0 w 88"/>
                <a:gd name="T17" fmla="*/ 61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 h="69">
                  <a:moveTo>
                    <a:pt x="0" y="61"/>
                  </a:moveTo>
                  <a:cubicBezTo>
                    <a:pt x="1" y="62"/>
                    <a:pt x="2" y="62"/>
                    <a:pt x="3" y="61"/>
                  </a:cubicBezTo>
                  <a:cubicBezTo>
                    <a:pt x="81" y="4"/>
                    <a:pt x="81" y="4"/>
                    <a:pt x="81" y="4"/>
                  </a:cubicBezTo>
                  <a:cubicBezTo>
                    <a:pt x="83" y="3"/>
                    <a:pt x="84" y="2"/>
                    <a:pt x="83" y="0"/>
                  </a:cubicBezTo>
                  <a:cubicBezTo>
                    <a:pt x="88" y="7"/>
                    <a:pt x="88" y="7"/>
                    <a:pt x="88" y="7"/>
                  </a:cubicBezTo>
                  <a:cubicBezTo>
                    <a:pt x="87" y="6"/>
                    <a:pt x="86" y="6"/>
                    <a:pt x="85" y="7"/>
                  </a:cubicBezTo>
                  <a:cubicBezTo>
                    <a:pt x="63" y="22"/>
                    <a:pt x="27" y="49"/>
                    <a:pt x="7" y="66"/>
                  </a:cubicBezTo>
                  <a:cubicBezTo>
                    <a:pt x="5" y="67"/>
                    <a:pt x="5" y="68"/>
                    <a:pt x="6" y="69"/>
                  </a:cubicBezTo>
                  <a:lnTo>
                    <a:pt x="0" y="61"/>
                  </a:lnTo>
                  <a:close/>
                </a:path>
              </a:pathLst>
            </a:custGeom>
            <a:solidFill>
              <a:srgbClr val="14378B"/>
            </a:solidFill>
            <a:ln>
              <a:noFill/>
            </a:ln>
          </p:spPr>
          <p:txBody>
            <a:bodyPr anchor="ctr"/>
            <a:lstStyle/>
            <a:p>
              <a:pPr algn="ctr"/>
              <a:endParaRPr/>
            </a:p>
          </p:txBody>
        </p:sp>
        <p:sp>
          <p:nvSpPr>
            <p:cNvPr id="44" name="ïŝḻiḑe"/>
            <p:cNvSpPr/>
            <p:nvPr/>
          </p:nvSpPr>
          <p:spPr bwMode="auto">
            <a:xfrm>
              <a:off x="5524790" y="1865002"/>
              <a:ext cx="118159" cy="120814"/>
            </a:xfrm>
            <a:custGeom>
              <a:avLst/>
              <a:gdLst>
                <a:gd name="T0" fmla="*/ 0 w 85"/>
                <a:gd name="T1" fmla="*/ 72 h 86"/>
                <a:gd name="T2" fmla="*/ 7 w 85"/>
                <a:gd name="T3" fmla="*/ 70 h 86"/>
                <a:gd name="T4" fmla="*/ 68 w 85"/>
                <a:gd name="T5" fmla="*/ 16 h 86"/>
                <a:gd name="T6" fmla="*/ 76 w 85"/>
                <a:gd name="T7" fmla="*/ 3 h 86"/>
                <a:gd name="T8" fmla="*/ 83 w 85"/>
                <a:gd name="T9" fmla="*/ 9 h 86"/>
                <a:gd name="T10" fmla="*/ 85 w 85"/>
                <a:gd name="T11" fmla="*/ 13 h 86"/>
                <a:gd name="T12" fmla="*/ 77 w 85"/>
                <a:gd name="T13" fmla="*/ 16 h 86"/>
                <a:gd name="T14" fmla="*/ 15 w 85"/>
                <a:gd name="T15" fmla="*/ 75 h 86"/>
                <a:gd name="T16" fmla="*/ 10 w 85"/>
                <a:gd name="T17" fmla="*/ 83 h 86"/>
                <a:gd name="T18" fmla="*/ 0 w 85"/>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6">
                  <a:moveTo>
                    <a:pt x="0" y="72"/>
                  </a:moveTo>
                  <a:cubicBezTo>
                    <a:pt x="0" y="72"/>
                    <a:pt x="3" y="74"/>
                    <a:pt x="7" y="70"/>
                  </a:cubicBezTo>
                  <a:cubicBezTo>
                    <a:pt x="12" y="67"/>
                    <a:pt x="68" y="16"/>
                    <a:pt x="68" y="16"/>
                  </a:cubicBezTo>
                  <a:cubicBezTo>
                    <a:pt x="68" y="16"/>
                    <a:pt x="78" y="7"/>
                    <a:pt x="76" y="3"/>
                  </a:cubicBezTo>
                  <a:cubicBezTo>
                    <a:pt x="74" y="0"/>
                    <a:pt x="83" y="9"/>
                    <a:pt x="83" y="9"/>
                  </a:cubicBezTo>
                  <a:cubicBezTo>
                    <a:pt x="85" y="13"/>
                    <a:pt x="85" y="13"/>
                    <a:pt x="85" y="13"/>
                  </a:cubicBezTo>
                  <a:cubicBezTo>
                    <a:pt x="85" y="13"/>
                    <a:pt x="82" y="12"/>
                    <a:pt x="77" y="16"/>
                  </a:cubicBezTo>
                  <a:cubicBezTo>
                    <a:pt x="72" y="21"/>
                    <a:pt x="15" y="75"/>
                    <a:pt x="15" y="75"/>
                  </a:cubicBezTo>
                  <a:cubicBezTo>
                    <a:pt x="15" y="75"/>
                    <a:pt x="10" y="79"/>
                    <a:pt x="10" y="83"/>
                  </a:cubicBezTo>
                  <a:cubicBezTo>
                    <a:pt x="10" y="86"/>
                    <a:pt x="0" y="72"/>
                    <a:pt x="0" y="72"/>
                  </a:cubicBezTo>
                  <a:close/>
                </a:path>
              </a:pathLst>
            </a:custGeom>
            <a:solidFill>
              <a:srgbClr val="14378B"/>
            </a:solidFill>
            <a:ln>
              <a:noFill/>
            </a:ln>
          </p:spPr>
          <p:txBody>
            <a:bodyPr anchor="ctr"/>
            <a:lstStyle/>
            <a:p>
              <a:pPr algn="ctr"/>
              <a:endParaRPr/>
            </a:p>
          </p:txBody>
        </p:sp>
        <p:sp>
          <p:nvSpPr>
            <p:cNvPr id="45" name="i$ḷïḋe"/>
            <p:cNvSpPr/>
            <p:nvPr/>
          </p:nvSpPr>
          <p:spPr bwMode="auto">
            <a:xfrm>
              <a:off x="5550013" y="1894212"/>
              <a:ext cx="118159" cy="123469"/>
            </a:xfrm>
            <a:custGeom>
              <a:avLst/>
              <a:gdLst>
                <a:gd name="T0" fmla="*/ 0 w 85"/>
                <a:gd name="T1" fmla="*/ 75 h 88"/>
                <a:gd name="T2" fmla="*/ 7 w 85"/>
                <a:gd name="T3" fmla="*/ 73 h 88"/>
                <a:gd name="T4" fmla="*/ 73 w 85"/>
                <a:gd name="T5" fmla="*/ 11 h 88"/>
                <a:gd name="T6" fmla="*/ 76 w 85"/>
                <a:gd name="T7" fmla="*/ 3 h 88"/>
                <a:gd name="T8" fmla="*/ 82 w 85"/>
                <a:gd name="T9" fmla="*/ 8 h 88"/>
                <a:gd name="T10" fmla="*/ 85 w 85"/>
                <a:gd name="T11" fmla="*/ 13 h 88"/>
                <a:gd name="T12" fmla="*/ 77 w 85"/>
                <a:gd name="T13" fmla="*/ 16 h 88"/>
                <a:gd name="T14" fmla="*/ 14 w 85"/>
                <a:gd name="T15" fmla="*/ 77 h 88"/>
                <a:gd name="T16" fmla="*/ 10 w 85"/>
                <a:gd name="T17" fmla="*/ 85 h 88"/>
                <a:gd name="T18" fmla="*/ 0 w 85"/>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8">
                  <a:moveTo>
                    <a:pt x="0" y="75"/>
                  </a:moveTo>
                  <a:cubicBezTo>
                    <a:pt x="0" y="75"/>
                    <a:pt x="3" y="77"/>
                    <a:pt x="7" y="73"/>
                  </a:cubicBezTo>
                  <a:cubicBezTo>
                    <a:pt x="11" y="69"/>
                    <a:pt x="73" y="11"/>
                    <a:pt x="73" y="11"/>
                  </a:cubicBezTo>
                  <a:cubicBezTo>
                    <a:pt x="73" y="11"/>
                    <a:pt x="78" y="6"/>
                    <a:pt x="76" y="3"/>
                  </a:cubicBezTo>
                  <a:cubicBezTo>
                    <a:pt x="74" y="0"/>
                    <a:pt x="82" y="8"/>
                    <a:pt x="82" y="8"/>
                  </a:cubicBezTo>
                  <a:cubicBezTo>
                    <a:pt x="85" y="13"/>
                    <a:pt x="85" y="13"/>
                    <a:pt x="85" y="13"/>
                  </a:cubicBezTo>
                  <a:cubicBezTo>
                    <a:pt x="85" y="13"/>
                    <a:pt x="82" y="11"/>
                    <a:pt x="77" y="16"/>
                  </a:cubicBezTo>
                  <a:cubicBezTo>
                    <a:pt x="72" y="21"/>
                    <a:pt x="14" y="77"/>
                    <a:pt x="14" y="77"/>
                  </a:cubicBezTo>
                  <a:cubicBezTo>
                    <a:pt x="14" y="77"/>
                    <a:pt x="10" y="81"/>
                    <a:pt x="10" y="85"/>
                  </a:cubicBezTo>
                  <a:cubicBezTo>
                    <a:pt x="10" y="88"/>
                    <a:pt x="0" y="75"/>
                    <a:pt x="0" y="75"/>
                  </a:cubicBezTo>
                  <a:close/>
                </a:path>
              </a:pathLst>
            </a:custGeom>
            <a:solidFill>
              <a:srgbClr val="14378B"/>
            </a:solidFill>
            <a:ln>
              <a:noFill/>
            </a:ln>
          </p:spPr>
          <p:txBody>
            <a:bodyPr anchor="ctr"/>
            <a:lstStyle/>
            <a:p>
              <a:pPr algn="ctr"/>
              <a:endParaRPr/>
            </a:p>
          </p:txBody>
        </p:sp>
        <p:sp>
          <p:nvSpPr>
            <p:cNvPr id="46" name="î$ḷïḑê"/>
            <p:cNvSpPr/>
            <p:nvPr/>
          </p:nvSpPr>
          <p:spPr bwMode="auto">
            <a:xfrm>
              <a:off x="5575238" y="1916779"/>
              <a:ext cx="114175" cy="127450"/>
            </a:xfrm>
            <a:custGeom>
              <a:avLst/>
              <a:gdLst>
                <a:gd name="T0" fmla="*/ 0 w 82"/>
                <a:gd name="T1" fmla="*/ 78 h 91"/>
                <a:gd name="T2" fmla="*/ 7 w 82"/>
                <a:gd name="T3" fmla="*/ 76 h 91"/>
                <a:gd name="T4" fmla="*/ 70 w 82"/>
                <a:gd name="T5" fmla="*/ 11 h 91"/>
                <a:gd name="T6" fmla="*/ 73 w 82"/>
                <a:gd name="T7" fmla="*/ 3 h 91"/>
                <a:gd name="T8" fmla="*/ 79 w 82"/>
                <a:gd name="T9" fmla="*/ 7 h 91"/>
                <a:gd name="T10" fmla="*/ 82 w 82"/>
                <a:gd name="T11" fmla="*/ 11 h 91"/>
                <a:gd name="T12" fmla="*/ 74 w 82"/>
                <a:gd name="T13" fmla="*/ 15 h 91"/>
                <a:gd name="T14" fmla="*/ 14 w 82"/>
                <a:gd name="T15" fmla="*/ 79 h 91"/>
                <a:gd name="T16" fmla="*/ 11 w 82"/>
                <a:gd name="T17" fmla="*/ 87 h 91"/>
                <a:gd name="T18" fmla="*/ 0 w 82"/>
                <a:gd name="T19" fmla="*/ 78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2" h="91">
                  <a:moveTo>
                    <a:pt x="0" y="78"/>
                  </a:moveTo>
                  <a:cubicBezTo>
                    <a:pt x="0" y="78"/>
                    <a:pt x="3" y="80"/>
                    <a:pt x="7" y="76"/>
                  </a:cubicBezTo>
                  <a:cubicBezTo>
                    <a:pt x="11" y="71"/>
                    <a:pt x="70" y="11"/>
                    <a:pt x="70" y="11"/>
                  </a:cubicBezTo>
                  <a:cubicBezTo>
                    <a:pt x="70" y="11"/>
                    <a:pt x="75" y="5"/>
                    <a:pt x="73" y="3"/>
                  </a:cubicBezTo>
                  <a:cubicBezTo>
                    <a:pt x="70" y="0"/>
                    <a:pt x="79" y="7"/>
                    <a:pt x="79" y="7"/>
                  </a:cubicBezTo>
                  <a:cubicBezTo>
                    <a:pt x="82" y="11"/>
                    <a:pt x="82" y="11"/>
                    <a:pt x="82" y="11"/>
                  </a:cubicBezTo>
                  <a:cubicBezTo>
                    <a:pt x="82" y="11"/>
                    <a:pt x="79" y="10"/>
                    <a:pt x="74" y="15"/>
                  </a:cubicBezTo>
                  <a:cubicBezTo>
                    <a:pt x="70" y="20"/>
                    <a:pt x="14" y="79"/>
                    <a:pt x="14" y="79"/>
                  </a:cubicBezTo>
                  <a:cubicBezTo>
                    <a:pt x="14" y="79"/>
                    <a:pt x="10" y="83"/>
                    <a:pt x="11" y="87"/>
                  </a:cubicBezTo>
                  <a:cubicBezTo>
                    <a:pt x="11" y="91"/>
                    <a:pt x="0" y="78"/>
                    <a:pt x="0" y="78"/>
                  </a:cubicBezTo>
                  <a:close/>
                </a:path>
              </a:pathLst>
            </a:custGeom>
            <a:solidFill>
              <a:srgbClr val="14378B"/>
            </a:solidFill>
            <a:ln>
              <a:noFill/>
            </a:ln>
          </p:spPr>
          <p:txBody>
            <a:bodyPr anchor="ctr"/>
            <a:lstStyle/>
            <a:p>
              <a:pPr algn="ctr"/>
              <a:endParaRPr/>
            </a:p>
          </p:txBody>
        </p:sp>
        <p:sp>
          <p:nvSpPr>
            <p:cNvPr id="47" name="ísḻíďê"/>
            <p:cNvSpPr/>
            <p:nvPr/>
          </p:nvSpPr>
          <p:spPr bwMode="auto">
            <a:xfrm>
              <a:off x="5600463" y="1934039"/>
              <a:ext cx="110193" cy="131434"/>
            </a:xfrm>
            <a:custGeom>
              <a:avLst/>
              <a:gdLst>
                <a:gd name="T0" fmla="*/ 0 w 79"/>
                <a:gd name="T1" fmla="*/ 82 h 94"/>
                <a:gd name="T2" fmla="*/ 9 w 79"/>
                <a:gd name="T3" fmla="*/ 79 h 94"/>
                <a:gd name="T4" fmla="*/ 68 w 79"/>
                <a:gd name="T5" fmla="*/ 11 h 94"/>
                <a:gd name="T6" fmla="*/ 69 w 79"/>
                <a:gd name="T7" fmla="*/ 3 h 94"/>
                <a:gd name="T8" fmla="*/ 76 w 79"/>
                <a:gd name="T9" fmla="*/ 8 h 94"/>
                <a:gd name="T10" fmla="*/ 79 w 79"/>
                <a:gd name="T11" fmla="*/ 12 h 94"/>
                <a:gd name="T12" fmla="*/ 71 w 79"/>
                <a:gd name="T13" fmla="*/ 15 h 94"/>
                <a:gd name="T14" fmla="*/ 15 w 79"/>
                <a:gd name="T15" fmla="*/ 82 h 94"/>
                <a:gd name="T16" fmla="*/ 13 w 79"/>
                <a:gd name="T17" fmla="*/ 90 h 94"/>
                <a:gd name="T18" fmla="*/ 0 w 79"/>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 h="94">
                  <a:moveTo>
                    <a:pt x="0" y="82"/>
                  </a:moveTo>
                  <a:cubicBezTo>
                    <a:pt x="0" y="82"/>
                    <a:pt x="5" y="83"/>
                    <a:pt x="9" y="79"/>
                  </a:cubicBezTo>
                  <a:cubicBezTo>
                    <a:pt x="13" y="74"/>
                    <a:pt x="68" y="11"/>
                    <a:pt x="68" y="11"/>
                  </a:cubicBezTo>
                  <a:cubicBezTo>
                    <a:pt x="68" y="11"/>
                    <a:pt x="71" y="6"/>
                    <a:pt x="69" y="3"/>
                  </a:cubicBezTo>
                  <a:cubicBezTo>
                    <a:pt x="67" y="0"/>
                    <a:pt x="76" y="8"/>
                    <a:pt x="76" y="8"/>
                  </a:cubicBezTo>
                  <a:cubicBezTo>
                    <a:pt x="79" y="12"/>
                    <a:pt x="79" y="12"/>
                    <a:pt x="79" y="12"/>
                  </a:cubicBezTo>
                  <a:cubicBezTo>
                    <a:pt x="79" y="12"/>
                    <a:pt x="76" y="10"/>
                    <a:pt x="71" y="15"/>
                  </a:cubicBezTo>
                  <a:cubicBezTo>
                    <a:pt x="67" y="20"/>
                    <a:pt x="15" y="82"/>
                    <a:pt x="15" y="82"/>
                  </a:cubicBezTo>
                  <a:cubicBezTo>
                    <a:pt x="15" y="82"/>
                    <a:pt x="13" y="86"/>
                    <a:pt x="13" y="90"/>
                  </a:cubicBezTo>
                  <a:cubicBezTo>
                    <a:pt x="14" y="94"/>
                    <a:pt x="0" y="82"/>
                    <a:pt x="0" y="82"/>
                  </a:cubicBezTo>
                  <a:close/>
                </a:path>
              </a:pathLst>
            </a:custGeom>
            <a:solidFill>
              <a:srgbClr val="14378B"/>
            </a:solidFill>
            <a:ln>
              <a:noFill/>
            </a:ln>
          </p:spPr>
          <p:txBody>
            <a:bodyPr anchor="ctr"/>
            <a:lstStyle/>
            <a:p>
              <a:pPr algn="ctr"/>
              <a:endParaRPr/>
            </a:p>
          </p:txBody>
        </p:sp>
        <p:sp>
          <p:nvSpPr>
            <p:cNvPr id="48" name="iṩliḍé"/>
            <p:cNvSpPr/>
            <p:nvPr/>
          </p:nvSpPr>
          <p:spPr bwMode="auto">
            <a:xfrm>
              <a:off x="5629670" y="1953951"/>
              <a:ext cx="106209" cy="138071"/>
            </a:xfrm>
            <a:custGeom>
              <a:avLst/>
              <a:gdLst>
                <a:gd name="T0" fmla="*/ 0 w 76"/>
                <a:gd name="T1" fmla="*/ 84 h 99"/>
                <a:gd name="T2" fmla="*/ 8 w 76"/>
                <a:gd name="T3" fmla="*/ 81 h 99"/>
                <a:gd name="T4" fmla="*/ 63 w 76"/>
                <a:gd name="T5" fmla="*/ 12 h 99"/>
                <a:gd name="T6" fmla="*/ 66 w 76"/>
                <a:gd name="T7" fmla="*/ 3 h 99"/>
                <a:gd name="T8" fmla="*/ 73 w 76"/>
                <a:gd name="T9" fmla="*/ 8 h 99"/>
                <a:gd name="T10" fmla="*/ 76 w 76"/>
                <a:gd name="T11" fmla="*/ 11 h 99"/>
                <a:gd name="T12" fmla="*/ 64 w 76"/>
                <a:gd name="T13" fmla="*/ 23 h 99"/>
                <a:gd name="T14" fmla="*/ 17 w 76"/>
                <a:gd name="T15" fmla="*/ 87 h 99"/>
                <a:gd name="T16" fmla="*/ 16 w 76"/>
                <a:gd name="T17" fmla="*/ 96 h 99"/>
                <a:gd name="T18" fmla="*/ 0 w 76"/>
                <a:gd name="T19" fmla="*/ 84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99">
                  <a:moveTo>
                    <a:pt x="0" y="84"/>
                  </a:moveTo>
                  <a:cubicBezTo>
                    <a:pt x="0" y="84"/>
                    <a:pt x="4" y="85"/>
                    <a:pt x="8" y="81"/>
                  </a:cubicBezTo>
                  <a:cubicBezTo>
                    <a:pt x="12" y="76"/>
                    <a:pt x="63" y="12"/>
                    <a:pt x="63" y="12"/>
                  </a:cubicBezTo>
                  <a:cubicBezTo>
                    <a:pt x="63" y="12"/>
                    <a:pt x="68" y="6"/>
                    <a:pt x="66" y="3"/>
                  </a:cubicBezTo>
                  <a:cubicBezTo>
                    <a:pt x="63" y="0"/>
                    <a:pt x="73" y="8"/>
                    <a:pt x="73" y="8"/>
                  </a:cubicBezTo>
                  <a:cubicBezTo>
                    <a:pt x="76" y="11"/>
                    <a:pt x="76" y="11"/>
                    <a:pt x="76" y="11"/>
                  </a:cubicBezTo>
                  <a:cubicBezTo>
                    <a:pt x="76" y="11"/>
                    <a:pt x="68" y="18"/>
                    <a:pt x="64" y="23"/>
                  </a:cubicBezTo>
                  <a:cubicBezTo>
                    <a:pt x="59" y="28"/>
                    <a:pt x="17" y="87"/>
                    <a:pt x="17" y="87"/>
                  </a:cubicBezTo>
                  <a:cubicBezTo>
                    <a:pt x="17" y="87"/>
                    <a:pt x="12" y="91"/>
                    <a:pt x="16" y="96"/>
                  </a:cubicBezTo>
                  <a:cubicBezTo>
                    <a:pt x="17" y="99"/>
                    <a:pt x="0" y="84"/>
                    <a:pt x="0" y="84"/>
                  </a:cubicBezTo>
                  <a:close/>
                </a:path>
              </a:pathLst>
            </a:custGeom>
            <a:solidFill>
              <a:srgbClr val="14378B"/>
            </a:solidFill>
            <a:ln>
              <a:noFill/>
            </a:ln>
          </p:spPr>
          <p:txBody>
            <a:bodyPr anchor="ctr"/>
            <a:lstStyle/>
            <a:p>
              <a:pPr algn="ctr"/>
              <a:endParaRPr/>
            </a:p>
          </p:txBody>
        </p:sp>
        <p:sp>
          <p:nvSpPr>
            <p:cNvPr id="49" name="iṥļíḋê"/>
            <p:cNvSpPr/>
            <p:nvPr/>
          </p:nvSpPr>
          <p:spPr bwMode="auto">
            <a:xfrm>
              <a:off x="6642641" y="1736223"/>
              <a:ext cx="131434" cy="83641"/>
            </a:xfrm>
            <a:custGeom>
              <a:avLst/>
              <a:gdLst>
                <a:gd name="T0" fmla="*/ 88 w 95"/>
                <a:gd name="T1" fmla="*/ 60 h 60"/>
                <a:gd name="T2" fmla="*/ 82 w 95"/>
                <a:gd name="T3" fmla="*/ 53 h 60"/>
                <a:gd name="T4" fmla="*/ 10 w 95"/>
                <a:gd name="T5" fmla="*/ 18 h 60"/>
                <a:gd name="T6" fmla="*/ 0 w 95"/>
                <a:gd name="T7" fmla="*/ 17 h 60"/>
                <a:gd name="T8" fmla="*/ 8 w 95"/>
                <a:gd name="T9" fmla="*/ 0 h 60"/>
                <a:gd name="T10" fmla="*/ 15 w 95"/>
                <a:gd name="T11" fmla="*/ 10 h 60"/>
                <a:gd name="T12" fmla="*/ 88 w 95"/>
                <a:gd name="T13" fmla="*/ 45 h 60"/>
                <a:gd name="T14" fmla="*/ 95 w 95"/>
                <a:gd name="T15" fmla="*/ 45 h 60"/>
                <a:gd name="T16" fmla="*/ 88 w 95"/>
                <a:gd name="T17"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0">
                  <a:moveTo>
                    <a:pt x="88" y="60"/>
                  </a:moveTo>
                  <a:cubicBezTo>
                    <a:pt x="90" y="56"/>
                    <a:pt x="88" y="55"/>
                    <a:pt x="82" y="53"/>
                  </a:cubicBezTo>
                  <a:cubicBezTo>
                    <a:pt x="10" y="18"/>
                    <a:pt x="10" y="18"/>
                    <a:pt x="10" y="18"/>
                  </a:cubicBezTo>
                  <a:cubicBezTo>
                    <a:pt x="9" y="17"/>
                    <a:pt x="1" y="13"/>
                    <a:pt x="0" y="17"/>
                  </a:cubicBezTo>
                  <a:cubicBezTo>
                    <a:pt x="8" y="0"/>
                    <a:pt x="8" y="0"/>
                    <a:pt x="8" y="0"/>
                  </a:cubicBezTo>
                  <a:cubicBezTo>
                    <a:pt x="6" y="3"/>
                    <a:pt x="12" y="9"/>
                    <a:pt x="15" y="10"/>
                  </a:cubicBezTo>
                  <a:cubicBezTo>
                    <a:pt x="88" y="45"/>
                    <a:pt x="88" y="45"/>
                    <a:pt x="88" y="45"/>
                  </a:cubicBezTo>
                  <a:cubicBezTo>
                    <a:pt x="92" y="47"/>
                    <a:pt x="93" y="48"/>
                    <a:pt x="95" y="45"/>
                  </a:cubicBezTo>
                  <a:lnTo>
                    <a:pt x="88" y="60"/>
                  </a:lnTo>
                  <a:close/>
                </a:path>
              </a:pathLst>
            </a:custGeom>
            <a:solidFill>
              <a:srgbClr val="14378B"/>
            </a:solidFill>
            <a:ln>
              <a:noFill/>
            </a:ln>
          </p:spPr>
          <p:txBody>
            <a:bodyPr anchor="ctr"/>
            <a:lstStyle/>
            <a:p>
              <a:pPr algn="ctr"/>
              <a:endParaRPr/>
            </a:p>
          </p:txBody>
        </p:sp>
        <p:sp>
          <p:nvSpPr>
            <p:cNvPr id="50" name="îṥľîḓê"/>
            <p:cNvSpPr/>
            <p:nvPr/>
          </p:nvSpPr>
          <p:spPr bwMode="auto">
            <a:xfrm>
              <a:off x="6626710" y="1769414"/>
              <a:ext cx="132761" cy="84968"/>
            </a:xfrm>
            <a:custGeom>
              <a:avLst/>
              <a:gdLst>
                <a:gd name="T0" fmla="*/ 80 w 95"/>
                <a:gd name="T1" fmla="*/ 49 h 61"/>
                <a:gd name="T2" fmla="*/ 18 w 95"/>
                <a:gd name="T3" fmla="*/ 16 h 61"/>
                <a:gd name="T4" fmla="*/ 0 w 95"/>
                <a:gd name="T5" fmla="*/ 11 h 61"/>
                <a:gd name="T6" fmla="*/ 6 w 95"/>
                <a:gd name="T7" fmla="*/ 0 h 61"/>
                <a:gd name="T8" fmla="*/ 14 w 95"/>
                <a:gd name="T9" fmla="*/ 7 h 61"/>
                <a:gd name="T10" fmla="*/ 84 w 95"/>
                <a:gd name="T11" fmla="*/ 45 h 61"/>
                <a:gd name="T12" fmla="*/ 94 w 95"/>
                <a:gd name="T13" fmla="*/ 45 h 61"/>
                <a:gd name="T14" fmla="*/ 88 w 95"/>
                <a:gd name="T15" fmla="*/ 60 h 61"/>
                <a:gd name="T16" fmla="*/ 80 w 95"/>
                <a:gd name="T17"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1">
                  <a:moveTo>
                    <a:pt x="80" y="49"/>
                  </a:moveTo>
                  <a:cubicBezTo>
                    <a:pt x="62" y="38"/>
                    <a:pt x="40" y="26"/>
                    <a:pt x="18" y="16"/>
                  </a:cubicBezTo>
                  <a:cubicBezTo>
                    <a:pt x="15" y="14"/>
                    <a:pt x="2" y="8"/>
                    <a:pt x="0" y="11"/>
                  </a:cubicBezTo>
                  <a:cubicBezTo>
                    <a:pt x="6" y="0"/>
                    <a:pt x="6" y="0"/>
                    <a:pt x="6" y="0"/>
                  </a:cubicBezTo>
                  <a:cubicBezTo>
                    <a:pt x="5" y="2"/>
                    <a:pt x="12" y="6"/>
                    <a:pt x="14" y="7"/>
                  </a:cubicBezTo>
                  <a:cubicBezTo>
                    <a:pt x="84" y="45"/>
                    <a:pt x="84" y="45"/>
                    <a:pt x="84" y="45"/>
                  </a:cubicBezTo>
                  <a:cubicBezTo>
                    <a:pt x="87" y="47"/>
                    <a:pt x="91" y="48"/>
                    <a:pt x="94" y="45"/>
                  </a:cubicBezTo>
                  <a:cubicBezTo>
                    <a:pt x="95" y="52"/>
                    <a:pt x="90" y="61"/>
                    <a:pt x="88" y="60"/>
                  </a:cubicBezTo>
                  <a:cubicBezTo>
                    <a:pt x="85" y="59"/>
                    <a:pt x="92" y="57"/>
                    <a:pt x="80" y="49"/>
                  </a:cubicBezTo>
                  <a:close/>
                </a:path>
              </a:pathLst>
            </a:custGeom>
            <a:solidFill>
              <a:srgbClr val="14378B"/>
            </a:solidFill>
            <a:ln>
              <a:noFill/>
            </a:ln>
          </p:spPr>
          <p:txBody>
            <a:bodyPr anchor="ctr"/>
            <a:lstStyle/>
            <a:p>
              <a:pPr algn="ctr"/>
              <a:endParaRPr/>
            </a:p>
          </p:txBody>
        </p:sp>
        <p:sp>
          <p:nvSpPr>
            <p:cNvPr id="51" name="ïṣḷíďê"/>
            <p:cNvSpPr/>
            <p:nvPr/>
          </p:nvSpPr>
          <p:spPr bwMode="auto">
            <a:xfrm>
              <a:off x="6609450" y="1794639"/>
              <a:ext cx="126124" cy="86296"/>
            </a:xfrm>
            <a:custGeom>
              <a:avLst/>
              <a:gdLst>
                <a:gd name="T0" fmla="*/ 85 w 90"/>
                <a:gd name="T1" fmla="*/ 62 h 62"/>
                <a:gd name="T2" fmla="*/ 83 w 90"/>
                <a:gd name="T3" fmla="*/ 59 h 62"/>
                <a:gd name="T4" fmla="*/ 16 w 90"/>
                <a:gd name="T5" fmla="*/ 16 h 62"/>
                <a:gd name="T6" fmla="*/ 0 w 90"/>
                <a:gd name="T7" fmla="*/ 11 h 62"/>
                <a:gd name="T8" fmla="*/ 8 w 90"/>
                <a:gd name="T9" fmla="*/ 0 h 62"/>
                <a:gd name="T10" fmla="*/ 18 w 90"/>
                <a:gd name="T11" fmla="*/ 9 h 62"/>
                <a:gd name="T12" fmla="*/ 88 w 90"/>
                <a:gd name="T13" fmla="*/ 53 h 62"/>
                <a:gd name="T14" fmla="*/ 90 w 90"/>
                <a:gd name="T15" fmla="*/ 53 h 62"/>
                <a:gd name="T16" fmla="*/ 85 w 90"/>
                <a:gd name="T17"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62">
                  <a:moveTo>
                    <a:pt x="85" y="62"/>
                  </a:moveTo>
                  <a:cubicBezTo>
                    <a:pt x="85" y="61"/>
                    <a:pt x="85" y="60"/>
                    <a:pt x="83" y="59"/>
                  </a:cubicBezTo>
                  <a:cubicBezTo>
                    <a:pt x="16" y="16"/>
                    <a:pt x="16" y="16"/>
                    <a:pt x="16" y="16"/>
                  </a:cubicBezTo>
                  <a:cubicBezTo>
                    <a:pt x="13" y="14"/>
                    <a:pt x="3" y="8"/>
                    <a:pt x="0" y="11"/>
                  </a:cubicBezTo>
                  <a:cubicBezTo>
                    <a:pt x="8" y="0"/>
                    <a:pt x="8" y="0"/>
                    <a:pt x="8" y="0"/>
                  </a:cubicBezTo>
                  <a:cubicBezTo>
                    <a:pt x="7" y="3"/>
                    <a:pt x="16" y="8"/>
                    <a:pt x="18" y="9"/>
                  </a:cubicBezTo>
                  <a:cubicBezTo>
                    <a:pt x="88" y="53"/>
                    <a:pt x="88" y="53"/>
                    <a:pt x="88" y="53"/>
                  </a:cubicBezTo>
                  <a:cubicBezTo>
                    <a:pt x="89" y="53"/>
                    <a:pt x="90" y="54"/>
                    <a:pt x="90" y="53"/>
                  </a:cubicBezTo>
                  <a:lnTo>
                    <a:pt x="85" y="62"/>
                  </a:lnTo>
                  <a:close/>
                </a:path>
              </a:pathLst>
            </a:custGeom>
            <a:solidFill>
              <a:srgbClr val="14378B"/>
            </a:solidFill>
            <a:ln>
              <a:noFill/>
            </a:ln>
          </p:spPr>
          <p:txBody>
            <a:bodyPr anchor="ctr"/>
            <a:lstStyle/>
            <a:p>
              <a:pPr algn="ctr"/>
              <a:endParaRPr/>
            </a:p>
          </p:txBody>
        </p:sp>
        <p:sp>
          <p:nvSpPr>
            <p:cNvPr id="52" name="ïşlîdê"/>
            <p:cNvSpPr/>
            <p:nvPr/>
          </p:nvSpPr>
          <p:spPr bwMode="auto">
            <a:xfrm>
              <a:off x="6596174" y="1821191"/>
              <a:ext cx="116830" cy="96917"/>
            </a:xfrm>
            <a:custGeom>
              <a:avLst/>
              <a:gdLst>
                <a:gd name="T0" fmla="*/ 84 w 84"/>
                <a:gd name="T1" fmla="*/ 59 h 70"/>
                <a:gd name="T2" fmla="*/ 81 w 84"/>
                <a:gd name="T3" fmla="*/ 59 h 70"/>
                <a:gd name="T4" fmla="*/ 7 w 84"/>
                <a:gd name="T5" fmla="*/ 3 h 70"/>
                <a:gd name="T6" fmla="*/ 5 w 84"/>
                <a:gd name="T7" fmla="*/ 0 h 70"/>
                <a:gd name="T8" fmla="*/ 0 w 84"/>
                <a:gd name="T9" fmla="*/ 7 h 70"/>
                <a:gd name="T10" fmla="*/ 3 w 84"/>
                <a:gd name="T11" fmla="*/ 7 h 70"/>
                <a:gd name="T12" fmla="*/ 77 w 84"/>
                <a:gd name="T13" fmla="*/ 67 h 70"/>
                <a:gd name="T14" fmla="*/ 78 w 84"/>
                <a:gd name="T15" fmla="*/ 70 h 70"/>
                <a:gd name="T16" fmla="*/ 84 w 84"/>
                <a:gd name="T17" fmla="*/ 5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70">
                  <a:moveTo>
                    <a:pt x="84" y="59"/>
                  </a:moveTo>
                  <a:cubicBezTo>
                    <a:pt x="84" y="60"/>
                    <a:pt x="83" y="60"/>
                    <a:pt x="81" y="59"/>
                  </a:cubicBezTo>
                  <a:cubicBezTo>
                    <a:pt x="7" y="3"/>
                    <a:pt x="7" y="3"/>
                    <a:pt x="7" y="3"/>
                  </a:cubicBezTo>
                  <a:cubicBezTo>
                    <a:pt x="6" y="2"/>
                    <a:pt x="5" y="1"/>
                    <a:pt x="5" y="0"/>
                  </a:cubicBezTo>
                  <a:cubicBezTo>
                    <a:pt x="0" y="7"/>
                    <a:pt x="0" y="7"/>
                    <a:pt x="0" y="7"/>
                  </a:cubicBezTo>
                  <a:cubicBezTo>
                    <a:pt x="1" y="6"/>
                    <a:pt x="2" y="6"/>
                    <a:pt x="3" y="7"/>
                  </a:cubicBezTo>
                  <a:cubicBezTo>
                    <a:pt x="26" y="22"/>
                    <a:pt x="57" y="50"/>
                    <a:pt x="77" y="67"/>
                  </a:cubicBezTo>
                  <a:cubicBezTo>
                    <a:pt x="79" y="68"/>
                    <a:pt x="79" y="69"/>
                    <a:pt x="78" y="70"/>
                  </a:cubicBezTo>
                  <a:lnTo>
                    <a:pt x="84" y="59"/>
                  </a:lnTo>
                  <a:close/>
                </a:path>
              </a:pathLst>
            </a:custGeom>
            <a:solidFill>
              <a:srgbClr val="14378B"/>
            </a:solidFill>
            <a:ln>
              <a:noFill/>
            </a:ln>
          </p:spPr>
          <p:txBody>
            <a:bodyPr anchor="ctr"/>
            <a:lstStyle/>
            <a:p>
              <a:pPr algn="ctr"/>
              <a:endParaRPr/>
            </a:p>
          </p:txBody>
        </p:sp>
        <p:sp>
          <p:nvSpPr>
            <p:cNvPr id="53" name="îṣḷide"/>
            <p:cNvSpPr/>
            <p:nvPr/>
          </p:nvSpPr>
          <p:spPr bwMode="auto">
            <a:xfrm>
              <a:off x="6556345" y="1863676"/>
              <a:ext cx="119485" cy="120814"/>
            </a:xfrm>
            <a:custGeom>
              <a:avLst/>
              <a:gdLst>
                <a:gd name="T0" fmla="*/ 86 w 86"/>
                <a:gd name="T1" fmla="*/ 72 h 86"/>
                <a:gd name="T2" fmla="*/ 79 w 86"/>
                <a:gd name="T3" fmla="*/ 70 h 86"/>
                <a:gd name="T4" fmla="*/ 12 w 86"/>
                <a:gd name="T5" fmla="*/ 12 h 86"/>
                <a:gd name="T6" fmla="*/ 9 w 86"/>
                <a:gd name="T7" fmla="*/ 4 h 86"/>
                <a:gd name="T8" fmla="*/ 3 w 86"/>
                <a:gd name="T9" fmla="*/ 9 h 86"/>
                <a:gd name="T10" fmla="*/ 0 w 86"/>
                <a:gd name="T11" fmla="*/ 14 h 86"/>
                <a:gd name="T12" fmla="*/ 8 w 86"/>
                <a:gd name="T13" fmla="*/ 17 h 86"/>
                <a:gd name="T14" fmla="*/ 71 w 86"/>
                <a:gd name="T15" fmla="*/ 75 h 86"/>
                <a:gd name="T16" fmla="*/ 76 w 86"/>
                <a:gd name="T17" fmla="*/ 83 h 86"/>
                <a:gd name="T18" fmla="*/ 86 w 86"/>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86">
                  <a:moveTo>
                    <a:pt x="86" y="72"/>
                  </a:moveTo>
                  <a:cubicBezTo>
                    <a:pt x="86" y="72"/>
                    <a:pt x="83" y="74"/>
                    <a:pt x="79" y="70"/>
                  </a:cubicBezTo>
                  <a:cubicBezTo>
                    <a:pt x="74" y="67"/>
                    <a:pt x="12" y="12"/>
                    <a:pt x="12" y="12"/>
                  </a:cubicBezTo>
                  <a:cubicBezTo>
                    <a:pt x="12" y="12"/>
                    <a:pt x="7" y="7"/>
                    <a:pt x="9" y="4"/>
                  </a:cubicBezTo>
                  <a:cubicBezTo>
                    <a:pt x="11" y="0"/>
                    <a:pt x="3" y="9"/>
                    <a:pt x="3" y="9"/>
                  </a:cubicBezTo>
                  <a:cubicBezTo>
                    <a:pt x="0" y="14"/>
                    <a:pt x="0" y="14"/>
                    <a:pt x="0" y="14"/>
                  </a:cubicBezTo>
                  <a:cubicBezTo>
                    <a:pt x="0" y="14"/>
                    <a:pt x="3" y="12"/>
                    <a:pt x="8" y="17"/>
                  </a:cubicBezTo>
                  <a:cubicBezTo>
                    <a:pt x="13" y="21"/>
                    <a:pt x="71" y="75"/>
                    <a:pt x="71" y="75"/>
                  </a:cubicBezTo>
                  <a:cubicBezTo>
                    <a:pt x="71" y="75"/>
                    <a:pt x="76" y="79"/>
                    <a:pt x="76" y="83"/>
                  </a:cubicBezTo>
                  <a:cubicBezTo>
                    <a:pt x="76" y="86"/>
                    <a:pt x="86" y="72"/>
                    <a:pt x="86" y="72"/>
                  </a:cubicBezTo>
                  <a:close/>
                </a:path>
              </a:pathLst>
            </a:custGeom>
            <a:solidFill>
              <a:srgbClr val="14378B"/>
            </a:solidFill>
            <a:ln>
              <a:noFill/>
            </a:ln>
          </p:spPr>
          <p:txBody>
            <a:bodyPr anchor="ctr"/>
            <a:lstStyle/>
            <a:p>
              <a:pPr algn="ctr"/>
              <a:endParaRPr/>
            </a:p>
          </p:txBody>
        </p:sp>
        <p:sp>
          <p:nvSpPr>
            <p:cNvPr id="54" name="ïšḷiḓé"/>
            <p:cNvSpPr/>
            <p:nvPr/>
          </p:nvSpPr>
          <p:spPr bwMode="auto">
            <a:xfrm>
              <a:off x="6533777" y="1888899"/>
              <a:ext cx="114175" cy="110193"/>
            </a:xfrm>
            <a:custGeom>
              <a:avLst/>
              <a:gdLst>
                <a:gd name="T0" fmla="*/ 73 w 82"/>
                <a:gd name="T1" fmla="*/ 70 h 79"/>
                <a:gd name="T2" fmla="*/ 12 w 82"/>
                <a:gd name="T3" fmla="*/ 12 h 79"/>
                <a:gd name="T4" fmla="*/ 9 w 82"/>
                <a:gd name="T5" fmla="*/ 3 h 79"/>
                <a:gd name="T6" fmla="*/ 2 w 82"/>
                <a:gd name="T7" fmla="*/ 9 h 79"/>
                <a:gd name="T8" fmla="*/ 0 w 82"/>
                <a:gd name="T9" fmla="*/ 13 h 79"/>
                <a:gd name="T10" fmla="*/ 8 w 82"/>
                <a:gd name="T11" fmla="*/ 16 h 79"/>
                <a:gd name="T12" fmla="*/ 69 w 82"/>
                <a:gd name="T13" fmla="*/ 71 h 79"/>
                <a:gd name="T14" fmla="*/ 73 w 82"/>
                <a:gd name="T15" fmla="*/ 70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79">
                  <a:moveTo>
                    <a:pt x="73" y="70"/>
                  </a:moveTo>
                  <a:cubicBezTo>
                    <a:pt x="64" y="62"/>
                    <a:pt x="12" y="12"/>
                    <a:pt x="12" y="12"/>
                  </a:cubicBezTo>
                  <a:cubicBezTo>
                    <a:pt x="12" y="12"/>
                    <a:pt x="7" y="6"/>
                    <a:pt x="9" y="3"/>
                  </a:cubicBezTo>
                  <a:cubicBezTo>
                    <a:pt x="11" y="0"/>
                    <a:pt x="2" y="9"/>
                    <a:pt x="2" y="9"/>
                  </a:cubicBezTo>
                  <a:cubicBezTo>
                    <a:pt x="0" y="13"/>
                    <a:pt x="0" y="13"/>
                    <a:pt x="0" y="13"/>
                  </a:cubicBezTo>
                  <a:cubicBezTo>
                    <a:pt x="0" y="13"/>
                    <a:pt x="3" y="11"/>
                    <a:pt x="8" y="16"/>
                  </a:cubicBezTo>
                  <a:cubicBezTo>
                    <a:pt x="13" y="21"/>
                    <a:pt x="69" y="71"/>
                    <a:pt x="69" y="71"/>
                  </a:cubicBezTo>
                  <a:cubicBezTo>
                    <a:pt x="81" y="79"/>
                    <a:pt x="82" y="78"/>
                    <a:pt x="73" y="70"/>
                  </a:cubicBezTo>
                  <a:close/>
                </a:path>
              </a:pathLst>
            </a:custGeom>
            <a:solidFill>
              <a:srgbClr val="14378B"/>
            </a:solidFill>
            <a:ln>
              <a:noFill/>
            </a:ln>
          </p:spPr>
          <p:txBody>
            <a:bodyPr anchor="ctr"/>
            <a:lstStyle/>
            <a:p>
              <a:pPr algn="ctr"/>
              <a:endParaRPr/>
            </a:p>
          </p:txBody>
        </p:sp>
        <p:sp>
          <p:nvSpPr>
            <p:cNvPr id="55" name="í$ḻïḋê"/>
            <p:cNvSpPr/>
            <p:nvPr/>
          </p:nvSpPr>
          <p:spPr bwMode="auto">
            <a:xfrm>
              <a:off x="6512533" y="1908814"/>
              <a:ext cx="107538" cy="122140"/>
            </a:xfrm>
            <a:custGeom>
              <a:avLst/>
              <a:gdLst>
                <a:gd name="T0" fmla="*/ 77 w 77"/>
                <a:gd name="T1" fmla="*/ 75 h 88"/>
                <a:gd name="T2" fmla="*/ 71 w 77"/>
                <a:gd name="T3" fmla="*/ 73 h 88"/>
                <a:gd name="T4" fmla="*/ 13 w 77"/>
                <a:gd name="T5" fmla="*/ 11 h 88"/>
                <a:gd name="T6" fmla="*/ 10 w 77"/>
                <a:gd name="T7" fmla="*/ 3 h 88"/>
                <a:gd name="T8" fmla="*/ 3 w 77"/>
                <a:gd name="T9" fmla="*/ 7 h 88"/>
                <a:gd name="T10" fmla="*/ 0 w 77"/>
                <a:gd name="T11" fmla="*/ 11 h 88"/>
                <a:gd name="T12" fmla="*/ 8 w 77"/>
                <a:gd name="T13" fmla="*/ 15 h 88"/>
                <a:gd name="T14" fmla="*/ 63 w 77"/>
                <a:gd name="T15" fmla="*/ 77 h 88"/>
                <a:gd name="T16" fmla="*/ 67 w 77"/>
                <a:gd name="T17" fmla="*/ 84 h 88"/>
                <a:gd name="T18" fmla="*/ 77 w 77"/>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8">
                  <a:moveTo>
                    <a:pt x="77" y="75"/>
                  </a:moveTo>
                  <a:cubicBezTo>
                    <a:pt x="77" y="75"/>
                    <a:pt x="75" y="77"/>
                    <a:pt x="71" y="73"/>
                  </a:cubicBezTo>
                  <a:cubicBezTo>
                    <a:pt x="67" y="69"/>
                    <a:pt x="13" y="11"/>
                    <a:pt x="13" y="11"/>
                  </a:cubicBezTo>
                  <a:cubicBezTo>
                    <a:pt x="13" y="11"/>
                    <a:pt x="8" y="6"/>
                    <a:pt x="10" y="3"/>
                  </a:cubicBezTo>
                  <a:cubicBezTo>
                    <a:pt x="12" y="0"/>
                    <a:pt x="3" y="7"/>
                    <a:pt x="3" y="7"/>
                  </a:cubicBezTo>
                  <a:cubicBezTo>
                    <a:pt x="0" y="11"/>
                    <a:pt x="0" y="11"/>
                    <a:pt x="0" y="11"/>
                  </a:cubicBezTo>
                  <a:cubicBezTo>
                    <a:pt x="0" y="11"/>
                    <a:pt x="4" y="10"/>
                    <a:pt x="8" y="15"/>
                  </a:cubicBezTo>
                  <a:cubicBezTo>
                    <a:pt x="13" y="20"/>
                    <a:pt x="63" y="77"/>
                    <a:pt x="63" y="77"/>
                  </a:cubicBezTo>
                  <a:cubicBezTo>
                    <a:pt x="63" y="77"/>
                    <a:pt x="68" y="81"/>
                    <a:pt x="67" y="84"/>
                  </a:cubicBezTo>
                  <a:cubicBezTo>
                    <a:pt x="67" y="88"/>
                    <a:pt x="77" y="75"/>
                    <a:pt x="77" y="75"/>
                  </a:cubicBezTo>
                  <a:close/>
                </a:path>
              </a:pathLst>
            </a:custGeom>
            <a:solidFill>
              <a:srgbClr val="14378B"/>
            </a:solidFill>
            <a:ln>
              <a:noFill/>
            </a:ln>
          </p:spPr>
          <p:txBody>
            <a:bodyPr anchor="ctr"/>
            <a:lstStyle/>
            <a:p>
              <a:pPr algn="ctr"/>
              <a:endParaRPr/>
            </a:p>
          </p:txBody>
        </p:sp>
        <p:sp>
          <p:nvSpPr>
            <p:cNvPr id="56" name="îŝľiḑè"/>
            <p:cNvSpPr/>
            <p:nvPr/>
          </p:nvSpPr>
          <p:spPr bwMode="auto">
            <a:xfrm>
              <a:off x="6488637" y="1928729"/>
              <a:ext cx="108864" cy="127450"/>
            </a:xfrm>
            <a:custGeom>
              <a:avLst/>
              <a:gdLst>
                <a:gd name="T0" fmla="*/ 78 w 78"/>
                <a:gd name="T1" fmla="*/ 80 h 92"/>
                <a:gd name="T2" fmla="*/ 68 w 78"/>
                <a:gd name="T3" fmla="*/ 77 h 92"/>
                <a:gd name="T4" fmla="*/ 13 w 78"/>
                <a:gd name="T5" fmla="*/ 10 h 92"/>
                <a:gd name="T6" fmla="*/ 11 w 78"/>
                <a:gd name="T7" fmla="*/ 3 h 92"/>
                <a:gd name="T8" fmla="*/ 3 w 78"/>
                <a:gd name="T9" fmla="*/ 9 h 92"/>
                <a:gd name="T10" fmla="*/ 0 w 78"/>
                <a:gd name="T11" fmla="*/ 13 h 92"/>
                <a:gd name="T12" fmla="*/ 7 w 78"/>
                <a:gd name="T13" fmla="*/ 17 h 92"/>
                <a:gd name="T14" fmla="*/ 62 w 78"/>
                <a:gd name="T15" fmla="*/ 81 h 92"/>
                <a:gd name="T16" fmla="*/ 65 w 78"/>
                <a:gd name="T17" fmla="*/ 88 h 92"/>
                <a:gd name="T18" fmla="*/ 78 w 78"/>
                <a:gd name="T19" fmla="*/ 8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92">
                  <a:moveTo>
                    <a:pt x="78" y="80"/>
                  </a:moveTo>
                  <a:cubicBezTo>
                    <a:pt x="78" y="80"/>
                    <a:pt x="72" y="81"/>
                    <a:pt x="68" y="77"/>
                  </a:cubicBezTo>
                  <a:cubicBezTo>
                    <a:pt x="64" y="73"/>
                    <a:pt x="13" y="10"/>
                    <a:pt x="13" y="10"/>
                  </a:cubicBezTo>
                  <a:cubicBezTo>
                    <a:pt x="13" y="10"/>
                    <a:pt x="9" y="6"/>
                    <a:pt x="11" y="3"/>
                  </a:cubicBezTo>
                  <a:cubicBezTo>
                    <a:pt x="13" y="0"/>
                    <a:pt x="3" y="9"/>
                    <a:pt x="3" y="9"/>
                  </a:cubicBezTo>
                  <a:cubicBezTo>
                    <a:pt x="0" y="13"/>
                    <a:pt x="0" y="13"/>
                    <a:pt x="0" y="13"/>
                  </a:cubicBezTo>
                  <a:cubicBezTo>
                    <a:pt x="0" y="13"/>
                    <a:pt x="3" y="12"/>
                    <a:pt x="7" y="17"/>
                  </a:cubicBezTo>
                  <a:cubicBezTo>
                    <a:pt x="12" y="23"/>
                    <a:pt x="62" y="81"/>
                    <a:pt x="62" y="81"/>
                  </a:cubicBezTo>
                  <a:cubicBezTo>
                    <a:pt x="62" y="81"/>
                    <a:pt x="65" y="84"/>
                    <a:pt x="65" y="88"/>
                  </a:cubicBezTo>
                  <a:cubicBezTo>
                    <a:pt x="64" y="92"/>
                    <a:pt x="78" y="80"/>
                    <a:pt x="78" y="80"/>
                  </a:cubicBezTo>
                  <a:close/>
                </a:path>
              </a:pathLst>
            </a:custGeom>
            <a:solidFill>
              <a:srgbClr val="14378B"/>
            </a:solidFill>
            <a:ln>
              <a:noFill/>
            </a:ln>
          </p:spPr>
          <p:txBody>
            <a:bodyPr anchor="ctr"/>
            <a:lstStyle/>
            <a:p>
              <a:pPr algn="ctr"/>
              <a:endParaRPr/>
            </a:p>
          </p:txBody>
        </p:sp>
        <p:sp>
          <p:nvSpPr>
            <p:cNvPr id="57" name="ïŝļiḋé"/>
            <p:cNvSpPr/>
            <p:nvPr/>
          </p:nvSpPr>
          <p:spPr bwMode="auto">
            <a:xfrm>
              <a:off x="6460756" y="1945986"/>
              <a:ext cx="108864" cy="140726"/>
            </a:xfrm>
            <a:custGeom>
              <a:avLst/>
              <a:gdLst>
                <a:gd name="T0" fmla="*/ 78 w 78"/>
                <a:gd name="T1" fmla="*/ 84 h 101"/>
                <a:gd name="T2" fmla="*/ 68 w 78"/>
                <a:gd name="T3" fmla="*/ 79 h 101"/>
                <a:gd name="T4" fmla="*/ 16 w 78"/>
                <a:gd name="T5" fmla="*/ 12 h 101"/>
                <a:gd name="T6" fmla="*/ 13 w 78"/>
                <a:gd name="T7" fmla="*/ 3 h 101"/>
                <a:gd name="T8" fmla="*/ 6 w 78"/>
                <a:gd name="T9" fmla="*/ 12 h 101"/>
                <a:gd name="T10" fmla="*/ 0 w 78"/>
                <a:gd name="T11" fmla="*/ 15 h 101"/>
                <a:gd name="T12" fmla="*/ 8 w 78"/>
                <a:gd name="T13" fmla="*/ 20 h 101"/>
                <a:gd name="T14" fmla="*/ 59 w 78"/>
                <a:gd name="T15" fmla="*/ 89 h 101"/>
                <a:gd name="T16" fmla="*/ 60 w 78"/>
                <a:gd name="T17" fmla="*/ 98 h 101"/>
                <a:gd name="T18" fmla="*/ 78 w 78"/>
                <a:gd name="T19" fmla="*/ 84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101">
                  <a:moveTo>
                    <a:pt x="78" y="84"/>
                  </a:moveTo>
                  <a:cubicBezTo>
                    <a:pt x="78" y="84"/>
                    <a:pt x="72" y="84"/>
                    <a:pt x="68" y="79"/>
                  </a:cubicBezTo>
                  <a:cubicBezTo>
                    <a:pt x="64" y="75"/>
                    <a:pt x="16" y="12"/>
                    <a:pt x="16" y="12"/>
                  </a:cubicBezTo>
                  <a:cubicBezTo>
                    <a:pt x="16" y="12"/>
                    <a:pt x="11" y="6"/>
                    <a:pt x="13" y="3"/>
                  </a:cubicBezTo>
                  <a:cubicBezTo>
                    <a:pt x="16" y="0"/>
                    <a:pt x="6" y="12"/>
                    <a:pt x="6" y="12"/>
                  </a:cubicBezTo>
                  <a:cubicBezTo>
                    <a:pt x="0" y="15"/>
                    <a:pt x="0" y="15"/>
                    <a:pt x="0" y="15"/>
                  </a:cubicBezTo>
                  <a:cubicBezTo>
                    <a:pt x="0" y="15"/>
                    <a:pt x="3" y="14"/>
                    <a:pt x="8" y="20"/>
                  </a:cubicBezTo>
                  <a:cubicBezTo>
                    <a:pt x="12" y="25"/>
                    <a:pt x="59" y="89"/>
                    <a:pt x="59" y="89"/>
                  </a:cubicBezTo>
                  <a:cubicBezTo>
                    <a:pt x="59" y="89"/>
                    <a:pt x="64" y="93"/>
                    <a:pt x="60" y="98"/>
                  </a:cubicBezTo>
                  <a:cubicBezTo>
                    <a:pt x="59" y="101"/>
                    <a:pt x="78" y="84"/>
                    <a:pt x="78" y="84"/>
                  </a:cubicBezTo>
                  <a:close/>
                </a:path>
              </a:pathLst>
            </a:custGeom>
            <a:solidFill>
              <a:srgbClr val="14378B"/>
            </a:solidFill>
            <a:ln>
              <a:noFill/>
            </a:ln>
          </p:spPr>
          <p:txBody>
            <a:bodyPr anchor="ctr"/>
            <a:lstStyle/>
            <a:p>
              <a:pPr algn="ctr"/>
              <a:endParaRPr/>
            </a:p>
          </p:txBody>
        </p:sp>
        <p:sp>
          <p:nvSpPr>
            <p:cNvPr id="58" name="íṩľîďé"/>
            <p:cNvSpPr/>
            <p:nvPr/>
          </p:nvSpPr>
          <p:spPr bwMode="auto">
            <a:xfrm>
              <a:off x="5738534" y="2042903"/>
              <a:ext cx="104883" cy="90278"/>
            </a:xfrm>
            <a:custGeom>
              <a:avLst/>
              <a:gdLst>
                <a:gd name="T0" fmla="*/ 68 w 75"/>
                <a:gd name="T1" fmla="*/ 2 h 65"/>
                <a:gd name="T2" fmla="*/ 67 w 75"/>
                <a:gd name="T3" fmla="*/ 5 h 65"/>
                <a:gd name="T4" fmla="*/ 59 w 75"/>
                <a:gd name="T5" fmla="*/ 17 h 65"/>
                <a:gd name="T6" fmla="*/ 64 w 75"/>
                <a:gd name="T7" fmla="*/ 22 h 65"/>
                <a:gd name="T8" fmla="*/ 72 w 75"/>
                <a:gd name="T9" fmla="*/ 31 h 65"/>
                <a:gd name="T10" fmla="*/ 73 w 75"/>
                <a:gd name="T11" fmla="*/ 39 h 65"/>
                <a:gd name="T12" fmla="*/ 69 w 75"/>
                <a:gd name="T13" fmla="*/ 41 h 65"/>
                <a:gd name="T14" fmla="*/ 58 w 75"/>
                <a:gd name="T15" fmla="*/ 40 h 65"/>
                <a:gd name="T16" fmla="*/ 58 w 75"/>
                <a:gd name="T17" fmla="*/ 34 h 65"/>
                <a:gd name="T18" fmla="*/ 48 w 75"/>
                <a:gd name="T19" fmla="*/ 27 h 65"/>
                <a:gd name="T20" fmla="*/ 44 w 75"/>
                <a:gd name="T21" fmla="*/ 38 h 65"/>
                <a:gd name="T22" fmla="*/ 52 w 75"/>
                <a:gd name="T23" fmla="*/ 41 h 65"/>
                <a:gd name="T24" fmla="*/ 52 w 75"/>
                <a:gd name="T25" fmla="*/ 51 h 65"/>
                <a:gd name="T26" fmla="*/ 45 w 75"/>
                <a:gd name="T27" fmla="*/ 51 h 65"/>
                <a:gd name="T28" fmla="*/ 26 w 75"/>
                <a:gd name="T29" fmla="*/ 48 h 65"/>
                <a:gd name="T30" fmla="*/ 16 w 75"/>
                <a:gd name="T31" fmla="*/ 55 h 65"/>
                <a:gd name="T32" fmla="*/ 5 w 75"/>
                <a:gd name="T33" fmla="*/ 65 h 65"/>
                <a:gd name="T34" fmla="*/ 4 w 75"/>
                <a:gd name="T35" fmla="*/ 64 h 65"/>
                <a:gd name="T36" fmla="*/ 6 w 75"/>
                <a:gd name="T37" fmla="*/ 59 h 65"/>
                <a:gd name="T38" fmla="*/ 17 w 75"/>
                <a:gd name="T39" fmla="*/ 48 h 65"/>
                <a:gd name="T40" fmla="*/ 19 w 75"/>
                <a:gd name="T41" fmla="*/ 33 h 65"/>
                <a:gd name="T42" fmla="*/ 33 w 75"/>
                <a:gd name="T43" fmla="*/ 28 h 65"/>
                <a:gd name="T44" fmla="*/ 38 w 75"/>
                <a:gd name="T45" fmla="*/ 24 h 65"/>
                <a:gd name="T46" fmla="*/ 28 w 75"/>
                <a:gd name="T47" fmla="*/ 21 h 65"/>
                <a:gd name="T48" fmla="*/ 23 w 75"/>
                <a:gd name="T49" fmla="*/ 21 h 65"/>
                <a:gd name="T50" fmla="*/ 16 w 75"/>
                <a:gd name="T51" fmla="*/ 21 h 65"/>
                <a:gd name="T52" fmla="*/ 10 w 75"/>
                <a:gd name="T53" fmla="*/ 27 h 65"/>
                <a:gd name="T54" fmla="*/ 3 w 75"/>
                <a:gd name="T55" fmla="*/ 30 h 65"/>
                <a:gd name="T56" fmla="*/ 1 w 75"/>
                <a:gd name="T57" fmla="*/ 24 h 65"/>
                <a:gd name="T58" fmla="*/ 9 w 75"/>
                <a:gd name="T59" fmla="*/ 13 h 65"/>
                <a:gd name="T60" fmla="*/ 13 w 75"/>
                <a:gd name="T61" fmla="*/ 10 h 65"/>
                <a:gd name="T62" fmla="*/ 19 w 75"/>
                <a:gd name="T63" fmla="*/ 14 h 65"/>
                <a:gd name="T64" fmla="*/ 23 w 75"/>
                <a:gd name="T65" fmla="*/ 14 h 65"/>
                <a:gd name="T66" fmla="*/ 42 w 75"/>
                <a:gd name="T67" fmla="*/ 15 h 65"/>
                <a:gd name="T68" fmla="*/ 46 w 75"/>
                <a:gd name="T69" fmla="*/ 16 h 65"/>
                <a:gd name="T70" fmla="*/ 50 w 75"/>
                <a:gd name="T71" fmla="*/ 14 h 65"/>
                <a:gd name="T72" fmla="*/ 65 w 75"/>
                <a:gd name="T73" fmla="*/ 2 h 65"/>
                <a:gd name="T74" fmla="*/ 68 w 75"/>
                <a:gd name="T75" fmla="*/ 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5" h="65">
                  <a:moveTo>
                    <a:pt x="68" y="2"/>
                  </a:moveTo>
                  <a:cubicBezTo>
                    <a:pt x="69" y="3"/>
                    <a:pt x="68" y="4"/>
                    <a:pt x="67" y="5"/>
                  </a:cubicBezTo>
                  <a:cubicBezTo>
                    <a:pt x="66" y="7"/>
                    <a:pt x="58" y="14"/>
                    <a:pt x="59" y="17"/>
                  </a:cubicBezTo>
                  <a:cubicBezTo>
                    <a:pt x="59" y="19"/>
                    <a:pt x="63" y="21"/>
                    <a:pt x="64" y="22"/>
                  </a:cubicBezTo>
                  <a:cubicBezTo>
                    <a:pt x="67" y="25"/>
                    <a:pt x="70" y="28"/>
                    <a:pt x="72" y="31"/>
                  </a:cubicBezTo>
                  <a:cubicBezTo>
                    <a:pt x="73" y="33"/>
                    <a:pt x="75" y="36"/>
                    <a:pt x="73" y="39"/>
                  </a:cubicBezTo>
                  <a:cubicBezTo>
                    <a:pt x="72" y="40"/>
                    <a:pt x="71" y="41"/>
                    <a:pt x="69" y="41"/>
                  </a:cubicBezTo>
                  <a:cubicBezTo>
                    <a:pt x="66" y="42"/>
                    <a:pt x="59" y="43"/>
                    <a:pt x="58" y="40"/>
                  </a:cubicBezTo>
                  <a:cubicBezTo>
                    <a:pt x="56" y="38"/>
                    <a:pt x="59" y="36"/>
                    <a:pt x="58" y="34"/>
                  </a:cubicBezTo>
                  <a:cubicBezTo>
                    <a:pt x="58" y="31"/>
                    <a:pt x="53" y="24"/>
                    <a:pt x="48" y="27"/>
                  </a:cubicBezTo>
                  <a:cubicBezTo>
                    <a:pt x="45" y="29"/>
                    <a:pt x="44" y="33"/>
                    <a:pt x="44" y="38"/>
                  </a:cubicBezTo>
                  <a:cubicBezTo>
                    <a:pt x="44" y="43"/>
                    <a:pt x="48" y="40"/>
                    <a:pt x="52" y="41"/>
                  </a:cubicBezTo>
                  <a:cubicBezTo>
                    <a:pt x="54" y="42"/>
                    <a:pt x="54" y="48"/>
                    <a:pt x="52" y="51"/>
                  </a:cubicBezTo>
                  <a:cubicBezTo>
                    <a:pt x="50" y="53"/>
                    <a:pt x="47" y="52"/>
                    <a:pt x="45" y="51"/>
                  </a:cubicBezTo>
                  <a:cubicBezTo>
                    <a:pt x="41" y="49"/>
                    <a:pt x="31" y="46"/>
                    <a:pt x="26" y="48"/>
                  </a:cubicBezTo>
                  <a:cubicBezTo>
                    <a:pt x="22" y="49"/>
                    <a:pt x="19" y="53"/>
                    <a:pt x="16" y="55"/>
                  </a:cubicBezTo>
                  <a:cubicBezTo>
                    <a:pt x="14" y="57"/>
                    <a:pt x="7" y="65"/>
                    <a:pt x="5" y="65"/>
                  </a:cubicBezTo>
                  <a:cubicBezTo>
                    <a:pt x="5" y="64"/>
                    <a:pt x="5" y="64"/>
                    <a:pt x="4" y="64"/>
                  </a:cubicBezTo>
                  <a:cubicBezTo>
                    <a:pt x="3" y="62"/>
                    <a:pt x="5" y="60"/>
                    <a:pt x="6" y="59"/>
                  </a:cubicBezTo>
                  <a:cubicBezTo>
                    <a:pt x="10" y="56"/>
                    <a:pt x="15" y="53"/>
                    <a:pt x="17" y="48"/>
                  </a:cubicBezTo>
                  <a:cubicBezTo>
                    <a:pt x="18" y="43"/>
                    <a:pt x="15" y="35"/>
                    <a:pt x="19" y="33"/>
                  </a:cubicBezTo>
                  <a:cubicBezTo>
                    <a:pt x="22" y="31"/>
                    <a:pt x="29" y="29"/>
                    <a:pt x="33" y="28"/>
                  </a:cubicBezTo>
                  <a:cubicBezTo>
                    <a:pt x="35" y="27"/>
                    <a:pt x="38" y="27"/>
                    <a:pt x="38" y="24"/>
                  </a:cubicBezTo>
                  <a:cubicBezTo>
                    <a:pt x="36" y="21"/>
                    <a:pt x="32" y="21"/>
                    <a:pt x="28" y="21"/>
                  </a:cubicBezTo>
                  <a:cubicBezTo>
                    <a:pt x="27" y="21"/>
                    <a:pt x="25" y="21"/>
                    <a:pt x="23" y="21"/>
                  </a:cubicBezTo>
                  <a:cubicBezTo>
                    <a:pt x="21" y="20"/>
                    <a:pt x="18" y="20"/>
                    <a:pt x="16" y="21"/>
                  </a:cubicBezTo>
                  <a:cubicBezTo>
                    <a:pt x="14" y="22"/>
                    <a:pt x="12" y="25"/>
                    <a:pt x="10" y="27"/>
                  </a:cubicBezTo>
                  <a:cubicBezTo>
                    <a:pt x="9" y="28"/>
                    <a:pt x="6" y="31"/>
                    <a:pt x="3" y="30"/>
                  </a:cubicBezTo>
                  <a:cubicBezTo>
                    <a:pt x="1" y="30"/>
                    <a:pt x="0" y="27"/>
                    <a:pt x="1" y="24"/>
                  </a:cubicBezTo>
                  <a:cubicBezTo>
                    <a:pt x="3" y="21"/>
                    <a:pt x="6" y="16"/>
                    <a:pt x="9" y="13"/>
                  </a:cubicBezTo>
                  <a:cubicBezTo>
                    <a:pt x="10" y="12"/>
                    <a:pt x="11" y="9"/>
                    <a:pt x="13" y="10"/>
                  </a:cubicBezTo>
                  <a:cubicBezTo>
                    <a:pt x="16" y="10"/>
                    <a:pt x="16" y="14"/>
                    <a:pt x="19" y="14"/>
                  </a:cubicBezTo>
                  <a:cubicBezTo>
                    <a:pt x="20" y="15"/>
                    <a:pt x="21" y="14"/>
                    <a:pt x="23" y="14"/>
                  </a:cubicBezTo>
                  <a:cubicBezTo>
                    <a:pt x="29" y="13"/>
                    <a:pt x="36" y="13"/>
                    <a:pt x="42" y="15"/>
                  </a:cubicBezTo>
                  <a:cubicBezTo>
                    <a:pt x="43" y="15"/>
                    <a:pt x="45" y="16"/>
                    <a:pt x="46" y="16"/>
                  </a:cubicBezTo>
                  <a:cubicBezTo>
                    <a:pt x="48" y="15"/>
                    <a:pt x="49" y="15"/>
                    <a:pt x="50" y="14"/>
                  </a:cubicBezTo>
                  <a:cubicBezTo>
                    <a:pt x="56" y="11"/>
                    <a:pt x="60" y="6"/>
                    <a:pt x="65" y="2"/>
                  </a:cubicBezTo>
                  <a:cubicBezTo>
                    <a:pt x="66" y="2"/>
                    <a:pt x="68" y="0"/>
                    <a:pt x="68" y="2"/>
                  </a:cubicBezTo>
                  <a:close/>
                </a:path>
              </a:pathLst>
            </a:custGeom>
            <a:solidFill>
              <a:srgbClr val="14378B"/>
            </a:solidFill>
            <a:ln>
              <a:noFill/>
            </a:ln>
          </p:spPr>
          <p:txBody>
            <a:bodyPr anchor="ctr"/>
            <a:lstStyle/>
            <a:p>
              <a:pPr algn="ctr"/>
              <a:endParaRPr/>
            </a:p>
          </p:txBody>
        </p:sp>
        <p:sp>
          <p:nvSpPr>
            <p:cNvPr id="59" name="iṩľíďê"/>
            <p:cNvSpPr/>
            <p:nvPr/>
          </p:nvSpPr>
          <p:spPr bwMode="auto">
            <a:xfrm>
              <a:off x="6312064" y="2044229"/>
              <a:ext cx="120814" cy="116830"/>
            </a:xfrm>
            <a:custGeom>
              <a:avLst/>
              <a:gdLst>
                <a:gd name="T0" fmla="*/ 44 w 87"/>
                <a:gd name="T1" fmla="*/ 5 h 84"/>
                <a:gd name="T2" fmla="*/ 62 w 87"/>
                <a:gd name="T3" fmla="*/ 11 h 84"/>
                <a:gd name="T4" fmla="*/ 56 w 87"/>
                <a:gd name="T5" fmla="*/ 4 h 84"/>
                <a:gd name="T6" fmla="*/ 63 w 87"/>
                <a:gd name="T7" fmla="*/ 22 h 84"/>
                <a:gd name="T8" fmla="*/ 69 w 87"/>
                <a:gd name="T9" fmla="*/ 29 h 84"/>
                <a:gd name="T10" fmla="*/ 86 w 87"/>
                <a:gd name="T11" fmla="*/ 33 h 84"/>
                <a:gd name="T12" fmla="*/ 73 w 87"/>
                <a:gd name="T13" fmla="*/ 39 h 84"/>
                <a:gd name="T14" fmla="*/ 55 w 87"/>
                <a:gd name="T15" fmla="*/ 38 h 84"/>
                <a:gd name="T16" fmla="*/ 41 w 87"/>
                <a:gd name="T17" fmla="*/ 45 h 84"/>
                <a:gd name="T18" fmla="*/ 17 w 87"/>
                <a:gd name="T19" fmla="*/ 51 h 84"/>
                <a:gd name="T20" fmla="*/ 37 w 87"/>
                <a:gd name="T21" fmla="*/ 42 h 84"/>
                <a:gd name="T22" fmla="*/ 27 w 87"/>
                <a:gd name="T23" fmla="*/ 23 h 84"/>
                <a:gd name="T24" fmla="*/ 28 w 87"/>
                <a:gd name="T25" fmla="*/ 15 h 84"/>
                <a:gd name="T26" fmla="*/ 36 w 87"/>
                <a:gd name="T27" fmla="*/ 33 h 84"/>
                <a:gd name="T28" fmla="*/ 42 w 87"/>
                <a:gd name="T29" fmla="*/ 37 h 84"/>
                <a:gd name="T30" fmla="*/ 44 w 87"/>
                <a:gd name="T31" fmla="*/ 25 h 84"/>
                <a:gd name="T32" fmla="*/ 54 w 87"/>
                <a:gd name="T33" fmla="*/ 21 h 84"/>
                <a:gd name="T34" fmla="*/ 41 w 87"/>
                <a:gd name="T35" fmla="*/ 2 h 84"/>
                <a:gd name="T36" fmla="*/ 17 w 87"/>
                <a:gd name="T37" fmla="*/ 33 h 84"/>
                <a:gd name="T38" fmla="*/ 23 w 87"/>
                <a:gd name="T39" fmla="*/ 38 h 84"/>
                <a:gd name="T40" fmla="*/ 57 w 87"/>
                <a:gd name="T41" fmla="*/ 48 h 84"/>
                <a:gd name="T42" fmla="*/ 30 w 87"/>
                <a:gd name="T43" fmla="*/ 60 h 84"/>
                <a:gd name="T44" fmla="*/ 35 w 87"/>
                <a:gd name="T45" fmla="*/ 61 h 84"/>
                <a:gd name="T46" fmla="*/ 50 w 87"/>
                <a:gd name="T47" fmla="*/ 63 h 84"/>
                <a:gd name="T48" fmla="*/ 49 w 87"/>
                <a:gd name="T49" fmla="*/ 70 h 84"/>
                <a:gd name="T50" fmla="*/ 68 w 87"/>
                <a:gd name="T51" fmla="*/ 64 h 84"/>
                <a:gd name="T52" fmla="*/ 67 w 87"/>
                <a:gd name="T53" fmla="*/ 60 h 84"/>
                <a:gd name="T54" fmla="*/ 55 w 87"/>
                <a:gd name="T55" fmla="*/ 57 h 84"/>
                <a:gd name="T56" fmla="*/ 63 w 87"/>
                <a:gd name="T57" fmla="*/ 51 h 84"/>
                <a:gd name="T58" fmla="*/ 6 w 87"/>
                <a:gd name="T59" fmla="*/ 54 h 84"/>
                <a:gd name="T60" fmla="*/ 3 w 87"/>
                <a:gd name="T61" fmla="*/ 65 h 84"/>
                <a:gd name="T62" fmla="*/ 6 w 87"/>
                <a:gd name="T63" fmla="*/ 54 h 84"/>
                <a:gd name="T64" fmla="*/ 61 w 87"/>
                <a:gd name="T65" fmla="*/ 74 h 84"/>
                <a:gd name="T66" fmla="*/ 45 w 87"/>
                <a:gd name="T67" fmla="*/ 84 h 84"/>
                <a:gd name="T68" fmla="*/ 42 w 87"/>
                <a:gd name="T69" fmla="*/ 74 h 84"/>
                <a:gd name="T70" fmla="*/ 44 w 87"/>
                <a:gd name="T71" fmla="*/ 79 h 84"/>
                <a:gd name="T72" fmla="*/ 59 w 87"/>
                <a:gd name="T73" fmla="*/ 7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7" h="84">
                  <a:moveTo>
                    <a:pt x="41" y="2"/>
                  </a:moveTo>
                  <a:cubicBezTo>
                    <a:pt x="43" y="0"/>
                    <a:pt x="44" y="3"/>
                    <a:pt x="44" y="5"/>
                  </a:cubicBezTo>
                  <a:cubicBezTo>
                    <a:pt x="43" y="8"/>
                    <a:pt x="42" y="12"/>
                    <a:pt x="44" y="13"/>
                  </a:cubicBezTo>
                  <a:cubicBezTo>
                    <a:pt x="47" y="15"/>
                    <a:pt x="62" y="18"/>
                    <a:pt x="62" y="11"/>
                  </a:cubicBezTo>
                  <a:cubicBezTo>
                    <a:pt x="61" y="9"/>
                    <a:pt x="59" y="9"/>
                    <a:pt x="57" y="9"/>
                  </a:cubicBezTo>
                  <a:cubicBezTo>
                    <a:pt x="53" y="9"/>
                    <a:pt x="54" y="6"/>
                    <a:pt x="56" y="4"/>
                  </a:cubicBezTo>
                  <a:cubicBezTo>
                    <a:pt x="60" y="2"/>
                    <a:pt x="66" y="1"/>
                    <a:pt x="67" y="6"/>
                  </a:cubicBezTo>
                  <a:cubicBezTo>
                    <a:pt x="68" y="8"/>
                    <a:pt x="64" y="20"/>
                    <a:pt x="63" y="22"/>
                  </a:cubicBezTo>
                  <a:cubicBezTo>
                    <a:pt x="63" y="24"/>
                    <a:pt x="61" y="26"/>
                    <a:pt x="62" y="28"/>
                  </a:cubicBezTo>
                  <a:cubicBezTo>
                    <a:pt x="63" y="30"/>
                    <a:pt x="67" y="29"/>
                    <a:pt x="69" y="29"/>
                  </a:cubicBezTo>
                  <a:cubicBezTo>
                    <a:pt x="74" y="29"/>
                    <a:pt x="82" y="27"/>
                    <a:pt x="85" y="29"/>
                  </a:cubicBezTo>
                  <a:cubicBezTo>
                    <a:pt x="86" y="30"/>
                    <a:pt x="86" y="31"/>
                    <a:pt x="86" y="33"/>
                  </a:cubicBezTo>
                  <a:cubicBezTo>
                    <a:pt x="87" y="37"/>
                    <a:pt x="83" y="37"/>
                    <a:pt x="80" y="38"/>
                  </a:cubicBezTo>
                  <a:cubicBezTo>
                    <a:pt x="78" y="38"/>
                    <a:pt x="75" y="40"/>
                    <a:pt x="73" y="39"/>
                  </a:cubicBezTo>
                  <a:cubicBezTo>
                    <a:pt x="72" y="38"/>
                    <a:pt x="73" y="35"/>
                    <a:pt x="72" y="34"/>
                  </a:cubicBezTo>
                  <a:cubicBezTo>
                    <a:pt x="70" y="32"/>
                    <a:pt x="58" y="37"/>
                    <a:pt x="55" y="38"/>
                  </a:cubicBezTo>
                  <a:cubicBezTo>
                    <a:pt x="52" y="39"/>
                    <a:pt x="48" y="39"/>
                    <a:pt x="46" y="41"/>
                  </a:cubicBezTo>
                  <a:cubicBezTo>
                    <a:pt x="44" y="42"/>
                    <a:pt x="42" y="43"/>
                    <a:pt x="41" y="45"/>
                  </a:cubicBezTo>
                  <a:cubicBezTo>
                    <a:pt x="38" y="50"/>
                    <a:pt x="24" y="51"/>
                    <a:pt x="17" y="53"/>
                  </a:cubicBezTo>
                  <a:cubicBezTo>
                    <a:pt x="15" y="53"/>
                    <a:pt x="16" y="51"/>
                    <a:pt x="17" y="51"/>
                  </a:cubicBezTo>
                  <a:cubicBezTo>
                    <a:pt x="25" y="48"/>
                    <a:pt x="27" y="45"/>
                    <a:pt x="35" y="43"/>
                  </a:cubicBezTo>
                  <a:cubicBezTo>
                    <a:pt x="36" y="43"/>
                    <a:pt x="37" y="43"/>
                    <a:pt x="37" y="42"/>
                  </a:cubicBezTo>
                  <a:cubicBezTo>
                    <a:pt x="38" y="40"/>
                    <a:pt x="34" y="38"/>
                    <a:pt x="33" y="37"/>
                  </a:cubicBezTo>
                  <a:cubicBezTo>
                    <a:pt x="30" y="34"/>
                    <a:pt x="28" y="28"/>
                    <a:pt x="27" y="23"/>
                  </a:cubicBezTo>
                  <a:cubicBezTo>
                    <a:pt x="27" y="21"/>
                    <a:pt x="26" y="16"/>
                    <a:pt x="27" y="15"/>
                  </a:cubicBezTo>
                  <a:cubicBezTo>
                    <a:pt x="27" y="15"/>
                    <a:pt x="27" y="15"/>
                    <a:pt x="28" y="15"/>
                  </a:cubicBezTo>
                  <a:cubicBezTo>
                    <a:pt x="29" y="15"/>
                    <a:pt x="30" y="17"/>
                    <a:pt x="30" y="19"/>
                  </a:cubicBezTo>
                  <a:cubicBezTo>
                    <a:pt x="32" y="23"/>
                    <a:pt x="34" y="29"/>
                    <a:pt x="36" y="33"/>
                  </a:cubicBezTo>
                  <a:cubicBezTo>
                    <a:pt x="37" y="35"/>
                    <a:pt x="38" y="39"/>
                    <a:pt x="40" y="39"/>
                  </a:cubicBezTo>
                  <a:cubicBezTo>
                    <a:pt x="41" y="39"/>
                    <a:pt x="42" y="37"/>
                    <a:pt x="42" y="37"/>
                  </a:cubicBezTo>
                  <a:cubicBezTo>
                    <a:pt x="45" y="33"/>
                    <a:pt x="41" y="29"/>
                    <a:pt x="42" y="25"/>
                  </a:cubicBezTo>
                  <a:cubicBezTo>
                    <a:pt x="42" y="24"/>
                    <a:pt x="43" y="24"/>
                    <a:pt x="44" y="25"/>
                  </a:cubicBezTo>
                  <a:cubicBezTo>
                    <a:pt x="45" y="26"/>
                    <a:pt x="46" y="29"/>
                    <a:pt x="47" y="30"/>
                  </a:cubicBezTo>
                  <a:cubicBezTo>
                    <a:pt x="50" y="31"/>
                    <a:pt x="55" y="23"/>
                    <a:pt x="54" y="21"/>
                  </a:cubicBezTo>
                  <a:cubicBezTo>
                    <a:pt x="52" y="19"/>
                    <a:pt x="42" y="20"/>
                    <a:pt x="39" y="19"/>
                  </a:cubicBezTo>
                  <a:cubicBezTo>
                    <a:pt x="33" y="17"/>
                    <a:pt x="37" y="4"/>
                    <a:pt x="41" y="2"/>
                  </a:cubicBezTo>
                  <a:close/>
                  <a:moveTo>
                    <a:pt x="19" y="31"/>
                  </a:moveTo>
                  <a:cubicBezTo>
                    <a:pt x="17" y="29"/>
                    <a:pt x="17" y="31"/>
                    <a:pt x="17" y="33"/>
                  </a:cubicBezTo>
                  <a:cubicBezTo>
                    <a:pt x="17" y="37"/>
                    <a:pt x="19" y="44"/>
                    <a:pt x="22" y="42"/>
                  </a:cubicBezTo>
                  <a:cubicBezTo>
                    <a:pt x="24" y="42"/>
                    <a:pt x="24" y="40"/>
                    <a:pt x="23" y="38"/>
                  </a:cubicBezTo>
                  <a:cubicBezTo>
                    <a:pt x="23" y="36"/>
                    <a:pt x="21" y="33"/>
                    <a:pt x="19" y="31"/>
                  </a:cubicBezTo>
                  <a:close/>
                  <a:moveTo>
                    <a:pt x="57" y="48"/>
                  </a:moveTo>
                  <a:cubicBezTo>
                    <a:pt x="55" y="49"/>
                    <a:pt x="52" y="49"/>
                    <a:pt x="50" y="49"/>
                  </a:cubicBezTo>
                  <a:cubicBezTo>
                    <a:pt x="42" y="52"/>
                    <a:pt x="36" y="51"/>
                    <a:pt x="30" y="60"/>
                  </a:cubicBezTo>
                  <a:cubicBezTo>
                    <a:pt x="31" y="60"/>
                    <a:pt x="31" y="60"/>
                    <a:pt x="31" y="60"/>
                  </a:cubicBezTo>
                  <a:cubicBezTo>
                    <a:pt x="31" y="62"/>
                    <a:pt x="34" y="62"/>
                    <a:pt x="35" y="61"/>
                  </a:cubicBezTo>
                  <a:cubicBezTo>
                    <a:pt x="37" y="60"/>
                    <a:pt x="45" y="57"/>
                    <a:pt x="47" y="57"/>
                  </a:cubicBezTo>
                  <a:cubicBezTo>
                    <a:pt x="50" y="57"/>
                    <a:pt x="48" y="61"/>
                    <a:pt x="50" y="63"/>
                  </a:cubicBezTo>
                  <a:cubicBezTo>
                    <a:pt x="51" y="64"/>
                    <a:pt x="54" y="64"/>
                    <a:pt x="54" y="66"/>
                  </a:cubicBezTo>
                  <a:cubicBezTo>
                    <a:pt x="54" y="67"/>
                    <a:pt x="50" y="68"/>
                    <a:pt x="49" y="70"/>
                  </a:cubicBezTo>
                  <a:cubicBezTo>
                    <a:pt x="48" y="71"/>
                    <a:pt x="48" y="71"/>
                    <a:pt x="50" y="71"/>
                  </a:cubicBezTo>
                  <a:cubicBezTo>
                    <a:pt x="56" y="70"/>
                    <a:pt x="62" y="65"/>
                    <a:pt x="68" y="64"/>
                  </a:cubicBezTo>
                  <a:cubicBezTo>
                    <a:pt x="69" y="64"/>
                    <a:pt x="70" y="64"/>
                    <a:pt x="70" y="63"/>
                  </a:cubicBezTo>
                  <a:cubicBezTo>
                    <a:pt x="72" y="61"/>
                    <a:pt x="68" y="60"/>
                    <a:pt x="67" y="60"/>
                  </a:cubicBezTo>
                  <a:cubicBezTo>
                    <a:pt x="63" y="60"/>
                    <a:pt x="58" y="61"/>
                    <a:pt x="55" y="60"/>
                  </a:cubicBezTo>
                  <a:cubicBezTo>
                    <a:pt x="55" y="59"/>
                    <a:pt x="54" y="58"/>
                    <a:pt x="55" y="57"/>
                  </a:cubicBezTo>
                  <a:cubicBezTo>
                    <a:pt x="55" y="54"/>
                    <a:pt x="60" y="54"/>
                    <a:pt x="62" y="53"/>
                  </a:cubicBezTo>
                  <a:cubicBezTo>
                    <a:pt x="63" y="52"/>
                    <a:pt x="63" y="52"/>
                    <a:pt x="63" y="51"/>
                  </a:cubicBezTo>
                  <a:cubicBezTo>
                    <a:pt x="63" y="49"/>
                    <a:pt x="60" y="48"/>
                    <a:pt x="57" y="48"/>
                  </a:cubicBezTo>
                  <a:close/>
                  <a:moveTo>
                    <a:pt x="6" y="54"/>
                  </a:moveTo>
                  <a:cubicBezTo>
                    <a:pt x="8" y="56"/>
                    <a:pt x="9" y="63"/>
                    <a:pt x="7" y="65"/>
                  </a:cubicBezTo>
                  <a:cubicBezTo>
                    <a:pt x="6" y="67"/>
                    <a:pt x="4" y="67"/>
                    <a:pt x="3" y="65"/>
                  </a:cubicBezTo>
                  <a:cubicBezTo>
                    <a:pt x="0" y="63"/>
                    <a:pt x="0" y="57"/>
                    <a:pt x="2" y="54"/>
                  </a:cubicBezTo>
                  <a:cubicBezTo>
                    <a:pt x="3" y="53"/>
                    <a:pt x="4" y="52"/>
                    <a:pt x="6" y="54"/>
                  </a:cubicBezTo>
                  <a:close/>
                  <a:moveTo>
                    <a:pt x="59" y="73"/>
                  </a:moveTo>
                  <a:cubicBezTo>
                    <a:pt x="60" y="73"/>
                    <a:pt x="60" y="73"/>
                    <a:pt x="61" y="74"/>
                  </a:cubicBezTo>
                  <a:cubicBezTo>
                    <a:pt x="61" y="75"/>
                    <a:pt x="60" y="77"/>
                    <a:pt x="60" y="78"/>
                  </a:cubicBezTo>
                  <a:cubicBezTo>
                    <a:pt x="57" y="83"/>
                    <a:pt x="52" y="83"/>
                    <a:pt x="45" y="84"/>
                  </a:cubicBezTo>
                  <a:cubicBezTo>
                    <a:pt x="42" y="84"/>
                    <a:pt x="36" y="83"/>
                    <a:pt x="35" y="81"/>
                  </a:cubicBezTo>
                  <a:cubicBezTo>
                    <a:pt x="35" y="79"/>
                    <a:pt x="40" y="76"/>
                    <a:pt x="42" y="74"/>
                  </a:cubicBezTo>
                  <a:cubicBezTo>
                    <a:pt x="45" y="73"/>
                    <a:pt x="44" y="73"/>
                    <a:pt x="44" y="75"/>
                  </a:cubicBezTo>
                  <a:cubicBezTo>
                    <a:pt x="44" y="77"/>
                    <a:pt x="44" y="78"/>
                    <a:pt x="44" y="79"/>
                  </a:cubicBezTo>
                  <a:cubicBezTo>
                    <a:pt x="45" y="80"/>
                    <a:pt x="49" y="81"/>
                    <a:pt x="51" y="80"/>
                  </a:cubicBezTo>
                  <a:cubicBezTo>
                    <a:pt x="55" y="80"/>
                    <a:pt x="57" y="76"/>
                    <a:pt x="59" y="73"/>
                  </a:cubicBezTo>
                  <a:close/>
                </a:path>
              </a:pathLst>
            </a:custGeom>
            <a:solidFill>
              <a:srgbClr val="14378B"/>
            </a:solidFill>
            <a:ln>
              <a:noFill/>
            </a:ln>
          </p:spPr>
          <p:txBody>
            <a:bodyPr anchor="ctr"/>
            <a:lstStyle/>
            <a:p>
              <a:pPr algn="ctr"/>
              <a:endParaRPr/>
            </a:p>
          </p:txBody>
        </p:sp>
        <p:sp>
          <p:nvSpPr>
            <p:cNvPr id="60" name="iṥḻiďê"/>
            <p:cNvSpPr/>
            <p:nvPr/>
          </p:nvSpPr>
          <p:spPr bwMode="auto">
            <a:xfrm>
              <a:off x="5905814" y="2086714"/>
              <a:ext cx="130106" cy="118158"/>
            </a:xfrm>
            <a:custGeom>
              <a:avLst/>
              <a:gdLst>
                <a:gd name="T0" fmla="*/ 51 w 94"/>
                <a:gd name="T1" fmla="*/ 1 h 84"/>
                <a:gd name="T2" fmla="*/ 57 w 94"/>
                <a:gd name="T3" fmla="*/ 8 h 84"/>
                <a:gd name="T4" fmla="*/ 69 w 94"/>
                <a:gd name="T5" fmla="*/ 11 h 84"/>
                <a:gd name="T6" fmla="*/ 65 w 94"/>
                <a:gd name="T7" fmla="*/ 15 h 84"/>
                <a:gd name="T8" fmla="*/ 52 w 94"/>
                <a:gd name="T9" fmla="*/ 14 h 84"/>
                <a:gd name="T10" fmla="*/ 46 w 94"/>
                <a:gd name="T11" fmla="*/ 20 h 84"/>
                <a:gd name="T12" fmla="*/ 31 w 94"/>
                <a:gd name="T13" fmla="*/ 34 h 84"/>
                <a:gd name="T14" fmla="*/ 21 w 94"/>
                <a:gd name="T15" fmla="*/ 37 h 84"/>
                <a:gd name="T16" fmla="*/ 25 w 94"/>
                <a:gd name="T17" fmla="*/ 30 h 84"/>
                <a:gd name="T18" fmla="*/ 42 w 94"/>
                <a:gd name="T19" fmla="*/ 15 h 84"/>
                <a:gd name="T20" fmla="*/ 32 w 94"/>
                <a:gd name="T21" fmla="*/ 4 h 84"/>
                <a:gd name="T22" fmla="*/ 44 w 94"/>
                <a:gd name="T23" fmla="*/ 3 h 84"/>
                <a:gd name="T24" fmla="*/ 51 w 94"/>
                <a:gd name="T25" fmla="*/ 1 h 84"/>
                <a:gd name="T26" fmla="*/ 12 w 94"/>
                <a:gd name="T27" fmla="*/ 35 h 84"/>
                <a:gd name="T28" fmla="*/ 9 w 94"/>
                <a:gd name="T29" fmla="*/ 50 h 84"/>
                <a:gd name="T30" fmla="*/ 6 w 94"/>
                <a:gd name="T31" fmla="*/ 54 h 84"/>
                <a:gd name="T32" fmla="*/ 1 w 94"/>
                <a:gd name="T33" fmla="*/ 47 h 84"/>
                <a:gd name="T34" fmla="*/ 9 w 94"/>
                <a:gd name="T35" fmla="*/ 30 h 84"/>
                <a:gd name="T36" fmla="*/ 12 w 94"/>
                <a:gd name="T37" fmla="*/ 35 h 84"/>
                <a:gd name="T38" fmla="*/ 52 w 94"/>
                <a:gd name="T39" fmla="*/ 30 h 84"/>
                <a:gd name="T40" fmla="*/ 46 w 94"/>
                <a:gd name="T41" fmla="*/ 43 h 84"/>
                <a:gd name="T42" fmla="*/ 33 w 94"/>
                <a:gd name="T43" fmla="*/ 51 h 84"/>
                <a:gd name="T44" fmla="*/ 34 w 94"/>
                <a:gd name="T45" fmla="*/ 53 h 84"/>
                <a:gd name="T46" fmla="*/ 38 w 94"/>
                <a:gd name="T47" fmla="*/ 55 h 84"/>
                <a:gd name="T48" fmla="*/ 28 w 94"/>
                <a:gd name="T49" fmla="*/ 60 h 84"/>
                <a:gd name="T50" fmla="*/ 27 w 94"/>
                <a:gd name="T51" fmla="*/ 62 h 84"/>
                <a:gd name="T52" fmla="*/ 36 w 94"/>
                <a:gd name="T53" fmla="*/ 66 h 84"/>
                <a:gd name="T54" fmla="*/ 35 w 94"/>
                <a:gd name="T55" fmla="*/ 76 h 84"/>
                <a:gd name="T56" fmla="*/ 39 w 94"/>
                <a:gd name="T57" fmla="*/ 76 h 84"/>
                <a:gd name="T58" fmla="*/ 46 w 94"/>
                <a:gd name="T59" fmla="*/ 67 h 84"/>
                <a:gd name="T60" fmla="*/ 48 w 94"/>
                <a:gd name="T61" fmla="*/ 62 h 84"/>
                <a:gd name="T62" fmla="*/ 54 w 94"/>
                <a:gd name="T63" fmla="*/ 61 h 84"/>
                <a:gd name="T64" fmla="*/ 55 w 94"/>
                <a:gd name="T65" fmla="*/ 59 h 84"/>
                <a:gd name="T66" fmla="*/ 50 w 94"/>
                <a:gd name="T67" fmla="*/ 55 h 84"/>
                <a:gd name="T68" fmla="*/ 57 w 94"/>
                <a:gd name="T69" fmla="*/ 50 h 84"/>
                <a:gd name="T70" fmla="*/ 54 w 94"/>
                <a:gd name="T71" fmla="*/ 41 h 84"/>
                <a:gd name="T72" fmla="*/ 55 w 94"/>
                <a:gd name="T73" fmla="*/ 39 h 84"/>
                <a:gd name="T74" fmla="*/ 85 w 94"/>
                <a:gd name="T75" fmla="*/ 41 h 84"/>
                <a:gd name="T76" fmla="*/ 65 w 94"/>
                <a:gd name="T77" fmla="*/ 73 h 84"/>
                <a:gd name="T78" fmla="*/ 60 w 94"/>
                <a:gd name="T79" fmla="*/ 76 h 84"/>
                <a:gd name="T80" fmla="*/ 72 w 94"/>
                <a:gd name="T81" fmla="*/ 83 h 84"/>
                <a:gd name="T82" fmla="*/ 87 w 94"/>
                <a:gd name="T83" fmla="*/ 57 h 84"/>
                <a:gd name="T84" fmla="*/ 93 w 94"/>
                <a:gd name="T85" fmla="*/ 49 h 84"/>
                <a:gd name="T86" fmla="*/ 93 w 94"/>
                <a:gd name="T87" fmla="*/ 33 h 84"/>
                <a:gd name="T88" fmla="*/ 81 w 94"/>
                <a:gd name="T89" fmla="*/ 32 h 84"/>
                <a:gd name="T90" fmla="*/ 52 w 94"/>
                <a:gd name="T91" fmla="*/ 30 h 84"/>
                <a:gd name="T92" fmla="*/ 37 w 94"/>
                <a:gd name="T93" fmla="*/ 43 h 84"/>
                <a:gd name="T94" fmla="*/ 36 w 94"/>
                <a:gd name="T95" fmla="*/ 45 h 84"/>
                <a:gd name="T96" fmla="*/ 30 w 94"/>
                <a:gd name="T97" fmla="*/ 45 h 84"/>
                <a:gd name="T98" fmla="*/ 30 w 94"/>
                <a:gd name="T99" fmla="*/ 43 h 84"/>
                <a:gd name="T100" fmla="*/ 37 w 94"/>
                <a:gd name="T101" fmla="*/ 4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4" h="84">
                  <a:moveTo>
                    <a:pt x="51" y="1"/>
                  </a:moveTo>
                  <a:cubicBezTo>
                    <a:pt x="54" y="1"/>
                    <a:pt x="54" y="6"/>
                    <a:pt x="57" y="8"/>
                  </a:cubicBezTo>
                  <a:cubicBezTo>
                    <a:pt x="60" y="10"/>
                    <a:pt x="65" y="9"/>
                    <a:pt x="69" y="11"/>
                  </a:cubicBezTo>
                  <a:cubicBezTo>
                    <a:pt x="75" y="13"/>
                    <a:pt x="69" y="16"/>
                    <a:pt x="65" y="15"/>
                  </a:cubicBezTo>
                  <a:cubicBezTo>
                    <a:pt x="62" y="15"/>
                    <a:pt x="55" y="13"/>
                    <a:pt x="52" y="14"/>
                  </a:cubicBezTo>
                  <a:cubicBezTo>
                    <a:pt x="49" y="15"/>
                    <a:pt x="47" y="18"/>
                    <a:pt x="46" y="20"/>
                  </a:cubicBezTo>
                  <a:cubicBezTo>
                    <a:pt x="42" y="24"/>
                    <a:pt x="36" y="32"/>
                    <a:pt x="31" y="34"/>
                  </a:cubicBezTo>
                  <a:cubicBezTo>
                    <a:pt x="30" y="35"/>
                    <a:pt x="23" y="39"/>
                    <a:pt x="21" y="37"/>
                  </a:cubicBezTo>
                  <a:cubicBezTo>
                    <a:pt x="20" y="34"/>
                    <a:pt x="24" y="31"/>
                    <a:pt x="25" y="30"/>
                  </a:cubicBezTo>
                  <a:cubicBezTo>
                    <a:pt x="29" y="26"/>
                    <a:pt x="41" y="21"/>
                    <a:pt x="42" y="15"/>
                  </a:cubicBezTo>
                  <a:cubicBezTo>
                    <a:pt x="43" y="10"/>
                    <a:pt x="32" y="9"/>
                    <a:pt x="32" y="4"/>
                  </a:cubicBezTo>
                  <a:cubicBezTo>
                    <a:pt x="34" y="0"/>
                    <a:pt x="40" y="4"/>
                    <a:pt x="44" y="3"/>
                  </a:cubicBezTo>
                  <a:cubicBezTo>
                    <a:pt x="47" y="3"/>
                    <a:pt x="49" y="2"/>
                    <a:pt x="51" y="1"/>
                  </a:cubicBezTo>
                  <a:close/>
                  <a:moveTo>
                    <a:pt x="12" y="35"/>
                  </a:moveTo>
                  <a:cubicBezTo>
                    <a:pt x="11" y="40"/>
                    <a:pt x="10" y="45"/>
                    <a:pt x="9" y="50"/>
                  </a:cubicBezTo>
                  <a:cubicBezTo>
                    <a:pt x="8" y="51"/>
                    <a:pt x="8" y="55"/>
                    <a:pt x="6" y="54"/>
                  </a:cubicBezTo>
                  <a:cubicBezTo>
                    <a:pt x="3" y="54"/>
                    <a:pt x="0" y="50"/>
                    <a:pt x="1" y="47"/>
                  </a:cubicBezTo>
                  <a:cubicBezTo>
                    <a:pt x="3" y="42"/>
                    <a:pt x="6" y="36"/>
                    <a:pt x="9" y="30"/>
                  </a:cubicBezTo>
                  <a:cubicBezTo>
                    <a:pt x="12" y="26"/>
                    <a:pt x="13" y="27"/>
                    <a:pt x="12" y="35"/>
                  </a:cubicBezTo>
                  <a:close/>
                  <a:moveTo>
                    <a:pt x="52" y="30"/>
                  </a:moveTo>
                  <a:cubicBezTo>
                    <a:pt x="46" y="32"/>
                    <a:pt x="49" y="37"/>
                    <a:pt x="46" y="43"/>
                  </a:cubicBezTo>
                  <a:cubicBezTo>
                    <a:pt x="44" y="47"/>
                    <a:pt x="39" y="49"/>
                    <a:pt x="33" y="51"/>
                  </a:cubicBezTo>
                  <a:cubicBezTo>
                    <a:pt x="32" y="52"/>
                    <a:pt x="32" y="53"/>
                    <a:pt x="34" y="53"/>
                  </a:cubicBezTo>
                  <a:cubicBezTo>
                    <a:pt x="35" y="54"/>
                    <a:pt x="37" y="54"/>
                    <a:pt x="38" y="55"/>
                  </a:cubicBezTo>
                  <a:cubicBezTo>
                    <a:pt x="38" y="60"/>
                    <a:pt x="30" y="56"/>
                    <a:pt x="28" y="60"/>
                  </a:cubicBezTo>
                  <a:cubicBezTo>
                    <a:pt x="28" y="61"/>
                    <a:pt x="27" y="61"/>
                    <a:pt x="27" y="62"/>
                  </a:cubicBezTo>
                  <a:cubicBezTo>
                    <a:pt x="29" y="65"/>
                    <a:pt x="34" y="63"/>
                    <a:pt x="36" y="66"/>
                  </a:cubicBezTo>
                  <a:cubicBezTo>
                    <a:pt x="37" y="68"/>
                    <a:pt x="35" y="73"/>
                    <a:pt x="35" y="76"/>
                  </a:cubicBezTo>
                  <a:cubicBezTo>
                    <a:pt x="36" y="78"/>
                    <a:pt x="37" y="77"/>
                    <a:pt x="39" y="76"/>
                  </a:cubicBezTo>
                  <a:cubicBezTo>
                    <a:pt x="41" y="74"/>
                    <a:pt x="45" y="69"/>
                    <a:pt x="46" y="67"/>
                  </a:cubicBezTo>
                  <a:cubicBezTo>
                    <a:pt x="46" y="65"/>
                    <a:pt x="46" y="63"/>
                    <a:pt x="48" y="62"/>
                  </a:cubicBezTo>
                  <a:cubicBezTo>
                    <a:pt x="49" y="61"/>
                    <a:pt x="52" y="62"/>
                    <a:pt x="54" y="61"/>
                  </a:cubicBezTo>
                  <a:cubicBezTo>
                    <a:pt x="56" y="61"/>
                    <a:pt x="56" y="60"/>
                    <a:pt x="55" y="59"/>
                  </a:cubicBezTo>
                  <a:cubicBezTo>
                    <a:pt x="53" y="58"/>
                    <a:pt x="50" y="56"/>
                    <a:pt x="50" y="55"/>
                  </a:cubicBezTo>
                  <a:cubicBezTo>
                    <a:pt x="51" y="53"/>
                    <a:pt x="56" y="53"/>
                    <a:pt x="57" y="50"/>
                  </a:cubicBezTo>
                  <a:cubicBezTo>
                    <a:pt x="57" y="47"/>
                    <a:pt x="52" y="46"/>
                    <a:pt x="54" y="41"/>
                  </a:cubicBezTo>
                  <a:cubicBezTo>
                    <a:pt x="54" y="40"/>
                    <a:pt x="54" y="39"/>
                    <a:pt x="55" y="39"/>
                  </a:cubicBezTo>
                  <a:cubicBezTo>
                    <a:pt x="60" y="36"/>
                    <a:pt x="83" y="36"/>
                    <a:pt x="85" y="41"/>
                  </a:cubicBezTo>
                  <a:cubicBezTo>
                    <a:pt x="89" y="53"/>
                    <a:pt x="77" y="72"/>
                    <a:pt x="65" y="73"/>
                  </a:cubicBezTo>
                  <a:cubicBezTo>
                    <a:pt x="63" y="73"/>
                    <a:pt x="58" y="73"/>
                    <a:pt x="60" y="76"/>
                  </a:cubicBezTo>
                  <a:cubicBezTo>
                    <a:pt x="61" y="80"/>
                    <a:pt x="69" y="84"/>
                    <a:pt x="72" y="83"/>
                  </a:cubicBezTo>
                  <a:cubicBezTo>
                    <a:pt x="78" y="80"/>
                    <a:pt x="84" y="64"/>
                    <a:pt x="87" y="57"/>
                  </a:cubicBezTo>
                  <a:cubicBezTo>
                    <a:pt x="89" y="54"/>
                    <a:pt x="92" y="52"/>
                    <a:pt x="93" y="49"/>
                  </a:cubicBezTo>
                  <a:cubicBezTo>
                    <a:pt x="94" y="45"/>
                    <a:pt x="94" y="35"/>
                    <a:pt x="93" y="33"/>
                  </a:cubicBezTo>
                  <a:cubicBezTo>
                    <a:pt x="91" y="30"/>
                    <a:pt x="88" y="32"/>
                    <a:pt x="81" y="32"/>
                  </a:cubicBezTo>
                  <a:cubicBezTo>
                    <a:pt x="74" y="31"/>
                    <a:pt x="61" y="30"/>
                    <a:pt x="52" y="30"/>
                  </a:cubicBezTo>
                  <a:close/>
                  <a:moveTo>
                    <a:pt x="37" y="43"/>
                  </a:moveTo>
                  <a:cubicBezTo>
                    <a:pt x="37" y="44"/>
                    <a:pt x="37" y="45"/>
                    <a:pt x="36" y="45"/>
                  </a:cubicBezTo>
                  <a:cubicBezTo>
                    <a:pt x="35" y="46"/>
                    <a:pt x="31" y="46"/>
                    <a:pt x="30" y="45"/>
                  </a:cubicBezTo>
                  <a:cubicBezTo>
                    <a:pt x="29" y="44"/>
                    <a:pt x="29" y="44"/>
                    <a:pt x="30" y="43"/>
                  </a:cubicBezTo>
                  <a:cubicBezTo>
                    <a:pt x="31" y="42"/>
                    <a:pt x="36" y="42"/>
                    <a:pt x="37" y="43"/>
                  </a:cubicBezTo>
                  <a:close/>
                </a:path>
              </a:pathLst>
            </a:custGeom>
            <a:solidFill>
              <a:srgbClr val="14378B"/>
            </a:solidFill>
            <a:ln>
              <a:noFill/>
            </a:ln>
          </p:spPr>
          <p:txBody>
            <a:bodyPr anchor="ctr"/>
            <a:lstStyle/>
            <a:p>
              <a:pPr algn="ctr"/>
              <a:endParaRPr/>
            </a:p>
          </p:txBody>
        </p:sp>
        <p:sp>
          <p:nvSpPr>
            <p:cNvPr id="61" name="išļidè"/>
            <p:cNvSpPr/>
            <p:nvPr/>
          </p:nvSpPr>
          <p:spPr bwMode="auto">
            <a:xfrm>
              <a:off x="6135492" y="2106629"/>
              <a:ext cx="106209" cy="100899"/>
            </a:xfrm>
            <a:custGeom>
              <a:avLst/>
              <a:gdLst>
                <a:gd name="T0" fmla="*/ 35 w 76"/>
                <a:gd name="T1" fmla="*/ 0 h 72"/>
                <a:gd name="T2" fmla="*/ 38 w 76"/>
                <a:gd name="T3" fmla="*/ 20 h 72"/>
                <a:gd name="T4" fmla="*/ 38 w 76"/>
                <a:gd name="T5" fmla="*/ 26 h 72"/>
                <a:gd name="T6" fmla="*/ 64 w 76"/>
                <a:gd name="T7" fmla="*/ 31 h 72"/>
                <a:gd name="T8" fmla="*/ 61 w 76"/>
                <a:gd name="T9" fmla="*/ 37 h 72"/>
                <a:gd name="T10" fmla="*/ 36 w 76"/>
                <a:gd name="T11" fmla="*/ 35 h 72"/>
                <a:gd name="T12" fmla="*/ 31 w 76"/>
                <a:gd name="T13" fmla="*/ 44 h 72"/>
                <a:gd name="T14" fmla="*/ 19 w 76"/>
                <a:gd name="T15" fmla="*/ 55 h 72"/>
                <a:gd name="T16" fmla="*/ 10 w 76"/>
                <a:gd name="T17" fmla="*/ 56 h 72"/>
                <a:gd name="T18" fmla="*/ 21 w 76"/>
                <a:gd name="T19" fmla="*/ 45 h 72"/>
                <a:gd name="T20" fmla="*/ 24 w 76"/>
                <a:gd name="T21" fmla="*/ 38 h 72"/>
                <a:gd name="T22" fmla="*/ 0 w 76"/>
                <a:gd name="T23" fmla="*/ 34 h 72"/>
                <a:gd name="T24" fmla="*/ 0 w 76"/>
                <a:gd name="T25" fmla="*/ 34 h 72"/>
                <a:gd name="T26" fmla="*/ 7 w 76"/>
                <a:gd name="T27" fmla="*/ 31 h 72"/>
                <a:gd name="T28" fmla="*/ 25 w 76"/>
                <a:gd name="T29" fmla="*/ 30 h 72"/>
                <a:gd name="T30" fmla="*/ 32 w 76"/>
                <a:gd name="T31" fmla="*/ 14 h 72"/>
                <a:gd name="T32" fmla="*/ 35 w 76"/>
                <a:gd name="T33" fmla="*/ 0 h 72"/>
                <a:gd name="T34" fmla="*/ 52 w 76"/>
                <a:gd name="T35" fmla="*/ 49 h 72"/>
                <a:gd name="T36" fmla="*/ 48 w 76"/>
                <a:gd name="T37" fmla="*/ 50 h 72"/>
                <a:gd name="T38" fmla="*/ 51 w 76"/>
                <a:gd name="T39" fmla="*/ 54 h 72"/>
                <a:gd name="T40" fmla="*/ 55 w 76"/>
                <a:gd name="T41" fmla="*/ 57 h 72"/>
                <a:gd name="T42" fmla="*/ 67 w 76"/>
                <a:gd name="T43" fmla="*/ 69 h 72"/>
                <a:gd name="T44" fmla="*/ 74 w 76"/>
                <a:gd name="T45" fmla="*/ 70 h 72"/>
                <a:gd name="T46" fmla="*/ 72 w 76"/>
                <a:gd name="T47" fmla="*/ 61 h 72"/>
                <a:gd name="T48" fmla="*/ 52 w 76"/>
                <a:gd name="T49" fmla="*/ 49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6" h="72">
                  <a:moveTo>
                    <a:pt x="35" y="0"/>
                  </a:moveTo>
                  <a:cubicBezTo>
                    <a:pt x="42" y="0"/>
                    <a:pt x="40" y="15"/>
                    <a:pt x="38" y="20"/>
                  </a:cubicBezTo>
                  <a:cubicBezTo>
                    <a:pt x="38" y="22"/>
                    <a:pt x="37" y="25"/>
                    <a:pt x="38" y="26"/>
                  </a:cubicBezTo>
                  <a:cubicBezTo>
                    <a:pt x="40" y="28"/>
                    <a:pt x="61" y="30"/>
                    <a:pt x="64" y="31"/>
                  </a:cubicBezTo>
                  <a:cubicBezTo>
                    <a:pt x="68" y="32"/>
                    <a:pt x="68" y="38"/>
                    <a:pt x="61" y="37"/>
                  </a:cubicBezTo>
                  <a:cubicBezTo>
                    <a:pt x="57" y="36"/>
                    <a:pt x="40" y="34"/>
                    <a:pt x="36" y="35"/>
                  </a:cubicBezTo>
                  <a:cubicBezTo>
                    <a:pt x="33" y="36"/>
                    <a:pt x="32" y="41"/>
                    <a:pt x="31" y="44"/>
                  </a:cubicBezTo>
                  <a:cubicBezTo>
                    <a:pt x="28" y="49"/>
                    <a:pt x="24" y="53"/>
                    <a:pt x="19" y="55"/>
                  </a:cubicBezTo>
                  <a:cubicBezTo>
                    <a:pt x="18" y="56"/>
                    <a:pt x="10" y="59"/>
                    <a:pt x="10" y="56"/>
                  </a:cubicBezTo>
                  <a:cubicBezTo>
                    <a:pt x="10" y="54"/>
                    <a:pt x="18" y="49"/>
                    <a:pt x="21" y="45"/>
                  </a:cubicBezTo>
                  <a:cubicBezTo>
                    <a:pt x="24" y="42"/>
                    <a:pt x="26" y="39"/>
                    <a:pt x="24" y="38"/>
                  </a:cubicBezTo>
                  <a:cubicBezTo>
                    <a:pt x="21" y="33"/>
                    <a:pt x="5" y="39"/>
                    <a:pt x="0" y="34"/>
                  </a:cubicBezTo>
                  <a:cubicBezTo>
                    <a:pt x="0" y="34"/>
                    <a:pt x="0" y="34"/>
                    <a:pt x="0" y="34"/>
                  </a:cubicBezTo>
                  <a:cubicBezTo>
                    <a:pt x="1" y="32"/>
                    <a:pt x="5" y="31"/>
                    <a:pt x="7" y="31"/>
                  </a:cubicBezTo>
                  <a:cubicBezTo>
                    <a:pt x="13" y="32"/>
                    <a:pt x="21" y="33"/>
                    <a:pt x="25" y="30"/>
                  </a:cubicBezTo>
                  <a:cubicBezTo>
                    <a:pt x="29" y="27"/>
                    <a:pt x="32" y="20"/>
                    <a:pt x="32" y="14"/>
                  </a:cubicBezTo>
                  <a:cubicBezTo>
                    <a:pt x="33" y="8"/>
                    <a:pt x="29" y="2"/>
                    <a:pt x="35" y="0"/>
                  </a:cubicBezTo>
                  <a:close/>
                  <a:moveTo>
                    <a:pt x="52" y="49"/>
                  </a:moveTo>
                  <a:cubicBezTo>
                    <a:pt x="50" y="49"/>
                    <a:pt x="48" y="48"/>
                    <a:pt x="48" y="50"/>
                  </a:cubicBezTo>
                  <a:cubicBezTo>
                    <a:pt x="48" y="52"/>
                    <a:pt x="49" y="53"/>
                    <a:pt x="51" y="54"/>
                  </a:cubicBezTo>
                  <a:cubicBezTo>
                    <a:pt x="52" y="55"/>
                    <a:pt x="54" y="56"/>
                    <a:pt x="55" y="57"/>
                  </a:cubicBezTo>
                  <a:cubicBezTo>
                    <a:pt x="58" y="61"/>
                    <a:pt x="63" y="66"/>
                    <a:pt x="67" y="69"/>
                  </a:cubicBezTo>
                  <a:cubicBezTo>
                    <a:pt x="68" y="70"/>
                    <a:pt x="72" y="72"/>
                    <a:pt x="74" y="70"/>
                  </a:cubicBezTo>
                  <a:cubicBezTo>
                    <a:pt x="76" y="67"/>
                    <a:pt x="74" y="63"/>
                    <a:pt x="72" y="61"/>
                  </a:cubicBezTo>
                  <a:cubicBezTo>
                    <a:pt x="69" y="58"/>
                    <a:pt x="59" y="51"/>
                    <a:pt x="52" y="49"/>
                  </a:cubicBezTo>
                  <a:close/>
                </a:path>
              </a:pathLst>
            </a:custGeom>
            <a:solidFill>
              <a:srgbClr val="14378B"/>
            </a:solidFill>
            <a:ln>
              <a:noFill/>
            </a:ln>
          </p:spPr>
          <p:txBody>
            <a:bodyPr anchor="ctr"/>
            <a:lstStyle/>
            <a:p>
              <a:pPr algn="ctr"/>
              <a:endParaRPr/>
            </a:p>
          </p:txBody>
        </p:sp>
        <p:sp>
          <p:nvSpPr>
            <p:cNvPr id="62" name="îṥ1íḋè"/>
            <p:cNvSpPr/>
            <p:nvPr/>
          </p:nvSpPr>
          <p:spPr bwMode="auto">
            <a:xfrm>
              <a:off x="5373440" y="1497254"/>
              <a:ext cx="98244" cy="83641"/>
            </a:xfrm>
            <a:custGeom>
              <a:avLst/>
              <a:gdLst>
                <a:gd name="T0" fmla="*/ 43 w 70"/>
                <a:gd name="T1" fmla="*/ 9 h 60"/>
                <a:gd name="T2" fmla="*/ 45 w 70"/>
                <a:gd name="T3" fmla="*/ 0 h 60"/>
                <a:gd name="T4" fmla="*/ 62 w 70"/>
                <a:gd name="T5" fmla="*/ 9 h 60"/>
                <a:gd name="T6" fmla="*/ 69 w 70"/>
                <a:gd name="T7" fmla="*/ 26 h 60"/>
                <a:gd name="T8" fmla="*/ 66 w 70"/>
                <a:gd name="T9" fmla="*/ 44 h 60"/>
                <a:gd name="T10" fmla="*/ 54 w 70"/>
                <a:gd name="T11" fmla="*/ 55 h 60"/>
                <a:gd name="T12" fmla="*/ 36 w 70"/>
                <a:gd name="T13" fmla="*/ 60 h 60"/>
                <a:gd name="T14" fmla="*/ 18 w 70"/>
                <a:gd name="T15" fmla="*/ 57 h 60"/>
                <a:gd name="T16" fmla="*/ 5 w 70"/>
                <a:gd name="T17" fmla="*/ 46 h 60"/>
                <a:gd name="T18" fmla="*/ 0 w 70"/>
                <a:gd name="T19" fmla="*/ 30 h 60"/>
                <a:gd name="T20" fmla="*/ 4 w 70"/>
                <a:gd name="T21" fmla="*/ 13 h 60"/>
                <a:gd name="T22" fmla="*/ 18 w 70"/>
                <a:gd name="T23" fmla="*/ 3 h 60"/>
                <a:gd name="T24" fmla="*/ 20 w 70"/>
                <a:gd name="T25" fmla="*/ 11 h 60"/>
                <a:gd name="T26" fmla="*/ 10 w 70"/>
                <a:gd name="T27" fmla="*/ 19 h 60"/>
                <a:gd name="T28" fmla="*/ 8 w 70"/>
                <a:gd name="T29" fmla="*/ 30 h 60"/>
                <a:gd name="T30" fmla="*/ 12 w 70"/>
                <a:gd name="T31" fmla="*/ 43 h 60"/>
                <a:gd name="T32" fmla="*/ 23 w 70"/>
                <a:gd name="T33" fmla="*/ 49 h 60"/>
                <a:gd name="T34" fmla="*/ 36 w 70"/>
                <a:gd name="T35" fmla="*/ 51 h 60"/>
                <a:gd name="T36" fmla="*/ 50 w 70"/>
                <a:gd name="T37" fmla="*/ 47 h 60"/>
                <a:gd name="T38" fmla="*/ 59 w 70"/>
                <a:gd name="T39" fmla="*/ 39 h 60"/>
                <a:gd name="T40" fmla="*/ 62 w 70"/>
                <a:gd name="T41" fmla="*/ 27 h 60"/>
                <a:gd name="T42" fmla="*/ 56 w 70"/>
                <a:gd name="T43" fmla="*/ 15 h 60"/>
                <a:gd name="T44" fmla="*/ 43 w 70"/>
                <a:gd name="T45" fmla="*/ 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60">
                  <a:moveTo>
                    <a:pt x="43" y="9"/>
                  </a:moveTo>
                  <a:cubicBezTo>
                    <a:pt x="45" y="0"/>
                    <a:pt x="45" y="0"/>
                    <a:pt x="45" y="0"/>
                  </a:cubicBezTo>
                  <a:cubicBezTo>
                    <a:pt x="52" y="1"/>
                    <a:pt x="58" y="4"/>
                    <a:pt x="62" y="9"/>
                  </a:cubicBezTo>
                  <a:cubicBezTo>
                    <a:pt x="66" y="13"/>
                    <a:pt x="69" y="19"/>
                    <a:pt x="69" y="26"/>
                  </a:cubicBezTo>
                  <a:cubicBezTo>
                    <a:pt x="70" y="33"/>
                    <a:pt x="69" y="39"/>
                    <a:pt x="66" y="44"/>
                  </a:cubicBezTo>
                  <a:cubicBezTo>
                    <a:pt x="63" y="48"/>
                    <a:pt x="59" y="52"/>
                    <a:pt x="54" y="55"/>
                  </a:cubicBezTo>
                  <a:cubicBezTo>
                    <a:pt x="49" y="58"/>
                    <a:pt x="43" y="59"/>
                    <a:pt x="36" y="60"/>
                  </a:cubicBezTo>
                  <a:cubicBezTo>
                    <a:pt x="29" y="60"/>
                    <a:pt x="23" y="59"/>
                    <a:pt x="18" y="57"/>
                  </a:cubicBezTo>
                  <a:cubicBezTo>
                    <a:pt x="12" y="55"/>
                    <a:pt x="8" y="51"/>
                    <a:pt x="5" y="46"/>
                  </a:cubicBezTo>
                  <a:cubicBezTo>
                    <a:pt x="2" y="42"/>
                    <a:pt x="1" y="36"/>
                    <a:pt x="0" y="30"/>
                  </a:cubicBezTo>
                  <a:cubicBezTo>
                    <a:pt x="0" y="24"/>
                    <a:pt x="1" y="18"/>
                    <a:pt x="4" y="13"/>
                  </a:cubicBezTo>
                  <a:cubicBezTo>
                    <a:pt x="7" y="8"/>
                    <a:pt x="12" y="5"/>
                    <a:pt x="18" y="3"/>
                  </a:cubicBezTo>
                  <a:cubicBezTo>
                    <a:pt x="20" y="11"/>
                    <a:pt x="20" y="11"/>
                    <a:pt x="20" y="11"/>
                  </a:cubicBezTo>
                  <a:cubicBezTo>
                    <a:pt x="16" y="13"/>
                    <a:pt x="12" y="16"/>
                    <a:pt x="10" y="19"/>
                  </a:cubicBezTo>
                  <a:cubicBezTo>
                    <a:pt x="8" y="22"/>
                    <a:pt x="7" y="26"/>
                    <a:pt x="8" y="30"/>
                  </a:cubicBezTo>
                  <a:cubicBezTo>
                    <a:pt x="8" y="35"/>
                    <a:pt x="10" y="39"/>
                    <a:pt x="12" y="43"/>
                  </a:cubicBezTo>
                  <a:cubicBezTo>
                    <a:pt x="15" y="46"/>
                    <a:pt x="18" y="48"/>
                    <a:pt x="23" y="49"/>
                  </a:cubicBezTo>
                  <a:cubicBezTo>
                    <a:pt x="27" y="50"/>
                    <a:pt x="31" y="51"/>
                    <a:pt x="36" y="51"/>
                  </a:cubicBezTo>
                  <a:cubicBezTo>
                    <a:pt x="41" y="50"/>
                    <a:pt x="46" y="49"/>
                    <a:pt x="50" y="47"/>
                  </a:cubicBezTo>
                  <a:cubicBezTo>
                    <a:pt x="54" y="45"/>
                    <a:pt x="57" y="42"/>
                    <a:pt x="59" y="39"/>
                  </a:cubicBezTo>
                  <a:cubicBezTo>
                    <a:pt x="61" y="35"/>
                    <a:pt x="62" y="31"/>
                    <a:pt x="62" y="27"/>
                  </a:cubicBezTo>
                  <a:cubicBezTo>
                    <a:pt x="61" y="22"/>
                    <a:pt x="60" y="18"/>
                    <a:pt x="56" y="15"/>
                  </a:cubicBezTo>
                  <a:cubicBezTo>
                    <a:pt x="53" y="12"/>
                    <a:pt x="49" y="10"/>
                    <a:pt x="43" y="9"/>
                  </a:cubicBezTo>
                  <a:close/>
                </a:path>
              </a:pathLst>
            </a:custGeom>
            <a:solidFill>
              <a:srgbClr val="14378B"/>
            </a:solidFill>
            <a:ln>
              <a:noFill/>
            </a:ln>
          </p:spPr>
          <p:txBody>
            <a:bodyPr anchor="ctr"/>
            <a:lstStyle/>
            <a:p>
              <a:pPr algn="ctr"/>
              <a:endParaRPr/>
            </a:p>
          </p:txBody>
        </p:sp>
        <p:sp>
          <p:nvSpPr>
            <p:cNvPr id="63" name="îṥļíďè"/>
            <p:cNvSpPr/>
            <p:nvPr/>
          </p:nvSpPr>
          <p:spPr bwMode="auto">
            <a:xfrm>
              <a:off x="5370785" y="1396355"/>
              <a:ext cx="99572" cy="75673"/>
            </a:xfrm>
            <a:custGeom>
              <a:avLst/>
              <a:gdLst>
                <a:gd name="T0" fmla="*/ 70 w 75"/>
                <a:gd name="T1" fmla="*/ 57 h 57"/>
                <a:gd name="T2" fmla="*/ 0 w 75"/>
                <a:gd name="T3" fmla="*/ 51 h 57"/>
                <a:gd name="T4" fmla="*/ 5 w 75"/>
                <a:gd name="T5" fmla="*/ 0 h 57"/>
                <a:gd name="T6" fmla="*/ 13 w 75"/>
                <a:gd name="T7" fmla="*/ 0 h 57"/>
                <a:gd name="T8" fmla="*/ 9 w 75"/>
                <a:gd name="T9" fmla="*/ 42 h 57"/>
                <a:gd name="T10" fmla="*/ 31 w 75"/>
                <a:gd name="T11" fmla="*/ 43 h 57"/>
                <a:gd name="T12" fmla="*/ 34 w 75"/>
                <a:gd name="T13" fmla="*/ 6 h 57"/>
                <a:gd name="T14" fmla="*/ 42 w 75"/>
                <a:gd name="T15" fmla="*/ 6 h 57"/>
                <a:gd name="T16" fmla="*/ 39 w 75"/>
                <a:gd name="T17" fmla="*/ 44 h 57"/>
                <a:gd name="T18" fmla="*/ 62 w 75"/>
                <a:gd name="T19" fmla="*/ 47 h 57"/>
                <a:gd name="T20" fmla="*/ 66 w 75"/>
                <a:gd name="T21" fmla="*/ 3 h 57"/>
                <a:gd name="T22" fmla="*/ 75 w 75"/>
                <a:gd name="T23" fmla="*/ 5 h 57"/>
                <a:gd name="T24" fmla="*/ 70 w 75"/>
                <a:gd name="T25"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5" h="57">
                  <a:moveTo>
                    <a:pt x="70" y="57"/>
                  </a:moveTo>
                  <a:lnTo>
                    <a:pt x="0" y="51"/>
                  </a:lnTo>
                  <a:lnTo>
                    <a:pt x="5" y="0"/>
                  </a:lnTo>
                  <a:lnTo>
                    <a:pt x="13" y="0"/>
                  </a:lnTo>
                  <a:lnTo>
                    <a:pt x="9" y="42"/>
                  </a:lnTo>
                  <a:lnTo>
                    <a:pt x="31" y="43"/>
                  </a:lnTo>
                  <a:lnTo>
                    <a:pt x="34" y="6"/>
                  </a:lnTo>
                  <a:lnTo>
                    <a:pt x="42" y="6"/>
                  </a:lnTo>
                  <a:lnTo>
                    <a:pt x="39" y="44"/>
                  </a:lnTo>
                  <a:lnTo>
                    <a:pt x="62" y="47"/>
                  </a:lnTo>
                  <a:lnTo>
                    <a:pt x="66" y="3"/>
                  </a:lnTo>
                  <a:lnTo>
                    <a:pt x="75" y="5"/>
                  </a:lnTo>
                  <a:lnTo>
                    <a:pt x="70" y="57"/>
                  </a:lnTo>
                  <a:close/>
                </a:path>
              </a:pathLst>
            </a:custGeom>
            <a:solidFill>
              <a:srgbClr val="14378B"/>
            </a:solidFill>
            <a:ln>
              <a:noFill/>
            </a:ln>
          </p:spPr>
          <p:txBody>
            <a:bodyPr anchor="ctr"/>
            <a:lstStyle/>
            <a:p>
              <a:pPr algn="ctr"/>
              <a:endParaRPr/>
            </a:p>
          </p:txBody>
        </p:sp>
        <p:sp>
          <p:nvSpPr>
            <p:cNvPr id="64" name="iŝlíďê"/>
            <p:cNvSpPr/>
            <p:nvPr/>
          </p:nvSpPr>
          <p:spPr bwMode="auto">
            <a:xfrm>
              <a:off x="5381406" y="1283507"/>
              <a:ext cx="106209" cy="95588"/>
            </a:xfrm>
            <a:custGeom>
              <a:avLst/>
              <a:gdLst>
                <a:gd name="T0" fmla="*/ 67 w 80"/>
                <a:gd name="T1" fmla="*/ 72 h 72"/>
                <a:gd name="T2" fmla="*/ 0 w 80"/>
                <a:gd name="T3" fmla="*/ 55 h 72"/>
                <a:gd name="T4" fmla="*/ 2 w 80"/>
                <a:gd name="T5" fmla="*/ 45 h 72"/>
                <a:gd name="T6" fmla="*/ 64 w 80"/>
                <a:gd name="T7" fmla="*/ 22 h 72"/>
                <a:gd name="T8" fmla="*/ 10 w 80"/>
                <a:gd name="T9" fmla="*/ 10 h 72"/>
                <a:gd name="T10" fmla="*/ 12 w 80"/>
                <a:gd name="T11" fmla="*/ 0 h 72"/>
                <a:gd name="T12" fmla="*/ 80 w 80"/>
                <a:gd name="T13" fmla="*/ 18 h 72"/>
                <a:gd name="T14" fmla="*/ 78 w 80"/>
                <a:gd name="T15" fmla="*/ 27 h 72"/>
                <a:gd name="T16" fmla="*/ 15 w 80"/>
                <a:gd name="T17" fmla="*/ 50 h 72"/>
                <a:gd name="T18" fmla="*/ 70 w 80"/>
                <a:gd name="T19" fmla="*/ 62 h 72"/>
                <a:gd name="T20" fmla="*/ 67 w 80"/>
                <a:gd name="T2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72">
                  <a:moveTo>
                    <a:pt x="67" y="72"/>
                  </a:moveTo>
                  <a:lnTo>
                    <a:pt x="0" y="55"/>
                  </a:lnTo>
                  <a:lnTo>
                    <a:pt x="2" y="45"/>
                  </a:lnTo>
                  <a:lnTo>
                    <a:pt x="64" y="22"/>
                  </a:lnTo>
                  <a:lnTo>
                    <a:pt x="10" y="10"/>
                  </a:lnTo>
                  <a:lnTo>
                    <a:pt x="12" y="0"/>
                  </a:lnTo>
                  <a:lnTo>
                    <a:pt x="80" y="18"/>
                  </a:lnTo>
                  <a:lnTo>
                    <a:pt x="78" y="27"/>
                  </a:lnTo>
                  <a:lnTo>
                    <a:pt x="15" y="50"/>
                  </a:lnTo>
                  <a:lnTo>
                    <a:pt x="70" y="62"/>
                  </a:lnTo>
                  <a:lnTo>
                    <a:pt x="67" y="72"/>
                  </a:lnTo>
                  <a:close/>
                </a:path>
              </a:pathLst>
            </a:custGeom>
            <a:solidFill>
              <a:srgbClr val="14378B"/>
            </a:solidFill>
            <a:ln>
              <a:noFill/>
            </a:ln>
          </p:spPr>
          <p:txBody>
            <a:bodyPr anchor="ctr"/>
            <a:lstStyle/>
            <a:p>
              <a:pPr algn="ctr"/>
              <a:endParaRPr/>
            </a:p>
          </p:txBody>
        </p:sp>
        <p:sp>
          <p:nvSpPr>
            <p:cNvPr id="65" name="î$ḷîďe"/>
            <p:cNvSpPr/>
            <p:nvPr/>
          </p:nvSpPr>
          <p:spPr bwMode="auto">
            <a:xfrm>
              <a:off x="5405302" y="1182609"/>
              <a:ext cx="102228" cy="74347"/>
            </a:xfrm>
            <a:custGeom>
              <a:avLst/>
              <a:gdLst>
                <a:gd name="T0" fmla="*/ 74 w 77"/>
                <a:gd name="T1" fmla="*/ 56 h 56"/>
                <a:gd name="T2" fmla="*/ 16 w 77"/>
                <a:gd name="T3" fmla="*/ 33 h 56"/>
                <a:gd name="T4" fmla="*/ 8 w 77"/>
                <a:gd name="T5" fmla="*/ 54 h 56"/>
                <a:gd name="T6" fmla="*/ 0 w 77"/>
                <a:gd name="T7" fmla="*/ 51 h 56"/>
                <a:gd name="T8" fmla="*/ 20 w 77"/>
                <a:gd name="T9" fmla="*/ 0 h 56"/>
                <a:gd name="T10" fmla="*/ 28 w 77"/>
                <a:gd name="T11" fmla="*/ 3 h 56"/>
                <a:gd name="T12" fmla="*/ 19 w 77"/>
                <a:gd name="T13" fmla="*/ 25 h 56"/>
                <a:gd name="T14" fmla="*/ 77 w 77"/>
                <a:gd name="T15" fmla="*/ 48 h 56"/>
                <a:gd name="T16" fmla="*/ 74 w 77"/>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7" h="56">
                  <a:moveTo>
                    <a:pt x="74" y="56"/>
                  </a:moveTo>
                  <a:lnTo>
                    <a:pt x="16" y="33"/>
                  </a:lnTo>
                  <a:lnTo>
                    <a:pt x="8" y="54"/>
                  </a:lnTo>
                  <a:lnTo>
                    <a:pt x="0" y="51"/>
                  </a:lnTo>
                  <a:lnTo>
                    <a:pt x="20" y="0"/>
                  </a:lnTo>
                  <a:lnTo>
                    <a:pt x="28" y="3"/>
                  </a:lnTo>
                  <a:lnTo>
                    <a:pt x="19" y="25"/>
                  </a:lnTo>
                  <a:lnTo>
                    <a:pt x="77" y="48"/>
                  </a:lnTo>
                  <a:lnTo>
                    <a:pt x="74" y="56"/>
                  </a:lnTo>
                  <a:close/>
                </a:path>
              </a:pathLst>
            </a:custGeom>
            <a:solidFill>
              <a:srgbClr val="14378B"/>
            </a:solidFill>
            <a:ln>
              <a:noFill/>
            </a:ln>
          </p:spPr>
          <p:txBody>
            <a:bodyPr anchor="ctr"/>
            <a:lstStyle/>
            <a:p>
              <a:pPr algn="ctr"/>
              <a:endParaRPr/>
            </a:p>
          </p:txBody>
        </p:sp>
        <p:sp>
          <p:nvSpPr>
            <p:cNvPr id="66" name="íšḷïḋè"/>
            <p:cNvSpPr/>
            <p:nvPr/>
          </p:nvSpPr>
          <p:spPr bwMode="auto">
            <a:xfrm>
              <a:off x="5445132" y="1094988"/>
              <a:ext cx="122140" cy="102227"/>
            </a:xfrm>
            <a:custGeom>
              <a:avLst/>
              <a:gdLst>
                <a:gd name="T0" fmla="*/ 58 w 88"/>
                <a:gd name="T1" fmla="*/ 73 h 73"/>
                <a:gd name="T2" fmla="*/ 0 w 88"/>
                <a:gd name="T3" fmla="*/ 40 h 73"/>
                <a:gd name="T4" fmla="*/ 15 w 88"/>
                <a:gd name="T5" fmla="*/ 14 h 73"/>
                <a:gd name="T6" fmla="*/ 23 w 88"/>
                <a:gd name="T7" fmla="*/ 3 h 73"/>
                <a:gd name="T8" fmla="*/ 33 w 88"/>
                <a:gd name="T9" fmla="*/ 0 h 73"/>
                <a:gd name="T10" fmla="*/ 43 w 88"/>
                <a:gd name="T11" fmla="*/ 3 h 73"/>
                <a:gd name="T12" fmla="*/ 51 w 88"/>
                <a:gd name="T13" fmla="*/ 13 h 73"/>
                <a:gd name="T14" fmla="*/ 49 w 88"/>
                <a:gd name="T15" fmla="*/ 28 h 73"/>
                <a:gd name="T16" fmla="*/ 55 w 88"/>
                <a:gd name="T17" fmla="*/ 25 h 73"/>
                <a:gd name="T18" fmla="*/ 66 w 88"/>
                <a:gd name="T19" fmla="*/ 23 h 73"/>
                <a:gd name="T20" fmla="*/ 88 w 88"/>
                <a:gd name="T21" fmla="*/ 22 h 73"/>
                <a:gd name="T22" fmla="*/ 82 w 88"/>
                <a:gd name="T23" fmla="*/ 32 h 73"/>
                <a:gd name="T24" fmla="*/ 66 w 88"/>
                <a:gd name="T25" fmla="*/ 33 h 73"/>
                <a:gd name="T26" fmla="*/ 54 w 88"/>
                <a:gd name="T27" fmla="*/ 33 h 73"/>
                <a:gd name="T28" fmla="*/ 48 w 88"/>
                <a:gd name="T29" fmla="*/ 35 h 73"/>
                <a:gd name="T30" fmla="*/ 45 w 88"/>
                <a:gd name="T31" fmla="*/ 38 h 73"/>
                <a:gd name="T32" fmla="*/ 42 w 88"/>
                <a:gd name="T33" fmla="*/ 42 h 73"/>
                <a:gd name="T34" fmla="*/ 37 w 88"/>
                <a:gd name="T35" fmla="*/ 51 h 73"/>
                <a:gd name="T36" fmla="*/ 63 w 88"/>
                <a:gd name="T37" fmla="*/ 66 h 73"/>
                <a:gd name="T38" fmla="*/ 58 w 88"/>
                <a:gd name="T39" fmla="*/ 73 h 73"/>
                <a:gd name="T40" fmla="*/ 30 w 88"/>
                <a:gd name="T41" fmla="*/ 47 h 73"/>
                <a:gd name="T42" fmla="*/ 40 w 88"/>
                <a:gd name="T43" fmla="*/ 30 h 73"/>
                <a:gd name="T44" fmla="*/ 43 w 88"/>
                <a:gd name="T45" fmla="*/ 22 h 73"/>
                <a:gd name="T46" fmla="*/ 43 w 88"/>
                <a:gd name="T47" fmla="*/ 15 h 73"/>
                <a:gd name="T48" fmla="*/ 38 w 88"/>
                <a:gd name="T49" fmla="*/ 11 h 73"/>
                <a:gd name="T50" fmla="*/ 30 w 88"/>
                <a:gd name="T51" fmla="*/ 10 h 73"/>
                <a:gd name="T52" fmla="*/ 22 w 88"/>
                <a:gd name="T53" fmla="*/ 17 h 73"/>
                <a:gd name="T54" fmla="*/ 11 w 88"/>
                <a:gd name="T55" fmla="*/ 36 h 73"/>
                <a:gd name="T56" fmla="*/ 30 w 88"/>
                <a:gd name="T57" fmla="*/ 47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8" h="73">
                  <a:moveTo>
                    <a:pt x="58" y="73"/>
                  </a:moveTo>
                  <a:cubicBezTo>
                    <a:pt x="0" y="40"/>
                    <a:pt x="0" y="40"/>
                    <a:pt x="0" y="40"/>
                  </a:cubicBezTo>
                  <a:cubicBezTo>
                    <a:pt x="15" y="14"/>
                    <a:pt x="15" y="14"/>
                    <a:pt x="15" y="14"/>
                  </a:cubicBezTo>
                  <a:cubicBezTo>
                    <a:pt x="18" y="9"/>
                    <a:pt x="21" y="5"/>
                    <a:pt x="23" y="3"/>
                  </a:cubicBezTo>
                  <a:cubicBezTo>
                    <a:pt x="26" y="1"/>
                    <a:pt x="29" y="0"/>
                    <a:pt x="33" y="0"/>
                  </a:cubicBezTo>
                  <a:cubicBezTo>
                    <a:pt x="36" y="0"/>
                    <a:pt x="40" y="1"/>
                    <a:pt x="43" y="3"/>
                  </a:cubicBezTo>
                  <a:cubicBezTo>
                    <a:pt x="47" y="5"/>
                    <a:pt x="50" y="8"/>
                    <a:pt x="51" y="13"/>
                  </a:cubicBezTo>
                  <a:cubicBezTo>
                    <a:pt x="52" y="17"/>
                    <a:pt x="52" y="22"/>
                    <a:pt x="49" y="28"/>
                  </a:cubicBezTo>
                  <a:cubicBezTo>
                    <a:pt x="51" y="27"/>
                    <a:pt x="53" y="26"/>
                    <a:pt x="55" y="25"/>
                  </a:cubicBezTo>
                  <a:cubicBezTo>
                    <a:pt x="58" y="24"/>
                    <a:pt x="62" y="23"/>
                    <a:pt x="66" y="23"/>
                  </a:cubicBezTo>
                  <a:cubicBezTo>
                    <a:pt x="88" y="22"/>
                    <a:pt x="88" y="22"/>
                    <a:pt x="88" y="22"/>
                  </a:cubicBezTo>
                  <a:cubicBezTo>
                    <a:pt x="82" y="32"/>
                    <a:pt x="82" y="32"/>
                    <a:pt x="82" y="32"/>
                  </a:cubicBezTo>
                  <a:cubicBezTo>
                    <a:pt x="66" y="33"/>
                    <a:pt x="66" y="33"/>
                    <a:pt x="66" y="33"/>
                  </a:cubicBezTo>
                  <a:cubicBezTo>
                    <a:pt x="61" y="33"/>
                    <a:pt x="57" y="33"/>
                    <a:pt x="54" y="33"/>
                  </a:cubicBezTo>
                  <a:cubicBezTo>
                    <a:pt x="52" y="34"/>
                    <a:pt x="50" y="34"/>
                    <a:pt x="48" y="35"/>
                  </a:cubicBezTo>
                  <a:cubicBezTo>
                    <a:pt x="47" y="36"/>
                    <a:pt x="46" y="37"/>
                    <a:pt x="45" y="38"/>
                  </a:cubicBezTo>
                  <a:cubicBezTo>
                    <a:pt x="44" y="38"/>
                    <a:pt x="43" y="40"/>
                    <a:pt x="42" y="42"/>
                  </a:cubicBezTo>
                  <a:cubicBezTo>
                    <a:pt x="37" y="51"/>
                    <a:pt x="37" y="51"/>
                    <a:pt x="37" y="51"/>
                  </a:cubicBezTo>
                  <a:cubicBezTo>
                    <a:pt x="63" y="66"/>
                    <a:pt x="63" y="66"/>
                    <a:pt x="63" y="66"/>
                  </a:cubicBezTo>
                  <a:cubicBezTo>
                    <a:pt x="58" y="73"/>
                    <a:pt x="58" y="73"/>
                    <a:pt x="58" y="73"/>
                  </a:cubicBezTo>
                  <a:close/>
                  <a:moveTo>
                    <a:pt x="30" y="47"/>
                  </a:moveTo>
                  <a:cubicBezTo>
                    <a:pt x="40" y="30"/>
                    <a:pt x="40" y="30"/>
                    <a:pt x="40" y="30"/>
                  </a:cubicBezTo>
                  <a:cubicBezTo>
                    <a:pt x="42" y="27"/>
                    <a:pt x="43" y="24"/>
                    <a:pt x="43" y="22"/>
                  </a:cubicBezTo>
                  <a:cubicBezTo>
                    <a:pt x="44" y="19"/>
                    <a:pt x="44" y="17"/>
                    <a:pt x="43" y="15"/>
                  </a:cubicBezTo>
                  <a:cubicBezTo>
                    <a:pt x="42" y="13"/>
                    <a:pt x="40" y="12"/>
                    <a:pt x="38" y="11"/>
                  </a:cubicBezTo>
                  <a:cubicBezTo>
                    <a:pt x="35" y="9"/>
                    <a:pt x="33" y="9"/>
                    <a:pt x="30" y="10"/>
                  </a:cubicBezTo>
                  <a:cubicBezTo>
                    <a:pt x="27" y="11"/>
                    <a:pt x="24" y="13"/>
                    <a:pt x="22" y="17"/>
                  </a:cubicBezTo>
                  <a:cubicBezTo>
                    <a:pt x="11" y="36"/>
                    <a:pt x="11" y="36"/>
                    <a:pt x="11" y="36"/>
                  </a:cubicBezTo>
                  <a:lnTo>
                    <a:pt x="30" y="47"/>
                  </a:lnTo>
                  <a:close/>
                </a:path>
              </a:pathLst>
            </a:custGeom>
            <a:solidFill>
              <a:srgbClr val="14378B"/>
            </a:solidFill>
            <a:ln>
              <a:noFill/>
            </a:ln>
          </p:spPr>
          <p:txBody>
            <a:bodyPr anchor="ctr"/>
            <a:lstStyle/>
            <a:p>
              <a:pPr algn="ctr"/>
              <a:endParaRPr/>
            </a:p>
          </p:txBody>
        </p:sp>
        <p:sp>
          <p:nvSpPr>
            <p:cNvPr id="67" name="ïSľiḋè"/>
            <p:cNvSpPr/>
            <p:nvPr/>
          </p:nvSpPr>
          <p:spPr bwMode="auto">
            <a:xfrm>
              <a:off x="5520806" y="1021968"/>
              <a:ext cx="103554" cy="95588"/>
            </a:xfrm>
            <a:custGeom>
              <a:avLst/>
              <a:gdLst>
                <a:gd name="T0" fmla="*/ 36 w 75"/>
                <a:gd name="T1" fmla="*/ 69 h 69"/>
                <a:gd name="T2" fmla="*/ 0 w 75"/>
                <a:gd name="T3" fmla="*/ 7 h 69"/>
                <a:gd name="T4" fmla="*/ 6 w 75"/>
                <a:gd name="T5" fmla="*/ 0 h 69"/>
                <a:gd name="T6" fmla="*/ 75 w 75"/>
                <a:gd name="T7" fmla="*/ 20 h 69"/>
                <a:gd name="T8" fmla="*/ 69 w 75"/>
                <a:gd name="T9" fmla="*/ 28 h 69"/>
                <a:gd name="T10" fmla="*/ 48 w 75"/>
                <a:gd name="T11" fmla="*/ 22 h 69"/>
                <a:gd name="T12" fmla="*/ 31 w 75"/>
                <a:gd name="T13" fmla="*/ 43 h 69"/>
                <a:gd name="T14" fmla="*/ 42 w 75"/>
                <a:gd name="T15" fmla="*/ 62 h 69"/>
                <a:gd name="T16" fmla="*/ 36 w 75"/>
                <a:gd name="T17" fmla="*/ 69 h 69"/>
                <a:gd name="T18" fmla="*/ 27 w 75"/>
                <a:gd name="T19" fmla="*/ 37 h 69"/>
                <a:gd name="T20" fmla="*/ 41 w 75"/>
                <a:gd name="T21" fmla="*/ 19 h 69"/>
                <a:gd name="T22" fmla="*/ 22 w 75"/>
                <a:gd name="T23" fmla="*/ 13 h 69"/>
                <a:gd name="T24" fmla="*/ 8 w 75"/>
                <a:gd name="T25" fmla="*/ 8 h 69"/>
                <a:gd name="T26" fmla="*/ 16 w 75"/>
                <a:gd name="T27" fmla="*/ 19 h 69"/>
                <a:gd name="T28" fmla="*/ 27 w 75"/>
                <a:gd name="T29" fmla="*/ 3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5" h="69">
                  <a:moveTo>
                    <a:pt x="36" y="69"/>
                  </a:moveTo>
                  <a:cubicBezTo>
                    <a:pt x="0" y="7"/>
                    <a:pt x="0" y="7"/>
                    <a:pt x="0" y="7"/>
                  </a:cubicBezTo>
                  <a:cubicBezTo>
                    <a:pt x="6" y="0"/>
                    <a:pt x="6" y="0"/>
                    <a:pt x="6" y="0"/>
                  </a:cubicBezTo>
                  <a:cubicBezTo>
                    <a:pt x="75" y="20"/>
                    <a:pt x="75" y="20"/>
                    <a:pt x="75" y="20"/>
                  </a:cubicBezTo>
                  <a:cubicBezTo>
                    <a:pt x="69" y="28"/>
                    <a:pt x="69" y="28"/>
                    <a:pt x="69" y="28"/>
                  </a:cubicBezTo>
                  <a:cubicBezTo>
                    <a:pt x="48" y="22"/>
                    <a:pt x="48" y="22"/>
                    <a:pt x="48" y="22"/>
                  </a:cubicBezTo>
                  <a:cubicBezTo>
                    <a:pt x="31" y="43"/>
                    <a:pt x="31" y="43"/>
                    <a:pt x="31" y="43"/>
                  </a:cubicBezTo>
                  <a:cubicBezTo>
                    <a:pt x="42" y="62"/>
                    <a:pt x="42" y="62"/>
                    <a:pt x="42" y="62"/>
                  </a:cubicBezTo>
                  <a:cubicBezTo>
                    <a:pt x="36" y="69"/>
                    <a:pt x="36" y="69"/>
                    <a:pt x="36" y="69"/>
                  </a:cubicBezTo>
                  <a:close/>
                  <a:moveTo>
                    <a:pt x="27" y="37"/>
                  </a:moveTo>
                  <a:cubicBezTo>
                    <a:pt x="41" y="19"/>
                    <a:pt x="41" y="19"/>
                    <a:pt x="41" y="19"/>
                  </a:cubicBezTo>
                  <a:cubicBezTo>
                    <a:pt x="22" y="13"/>
                    <a:pt x="22" y="13"/>
                    <a:pt x="22" y="13"/>
                  </a:cubicBezTo>
                  <a:cubicBezTo>
                    <a:pt x="16" y="11"/>
                    <a:pt x="12" y="9"/>
                    <a:pt x="8" y="8"/>
                  </a:cubicBezTo>
                  <a:cubicBezTo>
                    <a:pt x="11" y="11"/>
                    <a:pt x="14" y="15"/>
                    <a:pt x="16" y="19"/>
                  </a:cubicBezTo>
                  <a:lnTo>
                    <a:pt x="27" y="37"/>
                  </a:lnTo>
                  <a:close/>
                </a:path>
              </a:pathLst>
            </a:custGeom>
            <a:solidFill>
              <a:srgbClr val="14378B"/>
            </a:solidFill>
            <a:ln>
              <a:noFill/>
            </a:ln>
          </p:spPr>
          <p:txBody>
            <a:bodyPr anchor="ctr"/>
            <a:lstStyle/>
            <a:p>
              <a:pPr algn="ctr"/>
              <a:endParaRPr/>
            </a:p>
          </p:txBody>
        </p:sp>
        <p:sp>
          <p:nvSpPr>
            <p:cNvPr id="68" name="îṥliḓè"/>
            <p:cNvSpPr/>
            <p:nvPr/>
          </p:nvSpPr>
          <p:spPr bwMode="auto">
            <a:xfrm>
              <a:off x="5572583" y="959570"/>
              <a:ext cx="106209" cy="77002"/>
            </a:xfrm>
            <a:custGeom>
              <a:avLst/>
              <a:gdLst>
                <a:gd name="T0" fmla="*/ 48 w 80"/>
                <a:gd name="T1" fmla="*/ 58 h 58"/>
                <a:gd name="T2" fmla="*/ 0 w 80"/>
                <a:gd name="T3" fmla="*/ 7 h 58"/>
                <a:gd name="T4" fmla="*/ 7 w 80"/>
                <a:gd name="T5" fmla="*/ 0 h 58"/>
                <a:gd name="T6" fmla="*/ 49 w 80"/>
                <a:gd name="T7" fmla="*/ 46 h 58"/>
                <a:gd name="T8" fmla="*/ 74 w 80"/>
                <a:gd name="T9" fmla="*/ 23 h 58"/>
                <a:gd name="T10" fmla="*/ 80 w 80"/>
                <a:gd name="T11" fmla="*/ 29 h 58"/>
                <a:gd name="T12" fmla="*/ 48 w 8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80" h="58">
                  <a:moveTo>
                    <a:pt x="48" y="58"/>
                  </a:moveTo>
                  <a:lnTo>
                    <a:pt x="0" y="7"/>
                  </a:lnTo>
                  <a:lnTo>
                    <a:pt x="7" y="0"/>
                  </a:lnTo>
                  <a:lnTo>
                    <a:pt x="49" y="46"/>
                  </a:lnTo>
                  <a:lnTo>
                    <a:pt x="74" y="23"/>
                  </a:lnTo>
                  <a:lnTo>
                    <a:pt x="80" y="29"/>
                  </a:lnTo>
                  <a:lnTo>
                    <a:pt x="48" y="58"/>
                  </a:lnTo>
                  <a:close/>
                </a:path>
              </a:pathLst>
            </a:custGeom>
            <a:solidFill>
              <a:srgbClr val="14378B"/>
            </a:solidFill>
            <a:ln>
              <a:noFill/>
            </a:ln>
          </p:spPr>
          <p:txBody>
            <a:bodyPr anchor="ctr"/>
            <a:lstStyle/>
            <a:p>
              <a:pPr algn="ctr"/>
              <a:endParaRPr/>
            </a:p>
          </p:txBody>
        </p:sp>
        <p:sp>
          <p:nvSpPr>
            <p:cNvPr id="69" name="íšļîďe"/>
            <p:cNvSpPr/>
            <p:nvPr/>
          </p:nvSpPr>
          <p:spPr bwMode="auto">
            <a:xfrm>
              <a:off x="5713309" y="834775"/>
              <a:ext cx="88952" cy="95588"/>
            </a:xfrm>
            <a:custGeom>
              <a:avLst/>
              <a:gdLst>
                <a:gd name="T0" fmla="*/ 13 w 64"/>
                <a:gd name="T1" fmla="*/ 58 h 69"/>
                <a:gd name="T2" fmla="*/ 20 w 64"/>
                <a:gd name="T3" fmla="*/ 53 h 69"/>
                <a:gd name="T4" fmla="*/ 27 w 64"/>
                <a:gd name="T5" fmla="*/ 59 h 69"/>
                <a:gd name="T6" fmla="*/ 35 w 64"/>
                <a:gd name="T7" fmla="*/ 60 h 69"/>
                <a:gd name="T8" fmla="*/ 45 w 64"/>
                <a:gd name="T9" fmla="*/ 57 h 69"/>
                <a:gd name="T10" fmla="*/ 52 w 64"/>
                <a:gd name="T11" fmla="*/ 51 h 69"/>
                <a:gd name="T12" fmla="*/ 55 w 64"/>
                <a:gd name="T13" fmla="*/ 45 h 69"/>
                <a:gd name="T14" fmla="*/ 54 w 64"/>
                <a:gd name="T15" fmla="*/ 39 h 69"/>
                <a:gd name="T16" fmla="*/ 50 w 64"/>
                <a:gd name="T17" fmla="*/ 35 h 69"/>
                <a:gd name="T18" fmla="*/ 43 w 64"/>
                <a:gd name="T19" fmla="*/ 35 h 69"/>
                <a:gd name="T20" fmla="*/ 31 w 64"/>
                <a:gd name="T21" fmla="*/ 38 h 69"/>
                <a:gd name="T22" fmla="*/ 17 w 64"/>
                <a:gd name="T23" fmla="*/ 40 h 69"/>
                <a:gd name="T24" fmla="*/ 8 w 64"/>
                <a:gd name="T25" fmla="*/ 38 h 69"/>
                <a:gd name="T26" fmla="*/ 2 w 64"/>
                <a:gd name="T27" fmla="*/ 32 h 69"/>
                <a:gd name="T28" fmla="*/ 0 w 64"/>
                <a:gd name="T29" fmla="*/ 22 h 69"/>
                <a:gd name="T30" fmla="*/ 4 w 64"/>
                <a:gd name="T31" fmla="*/ 12 h 69"/>
                <a:gd name="T32" fmla="*/ 14 w 64"/>
                <a:gd name="T33" fmla="*/ 4 h 69"/>
                <a:gd name="T34" fmla="*/ 26 w 64"/>
                <a:gd name="T35" fmla="*/ 0 h 69"/>
                <a:gd name="T36" fmla="*/ 37 w 64"/>
                <a:gd name="T37" fmla="*/ 2 h 69"/>
                <a:gd name="T38" fmla="*/ 45 w 64"/>
                <a:gd name="T39" fmla="*/ 10 h 69"/>
                <a:gd name="T40" fmla="*/ 38 w 64"/>
                <a:gd name="T41" fmla="*/ 14 h 69"/>
                <a:gd name="T42" fmla="*/ 29 w 64"/>
                <a:gd name="T43" fmla="*/ 8 h 69"/>
                <a:gd name="T44" fmla="*/ 18 w 64"/>
                <a:gd name="T45" fmla="*/ 11 h 69"/>
                <a:gd name="T46" fmla="*/ 9 w 64"/>
                <a:gd name="T47" fmla="*/ 19 h 69"/>
                <a:gd name="T48" fmla="*/ 9 w 64"/>
                <a:gd name="T49" fmla="*/ 27 h 69"/>
                <a:gd name="T50" fmla="*/ 14 w 64"/>
                <a:gd name="T51" fmla="*/ 31 h 69"/>
                <a:gd name="T52" fmla="*/ 28 w 64"/>
                <a:gd name="T53" fmla="*/ 29 h 69"/>
                <a:gd name="T54" fmla="*/ 43 w 64"/>
                <a:gd name="T55" fmla="*/ 26 h 69"/>
                <a:gd name="T56" fmla="*/ 54 w 64"/>
                <a:gd name="T57" fmla="*/ 27 h 69"/>
                <a:gd name="T58" fmla="*/ 61 w 64"/>
                <a:gd name="T59" fmla="*/ 34 h 69"/>
                <a:gd name="T60" fmla="*/ 63 w 64"/>
                <a:gd name="T61" fmla="*/ 45 h 69"/>
                <a:gd name="T62" fmla="*/ 59 w 64"/>
                <a:gd name="T63" fmla="*/ 55 h 69"/>
                <a:gd name="T64" fmla="*/ 49 w 64"/>
                <a:gd name="T65" fmla="*/ 64 h 69"/>
                <a:gd name="T66" fmla="*/ 35 w 64"/>
                <a:gd name="T67" fmla="*/ 69 h 69"/>
                <a:gd name="T68" fmla="*/ 22 w 64"/>
                <a:gd name="T69" fmla="*/ 67 h 69"/>
                <a:gd name="T70" fmla="*/ 13 w 64"/>
                <a:gd name="T71" fmla="*/ 5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4" h="69">
                  <a:moveTo>
                    <a:pt x="13" y="58"/>
                  </a:moveTo>
                  <a:cubicBezTo>
                    <a:pt x="20" y="53"/>
                    <a:pt x="20" y="53"/>
                    <a:pt x="20" y="53"/>
                  </a:cubicBezTo>
                  <a:cubicBezTo>
                    <a:pt x="22" y="56"/>
                    <a:pt x="24" y="58"/>
                    <a:pt x="27" y="59"/>
                  </a:cubicBezTo>
                  <a:cubicBezTo>
                    <a:pt x="29" y="60"/>
                    <a:pt x="32" y="61"/>
                    <a:pt x="35" y="60"/>
                  </a:cubicBezTo>
                  <a:cubicBezTo>
                    <a:pt x="38" y="60"/>
                    <a:pt x="42" y="59"/>
                    <a:pt x="45" y="57"/>
                  </a:cubicBezTo>
                  <a:cubicBezTo>
                    <a:pt x="48" y="55"/>
                    <a:pt x="50" y="54"/>
                    <a:pt x="52" y="51"/>
                  </a:cubicBezTo>
                  <a:cubicBezTo>
                    <a:pt x="54" y="49"/>
                    <a:pt x="55" y="47"/>
                    <a:pt x="55" y="45"/>
                  </a:cubicBezTo>
                  <a:cubicBezTo>
                    <a:pt x="55" y="43"/>
                    <a:pt x="55" y="41"/>
                    <a:pt x="54" y="39"/>
                  </a:cubicBezTo>
                  <a:cubicBezTo>
                    <a:pt x="53" y="37"/>
                    <a:pt x="52" y="36"/>
                    <a:pt x="50" y="35"/>
                  </a:cubicBezTo>
                  <a:cubicBezTo>
                    <a:pt x="48" y="34"/>
                    <a:pt x="46" y="34"/>
                    <a:pt x="43" y="35"/>
                  </a:cubicBezTo>
                  <a:cubicBezTo>
                    <a:pt x="41" y="35"/>
                    <a:pt x="37" y="36"/>
                    <a:pt x="31" y="38"/>
                  </a:cubicBezTo>
                  <a:cubicBezTo>
                    <a:pt x="24" y="39"/>
                    <a:pt x="20" y="40"/>
                    <a:pt x="17" y="40"/>
                  </a:cubicBezTo>
                  <a:cubicBezTo>
                    <a:pt x="14" y="40"/>
                    <a:pt x="11" y="40"/>
                    <a:pt x="8" y="38"/>
                  </a:cubicBezTo>
                  <a:cubicBezTo>
                    <a:pt x="5" y="37"/>
                    <a:pt x="3" y="35"/>
                    <a:pt x="2" y="32"/>
                  </a:cubicBezTo>
                  <a:cubicBezTo>
                    <a:pt x="0" y="29"/>
                    <a:pt x="0" y="26"/>
                    <a:pt x="0" y="22"/>
                  </a:cubicBezTo>
                  <a:cubicBezTo>
                    <a:pt x="0" y="19"/>
                    <a:pt x="1" y="16"/>
                    <a:pt x="4" y="12"/>
                  </a:cubicBezTo>
                  <a:cubicBezTo>
                    <a:pt x="6" y="9"/>
                    <a:pt x="10" y="7"/>
                    <a:pt x="14" y="4"/>
                  </a:cubicBezTo>
                  <a:cubicBezTo>
                    <a:pt x="18" y="2"/>
                    <a:pt x="22" y="1"/>
                    <a:pt x="26" y="0"/>
                  </a:cubicBezTo>
                  <a:cubicBezTo>
                    <a:pt x="30" y="0"/>
                    <a:pt x="34" y="0"/>
                    <a:pt x="37" y="2"/>
                  </a:cubicBezTo>
                  <a:cubicBezTo>
                    <a:pt x="41" y="4"/>
                    <a:pt x="43" y="6"/>
                    <a:pt x="45" y="10"/>
                  </a:cubicBezTo>
                  <a:cubicBezTo>
                    <a:pt x="38" y="14"/>
                    <a:pt x="38" y="14"/>
                    <a:pt x="38" y="14"/>
                  </a:cubicBezTo>
                  <a:cubicBezTo>
                    <a:pt x="36" y="11"/>
                    <a:pt x="33" y="9"/>
                    <a:pt x="29" y="8"/>
                  </a:cubicBezTo>
                  <a:cubicBezTo>
                    <a:pt x="26" y="8"/>
                    <a:pt x="22" y="9"/>
                    <a:pt x="18" y="11"/>
                  </a:cubicBezTo>
                  <a:cubicBezTo>
                    <a:pt x="13" y="14"/>
                    <a:pt x="10" y="16"/>
                    <a:pt x="9" y="19"/>
                  </a:cubicBezTo>
                  <a:cubicBezTo>
                    <a:pt x="8" y="22"/>
                    <a:pt x="8" y="25"/>
                    <a:pt x="9" y="27"/>
                  </a:cubicBezTo>
                  <a:cubicBezTo>
                    <a:pt x="10" y="29"/>
                    <a:pt x="12" y="31"/>
                    <a:pt x="14" y="31"/>
                  </a:cubicBezTo>
                  <a:cubicBezTo>
                    <a:pt x="16" y="32"/>
                    <a:pt x="21" y="31"/>
                    <a:pt x="28" y="29"/>
                  </a:cubicBezTo>
                  <a:cubicBezTo>
                    <a:pt x="35" y="27"/>
                    <a:pt x="40" y="26"/>
                    <a:pt x="43" y="26"/>
                  </a:cubicBezTo>
                  <a:cubicBezTo>
                    <a:pt x="47" y="25"/>
                    <a:pt x="51" y="26"/>
                    <a:pt x="54" y="27"/>
                  </a:cubicBezTo>
                  <a:cubicBezTo>
                    <a:pt x="57" y="29"/>
                    <a:pt x="59" y="31"/>
                    <a:pt x="61" y="34"/>
                  </a:cubicBezTo>
                  <a:cubicBezTo>
                    <a:pt x="63" y="37"/>
                    <a:pt x="64" y="41"/>
                    <a:pt x="63" y="45"/>
                  </a:cubicBezTo>
                  <a:cubicBezTo>
                    <a:pt x="63" y="48"/>
                    <a:pt x="62" y="52"/>
                    <a:pt x="59" y="55"/>
                  </a:cubicBezTo>
                  <a:cubicBezTo>
                    <a:pt x="57" y="59"/>
                    <a:pt x="53" y="62"/>
                    <a:pt x="49" y="64"/>
                  </a:cubicBezTo>
                  <a:cubicBezTo>
                    <a:pt x="44" y="67"/>
                    <a:pt x="39" y="68"/>
                    <a:pt x="35" y="69"/>
                  </a:cubicBezTo>
                  <a:cubicBezTo>
                    <a:pt x="30" y="69"/>
                    <a:pt x="26" y="69"/>
                    <a:pt x="22" y="67"/>
                  </a:cubicBezTo>
                  <a:cubicBezTo>
                    <a:pt x="19" y="65"/>
                    <a:pt x="16" y="62"/>
                    <a:pt x="13" y="58"/>
                  </a:cubicBezTo>
                  <a:close/>
                </a:path>
              </a:pathLst>
            </a:custGeom>
            <a:solidFill>
              <a:srgbClr val="14378B"/>
            </a:solidFill>
            <a:ln>
              <a:noFill/>
            </a:ln>
          </p:spPr>
          <p:txBody>
            <a:bodyPr anchor="ctr"/>
            <a:lstStyle/>
            <a:p>
              <a:pPr algn="ctr"/>
              <a:endParaRPr/>
            </a:p>
          </p:txBody>
        </p:sp>
        <p:sp>
          <p:nvSpPr>
            <p:cNvPr id="70" name="íṧḻïḓê"/>
            <p:cNvSpPr/>
            <p:nvPr/>
          </p:nvSpPr>
          <p:spPr bwMode="auto">
            <a:xfrm>
              <a:off x="5807571" y="786982"/>
              <a:ext cx="92933" cy="98243"/>
            </a:xfrm>
            <a:custGeom>
              <a:avLst/>
              <a:gdLst>
                <a:gd name="T0" fmla="*/ 5 w 67"/>
                <a:gd name="T1" fmla="*/ 47 h 70"/>
                <a:gd name="T2" fmla="*/ 4 w 67"/>
                <a:gd name="T3" fmla="*/ 19 h 70"/>
                <a:gd name="T4" fmla="*/ 22 w 67"/>
                <a:gd name="T5" fmla="*/ 2 h 70"/>
                <a:gd name="T6" fmla="*/ 39 w 67"/>
                <a:gd name="T7" fmla="*/ 1 h 70"/>
                <a:gd name="T8" fmla="*/ 54 w 67"/>
                <a:gd name="T9" fmla="*/ 8 h 70"/>
                <a:gd name="T10" fmla="*/ 64 w 67"/>
                <a:gd name="T11" fmla="*/ 23 h 70"/>
                <a:gd name="T12" fmla="*/ 67 w 67"/>
                <a:gd name="T13" fmla="*/ 42 h 70"/>
                <a:gd name="T14" fmla="*/ 60 w 67"/>
                <a:gd name="T15" fmla="*/ 57 h 70"/>
                <a:gd name="T16" fmla="*/ 47 w 67"/>
                <a:gd name="T17" fmla="*/ 67 h 70"/>
                <a:gd name="T18" fmla="*/ 29 w 67"/>
                <a:gd name="T19" fmla="*/ 69 h 70"/>
                <a:gd name="T20" fmla="*/ 14 w 67"/>
                <a:gd name="T21" fmla="*/ 61 h 70"/>
                <a:gd name="T22" fmla="*/ 5 w 67"/>
                <a:gd name="T23" fmla="*/ 47 h 70"/>
                <a:gd name="T24" fmla="*/ 13 w 67"/>
                <a:gd name="T25" fmla="*/ 44 h 70"/>
                <a:gd name="T26" fmla="*/ 26 w 67"/>
                <a:gd name="T27" fmla="*/ 59 h 70"/>
                <a:gd name="T28" fmla="*/ 44 w 67"/>
                <a:gd name="T29" fmla="*/ 60 h 70"/>
                <a:gd name="T30" fmla="*/ 57 w 67"/>
                <a:gd name="T31" fmla="*/ 47 h 70"/>
                <a:gd name="T32" fmla="*/ 56 w 67"/>
                <a:gd name="T33" fmla="*/ 27 h 70"/>
                <a:gd name="T34" fmla="*/ 48 w 67"/>
                <a:gd name="T35" fmla="*/ 14 h 70"/>
                <a:gd name="T36" fmla="*/ 37 w 67"/>
                <a:gd name="T37" fmla="*/ 8 h 70"/>
                <a:gd name="T38" fmla="*/ 25 w 67"/>
                <a:gd name="T39" fmla="*/ 9 h 70"/>
                <a:gd name="T40" fmla="*/ 12 w 67"/>
                <a:gd name="T41" fmla="*/ 21 h 70"/>
                <a:gd name="T42" fmla="*/ 13 w 67"/>
                <a:gd name="T43" fmla="*/ 4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7" h="70">
                  <a:moveTo>
                    <a:pt x="5" y="47"/>
                  </a:moveTo>
                  <a:cubicBezTo>
                    <a:pt x="1" y="37"/>
                    <a:pt x="0" y="27"/>
                    <a:pt x="4" y="19"/>
                  </a:cubicBezTo>
                  <a:cubicBezTo>
                    <a:pt x="7" y="11"/>
                    <a:pt x="13" y="6"/>
                    <a:pt x="22" y="2"/>
                  </a:cubicBezTo>
                  <a:cubicBezTo>
                    <a:pt x="28" y="0"/>
                    <a:pt x="33" y="0"/>
                    <a:pt x="39" y="1"/>
                  </a:cubicBezTo>
                  <a:cubicBezTo>
                    <a:pt x="45" y="1"/>
                    <a:pt x="50" y="4"/>
                    <a:pt x="54" y="8"/>
                  </a:cubicBezTo>
                  <a:cubicBezTo>
                    <a:pt x="58" y="12"/>
                    <a:pt x="62" y="17"/>
                    <a:pt x="64" y="23"/>
                  </a:cubicBezTo>
                  <a:cubicBezTo>
                    <a:pt x="67" y="30"/>
                    <a:pt x="67" y="36"/>
                    <a:pt x="67" y="42"/>
                  </a:cubicBezTo>
                  <a:cubicBezTo>
                    <a:pt x="66" y="48"/>
                    <a:pt x="64" y="53"/>
                    <a:pt x="60" y="57"/>
                  </a:cubicBezTo>
                  <a:cubicBezTo>
                    <a:pt x="57" y="62"/>
                    <a:pt x="52" y="65"/>
                    <a:pt x="47" y="67"/>
                  </a:cubicBezTo>
                  <a:cubicBezTo>
                    <a:pt x="41" y="69"/>
                    <a:pt x="35" y="70"/>
                    <a:pt x="29" y="69"/>
                  </a:cubicBezTo>
                  <a:cubicBezTo>
                    <a:pt x="24" y="68"/>
                    <a:pt x="19" y="65"/>
                    <a:pt x="14" y="61"/>
                  </a:cubicBezTo>
                  <a:cubicBezTo>
                    <a:pt x="10" y="57"/>
                    <a:pt x="7" y="52"/>
                    <a:pt x="5" y="47"/>
                  </a:cubicBezTo>
                  <a:close/>
                  <a:moveTo>
                    <a:pt x="13" y="44"/>
                  </a:moveTo>
                  <a:cubicBezTo>
                    <a:pt x="16" y="51"/>
                    <a:pt x="20" y="57"/>
                    <a:pt x="26" y="59"/>
                  </a:cubicBezTo>
                  <a:cubicBezTo>
                    <a:pt x="32" y="62"/>
                    <a:pt x="38" y="62"/>
                    <a:pt x="44" y="60"/>
                  </a:cubicBezTo>
                  <a:cubicBezTo>
                    <a:pt x="50" y="58"/>
                    <a:pt x="54" y="53"/>
                    <a:pt x="57" y="47"/>
                  </a:cubicBezTo>
                  <a:cubicBezTo>
                    <a:pt x="59" y="42"/>
                    <a:pt x="59" y="35"/>
                    <a:pt x="56" y="27"/>
                  </a:cubicBezTo>
                  <a:cubicBezTo>
                    <a:pt x="54" y="21"/>
                    <a:pt x="51" y="17"/>
                    <a:pt x="48" y="14"/>
                  </a:cubicBezTo>
                  <a:cubicBezTo>
                    <a:pt x="45" y="11"/>
                    <a:pt x="41" y="9"/>
                    <a:pt x="37" y="8"/>
                  </a:cubicBezTo>
                  <a:cubicBezTo>
                    <a:pt x="33" y="7"/>
                    <a:pt x="29" y="8"/>
                    <a:pt x="25" y="9"/>
                  </a:cubicBezTo>
                  <a:cubicBezTo>
                    <a:pt x="19" y="12"/>
                    <a:pt x="15" y="16"/>
                    <a:pt x="12" y="21"/>
                  </a:cubicBezTo>
                  <a:cubicBezTo>
                    <a:pt x="9" y="27"/>
                    <a:pt x="10" y="34"/>
                    <a:pt x="13" y="44"/>
                  </a:cubicBezTo>
                  <a:close/>
                </a:path>
              </a:pathLst>
            </a:custGeom>
            <a:solidFill>
              <a:srgbClr val="14378B"/>
            </a:solidFill>
            <a:ln>
              <a:noFill/>
            </a:ln>
          </p:spPr>
          <p:txBody>
            <a:bodyPr anchor="ctr"/>
            <a:lstStyle/>
            <a:p>
              <a:pPr algn="ctr"/>
              <a:endParaRPr/>
            </a:p>
          </p:txBody>
        </p:sp>
        <p:sp>
          <p:nvSpPr>
            <p:cNvPr id="71" name="îşļïdè"/>
            <p:cNvSpPr/>
            <p:nvPr/>
          </p:nvSpPr>
          <p:spPr bwMode="auto">
            <a:xfrm>
              <a:off x="5915109" y="749808"/>
              <a:ext cx="84968" cy="103554"/>
            </a:xfrm>
            <a:custGeom>
              <a:avLst/>
              <a:gdLst>
                <a:gd name="T0" fmla="*/ 42 w 61"/>
                <a:gd name="T1" fmla="*/ 2 h 74"/>
                <a:gd name="T2" fmla="*/ 51 w 61"/>
                <a:gd name="T3" fmla="*/ 0 h 74"/>
                <a:gd name="T4" fmla="*/ 60 w 61"/>
                <a:gd name="T5" fmla="*/ 38 h 74"/>
                <a:gd name="T6" fmla="*/ 61 w 61"/>
                <a:gd name="T7" fmla="*/ 54 h 74"/>
                <a:gd name="T8" fmla="*/ 55 w 61"/>
                <a:gd name="T9" fmla="*/ 65 h 74"/>
                <a:gd name="T10" fmla="*/ 41 w 61"/>
                <a:gd name="T11" fmla="*/ 72 h 74"/>
                <a:gd name="T12" fmla="*/ 25 w 61"/>
                <a:gd name="T13" fmla="*/ 73 h 74"/>
                <a:gd name="T14" fmla="*/ 15 w 61"/>
                <a:gd name="T15" fmla="*/ 65 h 74"/>
                <a:gd name="T16" fmla="*/ 8 w 61"/>
                <a:gd name="T17" fmla="*/ 50 h 74"/>
                <a:gd name="T18" fmla="*/ 0 w 61"/>
                <a:gd name="T19" fmla="*/ 12 h 74"/>
                <a:gd name="T20" fmla="*/ 8 w 61"/>
                <a:gd name="T21" fmla="*/ 10 h 74"/>
                <a:gd name="T22" fmla="*/ 17 w 61"/>
                <a:gd name="T23" fmla="*/ 48 h 74"/>
                <a:gd name="T24" fmla="*/ 21 w 61"/>
                <a:gd name="T25" fmla="*/ 60 h 74"/>
                <a:gd name="T26" fmla="*/ 28 w 61"/>
                <a:gd name="T27" fmla="*/ 65 h 74"/>
                <a:gd name="T28" fmla="*/ 38 w 61"/>
                <a:gd name="T29" fmla="*/ 65 h 74"/>
                <a:gd name="T30" fmla="*/ 51 w 61"/>
                <a:gd name="T31" fmla="*/ 57 h 74"/>
                <a:gd name="T32" fmla="*/ 51 w 61"/>
                <a:gd name="T33" fmla="*/ 40 h 74"/>
                <a:gd name="T34" fmla="*/ 42 w 61"/>
                <a:gd name="T3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 h="74">
                  <a:moveTo>
                    <a:pt x="42" y="2"/>
                  </a:moveTo>
                  <a:cubicBezTo>
                    <a:pt x="51" y="0"/>
                    <a:pt x="51" y="0"/>
                    <a:pt x="51" y="0"/>
                  </a:cubicBezTo>
                  <a:cubicBezTo>
                    <a:pt x="60" y="38"/>
                    <a:pt x="60" y="38"/>
                    <a:pt x="60" y="38"/>
                  </a:cubicBezTo>
                  <a:cubicBezTo>
                    <a:pt x="61" y="44"/>
                    <a:pt x="61" y="50"/>
                    <a:pt x="61" y="54"/>
                  </a:cubicBezTo>
                  <a:cubicBezTo>
                    <a:pt x="60" y="58"/>
                    <a:pt x="58" y="62"/>
                    <a:pt x="55" y="65"/>
                  </a:cubicBezTo>
                  <a:cubicBezTo>
                    <a:pt x="52" y="69"/>
                    <a:pt x="47" y="71"/>
                    <a:pt x="41" y="72"/>
                  </a:cubicBezTo>
                  <a:cubicBezTo>
                    <a:pt x="35" y="74"/>
                    <a:pt x="29" y="74"/>
                    <a:pt x="25" y="73"/>
                  </a:cubicBezTo>
                  <a:cubicBezTo>
                    <a:pt x="21" y="71"/>
                    <a:pt x="17" y="69"/>
                    <a:pt x="15" y="65"/>
                  </a:cubicBezTo>
                  <a:cubicBezTo>
                    <a:pt x="12" y="62"/>
                    <a:pt x="10" y="57"/>
                    <a:pt x="8" y="50"/>
                  </a:cubicBezTo>
                  <a:cubicBezTo>
                    <a:pt x="0" y="12"/>
                    <a:pt x="0" y="12"/>
                    <a:pt x="0" y="12"/>
                  </a:cubicBezTo>
                  <a:cubicBezTo>
                    <a:pt x="8" y="10"/>
                    <a:pt x="8" y="10"/>
                    <a:pt x="8" y="10"/>
                  </a:cubicBezTo>
                  <a:cubicBezTo>
                    <a:pt x="17" y="48"/>
                    <a:pt x="17" y="48"/>
                    <a:pt x="17" y="48"/>
                  </a:cubicBezTo>
                  <a:cubicBezTo>
                    <a:pt x="18" y="53"/>
                    <a:pt x="20" y="57"/>
                    <a:pt x="21" y="60"/>
                  </a:cubicBezTo>
                  <a:cubicBezTo>
                    <a:pt x="23" y="62"/>
                    <a:pt x="25" y="64"/>
                    <a:pt x="28" y="65"/>
                  </a:cubicBezTo>
                  <a:cubicBezTo>
                    <a:pt x="31" y="66"/>
                    <a:pt x="34" y="66"/>
                    <a:pt x="38" y="65"/>
                  </a:cubicBezTo>
                  <a:cubicBezTo>
                    <a:pt x="44" y="63"/>
                    <a:pt x="49" y="61"/>
                    <a:pt x="51" y="57"/>
                  </a:cubicBezTo>
                  <a:cubicBezTo>
                    <a:pt x="53" y="54"/>
                    <a:pt x="53" y="48"/>
                    <a:pt x="51" y="40"/>
                  </a:cubicBezTo>
                  <a:lnTo>
                    <a:pt x="42" y="2"/>
                  </a:lnTo>
                  <a:close/>
                </a:path>
              </a:pathLst>
            </a:custGeom>
            <a:solidFill>
              <a:srgbClr val="14378B"/>
            </a:solidFill>
            <a:ln>
              <a:noFill/>
            </a:ln>
          </p:spPr>
          <p:txBody>
            <a:bodyPr anchor="ctr"/>
            <a:lstStyle/>
            <a:p>
              <a:pPr algn="ctr"/>
              <a:endParaRPr/>
            </a:p>
          </p:txBody>
        </p:sp>
        <p:sp>
          <p:nvSpPr>
            <p:cNvPr id="72" name="îṧľiḍê"/>
            <p:cNvSpPr/>
            <p:nvPr/>
          </p:nvSpPr>
          <p:spPr bwMode="auto">
            <a:xfrm>
              <a:off x="6021318" y="739187"/>
              <a:ext cx="74347" cy="96917"/>
            </a:xfrm>
            <a:custGeom>
              <a:avLst/>
              <a:gdLst>
                <a:gd name="T0" fmla="*/ 27 w 56"/>
                <a:gd name="T1" fmla="*/ 73 h 73"/>
                <a:gd name="T2" fmla="*/ 23 w 56"/>
                <a:gd name="T3" fmla="*/ 11 h 73"/>
                <a:gd name="T4" fmla="*/ 0 w 56"/>
                <a:gd name="T5" fmla="*/ 13 h 73"/>
                <a:gd name="T6" fmla="*/ 0 w 56"/>
                <a:gd name="T7" fmla="*/ 5 h 73"/>
                <a:gd name="T8" fmla="*/ 56 w 56"/>
                <a:gd name="T9" fmla="*/ 0 h 73"/>
                <a:gd name="T10" fmla="*/ 56 w 56"/>
                <a:gd name="T11" fmla="*/ 9 h 73"/>
                <a:gd name="T12" fmla="*/ 32 w 56"/>
                <a:gd name="T13" fmla="*/ 11 h 73"/>
                <a:gd name="T14" fmla="*/ 37 w 56"/>
                <a:gd name="T15" fmla="*/ 73 h 73"/>
                <a:gd name="T16" fmla="*/ 27 w 56"/>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73">
                  <a:moveTo>
                    <a:pt x="27" y="73"/>
                  </a:moveTo>
                  <a:lnTo>
                    <a:pt x="23" y="11"/>
                  </a:lnTo>
                  <a:lnTo>
                    <a:pt x="0" y="13"/>
                  </a:lnTo>
                  <a:lnTo>
                    <a:pt x="0" y="5"/>
                  </a:lnTo>
                  <a:lnTo>
                    <a:pt x="56" y="0"/>
                  </a:lnTo>
                  <a:lnTo>
                    <a:pt x="56" y="9"/>
                  </a:lnTo>
                  <a:lnTo>
                    <a:pt x="32" y="11"/>
                  </a:lnTo>
                  <a:lnTo>
                    <a:pt x="37" y="73"/>
                  </a:lnTo>
                  <a:lnTo>
                    <a:pt x="27" y="73"/>
                  </a:lnTo>
                  <a:close/>
                </a:path>
              </a:pathLst>
            </a:custGeom>
            <a:solidFill>
              <a:srgbClr val="14378B"/>
            </a:solidFill>
            <a:ln>
              <a:noFill/>
            </a:ln>
          </p:spPr>
          <p:txBody>
            <a:bodyPr anchor="ctr"/>
            <a:lstStyle/>
            <a:p>
              <a:pPr algn="ctr"/>
              <a:endParaRPr/>
            </a:p>
          </p:txBody>
        </p:sp>
        <p:sp>
          <p:nvSpPr>
            <p:cNvPr id="73" name="ïsļïḑè"/>
            <p:cNvSpPr/>
            <p:nvPr/>
          </p:nvSpPr>
          <p:spPr bwMode="auto">
            <a:xfrm>
              <a:off x="6120888" y="743168"/>
              <a:ext cx="79657" cy="96917"/>
            </a:xfrm>
            <a:custGeom>
              <a:avLst/>
              <a:gdLst>
                <a:gd name="T0" fmla="*/ 0 w 60"/>
                <a:gd name="T1" fmla="*/ 70 h 73"/>
                <a:gd name="T2" fmla="*/ 6 w 60"/>
                <a:gd name="T3" fmla="*/ 0 h 73"/>
                <a:gd name="T4" fmla="*/ 15 w 60"/>
                <a:gd name="T5" fmla="*/ 1 h 73"/>
                <a:gd name="T6" fmla="*/ 13 w 60"/>
                <a:gd name="T7" fmla="*/ 29 h 73"/>
                <a:gd name="T8" fmla="*/ 49 w 60"/>
                <a:gd name="T9" fmla="*/ 31 h 73"/>
                <a:gd name="T10" fmla="*/ 51 w 60"/>
                <a:gd name="T11" fmla="*/ 3 h 73"/>
                <a:gd name="T12" fmla="*/ 60 w 60"/>
                <a:gd name="T13" fmla="*/ 4 h 73"/>
                <a:gd name="T14" fmla="*/ 55 w 60"/>
                <a:gd name="T15" fmla="*/ 73 h 73"/>
                <a:gd name="T16" fmla="*/ 47 w 60"/>
                <a:gd name="T17" fmla="*/ 73 h 73"/>
                <a:gd name="T18" fmla="*/ 49 w 60"/>
                <a:gd name="T19" fmla="*/ 39 h 73"/>
                <a:gd name="T20" fmla="*/ 12 w 60"/>
                <a:gd name="T21" fmla="*/ 37 h 73"/>
                <a:gd name="T22" fmla="*/ 10 w 60"/>
                <a:gd name="T23" fmla="*/ 70 h 73"/>
                <a:gd name="T24" fmla="*/ 0 w 60"/>
                <a:gd name="T25" fmla="*/ 7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73">
                  <a:moveTo>
                    <a:pt x="0" y="70"/>
                  </a:moveTo>
                  <a:lnTo>
                    <a:pt x="6" y="0"/>
                  </a:lnTo>
                  <a:lnTo>
                    <a:pt x="15" y="1"/>
                  </a:lnTo>
                  <a:lnTo>
                    <a:pt x="13" y="29"/>
                  </a:lnTo>
                  <a:lnTo>
                    <a:pt x="49" y="31"/>
                  </a:lnTo>
                  <a:lnTo>
                    <a:pt x="51" y="3"/>
                  </a:lnTo>
                  <a:lnTo>
                    <a:pt x="60" y="4"/>
                  </a:lnTo>
                  <a:lnTo>
                    <a:pt x="55" y="73"/>
                  </a:lnTo>
                  <a:lnTo>
                    <a:pt x="47" y="73"/>
                  </a:lnTo>
                  <a:lnTo>
                    <a:pt x="49" y="39"/>
                  </a:lnTo>
                  <a:lnTo>
                    <a:pt x="12" y="37"/>
                  </a:lnTo>
                  <a:lnTo>
                    <a:pt x="10" y="70"/>
                  </a:lnTo>
                  <a:lnTo>
                    <a:pt x="0" y="70"/>
                  </a:lnTo>
                  <a:close/>
                </a:path>
              </a:pathLst>
            </a:custGeom>
            <a:solidFill>
              <a:srgbClr val="14378B"/>
            </a:solidFill>
            <a:ln>
              <a:noFill/>
            </a:ln>
          </p:spPr>
          <p:txBody>
            <a:bodyPr anchor="ctr"/>
            <a:lstStyle/>
            <a:p>
              <a:pPr algn="ctr"/>
              <a:endParaRPr/>
            </a:p>
          </p:txBody>
        </p:sp>
        <p:sp>
          <p:nvSpPr>
            <p:cNvPr id="74" name="îṥľîḋe"/>
            <p:cNvSpPr/>
            <p:nvPr/>
          </p:nvSpPr>
          <p:spPr bwMode="auto">
            <a:xfrm>
              <a:off x="6395703" y="820171"/>
              <a:ext cx="99572" cy="107538"/>
            </a:xfrm>
            <a:custGeom>
              <a:avLst/>
              <a:gdLst>
                <a:gd name="T0" fmla="*/ 64 w 72"/>
                <a:gd name="T1" fmla="*/ 22 h 77"/>
                <a:gd name="T2" fmla="*/ 72 w 72"/>
                <a:gd name="T3" fmla="*/ 26 h 77"/>
                <a:gd name="T4" fmla="*/ 52 w 72"/>
                <a:gd name="T5" fmla="*/ 60 h 77"/>
                <a:gd name="T6" fmla="*/ 42 w 72"/>
                <a:gd name="T7" fmla="*/ 72 h 77"/>
                <a:gd name="T8" fmla="*/ 30 w 72"/>
                <a:gd name="T9" fmla="*/ 77 h 77"/>
                <a:gd name="T10" fmla="*/ 15 w 72"/>
                <a:gd name="T11" fmla="*/ 72 h 77"/>
                <a:gd name="T12" fmla="*/ 3 w 72"/>
                <a:gd name="T13" fmla="*/ 61 h 77"/>
                <a:gd name="T14" fmla="*/ 0 w 72"/>
                <a:gd name="T15" fmla="*/ 49 h 77"/>
                <a:gd name="T16" fmla="*/ 7 w 72"/>
                <a:gd name="T17" fmla="*/ 33 h 77"/>
                <a:gd name="T18" fmla="*/ 26 w 72"/>
                <a:gd name="T19" fmla="*/ 0 h 77"/>
                <a:gd name="T20" fmla="*/ 34 w 72"/>
                <a:gd name="T21" fmla="*/ 4 h 77"/>
                <a:gd name="T22" fmla="*/ 14 w 72"/>
                <a:gd name="T23" fmla="*/ 38 h 77"/>
                <a:gd name="T24" fmla="*/ 9 w 72"/>
                <a:gd name="T25" fmla="*/ 50 h 77"/>
                <a:gd name="T26" fmla="*/ 11 w 72"/>
                <a:gd name="T27" fmla="*/ 58 h 77"/>
                <a:gd name="T28" fmla="*/ 18 w 72"/>
                <a:gd name="T29" fmla="*/ 65 h 77"/>
                <a:gd name="T30" fmla="*/ 33 w 72"/>
                <a:gd name="T31" fmla="*/ 68 h 77"/>
                <a:gd name="T32" fmla="*/ 45 w 72"/>
                <a:gd name="T33" fmla="*/ 55 h 77"/>
                <a:gd name="T34" fmla="*/ 64 w 72"/>
                <a:gd name="T35" fmla="*/ 22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2" h="77">
                  <a:moveTo>
                    <a:pt x="64" y="22"/>
                  </a:moveTo>
                  <a:cubicBezTo>
                    <a:pt x="72" y="26"/>
                    <a:pt x="72" y="26"/>
                    <a:pt x="72" y="26"/>
                  </a:cubicBezTo>
                  <a:cubicBezTo>
                    <a:pt x="52" y="60"/>
                    <a:pt x="52" y="60"/>
                    <a:pt x="52" y="60"/>
                  </a:cubicBezTo>
                  <a:cubicBezTo>
                    <a:pt x="49" y="65"/>
                    <a:pt x="46" y="70"/>
                    <a:pt x="42" y="72"/>
                  </a:cubicBezTo>
                  <a:cubicBezTo>
                    <a:pt x="39" y="75"/>
                    <a:pt x="35" y="76"/>
                    <a:pt x="30" y="77"/>
                  </a:cubicBezTo>
                  <a:cubicBezTo>
                    <a:pt x="26" y="77"/>
                    <a:pt x="20" y="75"/>
                    <a:pt x="15" y="72"/>
                  </a:cubicBezTo>
                  <a:cubicBezTo>
                    <a:pt x="9" y="69"/>
                    <a:pt x="6" y="65"/>
                    <a:pt x="3" y="61"/>
                  </a:cubicBezTo>
                  <a:cubicBezTo>
                    <a:pt x="1" y="58"/>
                    <a:pt x="0" y="53"/>
                    <a:pt x="0" y="49"/>
                  </a:cubicBezTo>
                  <a:cubicBezTo>
                    <a:pt x="1" y="45"/>
                    <a:pt x="3" y="39"/>
                    <a:pt x="7" y="33"/>
                  </a:cubicBezTo>
                  <a:cubicBezTo>
                    <a:pt x="26" y="0"/>
                    <a:pt x="26" y="0"/>
                    <a:pt x="26" y="0"/>
                  </a:cubicBezTo>
                  <a:cubicBezTo>
                    <a:pt x="34" y="4"/>
                    <a:pt x="34" y="4"/>
                    <a:pt x="34" y="4"/>
                  </a:cubicBezTo>
                  <a:cubicBezTo>
                    <a:pt x="14" y="38"/>
                    <a:pt x="14" y="38"/>
                    <a:pt x="14" y="38"/>
                  </a:cubicBezTo>
                  <a:cubicBezTo>
                    <a:pt x="11" y="43"/>
                    <a:pt x="10" y="47"/>
                    <a:pt x="9" y="50"/>
                  </a:cubicBezTo>
                  <a:cubicBezTo>
                    <a:pt x="9" y="53"/>
                    <a:pt x="9" y="55"/>
                    <a:pt x="11" y="58"/>
                  </a:cubicBezTo>
                  <a:cubicBezTo>
                    <a:pt x="13" y="61"/>
                    <a:pt x="15" y="63"/>
                    <a:pt x="18" y="65"/>
                  </a:cubicBezTo>
                  <a:cubicBezTo>
                    <a:pt x="24" y="68"/>
                    <a:pt x="29" y="69"/>
                    <a:pt x="33" y="68"/>
                  </a:cubicBezTo>
                  <a:cubicBezTo>
                    <a:pt x="36" y="67"/>
                    <a:pt x="40" y="62"/>
                    <a:pt x="45" y="55"/>
                  </a:cubicBezTo>
                  <a:lnTo>
                    <a:pt x="64" y="22"/>
                  </a:lnTo>
                  <a:close/>
                </a:path>
              </a:pathLst>
            </a:custGeom>
            <a:solidFill>
              <a:srgbClr val="14378B"/>
            </a:solidFill>
            <a:ln>
              <a:noFill/>
            </a:ln>
          </p:spPr>
          <p:txBody>
            <a:bodyPr anchor="ctr"/>
            <a:lstStyle/>
            <a:p>
              <a:pPr algn="ctr"/>
              <a:endParaRPr/>
            </a:p>
          </p:txBody>
        </p:sp>
        <p:sp>
          <p:nvSpPr>
            <p:cNvPr id="75" name="íš1îḋè"/>
            <p:cNvSpPr/>
            <p:nvPr/>
          </p:nvSpPr>
          <p:spPr bwMode="auto">
            <a:xfrm>
              <a:off x="6471377" y="881242"/>
              <a:ext cx="115503" cy="118158"/>
            </a:xfrm>
            <a:custGeom>
              <a:avLst/>
              <a:gdLst>
                <a:gd name="T0" fmla="*/ 0 w 87"/>
                <a:gd name="T1" fmla="*/ 55 h 89"/>
                <a:gd name="T2" fmla="*/ 43 w 87"/>
                <a:gd name="T3" fmla="*/ 0 h 89"/>
                <a:gd name="T4" fmla="*/ 51 w 87"/>
                <a:gd name="T5" fmla="*/ 6 h 89"/>
                <a:gd name="T6" fmla="*/ 46 w 87"/>
                <a:gd name="T7" fmla="*/ 72 h 89"/>
                <a:gd name="T8" fmla="*/ 79 w 87"/>
                <a:gd name="T9" fmla="*/ 28 h 89"/>
                <a:gd name="T10" fmla="*/ 87 w 87"/>
                <a:gd name="T11" fmla="*/ 34 h 89"/>
                <a:gd name="T12" fmla="*/ 44 w 87"/>
                <a:gd name="T13" fmla="*/ 89 h 89"/>
                <a:gd name="T14" fmla="*/ 36 w 87"/>
                <a:gd name="T15" fmla="*/ 84 h 89"/>
                <a:gd name="T16" fmla="*/ 40 w 87"/>
                <a:gd name="T17" fmla="*/ 17 h 89"/>
                <a:gd name="T18" fmla="*/ 7 w 87"/>
                <a:gd name="T19" fmla="*/ 61 h 89"/>
                <a:gd name="T20" fmla="*/ 0 w 87"/>
                <a:gd name="T21" fmla="*/ 55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89">
                  <a:moveTo>
                    <a:pt x="0" y="55"/>
                  </a:moveTo>
                  <a:lnTo>
                    <a:pt x="43" y="0"/>
                  </a:lnTo>
                  <a:lnTo>
                    <a:pt x="51" y="6"/>
                  </a:lnTo>
                  <a:lnTo>
                    <a:pt x="46" y="72"/>
                  </a:lnTo>
                  <a:lnTo>
                    <a:pt x="79" y="28"/>
                  </a:lnTo>
                  <a:lnTo>
                    <a:pt x="87" y="34"/>
                  </a:lnTo>
                  <a:lnTo>
                    <a:pt x="44" y="89"/>
                  </a:lnTo>
                  <a:lnTo>
                    <a:pt x="36" y="84"/>
                  </a:lnTo>
                  <a:lnTo>
                    <a:pt x="40" y="17"/>
                  </a:lnTo>
                  <a:lnTo>
                    <a:pt x="7" y="61"/>
                  </a:lnTo>
                  <a:lnTo>
                    <a:pt x="0" y="55"/>
                  </a:lnTo>
                  <a:close/>
                </a:path>
              </a:pathLst>
            </a:custGeom>
            <a:solidFill>
              <a:srgbClr val="14378B"/>
            </a:solidFill>
            <a:ln>
              <a:noFill/>
            </a:ln>
          </p:spPr>
          <p:txBody>
            <a:bodyPr anchor="ctr"/>
            <a:lstStyle/>
            <a:p>
              <a:pPr algn="ctr"/>
              <a:endParaRPr/>
            </a:p>
          </p:txBody>
        </p:sp>
        <p:sp>
          <p:nvSpPr>
            <p:cNvPr id="76" name="íSľíḑè"/>
            <p:cNvSpPr/>
            <p:nvPr/>
          </p:nvSpPr>
          <p:spPr bwMode="auto">
            <a:xfrm>
              <a:off x="6549708" y="956915"/>
              <a:ext cx="75673" cy="74347"/>
            </a:xfrm>
            <a:custGeom>
              <a:avLst/>
              <a:gdLst>
                <a:gd name="T0" fmla="*/ 0 w 57"/>
                <a:gd name="T1" fmla="*/ 50 h 56"/>
                <a:gd name="T2" fmla="*/ 51 w 57"/>
                <a:gd name="T3" fmla="*/ 0 h 56"/>
                <a:gd name="T4" fmla="*/ 57 w 57"/>
                <a:gd name="T5" fmla="*/ 7 h 56"/>
                <a:gd name="T6" fmla="*/ 7 w 57"/>
                <a:gd name="T7" fmla="*/ 56 h 56"/>
                <a:gd name="T8" fmla="*/ 0 w 57"/>
                <a:gd name="T9" fmla="*/ 50 h 56"/>
              </a:gdLst>
              <a:ahLst/>
              <a:cxnLst>
                <a:cxn ang="0">
                  <a:pos x="T0" y="T1"/>
                </a:cxn>
                <a:cxn ang="0">
                  <a:pos x="T2" y="T3"/>
                </a:cxn>
                <a:cxn ang="0">
                  <a:pos x="T4" y="T5"/>
                </a:cxn>
                <a:cxn ang="0">
                  <a:pos x="T6" y="T7"/>
                </a:cxn>
                <a:cxn ang="0">
                  <a:pos x="T8" y="T9"/>
                </a:cxn>
              </a:cxnLst>
              <a:rect l="0" t="0" r="r" b="b"/>
              <a:pathLst>
                <a:path w="57" h="56">
                  <a:moveTo>
                    <a:pt x="0" y="50"/>
                  </a:moveTo>
                  <a:lnTo>
                    <a:pt x="51" y="0"/>
                  </a:lnTo>
                  <a:lnTo>
                    <a:pt x="57" y="7"/>
                  </a:lnTo>
                  <a:lnTo>
                    <a:pt x="7" y="56"/>
                  </a:lnTo>
                  <a:lnTo>
                    <a:pt x="0" y="50"/>
                  </a:lnTo>
                  <a:close/>
                </a:path>
              </a:pathLst>
            </a:custGeom>
            <a:solidFill>
              <a:srgbClr val="14378B"/>
            </a:solidFill>
            <a:ln>
              <a:noFill/>
            </a:ln>
          </p:spPr>
          <p:txBody>
            <a:bodyPr anchor="ctr"/>
            <a:lstStyle/>
            <a:p>
              <a:pPr algn="ctr"/>
              <a:endParaRPr/>
            </a:p>
          </p:txBody>
        </p:sp>
        <p:sp>
          <p:nvSpPr>
            <p:cNvPr id="77" name="îṣľïḍê"/>
            <p:cNvSpPr/>
            <p:nvPr/>
          </p:nvSpPr>
          <p:spPr bwMode="auto">
            <a:xfrm>
              <a:off x="6594846" y="984795"/>
              <a:ext cx="102228" cy="96917"/>
            </a:xfrm>
            <a:custGeom>
              <a:avLst/>
              <a:gdLst>
                <a:gd name="T0" fmla="*/ 0 w 74"/>
                <a:gd name="T1" fmla="*/ 62 h 69"/>
                <a:gd name="T2" fmla="*/ 36 w 74"/>
                <a:gd name="T3" fmla="*/ 0 h 69"/>
                <a:gd name="T4" fmla="*/ 42 w 74"/>
                <a:gd name="T5" fmla="*/ 7 h 69"/>
                <a:gd name="T6" fmla="*/ 15 w 74"/>
                <a:gd name="T7" fmla="*/ 52 h 69"/>
                <a:gd name="T8" fmla="*/ 8 w 74"/>
                <a:gd name="T9" fmla="*/ 61 h 69"/>
                <a:gd name="T10" fmla="*/ 19 w 74"/>
                <a:gd name="T11" fmla="*/ 57 h 69"/>
                <a:gd name="T12" fmla="*/ 68 w 74"/>
                <a:gd name="T13" fmla="*/ 41 h 69"/>
                <a:gd name="T14" fmla="*/ 74 w 74"/>
                <a:gd name="T15" fmla="*/ 48 h 69"/>
                <a:gd name="T16" fmla="*/ 6 w 74"/>
                <a:gd name="T17" fmla="*/ 69 h 69"/>
                <a:gd name="T18" fmla="*/ 0 w 74"/>
                <a:gd name="T19" fmla="*/ 62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69">
                  <a:moveTo>
                    <a:pt x="0" y="62"/>
                  </a:moveTo>
                  <a:cubicBezTo>
                    <a:pt x="36" y="0"/>
                    <a:pt x="36" y="0"/>
                    <a:pt x="36" y="0"/>
                  </a:cubicBezTo>
                  <a:cubicBezTo>
                    <a:pt x="42" y="7"/>
                    <a:pt x="42" y="7"/>
                    <a:pt x="42" y="7"/>
                  </a:cubicBezTo>
                  <a:cubicBezTo>
                    <a:pt x="15" y="52"/>
                    <a:pt x="15" y="52"/>
                    <a:pt x="15" y="52"/>
                  </a:cubicBezTo>
                  <a:cubicBezTo>
                    <a:pt x="13" y="55"/>
                    <a:pt x="11" y="58"/>
                    <a:pt x="8" y="61"/>
                  </a:cubicBezTo>
                  <a:cubicBezTo>
                    <a:pt x="12" y="60"/>
                    <a:pt x="16" y="58"/>
                    <a:pt x="19" y="57"/>
                  </a:cubicBezTo>
                  <a:cubicBezTo>
                    <a:pt x="68" y="41"/>
                    <a:pt x="68" y="41"/>
                    <a:pt x="68" y="41"/>
                  </a:cubicBezTo>
                  <a:cubicBezTo>
                    <a:pt x="74" y="48"/>
                    <a:pt x="74" y="48"/>
                    <a:pt x="74" y="48"/>
                  </a:cubicBezTo>
                  <a:cubicBezTo>
                    <a:pt x="6" y="69"/>
                    <a:pt x="6" y="69"/>
                    <a:pt x="6" y="69"/>
                  </a:cubicBezTo>
                  <a:lnTo>
                    <a:pt x="0" y="62"/>
                  </a:lnTo>
                  <a:close/>
                </a:path>
              </a:pathLst>
            </a:custGeom>
            <a:solidFill>
              <a:srgbClr val="14378B"/>
            </a:solidFill>
            <a:ln>
              <a:noFill/>
            </a:ln>
          </p:spPr>
          <p:txBody>
            <a:bodyPr anchor="ctr"/>
            <a:lstStyle/>
            <a:p>
              <a:pPr algn="ctr"/>
              <a:endParaRPr/>
            </a:p>
          </p:txBody>
        </p:sp>
        <p:sp>
          <p:nvSpPr>
            <p:cNvPr id="78" name="ïSľîḑé"/>
            <p:cNvSpPr/>
            <p:nvPr/>
          </p:nvSpPr>
          <p:spPr bwMode="auto">
            <a:xfrm>
              <a:off x="6634676" y="1080384"/>
              <a:ext cx="115503" cy="107538"/>
            </a:xfrm>
            <a:custGeom>
              <a:avLst/>
              <a:gdLst>
                <a:gd name="T0" fmla="*/ 0 w 87"/>
                <a:gd name="T1" fmla="*/ 35 h 81"/>
                <a:gd name="T2" fmla="*/ 61 w 87"/>
                <a:gd name="T3" fmla="*/ 0 h 81"/>
                <a:gd name="T4" fmla="*/ 87 w 87"/>
                <a:gd name="T5" fmla="*/ 44 h 81"/>
                <a:gd name="T6" fmla="*/ 80 w 87"/>
                <a:gd name="T7" fmla="*/ 48 h 81"/>
                <a:gd name="T8" fmla="*/ 59 w 87"/>
                <a:gd name="T9" fmla="*/ 12 h 81"/>
                <a:gd name="T10" fmla="*/ 40 w 87"/>
                <a:gd name="T11" fmla="*/ 23 h 81"/>
                <a:gd name="T12" fmla="*/ 60 w 87"/>
                <a:gd name="T13" fmla="*/ 57 h 81"/>
                <a:gd name="T14" fmla="*/ 53 w 87"/>
                <a:gd name="T15" fmla="*/ 61 h 81"/>
                <a:gd name="T16" fmla="*/ 33 w 87"/>
                <a:gd name="T17" fmla="*/ 27 h 81"/>
                <a:gd name="T18" fmla="*/ 13 w 87"/>
                <a:gd name="T19" fmla="*/ 39 h 81"/>
                <a:gd name="T20" fmla="*/ 34 w 87"/>
                <a:gd name="T21" fmla="*/ 77 h 81"/>
                <a:gd name="T22" fmla="*/ 27 w 87"/>
                <a:gd name="T23" fmla="*/ 81 h 81"/>
                <a:gd name="T24" fmla="*/ 0 w 87"/>
                <a:gd name="T25" fmla="*/ 3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 h="81">
                  <a:moveTo>
                    <a:pt x="0" y="35"/>
                  </a:moveTo>
                  <a:lnTo>
                    <a:pt x="61" y="0"/>
                  </a:lnTo>
                  <a:lnTo>
                    <a:pt x="87" y="44"/>
                  </a:lnTo>
                  <a:lnTo>
                    <a:pt x="80" y="48"/>
                  </a:lnTo>
                  <a:lnTo>
                    <a:pt x="59" y="12"/>
                  </a:lnTo>
                  <a:lnTo>
                    <a:pt x="40" y="23"/>
                  </a:lnTo>
                  <a:lnTo>
                    <a:pt x="60" y="57"/>
                  </a:lnTo>
                  <a:lnTo>
                    <a:pt x="53" y="61"/>
                  </a:lnTo>
                  <a:lnTo>
                    <a:pt x="33" y="27"/>
                  </a:lnTo>
                  <a:lnTo>
                    <a:pt x="13" y="39"/>
                  </a:lnTo>
                  <a:lnTo>
                    <a:pt x="34" y="77"/>
                  </a:lnTo>
                  <a:lnTo>
                    <a:pt x="27" y="81"/>
                  </a:lnTo>
                  <a:lnTo>
                    <a:pt x="0" y="35"/>
                  </a:lnTo>
                  <a:close/>
                </a:path>
              </a:pathLst>
            </a:custGeom>
            <a:solidFill>
              <a:srgbClr val="14378B"/>
            </a:solidFill>
            <a:ln>
              <a:noFill/>
            </a:ln>
          </p:spPr>
          <p:txBody>
            <a:bodyPr anchor="ctr"/>
            <a:lstStyle/>
            <a:p>
              <a:pPr algn="ctr"/>
              <a:endParaRPr/>
            </a:p>
          </p:txBody>
        </p:sp>
        <p:sp>
          <p:nvSpPr>
            <p:cNvPr id="79" name="îṥ1îḋe"/>
            <p:cNvSpPr/>
            <p:nvPr/>
          </p:nvSpPr>
          <p:spPr bwMode="auto">
            <a:xfrm>
              <a:off x="6679813" y="1174643"/>
              <a:ext cx="107538" cy="110193"/>
            </a:xfrm>
            <a:custGeom>
              <a:avLst/>
              <a:gdLst>
                <a:gd name="T0" fmla="*/ 0 w 77"/>
                <a:gd name="T1" fmla="*/ 25 h 79"/>
                <a:gd name="T2" fmla="*/ 62 w 77"/>
                <a:gd name="T3" fmla="*/ 0 h 79"/>
                <a:gd name="T4" fmla="*/ 74 w 77"/>
                <a:gd name="T5" fmla="*/ 27 h 79"/>
                <a:gd name="T6" fmla="*/ 77 w 77"/>
                <a:gd name="T7" fmla="*/ 41 h 79"/>
                <a:gd name="T8" fmla="*/ 74 w 77"/>
                <a:gd name="T9" fmla="*/ 50 h 79"/>
                <a:gd name="T10" fmla="*/ 66 w 77"/>
                <a:gd name="T11" fmla="*/ 56 h 79"/>
                <a:gd name="T12" fmla="*/ 53 w 77"/>
                <a:gd name="T13" fmla="*/ 56 h 79"/>
                <a:gd name="T14" fmla="*/ 42 w 77"/>
                <a:gd name="T15" fmla="*/ 46 h 79"/>
                <a:gd name="T16" fmla="*/ 40 w 77"/>
                <a:gd name="T17" fmla="*/ 52 h 79"/>
                <a:gd name="T18" fmla="*/ 35 w 77"/>
                <a:gd name="T19" fmla="*/ 62 h 79"/>
                <a:gd name="T20" fmla="*/ 22 w 77"/>
                <a:gd name="T21" fmla="*/ 79 h 79"/>
                <a:gd name="T22" fmla="*/ 18 w 77"/>
                <a:gd name="T23" fmla="*/ 69 h 79"/>
                <a:gd name="T24" fmla="*/ 28 w 77"/>
                <a:gd name="T25" fmla="*/ 56 h 79"/>
                <a:gd name="T26" fmla="*/ 34 w 77"/>
                <a:gd name="T27" fmla="*/ 46 h 79"/>
                <a:gd name="T28" fmla="*/ 37 w 77"/>
                <a:gd name="T29" fmla="*/ 40 h 79"/>
                <a:gd name="T30" fmla="*/ 37 w 77"/>
                <a:gd name="T31" fmla="*/ 36 h 79"/>
                <a:gd name="T32" fmla="*/ 35 w 77"/>
                <a:gd name="T33" fmla="*/ 31 h 79"/>
                <a:gd name="T34" fmla="*/ 31 w 77"/>
                <a:gd name="T35" fmla="*/ 22 h 79"/>
                <a:gd name="T36" fmla="*/ 4 w 77"/>
                <a:gd name="T37" fmla="*/ 33 h 79"/>
                <a:gd name="T38" fmla="*/ 0 w 77"/>
                <a:gd name="T39" fmla="*/ 25 h 79"/>
                <a:gd name="T40" fmla="*/ 38 w 77"/>
                <a:gd name="T41" fmla="*/ 19 h 79"/>
                <a:gd name="T42" fmla="*/ 45 w 77"/>
                <a:gd name="T43" fmla="*/ 37 h 79"/>
                <a:gd name="T44" fmla="*/ 50 w 77"/>
                <a:gd name="T45" fmla="*/ 45 h 79"/>
                <a:gd name="T46" fmla="*/ 56 w 77"/>
                <a:gd name="T47" fmla="*/ 48 h 79"/>
                <a:gd name="T48" fmla="*/ 62 w 77"/>
                <a:gd name="T49" fmla="*/ 48 h 79"/>
                <a:gd name="T50" fmla="*/ 68 w 77"/>
                <a:gd name="T51" fmla="*/ 42 h 79"/>
                <a:gd name="T52" fmla="*/ 67 w 77"/>
                <a:gd name="T53" fmla="*/ 30 h 79"/>
                <a:gd name="T54" fmla="*/ 59 w 77"/>
                <a:gd name="T55" fmla="*/ 11 h 79"/>
                <a:gd name="T56" fmla="*/ 38 w 77"/>
                <a:gd name="T57" fmla="*/ 1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7" h="79">
                  <a:moveTo>
                    <a:pt x="0" y="25"/>
                  </a:moveTo>
                  <a:cubicBezTo>
                    <a:pt x="62" y="0"/>
                    <a:pt x="62" y="0"/>
                    <a:pt x="62" y="0"/>
                  </a:cubicBezTo>
                  <a:cubicBezTo>
                    <a:pt x="74" y="27"/>
                    <a:pt x="74" y="27"/>
                    <a:pt x="74" y="27"/>
                  </a:cubicBezTo>
                  <a:cubicBezTo>
                    <a:pt x="76" y="33"/>
                    <a:pt x="77" y="37"/>
                    <a:pt x="77" y="41"/>
                  </a:cubicBezTo>
                  <a:cubicBezTo>
                    <a:pt x="77" y="44"/>
                    <a:pt x="76" y="47"/>
                    <a:pt x="74" y="50"/>
                  </a:cubicBezTo>
                  <a:cubicBezTo>
                    <a:pt x="72" y="53"/>
                    <a:pt x="69" y="55"/>
                    <a:pt x="66" y="56"/>
                  </a:cubicBezTo>
                  <a:cubicBezTo>
                    <a:pt x="61" y="58"/>
                    <a:pt x="57" y="58"/>
                    <a:pt x="53" y="56"/>
                  </a:cubicBezTo>
                  <a:cubicBezTo>
                    <a:pt x="49" y="55"/>
                    <a:pt x="45" y="51"/>
                    <a:pt x="42" y="46"/>
                  </a:cubicBezTo>
                  <a:cubicBezTo>
                    <a:pt x="41" y="48"/>
                    <a:pt x="41" y="50"/>
                    <a:pt x="40" y="52"/>
                  </a:cubicBezTo>
                  <a:cubicBezTo>
                    <a:pt x="39" y="55"/>
                    <a:pt x="37" y="58"/>
                    <a:pt x="35" y="62"/>
                  </a:cubicBezTo>
                  <a:cubicBezTo>
                    <a:pt x="22" y="79"/>
                    <a:pt x="22" y="79"/>
                    <a:pt x="22" y="79"/>
                  </a:cubicBezTo>
                  <a:cubicBezTo>
                    <a:pt x="18" y="69"/>
                    <a:pt x="18" y="69"/>
                    <a:pt x="18" y="69"/>
                  </a:cubicBezTo>
                  <a:cubicBezTo>
                    <a:pt x="28" y="56"/>
                    <a:pt x="28" y="56"/>
                    <a:pt x="28" y="56"/>
                  </a:cubicBezTo>
                  <a:cubicBezTo>
                    <a:pt x="31" y="52"/>
                    <a:pt x="33" y="49"/>
                    <a:pt x="34" y="46"/>
                  </a:cubicBezTo>
                  <a:cubicBezTo>
                    <a:pt x="35" y="44"/>
                    <a:pt x="36" y="42"/>
                    <a:pt x="37" y="40"/>
                  </a:cubicBezTo>
                  <a:cubicBezTo>
                    <a:pt x="37" y="39"/>
                    <a:pt x="37" y="37"/>
                    <a:pt x="37" y="36"/>
                  </a:cubicBezTo>
                  <a:cubicBezTo>
                    <a:pt x="36" y="35"/>
                    <a:pt x="36" y="34"/>
                    <a:pt x="35" y="31"/>
                  </a:cubicBezTo>
                  <a:cubicBezTo>
                    <a:pt x="31" y="22"/>
                    <a:pt x="31" y="22"/>
                    <a:pt x="31" y="22"/>
                  </a:cubicBezTo>
                  <a:cubicBezTo>
                    <a:pt x="4" y="33"/>
                    <a:pt x="4" y="33"/>
                    <a:pt x="4" y="33"/>
                  </a:cubicBezTo>
                  <a:cubicBezTo>
                    <a:pt x="0" y="25"/>
                    <a:pt x="0" y="25"/>
                    <a:pt x="0" y="25"/>
                  </a:cubicBezTo>
                  <a:close/>
                  <a:moveTo>
                    <a:pt x="38" y="19"/>
                  </a:moveTo>
                  <a:cubicBezTo>
                    <a:pt x="45" y="37"/>
                    <a:pt x="45" y="37"/>
                    <a:pt x="45" y="37"/>
                  </a:cubicBezTo>
                  <a:cubicBezTo>
                    <a:pt x="47" y="40"/>
                    <a:pt x="49" y="43"/>
                    <a:pt x="50" y="45"/>
                  </a:cubicBezTo>
                  <a:cubicBezTo>
                    <a:pt x="52" y="47"/>
                    <a:pt x="54" y="48"/>
                    <a:pt x="56" y="48"/>
                  </a:cubicBezTo>
                  <a:cubicBezTo>
                    <a:pt x="58" y="49"/>
                    <a:pt x="60" y="48"/>
                    <a:pt x="62" y="48"/>
                  </a:cubicBezTo>
                  <a:cubicBezTo>
                    <a:pt x="65" y="47"/>
                    <a:pt x="67" y="44"/>
                    <a:pt x="68" y="42"/>
                  </a:cubicBezTo>
                  <a:cubicBezTo>
                    <a:pt x="69" y="39"/>
                    <a:pt x="69" y="35"/>
                    <a:pt x="67" y="30"/>
                  </a:cubicBezTo>
                  <a:cubicBezTo>
                    <a:pt x="59" y="11"/>
                    <a:pt x="59" y="11"/>
                    <a:pt x="59" y="11"/>
                  </a:cubicBezTo>
                  <a:lnTo>
                    <a:pt x="38" y="19"/>
                  </a:lnTo>
                  <a:close/>
                </a:path>
              </a:pathLst>
            </a:custGeom>
            <a:solidFill>
              <a:srgbClr val="14378B"/>
            </a:solidFill>
            <a:ln>
              <a:noFill/>
            </a:ln>
          </p:spPr>
          <p:txBody>
            <a:bodyPr anchor="ctr"/>
            <a:lstStyle/>
            <a:p>
              <a:pPr algn="ctr"/>
              <a:endParaRPr/>
            </a:p>
          </p:txBody>
        </p:sp>
        <p:sp>
          <p:nvSpPr>
            <p:cNvPr id="80" name="íSļîḑe"/>
            <p:cNvSpPr/>
            <p:nvPr/>
          </p:nvSpPr>
          <p:spPr bwMode="auto">
            <a:xfrm>
              <a:off x="6718315" y="1286162"/>
              <a:ext cx="98244" cy="80984"/>
            </a:xfrm>
            <a:custGeom>
              <a:avLst/>
              <a:gdLst>
                <a:gd name="T0" fmla="*/ 17 w 70"/>
                <a:gd name="T1" fmla="*/ 5 h 58"/>
                <a:gd name="T2" fmla="*/ 19 w 70"/>
                <a:gd name="T3" fmla="*/ 13 h 58"/>
                <a:gd name="T4" fmla="*/ 12 w 70"/>
                <a:gd name="T5" fmla="*/ 18 h 58"/>
                <a:gd name="T6" fmla="*/ 9 w 70"/>
                <a:gd name="T7" fmla="*/ 25 h 58"/>
                <a:gd name="T8" fmla="*/ 9 w 70"/>
                <a:gd name="T9" fmla="*/ 36 h 58"/>
                <a:gd name="T10" fmla="*/ 13 w 70"/>
                <a:gd name="T11" fmla="*/ 44 h 58"/>
                <a:gd name="T12" fmla="*/ 18 w 70"/>
                <a:gd name="T13" fmla="*/ 49 h 58"/>
                <a:gd name="T14" fmla="*/ 24 w 70"/>
                <a:gd name="T15" fmla="*/ 49 h 58"/>
                <a:gd name="T16" fmla="*/ 29 w 70"/>
                <a:gd name="T17" fmla="*/ 46 h 58"/>
                <a:gd name="T18" fmla="*/ 31 w 70"/>
                <a:gd name="T19" fmla="*/ 39 h 58"/>
                <a:gd name="T20" fmla="*/ 32 w 70"/>
                <a:gd name="T21" fmla="*/ 27 h 58"/>
                <a:gd name="T22" fmla="*/ 33 w 70"/>
                <a:gd name="T23" fmla="*/ 14 h 58"/>
                <a:gd name="T24" fmla="*/ 37 w 70"/>
                <a:gd name="T25" fmla="*/ 5 h 58"/>
                <a:gd name="T26" fmla="*/ 44 w 70"/>
                <a:gd name="T27" fmla="*/ 1 h 58"/>
                <a:gd name="T28" fmla="*/ 54 w 70"/>
                <a:gd name="T29" fmla="*/ 1 h 58"/>
                <a:gd name="T30" fmla="*/ 63 w 70"/>
                <a:gd name="T31" fmla="*/ 8 h 58"/>
                <a:gd name="T32" fmla="*/ 68 w 70"/>
                <a:gd name="T33" fmla="*/ 19 h 58"/>
                <a:gd name="T34" fmla="*/ 69 w 70"/>
                <a:gd name="T35" fmla="*/ 32 h 58"/>
                <a:gd name="T36" fmla="*/ 64 w 70"/>
                <a:gd name="T37" fmla="*/ 43 h 58"/>
                <a:gd name="T38" fmla="*/ 55 w 70"/>
                <a:gd name="T39" fmla="*/ 48 h 58"/>
                <a:gd name="T40" fmla="*/ 52 w 70"/>
                <a:gd name="T41" fmla="*/ 40 h 58"/>
                <a:gd name="T42" fmla="*/ 60 w 70"/>
                <a:gd name="T43" fmla="*/ 34 h 58"/>
                <a:gd name="T44" fmla="*/ 61 w 70"/>
                <a:gd name="T45" fmla="*/ 21 h 58"/>
                <a:gd name="T46" fmla="*/ 55 w 70"/>
                <a:gd name="T47" fmla="*/ 11 h 58"/>
                <a:gd name="T48" fmla="*/ 47 w 70"/>
                <a:gd name="T49" fmla="*/ 9 h 58"/>
                <a:gd name="T50" fmla="*/ 42 w 70"/>
                <a:gd name="T51" fmla="*/ 13 h 58"/>
                <a:gd name="T52" fmla="*/ 41 w 70"/>
                <a:gd name="T53" fmla="*/ 27 h 58"/>
                <a:gd name="T54" fmla="*/ 40 w 70"/>
                <a:gd name="T55" fmla="*/ 42 h 58"/>
                <a:gd name="T56" fmla="*/ 35 w 70"/>
                <a:gd name="T57" fmla="*/ 52 h 58"/>
                <a:gd name="T58" fmla="*/ 27 w 70"/>
                <a:gd name="T59" fmla="*/ 57 h 58"/>
                <a:gd name="T60" fmla="*/ 16 w 70"/>
                <a:gd name="T61" fmla="*/ 57 h 58"/>
                <a:gd name="T62" fmla="*/ 7 w 70"/>
                <a:gd name="T63" fmla="*/ 50 h 58"/>
                <a:gd name="T64" fmla="*/ 1 w 70"/>
                <a:gd name="T65" fmla="*/ 38 h 58"/>
                <a:gd name="T66" fmla="*/ 0 w 70"/>
                <a:gd name="T67" fmla="*/ 23 h 58"/>
                <a:gd name="T68" fmla="*/ 6 w 70"/>
                <a:gd name="T69" fmla="*/ 12 h 58"/>
                <a:gd name="T70" fmla="*/ 17 w 70"/>
                <a:gd name="T71" fmla="*/ 5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0" h="58">
                  <a:moveTo>
                    <a:pt x="17" y="5"/>
                  </a:moveTo>
                  <a:cubicBezTo>
                    <a:pt x="19" y="13"/>
                    <a:pt x="19" y="13"/>
                    <a:pt x="19" y="13"/>
                  </a:cubicBezTo>
                  <a:cubicBezTo>
                    <a:pt x="16" y="14"/>
                    <a:pt x="14" y="16"/>
                    <a:pt x="12" y="18"/>
                  </a:cubicBezTo>
                  <a:cubicBezTo>
                    <a:pt x="10" y="20"/>
                    <a:pt x="9" y="22"/>
                    <a:pt x="9" y="25"/>
                  </a:cubicBezTo>
                  <a:cubicBezTo>
                    <a:pt x="8" y="29"/>
                    <a:pt x="8" y="32"/>
                    <a:pt x="9" y="36"/>
                  </a:cubicBezTo>
                  <a:cubicBezTo>
                    <a:pt x="10" y="39"/>
                    <a:pt x="11" y="42"/>
                    <a:pt x="13" y="44"/>
                  </a:cubicBezTo>
                  <a:cubicBezTo>
                    <a:pt x="14" y="47"/>
                    <a:pt x="16" y="48"/>
                    <a:pt x="18" y="49"/>
                  </a:cubicBezTo>
                  <a:cubicBezTo>
                    <a:pt x="20" y="50"/>
                    <a:pt x="22" y="50"/>
                    <a:pt x="24" y="49"/>
                  </a:cubicBezTo>
                  <a:cubicBezTo>
                    <a:pt x="26" y="49"/>
                    <a:pt x="28" y="48"/>
                    <a:pt x="29" y="46"/>
                  </a:cubicBezTo>
                  <a:cubicBezTo>
                    <a:pt x="30" y="45"/>
                    <a:pt x="31" y="42"/>
                    <a:pt x="31" y="39"/>
                  </a:cubicBezTo>
                  <a:cubicBezTo>
                    <a:pt x="32" y="37"/>
                    <a:pt x="32" y="33"/>
                    <a:pt x="32" y="27"/>
                  </a:cubicBezTo>
                  <a:cubicBezTo>
                    <a:pt x="32" y="21"/>
                    <a:pt x="32" y="16"/>
                    <a:pt x="33" y="14"/>
                  </a:cubicBezTo>
                  <a:cubicBezTo>
                    <a:pt x="33" y="10"/>
                    <a:pt x="35" y="7"/>
                    <a:pt x="37" y="5"/>
                  </a:cubicBezTo>
                  <a:cubicBezTo>
                    <a:pt x="39" y="3"/>
                    <a:pt x="41" y="2"/>
                    <a:pt x="44" y="1"/>
                  </a:cubicBezTo>
                  <a:cubicBezTo>
                    <a:pt x="48" y="0"/>
                    <a:pt x="51" y="0"/>
                    <a:pt x="54" y="1"/>
                  </a:cubicBezTo>
                  <a:cubicBezTo>
                    <a:pt x="58" y="2"/>
                    <a:pt x="60" y="5"/>
                    <a:pt x="63" y="8"/>
                  </a:cubicBezTo>
                  <a:cubicBezTo>
                    <a:pt x="65" y="11"/>
                    <a:pt x="67" y="15"/>
                    <a:pt x="68" y="19"/>
                  </a:cubicBezTo>
                  <a:cubicBezTo>
                    <a:pt x="69" y="24"/>
                    <a:pt x="70" y="28"/>
                    <a:pt x="69" y="32"/>
                  </a:cubicBezTo>
                  <a:cubicBezTo>
                    <a:pt x="68" y="37"/>
                    <a:pt x="67" y="40"/>
                    <a:pt x="64" y="43"/>
                  </a:cubicBezTo>
                  <a:cubicBezTo>
                    <a:pt x="62" y="45"/>
                    <a:pt x="58" y="47"/>
                    <a:pt x="55" y="48"/>
                  </a:cubicBezTo>
                  <a:cubicBezTo>
                    <a:pt x="52" y="40"/>
                    <a:pt x="52" y="40"/>
                    <a:pt x="52" y="40"/>
                  </a:cubicBezTo>
                  <a:cubicBezTo>
                    <a:pt x="56" y="39"/>
                    <a:pt x="59" y="37"/>
                    <a:pt x="60" y="34"/>
                  </a:cubicBezTo>
                  <a:cubicBezTo>
                    <a:pt x="62" y="30"/>
                    <a:pt x="62" y="26"/>
                    <a:pt x="61" y="21"/>
                  </a:cubicBezTo>
                  <a:cubicBezTo>
                    <a:pt x="59" y="16"/>
                    <a:pt x="57" y="13"/>
                    <a:pt x="55" y="11"/>
                  </a:cubicBezTo>
                  <a:cubicBezTo>
                    <a:pt x="52" y="9"/>
                    <a:pt x="50" y="8"/>
                    <a:pt x="47" y="9"/>
                  </a:cubicBezTo>
                  <a:cubicBezTo>
                    <a:pt x="45" y="10"/>
                    <a:pt x="43" y="11"/>
                    <a:pt x="42" y="13"/>
                  </a:cubicBezTo>
                  <a:cubicBezTo>
                    <a:pt x="41" y="15"/>
                    <a:pt x="40" y="20"/>
                    <a:pt x="41" y="27"/>
                  </a:cubicBezTo>
                  <a:cubicBezTo>
                    <a:pt x="41" y="34"/>
                    <a:pt x="41" y="40"/>
                    <a:pt x="40" y="42"/>
                  </a:cubicBezTo>
                  <a:cubicBezTo>
                    <a:pt x="39" y="47"/>
                    <a:pt x="38" y="50"/>
                    <a:pt x="35" y="52"/>
                  </a:cubicBezTo>
                  <a:cubicBezTo>
                    <a:pt x="33" y="55"/>
                    <a:pt x="30" y="57"/>
                    <a:pt x="27" y="57"/>
                  </a:cubicBezTo>
                  <a:cubicBezTo>
                    <a:pt x="23" y="58"/>
                    <a:pt x="20" y="58"/>
                    <a:pt x="16" y="57"/>
                  </a:cubicBezTo>
                  <a:cubicBezTo>
                    <a:pt x="13" y="56"/>
                    <a:pt x="10" y="53"/>
                    <a:pt x="7" y="50"/>
                  </a:cubicBezTo>
                  <a:cubicBezTo>
                    <a:pt x="5" y="47"/>
                    <a:pt x="3" y="43"/>
                    <a:pt x="1" y="38"/>
                  </a:cubicBezTo>
                  <a:cubicBezTo>
                    <a:pt x="0" y="32"/>
                    <a:pt x="0" y="27"/>
                    <a:pt x="0" y="23"/>
                  </a:cubicBezTo>
                  <a:cubicBezTo>
                    <a:pt x="1" y="18"/>
                    <a:pt x="3" y="15"/>
                    <a:pt x="6" y="12"/>
                  </a:cubicBezTo>
                  <a:cubicBezTo>
                    <a:pt x="9" y="8"/>
                    <a:pt x="12" y="6"/>
                    <a:pt x="17" y="5"/>
                  </a:cubicBezTo>
                  <a:close/>
                </a:path>
              </a:pathLst>
            </a:custGeom>
            <a:solidFill>
              <a:srgbClr val="14378B"/>
            </a:solidFill>
            <a:ln>
              <a:noFill/>
            </a:ln>
          </p:spPr>
          <p:txBody>
            <a:bodyPr anchor="ctr"/>
            <a:lstStyle/>
            <a:p>
              <a:pPr algn="ctr"/>
              <a:endParaRPr/>
            </a:p>
          </p:txBody>
        </p:sp>
        <p:sp>
          <p:nvSpPr>
            <p:cNvPr id="81" name="íšļïḓè"/>
            <p:cNvSpPr/>
            <p:nvPr/>
          </p:nvSpPr>
          <p:spPr bwMode="auto">
            <a:xfrm>
              <a:off x="6732919" y="1387061"/>
              <a:ext cx="94262" cy="25225"/>
            </a:xfrm>
            <a:custGeom>
              <a:avLst/>
              <a:gdLst>
                <a:gd name="T0" fmla="*/ 0 w 71"/>
                <a:gd name="T1" fmla="*/ 9 h 19"/>
                <a:gd name="T2" fmla="*/ 69 w 71"/>
                <a:gd name="T3" fmla="*/ 0 h 19"/>
                <a:gd name="T4" fmla="*/ 71 w 71"/>
                <a:gd name="T5" fmla="*/ 9 h 19"/>
                <a:gd name="T6" fmla="*/ 1 w 71"/>
                <a:gd name="T7" fmla="*/ 19 h 19"/>
                <a:gd name="T8" fmla="*/ 0 w 71"/>
                <a:gd name="T9" fmla="*/ 9 h 19"/>
              </a:gdLst>
              <a:ahLst/>
              <a:cxnLst>
                <a:cxn ang="0">
                  <a:pos x="T0" y="T1"/>
                </a:cxn>
                <a:cxn ang="0">
                  <a:pos x="T2" y="T3"/>
                </a:cxn>
                <a:cxn ang="0">
                  <a:pos x="T4" y="T5"/>
                </a:cxn>
                <a:cxn ang="0">
                  <a:pos x="T6" y="T7"/>
                </a:cxn>
                <a:cxn ang="0">
                  <a:pos x="T8" y="T9"/>
                </a:cxn>
              </a:cxnLst>
              <a:rect l="0" t="0" r="r" b="b"/>
              <a:pathLst>
                <a:path w="71" h="19">
                  <a:moveTo>
                    <a:pt x="0" y="9"/>
                  </a:moveTo>
                  <a:lnTo>
                    <a:pt x="69" y="0"/>
                  </a:lnTo>
                  <a:lnTo>
                    <a:pt x="71" y="9"/>
                  </a:lnTo>
                  <a:lnTo>
                    <a:pt x="1" y="19"/>
                  </a:lnTo>
                  <a:lnTo>
                    <a:pt x="0" y="9"/>
                  </a:lnTo>
                  <a:close/>
                </a:path>
              </a:pathLst>
            </a:custGeom>
            <a:solidFill>
              <a:srgbClr val="14378B"/>
            </a:solidFill>
            <a:ln>
              <a:noFill/>
            </a:ln>
          </p:spPr>
          <p:txBody>
            <a:bodyPr anchor="ctr"/>
            <a:lstStyle/>
            <a:p>
              <a:pPr algn="ctr"/>
              <a:endParaRPr/>
            </a:p>
          </p:txBody>
        </p:sp>
        <p:sp>
          <p:nvSpPr>
            <p:cNvPr id="82" name="îṥļíḋê"/>
            <p:cNvSpPr/>
            <p:nvPr/>
          </p:nvSpPr>
          <p:spPr bwMode="auto">
            <a:xfrm>
              <a:off x="6736901" y="1430872"/>
              <a:ext cx="94262" cy="74347"/>
            </a:xfrm>
            <a:custGeom>
              <a:avLst/>
              <a:gdLst>
                <a:gd name="T0" fmla="*/ 0 w 71"/>
                <a:gd name="T1" fmla="*/ 26 h 56"/>
                <a:gd name="T2" fmla="*/ 62 w 71"/>
                <a:gd name="T3" fmla="*/ 24 h 56"/>
                <a:gd name="T4" fmla="*/ 61 w 71"/>
                <a:gd name="T5" fmla="*/ 1 h 56"/>
                <a:gd name="T6" fmla="*/ 69 w 71"/>
                <a:gd name="T7" fmla="*/ 0 h 56"/>
                <a:gd name="T8" fmla="*/ 71 w 71"/>
                <a:gd name="T9" fmla="*/ 55 h 56"/>
                <a:gd name="T10" fmla="*/ 63 w 71"/>
                <a:gd name="T11" fmla="*/ 56 h 56"/>
                <a:gd name="T12" fmla="*/ 62 w 71"/>
                <a:gd name="T13" fmla="*/ 32 h 56"/>
                <a:gd name="T14" fmla="*/ 0 w 71"/>
                <a:gd name="T15" fmla="*/ 35 h 56"/>
                <a:gd name="T16" fmla="*/ 0 w 71"/>
                <a:gd name="T17" fmla="*/ 2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 h="56">
                  <a:moveTo>
                    <a:pt x="0" y="26"/>
                  </a:moveTo>
                  <a:lnTo>
                    <a:pt x="62" y="24"/>
                  </a:lnTo>
                  <a:lnTo>
                    <a:pt x="61" y="1"/>
                  </a:lnTo>
                  <a:lnTo>
                    <a:pt x="69" y="0"/>
                  </a:lnTo>
                  <a:lnTo>
                    <a:pt x="71" y="55"/>
                  </a:lnTo>
                  <a:lnTo>
                    <a:pt x="63" y="56"/>
                  </a:lnTo>
                  <a:lnTo>
                    <a:pt x="62" y="32"/>
                  </a:lnTo>
                  <a:lnTo>
                    <a:pt x="0" y="35"/>
                  </a:lnTo>
                  <a:lnTo>
                    <a:pt x="0" y="26"/>
                  </a:lnTo>
                  <a:close/>
                </a:path>
              </a:pathLst>
            </a:custGeom>
            <a:solidFill>
              <a:srgbClr val="14378B"/>
            </a:solidFill>
            <a:ln>
              <a:noFill/>
            </a:ln>
          </p:spPr>
          <p:txBody>
            <a:bodyPr anchor="ctr"/>
            <a:lstStyle/>
            <a:p>
              <a:pPr algn="ctr"/>
              <a:endParaRPr/>
            </a:p>
          </p:txBody>
        </p:sp>
        <p:sp>
          <p:nvSpPr>
            <p:cNvPr id="83" name="ïŝ1îḑe"/>
            <p:cNvSpPr/>
            <p:nvPr/>
          </p:nvSpPr>
          <p:spPr bwMode="auto">
            <a:xfrm>
              <a:off x="6728935" y="1530445"/>
              <a:ext cx="98244" cy="83641"/>
            </a:xfrm>
            <a:custGeom>
              <a:avLst/>
              <a:gdLst>
                <a:gd name="T0" fmla="*/ 2 w 71"/>
                <a:gd name="T1" fmla="*/ 17 h 60"/>
                <a:gd name="T2" fmla="*/ 30 w 71"/>
                <a:gd name="T3" fmla="*/ 20 h 60"/>
                <a:gd name="T4" fmla="*/ 71 w 71"/>
                <a:gd name="T5" fmla="*/ 0 h 60"/>
                <a:gd name="T6" fmla="*/ 70 w 71"/>
                <a:gd name="T7" fmla="*/ 10 h 60"/>
                <a:gd name="T8" fmla="*/ 48 w 71"/>
                <a:gd name="T9" fmla="*/ 21 h 60"/>
                <a:gd name="T10" fmla="*/ 36 w 71"/>
                <a:gd name="T11" fmla="*/ 26 h 60"/>
                <a:gd name="T12" fmla="*/ 47 w 71"/>
                <a:gd name="T13" fmla="*/ 35 h 60"/>
                <a:gd name="T14" fmla="*/ 65 w 71"/>
                <a:gd name="T15" fmla="*/ 50 h 60"/>
                <a:gd name="T16" fmla="*/ 64 w 71"/>
                <a:gd name="T17" fmla="*/ 60 h 60"/>
                <a:gd name="T18" fmla="*/ 29 w 71"/>
                <a:gd name="T19" fmla="*/ 29 h 60"/>
                <a:gd name="T20" fmla="*/ 0 w 71"/>
                <a:gd name="T21" fmla="*/ 26 h 60"/>
                <a:gd name="T22" fmla="*/ 2 w 71"/>
                <a:gd name="T23" fmla="*/ 1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1" h="60">
                  <a:moveTo>
                    <a:pt x="2" y="17"/>
                  </a:moveTo>
                  <a:cubicBezTo>
                    <a:pt x="30" y="20"/>
                    <a:pt x="30" y="20"/>
                    <a:pt x="30" y="20"/>
                  </a:cubicBezTo>
                  <a:cubicBezTo>
                    <a:pt x="71" y="0"/>
                    <a:pt x="71" y="0"/>
                    <a:pt x="71" y="0"/>
                  </a:cubicBezTo>
                  <a:cubicBezTo>
                    <a:pt x="70" y="10"/>
                    <a:pt x="70" y="10"/>
                    <a:pt x="70" y="10"/>
                  </a:cubicBezTo>
                  <a:cubicBezTo>
                    <a:pt x="48" y="21"/>
                    <a:pt x="48" y="21"/>
                    <a:pt x="48" y="21"/>
                  </a:cubicBezTo>
                  <a:cubicBezTo>
                    <a:pt x="44" y="23"/>
                    <a:pt x="40" y="25"/>
                    <a:pt x="36" y="26"/>
                  </a:cubicBezTo>
                  <a:cubicBezTo>
                    <a:pt x="39" y="29"/>
                    <a:pt x="43" y="32"/>
                    <a:pt x="47" y="35"/>
                  </a:cubicBezTo>
                  <a:cubicBezTo>
                    <a:pt x="65" y="50"/>
                    <a:pt x="65" y="50"/>
                    <a:pt x="65" y="50"/>
                  </a:cubicBezTo>
                  <a:cubicBezTo>
                    <a:pt x="64" y="60"/>
                    <a:pt x="64" y="60"/>
                    <a:pt x="64" y="60"/>
                  </a:cubicBezTo>
                  <a:cubicBezTo>
                    <a:pt x="29" y="29"/>
                    <a:pt x="29" y="29"/>
                    <a:pt x="29" y="29"/>
                  </a:cubicBezTo>
                  <a:cubicBezTo>
                    <a:pt x="0" y="26"/>
                    <a:pt x="0" y="26"/>
                    <a:pt x="0" y="26"/>
                  </a:cubicBezTo>
                  <a:lnTo>
                    <a:pt x="2" y="17"/>
                  </a:lnTo>
                  <a:close/>
                </a:path>
              </a:pathLst>
            </a:custGeom>
            <a:solidFill>
              <a:srgbClr val="14378B"/>
            </a:solidFill>
            <a:ln>
              <a:noFill/>
            </a:ln>
          </p:spPr>
          <p:txBody>
            <a:bodyPr anchor="ctr"/>
            <a:lstStyle/>
            <a:p>
              <a:pPr algn="ctr"/>
              <a:endParaRPr/>
            </a:p>
          </p:txBody>
        </p:sp>
        <p:sp>
          <p:nvSpPr>
            <p:cNvPr id="84" name="îṧlídê"/>
            <p:cNvSpPr/>
            <p:nvPr/>
          </p:nvSpPr>
          <p:spPr bwMode="auto">
            <a:xfrm>
              <a:off x="6576260" y="1838451"/>
              <a:ext cx="124795" cy="118158"/>
            </a:xfrm>
            <a:custGeom>
              <a:avLst/>
              <a:gdLst>
                <a:gd name="T0" fmla="*/ 89 w 89"/>
                <a:gd name="T1" fmla="*/ 69 h 84"/>
                <a:gd name="T2" fmla="*/ 81 w 89"/>
                <a:gd name="T3" fmla="*/ 68 h 84"/>
                <a:gd name="T4" fmla="*/ 77 w 89"/>
                <a:gd name="T5" fmla="*/ 65 h 84"/>
                <a:gd name="T6" fmla="*/ 12 w 89"/>
                <a:gd name="T7" fmla="*/ 12 h 84"/>
                <a:gd name="T8" fmla="*/ 8 w 89"/>
                <a:gd name="T9" fmla="*/ 4 h 84"/>
                <a:gd name="T10" fmla="*/ 2 w 89"/>
                <a:gd name="T11" fmla="*/ 9 h 84"/>
                <a:gd name="T12" fmla="*/ 0 w 89"/>
                <a:gd name="T13" fmla="*/ 14 h 84"/>
                <a:gd name="T14" fmla="*/ 8 w 89"/>
                <a:gd name="T15" fmla="*/ 16 h 84"/>
                <a:gd name="T16" fmla="*/ 73 w 89"/>
                <a:gd name="T17" fmla="*/ 71 h 84"/>
                <a:gd name="T18" fmla="*/ 78 w 89"/>
                <a:gd name="T19" fmla="*/ 80 h 84"/>
                <a:gd name="T20" fmla="*/ 89 w 89"/>
                <a:gd name="T21" fmla="*/ 6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 h="84">
                  <a:moveTo>
                    <a:pt x="89" y="69"/>
                  </a:moveTo>
                  <a:cubicBezTo>
                    <a:pt x="89" y="69"/>
                    <a:pt x="86" y="71"/>
                    <a:pt x="81" y="68"/>
                  </a:cubicBezTo>
                  <a:cubicBezTo>
                    <a:pt x="80" y="68"/>
                    <a:pt x="78" y="67"/>
                    <a:pt x="77" y="65"/>
                  </a:cubicBezTo>
                  <a:cubicBezTo>
                    <a:pt x="63" y="54"/>
                    <a:pt x="12" y="12"/>
                    <a:pt x="12" y="12"/>
                  </a:cubicBezTo>
                  <a:cubicBezTo>
                    <a:pt x="12" y="12"/>
                    <a:pt x="6" y="7"/>
                    <a:pt x="8" y="4"/>
                  </a:cubicBezTo>
                  <a:cubicBezTo>
                    <a:pt x="10" y="0"/>
                    <a:pt x="2" y="9"/>
                    <a:pt x="2" y="9"/>
                  </a:cubicBezTo>
                  <a:cubicBezTo>
                    <a:pt x="0" y="14"/>
                    <a:pt x="0" y="14"/>
                    <a:pt x="0" y="14"/>
                  </a:cubicBezTo>
                  <a:cubicBezTo>
                    <a:pt x="0" y="14"/>
                    <a:pt x="3" y="12"/>
                    <a:pt x="8" y="16"/>
                  </a:cubicBezTo>
                  <a:cubicBezTo>
                    <a:pt x="13" y="21"/>
                    <a:pt x="73" y="71"/>
                    <a:pt x="73" y="71"/>
                  </a:cubicBezTo>
                  <a:cubicBezTo>
                    <a:pt x="74" y="72"/>
                    <a:pt x="78" y="77"/>
                    <a:pt x="78" y="80"/>
                  </a:cubicBezTo>
                  <a:cubicBezTo>
                    <a:pt x="78" y="84"/>
                    <a:pt x="89" y="69"/>
                    <a:pt x="89" y="69"/>
                  </a:cubicBezTo>
                  <a:close/>
                </a:path>
              </a:pathLst>
            </a:custGeom>
            <a:solidFill>
              <a:srgbClr val="14378B"/>
            </a:solidFill>
            <a:ln>
              <a:noFill/>
            </a:ln>
          </p:spPr>
          <p:txBody>
            <a:bodyPr anchor="ctr"/>
            <a:lstStyle/>
            <a:p>
              <a:pPr algn="ctr"/>
              <a:endParaRPr/>
            </a:p>
          </p:txBody>
        </p:sp>
        <p:sp>
          <p:nvSpPr>
            <p:cNvPr id="85" name="íšḻiďè"/>
            <p:cNvSpPr/>
            <p:nvPr/>
          </p:nvSpPr>
          <p:spPr bwMode="auto">
            <a:xfrm>
              <a:off x="5495580" y="1843761"/>
              <a:ext cx="127450" cy="111519"/>
            </a:xfrm>
            <a:custGeom>
              <a:avLst/>
              <a:gdLst>
                <a:gd name="T0" fmla="*/ 0 w 92"/>
                <a:gd name="T1" fmla="*/ 65 h 80"/>
                <a:gd name="T2" fmla="*/ 9 w 92"/>
                <a:gd name="T3" fmla="*/ 64 h 80"/>
                <a:gd name="T4" fmla="*/ 79 w 92"/>
                <a:gd name="T5" fmla="*/ 11 h 80"/>
                <a:gd name="T6" fmla="*/ 83 w 92"/>
                <a:gd name="T7" fmla="*/ 3 h 80"/>
                <a:gd name="T8" fmla="*/ 89 w 92"/>
                <a:gd name="T9" fmla="*/ 9 h 80"/>
                <a:gd name="T10" fmla="*/ 92 w 92"/>
                <a:gd name="T11" fmla="*/ 14 h 80"/>
                <a:gd name="T12" fmla="*/ 83 w 92"/>
                <a:gd name="T13" fmla="*/ 16 h 80"/>
                <a:gd name="T14" fmla="*/ 16 w 92"/>
                <a:gd name="T15" fmla="*/ 69 h 80"/>
                <a:gd name="T16" fmla="*/ 11 w 92"/>
                <a:gd name="T17" fmla="*/ 77 h 80"/>
                <a:gd name="T18" fmla="*/ 0 w 92"/>
                <a:gd name="T19" fmla="*/ 65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80">
                  <a:moveTo>
                    <a:pt x="0" y="65"/>
                  </a:moveTo>
                  <a:cubicBezTo>
                    <a:pt x="0" y="65"/>
                    <a:pt x="4" y="68"/>
                    <a:pt x="9" y="64"/>
                  </a:cubicBezTo>
                  <a:cubicBezTo>
                    <a:pt x="14" y="61"/>
                    <a:pt x="79" y="11"/>
                    <a:pt x="79" y="11"/>
                  </a:cubicBezTo>
                  <a:cubicBezTo>
                    <a:pt x="79" y="11"/>
                    <a:pt x="85" y="7"/>
                    <a:pt x="83" y="3"/>
                  </a:cubicBezTo>
                  <a:cubicBezTo>
                    <a:pt x="82" y="0"/>
                    <a:pt x="89" y="9"/>
                    <a:pt x="89" y="9"/>
                  </a:cubicBezTo>
                  <a:cubicBezTo>
                    <a:pt x="92" y="14"/>
                    <a:pt x="92" y="14"/>
                    <a:pt x="92" y="14"/>
                  </a:cubicBezTo>
                  <a:cubicBezTo>
                    <a:pt x="92" y="14"/>
                    <a:pt x="88" y="12"/>
                    <a:pt x="83" y="16"/>
                  </a:cubicBezTo>
                  <a:cubicBezTo>
                    <a:pt x="78" y="20"/>
                    <a:pt x="16" y="69"/>
                    <a:pt x="16" y="69"/>
                  </a:cubicBezTo>
                  <a:cubicBezTo>
                    <a:pt x="16" y="69"/>
                    <a:pt x="11" y="73"/>
                    <a:pt x="11" y="77"/>
                  </a:cubicBezTo>
                  <a:cubicBezTo>
                    <a:pt x="10" y="80"/>
                    <a:pt x="0" y="65"/>
                    <a:pt x="0" y="65"/>
                  </a:cubicBezTo>
                  <a:close/>
                </a:path>
              </a:pathLst>
            </a:custGeom>
            <a:solidFill>
              <a:srgbClr val="14378B"/>
            </a:solidFill>
            <a:ln>
              <a:noFill/>
            </a:ln>
          </p:spPr>
          <p:txBody>
            <a:bodyPr anchor="ctr"/>
            <a:lstStyle/>
            <a:p>
              <a:pPr algn="ctr"/>
              <a:endParaRPr/>
            </a:p>
          </p:txBody>
        </p:sp>
      </p:grpSp>
      <p:sp>
        <p:nvSpPr>
          <p:cNvPr id="90" name="文本框 89"/>
          <p:cNvSpPr txBox="1"/>
          <p:nvPr/>
        </p:nvSpPr>
        <p:spPr>
          <a:xfrm>
            <a:off x="2042160" y="2919107"/>
            <a:ext cx="8107680" cy="822960"/>
          </a:xfrm>
          <a:prstGeom prst="rect">
            <a:avLst/>
          </a:prstGeom>
          <a:noFill/>
        </p:spPr>
        <p:txBody>
          <a:bodyPr wrap="none" rtlCol="0">
            <a:spAutoFit/>
          </a:bodyPr>
          <a:lstStyle/>
          <a:p>
            <a:pPr algn="ctr"/>
            <a:r>
              <a:rPr lang="zh-CN" altLang="en-US" sz="4800" b="1" dirty="0">
                <a:solidFill>
                  <a:schemeClr val="bg1"/>
                </a:solidFill>
                <a:latin typeface="思源黑体 CN Medium" panose="020B0600000000000000" pitchFamily="34" charset="-122"/>
                <a:ea typeface="思源黑体 CN Medium" panose="020B0600000000000000" pitchFamily="34" charset="-122"/>
              </a:rPr>
              <a:t>中南大学计算机系统实践汇报</a:t>
            </a:r>
          </a:p>
        </p:txBody>
      </p:sp>
      <p:sp>
        <p:nvSpPr>
          <p:cNvPr id="91" name="文本框 90"/>
          <p:cNvSpPr txBox="1"/>
          <p:nvPr/>
        </p:nvSpPr>
        <p:spPr>
          <a:xfrm>
            <a:off x="2022436" y="3821817"/>
            <a:ext cx="8147128" cy="27559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1200" dirty="0">
                <a:solidFill>
                  <a:schemeClr val="bg1">
                    <a:alpha val="80000"/>
                  </a:schemeClr>
                </a:solidFill>
                <a:latin typeface="思源黑体 CN Light" panose="020B0300000000000000" pitchFamily="34" charset="-122"/>
                <a:ea typeface="思源黑体 CN Light" panose="020B0300000000000000" pitchFamily="34" charset="-122"/>
              </a:rPr>
              <a:t>Report on the achievements of senior programming in Central South University</a:t>
            </a:r>
          </a:p>
        </p:txBody>
      </p:sp>
      <p:sp>
        <p:nvSpPr>
          <p:cNvPr id="92" name="矩形 91"/>
          <p:cNvSpPr/>
          <p:nvPr/>
        </p:nvSpPr>
        <p:spPr>
          <a:xfrm>
            <a:off x="3429001" y="4781457"/>
            <a:ext cx="5334000" cy="304800"/>
          </a:xfrm>
          <a:prstGeom prst="rect">
            <a:avLst/>
          </a:prstGeom>
        </p:spPr>
        <p:txBody>
          <a:bodyPr wrap="square">
            <a:spAutoFit/>
          </a:bodyPr>
          <a:lstStyle/>
          <a:p>
            <a:pPr algn="ctr"/>
            <a:r>
              <a:rPr lang="zh-CN" altLang="en-US" sz="1400" b="1" dirty="0">
                <a:solidFill>
                  <a:schemeClr val="bg1"/>
                </a:solidFill>
                <a:latin typeface="思源黑体 CN Medium" panose="020B0600000000000000" pitchFamily="34" charset="-122"/>
                <a:ea typeface="思源黑体 CN Medium" panose="020B0600000000000000" pitchFamily="34" charset="-122"/>
              </a:rPr>
              <a:t>汇报人：谭智勋</a:t>
            </a:r>
            <a:r>
              <a:rPr lang="en-US" altLang="zh-CN" sz="1400" dirty="0">
                <a:solidFill>
                  <a:schemeClr val="bg1"/>
                </a:solidFill>
                <a:latin typeface="思源黑体 CN Medium" panose="020B0600000000000000" pitchFamily="34" charset="-122"/>
                <a:ea typeface="思源黑体 CN Medium" panose="020B0600000000000000" pitchFamily="34" charset="-122"/>
              </a:rPr>
              <a:t>                    </a:t>
            </a:r>
            <a:r>
              <a:rPr lang="zh-CN" altLang="en-US" sz="1400" b="1" dirty="0">
                <a:solidFill>
                  <a:schemeClr val="bg1"/>
                </a:solidFill>
                <a:latin typeface="思源黑体 CN Medium" panose="020B0600000000000000" pitchFamily="34" charset="-122"/>
                <a:ea typeface="思源黑体 CN Medium" panose="020B0600000000000000" pitchFamily="34" charset="-122"/>
              </a:rPr>
              <a:t>时间：</a:t>
            </a:r>
            <a:r>
              <a:rPr lang="en-US" altLang="zh-CN" sz="1400" dirty="0">
                <a:solidFill>
                  <a:schemeClr val="bg1"/>
                </a:solidFill>
                <a:latin typeface="思源黑体 CN Medium" panose="020B0600000000000000" pitchFamily="34" charset="-122"/>
                <a:ea typeface="思源黑体 CN Medium" panose="020B0600000000000000" pitchFamily="34" charset="-122"/>
              </a:rPr>
              <a:t>2025/07/01</a:t>
            </a:r>
            <a:endParaRPr lang="zh-CN" altLang="en-US" sz="1400" dirty="0">
              <a:solidFill>
                <a:schemeClr val="bg1"/>
              </a:solidFill>
              <a:latin typeface="思源黑体 CN Medium" panose="020B0600000000000000" pitchFamily="34" charset="-122"/>
              <a:ea typeface="思源黑体 CN Medium" panose="020B0600000000000000" pitchFamily="34" charset="-122"/>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A43AB0-EC91-53F6-2394-3A5323ABF055}"/>
            </a:ext>
          </a:extLst>
        </p:cNvPr>
        <p:cNvGrpSpPr/>
        <p:nvPr/>
      </p:nvGrpSpPr>
      <p:grpSpPr>
        <a:xfrm>
          <a:off x="0" y="0"/>
          <a:ext cx="0" cy="0"/>
          <a:chOff x="0" y="0"/>
          <a:chExt cx="0" cy="0"/>
        </a:xfrm>
      </p:grpSpPr>
      <p:grpSp>
        <p:nvGrpSpPr>
          <p:cNvPr id="7" name="组合 6">
            <a:extLst>
              <a:ext uri="{FF2B5EF4-FFF2-40B4-BE49-F238E27FC236}">
                <a16:creationId xmlns:a16="http://schemas.microsoft.com/office/drawing/2014/main" id="{E4F6B4B8-7A09-9DDB-15A1-6F5EAF649BCF}"/>
              </a:ext>
            </a:extLst>
          </p:cNvPr>
          <p:cNvGrpSpPr/>
          <p:nvPr/>
        </p:nvGrpSpPr>
        <p:grpSpPr>
          <a:xfrm>
            <a:off x="1035458" y="418747"/>
            <a:ext cx="3495675" cy="588010"/>
            <a:chOff x="7817389" y="1470809"/>
            <a:chExt cx="3495675" cy="588010"/>
          </a:xfrm>
        </p:grpSpPr>
        <p:sp>
          <p:nvSpPr>
            <p:cNvPr id="165" name="文本框 164">
              <a:extLst>
                <a:ext uri="{FF2B5EF4-FFF2-40B4-BE49-F238E27FC236}">
                  <a16:creationId xmlns:a16="http://schemas.microsoft.com/office/drawing/2014/main" id="{ADAA8563-B777-258B-E4C2-CDFDFFFD510A}"/>
                </a:ext>
              </a:extLst>
            </p:cNvPr>
            <p:cNvSpPr txBox="1"/>
            <p:nvPr/>
          </p:nvSpPr>
          <p:spPr>
            <a:xfrm>
              <a:off x="7817389" y="1470809"/>
              <a:ext cx="3027680" cy="518160"/>
            </a:xfrm>
            <a:prstGeom prst="rect">
              <a:avLst/>
            </a:prstGeom>
            <a:noFill/>
          </p:spPr>
          <p:txBody>
            <a:bodyPr wrap="none" rtlCol="0">
              <a:spAutoFit/>
            </a:bodyPr>
            <a:lstStyle/>
            <a:p>
              <a:pPr algn="l"/>
              <a:r>
                <a:rPr lang="zh-CN" altLang="en-US" sz="2800" b="1" u="sng" dirty="0">
                  <a:solidFill>
                    <a:schemeClr val="tx1">
                      <a:lumMod val="85000"/>
                      <a:lumOff val="15000"/>
                    </a:schemeClr>
                  </a:solidFill>
                  <a:latin typeface="思源黑体 CN Bold" panose="020B0800000000000000" pitchFamily="34" charset="-122"/>
                  <a:ea typeface="思源黑体 CN Bold" panose="020B0800000000000000" pitchFamily="34" charset="-122"/>
                </a:rPr>
                <a:t>核心功能模块分析</a:t>
              </a:r>
            </a:p>
          </p:txBody>
        </p:sp>
        <p:sp>
          <p:nvSpPr>
            <p:cNvPr id="166" name="矩形 165">
              <a:extLst>
                <a:ext uri="{FF2B5EF4-FFF2-40B4-BE49-F238E27FC236}">
                  <a16:creationId xmlns:a16="http://schemas.microsoft.com/office/drawing/2014/main" id="{987DAA9F-D85C-2B20-C335-E457CD8F826A}"/>
                </a:ext>
              </a:extLst>
            </p:cNvPr>
            <p:cNvSpPr/>
            <p:nvPr/>
          </p:nvSpPr>
          <p:spPr>
            <a:xfrm>
              <a:off x="7825009" y="1814979"/>
              <a:ext cx="3488055" cy="243840"/>
            </a:xfrm>
            <a:prstGeom prst="rect">
              <a:avLst/>
            </a:prstGeom>
          </p:spPr>
          <p:txBody>
            <a:bodyPr wrap="square">
              <a:spAutoFit/>
            </a:bodyPr>
            <a:lstStyle/>
            <a:p>
              <a:endParaRPr lang="en-US" altLang="zh-CN" sz="1000" dirty="0">
                <a:solidFill>
                  <a:schemeClr val="tx1">
                    <a:lumMod val="65000"/>
                    <a:lumOff val="35000"/>
                  </a:schemeClr>
                </a:solidFill>
                <a:latin typeface="思源黑体 CN Light" panose="020B0300000000000000" pitchFamily="34" charset="-122"/>
                <a:ea typeface="思源黑体 CN Light" panose="020B0300000000000000" pitchFamily="34" charset="-122"/>
              </a:endParaRPr>
            </a:p>
          </p:txBody>
        </p:sp>
      </p:grpSp>
      <p:grpSp>
        <p:nvGrpSpPr>
          <p:cNvPr id="76" name="组合 75">
            <a:extLst>
              <a:ext uri="{FF2B5EF4-FFF2-40B4-BE49-F238E27FC236}">
                <a16:creationId xmlns:a16="http://schemas.microsoft.com/office/drawing/2014/main" id="{318048BC-D277-2B4C-836D-AEC7CEF9D247}"/>
              </a:ext>
            </a:extLst>
          </p:cNvPr>
          <p:cNvGrpSpPr/>
          <p:nvPr/>
        </p:nvGrpSpPr>
        <p:grpSpPr>
          <a:xfrm>
            <a:off x="10437209" y="560979"/>
            <a:ext cx="1277145" cy="353062"/>
            <a:chOff x="6468241" y="-589995"/>
            <a:chExt cx="2253872" cy="623075"/>
          </a:xfrm>
        </p:grpSpPr>
        <p:sp>
          <p:nvSpPr>
            <p:cNvPr id="77" name="íṣľídè">
              <a:extLst>
                <a:ext uri="{FF2B5EF4-FFF2-40B4-BE49-F238E27FC236}">
                  <a16:creationId xmlns:a16="http://schemas.microsoft.com/office/drawing/2014/main" id="{CB2B193F-0ED5-34B4-A853-B0E600433B6F}"/>
                </a:ext>
              </a:extLst>
            </p:cNvPr>
            <p:cNvSpPr/>
            <p:nvPr/>
          </p:nvSpPr>
          <p:spPr bwMode="auto">
            <a:xfrm>
              <a:off x="7198060" y="-517573"/>
              <a:ext cx="234839" cy="331756"/>
            </a:xfrm>
            <a:custGeom>
              <a:avLst/>
              <a:gdLst>
                <a:gd name="T0" fmla="*/ 225 w 421"/>
                <a:gd name="T1" fmla="*/ 10 h 593"/>
                <a:gd name="T2" fmla="*/ 234 w 421"/>
                <a:gd name="T3" fmla="*/ 27 h 593"/>
                <a:gd name="T4" fmla="*/ 252 w 421"/>
                <a:gd name="T5" fmla="*/ 126 h 593"/>
                <a:gd name="T6" fmla="*/ 300 w 421"/>
                <a:gd name="T7" fmla="*/ 121 h 593"/>
                <a:gd name="T8" fmla="*/ 379 w 421"/>
                <a:gd name="T9" fmla="*/ 126 h 593"/>
                <a:gd name="T10" fmla="*/ 419 w 421"/>
                <a:gd name="T11" fmla="*/ 155 h 593"/>
                <a:gd name="T12" fmla="*/ 411 w 421"/>
                <a:gd name="T13" fmla="*/ 187 h 593"/>
                <a:gd name="T14" fmla="*/ 357 w 421"/>
                <a:gd name="T15" fmla="*/ 235 h 593"/>
                <a:gd name="T16" fmla="*/ 331 w 421"/>
                <a:gd name="T17" fmla="*/ 203 h 593"/>
                <a:gd name="T18" fmla="*/ 251 w 421"/>
                <a:gd name="T19" fmla="*/ 220 h 593"/>
                <a:gd name="T20" fmla="*/ 286 w 421"/>
                <a:gd name="T21" fmla="*/ 288 h 593"/>
                <a:gd name="T22" fmla="*/ 335 w 421"/>
                <a:gd name="T23" fmla="*/ 268 h 593"/>
                <a:gd name="T24" fmla="*/ 381 w 421"/>
                <a:gd name="T25" fmla="*/ 309 h 593"/>
                <a:gd name="T26" fmla="*/ 350 w 421"/>
                <a:gd name="T27" fmla="*/ 341 h 593"/>
                <a:gd name="T28" fmla="*/ 246 w 421"/>
                <a:gd name="T29" fmla="*/ 419 h 593"/>
                <a:gd name="T30" fmla="*/ 239 w 421"/>
                <a:gd name="T31" fmla="*/ 500 h 593"/>
                <a:gd name="T32" fmla="*/ 234 w 421"/>
                <a:gd name="T33" fmla="*/ 592 h 593"/>
                <a:gd name="T34" fmla="*/ 226 w 421"/>
                <a:gd name="T35" fmla="*/ 592 h 593"/>
                <a:gd name="T36" fmla="*/ 213 w 421"/>
                <a:gd name="T37" fmla="*/ 565 h 593"/>
                <a:gd name="T38" fmla="*/ 205 w 421"/>
                <a:gd name="T39" fmla="*/ 461 h 593"/>
                <a:gd name="T40" fmla="*/ 147 w 421"/>
                <a:gd name="T41" fmla="*/ 382 h 593"/>
                <a:gd name="T42" fmla="*/ 187 w 421"/>
                <a:gd name="T43" fmla="*/ 295 h 593"/>
                <a:gd name="T44" fmla="*/ 190 w 421"/>
                <a:gd name="T45" fmla="*/ 253 h 593"/>
                <a:gd name="T46" fmla="*/ 131 w 421"/>
                <a:gd name="T47" fmla="*/ 283 h 593"/>
                <a:gd name="T48" fmla="*/ 105 w 421"/>
                <a:gd name="T49" fmla="*/ 309 h 593"/>
                <a:gd name="T50" fmla="*/ 77 w 421"/>
                <a:gd name="T51" fmla="*/ 341 h 593"/>
                <a:gd name="T52" fmla="*/ 78 w 421"/>
                <a:gd name="T53" fmla="*/ 396 h 593"/>
                <a:gd name="T54" fmla="*/ 64 w 421"/>
                <a:gd name="T55" fmla="*/ 445 h 593"/>
                <a:gd name="T56" fmla="*/ 24 w 421"/>
                <a:gd name="T57" fmla="*/ 430 h 593"/>
                <a:gd name="T58" fmla="*/ 7 w 421"/>
                <a:gd name="T59" fmla="*/ 341 h 593"/>
                <a:gd name="T60" fmla="*/ 9 w 421"/>
                <a:gd name="T61" fmla="*/ 306 h 593"/>
                <a:gd name="T62" fmla="*/ 58 w 421"/>
                <a:gd name="T63" fmla="*/ 300 h 593"/>
                <a:gd name="T64" fmla="*/ 74 w 421"/>
                <a:gd name="T65" fmla="*/ 282 h 593"/>
                <a:gd name="T66" fmla="*/ 167 w 421"/>
                <a:gd name="T67" fmla="*/ 191 h 593"/>
                <a:gd name="T68" fmla="*/ 189 w 421"/>
                <a:gd name="T69" fmla="*/ 177 h 593"/>
                <a:gd name="T70" fmla="*/ 198 w 421"/>
                <a:gd name="T71" fmla="*/ 150 h 593"/>
                <a:gd name="T72" fmla="*/ 211 w 421"/>
                <a:gd name="T73" fmla="*/ 28 h 593"/>
                <a:gd name="T74" fmla="*/ 225 w 421"/>
                <a:gd name="T75" fmla="*/ 10 h 5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1" h="593">
                  <a:moveTo>
                    <a:pt x="225" y="10"/>
                  </a:moveTo>
                  <a:cubicBezTo>
                    <a:pt x="230" y="14"/>
                    <a:pt x="233" y="22"/>
                    <a:pt x="234" y="27"/>
                  </a:cubicBezTo>
                  <a:cubicBezTo>
                    <a:pt x="238" y="44"/>
                    <a:pt x="233" y="116"/>
                    <a:pt x="252" y="126"/>
                  </a:cubicBezTo>
                  <a:cubicBezTo>
                    <a:pt x="263" y="132"/>
                    <a:pt x="288" y="121"/>
                    <a:pt x="300" y="121"/>
                  </a:cubicBezTo>
                  <a:cubicBezTo>
                    <a:pt x="326" y="121"/>
                    <a:pt x="353" y="122"/>
                    <a:pt x="379" y="126"/>
                  </a:cubicBezTo>
                  <a:cubicBezTo>
                    <a:pt x="395" y="128"/>
                    <a:pt x="416" y="134"/>
                    <a:pt x="419" y="155"/>
                  </a:cubicBezTo>
                  <a:cubicBezTo>
                    <a:pt x="421" y="166"/>
                    <a:pt x="417" y="176"/>
                    <a:pt x="411" y="187"/>
                  </a:cubicBezTo>
                  <a:cubicBezTo>
                    <a:pt x="402" y="206"/>
                    <a:pt x="379" y="239"/>
                    <a:pt x="357" y="235"/>
                  </a:cubicBezTo>
                  <a:cubicBezTo>
                    <a:pt x="341" y="232"/>
                    <a:pt x="345" y="211"/>
                    <a:pt x="331" y="203"/>
                  </a:cubicBezTo>
                  <a:cubicBezTo>
                    <a:pt x="310" y="191"/>
                    <a:pt x="258" y="187"/>
                    <a:pt x="251" y="220"/>
                  </a:cubicBezTo>
                  <a:cubicBezTo>
                    <a:pt x="246" y="241"/>
                    <a:pt x="264" y="267"/>
                    <a:pt x="286" y="288"/>
                  </a:cubicBezTo>
                  <a:cubicBezTo>
                    <a:pt x="307" y="308"/>
                    <a:pt x="314" y="277"/>
                    <a:pt x="335" y="268"/>
                  </a:cubicBezTo>
                  <a:cubicBezTo>
                    <a:pt x="350" y="262"/>
                    <a:pt x="376" y="286"/>
                    <a:pt x="381" y="309"/>
                  </a:cubicBezTo>
                  <a:cubicBezTo>
                    <a:pt x="384" y="327"/>
                    <a:pt x="363" y="335"/>
                    <a:pt x="350" y="341"/>
                  </a:cubicBezTo>
                  <a:cubicBezTo>
                    <a:pt x="322" y="355"/>
                    <a:pt x="261" y="390"/>
                    <a:pt x="246" y="419"/>
                  </a:cubicBezTo>
                  <a:cubicBezTo>
                    <a:pt x="233" y="443"/>
                    <a:pt x="241" y="475"/>
                    <a:pt x="239" y="500"/>
                  </a:cubicBezTo>
                  <a:cubicBezTo>
                    <a:pt x="239" y="515"/>
                    <a:pt x="245" y="587"/>
                    <a:pt x="234" y="592"/>
                  </a:cubicBezTo>
                  <a:cubicBezTo>
                    <a:pt x="231" y="593"/>
                    <a:pt x="229" y="593"/>
                    <a:pt x="226" y="592"/>
                  </a:cubicBezTo>
                  <a:cubicBezTo>
                    <a:pt x="213" y="589"/>
                    <a:pt x="214" y="572"/>
                    <a:pt x="213" y="565"/>
                  </a:cubicBezTo>
                  <a:cubicBezTo>
                    <a:pt x="211" y="532"/>
                    <a:pt x="221" y="491"/>
                    <a:pt x="205" y="461"/>
                  </a:cubicBezTo>
                  <a:cubicBezTo>
                    <a:pt x="189" y="433"/>
                    <a:pt x="142" y="411"/>
                    <a:pt x="147" y="382"/>
                  </a:cubicBezTo>
                  <a:cubicBezTo>
                    <a:pt x="152" y="358"/>
                    <a:pt x="175" y="319"/>
                    <a:pt x="187" y="295"/>
                  </a:cubicBezTo>
                  <a:cubicBezTo>
                    <a:pt x="194" y="280"/>
                    <a:pt x="204" y="267"/>
                    <a:pt x="190" y="253"/>
                  </a:cubicBezTo>
                  <a:cubicBezTo>
                    <a:pt x="169" y="250"/>
                    <a:pt x="151" y="267"/>
                    <a:pt x="131" y="283"/>
                  </a:cubicBezTo>
                  <a:cubicBezTo>
                    <a:pt x="122" y="292"/>
                    <a:pt x="114" y="300"/>
                    <a:pt x="105" y="309"/>
                  </a:cubicBezTo>
                  <a:cubicBezTo>
                    <a:pt x="95" y="317"/>
                    <a:pt x="81" y="331"/>
                    <a:pt x="77" y="341"/>
                  </a:cubicBezTo>
                  <a:cubicBezTo>
                    <a:pt x="71" y="358"/>
                    <a:pt x="77" y="379"/>
                    <a:pt x="78" y="396"/>
                  </a:cubicBezTo>
                  <a:cubicBezTo>
                    <a:pt x="78" y="406"/>
                    <a:pt x="80" y="438"/>
                    <a:pt x="64" y="445"/>
                  </a:cubicBezTo>
                  <a:cubicBezTo>
                    <a:pt x="51" y="452"/>
                    <a:pt x="32" y="447"/>
                    <a:pt x="24" y="430"/>
                  </a:cubicBezTo>
                  <a:cubicBezTo>
                    <a:pt x="14" y="406"/>
                    <a:pt x="9" y="366"/>
                    <a:pt x="7" y="341"/>
                  </a:cubicBezTo>
                  <a:cubicBezTo>
                    <a:pt x="7" y="333"/>
                    <a:pt x="0" y="312"/>
                    <a:pt x="9" y="306"/>
                  </a:cubicBezTo>
                  <a:cubicBezTo>
                    <a:pt x="24" y="295"/>
                    <a:pt x="42" y="311"/>
                    <a:pt x="58" y="300"/>
                  </a:cubicBezTo>
                  <a:cubicBezTo>
                    <a:pt x="65" y="295"/>
                    <a:pt x="70" y="289"/>
                    <a:pt x="74" y="282"/>
                  </a:cubicBezTo>
                  <a:cubicBezTo>
                    <a:pt x="100" y="246"/>
                    <a:pt x="127" y="213"/>
                    <a:pt x="167" y="191"/>
                  </a:cubicBezTo>
                  <a:cubicBezTo>
                    <a:pt x="173" y="188"/>
                    <a:pt x="184" y="186"/>
                    <a:pt x="189" y="177"/>
                  </a:cubicBezTo>
                  <a:cubicBezTo>
                    <a:pt x="195" y="168"/>
                    <a:pt x="196" y="159"/>
                    <a:pt x="198" y="150"/>
                  </a:cubicBezTo>
                  <a:cubicBezTo>
                    <a:pt x="210" y="109"/>
                    <a:pt x="208" y="69"/>
                    <a:pt x="211" y="28"/>
                  </a:cubicBezTo>
                  <a:cubicBezTo>
                    <a:pt x="211" y="21"/>
                    <a:pt x="213" y="0"/>
                    <a:pt x="225" y="10"/>
                  </a:cubicBezTo>
                  <a:close/>
                </a:path>
              </a:pathLst>
            </a:custGeom>
            <a:solidFill>
              <a:srgbClr val="14378B"/>
            </a:solidFill>
            <a:ln>
              <a:noFill/>
            </a:ln>
          </p:spPr>
          <p:txBody>
            <a:bodyPr anchor="ctr"/>
            <a:lstStyle/>
            <a:p>
              <a:pPr algn="ctr"/>
              <a:endParaRPr/>
            </a:p>
          </p:txBody>
        </p:sp>
        <p:sp>
          <p:nvSpPr>
            <p:cNvPr id="78" name="ïšľiḓé">
              <a:extLst>
                <a:ext uri="{FF2B5EF4-FFF2-40B4-BE49-F238E27FC236}">
                  <a16:creationId xmlns:a16="http://schemas.microsoft.com/office/drawing/2014/main" id="{9E320D87-70FD-65D1-2DA2-64E2930A7F40}"/>
                </a:ext>
              </a:extLst>
            </p:cNvPr>
            <p:cNvSpPr/>
            <p:nvPr/>
          </p:nvSpPr>
          <p:spPr bwMode="auto">
            <a:xfrm>
              <a:off x="8397280" y="-504260"/>
              <a:ext cx="324833" cy="307793"/>
            </a:xfrm>
            <a:custGeom>
              <a:avLst/>
              <a:gdLst>
                <a:gd name="T0" fmla="*/ 325 w 582"/>
                <a:gd name="T1" fmla="*/ 34 h 550"/>
                <a:gd name="T2" fmla="*/ 438 w 582"/>
                <a:gd name="T3" fmla="*/ 82 h 550"/>
                <a:gd name="T4" fmla="*/ 407 w 582"/>
                <a:gd name="T5" fmla="*/ 37 h 550"/>
                <a:gd name="T6" fmla="*/ 440 w 582"/>
                <a:gd name="T7" fmla="*/ 160 h 550"/>
                <a:gd name="T8" fmla="*/ 476 w 582"/>
                <a:gd name="T9" fmla="*/ 206 h 550"/>
                <a:gd name="T10" fmla="*/ 581 w 582"/>
                <a:gd name="T11" fmla="*/ 243 h 550"/>
                <a:gd name="T12" fmla="*/ 492 w 582"/>
                <a:gd name="T13" fmla="*/ 276 h 550"/>
                <a:gd name="T14" fmla="*/ 378 w 582"/>
                <a:gd name="T15" fmla="*/ 253 h 550"/>
                <a:gd name="T16" fmla="*/ 281 w 582"/>
                <a:gd name="T17" fmla="*/ 291 h 550"/>
                <a:gd name="T18" fmla="*/ 121 w 582"/>
                <a:gd name="T19" fmla="*/ 310 h 550"/>
                <a:gd name="T20" fmla="*/ 258 w 582"/>
                <a:gd name="T21" fmla="*/ 268 h 550"/>
                <a:gd name="T22" fmla="*/ 204 w 582"/>
                <a:gd name="T23" fmla="*/ 134 h 550"/>
                <a:gd name="T24" fmla="*/ 214 w 582"/>
                <a:gd name="T25" fmla="*/ 81 h 550"/>
                <a:gd name="T26" fmla="*/ 255 w 582"/>
                <a:gd name="T27" fmla="*/ 210 h 550"/>
                <a:gd name="T28" fmla="*/ 294 w 582"/>
                <a:gd name="T29" fmla="*/ 238 h 550"/>
                <a:gd name="T30" fmla="*/ 316 w 582"/>
                <a:gd name="T31" fmla="*/ 163 h 550"/>
                <a:gd name="T32" fmla="*/ 378 w 582"/>
                <a:gd name="T33" fmla="*/ 146 h 550"/>
                <a:gd name="T34" fmla="*/ 308 w 582"/>
                <a:gd name="T35" fmla="*/ 10 h 550"/>
                <a:gd name="T36" fmla="*/ 128 w 582"/>
                <a:gd name="T37" fmla="*/ 192 h 550"/>
                <a:gd name="T38" fmla="*/ 168 w 582"/>
                <a:gd name="T39" fmla="*/ 231 h 550"/>
                <a:gd name="T40" fmla="*/ 380 w 582"/>
                <a:gd name="T41" fmla="*/ 324 h 550"/>
                <a:gd name="T42" fmla="*/ 199 w 582"/>
                <a:gd name="T43" fmla="*/ 377 h 550"/>
                <a:gd name="T44" fmla="*/ 228 w 582"/>
                <a:gd name="T45" fmla="*/ 390 h 550"/>
                <a:gd name="T46" fmla="*/ 321 w 582"/>
                <a:gd name="T47" fmla="*/ 413 h 550"/>
                <a:gd name="T48" fmla="*/ 311 w 582"/>
                <a:gd name="T49" fmla="*/ 456 h 550"/>
                <a:gd name="T50" fmla="*/ 441 w 582"/>
                <a:gd name="T51" fmla="*/ 436 h 550"/>
                <a:gd name="T52" fmla="*/ 433 w 582"/>
                <a:gd name="T53" fmla="*/ 409 h 550"/>
                <a:gd name="T54" fmla="*/ 357 w 582"/>
                <a:gd name="T55" fmla="*/ 381 h 550"/>
                <a:gd name="T56" fmla="*/ 419 w 582"/>
                <a:gd name="T57" fmla="*/ 347 h 550"/>
                <a:gd name="T58" fmla="*/ 42 w 582"/>
                <a:gd name="T59" fmla="*/ 321 h 550"/>
                <a:gd name="T60" fmla="*/ 15 w 582"/>
                <a:gd name="T61" fmla="*/ 393 h 550"/>
                <a:gd name="T62" fmla="*/ 42 w 582"/>
                <a:gd name="T63" fmla="*/ 321 h 550"/>
                <a:gd name="T64" fmla="*/ 384 w 582"/>
                <a:gd name="T65" fmla="*/ 492 h 550"/>
                <a:gd name="T66" fmla="*/ 277 w 582"/>
                <a:gd name="T67" fmla="*/ 545 h 550"/>
                <a:gd name="T68" fmla="*/ 265 w 582"/>
                <a:gd name="T69" fmla="*/ 482 h 550"/>
                <a:gd name="T70" fmla="*/ 275 w 582"/>
                <a:gd name="T71" fmla="*/ 515 h 550"/>
                <a:gd name="T72" fmla="*/ 375 w 582"/>
                <a:gd name="T73" fmla="*/ 488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82" h="550">
                  <a:moveTo>
                    <a:pt x="308" y="10"/>
                  </a:moveTo>
                  <a:cubicBezTo>
                    <a:pt x="324" y="0"/>
                    <a:pt x="328" y="16"/>
                    <a:pt x="325" y="34"/>
                  </a:cubicBezTo>
                  <a:cubicBezTo>
                    <a:pt x="321" y="53"/>
                    <a:pt x="310" y="76"/>
                    <a:pt x="320" y="85"/>
                  </a:cubicBezTo>
                  <a:cubicBezTo>
                    <a:pt x="340" y="102"/>
                    <a:pt x="438" y="128"/>
                    <a:pt x="438" y="82"/>
                  </a:cubicBezTo>
                  <a:cubicBezTo>
                    <a:pt x="438" y="70"/>
                    <a:pt x="421" y="71"/>
                    <a:pt x="407" y="69"/>
                  </a:cubicBezTo>
                  <a:cubicBezTo>
                    <a:pt x="383" y="65"/>
                    <a:pt x="390" y="45"/>
                    <a:pt x="407" y="37"/>
                  </a:cubicBezTo>
                  <a:cubicBezTo>
                    <a:pt x="432" y="26"/>
                    <a:pt x="477" y="26"/>
                    <a:pt x="479" y="53"/>
                  </a:cubicBezTo>
                  <a:cubicBezTo>
                    <a:pt x="481" y="71"/>
                    <a:pt x="447" y="145"/>
                    <a:pt x="440" y="160"/>
                  </a:cubicBezTo>
                  <a:cubicBezTo>
                    <a:pt x="436" y="168"/>
                    <a:pt x="422" y="184"/>
                    <a:pt x="428" y="196"/>
                  </a:cubicBezTo>
                  <a:cubicBezTo>
                    <a:pt x="433" y="207"/>
                    <a:pt x="459" y="204"/>
                    <a:pt x="476" y="206"/>
                  </a:cubicBezTo>
                  <a:cubicBezTo>
                    <a:pt x="503" y="209"/>
                    <a:pt x="560" y="205"/>
                    <a:pt x="575" y="220"/>
                  </a:cubicBezTo>
                  <a:cubicBezTo>
                    <a:pt x="581" y="225"/>
                    <a:pt x="581" y="233"/>
                    <a:pt x="581" y="243"/>
                  </a:cubicBezTo>
                  <a:cubicBezTo>
                    <a:pt x="582" y="269"/>
                    <a:pt x="556" y="268"/>
                    <a:pt x="537" y="272"/>
                  </a:cubicBezTo>
                  <a:cubicBezTo>
                    <a:pt x="526" y="274"/>
                    <a:pt x="504" y="281"/>
                    <a:pt x="492" y="276"/>
                  </a:cubicBezTo>
                  <a:cubicBezTo>
                    <a:pt x="487" y="268"/>
                    <a:pt x="494" y="247"/>
                    <a:pt x="488" y="241"/>
                  </a:cubicBezTo>
                  <a:cubicBezTo>
                    <a:pt x="474" y="230"/>
                    <a:pt x="394" y="249"/>
                    <a:pt x="378" y="253"/>
                  </a:cubicBezTo>
                  <a:cubicBezTo>
                    <a:pt x="358" y="259"/>
                    <a:pt x="330" y="258"/>
                    <a:pt x="311" y="267"/>
                  </a:cubicBezTo>
                  <a:cubicBezTo>
                    <a:pt x="300" y="273"/>
                    <a:pt x="289" y="281"/>
                    <a:pt x="281" y="291"/>
                  </a:cubicBezTo>
                  <a:cubicBezTo>
                    <a:pt x="258" y="323"/>
                    <a:pt x="163" y="317"/>
                    <a:pt x="117" y="323"/>
                  </a:cubicBezTo>
                  <a:cubicBezTo>
                    <a:pt x="103" y="325"/>
                    <a:pt x="111" y="312"/>
                    <a:pt x="121" y="310"/>
                  </a:cubicBezTo>
                  <a:cubicBezTo>
                    <a:pt x="171" y="299"/>
                    <a:pt x="187" y="280"/>
                    <a:pt x="238" y="274"/>
                  </a:cubicBezTo>
                  <a:cubicBezTo>
                    <a:pt x="245" y="274"/>
                    <a:pt x="256" y="273"/>
                    <a:pt x="258" y="268"/>
                  </a:cubicBezTo>
                  <a:cubicBezTo>
                    <a:pt x="261" y="258"/>
                    <a:pt x="240" y="237"/>
                    <a:pt x="235" y="231"/>
                  </a:cubicBezTo>
                  <a:cubicBezTo>
                    <a:pt x="218" y="209"/>
                    <a:pt x="204" y="170"/>
                    <a:pt x="204" y="134"/>
                  </a:cubicBezTo>
                  <a:cubicBezTo>
                    <a:pt x="204" y="125"/>
                    <a:pt x="201" y="87"/>
                    <a:pt x="210" y="83"/>
                  </a:cubicBezTo>
                  <a:cubicBezTo>
                    <a:pt x="211" y="82"/>
                    <a:pt x="212" y="82"/>
                    <a:pt x="214" y="81"/>
                  </a:cubicBezTo>
                  <a:cubicBezTo>
                    <a:pt x="224" y="87"/>
                    <a:pt x="225" y="101"/>
                    <a:pt x="229" y="112"/>
                  </a:cubicBezTo>
                  <a:cubicBezTo>
                    <a:pt x="239" y="139"/>
                    <a:pt x="247" y="182"/>
                    <a:pt x="255" y="210"/>
                  </a:cubicBezTo>
                  <a:cubicBezTo>
                    <a:pt x="259" y="221"/>
                    <a:pt x="263" y="251"/>
                    <a:pt x="277" y="249"/>
                  </a:cubicBezTo>
                  <a:cubicBezTo>
                    <a:pt x="282" y="248"/>
                    <a:pt x="291" y="241"/>
                    <a:pt x="294" y="238"/>
                  </a:cubicBezTo>
                  <a:cubicBezTo>
                    <a:pt x="313" y="217"/>
                    <a:pt x="292" y="184"/>
                    <a:pt x="298" y="163"/>
                  </a:cubicBezTo>
                  <a:cubicBezTo>
                    <a:pt x="302" y="151"/>
                    <a:pt x="309" y="152"/>
                    <a:pt x="316" y="163"/>
                  </a:cubicBezTo>
                  <a:cubicBezTo>
                    <a:pt x="320" y="170"/>
                    <a:pt x="322" y="192"/>
                    <a:pt x="331" y="196"/>
                  </a:cubicBezTo>
                  <a:cubicBezTo>
                    <a:pt x="347" y="203"/>
                    <a:pt x="385" y="160"/>
                    <a:pt x="378" y="146"/>
                  </a:cubicBezTo>
                  <a:cubicBezTo>
                    <a:pt x="369" y="127"/>
                    <a:pt x="306" y="127"/>
                    <a:pt x="283" y="117"/>
                  </a:cubicBezTo>
                  <a:cubicBezTo>
                    <a:pt x="245" y="100"/>
                    <a:pt x="286" y="21"/>
                    <a:pt x="308" y="10"/>
                  </a:cubicBezTo>
                  <a:close/>
                  <a:moveTo>
                    <a:pt x="146" y="183"/>
                  </a:moveTo>
                  <a:cubicBezTo>
                    <a:pt x="135" y="170"/>
                    <a:pt x="130" y="180"/>
                    <a:pt x="128" y="192"/>
                  </a:cubicBezTo>
                  <a:cubicBezTo>
                    <a:pt x="125" y="221"/>
                    <a:pt x="138" y="266"/>
                    <a:pt x="160" y="258"/>
                  </a:cubicBezTo>
                  <a:cubicBezTo>
                    <a:pt x="168" y="255"/>
                    <a:pt x="170" y="241"/>
                    <a:pt x="168" y="231"/>
                  </a:cubicBezTo>
                  <a:cubicBezTo>
                    <a:pt x="165" y="221"/>
                    <a:pt x="156" y="195"/>
                    <a:pt x="146" y="183"/>
                  </a:cubicBezTo>
                  <a:close/>
                  <a:moveTo>
                    <a:pt x="380" y="324"/>
                  </a:moveTo>
                  <a:cubicBezTo>
                    <a:pt x="369" y="325"/>
                    <a:pt x="348" y="325"/>
                    <a:pt x="336" y="325"/>
                  </a:cubicBezTo>
                  <a:cubicBezTo>
                    <a:pt x="281" y="334"/>
                    <a:pt x="240" y="328"/>
                    <a:pt x="199" y="377"/>
                  </a:cubicBezTo>
                  <a:cubicBezTo>
                    <a:pt x="199" y="379"/>
                    <a:pt x="199" y="381"/>
                    <a:pt x="200" y="383"/>
                  </a:cubicBezTo>
                  <a:cubicBezTo>
                    <a:pt x="203" y="393"/>
                    <a:pt x="218" y="393"/>
                    <a:pt x="228" y="390"/>
                  </a:cubicBezTo>
                  <a:cubicBezTo>
                    <a:pt x="241" y="387"/>
                    <a:pt x="295" y="368"/>
                    <a:pt x="308" y="372"/>
                  </a:cubicBezTo>
                  <a:cubicBezTo>
                    <a:pt x="325" y="377"/>
                    <a:pt x="314" y="401"/>
                    <a:pt x="321" y="413"/>
                  </a:cubicBezTo>
                  <a:cubicBezTo>
                    <a:pt x="327" y="422"/>
                    <a:pt x="347" y="423"/>
                    <a:pt x="350" y="434"/>
                  </a:cubicBezTo>
                  <a:cubicBezTo>
                    <a:pt x="346" y="440"/>
                    <a:pt x="320" y="449"/>
                    <a:pt x="311" y="456"/>
                  </a:cubicBezTo>
                  <a:cubicBezTo>
                    <a:pt x="301" y="462"/>
                    <a:pt x="304" y="466"/>
                    <a:pt x="315" y="465"/>
                  </a:cubicBezTo>
                  <a:cubicBezTo>
                    <a:pt x="357" y="463"/>
                    <a:pt x="399" y="437"/>
                    <a:pt x="441" y="436"/>
                  </a:cubicBezTo>
                  <a:cubicBezTo>
                    <a:pt x="446" y="436"/>
                    <a:pt x="450" y="435"/>
                    <a:pt x="453" y="432"/>
                  </a:cubicBezTo>
                  <a:cubicBezTo>
                    <a:pt x="466" y="419"/>
                    <a:pt x="442" y="411"/>
                    <a:pt x="433" y="409"/>
                  </a:cubicBezTo>
                  <a:cubicBezTo>
                    <a:pt x="409" y="404"/>
                    <a:pt x="376" y="410"/>
                    <a:pt x="362" y="396"/>
                  </a:cubicBezTo>
                  <a:cubicBezTo>
                    <a:pt x="358" y="393"/>
                    <a:pt x="356" y="386"/>
                    <a:pt x="357" y="381"/>
                  </a:cubicBezTo>
                  <a:cubicBezTo>
                    <a:pt x="363" y="356"/>
                    <a:pt x="394" y="364"/>
                    <a:pt x="412" y="355"/>
                  </a:cubicBezTo>
                  <a:cubicBezTo>
                    <a:pt x="415" y="354"/>
                    <a:pt x="417" y="351"/>
                    <a:pt x="419" y="347"/>
                  </a:cubicBezTo>
                  <a:cubicBezTo>
                    <a:pt x="420" y="332"/>
                    <a:pt x="398" y="326"/>
                    <a:pt x="380" y="324"/>
                  </a:cubicBezTo>
                  <a:close/>
                  <a:moveTo>
                    <a:pt x="42" y="321"/>
                  </a:moveTo>
                  <a:cubicBezTo>
                    <a:pt x="55" y="337"/>
                    <a:pt x="54" y="380"/>
                    <a:pt x="42" y="397"/>
                  </a:cubicBezTo>
                  <a:cubicBezTo>
                    <a:pt x="34" y="408"/>
                    <a:pt x="22" y="403"/>
                    <a:pt x="15" y="393"/>
                  </a:cubicBezTo>
                  <a:cubicBezTo>
                    <a:pt x="0" y="374"/>
                    <a:pt x="4" y="338"/>
                    <a:pt x="21" y="321"/>
                  </a:cubicBezTo>
                  <a:cubicBezTo>
                    <a:pt x="28" y="313"/>
                    <a:pt x="34" y="311"/>
                    <a:pt x="42" y="321"/>
                  </a:cubicBezTo>
                  <a:close/>
                  <a:moveTo>
                    <a:pt x="375" y="488"/>
                  </a:moveTo>
                  <a:cubicBezTo>
                    <a:pt x="380" y="488"/>
                    <a:pt x="381" y="489"/>
                    <a:pt x="384" y="492"/>
                  </a:cubicBezTo>
                  <a:cubicBezTo>
                    <a:pt x="386" y="502"/>
                    <a:pt x="381" y="510"/>
                    <a:pt x="376" y="518"/>
                  </a:cubicBezTo>
                  <a:cubicBezTo>
                    <a:pt x="355" y="550"/>
                    <a:pt x="322" y="544"/>
                    <a:pt x="277" y="545"/>
                  </a:cubicBezTo>
                  <a:cubicBezTo>
                    <a:pt x="256" y="546"/>
                    <a:pt x="218" y="531"/>
                    <a:pt x="214" y="518"/>
                  </a:cubicBezTo>
                  <a:cubicBezTo>
                    <a:pt x="212" y="504"/>
                    <a:pt x="246" y="487"/>
                    <a:pt x="265" y="482"/>
                  </a:cubicBezTo>
                  <a:cubicBezTo>
                    <a:pt x="281" y="477"/>
                    <a:pt x="280" y="478"/>
                    <a:pt x="277" y="489"/>
                  </a:cubicBezTo>
                  <a:cubicBezTo>
                    <a:pt x="274" y="498"/>
                    <a:pt x="271" y="509"/>
                    <a:pt x="275" y="515"/>
                  </a:cubicBezTo>
                  <a:cubicBezTo>
                    <a:pt x="280" y="524"/>
                    <a:pt x="301" y="529"/>
                    <a:pt x="316" y="527"/>
                  </a:cubicBezTo>
                  <a:cubicBezTo>
                    <a:pt x="343" y="525"/>
                    <a:pt x="356" y="501"/>
                    <a:pt x="375" y="488"/>
                  </a:cubicBezTo>
                  <a:close/>
                </a:path>
              </a:pathLst>
            </a:custGeom>
            <a:solidFill>
              <a:srgbClr val="14378B"/>
            </a:solidFill>
            <a:ln>
              <a:noFill/>
            </a:ln>
          </p:spPr>
          <p:txBody>
            <a:bodyPr anchor="ctr"/>
            <a:lstStyle/>
            <a:p>
              <a:pPr algn="ctr"/>
              <a:endParaRPr/>
            </a:p>
          </p:txBody>
        </p:sp>
        <p:sp>
          <p:nvSpPr>
            <p:cNvPr id="79" name="îşlidê">
              <a:extLst>
                <a:ext uri="{FF2B5EF4-FFF2-40B4-BE49-F238E27FC236}">
                  <a16:creationId xmlns:a16="http://schemas.microsoft.com/office/drawing/2014/main" id="{293A3E24-DAA2-AE7B-AF08-D4FA8D3F267E}"/>
                </a:ext>
              </a:extLst>
            </p:cNvPr>
            <p:cNvSpPr/>
            <p:nvPr/>
          </p:nvSpPr>
          <p:spPr bwMode="auto">
            <a:xfrm>
              <a:off x="7546324" y="-493078"/>
              <a:ext cx="318976" cy="287557"/>
            </a:xfrm>
            <a:custGeom>
              <a:avLst/>
              <a:gdLst>
                <a:gd name="T0" fmla="*/ 209 w 571"/>
                <a:gd name="T1" fmla="*/ 5 h 514"/>
                <a:gd name="T2" fmla="*/ 259 w 571"/>
                <a:gd name="T3" fmla="*/ 35 h 514"/>
                <a:gd name="T4" fmla="*/ 338 w 571"/>
                <a:gd name="T5" fmla="*/ 26 h 514"/>
                <a:gd name="T6" fmla="*/ 325 w 571"/>
                <a:gd name="T7" fmla="*/ 64 h 514"/>
                <a:gd name="T8" fmla="*/ 241 w 571"/>
                <a:gd name="T9" fmla="*/ 84 h 514"/>
                <a:gd name="T10" fmla="*/ 217 w 571"/>
                <a:gd name="T11" fmla="*/ 135 h 514"/>
                <a:gd name="T12" fmla="*/ 160 w 571"/>
                <a:gd name="T13" fmla="*/ 255 h 514"/>
                <a:gd name="T14" fmla="*/ 103 w 571"/>
                <a:gd name="T15" fmla="*/ 291 h 514"/>
                <a:gd name="T16" fmla="*/ 112 w 571"/>
                <a:gd name="T17" fmla="*/ 242 h 514"/>
                <a:gd name="T18" fmla="*/ 182 w 571"/>
                <a:gd name="T19" fmla="*/ 112 h 514"/>
                <a:gd name="T20" fmla="*/ 96 w 571"/>
                <a:gd name="T21" fmla="*/ 65 h 514"/>
                <a:gd name="T22" fmla="*/ 170 w 571"/>
                <a:gd name="T23" fmla="*/ 35 h 514"/>
                <a:gd name="T24" fmla="*/ 209 w 571"/>
                <a:gd name="T25" fmla="*/ 5 h 514"/>
                <a:gd name="T26" fmla="*/ 42 w 571"/>
                <a:gd name="T27" fmla="*/ 305 h 514"/>
                <a:gd name="T28" fmla="*/ 56 w 571"/>
                <a:gd name="T29" fmla="*/ 399 h 514"/>
                <a:gd name="T30" fmla="*/ 46 w 571"/>
                <a:gd name="T31" fmla="*/ 434 h 514"/>
                <a:gd name="T32" fmla="*/ 0 w 571"/>
                <a:gd name="T33" fmla="*/ 401 h 514"/>
                <a:gd name="T34" fmla="*/ 13 w 571"/>
                <a:gd name="T35" fmla="*/ 281 h 514"/>
                <a:gd name="T36" fmla="*/ 42 w 571"/>
                <a:gd name="T37" fmla="*/ 305 h 514"/>
                <a:gd name="T38" fmla="*/ 279 w 571"/>
                <a:gd name="T39" fmla="*/ 181 h 514"/>
                <a:gd name="T40" fmla="*/ 270 w 571"/>
                <a:gd name="T41" fmla="*/ 273 h 514"/>
                <a:gd name="T42" fmla="*/ 210 w 571"/>
                <a:gd name="T43" fmla="*/ 354 h 514"/>
                <a:gd name="T44" fmla="*/ 216 w 571"/>
                <a:gd name="T45" fmla="*/ 366 h 514"/>
                <a:gd name="T46" fmla="*/ 246 w 571"/>
                <a:gd name="T47" fmla="*/ 366 h 514"/>
                <a:gd name="T48" fmla="*/ 196 w 571"/>
                <a:gd name="T49" fmla="*/ 422 h 514"/>
                <a:gd name="T50" fmla="*/ 197 w 571"/>
                <a:gd name="T51" fmla="*/ 433 h 514"/>
                <a:gd name="T52" fmla="*/ 260 w 571"/>
                <a:gd name="T53" fmla="*/ 440 h 514"/>
                <a:gd name="T54" fmla="*/ 277 w 571"/>
                <a:gd name="T55" fmla="*/ 500 h 514"/>
                <a:gd name="T56" fmla="*/ 298 w 571"/>
                <a:gd name="T57" fmla="*/ 497 h 514"/>
                <a:gd name="T58" fmla="*/ 321 w 571"/>
                <a:gd name="T59" fmla="*/ 425 h 514"/>
                <a:gd name="T60" fmla="*/ 323 w 571"/>
                <a:gd name="T61" fmla="*/ 388 h 514"/>
                <a:gd name="T62" fmla="*/ 360 w 571"/>
                <a:gd name="T63" fmla="*/ 370 h 514"/>
                <a:gd name="T64" fmla="*/ 358 w 571"/>
                <a:gd name="T65" fmla="*/ 355 h 514"/>
                <a:gd name="T66" fmla="*/ 323 w 571"/>
                <a:gd name="T67" fmla="*/ 340 h 514"/>
                <a:gd name="T68" fmla="*/ 351 w 571"/>
                <a:gd name="T69" fmla="*/ 297 h 514"/>
                <a:gd name="T70" fmla="*/ 313 w 571"/>
                <a:gd name="T71" fmla="*/ 248 h 514"/>
                <a:gd name="T72" fmla="*/ 317 w 571"/>
                <a:gd name="T73" fmla="*/ 230 h 514"/>
                <a:gd name="T74" fmla="*/ 508 w 571"/>
                <a:gd name="T75" fmla="*/ 179 h 514"/>
                <a:gd name="T76" fmla="*/ 452 w 571"/>
                <a:gd name="T77" fmla="*/ 417 h 514"/>
                <a:gd name="T78" fmla="*/ 427 w 571"/>
                <a:gd name="T79" fmla="*/ 451 h 514"/>
                <a:gd name="T80" fmla="*/ 518 w 571"/>
                <a:gd name="T81" fmla="*/ 465 h 514"/>
                <a:gd name="T82" fmla="*/ 555 w 571"/>
                <a:gd name="T83" fmla="*/ 270 h 514"/>
                <a:gd name="T84" fmla="*/ 570 w 571"/>
                <a:gd name="T85" fmla="*/ 206 h 514"/>
                <a:gd name="T86" fmla="*/ 533 w 571"/>
                <a:gd name="T87" fmla="*/ 109 h 514"/>
                <a:gd name="T88" fmla="*/ 459 w 571"/>
                <a:gd name="T89" fmla="*/ 127 h 514"/>
                <a:gd name="T90" fmla="*/ 279 w 571"/>
                <a:gd name="T91" fmla="*/ 181 h 514"/>
                <a:gd name="T92" fmla="*/ 213 w 571"/>
                <a:gd name="T93" fmla="*/ 299 h 514"/>
                <a:gd name="T94" fmla="*/ 172 w 571"/>
                <a:gd name="T95" fmla="*/ 312 h 514"/>
                <a:gd name="T96" fmla="*/ 174 w 571"/>
                <a:gd name="T97" fmla="*/ 324 h 514"/>
                <a:gd name="T98" fmla="*/ 215 w 571"/>
                <a:gd name="T99" fmla="*/ 311 h 514"/>
                <a:gd name="T100" fmla="*/ 213 w 571"/>
                <a:gd name="T101" fmla="*/ 299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71" h="514">
                  <a:moveTo>
                    <a:pt x="209" y="5"/>
                  </a:moveTo>
                  <a:cubicBezTo>
                    <a:pt x="227" y="0"/>
                    <a:pt x="239" y="31"/>
                    <a:pt x="259" y="35"/>
                  </a:cubicBezTo>
                  <a:cubicBezTo>
                    <a:pt x="280" y="39"/>
                    <a:pt x="313" y="25"/>
                    <a:pt x="338" y="26"/>
                  </a:cubicBezTo>
                  <a:cubicBezTo>
                    <a:pt x="383" y="26"/>
                    <a:pt x="349" y="60"/>
                    <a:pt x="325" y="64"/>
                  </a:cubicBezTo>
                  <a:cubicBezTo>
                    <a:pt x="306" y="67"/>
                    <a:pt x="259" y="68"/>
                    <a:pt x="241" y="84"/>
                  </a:cubicBezTo>
                  <a:cubicBezTo>
                    <a:pt x="227" y="96"/>
                    <a:pt x="223" y="119"/>
                    <a:pt x="217" y="135"/>
                  </a:cubicBezTo>
                  <a:cubicBezTo>
                    <a:pt x="206" y="170"/>
                    <a:pt x="183" y="227"/>
                    <a:pt x="160" y="255"/>
                  </a:cubicBezTo>
                  <a:cubicBezTo>
                    <a:pt x="153" y="264"/>
                    <a:pt x="119" y="303"/>
                    <a:pt x="103" y="291"/>
                  </a:cubicBezTo>
                  <a:cubicBezTo>
                    <a:pt x="88" y="279"/>
                    <a:pt x="108" y="251"/>
                    <a:pt x="112" y="242"/>
                  </a:cubicBezTo>
                  <a:cubicBezTo>
                    <a:pt x="129" y="208"/>
                    <a:pt x="187" y="152"/>
                    <a:pt x="182" y="112"/>
                  </a:cubicBezTo>
                  <a:cubicBezTo>
                    <a:pt x="178" y="80"/>
                    <a:pt x="108" y="99"/>
                    <a:pt x="96" y="65"/>
                  </a:cubicBezTo>
                  <a:cubicBezTo>
                    <a:pt x="99" y="39"/>
                    <a:pt x="146" y="48"/>
                    <a:pt x="170" y="35"/>
                  </a:cubicBezTo>
                  <a:cubicBezTo>
                    <a:pt x="185" y="27"/>
                    <a:pt x="198" y="17"/>
                    <a:pt x="209" y="5"/>
                  </a:cubicBezTo>
                  <a:close/>
                  <a:moveTo>
                    <a:pt x="42" y="305"/>
                  </a:moveTo>
                  <a:cubicBezTo>
                    <a:pt x="46" y="336"/>
                    <a:pt x="52" y="368"/>
                    <a:pt x="56" y="399"/>
                  </a:cubicBezTo>
                  <a:cubicBezTo>
                    <a:pt x="57" y="411"/>
                    <a:pt x="64" y="433"/>
                    <a:pt x="46" y="434"/>
                  </a:cubicBezTo>
                  <a:cubicBezTo>
                    <a:pt x="29" y="436"/>
                    <a:pt x="0" y="423"/>
                    <a:pt x="0" y="401"/>
                  </a:cubicBezTo>
                  <a:cubicBezTo>
                    <a:pt x="4" y="362"/>
                    <a:pt x="6" y="320"/>
                    <a:pt x="13" y="281"/>
                  </a:cubicBezTo>
                  <a:cubicBezTo>
                    <a:pt x="19" y="245"/>
                    <a:pt x="32" y="247"/>
                    <a:pt x="42" y="305"/>
                  </a:cubicBezTo>
                  <a:close/>
                  <a:moveTo>
                    <a:pt x="279" y="181"/>
                  </a:moveTo>
                  <a:cubicBezTo>
                    <a:pt x="249" y="210"/>
                    <a:pt x="273" y="234"/>
                    <a:pt x="270" y="273"/>
                  </a:cubicBezTo>
                  <a:cubicBezTo>
                    <a:pt x="268" y="307"/>
                    <a:pt x="238" y="331"/>
                    <a:pt x="210" y="354"/>
                  </a:cubicBezTo>
                  <a:cubicBezTo>
                    <a:pt x="202" y="361"/>
                    <a:pt x="205" y="366"/>
                    <a:pt x="216" y="366"/>
                  </a:cubicBezTo>
                  <a:cubicBezTo>
                    <a:pt x="227" y="365"/>
                    <a:pt x="240" y="361"/>
                    <a:pt x="246" y="366"/>
                  </a:cubicBezTo>
                  <a:cubicBezTo>
                    <a:pt x="257" y="396"/>
                    <a:pt x="202" y="394"/>
                    <a:pt x="196" y="422"/>
                  </a:cubicBezTo>
                  <a:cubicBezTo>
                    <a:pt x="195" y="425"/>
                    <a:pt x="194" y="429"/>
                    <a:pt x="197" y="433"/>
                  </a:cubicBezTo>
                  <a:cubicBezTo>
                    <a:pt x="210" y="448"/>
                    <a:pt x="243" y="427"/>
                    <a:pt x="260" y="440"/>
                  </a:cubicBezTo>
                  <a:cubicBezTo>
                    <a:pt x="274" y="451"/>
                    <a:pt x="268" y="484"/>
                    <a:pt x="277" y="500"/>
                  </a:cubicBezTo>
                  <a:cubicBezTo>
                    <a:pt x="285" y="514"/>
                    <a:pt x="292" y="507"/>
                    <a:pt x="298" y="497"/>
                  </a:cubicBezTo>
                  <a:cubicBezTo>
                    <a:pt x="310" y="477"/>
                    <a:pt x="320" y="437"/>
                    <a:pt x="321" y="425"/>
                  </a:cubicBezTo>
                  <a:cubicBezTo>
                    <a:pt x="322" y="412"/>
                    <a:pt x="316" y="398"/>
                    <a:pt x="323" y="388"/>
                  </a:cubicBezTo>
                  <a:cubicBezTo>
                    <a:pt x="330" y="378"/>
                    <a:pt x="347" y="379"/>
                    <a:pt x="360" y="370"/>
                  </a:cubicBezTo>
                  <a:cubicBezTo>
                    <a:pt x="368" y="364"/>
                    <a:pt x="368" y="358"/>
                    <a:pt x="358" y="355"/>
                  </a:cubicBezTo>
                  <a:cubicBezTo>
                    <a:pt x="345" y="351"/>
                    <a:pt x="324" y="348"/>
                    <a:pt x="323" y="340"/>
                  </a:cubicBezTo>
                  <a:cubicBezTo>
                    <a:pt x="324" y="324"/>
                    <a:pt x="352" y="314"/>
                    <a:pt x="351" y="297"/>
                  </a:cubicBezTo>
                  <a:cubicBezTo>
                    <a:pt x="349" y="277"/>
                    <a:pt x="312" y="281"/>
                    <a:pt x="313" y="248"/>
                  </a:cubicBezTo>
                  <a:cubicBezTo>
                    <a:pt x="313" y="242"/>
                    <a:pt x="313" y="235"/>
                    <a:pt x="317" y="230"/>
                  </a:cubicBezTo>
                  <a:cubicBezTo>
                    <a:pt x="338" y="201"/>
                    <a:pt x="482" y="150"/>
                    <a:pt x="508" y="179"/>
                  </a:cubicBezTo>
                  <a:cubicBezTo>
                    <a:pt x="559" y="240"/>
                    <a:pt x="527" y="385"/>
                    <a:pt x="452" y="417"/>
                  </a:cubicBezTo>
                  <a:cubicBezTo>
                    <a:pt x="438" y="422"/>
                    <a:pt x="412" y="432"/>
                    <a:pt x="427" y="451"/>
                  </a:cubicBezTo>
                  <a:cubicBezTo>
                    <a:pt x="444" y="472"/>
                    <a:pt x="502" y="479"/>
                    <a:pt x="518" y="465"/>
                  </a:cubicBezTo>
                  <a:cubicBezTo>
                    <a:pt x="553" y="434"/>
                    <a:pt x="551" y="322"/>
                    <a:pt x="555" y="270"/>
                  </a:cubicBezTo>
                  <a:cubicBezTo>
                    <a:pt x="559" y="250"/>
                    <a:pt x="571" y="228"/>
                    <a:pt x="570" y="206"/>
                  </a:cubicBezTo>
                  <a:cubicBezTo>
                    <a:pt x="569" y="181"/>
                    <a:pt x="551" y="120"/>
                    <a:pt x="533" y="109"/>
                  </a:cubicBezTo>
                  <a:cubicBezTo>
                    <a:pt x="515" y="97"/>
                    <a:pt x="505" y="115"/>
                    <a:pt x="459" y="127"/>
                  </a:cubicBezTo>
                  <a:cubicBezTo>
                    <a:pt x="414" y="140"/>
                    <a:pt x="331" y="162"/>
                    <a:pt x="279" y="181"/>
                  </a:cubicBezTo>
                  <a:close/>
                  <a:moveTo>
                    <a:pt x="213" y="299"/>
                  </a:moveTo>
                  <a:cubicBezTo>
                    <a:pt x="204" y="292"/>
                    <a:pt x="176" y="303"/>
                    <a:pt x="172" y="312"/>
                  </a:cubicBezTo>
                  <a:cubicBezTo>
                    <a:pt x="169" y="317"/>
                    <a:pt x="169" y="320"/>
                    <a:pt x="174" y="324"/>
                  </a:cubicBezTo>
                  <a:cubicBezTo>
                    <a:pt x="183" y="330"/>
                    <a:pt x="210" y="321"/>
                    <a:pt x="215" y="311"/>
                  </a:cubicBezTo>
                  <a:cubicBezTo>
                    <a:pt x="217" y="307"/>
                    <a:pt x="216" y="303"/>
                    <a:pt x="213" y="299"/>
                  </a:cubicBezTo>
                  <a:close/>
                </a:path>
              </a:pathLst>
            </a:custGeom>
            <a:solidFill>
              <a:srgbClr val="14378B"/>
            </a:solidFill>
            <a:ln>
              <a:noFill/>
            </a:ln>
          </p:spPr>
          <p:txBody>
            <a:bodyPr anchor="ctr"/>
            <a:lstStyle/>
            <a:p>
              <a:pPr algn="ctr"/>
              <a:endParaRPr/>
            </a:p>
          </p:txBody>
        </p:sp>
        <p:sp>
          <p:nvSpPr>
            <p:cNvPr id="80" name="îsļiḑê">
              <a:extLst>
                <a:ext uri="{FF2B5EF4-FFF2-40B4-BE49-F238E27FC236}">
                  <a16:creationId xmlns:a16="http://schemas.microsoft.com/office/drawing/2014/main" id="{8A3AA32E-FCCB-03B9-A7AD-7245A7D55FB6}"/>
                </a:ext>
              </a:extLst>
            </p:cNvPr>
            <p:cNvSpPr/>
            <p:nvPr/>
          </p:nvSpPr>
          <p:spPr bwMode="auto">
            <a:xfrm>
              <a:off x="8009610" y="-471777"/>
              <a:ext cx="291285" cy="247086"/>
            </a:xfrm>
            <a:custGeom>
              <a:avLst/>
              <a:gdLst>
                <a:gd name="T0" fmla="*/ 196 w 522"/>
                <a:gd name="T1" fmla="*/ 4 h 442"/>
                <a:gd name="T2" fmla="*/ 234 w 522"/>
                <a:gd name="T3" fmla="*/ 136 h 442"/>
                <a:gd name="T4" fmla="*/ 240 w 522"/>
                <a:gd name="T5" fmla="*/ 172 h 442"/>
                <a:gd name="T6" fmla="*/ 410 w 522"/>
                <a:gd name="T7" fmla="*/ 180 h 442"/>
                <a:gd name="T8" fmla="*/ 400 w 522"/>
                <a:gd name="T9" fmla="*/ 223 h 442"/>
                <a:gd name="T10" fmla="*/ 235 w 522"/>
                <a:gd name="T11" fmla="*/ 231 h 442"/>
                <a:gd name="T12" fmla="*/ 207 w 522"/>
                <a:gd name="T13" fmla="*/ 295 h 442"/>
                <a:gd name="T14" fmla="*/ 145 w 522"/>
                <a:gd name="T15" fmla="*/ 378 h 442"/>
                <a:gd name="T16" fmla="*/ 83 w 522"/>
                <a:gd name="T17" fmla="*/ 391 h 442"/>
                <a:gd name="T18" fmla="*/ 148 w 522"/>
                <a:gd name="T19" fmla="*/ 312 h 442"/>
                <a:gd name="T20" fmla="*/ 162 w 522"/>
                <a:gd name="T21" fmla="*/ 259 h 442"/>
                <a:gd name="T22" fmla="*/ 1 w 522"/>
                <a:gd name="T23" fmla="*/ 259 h 442"/>
                <a:gd name="T24" fmla="*/ 0 w 522"/>
                <a:gd name="T25" fmla="*/ 255 h 442"/>
                <a:gd name="T26" fmla="*/ 46 w 522"/>
                <a:gd name="T27" fmla="*/ 232 h 442"/>
                <a:gd name="T28" fmla="*/ 161 w 522"/>
                <a:gd name="T29" fmla="*/ 209 h 442"/>
                <a:gd name="T30" fmla="*/ 193 w 522"/>
                <a:gd name="T31" fmla="*/ 96 h 442"/>
                <a:gd name="T32" fmla="*/ 196 w 522"/>
                <a:gd name="T33" fmla="*/ 4 h 442"/>
                <a:gd name="T34" fmla="*/ 351 w 522"/>
                <a:gd name="T35" fmla="*/ 310 h 442"/>
                <a:gd name="T36" fmla="*/ 322 w 522"/>
                <a:gd name="T37" fmla="*/ 317 h 442"/>
                <a:gd name="T38" fmla="*/ 347 w 522"/>
                <a:gd name="T39" fmla="*/ 343 h 442"/>
                <a:gd name="T40" fmla="*/ 376 w 522"/>
                <a:gd name="T41" fmla="*/ 361 h 442"/>
                <a:gd name="T42" fmla="*/ 462 w 522"/>
                <a:gd name="T43" fmla="*/ 423 h 442"/>
                <a:gd name="T44" fmla="*/ 512 w 522"/>
                <a:gd name="T45" fmla="*/ 424 h 442"/>
                <a:gd name="T46" fmla="*/ 493 w 522"/>
                <a:gd name="T47" fmla="*/ 370 h 442"/>
                <a:gd name="T48" fmla="*/ 351 w 522"/>
                <a:gd name="T49" fmla="*/ 310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2" h="442">
                  <a:moveTo>
                    <a:pt x="196" y="4"/>
                  </a:moveTo>
                  <a:cubicBezTo>
                    <a:pt x="243" y="0"/>
                    <a:pt x="240" y="99"/>
                    <a:pt x="234" y="136"/>
                  </a:cubicBezTo>
                  <a:cubicBezTo>
                    <a:pt x="234" y="145"/>
                    <a:pt x="234" y="166"/>
                    <a:pt x="240" y="172"/>
                  </a:cubicBezTo>
                  <a:cubicBezTo>
                    <a:pt x="254" y="186"/>
                    <a:pt x="392" y="178"/>
                    <a:pt x="410" y="180"/>
                  </a:cubicBezTo>
                  <a:cubicBezTo>
                    <a:pt x="442" y="185"/>
                    <a:pt x="443" y="224"/>
                    <a:pt x="400" y="223"/>
                  </a:cubicBezTo>
                  <a:cubicBezTo>
                    <a:pt x="370" y="222"/>
                    <a:pt x="262" y="219"/>
                    <a:pt x="235" y="231"/>
                  </a:cubicBezTo>
                  <a:cubicBezTo>
                    <a:pt x="215" y="240"/>
                    <a:pt x="215" y="276"/>
                    <a:pt x="207" y="295"/>
                  </a:cubicBezTo>
                  <a:cubicBezTo>
                    <a:pt x="193" y="327"/>
                    <a:pt x="173" y="357"/>
                    <a:pt x="145" y="378"/>
                  </a:cubicBezTo>
                  <a:cubicBezTo>
                    <a:pt x="135" y="385"/>
                    <a:pt x="88" y="413"/>
                    <a:pt x="83" y="391"/>
                  </a:cubicBezTo>
                  <a:cubicBezTo>
                    <a:pt x="80" y="380"/>
                    <a:pt x="131" y="338"/>
                    <a:pt x="148" y="312"/>
                  </a:cubicBezTo>
                  <a:cubicBezTo>
                    <a:pt x="162" y="291"/>
                    <a:pt x="171" y="269"/>
                    <a:pt x="162" y="259"/>
                  </a:cubicBezTo>
                  <a:cubicBezTo>
                    <a:pt x="136" y="235"/>
                    <a:pt x="35" y="283"/>
                    <a:pt x="1" y="259"/>
                  </a:cubicBezTo>
                  <a:cubicBezTo>
                    <a:pt x="1" y="258"/>
                    <a:pt x="1" y="256"/>
                    <a:pt x="0" y="255"/>
                  </a:cubicBezTo>
                  <a:cubicBezTo>
                    <a:pt x="2" y="240"/>
                    <a:pt x="27" y="231"/>
                    <a:pt x="46" y="232"/>
                  </a:cubicBezTo>
                  <a:cubicBezTo>
                    <a:pt x="82" y="234"/>
                    <a:pt x="137" y="234"/>
                    <a:pt x="161" y="209"/>
                  </a:cubicBezTo>
                  <a:cubicBezTo>
                    <a:pt x="183" y="187"/>
                    <a:pt x="192" y="135"/>
                    <a:pt x="193" y="96"/>
                  </a:cubicBezTo>
                  <a:cubicBezTo>
                    <a:pt x="195" y="58"/>
                    <a:pt x="163" y="26"/>
                    <a:pt x="196" y="4"/>
                  </a:cubicBezTo>
                  <a:close/>
                  <a:moveTo>
                    <a:pt x="351" y="310"/>
                  </a:moveTo>
                  <a:cubicBezTo>
                    <a:pt x="340" y="308"/>
                    <a:pt x="327" y="305"/>
                    <a:pt x="322" y="317"/>
                  </a:cubicBezTo>
                  <a:cubicBezTo>
                    <a:pt x="324" y="330"/>
                    <a:pt x="336" y="337"/>
                    <a:pt x="347" y="343"/>
                  </a:cubicBezTo>
                  <a:cubicBezTo>
                    <a:pt x="358" y="348"/>
                    <a:pt x="367" y="354"/>
                    <a:pt x="376" y="361"/>
                  </a:cubicBezTo>
                  <a:cubicBezTo>
                    <a:pt x="402" y="381"/>
                    <a:pt x="433" y="407"/>
                    <a:pt x="462" y="423"/>
                  </a:cubicBezTo>
                  <a:cubicBezTo>
                    <a:pt x="473" y="429"/>
                    <a:pt x="502" y="442"/>
                    <a:pt x="512" y="424"/>
                  </a:cubicBezTo>
                  <a:cubicBezTo>
                    <a:pt x="522" y="405"/>
                    <a:pt x="504" y="379"/>
                    <a:pt x="493" y="370"/>
                  </a:cubicBezTo>
                  <a:cubicBezTo>
                    <a:pt x="467" y="350"/>
                    <a:pt x="394" y="316"/>
                    <a:pt x="351" y="310"/>
                  </a:cubicBezTo>
                  <a:close/>
                </a:path>
              </a:pathLst>
            </a:custGeom>
            <a:solidFill>
              <a:srgbClr val="14378B"/>
            </a:solidFill>
            <a:ln>
              <a:noFill/>
            </a:ln>
          </p:spPr>
          <p:txBody>
            <a:bodyPr anchor="ctr"/>
            <a:lstStyle/>
            <a:p>
              <a:pPr algn="ctr"/>
              <a:endParaRPr/>
            </a:p>
          </p:txBody>
        </p:sp>
        <p:sp>
          <p:nvSpPr>
            <p:cNvPr id="81" name="îṥľïďê">
              <a:extLst>
                <a:ext uri="{FF2B5EF4-FFF2-40B4-BE49-F238E27FC236}">
                  <a16:creationId xmlns:a16="http://schemas.microsoft.com/office/drawing/2014/main" id="{D756047D-23F4-9868-037D-777B0743F74B}"/>
                </a:ext>
              </a:extLst>
            </p:cNvPr>
            <p:cNvSpPr/>
            <p:nvPr/>
          </p:nvSpPr>
          <p:spPr bwMode="auto">
            <a:xfrm>
              <a:off x="7201788" y="-123513"/>
              <a:ext cx="59641" cy="74020"/>
            </a:xfrm>
            <a:custGeom>
              <a:avLst/>
              <a:gdLst>
                <a:gd name="T0" fmla="*/ 107 w 107"/>
                <a:gd name="T1" fmla="*/ 44 h 132"/>
                <a:gd name="T2" fmla="*/ 78 w 107"/>
                <a:gd name="T3" fmla="*/ 44 h 132"/>
                <a:gd name="T4" fmla="*/ 53 w 107"/>
                <a:gd name="T5" fmla="*/ 20 h 132"/>
                <a:gd name="T6" fmla="*/ 29 w 107"/>
                <a:gd name="T7" fmla="*/ 67 h 132"/>
                <a:gd name="T8" fmla="*/ 53 w 107"/>
                <a:gd name="T9" fmla="*/ 113 h 132"/>
                <a:gd name="T10" fmla="*/ 78 w 107"/>
                <a:gd name="T11" fmla="*/ 89 h 132"/>
                <a:gd name="T12" fmla="*/ 107 w 107"/>
                <a:gd name="T13" fmla="*/ 89 h 132"/>
                <a:gd name="T14" fmla="*/ 53 w 107"/>
                <a:gd name="T15" fmla="*/ 132 h 132"/>
                <a:gd name="T16" fmla="*/ 0 w 107"/>
                <a:gd name="T17" fmla="*/ 67 h 132"/>
                <a:gd name="T18" fmla="*/ 53 w 107"/>
                <a:gd name="T19" fmla="*/ 0 h 132"/>
                <a:gd name="T20" fmla="*/ 107 w 107"/>
                <a:gd name="T21" fmla="*/ 44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7" h="132">
                  <a:moveTo>
                    <a:pt x="107" y="44"/>
                  </a:moveTo>
                  <a:cubicBezTo>
                    <a:pt x="78" y="44"/>
                    <a:pt x="78" y="44"/>
                    <a:pt x="78" y="44"/>
                  </a:cubicBezTo>
                  <a:cubicBezTo>
                    <a:pt x="77" y="29"/>
                    <a:pt x="69" y="21"/>
                    <a:pt x="53" y="20"/>
                  </a:cubicBezTo>
                  <a:cubicBezTo>
                    <a:pt x="38" y="21"/>
                    <a:pt x="30" y="37"/>
                    <a:pt x="29" y="67"/>
                  </a:cubicBezTo>
                  <a:cubicBezTo>
                    <a:pt x="30" y="97"/>
                    <a:pt x="38" y="112"/>
                    <a:pt x="53" y="113"/>
                  </a:cubicBezTo>
                  <a:cubicBezTo>
                    <a:pt x="69" y="113"/>
                    <a:pt x="77" y="105"/>
                    <a:pt x="78" y="89"/>
                  </a:cubicBezTo>
                  <a:cubicBezTo>
                    <a:pt x="107" y="89"/>
                    <a:pt x="107" y="89"/>
                    <a:pt x="107" y="89"/>
                  </a:cubicBezTo>
                  <a:cubicBezTo>
                    <a:pt x="105" y="117"/>
                    <a:pt x="87" y="131"/>
                    <a:pt x="53" y="132"/>
                  </a:cubicBezTo>
                  <a:cubicBezTo>
                    <a:pt x="19" y="131"/>
                    <a:pt x="1" y="109"/>
                    <a:pt x="0" y="67"/>
                  </a:cubicBezTo>
                  <a:cubicBezTo>
                    <a:pt x="1" y="24"/>
                    <a:pt x="19" y="2"/>
                    <a:pt x="53" y="0"/>
                  </a:cubicBezTo>
                  <a:cubicBezTo>
                    <a:pt x="87" y="1"/>
                    <a:pt x="105" y="15"/>
                    <a:pt x="107" y="44"/>
                  </a:cubicBezTo>
                  <a:close/>
                </a:path>
              </a:pathLst>
            </a:custGeom>
            <a:solidFill>
              <a:srgbClr val="14378B"/>
            </a:solidFill>
            <a:ln>
              <a:noFill/>
            </a:ln>
          </p:spPr>
          <p:txBody>
            <a:bodyPr anchor="ctr"/>
            <a:lstStyle/>
            <a:p>
              <a:pPr algn="ctr"/>
              <a:endParaRPr/>
            </a:p>
          </p:txBody>
        </p:sp>
        <p:sp>
          <p:nvSpPr>
            <p:cNvPr id="82" name="îŝļíḍe">
              <a:extLst>
                <a:ext uri="{FF2B5EF4-FFF2-40B4-BE49-F238E27FC236}">
                  <a16:creationId xmlns:a16="http://schemas.microsoft.com/office/drawing/2014/main" id="{1C43CBBD-4BA4-4561-9564-FC72E3E4AADE}"/>
                </a:ext>
              </a:extLst>
            </p:cNvPr>
            <p:cNvSpPr/>
            <p:nvPr/>
          </p:nvSpPr>
          <p:spPr bwMode="auto">
            <a:xfrm>
              <a:off x="7272612" y="-121383"/>
              <a:ext cx="49524" cy="70824"/>
            </a:xfrm>
            <a:custGeom>
              <a:avLst/>
              <a:gdLst>
                <a:gd name="T0" fmla="*/ 0 w 93"/>
                <a:gd name="T1" fmla="*/ 133 h 133"/>
                <a:gd name="T2" fmla="*/ 0 w 93"/>
                <a:gd name="T3" fmla="*/ 0 h 133"/>
                <a:gd name="T4" fmla="*/ 91 w 93"/>
                <a:gd name="T5" fmla="*/ 0 h 133"/>
                <a:gd name="T6" fmla="*/ 91 w 93"/>
                <a:gd name="T7" fmla="*/ 22 h 133"/>
                <a:gd name="T8" fmla="*/ 30 w 93"/>
                <a:gd name="T9" fmla="*/ 22 h 133"/>
                <a:gd name="T10" fmla="*/ 30 w 93"/>
                <a:gd name="T11" fmla="*/ 53 h 133"/>
                <a:gd name="T12" fmla="*/ 86 w 93"/>
                <a:gd name="T13" fmla="*/ 53 h 133"/>
                <a:gd name="T14" fmla="*/ 86 w 93"/>
                <a:gd name="T15" fmla="*/ 75 h 133"/>
                <a:gd name="T16" fmla="*/ 30 w 93"/>
                <a:gd name="T17" fmla="*/ 75 h 133"/>
                <a:gd name="T18" fmla="*/ 30 w 93"/>
                <a:gd name="T19" fmla="*/ 111 h 133"/>
                <a:gd name="T20" fmla="*/ 93 w 93"/>
                <a:gd name="T21" fmla="*/ 111 h 133"/>
                <a:gd name="T22" fmla="*/ 93 w 93"/>
                <a:gd name="T23" fmla="*/ 133 h 133"/>
                <a:gd name="T24" fmla="*/ 0 w 93"/>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3" h="133">
                  <a:moveTo>
                    <a:pt x="0" y="133"/>
                  </a:moveTo>
                  <a:lnTo>
                    <a:pt x="0" y="0"/>
                  </a:lnTo>
                  <a:lnTo>
                    <a:pt x="91" y="0"/>
                  </a:lnTo>
                  <a:lnTo>
                    <a:pt x="91" y="22"/>
                  </a:lnTo>
                  <a:lnTo>
                    <a:pt x="30" y="22"/>
                  </a:lnTo>
                  <a:lnTo>
                    <a:pt x="30" y="53"/>
                  </a:lnTo>
                  <a:lnTo>
                    <a:pt x="86" y="53"/>
                  </a:lnTo>
                  <a:lnTo>
                    <a:pt x="86" y="75"/>
                  </a:lnTo>
                  <a:lnTo>
                    <a:pt x="30" y="75"/>
                  </a:lnTo>
                  <a:lnTo>
                    <a:pt x="30" y="111"/>
                  </a:lnTo>
                  <a:lnTo>
                    <a:pt x="93" y="111"/>
                  </a:lnTo>
                  <a:lnTo>
                    <a:pt x="93" y="133"/>
                  </a:lnTo>
                  <a:lnTo>
                    <a:pt x="0" y="133"/>
                  </a:lnTo>
                  <a:close/>
                </a:path>
              </a:pathLst>
            </a:custGeom>
            <a:solidFill>
              <a:srgbClr val="14378B"/>
            </a:solidFill>
            <a:ln>
              <a:noFill/>
            </a:ln>
          </p:spPr>
          <p:txBody>
            <a:bodyPr anchor="ctr"/>
            <a:lstStyle/>
            <a:p>
              <a:pPr algn="ctr"/>
              <a:endParaRPr/>
            </a:p>
          </p:txBody>
        </p:sp>
        <p:sp>
          <p:nvSpPr>
            <p:cNvPr id="83" name="î$liḋè">
              <a:extLst>
                <a:ext uri="{FF2B5EF4-FFF2-40B4-BE49-F238E27FC236}">
                  <a16:creationId xmlns:a16="http://schemas.microsoft.com/office/drawing/2014/main" id="{4467E0B7-7E18-8E1F-B389-A22F927EAFF4}"/>
                </a:ext>
              </a:extLst>
            </p:cNvPr>
            <p:cNvSpPr/>
            <p:nvPr/>
          </p:nvSpPr>
          <p:spPr bwMode="auto">
            <a:xfrm>
              <a:off x="7337046" y="-121383"/>
              <a:ext cx="63902" cy="70824"/>
            </a:xfrm>
            <a:custGeom>
              <a:avLst/>
              <a:gdLst>
                <a:gd name="T0" fmla="*/ 120 w 120"/>
                <a:gd name="T1" fmla="*/ 133 h 133"/>
                <a:gd name="T2" fmla="*/ 80 w 120"/>
                <a:gd name="T3" fmla="*/ 133 h 133"/>
                <a:gd name="T4" fmla="*/ 27 w 120"/>
                <a:gd name="T5" fmla="*/ 22 h 133"/>
                <a:gd name="T6" fmla="*/ 27 w 120"/>
                <a:gd name="T7" fmla="*/ 23 h 133"/>
                <a:gd name="T8" fmla="*/ 27 w 120"/>
                <a:gd name="T9" fmla="*/ 133 h 133"/>
                <a:gd name="T10" fmla="*/ 0 w 120"/>
                <a:gd name="T11" fmla="*/ 133 h 133"/>
                <a:gd name="T12" fmla="*/ 0 w 120"/>
                <a:gd name="T13" fmla="*/ 0 h 133"/>
                <a:gd name="T14" fmla="*/ 43 w 120"/>
                <a:gd name="T15" fmla="*/ 0 h 133"/>
                <a:gd name="T16" fmla="*/ 93 w 120"/>
                <a:gd name="T17" fmla="*/ 106 h 133"/>
                <a:gd name="T18" fmla="*/ 94 w 120"/>
                <a:gd name="T19" fmla="*/ 105 h 133"/>
                <a:gd name="T20" fmla="*/ 94 w 120"/>
                <a:gd name="T21" fmla="*/ 0 h 133"/>
                <a:gd name="T22" fmla="*/ 120 w 120"/>
                <a:gd name="T23" fmla="*/ 0 h 133"/>
                <a:gd name="T24" fmla="*/ 120 w 120"/>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133">
                  <a:moveTo>
                    <a:pt x="120" y="133"/>
                  </a:moveTo>
                  <a:lnTo>
                    <a:pt x="80" y="133"/>
                  </a:lnTo>
                  <a:lnTo>
                    <a:pt x="27" y="22"/>
                  </a:lnTo>
                  <a:lnTo>
                    <a:pt x="27" y="23"/>
                  </a:lnTo>
                  <a:lnTo>
                    <a:pt x="27" y="133"/>
                  </a:lnTo>
                  <a:lnTo>
                    <a:pt x="0" y="133"/>
                  </a:lnTo>
                  <a:lnTo>
                    <a:pt x="0" y="0"/>
                  </a:lnTo>
                  <a:lnTo>
                    <a:pt x="43" y="0"/>
                  </a:lnTo>
                  <a:lnTo>
                    <a:pt x="93" y="106"/>
                  </a:lnTo>
                  <a:lnTo>
                    <a:pt x="94" y="105"/>
                  </a:lnTo>
                  <a:lnTo>
                    <a:pt x="94" y="0"/>
                  </a:lnTo>
                  <a:lnTo>
                    <a:pt x="120" y="0"/>
                  </a:lnTo>
                  <a:lnTo>
                    <a:pt x="120" y="133"/>
                  </a:lnTo>
                  <a:close/>
                </a:path>
              </a:pathLst>
            </a:custGeom>
            <a:solidFill>
              <a:srgbClr val="14378B"/>
            </a:solidFill>
            <a:ln>
              <a:noFill/>
            </a:ln>
          </p:spPr>
          <p:txBody>
            <a:bodyPr anchor="ctr"/>
            <a:lstStyle/>
            <a:p>
              <a:pPr algn="ctr"/>
              <a:endParaRPr/>
            </a:p>
          </p:txBody>
        </p:sp>
        <p:sp>
          <p:nvSpPr>
            <p:cNvPr id="84" name="iṥḷiḍê">
              <a:extLst>
                <a:ext uri="{FF2B5EF4-FFF2-40B4-BE49-F238E27FC236}">
                  <a16:creationId xmlns:a16="http://schemas.microsoft.com/office/drawing/2014/main" id="{DA64ECE2-C1B0-09F0-B21A-BC43EFE340FE}"/>
                </a:ext>
              </a:extLst>
            </p:cNvPr>
            <p:cNvSpPr/>
            <p:nvPr/>
          </p:nvSpPr>
          <p:spPr bwMode="auto">
            <a:xfrm>
              <a:off x="7411598" y="-121383"/>
              <a:ext cx="57511" cy="70824"/>
            </a:xfrm>
            <a:custGeom>
              <a:avLst/>
              <a:gdLst>
                <a:gd name="T0" fmla="*/ 0 w 108"/>
                <a:gd name="T1" fmla="*/ 22 h 133"/>
                <a:gd name="T2" fmla="*/ 0 w 108"/>
                <a:gd name="T3" fmla="*/ 0 h 133"/>
                <a:gd name="T4" fmla="*/ 108 w 108"/>
                <a:gd name="T5" fmla="*/ 0 h 133"/>
                <a:gd name="T6" fmla="*/ 108 w 108"/>
                <a:gd name="T7" fmla="*/ 22 h 133"/>
                <a:gd name="T8" fmla="*/ 69 w 108"/>
                <a:gd name="T9" fmla="*/ 22 h 133"/>
                <a:gd name="T10" fmla="*/ 69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85" name="îşļíḋé">
              <a:extLst>
                <a:ext uri="{FF2B5EF4-FFF2-40B4-BE49-F238E27FC236}">
                  <a16:creationId xmlns:a16="http://schemas.microsoft.com/office/drawing/2014/main" id="{3044F40C-958F-95AE-587A-CEBB8FA7FC6C}"/>
                </a:ext>
              </a:extLst>
            </p:cNvPr>
            <p:cNvSpPr/>
            <p:nvPr/>
          </p:nvSpPr>
          <p:spPr bwMode="auto">
            <a:xfrm>
              <a:off x="7479760" y="-121383"/>
              <a:ext cx="56979" cy="70824"/>
            </a:xfrm>
            <a:custGeom>
              <a:avLst/>
              <a:gdLst>
                <a:gd name="T0" fmla="*/ 27 w 102"/>
                <a:gd name="T1" fmla="*/ 21 h 127"/>
                <a:gd name="T2" fmla="*/ 27 w 102"/>
                <a:gd name="T3" fmla="*/ 55 h 127"/>
                <a:gd name="T4" fmla="*/ 50 w 102"/>
                <a:gd name="T5" fmla="*/ 55 h 127"/>
                <a:gd name="T6" fmla="*/ 69 w 102"/>
                <a:gd name="T7" fmla="*/ 37 h 127"/>
                <a:gd name="T8" fmla="*/ 50 w 102"/>
                <a:gd name="T9" fmla="*/ 21 h 127"/>
                <a:gd name="T10" fmla="*/ 27 w 102"/>
                <a:gd name="T11" fmla="*/ 21 h 127"/>
                <a:gd name="T12" fmla="*/ 27 w 102"/>
                <a:gd name="T13" fmla="*/ 76 h 127"/>
                <a:gd name="T14" fmla="*/ 27 w 102"/>
                <a:gd name="T15" fmla="*/ 127 h 127"/>
                <a:gd name="T16" fmla="*/ 0 w 102"/>
                <a:gd name="T17" fmla="*/ 127 h 127"/>
                <a:gd name="T18" fmla="*/ 0 w 102"/>
                <a:gd name="T19" fmla="*/ 0 h 127"/>
                <a:gd name="T20" fmla="*/ 54 w 102"/>
                <a:gd name="T21" fmla="*/ 0 h 127"/>
                <a:gd name="T22" fmla="*/ 98 w 102"/>
                <a:gd name="T23" fmla="*/ 33 h 127"/>
                <a:gd name="T24" fmla="*/ 72 w 102"/>
                <a:gd name="T25" fmla="*/ 64 h 127"/>
                <a:gd name="T26" fmla="*/ 72 w 102"/>
                <a:gd name="T27" fmla="*/ 65 h 127"/>
                <a:gd name="T28" fmla="*/ 95 w 102"/>
                <a:gd name="T29" fmla="*/ 93 h 127"/>
                <a:gd name="T30" fmla="*/ 95 w 102"/>
                <a:gd name="T31" fmla="*/ 97 h 127"/>
                <a:gd name="T32" fmla="*/ 102 w 102"/>
                <a:gd name="T33" fmla="*/ 127 h 127"/>
                <a:gd name="T34" fmla="*/ 73 w 102"/>
                <a:gd name="T35" fmla="*/ 127 h 127"/>
                <a:gd name="T36" fmla="*/ 68 w 102"/>
                <a:gd name="T37" fmla="*/ 93 h 127"/>
                <a:gd name="T38" fmla="*/ 56 w 102"/>
                <a:gd name="T39" fmla="*/ 76 h 127"/>
                <a:gd name="T40" fmla="*/ 27 w 102"/>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2" h="127">
                  <a:moveTo>
                    <a:pt x="27" y="21"/>
                  </a:moveTo>
                  <a:cubicBezTo>
                    <a:pt x="27" y="55"/>
                    <a:pt x="27" y="55"/>
                    <a:pt x="27" y="55"/>
                  </a:cubicBezTo>
                  <a:cubicBezTo>
                    <a:pt x="50" y="55"/>
                    <a:pt x="50" y="55"/>
                    <a:pt x="50" y="55"/>
                  </a:cubicBezTo>
                  <a:cubicBezTo>
                    <a:pt x="63" y="55"/>
                    <a:pt x="69" y="49"/>
                    <a:pt x="69" y="37"/>
                  </a:cubicBezTo>
                  <a:cubicBezTo>
                    <a:pt x="69"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4" y="66"/>
                    <a:pt x="92" y="75"/>
                    <a:pt x="95" y="93"/>
                  </a:cubicBezTo>
                  <a:cubicBezTo>
                    <a:pt x="95" y="95"/>
                    <a:pt x="95" y="96"/>
                    <a:pt x="95" y="97"/>
                  </a:cubicBezTo>
                  <a:cubicBezTo>
                    <a:pt x="97" y="112"/>
                    <a:pt x="99" y="122"/>
                    <a:pt x="102" y="127"/>
                  </a:cubicBezTo>
                  <a:cubicBezTo>
                    <a:pt x="73" y="127"/>
                    <a:pt x="73" y="127"/>
                    <a:pt x="73" y="127"/>
                  </a:cubicBezTo>
                  <a:cubicBezTo>
                    <a:pt x="70" y="116"/>
                    <a:pt x="68"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87" name="ïś1îḓé">
              <a:extLst>
                <a:ext uri="{FF2B5EF4-FFF2-40B4-BE49-F238E27FC236}">
                  <a16:creationId xmlns:a16="http://schemas.microsoft.com/office/drawing/2014/main" id="{55DDC9B3-6607-9DBB-8FBC-A2BFD5059E07}"/>
                </a:ext>
              </a:extLst>
            </p:cNvPr>
            <p:cNvSpPr/>
            <p:nvPr/>
          </p:nvSpPr>
          <p:spPr bwMode="auto">
            <a:xfrm>
              <a:off x="7543661" y="-121383"/>
              <a:ext cx="69227" cy="70824"/>
            </a:xfrm>
            <a:custGeom>
              <a:avLst/>
              <a:gdLst>
                <a:gd name="T0" fmla="*/ 28 w 130"/>
                <a:gd name="T1" fmla="*/ 133 h 133"/>
                <a:gd name="T2" fmla="*/ 0 w 130"/>
                <a:gd name="T3" fmla="*/ 133 h 133"/>
                <a:gd name="T4" fmla="*/ 49 w 130"/>
                <a:gd name="T5" fmla="*/ 0 h 133"/>
                <a:gd name="T6" fmla="*/ 83 w 130"/>
                <a:gd name="T7" fmla="*/ 0 h 133"/>
                <a:gd name="T8" fmla="*/ 130 w 130"/>
                <a:gd name="T9" fmla="*/ 133 h 133"/>
                <a:gd name="T10" fmla="*/ 100 w 130"/>
                <a:gd name="T11" fmla="*/ 133 h 133"/>
                <a:gd name="T12" fmla="*/ 91 w 130"/>
                <a:gd name="T13" fmla="*/ 106 h 133"/>
                <a:gd name="T14" fmla="*/ 38 w 130"/>
                <a:gd name="T15" fmla="*/ 106 h 133"/>
                <a:gd name="T16" fmla="*/ 28 w 130"/>
                <a:gd name="T17" fmla="*/ 133 h 133"/>
                <a:gd name="T18" fmla="*/ 28 w 130"/>
                <a:gd name="T19" fmla="*/ 133 h 133"/>
                <a:gd name="T20" fmla="*/ 45 w 130"/>
                <a:gd name="T21" fmla="*/ 83 h 133"/>
                <a:gd name="T22" fmla="*/ 84 w 130"/>
                <a:gd name="T23" fmla="*/ 83 h 133"/>
                <a:gd name="T24" fmla="*/ 65 w 130"/>
                <a:gd name="T25" fmla="*/ 26 h 133"/>
                <a:gd name="T26" fmla="*/ 65 w 130"/>
                <a:gd name="T27" fmla="*/ 26 h 133"/>
                <a:gd name="T28" fmla="*/ 45 w 130"/>
                <a:gd name="T29" fmla="*/ 8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0" h="133">
                  <a:moveTo>
                    <a:pt x="28" y="133"/>
                  </a:moveTo>
                  <a:lnTo>
                    <a:pt x="0" y="133"/>
                  </a:lnTo>
                  <a:lnTo>
                    <a:pt x="49" y="0"/>
                  </a:lnTo>
                  <a:lnTo>
                    <a:pt x="83" y="0"/>
                  </a:lnTo>
                  <a:lnTo>
                    <a:pt x="130" y="133"/>
                  </a:lnTo>
                  <a:lnTo>
                    <a:pt x="100" y="133"/>
                  </a:lnTo>
                  <a:lnTo>
                    <a:pt x="91" y="106"/>
                  </a:lnTo>
                  <a:lnTo>
                    <a:pt x="38" y="106"/>
                  </a:lnTo>
                  <a:lnTo>
                    <a:pt x="28" y="133"/>
                  </a:lnTo>
                  <a:lnTo>
                    <a:pt x="28" y="133"/>
                  </a:lnTo>
                  <a:close/>
                  <a:moveTo>
                    <a:pt x="45" y="83"/>
                  </a:moveTo>
                  <a:lnTo>
                    <a:pt x="84" y="83"/>
                  </a:lnTo>
                  <a:lnTo>
                    <a:pt x="65" y="26"/>
                  </a:lnTo>
                  <a:lnTo>
                    <a:pt x="65" y="26"/>
                  </a:lnTo>
                  <a:lnTo>
                    <a:pt x="45" y="83"/>
                  </a:lnTo>
                  <a:close/>
                </a:path>
              </a:pathLst>
            </a:custGeom>
            <a:solidFill>
              <a:srgbClr val="14378B"/>
            </a:solidFill>
            <a:ln>
              <a:noFill/>
            </a:ln>
          </p:spPr>
          <p:txBody>
            <a:bodyPr anchor="ctr"/>
            <a:lstStyle/>
            <a:p>
              <a:pPr algn="ctr"/>
              <a:endParaRPr/>
            </a:p>
          </p:txBody>
        </p:sp>
        <p:sp>
          <p:nvSpPr>
            <p:cNvPr id="89" name="iš1îḑe">
              <a:extLst>
                <a:ext uri="{FF2B5EF4-FFF2-40B4-BE49-F238E27FC236}">
                  <a16:creationId xmlns:a16="http://schemas.microsoft.com/office/drawing/2014/main" id="{6542E514-EC23-9317-EB85-5BF4A31BDD5F}"/>
                </a:ext>
              </a:extLst>
            </p:cNvPr>
            <p:cNvSpPr/>
            <p:nvPr/>
          </p:nvSpPr>
          <p:spPr bwMode="auto">
            <a:xfrm>
              <a:off x="7624071" y="-121383"/>
              <a:ext cx="45796" cy="70824"/>
            </a:xfrm>
            <a:custGeom>
              <a:avLst/>
              <a:gdLst>
                <a:gd name="T0" fmla="*/ 86 w 86"/>
                <a:gd name="T1" fmla="*/ 133 h 133"/>
                <a:gd name="T2" fmla="*/ 0 w 86"/>
                <a:gd name="T3" fmla="*/ 133 h 133"/>
                <a:gd name="T4" fmla="*/ 0 w 86"/>
                <a:gd name="T5" fmla="*/ 0 h 133"/>
                <a:gd name="T6" fmla="*/ 28 w 86"/>
                <a:gd name="T7" fmla="*/ 0 h 133"/>
                <a:gd name="T8" fmla="*/ 28 w 86"/>
                <a:gd name="T9" fmla="*/ 111 h 133"/>
                <a:gd name="T10" fmla="*/ 86 w 86"/>
                <a:gd name="T11" fmla="*/ 111 h 133"/>
                <a:gd name="T12" fmla="*/ 86 w 86"/>
                <a:gd name="T13" fmla="*/ 133 h 133"/>
              </a:gdLst>
              <a:ahLst/>
              <a:cxnLst>
                <a:cxn ang="0">
                  <a:pos x="T0" y="T1"/>
                </a:cxn>
                <a:cxn ang="0">
                  <a:pos x="T2" y="T3"/>
                </a:cxn>
                <a:cxn ang="0">
                  <a:pos x="T4" y="T5"/>
                </a:cxn>
                <a:cxn ang="0">
                  <a:pos x="T6" y="T7"/>
                </a:cxn>
                <a:cxn ang="0">
                  <a:pos x="T8" y="T9"/>
                </a:cxn>
                <a:cxn ang="0">
                  <a:pos x="T10" y="T11"/>
                </a:cxn>
                <a:cxn ang="0">
                  <a:pos x="T12" y="T13"/>
                </a:cxn>
              </a:cxnLst>
              <a:rect l="0" t="0" r="r" b="b"/>
              <a:pathLst>
                <a:path w="86" h="133">
                  <a:moveTo>
                    <a:pt x="86" y="133"/>
                  </a:moveTo>
                  <a:lnTo>
                    <a:pt x="0" y="133"/>
                  </a:lnTo>
                  <a:lnTo>
                    <a:pt x="0" y="0"/>
                  </a:lnTo>
                  <a:lnTo>
                    <a:pt x="28" y="0"/>
                  </a:lnTo>
                  <a:lnTo>
                    <a:pt x="28" y="111"/>
                  </a:lnTo>
                  <a:lnTo>
                    <a:pt x="86" y="111"/>
                  </a:lnTo>
                  <a:lnTo>
                    <a:pt x="86" y="133"/>
                  </a:lnTo>
                  <a:close/>
                </a:path>
              </a:pathLst>
            </a:custGeom>
            <a:solidFill>
              <a:srgbClr val="14378B"/>
            </a:solidFill>
            <a:ln>
              <a:noFill/>
            </a:ln>
          </p:spPr>
          <p:txBody>
            <a:bodyPr anchor="ctr"/>
            <a:lstStyle/>
            <a:p>
              <a:pPr algn="ctr"/>
              <a:endParaRPr/>
            </a:p>
          </p:txBody>
        </p:sp>
        <p:sp>
          <p:nvSpPr>
            <p:cNvPr id="90" name="isļiḑê">
              <a:extLst>
                <a:ext uri="{FF2B5EF4-FFF2-40B4-BE49-F238E27FC236}">
                  <a16:creationId xmlns:a16="http://schemas.microsoft.com/office/drawing/2014/main" id="{AE63BBEE-C5FE-BDA2-F0CD-E3EA98D06DC2}"/>
                </a:ext>
              </a:extLst>
            </p:cNvPr>
            <p:cNvSpPr/>
            <p:nvPr/>
          </p:nvSpPr>
          <p:spPr bwMode="auto">
            <a:xfrm>
              <a:off x="7698623"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7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7" y="0"/>
                  </a:cubicBezTo>
                  <a:cubicBezTo>
                    <a:pt x="84" y="2"/>
                    <a:pt x="99" y="15"/>
                    <a:pt x="100" y="39"/>
                  </a:cubicBezTo>
                  <a:close/>
                </a:path>
              </a:pathLst>
            </a:custGeom>
            <a:solidFill>
              <a:srgbClr val="14378B"/>
            </a:solidFill>
            <a:ln>
              <a:noFill/>
            </a:ln>
          </p:spPr>
          <p:txBody>
            <a:bodyPr anchor="ctr"/>
            <a:lstStyle/>
            <a:p>
              <a:pPr algn="ctr"/>
              <a:endParaRPr/>
            </a:p>
          </p:txBody>
        </p:sp>
        <p:sp>
          <p:nvSpPr>
            <p:cNvPr id="91" name="îṥḻide">
              <a:extLst>
                <a:ext uri="{FF2B5EF4-FFF2-40B4-BE49-F238E27FC236}">
                  <a16:creationId xmlns:a16="http://schemas.microsoft.com/office/drawing/2014/main" id="{350CF63D-9167-F7E6-18D5-0C44BBDE8B3F}"/>
                </a:ext>
              </a:extLst>
            </p:cNvPr>
            <p:cNvSpPr/>
            <p:nvPr/>
          </p:nvSpPr>
          <p:spPr bwMode="auto">
            <a:xfrm>
              <a:off x="7768382" y="-123513"/>
              <a:ext cx="67629" cy="74020"/>
            </a:xfrm>
            <a:custGeom>
              <a:avLst/>
              <a:gdLst>
                <a:gd name="T0" fmla="*/ 61 w 121"/>
                <a:gd name="T1" fmla="*/ 132 h 132"/>
                <a:gd name="T2" fmla="*/ 0 w 121"/>
                <a:gd name="T3" fmla="*/ 67 h 132"/>
                <a:gd name="T4" fmla="*/ 61 w 121"/>
                <a:gd name="T5" fmla="*/ 0 h 132"/>
                <a:gd name="T6" fmla="*/ 121 w 121"/>
                <a:gd name="T7" fmla="*/ 67 h 132"/>
                <a:gd name="T8" fmla="*/ 61 w 121"/>
                <a:gd name="T9" fmla="*/ 132 h 132"/>
                <a:gd name="T10" fmla="*/ 61 w 121"/>
                <a:gd name="T11" fmla="*/ 20 h 132"/>
                <a:gd name="T12" fmla="*/ 29 w 121"/>
                <a:gd name="T13" fmla="*/ 67 h 132"/>
                <a:gd name="T14" fmla="*/ 61 w 121"/>
                <a:gd name="T15" fmla="*/ 113 h 132"/>
                <a:gd name="T16" fmla="*/ 93 w 121"/>
                <a:gd name="T17" fmla="*/ 67 h 132"/>
                <a:gd name="T18" fmla="*/ 61 w 121"/>
                <a:gd name="T19" fmla="*/ 2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32">
                  <a:moveTo>
                    <a:pt x="61" y="132"/>
                  </a:moveTo>
                  <a:cubicBezTo>
                    <a:pt x="21" y="131"/>
                    <a:pt x="1" y="109"/>
                    <a:pt x="0" y="67"/>
                  </a:cubicBezTo>
                  <a:cubicBezTo>
                    <a:pt x="1" y="23"/>
                    <a:pt x="21" y="1"/>
                    <a:pt x="61" y="0"/>
                  </a:cubicBezTo>
                  <a:cubicBezTo>
                    <a:pt x="100" y="1"/>
                    <a:pt x="120" y="23"/>
                    <a:pt x="121" y="67"/>
                  </a:cubicBezTo>
                  <a:cubicBezTo>
                    <a:pt x="120" y="109"/>
                    <a:pt x="100" y="131"/>
                    <a:pt x="61" y="132"/>
                  </a:cubicBezTo>
                  <a:close/>
                  <a:moveTo>
                    <a:pt x="61" y="20"/>
                  </a:moveTo>
                  <a:cubicBezTo>
                    <a:pt x="39" y="20"/>
                    <a:pt x="29" y="36"/>
                    <a:pt x="29" y="67"/>
                  </a:cubicBezTo>
                  <a:cubicBezTo>
                    <a:pt x="29" y="98"/>
                    <a:pt x="39" y="113"/>
                    <a:pt x="61" y="113"/>
                  </a:cubicBezTo>
                  <a:cubicBezTo>
                    <a:pt x="82" y="113"/>
                    <a:pt x="93" y="98"/>
                    <a:pt x="93" y="67"/>
                  </a:cubicBezTo>
                  <a:cubicBezTo>
                    <a:pt x="93" y="36"/>
                    <a:pt x="82" y="20"/>
                    <a:pt x="61" y="20"/>
                  </a:cubicBezTo>
                  <a:close/>
                </a:path>
              </a:pathLst>
            </a:custGeom>
            <a:solidFill>
              <a:srgbClr val="14378B"/>
            </a:solidFill>
            <a:ln>
              <a:noFill/>
            </a:ln>
          </p:spPr>
          <p:txBody>
            <a:bodyPr anchor="ctr"/>
            <a:lstStyle/>
            <a:p>
              <a:pPr algn="ctr"/>
              <a:endParaRPr/>
            </a:p>
          </p:txBody>
        </p:sp>
        <p:sp>
          <p:nvSpPr>
            <p:cNvPr id="92" name="iṩ1íḋê">
              <a:extLst>
                <a:ext uri="{FF2B5EF4-FFF2-40B4-BE49-F238E27FC236}">
                  <a16:creationId xmlns:a16="http://schemas.microsoft.com/office/drawing/2014/main" id="{372EECD7-FBBB-BC22-82F1-7A877D4D5486}"/>
                </a:ext>
              </a:extLst>
            </p:cNvPr>
            <p:cNvSpPr/>
            <p:nvPr/>
          </p:nvSpPr>
          <p:spPr bwMode="auto">
            <a:xfrm>
              <a:off x="7850921" y="-121383"/>
              <a:ext cx="62304" cy="71889"/>
            </a:xfrm>
            <a:custGeom>
              <a:avLst/>
              <a:gdLst>
                <a:gd name="T0" fmla="*/ 84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8 w 111"/>
                <a:gd name="T13" fmla="*/ 0 h 129"/>
                <a:gd name="T14" fmla="*/ 28 w 111"/>
                <a:gd name="T15" fmla="*/ 70 h 129"/>
                <a:gd name="T16" fmla="*/ 56 w 111"/>
                <a:gd name="T17" fmla="*/ 110 h 129"/>
                <a:gd name="T18" fmla="*/ 84 w 111"/>
                <a:gd name="T19" fmla="*/ 70 h 129"/>
                <a:gd name="T20" fmla="*/ 84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4" y="0"/>
                  </a:moveTo>
                  <a:cubicBezTo>
                    <a:pt x="111" y="0"/>
                    <a:pt x="111" y="0"/>
                    <a:pt x="111" y="0"/>
                  </a:cubicBezTo>
                  <a:cubicBezTo>
                    <a:pt x="111" y="80"/>
                    <a:pt x="111" y="80"/>
                    <a:pt x="111" y="80"/>
                  </a:cubicBezTo>
                  <a:cubicBezTo>
                    <a:pt x="110" y="112"/>
                    <a:pt x="91" y="128"/>
                    <a:pt x="56" y="129"/>
                  </a:cubicBezTo>
                  <a:cubicBezTo>
                    <a:pt x="20" y="128"/>
                    <a:pt x="1" y="112"/>
                    <a:pt x="0" y="80"/>
                  </a:cubicBezTo>
                  <a:cubicBezTo>
                    <a:pt x="0" y="0"/>
                    <a:pt x="0" y="0"/>
                    <a:pt x="0" y="0"/>
                  </a:cubicBezTo>
                  <a:cubicBezTo>
                    <a:pt x="28" y="0"/>
                    <a:pt x="28" y="0"/>
                    <a:pt x="28" y="0"/>
                  </a:cubicBezTo>
                  <a:cubicBezTo>
                    <a:pt x="28" y="70"/>
                    <a:pt x="28" y="70"/>
                    <a:pt x="28" y="70"/>
                  </a:cubicBezTo>
                  <a:cubicBezTo>
                    <a:pt x="26" y="98"/>
                    <a:pt x="35" y="111"/>
                    <a:pt x="56" y="110"/>
                  </a:cubicBezTo>
                  <a:cubicBezTo>
                    <a:pt x="76" y="111"/>
                    <a:pt x="85" y="98"/>
                    <a:pt x="84" y="70"/>
                  </a:cubicBezTo>
                  <a:lnTo>
                    <a:pt x="84" y="0"/>
                  </a:lnTo>
                  <a:close/>
                </a:path>
              </a:pathLst>
            </a:custGeom>
            <a:solidFill>
              <a:srgbClr val="14378B"/>
            </a:solidFill>
            <a:ln>
              <a:noFill/>
            </a:ln>
          </p:spPr>
          <p:txBody>
            <a:bodyPr anchor="ctr"/>
            <a:lstStyle/>
            <a:p>
              <a:pPr algn="ctr"/>
              <a:endParaRPr/>
            </a:p>
          </p:txBody>
        </p:sp>
        <p:sp>
          <p:nvSpPr>
            <p:cNvPr id="93" name="isļiḑe">
              <a:extLst>
                <a:ext uri="{FF2B5EF4-FFF2-40B4-BE49-F238E27FC236}">
                  <a16:creationId xmlns:a16="http://schemas.microsoft.com/office/drawing/2014/main" id="{ED0C77B0-E36D-78F0-758C-A0ECD2DCF547}"/>
                </a:ext>
              </a:extLst>
            </p:cNvPr>
            <p:cNvSpPr/>
            <p:nvPr/>
          </p:nvSpPr>
          <p:spPr bwMode="auto">
            <a:xfrm>
              <a:off x="7924941" y="-121383"/>
              <a:ext cx="58044" cy="70824"/>
            </a:xfrm>
            <a:custGeom>
              <a:avLst/>
              <a:gdLst>
                <a:gd name="T0" fmla="*/ 0 w 109"/>
                <a:gd name="T1" fmla="*/ 22 h 133"/>
                <a:gd name="T2" fmla="*/ 0 w 109"/>
                <a:gd name="T3" fmla="*/ 0 h 133"/>
                <a:gd name="T4" fmla="*/ 109 w 109"/>
                <a:gd name="T5" fmla="*/ 0 h 133"/>
                <a:gd name="T6" fmla="*/ 109 w 109"/>
                <a:gd name="T7" fmla="*/ 22 h 133"/>
                <a:gd name="T8" fmla="*/ 69 w 109"/>
                <a:gd name="T9" fmla="*/ 22 h 133"/>
                <a:gd name="T10" fmla="*/ 69 w 109"/>
                <a:gd name="T11" fmla="*/ 133 h 133"/>
                <a:gd name="T12" fmla="*/ 40 w 109"/>
                <a:gd name="T13" fmla="*/ 133 h 133"/>
                <a:gd name="T14" fmla="*/ 40 w 109"/>
                <a:gd name="T15" fmla="*/ 22 h 133"/>
                <a:gd name="T16" fmla="*/ 0 w 109"/>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 h="133">
                  <a:moveTo>
                    <a:pt x="0" y="22"/>
                  </a:moveTo>
                  <a:lnTo>
                    <a:pt x="0" y="0"/>
                  </a:lnTo>
                  <a:lnTo>
                    <a:pt x="109" y="0"/>
                  </a:lnTo>
                  <a:lnTo>
                    <a:pt x="109"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94" name="išļïďè">
              <a:extLst>
                <a:ext uri="{FF2B5EF4-FFF2-40B4-BE49-F238E27FC236}">
                  <a16:creationId xmlns:a16="http://schemas.microsoft.com/office/drawing/2014/main" id="{56F5F0A4-BC05-9CA3-647A-F30A66D55550}"/>
                </a:ext>
              </a:extLst>
            </p:cNvPr>
            <p:cNvSpPr/>
            <p:nvPr/>
          </p:nvSpPr>
          <p:spPr bwMode="auto">
            <a:xfrm>
              <a:off x="7994168" y="-121383"/>
              <a:ext cx="57511" cy="70824"/>
            </a:xfrm>
            <a:custGeom>
              <a:avLst/>
              <a:gdLst>
                <a:gd name="T0" fmla="*/ 28 w 108"/>
                <a:gd name="T1" fmla="*/ 133 h 133"/>
                <a:gd name="T2" fmla="*/ 0 w 108"/>
                <a:gd name="T3" fmla="*/ 133 h 133"/>
                <a:gd name="T4" fmla="*/ 0 w 108"/>
                <a:gd name="T5" fmla="*/ 0 h 133"/>
                <a:gd name="T6" fmla="*/ 28 w 108"/>
                <a:gd name="T7" fmla="*/ 0 h 133"/>
                <a:gd name="T8" fmla="*/ 28 w 108"/>
                <a:gd name="T9" fmla="*/ 52 h 133"/>
                <a:gd name="T10" fmla="*/ 79 w 108"/>
                <a:gd name="T11" fmla="*/ 52 h 133"/>
                <a:gd name="T12" fmla="*/ 79 w 108"/>
                <a:gd name="T13" fmla="*/ 0 h 133"/>
                <a:gd name="T14" fmla="*/ 108 w 108"/>
                <a:gd name="T15" fmla="*/ 0 h 133"/>
                <a:gd name="T16" fmla="*/ 108 w 108"/>
                <a:gd name="T17" fmla="*/ 133 h 133"/>
                <a:gd name="T18" fmla="*/ 80 w 108"/>
                <a:gd name="T19" fmla="*/ 133 h 133"/>
                <a:gd name="T20" fmla="*/ 80 w 108"/>
                <a:gd name="T21" fmla="*/ 75 h 133"/>
                <a:gd name="T22" fmla="*/ 28 w 108"/>
                <a:gd name="T23" fmla="*/ 75 h 133"/>
                <a:gd name="T24" fmla="*/ 28 w 108"/>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8" h="133">
                  <a:moveTo>
                    <a:pt x="28" y="133"/>
                  </a:moveTo>
                  <a:lnTo>
                    <a:pt x="0" y="133"/>
                  </a:lnTo>
                  <a:lnTo>
                    <a:pt x="0" y="0"/>
                  </a:lnTo>
                  <a:lnTo>
                    <a:pt x="28" y="0"/>
                  </a:lnTo>
                  <a:lnTo>
                    <a:pt x="28" y="52"/>
                  </a:lnTo>
                  <a:lnTo>
                    <a:pt x="79" y="52"/>
                  </a:lnTo>
                  <a:lnTo>
                    <a:pt x="79" y="0"/>
                  </a:lnTo>
                  <a:lnTo>
                    <a:pt x="108" y="0"/>
                  </a:lnTo>
                  <a:lnTo>
                    <a:pt x="108" y="133"/>
                  </a:lnTo>
                  <a:lnTo>
                    <a:pt x="80" y="133"/>
                  </a:lnTo>
                  <a:lnTo>
                    <a:pt x="80" y="75"/>
                  </a:lnTo>
                  <a:lnTo>
                    <a:pt x="28" y="75"/>
                  </a:lnTo>
                  <a:lnTo>
                    <a:pt x="28" y="133"/>
                  </a:lnTo>
                  <a:close/>
                </a:path>
              </a:pathLst>
            </a:custGeom>
            <a:solidFill>
              <a:srgbClr val="14378B"/>
            </a:solidFill>
            <a:ln>
              <a:noFill/>
            </a:ln>
          </p:spPr>
          <p:txBody>
            <a:bodyPr anchor="ctr"/>
            <a:lstStyle/>
            <a:p>
              <a:pPr algn="ctr"/>
              <a:endParaRPr/>
            </a:p>
          </p:txBody>
        </p:sp>
        <p:sp>
          <p:nvSpPr>
            <p:cNvPr id="95" name="íṩ1îdè">
              <a:extLst>
                <a:ext uri="{FF2B5EF4-FFF2-40B4-BE49-F238E27FC236}">
                  <a16:creationId xmlns:a16="http://schemas.microsoft.com/office/drawing/2014/main" id="{BA4B1632-CD7F-E7E6-F650-91BFB4C24B71}"/>
                </a:ext>
              </a:extLst>
            </p:cNvPr>
            <p:cNvSpPr/>
            <p:nvPr/>
          </p:nvSpPr>
          <p:spPr bwMode="auto">
            <a:xfrm>
              <a:off x="8090552" y="-121383"/>
              <a:ext cx="62304" cy="71889"/>
            </a:xfrm>
            <a:custGeom>
              <a:avLst/>
              <a:gdLst>
                <a:gd name="T0" fmla="*/ 83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7 w 111"/>
                <a:gd name="T13" fmla="*/ 0 h 129"/>
                <a:gd name="T14" fmla="*/ 27 w 111"/>
                <a:gd name="T15" fmla="*/ 70 h 129"/>
                <a:gd name="T16" fmla="*/ 56 w 111"/>
                <a:gd name="T17" fmla="*/ 110 h 129"/>
                <a:gd name="T18" fmla="*/ 83 w 111"/>
                <a:gd name="T19" fmla="*/ 70 h 129"/>
                <a:gd name="T20" fmla="*/ 83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3" y="0"/>
                  </a:moveTo>
                  <a:cubicBezTo>
                    <a:pt x="111" y="0"/>
                    <a:pt x="111" y="0"/>
                    <a:pt x="111" y="0"/>
                  </a:cubicBezTo>
                  <a:cubicBezTo>
                    <a:pt x="111" y="80"/>
                    <a:pt x="111" y="80"/>
                    <a:pt x="111" y="80"/>
                  </a:cubicBezTo>
                  <a:cubicBezTo>
                    <a:pt x="109" y="112"/>
                    <a:pt x="91" y="128"/>
                    <a:pt x="56" y="129"/>
                  </a:cubicBezTo>
                  <a:cubicBezTo>
                    <a:pt x="19" y="128"/>
                    <a:pt x="1" y="112"/>
                    <a:pt x="0" y="80"/>
                  </a:cubicBezTo>
                  <a:cubicBezTo>
                    <a:pt x="0" y="0"/>
                    <a:pt x="0" y="0"/>
                    <a:pt x="0" y="0"/>
                  </a:cubicBezTo>
                  <a:cubicBezTo>
                    <a:pt x="27" y="0"/>
                    <a:pt x="27" y="0"/>
                    <a:pt x="27" y="0"/>
                  </a:cubicBezTo>
                  <a:cubicBezTo>
                    <a:pt x="27" y="70"/>
                    <a:pt x="27" y="70"/>
                    <a:pt x="27" y="70"/>
                  </a:cubicBezTo>
                  <a:cubicBezTo>
                    <a:pt x="26" y="98"/>
                    <a:pt x="35" y="111"/>
                    <a:pt x="56" y="110"/>
                  </a:cubicBezTo>
                  <a:cubicBezTo>
                    <a:pt x="76" y="111"/>
                    <a:pt x="85" y="98"/>
                    <a:pt x="83" y="70"/>
                  </a:cubicBezTo>
                  <a:lnTo>
                    <a:pt x="83" y="0"/>
                  </a:lnTo>
                  <a:close/>
                </a:path>
              </a:pathLst>
            </a:custGeom>
            <a:solidFill>
              <a:srgbClr val="14378B"/>
            </a:solidFill>
            <a:ln>
              <a:noFill/>
            </a:ln>
          </p:spPr>
          <p:txBody>
            <a:bodyPr anchor="ctr"/>
            <a:lstStyle/>
            <a:p>
              <a:pPr algn="ctr"/>
              <a:endParaRPr/>
            </a:p>
          </p:txBody>
        </p:sp>
        <p:sp>
          <p:nvSpPr>
            <p:cNvPr id="96" name="íṣlïḓé">
              <a:extLst>
                <a:ext uri="{FF2B5EF4-FFF2-40B4-BE49-F238E27FC236}">
                  <a16:creationId xmlns:a16="http://schemas.microsoft.com/office/drawing/2014/main" id="{F5B7E2D5-017D-0774-A82B-63B14D4C4C0E}"/>
                </a:ext>
              </a:extLst>
            </p:cNvPr>
            <p:cNvSpPr/>
            <p:nvPr/>
          </p:nvSpPr>
          <p:spPr bwMode="auto">
            <a:xfrm>
              <a:off x="8169897" y="-121383"/>
              <a:ext cx="64434" cy="70824"/>
            </a:xfrm>
            <a:custGeom>
              <a:avLst/>
              <a:gdLst>
                <a:gd name="T0" fmla="*/ 121 w 121"/>
                <a:gd name="T1" fmla="*/ 133 h 133"/>
                <a:gd name="T2" fmla="*/ 79 w 121"/>
                <a:gd name="T3" fmla="*/ 133 h 133"/>
                <a:gd name="T4" fmla="*/ 27 w 121"/>
                <a:gd name="T5" fmla="*/ 22 h 133"/>
                <a:gd name="T6" fmla="*/ 26 w 121"/>
                <a:gd name="T7" fmla="*/ 23 h 133"/>
                <a:gd name="T8" fmla="*/ 26 w 121"/>
                <a:gd name="T9" fmla="*/ 133 h 133"/>
                <a:gd name="T10" fmla="*/ 0 w 121"/>
                <a:gd name="T11" fmla="*/ 133 h 133"/>
                <a:gd name="T12" fmla="*/ 0 w 121"/>
                <a:gd name="T13" fmla="*/ 0 h 133"/>
                <a:gd name="T14" fmla="*/ 42 w 121"/>
                <a:gd name="T15" fmla="*/ 0 h 133"/>
                <a:gd name="T16" fmla="*/ 93 w 121"/>
                <a:gd name="T17" fmla="*/ 106 h 133"/>
                <a:gd name="T18" fmla="*/ 93 w 121"/>
                <a:gd name="T19" fmla="*/ 105 h 133"/>
                <a:gd name="T20" fmla="*/ 93 w 121"/>
                <a:gd name="T21" fmla="*/ 0 h 133"/>
                <a:gd name="T22" fmla="*/ 121 w 121"/>
                <a:gd name="T23" fmla="*/ 0 h 133"/>
                <a:gd name="T24" fmla="*/ 121 w 121"/>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1" h="133">
                  <a:moveTo>
                    <a:pt x="121" y="133"/>
                  </a:moveTo>
                  <a:lnTo>
                    <a:pt x="79" y="133"/>
                  </a:lnTo>
                  <a:lnTo>
                    <a:pt x="27" y="22"/>
                  </a:lnTo>
                  <a:lnTo>
                    <a:pt x="26" y="23"/>
                  </a:lnTo>
                  <a:lnTo>
                    <a:pt x="26" y="133"/>
                  </a:lnTo>
                  <a:lnTo>
                    <a:pt x="0" y="133"/>
                  </a:lnTo>
                  <a:lnTo>
                    <a:pt x="0" y="0"/>
                  </a:lnTo>
                  <a:lnTo>
                    <a:pt x="42" y="0"/>
                  </a:lnTo>
                  <a:lnTo>
                    <a:pt x="93" y="106"/>
                  </a:lnTo>
                  <a:lnTo>
                    <a:pt x="93" y="105"/>
                  </a:lnTo>
                  <a:lnTo>
                    <a:pt x="93" y="0"/>
                  </a:lnTo>
                  <a:lnTo>
                    <a:pt x="121" y="0"/>
                  </a:lnTo>
                  <a:lnTo>
                    <a:pt x="121" y="133"/>
                  </a:lnTo>
                  <a:close/>
                </a:path>
              </a:pathLst>
            </a:custGeom>
            <a:solidFill>
              <a:srgbClr val="14378B"/>
            </a:solidFill>
            <a:ln>
              <a:noFill/>
            </a:ln>
          </p:spPr>
          <p:txBody>
            <a:bodyPr anchor="ctr"/>
            <a:lstStyle/>
            <a:p>
              <a:pPr algn="ctr"/>
              <a:endParaRPr/>
            </a:p>
          </p:txBody>
        </p:sp>
        <p:sp>
          <p:nvSpPr>
            <p:cNvPr id="97" name="îŝliḑè">
              <a:extLst>
                <a:ext uri="{FF2B5EF4-FFF2-40B4-BE49-F238E27FC236}">
                  <a16:creationId xmlns:a16="http://schemas.microsoft.com/office/drawing/2014/main" id="{43A016D4-6579-82F6-B68E-C9E217A4D360}"/>
                </a:ext>
              </a:extLst>
            </p:cNvPr>
            <p:cNvSpPr/>
            <p:nvPr/>
          </p:nvSpPr>
          <p:spPr bwMode="auto">
            <a:xfrm>
              <a:off x="8249241" y="-121383"/>
              <a:ext cx="15443" cy="70824"/>
            </a:xfrm>
            <a:prstGeom prst="rect">
              <a:avLst/>
            </a:prstGeom>
            <a:solidFill>
              <a:srgbClr val="14378B"/>
            </a:solidFill>
            <a:ln>
              <a:noFill/>
            </a:ln>
          </p:spPr>
          <p:txBody>
            <a:bodyPr anchor="ctr"/>
            <a:lstStyle/>
            <a:p>
              <a:pPr algn="ctr"/>
              <a:endParaRPr/>
            </a:p>
          </p:txBody>
        </p:sp>
        <p:sp>
          <p:nvSpPr>
            <p:cNvPr id="98" name="íṥļiḍè">
              <a:extLst>
                <a:ext uri="{FF2B5EF4-FFF2-40B4-BE49-F238E27FC236}">
                  <a16:creationId xmlns:a16="http://schemas.microsoft.com/office/drawing/2014/main" id="{AC34974D-2B63-B6CB-A57E-FB16049EDC12}"/>
                </a:ext>
              </a:extLst>
            </p:cNvPr>
            <p:cNvSpPr/>
            <p:nvPr/>
          </p:nvSpPr>
          <p:spPr bwMode="auto">
            <a:xfrm>
              <a:off x="8274802" y="-121383"/>
              <a:ext cx="69227" cy="70824"/>
            </a:xfrm>
            <a:custGeom>
              <a:avLst/>
              <a:gdLst>
                <a:gd name="T0" fmla="*/ 49 w 130"/>
                <a:gd name="T1" fmla="*/ 133 h 133"/>
                <a:gd name="T2" fmla="*/ 0 w 130"/>
                <a:gd name="T3" fmla="*/ 0 h 133"/>
                <a:gd name="T4" fmla="*/ 32 w 130"/>
                <a:gd name="T5" fmla="*/ 0 h 133"/>
                <a:gd name="T6" fmla="*/ 66 w 130"/>
                <a:gd name="T7" fmla="*/ 106 h 133"/>
                <a:gd name="T8" fmla="*/ 67 w 130"/>
                <a:gd name="T9" fmla="*/ 106 h 133"/>
                <a:gd name="T10" fmla="*/ 102 w 130"/>
                <a:gd name="T11" fmla="*/ 0 h 133"/>
                <a:gd name="T12" fmla="*/ 130 w 130"/>
                <a:gd name="T13" fmla="*/ 0 h 133"/>
                <a:gd name="T14" fmla="*/ 81 w 130"/>
                <a:gd name="T15" fmla="*/ 133 h 133"/>
                <a:gd name="T16" fmla="*/ 49 w 130"/>
                <a:gd name="T17"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133">
                  <a:moveTo>
                    <a:pt x="49" y="133"/>
                  </a:moveTo>
                  <a:lnTo>
                    <a:pt x="0" y="0"/>
                  </a:lnTo>
                  <a:lnTo>
                    <a:pt x="32" y="0"/>
                  </a:lnTo>
                  <a:lnTo>
                    <a:pt x="66" y="106"/>
                  </a:lnTo>
                  <a:lnTo>
                    <a:pt x="67" y="106"/>
                  </a:lnTo>
                  <a:lnTo>
                    <a:pt x="102" y="0"/>
                  </a:lnTo>
                  <a:lnTo>
                    <a:pt x="130" y="0"/>
                  </a:lnTo>
                  <a:lnTo>
                    <a:pt x="81" y="133"/>
                  </a:lnTo>
                  <a:lnTo>
                    <a:pt x="49" y="133"/>
                  </a:lnTo>
                  <a:close/>
                </a:path>
              </a:pathLst>
            </a:custGeom>
            <a:solidFill>
              <a:srgbClr val="14378B"/>
            </a:solidFill>
            <a:ln>
              <a:noFill/>
            </a:ln>
          </p:spPr>
          <p:txBody>
            <a:bodyPr anchor="ctr"/>
            <a:lstStyle/>
            <a:p>
              <a:pPr algn="ctr"/>
              <a:endParaRPr/>
            </a:p>
          </p:txBody>
        </p:sp>
        <p:sp>
          <p:nvSpPr>
            <p:cNvPr id="99" name="îşļíďé">
              <a:extLst>
                <a:ext uri="{FF2B5EF4-FFF2-40B4-BE49-F238E27FC236}">
                  <a16:creationId xmlns:a16="http://schemas.microsoft.com/office/drawing/2014/main" id="{977F2A3E-B702-145A-40B8-D044F9869FBB}"/>
                </a:ext>
              </a:extLst>
            </p:cNvPr>
            <p:cNvSpPr/>
            <p:nvPr/>
          </p:nvSpPr>
          <p:spPr bwMode="auto">
            <a:xfrm>
              <a:off x="8353614" y="-121383"/>
              <a:ext cx="48991" cy="70824"/>
            </a:xfrm>
            <a:custGeom>
              <a:avLst/>
              <a:gdLst>
                <a:gd name="T0" fmla="*/ 0 w 92"/>
                <a:gd name="T1" fmla="*/ 133 h 133"/>
                <a:gd name="T2" fmla="*/ 0 w 92"/>
                <a:gd name="T3" fmla="*/ 0 h 133"/>
                <a:gd name="T4" fmla="*/ 90 w 92"/>
                <a:gd name="T5" fmla="*/ 0 h 133"/>
                <a:gd name="T6" fmla="*/ 90 w 92"/>
                <a:gd name="T7" fmla="*/ 22 h 133"/>
                <a:gd name="T8" fmla="*/ 29 w 92"/>
                <a:gd name="T9" fmla="*/ 22 h 133"/>
                <a:gd name="T10" fmla="*/ 29 w 92"/>
                <a:gd name="T11" fmla="*/ 53 h 133"/>
                <a:gd name="T12" fmla="*/ 86 w 92"/>
                <a:gd name="T13" fmla="*/ 53 h 133"/>
                <a:gd name="T14" fmla="*/ 86 w 92"/>
                <a:gd name="T15" fmla="*/ 75 h 133"/>
                <a:gd name="T16" fmla="*/ 29 w 92"/>
                <a:gd name="T17" fmla="*/ 75 h 133"/>
                <a:gd name="T18" fmla="*/ 29 w 92"/>
                <a:gd name="T19" fmla="*/ 111 h 133"/>
                <a:gd name="T20" fmla="*/ 92 w 92"/>
                <a:gd name="T21" fmla="*/ 111 h 133"/>
                <a:gd name="T22" fmla="*/ 92 w 92"/>
                <a:gd name="T23" fmla="*/ 133 h 133"/>
                <a:gd name="T24" fmla="*/ 0 w 92"/>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2" h="133">
                  <a:moveTo>
                    <a:pt x="0" y="133"/>
                  </a:moveTo>
                  <a:lnTo>
                    <a:pt x="0" y="0"/>
                  </a:lnTo>
                  <a:lnTo>
                    <a:pt x="90" y="0"/>
                  </a:lnTo>
                  <a:lnTo>
                    <a:pt x="90" y="22"/>
                  </a:lnTo>
                  <a:lnTo>
                    <a:pt x="29" y="22"/>
                  </a:lnTo>
                  <a:lnTo>
                    <a:pt x="29" y="53"/>
                  </a:lnTo>
                  <a:lnTo>
                    <a:pt x="86" y="53"/>
                  </a:lnTo>
                  <a:lnTo>
                    <a:pt x="86" y="75"/>
                  </a:lnTo>
                  <a:lnTo>
                    <a:pt x="29" y="75"/>
                  </a:lnTo>
                  <a:lnTo>
                    <a:pt x="29" y="111"/>
                  </a:lnTo>
                  <a:lnTo>
                    <a:pt x="92" y="111"/>
                  </a:lnTo>
                  <a:lnTo>
                    <a:pt x="92" y="133"/>
                  </a:lnTo>
                  <a:lnTo>
                    <a:pt x="0" y="133"/>
                  </a:lnTo>
                  <a:close/>
                </a:path>
              </a:pathLst>
            </a:custGeom>
            <a:solidFill>
              <a:srgbClr val="14378B"/>
            </a:solidFill>
            <a:ln>
              <a:noFill/>
            </a:ln>
          </p:spPr>
          <p:txBody>
            <a:bodyPr anchor="ctr"/>
            <a:lstStyle/>
            <a:p>
              <a:pPr algn="ctr"/>
              <a:endParaRPr/>
            </a:p>
          </p:txBody>
        </p:sp>
        <p:sp>
          <p:nvSpPr>
            <p:cNvPr id="100" name="íšļîḓé">
              <a:extLst>
                <a:ext uri="{FF2B5EF4-FFF2-40B4-BE49-F238E27FC236}">
                  <a16:creationId xmlns:a16="http://schemas.microsoft.com/office/drawing/2014/main" id="{B24ED830-3FB5-EE95-5BBB-9F4D11A32F53}"/>
                </a:ext>
              </a:extLst>
            </p:cNvPr>
            <p:cNvSpPr/>
            <p:nvPr/>
          </p:nvSpPr>
          <p:spPr bwMode="auto">
            <a:xfrm>
              <a:off x="8417515" y="-121383"/>
              <a:ext cx="57511" cy="70824"/>
            </a:xfrm>
            <a:custGeom>
              <a:avLst/>
              <a:gdLst>
                <a:gd name="T0" fmla="*/ 27 w 103"/>
                <a:gd name="T1" fmla="*/ 21 h 127"/>
                <a:gd name="T2" fmla="*/ 27 w 103"/>
                <a:gd name="T3" fmla="*/ 55 h 127"/>
                <a:gd name="T4" fmla="*/ 50 w 103"/>
                <a:gd name="T5" fmla="*/ 55 h 127"/>
                <a:gd name="T6" fmla="*/ 70 w 103"/>
                <a:gd name="T7" fmla="*/ 37 h 127"/>
                <a:gd name="T8" fmla="*/ 50 w 103"/>
                <a:gd name="T9" fmla="*/ 21 h 127"/>
                <a:gd name="T10" fmla="*/ 27 w 103"/>
                <a:gd name="T11" fmla="*/ 21 h 127"/>
                <a:gd name="T12" fmla="*/ 27 w 103"/>
                <a:gd name="T13" fmla="*/ 76 h 127"/>
                <a:gd name="T14" fmla="*/ 27 w 103"/>
                <a:gd name="T15" fmla="*/ 127 h 127"/>
                <a:gd name="T16" fmla="*/ 0 w 103"/>
                <a:gd name="T17" fmla="*/ 127 h 127"/>
                <a:gd name="T18" fmla="*/ 0 w 103"/>
                <a:gd name="T19" fmla="*/ 0 h 127"/>
                <a:gd name="T20" fmla="*/ 54 w 103"/>
                <a:gd name="T21" fmla="*/ 0 h 127"/>
                <a:gd name="T22" fmla="*/ 98 w 103"/>
                <a:gd name="T23" fmla="*/ 33 h 127"/>
                <a:gd name="T24" fmla="*/ 72 w 103"/>
                <a:gd name="T25" fmla="*/ 64 h 127"/>
                <a:gd name="T26" fmla="*/ 72 w 103"/>
                <a:gd name="T27" fmla="*/ 65 h 127"/>
                <a:gd name="T28" fmla="*/ 95 w 103"/>
                <a:gd name="T29" fmla="*/ 93 h 127"/>
                <a:gd name="T30" fmla="*/ 96 w 103"/>
                <a:gd name="T31" fmla="*/ 97 h 127"/>
                <a:gd name="T32" fmla="*/ 103 w 103"/>
                <a:gd name="T33" fmla="*/ 127 h 127"/>
                <a:gd name="T34" fmla="*/ 73 w 103"/>
                <a:gd name="T35" fmla="*/ 127 h 127"/>
                <a:gd name="T36" fmla="*/ 68 w 103"/>
                <a:gd name="T37" fmla="*/ 93 h 127"/>
                <a:gd name="T38" fmla="*/ 56 w 103"/>
                <a:gd name="T39" fmla="*/ 76 h 127"/>
                <a:gd name="T40" fmla="*/ 27 w 103"/>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3" h="127">
                  <a:moveTo>
                    <a:pt x="27" y="21"/>
                  </a:moveTo>
                  <a:cubicBezTo>
                    <a:pt x="27" y="55"/>
                    <a:pt x="27" y="55"/>
                    <a:pt x="27" y="55"/>
                  </a:cubicBezTo>
                  <a:cubicBezTo>
                    <a:pt x="50" y="55"/>
                    <a:pt x="50" y="55"/>
                    <a:pt x="50" y="55"/>
                  </a:cubicBezTo>
                  <a:cubicBezTo>
                    <a:pt x="63" y="55"/>
                    <a:pt x="70" y="49"/>
                    <a:pt x="70" y="37"/>
                  </a:cubicBezTo>
                  <a:cubicBezTo>
                    <a:pt x="70"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5" y="66"/>
                    <a:pt x="92" y="75"/>
                    <a:pt x="95" y="93"/>
                  </a:cubicBezTo>
                  <a:cubicBezTo>
                    <a:pt x="95" y="95"/>
                    <a:pt x="96" y="96"/>
                    <a:pt x="96" y="97"/>
                  </a:cubicBezTo>
                  <a:cubicBezTo>
                    <a:pt x="97" y="112"/>
                    <a:pt x="99" y="122"/>
                    <a:pt x="103" y="127"/>
                  </a:cubicBezTo>
                  <a:cubicBezTo>
                    <a:pt x="73" y="127"/>
                    <a:pt x="73" y="127"/>
                    <a:pt x="73" y="127"/>
                  </a:cubicBezTo>
                  <a:cubicBezTo>
                    <a:pt x="70" y="116"/>
                    <a:pt x="69"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101" name="ïṩlïdé">
              <a:extLst>
                <a:ext uri="{FF2B5EF4-FFF2-40B4-BE49-F238E27FC236}">
                  <a16:creationId xmlns:a16="http://schemas.microsoft.com/office/drawing/2014/main" id="{BA2570DB-391D-4072-7B8C-551E5BE8C5D9}"/>
                </a:ext>
              </a:extLst>
            </p:cNvPr>
            <p:cNvSpPr/>
            <p:nvPr/>
          </p:nvSpPr>
          <p:spPr bwMode="auto">
            <a:xfrm>
              <a:off x="8483547"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6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6" y="0"/>
                  </a:cubicBezTo>
                  <a:cubicBezTo>
                    <a:pt x="84" y="2"/>
                    <a:pt x="98" y="15"/>
                    <a:pt x="100" y="39"/>
                  </a:cubicBezTo>
                  <a:close/>
                </a:path>
              </a:pathLst>
            </a:custGeom>
            <a:solidFill>
              <a:srgbClr val="14378B"/>
            </a:solidFill>
            <a:ln>
              <a:noFill/>
            </a:ln>
          </p:spPr>
          <p:txBody>
            <a:bodyPr anchor="ctr"/>
            <a:lstStyle/>
            <a:p>
              <a:pPr algn="ctr"/>
              <a:endParaRPr/>
            </a:p>
          </p:txBody>
        </p:sp>
        <p:sp>
          <p:nvSpPr>
            <p:cNvPr id="102" name="îṩlïḍê">
              <a:extLst>
                <a:ext uri="{FF2B5EF4-FFF2-40B4-BE49-F238E27FC236}">
                  <a16:creationId xmlns:a16="http://schemas.microsoft.com/office/drawing/2014/main" id="{10DDDDE8-8669-955F-BCF2-E02B3375B827}"/>
                </a:ext>
              </a:extLst>
            </p:cNvPr>
            <p:cNvSpPr/>
            <p:nvPr/>
          </p:nvSpPr>
          <p:spPr bwMode="auto">
            <a:xfrm>
              <a:off x="8555437" y="-121383"/>
              <a:ext cx="15443" cy="70824"/>
            </a:xfrm>
            <a:prstGeom prst="rect">
              <a:avLst/>
            </a:prstGeom>
            <a:solidFill>
              <a:srgbClr val="14378B"/>
            </a:solidFill>
            <a:ln>
              <a:noFill/>
            </a:ln>
          </p:spPr>
          <p:txBody>
            <a:bodyPr anchor="ctr"/>
            <a:lstStyle/>
            <a:p>
              <a:pPr algn="ctr"/>
              <a:endParaRPr/>
            </a:p>
          </p:txBody>
        </p:sp>
        <p:sp>
          <p:nvSpPr>
            <p:cNvPr id="149" name="ïSliḋè">
              <a:extLst>
                <a:ext uri="{FF2B5EF4-FFF2-40B4-BE49-F238E27FC236}">
                  <a16:creationId xmlns:a16="http://schemas.microsoft.com/office/drawing/2014/main" id="{2E0FB8C6-6DB9-94C2-594A-9FFE07E45668}"/>
                </a:ext>
              </a:extLst>
            </p:cNvPr>
            <p:cNvSpPr/>
            <p:nvPr/>
          </p:nvSpPr>
          <p:spPr bwMode="auto">
            <a:xfrm>
              <a:off x="8580997" y="-121383"/>
              <a:ext cx="57511" cy="70824"/>
            </a:xfrm>
            <a:custGeom>
              <a:avLst/>
              <a:gdLst>
                <a:gd name="T0" fmla="*/ 0 w 108"/>
                <a:gd name="T1" fmla="*/ 22 h 133"/>
                <a:gd name="T2" fmla="*/ 0 w 108"/>
                <a:gd name="T3" fmla="*/ 0 h 133"/>
                <a:gd name="T4" fmla="*/ 108 w 108"/>
                <a:gd name="T5" fmla="*/ 0 h 133"/>
                <a:gd name="T6" fmla="*/ 108 w 108"/>
                <a:gd name="T7" fmla="*/ 22 h 133"/>
                <a:gd name="T8" fmla="*/ 68 w 108"/>
                <a:gd name="T9" fmla="*/ 22 h 133"/>
                <a:gd name="T10" fmla="*/ 68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8" y="22"/>
                  </a:lnTo>
                  <a:lnTo>
                    <a:pt x="68" y="133"/>
                  </a:lnTo>
                  <a:lnTo>
                    <a:pt x="40" y="133"/>
                  </a:lnTo>
                  <a:lnTo>
                    <a:pt x="40" y="22"/>
                  </a:lnTo>
                  <a:lnTo>
                    <a:pt x="0" y="22"/>
                  </a:lnTo>
                  <a:close/>
                </a:path>
              </a:pathLst>
            </a:custGeom>
            <a:solidFill>
              <a:srgbClr val="14378B"/>
            </a:solidFill>
            <a:ln>
              <a:noFill/>
            </a:ln>
          </p:spPr>
          <p:txBody>
            <a:bodyPr anchor="ctr"/>
            <a:lstStyle/>
            <a:p>
              <a:pPr algn="ctr"/>
              <a:endParaRPr/>
            </a:p>
          </p:txBody>
        </p:sp>
        <p:sp>
          <p:nvSpPr>
            <p:cNvPr id="150" name="îś1îde">
              <a:extLst>
                <a:ext uri="{FF2B5EF4-FFF2-40B4-BE49-F238E27FC236}">
                  <a16:creationId xmlns:a16="http://schemas.microsoft.com/office/drawing/2014/main" id="{0887A581-3F8B-1C28-3FF6-6D54FB75977D}"/>
                </a:ext>
              </a:extLst>
            </p:cNvPr>
            <p:cNvSpPr/>
            <p:nvPr/>
          </p:nvSpPr>
          <p:spPr bwMode="auto">
            <a:xfrm>
              <a:off x="8644366" y="-121383"/>
              <a:ext cx="63369" cy="70824"/>
            </a:xfrm>
            <a:custGeom>
              <a:avLst/>
              <a:gdLst>
                <a:gd name="T0" fmla="*/ 45 w 119"/>
                <a:gd name="T1" fmla="*/ 133 h 133"/>
                <a:gd name="T2" fmla="*/ 45 w 119"/>
                <a:gd name="T3" fmla="*/ 90 h 133"/>
                <a:gd name="T4" fmla="*/ 0 w 119"/>
                <a:gd name="T5" fmla="*/ 0 h 133"/>
                <a:gd name="T6" fmla="*/ 34 w 119"/>
                <a:gd name="T7" fmla="*/ 0 h 133"/>
                <a:gd name="T8" fmla="*/ 61 w 119"/>
                <a:gd name="T9" fmla="*/ 61 h 133"/>
                <a:gd name="T10" fmla="*/ 89 w 119"/>
                <a:gd name="T11" fmla="*/ 0 h 133"/>
                <a:gd name="T12" fmla="*/ 119 w 119"/>
                <a:gd name="T13" fmla="*/ 0 h 133"/>
                <a:gd name="T14" fmla="*/ 74 w 119"/>
                <a:gd name="T15" fmla="*/ 90 h 133"/>
                <a:gd name="T16" fmla="*/ 74 w 119"/>
                <a:gd name="T17" fmla="*/ 133 h 133"/>
                <a:gd name="T18" fmla="*/ 45 w 119"/>
                <a:gd name="T19"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9" h="133">
                  <a:moveTo>
                    <a:pt x="45" y="133"/>
                  </a:moveTo>
                  <a:lnTo>
                    <a:pt x="45" y="90"/>
                  </a:lnTo>
                  <a:lnTo>
                    <a:pt x="0" y="0"/>
                  </a:lnTo>
                  <a:lnTo>
                    <a:pt x="34" y="0"/>
                  </a:lnTo>
                  <a:lnTo>
                    <a:pt x="61" y="61"/>
                  </a:lnTo>
                  <a:lnTo>
                    <a:pt x="89" y="0"/>
                  </a:lnTo>
                  <a:lnTo>
                    <a:pt x="119" y="0"/>
                  </a:lnTo>
                  <a:lnTo>
                    <a:pt x="74" y="90"/>
                  </a:lnTo>
                  <a:lnTo>
                    <a:pt x="74" y="133"/>
                  </a:lnTo>
                  <a:lnTo>
                    <a:pt x="45" y="133"/>
                  </a:lnTo>
                  <a:close/>
                </a:path>
              </a:pathLst>
            </a:custGeom>
            <a:solidFill>
              <a:srgbClr val="14378B"/>
            </a:solidFill>
            <a:ln>
              <a:noFill/>
            </a:ln>
          </p:spPr>
          <p:txBody>
            <a:bodyPr anchor="ctr"/>
            <a:lstStyle/>
            <a:p>
              <a:pPr algn="ctr"/>
              <a:endParaRPr/>
            </a:p>
          </p:txBody>
        </p:sp>
        <p:grpSp>
          <p:nvGrpSpPr>
            <p:cNvPr id="151" name="组合 150">
              <a:extLst>
                <a:ext uri="{FF2B5EF4-FFF2-40B4-BE49-F238E27FC236}">
                  <a16:creationId xmlns:a16="http://schemas.microsoft.com/office/drawing/2014/main" id="{F95FF9B2-3B09-406D-9695-58081B47BB6D}"/>
                </a:ext>
              </a:extLst>
            </p:cNvPr>
            <p:cNvGrpSpPr/>
            <p:nvPr/>
          </p:nvGrpSpPr>
          <p:grpSpPr>
            <a:xfrm>
              <a:off x="6468241" y="-589995"/>
              <a:ext cx="621463" cy="623075"/>
              <a:chOff x="5786829" y="126955"/>
              <a:chExt cx="1534722" cy="1538704"/>
            </a:xfrm>
            <a:solidFill>
              <a:srgbClr val="14378B"/>
            </a:solidFill>
          </p:grpSpPr>
          <p:sp>
            <p:nvSpPr>
              <p:cNvPr id="152" name="任意多边形: 形状 151">
                <a:extLst>
                  <a:ext uri="{FF2B5EF4-FFF2-40B4-BE49-F238E27FC236}">
                    <a16:creationId xmlns:a16="http://schemas.microsoft.com/office/drawing/2014/main" id="{596DE949-3090-0996-E42E-A6B44F2BBC9E}"/>
                  </a:ext>
                </a:extLst>
              </p:cNvPr>
              <p:cNvSpPr/>
              <p:nvPr/>
            </p:nvSpPr>
            <p:spPr bwMode="auto">
              <a:xfrm>
                <a:off x="5786829" y="126955"/>
                <a:ext cx="1534722" cy="1538704"/>
              </a:xfrm>
              <a:custGeom>
                <a:avLst/>
                <a:gdLst>
                  <a:gd name="connsiteX0" fmla="*/ 767361 w 1534722"/>
                  <a:gd name="connsiteY0" fmla="*/ 17259 h 1538704"/>
                  <a:gd name="connsiteX1" fmla="*/ 16594 w 1534722"/>
                  <a:gd name="connsiteY1" fmla="*/ 769353 h 1538704"/>
                  <a:gd name="connsiteX2" fmla="*/ 767361 w 1534722"/>
                  <a:gd name="connsiteY2" fmla="*/ 1521447 h 1538704"/>
                  <a:gd name="connsiteX3" fmla="*/ 1518128 w 1534722"/>
                  <a:gd name="connsiteY3" fmla="*/ 769353 h 1538704"/>
                  <a:gd name="connsiteX4" fmla="*/ 767361 w 1534722"/>
                  <a:gd name="connsiteY4" fmla="*/ 17259 h 1538704"/>
                  <a:gd name="connsiteX5" fmla="*/ 767361 w 1534722"/>
                  <a:gd name="connsiteY5" fmla="*/ 0 h 1538704"/>
                  <a:gd name="connsiteX6" fmla="*/ 1534722 w 1534722"/>
                  <a:gd name="connsiteY6" fmla="*/ 769352 h 1538704"/>
                  <a:gd name="connsiteX7" fmla="*/ 767361 w 1534722"/>
                  <a:gd name="connsiteY7" fmla="*/ 1538704 h 1538704"/>
                  <a:gd name="connsiteX8" fmla="*/ 0 w 1534722"/>
                  <a:gd name="connsiteY8" fmla="*/ 769352 h 1538704"/>
                  <a:gd name="connsiteX9" fmla="*/ 767361 w 1534722"/>
                  <a:gd name="connsiteY9" fmla="*/ 0 h 1538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34722" h="1538704">
                    <a:moveTo>
                      <a:pt x="767361" y="17259"/>
                    </a:moveTo>
                    <a:cubicBezTo>
                      <a:pt x="352724" y="17259"/>
                      <a:pt x="16594" y="353983"/>
                      <a:pt x="16594" y="769353"/>
                    </a:cubicBezTo>
                    <a:cubicBezTo>
                      <a:pt x="16594" y="1184723"/>
                      <a:pt x="352724" y="1521447"/>
                      <a:pt x="767361" y="1521447"/>
                    </a:cubicBezTo>
                    <a:cubicBezTo>
                      <a:pt x="1181998" y="1521447"/>
                      <a:pt x="1518128" y="1184723"/>
                      <a:pt x="1518128" y="769353"/>
                    </a:cubicBezTo>
                    <a:cubicBezTo>
                      <a:pt x="1518128" y="353983"/>
                      <a:pt x="1181998" y="17259"/>
                      <a:pt x="767361" y="17259"/>
                    </a:cubicBezTo>
                    <a:close/>
                    <a:moveTo>
                      <a:pt x="767361" y="0"/>
                    </a:moveTo>
                    <a:cubicBezTo>
                      <a:pt x="1191163" y="0"/>
                      <a:pt x="1534722" y="344451"/>
                      <a:pt x="1534722" y="769352"/>
                    </a:cubicBezTo>
                    <a:cubicBezTo>
                      <a:pt x="1534722" y="1194253"/>
                      <a:pt x="1191163" y="1538704"/>
                      <a:pt x="767361" y="1538704"/>
                    </a:cubicBezTo>
                    <a:cubicBezTo>
                      <a:pt x="343559" y="1538704"/>
                      <a:pt x="0" y="1194253"/>
                      <a:pt x="0" y="769352"/>
                    </a:cubicBezTo>
                    <a:cubicBezTo>
                      <a:pt x="0" y="344451"/>
                      <a:pt x="343559" y="0"/>
                      <a:pt x="767361" y="0"/>
                    </a:cubicBezTo>
                    <a:close/>
                  </a:path>
                </a:pathLst>
              </a:custGeom>
              <a:grpFill/>
              <a:ln>
                <a:noFill/>
              </a:ln>
            </p:spPr>
            <p:txBody>
              <a:bodyPr wrap="square" anchor="ctr">
                <a:noAutofit/>
              </a:bodyPr>
              <a:lstStyle/>
              <a:p>
                <a:pPr algn="ctr"/>
                <a:endParaRPr/>
              </a:p>
            </p:txBody>
          </p:sp>
          <p:sp>
            <p:nvSpPr>
              <p:cNvPr id="153" name="任意多边形: 形状 152">
                <a:extLst>
                  <a:ext uri="{FF2B5EF4-FFF2-40B4-BE49-F238E27FC236}">
                    <a16:creationId xmlns:a16="http://schemas.microsoft.com/office/drawing/2014/main" id="{89AED20E-53B4-2C0C-6951-7F1683BE30FD}"/>
                  </a:ext>
                </a:extLst>
              </p:cNvPr>
              <p:cNvSpPr/>
              <p:nvPr/>
            </p:nvSpPr>
            <p:spPr bwMode="auto">
              <a:xfrm>
                <a:off x="5939505" y="279629"/>
                <a:ext cx="1230700" cy="1233354"/>
              </a:xfrm>
              <a:custGeom>
                <a:avLst/>
                <a:gdLst>
                  <a:gd name="connsiteX0" fmla="*/ 615350 w 1230700"/>
                  <a:gd name="connsiteY0" fmla="*/ 15931 h 1233354"/>
                  <a:gd name="connsiteX1" fmla="*/ 17259 w 1230700"/>
                  <a:gd name="connsiteY1" fmla="*/ 616012 h 1233354"/>
                  <a:gd name="connsiteX2" fmla="*/ 615350 w 1230700"/>
                  <a:gd name="connsiteY2" fmla="*/ 1216093 h 1233354"/>
                  <a:gd name="connsiteX3" fmla="*/ 1213441 w 1230700"/>
                  <a:gd name="connsiteY3" fmla="*/ 616012 h 1233354"/>
                  <a:gd name="connsiteX4" fmla="*/ 615350 w 1230700"/>
                  <a:gd name="connsiteY4" fmla="*/ 15931 h 1233354"/>
                  <a:gd name="connsiteX5" fmla="*/ 615350 w 1230700"/>
                  <a:gd name="connsiteY5" fmla="*/ 0 h 1233354"/>
                  <a:gd name="connsiteX6" fmla="*/ 1230700 w 1230700"/>
                  <a:gd name="connsiteY6" fmla="*/ 616677 h 1233354"/>
                  <a:gd name="connsiteX7" fmla="*/ 615350 w 1230700"/>
                  <a:gd name="connsiteY7" fmla="*/ 1233354 h 1233354"/>
                  <a:gd name="connsiteX8" fmla="*/ 0 w 1230700"/>
                  <a:gd name="connsiteY8" fmla="*/ 616677 h 1233354"/>
                  <a:gd name="connsiteX9" fmla="*/ 615350 w 1230700"/>
                  <a:gd name="connsiteY9" fmla="*/ 0 h 1233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0700" h="1233354">
                    <a:moveTo>
                      <a:pt x="615350" y="15931"/>
                    </a:moveTo>
                    <a:cubicBezTo>
                      <a:pt x="285033" y="15931"/>
                      <a:pt x="17259" y="284596"/>
                      <a:pt x="17259" y="616012"/>
                    </a:cubicBezTo>
                    <a:cubicBezTo>
                      <a:pt x="17259" y="947428"/>
                      <a:pt x="285033" y="1216093"/>
                      <a:pt x="615350" y="1216093"/>
                    </a:cubicBezTo>
                    <a:cubicBezTo>
                      <a:pt x="945667" y="1216093"/>
                      <a:pt x="1213441" y="947428"/>
                      <a:pt x="1213441" y="616012"/>
                    </a:cubicBezTo>
                    <a:cubicBezTo>
                      <a:pt x="1213441" y="284596"/>
                      <a:pt x="945667" y="15931"/>
                      <a:pt x="615350" y="15931"/>
                    </a:cubicBezTo>
                    <a:close/>
                    <a:moveTo>
                      <a:pt x="615350" y="0"/>
                    </a:moveTo>
                    <a:cubicBezTo>
                      <a:pt x="955198" y="0"/>
                      <a:pt x="1230700" y="276096"/>
                      <a:pt x="1230700" y="616677"/>
                    </a:cubicBezTo>
                    <a:cubicBezTo>
                      <a:pt x="1230700" y="957258"/>
                      <a:pt x="955198" y="1233354"/>
                      <a:pt x="615350" y="1233354"/>
                    </a:cubicBezTo>
                    <a:cubicBezTo>
                      <a:pt x="275502" y="1233354"/>
                      <a:pt x="0" y="957258"/>
                      <a:pt x="0" y="616677"/>
                    </a:cubicBezTo>
                    <a:cubicBezTo>
                      <a:pt x="0" y="276096"/>
                      <a:pt x="275502" y="0"/>
                      <a:pt x="615350" y="0"/>
                    </a:cubicBezTo>
                    <a:close/>
                  </a:path>
                </a:pathLst>
              </a:custGeom>
              <a:grpFill/>
              <a:ln>
                <a:noFill/>
              </a:ln>
            </p:spPr>
            <p:txBody>
              <a:bodyPr wrap="square" anchor="ctr">
                <a:noAutofit/>
              </a:bodyPr>
              <a:lstStyle/>
              <a:p>
                <a:pPr algn="ctr"/>
                <a:endParaRPr/>
              </a:p>
            </p:txBody>
          </p:sp>
          <p:sp>
            <p:nvSpPr>
              <p:cNvPr id="156" name="任意多边形: 形状 155">
                <a:extLst>
                  <a:ext uri="{FF2B5EF4-FFF2-40B4-BE49-F238E27FC236}">
                    <a16:creationId xmlns:a16="http://schemas.microsoft.com/office/drawing/2014/main" id="{70AEB39E-AC10-1B6D-D407-9C6F9BFC9853}"/>
                  </a:ext>
                </a:extLst>
              </p:cNvPr>
              <p:cNvSpPr/>
              <p:nvPr/>
            </p:nvSpPr>
            <p:spPr bwMode="auto">
              <a:xfrm>
                <a:off x="5968710" y="308836"/>
                <a:ext cx="1172284" cy="1173612"/>
              </a:xfrm>
              <a:custGeom>
                <a:avLst/>
                <a:gdLst>
                  <a:gd name="connsiteX0" fmla="*/ 234991 w 1172284"/>
                  <a:gd name="connsiteY0" fmla="*/ 388993 h 1173612"/>
                  <a:gd name="connsiteX1" fmla="*/ 92968 w 1172284"/>
                  <a:gd name="connsiteY1" fmla="*/ 539400 h 1173612"/>
                  <a:gd name="connsiteX2" fmla="*/ 105500 w 1172284"/>
                  <a:gd name="connsiteY2" fmla="*/ 664739 h 1173612"/>
                  <a:gd name="connsiteX3" fmla="*/ 317142 w 1172284"/>
                  <a:gd name="connsiteY3" fmla="*/ 872245 h 1173612"/>
                  <a:gd name="connsiteX4" fmla="*/ 520429 w 1172284"/>
                  <a:gd name="connsiteY4" fmla="*/ 661954 h 1173612"/>
                  <a:gd name="connsiteX5" fmla="*/ 439671 w 1172284"/>
                  <a:gd name="connsiteY5" fmla="*/ 583965 h 1173612"/>
                  <a:gd name="connsiteX6" fmla="*/ 312964 w 1172284"/>
                  <a:gd name="connsiteY6" fmla="*/ 714875 h 1173612"/>
                  <a:gd name="connsiteX7" fmla="*/ 229422 w 1172284"/>
                  <a:gd name="connsiteY7" fmla="*/ 632708 h 1173612"/>
                  <a:gd name="connsiteX8" fmla="*/ 222460 w 1172284"/>
                  <a:gd name="connsiteY8" fmla="*/ 554719 h 1173612"/>
                  <a:gd name="connsiteX9" fmla="*/ 272585 w 1172284"/>
                  <a:gd name="connsiteY9" fmla="*/ 494835 h 1173612"/>
                  <a:gd name="connsiteX10" fmla="*/ 363090 w 1172284"/>
                  <a:gd name="connsiteY10" fmla="*/ 575609 h 1173612"/>
                  <a:gd name="connsiteX11" fmla="*/ 396507 w 1172284"/>
                  <a:gd name="connsiteY11" fmla="*/ 542185 h 1173612"/>
                  <a:gd name="connsiteX12" fmla="*/ 885806 w 1172284"/>
                  <a:gd name="connsiteY12" fmla="*/ 337217 h 1173612"/>
                  <a:gd name="connsiteX13" fmla="*/ 809299 w 1172284"/>
                  <a:gd name="connsiteY13" fmla="*/ 416766 h 1173612"/>
                  <a:gd name="connsiteX14" fmla="*/ 910845 w 1172284"/>
                  <a:gd name="connsiteY14" fmla="*/ 511666 h 1173612"/>
                  <a:gd name="connsiteX15" fmla="*/ 953967 w 1172284"/>
                  <a:gd name="connsiteY15" fmla="*/ 619127 h 1173612"/>
                  <a:gd name="connsiteX16" fmla="*/ 891370 w 1172284"/>
                  <a:gd name="connsiteY16" fmla="*/ 691698 h 1173612"/>
                  <a:gd name="connsiteX17" fmla="*/ 711926 w 1172284"/>
                  <a:gd name="connsiteY17" fmla="*/ 517249 h 1173612"/>
                  <a:gd name="connsiteX18" fmla="*/ 675759 w 1172284"/>
                  <a:gd name="connsiteY18" fmla="*/ 552138 h 1173612"/>
                  <a:gd name="connsiteX19" fmla="*/ 930319 w 1172284"/>
                  <a:gd name="connsiteY19" fmla="*/ 800554 h 1173612"/>
                  <a:gd name="connsiteX20" fmla="*/ 1081942 w 1172284"/>
                  <a:gd name="connsiteY20" fmla="*/ 642852 h 1173612"/>
                  <a:gd name="connsiteX21" fmla="*/ 1066641 w 1172284"/>
                  <a:gd name="connsiteY21" fmla="*/ 513062 h 1173612"/>
                  <a:gd name="connsiteX22" fmla="*/ 885806 w 1172284"/>
                  <a:gd name="connsiteY22" fmla="*/ 337217 h 1173612"/>
                  <a:gd name="connsiteX23" fmla="*/ 550424 w 1172284"/>
                  <a:gd name="connsiteY23" fmla="*/ 67506 h 1173612"/>
                  <a:gd name="connsiteX24" fmla="*/ 442771 w 1172284"/>
                  <a:gd name="connsiteY24" fmla="*/ 144464 h 1173612"/>
                  <a:gd name="connsiteX25" fmla="*/ 260214 w 1172284"/>
                  <a:gd name="connsiteY25" fmla="*/ 345494 h 1173612"/>
                  <a:gd name="connsiteX26" fmla="*/ 757716 w 1172284"/>
                  <a:gd name="connsiteY26" fmla="*/ 832715 h 1173612"/>
                  <a:gd name="connsiteX27" fmla="*/ 660167 w 1172284"/>
                  <a:gd name="connsiteY27" fmla="*/ 929042 h 1173612"/>
                  <a:gd name="connsiteX28" fmla="*/ 554256 w 1172284"/>
                  <a:gd name="connsiteY28" fmla="*/ 954171 h 1173612"/>
                  <a:gd name="connsiteX29" fmla="*/ 456707 w 1172284"/>
                  <a:gd name="connsiteY29" fmla="*/ 856448 h 1173612"/>
                  <a:gd name="connsiteX30" fmla="*/ 584915 w 1172284"/>
                  <a:gd name="connsiteY30" fmla="*/ 725219 h 1173612"/>
                  <a:gd name="connsiteX31" fmla="*/ 543108 w 1172284"/>
                  <a:gd name="connsiteY31" fmla="*/ 686130 h 1173612"/>
                  <a:gd name="connsiteX32" fmla="*/ 342435 w 1172284"/>
                  <a:gd name="connsiteY32" fmla="*/ 895537 h 1173612"/>
                  <a:gd name="connsiteX33" fmla="*/ 505481 w 1172284"/>
                  <a:gd name="connsiteY33" fmla="*/ 1064459 h 1173612"/>
                  <a:gd name="connsiteX34" fmla="*/ 675496 w 1172284"/>
                  <a:gd name="connsiteY34" fmla="*/ 1063063 h 1173612"/>
                  <a:gd name="connsiteX35" fmla="*/ 905434 w 1172284"/>
                  <a:gd name="connsiteY35" fmla="*/ 829923 h 1173612"/>
                  <a:gd name="connsiteX36" fmla="*/ 400964 w 1172284"/>
                  <a:gd name="connsiteY36" fmla="*/ 344098 h 1173612"/>
                  <a:gd name="connsiteX37" fmla="*/ 512449 w 1172284"/>
                  <a:gd name="connsiteY37" fmla="*/ 222642 h 1173612"/>
                  <a:gd name="connsiteX38" fmla="*/ 601637 w 1172284"/>
                  <a:gd name="connsiteY38" fmla="*/ 215662 h 1173612"/>
                  <a:gd name="connsiteX39" fmla="*/ 742387 w 1172284"/>
                  <a:gd name="connsiteY39" fmla="*/ 349683 h 1173612"/>
                  <a:gd name="connsiteX40" fmla="*/ 611392 w 1172284"/>
                  <a:gd name="connsiteY40" fmla="*/ 482307 h 1173612"/>
                  <a:gd name="connsiteX41" fmla="*/ 646231 w 1172284"/>
                  <a:gd name="connsiteY41" fmla="*/ 518604 h 1173612"/>
                  <a:gd name="connsiteX42" fmla="*/ 853872 w 1172284"/>
                  <a:gd name="connsiteY42" fmla="*/ 307801 h 1173612"/>
                  <a:gd name="connsiteX43" fmla="*/ 664348 w 1172284"/>
                  <a:gd name="connsiteY43" fmla="*/ 119335 h 1173612"/>
                  <a:gd name="connsiteX44" fmla="*/ 550424 w 1172284"/>
                  <a:gd name="connsiteY44" fmla="*/ 67506 h 1173612"/>
                  <a:gd name="connsiteX45" fmla="*/ 586142 w 1172284"/>
                  <a:gd name="connsiteY45" fmla="*/ 0 h 1173612"/>
                  <a:gd name="connsiteX46" fmla="*/ 1172284 w 1172284"/>
                  <a:gd name="connsiteY46" fmla="*/ 586806 h 1173612"/>
                  <a:gd name="connsiteX47" fmla="*/ 586142 w 1172284"/>
                  <a:gd name="connsiteY47" fmla="*/ 1173612 h 1173612"/>
                  <a:gd name="connsiteX48" fmla="*/ 0 w 1172284"/>
                  <a:gd name="connsiteY48" fmla="*/ 586806 h 1173612"/>
                  <a:gd name="connsiteX49" fmla="*/ 586142 w 1172284"/>
                  <a:gd name="connsiteY49" fmla="*/ 0 h 1173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172284" h="1173612">
                    <a:moveTo>
                      <a:pt x="234991" y="388993"/>
                    </a:moveTo>
                    <a:cubicBezTo>
                      <a:pt x="234991" y="388993"/>
                      <a:pt x="234991" y="388993"/>
                      <a:pt x="92968" y="539400"/>
                    </a:cubicBezTo>
                    <a:cubicBezTo>
                      <a:pt x="67905" y="565860"/>
                      <a:pt x="63728" y="624352"/>
                      <a:pt x="105500" y="664739"/>
                    </a:cubicBezTo>
                    <a:cubicBezTo>
                      <a:pt x="105500" y="664739"/>
                      <a:pt x="105500" y="664739"/>
                      <a:pt x="317142" y="872245"/>
                    </a:cubicBezTo>
                    <a:cubicBezTo>
                      <a:pt x="317142" y="872245"/>
                      <a:pt x="317142" y="872245"/>
                      <a:pt x="520429" y="661954"/>
                    </a:cubicBezTo>
                    <a:cubicBezTo>
                      <a:pt x="520429" y="661954"/>
                      <a:pt x="520429" y="661954"/>
                      <a:pt x="439671" y="583965"/>
                    </a:cubicBezTo>
                    <a:cubicBezTo>
                      <a:pt x="439671" y="583965"/>
                      <a:pt x="439671" y="583965"/>
                      <a:pt x="312964" y="714875"/>
                    </a:cubicBezTo>
                    <a:cubicBezTo>
                      <a:pt x="312964" y="714875"/>
                      <a:pt x="312964" y="714875"/>
                      <a:pt x="229422" y="632708"/>
                    </a:cubicBezTo>
                    <a:cubicBezTo>
                      <a:pt x="209928" y="606248"/>
                      <a:pt x="202966" y="581180"/>
                      <a:pt x="222460" y="554719"/>
                    </a:cubicBezTo>
                    <a:cubicBezTo>
                      <a:pt x="222460" y="554719"/>
                      <a:pt x="222460" y="554719"/>
                      <a:pt x="272585" y="494835"/>
                    </a:cubicBezTo>
                    <a:cubicBezTo>
                      <a:pt x="272585" y="494835"/>
                      <a:pt x="272585" y="494835"/>
                      <a:pt x="363090" y="575609"/>
                    </a:cubicBezTo>
                    <a:cubicBezTo>
                      <a:pt x="363090" y="575609"/>
                      <a:pt x="363090" y="575609"/>
                      <a:pt x="396507" y="542185"/>
                    </a:cubicBezTo>
                    <a:close/>
                    <a:moveTo>
                      <a:pt x="885806" y="337217"/>
                    </a:moveTo>
                    <a:cubicBezTo>
                      <a:pt x="809299" y="416766"/>
                      <a:pt x="809299" y="416766"/>
                      <a:pt x="809299" y="416766"/>
                    </a:cubicBezTo>
                    <a:cubicBezTo>
                      <a:pt x="910845" y="511666"/>
                      <a:pt x="910845" y="511666"/>
                      <a:pt x="910845" y="511666"/>
                    </a:cubicBezTo>
                    <a:cubicBezTo>
                      <a:pt x="949794" y="547952"/>
                      <a:pt x="972050" y="591215"/>
                      <a:pt x="953967" y="619127"/>
                    </a:cubicBezTo>
                    <a:cubicBezTo>
                      <a:pt x="891370" y="691698"/>
                      <a:pt x="891370" y="691698"/>
                      <a:pt x="891370" y="691698"/>
                    </a:cubicBezTo>
                    <a:lnTo>
                      <a:pt x="711926" y="517249"/>
                    </a:lnTo>
                    <a:cubicBezTo>
                      <a:pt x="675759" y="552138"/>
                      <a:pt x="675759" y="552138"/>
                      <a:pt x="675759" y="552138"/>
                    </a:cubicBezTo>
                    <a:cubicBezTo>
                      <a:pt x="930319" y="800554"/>
                      <a:pt x="930319" y="800554"/>
                      <a:pt x="930319" y="800554"/>
                    </a:cubicBezTo>
                    <a:cubicBezTo>
                      <a:pt x="1081942" y="642852"/>
                      <a:pt x="1081942" y="642852"/>
                      <a:pt x="1081942" y="642852"/>
                    </a:cubicBezTo>
                    <a:cubicBezTo>
                      <a:pt x="1112545" y="613545"/>
                      <a:pt x="1095853" y="538182"/>
                      <a:pt x="1066641" y="513062"/>
                    </a:cubicBezTo>
                    <a:cubicBezTo>
                      <a:pt x="885806" y="337217"/>
                      <a:pt x="885806" y="337217"/>
                      <a:pt x="885806" y="337217"/>
                    </a:cubicBezTo>
                    <a:close/>
                    <a:moveTo>
                      <a:pt x="550424" y="67506"/>
                    </a:moveTo>
                    <a:cubicBezTo>
                      <a:pt x="515237" y="71869"/>
                      <a:pt x="481094" y="97696"/>
                      <a:pt x="442771" y="144464"/>
                    </a:cubicBezTo>
                    <a:cubicBezTo>
                      <a:pt x="260214" y="345494"/>
                      <a:pt x="260214" y="345494"/>
                      <a:pt x="260214" y="345494"/>
                    </a:cubicBezTo>
                    <a:cubicBezTo>
                      <a:pt x="757716" y="832715"/>
                      <a:pt x="757716" y="832715"/>
                      <a:pt x="757716" y="832715"/>
                    </a:cubicBezTo>
                    <a:cubicBezTo>
                      <a:pt x="660167" y="929042"/>
                      <a:pt x="660167" y="929042"/>
                      <a:pt x="660167" y="929042"/>
                    </a:cubicBezTo>
                    <a:cubicBezTo>
                      <a:pt x="625328" y="962548"/>
                      <a:pt x="577947" y="975112"/>
                      <a:pt x="554256" y="954171"/>
                    </a:cubicBezTo>
                    <a:cubicBezTo>
                      <a:pt x="456707" y="856448"/>
                      <a:pt x="456707" y="856448"/>
                      <a:pt x="456707" y="856448"/>
                    </a:cubicBezTo>
                    <a:cubicBezTo>
                      <a:pt x="584915" y="725219"/>
                      <a:pt x="584915" y="725219"/>
                      <a:pt x="584915" y="725219"/>
                    </a:cubicBezTo>
                    <a:lnTo>
                      <a:pt x="543108" y="686130"/>
                    </a:lnTo>
                    <a:cubicBezTo>
                      <a:pt x="342435" y="895537"/>
                      <a:pt x="342435" y="895537"/>
                      <a:pt x="342435" y="895537"/>
                    </a:cubicBezTo>
                    <a:cubicBezTo>
                      <a:pt x="505481" y="1064459"/>
                      <a:pt x="505481" y="1064459"/>
                      <a:pt x="505481" y="1064459"/>
                    </a:cubicBezTo>
                    <a:cubicBezTo>
                      <a:pt x="559830" y="1120301"/>
                      <a:pt x="608605" y="1124489"/>
                      <a:pt x="675496" y="1063063"/>
                    </a:cubicBezTo>
                    <a:cubicBezTo>
                      <a:pt x="905434" y="829923"/>
                      <a:pt x="905434" y="829923"/>
                      <a:pt x="905434" y="829923"/>
                    </a:cubicBezTo>
                    <a:cubicBezTo>
                      <a:pt x="400964" y="344098"/>
                      <a:pt x="400964" y="344098"/>
                      <a:pt x="400964" y="344098"/>
                    </a:cubicBezTo>
                    <a:cubicBezTo>
                      <a:pt x="512449" y="222642"/>
                      <a:pt x="512449" y="222642"/>
                      <a:pt x="512449" y="222642"/>
                    </a:cubicBezTo>
                    <a:cubicBezTo>
                      <a:pt x="512449" y="222642"/>
                      <a:pt x="554256" y="183553"/>
                      <a:pt x="601637" y="215662"/>
                    </a:cubicBezTo>
                    <a:cubicBezTo>
                      <a:pt x="649019" y="249167"/>
                      <a:pt x="743781" y="346890"/>
                      <a:pt x="742387" y="349683"/>
                    </a:cubicBezTo>
                    <a:cubicBezTo>
                      <a:pt x="611392" y="482307"/>
                      <a:pt x="611392" y="482307"/>
                      <a:pt x="611392" y="482307"/>
                    </a:cubicBezTo>
                    <a:cubicBezTo>
                      <a:pt x="646231" y="518604"/>
                      <a:pt x="646231" y="518604"/>
                      <a:pt x="646231" y="518604"/>
                    </a:cubicBezTo>
                    <a:cubicBezTo>
                      <a:pt x="853872" y="307801"/>
                      <a:pt x="853872" y="307801"/>
                      <a:pt x="853872" y="307801"/>
                    </a:cubicBezTo>
                    <a:cubicBezTo>
                      <a:pt x="664348" y="119335"/>
                      <a:pt x="664348" y="119335"/>
                      <a:pt x="664348" y="119335"/>
                    </a:cubicBezTo>
                    <a:cubicBezTo>
                      <a:pt x="621844" y="80245"/>
                      <a:pt x="585611" y="63144"/>
                      <a:pt x="550424" y="67506"/>
                    </a:cubicBezTo>
                    <a:close/>
                    <a:moveTo>
                      <a:pt x="586142" y="0"/>
                    </a:moveTo>
                    <a:cubicBezTo>
                      <a:pt x="909859" y="0"/>
                      <a:pt x="1172284" y="262722"/>
                      <a:pt x="1172284" y="586806"/>
                    </a:cubicBezTo>
                    <a:cubicBezTo>
                      <a:pt x="1172284" y="910890"/>
                      <a:pt x="909859" y="1173612"/>
                      <a:pt x="586142" y="1173612"/>
                    </a:cubicBezTo>
                    <a:cubicBezTo>
                      <a:pt x="262425" y="1173612"/>
                      <a:pt x="0" y="910890"/>
                      <a:pt x="0" y="586806"/>
                    </a:cubicBezTo>
                    <a:cubicBezTo>
                      <a:pt x="0" y="262722"/>
                      <a:pt x="262425" y="0"/>
                      <a:pt x="586142" y="0"/>
                    </a:cubicBezTo>
                    <a:close/>
                  </a:path>
                </a:pathLst>
              </a:custGeom>
              <a:grpFill/>
              <a:ln>
                <a:noFill/>
              </a:ln>
            </p:spPr>
            <p:txBody>
              <a:bodyPr wrap="square" anchor="ctr">
                <a:noAutofit/>
              </a:bodyPr>
              <a:lstStyle/>
              <a:p>
                <a:pPr algn="ctr"/>
                <a:endParaRPr/>
              </a:p>
            </p:txBody>
          </p:sp>
          <p:sp>
            <p:nvSpPr>
              <p:cNvPr id="159" name="ïŝḻíḑè">
                <a:extLst>
                  <a:ext uri="{FF2B5EF4-FFF2-40B4-BE49-F238E27FC236}">
                    <a16:creationId xmlns:a16="http://schemas.microsoft.com/office/drawing/2014/main" id="{CDD68860-8B49-0CD9-67FC-B774A2C28EED}"/>
                  </a:ext>
                </a:extLst>
              </p:cNvPr>
              <p:cNvSpPr/>
              <p:nvPr/>
            </p:nvSpPr>
            <p:spPr bwMode="auto">
              <a:xfrm>
                <a:off x="5874452" y="1174442"/>
                <a:ext cx="136745" cy="73018"/>
              </a:xfrm>
              <a:custGeom>
                <a:avLst/>
                <a:gdLst>
                  <a:gd name="T0" fmla="*/ 7 w 98"/>
                  <a:gd name="T1" fmla="*/ 52 h 52"/>
                  <a:gd name="T2" fmla="*/ 12 w 98"/>
                  <a:gd name="T3" fmla="*/ 46 h 52"/>
                  <a:gd name="T4" fmla="*/ 95 w 98"/>
                  <a:gd name="T5" fmla="*/ 4 h 52"/>
                  <a:gd name="T6" fmla="*/ 98 w 98"/>
                  <a:gd name="T7" fmla="*/ 4 h 52"/>
                  <a:gd name="T8" fmla="*/ 96 w 98"/>
                  <a:gd name="T9" fmla="*/ 0 h 52"/>
                  <a:gd name="T10" fmla="*/ 94 w 98"/>
                  <a:gd name="T11" fmla="*/ 1 h 52"/>
                  <a:gd name="T12" fmla="*/ 7 w 98"/>
                  <a:gd name="T13" fmla="*/ 38 h 52"/>
                  <a:gd name="T14" fmla="*/ 0 w 98"/>
                  <a:gd name="T15" fmla="*/ 39 h 52"/>
                  <a:gd name="T16" fmla="*/ 7 w 98"/>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52">
                    <a:moveTo>
                      <a:pt x="7" y="52"/>
                    </a:moveTo>
                    <a:cubicBezTo>
                      <a:pt x="5" y="48"/>
                      <a:pt x="7" y="48"/>
                      <a:pt x="12" y="46"/>
                    </a:cubicBezTo>
                    <a:cubicBezTo>
                      <a:pt x="95" y="4"/>
                      <a:pt x="95" y="4"/>
                      <a:pt x="95" y="4"/>
                    </a:cubicBezTo>
                    <a:cubicBezTo>
                      <a:pt x="96" y="4"/>
                      <a:pt x="97" y="3"/>
                      <a:pt x="98" y="4"/>
                    </a:cubicBezTo>
                    <a:cubicBezTo>
                      <a:pt x="96" y="0"/>
                      <a:pt x="96" y="0"/>
                      <a:pt x="96" y="0"/>
                    </a:cubicBezTo>
                    <a:cubicBezTo>
                      <a:pt x="96" y="0"/>
                      <a:pt x="95" y="1"/>
                      <a:pt x="94" y="1"/>
                    </a:cubicBezTo>
                    <a:cubicBezTo>
                      <a:pt x="7" y="38"/>
                      <a:pt x="7" y="38"/>
                      <a:pt x="7" y="38"/>
                    </a:cubicBezTo>
                    <a:cubicBezTo>
                      <a:pt x="3" y="40"/>
                      <a:pt x="2" y="42"/>
                      <a:pt x="0" y="39"/>
                    </a:cubicBezTo>
                    <a:lnTo>
                      <a:pt x="7" y="52"/>
                    </a:lnTo>
                    <a:close/>
                  </a:path>
                </a:pathLst>
              </a:custGeom>
              <a:grpFill/>
              <a:ln>
                <a:noFill/>
              </a:ln>
            </p:spPr>
            <p:txBody>
              <a:bodyPr anchor="ctr"/>
              <a:lstStyle/>
              <a:p>
                <a:pPr algn="ctr"/>
                <a:endParaRPr/>
              </a:p>
            </p:txBody>
          </p:sp>
          <p:sp>
            <p:nvSpPr>
              <p:cNvPr id="176" name="îsḷïdé">
                <a:extLst>
                  <a:ext uri="{FF2B5EF4-FFF2-40B4-BE49-F238E27FC236}">
                    <a16:creationId xmlns:a16="http://schemas.microsoft.com/office/drawing/2014/main" id="{96A07DB6-0E52-683A-0DF1-D599B9EA12BA}"/>
                  </a:ext>
                </a:extLst>
              </p:cNvPr>
              <p:cNvSpPr/>
              <p:nvPr/>
            </p:nvSpPr>
            <p:spPr bwMode="auto">
              <a:xfrm>
                <a:off x="5895693" y="1197012"/>
                <a:ext cx="128779" cy="80984"/>
              </a:xfrm>
              <a:custGeom>
                <a:avLst/>
                <a:gdLst>
                  <a:gd name="T0" fmla="*/ 4 w 93"/>
                  <a:gd name="T1" fmla="*/ 58 h 58"/>
                  <a:gd name="T2" fmla="*/ 5 w 93"/>
                  <a:gd name="T3" fmla="*/ 56 h 58"/>
                  <a:gd name="T4" fmla="*/ 92 w 93"/>
                  <a:gd name="T5" fmla="*/ 6 h 58"/>
                  <a:gd name="T6" fmla="*/ 93 w 93"/>
                  <a:gd name="T7" fmla="*/ 6 h 58"/>
                  <a:gd name="T8" fmla="*/ 89 w 93"/>
                  <a:gd name="T9" fmla="*/ 0 h 58"/>
                  <a:gd name="T10" fmla="*/ 88 w 93"/>
                  <a:gd name="T11" fmla="*/ 1 h 58"/>
                  <a:gd name="T12" fmla="*/ 4 w 93"/>
                  <a:gd name="T13" fmla="*/ 51 h 58"/>
                  <a:gd name="T14" fmla="*/ 0 w 93"/>
                  <a:gd name="T15" fmla="*/ 51 h 58"/>
                  <a:gd name="T16" fmla="*/ 4 w 93"/>
                  <a:gd name="T17" fmla="*/ 5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58">
                    <a:moveTo>
                      <a:pt x="4" y="58"/>
                    </a:moveTo>
                    <a:cubicBezTo>
                      <a:pt x="4" y="57"/>
                      <a:pt x="4" y="57"/>
                      <a:pt x="5" y="56"/>
                    </a:cubicBezTo>
                    <a:cubicBezTo>
                      <a:pt x="30" y="41"/>
                      <a:pt x="67" y="21"/>
                      <a:pt x="92" y="6"/>
                    </a:cubicBezTo>
                    <a:cubicBezTo>
                      <a:pt x="92" y="5"/>
                      <a:pt x="93" y="5"/>
                      <a:pt x="93" y="6"/>
                    </a:cubicBezTo>
                    <a:cubicBezTo>
                      <a:pt x="89" y="0"/>
                      <a:pt x="89" y="0"/>
                      <a:pt x="89" y="0"/>
                    </a:cubicBezTo>
                    <a:cubicBezTo>
                      <a:pt x="90" y="0"/>
                      <a:pt x="89" y="1"/>
                      <a:pt x="88" y="1"/>
                    </a:cubicBezTo>
                    <a:cubicBezTo>
                      <a:pt x="4" y="51"/>
                      <a:pt x="4" y="51"/>
                      <a:pt x="4" y="51"/>
                    </a:cubicBezTo>
                    <a:cubicBezTo>
                      <a:pt x="2" y="52"/>
                      <a:pt x="1" y="52"/>
                      <a:pt x="0" y="51"/>
                    </a:cubicBezTo>
                    <a:lnTo>
                      <a:pt x="4" y="58"/>
                    </a:lnTo>
                    <a:close/>
                  </a:path>
                </a:pathLst>
              </a:custGeom>
              <a:grpFill/>
              <a:ln>
                <a:noFill/>
              </a:ln>
            </p:spPr>
            <p:txBody>
              <a:bodyPr anchor="ctr"/>
              <a:lstStyle/>
              <a:p>
                <a:pPr algn="ctr"/>
                <a:endParaRPr/>
              </a:p>
            </p:txBody>
          </p:sp>
          <p:sp>
            <p:nvSpPr>
              <p:cNvPr id="177" name="íşľîdé">
                <a:extLst>
                  <a:ext uri="{FF2B5EF4-FFF2-40B4-BE49-F238E27FC236}">
                    <a16:creationId xmlns:a16="http://schemas.microsoft.com/office/drawing/2014/main" id="{06263687-9DAA-8E59-2B1F-289ED8FFE0F8}"/>
                  </a:ext>
                </a:extLst>
              </p:cNvPr>
              <p:cNvSpPr/>
              <p:nvPr/>
            </p:nvSpPr>
            <p:spPr bwMode="auto">
              <a:xfrm>
                <a:off x="5914279" y="1219582"/>
                <a:ext cx="127450" cy="91607"/>
              </a:xfrm>
              <a:custGeom>
                <a:avLst/>
                <a:gdLst>
                  <a:gd name="T0" fmla="*/ 5 w 91"/>
                  <a:gd name="T1" fmla="*/ 66 h 66"/>
                  <a:gd name="T2" fmla="*/ 7 w 91"/>
                  <a:gd name="T3" fmla="*/ 62 h 66"/>
                  <a:gd name="T4" fmla="*/ 86 w 91"/>
                  <a:gd name="T5" fmla="*/ 11 h 66"/>
                  <a:gd name="T6" fmla="*/ 91 w 91"/>
                  <a:gd name="T7" fmla="*/ 11 h 66"/>
                  <a:gd name="T8" fmla="*/ 84 w 91"/>
                  <a:gd name="T9" fmla="*/ 0 h 66"/>
                  <a:gd name="T10" fmla="*/ 81 w 91"/>
                  <a:gd name="T11" fmla="*/ 5 h 66"/>
                  <a:gd name="T12" fmla="*/ 3 w 91"/>
                  <a:gd name="T13" fmla="*/ 58 h 66"/>
                  <a:gd name="T14" fmla="*/ 0 w 91"/>
                  <a:gd name="T15" fmla="*/ 58 h 66"/>
                  <a:gd name="T16" fmla="*/ 5 w 91"/>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66">
                    <a:moveTo>
                      <a:pt x="5" y="66"/>
                    </a:moveTo>
                    <a:cubicBezTo>
                      <a:pt x="4" y="65"/>
                      <a:pt x="5" y="64"/>
                      <a:pt x="7" y="62"/>
                    </a:cubicBezTo>
                    <a:cubicBezTo>
                      <a:pt x="86" y="11"/>
                      <a:pt x="86" y="11"/>
                      <a:pt x="86" y="11"/>
                    </a:cubicBezTo>
                    <a:cubicBezTo>
                      <a:pt x="88" y="10"/>
                      <a:pt x="90" y="10"/>
                      <a:pt x="91" y="11"/>
                    </a:cubicBezTo>
                    <a:cubicBezTo>
                      <a:pt x="84" y="0"/>
                      <a:pt x="84" y="0"/>
                      <a:pt x="84" y="0"/>
                    </a:cubicBezTo>
                    <a:cubicBezTo>
                      <a:pt x="85" y="2"/>
                      <a:pt x="83" y="3"/>
                      <a:pt x="81" y="5"/>
                    </a:cubicBezTo>
                    <a:cubicBezTo>
                      <a:pt x="3" y="58"/>
                      <a:pt x="3" y="58"/>
                      <a:pt x="3" y="58"/>
                    </a:cubicBezTo>
                    <a:cubicBezTo>
                      <a:pt x="2" y="58"/>
                      <a:pt x="1" y="59"/>
                      <a:pt x="0" y="58"/>
                    </a:cubicBezTo>
                    <a:lnTo>
                      <a:pt x="5" y="66"/>
                    </a:lnTo>
                    <a:close/>
                  </a:path>
                </a:pathLst>
              </a:custGeom>
              <a:grpFill/>
              <a:ln>
                <a:noFill/>
              </a:ln>
            </p:spPr>
            <p:txBody>
              <a:bodyPr anchor="ctr"/>
              <a:lstStyle/>
              <a:p>
                <a:pPr algn="ctr"/>
                <a:endParaRPr/>
              </a:p>
            </p:txBody>
          </p:sp>
          <p:sp>
            <p:nvSpPr>
              <p:cNvPr id="178" name="ïṧļídè">
                <a:extLst>
                  <a:ext uri="{FF2B5EF4-FFF2-40B4-BE49-F238E27FC236}">
                    <a16:creationId xmlns:a16="http://schemas.microsoft.com/office/drawing/2014/main" id="{D821C306-47DE-0F34-223A-300C77DD5E05}"/>
                  </a:ext>
                </a:extLst>
              </p:cNvPr>
              <p:cNvSpPr/>
              <p:nvPr/>
            </p:nvSpPr>
            <p:spPr bwMode="auto">
              <a:xfrm>
                <a:off x="5936849" y="1248789"/>
                <a:ext cx="122140" cy="95588"/>
              </a:xfrm>
              <a:custGeom>
                <a:avLst/>
                <a:gdLst>
                  <a:gd name="T0" fmla="*/ 0 w 88"/>
                  <a:gd name="T1" fmla="*/ 61 h 69"/>
                  <a:gd name="T2" fmla="*/ 3 w 88"/>
                  <a:gd name="T3" fmla="*/ 61 h 69"/>
                  <a:gd name="T4" fmla="*/ 81 w 88"/>
                  <a:gd name="T5" fmla="*/ 4 h 69"/>
                  <a:gd name="T6" fmla="*/ 83 w 88"/>
                  <a:gd name="T7" fmla="*/ 0 h 69"/>
                  <a:gd name="T8" fmla="*/ 88 w 88"/>
                  <a:gd name="T9" fmla="*/ 7 h 69"/>
                  <a:gd name="T10" fmla="*/ 85 w 88"/>
                  <a:gd name="T11" fmla="*/ 7 h 69"/>
                  <a:gd name="T12" fmla="*/ 7 w 88"/>
                  <a:gd name="T13" fmla="*/ 66 h 69"/>
                  <a:gd name="T14" fmla="*/ 6 w 88"/>
                  <a:gd name="T15" fmla="*/ 69 h 69"/>
                  <a:gd name="T16" fmla="*/ 0 w 88"/>
                  <a:gd name="T17" fmla="*/ 61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 h="69">
                    <a:moveTo>
                      <a:pt x="0" y="61"/>
                    </a:moveTo>
                    <a:cubicBezTo>
                      <a:pt x="1" y="62"/>
                      <a:pt x="2" y="62"/>
                      <a:pt x="3" y="61"/>
                    </a:cubicBezTo>
                    <a:cubicBezTo>
                      <a:pt x="81" y="4"/>
                      <a:pt x="81" y="4"/>
                      <a:pt x="81" y="4"/>
                    </a:cubicBezTo>
                    <a:cubicBezTo>
                      <a:pt x="83" y="3"/>
                      <a:pt x="84" y="2"/>
                      <a:pt x="83" y="0"/>
                    </a:cubicBezTo>
                    <a:cubicBezTo>
                      <a:pt x="88" y="7"/>
                      <a:pt x="88" y="7"/>
                      <a:pt x="88" y="7"/>
                    </a:cubicBezTo>
                    <a:cubicBezTo>
                      <a:pt x="87" y="6"/>
                      <a:pt x="86" y="6"/>
                      <a:pt x="85" y="7"/>
                    </a:cubicBezTo>
                    <a:cubicBezTo>
                      <a:pt x="63" y="22"/>
                      <a:pt x="27" y="49"/>
                      <a:pt x="7" y="66"/>
                    </a:cubicBezTo>
                    <a:cubicBezTo>
                      <a:pt x="5" y="67"/>
                      <a:pt x="5" y="68"/>
                      <a:pt x="6" y="69"/>
                    </a:cubicBezTo>
                    <a:lnTo>
                      <a:pt x="0" y="61"/>
                    </a:lnTo>
                    <a:close/>
                  </a:path>
                </a:pathLst>
              </a:custGeom>
              <a:grpFill/>
              <a:ln>
                <a:noFill/>
              </a:ln>
            </p:spPr>
            <p:txBody>
              <a:bodyPr anchor="ctr"/>
              <a:lstStyle/>
              <a:p>
                <a:pPr algn="ctr"/>
                <a:endParaRPr/>
              </a:p>
            </p:txBody>
          </p:sp>
          <p:sp>
            <p:nvSpPr>
              <p:cNvPr id="179" name="ïŝḻiḑe">
                <a:extLst>
                  <a:ext uri="{FF2B5EF4-FFF2-40B4-BE49-F238E27FC236}">
                    <a16:creationId xmlns:a16="http://schemas.microsoft.com/office/drawing/2014/main" id="{AAC7E968-6410-724A-9157-D488638A77AB}"/>
                  </a:ext>
                </a:extLst>
              </p:cNvPr>
              <p:cNvSpPr/>
              <p:nvPr/>
            </p:nvSpPr>
            <p:spPr bwMode="auto">
              <a:xfrm>
                <a:off x="5981990" y="1288616"/>
                <a:ext cx="118159" cy="120814"/>
              </a:xfrm>
              <a:custGeom>
                <a:avLst/>
                <a:gdLst>
                  <a:gd name="T0" fmla="*/ 0 w 85"/>
                  <a:gd name="T1" fmla="*/ 72 h 86"/>
                  <a:gd name="T2" fmla="*/ 7 w 85"/>
                  <a:gd name="T3" fmla="*/ 70 h 86"/>
                  <a:gd name="T4" fmla="*/ 68 w 85"/>
                  <a:gd name="T5" fmla="*/ 16 h 86"/>
                  <a:gd name="T6" fmla="*/ 76 w 85"/>
                  <a:gd name="T7" fmla="*/ 3 h 86"/>
                  <a:gd name="T8" fmla="*/ 83 w 85"/>
                  <a:gd name="T9" fmla="*/ 9 h 86"/>
                  <a:gd name="T10" fmla="*/ 85 w 85"/>
                  <a:gd name="T11" fmla="*/ 13 h 86"/>
                  <a:gd name="T12" fmla="*/ 77 w 85"/>
                  <a:gd name="T13" fmla="*/ 16 h 86"/>
                  <a:gd name="T14" fmla="*/ 15 w 85"/>
                  <a:gd name="T15" fmla="*/ 75 h 86"/>
                  <a:gd name="T16" fmla="*/ 10 w 85"/>
                  <a:gd name="T17" fmla="*/ 83 h 86"/>
                  <a:gd name="T18" fmla="*/ 0 w 85"/>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6">
                    <a:moveTo>
                      <a:pt x="0" y="72"/>
                    </a:moveTo>
                    <a:cubicBezTo>
                      <a:pt x="0" y="72"/>
                      <a:pt x="3" y="74"/>
                      <a:pt x="7" y="70"/>
                    </a:cubicBezTo>
                    <a:cubicBezTo>
                      <a:pt x="12" y="67"/>
                      <a:pt x="68" y="16"/>
                      <a:pt x="68" y="16"/>
                    </a:cubicBezTo>
                    <a:cubicBezTo>
                      <a:pt x="68" y="16"/>
                      <a:pt x="78" y="7"/>
                      <a:pt x="76" y="3"/>
                    </a:cubicBezTo>
                    <a:cubicBezTo>
                      <a:pt x="74" y="0"/>
                      <a:pt x="83" y="9"/>
                      <a:pt x="83" y="9"/>
                    </a:cubicBezTo>
                    <a:cubicBezTo>
                      <a:pt x="85" y="13"/>
                      <a:pt x="85" y="13"/>
                      <a:pt x="85" y="13"/>
                    </a:cubicBezTo>
                    <a:cubicBezTo>
                      <a:pt x="85" y="13"/>
                      <a:pt x="82" y="12"/>
                      <a:pt x="77" y="16"/>
                    </a:cubicBezTo>
                    <a:cubicBezTo>
                      <a:pt x="72" y="21"/>
                      <a:pt x="15" y="75"/>
                      <a:pt x="15" y="75"/>
                    </a:cubicBezTo>
                    <a:cubicBezTo>
                      <a:pt x="15" y="75"/>
                      <a:pt x="10" y="79"/>
                      <a:pt x="10" y="83"/>
                    </a:cubicBezTo>
                    <a:cubicBezTo>
                      <a:pt x="10" y="86"/>
                      <a:pt x="0" y="72"/>
                      <a:pt x="0" y="72"/>
                    </a:cubicBezTo>
                    <a:close/>
                  </a:path>
                </a:pathLst>
              </a:custGeom>
              <a:grpFill/>
              <a:ln>
                <a:noFill/>
              </a:ln>
            </p:spPr>
            <p:txBody>
              <a:bodyPr anchor="ctr"/>
              <a:lstStyle/>
              <a:p>
                <a:pPr algn="ctr"/>
                <a:endParaRPr/>
              </a:p>
            </p:txBody>
          </p:sp>
          <p:sp>
            <p:nvSpPr>
              <p:cNvPr id="180" name="i$ḷïḋe">
                <a:extLst>
                  <a:ext uri="{FF2B5EF4-FFF2-40B4-BE49-F238E27FC236}">
                    <a16:creationId xmlns:a16="http://schemas.microsoft.com/office/drawing/2014/main" id="{D64D321E-ED3C-D110-A674-FEF68407FD88}"/>
                  </a:ext>
                </a:extLst>
              </p:cNvPr>
              <p:cNvSpPr/>
              <p:nvPr/>
            </p:nvSpPr>
            <p:spPr bwMode="auto">
              <a:xfrm>
                <a:off x="6007213" y="1317826"/>
                <a:ext cx="118159" cy="123469"/>
              </a:xfrm>
              <a:custGeom>
                <a:avLst/>
                <a:gdLst>
                  <a:gd name="T0" fmla="*/ 0 w 85"/>
                  <a:gd name="T1" fmla="*/ 75 h 88"/>
                  <a:gd name="T2" fmla="*/ 7 w 85"/>
                  <a:gd name="T3" fmla="*/ 73 h 88"/>
                  <a:gd name="T4" fmla="*/ 73 w 85"/>
                  <a:gd name="T5" fmla="*/ 11 h 88"/>
                  <a:gd name="T6" fmla="*/ 76 w 85"/>
                  <a:gd name="T7" fmla="*/ 3 h 88"/>
                  <a:gd name="T8" fmla="*/ 82 w 85"/>
                  <a:gd name="T9" fmla="*/ 8 h 88"/>
                  <a:gd name="T10" fmla="*/ 85 w 85"/>
                  <a:gd name="T11" fmla="*/ 13 h 88"/>
                  <a:gd name="T12" fmla="*/ 77 w 85"/>
                  <a:gd name="T13" fmla="*/ 16 h 88"/>
                  <a:gd name="T14" fmla="*/ 14 w 85"/>
                  <a:gd name="T15" fmla="*/ 77 h 88"/>
                  <a:gd name="T16" fmla="*/ 10 w 85"/>
                  <a:gd name="T17" fmla="*/ 85 h 88"/>
                  <a:gd name="T18" fmla="*/ 0 w 85"/>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8">
                    <a:moveTo>
                      <a:pt x="0" y="75"/>
                    </a:moveTo>
                    <a:cubicBezTo>
                      <a:pt x="0" y="75"/>
                      <a:pt x="3" y="77"/>
                      <a:pt x="7" y="73"/>
                    </a:cubicBezTo>
                    <a:cubicBezTo>
                      <a:pt x="11" y="69"/>
                      <a:pt x="73" y="11"/>
                      <a:pt x="73" y="11"/>
                    </a:cubicBezTo>
                    <a:cubicBezTo>
                      <a:pt x="73" y="11"/>
                      <a:pt x="78" y="6"/>
                      <a:pt x="76" y="3"/>
                    </a:cubicBezTo>
                    <a:cubicBezTo>
                      <a:pt x="74" y="0"/>
                      <a:pt x="82" y="8"/>
                      <a:pt x="82" y="8"/>
                    </a:cubicBezTo>
                    <a:cubicBezTo>
                      <a:pt x="85" y="13"/>
                      <a:pt x="85" y="13"/>
                      <a:pt x="85" y="13"/>
                    </a:cubicBezTo>
                    <a:cubicBezTo>
                      <a:pt x="85" y="13"/>
                      <a:pt x="82" y="11"/>
                      <a:pt x="77" y="16"/>
                    </a:cubicBezTo>
                    <a:cubicBezTo>
                      <a:pt x="72" y="21"/>
                      <a:pt x="14" y="77"/>
                      <a:pt x="14" y="77"/>
                    </a:cubicBezTo>
                    <a:cubicBezTo>
                      <a:pt x="14" y="77"/>
                      <a:pt x="10" y="81"/>
                      <a:pt x="10" y="85"/>
                    </a:cubicBezTo>
                    <a:cubicBezTo>
                      <a:pt x="10" y="88"/>
                      <a:pt x="0" y="75"/>
                      <a:pt x="0" y="75"/>
                    </a:cubicBezTo>
                    <a:close/>
                  </a:path>
                </a:pathLst>
              </a:custGeom>
              <a:grpFill/>
              <a:ln>
                <a:noFill/>
              </a:ln>
            </p:spPr>
            <p:txBody>
              <a:bodyPr anchor="ctr"/>
              <a:lstStyle/>
              <a:p>
                <a:pPr algn="ctr"/>
                <a:endParaRPr/>
              </a:p>
            </p:txBody>
          </p:sp>
          <p:sp>
            <p:nvSpPr>
              <p:cNvPr id="181" name="î$ḷïḑê">
                <a:extLst>
                  <a:ext uri="{FF2B5EF4-FFF2-40B4-BE49-F238E27FC236}">
                    <a16:creationId xmlns:a16="http://schemas.microsoft.com/office/drawing/2014/main" id="{69CD5981-210E-8D69-2381-D50FCCB5CFD3}"/>
                  </a:ext>
                </a:extLst>
              </p:cNvPr>
              <p:cNvSpPr/>
              <p:nvPr/>
            </p:nvSpPr>
            <p:spPr bwMode="auto">
              <a:xfrm>
                <a:off x="6032438" y="1340393"/>
                <a:ext cx="114175" cy="127450"/>
              </a:xfrm>
              <a:custGeom>
                <a:avLst/>
                <a:gdLst>
                  <a:gd name="T0" fmla="*/ 0 w 82"/>
                  <a:gd name="T1" fmla="*/ 78 h 91"/>
                  <a:gd name="T2" fmla="*/ 7 w 82"/>
                  <a:gd name="T3" fmla="*/ 76 h 91"/>
                  <a:gd name="T4" fmla="*/ 70 w 82"/>
                  <a:gd name="T5" fmla="*/ 11 h 91"/>
                  <a:gd name="T6" fmla="*/ 73 w 82"/>
                  <a:gd name="T7" fmla="*/ 3 h 91"/>
                  <a:gd name="T8" fmla="*/ 79 w 82"/>
                  <a:gd name="T9" fmla="*/ 7 h 91"/>
                  <a:gd name="T10" fmla="*/ 82 w 82"/>
                  <a:gd name="T11" fmla="*/ 11 h 91"/>
                  <a:gd name="T12" fmla="*/ 74 w 82"/>
                  <a:gd name="T13" fmla="*/ 15 h 91"/>
                  <a:gd name="T14" fmla="*/ 14 w 82"/>
                  <a:gd name="T15" fmla="*/ 79 h 91"/>
                  <a:gd name="T16" fmla="*/ 11 w 82"/>
                  <a:gd name="T17" fmla="*/ 87 h 91"/>
                  <a:gd name="T18" fmla="*/ 0 w 82"/>
                  <a:gd name="T19" fmla="*/ 78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2" h="91">
                    <a:moveTo>
                      <a:pt x="0" y="78"/>
                    </a:moveTo>
                    <a:cubicBezTo>
                      <a:pt x="0" y="78"/>
                      <a:pt x="3" y="80"/>
                      <a:pt x="7" y="76"/>
                    </a:cubicBezTo>
                    <a:cubicBezTo>
                      <a:pt x="11" y="71"/>
                      <a:pt x="70" y="11"/>
                      <a:pt x="70" y="11"/>
                    </a:cubicBezTo>
                    <a:cubicBezTo>
                      <a:pt x="70" y="11"/>
                      <a:pt x="75" y="5"/>
                      <a:pt x="73" y="3"/>
                    </a:cubicBezTo>
                    <a:cubicBezTo>
                      <a:pt x="70" y="0"/>
                      <a:pt x="79" y="7"/>
                      <a:pt x="79" y="7"/>
                    </a:cubicBezTo>
                    <a:cubicBezTo>
                      <a:pt x="82" y="11"/>
                      <a:pt x="82" y="11"/>
                      <a:pt x="82" y="11"/>
                    </a:cubicBezTo>
                    <a:cubicBezTo>
                      <a:pt x="82" y="11"/>
                      <a:pt x="79" y="10"/>
                      <a:pt x="74" y="15"/>
                    </a:cubicBezTo>
                    <a:cubicBezTo>
                      <a:pt x="70" y="20"/>
                      <a:pt x="14" y="79"/>
                      <a:pt x="14" y="79"/>
                    </a:cubicBezTo>
                    <a:cubicBezTo>
                      <a:pt x="14" y="79"/>
                      <a:pt x="10" y="83"/>
                      <a:pt x="11" y="87"/>
                    </a:cubicBezTo>
                    <a:cubicBezTo>
                      <a:pt x="11" y="91"/>
                      <a:pt x="0" y="78"/>
                      <a:pt x="0" y="78"/>
                    </a:cubicBezTo>
                    <a:close/>
                  </a:path>
                </a:pathLst>
              </a:custGeom>
              <a:grpFill/>
              <a:ln>
                <a:noFill/>
              </a:ln>
            </p:spPr>
            <p:txBody>
              <a:bodyPr anchor="ctr"/>
              <a:lstStyle/>
              <a:p>
                <a:pPr algn="ctr"/>
                <a:endParaRPr/>
              </a:p>
            </p:txBody>
          </p:sp>
          <p:sp>
            <p:nvSpPr>
              <p:cNvPr id="182" name="ísḻíďê">
                <a:extLst>
                  <a:ext uri="{FF2B5EF4-FFF2-40B4-BE49-F238E27FC236}">
                    <a16:creationId xmlns:a16="http://schemas.microsoft.com/office/drawing/2014/main" id="{F0B138BF-44C7-4E48-1760-482EF6CF8E2C}"/>
                  </a:ext>
                </a:extLst>
              </p:cNvPr>
              <p:cNvSpPr/>
              <p:nvPr/>
            </p:nvSpPr>
            <p:spPr bwMode="auto">
              <a:xfrm>
                <a:off x="6057663" y="1357653"/>
                <a:ext cx="110193" cy="131434"/>
              </a:xfrm>
              <a:custGeom>
                <a:avLst/>
                <a:gdLst>
                  <a:gd name="T0" fmla="*/ 0 w 79"/>
                  <a:gd name="T1" fmla="*/ 82 h 94"/>
                  <a:gd name="T2" fmla="*/ 9 w 79"/>
                  <a:gd name="T3" fmla="*/ 79 h 94"/>
                  <a:gd name="T4" fmla="*/ 68 w 79"/>
                  <a:gd name="T5" fmla="*/ 11 h 94"/>
                  <a:gd name="T6" fmla="*/ 69 w 79"/>
                  <a:gd name="T7" fmla="*/ 3 h 94"/>
                  <a:gd name="T8" fmla="*/ 76 w 79"/>
                  <a:gd name="T9" fmla="*/ 8 h 94"/>
                  <a:gd name="T10" fmla="*/ 79 w 79"/>
                  <a:gd name="T11" fmla="*/ 12 h 94"/>
                  <a:gd name="T12" fmla="*/ 71 w 79"/>
                  <a:gd name="T13" fmla="*/ 15 h 94"/>
                  <a:gd name="T14" fmla="*/ 15 w 79"/>
                  <a:gd name="T15" fmla="*/ 82 h 94"/>
                  <a:gd name="T16" fmla="*/ 13 w 79"/>
                  <a:gd name="T17" fmla="*/ 90 h 94"/>
                  <a:gd name="T18" fmla="*/ 0 w 79"/>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 h="94">
                    <a:moveTo>
                      <a:pt x="0" y="82"/>
                    </a:moveTo>
                    <a:cubicBezTo>
                      <a:pt x="0" y="82"/>
                      <a:pt x="5" y="83"/>
                      <a:pt x="9" y="79"/>
                    </a:cubicBezTo>
                    <a:cubicBezTo>
                      <a:pt x="13" y="74"/>
                      <a:pt x="68" y="11"/>
                      <a:pt x="68" y="11"/>
                    </a:cubicBezTo>
                    <a:cubicBezTo>
                      <a:pt x="68" y="11"/>
                      <a:pt x="71" y="6"/>
                      <a:pt x="69" y="3"/>
                    </a:cubicBezTo>
                    <a:cubicBezTo>
                      <a:pt x="67" y="0"/>
                      <a:pt x="76" y="8"/>
                      <a:pt x="76" y="8"/>
                    </a:cubicBezTo>
                    <a:cubicBezTo>
                      <a:pt x="79" y="12"/>
                      <a:pt x="79" y="12"/>
                      <a:pt x="79" y="12"/>
                    </a:cubicBezTo>
                    <a:cubicBezTo>
                      <a:pt x="79" y="12"/>
                      <a:pt x="76" y="10"/>
                      <a:pt x="71" y="15"/>
                    </a:cubicBezTo>
                    <a:cubicBezTo>
                      <a:pt x="67" y="20"/>
                      <a:pt x="15" y="82"/>
                      <a:pt x="15" y="82"/>
                    </a:cubicBezTo>
                    <a:cubicBezTo>
                      <a:pt x="15" y="82"/>
                      <a:pt x="13" y="86"/>
                      <a:pt x="13" y="90"/>
                    </a:cubicBezTo>
                    <a:cubicBezTo>
                      <a:pt x="14" y="94"/>
                      <a:pt x="0" y="82"/>
                      <a:pt x="0" y="82"/>
                    </a:cubicBezTo>
                    <a:close/>
                  </a:path>
                </a:pathLst>
              </a:custGeom>
              <a:grpFill/>
              <a:ln>
                <a:noFill/>
              </a:ln>
            </p:spPr>
            <p:txBody>
              <a:bodyPr anchor="ctr"/>
              <a:lstStyle/>
              <a:p>
                <a:pPr algn="ctr"/>
                <a:endParaRPr/>
              </a:p>
            </p:txBody>
          </p:sp>
          <p:sp>
            <p:nvSpPr>
              <p:cNvPr id="183" name="iṩliḍé">
                <a:extLst>
                  <a:ext uri="{FF2B5EF4-FFF2-40B4-BE49-F238E27FC236}">
                    <a16:creationId xmlns:a16="http://schemas.microsoft.com/office/drawing/2014/main" id="{D9461BD8-10AD-503B-1F32-7AFAF9D665EB}"/>
                  </a:ext>
                </a:extLst>
              </p:cNvPr>
              <p:cNvSpPr/>
              <p:nvPr/>
            </p:nvSpPr>
            <p:spPr bwMode="auto">
              <a:xfrm>
                <a:off x="6086870" y="1377565"/>
                <a:ext cx="106209" cy="138071"/>
              </a:xfrm>
              <a:custGeom>
                <a:avLst/>
                <a:gdLst>
                  <a:gd name="T0" fmla="*/ 0 w 76"/>
                  <a:gd name="T1" fmla="*/ 84 h 99"/>
                  <a:gd name="T2" fmla="*/ 8 w 76"/>
                  <a:gd name="T3" fmla="*/ 81 h 99"/>
                  <a:gd name="T4" fmla="*/ 63 w 76"/>
                  <a:gd name="T5" fmla="*/ 12 h 99"/>
                  <a:gd name="T6" fmla="*/ 66 w 76"/>
                  <a:gd name="T7" fmla="*/ 3 h 99"/>
                  <a:gd name="T8" fmla="*/ 73 w 76"/>
                  <a:gd name="T9" fmla="*/ 8 h 99"/>
                  <a:gd name="T10" fmla="*/ 76 w 76"/>
                  <a:gd name="T11" fmla="*/ 11 h 99"/>
                  <a:gd name="T12" fmla="*/ 64 w 76"/>
                  <a:gd name="T13" fmla="*/ 23 h 99"/>
                  <a:gd name="T14" fmla="*/ 17 w 76"/>
                  <a:gd name="T15" fmla="*/ 87 h 99"/>
                  <a:gd name="T16" fmla="*/ 16 w 76"/>
                  <a:gd name="T17" fmla="*/ 96 h 99"/>
                  <a:gd name="T18" fmla="*/ 0 w 76"/>
                  <a:gd name="T19" fmla="*/ 84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99">
                    <a:moveTo>
                      <a:pt x="0" y="84"/>
                    </a:moveTo>
                    <a:cubicBezTo>
                      <a:pt x="0" y="84"/>
                      <a:pt x="4" y="85"/>
                      <a:pt x="8" y="81"/>
                    </a:cubicBezTo>
                    <a:cubicBezTo>
                      <a:pt x="12" y="76"/>
                      <a:pt x="63" y="12"/>
                      <a:pt x="63" y="12"/>
                    </a:cubicBezTo>
                    <a:cubicBezTo>
                      <a:pt x="63" y="12"/>
                      <a:pt x="68" y="6"/>
                      <a:pt x="66" y="3"/>
                    </a:cubicBezTo>
                    <a:cubicBezTo>
                      <a:pt x="63" y="0"/>
                      <a:pt x="73" y="8"/>
                      <a:pt x="73" y="8"/>
                    </a:cubicBezTo>
                    <a:cubicBezTo>
                      <a:pt x="76" y="11"/>
                      <a:pt x="76" y="11"/>
                      <a:pt x="76" y="11"/>
                    </a:cubicBezTo>
                    <a:cubicBezTo>
                      <a:pt x="76" y="11"/>
                      <a:pt x="68" y="18"/>
                      <a:pt x="64" y="23"/>
                    </a:cubicBezTo>
                    <a:cubicBezTo>
                      <a:pt x="59" y="28"/>
                      <a:pt x="17" y="87"/>
                      <a:pt x="17" y="87"/>
                    </a:cubicBezTo>
                    <a:cubicBezTo>
                      <a:pt x="17" y="87"/>
                      <a:pt x="12" y="91"/>
                      <a:pt x="16" y="96"/>
                    </a:cubicBezTo>
                    <a:cubicBezTo>
                      <a:pt x="17" y="99"/>
                      <a:pt x="0" y="84"/>
                      <a:pt x="0" y="84"/>
                    </a:cubicBezTo>
                    <a:close/>
                  </a:path>
                </a:pathLst>
              </a:custGeom>
              <a:grpFill/>
              <a:ln>
                <a:noFill/>
              </a:ln>
            </p:spPr>
            <p:txBody>
              <a:bodyPr anchor="ctr"/>
              <a:lstStyle/>
              <a:p>
                <a:pPr algn="ctr"/>
                <a:endParaRPr/>
              </a:p>
            </p:txBody>
          </p:sp>
          <p:sp>
            <p:nvSpPr>
              <p:cNvPr id="184" name="iṥļíḋê">
                <a:extLst>
                  <a:ext uri="{FF2B5EF4-FFF2-40B4-BE49-F238E27FC236}">
                    <a16:creationId xmlns:a16="http://schemas.microsoft.com/office/drawing/2014/main" id="{8D95E2CC-B36B-3709-ADDE-E39D0FA9C013}"/>
                  </a:ext>
                </a:extLst>
              </p:cNvPr>
              <p:cNvSpPr/>
              <p:nvPr/>
            </p:nvSpPr>
            <p:spPr bwMode="auto">
              <a:xfrm>
                <a:off x="7099841" y="1159837"/>
                <a:ext cx="131434" cy="83641"/>
              </a:xfrm>
              <a:custGeom>
                <a:avLst/>
                <a:gdLst>
                  <a:gd name="T0" fmla="*/ 88 w 95"/>
                  <a:gd name="T1" fmla="*/ 60 h 60"/>
                  <a:gd name="T2" fmla="*/ 82 w 95"/>
                  <a:gd name="T3" fmla="*/ 53 h 60"/>
                  <a:gd name="T4" fmla="*/ 10 w 95"/>
                  <a:gd name="T5" fmla="*/ 18 h 60"/>
                  <a:gd name="T6" fmla="*/ 0 w 95"/>
                  <a:gd name="T7" fmla="*/ 17 h 60"/>
                  <a:gd name="T8" fmla="*/ 8 w 95"/>
                  <a:gd name="T9" fmla="*/ 0 h 60"/>
                  <a:gd name="T10" fmla="*/ 15 w 95"/>
                  <a:gd name="T11" fmla="*/ 10 h 60"/>
                  <a:gd name="T12" fmla="*/ 88 w 95"/>
                  <a:gd name="T13" fmla="*/ 45 h 60"/>
                  <a:gd name="T14" fmla="*/ 95 w 95"/>
                  <a:gd name="T15" fmla="*/ 45 h 60"/>
                  <a:gd name="T16" fmla="*/ 88 w 95"/>
                  <a:gd name="T17"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0">
                    <a:moveTo>
                      <a:pt x="88" y="60"/>
                    </a:moveTo>
                    <a:cubicBezTo>
                      <a:pt x="90" y="56"/>
                      <a:pt x="88" y="55"/>
                      <a:pt x="82" y="53"/>
                    </a:cubicBezTo>
                    <a:cubicBezTo>
                      <a:pt x="10" y="18"/>
                      <a:pt x="10" y="18"/>
                      <a:pt x="10" y="18"/>
                    </a:cubicBezTo>
                    <a:cubicBezTo>
                      <a:pt x="9" y="17"/>
                      <a:pt x="1" y="13"/>
                      <a:pt x="0" y="17"/>
                    </a:cubicBezTo>
                    <a:cubicBezTo>
                      <a:pt x="8" y="0"/>
                      <a:pt x="8" y="0"/>
                      <a:pt x="8" y="0"/>
                    </a:cubicBezTo>
                    <a:cubicBezTo>
                      <a:pt x="6" y="3"/>
                      <a:pt x="12" y="9"/>
                      <a:pt x="15" y="10"/>
                    </a:cubicBezTo>
                    <a:cubicBezTo>
                      <a:pt x="88" y="45"/>
                      <a:pt x="88" y="45"/>
                      <a:pt x="88" y="45"/>
                    </a:cubicBezTo>
                    <a:cubicBezTo>
                      <a:pt x="92" y="47"/>
                      <a:pt x="93" y="48"/>
                      <a:pt x="95" y="45"/>
                    </a:cubicBezTo>
                    <a:lnTo>
                      <a:pt x="88" y="60"/>
                    </a:lnTo>
                    <a:close/>
                  </a:path>
                </a:pathLst>
              </a:custGeom>
              <a:grpFill/>
              <a:ln>
                <a:noFill/>
              </a:ln>
            </p:spPr>
            <p:txBody>
              <a:bodyPr anchor="ctr"/>
              <a:lstStyle/>
              <a:p>
                <a:pPr algn="ctr"/>
                <a:endParaRPr/>
              </a:p>
            </p:txBody>
          </p:sp>
          <p:sp>
            <p:nvSpPr>
              <p:cNvPr id="185" name="îṥľîḓê">
                <a:extLst>
                  <a:ext uri="{FF2B5EF4-FFF2-40B4-BE49-F238E27FC236}">
                    <a16:creationId xmlns:a16="http://schemas.microsoft.com/office/drawing/2014/main" id="{2EE05547-FDE8-388C-46C7-53A94776A4CE}"/>
                  </a:ext>
                </a:extLst>
              </p:cNvPr>
              <p:cNvSpPr/>
              <p:nvPr/>
            </p:nvSpPr>
            <p:spPr bwMode="auto">
              <a:xfrm>
                <a:off x="7083910" y="1193028"/>
                <a:ext cx="132761" cy="84968"/>
              </a:xfrm>
              <a:custGeom>
                <a:avLst/>
                <a:gdLst>
                  <a:gd name="T0" fmla="*/ 80 w 95"/>
                  <a:gd name="T1" fmla="*/ 49 h 61"/>
                  <a:gd name="T2" fmla="*/ 18 w 95"/>
                  <a:gd name="T3" fmla="*/ 16 h 61"/>
                  <a:gd name="T4" fmla="*/ 0 w 95"/>
                  <a:gd name="T5" fmla="*/ 11 h 61"/>
                  <a:gd name="T6" fmla="*/ 6 w 95"/>
                  <a:gd name="T7" fmla="*/ 0 h 61"/>
                  <a:gd name="T8" fmla="*/ 14 w 95"/>
                  <a:gd name="T9" fmla="*/ 7 h 61"/>
                  <a:gd name="T10" fmla="*/ 84 w 95"/>
                  <a:gd name="T11" fmla="*/ 45 h 61"/>
                  <a:gd name="T12" fmla="*/ 94 w 95"/>
                  <a:gd name="T13" fmla="*/ 45 h 61"/>
                  <a:gd name="T14" fmla="*/ 88 w 95"/>
                  <a:gd name="T15" fmla="*/ 60 h 61"/>
                  <a:gd name="T16" fmla="*/ 80 w 95"/>
                  <a:gd name="T17"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1">
                    <a:moveTo>
                      <a:pt x="80" y="49"/>
                    </a:moveTo>
                    <a:cubicBezTo>
                      <a:pt x="62" y="38"/>
                      <a:pt x="40" y="26"/>
                      <a:pt x="18" y="16"/>
                    </a:cubicBezTo>
                    <a:cubicBezTo>
                      <a:pt x="15" y="14"/>
                      <a:pt x="2" y="8"/>
                      <a:pt x="0" y="11"/>
                    </a:cubicBezTo>
                    <a:cubicBezTo>
                      <a:pt x="6" y="0"/>
                      <a:pt x="6" y="0"/>
                      <a:pt x="6" y="0"/>
                    </a:cubicBezTo>
                    <a:cubicBezTo>
                      <a:pt x="5" y="2"/>
                      <a:pt x="12" y="6"/>
                      <a:pt x="14" y="7"/>
                    </a:cubicBezTo>
                    <a:cubicBezTo>
                      <a:pt x="84" y="45"/>
                      <a:pt x="84" y="45"/>
                      <a:pt x="84" y="45"/>
                    </a:cubicBezTo>
                    <a:cubicBezTo>
                      <a:pt x="87" y="47"/>
                      <a:pt x="91" y="48"/>
                      <a:pt x="94" y="45"/>
                    </a:cubicBezTo>
                    <a:cubicBezTo>
                      <a:pt x="95" y="52"/>
                      <a:pt x="90" y="61"/>
                      <a:pt x="88" y="60"/>
                    </a:cubicBezTo>
                    <a:cubicBezTo>
                      <a:pt x="85" y="59"/>
                      <a:pt x="92" y="57"/>
                      <a:pt x="80" y="49"/>
                    </a:cubicBezTo>
                    <a:close/>
                  </a:path>
                </a:pathLst>
              </a:custGeom>
              <a:grpFill/>
              <a:ln>
                <a:noFill/>
              </a:ln>
            </p:spPr>
            <p:txBody>
              <a:bodyPr anchor="ctr"/>
              <a:lstStyle/>
              <a:p>
                <a:pPr algn="ctr"/>
                <a:endParaRPr/>
              </a:p>
            </p:txBody>
          </p:sp>
          <p:sp>
            <p:nvSpPr>
              <p:cNvPr id="186" name="ïṣḷíďê">
                <a:extLst>
                  <a:ext uri="{FF2B5EF4-FFF2-40B4-BE49-F238E27FC236}">
                    <a16:creationId xmlns:a16="http://schemas.microsoft.com/office/drawing/2014/main" id="{5272E9B5-A9C4-7977-EA08-067250B82673}"/>
                  </a:ext>
                </a:extLst>
              </p:cNvPr>
              <p:cNvSpPr/>
              <p:nvPr/>
            </p:nvSpPr>
            <p:spPr bwMode="auto">
              <a:xfrm>
                <a:off x="7066650" y="1218253"/>
                <a:ext cx="126124" cy="86296"/>
              </a:xfrm>
              <a:custGeom>
                <a:avLst/>
                <a:gdLst>
                  <a:gd name="T0" fmla="*/ 85 w 90"/>
                  <a:gd name="T1" fmla="*/ 62 h 62"/>
                  <a:gd name="T2" fmla="*/ 83 w 90"/>
                  <a:gd name="T3" fmla="*/ 59 h 62"/>
                  <a:gd name="T4" fmla="*/ 16 w 90"/>
                  <a:gd name="T5" fmla="*/ 16 h 62"/>
                  <a:gd name="T6" fmla="*/ 0 w 90"/>
                  <a:gd name="T7" fmla="*/ 11 h 62"/>
                  <a:gd name="T8" fmla="*/ 8 w 90"/>
                  <a:gd name="T9" fmla="*/ 0 h 62"/>
                  <a:gd name="T10" fmla="*/ 18 w 90"/>
                  <a:gd name="T11" fmla="*/ 9 h 62"/>
                  <a:gd name="T12" fmla="*/ 88 w 90"/>
                  <a:gd name="T13" fmla="*/ 53 h 62"/>
                  <a:gd name="T14" fmla="*/ 90 w 90"/>
                  <a:gd name="T15" fmla="*/ 53 h 62"/>
                  <a:gd name="T16" fmla="*/ 85 w 90"/>
                  <a:gd name="T17"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62">
                    <a:moveTo>
                      <a:pt x="85" y="62"/>
                    </a:moveTo>
                    <a:cubicBezTo>
                      <a:pt x="85" y="61"/>
                      <a:pt x="85" y="60"/>
                      <a:pt x="83" y="59"/>
                    </a:cubicBezTo>
                    <a:cubicBezTo>
                      <a:pt x="16" y="16"/>
                      <a:pt x="16" y="16"/>
                      <a:pt x="16" y="16"/>
                    </a:cubicBezTo>
                    <a:cubicBezTo>
                      <a:pt x="13" y="14"/>
                      <a:pt x="3" y="8"/>
                      <a:pt x="0" y="11"/>
                    </a:cubicBezTo>
                    <a:cubicBezTo>
                      <a:pt x="8" y="0"/>
                      <a:pt x="8" y="0"/>
                      <a:pt x="8" y="0"/>
                    </a:cubicBezTo>
                    <a:cubicBezTo>
                      <a:pt x="7" y="3"/>
                      <a:pt x="16" y="8"/>
                      <a:pt x="18" y="9"/>
                    </a:cubicBezTo>
                    <a:cubicBezTo>
                      <a:pt x="88" y="53"/>
                      <a:pt x="88" y="53"/>
                      <a:pt x="88" y="53"/>
                    </a:cubicBezTo>
                    <a:cubicBezTo>
                      <a:pt x="89" y="53"/>
                      <a:pt x="90" y="54"/>
                      <a:pt x="90" y="53"/>
                    </a:cubicBezTo>
                    <a:lnTo>
                      <a:pt x="85" y="62"/>
                    </a:lnTo>
                    <a:close/>
                  </a:path>
                </a:pathLst>
              </a:custGeom>
              <a:grpFill/>
              <a:ln>
                <a:noFill/>
              </a:ln>
            </p:spPr>
            <p:txBody>
              <a:bodyPr anchor="ctr"/>
              <a:lstStyle/>
              <a:p>
                <a:pPr algn="ctr"/>
                <a:endParaRPr/>
              </a:p>
            </p:txBody>
          </p:sp>
          <p:sp>
            <p:nvSpPr>
              <p:cNvPr id="187" name="ïşlîdê">
                <a:extLst>
                  <a:ext uri="{FF2B5EF4-FFF2-40B4-BE49-F238E27FC236}">
                    <a16:creationId xmlns:a16="http://schemas.microsoft.com/office/drawing/2014/main" id="{BE368637-624F-44C3-C262-A44C7642899D}"/>
                  </a:ext>
                </a:extLst>
              </p:cNvPr>
              <p:cNvSpPr/>
              <p:nvPr/>
            </p:nvSpPr>
            <p:spPr bwMode="auto">
              <a:xfrm>
                <a:off x="7053374" y="1244805"/>
                <a:ext cx="116830" cy="96917"/>
              </a:xfrm>
              <a:custGeom>
                <a:avLst/>
                <a:gdLst>
                  <a:gd name="T0" fmla="*/ 84 w 84"/>
                  <a:gd name="T1" fmla="*/ 59 h 70"/>
                  <a:gd name="T2" fmla="*/ 81 w 84"/>
                  <a:gd name="T3" fmla="*/ 59 h 70"/>
                  <a:gd name="T4" fmla="*/ 7 w 84"/>
                  <a:gd name="T5" fmla="*/ 3 h 70"/>
                  <a:gd name="T6" fmla="*/ 5 w 84"/>
                  <a:gd name="T7" fmla="*/ 0 h 70"/>
                  <a:gd name="T8" fmla="*/ 0 w 84"/>
                  <a:gd name="T9" fmla="*/ 7 h 70"/>
                  <a:gd name="T10" fmla="*/ 3 w 84"/>
                  <a:gd name="T11" fmla="*/ 7 h 70"/>
                  <a:gd name="T12" fmla="*/ 77 w 84"/>
                  <a:gd name="T13" fmla="*/ 67 h 70"/>
                  <a:gd name="T14" fmla="*/ 78 w 84"/>
                  <a:gd name="T15" fmla="*/ 70 h 70"/>
                  <a:gd name="T16" fmla="*/ 84 w 84"/>
                  <a:gd name="T17" fmla="*/ 5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70">
                    <a:moveTo>
                      <a:pt x="84" y="59"/>
                    </a:moveTo>
                    <a:cubicBezTo>
                      <a:pt x="84" y="60"/>
                      <a:pt x="83" y="60"/>
                      <a:pt x="81" y="59"/>
                    </a:cubicBezTo>
                    <a:cubicBezTo>
                      <a:pt x="7" y="3"/>
                      <a:pt x="7" y="3"/>
                      <a:pt x="7" y="3"/>
                    </a:cubicBezTo>
                    <a:cubicBezTo>
                      <a:pt x="6" y="2"/>
                      <a:pt x="5" y="1"/>
                      <a:pt x="5" y="0"/>
                    </a:cubicBezTo>
                    <a:cubicBezTo>
                      <a:pt x="0" y="7"/>
                      <a:pt x="0" y="7"/>
                      <a:pt x="0" y="7"/>
                    </a:cubicBezTo>
                    <a:cubicBezTo>
                      <a:pt x="1" y="6"/>
                      <a:pt x="2" y="6"/>
                      <a:pt x="3" y="7"/>
                    </a:cubicBezTo>
                    <a:cubicBezTo>
                      <a:pt x="26" y="22"/>
                      <a:pt x="57" y="50"/>
                      <a:pt x="77" y="67"/>
                    </a:cubicBezTo>
                    <a:cubicBezTo>
                      <a:pt x="79" y="68"/>
                      <a:pt x="79" y="69"/>
                      <a:pt x="78" y="70"/>
                    </a:cubicBezTo>
                    <a:lnTo>
                      <a:pt x="84" y="59"/>
                    </a:lnTo>
                    <a:close/>
                  </a:path>
                </a:pathLst>
              </a:custGeom>
              <a:grpFill/>
              <a:ln>
                <a:noFill/>
              </a:ln>
            </p:spPr>
            <p:txBody>
              <a:bodyPr anchor="ctr"/>
              <a:lstStyle/>
              <a:p>
                <a:pPr algn="ctr"/>
                <a:endParaRPr/>
              </a:p>
            </p:txBody>
          </p:sp>
          <p:sp>
            <p:nvSpPr>
              <p:cNvPr id="188" name="îṣḷide">
                <a:extLst>
                  <a:ext uri="{FF2B5EF4-FFF2-40B4-BE49-F238E27FC236}">
                    <a16:creationId xmlns:a16="http://schemas.microsoft.com/office/drawing/2014/main" id="{F4CD86FE-5281-009E-A0F1-17980CA82C9B}"/>
                  </a:ext>
                </a:extLst>
              </p:cNvPr>
              <p:cNvSpPr/>
              <p:nvPr/>
            </p:nvSpPr>
            <p:spPr bwMode="auto">
              <a:xfrm>
                <a:off x="7013545" y="1287290"/>
                <a:ext cx="119485" cy="120814"/>
              </a:xfrm>
              <a:custGeom>
                <a:avLst/>
                <a:gdLst>
                  <a:gd name="T0" fmla="*/ 86 w 86"/>
                  <a:gd name="T1" fmla="*/ 72 h 86"/>
                  <a:gd name="T2" fmla="*/ 79 w 86"/>
                  <a:gd name="T3" fmla="*/ 70 h 86"/>
                  <a:gd name="T4" fmla="*/ 12 w 86"/>
                  <a:gd name="T5" fmla="*/ 12 h 86"/>
                  <a:gd name="T6" fmla="*/ 9 w 86"/>
                  <a:gd name="T7" fmla="*/ 4 h 86"/>
                  <a:gd name="T8" fmla="*/ 3 w 86"/>
                  <a:gd name="T9" fmla="*/ 9 h 86"/>
                  <a:gd name="T10" fmla="*/ 0 w 86"/>
                  <a:gd name="T11" fmla="*/ 14 h 86"/>
                  <a:gd name="T12" fmla="*/ 8 w 86"/>
                  <a:gd name="T13" fmla="*/ 17 h 86"/>
                  <a:gd name="T14" fmla="*/ 71 w 86"/>
                  <a:gd name="T15" fmla="*/ 75 h 86"/>
                  <a:gd name="T16" fmla="*/ 76 w 86"/>
                  <a:gd name="T17" fmla="*/ 83 h 86"/>
                  <a:gd name="T18" fmla="*/ 86 w 86"/>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86">
                    <a:moveTo>
                      <a:pt x="86" y="72"/>
                    </a:moveTo>
                    <a:cubicBezTo>
                      <a:pt x="86" y="72"/>
                      <a:pt x="83" y="74"/>
                      <a:pt x="79" y="70"/>
                    </a:cubicBezTo>
                    <a:cubicBezTo>
                      <a:pt x="74" y="67"/>
                      <a:pt x="12" y="12"/>
                      <a:pt x="12" y="12"/>
                    </a:cubicBezTo>
                    <a:cubicBezTo>
                      <a:pt x="12" y="12"/>
                      <a:pt x="7" y="7"/>
                      <a:pt x="9" y="4"/>
                    </a:cubicBezTo>
                    <a:cubicBezTo>
                      <a:pt x="11" y="0"/>
                      <a:pt x="3" y="9"/>
                      <a:pt x="3" y="9"/>
                    </a:cubicBezTo>
                    <a:cubicBezTo>
                      <a:pt x="0" y="14"/>
                      <a:pt x="0" y="14"/>
                      <a:pt x="0" y="14"/>
                    </a:cubicBezTo>
                    <a:cubicBezTo>
                      <a:pt x="0" y="14"/>
                      <a:pt x="3" y="12"/>
                      <a:pt x="8" y="17"/>
                    </a:cubicBezTo>
                    <a:cubicBezTo>
                      <a:pt x="13" y="21"/>
                      <a:pt x="71" y="75"/>
                      <a:pt x="71" y="75"/>
                    </a:cubicBezTo>
                    <a:cubicBezTo>
                      <a:pt x="71" y="75"/>
                      <a:pt x="76" y="79"/>
                      <a:pt x="76" y="83"/>
                    </a:cubicBezTo>
                    <a:cubicBezTo>
                      <a:pt x="76" y="86"/>
                      <a:pt x="86" y="72"/>
                      <a:pt x="86" y="72"/>
                    </a:cubicBezTo>
                    <a:close/>
                  </a:path>
                </a:pathLst>
              </a:custGeom>
              <a:grpFill/>
              <a:ln>
                <a:noFill/>
              </a:ln>
            </p:spPr>
            <p:txBody>
              <a:bodyPr anchor="ctr"/>
              <a:lstStyle/>
              <a:p>
                <a:pPr algn="ctr"/>
                <a:endParaRPr/>
              </a:p>
            </p:txBody>
          </p:sp>
          <p:sp>
            <p:nvSpPr>
              <p:cNvPr id="189" name="ïšḷiḓé">
                <a:extLst>
                  <a:ext uri="{FF2B5EF4-FFF2-40B4-BE49-F238E27FC236}">
                    <a16:creationId xmlns:a16="http://schemas.microsoft.com/office/drawing/2014/main" id="{8F441598-213D-C6ED-504C-F165AB6D5A9A}"/>
                  </a:ext>
                </a:extLst>
              </p:cNvPr>
              <p:cNvSpPr/>
              <p:nvPr/>
            </p:nvSpPr>
            <p:spPr bwMode="auto">
              <a:xfrm>
                <a:off x="6990977" y="1312513"/>
                <a:ext cx="114175" cy="110193"/>
              </a:xfrm>
              <a:custGeom>
                <a:avLst/>
                <a:gdLst>
                  <a:gd name="T0" fmla="*/ 73 w 82"/>
                  <a:gd name="T1" fmla="*/ 70 h 79"/>
                  <a:gd name="T2" fmla="*/ 12 w 82"/>
                  <a:gd name="T3" fmla="*/ 12 h 79"/>
                  <a:gd name="T4" fmla="*/ 9 w 82"/>
                  <a:gd name="T5" fmla="*/ 3 h 79"/>
                  <a:gd name="T6" fmla="*/ 2 w 82"/>
                  <a:gd name="T7" fmla="*/ 9 h 79"/>
                  <a:gd name="T8" fmla="*/ 0 w 82"/>
                  <a:gd name="T9" fmla="*/ 13 h 79"/>
                  <a:gd name="T10" fmla="*/ 8 w 82"/>
                  <a:gd name="T11" fmla="*/ 16 h 79"/>
                  <a:gd name="T12" fmla="*/ 69 w 82"/>
                  <a:gd name="T13" fmla="*/ 71 h 79"/>
                  <a:gd name="T14" fmla="*/ 73 w 82"/>
                  <a:gd name="T15" fmla="*/ 70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79">
                    <a:moveTo>
                      <a:pt x="73" y="70"/>
                    </a:moveTo>
                    <a:cubicBezTo>
                      <a:pt x="64" y="62"/>
                      <a:pt x="12" y="12"/>
                      <a:pt x="12" y="12"/>
                    </a:cubicBezTo>
                    <a:cubicBezTo>
                      <a:pt x="12" y="12"/>
                      <a:pt x="7" y="6"/>
                      <a:pt x="9" y="3"/>
                    </a:cubicBezTo>
                    <a:cubicBezTo>
                      <a:pt x="11" y="0"/>
                      <a:pt x="2" y="9"/>
                      <a:pt x="2" y="9"/>
                    </a:cubicBezTo>
                    <a:cubicBezTo>
                      <a:pt x="0" y="13"/>
                      <a:pt x="0" y="13"/>
                      <a:pt x="0" y="13"/>
                    </a:cubicBezTo>
                    <a:cubicBezTo>
                      <a:pt x="0" y="13"/>
                      <a:pt x="3" y="11"/>
                      <a:pt x="8" y="16"/>
                    </a:cubicBezTo>
                    <a:cubicBezTo>
                      <a:pt x="13" y="21"/>
                      <a:pt x="69" y="71"/>
                      <a:pt x="69" y="71"/>
                    </a:cubicBezTo>
                    <a:cubicBezTo>
                      <a:pt x="81" y="79"/>
                      <a:pt x="82" y="78"/>
                      <a:pt x="73" y="70"/>
                    </a:cubicBezTo>
                    <a:close/>
                  </a:path>
                </a:pathLst>
              </a:custGeom>
              <a:grpFill/>
              <a:ln>
                <a:noFill/>
              </a:ln>
            </p:spPr>
            <p:txBody>
              <a:bodyPr anchor="ctr"/>
              <a:lstStyle/>
              <a:p>
                <a:pPr algn="ctr"/>
                <a:endParaRPr/>
              </a:p>
            </p:txBody>
          </p:sp>
          <p:sp>
            <p:nvSpPr>
              <p:cNvPr id="190" name="í$ḻïḋê">
                <a:extLst>
                  <a:ext uri="{FF2B5EF4-FFF2-40B4-BE49-F238E27FC236}">
                    <a16:creationId xmlns:a16="http://schemas.microsoft.com/office/drawing/2014/main" id="{74FB3609-9993-A080-8B12-9574F114D868}"/>
                  </a:ext>
                </a:extLst>
              </p:cNvPr>
              <p:cNvSpPr/>
              <p:nvPr/>
            </p:nvSpPr>
            <p:spPr bwMode="auto">
              <a:xfrm>
                <a:off x="6969733" y="1332428"/>
                <a:ext cx="107538" cy="122140"/>
              </a:xfrm>
              <a:custGeom>
                <a:avLst/>
                <a:gdLst>
                  <a:gd name="T0" fmla="*/ 77 w 77"/>
                  <a:gd name="T1" fmla="*/ 75 h 88"/>
                  <a:gd name="T2" fmla="*/ 71 w 77"/>
                  <a:gd name="T3" fmla="*/ 73 h 88"/>
                  <a:gd name="T4" fmla="*/ 13 w 77"/>
                  <a:gd name="T5" fmla="*/ 11 h 88"/>
                  <a:gd name="T6" fmla="*/ 10 w 77"/>
                  <a:gd name="T7" fmla="*/ 3 h 88"/>
                  <a:gd name="T8" fmla="*/ 3 w 77"/>
                  <a:gd name="T9" fmla="*/ 7 h 88"/>
                  <a:gd name="T10" fmla="*/ 0 w 77"/>
                  <a:gd name="T11" fmla="*/ 11 h 88"/>
                  <a:gd name="T12" fmla="*/ 8 w 77"/>
                  <a:gd name="T13" fmla="*/ 15 h 88"/>
                  <a:gd name="T14" fmla="*/ 63 w 77"/>
                  <a:gd name="T15" fmla="*/ 77 h 88"/>
                  <a:gd name="T16" fmla="*/ 67 w 77"/>
                  <a:gd name="T17" fmla="*/ 84 h 88"/>
                  <a:gd name="T18" fmla="*/ 77 w 77"/>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8">
                    <a:moveTo>
                      <a:pt x="77" y="75"/>
                    </a:moveTo>
                    <a:cubicBezTo>
                      <a:pt x="77" y="75"/>
                      <a:pt x="75" y="77"/>
                      <a:pt x="71" y="73"/>
                    </a:cubicBezTo>
                    <a:cubicBezTo>
                      <a:pt x="67" y="69"/>
                      <a:pt x="13" y="11"/>
                      <a:pt x="13" y="11"/>
                    </a:cubicBezTo>
                    <a:cubicBezTo>
                      <a:pt x="13" y="11"/>
                      <a:pt x="8" y="6"/>
                      <a:pt x="10" y="3"/>
                    </a:cubicBezTo>
                    <a:cubicBezTo>
                      <a:pt x="12" y="0"/>
                      <a:pt x="3" y="7"/>
                      <a:pt x="3" y="7"/>
                    </a:cubicBezTo>
                    <a:cubicBezTo>
                      <a:pt x="0" y="11"/>
                      <a:pt x="0" y="11"/>
                      <a:pt x="0" y="11"/>
                    </a:cubicBezTo>
                    <a:cubicBezTo>
                      <a:pt x="0" y="11"/>
                      <a:pt x="4" y="10"/>
                      <a:pt x="8" y="15"/>
                    </a:cubicBezTo>
                    <a:cubicBezTo>
                      <a:pt x="13" y="20"/>
                      <a:pt x="63" y="77"/>
                      <a:pt x="63" y="77"/>
                    </a:cubicBezTo>
                    <a:cubicBezTo>
                      <a:pt x="63" y="77"/>
                      <a:pt x="68" y="81"/>
                      <a:pt x="67" y="84"/>
                    </a:cubicBezTo>
                    <a:cubicBezTo>
                      <a:pt x="67" y="88"/>
                      <a:pt x="77" y="75"/>
                      <a:pt x="77" y="75"/>
                    </a:cubicBezTo>
                    <a:close/>
                  </a:path>
                </a:pathLst>
              </a:custGeom>
              <a:grpFill/>
              <a:ln>
                <a:noFill/>
              </a:ln>
            </p:spPr>
            <p:txBody>
              <a:bodyPr anchor="ctr"/>
              <a:lstStyle/>
              <a:p>
                <a:pPr algn="ctr"/>
                <a:endParaRPr/>
              </a:p>
            </p:txBody>
          </p:sp>
          <p:sp>
            <p:nvSpPr>
              <p:cNvPr id="191" name="îŝľiḑè">
                <a:extLst>
                  <a:ext uri="{FF2B5EF4-FFF2-40B4-BE49-F238E27FC236}">
                    <a16:creationId xmlns:a16="http://schemas.microsoft.com/office/drawing/2014/main" id="{3ED1619A-822C-1C6A-5B0A-1DE77A2EA9AE}"/>
                  </a:ext>
                </a:extLst>
              </p:cNvPr>
              <p:cNvSpPr/>
              <p:nvPr/>
            </p:nvSpPr>
            <p:spPr bwMode="auto">
              <a:xfrm>
                <a:off x="6945837" y="1352343"/>
                <a:ext cx="108864" cy="127450"/>
              </a:xfrm>
              <a:custGeom>
                <a:avLst/>
                <a:gdLst>
                  <a:gd name="T0" fmla="*/ 78 w 78"/>
                  <a:gd name="T1" fmla="*/ 80 h 92"/>
                  <a:gd name="T2" fmla="*/ 68 w 78"/>
                  <a:gd name="T3" fmla="*/ 77 h 92"/>
                  <a:gd name="T4" fmla="*/ 13 w 78"/>
                  <a:gd name="T5" fmla="*/ 10 h 92"/>
                  <a:gd name="T6" fmla="*/ 11 w 78"/>
                  <a:gd name="T7" fmla="*/ 3 h 92"/>
                  <a:gd name="T8" fmla="*/ 3 w 78"/>
                  <a:gd name="T9" fmla="*/ 9 h 92"/>
                  <a:gd name="T10" fmla="*/ 0 w 78"/>
                  <a:gd name="T11" fmla="*/ 13 h 92"/>
                  <a:gd name="T12" fmla="*/ 7 w 78"/>
                  <a:gd name="T13" fmla="*/ 17 h 92"/>
                  <a:gd name="T14" fmla="*/ 62 w 78"/>
                  <a:gd name="T15" fmla="*/ 81 h 92"/>
                  <a:gd name="T16" fmla="*/ 65 w 78"/>
                  <a:gd name="T17" fmla="*/ 88 h 92"/>
                  <a:gd name="T18" fmla="*/ 78 w 78"/>
                  <a:gd name="T19" fmla="*/ 8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92">
                    <a:moveTo>
                      <a:pt x="78" y="80"/>
                    </a:moveTo>
                    <a:cubicBezTo>
                      <a:pt x="78" y="80"/>
                      <a:pt x="72" y="81"/>
                      <a:pt x="68" y="77"/>
                    </a:cubicBezTo>
                    <a:cubicBezTo>
                      <a:pt x="64" y="73"/>
                      <a:pt x="13" y="10"/>
                      <a:pt x="13" y="10"/>
                    </a:cubicBezTo>
                    <a:cubicBezTo>
                      <a:pt x="13" y="10"/>
                      <a:pt x="9" y="6"/>
                      <a:pt x="11" y="3"/>
                    </a:cubicBezTo>
                    <a:cubicBezTo>
                      <a:pt x="13" y="0"/>
                      <a:pt x="3" y="9"/>
                      <a:pt x="3" y="9"/>
                    </a:cubicBezTo>
                    <a:cubicBezTo>
                      <a:pt x="0" y="13"/>
                      <a:pt x="0" y="13"/>
                      <a:pt x="0" y="13"/>
                    </a:cubicBezTo>
                    <a:cubicBezTo>
                      <a:pt x="0" y="13"/>
                      <a:pt x="3" y="12"/>
                      <a:pt x="7" y="17"/>
                    </a:cubicBezTo>
                    <a:cubicBezTo>
                      <a:pt x="12" y="23"/>
                      <a:pt x="62" y="81"/>
                      <a:pt x="62" y="81"/>
                    </a:cubicBezTo>
                    <a:cubicBezTo>
                      <a:pt x="62" y="81"/>
                      <a:pt x="65" y="84"/>
                      <a:pt x="65" y="88"/>
                    </a:cubicBezTo>
                    <a:cubicBezTo>
                      <a:pt x="64" y="92"/>
                      <a:pt x="78" y="80"/>
                      <a:pt x="78" y="80"/>
                    </a:cubicBezTo>
                    <a:close/>
                  </a:path>
                </a:pathLst>
              </a:custGeom>
              <a:grpFill/>
              <a:ln>
                <a:noFill/>
              </a:ln>
            </p:spPr>
            <p:txBody>
              <a:bodyPr anchor="ctr"/>
              <a:lstStyle/>
              <a:p>
                <a:pPr algn="ctr"/>
                <a:endParaRPr/>
              </a:p>
            </p:txBody>
          </p:sp>
          <p:sp>
            <p:nvSpPr>
              <p:cNvPr id="192" name="ïŝļiḋé">
                <a:extLst>
                  <a:ext uri="{FF2B5EF4-FFF2-40B4-BE49-F238E27FC236}">
                    <a16:creationId xmlns:a16="http://schemas.microsoft.com/office/drawing/2014/main" id="{0215B3CA-571E-8309-CFEF-48B290A433F3}"/>
                  </a:ext>
                </a:extLst>
              </p:cNvPr>
              <p:cNvSpPr/>
              <p:nvPr/>
            </p:nvSpPr>
            <p:spPr bwMode="auto">
              <a:xfrm>
                <a:off x="6917956" y="1369600"/>
                <a:ext cx="108864" cy="140726"/>
              </a:xfrm>
              <a:custGeom>
                <a:avLst/>
                <a:gdLst>
                  <a:gd name="T0" fmla="*/ 78 w 78"/>
                  <a:gd name="T1" fmla="*/ 84 h 101"/>
                  <a:gd name="T2" fmla="*/ 68 w 78"/>
                  <a:gd name="T3" fmla="*/ 79 h 101"/>
                  <a:gd name="T4" fmla="*/ 16 w 78"/>
                  <a:gd name="T5" fmla="*/ 12 h 101"/>
                  <a:gd name="T6" fmla="*/ 13 w 78"/>
                  <a:gd name="T7" fmla="*/ 3 h 101"/>
                  <a:gd name="T8" fmla="*/ 6 w 78"/>
                  <a:gd name="T9" fmla="*/ 12 h 101"/>
                  <a:gd name="T10" fmla="*/ 0 w 78"/>
                  <a:gd name="T11" fmla="*/ 15 h 101"/>
                  <a:gd name="T12" fmla="*/ 8 w 78"/>
                  <a:gd name="T13" fmla="*/ 20 h 101"/>
                  <a:gd name="T14" fmla="*/ 59 w 78"/>
                  <a:gd name="T15" fmla="*/ 89 h 101"/>
                  <a:gd name="T16" fmla="*/ 60 w 78"/>
                  <a:gd name="T17" fmla="*/ 98 h 101"/>
                  <a:gd name="T18" fmla="*/ 78 w 78"/>
                  <a:gd name="T19" fmla="*/ 84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101">
                    <a:moveTo>
                      <a:pt x="78" y="84"/>
                    </a:moveTo>
                    <a:cubicBezTo>
                      <a:pt x="78" y="84"/>
                      <a:pt x="72" y="84"/>
                      <a:pt x="68" y="79"/>
                    </a:cubicBezTo>
                    <a:cubicBezTo>
                      <a:pt x="64" y="75"/>
                      <a:pt x="16" y="12"/>
                      <a:pt x="16" y="12"/>
                    </a:cubicBezTo>
                    <a:cubicBezTo>
                      <a:pt x="16" y="12"/>
                      <a:pt x="11" y="6"/>
                      <a:pt x="13" y="3"/>
                    </a:cubicBezTo>
                    <a:cubicBezTo>
                      <a:pt x="16" y="0"/>
                      <a:pt x="6" y="12"/>
                      <a:pt x="6" y="12"/>
                    </a:cubicBezTo>
                    <a:cubicBezTo>
                      <a:pt x="0" y="15"/>
                      <a:pt x="0" y="15"/>
                      <a:pt x="0" y="15"/>
                    </a:cubicBezTo>
                    <a:cubicBezTo>
                      <a:pt x="0" y="15"/>
                      <a:pt x="3" y="14"/>
                      <a:pt x="8" y="20"/>
                    </a:cubicBezTo>
                    <a:cubicBezTo>
                      <a:pt x="12" y="25"/>
                      <a:pt x="59" y="89"/>
                      <a:pt x="59" y="89"/>
                    </a:cubicBezTo>
                    <a:cubicBezTo>
                      <a:pt x="59" y="89"/>
                      <a:pt x="64" y="93"/>
                      <a:pt x="60" y="98"/>
                    </a:cubicBezTo>
                    <a:cubicBezTo>
                      <a:pt x="59" y="101"/>
                      <a:pt x="78" y="84"/>
                      <a:pt x="78" y="84"/>
                    </a:cubicBezTo>
                    <a:close/>
                  </a:path>
                </a:pathLst>
              </a:custGeom>
              <a:grpFill/>
              <a:ln>
                <a:noFill/>
              </a:ln>
            </p:spPr>
            <p:txBody>
              <a:bodyPr anchor="ctr"/>
              <a:lstStyle/>
              <a:p>
                <a:pPr algn="ctr"/>
                <a:endParaRPr/>
              </a:p>
            </p:txBody>
          </p:sp>
          <p:sp>
            <p:nvSpPr>
              <p:cNvPr id="193" name="íṩľîďé">
                <a:extLst>
                  <a:ext uri="{FF2B5EF4-FFF2-40B4-BE49-F238E27FC236}">
                    <a16:creationId xmlns:a16="http://schemas.microsoft.com/office/drawing/2014/main" id="{AFE4655E-65C5-7967-E878-CB168467D278}"/>
                  </a:ext>
                </a:extLst>
              </p:cNvPr>
              <p:cNvSpPr/>
              <p:nvPr/>
            </p:nvSpPr>
            <p:spPr bwMode="auto">
              <a:xfrm>
                <a:off x="6195734" y="1466517"/>
                <a:ext cx="104883" cy="90278"/>
              </a:xfrm>
              <a:custGeom>
                <a:avLst/>
                <a:gdLst>
                  <a:gd name="T0" fmla="*/ 68 w 75"/>
                  <a:gd name="T1" fmla="*/ 2 h 65"/>
                  <a:gd name="T2" fmla="*/ 67 w 75"/>
                  <a:gd name="T3" fmla="*/ 5 h 65"/>
                  <a:gd name="T4" fmla="*/ 59 w 75"/>
                  <a:gd name="T5" fmla="*/ 17 h 65"/>
                  <a:gd name="T6" fmla="*/ 64 w 75"/>
                  <a:gd name="T7" fmla="*/ 22 h 65"/>
                  <a:gd name="T8" fmla="*/ 72 w 75"/>
                  <a:gd name="T9" fmla="*/ 31 h 65"/>
                  <a:gd name="T10" fmla="*/ 73 w 75"/>
                  <a:gd name="T11" fmla="*/ 39 h 65"/>
                  <a:gd name="T12" fmla="*/ 69 w 75"/>
                  <a:gd name="T13" fmla="*/ 41 h 65"/>
                  <a:gd name="T14" fmla="*/ 58 w 75"/>
                  <a:gd name="T15" fmla="*/ 40 h 65"/>
                  <a:gd name="T16" fmla="*/ 58 w 75"/>
                  <a:gd name="T17" fmla="*/ 34 h 65"/>
                  <a:gd name="T18" fmla="*/ 48 w 75"/>
                  <a:gd name="T19" fmla="*/ 27 h 65"/>
                  <a:gd name="T20" fmla="*/ 44 w 75"/>
                  <a:gd name="T21" fmla="*/ 38 h 65"/>
                  <a:gd name="T22" fmla="*/ 52 w 75"/>
                  <a:gd name="T23" fmla="*/ 41 h 65"/>
                  <a:gd name="T24" fmla="*/ 52 w 75"/>
                  <a:gd name="T25" fmla="*/ 51 h 65"/>
                  <a:gd name="T26" fmla="*/ 45 w 75"/>
                  <a:gd name="T27" fmla="*/ 51 h 65"/>
                  <a:gd name="T28" fmla="*/ 26 w 75"/>
                  <a:gd name="T29" fmla="*/ 48 h 65"/>
                  <a:gd name="T30" fmla="*/ 16 w 75"/>
                  <a:gd name="T31" fmla="*/ 55 h 65"/>
                  <a:gd name="T32" fmla="*/ 5 w 75"/>
                  <a:gd name="T33" fmla="*/ 65 h 65"/>
                  <a:gd name="T34" fmla="*/ 4 w 75"/>
                  <a:gd name="T35" fmla="*/ 64 h 65"/>
                  <a:gd name="T36" fmla="*/ 6 w 75"/>
                  <a:gd name="T37" fmla="*/ 59 h 65"/>
                  <a:gd name="T38" fmla="*/ 17 w 75"/>
                  <a:gd name="T39" fmla="*/ 48 h 65"/>
                  <a:gd name="T40" fmla="*/ 19 w 75"/>
                  <a:gd name="T41" fmla="*/ 33 h 65"/>
                  <a:gd name="T42" fmla="*/ 33 w 75"/>
                  <a:gd name="T43" fmla="*/ 28 h 65"/>
                  <a:gd name="T44" fmla="*/ 38 w 75"/>
                  <a:gd name="T45" fmla="*/ 24 h 65"/>
                  <a:gd name="T46" fmla="*/ 28 w 75"/>
                  <a:gd name="T47" fmla="*/ 21 h 65"/>
                  <a:gd name="T48" fmla="*/ 23 w 75"/>
                  <a:gd name="T49" fmla="*/ 21 h 65"/>
                  <a:gd name="T50" fmla="*/ 16 w 75"/>
                  <a:gd name="T51" fmla="*/ 21 h 65"/>
                  <a:gd name="T52" fmla="*/ 10 w 75"/>
                  <a:gd name="T53" fmla="*/ 27 h 65"/>
                  <a:gd name="T54" fmla="*/ 3 w 75"/>
                  <a:gd name="T55" fmla="*/ 30 h 65"/>
                  <a:gd name="T56" fmla="*/ 1 w 75"/>
                  <a:gd name="T57" fmla="*/ 24 h 65"/>
                  <a:gd name="T58" fmla="*/ 9 w 75"/>
                  <a:gd name="T59" fmla="*/ 13 h 65"/>
                  <a:gd name="T60" fmla="*/ 13 w 75"/>
                  <a:gd name="T61" fmla="*/ 10 h 65"/>
                  <a:gd name="T62" fmla="*/ 19 w 75"/>
                  <a:gd name="T63" fmla="*/ 14 h 65"/>
                  <a:gd name="T64" fmla="*/ 23 w 75"/>
                  <a:gd name="T65" fmla="*/ 14 h 65"/>
                  <a:gd name="T66" fmla="*/ 42 w 75"/>
                  <a:gd name="T67" fmla="*/ 15 h 65"/>
                  <a:gd name="T68" fmla="*/ 46 w 75"/>
                  <a:gd name="T69" fmla="*/ 16 h 65"/>
                  <a:gd name="T70" fmla="*/ 50 w 75"/>
                  <a:gd name="T71" fmla="*/ 14 h 65"/>
                  <a:gd name="T72" fmla="*/ 65 w 75"/>
                  <a:gd name="T73" fmla="*/ 2 h 65"/>
                  <a:gd name="T74" fmla="*/ 68 w 75"/>
                  <a:gd name="T75" fmla="*/ 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5" h="65">
                    <a:moveTo>
                      <a:pt x="68" y="2"/>
                    </a:moveTo>
                    <a:cubicBezTo>
                      <a:pt x="69" y="3"/>
                      <a:pt x="68" y="4"/>
                      <a:pt x="67" y="5"/>
                    </a:cubicBezTo>
                    <a:cubicBezTo>
                      <a:pt x="66" y="7"/>
                      <a:pt x="58" y="14"/>
                      <a:pt x="59" y="17"/>
                    </a:cubicBezTo>
                    <a:cubicBezTo>
                      <a:pt x="59" y="19"/>
                      <a:pt x="63" y="21"/>
                      <a:pt x="64" y="22"/>
                    </a:cubicBezTo>
                    <a:cubicBezTo>
                      <a:pt x="67" y="25"/>
                      <a:pt x="70" y="28"/>
                      <a:pt x="72" y="31"/>
                    </a:cubicBezTo>
                    <a:cubicBezTo>
                      <a:pt x="73" y="33"/>
                      <a:pt x="75" y="36"/>
                      <a:pt x="73" y="39"/>
                    </a:cubicBezTo>
                    <a:cubicBezTo>
                      <a:pt x="72" y="40"/>
                      <a:pt x="71" y="41"/>
                      <a:pt x="69" y="41"/>
                    </a:cubicBezTo>
                    <a:cubicBezTo>
                      <a:pt x="66" y="42"/>
                      <a:pt x="59" y="43"/>
                      <a:pt x="58" y="40"/>
                    </a:cubicBezTo>
                    <a:cubicBezTo>
                      <a:pt x="56" y="38"/>
                      <a:pt x="59" y="36"/>
                      <a:pt x="58" y="34"/>
                    </a:cubicBezTo>
                    <a:cubicBezTo>
                      <a:pt x="58" y="31"/>
                      <a:pt x="53" y="24"/>
                      <a:pt x="48" y="27"/>
                    </a:cubicBezTo>
                    <a:cubicBezTo>
                      <a:pt x="45" y="29"/>
                      <a:pt x="44" y="33"/>
                      <a:pt x="44" y="38"/>
                    </a:cubicBezTo>
                    <a:cubicBezTo>
                      <a:pt x="44" y="43"/>
                      <a:pt x="48" y="40"/>
                      <a:pt x="52" y="41"/>
                    </a:cubicBezTo>
                    <a:cubicBezTo>
                      <a:pt x="54" y="42"/>
                      <a:pt x="54" y="48"/>
                      <a:pt x="52" y="51"/>
                    </a:cubicBezTo>
                    <a:cubicBezTo>
                      <a:pt x="50" y="53"/>
                      <a:pt x="47" y="52"/>
                      <a:pt x="45" y="51"/>
                    </a:cubicBezTo>
                    <a:cubicBezTo>
                      <a:pt x="41" y="49"/>
                      <a:pt x="31" y="46"/>
                      <a:pt x="26" y="48"/>
                    </a:cubicBezTo>
                    <a:cubicBezTo>
                      <a:pt x="22" y="49"/>
                      <a:pt x="19" y="53"/>
                      <a:pt x="16" y="55"/>
                    </a:cubicBezTo>
                    <a:cubicBezTo>
                      <a:pt x="14" y="57"/>
                      <a:pt x="7" y="65"/>
                      <a:pt x="5" y="65"/>
                    </a:cubicBezTo>
                    <a:cubicBezTo>
                      <a:pt x="5" y="64"/>
                      <a:pt x="5" y="64"/>
                      <a:pt x="4" y="64"/>
                    </a:cubicBezTo>
                    <a:cubicBezTo>
                      <a:pt x="3" y="62"/>
                      <a:pt x="5" y="60"/>
                      <a:pt x="6" y="59"/>
                    </a:cubicBezTo>
                    <a:cubicBezTo>
                      <a:pt x="10" y="56"/>
                      <a:pt x="15" y="53"/>
                      <a:pt x="17" y="48"/>
                    </a:cubicBezTo>
                    <a:cubicBezTo>
                      <a:pt x="18" y="43"/>
                      <a:pt x="15" y="35"/>
                      <a:pt x="19" y="33"/>
                    </a:cubicBezTo>
                    <a:cubicBezTo>
                      <a:pt x="22" y="31"/>
                      <a:pt x="29" y="29"/>
                      <a:pt x="33" y="28"/>
                    </a:cubicBezTo>
                    <a:cubicBezTo>
                      <a:pt x="35" y="27"/>
                      <a:pt x="38" y="27"/>
                      <a:pt x="38" y="24"/>
                    </a:cubicBezTo>
                    <a:cubicBezTo>
                      <a:pt x="36" y="21"/>
                      <a:pt x="32" y="21"/>
                      <a:pt x="28" y="21"/>
                    </a:cubicBezTo>
                    <a:cubicBezTo>
                      <a:pt x="27" y="21"/>
                      <a:pt x="25" y="21"/>
                      <a:pt x="23" y="21"/>
                    </a:cubicBezTo>
                    <a:cubicBezTo>
                      <a:pt x="21" y="20"/>
                      <a:pt x="18" y="20"/>
                      <a:pt x="16" y="21"/>
                    </a:cubicBezTo>
                    <a:cubicBezTo>
                      <a:pt x="14" y="22"/>
                      <a:pt x="12" y="25"/>
                      <a:pt x="10" y="27"/>
                    </a:cubicBezTo>
                    <a:cubicBezTo>
                      <a:pt x="9" y="28"/>
                      <a:pt x="6" y="31"/>
                      <a:pt x="3" y="30"/>
                    </a:cubicBezTo>
                    <a:cubicBezTo>
                      <a:pt x="1" y="30"/>
                      <a:pt x="0" y="27"/>
                      <a:pt x="1" y="24"/>
                    </a:cubicBezTo>
                    <a:cubicBezTo>
                      <a:pt x="3" y="21"/>
                      <a:pt x="6" y="16"/>
                      <a:pt x="9" y="13"/>
                    </a:cubicBezTo>
                    <a:cubicBezTo>
                      <a:pt x="10" y="12"/>
                      <a:pt x="11" y="9"/>
                      <a:pt x="13" y="10"/>
                    </a:cubicBezTo>
                    <a:cubicBezTo>
                      <a:pt x="16" y="10"/>
                      <a:pt x="16" y="14"/>
                      <a:pt x="19" y="14"/>
                    </a:cubicBezTo>
                    <a:cubicBezTo>
                      <a:pt x="20" y="15"/>
                      <a:pt x="21" y="14"/>
                      <a:pt x="23" y="14"/>
                    </a:cubicBezTo>
                    <a:cubicBezTo>
                      <a:pt x="29" y="13"/>
                      <a:pt x="36" y="13"/>
                      <a:pt x="42" y="15"/>
                    </a:cubicBezTo>
                    <a:cubicBezTo>
                      <a:pt x="43" y="15"/>
                      <a:pt x="45" y="16"/>
                      <a:pt x="46" y="16"/>
                    </a:cubicBezTo>
                    <a:cubicBezTo>
                      <a:pt x="48" y="15"/>
                      <a:pt x="49" y="15"/>
                      <a:pt x="50" y="14"/>
                    </a:cubicBezTo>
                    <a:cubicBezTo>
                      <a:pt x="56" y="11"/>
                      <a:pt x="60" y="6"/>
                      <a:pt x="65" y="2"/>
                    </a:cubicBezTo>
                    <a:cubicBezTo>
                      <a:pt x="66" y="2"/>
                      <a:pt x="68" y="0"/>
                      <a:pt x="68" y="2"/>
                    </a:cubicBezTo>
                    <a:close/>
                  </a:path>
                </a:pathLst>
              </a:custGeom>
              <a:grpFill/>
              <a:ln>
                <a:noFill/>
              </a:ln>
            </p:spPr>
            <p:txBody>
              <a:bodyPr anchor="ctr"/>
              <a:lstStyle/>
              <a:p>
                <a:pPr algn="ctr"/>
                <a:endParaRPr/>
              </a:p>
            </p:txBody>
          </p:sp>
          <p:sp>
            <p:nvSpPr>
              <p:cNvPr id="194" name="iṩľíďê">
                <a:extLst>
                  <a:ext uri="{FF2B5EF4-FFF2-40B4-BE49-F238E27FC236}">
                    <a16:creationId xmlns:a16="http://schemas.microsoft.com/office/drawing/2014/main" id="{008ADAFC-E8B1-5F91-09ED-682150CEA1FD}"/>
                  </a:ext>
                </a:extLst>
              </p:cNvPr>
              <p:cNvSpPr/>
              <p:nvPr/>
            </p:nvSpPr>
            <p:spPr bwMode="auto">
              <a:xfrm>
                <a:off x="6769264" y="1467843"/>
                <a:ext cx="120814" cy="116830"/>
              </a:xfrm>
              <a:custGeom>
                <a:avLst/>
                <a:gdLst>
                  <a:gd name="T0" fmla="*/ 44 w 87"/>
                  <a:gd name="T1" fmla="*/ 5 h 84"/>
                  <a:gd name="T2" fmla="*/ 62 w 87"/>
                  <a:gd name="T3" fmla="*/ 11 h 84"/>
                  <a:gd name="T4" fmla="*/ 56 w 87"/>
                  <a:gd name="T5" fmla="*/ 4 h 84"/>
                  <a:gd name="T6" fmla="*/ 63 w 87"/>
                  <a:gd name="T7" fmla="*/ 22 h 84"/>
                  <a:gd name="T8" fmla="*/ 69 w 87"/>
                  <a:gd name="T9" fmla="*/ 29 h 84"/>
                  <a:gd name="T10" fmla="*/ 86 w 87"/>
                  <a:gd name="T11" fmla="*/ 33 h 84"/>
                  <a:gd name="T12" fmla="*/ 73 w 87"/>
                  <a:gd name="T13" fmla="*/ 39 h 84"/>
                  <a:gd name="T14" fmla="*/ 55 w 87"/>
                  <a:gd name="T15" fmla="*/ 38 h 84"/>
                  <a:gd name="T16" fmla="*/ 41 w 87"/>
                  <a:gd name="T17" fmla="*/ 45 h 84"/>
                  <a:gd name="T18" fmla="*/ 17 w 87"/>
                  <a:gd name="T19" fmla="*/ 51 h 84"/>
                  <a:gd name="T20" fmla="*/ 37 w 87"/>
                  <a:gd name="T21" fmla="*/ 42 h 84"/>
                  <a:gd name="T22" fmla="*/ 27 w 87"/>
                  <a:gd name="T23" fmla="*/ 23 h 84"/>
                  <a:gd name="T24" fmla="*/ 28 w 87"/>
                  <a:gd name="T25" fmla="*/ 15 h 84"/>
                  <a:gd name="T26" fmla="*/ 36 w 87"/>
                  <a:gd name="T27" fmla="*/ 33 h 84"/>
                  <a:gd name="T28" fmla="*/ 42 w 87"/>
                  <a:gd name="T29" fmla="*/ 37 h 84"/>
                  <a:gd name="T30" fmla="*/ 44 w 87"/>
                  <a:gd name="T31" fmla="*/ 25 h 84"/>
                  <a:gd name="T32" fmla="*/ 54 w 87"/>
                  <a:gd name="T33" fmla="*/ 21 h 84"/>
                  <a:gd name="T34" fmla="*/ 41 w 87"/>
                  <a:gd name="T35" fmla="*/ 2 h 84"/>
                  <a:gd name="T36" fmla="*/ 17 w 87"/>
                  <a:gd name="T37" fmla="*/ 33 h 84"/>
                  <a:gd name="T38" fmla="*/ 23 w 87"/>
                  <a:gd name="T39" fmla="*/ 38 h 84"/>
                  <a:gd name="T40" fmla="*/ 57 w 87"/>
                  <a:gd name="T41" fmla="*/ 48 h 84"/>
                  <a:gd name="T42" fmla="*/ 30 w 87"/>
                  <a:gd name="T43" fmla="*/ 60 h 84"/>
                  <a:gd name="T44" fmla="*/ 35 w 87"/>
                  <a:gd name="T45" fmla="*/ 61 h 84"/>
                  <a:gd name="T46" fmla="*/ 50 w 87"/>
                  <a:gd name="T47" fmla="*/ 63 h 84"/>
                  <a:gd name="T48" fmla="*/ 49 w 87"/>
                  <a:gd name="T49" fmla="*/ 70 h 84"/>
                  <a:gd name="T50" fmla="*/ 68 w 87"/>
                  <a:gd name="T51" fmla="*/ 64 h 84"/>
                  <a:gd name="T52" fmla="*/ 67 w 87"/>
                  <a:gd name="T53" fmla="*/ 60 h 84"/>
                  <a:gd name="T54" fmla="*/ 55 w 87"/>
                  <a:gd name="T55" fmla="*/ 57 h 84"/>
                  <a:gd name="T56" fmla="*/ 63 w 87"/>
                  <a:gd name="T57" fmla="*/ 51 h 84"/>
                  <a:gd name="T58" fmla="*/ 6 w 87"/>
                  <a:gd name="T59" fmla="*/ 54 h 84"/>
                  <a:gd name="T60" fmla="*/ 3 w 87"/>
                  <a:gd name="T61" fmla="*/ 65 h 84"/>
                  <a:gd name="T62" fmla="*/ 6 w 87"/>
                  <a:gd name="T63" fmla="*/ 54 h 84"/>
                  <a:gd name="T64" fmla="*/ 61 w 87"/>
                  <a:gd name="T65" fmla="*/ 74 h 84"/>
                  <a:gd name="T66" fmla="*/ 45 w 87"/>
                  <a:gd name="T67" fmla="*/ 84 h 84"/>
                  <a:gd name="T68" fmla="*/ 42 w 87"/>
                  <a:gd name="T69" fmla="*/ 74 h 84"/>
                  <a:gd name="T70" fmla="*/ 44 w 87"/>
                  <a:gd name="T71" fmla="*/ 79 h 84"/>
                  <a:gd name="T72" fmla="*/ 59 w 87"/>
                  <a:gd name="T73" fmla="*/ 7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7" h="84">
                    <a:moveTo>
                      <a:pt x="41" y="2"/>
                    </a:moveTo>
                    <a:cubicBezTo>
                      <a:pt x="43" y="0"/>
                      <a:pt x="44" y="3"/>
                      <a:pt x="44" y="5"/>
                    </a:cubicBezTo>
                    <a:cubicBezTo>
                      <a:pt x="43" y="8"/>
                      <a:pt x="42" y="12"/>
                      <a:pt x="44" y="13"/>
                    </a:cubicBezTo>
                    <a:cubicBezTo>
                      <a:pt x="47" y="15"/>
                      <a:pt x="62" y="18"/>
                      <a:pt x="62" y="11"/>
                    </a:cubicBezTo>
                    <a:cubicBezTo>
                      <a:pt x="61" y="9"/>
                      <a:pt x="59" y="9"/>
                      <a:pt x="57" y="9"/>
                    </a:cubicBezTo>
                    <a:cubicBezTo>
                      <a:pt x="53" y="9"/>
                      <a:pt x="54" y="6"/>
                      <a:pt x="56" y="4"/>
                    </a:cubicBezTo>
                    <a:cubicBezTo>
                      <a:pt x="60" y="2"/>
                      <a:pt x="66" y="1"/>
                      <a:pt x="67" y="6"/>
                    </a:cubicBezTo>
                    <a:cubicBezTo>
                      <a:pt x="68" y="8"/>
                      <a:pt x="64" y="20"/>
                      <a:pt x="63" y="22"/>
                    </a:cubicBezTo>
                    <a:cubicBezTo>
                      <a:pt x="63" y="24"/>
                      <a:pt x="61" y="26"/>
                      <a:pt x="62" y="28"/>
                    </a:cubicBezTo>
                    <a:cubicBezTo>
                      <a:pt x="63" y="30"/>
                      <a:pt x="67" y="29"/>
                      <a:pt x="69" y="29"/>
                    </a:cubicBezTo>
                    <a:cubicBezTo>
                      <a:pt x="74" y="29"/>
                      <a:pt x="82" y="27"/>
                      <a:pt x="85" y="29"/>
                    </a:cubicBezTo>
                    <a:cubicBezTo>
                      <a:pt x="86" y="30"/>
                      <a:pt x="86" y="31"/>
                      <a:pt x="86" y="33"/>
                    </a:cubicBezTo>
                    <a:cubicBezTo>
                      <a:pt x="87" y="37"/>
                      <a:pt x="83" y="37"/>
                      <a:pt x="80" y="38"/>
                    </a:cubicBezTo>
                    <a:cubicBezTo>
                      <a:pt x="78" y="38"/>
                      <a:pt x="75" y="40"/>
                      <a:pt x="73" y="39"/>
                    </a:cubicBezTo>
                    <a:cubicBezTo>
                      <a:pt x="72" y="38"/>
                      <a:pt x="73" y="35"/>
                      <a:pt x="72" y="34"/>
                    </a:cubicBezTo>
                    <a:cubicBezTo>
                      <a:pt x="70" y="32"/>
                      <a:pt x="58" y="37"/>
                      <a:pt x="55" y="38"/>
                    </a:cubicBezTo>
                    <a:cubicBezTo>
                      <a:pt x="52" y="39"/>
                      <a:pt x="48" y="39"/>
                      <a:pt x="46" y="41"/>
                    </a:cubicBezTo>
                    <a:cubicBezTo>
                      <a:pt x="44" y="42"/>
                      <a:pt x="42" y="43"/>
                      <a:pt x="41" y="45"/>
                    </a:cubicBezTo>
                    <a:cubicBezTo>
                      <a:pt x="38" y="50"/>
                      <a:pt x="24" y="51"/>
                      <a:pt x="17" y="53"/>
                    </a:cubicBezTo>
                    <a:cubicBezTo>
                      <a:pt x="15" y="53"/>
                      <a:pt x="16" y="51"/>
                      <a:pt x="17" y="51"/>
                    </a:cubicBezTo>
                    <a:cubicBezTo>
                      <a:pt x="25" y="48"/>
                      <a:pt x="27" y="45"/>
                      <a:pt x="35" y="43"/>
                    </a:cubicBezTo>
                    <a:cubicBezTo>
                      <a:pt x="36" y="43"/>
                      <a:pt x="37" y="43"/>
                      <a:pt x="37" y="42"/>
                    </a:cubicBezTo>
                    <a:cubicBezTo>
                      <a:pt x="38" y="40"/>
                      <a:pt x="34" y="38"/>
                      <a:pt x="33" y="37"/>
                    </a:cubicBezTo>
                    <a:cubicBezTo>
                      <a:pt x="30" y="34"/>
                      <a:pt x="28" y="28"/>
                      <a:pt x="27" y="23"/>
                    </a:cubicBezTo>
                    <a:cubicBezTo>
                      <a:pt x="27" y="21"/>
                      <a:pt x="26" y="16"/>
                      <a:pt x="27" y="15"/>
                    </a:cubicBezTo>
                    <a:cubicBezTo>
                      <a:pt x="27" y="15"/>
                      <a:pt x="27" y="15"/>
                      <a:pt x="28" y="15"/>
                    </a:cubicBezTo>
                    <a:cubicBezTo>
                      <a:pt x="29" y="15"/>
                      <a:pt x="30" y="17"/>
                      <a:pt x="30" y="19"/>
                    </a:cubicBezTo>
                    <a:cubicBezTo>
                      <a:pt x="32" y="23"/>
                      <a:pt x="34" y="29"/>
                      <a:pt x="36" y="33"/>
                    </a:cubicBezTo>
                    <a:cubicBezTo>
                      <a:pt x="37" y="35"/>
                      <a:pt x="38" y="39"/>
                      <a:pt x="40" y="39"/>
                    </a:cubicBezTo>
                    <a:cubicBezTo>
                      <a:pt x="41" y="39"/>
                      <a:pt x="42" y="37"/>
                      <a:pt x="42" y="37"/>
                    </a:cubicBezTo>
                    <a:cubicBezTo>
                      <a:pt x="45" y="33"/>
                      <a:pt x="41" y="29"/>
                      <a:pt x="42" y="25"/>
                    </a:cubicBezTo>
                    <a:cubicBezTo>
                      <a:pt x="42" y="24"/>
                      <a:pt x="43" y="24"/>
                      <a:pt x="44" y="25"/>
                    </a:cubicBezTo>
                    <a:cubicBezTo>
                      <a:pt x="45" y="26"/>
                      <a:pt x="46" y="29"/>
                      <a:pt x="47" y="30"/>
                    </a:cubicBezTo>
                    <a:cubicBezTo>
                      <a:pt x="50" y="31"/>
                      <a:pt x="55" y="23"/>
                      <a:pt x="54" y="21"/>
                    </a:cubicBezTo>
                    <a:cubicBezTo>
                      <a:pt x="52" y="19"/>
                      <a:pt x="42" y="20"/>
                      <a:pt x="39" y="19"/>
                    </a:cubicBezTo>
                    <a:cubicBezTo>
                      <a:pt x="33" y="17"/>
                      <a:pt x="37" y="4"/>
                      <a:pt x="41" y="2"/>
                    </a:cubicBezTo>
                    <a:close/>
                    <a:moveTo>
                      <a:pt x="19" y="31"/>
                    </a:moveTo>
                    <a:cubicBezTo>
                      <a:pt x="17" y="29"/>
                      <a:pt x="17" y="31"/>
                      <a:pt x="17" y="33"/>
                    </a:cubicBezTo>
                    <a:cubicBezTo>
                      <a:pt x="17" y="37"/>
                      <a:pt x="19" y="44"/>
                      <a:pt x="22" y="42"/>
                    </a:cubicBezTo>
                    <a:cubicBezTo>
                      <a:pt x="24" y="42"/>
                      <a:pt x="24" y="40"/>
                      <a:pt x="23" y="38"/>
                    </a:cubicBezTo>
                    <a:cubicBezTo>
                      <a:pt x="23" y="36"/>
                      <a:pt x="21" y="33"/>
                      <a:pt x="19" y="31"/>
                    </a:cubicBezTo>
                    <a:close/>
                    <a:moveTo>
                      <a:pt x="57" y="48"/>
                    </a:moveTo>
                    <a:cubicBezTo>
                      <a:pt x="55" y="49"/>
                      <a:pt x="52" y="49"/>
                      <a:pt x="50" y="49"/>
                    </a:cubicBezTo>
                    <a:cubicBezTo>
                      <a:pt x="42" y="52"/>
                      <a:pt x="36" y="51"/>
                      <a:pt x="30" y="60"/>
                    </a:cubicBezTo>
                    <a:cubicBezTo>
                      <a:pt x="31" y="60"/>
                      <a:pt x="31" y="60"/>
                      <a:pt x="31" y="60"/>
                    </a:cubicBezTo>
                    <a:cubicBezTo>
                      <a:pt x="31" y="62"/>
                      <a:pt x="34" y="62"/>
                      <a:pt x="35" y="61"/>
                    </a:cubicBezTo>
                    <a:cubicBezTo>
                      <a:pt x="37" y="60"/>
                      <a:pt x="45" y="57"/>
                      <a:pt x="47" y="57"/>
                    </a:cubicBezTo>
                    <a:cubicBezTo>
                      <a:pt x="50" y="57"/>
                      <a:pt x="48" y="61"/>
                      <a:pt x="50" y="63"/>
                    </a:cubicBezTo>
                    <a:cubicBezTo>
                      <a:pt x="51" y="64"/>
                      <a:pt x="54" y="64"/>
                      <a:pt x="54" y="66"/>
                    </a:cubicBezTo>
                    <a:cubicBezTo>
                      <a:pt x="54" y="67"/>
                      <a:pt x="50" y="68"/>
                      <a:pt x="49" y="70"/>
                    </a:cubicBezTo>
                    <a:cubicBezTo>
                      <a:pt x="48" y="71"/>
                      <a:pt x="48" y="71"/>
                      <a:pt x="50" y="71"/>
                    </a:cubicBezTo>
                    <a:cubicBezTo>
                      <a:pt x="56" y="70"/>
                      <a:pt x="62" y="65"/>
                      <a:pt x="68" y="64"/>
                    </a:cubicBezTo>
                    <a:cubicBezTo>
                      <a:pt x="69" y="64"/>
                      <a:pt x="70" y="64"/>
                      <a:pt x="70" y="63"/>
                    </a:cubicBezTo>
                    <a:cubicBezTo>
                      <a:pt x="72" y="61"/>
                      <a:pt x="68" y="60"/>
                      <a:pt x="67" y="60"/>
                    </a:cubicBezTo>
                    <a:cubicBezTo>
                      <a:pt x="63" y="60"/>
                      <a:pt x="58" y="61"/>
                      <a:pt x="55" y="60"/>
                    </a:cubicBezTo>
                    <a:cubicBezTo>
                      <a:pt x="55" y="59"/>
                      <a:pt x="54" y="58"/>
                      <a:pt x="55" y="57"/>
                    </a:cubicBezTo>
                    <a:cubicBezTo>
                      <a:pt x="55" y="54"/>
                      <a:pt x="60" y="54"/>
                      <a:pt x="62" y="53"/>
                    </a:cubicBezTo>
                    <a:cubicBezTo>
                      <a:pt x="63" y="52"/>
                      <a:pt x="63" y="52"/>
                      <a:pt x="63" y="51"/>
                    </a:cubicBezTo>
                    <a:cubicBezTo>
                      <a:pt x="63" y="49"/>
                      <a:pt x="60" y="48"/>
                      <a:pt x="57" y="48"/>
                    </a:cubicBezTo>
                    <a:close/>
                    <a:moveTo>
                      <a:pt x="6" y="54"/>
                    </a:moveTo>
                    <a:cubicBezTo>
                      <a:pt x="8" y="56"/>
                      <a:pt x="9" y="63"/>
                      <a:pt x="7" y="65"/>
                    </a:cubicBezTo>
                    <a:cubicBezTo>
                      <a:pt x="6" y="67"/>
                      <a:pt x="4" y="67"/>
                      <a:pt x="3" y="65"/>
                    </a:cubicBezTo>
                    <a:cubicBezTo>
                      <a:pt x="0" y="63"/>
                      <a:pt x="0" y="57"/>
                      <a:pt x="2" y="54"/>
                    </a:cubicBezTo>
                    <a:cubicBezTo>
                      <a:pt x="3" y="53"/>
                      <a:pt x="4" y="52"/>
                      <a:pt x="6" y="54"/>
                    </a:cubicBezTo>
                    <a:close/>
                    <a:moveTo>
                      <a:pt x="59" y="73"/>
                    </a:moveTo>
                    <a:cubicBezTo>
                      <a:pt x="60" y="73"/>
                      <a:pt x="60" y="73"/>
                      <a:pt x="61" y="74"/>
                    </a:cubicBezTo>
                    <a:cubicBezTo>
                      <a:pt x="61" y="75"/>
                      <a:pt x="60" y="77"/>
                      <a:pt x="60" y="78"/>
                    </a:cubicBezTo>
                    <a:cubicBezTo>
                      <a:pt x="57" y="83"/>
                      <a:pt x="52" y="83"/>
                      <a:pt x="45" y="84"/>
                    </a:cubicBezTo>
                    <a:cubicBezTo>
                      <a:pt x="42" y="84"/>
                      <a:pt x="36" y="83"/>
                      <a:pt x="35" y="81"/>
                    </a:cubicBezTo>
                    <a:cubicBezTo>
                      <a:pt x="35" y="79"/>
                      <a:pt x="40" y="76"/>
                      <a:pt x="42" y="74"/>
                    </a:cubicBezTo>
                    <a:cubicBezTo>
                      <a:pt x="45" y="73"/>
                      <a:pt x="44" y="73"/>
                      <a:pt x="44" y="75"/>
                    </a:cubicBezTo>
                    <a:cubicBezTo>
                      <a:pt x="44" y="77"/>
                      <a:pt x="44" y="78"/>
                      <a:pt x="44" y="79"/>
                    </a:cubicBezTo>
                    <a:cubicBezTo>
                      <a:pt x="45" y="80"/>
                      <a:pt x="49" y="81"/>
                      <a:pt x="51" y="80"/>
                    </a:cubicBezTo>
                    <a:cubicBezTo>
                      <a:pt x="55" y="80"/>
                      <a:pt x="57" y="76"/>
                      <a:pt x="59" y="73"/>
                    </a:cubicBezTo>
                    <a:close/>
                  </a:path>
                </a:pathLst>
              </a:custGeom>
              <a:grpFill/>
              <a:ln>
                <a:noFill/>
              </a:ln>
            </p:spPr>
            <p:txBody>
              <a:bodyPr anchor="ctr"/>
              <a:lstStyle/>
              <a:p>
                <a:pPr algn="ctr"/>
                <a:endParaRPr/>
              </a:p>
            </p:txBody>
          </p:sp>
          <p:sp>
            <p:nvSpPr>
              <p:cNvPr id="195" name="iṥḻiďê">
                <a:extLst>
                  <a:ext uri="{FF2B5EF4-FFF2-40B4-BE49-F238E27FC236}">
                    <a16:creationId xmlns:a16="http://schemas.microsoft.com/office/drawing/2014/main" id="{9F4D19A1-985B-BDA3-78CD-E3D4F56AE164}"/>
                  </a:ext>
                </a:extLst>
              </p:cNvPr>
              <p:cNvSpPr/>
              <p:nvPr/>
            </p:nvSpPr>
            <p:spPr bwMode="auto">
              <a:xfrm>
                <a:off x="6363014" y="1510328"/>
                <a:ext cx="130106" cy="118158"/>
              </a:xfrm>
              <a:custGeom>
                <a:avLst/>
                <a:gdLst>
                  <a:gd name="T0" fmla="*/ 51 w 94"/>
                  <a:gd name="T1" fmla="*/ 1 h 84"/>
                  <a:gd name="T2" fmla="*/ 57 w 94"/>
                  <a:gd name="T3" fmla="*/ 8 h 84"/>
                  <a:gd name="T4" fmla="*/ 69 w 94"/>
                  <a:gd name="T5" fmla="*/ 11 h 84"/>
                  <a:gd name="T6" fmla="*/ 65 w 94"/>
                  <a:gd name="T7" fmla="*/ 15 h 84"/>
                  <a:gd name="T8" fmla="*/ 52 w 94"/>
                  <a:gd name="T9" fmla="*/ 14 h 84"/>
                  <a:gd name="T10" fmla="*/ 46 w 94"/>
                  <a:gd name="T11" fmla="*/ 20 h 84"/>
                  <a:gd name="T12" fmla="*/ 31 w 94"/>
                  <a:gd name="T13" fmla="*/ 34 h 84"/>
                  <a:gd name="T14" fmla="*/ 21 w 94"/>
                  <a:gd name="T15" fmla="*/ 37 h 84"/>
                  <a:gd name="T16" fmla="*/ 25 w 94"/>
                  <a:gd name="T17" fmla="*/ 30 h 84"/>
                  <a:gd name="T18" fmla="*/ 42 w 94"/>
                  <a:gd name="T19" fmla="*/ 15 h 84"/>
                  <a:gd name="T20" fmla="*/ 32 w 94"/>
                  <a:gd name="T21" fmla="*/ 4 h 84"/>
                  <a:gd name="T22" fmla="*/ 44 w 94"/>
                  <a:gd name="T23" fmla="*/ 3 h 84"/>
                  <a:gd name="T24" fmla="*/ 51 w 94"/>
                  <a:gd name="T25" fmla="*/ 1 h 84"/>
                  <a:gd name="T26" fmla="*/ 12 w 94"/>
                  <a:gd name="T27" fmla="*/ 35 h 84"/>
                  <a:gd name="T28" fmla="*/ 9 w 94"/>
                  <a:gd name="T29" fmla="*/ 50 h 84"/>
                  <a:gd name="T30" fmla="*/ 6 w 94"/>
                  <a:gd name="T31" fmla="*/ 54 h 84"/>
                  <a:gd name="T32" fmla="*/ 1 w 94"/>
                  <a:gd name="T33" fmla="*/ 47 h 84"/>
                  <a:gd name="T34" fmla="*/ 9 w 94"/>
                  <a:gd name="T35" fmla="*/ 30 h 84"/>
                  <a:gd name="T36" fmla="*/ 12 w 94"/>
                  <a:gd name="T37" fmla="*/ 35 h 84"/>
                  <a:gd name="T38" fmla="*/ 52 w 94"/>
                  <a:gd name="T39" fmla="*/ 30 h 84"/>
                  <a:gd name="T40" fmla="*/ 46 w 94"/>
                  <a:gd name="T41" fmla="*/ 43 h 84"/>
                  <a:gd name="T42" fmla="*/ 33 w 94"/>
                  <a:gd name="T43" fmla="*/ 51 h 84"/>
                  <a:gd name="T44" fmla="*/ 34 w 94"/>
                  <a:gd name="T45" fmla="*/ 53 h 84"/>
                  <a:gd name="T46" fmla="*/ 38 w 94"/>
                  <a:gd name="T47" fmla="*/ 55 h 84"/>
                  <a:gd name="T48" fmla="*/ 28 w 94"/>
                  <a:gd name="T49" fmla="*/ 60 h 84"/>
                  <a:gd name="T50" fmla="*/ 27 w 94"/>
                  <a:gd name="T51" fmla="*/ 62 h 84"/>
                  <a:gd name="T52" fmla="*/ 36 w 94"/>
                  <a:gd name="T53" fmla="*/ 66 h 84"/>
                  <a:gd name="T54" fmla="*/ 35 w 94"/>
                  <a:gd name="T55" fmla="*/ 76 h 84"/>
                  <a:gd name="T56" fmla="*/ 39 w 94"/>
                  <a:gd name="T57" fmla="*/ 76 h 84"/>
                  <a:gd name="T58" fmla="*/ 46 w 94"/>
                  <a:gd name="T59" fmla="*/ 67 h 84"/>
                  <a:gd name="T60" fmla="*/ 48 w 94"/>
                  <a:gd name="T61" fmla="*/ 62 h 84"/>
                  <a:gd name="T62" fmla="*/ 54 w 94"/>
                  <a:gd name="T63" fmla="*/ 61 h 84"/>
                  <a:gd name="T64" fmla="*/ 55 w 94"/>
                  <a:gd name="T65" fmla="*/ 59 h 84"/>
                  <a:gd name="T66" fmla="*/ 50 w 94"/>
                  <a:gd name="T67" fmla="*/ 55 h 84"/>
                  <a:gd name="T68" fmla="*/ 57 w 94"/>
                  <a:gd name="T69" fmla="*/ 50 h 84"/>
                  <a:gd name="T70" fmla="*/ 54 w 94"/>
                  <a:gd name="T71" fmla="*/ 41 h 84"/>
                  <a:gd name="T72" fmla="*/ 55 w 94"/>
                  <a:gd name="T73" fmla="*/ 39 h 84"/>
                  <a:gd name="T74" fmla="*/ 85 w 94"/>
                  <a:gd name="T75" fmla="*/ 41 h 84"/>
                  <a:gd name="T76" fmla="*/ 65 w 94"/>
                  <a:gd name="T77" fmla="*/ 73 h 84"/>
                  <a:gd name="T78" fmla="*/ 60 w 94"/>
                  <a:gd name="T79" fmla="*/ 76 h 84"/>
                  <a:gd name="T80" fmla="*/ 72 w 94"/>
                  <a:gd name="T81" fmla="*/ 83 h 84"/>
                  <a:gd name="T82" fmla="*/ 87 w 94"/>
                  <a:gd name="T83" fmla="*/ 57 h 84"/>
                  <a:gd name="T84" fmla="*/ 93 w 94"/>
                  <a:gd name="T85" fmla="*/ 49 h 84"/>
                  <a:gd name="T86" fmla="*/ 93 w 94"/>
                  <a:gd name="T87" fmla="*/ 33 h 84"/>
                  <a:gd name="T88" fmla="*/ 81 w 94"/>
                  <a:gd name="T89" fmla="*/ 32 h 84"/>
                  <a:gd name="T90" fmla="*/ 52 w 94"/>
                  <a:gd name="T91" fmla="*/ 30 h 84"/>
                  <a:gd name="T92" fmla="*/ 37 w 94"/>
                  <a:gd name="T93" fmla="*/ 43 h 84"/>
                  <a:gd name="T94" fmla="*/ 36 w 94"/>
                  <a:gd name="T95" fmla="*/ 45 h 84"/>
                  <a:gd name="T96" fmla="*/ 30 w 94"/>
                  <a:gd name="T97" fmla="*/ 45 h 84"/>
                  <a:gd name="T98" fmla="*/ 30 w 94"/>
                  <a:gd name="T99" fmla="*/ 43 h 84"/>
                  <a:gd name="T100" fmla="*/ 37 w 94"/>
                  <a:gd name="T101" fmla="*/ 4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4" h="84">
                    <a:moveTo>
                      <a:pt x="51" y="1"/>
                    </a:moveTo>
                    <a:cubicBezTo>
                      <a:pt x="54" y="1"/>
                      <a:pt x="54" y="6"/>
                      <a:pt x="57" y="8"/>
                    </a:cubicBezTo>
                    <a:cubicBezTo>
                      <a:pt x="60" y="10"/>
                      <a:pt x="65" y="9"/>
                      <a:pt x="69" y="11"/>
                    </a:cubicBezTo>
                    <a:cubicBezTo>
                      <a:pt x="75" y="13"/>
                      <a:pt x="69" y="16"/>
                      <a:pt x="65" y="15"/>
                    </a:cubicBezTo>
                    <a:cubicBezTo>
                      <a:pt x="62" y="15"/>
                      <a:pt x="55" y="13"/>
                      <a:pt x="52" y="14"/>
                    </a:cubicBezTo>
                    <a:cubicBezTo>
                      <a:pt x="49" y="15"/>
                      <a:pt x="47" y="18"/>
                      <a:pt x="46" y="20"/>
                    </a:cubicBezTo>
                    <a:cubicBezTo>
                      <a:pt x="42" y="24"/>
                      <a:pt x="36" y="32"/>
                      <a:pt x="31" y="34"/>
                    </a:cubicBezTo>
                    <a:cubicBezTo>
                      <a:pt x="30" y="35"/>
                      <a:pt x="23" y="39"/>
                      <a:pt x="21" y="37"/>
                    </a:cubicBezTo>
                    <a:cubicBezTo>
                      <a:pt x="20" y="34"/>
                      <a:pt x="24" y="31"/>
                      <a:pt x="25" y="30"/>
                    </a:cubicBezTo>
                    <a:cubicBezTo>
                      <a:pt x="29" y="26"/>
                      <a:pt x="41" y="21"/>
                      <a:pt x="42" y="15"/>
                    </a:cubicBezTo>
                    <a:cubicBezTo>
                      <a:pt x="43" y="10"/>
                      <a:pt x="32" y="9"/>
                      <a:pt x="32" y="4"/>
                    </a:cubicBezTo>
                    <a:cubicBezTo>
                      <a:pt x="34" y="0"/>
                      <a:pt x="40" y="4"/>
                      <a:pt x="44" y="3"/>
                    </a:cubicBezTo>
                    <a:cubicBezTo>
                      <a:pt x="47" y="3"/>
                      <a:pt x="49" y="2"/>
                      <a:pt x="51" y="1"/>
                    </a:cubicBezTo>
                    <a:close/>
                    <a:moveTo>
                      <a:pt x="12" y="35"/>
                    </a:moveTo>
                    <a:cubicBezTo>
                      <a:pt x="11" y="40"/>
                      <a:pt x="10" y="45"/>
                      <a:pt x="9" y="50"/>
                    </a:cubicBezTo>
                    <a:cubicBezTo>
                      <a:pt x="8" y="51"/>
                      <a:pt x="8" y="55"/>
                      <a:pt x="6" y="54"/>
                    </a:cubicBezTo>
                    <a:cubicBezTo>
                      <a:pt x="3" y="54"/>
                      <a:pt x="0" y="50"/>
                      <a:pt x="1" y="47"/>
                    </a:cubicBezTo>
                    <a:cubicBezTo>
                      <a:pt x="3" y="42"/>
                      <a:pt x="6" y="36"/>
                      <a:pt x="9" y="30"/>
                    </a:cubicBezTo>
                    <a:cubicBezTo>
                      <a:pt x="12" y="26"/>
                      <a:pt x="13" y="27"/>
                      <a:pt x="12" y="35"/>
                    </a:cubicBezTo>
                    <a:close/>
                    <a:moveTo>
                      <a:pt x="52" y="30"/>
                    </a:moveTo>
                    <a:cubicBezTo>
                      <a:pt x="46" y="32"/>
                      <a:pt x="49" y="37"/>
                      <a:pt x="46" y="43"/>
                    </a:cubicBezTo>
                    <a:cubicBezTo>
                      <a:pt x="44" y="47"/>
                      <a:pt x="39" y="49"/>
                      <a:pt x="33" y="51"/>
                    </a:cubicBezTo>
                    <a:cubicBezTo>
                      <a:pt x="32" y="52"/>
                      <a:pt x="32" y="53"/>
                      <a:pt x="34" y="53"/>
                    </a:cubicBezTo>
                    <a:cubicBezTo>
                      <a:pt x="35" y="54"/>
                      <a:pt x="37" y="54"/>
                      <a:pt x="38" y="55"/>
                    </a:cubicBezTo>
                    <a:cubicBezTo>
                      <a:pt x="38" y="60"/>
                      <a:pt x="30" y="56"/>
                      <a:pt x="28" y="60"/>
                    </a:cubicBezTo>
                    <a:cubicBezTo>
                      <a:pt x="28" y="61"/>
                      <a:pt x="27" y="61"/>
                      <a:pt x="27" y="62"/>
                    </a:cubicBezTo>
                    <a:cubicBezTo>
                      <a:pt x="29" y="65"/>
                      <a:pt x="34" y="63"/>
                      <a:pt x="36" y="66"/>
                    </a:cubicBezTo>
                    <a:cubicBezTo>
                      <a:pt x="37" y="68"/>
                      <a:pt x="35" y="73"/>
                      <a:pt x="35" y="76"/>
                    </a:cubicBezTo>
                    <a:cubicBezTo>
                      <a:pt x="36" y="78"/>
                      <a:pt x="37" y="77"/>
                      <a:pt x="39" y="76"/>
                    </a:cubicBezTo>
                    <a:cubicBezTo>
                      <a:pt x="41" y="74"/>
                      <a:pt x="45" y="69"/>
                      <a:pt x="46" y="67"/>
                    </a:cubicBezTo>
                    <a:cubicBezTo>
                      <a:pt x="46" y="65"/>
                      <a:pt x="46" y="63"/>
                      <a:pt x="48" y="62"/>
                    </a:cubicBezTo>
                    <a:cubicBezTo>
                      <a:pt x="49" y="61"/>
                      <a:pt x="52" y="62"/>
                      <a:pt x="54" y="61"/>
                    </a:cubicBezTo>
                    <a:cubicBezTo>
                      <a:pt x="56" y="61"/>
                      <a:pt x="56" y="60"/>
                      <a:pt x="55" y="59"/>
                    </a:cubicBezTo>
                    <a:cubicBezTo>
                      <a:pt x="53" y="58"/>
                      <a:pt x="50" y="56"/>
                      <a:pt x="50" y="55"/>
                    </a:cubicBezTo>
                    <a:cubicBezTo>
                      <a:pt x="51" y="53"/>
                      <a:pt x="56" y="53"/>
                      <a:pt x="57" y="50"/>
                    </a:cubicBezTo>
                    <a:cubicBezTo>
                      <a:pt x="57" y="47"/>
                      <a:pt x="52" y="46"/>
                      <a:pt x="54" y="41"/>
                    </a:cubicBezTo>
                    <a:cubicBezTo>
                      <a:pt x="54" y="40"/>
                      <a:pt x="54" y="39"/>
                      <a:pt x="55" y="39"/>
                    </a:cubicBezTo>
                    <a:cubicBezTo>
                      <a:pt x="60" y="36"/>
                      <a:pt x="83" y="36"/>
                      <a:pt x="85" y="41"/>
                    </a:cubicBezTo>
                    <a:cubicBezTo>
                      <a:pt x="89" y="53"/>
                      <a:pt x="77" y="72"/>
                      <a:pt x="65" y="73"/>
                    </a:cubicBezTo>
                    <a:cubicBezTo>
                      <a:pt x="63" y="73"/>
                      <a:pt x="58" y="73"/>
                      <a:pt x="60" y="76"/>
                    </a:cubicBezTo>
                    <a:cubicBezTo>
                      <a:pt x="61" y="80"/>
                      <a:pt x="69" y="84"/>
                      <a:pt x="72" y="83"/>
                    </a:cubicBezTo>
                    <a:cubicBezTo>
                      <a:pt x="78" y="80"/>
                      <a:pt x="84" y="64"/>
                      <a:pt x="87" y="57"/>
                    </a:cubicBezTo>
                    <a:cubicBezTo>
                      <a:pt x="89" y="54"/>
                      <a:pt x="92" y="52"/>
                      <a:pt x="93" y="49"/>
                    </a:cubicBezTo>
                    <a:cubicBezTo>
                      <a:pt x="94" y="45"/>
                      <a:pt x="94" y="35"/>
                      <a:pt x="93" y="33"/>
                    </a:cubicBezTo>
                    <a:cubicBezTo>
                      <a:pt x="91" y="30"/>
                      <a:pt x="88" y="32"/>
                      <a:pt x="81" y="32"/>
                    </a:cubicBezTo>
                    <a:cubicBezTo>
                      <a:pt x="74" y="31"/>
                      <a:pt x="61" y="30"/>
                      <a:pt x="52" y="30"/>
                    </a:cubicBezTo>
                    <a:close/>
                    <a:moveTo>
                      <a:pt x="37" y="43"/>
                    </a:moveTo>
                    <a:cubicBezTo>
                      <a:pt x="37" y="44"/>
                      <a:pt x="37" y="45"/>
                      <a:pt x="36" y="45"/>
                    </a:cubicBezTo>
                    <a:cubicBezTo>
                      <a:pt x="35" y="46"/>
                      <a:pt x="31" y="46"/>
                      <a:pt x="30" y="45"/>
                    </a:cubicBezTo>
                    <a:cubicBezTo>
                      <a:pt x="29" y="44"/>
                      <a:pt x="29" y="44"/>
                      <a:pt x="30" y="43"/>
                    </a:cubicBezTo>
                    <a:cubicBezTo>
                      <a:pt x="31" y="42"/>
                      <a:pt x="36" y="42"/>
                      <a:pt x="37" y="43"/>
                    </a:cubicBezTo>
                    <a:close/>
                  </a:path>
                </a:pathLst>
              </a:custGeom>
              <a:grpFill/>
              <a:ln>
                <a:noFill/>
              </a:ln>
            </p:spPr>
            <p:txBody>
              <a:bodyPr anchor="ctr"/>
              <a:lstStyle/>
              <a:p>
                <a:pPr algn="ctr"/>
                <a:endParaRPr/>
              </a:p>
            </p:txBody>
          </p:sp>
          <p:sp>
            <p:nvSpPr>
              <p:cNvPr id="196" name="išļidè">
                <a:extLst>
                  <a:ext uri="{FF2B5EF4-FFF2-40B4-BE49-F238E27FC236}">
                    <a16:creationId xmlns:a16="http://schemas.microsoft.com/office/drawing/2014/main" id="{39EF3FD6-E69B-10F1-531B-F9997D0E72BF}"/>
                  </a:ext>
                </a:extLst>
              </p:cNvPr>
              <p:cNvSpPr/>
              <p:nvPr/>
            </p:nvSpPr>
            <p:spPr bwMode="auto">
              <a:xfrm>
                <a:off x="6592692" y="1530243"/>
                <a:ext cx="106209" cy="100899"/>
              </a:xfrm>
              <a:custGeom>
                <a:avLst/>
                <a:gdLst>
                  <a:gd name="T0" fmla="*/ 35 w 76"/>
                  <a:gd name="T1" fmla="*/ 0 h 72"/>
                  <a:gd name="T2" fmla="*/ 38 w 76"/>
                  <a:gd name="T3" fmla="*/ 20 h 72"/>
                  <a:gd name="T4" fmla="*/ 38 w 76"/>
                  <a:gd name="T5" fmla="*/ 26 h 72"/>
                  <a:gd name="T6" fmla="*/ 64 w 76"/>
                  <a:gd name="T7" fmla="*/ 31 h 72"/>
                  <a:gd name="T8" fmla="*/ 61 w 76"/>
                  <a:gd name="T9" fmla="*/ 37 h 72"/>
                  <a:gd name="T10" fmla="*/ 36 w 76"/>
                  <a:gd name="T11" fmla="*/ 35 h 72"/>
                  <a:gd name="T12" fmla="*/ 31 w 76"/>
                  <a:gd name="T13" fmla="*/ 44 h 72"/>
                  <a:gd name="T14" fmla="*/ 19 w 76"/>
                  <a:gd name="T15" fmla="*/ 55 h 72"/>
                  <a:gd name="T16" fmla="*/ 10 w 76"/>
                  <a:gd name="T17" fmla="*/ 56 h 72"/>
                  <a:gd name="T18" fmla="*/ 21 w 76"/>
                  <a:gd name="T19" fmla="*/ 45 h 72"/>
                  <a:gd name="T20" fmla="*/ 24 w 76"/>
                  <a:gd name="T21" fmla="*/ 38 h 72"/>
                  <a:gd name="T22" fmla="*/ 0 w 76"/>
                  <a:gd name="T23" fmla="*/ 34 h 72"/>
                  <a:gd name="T24" fmla="*/ 0 w 76"/>
                  <a:gd name="T25" fmla="*/ 34 h 72"/>
                  <a:gd name="T26" fmla="*/ 7 w 76"/>
                  <a:gd name="T27" fmla="*/ 31 h 72"/>
                  <a:gd name="T28" fmla="*/ 25 w 76"/>
                  <a:gd name="T29" fmla="*/ 30 h 72"/>
                  <a:gd name="T30" fmla="*/ 32 w 76"/>
                  <a:gd name="T31" fmla="*/ 14 h 72"/>
                  <a:gd name="T32" fmla="*/ 35 w 76"/>
                  <a:gd name="T33" fmla="*/ 0 h 72"/>
                  <a:gd name="T34" fmla="*/ 52 w 76"/>
                  <a:gd name="T35" fmla="*/ 49 h 72"/>
                  <a:gd name="T36" fmla="*/ 48 w 76"/>
                  <a:gd name="T37" fmla="*/ 50 h 72"/>
                  <a:gd name="T38" fmla="*/ 51 w 76"/>
                  <a:gd name="T39" fmla="*/ 54 h 72"/>
                  <a:gd name="T40" fmla="*/ 55 w 76"/>
                  <a:gd name="T41" fmla="*/ 57 h 72"/>
                  <a:gd name="T42" fmla="*/ 67 w 76"/>
                  <a:gd name="T43" fmla="*/ 69 h 72"/>
                  <a:gd name="T44" fmla="*/ 74 w 76"/>
                  <a:gd name="T45" fmla="*/ 70 h 72"/>
                  <a:gd name="T46" fmla="*/ 72 w 76"/>
                  <a:gd name="T47" fmla="*/ 61 h 72"/>
                  <a:gd name="T48" fmla="*/ 52 w 76"/>
                  <a:gd name="T49" fmla="*/ 49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6" h="72">
                    <a:moveTo>
                      <a:pt x="35" y="0"/>
                    </a:moveTo>
                    <a:cubicBezTo>
                      <a:pt x="42" y="0"/>
                      <a:pt x="40" y="15"/>
                      <a:pt x="38" y="20"/>
                    </a:cubicBezTo>
                    <a:cubicBezTo>
                      <a:pt x="38" y="22"/>
                      <a:pt x="37" y="25"/>
                      <a:pt x="38" y="26"/>
                    </a:cubicBezTo>
                    <a:cubicBezTo>
                      <a:pt x="40" y="28"/>
                      <a:pt x="61" y="30"/>
                      <a:pt x="64" y="31"/>
                    </a:cubicBezTo>
                    <a:cubicBezTo>
                      <a:pt x="68" y="32"/>
                      <a:pt x="68" y="38"/>
                      <a:pt x="61" y="37"/>
                    </a:cubicBezTo>
                    <a:cubicBezTo>
                      <a:pt x="57" y="36"/>
                      <a:pt x="40" y="34"/>
                      <a:pt x="36" y="35"/>
                    </a:cubicBezTo>
                    <a:cubicBezTo>
                      <a:pt x="33" y="36"/>
                      <a:pt x="32" y="41"/>
                      <a:pt x="31" y="44"/>
                    </a:cubicBezTo>
                    <a:cubicBezTo>
                      <a:pt x="28" y="49"/>
                      <a:pt x="24" y="53"/>
                      <a:pt x="19" y="55"/>
                    </a:cubicBezTo>
                    <a:cubicBezTo>
                      <a:pt x="18" y="56"/>
                      <a:pt x="10" y="59"/>
                      <a:pt x="10" y="56"/>
                    </a:cubicBezTo>
                    <a:cubicBezTo>
                      <a:pt x="10" y="54"/>
                      <a:pt x="18" y="49"/>
                      <a:pt x="21" y="45"/>
                    </a:cubicBezTo>
                    <a:cubicBezTo>
                      <a:pt x="24" y="42"/>
                      <a:pt x="26" y="39"/>
                      <a:pt x="24" y="38"/>
                    </a:cubicBezTo>
                    <a:cubicBezTo>
                      <a:pt x="21" y="33"/>
                      <a:pt x="5" y="39"/>
                      <a:pt x="0" y="34"/>
                    </a:cubicBezTo>
                    <a:cubicBezTo>
                      <a:pt x="0" y="34"/>
                      <a:pt x="0" y="34"/>
                      <a:pt x="0" y="34"/>
                    </a:cubicBezTo>
                    <a:cubicBezTo>
                      <a:pt x="1" y="32"/>
                      <a:pt x="5" y="31"/>
                      <a:pt x="7" y="31"/>
                    </a:cubicBezTo>
                    <a:cubicBezTo>
                      <a:pt x="13" y="32"/>
                      <a:pt x="21" y="33"/>
                      <a:pt x="25" y="30"/>
                    </a:cubicBezTo>
                    <a:cubicBezTo>
                      <a:pt x="29" y="27"/>
                      <a:pt x="32" y="20"/>
                      <a:pt x="32" y="14"/>
                    </a:cubicBezTo>
                    <a:cubicBezTo>
                      <a:pt x="33" y="8"/>
                      <a:pt x="29" y="2"/>
                      <a:pt x="35" y="0"/>
                    </a:cubicBezTo>
                    <a:close/>
                    <a:moveTo>
                      <a:pt x="52" y="49"/>
                    </a:moveTo>
                    <a:cubicBezTo>
                      <a:pt x="50" y="49"/>
                      <a:pt x="48" y="48"/>
                      <a:pt x="48" y="50"/>
                    </a:cubicBezTo>
                    <a:cubicBezTo>
                      <a:pt x="48" y="52"/>
                      <a:pt x="49" y="53"/>
                      <a:pt x="51" y="54"/>
                    </a:cubicBezTo>
                    <a:cubicBezTo>
                      <a:pt x="52" y="55"/>
                      <a:pt x="54" y="56"/>
                      <a:pt x="55" y="57"/>
                    </a:cubicBezTo>
                    <a:cubicBezTo>
                      <a:pt x="58" y="61"/>
                      <a:pt x="63" y="66"/>
                      <a:pt x="67" y="69"/>
                    </a:cubicBezTo>
                    <a:cubicBezTo>
                      <a:pt x="68" y="70"/>
                      <a:pt x="72" y="72"/>
                      <a:pt x="74" y="70"/>
                    </a:cubicBezTo>
                    <a:cubicBezTo>
                      <a:pt x="76" y="67"/>
                      <a:pt x="74" y="63"/>
                      <a:pt x="72" y="61"/>
                    </a:cubicBezTo>
                    <a:cubicBezTo>
                      <a:pt x="69" y="58"/>
                      <a:pt x="59" y="51"/>
                      <a:pt x="52" y="49"/>
                    </a:cubicBezTo>
                    <a:close/>
                  </a:path>
                </a:pathLst>
              </a:custGeom>
              <a:grpFill/>
              <a:ln>
                <a:noFill/>
              </a:ln>
            </p:spPr>
            <p:txBody>
              <a:bodyPr anchor="ctr"/>
              <a:lstStyle/>
              <a:p>
                <a:pPr algn="ctr"/>
                <a:endParaRPr/>
              </a:p>
            </p:txBody>
          </p:sp>
          <p:sp>
            <p:nvSpPr>
              <p:cNvPr id="197" name="îṥ1íḋè">
                <a:extLst>
                  <a:ext uri="{FF2B5EF4-FFF2-40B4-BE49-F238E27FC236}">
                    <a16:creationId xmlns:a16="http://schemas.microsoft.com/office/drawing/2014/main" id="{38900081-7C51-5A5E-8C06-1212A078FED9}"/>
                  </a:ext>
                </a:extLst>
              </p:cNvPr>
              <p:cNvSpPr/>
              <p:nvPr/>
            </p:nvSpPr>
            <p:spPr bwMode="auto">
              <a:xfrm>
                <a:off x="5830640" y="920868"/>
                <a:ext cx="98244" cy="83641"/>
              </a:xfrm>
              <a:custGeom>
                <a:avLst/>
                <a:gdLst>
                  <a:gd name="T0" fmla="*/ 43 w 70"/>
                  <a:gd name="T1" fmla="*/ 9 h 60"/>
                  <a:gd name="T2" fmla="*/ 45 w 70"/>
                  <a:gd name="T3" fmla="*/ 0 h 60"/>
                  <a:gd name="T4" fmla="*/ 62 w 70"/>
                  <a:gd name="T5" fmla="*/ 9 h 60"/>
                  <a:gd name="T6" fmla="*/ 69 w 70"/>
                  <a:gd name="T7" fmla="*/ 26 h 60"/>
                  <a:gd name="T8" fmla="*/ 66 w 70"/>
                  <a:gd name="T9" fmla="*/ 44 h 60"/>
                  <a:gd name="T10" fmla="*/ 54 w 70"/>
                  <a:gd name="T11" fmla="*/ 55 h 60"/>
                  <a:gd name="T12" fmla="*/ 36 w 70"/>
                  <a:gd name="T13" fmla="*/ 60 h 60"/>
                  <a:gd name="T14" fmla="*/ 18 w 70"/>
                  <a:gd name="T15" fmla="*/ 57 h 60"/>
                  <a:gd name="T16" fmla="*/ 5 w 70"/>
                  <a:gd name="T17" fmla="*/ 46 h 60"/>
                  <a:gd name="T18" fmla="*/ 0 w 70"/>
                  <a:gd name="T19" fmla="*/ 30 h 60"/>
                  <a:gd name="T20" fmla="*/ 4 w 70"/>
                  <a:gd name="T21" fmla="*/ 13 h 60"/>
                  <a:gd name="T22" fmla="*/ 18 w 70"/>
                  <a:gd name="T23" fmla="*/ 3 h 60"/>
                  <a:gd name="T24" fmla="*/ 20 w 70"/>
                  <a:gd name="T25" fmla="*/ 11 h 60"/>
                  <a:gd name="T26" fmla="*/ 10 w 70"/>
                  <a:gd name="T27" fmla="*/ 19 h 60"/>
                  <a:gd name="T28" fmla="*/ 8 w 70"/>
                  <a:gd name="T29" fmla="*/ 30 h 60"/>
                  <a:gd name="T30" fmla="*/ 12 w 70"/>
                  <a:gd name="T31" fmla="*/ 43 h 60"/>
                  <a:gd name="T32" fmla="*/ 23 w 70"/>
                  <a:gd name="T33" fmla="*/ 49 h 60"/>
                  <a:gd name="T34" fmla="*/ 36 w 70"/>
                  <a:gd name="T35" fmla="*/ 51 h 60"/>
                  <a:gd name="T36" fmla="*/ 50 w 70"/>
                  <a:gd name="T37" fmla="*/ 47 h 60"/>
                  <a:gd name="T38" fmla="*/ 59 w 70"/>
                  <a:gd name="T39" fmla="*/ 39 h 60"/>
                  <a:gd name="T40" fmla="*/ 62 w 70"/>
                  <a:gd name="T41" fmla="*/ 27 h 60"/>
                  <a:gd name="T42" fmla="*/ 56 w 70"/>
                  <a:gd name="T43" fmla="*/ 15 h 60"/>
                  <a:gd name="T44" fmla="*/ 43 w 70"/>
                  <a:gd name="T45" fmla="*/ 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60">
                    <a:moveTo>
                      <a:pt x="43" y="9"/>
                    </a:moveTo>
                    <a:cubicBezTo>
                      <a:pt x="45" y="0"/>
                      <a:pt x="45" y="0"/>
                      <a:pt x="45" y="0"/>
                    </a:cubicBezTo>
                    <a:cubicBezTo>
                      <a:pt x="52" y="1"/>
                      <a:pt x="58" y="4"/>
                      <a:pt x="62" y="9"/>
                    </a:cubicBezTo>
                    <a:cubicBezTo>
                      <a:pt x="66" y="13"/>
                      <a:pt x="69" y="19"/>
                      <a:pt x="69" y="26"/>
                    </a:cubicBezTo>
                    <a:cubicBezTo>
                      <a:pt x="70" y="33"/>
                      <a:pt x="69" y="39"/>
                      <a:pt x="66" y="44"/>
                    </a:cubicBezTo>
                    <a:cubicBezTo>
                      <a:pt x="63" y="48"/>
                      <a:pt x="59" y="52"/>
                      <a:pt x="54" y="55"/>
                    </a:cubicBezTo>
                    <a:cubicBezTo>
                      <a:pt x="49" y="58"/>
                      <a:pt x="43" y="59"/>
                      <a:pt x="36" y="60"/>
                    </a:cubicBezTo>
                    <a:cubicBezTo>
                      <a:pt x="29" y="60"/>
                      <a:pt x="23" y="59"/>
                      <a:pt x="18" y="57"/>
                    </a:cubicBezTo>
                    <a:cubicBezTo>
                      <a:pt x="12" y="55"/>
                      <a:pt x="8" y="51"/>
                      <a:pt x="5" y="46"/>
                    </a:cubicBezTo>
                    <a:cubicBezTo>
                      <a:pt x="2" y="42"/>
                      <a:pt x="1" y="36"/>
                      <a:pt x="0" y="30"/>
                    </a:cubicBezTo>
                    <a:cubicBezTo>
                      <a:pt x="0" y="24"/>
                      <a:pt x="1" y="18"/>
                      <a:pt x="4" y="13"/>
                    </a:cubicBezTo>
                    <a:cubicBezTo>
                      <a:pt x="7" y="8"/>
                      <a:pt x="12" y="5"/>
                      <a:pt x="18" y="3"/>
                    </a:cubicBezTo>
                    <a:cubicBezTo>
                      <a:pt x="20" y="11"/>
                      <a:pt x="20" y="11"/>
                      <a:pt x="20" y="11"/>
                    </a:cubicBezTo>
                    <a:cubicBezTo>
                      <a:pt x="16" y="13"/>
                      <a:pt x="12" y="16"/>
                      <a:pt x="10" y="19"/>
                    </a:cubicBezTo>
                    <a:cubicBezTo>
                      <a:pt x="8" y="22"/>
                      <a:pt x="7" y="26"/>
                      <a:pt x="8" y="30"/>
                    </a:cubicBezTo>
                    <a:cubicBezTo>
                      <a:pt x="8" y="35"/>
                      <a:pt x="10" y="39"/>
                      <a:pt x="12" y="43"/>
                    </a:cubicBezTo>
                    <a:cubicBezTo>
                      <a:pt x="15" y="46"/>
                      <a:pt x="18" y="48"/>
                      <a:pt x="23" y="49"/>
                    </a:cubicBezTo>
                    <a:cubicBezTo>
                      <a:pt x="27" y="50"/>
                      <a:pt x="31" y="51"/>
                      <a:pt x="36" y="51"/>
                    </a:cubicBezTo>
                    <a:cubicBezTo>
                      <a:pt x="41" y="50"/>
                      <a:pt x="46" y="49"/>
                      <a:pt x="50" y="47"/>
                    </a:cubicBezTo>
                    <a:cubicBezTo>
                      <a:pt x="54" y="45"/>
                      <a:pt x="57" y="42"/>
                      <a:pt x="59" y="39"/>
                    </a:cubicBezTo>
                    <a:cubicBezTo>
                      <a:pt x="61" y="35"/>
                      <a:pt x="62" y="31"/>
                      <a:pt x="62" y="27"/>
                    </a:cubicBezTo>
                    <a:cubicBezTo>
                      <a:pt x="61" y="22"/>
                      <a:pt x="60" y="18"/>
                      <a:pt x="56" y="15"/>
                    </a:cubicBezTo>
                    <a:cubicBezTo>
                      <a:pt x="53" y="12"/>
                      <a:pt x="49" y="10"/>
                      <a:pt x="43" y="9"/>
                    </a:cubicBezTo>
                    <a:close/>
                  </a:path>
                </a:pathLst>
              </a:custGeom>
              <a:grpFill/>
              <a:ln>
                <a:noFill/>
              </a:ln>
            </p:spPr>
            <p:txBody>
              <a:bodyPr anchor="ctr"/>
              <a:lstStyle/>
              <a:p>
                <a:pPr algn="ctr"/>
                <a:endParaRPr/>
              </a:p>
            </p:txBody>
          </p:sp>
          <p:sp>
            <p:nvSpPr>
              <p:cNvPr id="198" name="îṥļíďè">
                <a:extLst>
                  <a:ext uri="{FF2B5EF4-FFF2-40B4-BE49-F238E27FC236}">
                    <a16:creationId xmlns:a16="http://schemas.microsoft.com/office/drawing/2014/main" id="{D3A6F037-6924-814C-C0BD-C4654D969857}"/>
                  </a:ext>
                </a:extLst>
              </p:cNvPr>
              <p:cNvSpPr/>
              <p:nvPr/>
            </p:nvSpPr>
            <p:spPr bwMode="auto">
              <a:xfrm>
                <a:off x="5827985" y="819969"/>
                <a:ext cx="99572" cy="75673"/>
              </a:xfrm>
              <a:custGeom>
                <a:avLst/>
                <a:gdLst>
                  <a:gd name="T0" fmla="*/ 70 w 75"/>
                  <a:gd name="T1" fmla="*/ 57 h 57"/>
                  <a:gd name="T2" fmla="*/ 0 w 75"/>
                  <a:gd name="T3" fmla="*/ 51 h 57"/>
                  <a:gd name="T4" fmla="*/ 5 w 75"/>
                  <a:gd name="T5" fmla="*/ 0 h 57"/>
                  <a:gd name="T6" fmla="*/ 13 w 75"/>
                  <a:gd name="T7" fmla="*/ 0 h 57"/>
                  <a:gd name="T8" fmla="*/ 9 w 75"/>
                  <a:gd name="T9" fmla="*/ 42 h 57"/>
                  <a:gd name="T10" fmla="*/ 31 w 75"/>
                  <a:gd name="T11" fmla="*/ 43 h 57"/>
                  <a:gd name="T12" fmla="*/ 34 w 75"/>
                  <a:gd name="T13" fmla="*/ 6 h 57"/>
                  <a:gd name="T14" fmla="*/ 42 w 75"/>
                  <a:gd name="T15" fmla="*/ 6 h 57"/>
                  <a:gd name="T16" fmla="*/ 39 w 75"/>
                  <a:gd name="T17" fmla="*/ 44 h 57"/>
                  <a:gd name="T18" fmla="*/ 62 w 75"/>
                  <a:gd name="T19" fmla="*/ 47 h 57"/>
                  <a:gd name="T20" fmla="*/ 66 w 75"/>
                  <a:gd name="T21" fmla="*/ 3 h 57"/>
                  <a:gd name="T22" fmla="*/ 75 w 75"/>
                  <a:gd name="T23" fmla="*/ 5 h 57"/>
                  <a:gd name="T24" fmla="*/ 70 w 75"/>
                  <a:gd name="T25"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5" h="57">
                    <a:moveTo>
                      <a:pt x="70" y="57"/>
                    </a:moveTo>
                    <a:lnTo>
                      <a:pt x="0" y="51"/>
                    </a:lnTo>
                    <a:lnTo>
                      <a:pt x="5" y="0"/>
                    </a:lnTo>
                    <a:lnTo>
                      <a:pt x="13" y="0"/>
                    </a:lnTo>
                    <a:lnTo>
                      <a:pt x="9" y="42"/>
                    </a:lnTo>
                    <a:lnTo>
                      <a:pt x="31" y="43"/>
                    </a:lnTo>
                    <a:lnTo>
                      <a:pt x="34" y="6"/>
                    </a:lnTo>
                    <a:lnTo>
                      <a:pt x="42" y="6"/>
                    </a:lnTo>
                    <a:lnTo>
                      <a:pt x="39" y="44"/>
                    </a:lnTo>
                    <a:lnTo>
                      <a:pt x="62" y="47"/>
                    </a:lnTo>
                    <a:lnTo>
                      <a:pt x="66" y="3"/>
                    </a:lnTo>
                    <a:lnTo>
                      <a:pt x="75" y="5"/>
                    </a:lnTo>
                    <a:lnTo>
                      <a:pt x="70" y="57"/>
                    </a:lnTo>
                    <a:close/>
                  </a:path>
                </a:pathLst>
              </a:custGeom>
              <a:grpFill/>
              <a:ln>
                <a:noFill/>
              </a:ln>
            </p:spPr>
            <p:txBody>
              <a:bodyPr anchor="ctr"/>
              <a:lstStyle/>
              <a:p>
                <a:pPr algn="ctr"/>
                <a:endParaRPr/>
              </a:p>
            </p:txBody>
          </p:sp>
          <p:sp>
            <p:nvSpPr>
              <p:cNvPr id="199" name="iŝlíďê">
                <a:extLst>
                  <a:ext uri="{FF2B5EF4-FFF2-40B4-BE49-F238E27FC236}">
                    <a16:creationId xmlns:a16="http://schemas.microsoft.com/office/drawing/2014/main" id="{6B2ABC5E-3A97-08DB-24B7-1F73E70928D8}"/>
                  </a:ext>
                </a:extLst>
              </p:cNvPr>
              <p:cNvSpPr/>
              <p:nvPr/>
            </p:nvSpPr>
            <p:spPr bwMode="auto">
              <a:xfrm>
                <a:off x="5838606" y="707121"/>
                <a:ext cx="106209" cy="95588"/>
              </a:xfrm>
              <a:custGeom>
                <a:avLst/>
                <a:gdLst>
                  <a:gd name="T0" fmla="*/ 67 w 80"/>
                  <a:gd name="T1" fmla="*/ 72 h 72"/>
                  <a:gd name="T2" fmla="*/ 0 w 80"/>
                  <a:gd name="T3" fmla="*/ 55 h 72"/>
                  <a:gd name="T4" fmla="*/ 2 w 80"/>
                  <a:gd name="T5" fmla="*/ 45 h 72"/>
                  <a:gd name="T6" fmla="*/ 64 w 80"/>
                  <a:gd name="T7" fmla="*/ 22 h 72"/>
                  <a:gd name="T8" fmla="*/ 10 w 80"/>
                  <a:gd name="T9" fmla="*/ 10 h 72"/>
                  <a:gd name="T10" fmla="*/ 12 w 80"/>
                  <a:gd name="T11" fmla="*/ 0 h 72"/>
                  <a:gd name="T12" fmla="*/ 80 w 80"/>
                  <a:gd name="T13" fmla="*/ 18 h 72"/>
                  <a:gd name="T14" fmla="*/ 78 w 80"/>
                  <a:gd name="T15" fmla="*/ 27 h 72"/>
                  <a:gd name="T16" fmla="*/ 15 w 80"/>
                  <a:gd name="T17" fmla="*/ 50 h 72"/>
                  <a:gd name="T18" fmla="*/ 70 w 80"/>
                  <a:gd name="T19" fmla="*/ 62 h 72"/>
                  <a:gd name="T20" fmla="*/ 67 w 80"/>
                  <a:gd name="T2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72">
                    <a:moveTo>
                      <a:pt x="67" y="72"/>
                    </a:moveTo>
                    <a:lnTo>
                      <a:pt x="0" y="55"/>
                    </a:lnTo>
                    <a:lnTo>
                      <a:pt x="2" y="45"/>
                    </a:lnTo>
                    <a:lnTo>
                      <a:pt x="64" y="22"/>
                    </a:lnTo>
                    <a:lnTo>
                      <a:pt x="10" y="10"/>
                    </a:lnTo>
                    <a:lnTo>
                      <a:pt x="12" y="0"/>
                    </a:lnTo>
                    <a:lnTo>
                      <a:pt x="80" y="18"/>
                    </a:lnTo>
                    <a:lnTo>
                      <a:pt x="78" y="27"/>
                    </a:lnTo>
                    <a:lnTo>
                      <a:pt x="15" y="50"/>
                    </a:lnTo>
                    <a:lnTo>
                      <a:pt x="70" y="62"/>
                    </a:lnTo>
                    <a:lnTo>
                      <a:pt x="67" y="72"/>
                    </a:lnTo>
                    <a:close/>
                  </a:path>
                </a:pathLst>
              </a:custGeom>
              <a:grpFill/>
              <a:ln>
                <a:noFill/>
              </a:ln>
            </p:spPr>
            <p:txBody>
              <a:bodyPr anchor="ctr"/>
              <a:lstStyle/>
              <a:p>
                <a:pPr algn="ctr"/>
                <a:endParaRPr/>
              </a:p>
            </p:txBody>
          </p:sp>
          <p:sp>
            <p:nvSpPr>
              <p:cNvPr id="200" name="î$ḷîďe">
                <a:extLst>
                  <a:ext uri="{FF2B5EF4-FFF2-40B4-BE49-F238E27FC236}">
                    <a16:creationId xmlns:a16="http://schemas.microsoft.com/office/drawing/2014/main" id="{EC3AC339-9D17-5B76-EE6C-D69B794B21FD}"/>
                  </a:ext>
                </a:extLst>
              </p:cNvPr>
              <p:cNvSpPr/>
              <p:nvPr/>
            </p:nvSpPr>
            <p:spPr bwMode="auto">
              <a:xfrm>
                <a:off x="5862502" y="606223"/>
                <a:ext cx="102228" cy="74347"/>
              </a:xfrm>
              <a:custGeom>
                <a:avLst/>
                <a:gdLst>
                  <a:gd name="T0" fmla="*/ 74 w 77"/>
                  <a:gd name="T1" fmla="*/ 56 h 56"/>
                  <a:gd name="T2" fmla="*/ 16 w 77"/>
                  <a:gd name="T3" fmla="*/ 33 h 56"/>
                  <a:gd name="T4" fmla="*/ 8 w 77"/>
                  <a:gd name="T5" fmla="*/ 54 h 56"/>
                  <a:gd name="T6" fmla="*/ 0 w 77"/>
                  <a:gd name="T7" fmla="*/ 51 h 56"/>
                  <a:gd name="T8" fmla="*/ 20 w 77"/>
                  <a:gd name="T9" fmla="*/ 0 h 56"/>
                  <a:gd name="T10" fmla="*/ 28 w 77"/>
                  <a:gd name="T11" fmla="*/ 3 h 56"/>
                  <a:gd name="T12" fmla="*/ 19 w 77"/>
                  <a:gd name="T13" fmla="*/ 25 h 56"/>
                  <a:gd name="T14" fmla="*/ 77 w 77"/>
                  <a:gd name="T15" fmla="*/ 48 h 56"/>
                  <a:gd name="T16" fmla="*/ 74 w 77"/>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7" h="56">
                    <a:moveTo>
                      <a:pt x="74" y="56"/>
                    </a:moveTo>
                    <a:lnTo>
                      <a:pt x="16" y="33"/>
                    </a:lnTo>
                    <a:lnTo>
                      <a:pt x="8" y="54"/>
                    </a:lnTo>
                    <a:lnTo>
                      <a:pt x="0" y="51"/>
                    </a:lnTo>
                    <a:lnTo>
                      <a:pt x="20" y="0"/>
                    </a:lnTo>
                    <a:lnTo>
                      <a:pt x="28" y="3"/>
                    </a:lnTo>
                    <a:lnTo>
                      <a:pt x="19" y="25"/>
                    </a:lnTo>
                    <a:lnTo>
                      <a:pt x="77" y="48"/>
                    </a:lnTo>
                    <a:lnTo>
                      <a:pt x="74" y="56"/>
                    </a:lnTo>
                    <a:close/>
                  </a:path>
                </a:pathLst>
              </a:custGeom>
              <a:grpFill/>
              <a:ln>
                <a:noFill/>
              </a:ln>
            </p:spPr>
            <p:txBody>
              <a:bodyPr anchor="ctr"/>
              <a:lstStyle/>
              <a:p>
                <a:pPr algn="ctr"/>
                <a:endParaRPr/>
              </a:p>
            </p:txBody>
          </p:sp>
          <p:sp>
            <p:nvSpPr>
              <p:cNvPr id="201" name="íšḷïḋè">
                <a:extLst>
                  <a:ext uri="{FF2B5EF4-FFF2-40B4-BE49-F238E27FC236}">
                    <a16:creationId xmlns:a16="http://schemas.microsoft.com/office/drawing/2014/main" id="{54804D1F-C8FC-2DC0-F822-84916A9FBFDD}"/>
                  </a:ext>
                </a:extLst>
              </p:cNvPr>
              <p:cNvSpPr/>
              <p:nvPr/>
            </p:nvSpPr>
            <p:spPr bwMode="auto">
              <a:xfrm>
                <a:off x="5902332" y="518602"/>
                <a:ext cx="122140" cy="102227"/>
              </a:xfrm>
              <a:custGeom>
                <a:avLst/>
                <a:gdLst>
                  <a:gd name="T0" fmla="*/ 58 w 88"/>
                  <a:gd name="T1" fmla="*/ 73 h 73"/>
                  <a:gd name="T2" fmla="*/ 0 w 88"/>
                  <a:gd name="T3" fmla="*/ 40 h 73"/>
                  <a:gd name="T4" fmla="*/ 15 w 88"/>
                  <a:gd name="T5" fmla="*/ 14 h 73"/>
                  <a:gd name="T6" fmla="*/ 23 w 88"/>
                  <a:gd name="T7" fmla="*/ 3 h 73"/>
                  <a:gd name="T8" fmla="*/ 33 w 88"/>
                  <a:gd name="T9" fmla="*/ 0 h 73"/>
                  <a:gd name="T10" fmla="*/ 43 w 88"/>
                  <a:gd name="T11" fmla="*/ 3 h 73"/>
                  <a:gd name="T12" fmla="*/ 51 w 88"/>
                  <a:gd name="T13" fmla="*/ 13 h 73"/>
                  <a:gd name="T14" fmla="*/ 49 w 88"/>
                  <a:gd name="T15" fmla="*/ 28 h 73"/>
                  <a:gd name="T16" fmla="*/ 55 w 88"/>
                  <a:gd name="T17" fmla="*/ 25 h 73"/>
                  <a:gd name="T18" fmla="*/ 66 w 88"/>
                  <a:gd name="T19" fmla="*/ 23 h 73"/>
                  <a:gd name="T20" fmla="*/ 88 w 88"/>
                  <a:gd name="T21" fmla="*/ 22 h 73"/>
                  <a:gd name="T22" fmla="*/ 82 w 88"/>
                  <a:gd name="T23" fmla="*/ 32 h 73"/>
                  <a:gd name="T24" fmla="*/ 66 w 88"/>
                  <a:gd name="T25" fmla="*/ 33 h 73"/>
                  <a:gd name="T26" fmla="*/ 54 w 88"/>
                  <a:gd name="T27" fmla="*/ 33 h 73"/>
                  <a:gd name="T28" fmla="*/ 48 w 88"/>
                  <a:gd name="T29" fmla="*/ 35 h 73"/>
                  <a:gd name="T30" fmla="*/ 45 w 88"/>
                  <a:gd name="T31" fmla="*/ 38 h 73"/>
                  <a:gd name="T32" fmla="*/ 42 w 88"/>
                  <a:gd name="T33" fmla="*/ 42 h 73"/>
                  <a:gd name="T34" fmla="*/ 37 w 88"/>
                  <a:gd name="T35" fmla="*/ 51 h 73"/>
                  <a:gd name="T36" fmla="*/ 63 w 88"/>
                  <a:gd name="T37" fmla="*/ 66 h 73"/>
                  <a:gd name="T38" fmla="*/ 58 w 88"/>
                  <a:gd name="T39" fmla="*/ 73 h 73"/>
                  <a:gd name="T40" fmla="*/ 30 w 88"/>
                  <a:gd name="T41" fmla="*/ 47 h 73"/>
                  <a:gd name="T42" fmla="*/ 40 w 88"/>
                  <a:gd name="T43" fmla="*/ 30 h 73"/>
                  <a:gd name="T44" fmla="*/ 43 w 88"/>
                  <a:gd name="T45" fmla="*/ 22 h 73"/>
                  <a:gd name="T46" fmla="*/ 43 w 88"/>
                  <a:gd name="T47" fmla="*/ 15 h 73"/>
                  <a:gd name="T48" fmla="*/ 38 w 88"/>
                  <a:gd name="T49" fmla="*/ 11 h 73"/>
                  <a:gd name="T50" fmla="*/ 30 w 88"/>
                  <a:gd name="T51" fmla="*/ 10 h 73"/>
                  <a:gd name="T52" fmla="*/ 22 w 88"/>
                  <a:gd name="T53" fmla="*/ 17 h 73"/>
                  <a:gd name="T54" fmla="*/ 11 w 88"/>
                  <a:gd name="T55" fmla="*/ 36 h 73"/>
                  <a:gd name="T56" fmla="*/ 30 w 88"/>
                  <a:gd name="T57" fmla="*/ 47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8" h="73">
                    <a:moveTo>
                      <a:pt x="58" y="73"/>
                    </a:moveTo>
                    <a:cubicBezTo>
                      <a:pt x="0" y="40"/>
                      <a:pt x="0" y="40"/>
                      <a:pt x="0" y="40"/>
                    </a:cubicBezTo>
                    <a:cubicBezTo>
                      <a:pt x="15" y="14"/>
                      <a:pt x="15" y="14"/>
                      <a:pt x="15" y="14"/>
                    </a:cubicBezTo>
                    <a:cubicBezTo>
                      <a:pt x="18" y="9"/>
                      <a:pt x="21" y="5"/>
                      <a:pt x="23" y="3"/>
                    </a:cubicBezTo>
                    <a:cubicBezTo>
                      <a:pt x="26" y="1"/>
                      <a:pt x="29" y="0"/>
                      <a:pt x="33" y="0"/>
                    </a:cubicBezTo>
                    <a:cubicBezTo>
                      <a:pt x="36" y="0"/>
                      <a:pt x="40" y="1"/>
                      <a:pt x="43" y="3"/>
                    </a:cubicBezTo>
                    <a:cubicBezTo>
                      <a:pt x="47" y="5"/>
                      <a:pt x="50" y="8"/>
                      <a:pt x="51" y="13"/>
                    </a:cubicBezTo>
                    <a:cubicBezTo>
                      <a:pt x="52" y="17"/>
                      <a:pt x="52" y="22"/>
                      <a:pt x="49" y="28"/>
                    </a:cubicBezTo>
                    <a:cubicBezTo>
                      <a:pt x="51" y="27"/>
                      <a:pt x="53" y="26"/>
                      <a:pt x="55" y="25"/>
                    </a:cubicBezTo>
                    <a:cubicBezTo>
                      <a:pt x="58" y="24"/>
                      <a:pt x="62" y="23"/>
                      <a:pt x="66" y="23"/>
                    </a:cubicBezTo>
                    <a:cubicBezTo>
                      <a:pt x="88" y="22"/>
                      <a:pt x="88" y="22"/>
                      <a:pt x="88" y="22"/>
                    </a:cubicBezTo>
                    <a:cubicBezTo>
                      <a:pt x="82" y="32"/>
                      <a:pt x="82" y="32"/>
                      <a:pt x="82" y="32"/>
                    </a:cubicBezTo>
                    <a:cubicBezTo>
                      <a:pt x="66" y="33"/>
                      <a:pt x="66" y="33"/>
                      <a:pt x="66" y="33"/>
                    </a:cubicBezTo>
                    <a:cubicBezTo>
                      <a:pt x="61" y="33"/>
                      <a:pt x="57" y="33"/>
                      <a:pt x="54" y="33"/>
                    </a:cubicBezTo>
                    <a:cubicBezTo>
                      <a:pt x="52" y="34"/>
                      <a:pt x="50" y="34"/>
                      <a:pt x="48" y="35"/>
                    </a:cubicBezTo>
                    <a:cubicBezTo>
                      <a:pt x="47" y="36"/>
                      <a:pt x="46" y="37"/>
                      <a:pt x="45" y="38"/>
                    </a:cubicBezTo>
                    <a:cubicBezTo>
                      <a:pt x="44" y="38"/>
                      <a:pt x="43" y="40"/>
                      <a:pt x="42" y="42"/>
                    </a:cubicBezTo>
                    <a:cubicBezTo>
                      <a:pt x="37" y="51"/>
                      <a:pt x="37" y="51"/>
                      <a:pt x="37" y="51"/>
                    </a:cubicBezTo>
                    <a:cubicBezTo>
                      <a:pt x="63" y="66"/>
                      <a:pt x="63" y="66"/>
                      <a:pt x="63" y="66"/>
                    </a:cubicBezTo>
                    <a:cubicBezTo>
                      <a:pt x="58" y="73"/>
                      <a:pt x="58" y="73"/>
                      <a:pt x="58" y="73"/>
                    </a:cubicBezTo>
                    <a:close/>
                    <a:moveTo>
                      <a:pt x="30" y="47"/>
                    </a:moveTo>
                    <a:cubicBezTo>
                      <a:pt x="40" y="30"/>
                      <a:pt x="40" y="30"/>
                      <a:pt x="40" y="30"/>
                    </a:cubicBezTo>
                    <a:cubicBezTo>
                      <a:pt x="42" y="27"/>
                      <a:pt x="43" y="24"/>
                      <a:pt x="43" y="22"/>
                    </a:cubicBezTo>
                    <a:cubicBezTo>
                      <a:pt x="44" y="19"/>
                      <a:pt x="44" y="17"/>
                      <a:pt x="43" y="15"/>
                    </a:cubicBezTo>
                    <a:cubicBezTo>
                      <a:pt x="42" y="13"/>
                      <a:pt x="40" y="12"/>
                      <a:pt x="38" y="11"/>
                    </a:cubicBezTo>
                    <a:cubicBezTo>
                      <a:pt x="35" y="9"/>
                      <a:pt x="33" y="9"/>
                      <a:pt x="30" y="10"/>
                    </a:cubicBezTo>
                    <a:cubicBezTo>
                      <a:pt x="27" y="11"/>
                      <a:pt x="24" y="13"/>
                      <a:pt x="22" y="17"/>
                    </a:cubicBezTo>
                    <a:cubicBezTo>
                      <a:pt x="11" y="36"/>
                      <a:pt x="11" y="36"/>
                      <a:pt x="11" y="36"/>
                    </a:cubicBezTo>
                    <a:lnTo>
                      <a:pt x="30" y="47"/>
                    </a:lnTo>
                    <a:close/>
                  </a:path>
                </a:pathLst>
              </a:custGeom>
              <a:grpFill/>
              <a:ln>
                <a:noFill/>
              </a:ln>
            </p:spPr>
            <p:txBody>
              <a:bodyPr anchor="ctr"/>
              <a:lstStyle/>
              <a:p>
                <a:pPr algn="ctr"/>
                <a:endParaRPr/>
              </a:p>
            </p:txBody>
          </p:sp>
          <p:sp>
            <p:nvSpPr>
              <p:cNvPr id="202" name="ïSľiḋè">
                <a:extLst>
                  <a:ext uri="{FF2B5EF4-FFF2-40B4-BE49-F238E27FC236}">
                    <a16:creationId xmlns:a16="http://schemas.microsoft.com/office/drawing/2014/main" id="{6C605B8A-1821-7884-87A8-2F5FD4568F83}"/>
                  </a:ext>
                </a:extLst>
              </p:cNvPr>
              <p:cNvSpPr/>
              <p:nvPr/>
            </p:nvSpPr>
            <p:spPr bwMode="auto">
              <a:xfrm>
                <a:off x="5978006" y="445582"/>
                <a:ext cx="103554" cy="95588"/>
              </a:xfrm>
              <a:custGeom>
                <a:avLst/>
                <a:gdLst>
                  <a:gd name="T0" fmla="*/ 36 w 75"/>
                  <a:gd name="T1" fmla="*/ 69 h 69"/>
                  <a:gd name="T2" fmla="*/ 0 w 75"/>
                  <a:gd name="T3" fmla="*/ 7 h 69"/>
                  <a:gd name="T4" fmla="*/ 6 w 75"/>
                  <a:gd name="T5" fmla="*/ 0 h 69"/>
                  <a:gd name="T6" fmla="*/ 75 w 75"/>
                  <a:gd name="T7" fmla="*/ 20 h 69"/>
                  <a:gd name="T8" fmla="*/ 69 w 75"/>
                  <a:gd name="T9" fmla="*/ 28 h 69"/>
                  <a:gd name="T10" fmla="*/ 48 w 75"/>
                  <a:gd name="T11" fmla="*/ 22 h 69"/>
                  <a:gd name="T12" fmla="*/ 31 w 75"/>
                  <a:gd name="T13" fmla="*/ 43 h 69"/>
                  <a:gd name="T14" fmla="*/ 42 w 75"/>
                  <a:gd name="T15" fmla="*/ 62 h 69"/>
                  <a:gd name="T16" fmla="*/ 36 w 75"/>
                  <a:gd name="T17" fmla="*/ 69 h 69"/>
                  <a:gd name="T18" fmla="*/ 27 w 75"/>
                  <a:gd name="T19" fmla="*/ 37 h 69"/>
                  <a:gd name="T20" fmla="*/ 41 w 75"/>
                  <a:gd name="T21" fmla="*/ 19 h 69"/>
                  <a:gd name="T22" fmla="*/ 22 w 75"/>
                  <a:gd name="T23" fmla="*/ 13 h 69"/>
                  <a:gd name="T24" fmla="*/ 8 w 75"/>
                  <a:gd name="T25" fmla="*/ 8 h 69"/>
                  <a:gd name="T26" fmla="*/ 16 w 75"/>
                  <a:gd name="T27" fmla="*/ 19 h 69"/>
                  <a:gd name="T28" fmla="*/ 27 w 75"/>
                  <a:gd name="T29" fmla="*/ 3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5" h="69">
                    <a:moveTo>
                      <a:pt x="36" y="69"/>
                    </a:moveTo>
                    <a:cubicBezTo>
                      <a:pt x="0" y="7"/>
                      <a:pt x="0" y="7"/>
                      <a:pt x="0" y="7"/>
                    </a:cubicBezTo>
                    <a:cubicBezTo>
                      <a:pt x="6" y="0"/>
                      <a:pt x="6" y="0"/>
                      <a:pt x="6" y="0"/>
                    </a:cubicBezTo>
                    <a:cubicBezTo>
                      <a:pt x="75" y="20"/>
                      <a:pt x="75" y="20"/>
                      <a:pt x="75" y="20"/>
                    </a:cubicBezTo>
                    <a:cubicBezTo>
                      <a:pt x="69" y="28"/>
                      <a:pt x="69" y="28"/>
                      <a:pt x="69" y="28"/>
                    </a:cubicBezTo>
                    <a:cubicBezTo>
                      <a:pt x="48" y="22"/>
                      <a:pt x="48" y="22"/>
                      <a:pt x="48" y="22"/>
                    </a:cubicBezTo>
                    <a:cubicBezTo>
                      <a:pt x="31" y="43"/>
                      <a:pt x="31" y="43"/>
                      <a:pt x="31" y="43"/>
                    </a:cubicBezTo>
                    <a:cubicBezTo>
                      <a:pt x="42" y="62"/>
                      <a:pt x="42" y="62"/>
                      <a:pt x="42" y="62"/>
                    </a:cubicBezTo>
                    <a:cubicBezTo>
                      <a:pt x="36" y="69"/>
                      <a:pt x="36" y="69"/>
                      <a:pt x="36" y="69"/>
                    </a:cubicBezTo>
                    <a:close/>
                    <a:moveTo>
                      <a:pt x="27" y="37"/>
                    </a:moveTo>
                    <a:cubicBezTo>
                      <a:pt x="41" y="19"/>
                      <a:pt x="41" y="19"/>
                      <a:pt x="41" y="19"/>
                    </a:cubicBezTo>
                    <a:cubicBezTo>
                      <a:pt x="22" y="13"/>
                      <a:pt x="22" y="13"/>
                      <a:pt x="22" y="13"/>
                    </a:cubicBezTo>
                    <a:cubicBezTo>
                      <a:pt x="16" y="11"/>
                      <a:pt x="12" y="9"/>
                      <a:pt x="8" y="8"/>
                    </a:cubicBezTo>
                    <a:cubicBezTo>
                      <a:pt x="11" y="11"/>
                      <a:pt x="14" y="15"/>
                      <a:pt x="16" y="19"/>
                    </a:cubicBezTo>
                    <a:lnTo>
                      <a:pt x="27" y="37"/>
                    </a:lnTo>
                    <a:close/>
                  </a:path>
                </a:pathLst>
              </a:custGeom>
              <a:grpFill/>
              <a:ln>
                <a:noFill/>
              </a:ln>
            </p:spPr>
            <p:txBody>
              <a:bodyPr anchor="ctr"/>
              <a:lstStyle/>
              <a:p>
                <a:pPr algn="ctr"/>
                <a:endParaRPr/>
              </a:p>
            </p:txBody>
          </p:sp>
          <p:sp>
            <p:nvSpPr>
              <p:cNvPr id="203" name="îṥliḓè">
                <a:extLst>
                  <a:ext uri="{FF2B5EF4-FFF2-40B4-BE49-F238E27FC236}">
                    <a16:creationId xmlns:a16="http://schemas.microsoft.com/office/drawing/2014/main" id="{A7060C06-A523-EC48-64A6-B30FE35FD772}"/>
                  </a:ext>
                </a:extLst>
              </p:cNvPr>
              <p:cNvSpPr/>
              <p:nvPr/>
            </p:nvSpPr>
            <p:spPr bwMode="auto">
              <a:xfrm>
                <a:off x="6029783" y="383184"/>
                <a:ext cx="106209" cy="77002"/>
              </a:xfrm>
              <a:custGeom>
                <a:avLst/>
                <a:gdLst>
                  <a:gd name="T0" fmla="*/ 48 w 80"/>
                  <a:gd name="T1" fmla="*/ 58 h 58"/>
                  <a:gd name="T2" fmla="*/ 0 w 80"/>
                  <a:gd name="T3" fmla="*/ 7 h 58"/>
                  <a:gd name="T4" fmla="*/ 7 w 80"/>
                  <a:gd name="T5" fmla="*/ 0 h 58"/>
                  <a:gd name="T6" fmla="*/ 49 w 80"/>
                  <a:gd name="T7" fmla="*/ 46 h 58"/>
                  <a:gd name="T8" fmla="*/ 74 w 80"/>
                  <a:gd name="T9" fmla="*/ 23 h 58"/>
                  <a:gd name="T10" fmla="*/ 80 w 80"/>
                  <a:gd name="T11" fmla="*/ 29 h 58"/>
                  <a:gd name="T12" fmla="*/ 48 w 8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80" h="58">
                    <a:moveTo>
                      <a:pt x="48" y="58"/>
                    </a:moveTo>
                    <a:lnTo>
                      <a:pt x="0" y="7"/>
                    </a:lnTo>
                    <a:lnTo>
                      <a:pt x="7" y="0"/>
                    </a:lnTo>
                    <a:lnTo>
                      <a:pt x="49" y="46"/>
                    </a:lnTo>
                    <a:lnTo>
                      <a:pt x="74" y="23"/>
                    </a:lnTo>
                    <a:lnTo>
                      <a:pt x="80" y="29"/>
                    </a:lnTo>
                    <a:lnTo>
                      <a:pt x="48" y="58"/>
                    </a:lnTo>
                    <a:close/>
                  </a:path>
                </a:pathLst>
              </a:custGeom>
              <a:grpFill/>
              <a:ln>
                <a:noFill/>
              </a:ln>
            </p:spPr>
            <p:txBody>
              <a:bodyPr anchor="ctr"/>
              <a:lstStyle/>
              <a:p>
                <a:pPr algn="ctr"/>
                <a:endParaRPr/>
              </a:p>
            </p:txBody>
          </p:sp>
          <p:sp>
            <p:nvSpPr>
              <p:cNvPr id="204" name="íšļîďe">
                <a:extLst>
                  <a:ext uri="{FF2B5EF4-FFF2-40B4-BE49-F238E27FC236}">
                    <a16:creationId xmlns:a16="http://schemas.microsoft.com/office/drawing/2014/main" id="{B840752D-D6A9-5D68-E4CE-4909088A696B}"/>
                  </a:ext>
                </a:extLst>
              </p:cNvPr>
              <p:cNvSpPr/>
              <p:nvPr/>
            </p:nvSpPr>
            <p:spPr bwMode="auto">
              <a:xfrm>
                <a:off x="6170509" y="258389"/>
                <a:ext cx="88952" cy="95588"/>
              </a:xfrm>
              <a:custGeom>
                <a:avLst/>
                <a:gdLst>
                  <a:gd name="T0" fmla="*/ 13 w 64"/>
                  <a:gd name="T1" fmla="*/ 58 h 69"/>
                  <a:gd name="T2" fmla="*/ 20 w 64"/>
                  <a:gd name="T3" fmla="*/ 53 h 69"/>
                  <a:gd name="T4" fmla="*/ 27 w 64"/>
                  <a:gd name="T5" fmla="*/ 59 h 69"/>
                  <a:gd name="T6" fmla="*/ 35 w 64"/>
                  <a:gd name="T7" fmla="*/ 60 h 69"/>
                  <a:gd name="T8" fmla="*/ 45 w 64"/>
                  <a:gd name="T9" fmla="*/ 57 h 69"/>
                  <a:gd name="T10" fmla="*/ 52 w 64"/>
                  <a:gd name="T11" fmla="*/ 51 h 69"/>
                  <a:gd name="T12" fmla="*/ 55 w 64"/>
                  <a:gd name="T13" fmla="*/ 45 h 69"/>
                  <a:gd name="T14" fmla="*/ 54 w 64"/>
                  <a:gd name="T15" fmla="*/ 39 h 69"/>
                  <a:gd name="T16" fmla="*/ 50 w 64"/>
                  <a:gd name="T17" fmla="*/ 35 h 69"/>
                  <a:gd name="T18" fmla="*/ 43 w 64"/>
                  <a:gd name="T19" fmla="*/ 35 h 69"/>
                  <a:gd name="T20" fmla="*/ 31 w 64"/>
                  <a:gd name="T21" fmla="*/ 38 h 69"/>
                  <a:gd name="T22" fmla="*/ 17 w 64"/>
                  <a:gd name="T23" fmla="*/ 40 h 69"/>
                  <a:gd name="T24" fmla="*/ 8 w 64"/>
                  <a:gd name="T25" fmla="*/ 38 h 69"/>
                  <a:gd name="T26" fmla="*/ 2 w 64"/>
                  <a:gd name="T27" fmla="*/ 32 h 69"/>
                  <a:gd name="T28" fmla="*/ 0 w 64"/>
                  <a:gd name="T29" fmla="*/ 22 h 69"/>
                  <a:gd name="T30" fmla="*/ 4 w 64"/>
                  <a:gd name="T31" fmla="*/ 12 h 69"/>
                  <a:gd name="T32" fmla="*/ 14 w 64"/>
                  <a:gd name="T33" fmla="*/ 4 h 69"/>
                  <a:gd name="T34" fmla="*/ 26 w 64"/>
                  <a:gd name="T35" fmla="*/ 0 h 69"/>
                  <a:gd name="T36" fmla="*/ 37 w 64"/>
                  <a:gd name="T37" fmla="*/ 2 h 69"/>
                  <a:gd name="T38" fmla="*/ 45 w 64"/>
                  <a:gd name="T39" fmla="*/ 10 h 69"/>
                  <a:gd name="T40" fmla="*/ 38 w 64"/>
                  <a:gd name="T41" fmla="*/ 14 h 69"/>
                  <a:gd name="T42" fmla="*/ 29 w 64"/>
                  <a:gd name="T43" fmla="*/ 8 h 69"/>
                  <a:gd name="T44" fmla="*/ 18 w 64"/>
                  <a:gd name="T45" fmla="*/ 11 h 69"/>
                  <a:gd name="T46" fmla="*/ 9 w 64"/>
                  <a:gd name="T47" fmla="*/ 19 h 69"/>
                  <a:gd name="T48" fmla="*/ 9 w 64"/>
                  <a:gd name="T49" fmla="*/ 27 h 69"/>
                  <a:gd name="T50" fmla="*/ 14 w 64"/>
                  <a:gd name="T51" fmla="*/ 31 h 69"/>
                  <a:gd name="T52" fmla="*/ 28 w 64"/>
                  <a:gd name="T53" fmla="*/ 29 h 69"/>
                  <a:gd name="T54" fmla="*/ 43 w 64"/>
                  <a:gd name="T55" fmla="*/ 26 h 69"/>
                  <a:gd name="T56" fmla="*/ 54 w 64"/>
                  <a:gd name="T57" fmla="*/ 27 h 69"/>
                  <a:gd name="T58" fmla="*/ 61 w 64"/>
                  <a:gd name="T59" fmla="*/ 34 h 69"/>
                  <a:gd name="T60" fmla="*/ 63 w 64"/>
                  <a:gd name="T61" fmla="*/ 45 h 69"/>
                  <a:gd name="T62" fmla="*/ 59 w 64"/>
                  <a:gd name="T63" fmla="*/ 55 h 69"/>
                  <a:gd name="T64" fmla="*/ 49 w 64"/>
                  <a:gd name="T65" fmla="*/ 64 h 69"/>
                  <a:gd name="T66" fmla="*/ 35 w 64"/>
                  <a:gd name="T67" fmla="*/ 69 h 69"/>
                  <a:gd name="T68" fmla="*/ 22 w 64"/>
                  <a:gd name="T69" fmla="*/ 67 h 69"/>
                  <a:gd name="T70" fmla="*/ 13 w 64"/>
                  <a:gd name="T71" fmla="*/ 5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4" h="69">
                    <a:moveTo>
                      <a:pt x="13" y="58"/>
                    </a:moveTo>
                    <a:cubicBezTo>
                      <a:pt x="20" y="53"/>
                      <a:pt x="20" y="53"/>
                      <a:pt x="20" y="53"/>
                    </a:cubicBezTo>
                    <a:cubicBezTo>
                      <a:pt x="22" y="56"/>
                      <a:pt x="24" y="58"/>
                      <a:pt x="27" y="59"/>
                    </a:cubicBezTo>
                    <a:cubicBezTo>
                      <a:pt x="29" y="60"/>
                      <a:pt x="32" y="61"/>
                      <a:pt x="35" y="60"/>
                    </a:cubicBezTo>
                    <a:cubicBezTo>
                      <a:pt x="38" y="60"/>
                      <a:pt x="42" y="59"/>
                      <a:pt x="45" y="57"/>
                    </a:cubicBezTo>
                    <a:cubicBezTo>
                      <a:pt x="48" y="55"/>
                      <a:pt x="50" y="54"/>
                      <a:pt x="52" y="51"/>
                    </a:cubicBezTo>
                    <a:cubicBezTo>
                      <a:pt x="54" y="49"/>
                      <a:pt x="55" y="47"/>
                      <a:pt x="55" y="45"/>
                    </a:cubicBezTo>
                    <a:cubicBezTo>
                      <a:pt x="55" y="43"/>
                      <a:pt x="55" y="41"/>
                      <a:pt x="54" y="39"/>
                    </a:cubicBezTo>
                    <a:cubicBezTo>
                      <a:pt x="53" y="37"/>
                      <a:pt x="52" y="36"/>
                      <a:pt x="50" y="35"/>
                    </a:cubicBezTo>
                    <a:cubicBezTo>
                      <a:pt x="48" y="34"/>
                      <a:pt x="46" y="34"/>
                      <a:pt x="43" y="35"/>
                    </a:cubicBezTo>
                    <a:cubicBezTo>
                      <a:pt x="41" y="35"/>
                      <a:pt x="37" y="36"/>
                      <a:pt x="31" y="38"/>
                    </a:cubicBezTo>
                    <a:cubicBezTo>
                      <a:pt x="24" y="39"/>
                      <a:pt x="20" y="40"/>
                      <a:pt x="17" y="40"/>
                    </a:cubicBezTo>
                    <a:cubicBezTo>
                      <a:pt x="14" y="40"/>
                      <a:pt x="11" y="40"/>
                      <a:pt x="8" y="38"/>
                    </a:cubicBezTo>
                    <a:cubicBezTo>
                      <a:pt x="5" y="37"/>
                      <a:pt x="3" y="35"/>
                      <a:pt x="2" y="32"/>
                    </a:cubicBezTo>
                    <a:cubicBezTo>
                      <a:pt x="0" y="29"/>
                      <a:pt x="0" y="26"/>
                      <a:pt x="0" y="22"/>
                    </a:cubicBezTo>
                    <a:cubicBezTo>
                      <a:pt x="0" y="19"/>
                      <a:pt x="1" y="16"/>
                      <a:pt x="4" y="12"/>
                    </a:cubicBezTo>
                    <a:cubicBezTo>
                      <a:pt x="6" y="9"/>
                      <a:pt x="10" y="7"/>
                      <a:pt x="14" y="4"/>
                    </a:cubicBezTo>
                    <a:cubicBezTo>
                      <a:pt x="18" y="2"/>
                      <a:pt x="22" y="1"/>
                      <a:pt x="26" y="0"/>
                    </a:cubicBezTo>
                    <a:cubicBezTo>
                      <a:pt x="30" y="0"/>
                      <a:pt x="34" y="0"/>
                      <a:pt x="37" y="2"/>
                    </a:cubicBezTo>
                    <a:cubicBezTo>
                      <a:pt x="41" y="4"/>
                      <a:pt x="43" y="6"/>
                      <a:pt x="45" y="10"/>
                    </a:cubicBezTo>
                    <a:cubicBezTo>
                      <a:pt x="38" y="14"/>
                      <a:pt x="38" y="14"/>
                      <a:pt x="38" y="14"/>
                    </a:cubicBezTo>
                    <a:cubicBezTo>
                      <a:pt x="36" y="11"/>
                      <a:pt x="33" y="9"/>
                      <a:pt x="29" y="8"/>
                    </a:cubicBezTo>
                    <a:cubicBezTo>
                      <a:pt x="26" y="8"/>
                      <a:pt x="22" y="9"/>
                      <a:pt x="18" y="11"/>
                    </a:cubicBezTo>
                    <a:cubicBezTo>
                      <a:pt x="13" y="14"/>
                      <a:pt x="10" y="16"/>
                      <a:pt x="9" y="19"/>
                    </a:cubicBezTo>
                    <a:cubicBezTo>
                      <a:pt x="8" y="22"/>
                      <a:pt x="8" y="25"/>
                      <a:pt x="9" y="27"/>
                    </a:cubicBezTo>
                    <a:cubicBezTo>
                      <a:pt x="10" y="29"/>
                      <a:pt x="12" y="31"/>
                      <a:pt x="14" y="31"/>
                    </a:cubicBezTo>
                    <a:cubicBezTo>
                      <a:pt x="16" y="32"/>
                      <a:pt x="21" y="31"/>
                      <a:pt x="28" y="29"/>
                    </a:cubicBezTo>
                    <a:cubicBezTo>
                      <a:pt x="35" y="27"/>
                      <a:pt x="40" y="26"/>
                      <a:pt x="43" y="26"/>
                    </a:cubicBezTo>
                    <a:cubicBezTo>
                      <a:pt x="47" y="25"/>
                      <a:pt x="51" y="26"/>
                      <a:pt x="54" y="27"/>
                    </a:cubicBezTo>
                    <a:cubicBezTo>
                      <a:pt x="57" y="29"/>
                      <a:pt x="59" y="31"/>
                      <a:pt x="61" y="34"/>
                    </a:cubicBezTo>
                    <a:cubicBezTo>
                      <a:pt x="63" y="37"/>
                      <a:pt x="64" y="41"/>
                      <a:pt x="63" y="45"/>
                    </a:cubicBezTo>
                    <a:cubicBezTo>
                      <a:pt x="63" y="48"/>
                      <a:pt x="62" y="52"/>
                      <a:pt x="59" y="55"/>
                    </a:cubicBezTo>
                    <a:cubicBezTo>
                      <a:pt x="57" y="59"/>
                      <a:pt x="53" y="62"/>
                      <a:pt x="49" y="64"/>
                    </a:cubicBezTo>
                    <a:cubicBezTo>
                      <a:pt x="44" y="67"/>
                      <a:pt x="39" y="68"/>
                      <a:pt x="35" y="69"/>
                    </a:cubicBezTo>
                    <a:cubicBezTo>
                      <a:pt x="30" y="69"/>
                      <a:pt x="26" y="69"/>
                      <a:pt x="22" y="67"/>
                    </a:cubicBezTo>
                    <a:cubicBezTo>
                      <a:pt x="19" y="65"/>
                      <a:pt x="16" y="62"/>
                      <a:pt x="13" y="58"/>
                    </a:cubicBezTo>
                    <a:close/>
                  </a:path>
                </a:pathLst>
              </a:custGeom>
              <a:grpFill/>
              <a:ln>
                <a:noFill/>
              </a:ln>
            </p:spPr>
            <p:txBody>
              <a:bodyPr anchor="ctr"/>
              <a:lstStyle/>
              <a:p>
                <a:pPr algn="ctr"/>
                <a:endParaRPr/>
              </a:p>
            </p:txBody>
          </p:sp>
          <p:sp>
            <p:nvSpPr>
              <p:cNvPr id="205" name="íṧḻïḓê">
                <a:extLst>
                  <a:ext uri="{FF2B5EF4-FFF2-40B4-BE49-F238E27FC236}">
                    <a16:creationId xmlns:a16="http://schemas.microsoft.com/office/drawing/2014/main" id="{09969DC8-A15A-55DE-85CE-424518D68605}"/>
                  </a:ext>
                </a:extLst>
              </p:cNvPr>
              <p:cNvSpPr/>
              <p:nvPr/>
            </p:nvSpPr>
            <p:spPr bwMode="auto">
              <a:xfrm>
                <a:off x="6264771" y="210596"/>
                <a:ext cx="92933" cy="98243"/>
              </a:xfrm>
              <a:custGeom>
                <a:avLst/>
                <a:gdLst>
                  <a:gd name="T0" fmla="*/ 5 w 67"/>
                  <a:gd name="T1" fmla="*/ 47 h 70"/>
                  <a:gd name="T2" fmla="*/ 4 w 67"/>
                  <a:gd name="T3" fmla="*/ 19 h 70"/>
                  <a:gd name="T4" fmla="*/ 22 w 67"/>
                  <a:gd name="T5" fmla="*/ 2 h 70"/>
                  <a:gd name="T6" fmla="*/ 39 w 67"/>
                  <a:gd name="T7" fmla="*/ 1 h 70"/>
                  <a:gd name="T8" fmla="*/ 54 w 67"/>
                  <a:gd name="T9" fmla="*/ 8 h 70"/>
                  <a:gd name="T10" fmla="*/ 64 w 67"/>
                  <a:gd name="T11" fmla="*/ 23 h 70"/>
                  <a:gd name="T12" fmla="*/ 67 w 67"/>
                  <a:gd name="T13" fmla="*/ 42 h 70"/>
                  <a:gd name="T14" fmla="*/ 60 w 67"/>
                  <a:gd name="T15" fmla="*/ 57 h 70"/>
                  <a:gd name="T16" fmla="*/ 47 w 67"/>
                  <a:gd name="T17" fmla="*/ 67 h 70"/>
                  <a:gd name="T18" fmla="*/ 29 w 67"/>
                  <a:gd name="T19" fmla="*/ 69 h 70"/>
                  <a:gd name="T20" fmla="*/ 14 w 67"/>
                  <a:gd name="T21" fmla="*/ 61 h 70"/>
                  <a:gd name="T22" fmla="*/ 5 w 67"/>
                  <a:gd name="T23" fmla="*/ 47 h 70"/>
                  <a:gd name="T24" fmla="*/ 13 w 67"/>
                  <a:gd name="T25" fmla="*/ 44 h 70"/>
                  <a:gd name="T26" fmla="*/ 26 w 67"/>
                  <a:gd name="T27" fmla="*/ 59 h 70"/>
                  <a:gd name="T28" fmla="*/ 44 w 67"/>
                  <a:gd name="T29" fmla="*/ 60 h 70"/>
                  <a:gd name="T30" fmla="*/ 57 w 67"/>
                  <a:gd name="T31" fmla="*/ 47 h 70"/>
                  <a:gd name="T32" fmla="*/ 56 w 67"/>
                  <a:gd name="T33" fmla="*/ 27 h 70"/>
                  <a:gd name="T34" fmla="*/ 48 w 67"/>
                  <a:gd name="T35" fmla="*/ 14 h 70"/>
                  <a:gd name="T36" fmla="*/ 37 w 67"/>
                  <a:gd name="T37" fmla="*/ 8 h 70"/>
                  <a:gd name="T38" fmla="*/ 25 w 67"/>
                  <a:gd name="T39" fmla="*/ 9 h 70"/>
                  <a:gd name="T40" fmla="*/ 12 w 67"/>
                  <a:gd name="T41" fmla="*/ 21 h 70"/>
                  <a:gd name="T42" fmla="*/ 13 w 67"/>
                  <a:gd name="T43" fmla="*/ 4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7" h="70">
                    <a:moveTo>
                      <a:pt x="5" y="47"/>
                    </a:moveTo>
                    <a:cubicBezTo>
                      <a:pt x="1" y="37"/>
                      <a:pt x="0" y="27"/>
                      <a:pt x="4" y="19"/>
                    </a:cubicBezTo>
                    <a:cubicBezTo>
                      <a:pt x="7" y="11"/>
                      <a:pt x="13" y="6"/>
                      <a:pt x="22" y="2"/>
                    </a:cubicBezTo>
                    <a:cubicBezTo>
                      <a:pt x="28" y="0"/>
                      <a:pt x="33" y="0"/>
                      <a:pt x="39" y="1"/>
                    </a:cubicBezTo>
                    <a:cubicBezTo>
                      <a:pt x="45" y="1"/>
                      <a:pt x="50" y="4"/>
                      <a:pt x="54" y="8"/>
                    </a:cubicBezTo>
                    <a:cubicBezTo>
                      <a:pt x="58" y="12"/>
                      <a:pt x="62" y="17"/>
                      <a:pt x="64" y="23"/>
                    </a:cubicBezTo>
                    <a:cubicBezTo>
                      <a:pt x="67" y="30"/>
                      <a:pt x="67" y="36"/>
                      <a:pt x="67" y="42"/>
                    </a:cubicBezTo>
                    <a:cubicBezTo>
                      <a:pt x="66" y="48"/>
                      <a:pt x="64" y="53"/>
                      <a:pt x="60" y="57"/>
                    </a:cubicBezTo>
                    <a:cubicBezTo>
                      <a:pt x="57" y="62"/>
                      <a:pt x="52" y="65"/>
                      <a:pt x="47" y="67"/>
                    </a:cubicBezTo>
                    <a:cubicBezTo>
                      <a:pt x="41" y="69"/>
                      <a:pt x="35" y="70"/>
                      <a:pt x="29" y="69"/>
                    </a:cubicBezTo>
                    <a:cubicBezTo>
                      <a:pt x="24" y="68"/>
                      <a:pt x="19" y="65"/>
                      <a:pt x="14" y="61"/>
                    </a:cubicBezTo>
                    <a:cubicBezTo>
                      <a:pt x="10" y="57"/>
                      <a:pt x="7" y="52"/>
                      <a:pt x="5" y="47"/>
                    </a:cubicBezTo>
                    <a:close/>
                    <a:moveTo>
                      <a:pt x="13" y="44"/>
                    </a:moveTo>
                    <a:cubicBezTo>
                      <a:pt x="16" y="51"/>
                      <a:pt x="20" y="57"/>
                      <a:pt x="26" y="59"/>
                    </a:cubicBezTo>
                    <a:cubicBezTo>
                      <a:pt x="32" y="62"/>
                      <a:pt x="38" y="62"/>
                      <a:pt x="44" y="60"/>
                    </a:cubicBezTo>
                    <a:cubicBezTo>
                      <a:pt x="50" y="58"/>
                      <a:pt x="54" y="53"/>
                      <a:pt x="57" y="47"/>
                    </a:cubicBezTo>
                    <a:cubicBezTo>
                      <a:pt x="59" y="42"/>
                      <a:pt x="59" y="35"/>
                      <a:pt x="56" y="27"/>
                    </a:cubicBezTo>
                    <a:cubicBezTo>
                      <a:pt x="54" y="21"/>
                      <a:pt x="51" y="17"/>
                      <a:pt x="48" y="14"/>
                    </a:cubicBezTo>
                    <a:cubicBezTo>
                      <a:pt x="45" y="11"/>
                      <a:pt x="41" y="9"/>
                      <a:pt x="37" y="8"/>
                    </a:cubicBezTo>
                    <a:cubicBezTo>
                      <a:pt x="33" y="7"/>
                      <a:pt x="29" y="8"/>
                      <a:pt x="25" y="9"/>
                    </a:cubicBezTo>
                    <a:cubicBezTo>
                      <a:pt x="19" y="12"/>
                      <a:pt x="15" y="16"/>
                      <a:pt x="12" y="21"/>
                    </a:cubicBezTo>
                    <a:cubicBezTo>
                      <a:pt x="9" y="27"/>
                      <a:pt x="10" y="34"/>
                      <a:pt x="13" y="44"/>
                    </a:cubicBezTo>
                    <a:close/>
                  </a:path>
                </a:pathLst>
              </a:custGeom>
              <a:grpFill/>
              <a:ln>
                <a:noFill/>
              </a:ln>
            </p:spPr>
            <p:txBody>
              <a:bodyPr anchor="ctr"/>
              <a:lstStyle/>
              <a:p>
                <a:pPr algn="ctr"/>
                <a:endParaRPr/>
              </a:p>
            </p:txBody>
          </p:sp>
          <p:sp>
            <p:nvSpPr>
              <p:cNvPr id="206" name="îşļïdè">
                <a:extLst>
                  <a:ext uri="{FF2B5EF4-FFF2-40B4-BE49-F238E27FC236}">
                    <a16:creationId xmlns:a16="http://schemas.microsoft.com/office/drawing/2014/main" id="{C10284A4-B2F8-D11E-FC8F-56360747C6FC}"/>
                  </a:ext>
                </a:extLst>
              </p:cNvPr>
              <p:cNvSpPr/>
              <p:nvPr/>
            </p:nvSpPr>
            <p:spPr bwMode="auto">
              <a:xfrm>
                <a:off x="6372309" y="173422"/>
                <a:ext cx="84968" cy="103554"/>
              </a:xfrm>
              <a:custGeom>
                <a:avLst/>
                <a:gdLst>
                  <a:gd name="T0" fmla="*/ 42 w 61"/>
                  <a:gd name="T1" fmla="*/ 2 h 74"/>
                  <a:gd name="T2" fmla="*/ 51 w 61"/>
                  <a:gd name="T3" fmla="*/ 0 h 74"/>
                  <a:gd name="T4" fmla="*/ 60 w 61"/>
                  <a:gd name="T5" fmla="*/ 38 h 74"/>
                  <a:gd name="T6" fmla="*/ 61 w 61"/>
                  <a:gd name="T7" fmla="*/ 54 h 74"/>
                  <a:gd name="T8" fmla="*/ 55 w 61"/>
                  <a:gd name="T9" fmla="*/ 65 h 74"/>
                  <a:gd name="T10" fmla="*/ 41 w 61"/>
                  <a:gd name="T11" fmla="*/ 72 h 74"/>
                  <a:gd name="T12" fmla="*/ 25 w 61"/>
                  <a:gd name="T13" fmla="*/ 73 h 74"/>
                  <a:gd name="T14" fmla="*/ 15 w 61"/>
                  <a:gd name="T15" fmla="*/ 65 h 74"/>
                  <a:gd name="T16" fmla="*/ 8 w 61"/>
                  <a:gd name="T17" fmla="*/ 50 h 74"/>
                  <a:gd name="T18" fmla="*/ 0 w 61"/>
                  <a:gd name="T19" fmla="*/ 12 h 74"/>
                  <a:gd name="T20" fmla="*/ 8 w 61"/>
                  <a:gd name="T21" fmla="*/ 10 h 74"/>
                  <a:gd name="T22" fmla="*/ 17 w 61"/>
                  <a:gd name="T23" fmla="*/ 48 h 74"/>
                  <a:gd name="T24" fmla="*/ 21 w 61"/>
                  <a:gd name="T25" fmla="*/ 60 h 74"/>
                  <a:gd name="T26" fmla="*/ 28 w 61"/>
                  <a:gd name="T27" fmla="*/ 65 h 74"/>
                  <a:gd name="T28" fmla="*/ 38 w 61"/>
                  <a:gd name="T29" fmla="*/ 65 h 74"/>
                  <a:gd name="T30" fmla="*/ 51 w 61"/>
                  <a:gd name="T31" fmla="*/ 57 h 74"/>
                  <a:gd name="T32" fmla="*/ 51 w 61"/>
                  <a:gd name="T33" fmla="*/ 40 h 74"/>
                  <a:gd name="T34" fmla="*/ 42 w 61"/>
                  <a:gd name="T3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 h="74">
                    <a:moveTo>
                      <a:pt x="42" y="2"/>
                    </a:moveTo>
                    <a:cubicBezTo>
                      <a:pt x="51" y="0"/>
                      <a:pt x="51" y="0"/>
                      <a:pt x="51" y="0"/>
                    </a:cubicBezTo>
                    <a:cubicBezTo>
                      <a:pt x="60" y="38"/>
                      <a:pt x="60" y="38"/>
                      <a:pt x="60" y="38"/>
                    </a:cubicBezTo>
                    <a:cubicBezTo>
                      <a:pt x="61" y="44"/>
                      <a:pt x="61" y="50"/>
                      <a:pt x="61" y="54"/>
                    </a:cubicBezTo>
                    <a:cubicBezTo>
                      <a:pt x="60" y="58"/>
                      <a:pt x="58" y="62"/>
                      <a:pt x="55" y="65"/>
                    </a:cubicBezTo>
                    <a:cubicBezTo>
                      <a:pt x="52" y="69"/>
                      <a:pt x="47" y="71"/>
                      <a:pt x="41" y="72"/>
                    </a:cubicBezTo>
                    <a:cubicBezTo>
                      <a:pt x="35" y="74"/>
                      <a:pt x="29" y="74"/>
                      <a:pt x="25" y="73"/>
                    </a:cubicBezTo>
                    <a:cubicBezTo>
                      <a:pt x="21" y="71"/>
                      <a:pt x="17" y="69"/>
                      <a:pt x="15" y="65"/>
                    </a:cubicBezTo>
                    <a:cubicBezTo>
                      <a:pt x="12" y="62"/>
                      <a:pt x="10" y="57"/>
                      <a:pt x="8" y="50"/>
                    </a:cubicBezTo>
                    <a:cubicBezTo>
                      <a:pt x="0" y="12"/>
                      <a:pt x="0" y="12"/>
                      <a:pt x="0" y="12"/>
                    </a:cubicBezTo>
                    <a:cubicBezTo>
                      <a:pt x="8" y="10"/>
                      <a:pt x="8" y="10"/>
                      <a:pt x="8" y="10"/>
                    </a:cubicBezTo>
                    <a:cubicBezTo>
                      <a:pt x="17" y="48"/>
                      <a:pt x="17" y="48"/>
                      <a:pt x="17" y="48"/>
                    </a:cubicBezTo>
                    <a:cubicBezTo>
                      <a:pt x="18" y="53"/>
                      <a:pt x="20" y="57"/>
                      <a:pt x="21" y="60"/>
                    </a:cubicBezTo>
                    <a:cubicBezTo>
                      <a:pt x="23" y="62"/>
                      <a:pt x="25" y="64"/>
                      <a:pt x="28" y="65"/>
                    </a:cubicBezTo>
                    <a:cubicBezTo>
                      <a:pt x="31" y="66"/>
                      <a:pt x="34" y="66"/>
                      <a:pt x="38" y="65"/>
                    </a:cubicBezTo>
                    <a:cubicBezTo>
                      <a:pt x="44" y="63"/>
                      <a:pt x="49" y="61"/>
                      <a:pt x="51" y="57"/>
                    </a:cubicBezTo>
                    <a:cubicBezTo>
                      <a:pt x="53" y="54"/>
                      <a:pt x="53" y="48"/>
                      <a:pt x="51" y="40"/>
                    </a:cubicBezTo>
                    <a:lnTo>
                      <a:pt x="42" y="2"/>
                    </a:lnTo>
                    <a:close/>
                  </a:path>
                </a:pathLst>
              </a:custGeom>
              <a:grpFill/>
              <a:ln>
                <a:noFill/>
              </a:ln>
            </p:spPr>
            <p:txBody>
              <a:bodyPr anchor="ctr"/>
              <a:lstStyle/>
              <a:p>
                <a:pPr algn="ctr"/>
                <a:endParaRPr/>
              </a:p>
            </p:txBody>
          </p:sp>
          <p:sp>
            <p:nvSpPr>
              <p:cNvPr id="207" name="îṧľiḍê">
                <a:extLst>
                  <a:ext uri="{FF2B5EF4-FFF2-40B4-BE49-F238E27FC236}">
                    <a16:creationId xmlns:a16="http://schemas.microsoft.com/office/drawing/2014/main" id="{06F03AE6-9DF6-D0DD-7DA3-12CF79CE2678}"/>
                  </a:ext>
                </a:extLst>
              </p:cNvPr>
              <p:cNvSpPr/>
              <p:nvPr/>
            </p:nvSpPr>
            <p:spPr bwMode="auto">
              <a:xfrm>
                <a:off x="6478518" y="162801"/>
                <a:ext cx="74347" cy="96917"/>
              </a:xfrm>
              <a:custGeom>
                <a:avLst/>
                <a:gdLst>
                  <a:gd name="T0" fmla="*/ 27 w 56"/>
                  <a:gd name="T1" fmla="*/ 73 h 73"/>
                  <a:gd name="T2" fmla="*/ 23 w 56"/>
                  <a:gd name="T3" fmla="*/ 11 h 73"/>
                  <a:gd name="T4" fmla="*/ 0 w 56"/>
                  <a:gd name="T5" fmla="*/ 13 h 73"/>
                  <a:gd name="T6" fmla="*/ 0 w 56"/>
                  <a:gd name="T7" fmla="*/ 5 h 73"/>
                  <a:gd name="T8" fmla="*/ 56 w 56"/>
                  <a:gd name="T9" fmla="*/ 0 h 73"/>
                  <a:gd name="T10" fmla="*/ 56 w 56"/>
                  <a:gd name="T11" fmla="*/ 9 h 73"/>
                  <a:gd name="T12" fmla="*/ 32 w 56"/>
                  <a:gd name="T13" fmla="*/ 11 h 73"/>
                  <a:gd name="T14" fmla="*/ 37 w 56"/>
                  <a:gd name="T15" fmla="*/ 73 h 73"/>
                  <a:gd name="T16" fmla="*/ 27 w 56"/>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73">
                    <a:moveTo>
                      <a:pt x="27" y="73"/>
                    </a:moveTo>
                    <a:lnTo>
                      <a:pt x="23" y="11"/>
                    </a:lnTo>
                    <a:lnTo>
                      <a:pt x="0" y="13"/>
                    </a:lnTo>
                    <a:lnTo>
                      <a:pt x="0" y="5"/>
                    </a:lnTo>
                    <a:lnTo>
                      <a:pt x="56" y="0"/>
                    </a:lnTo>
                    <a:lnTo>
                      <a:pt x="56" y="9"/>
                    </a:lnTo>
                    <a:lnTo>
                      <a:pt x="32" y="11"/>
                    </a:lnTo>
                    <a:lnTo>
                      <a:pt x="37" y="73"/>
                    </a:lnTo>
                    <a:lnTo>
                      <a:pt x="27" y="73"/>
                    </a:lnTo>
                    <a:close/>
                  </a:path>
                </a:pathLst>
              </a:custGeom>
              <a:grpFill/>
              <a:ln>
                <a:noFill/>
              </a:ln>
            </p:spPr>
            <p:txBody>
              <a:bodyPr anchor="ctr"/>
              <a:lstStyle/>
              <a:p>
                <a:pPr algn="ctr"/>
                <a:endParaRPr/>
              </a:p>
            </p:txBody>
          </p:sp>
          <p:sp>
            <p:nvSpPr>
              <p:cNvPr id="208" name="ïsļïḑè">
                <a:extLst>
                  <a:ext uri="{FF2B5EF4-FFF2-40B4-BE49-F238E27FC236}">
                    <a16:creationId xmlns:a16="http://schemas.microsoft.com/office/drawing/2014/main" id="{65E64E2D-3374-A30A-8E7A-DF6258A27B00}"/>
                  </a:ext>
                </a:extLst>
              </p:cNvPr>
              <p:cNvSpPr/>
              <p:nvPr/>
            </p:nvSpPr>
            <p:spPr bwMode="auto">
              <a:xfrm>
                <a:off x="6578088" y="166782"/>
                <a:ext cx="79657" cy="96917"/>
              </a:xfrm>
              <a:custGeom>
                <a:avLst/>
                <a:gdLst>
                  <a:gd name="T0" fmla="*/ 0 w 60"/>
                  <a:gd name="T1" fmla="*/ 70 h 73"/>
                  <a:gd name="T2" fmla="*/ 6 w 60"/>
                  <a:gd name="T3" fmla="*/ 0 h 73"/>
                  <a:gd name="T4" fmla="*/ 15 w 60"/>
                  <a:gd name="T5" fmla="*/ 1 h 73"/>
                  <a:gd name="T6" fmla="*/ 13 w 60"/>
                  <a:gd name="T7" fmla="*/ 29 h 73"/>
                  <a:gd name="T8" fmla="*/ 49 w 60"/>
                  <a:gd name="T9" fmla="*/ 31 h 73"/>
                  <a:gd name="T10" fmla="*/ 51 w 60"/>
                  <a:gd name="T11" fmla="*/ 3 h 73"/>
                  <a:gd name="T12" fmla="*/ 60 w 60"/>
                  <a:gd name="T13" fmla="*/ 4 h 73"/>
                  <a:gd name="T14" fmla="*/ 55 w 60"/>
                  <a:gd name="T15" fmla="*/ 73 h 73"/>
                  <a:gd name="T16" fmla="*/ 47 w 60"/>
                  <a:gd name="T17" fmla="*/ 73 h 73"/>
                  <a:gd name="T18" fmla="*/ 49 w 60"/>
                  <a:gd name="T19" fmla="*/ 39 h 73"/>
                  <a:gd name="T20" fmla="*/ 12 w 60"/>
                  <a:gd name="T21" fmla="*/ 37 h 73"/>
                  <a:gd name="T22" fmla="*/ 10 w 60"/>
                  <a:gd name="T23" fmla="*/ 70 h 73"/>
                  <a:gd name="T24" fmla="*/ 0 w 60"/>
                  <a:gd name="T25" fmla="*/ 7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73">
                    <a:moveTo>
                      <a:pt x="0" y="70"/>
                    </a:moveTo>
                    <a:lnTo>
                      <a:pt x="6" y="0"/>
                    </a:lnTo>
                    <a:lnTo>
                      <a:pt x="15" y="1"/>
                    </a:lnTo>
                    <a:lnTo>
                      <a:pt x="13" y="29"/>
                    </a:lnTo>
                    <a:lnTo>
                      <a:pt x="49" y="31"/>
                    </a:lnTo>
                    <a:lnTo>
                      <a:pt x="51" y="3"/>
                    </a:lnTo>
                    <a:lnTo>
                      <a:pt x="60" y="4"/>
                    </a:lnTo>
                    <a:lnTo>
                      <a:pt x="55" y="73"/>
                    </a:lnTo>
                    <a:lnTo>
                      <a:pt x="47" y="73"/>
                    </a:lnTo>
                    <a:lnTo>
                      <a:pt x="49" y="39"/>
                    </a:lnTo>
                    <a:lnTo>
                      <a:pt x="12" y="37"/>
                    </a:lnTo>
                    <a:lnTo>
                      <a:pt x="10" y="70"/>
                    </a:lnTo>
                    <a:lnTo>
                      <a:pt x="0" y="70"/>
                    </a:lnTo>
                    <a:close/>
                  </a:path>
                </a:pathLst>
              </a:custGeom>
              <a:grpFill/>
              <a:ln>
                <a:noFill/>
              </a:ln>
            </p:spPr>
            <p:txBody>
              <a:bodyPr anchor="ctr"/>
              <a:lstStyle/>
              <a:p>
                <a:pPr algn="ctr"/>
                <a:endParaRPr/>
              </a:p>
            </p:txBody>
          </p:sp>
          <p:sp>
            <p:nvSpPr>
              <p:cNvPr id="209" name="îṥľîḋe">
                <a:extLst>
                  <a:ext uri="{FF2B5EF4-FFF2-40B4-BE49-F238E27FC236}">
                    <a16:creationId xmlns:a16="http://schemas.microsoft.com/office/drawing/2014/main" id="{BF418B16-AC4F-8961-5D4E-EBB74F8AB76B}"/>
                  </a:ext>
                </a:extLst>
              </p:cNvPr>
              <p:cNvSpPr/>
              <p:nvPr/>
            </p:nvSpPr>
            <p:spPr bwMode="auto">
              <a:xfrm>
                <a:off x="6852903" y="243785"/>
                <a:ext cx="99572" cy="107538"/>
              </a:xfrm>
              <a:custGeom>
                <a:avLst/>
                <a:gdLst>
                  <a:gd name="T0" fmla="*/ 64 w 72"/>
                  <a:gd name="T1" fmla="*/ 22 h 77"/>
                  <a:gd name="T2" fmla="*/ 72 w 72"/>
                  <a:gd name="T3" fmla="*/ 26 h 77"/>
                  <a:gd name="T4" fmla="*/ 52 w 72"/>
                  <a:gd name="T5" fmla="*/ 60 h 77"/>
                  <a:gd name="T6" fmla="*/ 42 w 72"/>
                  <a:gd name="T7" fmla="*/ 72 h 77"/>
                  <a:gd name="T8" fmla="*/ 30 w 72"/>
                  <a:gd name="T9" fmla="*/ 77 h 77"/>
                  <a:gd name="T10" fmla="*/ 15 w 72"/>
                  <a:gd name="T11" fmla="*/ 72 h 77"/>
                  <a:gd name="T12" fmla="*/ 3 w 72"/>
                  <a:gd name="T13" fmla="*/ 61 h 77"/>
                  <a:gd name="T14" fmla="*/ 0 w 72"/>
                  <a:gd name="T15" fmla="*/ 49 h 77"/>
                  <a:gd name="T16" fmla="*/ 7 w 72"/>
                  <a:gd name="T17" fmla="*/ 33 h 77"/>
                  <a:gd name="T18" fmla="*/ 26 w 72"/>
                  <a:gd name="T19" fmla="*/ 0 h 77"/>
                  <a:gd name="T20" fmla="*/ 34 w 72"/>
                  <a:gd name="T21" fmla="*/ 4 h 77"/>
                  <a:gd name="T22" fmla="*/ 14 w 72"/>
                  <a:gd name="T23" fmla="*/ 38 h 77"/>
                  <a:gd name="T24" fmla="*/ 9 w 72"/>
                  <a:gd name="T25" fmla="*/ 50 h 77"/>
                  <a:gd name="T26" fmla="*/ 11 w 72"/>
                  <a:gd name="T27" fmla="*/ 58 h 77"/>
                  <a:gd name="T28" fmla="*/ 18 w 72"/>
                  <a:gd name="T29" fmla="*/ 65 h 77"/>
                  <a:gd name="T30" fmla="*/ 33 w 72"/>
                  <a:gd name="T31" fmla="*/ 68 h 77"/>
                  <a:gd name="T32" fmla="*/ 45 w 72"/>
                  <a:gd name="T33" fmla="*/ 55 h 77"/>
                  <a:gd name="T34" fmla="*/ 64 w 72"/>
                  <a:gd name="T35" fmla="*/ 22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2" h="77">
                    <a:moveTo>
                      <a:pt x="64" y="22"/>
                    </a:moveTo>
                    <a:cubicBezTo>
                      <a:pt x="72" y="26"/>
                      <a:pt x="72" y="26"/>
                      <a:pt x="72" y="26"/>
                    </a:cubicBezTo>
                    <a:cubicBezTo>
                      <a:pt x="52" y="60"/>
                      <a:pt x="52" y="60"/>
                      <a:pt x="52" y="60"/>
                    </a:cubicBezTo>
                    <a:cubicBezTo>
                      <a:pt x="49" y="65"/>
                      <a:pt x="46" y="70"/>
                      <a:pt x="42" y="72"/>
                    </a:cubicBezTo>
                    <a:cubicBezTo>
                      <a:pt x="39" y="75"/>
                      <a:pt x="35" y="76"/>
                      <a:pt x="30" y="77"/>
                    </a:cubicBezTo>
                    <a:cubicBezTo>
                      <a:pt x="26" y="77"/>
                      <a:pt x="20" y="75"/>
                      <a:pt x="15" y="72"/>
                    </a:cubicBezTo>
                    <a:cubicBezTo>
                      <a:pt x="9" y="69"/>
                      <a:pt x="6" y="65"/>
                      <a:pt x="3" y="61"/>
                    </a:cubicBezTo>
                    <a:cubicBezTo>
                      <a:pt x="1" y="58"/>
                      <a:pt x="0" y="53"/>
                      <a:pt x="0" y="49"/>
                    </a:cubicBezTo>
                    <a:cubicBezTo>
                      <a:pt x="1" y="45"/>
                      <a:pt x="3" y="39"/>
                      <a:pt x="7" y="33"/>
                    </a:cubicBezTo>
                    <a:cubicBezTo>
                      <a:pt x="26" y="0"/>
                      <a:pt x="26" y="0"/>
                      <a:pt x="26" y="0"/>
                    </a:cubicBezTo>
                    <a:cubicBezTo>
                      <a:pt x="34" y="4"/>
                      <a:pt x="34" y="4"/>
                      <a:pt x="34" y="4"/>
                    </a:cubicBezTo>
                    <a:cubicBezTo>
                      <a:pt x="14" y="38"/>
                      <a:pt x="14" y="38"/>
                      <a:pt x="14" y="38"/>
                    </a:cubicBezTo>
                    <a:cubicBezTo>
                      <a:pt x="11" y="43"/>
                      <a:pt x="10" y="47"/>
                      <a:pt x="9" y="50"/>
                    </a:cubicBezTo>
                    <a:cubicBezTo>
                      <a:pt x="9" y="53"/>
                      <a:pt x="9" y="55"/>
                      <a:pt x="11" y="58"/>
                    </a:cubicBezTo>
                    <a:cubicBezTo>
                      <a:pt x="13" y="61"/>
                      <a:pt x="15" y="63"/>
                      <a:pt x="18" y="65"/>
                    </a:cubicBezTo>
                    <a:cubicBezTo>
                      <a:pt x="24" y="68"/>
                      <a:pt x="29" y="69"/>
                      <a:pt x="33" y="68"/>
                    </a:cubicBezTo>
                    <a:cubicBezTo>
                      <a:pt x="36" y="67"/>
                      <a:pt x="40" y="62"/>
                      <a:pt x="45" y="55"/>
                    </a:cubicBezTo>
                    <a:lnTo>
                      <a:pt x="64" y="22"/>
                    </a:lnTo>
                    <a:close/>
                  </a:path>
                </a:pathLst>
              </a:custGeom>
              <a:grpFill/>
              <a:ln>
                <a:noFill/>
              </a:ln>
            </p:spPr>
            <p:txBody>
              <a:bodyPr anchor="ctr"/>
              <a:lstStyle/>
              <a:p>
                <a:pPr algn="ctr"/>
                <a:endParaRPr/>
              </a:p>
            </p:txBody>
          </p:sp>
          <p:sp>
            <p:nvSpPr>
              <p:cNvPr id="210" name="íš1îḋè">
                <a:extLst>
                  <a:ext uri="{FF2B5EF4-FFF2-40B4-BE49-F238E27FC236}">
                    <a16:creationId xmlns:a16="http://schemas.microsoft.com/office/drawing/2014/main" id="{306C969C-314E-DCB6-8AE1-9D890356F5F5}"/>
                  </a:ext>
                </a:extLst>
              </p:cNvPr>
              <p:cNvSpPr/>
              <p:nvPr/>
            </p:nvSpPr>
            <p:spPr bwMode="auto">
              <a:xfrm>
                <a:off x="6928577" y="304856"/>
                <a:ext cx="115503" cy="118158"/>
              </a:xfrm>
              <a:custGeom>
                <a:avLst/>
                <a:gdLst>
                  <a:gd name="T0" fmla="*/ 0 w 87"/>
                  <a:gd name="T1" fmla="*/ 55 h 89"/>
                  <a:gd name="T2" fmla="*/ 43 w 87"/>
                  <a:gd name="T3" fmla="*/ 0 h 89"/>
                  <a:gd name="T4" fmla="*/ 51 w 87"/>
                  <a:gd name="T5" fmla="*/ 6 h 89"/>
                  <a:gd name="T6" fmla="*/ 46 w 87"/>
                  <a:gd name="T7" fmla="*/ 72 h 89"/>
                  <a:gd name="T8" fmla="*/ 79 w 87"/>
                  <a:gd name="T9" fmla="*/ 28 h 89"/>
                  <a:gd name="T10" fmla="*/ 87 w 87"/>
                  <a:gd name="T11" fmla="*/ 34 h 89"/>
                  <a:gd name="T12" fmla="*/ 44 w 87"/>
                  <a:gd name="T13" fmla="*/ 89 h 89"/>
                  <a:gd name="T14" fmla="*/ 36 w 87"/>
                  <a:gd name="T15" fmla="*/ 84 h 89"/>
                  <a:gd name="T16" fmla="*/ 40 w 87"/>
                  <a:gd name="T17" fmla="*/ 17 h 89"/>
                  <a:gd name="T18" fmla="*/ 7 w 87"/>
                  <a:gd name="T19" fmla="*/ 61 h 89"/>
                  <a:gd name="T20" fmla="*/ 0 w 87"/>
                  <a:gd name="T21" fmla="*/ 55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89">
                    <a:moveTo>
                      <a:pt x="0" y="55"/>
                    </a:moveTo>
                    <a:lnTo>
                      <a:pt x="43" y="0"/>
                    </a:lnTo>
                    <a:lnTo>
                      <a:pt x="51" y="6"/>
                    </a:lnTo>
                    <a:lnTo>
                      <a:pt x="46" y="72"/>
                    </a:lnTo>
                    <a:lnTo>
                      <a:pt x="79" y="28"/>
                    </a:lnTo>
                    <a:lnTo>
                      <a:pt x="87" y="34"/>
                    </a:lnTo>
                    <a:lnTo>
                      <a:pt x="44" y="89"/>
                    </a:lnTo>
                    <a:lnTo>
                      <a:pt x="36" y="84"/>
                    </a:lnTo>
                    <a:lnTo>
                      <a:pt x="40" y="17"/>
                    </a:lnTo>
                    <a:lnTo>
                      <a:pt x="7" y="61"/>
                    </a:lnTo>
                    <a:lnTo>
                      <a:pt x="0" y="55"/>
                    </a:lnTo>
                    <a:close/>
                  </a:path>
                </a:pathLst>
              </a:custGeom>
              <a:grpFill/>
              <a:ln>
                <a:noFill/>
              </a:ln>
            </p:spPr>
            <p:txBody>
              <a:bodyPr anchor="ctr"/>
              <a:lstStyle/>
              <a:p>
                <a:pPr algn="ctr"/>
                <a:endParaRPr/>
              </a:p>
            </p:txBody>
          </p:sp>
          <p:sp>
            <p:nvSpPr>
              <p:cNvPr id="211" name="íSľíḑè">
                <a:extLst>
                  <a:ext uri="{FF2B5EF4-FFF2-40B4-BE49-F238E27FC236}">
                    <a16:creationId xmlns:a16="http://schemas.microsoft.com/office/drawing/2014/main" id="{835775C7-B934-E055-638B-C955A057B779}"/>
                  </a:ext>
                </a:extLst>
              </p:cNvPr>
              <p:cNvSpPr/>
              <p:nvPr/>
            </p:nvSpPr>
            <p:spPr bwMode="auto">
              <a:xfrm>
                <a:off x="7006908" y="380529"/>
                <a:ext cx="75673" cy="74347"/>
              </a:xfrm>
              <a:custGeom>
                <a:avLst/>
                <a:gdLst>
                  <a:gd name="T0" fmla="*/ 0 w 57"/>
                  <a:gd name="T1" fmla="*/ 50 h 56"/>
                  <a:gd name="T2" fmla="*/ 51 w 57"/>
                  <a:gd name="T3" fmla="*/ 0 h 56"/>
                  <a:gd name="T4" fmla="*/ 57 w 57"/>
                  <a:gd name="T5" fmla="*/ 7 h 56"/>
                  <a:gd name="T6" fmla="*/ 7 w 57"/>
                  <a:gd name="T7" fmla="*/ 56 h 56"/>
                  <a:gd name="T8" fmla="*/ 0 w 57"/>
                  <a:gd name="T9" fmla="*/ 50 h 56"/>
                </a:gdLst>
                <a:ahLst/>
                <a:cxnLst>
                  <a:cxn ang="0">
                    <a:pos x="T0" y="T1"/>
                  </a:cxn>
                  <a:cxn ang="0">
                    <a:pos x="T2" y="T3"/>
                  </a:cxn>
                  <a:cxn ang="0">
                    <a:pos x="T4" y="T5"/>
                  </a:cxn>
                  <a:cxn ang="0">
                    <a:pos x="T6" y="T7"/>
                  </a:cxn>
                  <a:cxn ang="0">
                    <a:pos x="T8" y="T9"/>
                  </a:cxn>
                </a:cxnLst>
                <a:rect l="0" t="0" r="r" b="b"/>
                <a:pathLst>
                  <a:path w="57" h="56">
                    <a:moveTo>
                      <a:pt x="0" y="50"/>
                    </a:moveTo>
                    <a:lnTo>
                      <a:pt x="51" y="0"/>
                    </a:lnTo>
                    <a:lnTo>
                      <a:pt x="57" y="7"/>
                    </a:lnTo>
                    <a:lnTo>
                      <a:pt x="7" y="56"/>
                    </a:lnTo>
                    <a:lnTo>
                      <a:pt x="0" y="50"/>
                    </a:lnTo>
                    <a:close/>
                  </a:path>
                </a:pathLst>
              </a:custGeom>
              <a:grpFill/>
              <a:ln>
                <a:noFill/>
              </a:ln>
            </p:spPr>
            <p:txBody>
              <a:bodyPr anchor="ctr"/>
              <a:lstStyle/>
              <a:p>
                <a:pPr algn="ctr"/>
                <a:endParaRPr/>
              </a:p>
            </p:txBody>
          </p:sp>
          <p:sp>
            <p:nvSpPr>
              <p:cNvPr id="212" name="îṣľïḍê">
                <a:extLst>
                  <a:ext uri="{FF2B5EF4-FFF2-40B4-BE49-F238E27FC236}">
                    <a16:creationId xmlns:a16="http://schemas.microsoft.com/office/drawing/2014/main" id="{0205C2F9-6B37-BE00-FF3C-BD553B04DEDB}"/>
                  </a:ext>
                </a:extLst>
              </p:cNvPr>
              <p:cNvSpPr/>
              <p:nvPr/>
            </p:nvSpPr>
            <p:spPr bwMode="auto">
              <a:xfrm>
                <a:off x="7052046" y="408409"/>
                <a:ext cx="102228" cy="96917"/>
              </a:xfrm>
              <a:custGeom>
                <a:avLst/>
                <a:gdLst>
                  <a:gd name="T0" fmla="*/ 0 w 74"/>
                  <a:gd name="T1" fmla="*/ 62 h 69"/>
                  <a:gd name="T2" fmla="*/ 36 w 74"/>
                  <a:gd name="T3" fmla="*/ 0 h 69"/>
                  <a:gd name="T4" fmla="*/ 42 w 74"/>
                  <a:gd name="T5" fmla="*/ 7 h 69"/>
                  <a:gd name="T6" fmla="*/ 15 w 74"/>
                  <a:gd name="T7" fmla="*/ 52 h 69"/>
                  <a:gd name="T8" fmla="*/ 8 w 74"/>
                  <a:gd name="T9" fmla="*/ 61 h 69"/>
                  <a:gd name="T10" fmla="*/ 19 w 74"/>
                  <a:gd name="T11" fmla="*/ 57 h 69"/>
                  <a:gd name="T12" fmla="*/ 68 w 74"/>
                  <a:gd name="T13" fmla="*/ 41 h 69"/>
                  <a:gd name="T14" fmla="*/ 74 w 74"/>
                  <a:gd name="T15" fmla="*/ 48 h 69"/>
                  <a:gd name="T16" fmla="*/ 6 w 74"/>
                  <a:gd name="T17" fmla="*/ 69 h 69"/>
                  <a:gd name="T18" fmla="*/ 0 w 74"/>
                  <a:gd name="T19" fmla="*/ 62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69">
                    <a:moveTo>
                      <a:pt x="0" y="62"/>
                    </a:moveTo>
                    <a:cubicBezTo>
                      <a:pt x="36" y="0"/>
                      <a:pt x="36" y="0"/>
                      <a:pt x="36" y="0"/>
                    </a:cubicBezTo>
                    <a:cubicBezTo>
                      <a:pt x="42" y="7"/>
                      <a:pt x="42" y="7"/>
                      <a:pt x="42" y="7"/>
                    </a:cubicBezTo>
                    <a:cubicBezTo>
                      <a:pt x="15" y="52"/>
                      <a:pt x="15" y="52"/>
                      <a:pt x="15" y="52"/>
                    </a:cubicBezTo>
                    <a:cubicBezTo>
                      <a:pt x="13" y="55"/>
                      <a:pt x="11" y="58"/>
                      <a:pt x="8" y="61"/>
                    </a:cubicBezTo>
                    <a:cubicBezTo>
                      <a:pt x="12" y="60"/>
                      <a:pt x="16" y="58"/>
                      <a:pt x="19" y="57"/>
                    </a:cubicBezTo>
                    <a:cubicBezTo>
                      <a:pt x="68" y="41"/>
                      <a:pt x="68" y="41"/>
                      <a:pt x="68" y="41"/>
                    </a:cubicBezTo>
                    <a:cubicBezTo>
                      <a:pt x="74" y="48"/>
                      <a:pt x="74" y="48"/>
                      <a:pt x="74" y="48"/>
                    </a:cubicBezTo>
                    <a:cubicBezTo>
                      <a:pt x="6" y="69"/>
                      <a:pt x="6" y="69"/>
                      <a:pt x="6" y="69"/>
                    </a:cubicBezTo>
                    <a:lnTo>
                      <a:pt x="0" y="62"/>
                    </a:lnTo>
                    <a:close/>
                  </a:path>
                </a:pathLst>
              </a:custGeom>
              <a:grpFill/>
              <a:ln>
                <a:noFill/>
              </a:ln>
            </p:spPr>
            <p:txBody>
              <a:bodyPr anchor="ctr"/>
              <a:lstStyle/>
              <a:p>
                <a:pPr algn="ctr"/>
                <a:endParaRPr/>
              </a:p>
            </p:txBody>
          </p:sp>
          <p:sp>
            <p:nvSpPr>
              <p:cNvPr id="213" name="ïSľîḑé">
                <a:extLst>
                  <a:ext uri="{FF2B5EF4-FFF2-40B4-BE49-F238E27FC236}">
                    <a16:creationId xmlns:a16="http://schemas.microsoft.com/office/drawing/2014/main" id="{66A3D545-1023-8619-5F84-726DB8E6E599}"/>
                  </a:ext>
                </a:extLst>
              </p:cNvPr>
              <p:cNvSpPr/>
              <p:nvPr/>
            </p:nvSpPr>
            <p:spPr bwMode="auto">
              <a:xfrm>
                <a:off x="7091876" y="503998"/>
                <a:ext cx="115503" cy="107538"/>
              </a:xfrm>
              <a:custGeom>
                <a:avLst/>
                <a:gdLst>
                  <a:gd name="T0" fmla="*/ 0 w 87"/>
                  <a:gd name="T1" fmla="*/ 35 h 81"/>
                  <a:gd name="T2" fmla="*/ 61 w 87"/>
                  <a:gd name="T3" fmla="*/ 0 h 81"/>
                  <a:gd name="T4" fmla="*/ 87 w 87"/>
                  <a:gd name="T5" fmla="*/ 44 h 81"/>
                  <a:gd name="T6" fmla="*/ 80 w 87"/>
                  <a:gd name="T7" fmla="*/ 48 h 81"/>
                  <a:gd name="T8" fmla="*/ 59 w 87"/>
                  <a:gd name="T9" fmla="*/ 12 h 81"/>
                  <a:gd name="T10" fmla="*/ 40 w 87"/>
                  <a:gd name="T11" fmla="*/ 23 h 81"/>
                  <a:gd name="T12" fmla="*/ 60 w 87"/>
                  <a:gd name="T13" fmla="*/ 57 h 81"/>
                  <a:gd name="T14" fmla="*/ 53 w 87"/>
                  <a:gd name="T15" fmla="*/ 61 h 81"/>
                  <a:gd name="T16" fmla="*/ 33 w 87"/>
                  <a:gd name="T17" fmla="*/ 27 h 81"/>
                  <a:gd name="T18" fmla="*/ 13 w 87"/>
                  <a:gd name="T19" fmla="*/ 39 h 81"/>
                  <a:gd name="T20" fmla="*/ 34 w 87"/>
                  <a:gd name="T21" fmla="*/ 77 h 81"/>
                  <a:gd name="T22" fmla="*/ 27 w 87"/>
                  <a:gd name="T23" fmla="*/ 81 h 81"/>
                  <a:gd name="T24" fmla="*/ 0 w 87"/>
                  <a:gd name="T25" fmla="*/ 3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 h="81">
                    <a:moveTo>
                      <a:pt x="0" y="35"/>
                    </a:moveTo>
                    <a:lnTo>
                      <a:pt x="61" y="0"/>
                    </a:lnTo>
                    <a:lnTo>
                      <a:pt x="87" y="44"/>
                    </a:lnTo>
                    <a:lnTo>
                      <a:pt x="80" y="48"/>
                    </a:lnTo>
                    <a:lnTo>
                      <a:pt x="59" y="12"/>
                    </a:lnTo>
                    <a:lnTo>
                      <a:pt x="40" y="23"/>
                    </a:lnTo>
                    <a:lnTo>
                      <a:pt x="60" y="57"/>
                    </a:lnTo>
                    <a:lnTo>
                      <a:pt x="53" y="61"/>
                    </a:lnTo>
                    <a:lnTo>
                      <a:pt x="33" y="27"/>
                    </a:lnTo>
                    <a:lnTo>
                      <a:pt x="13" y="39"/>
                    </a:lnTo>
                    <a:lnTo>
                      <a:pt x="34" y="77"/>
                    </a:lnTo>
                    <a:lnTo>
                      <a:pt x="27" y="81"/>
                    </a:lnTo>
                    <a:lnTo>
                      <a:pt x="0" y="35"/>
                    </a:lnTo>
                    <a:close/>
                  </a:path>
                </a:pathLst>
              </a:custGeom>
              <a:grpFill/>
              <a:ln>
                <a:noFill/>
              </a:ln>
            </p:spPr>
            <p:txBody>
              <a:bodyPr anchor="ctr"/>
              <a:lstStyle/>
              <a:p>
                <a:pPr algn="ctr"/>
                <a:endParaRPr/>
              </a:p>
            </p:txBody>
          </p:sp>
          <p:sp>
            <p:nvSpPr>
              <p:cNvPr id="214" name="îṥ1îḋe">
                <a:extLst>
                  <a:ext uri="{FF2B5EF4-FFF2-40B4-BE49-F238E27FC236}">
                    <a16:creationId xmlns:a16="http://schemas.microsoft.com/office/drawing/2014/main" id="{6A74ABEA-598C-811D-7124-C2DD2B7F2D29}"/>
                  </a:ext>
                </a:extLst>
              </p:cNvPr>
              <p:cNvSpPr/>
              <p:nvPr/>
            </p:nvSpPr>
            <p:spPr bwMode="auto">
              <a:xfrm>
                <a:off x="7137013" y="598257"/>
                <a:ext cx="107538" cy="110193"/>
              </a:xfrm>
              <a:custGeom>
                <a:avLst/>
                <a:gdLst>
                  <a:gd name="T0" fmla="*/ 0 w 77"/>
                  <a:gd name="T1" fmla="*/ 25 h 79"/>
                  <a:gd name="T2" fmla="*/ 62 w 77"/>
                  <a:gd name="T3" fmla="*/ 0 h 79"/>
                  <a:gd name="T4" fmla="*/ 74 w 77"/>
                  <a:gd name="T5" fmla="*/ 27 h 79"/>
                  <a:gd name="T6" fmla="*/ 77 w 77"/>
                  <a:gd name="T7" fmla="*/ 41 h 79"/>
                  <a:gd name="T8" fmla="*/ 74 w 77"/>
                  <a:gd name="T9" fmla="*/ 50 h 79"/>
                  <a:gd name="T10" fmla="*/ 66 w 77"/>
                  <a:gd name="T11" fmla="*/ 56 h 79"/>
                  <a:gd name="T12" fmla="*/ 53 w 77"/>
                  <a:gd name="T13" fmla="*/ 56 h 79"/>
                  <a:gd name="T14" fmla="*/ 42 w 77"/>
                  <a:gd name="T15" fmla="*/ 46 h 79"/>
                  <a:gd name="T16" fmla="*/ 40 w 77"/>
                  <a:gd name="T17" fmla="*/ 52 h 79"/>
                  <a:gd name="T18" fmla="*/ 35 w 77"/>
                  <a:gd name="T19" fmla="*/ 62 h 79"/>
                  <a:gd name="T20" fmla="*/ 22 w 77"/>
                  <a:gd name="T21" fmla="*/ 79 h 79"/>
                  <a:gd name="T22" fmla="*/ 18 w 77"/>
                  <a:gd name="T23" fmla="*/ 69 h 79"/>
                  <a:gd name="T24" fmla="*/ 28 w 77"/>
                  <a:gd name="T25" fmla="*/ 56 h 79"/>
                  <a:gd name="T26" fmla="*/ 34 w 77"/>
                  <a:gd name="T27" fmla="*/ 46 h 79"/>
                  <a:gd name="T28" fmla="*/ 37 w 77"/>
                  <a:gd name="T29" fmla="*/ 40 h 79"/>
                  <a:gd name="T30" fmla="*/ 37 w 77"/>
                  <a:gd name="T31" fmla="*/ 36 h 79"/>
                  <a:gd name="T32" fmla="*/ 35 w 77"/>
                  <a:gd name="T33" fmla="*/ 31 h 79"/>
                  <a:gd name="T34" fmla="*/ 31 w 77"/>
                  <a:gd name="T35" fmla="*/ 22 h 79"/>
                  <a:gd name="T36" fmla="*/ 4 w 77"/>
                  <a:gd name="T37" fmla="*/ 33 h 79"/>
                  <a:gd name="T38" fmla="*/ 0 w 77"/>
                  <a:gd name="T39" fmla="*/ 25 h 79"/>
                  <a:gd name="T40" fmla="*/ 38 w 77"/>
                  <a:gd name="T41" fmla="*/ 19 h 79"/>
                  <a:gd name="T42" fmla="*/ 45 w 77"/>
                  <a:gd name="T43" fmla="*/ 37 h 79"/>
                  <a:gd name="T44" fmla="*/ 50 w 77"/>
                  <a:gd name="T45" fmla="*/ 45 h 79"/>
                  <a:gd name="T46" fmla="*/ 56 w 77"/>
                  <a:gd name="T47" fmla="*/ 48 h 79"/>
                  <a:gd name="T48" fmla="*/ 62 w 77"/>
                  <a:gd name="T49" fmla="*/ 48 h 79"/>
                  <a:gd name="T50" fmla="*/ 68 w 77"/>
                  <a:gd name="T51" fmla="*/ 42 h 79"/>
                  <a:gd name="T52" fmla="*/ 67 w 77"/>
                  <a:gd name="T53" fmla="*/ 30 h 79"/>
                  <a:gd name="T54" fmla="*/ 59 w 77"/>
                  <a:gd name="T55" fmla="*/ 11 h 79"/>
                  <a:gd name="T56" fmla="*/ 38 w 77"/>
                  <a:gd name="T57" fmla="*/ 1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7" h="79">
                    <a:moveTo>
                      <a:pt x="0" y="25"/>
                    </a:moveTo>
                    <a:cubicBezTo>
                      <a:pt x="62" y="0"/>
                      <a:pt x="62" y="0"/>
                      <a:pt x="62" y="0"/>
                    </a:cubicBezTo>
                    <a:cubicBezTo>
                      <a:pt x="74" y="27"/>
                      <a:pt x="74" y="27"/>
                      <a:pt x="74" y="27"/>
                    </a:cubicBezTo>
                    <a:cubicBezTo>
                      <a:pt x="76" y="33"/>
                      <a:pt x="77" y="37"/>
                      <a:pt x="77" y="41"/>
                    </a:cubicBezTo>
                    <a:cubicBezTo>
                      <a:pt x="77" y="44"/>
                      <a:pt x="76" y="47"/>
                      <a:pt x="74" y="50"/>
                    </a:cubicBezTo>
                    <a:cubicBezTo>
                      <a:pt x="72" y="53"/>
                      <a:pt x="69" y="55"/>
                      <a:pt x="66" y="56"/>
                    </a:cubicBezTo>
                    <a:cubicBezTo>
                      <a:pt x="61" y="58"/>
                      <a:pt x="57" y="58"/>
                      <a:pt x="53" y="56"/>
                    </a:cubicBezTo>
                    <a:cubicBezTo>
                      <a:pt x="49" y="55"/>
                      <a:pt x="45" y="51"/>
                      <a:pt x="42" y="46"/>
                    </a:cubicBezTo>
                    <a:cubicBezTo>
                      <a:pt x="41" y="48"/>
                      <a:pt x="41" y="50"/>
                      <a:pt x="40" y="52"/>
                    </a:cubicBezTo>
                    <a:cubicBezTo>
                      <a:pt x="39" y="55"/>
                      <a:pt x="37" y="58"/>
                      <a:pt x="35" y="62"/>
                    </a:cubicBezTo>
                    <a:cubicBezTo>
                      <a:pt x="22" y="79"/>
                      <a:pt x="22" y="79"/>
                      <a:pt x="22" y="79"/>
                    </a:cubicBezTo>
                    <a:cubicBezTo>
                      <a:pt x="18" y="69"/>
                      <a:pt x="18" y="69"/>
                      <a:pt x="18" y="69"/>
                    </a:cubicBezTo>
                    <a:cubicBezTo>
                      <a:pt x="28" y="56"/>
                      <a:pt x="28" y="56"/>
                      <a:pt x="28" y="56"/>
                    </a:cubicBezTo>
                    <a:cubicBezTo>
                      <a:pt x="31" y="52"/>
                      <a:pt x="33" y="49"/>
                      <a:pt x="34" y="46"/>
                    </a:cubicBezTo>
                    <a:cubicBezTo>
                      <a:pt x="35" y="44"/>
                      <a:pt x="36" y="42"/>
                      <a:pt x="37" y="40"/>
                    </a:cubicBezTo>
                    <a:cubicBezTo>
                      <a:pt x="37" y="39"/>
                      <a:pt x="37" y="37"/>
                      <a:pt x="37" y="36"/>
                    </a:cubicBezTo>
                    <a:cubicBezTo>
                      <a:pt x="36" y="35"/>
                      <a:pt x="36" y="34"/>
                      <a:pt x="35" y="31"/>
                    </a:cubicBezTo>
                    <a:cubicBezTo>
                      <a:pt x="31" y="22"/>
                      <a:pt x="31" y="22"/>
                      <a:pt x="31" y="22"/>
                    </a:cubicBezTo>
                    <a:cubicBezTo>
                      <a:pt x="4" y="33"/>
                      <a:pt x="4" y="33"/>
                      <a:pt x="4" y="33"/>
                    </a:cubicBezTo>
                    <a:cubicBezTo>
                      <a:pt x="0" y="25"/>
                      <a:pt x="0" y="25"/>
                      <a:pt x="0" y="25"/>
                    </a:cubicBezTo>
                    <a:close/>
                    <a:moveTo>
                      <a:pt x="38" y="19"/>
                    </a:moveTo>
                    <a:cubicBezTo>
                      <a:pt x="45" y="37"/>
                      <a:pt x="45" y="37"/>
                      <a:pt x="45" y="37"/>
                    </a:cubicBezTo>
                    <a:cubicBezTo>
                      <a:pt x="47" y="40"/>
                      <a:pt x="49" y="43"/>
                      <a:pt x="50" y="45"/>
                    </a:cubicBezTo>
                    <a:cubicBezTo>
                      <a:pt x="52" y="47"/>
                      <a:pt x="54" y="48"/>
                      <a:pt x="56" y="48"/>
                    </a:cubicBezTo>
                    <a:cubicBezTo>
                      <a:pt x="58" y="49"/>
                      <a:pt x="60" y="48"/>
                      <a:pt x="62" y="48"/>
                    </a:cubicBezTo>
                    <a:cubicBezTo>
                      <a:pt x="65" y="47"/>
                      <a:pt x="67" y="44"/>
                      <a:pt x="68" y="42"/>
                    </a:cubicBezTo>
                    <a:cubicBezTo>
                      <a:pt x="69" y="39"/>
                      <a:pt x="69" y="35"/>
                      <a:pt x="67" y="30"/>
                    </a:cubicBezTo>
                    <a:cubicBezTo>
                      <a:pt x="59" y="11"/>
                      <a:pt x="59" y="11"/>
                      <a:pt x="59" y="11"/>
                    </a:cubicBezTo>
                    <a:lnTo>
                      <a:pt x="38" y="19"/>
                    </a:lnTo>
                    <a:close/>
                  </a:path>
                </a:pathLst>
              </a:custGeom>
              <a:grpFill/>
              <a:ln>
                <a:noFill/>
              </a:ln>
            </p:spPr>
            <p:txBody>
              <a:bodyPr anchor="ctr"/>
              <a:lstStyle/>
              <a:p>
                <a:pPr algn="ctr"/>
                <a:endParaRPr/>
              </a:p>
            </p:txBody>
          </p:sp>
          <p:sp>
            <p:nvSpPr>
              <p:cNvPr id="215" name="íSļîḑe">
                <a:extLst>
                  <a:ext uri="{FF2B5EF4-FFF2-40B4-BE49-F238E27FC236}">
                    <a16:creationId xmlns:a16="http://schemas.microsoft.com/office/drawing/2014/main" id="{EE833559-6600-DFB8-A18C-DDB7B7C69AF9}"/>
                  </a:ext>
                </a:extLst>
              </p:cNvPr>
              <p:cNvSpPr/>
              <p:nvPr/>
            </p:nvSpPr>
            <p:spPr bwMode="auto">
              <a:xfrm>
                <a:off x="7175515" y="709776"/>
                <a:ext cx="98244" cy="80984"/>
              </a:xfrm>
              <a:custGeom>
                <a:avLst/>
                <a:gdLst>
                  <a:gd name="T0" fmla="*/ 17 w 70"/>
                  <a:gd name="T1" fmla="*/ 5 h 58"/>
                  <a:gd name="T2" fmla="*/ 19 w 70"/>
                  <a:gd name="T3" fmla="*/ 13 h 58"/>
                  <a:gd name="T4" fmla="*/ 12 w 70"/>
                  <a:gd name="T5" fmla="*/ 18 h 58"/>
                  <a:gd name="T6" fmla="*/ 9 w 70"/>
                  <a:gd name="T7" fmla="*/ 25 h 58"/>
                  <a:gd name="T8" fmla="*/ 9 w 70"/>
                  <a:gd name="T9" fmla="*/ 36 h 58"/>
                  <a:gd name="T10" fmla="*/ 13 w 70"/>
                  <a:gd name="T11" fmla="*/ 44 h 58"/>
                  <a:gd name="T12" fmla="*/ 18 w 70"/>
                  <a:gd name="T13" fmla="*/ 49 h 58"/>
                  <a:gd name="T14" fmla="*/ 24 w 70"/>
                  <a:gd name="T15" fmla="*/ 49 h 58"/>
                  <a:gd name="T16" fmla="*/ 29 w 70"/>
                  <a:gd name="T17" fmla="*/ 46 h 58"/>
                  <a:gd name="T18" fmla="*/ 31 w 70"/>
                  <a:gd name="T19" fmla="*/ 39 h 58"/>
                  <a:gd name="T20" fmla="*/ 32 w 70"/>
                  <a:gd name="T21" fmla="*/ 27 h 58"/>
                  <a:gd name="T22" fmla="*/ 33 w 70"/>
                  <a:gd name="T23" fmla="*/ 14 h 58"/>
                  <a:gd name="T24" fmla="*/ 37 w 70"/>
                  <a:gd name="T25" fmla="*/ 5 h 58"/>
                  <a:gd name="T26" fmla="*/ 44 w 70"/>
                  <a:gd name="T27" fmla="*/ 1 h 58"/>
                  <a:gd name="T28" fmla="*/ 54 w 70"/>
                  <a:gd name="T29" fmla="*/ 1 h 58"/>
                  <a:gd name="T30" fmla="*/ 63 w 70"/>
                  <a:gd name="T31" fmla="*/ 8 h 58"/>
                  <a:gd name="T32" fmla="*/ 68 w 70"/>
                  <a:gd name="T33" fmla="*/ 19 h 58"/>
                  <a:gd name="T34" fmla="*/ 69 w 70"/>
                  <a:gd name="T35" fmla="*/ 32 h 58"/>
                  <a:gd name="T36" fmla="*/ 64 w 70"/>
                  <a:gd name="T37" fmla="*/ 43 h 58"/>
                  <a:gd name="T38" fmla="*/ 55 w 70"/>
                  <a:gd name="T39" fmla="*/ 48 h 58"/>
                  <a:gd name="T40" fmla="*/ 52 w 70"/>
                  <a:gd name="T41" fmla="*/ 40 h 58"/>
                  <a:gd name="T42" fmla="*/ 60 w 70"/>
                  <a:gd name="T43" fmla="*/ 34 h 58"/>
                  <a:gd name="T44" fmla="*/ 61 w 70"/>
                  <a:gd name="T45" fmla="*/ 21 h 58"/>
                  <a:gd name="T46" fmla="*/ 55 w 70"/>
                  <a:gd name="T47" fmla="*/ 11 h 58"/>
                  <a:gd name="T48" fmla="*/ 47 w 70"/>
                  <a:gd name="T49" fmla="*/ 9 h 58"/>
                  <a:gd name="T50" fmla="*/ 42 w 70"/>
                  <a:gd name="T51" fmla="*/ 13 h 58"/>
                  <a:gd name="T52" fmla="*/ 41 w 70"/>
                  <a:gd name="T53" fmla="*/ 27 h 58"/>
                  <a:gd name="T54" fmla="*/ 40 w 70"/>
                  <a:gd name="T55" fmla="*/ 42 h 58"/>
                  <a:gd name="T56" fmla="*/ 35 w 70"/>
                  <a:gd name="T57" fmla="*/ 52 h 58"/>
                  <a:gd name="T58" fmla="*/ 27 w 70"/>
                  <a:gd name="T59" fmla="*/ 57 h 58"/>
                  <a:gd name="T60" fmla="*/ 16 w 70"/>
                  <a:gd name="T61" fmla="*/ 57 h 58"/>
                  <a:gd name="T62" fmla="*/ 7 w 70"/>
                  <a:gd name="T63" fmla="*/ 50 h 58"/>
                  <a:gd name="T64" fmla="*/ 1 w 70"/>
                  <a:gd name="T65" fmla="*/ 38 h 58"/>
                  <a:gd name="T66" fmla="*/ 0 w 70"/>
                  <a:gd name="T67" fmla="*/ 23 h 58"/>
                  <a:gd name="T68" fmla="*/ 6 w 70"/>
                  <a:gd name="T69" fmla="*/ 12 h 58"/>
                  <a:gd name="T70" fmla="*/ 17 w 70"/>
                  <a:gd name="T71" fmla="*/ 5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0" h="58">
                    <a:moveTo>
                      <a:pt x="17" y="5"/>
                    </a:moveTo>
                    <a:cubicBezTo>
                      <a:pt x="19" y="13"/>
                      <a:pt x="19" y="13"/>
                      <a:pt x="19" y="13"/>
                    </a:cubicBezTo>
                    <a:cubicBezTo>
                      <a:pt x="16" y="14"/>
                      <a:pt x="14" y="16"/>
                      <a:pt x="12" y="18"/>
                    </a:cubicBezTo>
                    <a:cubicBezTo>
                      <a:pt x="10" y="20"/>
                      <a:pt x="9" y="22"/>
                      <a:pt x="9" y="25"/>
                    </a:cubicBezTo>
                    <a:cubicBezTo>
                      <a:pt x="8" y="29"/>
                      <a:pt x="8" y="32"/>
                      <a:pt x="9" y="36"/>
                    </a:cubicBezTo>
                    <a:cubicBezTo>
                      <a:pt x="10" y="39"/>
                      <a:pt x="11" y="42"/>
                      <a:pt x="13" y="44"/>
                    </a:cubicBezTo>
                    <a:cubicBezTo>
                      <a:pt x="14" y="47"/>
                      <a:pt x="16" y="48"/>
                      <a:pt x="18" y="49"/>
                    </a:cubicBezTo>
                    <a:cubicBezTo>
                      <a:pt x="20" y="50"/>
                      <a:pt x="22" y="50"/>
                      <a:pt x="24" y="49"/>
                    </a:cubicBezTo>
                    <a:cubicBezTo>
                      <a:pt x="26" y="49"/>
                      <a:pt x="28" y="48"/>
                      <a:pt x="29" y="46"/>
                    </a:cubicBezTo>
                    <a:cubicBezTo>
                      <a:pt x="30" y="45"/>
                      <a:pt x="31" y="42"/>
                      <a:pt x="31" y="39"/>
                    </a:cubicBezTo>
                    <a:cubicBezTo>
                      <a:pt x="32" y="37"/>
                      <a:pt x="32" y="33"/>
                      <a:pt x="32" y="27"/>
                    </a:cubicBezTo>
                    <a:cubicBezTo>
                      <a:pt x="32" y="21"/>
                      <a:pt x="32" y="16"/>
                      <a:pt x="33" y="14"/>
                    </a:cubicBezTo>
                    <a:cubicBezTo>
                      <a:pt x="33" y="10"/>
                      <a:pt x="35" y="7"/>
                      <a:pt x="37" y="5"/>
                    </a:cubicBezTo>
                    <a:cubicBezTo>
                      <a:pt x="39" y="3"/>
                      <a:pt x="41" y="2"/>
                      <a:pt x="44" y="1"/>
                    </a:cubicBezTo>
                    <a:cubicBezTo>
                      <a:pt x="48" y="0"/>
                      <a:pt x="51" y="0"/>
                      <a:pt x="54" y="1"/>
                    </a:cubicBezTo>
                    <a:cubicBezTo>
                      <a:pt x="58" y="2"/>
                      <a:pt x="60" y="5"/>
                      <a:pt x="63" y="8"/>
                    </a:cubicBezTo>
                    <a:cubicBezTo>
                      <a:pt x="65" y="11"/>
                      <a:pt x="67" y="15"/>
                      <a:pt x="68" y="19"/>
                    </a:cubicBezTo>
                    <a:cubicBezTo>
                      <a:pt x="69" y="24"/>
                      <a:pt x="70" y="28"/>
                      <a:pt x="69" y="32"/>
                    </a:cubicBezTo>
                    <a:cubicBezTo>
                      <a:pt x="68" y="37"/>
                      <a:pt x="67" y="40"/>
                      <a:pt x="64" y="43"/>
                    </a:cubicBezTo>
                    <a:cubicBezTo>
                      <a:pt x="62" y="45"/>
                      <a:pt x="58" y="47"/>
                      <a:pt x="55" y="48"/>
                    </a:cubicBezTo>
                    <a:cubicBezTo>
                      <a:pt x="52" y="40"/>
                      <a:pt x="52" y="40"/>
                      <a:pt x="52" y="40"/>
                    </a:cubicBezTo>
                    <a:cubicBezTo>
                      <a:pt x="56" y="39"/>
                      <a:pt x="59" y="37"/>
                      <a:pt x="60" y="34"/>
                    </a:cubicBezTo>
                    <a:cubicBezTo>
                      <a:pt x="62" y="30"/>
                      <a:pt x="62" y="26"/>
                      <a:pt x="61" y="21"/>
                    </a:cubicBezTo>
                    <a:cubicBezTo>
                      <a:pt x="59" y="16"/>
                      <a:pt x="57" y="13"/>
                      <a:pt x="55" y="11"/>
                    </a:cubicBezTo>
                    <a:cubicBezTo>
                      <a:pt x="52" y="9"/>
                      <a:pt x="50" y="8"/>
                      <a:pt x="47" y="9"/>
                    </a:cubicBezTo>
                    <a:cubicBezTo>
                      <a:pt x="45" y="10"/>
                      <a:pt x="43" y="11"/>
                      <a:pt x="42" y="13"/>
                    </a:cubicBezTo>
                    <a:cubicBezTo>
                      <a:pt x="41" y="15"/>
                      <a:pt x="40" y="20"/>
                      <a:pt x="41" y="27"/>
                    </a:cubicBezTo>
                    <a:cubicBezTo>
                      <a:pt x="41" y="34"/>
                      <a:pt x="41" y="40"/>
                      <a:pt x="40" y="42"/>
                    </a:cubicBezTo>
                    <a:cubicBezTo>
                      <a:pt x="39" y="47"/>
                      <a:pt x="38" y="50"/>
                      <a:pt x="35" y="52"/>
                    </a:cubicBezTo>
                    <a:cubicBezTo>
                      <a:pt x="33" y="55"/>
                      <a:pt x="30" y="57"/>
                      <a:pt x="27" y="57"/>
                    </a:cubicBezTo>
                    <a:cubicBezTo>
                      <a:pt x="23" y="58"/>
                      <a:pt x="20" y="58"/>
                      <a:pt x="16" y="57"/>
                    </a:cubicBezTo>
                    <a:cubicBezTo>
                      <a:pt x="13" y="56"/>
                      <a:pt x="10" y="53"/>
                      <a:pt x="7" y="50"/>
                    </a:cubicBezTo>
                    <a:cubicBezTo>
                      <a:pt x="5" y="47"/>
                      <a:pt x="3" y="43"/>
                      <a:pt x="1" y="38"/>
                    </a:cubicBezTo>
                    <a:cubicBezTo>
                      <a:pt x="0" y="32"/>
                      <a:pt x="0" y="27"/>
                      <a:pt x="0" y="23"/>
                    </a:cubicBezTo>
                    <a:cubicBezTo>
                      <a:pt x="1" y="18"/>
                      <a:pt x="3" y="15"/>
                      <a:pt x="6" y="12"/>
                    </a:cubicBezTo>
                    <a:cubicBezTo>
                      <a:pt x="9" y="8"/>
                      <a:pt x="12" y="6"/>
                      <a:pt x="17" y="5"/>
                    </a:cubicBezTo>
                    <a:close/>
                  </a:path>
                </a:pathLst>
              </a:custGeom>
              <a:grpFill/>
              <a:ln>
                <a:noFill/>
              </a:ln>
            </p:spPr>
            <p:txBody>
              <a:bodyPr anchor="ctr"/>
              <a:lstStyle/>
              <a:p>
                <a:pPr algn="ctr"/>
                <a:endParaRPr/>
              </a:p>
            </p:txBody>
          </p:sp>
          <p:sp>
            <p:nvSpPr>
              <p:cNvPr id="216" name="íšļïḓè">
                <a:extLst>
                  <a:ext uri="{FF2B5EF4-FFF2-40B4-BE49-F238E27FC236}">
                    <a16:creationId xmlns:a16="http://schemas.microsoft.com/office/drawing/2014/main" id="{9AFD099E-9B85-27B4-CB8A-3585991147D3}"/>
                  </a:ext>
                </a:extLst>
              </p:cNvPr>
              <p:cNvSpPr/>
              <p:nvPr/>
            </p:nvSpPr>
            <p:spPr bwMode="auto">
              <a:xfrm>
                <a:off x="7190119" y="810675"/>
                <a:ext cx="94262" cy="25225"/>
              </a:xfrm>
              <a:custGeom>
                <a:avLst/>
                <a:gdLst>
                  <a:gd name="T0" fmla="*/ 0 w 71"/>
                  <a:gd name="T1" fmla="*/ 9 h 19"/>
                  <a:gd name="T2" fmla="*/ 69 w 71"/>
                  <a:gd name="T3" fmla="*/ 0 h 19"/>
                  <a:gd name="T4" fmla="*/ 71 w 71"/>
                  <a:gd name="T5" fmla="*/ 9 h 19"/>
                  <a:gd name="T6" fmla="*/ 1 w 71"/>
                  <a:gd name="T7" fmla="*/ 19 h 19"/>
                  <a:gd name="T8" fmla="*/ 0 w 71"/>
                  <a:gd name="T9" fmla="*/ 9 h 19"/>
                </a:gdLst>
                <a:ahLst/>
                <a:cxnLst>
                  <a:cxn ang="0">
                    <a:pos x="T0" y="T1"/>
                  </a:cxn>
                  <a:cxn ang="0">
                    <a:pos x="T2" y="T3"/>
                  </a:cxn>
                  <a:cxn ang="0">
                    <a:pos x="T4" y="T5"/>
                  </a:cxn>
                  <a:cxn ang="0">
                    <a:pos x="T6" y="T7"/>
                  </a:cxn>
                  <a:cxn ang="0">
                    <a:pos x="T8" y="T9"/>
                  </a:cxn>
                </a:cxnLst>
                <a:rect l="0" t="0" r="r" b="b"/>
                <a:pathLst>
                  <a:path w="71" h="19">
                    <a:moveTo>
                      <a:pt x="0" y="9"/>
                    </a:moveTo>
                    <a:lnTo>
                      <a:pt x="69" y="0"/>
                    </a:lnTo>
                    <a:lnTo>
                      <a:pt x="71" y="9"/>
                    </a:lnTo>
                    <a:lnTo>
                      <a:pt x="1" y="19"/>
                    </a:lnTo>
                    <a:lnTo>
                      <a:pt x="0" y="9"/>
                    </a:lnTo>
                    <a:close/>
                  </a:path>
                </a:pathLst>
              </a:custGeom>
              <a:grpFill/>
              <a:ln>
                <a:noFill/>
              </a:ln>
            </p:spPr>
            <p:txBody>
              <a:bodyPr anchor="ctr"/>
              <a:lstStyle/>
              <a:p>
                <a:pPr algn="ctr"/>
                <a:endParaRPr/>
              </a:p>
            </p:txBody>
          </p:sp>
          <p:sp>
            <p:nvSpPr>
              <p:cNvPr id="217" name="îṥļíḋê">
                <a:extLst>
                  <a:ext uri="{FF2B5EF4-FFF2-40B4-BE49-F238E27FC236}">
                    <a16:creationId xmlns:a16="http://schemas.microsoft.com/office/drawing/2014/main" id="{215B1033-8FD0-E3D4-07AF-111492896496}"/>
                  </a:ext>
                </a:extLst>
              </p:cNvPr>
              <p:cNvSpPr/>
              <p:nvPr/>
            </p:nvSpPr>
            <p:spPr bwMode="auto">
              <a:xfrm>
                <a:off x="7194101" y="854486"/>
                <a:ext cx="94262" cy="74347"/>
              </a:xfrm>
              <a:custGeom>
                <a:avLst/>
                <a:gdLst>
                  <a:gd name="T0" fmla="*/ 0 w 71"/>
                  <a:gd name="T1" fmla="*/ 26 h 56"/>
                  <a:gd name="T2" fmla="*/ 62 w 71"/>
                  <a:gd name="T3" fmla="*/ 24 h 56"/>
                  <a:gd name="T4" fmla="*/ 61 w 71"/>
                  <a:gd name="T5" fmla="*/ 1 h 56"/>
                  <a:gd name="T6" fmla="*/ 69 w 71"/>
                  <a:gd name="T7" fmla="*/ 0 h 56"/>
                  <a:gd name="T8" fmla="*/ 71 w 71"/>
                  <a:gd name="T9" fmla="*/ 55 h 56"/>
                  <a:gd name="T10" fmla="*/ 63 w 71"/>
                  <a:gd name="T11" fmla="*/ 56 h 56"/>
                  <a:gd name="T12" fmla="*/ 62 w 71"/>
                  <a:gd name="T13" fmla="*/ 32 h 56"/>
                  <a:gd name="T14" fmla="*/ 0 w 71"/>
                  <a:gd name="T15" fmla="*/ 35 h 56"/>
                  <a:gd name="T16" fmla="*/ 0 w 71"/>
                  <a:gd name="T17" fmla="*/ 2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 h="56">
                    <a:moveTo>
                      <a:pt x="0" y="26"/>
                    </a:moveTo>
                    <a:lnTo>
                      <a:pt x="62" y="24"/>
                    </a:lnTo>
                    <a:lnTo>
                      <a:pt x="61" y="1"/>
                    </a:lnTo>
                    <a:lnTo>
                      <a:pt x="69" y="0"/>
                    </a:lnTo>
                    <a:lnTo>
                      <a:pt x="71" y="55"/>
                    </a:lnTo>
                    <a:lnTo>
                      <a:pt x="63" y="56"/>
                    </a:lnTo>
                    <a:lnTo>
                      <a:pt x="62" y="32"/>
                    </a:lnTo>
                    <a:lnTo>
                      <a:pt x="0" y="35"/>
                    </a:lnTo>
                    <a:lnTo>
                      <a:pt x="0" y="26"/>
                    </a:lnTo>
                    <a:close/>
                  </a:path>
                </a:pathLst>
              </a:custGeom>
              <a:grpFill/>
              <a:ln>
                <a:noFill/>
              </a:ln>
            </p:spPr>
            <p:txBody>
              <a:bodyPr anchor="ctr"/>
              <a:lstStyle/>
              <a:p>
                <a:pPr algn="ctr"/>
                <a:endParaRPr/>
              </a:p>
            </p:txBody>
          </p:sp>
          <p:sp>
            <p:nvSpPr>
              <p:cNvPr id="218" name="ïŝ1îḑe">
                <a:extLst>
                  <a:ext uri="{FF2B5EF4-FFF2-40B4-BE49-F238E27FC236}">
                    <a16:creationId xmlns:a16="http://schemas.microsoft.com/office/drawing/2014/main" id="{F2ABEA07-6481-2F48-1631-90C34D64394B}"/>
                  </a:ext>
                </a:extLst>
              </p:cNvPr>
              <p:cNvSpPr/>
              <p:nvPr/>
            </p:nvSpPr>
            <p:spPr bwMode="auto">
              <a:xfrm>
                <a:off x="7186135" y="954059"/>
                <a:ext cx="98244" cy="83641"/>
              </a:xfrm>
              <a:custGeom>
                <a:avLst/>
                <a:gdLst>
                  <a:gd name="T0" fmla="*/ 2 w 71"/>
                  <a:gd name="T1" fmla="*/ 17 h 60"/>
                  <a:gd name="T2" fmla="*/ 30 w 71"/>
                  <a:gd name="T3" fmla="*/ 20 h 60"/>
                  <a:gd name="T4" fmla="*/ 71 w 71"/>
                  <a:gd name="T5" fmla="*/ 0 h 60"/>
                  <a:gd name="T6" fmla="*/ 70 w 71"/>
                  <a:gd name="T7" fmla="*/ 10 h 60"/>
                  <a:gd name="T8" fmla="*/ 48 w 71"/>
                  <a:gd name="T9" fmla="*/ 21 h 60"/>
                  <a:gd name="T10" fmla="*/ 36 w 71"/>
                  <a:gd name="T11" fmla="*/ 26 h 60"/>
                  <a:gd name="T12" fmla="*/ 47 w 71"/>
                  <a:gd name="T13" fmla="*/ 35 h 60"/>
                  <a:gd name="T14" fmla="*/ 65 w 71"/>
                  <a:gd name="T15" fmla="*/ 50 h 60"/>
                  <a:gd name="T16" fmla="*/ 64 w 71"/>
                  <a:gd name="T17" fmla="*/ 60 h 60"/>
                  <a:gd name="T18" fmla="*/ 29 w 71"/>
                  <a:gd name="T19" fmla="*/ 29 h 60"/>
                  <a:gd name="T20" fmla="*/ 0 w 71"/>
                  <a:gd name="T21" fmla="*/ 26 h 60"/>
                  <a:gd name="T22" fmla="*/ 2 w 71"/>
                  <a:gd name="T23" fmla="*/ 1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1" h="60">
                    <a:moveTo>
                      <a:pt x="2" y="17"/>
                    </a:moveTo>
                    <a:cubicBezTo>
                      <a:pt x="30" y="20"/>
                      <a:pt x="30" y="20"/>
                      <a:pt x="30" y="20"/>
                    </a:cubicBezTo>
                    <a:cubicBezTo>
                      <a:pt x="71" y="0"/>
                      <a:pt x="71" y="0"/>
                      <a:pt x="71" y="0"/>
                    </a:cubicBezTo>
                    <a:cubicBezTo>
                      <a:pt x="70" y="10"/>
                      <a:pt x="70" y="10"/>
                      <a:pt x="70" y="10"/>
                    </a:cubicBezTo>
                    <a:cubicBezTo>
                      <a:pt x="48" y="21"/>
                      <a:pt x="48" y="21"/>
                      <a:pt x="48" y="21"/>
                    </a:cubicBezTo>
                    <a:cubicBezTo>
                      <a:pt x="44" y="23"/>
                      <a:pt x="40" y="25"/>
                      <a:pt x="36" y="26"/>
                    </a:cubicBezTo>
                    <a:cubicBezTo>
                      <a:pt x="39" y="29"/>
                      <a:pt x="43" y="32"/>
                      <a:pt x="47" y="35"/>
                    </a:cubicBezTo>
                    <a:cubicBezTo>
                      <a:pt x="65" y="50"/>
                      <a:pt x="65" y="50"/>
                      <a:pt x="65" y="50"/>
                    </a:cubicBezTo>
                    <a:cubicBezTo>
                      <a:pt x="64" y="60"/>
                      <a:pt x="64" y="60"/>
                      <a:pt x="64" y="60"/>
                    </a:cubicBezTo>
                    <a:cubicBezTo>
                      <a:pt x="29" y="29"/>
                      <a:pt x="29" y="29"/>
                      <a:pt x="29" y="29"/>
                    </a:cubicBezTo>
                    <a:cubicBezTo>
                      <a:pt x="0" y="26"/>
                      <a:pt x="0" y="26"/>
                      <a:pt x="0" y="26"/>
                    </a:cubicBezTo>
                    <a:lnTo>
                      <a:pt x="2" y="17"/>
                    </a:lnTo>
                    <a:close/>
                  </a:path>
                </a:pathLst>
              </a:custGeom>
              <a:grpFill/>
              <a:ln>
                <a:noFill/>
              </a:ln>
            </p:spPr>
            <p:txBody>
              <a:bodyPr anchor="ctr"/>
              <a:lstStyle/>
              <a:p>
                <a:pPr algn="ctr"/>
                <a:endParaRPr/>
              </a:p>
            </p:txBody>
          </p:sp>
          <p:sp>
            <p:nvSpPr>
              <p:cNvPr id="219" name="îṧlídê">
                <a:extLst>
                  <a:ext uri="{FF2B5EF4-FFF2-40B4-BE49-F238E27FC236}">
                    <a16:creationId xmlns:a16="http://schemas.microsoft.com/office/drawing/2014/main" id="{62D4D63D-8555-132F-51C2-AD9C64302DD5}"/>
                  </a:ext>
                </a:extLst>
              </p:cNvPr>
              <p:cNvSpPr/>
              <p:nvPr/>
            </p:nvSpPr>
            <p:spPr bwMode="auto">
              <a:xfrm>
                <a:off x="7033460" y="1262065"/>
                <a:ext cx="124795" cy="118158"/>
              </a:xfrm>
              <a:custGeom>
                <a:avLst/>
                <a:gdLst>
                  <a:gd name="T0" fmla="*/ 89 w 89"/>
                  <a:gd name="T1" fmla="*/ 69 h 84"/>
                  <a:gd name="T2" fmla="*/ 81 w 89"/>
                  <a:gd name="T3" fmla="*/ 68 h 84"/>
                  <a:gd name="T4" fmla="*/ 77 w 89"/>
                  <a:gd name="T5" fmla="*/ 65 h 84"/>
                  <a:gd name="T6" fmla="*/ 12 w 89"/>
                  <a:gd name="T7" fmla="*/ 12 h 84"/>
                  <a:gd name="T8" fmla="*/ 8 w 89"/>
                  <a:gd name="T9" fmla="*/ 4 h 84"/>
                  <a:gd name="T10" fmla="*/ 2 w 89"/>
                  <a:gd name="T11" fmla="*/ 9 h 84"/>
                  <a:gd name="T12" fmla="*/ 0 w 89"/>
                  <a:gd name="T13" fmla="*/ 14 h 84"/>
                  <a:gd name="T14" fmla="*/ 8 w 89"/>
                  <a:gd name="T15" fmla="*/ 16 h 84"/>
                  <a:gd name="T16" fmla="*/ 73 w 89"/>
                  <a:gd name="T17" fmla="*/ 71 h 84"/>
                  <a:gd name="T18" fmla="*/ 78 w 89"/>
                  <a:gd name="T19" fmla="*/ 80 h 84"/>
                  <a:gd name="T20" fmla="*/ 89 w 89"/>
                  <a:gd name="T21" fmla="*/ 6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 h="84">
                    <a:moveTo>
                      <a:pt x="89" y="69"/>
                    </a:moveTo>
                    <a:cubicBezTo>
                      <a:pt x="89" y="69"/>
                      <a:pt x="86" y="71"/>
                      <a:pt x="81" y="68"/>
                    </a:cubicBezTo>
                    <a:cubicBezTo>
                      <a:pt x="80" y="68"/>
                      <a:pt x="78" y="67"/>
                      <a:pt x="77" y="65"/>
                    </a:cubicBezTo>
                    <a:cubicBezTo>
                      <a:pt x="63" y="54"/>
                      <a:pt x="12" y="12"/>
                      <a:pt x="12" y="12"/>
                    </a:cubicBezTo>
                    <a:cubicBezTo>
                      <a:pt x="12" y="12"/>
                      <a:pt x="6" y="7"/>
                      <a:pt x="8" y="4"/>
                    </a:cubicBezTo>
                    <a:cubicBezTo>
                      <a:pt x="10" y="0"/>
                      <a:pt x="2" y="9"/>
                      <a:pt x="2" y="9"/>
                    </a:cubicBezTo>
                    <a:cubicBezTo>
                      <a:pt x="0" y="14"/>
                      <a:pt x="0" y="14"/>
                      <a:pt x="0" y="14"/>
                    </a:cubicBezTo>
                    <a:cubicBezTo>
                      <a:pt x="0" y="14"/>
                      <a:pt x="3" y="12"/>
                      <a:pt x="8" y="16"/>
                    </a:cubicBezTo>
                    <a:cubicBezTo>
                      <a:pt x="13" y="21"/>
                      <a:pt x="73" y="71"/>
                      <a:pt x="73" y="71"/>
                    </a:cubicBezTo>
                    <a:cubicBezTo>
                      <a:pt x="74" y="72"/>
                      <a:pt x="78" y="77"/>
                      <a:pt x="78" y="80"/>
                    </a:cubicBezTo>
                    <a:cubicBezTo>
                      <a:pt x="78" y="84"/>
                      <a:pt x="89" y="69"/>
                      <a:pt x="89" y="69"/>
                    </a:cubicBezTo>
                    <a:close/>
                  </a:path>
                </a:pathLst>
              </a:custGeom>
              <a:grpFill/>
              <a:ln>
                <a:noFill/>
              </a:ln>
            </p:spPr>
            <p:txBody>
              <a:bodyPr anchor="ctr"/>
              <a:lstStyle/>
              <a:p>
                <a:pPr algn="ctr"/>
                <a:endParaRPr/>
              </a:p>
            </p:txBody>
          </p:sp>
          <p:sp>
            <p:nvSpPr>
              <p:cNvPr id="220" name="íšḻiďè">
                <a:extLst>
                  <a:ext uri="{FF2B5EF4-FFF2-40B4-BE49-F238E27FC236}">
                    <a16:creationId xmlns:a16="http://schemas.microsoft.com/office/drawing/2014/main" id="{25652549-D3AE-CEFF-75EA-A9DEDFABFC17}"/>
                  </a:ext>
                </a:extLst>
              </p:cNvPr>
              <p:cNvSpPr/>
              <p:nvPr/>
            </p:nvSpPr>
            <p:spPr bwMode="auto">
              <a:xfrm>
                <a:off x="5952780" y="1267375"/>
                <a:ext cx="127450" cy="111519"/>
              </a:xfrm>
              <a:custGeom>
                <a:avLst/>
                <a:gdLst>
                  <a:gd name="T0" fmla="*/ 0 w 92"/>
                  <a:gd name="T1" fmla="*/ 65 h 80"/>
                  <a:gd name="T2" fmla="*/ 9 w 92"/>
                  <a:gd name="T3" fmla="*/ 64 h 80"/>
                  <a:gd name="T4" fmla="*/ 79 w 92"/>
                  <a:gd name="T5" fmla="*/ 11 h 80"/>
                  <a:gd name="T6" fmla="*/ 83 w 92"/>
                  <a:gd name="T7" fmla="*/ 3 h 80"/>
                  <a:gd name="T8" fmla="*/ 89 w 92"/>
                  <a:gd name="T9" fmla="*/ 9 h 80"/>
                  <a:gd name="T10" fmla="*/ 92 w 92"/>
                  <a:gd name="T11" fmla="*/ 14 h 80"/>
                  <a:gd name="T12" fmla="*/ 83 w 92"/>
                  <a:gd name="T13" fmla="*/ 16 h 80"/>
                  <a:gd name="T14" fmla="*/ 16 w 92"/>
                  <a:gd name="T15" fmla="*/ 69 h 80"/>
                  <a:gd name="T16" fmla="*/ 11 w 92"/>
                  <a:gd name="T17" fmla="*/ 77 h 80"/>
                  <a:gd name="T18" fmla="*/ 0 w 92"/>
                  <a:gd name="T19" fmla="*/ 65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80">
                    <a:moveTo>
                      <a:pt x="0" y="65"/>
                    </a:moveTo>
                    <a:cubicBezTo>
                      <a:pt x="0" y="65"/>
                      <a:pt x="4" y="68"/>
                      <a:pt x="9" y="64"/>
                    </a:cubicBezTo>
                    <a:cubicBezTo>
                      <a:pt x="14" y="61"/>
                      <a:pt x="79" y="11"/>
                      <a:pt x="79" y="11"/>
                    </a:cubicBezTo>
                    <a:cubicBezTo>
                      <a:pt x="79" y="11"/>
                      <a:pt x="85" y="7"/>
                      <a:pt x="83" y="3"/>
                    </a:cubicBezTo>
                    <a:cubicBezTo>
                      <a:pt x="82" y="0"/>
                      <a:pt x="89" y="9"/>
                      <a:pt x="89" y="9"/>
                    </a:cubicBezTo>
                    <a:cubicBezTo>
                      <a:pt x="92" y="14"/>
                      <a:pt x="92" y="14"/>
                      <a:pt x="92" y="14"/>
                    </a:cubicBezTo>
                    <a:cubicBezTo>
                      <a:pt x="92" y="14"/>
                      <a:pt x="88" y="12"/>
                      <a:pt x="83" y="16"/>
                    </a:cubicBezTo>
                    <a:cubicBezTo>
                      <a:pt x="78" y="20"/>
                      <a:pt x="16" y="69"/>
                      <a:pt x="16" y="69"/>
                    </a:cubicBezTo>
                    <a:cubicBezTo>
                      <a:pt x="16" y="69"/>
                      <a:pt x="11" y="73"/>
                      <a:pt x="11" y="77"/>
                    </a:cubicBezTo>
                    <a:cubicBezTo>
                      <a:pt x="10" y="80"/>
                      <a:pt x="0" y="65"/>
                      <a:pt x="0" y="65"/>
                    </a:cubicBezTo>
                    <a:close/>
                  </a:path>
                </a:pathLst>
              </a:custGeom>
              <a:grpFill/>
              <a:ln>
                <a:noFill/>
              </a:ln>
            </p:spPr>
            <p:txBody>
              <a:bodyPr anchor="ctr"/>
              <a:lstStyle/>
              <a:p>
                <a:pPr algn="ctr"/>
                <a:endParaRPr/>
              </a:p>
            </p:txBody>
          </p:sp>
        </p:grpSp>
      </p:grpSp>
      <p:sp>
        <p:nvSpPr>
          <p:cNvPr id="221" name="矩形 220">
            <a:extLst>
              <a:ext uri="{FF2B5EF4-FFF2-40B4-BE49-F238E27FC236}">
                <a16:creationId xmlns:a16="http://schemas.microsoft.com/office/drawing/2014/main" id="{4A2CD3C2-5E0D-2F5B-6D32-FE7FBE98A479}"/>
              </a:ext>
            </a:extLst>
          </p:cNvPr>
          <p:cNvSpPr/>
          <p:nvPr/>
        </p:nvSpPr>
        <p:spPr>
          <a:xfrm>
            <a:off x="0" y="6743702"/>
            <a:ext cx="12192000" cy="118512"/>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矩形 223">
            <a:extLst>
              <a:ext uri="{FF2B5EF4-FFF2-40B4-BE49-F238E27FC236}">
                <a16:creationId xmlns:a16="http://schemas.microsoft.com/office/drawing/2014/main" id="{08447499-29CB-9282-70FF-D56FCCFC17A0}"/>
              </a:ext>
            </a:extLst>
          </p:cNvPr>
          <p:cNvSpPr/>
          <p:nvPr/>
        </p:nvSpPr>
        <p:spPr>
          <a:xfrm>
            <a:off x="300922" y="-1"/>
            <a:ext cx="580571" cy="744973"/>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矩形 224">
            <a:extLst>
              <a:ext uri="{FF2B5EF4-FFF2-40B4-BE49-F238E27FC236}">
                <a16:creationId xmlns:a16="http://schemas.microsoft.com/office/drawing/2014/main" id="{35AFBB28-E2E6-E39F-FFF1-F38BE6721099}"/>
              </a:ext>
            </a:extLst>
          </p:cNvPr>
          <p:cNvSpPr/>
          <p:nvPr/>
        </p:nvSpPr>
        <p:spPr>
          <a:xfrm>
            <a:off x="300922" y="817170"/>
            <a:ext cx="580571" cy="96381"/>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Rectangle 2">
            <a:extLst>
              <a:ext uri="{FF2B5EF4-FFF2-40B4-BE49-F238E27FC236}">
                <a16:creationId xmlns:a16="http://schemas.microsoft.com/office/drawing/2014/main" id="{C6BE4EBE-71B9-3270-BB3D-5D610BA491A6}"/>
              </a:ext>
            </a:extLst>
          </p:cNvPr>
          <p:cNvSpPr>
            <a:spLocks noChangeArrowheads="1"/>
          </p:cNvSpPr>
          <p:nvPr/>
        </p:nvSpPr>
        <p:spPr bwMode="auto">
          <a:xfrm>
            <a:off x="151232" y="1012693"/>
            <a:ext cx="5172330" cy="45550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b="1" i="0" u="none" strike="noStrike" cap="none" normalizeH="0" baseline="0" dirty="0">
                <a:ln>
                  <a:noFill/>
                </a:ln>
                <a:solidFill>
                  <a:schemeClr val="tx1"/>
                </a:solidFill>
                <a:effectLst/>
                <a:latin typeface="Arial" panose="020B0604020202020204" pitchFamily="34" charset="0"/>
              </a:rPr>
              <a:t>1</a:t>
            </a:r>
            <a:r>
              <a:rPr kumimoji="0" lang="en-US" altLang="zh-CN" b="1" i="0" u="none" strike="noStrike" cap="none" normalizeH="0" baseline="0" dirty="0">
                <a:ln>
                  <a:noFill/>
                </a:ln>
                <a:solidFill>
                  <a:schemeClr val="tx1"/>
                </a:solidFill>
                <a:effectLst/>
                <a:latin typeface="Arial" panose="020B0604020202020204" pitchFamily="34" charset="0"/>
              </a:rPr>
              <a:t>.3 </a:t>
            </a:r>
            <a:r>
              <a:rPr kumimoji="0" lang="zh-CN" altLang="en-US" b="1" i="0" u="none" strike="noStrike" cap="none" normalizeH="0" baseline="0" dirty="0">
                <a:ln>
                  <a:noFill/>
                </a:ln>
                <a:solidFill>
                  <a:schemeClr val="tx1"/>
                </a:solidFill>
                <a:effectLst/>
                <a:latin typeface="Arial" panose="020B0604020202020204" pitchFamily="34" charset="0"/>
              </a:rPr>
              <a:t>括号处理</a:t>
            </a:r>
            <a:endParaRPr kumimoji="0" lang="zh-CN" altLang="zh-CN" b="1"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zh-CN" altLang="en-US" sz="1600" b="1" i="0" u="none" strike="noStrike" cap="none" normalizeH="0" baseline="0" dirty="0">
                <a:ln>
                  <a:noFill/>
                </a:ln>
                <a:solidFill>
                  <a:schemeClr val="tx1"/>
                </a:solidFill>
                <a:effectLst/>
                <a:latin typeface="Arial" panose="020B0604020202020204" pitchFamily="34" charset="0"/>
              </a:rPr>
              <a:t>实现思路</a:t>
            </a:r>
            <a:r>
              <a:rPr kumimoji="0" lang="zh-CN" altLang="en-US" sz="1600" b="0" i="0" u="none" strike="noStrike" cap="none" normalizeH="0" baseline="0" dirty="0">
                <a:ln>
                  <a:noFill/>
                </a:ln>
                <a:solidFill>
                  <a:schemeClr val="tx1"/>
                </a:solidFill>
                <a:effectLst/>
                <a:latin typeface="Arial" panose="020B0604020202020204" pitchFamily="34" charset="0"/>
              </a:rPr>
              <a:t>：利用调度场算法中括号的特殊控制作用，来强制改变操作符的入栈和出栈顺序。</a:t>
            </a:r>
            <a:endParaRPr kumimoji="0" lang="en-US" altLang="zh-CN" sz="1600" b="0" i="0" u="none" strike="noStrike" cap="none" normalizeH="0" baseline="0" dirty="0">
              <a:ln>
                <a:noFill/>
              </a:ln>
              <a:solidFill>
                <a:schemeClr val="tx1"/>
              </a:solidFill>
              <a:effectLst/>
              <a:latin typeface="Arial" panose="020B0604020202020204" pitchFamily="34" charset="0"/>
            </a:endParaRPr>
          </a:p>
          <a:p>
            <a:pPr marL="800100" lvl="1" indent="-342900" eaLnBrk="0" fontAlgn="base" hangingPunct="0">
              <a:spcBef>
                <a:spcPct val="0"/>
              </a:spcBef>
              <a:spcAft>
                <a:spcPct val="0"/>
              </a:spcAft>
              <a:buFont typeface="+mj-lt"/>
              <a:buAutoNum type="arabicPeriod"/>
            </a:pPr>
            <a:r>
              <a:rPr kumimoji="0" lang="zh-CN" altLang="en-US" sz="1600" b="0" i="0" u="none" strike="noStrike" cap="none" normalizeH="0" baseline="0" dirty="0">
                <a:ln>
                  <a:noFill/>
                </a:ln>
                <a:solidFill>
                  <a:schemeClr val="tx1"/>
                </a:solidFill>
                <a:effectLst/>
                <a:latin typeface="Arial" panose="020B0604020202020204" pitchFamily="34" charset="0"/>
              </a:rPr>
              <a:t>左括号入栈</a:t>
            </a:r>
            <a:r>
              <a:rPr kumimoji="0" lang="en-US" altLang="zh-CN" sz="1600" b="0" i="0" u="none" strike="noStrike" cap="none" normalizeH="0" baseline="0" dirty="0">
                <a:ln>
                  <a:noFill/>
                </a:ln>
                <a:solidFill>
                  <a:schemeClr val="tx1"/>
                </a:solidFill>
                <a:effectLst/>
                <a:latin typeface="Arial" panose="020B0604020202020204" pitchFamily="34" charset="0"/>
              </a:rPr>
              <a:t>: </a:t>
            </a:r>
            <a:r>
              <a:rPr kumimoji="0" lang="zh-CN" altLang="en-US" sz="1600" b="0" i="0" u="none" strike="noStrike" cap="none" normalizeH="0" baseline="0" dirty="0">
                <a:ln>
                  <a:noFill/>
                </a:ln>
                <a:solidFill>
                  <a:schemeClr val="tx1"/>
                </a:solidFill>
                <a:effectLst/>
                <a:latin typeface="Arial" panose="020B0604020202020204" pitchFamily="34" charset="0"/>
              </a:rPr>
              <a:t>当词法分析器 </a:t>
            </a:r>
            <a:r>
              <a:rPr kumimoji="0" lang="en-US" altLang="zh-CN" sz="1600" b="0" i="0" u="none" strike="noStrike" cap="none" normalizeH="0" baseline="0" dirty="0" err="1">
                <a:ln>
                  <a:noFill/>
                </a:ln>
                <a:solidFill>
                  <a:schemeClr val="tx1"/>
                </a:solidFill>
                <a:effectLst/>
                <a:latin typeface="Arial" panose="020B0604020202020204" pitchFamily="34" charset="0"/>
              </a:rPr>
              <a:t>GetNextToken</a:t>
            </a:r>
            <a:r>
              <a:rPr kumimoji="0" lang="en-US" altLang="zh-CN" sz="1600" b="0" i="0" u="none" strike="noStrike" cap="none" normalizeH="0" baseline="0" dirty="0">
                <a:ln>
                  <a:noFill/>
                </a:ln>
                <a:solidFill>
                  <a:schemeClr val="tx1"/>
                </a:solidFill>
                <a:effectLst/>
                <a:latin typeface="Arial" panose="020B0604020202020204" pitchFamily="34" charset="0"/>
              </a:rPr>
              <a:t> </a:t>
            </a:r>
            <a:r>
              <a:rPr kumimoji="0" lang="zh-CN" altLang="en-US" sz="1600" b="0" i="0" u="none" strike="noStrike" cap="none" normalizeH="0" baseline="0" dirty="0">
                <a:ln>
                  <a:noFill/>
                </a:ln>
                <a:solidFill>
                  <a:schemeClr val="tx1"/>
                </a:solidFill>
                <a:effectLst/>
                <a:latin typeface="Arial" panose="020B0604020202020204" pitchFamily="34" charset="0"/>
              </a:rPr>
              <a:t>识别出左括号 </a:t>
            </a:r>
            <a:r>
              <a:rPr kumimoji="0" lang="en-US" altLang="zh-CN" sz="1600" b="0" i="0" u="none" strike="noStrike" cap="none" normalizeH="0" baseline="0" dirty="0">
                <a:ln>
                  <a:noFill/>
                </a:ln>
                <a:solidFill>
                  <a:schemeClr val="tx1"/>
                </a:solidFill>
                <a:effectLst/>
                <a:latin typeface="Arial" panose="020B0604020202020204" pitchFamily="34" charset="0"/>
              </a:rPr>
              <a:t>( (TOKEN_TYPE_LPAREN)</a:t>
            </a:r>
            <a:r>
              <a:rPr kumimoji="0" lang="zh-CN" altLang="en-US" sz="1600" b="0" i="0" u="none" strike="noStrike" cap="none" normalizeH="0" baseline="0" dirty="0">
                <a:ln>
                  <a:noFill/>
                </a:ln>
                <a:solidFill>
                  <a:schemeClr val="tx1"/>
                </a:solidFill>
                <a:effectLst/>
                <a:latin typeface="Arial" panose="020B0604020202020204" pitchFamily="34" charset="0"/>
              </a:rPr>
              <a:t>时，调度场算法会无视任何条件，直接将其压入 </a:t>
            </a:r>
            <a:r>
              <a:rPr kumimoji="0" lang="en-US" altLang="zh-CN" sz="1600" b="0" i="0" u="none" strike="noStrike" cap="none" normalizeH="0" baseline="0" dirty="0" err="1">
                <a:ln>
                  <a:noFill/>
                </a:ln>
                <a:solidFill>
                  <a:schemeClr val="tx1"/>
                </a:solidFill>
                <a:effectLst/>
                <a:latin typeface="Arial" panose="020B0604020202020204" pitchFamily="34" charset="0"/>
              </a:rPr>
              <a:t>operatorStack</a:t>
            </a:r>
            <a:r>
              <a:rPr kumimoji="0" lang="zh-CN" altLang="en-US" sz="1600" b="0" i="0" u="none" strike="noStrike" cap="none" normalizeH="0" baseline="0" dirty="0">
                <a:ln>
                  <a:noFill/>
                </a:ln>
                <a:solidFill>
                  <a:schemeClr val="tx1"/>
                </a:solidFill>
                <a:effectLst/>
                <a:latin typeface="Arial" panose="020B0604020202020204" pitchFamily="34" charset="0"/>
              </a:rPr>
              <a:t>。</a:t>
            </a:r>
            <a:endParaRPr kumimoji="0" lang="en-US" altLang="zh-CN" sz="1600" b="0" i="0" u="none" strike="noStrike" cap="none" normalizeH="0" baseline="0" dirty="0">
              <a:ln>
                <a:noFill/>
              </a:ln>
              <a:solidFill>
                <a:schemeClr val="tx1"/>
              </a:solidFill>
              <a:effectLst/>
              <a:latin typeface="Arial" panose="020B0604020202020204" pitchFamily="34" charset="0"/>
            </a:endParaRPr>
          </a:p>
          <a:p>
            <a:pPr marL="800100" lvl="1" indent="-342900" eaLnBrk="0" fontAlgn="base" hangingPunct="0">
              <a:spcBef>
                <a:spcPct val="0"/>
              </a:spcBef>
              <a:spcAft>
                <a:spcPct val="0"/>
              </a:spcAft>
              <a:buFont typeface="+mj-lt"/>
              <a:buAutoNum type="arabicPeriod"/>
            </a:pPr>
            <a:r>
              <a:rPr kumimoji="0" lang="zh-CN" altLang="en-US" sz="1600" b="0" i="0" u="none" strike="noStrike" cap="none" normalizeH="0" baseline="0" dirty="0">
                <a:ln>
                  <a:noFill/>
                </a:ln>
                <a:solidFill>
                  <a:schemeClr val="tx1"/>
                </a:solidFill>
                <a:effectLst/>
                <a:latin typeface="Arial" panose="020B0604020202020204" pitchFamily="34" charset="0"/>
              </a:rPr>
              <a:t>右括号触发弹出</a:t>
            </a:r>
            <a:r>
              <a:rPr kumimoji="0" lang="en-US" altLang="zh-CN" sz="1600" b="0" i="0" u="none" strike="noStrike" cap="none" normalizeH="0" baseline="0" dirty="0">
                <a:ln>
                  <a:noFill/>
                </a:ln>
                <a:solidFill>
                  <a:schemeClr val="tx1"/>
                </a:solidFill>
                <a:effectLst/>
                <a:latin typeface="Arial" panose="020B0604020202020204" pitchFamily="34" charset="0"/>
              </a:rPr>
              <a:t>: </a:t>
            </a:r>
            <a:r>
              <a:rPr kumimoji="0" lang="zh-CN" altLang="en-US" sz="1600" b="0" i="0" u="none" strike="noStrike" cap="none" normalizeH="0" baseline="0" dirty="0">
                <a:ln>
                  <a:noFill/>
                </a:ln>
                <a:solidFill>
                  <a:schemeClr val="tx1"/>
                </a:solidFill>
                <a:effectLst/>
                <a:latin typeface="Arial" panose="020B0604020202020204" pitchFamily="34" charset="0"/>
              </a:rPr>
              <a:t>当识别出右括号 </a:t>
            </a:r>
            <a:r>
              <a:rPr kumimoji="0" lang="en-US" altLang="zh-CN" sz="1600" b="0" i="0" u="none" strike="noStrike" cap="none" normalizeH="0" baseline="0" dirty="0">
                <a:ln>
                  <a:noFill/>
                </a:ln>
                <a:solidFill>
                  <a:schemeClr val="tx1"/>
                </a:solidFill>
                <a:effectLst/>
                <a:latin typeface="Arial" panose="020B0604020202020204" pitchFamily="34" charset="0"/>
              </a:rPr>
              <a:t>) (TOKEN_TYPE_RPAREN)</a:t>
            </a:r>
            <a:r>
              <a:rPr kumimoji="0" lang="zh-CN" altLang="en-US" sz="1600" b="0" i="0" u="none" strike="noStrike" cap="none" normalizeH="0" baseline="0" dirty="0">
                <a:ln>
                  <a:noFill/>
                </a:ln>
                <a:solidFill>
                  <a:schemeClr val="tx1"/>
                </a:solidFill>
                <a:effectLst/>
                <a:latin typeface="Arial" panose="020B0604020202020204" pitchFamily="34" charset="0"/>
              </a:rPr>
              <a:t>时，程序会触发一个循环。该循环会持续地从 </a:t>
            </a:r>
            <a:r>
              <a:rPr kumimoji="0" lang="en-US" altLang="zh-CN" sz="1600" b="0" i="0" u="none" strike="noStrike" cap="none" normalizeH="0" baseline="0" dirty="0" err="1">
                <a:ln>
                  <a:noFill/>
                </a:ln>
                <a:solidFill>
                  <a:schemeClr val="tx1"/>
                </a:solidFill>
                <a:effectLst/>
                <a:latin typeface="Arial" panose="020B0604020202020204" pitchFamily="34" charset="0"/>
              </a:rPr>
              <a:t>operatorStack</a:t>
            </a:r>
            <a:r>
              <a:rPr kumimoji="0" lang="en-US" altLang="zh-CN" sz="1600" b="0" i="0" u="none" strike="noStrike" cap="none" normalizeH="0" baseline="0" dirty="0">
                <a:ln>
                  <a:noFill/>
                </a:ln>
                <a:solidFill>
                  <a:schemeClr val="tx1"/>
                </a:solidFill>
                <a:effectLst/>
                <a:latin typeface="Arial" panose="020B0604020202020204" pitchFamily="34" charset="0"/>
              </a:rPr>
              <a:t> </a:t>
            </a:r>
            <a:r>
              <a:rPr kumimoji="0" lang="zh-CN" altLang="en-US" sz="1600" b="0" i="0" u="none" strike="noStrike" cap="none" normalizeH="0" baseline="0" dirty="0">
                <a:ln>
                  <a:noFill/>
                </a:ln>
                <a:solidFill>
                  <a:schemeClr val="tx1"/>
                </a:solidFill>
                <a:effectLst/>
                <a:latin typeface="Arial" panose="020B0604020202020204" pitchFamily="34" charset="0"/>
              </a:rPr>
              <a:t>栈顶弹出操作符，并将其追加到 </a:t>
            </a:r>
            <a:r>
              <a:rPr kumimoji="0" lang="en-US" altLang="zh-CN" sz="1600" b="0" i="0" u="none" strike="noStrike" cap="none" normalizeH="0" baseline="0" dirty="0" err="1">
                <a:ln>
                  <a:noFill/>
                </a:ln>
                <a:solidFill>
                  <a:schemeClr val="tx1"/>
                </a:solidFill>
                <a:effectLst/>
                <a:latin typeface="Arial" panose="020B0604020202020204" pitchFamily="34" charset="0"/>
              </a:rPr>
              <a:t>outputQueue</a:t>
            </a:r>
            <a:r>
              <a:rPr kumimoji="0" lang="zh-CN" altLang="en-US" sz="1600" b="0" i="0" u="none" strike="noStrike" cap="none" normalizeH="0" baseline="0" dirty="0">
                <a:ln>
                  <a:noFill/>
                </a:ln>
                <a:solidFill>
                  <a:schemeClr val="tx1"/>
                </a:solidFill>
                <a:effectLst/>
                <a:latin typeface="Arial" panose="020B0604020202020204" pitchFamily="34" charset="0"/>
              </a:rPr>
              <a:t>（后缀表达式队列），直到遇到与之匹配的左括号为止。</a:t>
            </a:r>
            <a:endParaRPr kumimoji="0" lang="en-US" altLang="zh-CN" sz="1600" b="0" i="0" u="none" strike="noStrike" cap="none" normalizeH="0" baseline="0" dirty="0">
              <a:ln>
                <a:noFill/>
              </a:ln>
              <a:solidFill>
                <a:schemeClr val="tx1"/>
              </a:solidFill>
              <a:effectLst/>
              <a:latin typeface="Arial" panose="020B0604020202020204" pitchFamily="34" charset="0"/>
            </a:endParaRPr>
          </a:p>
          <a:p>
            <a:pPr marL="800100" lvl="1" indent="-342900" eaLnBrk="0" fontAlgn="base" hangingPunct="0">
              <a:spcBef>
                <a:spcPct val="0"/>
              </a:spcBef>
              <a:spcAft>
                <a:spcPct val="0"/>
              </a:spcAft>
              <a:buFont typeface="+mj-lt"/>
              <a:buAutoNum type="arabicPeriod"/>
            </a:pPr>
            <a:r>
              <a:rPr kumimoji="0" lang="zh-CN" altLang="en-US" sz="1600" b="0" i="0" u="none" strike="noStrike" cap="none" normalizeH="0" baseline="0" dirty="0">
                <a:ln>
                  <a:noFill/>
                </a:ln>
                <a:solidFill>
                  <a:schemeClr val="tx1"/>
                </a:solidFill>
                <a:effectLst/>
                <a:latin typeface="Arial" panose="020B0604020202020204" pitchFamily="34" charset="0"/>
              </a:rPr>
              <a:t>边界销毁</a:t>
            </a:r>
            <a:r>
              <a:rPr kumimoji="0" lang="en-US" altLang="zh-CN" sz="1600" b="0" i="0" u="none" strike="noStrike" cap="none" normalizeH="0" baseline="0" dirty="0">
                <a:ln>
                  <a:noFill/>
                </a:ln>
                <a:solidFill>
                  <a:schemeClr val="tx1"/>
                </a:solidFill>
                <a:effectLst/>
                <a:latin typeface="Arial" panose="020B0604020202020204" pitchFamily="34" charset="0"/>
              </a:rPr>
              <a:t>: </a:t>
            </a:r>
            <a:r>
              <a:rPr kumimoji="0" lang="zh-CN" altLang="en-US" sz="1600" b="0" i="0" u="none" strike="noStrike" cap="none" normalizeH="0" baseline="0" dirty="0">
                <a:ln>
                  <a:noFill/>
                </a:ln>
                <a:solidFill>
                  <a:schemeClr val="tx1"/>
                </a:solidFill>
                <a:effectLst/>
                <a:latin typeface="Arial" panose="020B0604020202020204" pitchFamily="34" charset="0"/>
              </a:rPr>
              <a:t>匹配到左括号后，这个 </a:t>
            </a:r>
            <a:r>
              <a:rPr kumimoji="0" lang="en-US" altLang="zh-CN" sz="1600" b="0" i="0" u="none" strike="noStrike" cap="none" normalizeH="0" baseline="0" dirty="0">
                <a:ln>
                  <a:noFill/>
                </a:ln>
                <a:solidFill>
                  <a:schemeClr val="tx1"/>
                </a:solidFill>
                <a:effectLst/>
                <a:latin typeface="Arial" panose="020B0604020202020204" pitchFamily="34" charset="0"/>
              </a:rPr>
              <a:t>TOKEN_TYPE_LPAREN </a:t>
            </a:r>
            <a:r>
              <a:rPr kumimoji="0" lang="zh-CN" altLang="en-US" sz="1600" b="0" i="0" u="none" strike="noStrike" cap="none" normalizeH="0" baseline="0" dirty="0">
                <a:ln>
                  <a:noFill/>
                </a:ln>
                <a:solidFill>
                  <a:schemeClr val="tx1"/>
                </a:solidFill>
                <a:effectLst/>
                <a:latin typeface="Arial" panose="020B0604020202020204" pitchFamily="34" charset="0"/>
              </a:rPr>
              <a:t>会从 </a:t>
            </a:r>
            <a:r>
              <a:rPr kumimoji="0" lang="en-US" altLang="zh-CN" sz="1600" b="0" i="0" u="none" strike="noStrike" cap="none" normalizeH="0" baseline="0" dirty="0" err="1">
                <a:ln>
                  <a:noFill/>
                </a:ln>
                <a:solidFill>
                  <a:schemeClr val="tx1"/>
                </a:solidFill>
                <a:effectLst/>
                <a:latin typeface="Arial" panose="020B0604020202020204" pitchFamily="34" charset="0"/>
              </a:rPr>
              <a:t>operatorStack</a:t>
            </a:r>
            <a:r>
              <a:rPr kumimoji="0" lang="en-US" altLang="zh-CN" sz="1600" b="0" i="0" u="none" strike="noStrike" cap="none" normalizeH="0" baseline="0" dirty="0">
                <a:ln>
                  <a:noFill/>
                </a:ln>
                <a:solidFill>
                  <a:schemeClr val="tx1"/>
                </a:solidFill>
                <a:effectLst/>
                <a:latin typeface="Arial" panose="020B0604020202020204" pitchFamily="34" charset="0"/>
              </a:rPr>
              <a:t> </a:t>
            </a:r>
            <a:r>
              <a:rPr kumimoji="0" lang="zh-CN" altLang="en-US" sz="1600" b="0" i="0" u="none" strike="noStrike" cap="none" normalizeH="0" baseline="0" dirty="0">
                <a:ln>
                  <a:noFill/>
                </a:ln>
                <a:solidFill>
                  <a:schemeClr val="tx1"/>
                </a:solidFill>
                <a:effectLst/>
                <a:latin typeface="Arial" panose="020B0604020202020204" pitchFamily="34" charset="0"/>
              </a:rPr>
              <a:t>中被弹出并直接丢弃，它本身不进入 </a:t>
            </a:r>
            <a:r>
              <a:rPr kumimoji="0" lang="en-US" altLang="zh-CN" sz="1600" b="0" i="0" u="none" strike="noStrike" cap="none" normalizeH="0" baseline="0" dirty="0" err="1">
                <a:ln>
                  <a:noFill/>
                </a:ln>
                <a:solidFill>
                  <a:schemeClr val="tx1"/>
                </a:solidFill>
                <a:effectLst/>
                <a:latin typeface="Arial" panose="020B0604020202020204" pitchFamily="34" charset="0"/>
              </a:rPr>
              <a:t>outputQueue</a:t>
            </a:r>
            <a:r>
              <a:rPr kumimoji="0" lang="zh-CN" altLang="en-US" sz="1600" b="0" i="0" u="none" strike="noStrike" cap="none" normalizeH="0" baseline="0" dirty="0">
                <a:ln>
                  <a:noFill/>
                </a:ln>
                <a:solidFill>
                  <a:schemeClr val="tx1"/>
                </a:solidFill>
                <a:effectLst/>
                <a:latin typeface="Arial" panose="020B0604020202020204" pitchFamily="34" charset="0"/>
              </a:rPr>
              <a:t>。这个动作标志着括号内的子表达式已处理完毕，运算层级的边界被移除。</a:t>
            </a:r>
            <a:endParaRPr kumimoji="0" lang="zh-CN" altLang="zh-CN" sz="1600" b="0" i="0" u="none" strike="noStrike" cap="none" normalizeH="0" baseline="0" dirty="0">
              <a:ln>
                <a:noFill/>
              </a:ln>
              <a:solidFill>
                <a:schemeClr val="tx1"/>
              </a:solidFill>
              <a:effectLst/>
              <a:latin typeface="Arial" panose="020B0604020202020204" pitchFamily="34" charset="0"/>
            </a:endParaRPr>
          </a:p>
        </p:txBody>
      </p:sp>
      <p:pic>
        <p:nvPicPr>
          <p:cNvPr id="3" name="图片 2">
            <a:extLst>
              <a:ext uri="{FF2B5EF4-FFF2-40B4-BE49-F238E27FC236}">
                <a16:creationId xmlns:a16="http://schemas.microsoft.com/office/drawing/2014/main" id="{BEA183E5-1A49-77D9-EF76-329841A10638}"/>
              </a:ext>
            </a:extLst>
          </p:cNvPr>
          <p:cNvPicPr>
            <a:picLocks noChangeAspect="1"/>
          </p:cNvPicPr>
          <p:nvPr/>
        </p:nvPicPr>
        <p:blipFill>
          <a:blip r:embed="rId3"/>
          <a:stretch>
            <a:fillRect/>
          </a:stretch>
        </p:blipFill>
        <p:spPr>
          <a:xfrm>
            <a:off x="6242505" y="1106424"/>
            <a:ext cx="5562892" cy="5298831"/>
          </a:xfrm>
          <a:prstGeom prst="rect">
            <a:avLst/>
          </a:prstGeom>
        </p:spPr>
      </p:pic>
    </p:spTree>
    <p:extLst>
      <p:ext uri="{BB962C8B-B14F-4D97-AF65-F5344CB8AC3E}">
        <p14:creationId xmlns:p14="http://schemas.microsoft.com/office/powerpoint/2010/main" val="37521036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B9C16B-E0C9-C619-6C3B-7ABF86036A18}"/>
            </a:ext>
          </a:extLst>
        </p:cNvPr>
        <p:cNvGrpSpPr/>
        <p:nvPr/>
      </p:nvGrpSpPr>
      <p:grpSpPr>
        <a:xfrm>
          <a:off x="0" y="0"/>
          <a:ext cx="0" cy="0"/>
          <a:chOff x="0" y="0"/>
          <a:chExt cx="0" cy="0"/>
        </a:xfrm>
      </p:grpSpPr>
      <p:grpSp>
        <p:nvGrpSpPr>
          <p:cNvPr id="7" name="组合 6">
            <a:extLst>
              <a:ext uri="{FF2B5EF4-FFF2-40B4-BE49-F238E27FC236}">
                <a16:creationId xmlns:a16="http://schemas.microsoft.com/office/drawing/2014/main" id="{2B9AD669-FC51-38D1-9CDB-4EFBE3B0EA88}"/>
              </a:ext>
            </a:extLst>
          </p:cNvPr>
          <p:cNvGrpSpPr/>
          <p:nvPr/>
        </p:nvGrpSpPr>
        <p:grpSpPr>
          <a:xfrm>
            <a:off x="1035458" y="418747"/>
            <a:ext cx="3495675" cy="588010"/>
            <a:chOff x="7817389" y="1470809"/>
            <a:chExt cx="3495675" cy="588010"/>
          </a:xfrm>
        </p:grpSpPr>
        <p:sp>
          <p:nvSpPr>
            <p:cNvPr id="165" name="文本框 164">
              <a:extLst>
                <a:ext uri="{FF2B5EF4-FFF2-40B4-BE49-F238E27FC236}">
                  <a16:creationId xmlns:a16="http://schemas.microsoft.com/office/drawing/2014/main" id="{445B1475-E13F-B118-ADA1-4A11E7063E1E}"/>
                </a:ext>
              </a:extLst>
            </p:cNvPr>
            <p:cNvSpPr txBox="1"/>
            <p:nvPr/>
          </p:nvSpPr>
          <p:spPr>
            <a:xfrm>
              <a:off x="7817389" y="1470809"/>
              <a:ext cx="3027680" cy="518160"/>
            </a:xfrm>
            <a:prstGeom prst="rect">
              <a:avLst/>
            </a:prstGeom>
            <a:noFill/>
          </p:spPr>
          <p:txBody>
            <a:bodyPr wrap="none" rtlCol="0">
              <a:spAutoFit/>
            </a:bodyPr>
            <a:lstStyle/>
            <a:p>
              <a:pPr algn="l"/>
              <a:r>
                <a:rPr lang="zh-CN" altLang="en-US" sz="2800" b="1" u="sng" dirty="0">
                  <a:solidFill>
                    <a:schemeClr val="tx1">
                      <a:lumMod val="85000"/>
                      <a:lumOff val="15000"/>
                    </a:schemeClr>
                  </a:solidFill>
                  <a:latin typeface="思源黑体 CN Bold" panose="020B0800000000000000" pitchFamily="34" charset="-122"/>
                  <a:ea typeface="思源黑体 CN Bold" panose="020B0800000000000000" pitchFamily="34" charset="-122"/>
                </a:rPr>
                <a:t>核心功能模块分析</a:t>
              </a:r>
            </a:p>
          </p:txBody>
        </p:sp>
        <p:sp>
          <p:nvSpPr>
            <p:cNvPr id="166" name="矩形 165">
              <a:extLst>
                <a:ext uri="{FF2B5EF4-FFF2-40B4-BE49-F238E27FC236}">
                  <a16:creationId xmlns:a16="http://schemas.microsoft.com/office/drawing/2014/main" id="{A8B54655-267D-538D-71B3-4289DED010F2}"/>
                </a:ext>
              </a:extLst>
            </p:cNvPr>
            <p:cNvSpPr/>
            <p:nvPr/>
          </p:nvSpPr>
          <p:spPr>
            <a:xfrm>
              <a:off x="7825009" y="1814979"/>
              <a:ext cx="3488055" cy="243840"/>
            </a:xfrm>
            <a:prstGeom prst="rect">
              <a:avLst/>
            </a:prstGeom>
          </p:spPr>
          <p:txBody>
            <a:bodyPr wrap="square">
              <a:spAutoFit/>
            </a:bodyPr>
            <a:lstStyle/>
            <a:p>
              <a:endParaRPr lang="en-US" altLang="zh-CN" sz="1000" dirty="0">
                <a:solidFill>
                  <a:schemeClr val="tx1">
                    <a:lumMod val="65000"/>
                    <a:lumOff val="35000"/>
                  </a:schemeClr>
                </a:solidFill>
                <a:latin typeface="思源黑体 CN Light" panose="020B0300000000000000" pitchFamily="34" charset="-122"/>
                <a:ea typeface="思源黑体 CN Light" panose="020B0300000000000000" pitchFamily="34" charset="-122"/>
              </a:endParaRPr>
            </a:p>
          </p:txBody>
        </p:sp>
      </p:grpSp>
      <p:grpSp>
        <p:nvGrpSpPr>
          <p:cNvPr id="76" name="组合 75">
            <a:extLst>
              <a:ext uri="{FF2B5EF4-FFF2-40B4-BE49-F238E27FC236}">
                <a16:creationId xmlns:a16="http://schemas.microsoft.com/office/drawing/2014/main" id="{304C36E7-DCC0-E04C-1646-A42ADFC0645B}"/>
              </a:ext>
            </a:extLst>
          </p:cNvPr>
          <p:cNvGrpSpPr/>
          <p:nvPr/>
        </p:nvGrpSpPr>
        <p:grpSpPr>
          <a:xfrm>
            <a:off x="10437209" y="560979"/>
            <a:ext cx="1277145" cy="353062"/>
            <a:chOff x="6468241" y="-589995"/>
            <a:chExt cx="2253872" cy="623075"/>
          </a:xfrm>
        </p:grpSpPr>
        <p:sp>
          <p:nvSpPr>
            <p:cNvPr id="77" name="íṣľídè">
              <a:extLst>
                <a:ext uri="{FF2B5EF4-FFF2-40B4-BE49-F238E27FC236}">
                  <a16:creationId xmlns:a16="http://schemas.microsoft.com/office/drawing/2014/main" id="{0EFFA2EF-A8AE-4F2F-5307-22CE0EEE33D7}"/>
                </a:ext>
              </a:extLst>
            </p:cNvPr>
            <p:cNvSpPr/>
            <p:nvPr/>
          </p:nvSpPr>
          <p:spPr bwMode="auto">
            <a:xfrm>
              <a:off x="7198060" y="-517573"/>
              <a:ext cx="234839" cy="331756"/>
            </a:xfrm>
            <a:custGeom>
              <a:avLst/>
              <a:gdLst>
                <a:gd name="T0" fmla="*/ 225 w 421"/>
                <a:gd name="T1" fmla="*/ 10 h 593"/>
                <a:gd name="T2" fmla="*/ 234 w 421"/>
                <a:gd name="T3" fmla="*/ 27 h 593"/>
                <a:gd name="T4" fmla="*/ 252 w 421"/>
                <a:gd name="T5" fmla="*/ 126 h 593"/>
                <a:gd name="T6" fmla="*/ 300 w 421"/>
                <a:gd name="T7" fmla="*/ 121 h 593"/>
                <a:gd name="T8" fmla="*/ 379 w 421"/>
                <a:gd name="T9" fmla="*/ 126 h 593"/>
                <a:gd name="T10" fmla="*/ 419 w 421"/>
                <a:gd name="T11" fmla="*/ 155 h 593"/>
                <a:gd name="T12" fmla="*/ 411 w 421"/>
                <a:gd name="T13" fmla="*/ 187 h 593"/>
                <a:gd name="T14" fmla="*/ 357 w 421"/>
                <a:gd name="T15" fmla="*/ 235 h 593"/>
                <a:gd name="T16" fmla="*/ 331 w 421"/>
                <a:gd name="T17" fmla="*/ 203 h 593"/>
                <a:gd name="T18" fmla="*/ 251 w 421"/>
                <a:gd name="T19" fmla="*/ 220 h 593"/>
                <a:gd name="T20" fmla="*/ 286 w 421"/>
                <a:gd name="T21" fmla="*/ 288 h 593"/>
                <a:gd name="T22" fmla="*/ 335 w 421"/>
                <a:gd name="T23" fmla="*/ 268 h 593"/>
                <a:gd name="T24" fmla="*/ 381 w 421"/>
                <a:gd name="T25" fmla="*/ 309 h 593"/>
                <a:gd name="T26" fmla="*/ 350 w 421"/>
                <a:gd name="T27" fmla="*/ 341 h 593"/>
                <a:gd name="T28" fmla="*/ 246 w 421"/>
                <a:gd name="T29" fmla="*/ 419 h 593"/>
                <a:gd name="T30" fmla="*/ 239 w 421"/>
                <a:gd name="T31" fmla="*/ 500 h 593"/>
                <a:gd name="T32" fmla="*/ 234 w 421"/>
                <a:gd name="T33" fmla="*/ 592 h 593"/>
                <a:gd name="T34" fmla="*/ 226 w 421"/>
                <a:gd name="T35" fmla="*/ 592 h 593"/>
                <a:gd name="T36" fmla="*/ 213 w 421"/>
                <a:gd name="T37" fmla="*/ 565 h 593"/>
                <a:gd name="T38" fmla="*/ 205 w 421"/>
                <a:gd name="T39" fmla="*/ 461 h 593"/>
                <a:gd name="T40" fmla="*/ 147 w 421"/>
                <a:gd name="T41" fmla="*/ 382 h 593"/>
                <a:gd name="T42" fmla="*/ 187 w 421"/>
                <a:gd name="T43" fmla="*/ 295 h 593"/>
                <a:gd name="T44" fmla="*/ 190 w 421"/>
                <a:gd name="T45" fmla="*/ 253 h 593"/>
                <a:gd name="T46" fmla="*/ 131 w 421"/>
                <a:gd name="T47" fmla="*/ 283 h 593"/>
                <a:gd name="T48" fmla="*/ 105 w 421"/>
                <a:gd name="T49" fmla="*/ 309 h 593"/>
                <a:gd name="T50" fmla="*/ 77 w 421"/>
                <a:gd name="T51" fmla="*/ 341 h 593"/>
                <a:gd name="T52" fmla="*/ 78 w 421"/>
                <a:gd name="T53" fmla="*/ 396 h 593"/>
                <a:gd name="T54" fmla="*/ 64 w 421"/>
                <a:gd name="T55" fmla="*/ 445 h 593"/>
                <a:gd name="T56" fmla="*/ 24 w 421"/>
                <a:gd name="T57" fmla="*/ 430 h 593"/>
                <a:gd name="T58" fmla="*/ 7 w 421"/>
                <a:gd name="T59" fmla="*/ 341 h 593"/>
                <a:gd name="T60" fmla="*/ 9 w 421"/>
                <a:gd name="T61" fmla="*/ 306 h 593"/>
                <a:gd name="T62" fmla="*/ 58 w 421"/>
                <a:gd name="T63" fmla="*/ 300 h 593"/>
                <a:gd name="T64" fmla="*/ 74 w 421"/>
                <a:gd name="T65" fmla="*/ 282 h 593"/>
                <a:gd name="T66" fmla="*/ 167 w 421"/>
                <a:gd name="T67" fmla="*/ 191 h 593"/>
                <a:gd name="T68" fmla="*/ 189 w 421"/>
                <a:gd name="T69" fmla="*/ 177 h 593"/>
                <a:gd name="T70" fmla="*/ 198 w 421"/>
                <a:gd name="T71" fmla="*/ 150 h 593"/>
                <a:gd name="T72" fmla="*/ 211 w 421"/>
                <a:gd name="T73" fmla="*/ 28 h 593"/>
                <a:gd name="T74" fmla="*/ 225 w 421"/>
                <a:gd name="T75" fmla="*/ 10 h 5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1" h="593">
                  <a:moveTo>
                    <a:pt x="225" y="10"/>
                  </a:moveTo>
                  <a:cubicBezTo>
                    <a:pt x="230" y="14"/>
                    <a:pt x="233" y="22"/>
                    <a:pt x="234" y="27"/>
                  </a:cubicBezTo>
                  <a:cubicBezTo>
                    <a:pt x="238" y="44"/>
                    <a:pt x="233" y="116"/>
                    <a:pt x="252" y="126"/>
                  </a:cubicBezTo>
                  <a:cubicBezTo>
                    <a:pt x="263" y="132"/>
                    <a:pt x="288" y="121"/>
                    <a:pt x="300" y="121"/>
                  </a:cubicBezTo>
                  <a:cubicBezTo>
                    <a:pt x="326" y="121"/>
                    <a:pt x="353" y="122"/>
                    <a:pt x="379" y="126"/>
                  </a:cubicBezTo>
                  <a:cubicBezTo>
                    <a:pt x="395" y="128"/>
                    <a:pt x="416" y="134"/>
                    <a:pt x="419" y="155"/>
                  </a:cubicBezTo>
                  <a:cubicBezTo>
                    <a:pt x="421" y="166"/>
                    <a:pt x="417" y="176"/>
                    <a:pt x="411" y="187"/>
                  </a:cubicBezTo>
                  <a:cubicBezTo>
                    <a:pt x="402" y="206"/>
                    <a:pt x="379" y="239"/>
                    <a:pt x="357" y="235"/>
                  </a:cubicBezTo>
                  <a:cubicBezTo>
                    <a:pt x="341" y="232"/>
                    <a:pt x="345" y="211"/>
                    <a:pt x="331" y="203"/>
                  </a:cubicBezTo>
                  <a:cubicBezTo>
                    <a:pt x="310" y="191"/>
                    <a:pt x="258" y="187"/>
                    <a:pt x="251" y="220"/>
                  </a:cubicBezTo>
                  <a:cubicBezTo>
                    <a:pt x="246" y="241"/>
                    <a:pt x="264" y="267"/>
                    <a:pt x="286" y="288"/>
                  </a:cubicBezTo>
                  <a:cubicBezTo>
                    <a:pt x="307" y="308"/>
                    <a:pt x="314" y="277"/>
                    <a:pt x="335" y="268"/>
                  </a:cubicBezTo>
                  <a:cubicBezTo>
                    <a:pt x="350" y="262"/>
                    <a:pt x="376" y="286"/>
                    <a:pt x="381" y="309"/>
                  </a:cubicBezTo>
                  <a:cubicBezTo>
                    <a:pt x="384" y="327"/>
                    <a:pt x="363" y="335"/>
                    <a:pt x="350" y="341"/>
                  </a:cubicBezTo>
                  <a:cubicBezTo>
                    <a:pt x="322" y="355"/>
                    <a:pt x="261" y="390"/>
                    <a:pt x="246" y="419"/>
                  </a:cubicBezTo>
                  <a:cubicBezTo>
                    <a:pt x="233" y="443"/>
                    <a:pt x="241" y="475"/>
                    <a:pt x="239" y="500"/>
                  </a:cubicBezTo>
                  <a:cubicBezTo>
                    <a:pt x="239" y="515"/>
                    <a:pt x="245" y="587"/>
                    <a:pt x="234" y="592"/>
                  </a:cubicBezTo>
                  <a:cubicBezTo>
                    <a:pt x="231" y="593"/>
                    <a:pt x="229" y="593"/>
                    <a:pt x="226" y="592"/>
                  </a:cubicBezTo>
                  <a:cubicBezTo>
                    <a:pt x="213" y="589"/>
                    <a:pt x="214" y="572"/>
                    <a:pt x="213" y="565"/>
                  </a:cubicBezTo>
                  <a:cubicBezTo>
                    <a:pt x="211" y="532"/>
                    <a:pt x="221" y="491"/>
                    <a:pt x="205" y="461"/>
                  </a:cubicBezTo>
                  <a:cubicBezTo>
                    <a:pt x="189" y="433"/>
                    <a:pt x="142" y="411"/>
                    <a:pt x="147" y="382"/>
                  </a:cubicBezTo>
                  <a:cubicBezTo>
                    <a:pt x="152" y="358"/>
                    <a:pt x="175" y="319"/>
                    <a:pt x="187" y="295"/>
                  </a:cubicBezTo>
                  <a:cubicBezTo>
                    <a:pt x="194" y="280"/>
                    <a:pt x="204" y="267"/>
                    <a:pt x="190" y="253"/>
                  </a:cubicBezTo>
                  <a:cubicBezTo>
                    <a:pt x="169" y="250"/>
                    <a:pt x="151" y="267"/>
                    <a:pt x="131" y="283"/>
                  </a:cubicBezTo>
                  <a:cubicBezTo>
                    <a:pt x="122" y="292"/>
                    <a:pt x="114" y="300"/>
                    <a:pt x="105" y="309"/>
                  </a:cubicBezTo>
                  <a:cubicBezTo>
                    <a:pt x="95" y="317"/>
                    <a:pt x="81" y="331"/>
                    <a:pt x="77" y="341"/>
                  </a:cubicBezTo>
                  <a:cubicBezTo>
                    <a:pt x="71" y="358"/>
                    <a:pt x="77" y="379"/>
                    <a:pt x="78" y="396"/>
                  </a:cubicBezTo>
                  <a:cubicBezTo>
                    <a:pt x="78" y="406"/>
                    <a:pt x="80" y="438"/>
                    <a:pt x="64" y="445"/>
                  </a:cubicBezTo>
                  <a:cubicBezTo>
                    <a:pt x="51" y="452"/>
                    <a:pt x="32" y="447"/>
                    <a:pt x="24" y="430"/>
                  </a:cubicBezTo>
                  <a:cubicBezTo>
                    <a:pt x="14" y="406"/>
                    <a:pt x="9" y="366"/>
                    <a:pt x="7" y="341"/>
                  </a:cubicBezTo>
                  <a:cubicBezTo>
                    <a:pt x="7" y="333"/>
                    <a:pt x="0" y="312"/>
                    <a:pt x="9" y="306"/>
                  </a:cubicBezTo>
                  <a:cubicBezTo>
                    <a:pt x="24" y="295"/>
                    <a:pt x="42" y="311"/>
                    <a:pt x="58" y="300"/>
                  </a:cubicBezTo>
                  <a:cubicBezTo>
                    <a:pt x="65" y="295"/>
                    <a:pt x="70" y="289"/>
                    <a:pt x="74" y="282"/>
                  </a:cubicBezTo>
                  <a:cubicBezTo>
                    <a:pt x="100" y="246"/>
                    <a:pt x="127" y="213"/>
                    <a:pt x="167" y="191"/>
                  </a:cubicBezTo>
                  <a:cubicBezTo>
                    <a:pt x="173" y="188"/>
                    <a:pt x="184" y="186"/>
                    <a:pt x="189" y="177"/>
                  </a:cubicBezTo>
                  <a:cubicBezTo>
                    <a:pt x="195" y="168"/>
                    <a:pt x="196" y="159"/>
                    <a:pt x="198" y="150"/>
                  </a:cubicBezTo>
                  <a:cubicBezTo>
                    <a:pt x="210" y="109"/>
                    <a:pt x="208" y="69"/>
                    <a:pt x="211" y="28"/>
                  </a:cubicBezTo>
                  <a:cubicBezTo>
                    <a:pt x="211" y="21"/>
                    <a:pt x="213" y="0"/>
                    <a:pt x="225" y="10"/>
                  </a:cubicBezTo>
                  <a:close/>
                </a:path>
              </a:pathLst>
            </a:custGeom>
            <a:solidFill>
              <a:srgbClr val="14378B"/>
            </a:solidFill>
            <a:ln>
              <a:noFill/>
            </a:ln>
          </p:spPr>
          <p:txBody>
            <a:bodyPr anchor="ctr"/>
            <a:lstStyle/>
            <a:p>
              <a:pPr algn="ctr"/>
              <a:endParaRPr/>
            </a:p>
          </p:txBody>
        </p:sp>
        <p:sp>
          <p:nvSpPr>
            <p:cNvPr id="78" name="ïšľiḓé">
              <a:extLst>
                <a:ext uri="{FF2B5EF4-FFF2-40B4-BE49-F238E27FC236}">
                  <a16:creationId xmlns:a16="http://schemas.microsoft.com/office/drawing/2014/main" id="{D0758688-C9D1-EAB9-7CB5-88E5DF74504F}"/>
                </a:ext>
              </a:extLst>
            </p:cNvPr>
            <p:cNvSpPr/>
            <p:nvPr/>
          </p:nvSpPr>
          <p:spPr bwMode="auto">
            <a:xfrm>
              <a:off x="8397280" y="-504260"/>
              <a:ext cx="324833" cy="307793"/>
            </a:xfrm>
            <a:custGeom>
              <a:avLst/>
              <a:gdLst>
                <a:gd name="T0" fmla="*/ 325 w 582"/>
                <a:gd name="T1" fmla="*/ 34 h 550"/>
                <a:gd name="T2" fmla="*/ 438 w 582"/>
                <a:gd name="T3" fmla="*/ 82 h 550"/>
                <a:gd name="T4" fmla="*/ 407 w 582"/>
                <a:gd name="T5" fmla="*/ 37 h 550"/>
                <a:gd name="T6" fmla="*/ 440 w 582"/>
                <a:gd name="T7" fmla="*/ 160 h 550"/>
                <a:gd name="T8" fmla="*/ 476 w 582"/>
                <a:gd name="T9" fmla="*/ 206 h 550"/>
                <a:gd name="T10" fmla="*/ 581 w 582"/>
                <a:gd name="T11" fmla="*/ 243 h 550"/>
                <a:gd name="T12" fmla="*/ 492 w 582"/>
                <a:gd name="T13" fmla="*/ 276 h 550"/>
                <a:gd name="T14" fmla="*/ 378 w 582"/>
                <a:gd name="T15" fmla="*/ 253 h 550"/>
                <a:gd name="T16" fmla="*/ 281 w 582"/>
                <a:gd name="T17" fmla="*/ 291 h 550"/>
                <a:gd name="T18" fmla="*/ 121 w 582"/>
                <a:gd name="T19" fmla="*/ 310 h 550"/>
                <a:gd name="T20" fmla="*/ 258 w 582"/>
                <a:gd name="T21" fmla="*/ 268 h 550"/>
                <a:gd name="T22" fmla="*/ 204 w 582"/>
                <a:gd name="T23" fmla="*/ 134 h 550"/>
                <a:gd name="T24" fmla="*/ 214 w 582"/>
                <a:gd name="T25" fmla="*/ 81 h 550"/>
                <a:gd name="T26" fmla="*/ 255 w 582"/>
                <a:gd name="T27" fmla="*/ 210 h 550"/>
                <a:gd name="T28" fmla="*/ 294 w 582"/>
                <a:gd name="T29" fmla="*/ 238 h 550"/>
                <a:gd name="T30" fmla="*/ 316 w 582"/>
                <a:gd name="T31" fmla="*/ 163 h 550"/>
                <a:gd name="T32" fmla="*/ 378 w 582"/>
                <a:gd name="T33" fmla="*/ 146 h 550"/>
                <a:gd name="T34" fmla="*/ 308 w 582"/>
                <a:gd name="T35" fmla="*/ 10 h 550"/>
                <a:gd name="T36" fmla="*/ 128 w 582"/>
                <a:gd name="T37" fmla="*/ 192 h 550"/>
                <a:gd name="T38" fmla="*/ 168 w 582"/>
                <a:gd name="T39" fmla="*/ 231 h 550"/>
                <a:gd name="T40" fmla="*/ 380 w 582"/>
                <a:gd name="T41" fmla="*/ 324 h 550"/>
                <a:gd name="T42" fmla="*/ 199 w 582"/>
                <a:gd name="T43" fmla="*/ 377 h 550"/>
                <a:gd name="T44" fmla="*/ 228 w 582"/>
                <a:gd name="T45" fmla="*/ 390 h 550"/>
                <a:gd name="T46" fmla="*/ 321 w 582"/>
                <a:gd name="T47" fmla="*/ 413 h 550"/>
                <a:gd name="T48" fmla="*/ 311 w 582"/>
                <a:gd name="T49" fmla="*/ 456 h 550"/>
                <a:gd name="T50" fmla="*/ 441 w 582"/>
                <a:gd name="T51" fmla="*/ 436 h 550"/>
                <a:gd name="T52" fmla="*/ 433 w 582"/>
                <a:gd name="T53" fmla="*/ 409 h 550"/>
                <a:gd name="T54" fmla="*/ 357 w 582"/>
                <a:gd name="T55" fmla="*/ 381 h 550"/>
                <a:gd name="T56" fmla="*/ 419 w 582"/>
                <a:gd name="T57" fmla="*/ 347 h 550"/>
                <a:gd name="T58" fmla="*/ 42 w 582"/>
                <a:gd name="T59" fmla="*/ 321 h 550"/>
                <a:gd name="T60" fmla="*/ 15 w 582"/>
                <a:gd name="T61" fmla="*/ 393 h 550"/>
                <a:gd name="T62" fmla="*/ 42 w 582"/>
                <a:gd name="T63" fmla="*/ 321 h 550"/>
                <a:gd name="T64" fmla="*/ 384 w 582"/>
                <a:gd name="T65" fmla="*/ 492 h 550"/>
                <a:gd name="T66" fmla="*/ 277 w 582"/>
                <a:gd name="T67" fmla="*/ 545 h 550"/>
                <a:gd name="T68" fmla="*/ 265 w 582"/>
                <a:gd name="T69" fmla="*/ 482 h 550"/>
                <a:gd name="T70" fmla="*/ 275 w 582"/>
                <a:gd name="T71" fmla="*/ 515 h 550"/>
                <a:gd name="T72" fmla="*/ 375 w 582"/>
                <a:gd name="T73" fmla="*/ 488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82" h="550">
                  <a:moveTo>
                    <a:pt x="308" y="10"/>
                  </a:moveTo>
                  <a:cubicBezTo>
                    <a:pt x="324" y="0"/>
                    <a:pt x="328" y="16"/>
                    <a:pt x="325" y="34"/>
                  </a:cubicBezTo>
                  <a:cubicBezTo>
                    <a:pt x="321" y="53"/>
                    <a:pt x="310" y="76"/>
                    <a:pt x="320" y="85"/>
                  </a:cubicBezTo>
                  <a:cubicBezTo>
                    <a:pt x="340" y="102"/>
                    <a:pt x="438" y="128"/>
                    <a:pt x="438" y="82"/>
                  </a:cubicBezTo>
                  <a:cubicBezTo>
                    <a:pt x="438" y="70"/>
                    <a:pt x="421" y="71"/>
                    <a:pt x="407" y="69"/>
                  </a:cubicBezTo>
                  <a:cubicBezTo>
                    <a:pt x="383" y="65"/>
                    <a:pt x="390" y="45"/>
                    <a:pt x="407" y="37"/>
                  </a:cubicBezTo>
                  <a:cubicBezTo>
                    <a:pt x="432" y="26"/>
                    <a:pt x="477" y="26"/>
                    <a:pt x="479" y="53"/>
                  </a:cubicBezTo>
                  <a:cubicBezTo>
                    <a:pt x="481" y="71"/>
                    <a:pt x="447" y="145"/>
                    <a:pt x="440" y="160"/>
                  </a:cubicBezTo>
                  <a:cubicBezTo>
                    <a:pt x="436" y="168"/>
                    <a:pt x="422" y="184"/>
                    <a:pt x="428" y="196"/>
                  </a:cubicBezTo>
                  <a:cubicBezTo>
                    <a:pt x="433" y="207"/>
                    <a:pt x="459" y="204"/>
                    <a:pt x="476" y="206"/>
                  </a:cubicBezTo>
                  <a:cubicBezTo>
                    <a:pt x="503" y="209"/>
                    <a:pt x="560" y="205"/>
                    <a:pt x="575" y="220"/>
                  </a:cubicBezTo>
                  <a:cubicBezTo>
                    <a:pt x="581" y="225"/>
                    <a:pt x="581" y="233"/>
                    <a:pt x="581" y="243"/>
                  </a:cubicBezTo>
                  <a:cubicBezTo>
                    <a:pt x="582" y="269"/>
                    <a:pt x="556" y="268"/>
                    <a:pt x="537" y="272"/>
                  </a:cubicBezTo>
                  <a:cubicBezTo>
                    <a:pt x="526" y="274"/>
                    <a:pt x="504" y="281"/>
                    <a:pt x="492" y="276"/>
                  </a:cubicBezTo>
                  <a:cubicBezTo>
                    <a:pt x="487" y="268"/>
                    <a:pt x="494" y="247"/>
                    <a:pt x="488" y="241"/>
                  </a:cubicBezTo>
                  <a:cubicBezTo>
                    <a:pt x="474" y="230"/>
                    <a:pt x="394" y="249"/>
                    <a:pt x="378" y="253"/>
                  </a:cubicBezTo>
                  <a:cubicBezTo>
                    <a:pt x="358" y="259"/>
                    <a:pt x="330" y="258"/>
                    <a:pt x="311" y="267"/>
                  </a:cubicBezTo>
                  <a:cubicBezTo>
                    <a:pt x="300" y="273"/>
                    <a:pt x="289" y="281"/>
                    <a:pt x="281" y="291"/>
                  </a:cubicBezTo>
                  <a:cubicBezTo>
                    <a:pt x="258" y="323"/>
                    <a:pt x="163" y="317"/>
                    <a:pt x="117" y="323"/>
                  </a:cubicBezTo>
                  <a:cubicBezTo>
                    <a:pt x="103" y="325"/>
                    <a:pt x="111" y="312"/>
                    <a:pt x="121" y="310"/>
                  </a:cubicBezTo>
                  <a:cubicBezTo>
                    <a:pt x="171" y="299"/>
                    <a:pt x="187" y="280"/>
                    <a:pt x="238" y="274"/>
                  </a:cubicBezTo>
                  <a:cubicBezTo>
                    <a:pt x="245" y="274"/>
                    <a:pt x="256" y="273"/>
                    <a:pt x="258" y="268"/>
                  </a:cubicBezTo>
                  <a:cubicBezTo>
                    <a:pt x="261" y="258"/>
                    <a:pt x="240" y="237"/>
                    <a:pt x="235" y="231"/>
                  </a:cubicBezTo>
                  <a:cubicBezTo>
                    <a:pt x="218" y="209"/>
                    <a:pt x="204" y="170"/>
                    <a:pt x="204" y="134"/>
                  </a:cubicBezTo>
                  <a:cubicBezTo>
                    <a:pt x="204" y="125"/>
                    <a:pt x="201" y="87"/>
                    <a:pt x="210" y="83"/>
                  </a:cubicBezTo>
                  <a:cubicBezTo>
                    <a:pt x="211" y="82"/>
                    <a:pt x="212" y="82"/>
                    <a:pt x="214" y="81"/>
                  </a:cubicBezTo>
                  <a:cubicBezTo>
                    <a:pt x="224" y="87"/>
                    <a:pt x="225" y="101"/>
                    <a:pt x="229" y="112"/>
                  </a:cubicBezTo>
                  <a:cubicBezTo>
                    <a:pt x="239" y="139"/>
                    <a:pt x="247" y="182"/>
                    <a:pt x="255" y="210"/>
                  </a:cubicBezTo>
                  <a:cubicBezTo>
                    <a:pt x="259" y="221"/>
                    <a:pt x="263" y="251"/>
                    <a:pt x="277" y="249"/>
                  </a:cubicBezTo>
                  <a:cubicBezTo>
                    <a:pt x="282" y="248"/>
                    <a:pt x="291" y="241"/>
                    <a:pt x="294" y="238"/>
                  </a:cubicBezTo>
                  <a:cubicBezTo>
                    <a:pt x="313" y="217"/>
                    <a:pt x="292" y="184"/>
                    <a:pt x="298" y="163"/>
                  </a:cubicBezTo>
                  <a:cubicBezTo>
                    <a:pt x="302" y="151"/>
                    <a:pt x="309" y="152"/>
                    <a:pt x="316" y="163"/>
                  </a:cubicBezTo>
                  <a:cubicBezTo>
                    <a:pt x="320" y="170"/>
                    <a:pt x="322" y="192"/>
                    <a:pt x="331" y="196"/>
                  </a:cubicBezTo>
                  <a:cubicBezTo>
                    <a:pt x="347" y="203"/>
                    <a:pt x="385" y="160"/>
                    <a:pt x="378" y="146"/>
                  </a:cubicBezTo>
                  <a:cubicBezTo>
                    <a:pt x="369" y="127"/>
                    <a:pt x="306" y="127"/>
                    <a:pt x="283" y="117"/>
                  </a:cubicBezTo>
                  <a:cubicBezTo>
                    <a:pt x="245" y="100"/>
                    <a:pt x="286" y="21"/>
                    <a:pt x="308" y="10"/>
                  </a:cubicBezTo>
                  <a:close/>
                  <a:moveTo>
                    <a:pt x="146" y="183"/>
                  </a:moveTo>
                  <a:cubicBezTo>
                    <a:pt x="135" y="170"/>
                    <a:pt x="130" y="180"/>
                    <a:pt x="128" y="192"/>
                  </a:cubicBezTo>
                  <a:cubicBezTo>
                    <a:pt x="125" y="221"/>
                    <a:pt x="138" y="266"/>
                    <a:pt x="160" y="258"/>
                  </a:cubicBezTo>
                  <a:cubicBezTo>
                    <a:pt x="168" y="255"/>
                    <a:pt x="170" y="241"/>
                    <a:pt x="168" y="231"/>
                  </a:cubicBezTo>
                  <a:cubicBezTo>
                    <a:pt x="165" y="221"/>
                    <a:pt x="156" y="195"/>
                    <a:pt x="146" y="183"/>
                  </a:cubicBezTo>
                  <a:close/>
                  <a:moveTo>
                    <a:pt x="380" y="324"/>
                  </a:moveTo>
                  <a:cubicBezTo>
                    <a:pt x="369" y="325"/>
                    <a:pt x="348" y="325"/>
                    <a:pt x="336" y="325"/>
                  </a:cubicBezTo>
                  <a:cubicBezTo>
                    <a:pt x="281" y="334"/>
                    <a:pt x="240" y="328"/>
                    <a:pt x="199" y="377"/>
                  </a:cubicBezTo>
                  <a:cubicBezTo>
                    <a:pt x="199" y="379"/>
                    <a:pt x="199" y="381"/>
                    <a:pt x="200" y="383"/>
                  </a:cubicBezTo>
                  <a:cubicBezTo>
                    <a:pt x="203" y="393"/>
                    <a:pt x="218" y="393"/>
                    <a:pt x="228" y="390"/>
                  </a:cubicBezTo>
                  <a:cubicBezTo>
                    <a:pt x="241" y="387"/>
                    <a:pt x="295" y="368"/>
                    <a:pt x="308" y="372"/>
                  </a:cubicBezTo>
                  <a:cubicBezTo>
                    <a:pt x="325" y="377"/>
                    <a:pt x="314" y="401"/>
                    <a:pt x="321" y="413"/>
                  </a:cubicBezTo>
                  <a:cubicBezTo>
                    <a:pt x="327" y="422"/>
                    <a:pt x="347" y="423"/>
                    <a:pt x="350" y="434"/>
                  </a:cubicBezTo>
                  <a:cubicBezTo>
                    <a:pt x="346" y="440"/>
                    <a:pt x="320" y="449"/>
                    <a:pt x="311" y="456"/>
                  </a:cubicBezTo>
                  <a:cubicBezTo>
                    <a:pt x="301" y="462"/>
                    <a:pt x="304" y="466"/>
                    <a:pt x="315" y="465"/>
                  </a:cubicBezTo>
                  <a:cubicBezTo>
                    <a:pt x="357" y="463"/>
                    <a:pt x="399" y="437"/>
                    <a:pt x="441" y="436"/>
                  </a:cubicBezTo>
                  <a:cubicBezTo>
                    <a:pt x="446" y="436"/>
                    <a:pt x="450" y="435"/>
                    <a:pt x="453" y="432"/>
                  </a:cubicBezTo>
                  <a:cubicBezTo>
                    <a:pt x="466" y="419"/>
                    <a:pt x="442" y="411"/>
                    <a:pt x="433" y="409"/>
                  </a:cubicBezTo>
                  <a:cubicBezTo>
                    <a:pt x="409" y="404"/>
                    <a:pt x="376" y="410"/>
                    <a:pt x="362" y="396"/>
                  </a:cubicBezTo>
                  <a:cubicBezTo>
                    <a:pt x="358" y="393"/>
                    <a:pt x="356" y="386"/>
                    <a:pt x="357" y="381"/>
                  </a:cubicBezTo>
                  <a:cubicBezTo>
                    <a:pt x="363" y="356"/>
                    <a:pt x="394" y="364"/>
                    <a:pt x="412" y="355"/>
                  </a:cubicBezTo>
                  <a:cubicBezTo>
                    <a:pt x="415" y="354"/>
                    <a:pt x="417" y="351"/>
                    <a:pt x="419" y="347"/>
                  </a:cubicBezTo>
                  <a:cubicBezTo>
                    <a:pt x="420" y="332"/>
                    <a:pt x="398" y="326"/>
                    <a:pt x="380" y="324"/>
                  </a:cubicBezTo>
                  <a:close/>
                  <a:moveTo>
                    <a:pt x="42" y="321"/>
                  </a:moveTo>
                  <a:cubicBezTo>
                    <a:pt x="55" y="337"/>
                    <a:pt x="54" y="380"/>
                    <a:pt x="42" y="397"/>
                  </a:cubicBezTo>
                  <a:cubicBezTo>
                    <a:pt x="34" y="408"/>
                    <a:pt x="22" y="403"/>
                    <a:pt x="15" y="393"/>
                  </a:cubicBezTo>
                  <a:cubicBezTo>
                    <a:pt x="0" y="374"/>
                    <a:pt x="4" y="338"/>
                    <a:pt x="21" y="321"/>
                  </a:cubicBezTo>
                  <a:cubicBezTo>
                    <a:pt x="28" y="313"/>
                    <a:pt x="34" y="311"/>
                    <a:pt x="42" y="321"/>
                  </a:cubicBezTo>
                  <a:close/>
                  <a:moveTo>
                    <a:pt x="375" y="488"/>
                  </a:moveTo>
                  <a:cubicBezTo>
                    <a:pt x="380" y="488"/>
                    <a:pt x="381" y="489"/>
                    <a:pt x="384" y="492"/>
                  </a:cubicBezTo>
                  <a:cubicBezTo>
                    <a:pt x="386" y="502"/>
                    <a:pt x="381" y="510"/>
                    <a:pt x="376" y="518"/>
                  </a:cubicBezTo>
                  <a:cubicBezTo>
                    <a:pt x="355" y="550"/>
                    <a:pt x="322" y="544"/>
                    <a:pt x="277" y="545"/>
                  </a:cubicBezTo>
                  <a:cubicBezTo>
                    <a:pt x="256" y="546"/>
                    <a:pt x="218" y="531"/>
                    <a:pt x="214" y="518"/>
                  </a:cubicBezTo>
                  <a:cubicBezTo>
                    <a:pt x="212" y="504"/>
                    <a:pt x="246" y="487"/>
                    <a:pt x="265" y="482"/>
                  </a:cubicBezTo>
                  <a:cubicBezTo>
                    <a:pt x="281" y="477"/>
                    <a:pt x="280" y="478"/>
                    <a:pt x="277" y="489"/>
                  </a:cubicBezTo>
                  <a:cubicBezTo>
                    <a:pt x="274" y="498"/>
                    <a:pt x="271" y="509"/>
                    <a:pt x="275" y="515"/>
                  </a:cubicBezTo>
                  <a:cubicBezTo>
                    <a:pt x="280" y="524"/>
                    <a:pt x="301" y="529"/>
                    <a:pt x="316" y="527"/>
                  </a:cubicBezTo>
                  <a:cubicBezTo>
                    <a:pt x="343" y="525"/>
                    <a:pt x="356" y="501"/>
                    <a:pt x="375" y="488"/>
                  </a:cubicBezTo>
                  <a:close/>
                </a:path>
              </a:pathLst>
            </a:custGeom>
            <a:solidFill>
              <a:srgbClr val="14378B"/>
            </a:solidFill>
            <a:ln>
              <a:noFill/>
            </a:ln>
          </p:spPr>
          <p:txBody>
            <a:bodyPr anchor="ctr"/>
            <a:lstStyle/>
            <a:p>
              <a:pPr algn="ctr"/>
              <a:endParaRPr/>
            </a:p>
          </p:txBody>
        </p:sp>
        <p:sp>
          <p:nvSpPr>
            <p:cNvPr id="79" name="îşlidê">
              <a:extLst>
                <a:ext uri="{FF2B5EF4-FFF2-40B4-BE49-F238E27FC236}">
                  <a16:creationId xmlns:a16="http://schemas.microsoft.com/office/drawing/2014/main" id="{4F6ECC22-11B6-D857-5556-7ABF91767FE6}"/>
                </a:ext>
              </a:extLst>
            </p:cNvPr>
            <p:cNvSpPr/>
            <p:nvPr/>
          </p:nvSpPr>
          <p:spPr bwMode="auto">
            <a:xfrm>
              <a:off x="7546324" y="-493078"/>
              <a:ext cx="318976" cy="287557"/>
            </a:xfrm>
            <a:custGeom>
              <a:avLst/>
              <a:gdLst>
                <a:gd name="T0" fmla="*/ 209 w 571"/>
                <a:gd name="T1" fmla="*/ 5 h 514"/>
                <a:gd name="T2" fmla="*/ 259 w 571"/>
                <a:gd name="T3" fmla="*/ 35 h 514"/>
                <a:gd name="T4" fmla="*/ 338 w 571"/>
                <a:gd name="T5" fmla="*/ 26 h 514"/>
                <a:gd name="T6" fmla="*/ 325 w 571"/>
                <a:gd name="T7" fmla="*/ 64 h 514"/>
                <a:gd name="T8" fmla="*/ 241 w 571"/>
                <a:gd name="T9" fmla="*/ 84 h 514"/>
                <a:gd name="T10" fmla="*/ 217 w 571"/>
                <a:gd name="T11" fmla="*/ 135 h 514"/>
                <a:gd name="T12" fmla="*/ 160 w 571"/>
                <a:gd name="T13" fmla="*/ 255 h 514"/>
                <a:gd name="T14" fmla="*/ 103 w 571"/>
                <a:gd name="T15" fmla="*/ 291 h 514"/>
                <a:gd name="T16" fmla="*/ 112 w 571"/>
                <a:gd name="T17" fmla="*/ 242 h 514"/>
                <a:gd name="T18" fmla="*/ 182 w 571"/>
                <a:gd name="T19" fmla="*/ 112 h 514"/>
                <a:gd name="T20" fmla="*/ 96 w 571"/>
                <a:gd name="T21" fmla="*/ 65 h 514"/>
                <a:gd name="T22" fmla="*/ 170 w 571"/>
                <a:gd name="T23" fmla="*/ 35 h 514"/>
                <a:gd name="T24" fmla="*/ 209 w 571"/>
                <a:gd name="T25" fmla="*/ 5 h 514"/>
                <a:gd name="T26" fmla="*/ 42 w 571"/>
                <a:gd name="T27" fmla="*/ 305 h 514"/>
                <a:gd name="T28" fmla="*/ 56 w 571"/>
                <a:gd name="T29" fmla="*/ 399 h 514"/>
                <a:gd name="T30" fmla="*/ 46 w 571"/>
                <a:gd name="T31" fmla="*/ 434 h 514"/>
                <a:gd name="T32" fmla="*/ 0 w 571"/>
                <a:gd name="T33" fmla="*/ 401 h 514"/>
                <a:gd name="T34" fmla="*/ 13 w 571"/>
                <a:gd name="T35" fmla="*/ 281 h 514"/>
                <a:gd name="T36" fmla="*/ 42 w 571"/>
                <a:gd name="T37" fmla="*/ 305 h 514"/>
                <a:gd name="T38" fmla="*/ 279 w 571"/>
                <a:gd name="T39" fmla="*/ 181 h 514"/>
                <a:gd name="T40" fmla="*/ 270 w 571"/>
                <a:gd name="T41" fmla="*/ 273 h 514"/>
                <a:gd name="T42" fmla="*/ 210 w 571"/>
                <a:gd name="T43" fmla="*/ 354 h 514"/>
                <a:gd name="T44" fmla="*/ 216 w 571"/>
                <a:gd name="T45" fmla="*/ 366 h 514"/>
                <a:gd name="T46" fmla="*/ 246 w 571"/>
                <a:gd name="T47" fmla="*/ 366 h 514"/>
                <a:gd name="T48" fmla="*/ 196 w 571"/>
                <a:gd name="T49" fmla="*/ 422 h 514"/>
                <a:gd name="T50" fmla="*/ 197 w 571"/>
                <a:gd name="T51" fmla="*/ 433 h 514"/>
                <a:gd name="T52" fmla="*/ 260 w 571"/>
                <a:gd name="T53" fmla="*/ 440 h 514"/>
                <a:gd name="T54" fmla="*/ 277 w 571"/>
                <a:gd name="T55" fmla="*/ 500 h 514"/>
                <a:gd name="T56" fmla="*/ 298 w 571"/>
                <a:gd name="T57" fmla="*/ 497 h 514"/>
                <a:gd name="T58" fmla="*/ 321 w 571"/>
                <a:gd name="T59" fmla="*/ 425 h 514"/>
                <a:gd name="T60" fmla="*/ 323 w 571"/>
                <a:gd name="T61" fmla="*/ 388 h 514"/>
                <a:gd name="T62" fmla="*/ 360 w 571"/>
                <a:gd name="T63" fmla="*/ 370 h 514"/>
                <a:gd name="T64" fmla="*/ 358 w 571"/>
                <a:gd name="T65" fmla="*/ 355 h 514"/>
                <a:gd name="T66" fmla="*/ 323 w 571"/>
                <a:gd name="T67" fmla="*/ 340 h 514"/>
                <a:gd name="T68" fmla="*/ 351 w 571"/>
                <a:gd name="T69" fmla="*/ 297 h 514"/>
                <a:gd name="T70" fmla="*/ 313 w 571"/>
                <a:gd name="T71" fmla="*/ 248 h 514"/>
                <a:gd name="T72" fmla="*/ 317 w 571"/>
                <a:gd name="T73" fmla="*/ 230 h 514"/>
                <a:gd name="T74" fmla="*/ 508 w 571"/>
                <a:gd name="T75" fmla="*/ 179 h 514"/>
                <a:gd name="T76" fmla="*/ 452 w 571"/>
                <a:gd name="T77" fmla="*/ 417 h 514"/>
                <a:gd name="T78" fmla="*/ 427 w 571"/>
                <a:gd name="T79" fmla="*/ 451 h 514"/>
                <a:gd name="T80" fmla="*/ 518 w 571"/>
                <a:gd name="T81" fmla="*/ 465 h 514"/>
                <a:gd name="T82" fmla="*/ 555 w 571"/>
                <a:gd name="T83" fmla="*/ 270 h 514"/>
                <a:gd name="T84" fmla="*/ 570 w 571"/>
                <a:gd name="T85" fmla="*/ 206 h 514"/>
                <a:gd name="T86" fmla="*/ 533 w 571"/>
                <a:gd name="T87" fmla="*/ 109 h 514"/>
                <a:gd name="T88" fmla="*/ 459 w 571"/>
                <a:gd name="T89" fmla="*/ 127 h 514"/>
                <a:gd name="T90" fmla="*/ 279 w 571"/>
                <a:gd name="T91" fmla="*/ 181 h 514"/>
                <a:gd name="T92" fmla="*/ 213 w 571"/>
                <a:gd name="T93" fmla="*/ 299 h 514"/>
                <a:gd name="T94" fmla="*/ 172 w 571"/>
                <a:gd name="T95" fmla="*/ 312 h 514"/>
                <a:gd name="T96" fmla="*/ 174 w 571"/>
                <a:gd name="T97" fmla="*/ 324 h 514"/>
                <a:gd name="T98" fmla="*/ 215 w 571"/>
                <a:gd name="T99" fmla="*/ 311 h 514"/>
                <a:gd name="T100" fmla="*/ 213 w 571"/>
                <a:gd name="T101" fmla="*/ 299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71" h="514">
                  <a:moveTo>
                    <a:pt x="209" y="5"/>
                  </a:moveTo>
                  <a:cubicBezTo>
                    <a:pt x="227" y="0"/>
                    <a:pt x="239" y="31"/>
                    <a:pt x="259" y="35"/>
                  </a:cubicBezTo>
                  <a:cubicBezTo>
                    <a:pt x="280" y="39"/>
                    <a:pt x="313" y="25"/>
                    <a:pt x="338" y="26"/>
                  </a:cubicBezTo>
                  <a:cubicBezTo>
                    <a:pt x="383" y="26"/>
                    <a:pt x="349" y="60"/>
                    <a:pt x="325" y="64"/>
                  </a:cubicBezTo>
                  <a:cubicBezTo>
                    <a:pt x="306" y="67"/>
                    <a:pt x="259" y="68"/>
                    <a:pt x="241" y="84"/>
                  </a:cubicBezTo>
                  <a:cubicBezTo>
                    <a:pt x="227" y="96"/>
                    <a:pt x="223" y="119"/>
                    <a:pt x="217" y="135"/>
                  </a:cubicBezTo>
                  <a:cubicBezTo>
                    <a:pt x="206" y="170"/>
                    <a:pt x="183" y="227"/>
                    <a:pt x="160" y="255"/>
                  </a:cubicBezTo>
                  <a:cubicBezTo>
                    <a:pt x="153" y="264"/>
                    <a:pt x="119" y="303"/>
                    <a:pt x="103" y="291"/>
                  </a:cubicBezTo>
                  <a:cubicBezTo>
                    <a:pt x="88" y="279"/>
                    <a:pt x="108" y="251"/>
                    <a:pt x="112" y="242"/>
                  </a:cubicBezTo>
                  <a:cubicBezTo>
                    <a:pt x="129" y="208"/>
                    <a:pt x="187" y="152"/>
                    <a:pt x="182" y="112"/>
                  </a:cubicBezTo>
                  <a:cubicBezTo>
                    <a:pt x="178" y="80"/>
                    <a:pt x="108" y="99"/>
                    <a:pt x="96" y="65"/>
                  </a:cubicBezTo>
                  <a:cubicBezTo>
                    <a:pt x="99" y="39"/>
                    <a:pt x="146" y="48"/>
                    <a:pt x="170" y="35"/>
                  </a:cubicBezTo>
                  <a:cubicBezTo>
                    <a:pt x="185" y="27"/>
                    <a:pt x="198" y="17"/>
                    <a:pt x="209" y="5"/>
                  </a:cubicBezTo>
                  <a:close/>
                  <a:moveTo>
                    <a:pt x="42" y="305"/>
                  </a:moveTo>
                  <a:cubicBezTo>
                    <a:pt x="46" y="336"/>
                    <a:pt x="52" y="368"/>
                    <a:pt x="56" y="399"/>
                  </a:cubicBezTo>
                  <a:cubicBezTo>
                    <a:pt x="57" y="411"/>
                    <a:pt x="64" y="433"/>
                    <a:pt x="46" y="434"/>
                  </a:cubicBezTo>
                  <a:cubicBezTo>
                    <a:pt x="29" y="436"/>
                    <a:pt x="0" y="423"/>
                    <a:pt x="0" y="401"/>
                  </a:cubicBezTo>
                  <a:cubicBezTo>
                    <a:pt x="4" y="362"/>
                    <a:pt x="6" y="320"/>
                    <a:pt x="13" y="281"/>
                  </a:cubicBezTo>
                  <a:cubicBezTo>
                    <a:pt x="19" y="245"/>
                    <a:pt x="32" y="247"/>
                    <a:pt x="42" y="305"/>
                  </a:cubicBezTo>
                  <a:close/>
                  <a:moveTo>
                    <a:pt x="279" y="181"/>
                  </a:moveTo>
                  <a:cubicBezTo>
                    <a:pt x="249" y="210"/>
                    <a:pt x="273" y="234"/>
                    <a:pt x="270" y="273"/>
                  </a:cubicBezTo>
                  <a:cubicBezTo>
                    <a:pt x="268" y="307"/>
                    <a:pt x="238" y="331"/>
                    <a:pt x="210" y="354"/>
                  </a:cubicBezTo>
                  <a:cubicBezTo>
                    <a:pt x="202" y="361"/>
                    <a:pt x="205" y="366"/>
                    <a:pt x="216" y="366"/>
                  </a:cubicBezTo>
                  <a:cubicBezTo>
                    <a:pt x="227" y="365"/>
                    <a:pt x="240" y="361"/>
                    <a:pt x="246" y="366"/>
                  </a:cubicBezTo>
                  <a:cubicBezTo>
                    <a:pt x="257" y="396"/>
                    <a:pt x="202" y="394"/>
                    <a:pt x="196" y="422"/>
                  </a:cubicBezTo>
                  <a:cubicBezTo>
                    <a:pt x="195" y="425"/>
                    <a:pt x="194" y="429"/>
                    <a:pt x="197" y="433"/>
                  </a:cubicBezTo>
                  <a:cubicBezTo>
                    <a:pt x="210" y="448"/>
                    <a:pt x="243" y="427"/>
                    <a:pt x="260" y="440"/>
                  </a:cubicBezTo>
                  <a:cubicBezTo>
                    <a:pt x="274" y="451"/>
                    <a:pt x="268" y="484"/>
                    <a:pt x="277" y="500"/>
                  </a:cubicBezTo>
                  <a:cubicBezTo>
                    <a:pt x="285" y="514"/>
                    <a:pt x="292" y="507"/>
                    <a:pt x="298" y="497"/>
                  </a:cubicBezTo>
                  <a:cubicBezTo>
                    <a:pt x="310" y="477"/>
                    <a:pt x="320" y="437"/>
                    <a:pt x="321" y="425"/>
                  </a:cubicBezTo>
                  <a:cubicBezTo>
                    <a:pt x="322" y="412"/>
                    <a:pt x="316" y="398"/>
                    <a:pt x="323" y="388"/>
                  </a:cubicBezTo>
                  <a:cubicBezTo>
                    <a:pt x="330" y="378"/>
                    <a:pt x="347" y="379"/>
                    <a:pt x="360" y="370"/>
                  </a:cubicBezTo>
                  <a:cubicBezTo>
                    <a:pt x="368" y="364"/>
                    <a:pt x="368" y="358"/>
                    <a:pt x="358" y="355"/>
                  </a:cubicBezTo>
                  <a:cubicBezTo>
                    <a:pt x="345" y="351"/>
                    <a:pt x="324" y="348"/>
                    <a:pt x="323" y="340"/>
                  </a:cubicBezTo>
                  <a:cubicBezTo>
                    <a:pt x="324" y="324"/>
                    <a:pt x="352" y="314"/>
                    <a:pt x="351" y="297"/>
                  </a:cubicBezTo>
                  <a:cubicBezTo>
                    <a:pt x="349" y="277"/>
                    <a:pt x="312" y="281"/>
                    <a:pt x="313" y="248"/>
                  </a:cubicBezTo>
                  <a:cubicBezTo>
                    <a:pt x="313" y="242"/>
                    <a:pt x="313" y="235"/>
                    <a:pt x="317" y="230"/>
                  </a:cubicBezTo>
                  <a:cubicBezTo>
                    <a:pt x="338" y="201"/>
                    <a:pt x="482" y="150"/>
                    <a:pt x="508" y="179"/>
                  </a:cubicBezTo>
                  <a:cubicBezTo>
                    <a:pt x="559" y="240"/>
                    <a:pt x="527" y="385"/>
                    <a:pt x="452" y="417"/>
                  </a:cubicBezTo>
                  <a:cubicBezTo>
                    <a:pt x="438" y="422"/>
                    <a:pt x="412" y="432"/>
                    <a:pt x="427" y="451"/>
                  </a:cubicBezTo>
                  <a:cubicBezTo>
                    <a:pt x="444" y="472"/>
                    <a:pt x="502" y="479"/>
                    <a:pt x="518" y="465"/>
                  </a:cubicBezTo>
                  <a:cubicBezTo>
                    <a:pt x="553" y="434"/>
                    <a:pt x="551" y="322"/>
                    <a:pt x="555" y="270"/>
                  </a:cubicBezTo>
                  <a:cubicBezTo>
                    <a:pt x="559" y="250"/>
                    <a:pt x="571" y="228"/>
                    <a:pt x="570" y="206"/>
                  </a:cubicBezTo>
                  <a:cubicBezTo>
                    <a:pt x="569" y="181"/>
                    <a:pt x="551" y="120"/>
                    <a:pt x="533" y="109"/>
                  </a:cubicBezTo>
                  <a:cubicBezTo>
                    <a:pt x="515" y="97"/>
                    <a:pt x="505" y="115"/>
                    <a:pt x="459" y="127"/>
                  </a:cubicBezTo>
                  <a:cubicBezTo>
                    <a:pt x="414" y="140"/>
                    <a:pt x="331" y="162"/>
                    <a:pt x="279" y="181"/>
                  </a:cubicBezTo>
                  <a:close/>
                  <a:moveTo>
                    <a:pt x="213" y="299"/>
                  </a:moveTo>
                  <a:cubicBezTo>
                    <a:pt x="204" y="292"/>
                    <a:pt x="176" y="303"/>
                    <a:pt x="172" y="312"/>
                  </a:cubicBezTo>
                  <a:cubicBezTo>
                    <a:pt x="169" y="317"/>
                    <a:pt x="169" y="320"/>
                    <a:pt x="174" y="324"/>
                  </a:cubicBezTo>
                  <a:cubicBezTo>
                    <a:pt x="183" y="330"/>
                    <a:pt x="210" y="321"/>
                    <a:pt x="215" y="311"/>
                  </a:cubicBezTo>
                  <a:cubicBezTo>
                    <a:pt x="217" y="307"/>
                    <a:pt x="216" y="303"/>
                    <a:pt x="213" y="299"/>
                  </a:cubicBezTo>
                  <a:close/>
                </a:path>
              </a:pathLst>
            </a:custGeom>
            <a:solidFill>
              <a:srgbClr val="14378B"/>
            </a:solidFill>
            <a:ln>
              <a:noFill/>
            </a:ln>
          </p:spPr>
          <p:txBody>
            <a:bodyPr anchor="ctr"/>
            <a:lstStyle/>
            <a:p>
              <a:pPr algn="ctr"/>
              <a:endParaRPr/>
            </a:p>
          </p:txBody>
        </p:sp>
        <p:sp>
          <p:nvSpPr>
            <p:cNvPr id="80" name="îsļiḑê">
              <a:extLst>
                <a:ext uri="{FF2B5EF4-FFF2-40B4-BE49-F238E27FC236}">
                  <a16:creationId xmlns:a16="http://schemas.microsoft.com/office/drawing/2014/main" id="{181017E9-A994-51D8-6B44-80C490955F8C}"/>
                </a:ext>
              </a:extLst>
            </p:cNvPr>
            <p:cNvSpPr/>
            <p:nvPr/>
          </p:nvSpPr>
          <p:spPr bwMode="auto">
            <a:xfrm>
              <a:off x="8009610" y="-471777"/>
              <a:ext cx="291285" cy="247086"/>
            </a:xfrm>
            <a:custGeom>
              <a:avLst/>
              <a:gdLst>
                <a:gd name="T0" fmla="*/ 196 w 522"/>
                <a:gd name="T1" fmla="*/ 4 h 442"/>
                <a:gd name="T2" fmla="*/ 234 w 522"/>
                <a:gd name="T3" fmla="*/ 136 h 442"/>
                <a:gd name="T4" fmla="*/ 240 w 522"/>
                <a:gd name="T5" fmla="*/ 172 h 442"/>
                <a:gd name="T6" fmla="*/ 410 w 522"/>
                <a:gd name="T7" fmla="*/ 180 h 442"/>
                <a:gd name="T8" fmla="*/ 400 w 522"/>
                <a:gd name="T9" fmla="*/ 223 h 442"/>
                <a:gd name="T10" fmla="*/ 235 w 522"/>
                <a:gd name="T11" fmla="*/ 231 h 442"/>
                <a:gd name="T12" fmla="*/ 207 w 522"/>
                <a:gd name="T13" fmla="*/ 295 h 442"/>
                <a:gd name="T14" fmla="*/ 145 w 522"/>
                <a:gd name="T15" fmla="*/ 378 h 442"/>
                <a:gd name="T16" fmla="*/ 83 w 522"/>
                <a:gd name="T17" fmla="*/ 391 h 442"/>
                <a:gd name="T18" fmla="*/ 148 w 522"/>
                <a:gd name="T19" fmla="*/ 312 h 442"/>
                <a:gd name="T20" fmla="*/ 162 w 522"/>
                <a:gd name="T21" fmla="*/ 259 h 442"/>
                <a:gd name="T22" fmla="*/ 1 w 522"/>
                <a:gd name="T23" fmla="*/ 259 h 442"/>
                <a:gd name="T24" fmla="*/ 0 w 522"/>
                <a:gd name="T25" fmla="*/ 255 h 442"/>
                <a:gd name="T26" fmla="*/ 46 w 522"/>
                <a:gd name="T27" fmla="*/ 232 h 442"/>
                <a:gd name="T28" fmla="*/ 161 w 522"/>
                <a:gd name="T29" fmla="*/ 209 h 442"/>
                <a:gd name="T30" fmla="*/ 193 w 522"/>
                <a:gd name="T31" fmla="*/ 96 h 442"/>
                <a:gd name="T32" fmla="*/ 196 w 522"/>
                <a:gd name="T33" fmla="*/ 4 h 442"/>
                <a:gd name="T34" fmla="*/ 351 w 522"/>
                <a:gd name="T35" fmla="*/ 310 h 442"/>
                <a:gd name="T36" fmla="*/ 322 w 522"/>
                <a:gd name="T37" fmla="*/ 317 h 442"/>
                <a:gd name="T38" fmla="*/ 347 w 522"/>
                <a:gd name="T39" fmla="*/ 343 h 442"/>
                <a:gd name="T40" fmla="*/ 376 w 522"/>
                <a:gd name="T41" fmla="*/ 361 h 442"/>
                <a:gd name="T42" fmla="*/ 462 w 522"/>
                <a:gd name="T43" fmla="*/ 423 h 442"/>
                <a:gd name="T44" fmla="*/ 512 w 522"/>
                <a:gd name="T45" fmla="*/ 424 h 442"/>
                <a:gd name="T46" fmla="*/ 493 w 522"/>
                <a:gd name="T47" fmla="*/ 370 h 442"/>
                <a:gd name="T48" fmla="*/ 351 w 522"/>
                <a:gd name="T49" fmla="*/ 310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2" h="442">
                  <a:moveTo>
                    <a:pt x="196" y="4"/>
                  </a:moveTo>
                  <a:cubicBezTo>
                    <a:pt x="243" y="0"/>
                    <a:pt x="240" y="99"/>
                    <a:pt x="234" y="136"/>
                  </a:cubicBezTo>
                  <a:cubicBezTo>
                    <a:pt x="234" y="145"/>
                    <a:pt x="234" y="166"/>
                    <a:pt x="240" y="172"/>
                  </a:cubicBezTo>
                  <a:cubicBezTo>
                    <a:pt x="254" y="186"/>
                    <a:pt x="392" y="178"/>
                    <a:pt x="410" y="180"/>
                  </a:cubicBezTo>
                  <a:cubicBezTo>
                    <a:pt x="442" y="185"/>
                    <a:pt x="443" y="224"/>
                    <a:pt x="400" y="223"/>
                  </a:cubicBezTo>
                  <a:cubicBezTo>
                    <a:pt x="370" y="222"/>
                    <a:pt x="262" y="219"/>
                    <a:pt x="235" y="231"/>
                  </a:cubicBezTo>
                  <a:cubicBezTo>
                    <a:pt x="215" y="240"/>
                    <a:pt x="215" y="276"/>
                    <a:pt x="207" y="295"/>
                  </a:cubicBezTo>
                  <a:cubicBezTo>
                    <a:pt x="193" y="327"/>
                    <a:pt x="173" y="357"/>
                    <a:pt x="145" y="378"/>
                  </a:cubicBezTo>
                  <a:cubicBezTo>
                    <a:pt x="135" y="385"/>
                    <a:pt x="88" y="413"/>
                    <a:pt x="83" y="391"/>
                  </a:cubicBezTo>
                  <a:cubicBezTo>
                    <a:pt x="80" y="380"/>
                    <a:pt x="131" y="338"/>
                    <a:pt x="148" y="312"/>
                  </a:cubicBezTo>
                  <a:cubicBezTo>
                    <a:pt x="162" y="291"/>
                    <a:pt x="171" y="269"/>
                    <a:pt x="162" y="259"/>
                  </a:cubicBezTo>
                  <a:cubicBezTo>
                    <a:pt x="136" y="235"/>
                    <a:pt x="35" y="283"/>
                    <a:pt x="1" y="259"/>
                  </a:cubicBezTo>
                  <a:cubicBezTo>
                    <a:pt x="1" y="258"/>
                    <a:pt x="1" y="256"/>
                    <a:pt x="0" y="255"/>
                  </a:cubicBezTo>
                  <a:cubicBezTo>
                    <a:pt x="2" y="240"/>
                    <a:pt x="27" y="231"/>
                    <a:pt x="46" y="232"/>
                  </a:cubicBezTo>
                  <a:cubicBezTo>
                    <a:pt x="82" y="234"/>
                    <a:pt x="137" y="234"/>
                    <a:pt x="161" y="209"/>
                  </a:cubicBezTo>
                  <a:cubicBezTo>
                    <a:pt x="183" y="187"/>
                    <a:pt x="192" y="135"/>
                    <a:pt x="193" y="96"/>
                  </a:cubicBezTo>
                  <a:cubicBezTo>
                    <a:pt x="195" y="58"/>
                    <a:pt x="163" y="26"/>
                    <a:pt x="196" y="4"/>
                  </a:cubicBezTo>
                  <a:close/>
                  <a:moveTo>
                    <a:pt x="351" y="310"/>
                  </a:moveTo>
                  <a:cubicBezTo>
                    <a:pt x="340" y="308"/>
                    <a:pt x="327" y="305"/>
                    <a:pt x="322" y="317"/>
                  </a:cubicBezTo>
                  <a:cubicBezTo>
                    <a:pt x="324" y="330"/>
                    <a:pt x="336" y="337"/>
                    <a:pt x="347" y="343"/>
                  </a:cubicBezTo>
                  <a:cubicBezTo>
                    <a:pt x="358" y="348"/>
                    <a:pt x="367" y="354"/>
                    <a:pt x="376" y="361"/>
                  </a:cubicBezTo>
                  <a:cubicBezTo>
                    <a:pt x="402" y="381"/>
                    <a:pt x="433" y="407"/>
                    <a:pt x="462" y="423"/>
                  </a:cubicBezTo>
                  <a:cubicBezTo>
                    <a:pt x="473" y="429"/>
                    <a:pt x="502" y="442"/>
                    <a:pt x="512" y="424"/>
                  </a:cubicBezTo>
                  <a:cubicBezTo>
                    <a:pt x="522" y="405"/>
                    <a:pt x="504" y="379"/>
                    <a:pt x="493" y="370"/>
                  </a:cubicBezTo>
                  <a:cubicBezTo>
                    <a:pt x="467" y="350"/>
                    <a:pt x="394" y="316"/>
                    <a:pt x="351" y="310"/>
                  </a:cubicBezTo>
                  <a:close/>
                </a:path>
              </a:pathLst>
            </a:custGeom>
            <a:solidFill>
              <a:srgbClr val="14378B"/>
            </a:solidFill>
            <a:ln>
              <a:noFill/>
            </a:ln>
          </p:spPr>
          <p:txBody>
            <a:bodyPr anchor="ctr"/>
            <a:lstStyle/>
            <a:p>
              <a:pPr algn="ctr"/>
              <a:endParaRPr/>
            </a:p>
          </p:txBody>
        </p:sp>
        <p:sp>
          <p:nvSpPr>
            <p:cNvPr id="81" name="îṥľïďê">
              <a:extLst>
                <a:ext uri="{FF2B5EF4-FFF2-40B4-BE49-F238E27FC236}">
                  <a16:creationId xmlns:a16="http://schemas.microsoft.com/office/drawing/2014/main" id="{2D0229BB-8FD5-D200-662F-4355288E1638}"/>
                </a:ext>
              </a:extLst>
            </p:cNvPr>
            <p:cNvSpPr/>
            <p:nvPr/>
          </p:nvSpPr>
          <p:spPr bwMode="auto">
            <a:xfrm>
              <a:off x="7201788" y="-123513"/>
              <a:ext cx="59641" cy="74020"/>
            </a:xfrm>
            <a:custGeom>
              <a:avLst/>
              <a:gdLst>
                <a:gd name="T0" fmla="*/ 107 w 107"/>
                <a:gd name="T1" fmla="*/ 44 h 132"/>
                <a:gd name="T2" fmla="*/ 78 w 107"/>
                <a:gd name="T3" fmla="*/ 44 h 132"/>
                <a:gd name="T4" fmla="*/ 53 w 107"/>
                <a:gd name="T5" fmla="*/ 20 h 132"/>
                <a:gd name="T6" fmla="*/ 29 w 107"/>
                <a:gd name="T7" fmla="*/ 67 h 132"/>
                <a:gd name="T8" fmla="*/ 53 w 107"/>
                <a:gd name="T9" fmla="*/ 113 h 132"/>
                <a:gd name="T10" fmla="*/ 78 w 107"/>
                <a:gd name="T11" fmla="*/ 89 h 132"/>
                <a:gd name="T12" fmla="*/ 107 w 107"/>
                <a:gd name="T13" fmla="*/ 89 h 132"/>
                <a:gd name="T14" fmla="*/ 53 w 107"/>
                <a:gd name="T15" fmla="*/ 132 h 132"/>
                <a:gd name="T16" fmla="*/ 0 w 107"/>
                <a:gd name="T17" fmla="*/ 67 h 132"/>
                <a:gd name="T18" fmla="*/ 53 w 107"/>
                <a:gd name="T19" fmla="*/ 0 h 132"/>
                <a:gd name="T20" fmla="*/ 107 w 107"/>
                <a:gd name="T21" fmla="*/ 44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7" h="132">
                  <a:moveTo>
                    <a:pt x="107" y="44"/>
                  </a:moveTo>
                  <a:cubicBezTo>
                    <a:pt x="78" y="44"/>
                    <a:pt x="78" y="44"/>
                    <a:pt x="78" y="44"/>
                  </a:cubicBezTo>
                  <a:cubicBezTo>
                    <a:pt x="77" y="29"/>
                    <a:pt x="69" y="21"/>
                    <a:pt x="53" y="20"/>
                  </a:cubicBezTo>
                  <a:cubicBezTo>
                    <a:pt x="38" y="21"/>
                    <a:pt x="30" y="37"/>
                    <a:pt x="29" y="67"/>
                  </a:cubicBezTo>
                  <a:cubicBezTo>
                    <a:pt x="30" y="97"/>
                    <a:pt x="38" y="112"/>
                    <a:pt x="53" y="113"/>
                  </a:cubicBezTo>
                  <a:cubicBezTo>
                    <a:pt x="69" y="113"/>
                    <a:pt x="77" y="105"/>
                    <a:pt x="78" y="89"/>
                  </a:cubicBezTo>
                  <a:cubicBezTo>
                    <a:pt x="107" y="89"/>
                    <a:pt x="107" y="89"/>
                    <a:pt x="107" y="89"/>
                  </a:cubicBezTo>
                  <a:cubicBezTo>
                    <a:pt x="105" y="117"/>
                    <a:pt x="87" y="131"/>
                    <a:pt x="53" y="132"/>
                  </a:cubicBezTo>
                  <a:cubicBezTo>
                    <a:pt x="19" y="131"/>
                    <a:pt x="1" y="109"/>
                    <a:pt x="0" y="67"/>
                  </a:cubicBezTo>
                  <a:cubicBezTo>
                    <a:pt x="1" y="24"/>
                    <a:pt x="19" y="2"/>
                    <a:pt x="53" y="0"/>
                  </a:cubicBezTo>
                  <a:cubicBezTo>
                    <a:pt x="87" y="1"/>
                    <a:pt x="105" y="15"/>
                    <a:pt x="107" y="44"/>
                  </a:cubicBezTo>
                  <a:close/>
                </a:path>
              </a:pathLst>
            </a:custGeom>
            <a:solidFill>
              <a:srgbClr val="14378B"/>
            </a:solidFill>
            <a:ln>
              <a:noFill/>
            </a:ln>
          </p:spPr>
          <p:txBody>
            <a:bodyPr anchor="ctr"/>
            <a:lstStyle/>
            <a:p>
              <a:pPr algn="ctr"/>
              <a:endParaRPr/>
            </a:p>
          </p:txBody>
        </p:sp>
        <p:sp>
          <p:nvSpPr>
            <p:cNvPr id="82" name="îŝļíḍe">
              <a:extLst>
                <a:ext uri="{FF2B5EF4-FFF2-40B4-BE49-F238E27FC236}">
                  <a16:creationId xmlns:a16="http://schemas.microsoft.com/office/drawing/2014/main" id="{AADE9B4D-377D-EB82-35B4-52448C30C491}"/>
                </a:ext>
              </a:extLst>
            </p:cNvPr>
            <p:cNvSpPr/>
            <p:nvPr/>
          </p:nvSpPr>
          <p:spPr bwMode="auto">
            <a:xfrm>
              <a:off x="7272612" y="-121383"/>
              <a:ext cx="49524" cy="70824"/>
            </a:xfrm>
            <a:custGeom>
              <a:avLst/>
              <a:gdLst>
                <a:gd name="T0" fmla="*/ 0 w 93"/>
                <a:gd name="T1" fmla="*/ 133 h 133"/>
                <a:gd name="T2" fmla="*/ 0 w 93"/>
                <a:gd name="T3" fmla="*/ 0 h 133"/>
                <a:gd name="T4" fmla="*/ 91 w 93"/>
                <a:gd name="T5" fmla="*/ 0 h 133"/>
                <a:gd name="T6" fmla="*/ 91 w 93"/>
                <a:gd name="T7" fmla="*/ 22 h 133"/>
                <a:gd name="T8" fmla="*/ 30 w 93"/>
                <a:gd name="T9" fmla="*/ 22 h 133"/>
                <a:gd name="T10" fmla="*/ 30 w 93"/>
                <a:gd name="T11" fmla="*/ 53 h 133"/>
                <a:gd name="T12" fmla="*/ 86 w 93"/>
                <a:gd name="T13" fmla="*/ 53 h 133"/>
                <a:gd name="T14" fmla="*/ 86 w 93"/>
                <a:gd name="T15" fmla="*/ 75 h 133"/>
                <a:gd name="T16" fmla="*/ 30 w 93"/>
                <a:gd name="T17" fmla="*/ 75 h 133"/>
                <a:gd name="T18" fmla="*/ 30 w 93"/>
                <a:gd name="T19" fmla="*/ 111 h 133"/>
                <a:gd name="T20" fmla="*/ 93 w 93"/>
                <a:gd name="T21" fmla="*/ 111 h 133"/>
                <a:gd name="T22" fmla="*/ 93 w 93"/>
                <a:gd name="T23" fmla="*/ 133 h 133"/>
                <a:gd name="T24" fmla="*/ 0 w 93"/>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3" h="133">
                  <a:moveTo>
                    <a:pt x="0" y="133"/>
                  </a:moveTo>
                  <a:lnTo>
                    <a:pt x="0" y="0"/>
                  </a:lnTo>
                  <a:lnTo>
                    <a:pt x="91" y="0"/>
                  </a:lnTo>
                  <a:lnTo>
                    <a:pt x="91" y="22"/>
                  </a:lnTo>
                  <a:lnTo>
                    <a:pt x="30" y="22"/>
                  </a:lnTo>
                  <a:lnTo>
                    <a:pt x="30" y="53"/>
                  </a:lnTo>
                  <a:lnTo>
                    <a:pt x="86" y="53"/>
                  </a:lnTo>
                  <a:lnTo>
                    <a:pt x="86" y="75"/>
                  </a:lnTo>
                  <a:lnTo>
                    <a:pt x="30" y="75"/>
                  </a:lnTo>
                  <a:lnTo>
                    <a:pt x="30" y="111"/>
                  </a:lnTo>
                  <a:lnTo>
                    <a:pt x="93" y="111"/>
                  </a:lnTo>
                  <a:lnTo>
                    <a:pt x="93" y="133"/>
                  </a:lnTo>
                  <a:lnTo>
                    <a:pt x="0" y="133"/>
                  </a:lnTo>
                  <a:close/>
                </a:path>
              </a:pathLst>
            </a:custGeom>
            <a:solidFill>
              <a:srgbClr val="14378B"/>
            </a:solidFill>
            <a:ln>
              <a:noFill/>
            </a:ln>
          </p:spPr>
          <p:txBody>
            <a:bodyPr anchor="ctr"/>
            <a:lstStyle/>
            <a:p>
              <a:pPr algn="ctr"/>
              <a:endParaRPr/>
            </a:p>
          </p:txBody>
        </p:sp>
        <p:sp>
          <p:nvSpPr>
            <p:cNvPr id="83" name="î$liḋè">
              <a:extLst>
                <a:ext uri="{FF2B5EF4-FFF2-40B4-BE49-F238E27FC236}">
                  <a16:creationId xmlns:a16="http://schemas.microsoft.com/office/drawing/2014/main" id="{B42D2488-A97F-5D77-57EC-4F7D0FB2EB7D}"/>
                </a:ext>
              </a:extLst>
            </p:cNvPr>
            <p:cNvSpPr/>
            <p:nvPr/>
          </p:nvSpPr>
          <p:spPr bwMode="auto">
            <a:xfrm>
              <a:off x="7337046" y="-121383"/>
              <a:ext cx="63902" cy="70824"/>
            </a:xfrm>
            <a:custGeom>
              <a:avLst/>
              <a:gdLst>
                <a:gd name="T0" fmla="*/ 120 w 120"/>
                <a:gd name="T1" fmla="*/ 133 h 133"/>
                <a:gd name="T2" fmla="*/ 80 w 120"/>
                <a:gd name="T3" fmla="*/ 133 h 133"/>
                <a:gd name="T4" fmla="*/ 27 w 120"/>
                <a:gd name="T5" fmla="*/ 22 h 133"/>
                <a:gd name="T6" fmla="*/ 27 w 120"/>
                <a:gd name="T7" fmla="*/ 23 h 133"/>
                <a:gd name="T8" fmla="*/ 27 w 120"/>
                <a:gd name="T9" fmla="*/ 133 h 133"/>
                <a:gd name="T10" fmla="*/ 0 w 120"/>
                <a:gd name="T11" fmla="*/ 133 h 133"/>
                <a:gd name="T12" fmla="*/ 0 w 120"/>
                <a:gd name="T13" fmla="*/ 0 h 133"/>
                <a:gd name="T14" fmla="*/ 43 w 120"/>
                <a:gd name="T15" fmla="*/ 0 h 133"/>
                <a:gd name="T16" fmla="*/ 93 w 120"/>
                <a:gd name="T17" fmla="*/ 106 h 133"/>
                <a:gd name="T18" fmla="*/ 94 w 120"/>
                <a:gd name="T19" fmla="*/ 105 h 133"/>
                <a:gd name="T20" fmla="*/ 94 w 120"/>
                <a:gd name="T21" fmla="*/ 0 h 133"/>
                <a:gd name="T22" fmla="*/ 120 w 120"/>
                <a:gd name="T23" fmla="*/ 0 h 133"/>
                <a:gd name="T24" fmla="*/ 120 w 120"/>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133">
                  <a:moveTo>
                    <a:pt x="120" y="133"/>
                  </a:moveTo>
                  <a:lnTo>
                    <a:pt x="80" y="133"/>
                  </a:lnTo>
                  <a:lnTo>
                    <a:pt x="27" y="22"/>
                  </a:lnTo>
                  <a:lnTo>
                    <a:pt x="27" y="23"/>
                  </a:lnTo>
                  <a:lnTo>
                    <a:pt x="27" y="133"/>
                  </a:lnTo>
                  <a:lnTo>
                    <a:pt x="0" y="133"/>
                  </a:lnTo>
                  <a:lnTo>
                    <a:pt x="0" y="0"/>
                  </a:lnTo>
                  <a:lnTo>
                    <a:pt x="43" y="0"/>
                  </a:lnTo>
                  <a:lnTo>
                    <a:pt x="93" y="106"/>
                  </a:lnTo>
                  <a:lnTo>
                    <a:pt x="94" y="105"/>
                  </a:lnTo>
                  <a:lnTo>
                    <a:pt x="94" y="0"/>
                  </a:lnTo>
                  <a:lnTo>
                    <a:pt x="120" y="0"/>
                  </a:lnTo>
                  <a:lnTo>
                    <a:pt x="120" y="133"/>
                  </a:lnTo>
                  <a:close/>
                </a:path>
              </a:pathLst>
            </a:custGeom>
            <a:solidFill>
              <a:srgbClr val="14378B"/>
            </a:solidFill>
            <a:ln>
              <a:noFill/>
            </a:ln>
          </p:spPr>
          <p:txBody>
            <a:bodyPr anchor="ctr"/>
            <a:lstStyle/>
            <a:p>
              <a:pPr algn="ctr"/>
              <a:endParaRPr/>
            </a:p>
          </p:txBody>
        </p:sp>
        <p:sp>
          <p:nvSpPr>
            <p:cNvPr id="84" name="iṥḷiḍê">
              <a:extLst>
                <a:ext uri="{FF2B5EF4-FFF2-40B4-BE49-F238E27FC236}">
                  <a16:creationId xmlns:a16="http://schemas.microsoft.com/office/drawing/2014/main" id="{948D6C92-527E-E76E-A6C2-1A4B3110137F}"/>
                </a:ext>
              </a:extLst>
            </p:cNvPr>
            <p:cNvSpPr/>
            <p:nvPr/>
          </p:nvSpPr>
          <p:spPr bwMode="auto">
            <a:xfrm>
              <a:off x="7411598" y="-121383"/>
              <a:ext cx="57511" cy="70824"/>
            </a:xfrm>
            <a:custGeom>
              <a:avLst/>
              <a:gdLst>
                <a:gd name="T0" fmla="*/ 0 w 108"/>
                <a:gd name="T1" fmla="*/ 22 h 133"/>
                <a:gd name="T2" fmla="*/ 0 w 108"/>
                <a:gd name="T3" fmla="*/ 0 h 133"/>
                <a:gd name="T4" fmla="*/ 108 w 108"/>
                <a:gd name="T5" fmla="*/ 0 h 133"/>
                <a:gd name="T6" fmla="*/ 108 w 108"/>
                <a:gd name="T7" fmla="*/ 22 h 133"/>
                <a:gd name="T8" fmla="*/ 69 w 108"/>
                <a:gd name="T9" fmla="*/ 22 h 133"/>
                <a:gd name="T10" fmla="*/ 69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85" name="îşļíḋé">
              <a:extLst>
                <a:ext uri="{FF2B5EF4-FFF2-40B4-BE49-F238E27FC236}">
                  <a16:creationId xmlns:a16="http://schemas.microsoft.com/office/drawing/2014/main" id="{59732C1E-8666-76DC-814E-E821118F32C3}"/>
                </a:ext>
              </a:extLst>
            </p:cNvPr>
            <p:cNvSpPr/>
            <p:nvPr/>
          </p:nvSpPr>
          <p:spPr bwMode="auto">
            <a:xfrm>
              <a:off x="7479760" y="-121383"/>
              <a:ext cx="56979" cy="70824"/>
            </a:xfrm>
            <a:custGeom>
              <a:avLst/>
              <a:gdLst>
                <a:gd name="T0" fmla="*/ 27 w 102"/>
                <a:gd name="T1" fmla="*/ 21 h 127"/>
                <a:gd name="T2" fmla="*/ 27 w 102"/>
                <a:gd name="T3" fmla="*/ 55 h 127"/>
                <a:gd name="T4" fmla="*/ 50 w 102"/>
                <a:gd name="T5" fmla="*/ 55 h 127"/>
                <a:gd name="T6" fmla="*/ 69 w 102"/>
                <a:gd name="T7" fmla="*/ 37 h 127"/>
                <a:gd name="T8" fmla="*/ 50 w 102"/>
                <a:gd name="T9" fmla="*/ 21 h 127"/>
                <a:gd name="T10" fmla="*/ 27 w 102"/>
                <a:gd name="T11" fmla="*/ 21 h 127"/>
                <a:gd name="T12" fmla="*/ 27 w 102"/>
                <a:gd name="T13" fmla="*/ 76 h 127"/>
                <a:gd name="T14" fmla="*/ 27 w 102"/>
                <a:gd name="T15" fmla="*/ 127 h 127"/>
                <a:gd name="T16" fmla="*/ 0 w 102"/>
                <a:gd name="T17" fmla="*/ 127 h 127"/>
                <a:gd name="T18" fmla="*/ 0 w 102"/>
                <a:gd name="T19" fmla="*/ 0 h 127"/>
                <a:gd name="T20" fmla="*/ 54 w 102"/>
                <a:gd name="T21" fmla="*/ 0 h 127"/>
                <a:gd name="T22" fmla="*/ 98 w 102"/>
                <a:gd name="T23" fmla="*/ 33 h 127"/>
                <a:gd name="T24" fmla="*/ 72 w 102"/>
                <a:gd name="T25" fmla="*/ 64 h 127"/>
                <a:gd name="T26" fmla="*/ 72 w 102"/>
                <a:gd name="T27" fmla="*/ 65 h 127"/>
                <a:gd name="T28" fmla="*/ 95 w 102"/>
                <a:gd name="T29" fmla="*/ 93 h 127"/>
                <a:gd name="T30" fmla="*/ 95 w 102"/>
                <a:gd name="T31" fmla="*/ 97 h 127"/>
                <a:gd name="T32" fmla="*/ 102 w 102"/>
                <a:gd name="T33" fmla="*/ 127 h 127"/>
                <a:gd name="T34" fmla="*/ 73 w 102"/>
                <a:gd name="T35" fmla="*/ 127 h 127"/>
                <a:gd name="T36" fmla="*/ 68 w 102"/>
                <a:gd name="T37" fmla="*/ 93 h 127"/>
                <a:gd name="T38" fmla="*/ 56 w 102"/>
                <a:gd name="T39" fmla="*/ 76 h 127"/>
                <a:gd name="T40" fmla="*/ 27 w 102"/>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2" h="127">
                  <a:moveTo>
                    <a:pt x="27" y="21"/>
                  </a:moveTo>
                  <a:cubicBezTo>
                    <a:pt x="27" y="55"/>
                    <a:pt x="27" y="55"/>
                    <a:pt x="27" y="55"/>
                  </a:cubicBezTo>
                  <a:cubicBezTo>
                    <a:pt x="50" y="55"/>
                    <a:pt x="50" y="55"/>
                    <a:pt x="50" y="55"/>
                  </a:cubicBezTo>
                  <a:cubicBezTo>
                    <a:pt x="63" y="55"/>
                    <a:pt x="69" y="49"/>
                    <a:pt x="69" y="37"/>
                  </a:cubicBezTo>
                  <a:cubicBezTo>
                    <a:pt x="69"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4" y="66"/>
                    <a:pt x="92" y="75"/>
                    <a:pt x="95" y="93"/>
                  </a:cubicBezTo>
                  <a:cubicBezTo>
                    <a:pt x="95" y="95"/>
                    <a:pt x="95" y="96"/>
                    <a:pt x="95" y="97"/>
                  </a:cubicBezTo>
                  <a:cubicBezTo>
                    <a:pt x="97" y="112"/>
                    <a:pt x="99" y="122"/>
                    <a:pt x="102" y="127"/>
                  </a:cubicBezTo>
                  <a:cubicBezTo>
                    <a:pt x="73" y="127"/>
                    <a:pt x="73" y="127"/>
                    <a:pt x="73" y="127"/>
                  </a:cubicBezTo>
                  <a:cubicBezTo>
                    <a:pt x="70" y="116"/>
                    <a:pt x="68"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87" name="ïś1îḓé">
              <a:extLst>
                <a:ext uri="{FF2B5EF4-FFF2-40B4-BE49-F238E27FC236}">
                  <a16:creationId xmlns:a16="http://schemas.microsoft.com/office/drawing/2014/main" id="{F0B639DE-4254-12E9-CA92-23AF527201CC}"/>
                </a:ext>
              </a:extLst>
            </p:cNvPr>
            <p:cNvSpPr/>
            <p:nvPr/>
          </p:nvSpPr>
          <p:spPr bwMode="auto">
            <a:xfrm>
              <a:off x="7543661" y="-121383"/>
              <a:ext cx="69227" cy="70824"/>
            </a:xfrm>
            <a:custGeom>
              <a:avLst/>
              <a:gdLst>
                <a:gd name="T0" fmla="*/ 28 w 130"/>
                <a:gd name="T1" fmla="*/ 133 h 133"/>
                <a:gd name="T2" fmla="*/ 0 w 130"/>
                <a:gd name="T3" fmla="*/ 133 h 133"/>
                <a:gd name="T4" fmla="*/ 49 w 130"/>
                <a:gd name="T5" fmla="*/ 0 h 133"/>
                <a:gd name="T6" fmla="*/ 83 w 130"/>
                <a:gd name="T7" fmla="*/ 0 h 133"/>
                <a:gd name="T8" fmla="*/ 130 w 130"/>
                <a:gd name="T9" fmla="*/ 133 h 133"/>
                <a:gd name="T10" fmla="*/ 100 w 130"/>
                <a:gd name="T11" fmla="*/ 133 h 133"/>
                <a:gd name="T12" fmla="*/ 91 w 130"/>
                <a:gd name="T13" fmla="*/ 106 h 133"/>
                <a:gd name="T14" fmla="*/ 38 w 130"/>
                <a:gd name="T15" fmla="*/ 106 h 133"/>
                <a:gd name="T16" fmla="*/ 28 w 130"/>
                <a:gd name="T17" fmla="*/ 133 h 133"/>
                <a:gd name="T18" fmla="*/ 28 w 130"/>
                <a:gd name="T19" fmla="*/ 133 h 133"/>
                <a:gd name="T20" fmla="*/ 45 w 130"/>
                <a:gd name="T21" fmla="*/ 83 h 133"/>
                <a:gd name="T22" fmla="*/ 84 w 130"/>
                <a:gd name="T23" fmla="*/ 83 h 133"/>
                <a:gd name="T24" fmla="*/ 65 w 130"/>
                <a:gd name="T25" fmla="*/ 26 h 133"/>
                <a:gd name="T26" fmla="*/ 65 w 130"/>
                <a:gd name="T27" fmla="*/ 26 h 133"/>
                <a:gd name="T28" fmla="*/ 45 w 130"/>
                <a:gd name="T29" fmla="*/ 8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0" h="133">
                  <a:moveTo>
                    <a:pt x="28" y="133"/>
                  </a:moveTo>
                  <a:lnTo>
                    <a:pt x="0" y="133"/>
                  </a:lnTo>
                  <a:lnTo>
                    <a:pt x="49" y="0"/>
                  </a:lnTo>
                  <a:lnTo>
                    <a:pt x="83" y="0"/>
                  </a:lnTo>
                  <a:lnTo>
                    <a:pt x="130" y="133"/>
                  </a:lnTo>
                  <a:lnTo>
                    <a:pt x="100" y="133"/>
                  </a:lnTo>
                  <a:lnTo>
                    <a:pt x="91" y="106"/>
                  </a:lnTo>
                  <a:lnTo>
                    <a:pt x="38" y="106"/>
                  </a:lnTo>
                  <a:lnTo>
                    <a:pt x="28" y="133"/>
                  </a:lnTo>
                  <a:lnTo>
                    <a:pt x="28" y="133"/>
                  </a:lnTo>
                  <a:close/>
                  <a:moveTo>
                    <a:pt x="45" y="83"/>
                  </a:moveTo>
                  <a:lnTo>
                    <a:pt x="84" y="83"/>
                  </a:lnTo>
                  <a:lnTo>
                    <a:pt x="65" y="26"/>
                  </a:lnTo>
                  <a:lnTo>
                    <a:pt x="65" y="26"/>
                  </a:lnTo>
                  <a:lnTo>
                    <a:pt x="45" y="83"/>
                  </a:lnTo>
                  <a:close/>
                </a:path>
              </a:pathLst>
            </a:custGeom>
            <a:solidFill>
              <a:srgbClr val="14378B"/>
            </a:solidFill>
            <a:ln>
              <a:noFill/>
            </a:ln>
          </p:spPr>
          <p:txBody>
            <a:bodyPr anchor="ctr"/>
            <a:lstStyle/>
            <a:p>
              <a:pPr algn="ctr"/>
              <a:endParaRPr/>
            </a:p>
          </p:txBody>
        </p:sp>
        <p:sp>
          <p:nvSpPr>
            <p:cNvPr id="89" name="iš1îḑe">
              <a:extLst>
                <a:ext uri="{FF2B5EF4-FFF2-40B4-BE49-F238E27FC236}">
                  <a16:creationId xmlns:a16="http://schemas.microsoft.com/office/drawing/2014/main" id="{C76E8D6B-7DCA-0590-BE98-E61F6BA4602F}"/>
                </a:ext>
              </a:extLst>
            </p:cNvPr>
            <p:cNvSpPr/>
            <p:nvPr/>
          </p:nvSpPr>
          <p:spPr bwMode="auto">
            <a:xfrm>
              <a:off x="7624071" y="-121383"/>
              <a:ext cx="45796" cy="70824"/>
            </a:xfrm>
            <a:custGeom>
              <a:avLst/>
              <a:gdLst>
                <a:gd name="T0" fmla="*/ 86 w 86"/>
                <a:gd name="T1" fmla="*/ 133 h 133"/>
                <a:gd name="T2" fmla="*/ 0 w 86"/>
                <a:gd name="T3" fmla="*/ 133 h 133"/>
                <a:gd name="T4" fmla="*/ 0 w 86"/>
                <a:gd name="T5" fmla="*/ 0 h 133"/>
                <a:gd name="T6" fmla="*/ 28 w 86"/>
                <a:gd name="T7" fmla="*/ 0 h 133"/>
                <a:gd name="T8" fmla="*/ 28 w 86"/>
                <a:gd name="T9" fmla="*/ 111 h 133"/>
                <a:gd name="T10" fmla="*/ 86 w 86"/>
                <a:gd name="T11" fmla="*/ 111 h 133"/>
                <a:gd name="T12" fmla="*/ 86 w 86"/>
                <a:gd name="T13" fmla="*/ 133 h 133"/>
              </a:gdLst>
              <a:ahLst/>
              <a:cxnLst>
                <a:cxn ang="0">
                  <a:pos x="T0" y="T1"/>
                </a:cxn>
                <a:cxn ang="0">
                  <a:pos x="T2" y="T3"/>
                </a:cxn>
                <a:cxn ang="0">
                  <a:pos x="T4" y="T5"/>
                </a:cxn>
                <a:cxn ang="0">
                  <a:pos x="T6" y="T7"/>
                </a:cxn>
                <a:cxn ang="0">
                  <a:pos x="T8" y="T9"/>
                </a:cxn>
                <a:cxn ang="0">
                  <a:pos x="T10" y="T11"/>
                </a:cxn>
                <a:cxn ang="0">
                  <a:pos x="T12" y="T13"/>
                </a:cxn>
              </a:cxnLst>
              <a:rect l="0" t="0" r="r" b="b"/>
              <a:pathLst>
                <a:path w="86" h="133">
                  <a:moveTo>
                    <a:pt x="86" y="133"/>
                  </a:moveTo>
                  <a:lnTo>
                    <a:pt x="0" y="133"/>
                  </a:lnTo>
                  <a:lnTo>
                    <a:pt x="0" y="0"/>
                  </a:lnTo>
                  <a:lnTo>
                    <a:pt x="28" y="0"/>
                  </a:lnTo>
                  <a:lnTo>
                    <a:pt x="28" y="111"/>
                  </a:lnTo>
                  <a:lnTo>
                    <a:pt x="86" y="111"/>
                  </a:lnTo>
                  <a:lnTo>
                    <a:pt x="86" y="133"/>
                  </a:lnTo>
                  <a:close/>
                </a:path>
              </a:pathLst>
            </a:custGeom>
            <a:solidFill>
              <a:srgbClr val="14378B"/>
            </a:solidFill>
            <a:ln>
              <a:noFill/>
            </a:ln>
          </p:spPr>
          <p:txBody>
            <a:bodyPr anchor="ctr"/>
            <a:lstStyle/>
            <a:p>
              <a:pPr algn="ctr"/>
              <a:endParaRPr/>
            </a:p>
          </p:txBody>
        </p:sp>
        <p:sp>
          <p:nvSpPr>
            <p:cNvPr id="90" name="isļiḑê">
              <a:extLst>
                <a:ext uri="{FF2B5EF4-FFF2-40B4-BE49-F238E27FC236}">
                  <a16:creationId xmlns:a16="http://schemas.microsoft.com/office/drawing/2014/main" id="{597198FE-5A81-3A45-BD1F-3488E4969F83}"/>
                </a:ext>
              </a:extLst>
            </p:cNvPr>
            <p:cNvSpPr/>
            <p:nvPr/>
          </p:nvSpPr>
          <p:spPr bwMode="auto">
            <a:xfrm>
              <a:off x="7698623"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7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7" y="0"/>
                  </a:cubicBezTo>
                  <a:cubicBezTo>
                    <a:pt x="84" y="2"/>
                    <a:pt x="99" y="15"/>
                    <a:pt x="100" y="39"/>
                  </a:cubicBezTo>
                  <a:close/>
                </a:path>
              </a:pathLst>
            </a:custGeom>
            <a:solidFill>
              <a:srgbClr val="14378B"/>
            </a:solidFill>
            <a:ln>
              <a:noFill/>
            </a:ln>
          </p:spPr>
          <p:txBody>
            <a:bodyPr anchor="ctr"/>
            <a:lstStyle/>
            <a:p>
              <a:pPr algn="ctr"/>
              <a:endParaRPr/>
            </a:p>
          </p:txBody>
        </p:sp>
        <p:sp>
          <p:nvSpPr>
            <p:cNvPr id="91" name="îṥḻide">
              <a:extLst>
                <a:ext uri="{FF2B5EF4-FFF2-40B4-BE49-F238E27FC236}">
                  <a16:creationId xmlns:a16="http://schemas.microsoft.com/office/drawing/2014/main" id="{0DA66455-C871-F628-BF85-C696463239C8}"/>
                </a:ext>
              </a:extLst>
            </p:cNvPr>
            <p:cNvSpPr/>
            <p:nvPr/>
          </p:nvSpPr>
          <p:spPr bwMode="auto">
            <a:xfrm>
              <a:off x="7768382" y="-123513"/>
              <a:ext cx="67629" cy="74020"/>
            </a:xfrm>
            <a:custGeom>
              <a:avLst/>
              <a:gdLst>
                <a:gd name="T0" fmla="*/ 61 w 121"/>
                <a:gd name="T1" fmla="*/ 132 h 132"/>
                <a:gd name="T2" fmla="*/ 0 w 121"/>
                <a:gd name="T3" fmla="*/ 67 h 132"/>
                <a:gd name="T4" fmla="*/ 61 w 121"/>
                <a:gd name="T5" fmla="*/ 0 h 132"/>
                <a:gd name="T6" fmla="*/ 121 w 121"/>
                <a:gd name="T7" fmla="*/ 67 h 132"/>
                <a:gd name="T8" fmla="*/ 61 w 121"/>
                <a:gd name="T9" fmla="*/ 132 h 132"/>
                <a:gd name="T10" fmla="*/ 61 w 121"/>
                <a:gd name="T11" fmla="*/ 20 h 132"/>
                <a:gd name="T12" fmla="*/ 29 w 121"/>
                <a:gd name="T13" fmla="*/ 67 h 132"/>
                <a:gd name="T14" fmla="*/ 61 w 121"/>
                <a:gd name="T15" fmla="*/ 113 h 132"/>
                <a:gd name="T16" fmla="*/ 93 w 121"/>
                <a:gd name="T17" fmla="*/ 67 h 132"/>
                <a:gd name="T18" fmla="*/ 61 w 121"/>
                <a:gd name="T19" fmla="*/ 2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32">
                  <a:moveTo>
                    <a:pt x="61" y="132"/>
                  </a:moveTo>
                  <a:cubicBezTo>
                    <a:pt x="21" y="131"/>
                    <a:pt x="1" y="109"/>
                    <a:pt x="0" y="67"/>
                  </a:cubicBezTo>
                  <a:cubicBezTo>
                    <a:pt x="1" y="23"/>
                    <a:pt x="21" y="1"/>
                    <a:pt x="61" y="0"/>
                  </a:cubicBezTo>
                  <a:cubicBezTo>
                    <a:pt x="100" y="1"/>
                    <a:pt x="120" y="23"/>
                    <a:pt x="121" y="67"/>
                  </a:cubicBezTo>
                  <a:cubicBezTo>
                    <a:pt x="120" y="109"/>
                    <a:pt x="100" y="131"/>
                    <a:pt x="61" y="132"/>
                  </a:cubicBezTo>
                  <a:close/>
                  <a:moveTo>
                    <a:pt x="61" y="20"/>
                  </a:moveTo>
                  <a:cubicBezTo>
                    <a:pt x="39" y="20"/>
                    <a:pt x="29" y="36"/>
                    <a:pt x="29" y="67"/>
                  </a:cubicBezTo>
                  <a:cubicBezTo>
                    <a:pt x="29" y="98"/>
                    <a:pt x="39" y="113"/>
                    <a:pt x="61" y="113"/>
                  </a:cubicBezTo>
                  <a:cubicBezTo>
                    <a:pt x="82" y="113"/>
                    <a:pt x="93" y="98"/>
                    <a:pt x="93" y="67"/>
                  </a:cubicBezTo>
                  <a:cubicBezTo>
                    <a:pt x="93" y="36"/>
                    <a:pt x="82" y="20"/>
                    <a:pt x="61" y="20"/>
                  </a:cubicBezTo>
                  <a:close/>
                </a:path>
              </a:pathLst>
            </a:custGeom>
            <a:solidFill>
              <a:srgbClr val="14378B"/>
            </a:solidFill>
            <a:ln>
              <a:noFill/>
            </a:ln>
          </p:spPr>
          <p:txBody>
            <a:bodyPr anchor="ctr"/>
            <a:lstStyle/>
            <a:p>
              <a:pPr algn="ctr"/>
              <a:endParaRPr/>
            </a:p>
          </p:txBody>
        </p:sp>
        <p:sp>
          <p:nvSpPr>
            <p:cNvPr id="92" name="iṩ1íḋê">
              <a:extLst>
                <a:ext uri="{FF2B5EF4-FFF2-40B4-BE49-F238E27FC236}">
                  <a16:creationId xmlns:a16="http://schemas.microsoft.com/office/drawing/2014/main" id="{0BFD79EF-56F3-ADE7-4C07-D5414A82B1C0}"/>
                </a:ext>
              </a:extLst>
            </p:cNvPr>
            <p:cNvSpPr/>
            <p:nvPr/>
          </p:nvSpPr>
          <p:spPr bwMode="auto">
            <a:xfrm>
              <a:off x="7850921" y="-121383"/>
              <a:ext cx="62304" cy="71889"/>
            </a:xfrm>
            <a:custGeom>
              <a:avLst/>
              <a:gdLst>
                <a:gd name="T0" fmla="*/ 84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8 w 111"/>
                <a:gd name="T13" fmla="*/ 0 h 129"/>
                <a:gd name="T14" fmla="*/ 28 w 111"/>
                <a:gd name="T15" fmla="*/ 70 h 129"/>
                <a:gd name="T16" fmla="*/ 56 w 111"/>
                <a:gd name="T17" fmla="*/ 110 h 129"/>
                <a:gd name="T18" fmla="*/ 84 w 111"/>
                <a:gd name="T19" fmla="*/ 70 h 129"/>
                <a:gd name="T20" fmla="*/ 84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4" y="0"/>
                  </a:moveTo>
                  <a:cubicBezTo>
                    <a:pt x="111" y="0"/>
                    <a:pt x="111" y="0"/>
                    <a:pt x="111" y="0"/>
                  </a:cubicBezTo>
                  <a:cubicBezTo>
                    <a:pt x="111" y="80"/>
                    <a:pt x="111" y="80"/>
                    <a:pt x="111" y="80"/>
                  </a:cubicBezTo>
                  <a:cubicBezTo>
                    <a:pt x="110" y="112"/>
                    <a:pt x="91" y="128"/>
                    <a:pt x="56" y="129"/>
                  </a:cubicBezTo>
                  <a:cubicBezTo>
                    <a:pt x="20" y="128"/>
                    <a:pt x="1" y="112"/>
                    <a:pt x="0" y="80"/>
                  </a:cubicBezTo>
                  <a:cubicBezTo>
                    <a:pt x="0" y="0"/>
                    <a:pt x="0" y="0"/>
                    <a:pt x="0" y="0"/>
                  </a:cubicBezTo>
                  <a:cubicBezTo>
                    <a:pt x="28" y="0"/>
                    <a:pt x="28" y="0"/>
                    <a:pt x="28" y="0"/>
                  </a:cubicBezTo>
                  <a:cubicBezTo>
                    <a:pt x="28" y="70"/>
                    <a:pt x="28" y="70"/>
                    <a:pt x="28" y="70"/>
                  </a:cubicBezTo>
                  <a:cubicBezTo>
                    <a:pt x="26" y="98"/>
                    <a:pt x="35" y="111"/>
                    <a:pt x="56" y="110"/>
                  </a:cubicBezTo>
                  <a:cubicBezTo>
                    <a:pt x="76" y="111"/>
                    <a:pt x="85" y="98"/>
                    <a:pt x="84" y="70"/>
                  </a:cubicBezTo>
                  <a:lnTo>
                    <a:pt x="84" y="0"/>
                  </a:lnTo>
                  <a:close/>
                </a:path>
              </a:pathLst>
            </a:custGeom>
            <a:solidFill>
              <a:srgbClr val="14378B"/>
            </a:solidFill>
            <a:ln>
              <a:noFill/>
            </a:ln>
          </p:spPr>
          <p:txBody>
            <a:bodyPr anchor="ctr"/>
            <a:lstStyle/>
            <a:p>
              <a:pPr algn="ctr"/>
              <a:endParaRPr/>
            </a:p>
          </p:txBody>
        </p:sp>
        <p:sp>
          <p:nvSpPr>
            <p:cNvPr id="93" name="isļiḑe">
              <a:extLst>
                <a:ext uri="{FF2B5EF4-FFF2-40B4-BE49-F238E27FC236}">
                  <a16:creationId xmlns:a16="http://schemas.microsoft.com/office/drawing/2014/main" id="{28AF97C2-41B2-53D0-032D-03E2655375BD}"/>
                </a:ext>
              </a:extLst>
            </p:cNvPr>
            <p:cNvSpPr/>
            <p:nvPr/>
          </p:nvSpPr>
          <p:spPr bwMode="auto">
            <a:xfrm>
              <a:off x="7924941" y="-121383"/>
              <a:ext cx="58044" cy="70824"/>
            </a:xfrm>
            <a:custGeom>
              <a:avLst/>
              <a:gdLst>
                <a:gd name="T0" fmla="*/ 0 w 109"/>
                <a:gd name="T1" fmla="*/ 22 h 133"/>
                <a:gd name="T2" fmla="*/ 0 w 109"/>
                <a:gd name="T3" fmla="*/ 0 h 133"/>
                <a:gd name="T4" fmla="*/ 109 w 109"/>
                <a:gd name="T5" fmla="*/ 0 h 133"/>
                <a:gd name="T6" fmla="*/ 109 w 109"/>
                <a:gd name="T7" fmla="*/ 22 h 133"/>
                <a:gd name="T8" fmla="*/ 69 w 109"/>
                <a:gd name="T9" fmla="*/ 22 h 133"/>
                <a:gd name="T10" fmla="*/ 69 w 109"/>
                <a:gd name="T11" fmla="*/ 133 h 133"/>
                <a:gd name="T12" fmla="*/ 40 w 109"/>
                <a:gd name="T13" fmla="*/ 133 h 133"/>
                <a:gd name="T14" fmla="*/ 40 w 109"/>
                <a:gd name="T15" fmla="*/ 22 h 133"/>
                <a:gd name="T16" fmla="*/ 0 w 109"/>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 h="133">
                  <a:moveTo>
                    <a:pt x="0" y="22"/>
                  </a:moveTo>
                  <a:lnTo>
                    <a:pt x="0" y="0"/>
                  </a:lnTo>
                  <a:lnTo>
                    <a:pt x="109" y="0"/>
                  </a:lnTo>
                  <a:lnTo>
                    <a:pt x="109"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94" name="išļïďè">
              <a:extLst>
                <a:ext uri="{FF2B5EF4-FFF2-40B4-BE49-F238E27FC236}">
                  <a16:creationId xmlns:a16="http://schemas.microsoft.com/office/drawing/2014/main" id="{4637423D-820B-7F05-FCFC-94222EA7E298}"/>
                </a:ext>
              </a:extLst>
            </p:cNvPr>
            <p:cNvSpPr/>
            <p:nvPr/>
          </p:nvSpPr>
          <p:spPr bwMode="auto">
            <a:xfrm>
              <a:off x="7994168" y="-121383"/>
              <a:ext cx="57511" cy="70824"/>
            </a:xfrm>
            <a:custGeom>
              <a:avLst/>
              <a:gdLst>
                <a:gd name="T0" fmla="*/ 28 w 108"/>
                <a:gd name="T1" fmla="*/ 133 h 133"/>
                <a:gd name="T2" fmla="*/ 0 w 108"/>
                <a:gd name="T3" fmla="*/ 133 h 133"/>
                <a:gd name="T4" fmla="*/ 0 w 108"/>
                <a:gd name="T5" fmla="*/ 0 h 133"/>
                <a:gd name="T6" fmla="*/ 28 w 108"/>
                <a:gd name="T7" fmla="*/ 0 h 133"/>
                <a:gd name="T8" fmla="*/ 28 w 108"/>
                <a:gd name="T9" fmla="*/ 52 h 133"/>
                <a:gd name="T10" fmla="*/ 79 w 108"/>
                <a:gd name="T11" fmla="*/ 52 h 133"/>
                <a:gd name="T12" fmla="*/ 79 w 108"/>
                <a:gd name="T13" fmla="*/ 0 h 133"/>
                <a:gd name="T14" fmla="*/ 108 w 108"/>
                <a:gd name="T15" fmla="*/ 0 h 133"/>
                <a:gd name="T16" fmla="*/ 108 w 108"/>
                <a:gd name="T17" fmla="*/ 133 h 133"/>
                <a:gd name="T18" fmla="*/ 80 w 108"/>
                <a:gd name="T19" fmla="*/ 133 h 133"/>
                <a:gd name="T20" fmla="*/ 80 w 108"/>
                <a:gd name="T21" fmla="*/ 75 h 133"/>
                <a:gd name="T22" fmla="*/ 28 w 108"/>
                <a:gd name="T23" fmla="*/ 75 h 133"/>
                <a:gd name="T24" fmla="*/ 28 w 108"/>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8" h="133">
                  <a:moveTo>
                    <a:pt x="28" y="133"/>
                  </a:moveTo>
                  <a:lnTo>
                    <a:pt x="0" y="133"/>
                  </a:lnTo>
                  <a:lnTo>
                    <a:pt x="0" y="0"/>
                  </a:lnTo>
                  <a:lnTo>
                    <a:pt x="28" y="0"/>
                  </a:lnTo>
                  <a:lnTo>
                    <a:pt x="28" y="52"/>
                  </a:lnTo>
                  <a:lnTo>
                    <a:pt x="79" y="52"/>
                  </a:lnTo>
                  <a:lnTo>
                    <a:pt x="79" y="0"/>
                  </a:lnTo>
                  <a:lnTo>
                    <a:pt x="108" y="0"/>
                  </a:lnTo>
                  <a:lnTo>
                    <a:pt x="108" y="133"/>
                  </a:lnTo>
                  <a:lnTo>
                    <a:pt x="80" y="133"/>
                  </a:lnTo>
                  <a:lnTo>
                    <a:pt x="80" y="75"/>
                  </a:lnTo>
                  <a:lnTo>
                    <a:pt x="28" y="75"/>
                  </a:lnTo>
                  <a:lnTo>
                    <a:pt x="28" y="133"/>
                  </a:lnTo>
                  <a:close/>
                </a:path>
              </a:pathLst>
            </a:custGeom>
            <a:solidFill>
              <a:srgbClr val="14378B"/>
            </a:solidFill>
            <a:ln>
              <a:noFill/>
            </a:ln>
          </p:spPr>
          <p:txBody>
            <a:bodyPr anchor="ctr"/>
            <a:lstStyle/>
            <a:p>
              <a:pPr algn="ctr"/>
              <a:endParaRPr/>
            </a:p>
          </p:txBody>
        </p:sp>
        <p:sp>
          <p:nvSpPr>
            <p:cNvPr id="95" name="íṩ1îdè">
              <a:extLst>
                <a:ext uri="{FF2B5EF4-FFF2-40B4-BE49-F238E27FC236}">
                  <a16:creationId xmlns:a16="http://schemas.microsoft.com/office/drawing/2014/main" id="{BABD4D66-DEBB-CA38-924D-5604778A1A01}"/>
                </a:ext>
              </a:extLst>
            </p:cNvPr>
            <p:cNvSpPr/>
            <p:nvPr/>
          </p:nvSpPr>
          <p:spPr bwMode="auto">
            <a:xfrm>
              <a:off x="8090552" y="-121383"/>
              <a:ext cx="62304" cy="71889"/>
            </a:xfrm>
            <a:custGeom>
              <a:avLst/>
              <a:gdLst>
                <a:gd name="T0" fmla="*/ 83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7 w 111"/>
                <a:gd name="T13" fmla="*/ 0 h 129"/>
                <a:gd name="T14" fmla="*/ 27 w 111"/>
                <a:gd name="T15" fmla="*/ 70 h 129"/>
                <a:gd name="T16" fmla="*/ 56 w 111"/>
                <a:gd name="T17" fmla="*/ 110 h 129"/>
                <a:gd name="T18" fmla="*/ 83 w 111"/>
                <a:gd name="T19" fmla="*/ 70 h 129"/>
                <a:gd name="T20" fmla="*/ 83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3" y="0"/>
                  </a:moveTo>
                  <a:cubicBezTo>
                    <a:pt x="111" y="0"/>
                    <a:pt x="111" y="0"/>
                    <a:pt x="111" y="0"/>
                  </a:cubicBezTo>
                  <a:cubicBezTo>
                    <a:pt x="111" y="80"/>
                    <a:pt x="111" y="80"/>
                    <a:pt x="111" y="80"/>
                  </a:cubicBezTo>
                  <a:cubicBezTo>
                    <a:pt x="109" y="112"/>
                    <a:pt x="91" y="128"/>
                    <a:pt x="56" y="129"/>
                  </a:cubicBezTo>
                  <a:cubicBezTo>
                    <a:pt x="19" y="128"/>
                    <a:pt x="1" y="112"/>
                    <a:pt x="0" y="80"/>
                  </a:cubicBezTo>
                  <a:cubicBezTo>
                    <a:pt x="0" y="0"/>
                    <a:pt x="0" y="0"/>
                    <a:pt x="0" y="0"/>
                  </a:cubicBezTo>
                  <a:cubicBezTo>
                    <a:pt x="27" y="0"/>
                    <a:pt x="27" y="0"/>
                    <a:pt x="27" y="0"/>
                  </a:cubicBezTo>
                  <a:cubicBezTo>
                    <a:pt x="27" y="70"/>
                    <a:pt x="27" y="70"/>
                    <a:pt x="27" y="70"/>
                  </a:cubicBezTo>
                  <a:cubicBezTo>
                    <a:pt x="26" y="98"/>
                    <a:pt x="35" y="111"/>
                    <a:pt x="56" y="110"/>
                  </a:cubicBezTo>
                  <a:cubicBezTo>
                    <a:pt x="76" y="111"/>
                    <a:pt x="85" y="98"/>
                    <a:pt x="83" y="70"/>
                  </a:cubicBezTo>
                  <a:lnTo>
                    <a:pt x="83" y="0"/>
                  </a:lnTo>
                  <a:close/>
                </a:path>
              </a:pathLst>
            </a:custGeom>
            <a:solidFill>
              <a:srgbClr val="14378B"/>
            </a:solidFill>
            <a:ln>
              <a:noFill/>
            </a:ln>
          </p:spPr>
          <p:txBody>
            <a:bodyPr anchor="ctr"/>
            <a:lstStyle/>
            <a:p>
              <a:pPr algn="ctr"/>
              <a:endParaRPr/>
            </a:p>
          </p:txBody>
        </p:sp>
        <p:sp>
          <p:nvSpPr>
            <p:cNvPr id="96" name="íṣlïḓé">
              <a:extLst>
                <a:ext uri="{FF2B5EF4-FFF2-40B4-BE49-F238E27FC236}">
                  <a16:creationId xmlns:a16="http://schemas.microsoft.com/office/drawing/2014/main" id="{5F673D62-65BB-F125-3F0C-23611E2EF7B5}"/>
                </a:ext>
              </a:extLst>
            </p:cNvPr>
            <p:cNvSpPr/>
            <p:nvPr/>
          </p:nvSpPr>
          <p:spPr bwMode="auto">
            <a:xfrm>
              <a:off x="8169897" y="-121383"/>
              <a:ext cx="64434" cy="70824"/>
            </a:xfrm>
            <a:custGeom>
              <a:avLst/>
              <a:gdLst>
                <a:gd name="T0" fmla="*/ 121 w 121"/>
                <a:gd name="T1" fmla="*/ 133 h 133"/>
                <a:gd name="T2" fmla="*/ 79 w 121"/>
                <a:gd name="T3" fmla="*/ 133 h 133"/>
                <a:gd name="T4" fmla="*/ 27 w 121"/>
                <a:gd name="T5" fmla="*/ 22 h 133"/>
                <a:gd name="T6" fmla="*/ 26 w 121"/>
                <a:gd name="T7" fmla="*/ 23 h 133"/>
                <a:gd name="T8" fmla="*/ 26 w 121"/>
                <a:gd name="T9" fmla="*/ 133 h 133"/>
                <a:gd name="T10" fmla="*/ 0 w 121"/>
                <a:gd name="T11" fmla="*/ 133 h 133"/>
                <a:gd name="T12" fmla="*/ 0 w 121"/>
                <a:gd name="T13" fmla="*/ 0 h 133"/>
                <a:gd name="T14" fmla="*/ 42 w 121"/>
                <a:gd name="T15" fmla="*/ 0 h 133"/>
                <a:gd name="T16" fmla="*/ 93 w 121"/>
                <a:gd name="T17" fmla="*/ 106 h 133"/>
                <a:gd name="T18" fmla="*/ 93 w 121"/>
                <a:gd name="T19" fmla="*/ 105 h 133"/>
                <a:gd name="T20" fmla="*/ 93 w 121"/>
                <a:gd name="T21" fmla="*/ 0 h 133"/>
                <a:gd name="T22" fmla="*/ 121 w 121"/>
                <a:gd name="T23" fmla="*/ 0 h 133"/>
                <a:gd name="T24" fmla="*/ 121 w 121"/>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1" h="133">
                  <a:moveTo>
                    <a:pt x="121" y="133"/>
                  </a:moveTo>
                  <a:lnTo>
                    <a:pt x="79" y="133"/>
                  </a:lnTo>
                  <a:lnTo>
                    <a:pt x="27" y="22"/>
                  </a:lnTo>
                  <a:lnTo>
                    <a:pt x="26" y="23"/>
                  </a:lnTo>
                  <a:lnTo>
                    <a:pt x="26" y="133"/>
                  </a:lnTo>
                  <a:lnTo>
                    <a:pt x="0" y="133"/>
                  </a:lnTo>
                  <a:lnTo>
                    <a:pt x="0" y="0"/>
                  </a:lnTo>
                  <a:lnTo>
                    <a:pt x="42" y="0"/>
                  </a:lnTo>
                  <a:lnTo>
                    <a:pt x="93" y="106"/>
                  </a:lnTo>
                  <a:lnTo>
                    <a:pt x="93" y="105"/>
                  </a:lnTo>
                  <a:lnTo>
                    <a:pt x="93" y="0"/>
                  </a:lnTo>
                  <a:lnTo>
                    <a:pt x="121" y="0"/>
                  </a:lnTo>
                  <a:lnTo>
                    <a:pt x="121" y="133"/>
                  </a:lnTo>
                  <a:close/>
                </a:path>
              </a:pathLst>
            </a:custGeom>
            <a:solidFill>
              <a:srgbClr val="14378B"/>
            </a:solidFill>
            <a:ln>
              <a:noFill/>
            </a:ln>
          </p:spPr>
          <p:txBody>
            <a:bodyPr anchor="ctr"/>
            <a:lstStyle/>
            <a:p>
              <a:pPr algn="ctr"/>
              <a:endParaRPr/>
            </a:p>
          </p:txBody>
        </p:sp>
        <p:sp>
          <p:nvSpPr>
            <p:cNvPr id="97" name="îŝliḑè">
              <a:extLst>
                <a:ext uri="{FF2B5EF4-FFF2-40B4-BE49-F238E27FC236}">
                  <a16:creationId xmlns:a16="http://schemas.microsoft.com/office/drawing/2014/main" id="{A52265D0-51F3-EE66-3C35-8B8501825623}"/>
                </a:ext>
              </a:extLst>
            </p:cNvPr>
            <p:cNvSpPr/>
            <p:nvPr/>
          </p:nvSpPr>
          <p:spPr bwMode="auto">
            <a:xfrm>
              <a:off x="8249241" y="-121383"/>
              <a:ext cx="15443" cy="70824"/>
            </a:xfrm>
            <a:prstGeom prst="rect">
              <a:avLst/>
            </a:prstGeom>
            <a:solidFill>
              <a:srgbClr val="14378B"/>
            </a:solidFill>
            <a:ln>
              <a:noFill/>
            </a:ln>
          </p:spPr>
          <p:txBody>
            <a:bodyPr anchor="ctr"/>
            <a:lstStyle/>
            <a:p>
              <a:pPr algn="ctr"/>
              <a:endParaRPr/>
            </a:p>
          </p:txBody>
        </p:sp>
        <p:sp>
          <p:nvSpPr>
            <p:cNvPr id="98" name="íṥļiḍè">
              <a:extLst>
                <a:ext uri="{FF2B5EF4-FFF2-40B4-BE49-F238E27FC236}">
                  <a16:creationId xmlns:a16="http://schemas.microsoft.com/office/drawing/2014/main" id="{8F98353C-B925-59DE-672C-E7B0DF1AF352}"/>
                </a:ext>
              </a:extLst>
            </p:cNvPr>
            <p:cNvSpPr/>
            <p:nvPr/>
          </p:nvSpPr>
          <p:spPr bwMode="auto">
            <a:xfrm>
              <a:off x="8274802" y="-121383"/>
              <a:ext cx="69227" cy="70824"/>
            </a:xfrm>
            <a:custGeom>
              <a:avLst/>
              <a:gdLst>
                <a:gd name="T0" fmla="*/ 49 w 130"/>
                <a:gd name="T1" fmla="*/ 133 h 133"/>
                <a:gd name="T2" fmla="*/ 0 w 130"/>
                <a:gd name="T3" fmla="*/ 0 h 133"/>
                <a:gd name="T4" fmla="*/ 32 w 130"/>
                <a:gd name="T5" fmla="*/ 0 h 133"/>
                <a:gd name="T6" fmla="*/ 66 w 130"/>
                <a:gd name="T7" fmla="*/ 106 h 133"/>
                <a:gd name="T8" fmla="*/ 67 w 130"/>
                <a:gd name="T9" fmla="*/ 106 h 133"/>
                <a:gd name="T10" fmla="*/ 102 w 130"/>
                <a:gd name="T11" fmla="*/ 0 h 133"/>
                <a:gd name="T12" fmla="*/ 130 w 130"/>
                <a:gd name="T13" fmla="*/ 0 h 133"/>
                <a:gd name="T14" fmla="*/ 81 w 130"/>
                <a:gd name="T15" fmla="*/ 133 h 133"/>
                <a:gd name="T16" fmla="*/ 49 w 130"/>
                <a:gd name="T17"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133">
                  <a:moveTo>
                    <a:pt x="49" y="133"/>
                  </a:moveTo>
                  <a:lnTo>
                    <a:pt x="0" y="0"/>
                  </a:lnTo>
                  <a:lnTo>
                    <a:pt x="32" y="0"/>
                  </a:lnTo>
                  <a:lnTo>
                    <a:pt x="66" y="106"/>
                  </a:lnTo>
                  <a:lnTo>
                    <a:pt x="67" y="106"/>
                  </a:lnTo>
                  <a:lnTo>
                    <a:pt x="102" y="0"/>
                  </a:lnTo>
                  <a:lnTo>
                    <a:pt x="130" y="0"/>
                  </a:lnTo>
                  <a:lnTo>
                    <a:pt x="81" y="133"/>
                  </a:lnTo>
                  <a:lnTo>
                    <a:pt x="49" y="133"/>
                  </a:lnTo>
                  <a:close/>
                </a:path>
              </a:pathLst>
            </a:custGeom>
            <a:solidFill>
              <a:srgbClr val="14378B"/>
            </a:solidFill>
            <a:ln>
              <a:noFill/>
            </a:ln>
          </p:spPr>
          <p:txBody>
            <a:bodyPr anchor="ctr"/>
            <a:lstStyle/>
            <a:p>
              <a:pPr algn="ctr"/>
              <a:endParaRPr/>
            </a:p>
          </p:txBody>
        </p:sp>
        <p:sp>
          <p:nvSpPr>
            <p:cNvPr id="99" name="îşļíďé">
              <a:extLst>
                <a:ext uri="{FF2B5EF4-FFF2-40B4-BE49-F238E27FC236}">
                  <a16:creationId xmlns:a16="http://schemas.microsoft.com/office/drawing/2014/main" id="{23D727E1-BABC-D8E4-4277-14F4CA97B49B}"/>
                </a:ext>
              </a:extLst>
            </p:cNvPr>
            <p:cNvSpPr/>
            <p:nvPr/>
          </p:nvSpPr>
          <p:spPr bwMode="auto">
            <a:xfrm>
              <a:off x="8353614" y="-121383"/>
              <a:ext cx="48991" cy="70824"/>
            </a:xfrm>
            <a:custGeom>
              <a:avLst/>
              <a:gdLst>
                <a:gd name="T0" fmla="*/ 0 w 92"/>
                <a:gd name="T1" fmla="*/ 133 h 133"/>
                <a:gd name="T2" fmla="*/ 0 w 92"/>
                <a:gd name="T3" fmla="*/ 0 h 133"/>
                <a:gd name="T4" fmla="*/ 90 w 92"/>
                <a:gd name="T5" fmla="*/ 0 h 133"/>
                <a:gd name="T6" fmla="*/ 90 w 92"/>
                <a:gd name="T7" fmla="*/ 22 h 133"/>
                <a:gd name="T8" fmla="*/ 29 w 92"/>
                <a:gd name="T9" fmla="*/ 22 h 133"/>
                <a:gd name="T10" fmla="*/ 29 w 92"/>
                <a:gd name="T11" fmla="*/ 53 h 133"/>
                <a:gd name="T12" fmla="*/ 86 w 92"/>
                <a:gd name="T13" fmla="*/ 53 h 133"/>
                <a:gd name="T14" fmla="*/ 86 w 92"/>
                <a:gd name="T15" fmla="*/ 75 h 133"/>
                <a:gd name="T16" fmla="*/ 29 w 92"/>
                <a:gd name="T17" fmla="*/ 75 h 133"/>
                <a:gd name="T18" fmla="*/ 29 w 92"/>
                <a:gd name="T19" fmla="*/ 111 h 133"/>
                <a:gd name="T20" fmla="*/ 92 w 92"/>
                <a:gd name="T21" fmla="*/ 111 h 133"/>
                <a:gd name="T22" fmla="*/ 92 w 92"/>
                <a:gd name="T23" fmla="*/ 133 h 133"/>
                <a:gd name="T24" fmla="*/ 0 w 92"/>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2" h="133">
                  <a:moveTo>
                    <a:pt x="0" y="133"/>
                  </a:moveTo>
                  <a:lnTo>
                    <a:pt x="0" y="0"/>
                  </a:lnTo>
                  <a:lnTo>
                    <a:pt x="90" y="0"/>
                  </a:lnTo>
                  <a:lnTo>
                    <a:pt x="90" y="22"/>
                  </a:lnTo>
                  <a:lnTo>
                    <a:pt x="29" y="22"/>
                  </a:lnTo>
                  <a:lnTo>
                    <a:pt x="29" y="53"/>
                  </a:lnTo>
                  <a:lnTo>
                    <a:pt x="86" y="53"/>
                  </a:lnTo>
                  <a:lnTo>
                    <a:pt x="86" y="75"/>
                  </a:lnTo>
                  <a:lnTo>
                    <a:pt x="29" y="75"/>
                  </a:lnTo>
                  <a:lnTo>
                    <a:pt x="29" y="111"/>
                  </a:lnTo>
                  <a:lnTo>
                    <a:pt x="92" y="111"/>
                  </a:lnTo>
                  <a:lnTo>
                    <a:pt x="92" y="133"/>
                  </a:lnTo>
                  <a:lnTo>
                    <a:pt x="0" y="133"/>
                  </a:lnTo>
                  <a:close/>
                </a:path>
              </a:pathLst>
            </a:custGeom>
            <a:solidFill>
              <a:srgbClr val="14378B"/>
            </a:solidFill>
            <a:ln>
              <a:noFill/>
            </a:ln>
          </p:spPr>
          <p:txBody>
            <a:bodyPr anchor="ctr"/>
            <a:lstStyle/>
            <a:p>
              <a:pPr algn="ctr"/>
              <a:endParaRPr/>
            </a:p>
          </p:txBody>
        </p:sp>
        <p:sp>
          <p:nvSpPr>
            <p:cNvPr id="100" name="íšļîḓé">
              <a:extLst>
                <a:ext uri="{FF2B5EF4-FFF2-40B4-BE49-F238E27FC236}">
                  <a16:creationId xmlns:a16="http://schemas.microsoft.com/office/drawing/2014/main" id="{CAEE45DC-4EBD-7FBF-8714-165CE48026D7}"/>
                </a:ext>
              </a:extLst>
            </p:cNvPr>
            <p:cNvSpPr/>
            <p:nvPr/>
          </p:nvSpPr>
          <p:spPr bwMode="auto">
            <a:xfrm>
              <a:off x="8417515" y="-121383"/>
              <a:ext cx="57511" cy="70824"/>
            </a:xfrm>
            <a:custGeom>
              <a:avLst/>
              <a:gdLst>
                <a:gd name="T0" fmla="*/ 27 w 103"/>
                <a:gd name="T1" fmla="*/ 21 h 127"/>
                <a:gd name="T2" fmla="*/ 27 w 103"/>
                <a:gd name="T3" fmla="*/ 55 h 127"/>
                <a:gd name="T4" fmla="*/ 50 w 103"/>
                <a:gd name="T5" fmla="*/ 55 h 127"/>
                <a:gd name="T6" fmla="*/ 70 w 103"/>
                <a:gd name="T7" fmla="*/ 37 h 127"/>
                <a:gd name="T8" fmla="*/ 50 w 103"/>
                <a:gd name="T9" fmla="*/ 21 h 127"/>
                <a:gd name="T10" fmla="*/ 27 w 103"/>
                <a:gd name="T11" fmla="*/ 21 h 127"/>
                <a:gd name="T12" fmla="*/ 27 w 103"/>
                <a:gd name="T13" fmla="*/ 76 h 127"/>
                <a:gd name="T14" fmla="*/ 27 w 103"/>
                <a:gd name="T15" fmla="*/ 127 h 127"/>
                <a:gd name="T16" fmla="*/ 0 w 103"/>
                <a:gd name="T17" fmla="*/ 127 h 127"/>
                <a:gd name="T18" fmla="*/ 0 w 103"/>
                <a:gd name="T19" fmla="*/ 0 h 127"/>
                <a:gd name="T20" fmla="*/ 54 w 103"/>
                <a:gd name="T21" fmla="*/ 0 h 127"/>
                <a:gd name="T22" fmla="*/ 98 w 103"/>
                <a:gd name="T23" fmla="*/ 33 h 127"/>
                <a:gd name="T24" fmla="*/ 72 w 103"/>
                <a:gd name="T25" fmla="*/ 64 h 127"/>
                <a:gd name="T26" fmla="*/ 72 w 103"/>
                <a:gd name="T27" fmla="*/ 65 h 127"/>
                <a:gd name="T28" fmla="*/ 95 w 103"/>
                <a:gd name="T29" fmla="*/ 93 h 127"/>
                <a:gd name="T30" fmla="*/ 96 w 103"/>
                <a:gd name="T31" fmla="*/ 97 h 127"/>
                <a:gd name="T32" fmla="*/ 103 w 103"/>
                <a:gd name="T33" fmla="*/ 127 h 127"/>
                <a:gd name="T34" fmla="*/ 73 w 103"/>
                <a:gd name="T35" fmla="*/ 127 h 127"/>
                <a:gd name="T36" fmla="*/ 68 w 103"/>
                <a:gd name="T37" fmla="*/ 93 h 127"/>
                <a:gd name="T38" fmla="*/ 56 w 103"/>
                <a:gd name="T39" fmla="*/ 76 h 127"/>
                <a:gd name="T40" fmla="*/ 27 w 103"/>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3" h="127">
                  <a:moveTo>
                    <a:pt x="27" y="21"/>
                  </a:moveTo>
                  <a:cubicBezTo>
                    <a:pt x="27" y="55"/>
                    <a:pt x="27" y="55"/>
                    <a:pt x="27" y="55"/>
                  </a:cubicBezTo>
                  <a:cubicBezTo>
                    <a:pt x="50" y="55"/>
                    <a:pt x="50" y="55"/>
                    <a:pt x="50" y="55"/>
                  </a:cubicBezTo>
                  <a:cubicBezTo>
                    <a:pt x="63" y="55"/>
                    <a:pt x="70" y="49"/>
                    <a:pt x="70" y="37"/>
                  </a:cubicBezTo>
                  <a:cubicBezTo>
                    <a:pt x="70"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5" y="66"/>
                    <a:pt x="92" y="75"/>
                    <a:pt x="95" y="93"/>
                  </a:cubicBezTo>
                  <a:cubicBezTo>
                    <a:pt x="95" y="95"/>
                    <a:pt x="96" y="96"/>
                    <a:pt x="96" y="97"/>
                  </a:cubicBezTo>
                  <a:cubicBezTo>
                    <a:pt x="97" y="112"/>
                    <a:pt x="99" y="122"/>
                    <a:pt x="103" y="127"/>
                  </a:cubicBezTo>
                  <a:cubicBezTo>
                    <a:pt x="73" y="127"/>
                    <a:pt x="73" y="127"/>
                    <a:pt x="73" y="127"/>
                  </a:cubicBezTo>
                  <a:cubicBezTo>
                    <a:pt x="70" y="116"/>
                    <a:pt x="69"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101" name="ïṩlïdé">
              <a:extLst>
                <a:ext uri="{FF2B5EF4-FFF2-40B4-BE49-F238E27FC236}">
                  <a16:creationId xmlns:a16="http://schemas.microsoft.com/office/drawing/2014/main" id="{992C0BFD-263F-E738-785D-939D44FD46D2}"/>
                </a:ext>
              </a:extLst>
            </p:cNvPr>
            <p:cNvSpPr/>
            <p:nvPr/>
          </p:nvSpPr>
          <p:spPr bwMode="auto">
            <a:xfrm>
              <a:off x="8483547"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6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6" y="0"/>
                  </a:cubicBezTo>
                  <a:cubicBezTo>
                    <a:pt x="84" y="2"/>
                    <a:pt x="98" y="15"/>
                    <a:pt x="100" y="39"/>
                  </a:cubicBezTo>
                  <a:close/>
                </a:path>
              </a:pathLst>
            </a:custGeom>
            <a:solidFill>
              <a:srgbClr val="14378B"/>
            </a:solidFill>
            <a:ln>
              <a:noFill/>
            </a:ln>
          </p:spPr>
          <p:txBody>
            <a:bodyPr anchor="ctr"/>
            <a:lstStyle/>
            <a:p>
              <a:pPr algn="ctr"/>
              <a:endParaRPr/>
            </a:p>
          </p:txBody>
        </p:sp>
        <p:sp>
          <p:nvSpPr>
            <p:cNvPr id="102" name="îṩlïḍê">
              <a:extLst>
                <a:ext uri="{FF2B5EF4-FFF2-40B4-BE49-F238E27FC236}">
                  <a16:creationId xmlns:a16="http://schemas.microsoft.com/office/drawing/2014/main" id="{07FA6422-7162-A925-6498-D68DCEEA0A85}"/>
                </a:ext>
              </a:extLst>
            </p:cNvPr>
            <p:cNvSpPr/>
            <p:nvPr/>
          </p:nvSpPr>
          <p:spPr bwMode="auto">
            <a:xfrm>
              <a:off x="8555437" y="-121383"/>
              <a:ext cx="15443" cy="70824"/>
            </a:xfrm>
            <a:prstGeom prst="rect">
              <a:avLst/>
            </a:prstGeom>
            <a:solidFill>
              <a:srgbClr val="14378B"/>
            </a:solidFill>
            <a:ln>
              <a:noFill/>
            </a:ln>
          </p:spPr>
          <p:txBody>
            <a:bodyPr anchor="ctr"/>
            <a:lstStyle/>
            <a:p>
              <a:pPr algn="ctr"/>
              <a:endParaRPr/>
            </a:p>
          </p:txBody>
        </p:sp>
        <p:sp>
          <p:nvSpPr>
            <p:cNvPr id="149" name="ïSliḋè">
              <a:extLst>
                <a:ext uri="{FF2B5EF4-FFF2-40B4-BE49-F238E27FC236}">
                  <a16:creationId xmlns:a16="http://schemas.microsoft.com/office/drawing/2014/main" id="{38921109-8BA4-623E-818F-258B8CC6E819}"/>
                </a:ext>
              </a:extLst>
            </p:cNvPr>
            <p:cNvSpPr/>
            <p:nvPr/>
          </p:nvSpPr>
          <p:spPr bwMode="auto">
            <a:xfrm>
              <a:off x="8580997" y="-121383"/>
              <a:ext cx="57511" cy="70824"/>
            </a:xfrm>
            <a:custGeom>
              <a:avLst/>
              <a:gdLst>
                <a:gd name="T0" fmla="*/ 0 w 108"/>
                <a:gd name="T1" fmla="*/ 22 h 133"/>
                <a:gd name="T2" fmla="*/ 0 w 108"/>
                <a:gd name="T3" fmla="*/ 0 h 133"/>
                <a:gd name="T4" fmla="*/ 108 w 108"/>
                <a:gd name="T5" fmla="*/ 0 h 133"/>
                <a:gd name="T6" fmla="*/ 108 w 108"/>
                <a:gd name="T7" fmla="*/ 22 h 133"/>
                <a:gd name="T8" fmla="*/ 68 w 108"/>
                <a:gd name="T9" fmla="*/ 22 h 133"/>
                <a:gd name="T10" fmla="*/ 68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8" y="22"/>
                  </a:lnTo>
                  <a:lnTo>
                    <a:pt x="68" y="133"/>
                  </a:lnTo>
                  <a:lnTo>
                    <a:pt x="40" y="133"/>
                  </a:lnTo>
                  <a:lnTo>
                    <a:pt x="40" y="22"/>
                  </a:lnTo>
                  <a:lnTo>
                    <a:pt x="0" y="22"/>
                  </a:lnTo>
                  <a:close/>
                </a:path>
              </a:pathLst>
            </a:custGeom>
            <a:solidFill>
              <a:srgbClr val="14378B"/>
            </a:solidFill>
            <a:ln>
              <a:noFill/>
            </a:ln>
          </p:spPr>
          <p:txBody>
            <a:bodyPr anchor="ctr"/>
            <a:lstStyle/>
            <a:p>
              <a:pPr algn="ctr"/>
              <a:endParaRPr/>
            </a:p>
          </p:txBody>
        </p:sp>
        <p:sp>
          <p:nvSpPr>
            <p:cNvPr id="150" name="îś1îde">
              <a:extLst>
                <a:ext uri="{FF2B5EF4-FFF2-40B4-BE49-F238E27FC236}">
                  <a16:creationId xmlns:a16="http://schemas.microsoft.com/office/drawing/2014/main" id="{5CDC35C6-1B0C-73D8-404B-98C86F345FAF}"/>
                </a:ext>
              </a:extLst>
            </p:cNvPr>
            <p:cNvSpPr/>
            <p:nvPr/>
          </p:nvSpPr>
          <p:spPr bwMode="auto">
            <a:xfrm>
              <a:off x="8644366" y="-121383"/>
              <a:ext cx="63369" cy="70824"/>
            </a:xfrm>
            <a:custGeom>
              <a:avLst/>
              <a:gdLst>
                <a:gd name="T0" fmla="*/ 45 w 119"/>
                <a:gd name="T1" fmla="*/ 133 h 133"/>
                <a:gd name="T2" fmla="*/ 45 w 119"/>
                <a:gd name="T3" fmla="*/ 90 h 133"/>
                <a:gd name="T4" fmla="*/ 0 w 119"/>
                <a:gd name="T5" fmla="*/ 0 h 133"/>
                <a:gd name="T6" fmla="*/ 34 w 119"/>
                <a:gd name="T7" fmla="*/ 0 h 133"/>
                <a:gd name="T8" fmla="*/ 61 w 119"/>
                <a:gd name="T9" fmla="*/ 61 h 133"/>
                <a:gd name="T10" fmla="*/ 89 w 119"/>
                <a:gd name="T11" fmla="*/ 0 h 133"/>
                <a:gd name="T12" fmla="*/ 119 w 119"/>
                <a:gd name="T13" fmla="*/ 0 h 133"/>
                <a:gd name="T14" fmla="*/ 74 w 119"/>
                <a:gd name="T15" fmla="*/ 90 h 133"/>
                <a:gd name="T16" fmla="*/ 74 w 119"/>
                <a:gd name="T17" fmla="*/ 133 h 133"/>
                <a:gd name="T18" fmla="*/ 45 w 119"/>
                <a:gd name="T19"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9" h="133">
                  <a:moveTo>
                    <a:pt x="45" y="133"/>
                  </a:moveTo>
                  <a:lnTo>
                    <a:pt x="45" y="90"/>
                  </a:lnTo>
                  <a:lnTo>
                    <a:pt x="0" y="0"/>
                  </a:lnTo>
                  <a:lnTo>
                    <a:pt x="34" y="0"/>
                  </a:lnTo>
                  <a:lnTo>
                    <a:pt x="61" y="61"/>
                  </a:lnTo>
                  <a:lnTo>
                    <a:pt x="89" y="0"/>
                  </a:lnTo>
                  <a:lnTo>
                    <a:pt x="119" y="0"/>
                  </a:lnTo>
                  <a:lnTo>
                    <a:pt x="74" y="90"/>
                  </a:lnTo>
                  <a:lnTo>
                    <a:pt x="74" y="133"/>
                  </a:lnTo>
                  <a:lnTo>
                    <a:pt x="45" y="133"/>
                  </a:lnTo>
                  <a:close/>
                </a:path>
              </a:pathLst>
            </a:custGeom>
            <a:solidFill>
              <a:srgbClr val="14378B"/>
            </a:solidFill>
            <a:ln>
              <a:noFill/>
            </a:ln>
          </p:spPr>
          <p:txBody>
            <a:bodyPr anchor="ctr"/>
            <a:lstStyle/>
            <a:p>
              <a:pPr algn="ctr"/>
              <a:endParaRPr/>
            </a:p>
          </p:txBody>
        </p:sp>
        <p:grpSp>
          <p:nvGrpSpPr>
            <p:cNvPr id="151" name="组合 150">
              <a:extLst>
                <a:ext uri="{FF2B5EF4-FFF2-40B4-BE49-F238E27FC236}">
                  <a16:creationId xmlns:a16="http://schemas.microsoft.com/office/drawing/2014/main" id="{CBBB5081-9F97-19E0-601E-D62FAF014E2B}"/>
                </a:ext>
              </a:extLst>
            </p:cNvPr>
            <p:cNvGrpSpPr/>
            <p:nvPr/>
          </p:nvGrpSpPr>
          <p:grpSpPr>
            <a:xfrm>
              <a:off x="6468241" y="-589995"/>
              <a:ext cx="621463" cy="623075"/>
              <a:chOff x="5786829" y="126955"/>
              <a:chExt cx="1534722" cy="1538704"/>
            </a:xfrm>
            <a:solidFill>
              <a:srgbClr val="14378B"/>
            </a:solidFill>
          </p:grpSpPr>
          <p:sp>
            <p:nvSpPr>
              <p:cNvPr id="152" name="任意多边形: 形状 151">
                <a:extLst>
                  <a:ext uri="{FF2B5EF4-FFF2-40B4-BE49-F238E27FC236}">
                    <a16:creationId xmlns:a16="http://schemas.microsoft.com/office/drawing/2014/main" id="{B32F932D-E7C8-43D9-2910-3DA8EBF15497}"/>
                  </a:ext>
                </a:extLst>
              </p:cNvPr>
              <p:cNvSpPr/>
              <p:nvPr/>
            </p:nvSpPr>
            <p:spPr bwMode="auto">
              <a:xfrm>
                <a:off x="5786829" y="126955"/>
                <a:ext cx="1534722" cy="1538704"/>
              </a:xfrm>
              <a:custGeom>
                <a:avLst/>
                <a:gdLst>
                  <a:gd name="connsiteX0" fmla="*/ 767361 w 1534722"/>
                  <a:gd name="connsiteY0" fmla="*/ 17259 h 1538704"/>
                  <a:gd name="connsiteX1" fmla="*/ 16594 w 1534722"/>
                  <a:gd name="connsiteY1" fmla="*/ 769353 h 1538704"/>
                  <a:gd name="connsiteX2" fmla="*/ 767361 w 1534722"/>
                  <a:gd name="connsiteY2" fmla="*/ 1521447 h 1538704"/>
                  <a:gd name="connsiteX3" fmla="*/ 1518128 w 1534722"/>
                  <a:gd name="connsiteY3" fmla="*/ 769353 h 1538704"/>
                  <a:gd name="connsiteX4" fmla="*/ 767361 w 1534722"/>
                  <a:gd name="connsiteY4" fmla="*/ 17259 h 1538704"/>
                  <a:gd name="connsiteX5" fmla="*/ 767361 w 1534722"/>
                  <a:gd name="connsiteY5" fmla="*/ 0 h 1538704"/>
                  <a:gd name="connsiteX6" fmla="*/ 1534722 w 1534722"/>
                  <a:gd name="connsiteY6" fmla="*/ 769352 h 1538704"/>
                  <a:gd name="connsiteX7" fmla="*/ 767361 w 1534722"/>
                  <a:gd name="connsiteY7" fmla="*/ 1538704 h 1538704"/>
                  <a:gd name="connsiteX8" fmla="*/ 0 w 1534722"/>
                  <a:gd name="connsiteY8" fmla="*/ 769352 h 1538704"/>
                  <a:gd name="connsiteX9" fmla="*/ 767361 w 1534722"/>
                  <a:gd name="connsiteY9" fmla="*/ 0 h 1538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34722" h="1538704">
                    <a:moveTo>
                      <a:pt x="767361" y="17259"/>
                    </a:moveTo>
                    <a:cubicBezTo>
                      <a:pt x="352724" y="17259"/>
                      <a:pt x="16594" y="353983"/>
                      <a:pt x="16594" y="769353"/>
                    </a:cubicBezTo>
                    <a:cubicBezTo>
                      <a:pt x="16594" y="1184723"/>
                      <a:pt x="352724" y="1521447"/>
                      <a:pt x="767361" y="1521447"/>
                    </a:cubicBezTo>
                    <a:cubicBezTo>
                      <a:pt x="1181998" y="1521447"/>
                      <a:pt x="1518128" y="1184723"/>
                      <a:pt x="1518128" y="769353"/>
                    </a:cubicBezTo>
                    <a:cubicBezTo>
                      <a:pt x="1518128" y="353983"/>
                      <a:pt x="1181998" y="17259"/>
                      <a:pt x="767361" y="17259"/>
                    </a:cubicBezTo>
                    <a:close/>
                    <a:moveTo>
                      <a:pt x="767361" y="0"/>
                    </a:moveTo>
                    <a:cubicBezTo>
                      <a:pt x="1191163" y="0"/>
                      <a:pt x="1534722" y="344451"/>
                      <a:pt x="1534722" y="769352"/>
                    </a:cubicBezTo>
                    <a:cubicBezTo>
                      <a:pt x="1534722" y="1194253"/>
                      <a:pt x="1191163" y="1538704"/>
                      <a:pt x="767361" y="1538704"/>
                    </a:cubicBezTo>
                    <a:cubicBezTo>
                      <a:pt x="343559" y="1538704"/>
                      <a:pt x="0" y="1194253"/>
                      <a:pt x="0" y="769352"/>
                    </a:cubicBezTo>
                    <a:cubicBezTo>
                      <a:pt x="0" y="344451"/>
                      <a:pt x="343559" y="0"/>
                      <a:pt x="767361" y="0"/>
                    </a:cubicBezTo>
                    <a:close/>
                  </a:path>
                </a:pathLst>
              </a:custGeom>
              <a:grpFill/>
              <a:ln>
                <a:noFill/>
              </a:ln>
            </p:spPr>
            <p:txBody>
              <a:bodyPr wrap="square" anchor="ctr">
                <a:noAutofit/>
              </a:bodyPr>
              <a:lstStyle/>
              <a:p>
                <a:pPr algn="ctr"/>
                <a:endParaRPr/>
              </a:p>
            </p:txBody>
          </p:sp>
          <p:sp>
            <p:nvSpPr>
              <p:cNvPr id="153" name="任意多边形: 形状 152">
                <a:extLst>
                  <a:ext uri="{FF2B5EF4-FFF2-40B4-BE49-F238E27FC236}">
                    <a16:creationId xmlns:a16="http://schemas.microsoft.com/office/drawing/2014/main" id="{615ECA9F-5C94-E9E8-2C38-4FBA544FBB1D}"/>
                  </a:ext>
                </a:extLst>
              </p:cNvPr>
              <p:cNvSpPr/>
              <p:nvPr/>
            </p:nvSpPr>
            <p:spPr bwMode="auto">
              <a:xfrm>
                <a:off x="5939505" y="279629"/>
                <a:ext cx="1230700" cy="1233354"/>
              </a:xfrm>
              <a:custGeom>
                <a:avLst/>
                <a:gdLst>
                  <a:gd name="connsiteX0" fmla="*/ 615350 w 1230700"/>
                  <a:gd name="connsiteY0" fmla="*/ 15931 h 1233354"/>
                  <a:gd name="connsiteX1" fmla="*/ 17259 w 1230700"/>
                  <a:gd name="connsiteY1" fmla="*/ 616012 h 1233354"/>
                  <a:gd name="connsiteX2" fmla="*/ 615350 w 1230700"/>
                  <a:gd name="connsiteY2" fmla="*/ 1216093 h 1233354"/>
                  <a:gd name="connsiteX3" fmla="*/ 1213441 w 1230700"/>
                  <a:gd name="connsiteY3" fmla="*/ 616012 h 1233354"/>
                  <a:gd name="connsiteX4" fmla="*/ 615350 w 1230700"/>
                  <a:gd name="connsiteY4" fmla="*/ 15931 h 1233354"/>
                  <a:gd name="connsiteX5" fmla="*/ 615350 w 1230700"/>
                  <a:gd name="connsiteY5" fmla="*/ 0 h 1233354"/>
                  <a:gd name="connsiteX6" fmla="*/ 1230700 w 1230700"/>
                  <a:gd name="connsiteY6" fmla="*/ 616677 h 1233354"/>
                  <a:gd name="connsiteX7" fmla="*/ 615350 w 1230700"/>
                  <a:gd name="connsiteY7" fmla="*/ 1233354 h 1233354"/>
                  <a:gd name="connsiteX8" fmla="*/ 0 w 1230700"/>
                  <a:gd name="connsiteY8" fmla="*/ 616677 h 1233354"/>
                  <a:gd name="connsiteX9" fmla="*/ 615350 w 1230700"/>
                  <a:gd name="connsiteY9" fmla="*/ 0 h 1233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0700" h="1233354">
                    <a:moveTo>
                      <a:pt x="615350" y="15931"/>
                    </a:moveTo>
                    <a:cubicBezTo>
                      <a:pt x="285033" y="15931"/>
                      <a:pt x="17259" y="284596"/>
                      <a:pt x="17259" y="616012"/>
                    </a:cubicBezTo>
                    <a:cubicBezTo>
                      <a:pt x="17259" y="947428"/>
                      <a:pt x="285033" y="1216093"/>
                      <a:pt x="615350" y="1216093"/>
                    </a:cubicBezTo>
                    <a:cubicBezTo>
                      <a:pt x="945667" y="1216093"/>
                      <a:pt x="1213441" y="947428"/>
                      <a:pt x="1213441" y="616012"/>
                    </a:cubicBezTo>
                    <a:cubicBezTo>
                      <a:pt x="1213441" y="284596"/>
                      <a:pt x="945667" y="15931"/>
                      <a:pt x="615350" y="15931"/>
                    </a:cubicBezTo>
                    <a:close/>
                    <a:moveTo>
                      <a:pt x="615350" y="0"/>
                    </a:moveTo>
                    <a:cubicBezTo>
                      <a:pt x="955198" y="0"/>
                      <a:pt x="1230700" y="276096"/>
                      <a:pt x="1230700" y="616677"/>
                    </a:cubicBezTo>
                    <a:cubicBezTo>
                      <a:pt x="1230700" y="957258"/>
                      <a:pt x="955198" y="1233354"/>
                      <a:pt x="615350" y="1233354"/>
                    </a:cubicBezTo>
                    <a:cubicBezTo>
                      <a:pt x="275502" y="1233354"/>
                      <a:pt x="0" y="957258"/>
                      <a:pt x="0" y="616677"/>
                    </a:cubicBezTo>
                    <a:cubicBezTo>
                      <a:pt x="0" y="276096"/>
                      <a:pt x="275502" y="0"/>
                      <a:pt x="615350" y="0"/>
                    </a:cubicBezTo>
                    <a:close/>
                  </a:path>
                </a:pathLst>
              </a:custGeom>
              <a:grpFill/>
              <a:ln>
                <a:noFill/>
              </a:ln>
            </p:spPr>
            <p:txBody>
              <a:bodyPr wrap="square" anchor="ctr">
                <a:noAutofit/>
              </a:bodyPr>
              <a:lstStyle/>
              <a:p>
                <a:pPr algn="ctr"/>
                <a:endParaRPr/>
              </a:p>
            </p:txBody>
          </p:sp>
          <p:sp>
            <p:nvSpPr>
              <p:cNvPr id="156" name="任意多边形: 形状 155">
                <a:extLst>
                  <a:ext uri="{FF2B5EF4-FFF2-40B4-BE49-F238E27FC236}">
                    <a16:creationId xmlns:a16="http://schemas.microsoft.com/office/drawing/2014/main" id="{27AB224E-B64F-FA08-D9E5-B42AA42653A2}"/>
                  </a:ext>
                </a:extLst>
              </p:cNvPr>
              <p:cNvSpPr/>
              <p:nvPr/>
            </p:nvSpPr>
            <p:spPr bwMode="auto">
              <a:xfrm>
                <a:off x="5968710" y="308836"/>
                <a:ext cx="1172284" cy="1173612"/>
              </a:xfrm>
              <a:custGeom>
                <a:avLst/>
                <a:gdLst>
                  <a:gd name="connsiteX0" fmla="*/ 234991 w 1172284"/>
                  <a:gd name="connsiteY0" fmla="*/ 388993 h 1173612"/>
                  <a:gd name="connsiteX1" fmla="*/ 92968 w 1172284"/>
                  <a:gd name="connsiteY1" fmla="*/ 539400 h 1173612"/>
                  <a:gd name="connsiteX2" fmla="*/ 105500 w 1172284"/>
                  <a:gd name="connsiteY2" fmla="*/ 664739 h 1173612"/>
                  <a:gd name="connsiteX3" fmla="*/ 317142 w 1172284"/>
                  <a:gd name="connsiteY3" fmla="*/ 872245 h 1173612"/>
                  <a:gd name="connsiteX4" fmla="*/ 520429 w 1172284"/>
                  <a:gd name="connsiteY4" fmla="*/ 661954 h 1173612"/>
                  <a:gd name="connsiteX5" fmla="*/ 439671 w 1172284"/>
                  <a:gd name="connsiteY5" fmla="*/ 583965 h 1173612"/>
                  <a:gd name="connsiteX6" fmla="*/ 312964 w 1172284"/>
                  <a:gd name="connsiteY6" fmla="*/ 714875 h 1173612"/>
                  <a:gd name="connsiteX7" fmla="*/ 229422 w 1172284"/>
                  <a:gd name="connsiteY7" fmla="*/ 632708 h 1173612"/>
                  <a:gd name="connsiteX8" fmla="*/ 222460 w 1172284"/>
                  <a:gd name="connsiteY8" fmla="*/ 554719 h 1173612"/>
                  <a:gd name="connsiteX9" fmla="*/ 272585 w 1172284"/>
                  <a:gd name="connsiteY9" fmla="*/ 494835 h 1173612"/>
                  <a:gd name="connsiteX10" fmla="*/ 363090 w 1172284"/>
                  <a:gd name="connsiteY10" fmla="*/ 575609 h 1173612"/>
                  <a:gd name="connsiteX11" fmla="*/ 396507 w 1172284"/>
                  <a:gd name="connsiteY11" fmla="*/ 542185 h 1173612"/>
                  <a:gd name="connsiteX12" fmla="*/ 885806 w 1172284"/>
                  <a:gd name="connsiteY12" fmla="*/ 337217 h 1173612"/>
                  <a:gd name="connsiteX13" fmla="*/ 809299 w 1172284"/>
                  <a:gd name="connsiteY13" fmla="*/ 416766 h 1173612"/>
                  <a:gd name="connsiteX14" fmla="*/ 910845 w 1172284"/>
                  <a:gd name="connsiteY14" fmla="*/ 511666 h 1173612"/>
                  <a:gd name="connsiteX15" fmla="*/ 953967 w 1172284"/>
                  <a:gd name="connsiteY15" fmla="*/ 619127 h 1173612"/>
                  <a:gd name="connsiteX16" fmla="*/ 891370 w 1172284"/>
                  <a:gd name="connsiteY16" fmla="*/ 691698 h 1173612"/>
                  <a:gd name="connsiteX17" fmla="*/ 711926 w 1172284"/>
                  <a:gd name="connsiteY17" fmla="*/ 517249 h 1173612"/>
                  <a:gd name="connsiteX18" fmla="*/ 675759 w 1172284"/>
                  <a:gd name="connsiteY18" fmla="*/ 552138 h 1173612"/>
                  <a:gd name="connsiteX19" fmla="*/ 930319 w 1172284"/>
                  <a:gd name="connsiteY19" fmla="*/ 800554 h 1173612"/>
                  <a:gd name="connsiteX20" fmla="*/ 1081942 w 1172284"/>
                  <a:gd name="connsiteY20" fmla="*/ 642852 h 1173612"/>
                  <a:gd name="connsiteX21" fmla="*/ 1066641 w 1172284"/>
                  <a:gd name="connsiteY21" fmla="*/ 513062 h 1173612"/>
                  <a:gd name="connsiteX22" fmla="*/ 885806 w 1172284"/>
                  <a:gd name="connsiteY22" fmla="*/ 337217 h 1173612"/>
                  <a:gd name="connsiteX23" fmla="*/ 550424 w 1172284"/>
                  <a:gd name="connsiteY23" fmla="*/ 67506 h 1173612"/>
                  <a:gd name="connsiteX24" fmla="*/ 442771 w 1172284"/>
                  <a:gd name="connsiteY24" fmla="*/ 144464 h 1173612"/>
                  <a:gd name="connsiteX25" fmla="*/ 260214 w 1172284"/>
                  <a:gd name="connsiteY25" fmla="*/ 345494 h 1173612"/>
                  <a:gd name="connsiteX26" fmla="*/ 757716 w 1172284"/>
                  <a:gd name="connsiteY26" fmla="*/ 832715 h 1173612"/>
                  <a:gd name="connsiteX27" fmla="*/ 660167 w 1172284"/>
                  <a:gd name="connsiteY27" fmla="*/ 929042 h 1173612"/>
                  <a:gd name="connsiteX28" fmla="*/ 554256 w 1172284"/>
                  <a:gd name="connsiteY28" fmla="*/ 954171 h 1173612"/>
                  <a:gd name="connsiteX29" fmla="*/ 456707 w 1172284"/>
                  <a:gd name="connsiteY29" fmla="*/ 856448 h 1173612"/>
                  <a:gd name="connsiteX30" fmla="*/ 584915 w 1172284"/>
                  <a:gd name="connsiteY30" fmla="*/ 725219 h 1173612"/>
                  <a:gd name="connsiteX31" fmla="*/ 543108 w 1172284"/>
                  <a:gd name="connsiteY31" fmla="*/ 686130 h 1173612"/>
                  <a:gd name="connsiteX32" fmla="*/ 342435 w 1172284"/>
                  <a:gd name="connsiteY32" fmla="*/ 895537 h 1173612"/>
                  <a:gd name="connsiteX33" fmla="*/ 505481 w 1172284"/>
                  <a:gd name="connsiteY33" fmla="*/ 1064459 h 1173612"/>
                  <a:gd name="connsiteX34" fmla="*/ 675496 w 1172284"/>
                  <a:gd name="connsiteY34" fmla="*/ 1063063 h 1173612"/>
                  <a:gd name="connsiteX35" fmla="*/ 905434 w 1172284"/>
                  <a:gd name="connsiteY35" fmla="*/ 829923 h 1173612"/>
                  <a:gd name="connsiteX36" fmla="*/ 400964 w 1172284"/>
                  <a:gd name="connsiteY36" fmla="*/ 344098 h 1173612"/>
                  <a:gd name="connsiteX37" fmla="*/ 512449 w 1172284"/>
                  <a:gd name="connsiteY37" fmla="*/ 222642 h 1173612"/>
                  <a:gd name="connsiteX38" fmla="*/ 601637 w 1172284"/>
                  <a:gd name="connsiteY38" fmla="*/ 215662 h 1173612"/>
                  <a:gd name="connsiteX39" fmla="*/ 742387 w 1172284"/>
                  <a:gd name="connsiteY39" fmla="*/ 349683 h 1173612"/>
                  <a:gd name="connsiteX40" fmla="*/ 611392 w 1172284"/>
                  <a:gd name="connsiteY40" fmla="*/ 482307 h 1173612"/>
                  <a:gd name="connsiteX41" fmla="*/ 646231 w 1172284"/>
                  <a:gd name="connsiteY41" fmla="*/ 518604 h 1173612"/>
                  <a:gd name="connsiteX42" fmla="*/ 853872 w 1172284"/>
                  <a:gd name="connsiteY42" fmla="*/ 307801 h 1173612"/>
                  <a:gd name="connsiteX43" fmla="*/ 664348 w 1172284"/>
                  <a:gd name="connsiteY43" fmla="*/ 119335 h 1173612"/>
                  <a:gd name="connsiteX44" fmla="*/ 550424 w 1172284"/>
                  <a:gd name="connsiteY44" fmla="*/ 67506 h 1173612"/>
                  <a:gd name="connsiteX45" fmla="*/ 586142 w 1172284"/>
                  <a:gd name="connsiteY45" fmla="*/ 0 h 1173612"/>
                  <a:gd name="connsiteX46" fmla="*/ 1172284 w 1172284"/>
                  <a:gd name="connsiteY46" fmla="*/ 586806 h 1173612"/>
                  <a:gd name="connsiteX47" fmla="*/ 586142 w 1172284"/>
                  <a:gd name="connsiteY47" fmla="*/ 1173612 h 1173612"/>
                  <a:gd name="connsiteX48" fmla="*/ 0 w 1172284"/>
                  <a:gd name="connsiteY48" fmla="*/ 586806 h 1173612"/>
                  <a:gd name="connsiteX49" fmla="*/ 586142 w 1172284"/>
                  <a:gd name="connsiteY49" fmla="*/ 0 h 1173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172284" h="1173612">
                    <a:moveTo>
                      <a:pt x="234991" y="388993"/>
                    </a:moveTo>
                    <a:cubicBezTo>
                      <a:pt x="234991" y="388993"/>
                      <a:pt x="234991" y="388993"/>
                      <a:pt x="92968" y="539400"/>
                    </a:cubicBezTo>
                    <a:cubicBezTo>
                      <a:pt x="67905" y="565860"/>
                      <a:pt x="63728" y="624352"/>
                      <a:pt x="105500" y="664739"/>
                    </a:cubicBezTo>
                    <a:cubicBezTo>
                      <a:pt x="105500" y="664739"/>
                      <a:pt x="105500" y="664739"/>
                      <a:pt x="317142" y="872245"/>
                    </a:cubicBezTo>
                    <a:cubicBezTo>
                      <a:pt x="317142" y="872245"/>
                      <a:pt x="317142" y="872245"/>
                      <a:pt x="520429" y="661954"/>
                    </a:cubicBezTo>
                    <a:cubicBezTo>
                      <a:pt x="520429" y="661954"/>
                      <a:pt x="520429" y="661954"/>
                      <a:pt x="439671" y="583965"/>
                    </a:cubicBezTo>
                    <a:cubicBezTo>
                      <a:pt x="439671" y="583965"/>
                      <a:pt x="439671" y="583965"/>
                      <a:pt x="312964" y="714875"/>
                    </a:cubicBezTo>
                    <a:cubicBezTo>
                      <a:pt x="312964" y="714875"/>
                      <a:pt x="312964" y="714875"/>
                      <a:pt x="229422" y="632708"/>
                    </a:cubicBezTo>
                    <a:cubicBezTo>
                      <a:pt x="209928" y="606248"/>
                      <a:pt x="202966" y="581180"/>
                      <a:pt x="222460" y="554719"/>
                    </a:cubicBezTo>
                    <a:cubicBezTo>
                      <a:pt x="222460" y="554719"/>
                      <a:pt x="222460" y="554719"/>
                      <a:pt x="272585" y="494835"/>
                    </a:cubicBezTo>
                    <a:cubicBezTo>
                      <a:pt x="272585" y="494835"/>
                      <a:pt x="272585" y="494835"/>
                      <a:pt x="363090" y="575609"/>
                    </a:cubicBezTo>
                    <a:cubicBezTo>
                      <a:pt x="363090" y="575609"/>
                      <a:pt x="363090" y="575609"/>
                      <a:pt x="396507" y="542185"/>
                    </a:cubicBezTo>
                    <a:close/>
                    <a:moveTo>
                      <a:pt x="885806" y="337217"/>
                    </a:moveTo>
                    <a:cubicBezTo>
                      <a:pt x="809299" y="416766"/>
                      <a:pt x="809299" y="416766"/>
                      <a:pt x="809299" y="416766"/>
                    </a:cubicBezTo>
                    <a:cubicBezTo>
                      <a:pt x="910845" y="511666"/>
                      <a:pt x="910845" y="511666"/>
                      <a:pt x="910845" y="511666"/>
                    </a:cubicBezTo>
                    <a:cubicBezTo>
                      <a:pt x="949794" y="547952"/>
                      <a:pt x="972050" y="591215"/>
                      <a:pt x="953967" y="619127"/>
                    </a:cubicBezTo>
                    <a:cubicBezTo>
                      <a:pt x="891370" y="691698"/>
                      <a:pt x="891370" y="691698"/>
                      <a:pt x="891370" y="691698"/>
                    </a:cubicBezTo>
                    <a:lnTo>
                      <a:pt x="711926" y="517249"/>
                    </a:lnTo>
                    <a:cubicBezTo>
                      <a:pt x="675759" y="552138"/>
                      <a:pt x="675759" y="552138"/>
                      <a:pt x="675759" y="552138"/>
                    </a:cubicBezTo>
                    <a:cubicBezTo>
                      <a:pt x="930319" y="800554"/>
                      <a:pt x="930319" y="800554"/>
                      <a:pt x="930319" y="800554"/>
                    </a:cubicBezTo>
                    <a:cubicBezTo>
                      <a:pt x="1081942" y="642852"/>
                      <a:pt x="1081942" y="642852"/>
                      <a:pt x="1081942" y="642852"/>
                    </a:cubicBezTo>
                    <a:cubicBezTo>
                      <a:pt x="1112545" y="613545"/>
                      <a:pt x="1095853" y="538182"/>
                      <a:pt x="1066641" y="513062"/>
                    </a:cubicBezTo>
                    <a:cubicBezTo>
                      <a:pt x="885806" y="337217"/>
                      <a:pt x="885806" y="337217"/>
                      <a:pt x="885806" y="337217"/>
                    </a:cubicBezTo>
                    <a:close/>
                    <a:moveTo>
                      <a:pt x="550424" y="67506"/>
                    </a:moveTo>
                    <a:cubicBezTo>
                      <a:pt x="515237" y="71869"/>
                      <a:pt x="481094" y="97696"/>
                      <a:pt x="442771" y="144464"/>
                    </a:cubicBezTo>
                    <a:cubicBezTo>
                      <a:pt x="260214" y="345494"/>
                      <a:pt x="260214" y="345494"/>
                      <a:pt x="260214" y="345494"/>
                    </a:cubicBezTo>
                    <a:cubicBezTo>
                      <a:pt x="757716" y="832715"/>
                      <a:pt x="757716" y="832715"/>
                      <a:pt x="757716" y="832715"/>
                    </a:cubicBezTo>
                    <a:cubicBezTo>
                      <a:pt x="660167" y="929042"/>
                      <a:pt x="660167" y="929042"/>
                      <a:pt x="660167" y="929042"/>
                    </a:cubicBezTo>
                    <a:cubicBezTo>
                      <a:pt x="625328" y="962548"/>
                      <a:pt x="577947" y="975112"/>
                      <a:pt x="554256" y="954171"/>
                    </a:cubicBezTo>
                    <a:cubicBezTo>
                      <a:pt x="456707" y="856448"/>
                      <a:pt x="456707" y="856448"/>
                      <a:pt x="456707" y="856448"/>
                    </a:cubicBezTo>
                    <a:cubicBezTo>
                      <a:pt x="584915" y="725219"/>
                      <a:pt x="584915" y="725219"/>
                      <a:pt x="584915" y="725219"/>
                    </a:cubicBezTo>
                    <a:lnTo>
                      <a:pt x="543108" y="686130"/>
                    </a:lnTo>
                    <a:cubicBezTo>
                      <a:pt x="342435" y="895537"/>
                      <a:pt x="342435" y="895537"/>
                      <a:pt x="342435" y="895537"/>
                    </a:cubicBezTo>
                    <a:cubicBezTo>
                      <a:pt x="505481" y="1064459"/>
                      <a:pt x="505481" y="1064459"/>
                      <a:pt x="505481" y="1064459"/>
                    </a:cubicBezTo>
                    <a:cubicBezTo>
                      <a:pt x="559830" y="1120301"/>
                      <a:pt x="608605" y="1124489"/>
                      <a:pt x="675496" y="1063063"/>
                    </a:cubicBezTo>
                    <a:cubicBezTo>
                      <a:pt x="905434" y="829923"/>
                      <a:pt x="905434" y="829923"/>
                      <a:pt x="905434" y="829923"/>
                    </a:cubicBezTo>
                    <a:cubicBezTo>
                      <a:pt x="400964" y="344098"/>
                      <a:pt x="400964" y="344098"/>
                      <a:pt x="400964" y="344098"/>
                    </a:cubicBezTo>
                    <a:cubicBezTo>
                      <a:pt x="512449" y="222642"/>
                      <a:pt x="512449" y="222642"/>
                      <a:pt x="512449" y="222642"/>
                    </a:cubicBezTo>
                    <a:cubicBezTo>
                      <a:pt x="512449" y="222642"/>
                      <a:pt x="554256" y="183553"/>
                      <a:pt x="601637" y="215662"/>
                    </a:cubicBezTo>
                    <a:cubicBezTo>
                      <a:pt x="649019" y="249167"/>
                      <a:pt x="743781" y="346890"/>
                      <a:pt x="742387" y="349683"/>
                    </a:cubicBezTo>
                    <a:cubicBezTo>
                      <a:pt x="611392" y="482307"/>
                      <a:pt x="611392" y="482307"/>
                      <a:pt x="611392" y="482307"/>
                    </a:cubicBezTo>
                    <a:cubicBezTo>
                      <a:pt x="646231" y="518604"/>
                      <a:pt x="646231" y="518604"/>
                      <a:pt x="646231" y="518604"/>
                    </a:cubicBezTo>
                    <a:cubicBezTo>
                      <a:pt x="853872" y="307801"/>
                      <a:pt x="853872" y="307801"/>
                      <a:pt x="853872" y="307801"/>
                    </a:cubicBezTo>
                    <a:cubicBezTo>
                      <a:pt x="664348" y="119335"/>
                      <a:pt x="664348" y="119335"/>
                      <a:pt x="664348" y="119335"/>
                    </a:cubicBezTo>
                    <a:cubicBezTo>
                      <a:pt x="621844" y="80245"/>
                      <a:pt x="585611" y="63144"/>
                      <a:pt x="550424" y="67506"/>
                    </a:cubicBezTo>
                    <a:close/>
                    <a:moveTo>
                      <a:pt x="586142" y="0"/>
                    </a:moveTo>
                    <a:cubicBezTo>
                      <a:pt x="909859" y="0"/>
                      <a:pt x="1172284" y="262722"/>
                      <a:pt x="1172284" y="586806"/>
                    </a:cubicBezTo>
                    <a:cubicBezTo>
                      <a:pt x="1172284" y="910890"/>
                      <a:pt x="909859" y="1173612"/>
                      <a:pt x="586142" y="1173612"/>
                    </a:cubicBezTo>
                    <a:cubicBezTo>
                      <a:pt x="262425" y="1173612"/>
                      <a:pt x="0" y="910890"/>
                      <a:pt x="0" y="586806"/>
                    </a:cubicBezTo>
                    <a:cubicBezTo>
                      <a:pt x="0" y="262722"/>
                      <a:pt x="262425" y="0"/>
                      <a:pt x="586142" y="0"/>
                    </a:cubicBezTo>
                    <a:close/>
                  </a:path>
                </a:pathLst>
              </a:custGeom>
              <a:grpFill/>
              <a:ln>
                <a:noFill/>
              </a:ln>
            </p:spPr>
            <p:txBody>
              <a:bodyPr wrap="square" anchor="ctr">
                <a:noAutofit/>
              </a:bodyPr>
              <a:lstStyle/>
              <a:p>
                <a:pPr algn="ctr"/>
                <a:endParaRPr/>
              </a:p>
            </p:txBody>
          </p:sp>
          <p:sp>
            <p:nvSpPr>
              <p:cNvPr id="159" name="ïŝḻíḑè">
                <a:extLst>
                  <a:ext uri="{FF2B5EF4-FFF2-40B4-BE49-F238E27FC236}">
                    <a16:creationId xmlns:a16="http://schemas.microsoft.com/office/drawing/2014/main" id="{5F716308-CB06-0EBC-49E5-4A8CA13C704B}"/>
                  </a:ext>
                </a:extLst>
              </p:cNvPr>
              <p:cNvSpPr/>
              <p:nvPr/>
            </p:nvSpPr>
            <p:spPr bwMode="auto">
              <a:xfrm>
                <a:off x="5874452" y="1174442"/>
                <a:ext cx="136745" cy="73018"/>
              </a:xfrm>
              <a:custGeom>
                <a:avLst/>
                <a:gdLst>
                  <a:gd name="T0" fmla="*/ 7 w 98"/>
                  <a:gd name="T1" fmla="*/ 52 h 52"/>
                  <a:gd name="T2" fmla="*/ 12 w 98"/>
                  <a:gd name="T3" fmla="*/ 46 h 52"/>
                  <a:gd name="T4" fmla="*/ 95 w 98"/>
                  <a:gd name="T5" fmla="*/ 4 h 52"/>
                  <a:gd name="T6" fmla="*/ 98 w 98"/>
                  <a:gd name="T7" fmla="*/ 4 h 52"/>
                  <a:gd name="T8" fmla="*/ 96 w 98"/>
                  <a:gd name="T9" fmla="*/ 0 h 52"/>
                  <a:gd name="T10" fmla="*/ 94 w 98"/>
                  <a:gd name="T11" fmla="*/ 1 h 52"/>
                  <a:gd name="T12" fmla="*/ 7 w 98"/>
                  <a:gd name="T13" fmla="*/ 38 h 52"/>
                  <a:gd name="T14" fmla="*/ 0 w 98"/>
                  <a:gd name="T15" fmla="*/ 39 h 52"/>
                  <a:gd name="T16" fmla="*/ 7 w 98"/>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52">
                    <a:moveTo>
                      <a:pt x="7" y="52"/>
                    </a:moveTo>
                    <a:cubicBezTo>
                      <a:pt x="5" y="48"/>
                      <a:pt x="7" y="48"/>
                      <a:pt x="12" y="46"/>
                    </a:cubicBezTo>
                    <a:cubicBezTo>
                      <a:pt x="95" y="4"/>
                      <a:pt x="95" y="4"/>
                      <a:pt x="95" y="4"/>
                    </a:cubicBezTo>
                    <a:cubicBezTo>
                      <a:pt x="96" y="4"/>
                      <a:pt x="97" y="3"/>
                      <a:pt x="98" y="4"/>
                    </a:cubicBezTo>
                    <a:cubicBezTo>
                      <a:pt x="96" y="0"/>
                      <a:pt x="96" y="0"/>
                      <a:pt x="96" y="0"/>
                    </a:cubicBezTo>
                    <a:cubicBezTo>
                      <a:pt x="96" y="0"/>
                      <a:pt x="95" y="1"/>
                      <a:pt x="94" y="1"/>
                    </a:cubicBezTo>
                    <a:cubicBezTo>
                      <a:pt x="7" y="38"/>
                      <a:pt x="7" y="38"/>
                      <a:pt x="7" y="38"/>
                    </a:cubicBezTo>
                    <a:cubicBezTo>
                      <a:pt x="3" y="40"/>
                      <a:pt x="2" y="42"/>
                      <a:pt x="0" y="39"/>
                    </a:cubicBezTo>
                    <a:lnTo>
                      <a:pt x="7" y="52"/>
                    </a:lnTo>
                    <a:close/>
                  </a:path>
                </a:pathLst>
              </a:custGeom>
              <a:grpFill/>
              <a:ln>
                <a:noFill/>
              </a:ln>
            </p:spPr>
            <p:txBody>
              <a:bodyPr anchor="ctr"/>
              <a:lstStyle/>
              <a:p>
                <a:pPr algn="ctr"/>
                <a:endParaRPr/>
              </a:p>
            </p:txBody>
          </p:sp>
          <p:sp>
            <p:nvSpPr>
              <p:cNvPr id="176" name="îsḷïdé">
                <a:extLst>
                  <a:ext uri="{FF2B5EF4-FFF2-40B4-BE49-F238E27FC236}">
                    <a16:creationId xmlns:a16="http://schemas.microsoft.com/office/drawing/2014/main" id="{3911408C-29CF-289D-C1ED-E41DB70AB198}"/>
                  </a:ext>
                </a:extLst>
              </p:cNvPr>
              <p:cNvSpPr/>
              <p:nvPr/>
            </p:nvSpPr>
            <p:spPr bwMode="auto">
              <a:xfrm>
                <a:off x="5895693" y="1197012"/>
                <a:ext cx="128779" cy="80984"/>
              </a:xfrm>
              <a:custGeom>
                <a:avLst/>
                <a:gdLst>
                  <a:gd name="T0" fmla="*/ 4 w 93"/>
                  <a:gd name="T1" fmla="*/ 58 h 58"/>
                  <a:gd name="T2" fmla="*/ 5 w 93"/>
                  <a:gd name="T3" fmla="*/ 56 h 58"/>
                  <a:gd name="T4" fmla="*/ 92 w 93"/>
                  <a:gd name="T5" fmla="*/ 6 h 58"/>
                  <a:gd name="T6" fmla="*/ 93 w 93"/>
                  <a:gd name="T7" fmla="*/ 6 h 58"/>
                  <a:gd name="T8" fmla="*/ 89 w 93"/>
                  <a:gd name="T9" fmla="*/ 0 h 58"/>
                  <a:gd name="T10" fmla="*/ 88 w 93"/>
                  <a:gd name="T11" fmla="*/ 1 h 58"/>
                  <a:gd name="T12" fmla="*/ 4 w 93"/>
                  <a:gd name="T13" fmla="*/ 51 h 58"/>
                  <a:gd name="T14" fmla="*/ 0 w 93"/>
                  <a:gd name="T15" fmla="*/ 51 h 58"/>
                  <a:gd name="T16" fmla="*/ 4 w 93"/>
                  <a:gd name="T17" fmla="*/ 5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58">
                    <a:moveTo>
                      <a:pt x="4" y="58"/>
                    </a:moveTo>
                    <a:cubicBezTo>
                      <a:pt x="4" y="57"/>
                      <a:pt x="4" y="57"/>
                      <a:pt x="5" y="56"/>
                    </a:cubicBezTo>
                    <a:cubicBezTo>
                      <a:pt x="30" y="41"/>
                      <a:pt x="67" y="21"/>
                      <a:pt x="92" y="6"/>
                    </a:cubicBezTo>
                    <a:cubicBezTo>
                      <a:pt x="92" y="5"/>
                      <a:pt x="93" y="5"/>
                      <a:pt x="93" y="6"/>
                    </a:cubicBezTo>
                    <a:cubicBezTo>
                      <a:pt x="89" y="0"/>
                      <a:pt x="89" y="0"/>
                      <a:pt x="89" y="0"/>
                    </a:cubicBezTo>
                    <a:cubicBezTo>
                      <a:pt x="90" y="0"/>
                      <a:pt x="89" y="1"/>
                      <a:pt x="88" y="1"/>
                    </a:cubicBezTo>
                    <a:cubicBezTo>
                      <a:pt x="4" y="51"/>
                      <a:pt x="4" y="51"/>
                      <a:pt x="4" y="51"/>
                    </a:cubicBezTo>
                    <a:cubicBezTo>
                      <a:pt x="2" y="52"/>
                      <a:pt x="1" y="52"/>
                      <a:pt x="0" y="51"/>
                    </a:cubicBezTo>
                    <a:lnTo>
                      <a:pt x="4" y="58"/>
                    </a:lnTo>
                    <a:close/>
                  </a:path>
                </a:pathLst>
              </a:custGeom>
              <a:grpFill/>
              <a:ln>
                <a:noFill/>
              </a:ln>
            </p:spPr>
            <p:txBody>
              <a:bodyPr anchor="ctr"/>
              <a:lstStyle/>
              <a:p>
                <a:pPr algn="ctr"/>
                <a:endParaRPr/>
              </a:p>
            </p:txBody>
          </p:sp>
          <p:sp>
            <p:nvSpPr>
              <p:cNvPr id="177" name="íşľîdé">
                <a:extLst>
                  <a:ext uri="{FF2B5EF4-FFF2-40B4-BE49-F238E27FC236}">
                    <a16:creationId xmlns:a16="http://schemas.microsoft.com/office/drawing/2014/main" id="{42C84B19-6635-0388-4221-493137EE1870}"/>
                  </a:ext>
                </a:extLst>
              </p:cNvPr>
              <p:cNvSpPr/>
              <p:nvPr/>
            </p:nvSpPr>
            <p:spPr bwMode="auto">
              <a:xfrm>
                <a:off x="5914279" y="1219582"/>
                <a:ext cx="127450" cy="91607"/>
              </a:xfrm>
              <a:custGeom>
                <a:avLst/>
                <a:gdLst>
                  <a:gd name="T0" fmla="*/ 5 w 91"/>
                  <a:gd name="T1" fmla="*/ 66 h 66"/>
                  <a:gd name="T2" fmla="*/ 7 w 91"/>
                  <a:gd name="T3" fmla="*/ 62 h 66"/>
                  <a:gd name="T4" fmla="*/ 86 w 91"/>
                  <a:gd name="T5" fmla="*/ 11 h 66"/>
                  <a:gd name="T6" fmla="*/ 91 w 91"/>
                  <a:gd name="T7" fmla="*/ 11 h 66"/>
                  <a:gd name="T8" fmla="*/ 84 w 91"/>
                  <a:gd name="T9" fmla="*/ 0 h 66"/>
                  <a:gd name="T10" fmla="*/ 81 w 91"/>
                  <a:gd name="T11" fmla="*/ 5 h 66"/>
                  <a:gd name="T12" fmla="*/ 3 w 91"/>
                  <a:gd name="T13" fmla="*/ 58 h 66"/>
                  <a:gd name="T14" fmla="*/ 0 w 91"/>
                  <a:gd name="T15" fmla="*/ 58 h 66"/>
                  <a:gd name="T16" fmla="*/ 5 w 91"/>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66">
                    <a:moveTo>
                      <a:pt x="5" y="66"/>
                    </a:moveTo>
                    <a:cubicBezTo>
                      <a:pt x="4" y="65"/>
                      <a:pt x="5" y="64"/>
                      <a:pt x="7" y="62"/>
                    </a:cubicBezTo>
                    <a:cubicBezTo>
                      <a:pt x="86" y="11"/>
                      <a:pt x="86" y="11"/>
                      <a:pt x="86" y="11"/>
                    </a:cubicBezTo>
                    <a:cubicBezTo>
                      <a:pt x="88" y="10"/>
                      <a:pt x="90" y="10"/>
                      <a:pt x="91" y="11"/>
                    </a:cubicBezTo>
                    <a:cubicBezTo>
                      <a:pt x="84" y="0"/>
                      <a:pt x="84" y="0"/>
                      <a:pt x="84" y="0"/>
                    </a:cubicBezTo>
                    <a:cubicBezTo>
                      <a:pt x="85" y="2"/>
                      <a:pt x="83" y="3"/>
                      <a:pt x="81" y="5"/>
                    </a:cubicBezTo>
                    <a:cubicBezTo>
                      <a:pt x="3" y="58"/>
                      <a:pt x="3" y="58"/>
                      <a:pt x="3" y="58"/>
                    </a:cubicBezTo>
                    <a:cubicBezTo>
                      <a:pt x="2" y="58"/>
                      <a:pt x="1" y="59"/>
                      <a:pt x="0" y="58"/>
                    </a:cubicBezTo>
                    <a:lnTo>
                      <a:pt x="5" y="66"/>
                    </a:lnTo>
                    <a:close/>
                  </a:path>
                </a:pathLst>
              </a:custGeom>
              <a:grpFill/>
              <a:ln>
                <a:noFill/>
              </a:ln>
            </p:spPr>
            <p:txBody>
              <a:bodyPr anchor="ctr"/>
              <a:lstStyle/>
              <a:p>
                <a:pPr algn="ctr"/>
                <a:endParaRPr/>
              </a:p>
            </p:txBody>
          </p:sp>
          <p:sp>
            <p:nvSpPr>
              <p:cNvPr id="178" name="ïṧļídè">
                <a:extLst>
                  <a:ext uri="{FF2B5EF4-FFF2-40B4-BE49-F238E27FC236}">
                    <a16:creationId xmlns:a16="http://schemas.microsoft.com/office/drawing/2014/main" id="{7034E5F9-41A9-9EDB-CEFA-2C6873B328E1}"/>
                  </a:ext>
                </a:extLst>
              </p:cNvPr>
              <p:cNvSpPr/>
              <p:nvPr/>
            </p:nvSpPr>
            <p:spPr bwMode="auto">
              <a:xfrm>
                <a:off x="5936849" y="1248789"/>
                <a:ext cx="122140" cy="95588"/>
              </a:xfrm>
              <a:custGeom>
                <a:avLst/>
                <a:gdLst>
                  <a:gd name="T0" fmla="*/ 0 w 88"/>
                  <a:gd name="T1" fmla="*/ 61 h 69"/>
                  <a:gd name="T2" fmla="*/ 3 w 88"/>
                  <a:gd name="T3" fmla="*/ 61 h 69"/>
                  <a:gd name="T4" fmla="*/ 81 w 88"/>
                  <a:gd name="T5" fmla="*/ 4 h 69"/>
                  <a:gd name="T6" fmla="*/ 83 w 88"/>
                  <a:gd name="T7" fmla="*/ 0 h 69"/>
                  <a:gd name="T8" fmla="*/ 88 w 88"/>
                  <a:gd name="T9" fmla="*/ 7 h 69"/>
                  <a:gd name="T10" fmla="*/ 85 w 88"/>
                  <a:gd name="T11" fmla="*/ 7 h 69"/>
                  <a:gd name="T12" fmla="*/ 7 w 88"/>
                  <a:gd name="T13" fmla="*/ 66 h 69"/>
                  <a:gd name="T14" fmla="*/ 6 w 88"/>
                  <a:gd name="T15" fmla="*/ 69 h 69"/>
                  <a:gd name="T16" fmla="*/ 0 w 88"/>
                  <a:gd name="T17" fmla="*/ 61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 h="69">
                    <a:moveTo>
                      <a:pt x="0" y="61"/>
                    </a:moveTo>
                    <a:cubicBezTo>
                      <a:pt x="1" y="62"/>
                      <a:pt x="2" y="62"/>
                      <a:pt x="3" y="61"/>
                    </a:cubicBezTo>
                    <a:cubicBezTo>
                      <a:pt x="81" y="4"/>
                      <a:pt x="81" y="4"/>
                      <a:pt x="81" y="4"/>
                    </a:cubicBezTo>
                    <a:cubicBezTo>
                      <a:pt x="83" y="3"/>
                      <a:pt x="84" y="2"/>
                      <a:pt x="83" y="0"/>
                    </a:cubicBezTo>
                    <a:cubicBezTo>
                      <a:pt x="88" y="7"/>
                      <a:pt x="88" y="7"/>
                      <a:pt x="88" y="7"/>
                    </a:cubicBezTo>
                    <a:cubicBezTo>
                      <a:pt x="87" y="6"/>
                      <a:pt x="86" y="6"/>
                      <a:pt x="85" y="7"/>
                    </a:cubicBezTo>
                    <a:cubicBezTo>
                      <a:pt x="63" y="22"/>
                      <a:pt x="27" y="49"/>
                      <a:pt x="7" y="66"/>
                    </a:cubicBezTo>
                    <a:cubicBezTo>
                      <a:pt x="5" y="67"/>
                      <a:pt x="5" y="68"/>
                      <a:pt x="6" y="69"/>
                    </a:cubicBezTo>
                    <a:lnTo>
                      <a:pt x="0" y="61"/>
                    </a:lnTo>
                    <a:close/>
                  </a:path>
                </a:pathLst>
              </a:custGeom>
              <a:grpFill/>
              <a:ln>
                <a:noFill/>
              </a:ln>
            </p:spPr>
            <p:txBody>
              <a:bodyPr anchor="ctr"/>
              <a:lstStyle/>
              <a:p>
                <a:pPr algn="ctr"/>
                <a:endParaRPr/>
              </a:p>
            </p:txBody>
          </p:sp>
          <p:sp>
            <p:nvSpPr>
              <p:cNvPr id="179" name="ïŝḻiḑe">
                <a:extLst>
                  <a:ext uri="{FF2B5EF4-FFF2-40B4-BE49-F238E27FC236}">
                    <a16:creationId xmlns:a16="http://schemas.microsoft.com/office/drawing/2014/main" id="{2B4D7C77-9DC2-1AAB-D52E-C42215F96707}"/>
                  </a:ext>
                </a:extLst>
              </p:cNvPr>
              <p:cNvSpPr/>
              <p:nvPr/>
            </p:nvSpPr>
            <p:spPr bwMode="auto">
              <a:xfrm>
                <a:off x="5981990" y="1288616"/>
                <a:ext cx="118159" cy="120814"/>
              </a:xfrm>
              <a:custGeom>
                <a:avLst/>
                <a:gdLst>
                  <a:gd name="T0" fmla="*/ 0 w 85"/>
                  <a:gd name="T1" fmla="*/ 72 h 86"/>
                  <a:gd name="T2" fmla="*/ 7 w 85"/>
                  <a:gd name="T3" fmla="*/ 70 h 86"/>
                  <a:gd name="T4" fmla="*/ 68 w 85"/>
                  <a:gd name="T5" fmla="*/ 16 h 86"/>
                  <a:gd name="T6" fmla="*/ 76 w 85"/>
                  <a:gd name="T7" fmla="*/ 3 h 86"/>
                  <a:gd name="T8" fmla="*/ 83 w 85"/>
                  <a:gd name="T9" fmla="*/ 9 h 86"/>
                  <a:gd name="T10" fmla="*/ 85 w 85"/>
                  <a:gd name="T11" fmla="*/ 13 h 86"/>
                  <a:gd name="T12" fmla="*/ 77 w 85"/>
                  <a:gd name="T13" fmla="*/ 16 h 86"/>
                  <a:gd name="T14" fmla="*/ 15 w 85"/>
                  <a:gd name="T15" fmla="*/ 75 h 86"/>
                  <a:gd name="T16" fmla="*/ 10 w 85"/>
                  <a:gd name="T17" fmla="*/ 83 h 86"/>
                  <a:gd name="T18" fmla="*/ 0 w 85"/>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6">
                    <a:moveTo>
                      <a:pt x="0" y="72"/>
                    </a:moveTo>
                    <a:cubicBezTo>
                      <a:pt x="0" y="72"/>
                      <a:pt x="3" y="74"/>
                      <a:pt x="7" y="70"/>
                    </a:cubicBezTo>
                    <a:cubicBezTo>
                      <a:pt x="12" y="67"/>
                      <a:pt x="68" y="16"/>
                      <a:pt x="68" y="16"/>
                    </a:cubicBezTo>
                    <a:cubicBezTo>
                      <a:pt x="68" y="16"/>
                      <a:pt x="78" y="7"/>
                      <a:pt x="76" y="3"/>
                    </a:cubicBezTo>
                    <a:cubicBezTo>
                      <a:pt x="74" y="0"/>
                      <a:pt x="83" y="9"/>
                      <a:pt x="83" y="9"/>
                    </a:cubicBezTo>
                    <a:cubicBezTo>
                      <a:pt x="85" y="13"/>
                      <a:pt x="85" y="13"/>
                      <a:pt x="85" y="13"/>
                    </a:cubicBezTo>
                    <a:cubicBezTo>
                      <a:pt x="85" y="13"/>
                      <a:pt x="82" y="12"/>
                      <a:pt x="77" y="16"/>
                    </a:cubicBezTo>
                    <a:cubicBezTo>
                      <a:pt x="72" y="21"/>
                      <a:pt x="15" y="75"/>
                      <a:pt x="15" y="75"/>
                    </a:cubicBezTo>
                    <a:cubicBezTo>
                      <a:pt x="15" y="75"/>
                      <a:pt x="10" y="79"/>
                      <a:pt x="10" y="83"/>
                    </a:cubicBezTo>
                    <a:cubicBezTo>
                      <a:pt x="10" y="86"/>
                      <a:pt x="0" y="72"/>
                      <a:pt x="0" y="72"/>
                    </a:cubicBezTo>
                    <a:close/>
                  </a:path>
                </a:pathLst>
              </a:custGeom>
              <a:grpFill/>
              <a:ln>
                <a:noFill/>
              </a:ln>
            </p:spPr>
            <p:txBody>
              <a:bodyPr anchor="ctr"/>
              <a:lstStyle/>
              <a:p>
                <a:pPr algn="ctr"/>
                <a:endParaRPr/>
              </a:p>
            </p:txBody>
          </p:sp>
          <p:sp>
            <p:nvSpPr>
              <p:cNvPr id="180" name="i$ḷïḋe">
                <a:extLst>
                  <a:ext uri="{FF2B5EF4-FFF2-40B4-BE49-F238E27FC236}">
                    <a16:creationId xmlns:a16="http://schemas.microsoft.com/office/drawing/2014/main" id="{4CAE3458-E6B9-ED2A-9C4E-78B38133A208}"/>
                  </a:ext>
                </a:extLst>
              </p:cNvPr>
              <p:cNvSpPr/>
              <p:nvPr/>
            </p:nvSpPr>
            <p:spPr bwMode="auto">
              <a:xfrm>
                <a:off x="6007213" y="1317826"/>
                <a:ext cx="118159" cy="123469"/>
              </a:xfrm>
              <a:custGeom>
                <a:avLst/>
                <a:gdLst>
                  <a:gd name="T0" fmla="*/ 0 w 85"/>
                  <a:gd name="T1" fmla="*/ 75 h 88"/>
                  <a:gd name="T2" fmla="*/ 7 w 85"/>
                  <a:gd name="T3" fmla="*/ 73 h 88"/>
                  <a:gd name="T4" fmla="*/ 73 w 85"/>
                  <a:gd name="T5" fmla="*/ 11 h 88"/>
                  <a:gd name="T6" fmla="*/ 76 w 85"/>
                  <a:gd name="T7" fmla="*/ 3 h 88"/>
                  <a:gd name="T8" fmla="*/ 82 w 85"/>
                  <a:gd name="T9" fmla="*/ 8 h 88"/>
                  <a:gd name="T10" fmla="*/ 85 w 85"/>
                  <a:gd name="T11" fmla="*/ 13 h 88"/>
                  <a:gd name="T12" fmla="*/ 77 w 85"/>
                  <a:gd name="T13" fmla="*/ 16 h 88"/>
                  <a:gd name="T14" fmla="*/ 14 w 85"/>
                  <a:gd name="T15" fmla="*/ 77 h 88"/>
                  <a:gd name="T16" fmla="*/ 10 w 85"/>
                  <a:gd name="T17" fmla="*/ 85 h 88"/>
                  <a:gd name="T18" fmla="*/ 0 w 85"/>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8">
                    <a:moveTo>
                      <a:pt x="0" y="75"/>
                    </a:moveTo>
                    <a:cubicBezTo>
                      <a:pt x="0" y="75"/>
                      <a:pt x="3" y="77"/>
                      <a:pt x="7" y="73"/>
                    </a:cubicBezTo>
                    <a:cubicBezTo>
                      <a:pt x="11" y="69"/>
                      <a:pt x="73" y="11"/>
                      <a:pt x="73" y="11"/>
                    </a:cubicBezTo>
                    <a:cubicBezTo>
                      <a:pt x="73" y="11"/>
                      <a:pt x="78" y="6"/>
                      <a:pt x="76" y="3"/>
                    </a:cubicBezTo>
                    <a:cubicBezTo>
                      <a:pt x="74" y="0"/>
                      <a:pt x="82" y="8"/>
                      <a:pt x="82" y="8"/>
                    </a:cubicBezTo>
                    <a:cubicBezTo>
                      <a:pt x="85" y="13"/>
                      <a:pt x="85" y="13"/>
                      <a:pt x="85" y="13"/>
                    </a:cubicBezTo>
                    <a:cubicBezTo>
                      <a:pt x="85" y="13"/>
                      <a:pt x="82" y="11"/>
                      <a:pt x="77" y="16"/>
                    </a:cubicBezTo>
                    <a:cubicBezTo>
                      <a:pt x="72" y="21"/>
                      <a:pt x="14" y="77"/>
                      <a:pt x="14" y="77"/>
                    </a:cubicBezTo>
                    <a:cubicBezTo>
                      <a:pt x="14" y="77"/>
                      <a:pt x="10" y="81"/>
                      <a:pt x="10" y="85"/>
                    </a:cubicBezTo>
                    <a:cubicBezTo>
                      <a:pt x="10" y="88"/>
                      <a:pt x="0" y="75"/>
                      <a:pt x="0" y="75"/>
                    </a:cubicBezTo>
                    <a:close/>
                  </a:path>
                </a:pathLst>
              </a:custGeom>
              <a:grpFill/>
              <a:ln>
                <a:noFill/>
              </a:ln>
            </p:spPr>
            <p:txBody>
              <a:bodyPr anchor="ctr"/>
              <a:lstStyle/>
              <a:p>
                <a:pPr algn="ctr"/>
                <a:endParaRPr/>
              </a:p>
            </p:txBody>
          </p:sp>
          <p:sp>
            <p:nvSpPr>
              <p:cNvPr id="181" name="î$ḷïḑê">
                <a:extLst>
                  <a:ext uri="{FF2B5EF4-FFF2-40B4-BE49-F238E27FC236}">
                    <a16:creationId xmlns:a16="http://schemas.microsoft.com/office/drawing/2014/main" id="{C4895314-5EE1-5A86-C77A-CA64B89B21D5}"/>
                  </a:ext>
                </a:extLst>
              </p:cNvPr>
              <p:cNvSpPr/>
              <p:nvPr/>
            </p:nvSpPr>
            <p:spPr bwMode="auto">
              <a:xfrm>
                <a:off x="6032438" y="1340393"/>
                <a:ext cx="114175" cy="127450"/>
              </a:xfrm>
              <a:custGeom>
                <a:avLst/>
                <a:gdLst>
                  <a:gd name="T0" fmla="*/ 0 w 82"/>
                  <a:gd name="T1" fmla="*/ 78 h 91"/>
                  <a:gd name="T2" fmla="*/ 7 w 82"/>
                  <a:gd name="T3" fmla="*/ 76 h 91"/>
                  <a:gd name="T4" fmla="*/ 70 w 82"/>
                  <a:gd name="T5" fmla="*/ 11 h 91"/>
                  <a:gd name="T6" fmla="*/ 73 w 82"/>
                  <a:gd name="T7" fmla="*/ 3 h 91"/>
                  <a:gd name="T8" fmla="*/ 79 w 82"/>
                  <a:gd name="T9" fmla="*/ 7 h 91"/>
                  <a:gd name="T10" fmla="*/ 82 w 82"/>
                  <a:gd name="T11" fmla="*/ 11 h 91"/>
                  <a:gd name="T12" fmla="*/ 74 w 82"/>
                  <a:gd name="T13" fmla="*/ 15 h 91"/>
                  <a:gd name="T14" fmla="*/ 14 w 82"/>
                  <a:gd name="T15" fmla="*/ 79 h 91"/>
                  <a:gd name="T16" fmla="*/ 11 w 82"/>
                  <a:gd name="T17" fmla="*/ 87 h 91"/>
                  <a:gd name="T18" fmla="*/ 0 w 82"/>
                  <a:gd name="T19" fmla="*/ 78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2" h="91">
                    <a:moveTo>
                      <a:pt x="0" y="78"/>
                    </a:moveTo>
                    <a:cubicBezTo>
                      <a:pt x="0" y="78"/>
                      <a:pt x="3" y="80"/>
                      <a:pt x="7" y="76"/>
                    </a:cubicBezTo>
                    <a:cubicBezTo>
                      <a:pt x="11" y="71"/>
                      <a:pt x="70" y="11"/>
                      <a:pt x="70" y="11"/>
                    </a:cubicBezTo>
                    <a:cubicBezTo>
                      <a:pt x="70" y="11"/>
                      <a:pt x="75" y="5"/>
                      <a:pt x="73" y="3"/>
                    </a:cubicBezTo>
                    <a:cubicBezTo>
                      <a:pt x="70" y="0"/>
                      <a:pt x="79" y="7"/>
                      <a:pt x="79" y="7"/>
                    </a:cubicBezTo>
                    <a:cubicBezTo>
                      <a:pt x="82" y="11"/>
                      <a:pt x="82" y="11"/>
                      <a:pt x="82" y="11"/>
                    </a:cubicBezTo>
                    <a:cubicBezTo>
                      <a:pt x="82" y="11"/>
                      <a:pt x="79" y="10"/>
                      <a:pt x="74" y="15"/>
                    </a:cubicBezTo>
                    <a:cubicBezTo>
                      <a:pt x="70" y="20"/>
                      <a:pt x="14" y="79"/>
                      <a:pt x="14" y="79"/>
                    </a:cubicBezTo>
                    <a:cubicBezTo>
                      <a:pt x="14" y="79"/>
                      <a:pt x="10" y="83"/>
                      <a:pt x="11" y="87"/>
                    </a:cubicBezTo>
                    <a:cubicBezTo>
                      <a:pt x="11" y="91"/>
                      <a:pt x="0" y="78"/>
                      <a:pt x="0" y="78"/>
                    </a:cubicBezTo>
                    <a:close/>
                  </a:path>
                </a:pathLst>
              </a:custGeom>
              <a:grpFill/>
              <a:ln>
                <a:noFill/>
              </a:ln>
            </p:spPr>
            <p:txBody>
              <a:bodyPr anchor="ctr"/>
              <a:lstStyle/>
              <a:p>
                <a:pPr algn="ctr"/>
                <a:endParaRPr/>
              </a:p>
            </p:txBody>
          </p:sp>
          <p:sp>
            <p:nvSpPr>
              <p:cNvPr id="182" name="ísḻíďê">
                <a:extLst>
                  <a:ext uri="{FF2B5EF4-FFF2-40B4-BE49-F238E27FC236}">
                    <a16:creationId xmlns:a16="http://schemas.microsoft.com/office/drawing/2014/main" id="{DB300DFC-38EC-9CA0-484F-99489A3F783C}"/>
                  </a:ext>
                </a:extLst>
              </p:cNvPr>
              <p:cNvSpPr/>
              <p:nvPr/>
            </p:nvSpPr>
            <p:spPr bwMode="auto">
              <a:xfrm>
                <a:off x="6057663" y="1357653"/>
                <a:ext cx="110193" cy="131434"/>
              </a:xfrm>
              <a:custGeom>
                <a:avLst/>
                <a:gdLst>
                  <a:gd name="T0" fmla="*/ 0 w 79"/>
                  <a:gd name="T1" fmla="*/ 82 h 94"/>
                  <a:gd name="T2" fmla="*/ 9 w 79"/>
                  <a:gd name="T3" fmla="*/ 79 h 94"/>
                  <a:gd name="T4" fmla="*/ 68 w 79"/>
                  <a:gd name="T5" fmla="*/ 11 h 94"/>
                  <a:gd name="T6" fmla="*/ 69 w 79"/>
                  <a:gd name="T7" fmla="*/ 3 h 94"/>
                  <a:gd name="T8" fmla="*/ 76 w 79"/>
                  <a:gd name="T9" fmla="*/ 8 h 94"/>
                  <a:gd name="T10" fmla="*/ 79 w 79"/>
                  <a:gd name="T11" fmla="*/ 12 h 94"/>
                  <a:gd name="T12" fmla="*/ 71 w 79"/>
                  <a:gd name="T13" fmla="*/ 15 h 94"/>
                  <a:gd name="T14" fmla="*/ 15 w 79"/>
                  <a:gd name="T15" fmla="*/ 82 h 94"/>
                  <a:gd name="T16" fmla="*/ 13 w 79"/>
                  <a:gd name="T17" fmla="*/ 90 h 94"/>
                  <a:gd name="T18" fmla="*/ 0 w 79"/>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 h="94">
                    <a:moveTo>
                      <a:pt x="0" y="82"/>
                    </a:moveTo>
                    <a:cubicBezTo>
                      <a:pt x="0" y="82"/>
                      <a:pt x="5" y="83"/>
                      <a:pt x="9" y="79"/>
                    </a:cubicBezTo>
                    <a:cubicBezTo>
                      <a:pt x="13" y="74"/>
                      <a:pt x="68" y="11"/>
                      <a:pt x="68" y="11"/>
                    </a:cubicBezTo>
                    <a:cubicBezTo>
                      <a:pt x="68" y="11"/>
                      <a:pt x="71" y="6"/>
                      <a:pt x="69" y="3"/>
                    </a:cubicBezTo>
                    <a:cubicBezTo>
                      <a:pt x="67" y="0"/>
                      <a:pt x="76" y="8"/>
                      <a:pt x="76" y="8"/>
                    </a:cubicBezTo>
                    <a:cubicBezTo>
                      <a:pt x="79" y="12"/>
                      <a:pt x="79" y="12"/>
                      <a:pt x="79" y="12"/>
                    </a:cubicBezTo>
                    <a:cubicBezTo>
                      <a:pt x="79" y="12"/>
                      <a:pt x="76" y="10"/>
                      <a:pt x="71" y="15"/>
                    </a:cubicBezTo>
                    <a:cubicBezTo>
                      <a:pt x="67" y="20"/>
                      <a:pt x="15" y="82"/>
                      <a:pt x="15" y="82"/>
                    </a:cubicBezTo>
                    <a:cubicBezTo>
                      <a:pt x="15" y="82"/>
                      <a:pt x="13" y="86"/>
                      <a:pt x="13" y="90"/>
                    </a:cubicBezTo>
                    <a:cubicBezTo>
                      <a:pt x="14" y="94"/>
                      <a:pt x="0" y="82"/>
                      <a:pt x="0" y="82"/>
                    </a:cubicBezTo>
                    <a:close/>
                  </a:path>
                </a:pathLst>
              </a:custGeom>
              <a:grpFill/>
              <a:ln>
                <a:noFill/>
              </a:ln>
            </p:spPr>
            <p:txBody>
              <a:bodyPr anchor="ctr"/>
              <a:lstStyle/>
              <a:p>
                <a:pPr algn="ctr"/>
                <a:endParaRPr/>
              </a:p>
            </p:txBody>
          </p:sp>
          <p:sp>
            <p:nvSpPr>
              <p:cNvPr id="183" name="iṩliḍé">
                <a:extLst>
                  <a:ext uri="{FF2B5EF4-FFF2-40B4-BE49-F238E27FC236}">
                    <a16:creationId xmlns:a16="http://schemas.microsoft.com/office/drawing/2014/main" id="{8C9E996A-FA9D-1328-36A8-12B398BF23DF}"/>
                  </a:ext>
                </a:extLst>
              </p:cNvPr>
              <p:cNvSpPr/>
              <p:nvPr/>
            </p:nvSpPr>
            <p:spPr bwMode="auto">
              <a:xfrm>
                <a:off x="6086870" y="1377565"/>
                <a:ext cx="106209" cy="138071"/>
              </a:xfrm>
              <a:custGeom>
                <a:avLst/>
                <a:gdLst>
                  <a:gd name="T0" fmla="*/ 0 w 76"/>
                  <a:gd name="T1" fmla="*/ 84 h 99"/>
                  <a:gd name="T2" fmla="*/ 8 w 76"/>
                  <a:gd name="T3" fmla="*/ 81 h 99"/>
                  <a:gd name="T4" fmla="*/ 63 w 76"/>
                  <a:gd name="T5" fmla="*/ 12 h 99"/>
                  <a:gd name="T6" fmla="*/ 66 w 76"/>
                  <a:gd name="T7" fmla="*/ 3 h 99"/>
                  <a:gd name="T8" fmla="*/ 73 w 76"/>
                  <a:gd name="T9" fmla="*/ 8 h 99"/>
                  <a:gd name="T10" fmla="*/ 76 w 76"/>
                  <a:gd name="T11" fmla="*/ 11 h 99"/>
                  <a:gd name="T12" fmla="*/ 64 w 76"/>
                  <a:gd name="T13" fmla="*/ 23 h 99"/>
                  <a:gd name="T14" fmla="*/ 17 w 76"/>
                  <a:gd name="T15" fmla="*/ 87 h 99"/>
                  <a:gd name="T16" fmla="*/ 16 w 76"/>
                  <a:gd name="T17" fmla="*/ 96 h 99"/>
                  <a:gd name="T18" fmla="*/ 0 w 76"/>
                  <a:gd name="T19" fmla="*/ 84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99">
                    <a:moveTo>
                      <a:pt x="0" y="84"/>
                    </a:moveTo>
                    <a:cubicBezTo>
                      <a:pt x="0" y="84"/>
                      <a:pt x="4" y="85"/>
                      <a:pt x="8" y="81"/>
                    </a:cubicBezTo>
                    <a:cubicBezTo>
                      <a:pt x="12" y="76"/>
                      <a:pt x="63" y="12"/>
                      <a:pt x="63" y="12"/>
                    </a:cubicBezTo>
                    <a:cubicBezTo>
                      <a:pt x="63" y="12"/>
                      <a:pt x="68" y="6"/>
                      <a:pt x="66" y="3"/>
                    </a:cubicBezTo>
                    <a:cubicBezTo>
                      <a:pt x="63" y="0"/>
                      <a:pt x="73" y="8"/>
                      <a:pt x="73" y="8"/>
                    </a:cubicBezTo>
                    <a:cubicBezTo>
                      <a:pt x="76" y="11"/>
                      <a:pt x="76" y="11"/>
                      <a:pt x="76" y="11"/>
                    </a:cubicBezTo>
                    <a:cubicBezTo>
                      <a:pt x="76" y="11"/>
                      <a:pt x="68" y="18"/>
                      <a:pt x="64" y="23"/>
                    </a:cubicBezTo>
                    <a:cubicBezTo>
                      <a:pt x="59" y="28"/>
                      <a:pt x="17" y="87"/>
                      <a:pt x="17" y="87"/>
                    </a:cubicBezTo>
                    <a:cubicBezTo>
                      <a:pt x="17" y="87"/>
                      <a:pt x="12" y="91"/>
                      <a:pt x="16" y="96"/>
                    </a:cubicBezTo>
                    <a:cubicBezTo>
                      <a:pt x="17" y="99"/>
                      <a:pt x="0" y="84"/>
                      <a:pt x="0" y="84"/>
                    </a:cubicBezTo>
                    <a:close/>
                  </a:path>
                </a:pathLst>
              </a:custGeom>
              <a:grpFill/>
              <a:ln>
                <a:noFill/>
              </a:ln>
            </p:spPr>
            <p:txBody>
              <a:bodyPr anchor="ctr"/>
              <a:lstStyle/>
              <a:p>
                <a:pPr algn="ctr"/>
                <a:endParaRPr/>
              </a:p>
            </p:txBody>
          </p:sp>
          <p:sp>
            <p:nvSpPr>
              <p:cNvPr id="184" name="iṥļíḋê">
                <a:extLst>
                  <a:ext uri="{FF2B5EF4-FFF2-40B4-BE49-F238E27FC236}">
                    <a16:creationId xmlns:a16="http://schemas.microsoft.com/office/drawing/2014/main" id="{A875D7E4-E090-D05D-0F11-05AB1413633A}"/>
                  </a:ext>
                </a:extLst>
              </p:cNvPr>
              <p:cNvSpPr/>
              <p:nvPr/>
            </p:nvSpPr>
            <p:spPr bwMode="auto">
              <a:xfrm>
                <a:off x="7099841" y="1159837"/>
                <a:ext cx="131434" cy="83641"/>
              </a:xfrm>
              <a:custGeom>
                <a:avLst/>
                <a:gdLst>
                  <a:gd name="T0" fmla="*/ 88 w 95"/>
                  <a:gd name="T1" fmla="*/ 60 h 60"/>
                  <a:gd name="T2" fmla="*/ 82 w 95"/>
                  <a:gd name="T3" fmla="*/ 53 h 60"/>
                  <a:gd name="T4" fmla="*/ 10 w 95"/>
                  <a:gd name="T5" fmla="*/ 18 h 60"/>
                  <a:gd name="T6" fmla="*/ 0 w 95"/>
                  <a:gd name="T7" fmla="*/ 17 h 60"/>
                  <a:gd name="T8" fmla="*/ 8 w 95"/>
                  <a:gd name="T9" fmla="*/ 0 h 60"/>
                  <a:gd name="T10" fmla="*/ 15 w 95"/>
                  <a:gd name="T11" fmla="*/ 10 h 60"/>
                  <a:gd name="T12" fmla="*/ 88 w 95"/>
                  <a:gd name="T13" fmla="*/ 45 h 60"/>
                  <a:gd name="T14" fmla="*/ 95 w 95"/>
                  <a:gd name="T15" fmla="*/ 45 h 60"/>
                  <a:gd name="T16" fmla="*/ 88 w 95"/>
                  <a:gd name="T17"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0">
                    <a:moveTo>
                      <a:pt x="88" y="60"/>
                    </a:moveTo>
                    <a:cubicBezTo>
                      <a:pt x="90" y="56"/>
                      <a:pt x="88" y="55"/>
                      <a:pt x="82" y="53"/>
                    </a:cubicBezTo>
                    <a:cubicBezTo>
                      <a:pt x="10" y="18"/>
                      <a:pt x="10" y="18"/>
                      <a:pt x="10" y="18"/>
                    </a:cubicBezTo>
                    <a:cubicBezTo>
                      <a:pt x="9" y="17"/>
                      <a:pt x="1" y="13"/>
                      <a:pt x="0" y="17"/>
                    </a:cubicBezTo>
                    <a:cubicBezTo>
                      <a:pt x="8" y="0"/>
                      <a:pt x="8" y="0"/>
                      <a:pt x="8" y="0"/>
                    </a:cubicBezTo>
                    <a:cubicBezTo>
                      <a:pt x="6" y="3"/>
                      <a:pt x="12" y="9"/>
                      <a:pt x="15" y="10"/>
                    </a:cubicBezTo>
                    <a:cubicBezTo>
                      <a:pt x="88" y="45"/>
                      <a:pt x="88" y="45"/>
                      <a:pt x="88" y="45"/>
                    </a:cubicBezTo>
                    <a:cubicBezTo>
                      <a:pt x="92" y="47"/>
                      <a:pt x="93" y="48"/>
                      <a:pt x="95" y="45"/>
                    </a:cubicBezTo>
                    <a:lnTo>
                      <a:pt x="88" y="60"/>
                    </a:lnTo>
                    <a:close/>
                  </a:path>
                </a:pathLst>
              </a:custGeom>
              <a:grpFill/>
              <a:ln>
                <a:noFill/>
              </a:ln>
            </p:spPr>
            <p:txBody>
              <a:bodyPr anchor="ctr"/>
              <a:lstStyle/>
              <a:p>
                <a:pPr algn="ctr"/>
                <a:endParaRPr/>
              </a:p>
            </p:txBody>
          </p:sp>
          <p:sp>
            <p:nvSpPr>
              <p:cNvPr id="185" name="îṥľîḓê">
                <a:extLst>
                  <a:ext uri="{FF2B5EF4-FFF2-40B4-BE49-F238E27FC236}">
                    <a16:creationId xmlns:a16="http://schemas.microsoft.com/office/drawing/2014/main" id="{E8510486-A191-2516-B473-A4A08F137318}"/>
                  </a:ext>
                </a:extLst>
              </p:cNvPr>
              <p:cNvSpPr/>
              <p:nvPr/>
            </p:nvSpPr>
            <p:spPr bwMode="auto">
              <a:xfrm>
                <a:off x="7083910" y="1193028"/>
                <a:ext cx="132761" cy="84968"/>
              </a:xfrm>
              <a:custGeom>
                <a:avLst/>
                <a:gdLst>
                  <a:gd name="T0" fmla="*/ 80 w 95"/>
                  <a:gd name="T1" fmla="*/ 49 h 61"/>
                  <a:gd name="T2" fmla="*/ 18 w 95"/>
                  <a:gd name="T3" fmla="*/ 16 h 61"/>
                  <a:gd name="T4" fmla="*/ 0 w 95"/>
                  <a:gd name="T5" fmla="*/ 11 h 61"/>
                  <a:gd name="T6" fmla="*/ 6 w 95"/>
                  <a:gd name="T7" fmla="*/ 0 h 61"/>
                  <a:gd name="T8" fmla="*/ 14 w 95"/>
                  <a:gd name="T9" fmla="*/ 7 h 61"/>
                  <a:gd name="T10" fmla="*/ 84 w 95"/>
                  <a:gd name="T11" fmla="*/ 45 h 61"/>
                  <a:gd name="T12" fmla="*/ 94 w 95"/>
                  <a:gd name="T13" fmla="*/ 45 h 61"/>
                  <a:gd name="T14" fmla="*/ 88 w 95"/>
                  <a:gd name="T15" fmla="*/ 60 h 61"/>
                  <a:gd name="T16" fmla="*/ 80 w 95"/>
                  <a:gd name="T17"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1">
                    <a:moveTo>
                      <a:pt x="80" y="49"/>
                    </a:moveTo>
                    <a:cubicBezTo>
                      <a:pt x="62" y="38"/>
                      <a:pt x="40" y="26"/>
                      <a:pt x="18" y="16"/>
                    </a:cubicBezTo>
                    <a:cubicBezTo>
                      <a:pt x="15" y="14"/>
                      <a:pt x="2" y="8"/>
                      <a:pt x="0" y="11"/>
                    </a:cubicBezTo>
                    <a:cubicBezTo>
                      <a:pt x="6" y="0"/>
                      <a:pt x="6" y="0"/>
                      <a:pt x="6" y="0"/>
                    </a:cubicBezTo>
                    <a:cubicBezTo>
                      <a:pt x="5" y="2"/>
                      <a:pt x="12" y="6"/>
                      <a:pt x="14" y="7"/>
                    </a:cubicBezTo>
                    <a:cubicBezTo>
                      <a:pt x="84" y="45"/>
                      <a:pt x="84" y="45"/>
                      <a:pt x="84" y="45"/>
                    </a:cubicBezTo>
                    <a:cubicBezTo>
                      <a:pt x="87" y="47"/>
                      <a:pt x="91" y="48"/>
                      <a:pt x="94" y="45"/>
                    </a:cubicBezTo>
                    <a:cubicBezTo>
                      <a:pt x="95" y="52"/>
                      <a:pt x="90" y="61"/>
                      <a:pt x="88" y="60"/>
                    </a:cubicBezTo>
                    <a:cubicBezTo>
                      <a:pt x="85" y="59"/>
                      <a:pt x="92" y="57"/>
                      <a:pt x="80" y="49"/>
                    </a:cubicBezTo>
                    <a:close/>
                  </a:path>
                </a:pathLst>
              </a:custGeom>
              <a:grpFill/>
              <a:ln>
                <a:noFill/>
              </a:ln>
            </p:spPr>
            <p:txBody>
              <a:bodyPr anchor="ctr"/>
              <a:lstStyle/>
              <a:p>
                <a:pPr algn="ctr"/>
                <a:endParaRPr/>
              </a:p>
            </p:txBody>
          </p:sp>
          <p:sp>
            <p:nvSpPr>
              <p:cNvPr id="186" name="ïṣḷíďê">
                <a:extLst>
                  <a:ext uri="{FF2B5EF4-FFF2-40B4-BE49-F238E27FC236}">
                    <a16:creationId xmlns:a16="http://schemas.microsoft.com/office/drawing/2014/main" id="{F7D0AFC2-5168-BC59-7FC0-EB16FEA0684D}"/>
                  </a:ext>
                </a:extLst>
              </p:cNvPr>
              <p:cNvSpPr/>
              <p:nvPr/>
            </p:nvSpPr>
            <p:spPr bwMode="auto">
              <a:xfrm>
                <a:off x="7066650" y="1218253"/>
                <a:ext cx="126124" cy="86296"/>
              </a:xfrm>
              <a:custGeom>
                <a:avLst/>
                <a:gdLst>
                  <a:gd name="T0" fmla="*/ 85 w 90"/>
                  <a:gd name="T1" fmla="*/ 62 h 62"/>
                  <a:gd name="T2" fmla="*/ 83 w 90"/>
                  <a:gd name="T3" fmla="*/ 59 h 62"/>
                  <a:gd name="T4" fmla="*/ 16 w 90"/>
                  <a:gd name="T5" fmla="*/ 16 h 62"/>
                  <a:gd name="T6" fmla="*/ 0 w 90"/>
                  <a:gd name="T7" fmla="*/ 11 h 62"/>
                  <a:gd name="T8" fmla="*/ 8 w 90"/>
                  <a:gd name="T9" fmla="*/ 0 h 62"/>
                  <a:gd name="T10" fmla="*/ 18 w 90"/>
                  <a:gd name="T11" fmla="*/ 9 h 62"/>
                  <a:gd name="T12" fmla="*/ 88 w 90"/>
                  <a:gd name="T13" fmla="*/ 53 h 62"/>
                  <a:gd name="T14" fmla="*/ 90 w 90"/>
                  <a:gd name="T15" fmla="*/ 53 h 62"/>
                  <a:gd name="T16" fmla="*/ 85 w 90"/>
                  <a:gd name="T17"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62">
                    <a:moveTo>
                      <a:pt x="85" y="62"/>
                    </a:moveTo>
                    <a:cubicBezTo>
                      <a:pt x="85" y="61"/>
                      <a:pt x="85" y="60"/>
                      <a:pt x="83" y="59"/>
                    </a:cubicBezTo>
                    <a:cubicBezTo>
                      <a:pt x="16" y="16"/>
                      <a:pt x="16" y="16"/>
                      <a:pt x="16" y="16"/>
                    </a:cubicBezTo>
                    <a:cubicBezTo>
                      <a:pt x="13" y="14"/>
                      <a:pt x="3" y="8"/>
                      <a:pt x="0" y="11"/>
                    </a:cubicBezTo>
                    <a:cubicBezTo>
                      <a:pt x="8" y="0"/>
                      <a:pt x="8" y="0"/>
                      <a:pt x="8" y="0"/>
                    </a:cubicBezTo>
                    <a:cubicBezTo>
                      <a:pt x="7" y="3"/>
                      <a:pt x="16" y="8"/>
                      <a:pt x="18" y="9"/>
                    </a:cubicBezTo>
                    <a:cubicBezTo>
                      <a:pt x="88" y="53"/>
                      <a:pt x="88" y="53"/>
                      <a:pt x="88" y="53"/>
                    </a:cubicBezTo>
                    <a:cubicBezTo>
                      <a:pt x="89" y="53"/>
                      <a:pt x="90" y="54"/>
                      <a:pt x="90" y="53"/>
                    </a:cubicBezTo>
                    <a:lnTo>
                      <a:pt x="85" y="62"/>
                    </a:lnTo>
                    <a:close/>
                  </a:path>
                </a:pathLst>
              </a:custGeom>
              <a:grpFill/>
              <a:ln>
                <a:noFill/>
              </a:ln>
            </p:spPr>
            <p:txBody>
              <a:bodyPr anchor="ctr"/>
              <a:lstStyle/>
              <a:p>
                <a:pPr algn="ctr"/>
                <a:endParaRPr/>
              </a:p>
            </p:txBody>
          </p:sp>
          <p:sp>
            <p:nvSpPr>
              <p:cNvPr id="187" name="ïşlîdê">
                <a:extLst>
                  <a:ext uri="{FF2B5EF4-FFF2-40B4-BE49-F238E27FC236}">
                    <a16:creationId xmlns:a16="http://schemas.microsoft.com/office/drawing/2014/main" id="{5A4C8E14-7CE0-66E7-4ED0-859E6DD848B0}"/>
                  </a:ext>
                </a:extLst>
              </p:cNvPr>
              <p:cNvSpPr/>
              <p:nvPr/>
            </p:nvSpPr>
            <p:spPr bwMode="auto">
              <a:xfrm>
                <a:off x="7053374" y="1244805"/>
                <a:ext cx="116830" cy="96917"/>
              </a:xfrm>
              <a:custGeom>
                <a:avLst/>
                <a:gdLst>
                  <a:gd name="T0" fmla="*/ 84 w 84"/>
                  <a:gd name="T1" fmla="*/ 59 h 70"/>
                  <a:gd name="T2" fmla="*/ 81 w 84"/>
                  <a:gd name="T3" fmla="*/ 59 h 70"/>
                  <a:gd name="T4" fmla="*/ 7 w 84"/>
                  <a:gd name="T5" fmla="*/ 3 h 70"/>
                  <a:gd name="T6" fmla="*/ 5 w 84"/>
                  <a:gd name="T7" fmla="*/ 0 h 70"/>
                  <a:gd name="T8" fmla="*/ 0 w 84"/>
                  <a:gd name="T9" fmla="*/ 7 h 70"/>
                  <a:gd name="T10" fmla="*/ 3 w 84"/>
                  <a:gd name="T11" fmla="*/ 7 h 70"/>
                  <a:gd name="T12" fmla="*/ 77 w 84"/>
                  <a:gd name="T13" fmla="*/ 67 h 70"/>
                  <a:gd name="T14" fmla="*/ 78 w 84"/>
                  <a:gd name="T15" fmla="*/ 70 h 70"/>
                  <a:gd name="T16" fmla="*/ 84 w 84"/>
                  <a:gd name="T17" fmla="*/ 5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70">
                    <a:moveTo>
                      <a:pt x="84" y="59"/>
                    </a:moveTo>
                    <a:cubicBezTo>
                      <a:pt x="84" y="60"/>
                      <a:pt x="83" y="60"/>
                      <a:pt x="81" y="59"/>
                    </a:cubicBezTo>
                    <a:cubicBezTo>
                      <a:pt x="7" y="3"/>
                      <a:pt x="7" y="3"/>
                      <a:pt x="7" y="3"/>
                    </a:cubicBezTo>
                    <a:cubicBezTo>
                      <a:pt x="6" y="2"/>
                      <a:pt x="5" y="1"/>
                      <a:pt x="5" y="0"/>
                    </a:cubicBezTo>
                    <a:cubicBezTo>
                      <a:pt x="0" y="7"/>
                      <a:pt x="0" y="7"/>
                      <a:pt x="0" y="7"/>
                    </a:cubicBezTo>
                    <a:cubicBezTo>
                      <a:pt x="1" y="6"/>
                      <a:pt x="2" y="6"/>
                      <a:pt x="3" y="7"/>
                    </a:cubicBezTo>
                    <a:cubicBezTo>
                      <a:pt x="26" y="22"/>
                      <a:pt x="57" y="50"/>
                      <a:pt x="77" y="67"/>
                    </a:cubicBezTo>
                    <a:cubicBezTo>
                      <a:pt x="79" y="68"/>
                      <a:pt x="79" y="69"/>
                      <a:pt x="78" y="70"/>
                    </a:cubicBezTo>
                    <a:lnTo>
                      <a:pt x="84" y="59"/>
                    </a:lnTo>
                    <a:close/>
                  </a:path>
                </a:pathLst>
              </a:custGeom>
              <a:grpFill/>
              <a:ln>
                <a:noFill/>
              </a:ln>
            </p:spPr>
            <p:txBody>
              <a:bodyPr anchor="ctr"/>
              <a:lstStyle/>
              <a:p>
                <a:pPr algn="ctr"/>
                <a:endParaRPr/>
              </a:p>
            </p:txBody>
          </p:sp>
          <p:sp>
            <p:nvSpPr>
              <p:cNvPr id="188" name="îṣḷide">
                <a:extLst>
                  <a:ext uri="{FF2B5EF4-FFF2-40B4-BE49-F238E27FC236}">
                    <a16:creationId xmlns:a16="http://schemas.microsoft.com/office/drawing/2014/main" id="{3A042140-0B70-BD10-85D4-7999E447FCB6}"/>
                  </a:ext>
                </a:extLst>
              </p:cNvPr>
              <p:cNvSpPr/>
              <p:nvPr/>
            </p:nvSpPr>
            <p:spPr bwMode="auto">
              <a:xfrm>
                <a:off x="7013545" y="1287290"/>
                <a:ext cx="119485" cy="120814"/>
              </a:xfrm>
              <a:custGeom>
                <a:avLst/>
                <a:gdLst>
                  <a:gd name="T0" fmla="*/ 86 w 86"/>
                  <a:gd name="T1" fmla="*/ 72 h 86"/>
                  <a:gd name="T2" fmla="*/ 79 w 86"/>
                  <a:gd name="T3" fmla="*/ 70 h 86"/>
                  <a:gd name="T4" fmla="*/ 12 w 86"/>
                  <a:gd name="T5" fmla="*/ 12 h 86"/>
                  <a:gd name="T6" fmla="*/ 9 w 86"/>
                  <a:gd name="T7" fmla="*/ 4 h 86"/>
                  <a:gd name="T8" fmla="*/ 3 w 86"/>
                  <a:gd name="T9" fmla="*/ 9 h 86"/>
                  <a:gd name="T10" fmla="*/ 0 w 86"/>
                  <a:gd name="T11" fmla="*/ 14 h 86"/>
                  <a:gd name="T12" fmla="*/ 8 w 86"/>
                  <a:gd name="T13" fmla="*/ 17 h 86"/>
                  <a:gd name="T14" fmla="*/ 71 w 86"/>
                  <a:gd name="T15" fmla="*/ 75 h 86"/>
                  <a:gd name="T16" fmla="*/ 76 w 86"/>
                  <a:gd name="T17" fmla="*/ 83 h 86"/>
                  <a:gd name="T18" fmla="*/ 86 w 86"/>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86">
                    <a:moveTo>
                      <a:pt x="86" y="72"/>
                    </a:moveTo>
                    <a:cubicBezTo>
                      <a:pt x="86" y="72"/>
                      <a:pt x="83" y="74"/>
                      <a:pt x="79" y="70"/>
                    </a:cubicBezTo>
                    <a:cubicBezTo>
                      <a:pt x="74" y="67"/>
                      <a:pt x="12" y="12"/>
                      <a:pt x="12" y="12"/>
                    </a:cubicBezTo>
                    <a:cubicBezTo>
                      <a:pt x="12" y="12"/>
                      <a:pt x="7" y="7"/>
                      <a:pt x="9" y="4"/>
                    </a:cubicBezTo>
                    <a:cubicBezTo>
                      <a:pt x="11" y="0"/>
                      <a:pt x="3" y="9"/>
                      <a:pt x="3" y="9"/>
                    </a:cubicBezTo>
                    <a:cubicBezTo>
                      <a:pt x="0" y="14"/>
                      <a:pt x="0" y="14"/>
                      <a:pt x="0" y="14"/>
                    </a:cubicBezTo>
                    <a:cubicBezTo>
                      <a:pt x="0" y="14"/>
                      <a:pt x="3" y="12"/>
                      <a:pt x="8" y="17"/>
                    </a:cubicBezTo>
                    <a:cubicBezTo>
                      <a:pt x="13" y="21"/>
                      <a:pt x="71" y="75"/>
                      <a:pt x="71" y="75"/>
                    </a:cubicBezTo>
                    <a:cubicBezTo>
                      <a:pt x="71" y="75"/>
                      <a:pt x="76" y="79"/>
                      <a:pt x="76" y="83"/>
                    </a:cubicBezTo>
                    <a:cubicBezTo>
                      <a:pt x="76" y="86"/>
                      <a:pt x="86" y="72"/>
                      <a:pt x="86" y="72"/>
                    </a:cubicBezTo>
                    <a:close/>
                  </a:path>
                </a:pathLst>
              </a:custGeom>
              <a:grpFill/>
              <a:ln>
                <a:noFill/>
              </a:ln>
            </p:spPr>
            <p:txBody>
              <a:bodyPr anchor="ctr"/>
              <a:lstStyle/>
              <a:p>
                <a:pPr algn="ctr"/>
                <a:endParaRPr/>
              </a:p>
            </p:txBody>
          </p:sp>
          <p:sp>
            <p:nvSpPr>
              <p:cNvPr id="189" name="ïšḷiḓé">
                <a:extLst>
                  <a:ext uri="{FF2B5EF4-FFF2-40B4-BE49-F238E27FC236}">
                    <a16:creationId xmlns:a16="http://schemas.microsoft.com/office/drawing/2014/main" id="{DCC791B8-AF91-C7F1-57CE-6F5311C66D8A}"/>
                  </a:ext>
                </a:extLst>
              </p:cNvPr>
              <p:cNvSpPr/>
              <p:nvPr/>
            </p:nvSpPr>
            <p:spPr bwMode="auto">
              <a:xfrm>
                <a:off x="6990977" y="1312513"/>
                <a:ext cx="114175" cy="110193"/>
              </a:xfrm>
              <a:custGeom>
                <a:avLst/>
                <a:gdLst>
                  <a:gd name="T0" fmla="*/ 73 w 82"/>
                  <a:gd name="T1" fmla="*/ 70 h 79"/>
                  <a:gd name="T2" fmla="*/ 12 w 82"/>
                  <a:gd name="T3" fmla="*/ 12 h 79"/>
                  <a:gd name="T4" fmla="*/ 9 w 82"/>
                  <a:gd name="T5" fmla="*/ 3 h 79"/>
                  <a:gd name="T6" fmla="*/ 2 w 82"/>
                  <a:gd name="T7" fmla="*/ 9 h 79"/>
                  <a:gd name="T8" fmla="*/ 0 w 82"/>
                  <a:gd name="T9" fmla="*/ 13 h 79"/>
                  <a:gd name="T10" fmla="*/ 8 w 82"/>
                  <a:gd name="T11" fmla="*/ 16 h 79"/>
                  <a:gd name="T12" fmla="*/ 69 w 82"/>
                  <a:gd name="T13" fmla="*/ 71 h 79"/>
                  <a:gd name="T14" fmla="*/ 73 w 82"/>
                  <a:gd name="T15" fmla="*/ 70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79">
                    <a:moveTo>
                      <a:pt x="73" y="70"/>
                    </a:moveTo>
                    <a:cubicBezTo>
                      <a:pt x="64" y="62"/>
                      <a:pt x="12" y="12"/>
                      <a:pt x="12" y="12"/>
                    </a:cubicBezTo>
                    <a:cubicBezTo>
                      <a:pt x="12" y="12"/>
                      <a:pt x="7" y="6"/>
                      <a:pt x="9" y="3"/>
                    </a:cubicBezTo>
                    <a:cubicBezTo>
                      <a:pt x="11" y="0"/>
                      <a:pt x="2" y="9"/>
                      <a:pt x="2" y="9"/>
                    </a:cubicBezTo>
                    <a:cubicBezTo>
                      <a:pt x="0" y="13"/>
                      <a:pt x="0" y="13"/>
                      <a:pt x="0" y="13"/>
                    </a:cubicBezTo>
                    <a:cubicBezTo>
                      <a:pt x="0" y="13"/>
                      <a:pt x="3" y="11"/>
                      <a:pt x="8" y="16"/>
                    </a:cubicBezTo>
                    <a:cubicBezTo>
                      <a:pt x="13" y="21"/>
                      <a:pt x="69" y="71"/>
                      <a:pt x="69" y="71"/>
                    </a:cubicBezTo>
                    <a:cubicBezTo>
                      <a:pt x="81" y="79"/>
                      <a:pt x="82" y="78"/>
                      <a:pt x="73" y="70"/>
                    </a:cubicBezTo>
                    <a:close/>
                  </a:path>
                </a:pathLst>
              </a:custGeom>
              <a:grpFill/>
              <a:ln>
                <a:noFill/>
              </a:ln>
            </p:spPr>
            <p:txBody>
              <a:bodyPr anchor="ctr"/>
              <a:lstStyle/>
              <a:p>
                <a:pPr algn="ctr"/>
                <a:endParaRPr/>
              </a:p>
            </p:txBody>
          </p:sp>
          <p:sp>
            <p:nvSpPr>
              <p:cNvPr id="190" name="í$ḻïḋê">
                <a:extLst>
                  <a:ext uri="{FF2B5EF4-FFF2-40B4-BE49-F238E27FC236}">
                    <a16:creationId xmlns:a16="http://schemas.microsoft.com/office/drawing/2014/main" id="{B17CA7F6-28E2-42CE-9909-BD570470FF5C}"/>
                  </a:ext>
                </a:extLst>
              </p:cNvPr>
              <p:cNvSpPr/>
              <p:nvPr/>
            </p:nvSpPr>
            <p:spPr bwMode="auto">
              <a:xfrm>
                <a:off x="6969733" y="1332428"/>
                <a:ext cx="107538" cy="122140"/>
              </a:xfrm>
              <a:custGeom>
                <a:avLst/>
                <a:gdLst>
                  <a:gd name="T0" fmla="*/ 77 w 77"/>
                  <a:gd name="T1" fmla="*/ 75 h 88"/>
                  <a:gd name="T2" fmla="*/ 71 w 77"/>
                  <a:gd name="T3" fmla="*/ 73 h 88"/>
                  <a:gd name="T4" fmla="*/ 13 w 77"/>
                  <a:gd name="T5" fmla="*/ 11 h 88"/>
                  <a:gd name="T6" fmla="*/ 10 w 77"/>
                  <a:gd name="T7" fmla="*/ 3 h 88"/>
                  <a:gd name="T8" fmla="*/ 3 w 77"/>
                  <a:gd name="T9" fmla="*/ 7 h 88"/>
                  <a:gd name="T10" fmla="*/ 0 w 77"/>
                  <a:gd name="T11" fmla="*/ 11 h 88"/>
                  <a:gd name="T12" fmla="*/ 8 w 77"/>
                  <a:gd name="T13" fmla="*/ 15 h 88"/>
                  <a:gd name="T14" fmla="*/ 63 w 77"/>
                  <a:gd name="T15" fmla="*/ 77 h 88"/>
                  <a:gd name="T16" fmla="*/ 67 w 77"/>
                  <a:gd name="T17" fmla="*/ 84 h 88"/>
                  <a:gd name="T18" fmla="*/ 77 w 77"/>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8">
                    <a:moveTo>
                      <a:pt x="77" y="75"/>
                    </a:moveTo>
                    <a:cubicBezTo>
                      <a:pt x="77" y="75"/>
                      <a:pt x="75" y="77"/>
                      <a:pt x="71" y="73"/>
                    </a:cubicBezTo>
                    <a:cubicBezTo>
                      <a:pt x="67" y="69"/>
                      <a:pt x="13" y="11"/>
                      <a:pt x="13" y="11"/>
                    </a:cubicBezTo>
                    <a:cubicBezTo>
                      <a:pt x="13" y="11"/>
                      <a:pt x="8" y="6"/>
                      <a:pt x="10" y="3"/>
                    </a:cubicBezTo>
                    <a:cubicBezTo>
                      <a:pt x="12" y="0"/>
                      <a:pt x="3" y="7"/>
                      <a:pt x="3" y="7"/>
                    </a:cubicBezTo>
                    <a:cubicBezTo>
                      <a:pt x="0" y="11"/>
                      <a:pt x="0" y="11"/>
                      <a:pt x="0" y="11"/>
                    </a:cubicBezTo>
                    <a:cubicBezTo>
                      <a:pt x="0" y="11"/>
                      <a:pt x="4" y="10"/>
                      <a:pt x="8" y="15"/>
                    </a:cubicBezTo>
                    <a:cubicBezTo>
                      <a:pt x="13" y="20"/>
                      <a:pt x="63" y="77"/>
                      <a:pt x="63" y="77"/>
                    </a:cubicBezTo>
                    <a:cubicBezTo>
                      <a:pt x="63" y="77"/>
                      <a:pt x="68" y="81"/>
                      <a:pt x="67" y="84"/>
                    </a:cubicBezTo>
                    <a:cubicBezTo>
                      <a:pt x="67" y="88"/>
                      <a:pt x="77" y="75"/>
                      <a:pt x="77" y="75"/>
                    </a:cubicBezTo>
                    <a:close/>
                  </a:path>
                </a:pathLst>
              </a:custGeom>
              <a:grpFill/>
              <a:ln>
                <a:noFill/>
              </a:ln>
            </p:spPr>
            <p:txBody>
              <a:bodyPr anchor="ctr"/>
              <a:lstStyle/>
              <a:p>
                <a:pPr algn="ctr"/>
                <a:endParaRPr/>
              </a:p>
            </p:txBody>
          </p:sp>
          <p:sp>
            <p:nvSpPr>
              <p:cNvPr id="191" name="îŝľiḑè">
                <a:extLst>
                  <a:ext uri="{FF2B5EF4-FFF2-40B4-BE49-F238E27FC236}">
                    <a16:creationId xmlns:a16="http://schemas.microsoft.com/office/drawing/2014/main" id="{79BD0162-A4DE-15B1-0B1C-F4E2A587580C}"/>
                  </a:ext>
                </a:extLst>
              </p:cNvPr>
              <p:cNvSpPr/>
              <p:nvPr/>
            </p:nvSpPr>
            <p:spPr bwMode="auto">
              <a:xfrm>
                <a:off x="6945837" y="1352343"/>
                <a:ext cx="108864" cy="127450"/>
              </a:xfrm>
              <a:custGeom>
                <a:avLst/>
                <a:gdLst>
                  <a:gd name="T0" fmla="*/ 78 w 78"/>
                  <a:gd name="T1" fmla="*/ 80 h 92"/>
                  <a:gd name="T2" fmla="*/ 68 w 78"/>
                  <a:gd name="T3" fmla="*/ 77 h 92"/>
                  <a:gd name="T4" fmla="*/ 13 w 78"/>
                  <a:gd name="T5" fmla="*/ 10 h 92"/>
                  <a:gd name="T6" fmla="*/ 11 w 78"/>
                  <a:gd name="T7" fmla="*/ 3 h 92"/>
                  <a:gd name="T8" fmla="*/ 3 w 78"/>
                  <a:gd name="T9" fmla="*/ 9 h 92"/>
                  <a:gd name="T10" fmla="*/ 0 w 78"/>
                  <a:gd name="T11" fmla="*/ 13 h 92"/>
                  <a:gd name="T12" fmla="*/ 7 w 78"/>
                  <a:gd name="T13" fmla="*/ 17 h 92"/>
                  <a:gd name="T14" fmla="*/ 62 w 78"/>
                  <a:gd name="T15" fmla="*/ 81 h 92"/>
                  <a:gd name="T16" fmla="*/ 65 w 78"/>
                  <a:gd name="T17" fmla="*/ 88 h 92"/>
                  <a:gd name="T18" fmla="*/ 78 w 78"/>
                  <a:gd name="T19" fmla="*/ 8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92">
                    <a:moveTo>
                      <a:pt x="78" y="80"/>
                    </a:moveTo>
                    <a:cubicBezTo>
                      <a:pt x="78" y="80"/>
                      <a:pt x="72" y="81"/>
                      <a:pt x="68" y="77"/>
                    </a:cubicBezTo>
                    <a:cubicBezTo>
                      <a:pt x="64" y="73"/>
                      <a:pt x="13" y="10"/>
                      <a:pt x="13" y="10"/>
                    </a:cubicBezTo>
                    <a:cubicBezTo>
                      <a:pt x="13" y="10"/>
                      <a:pt x="9" y="6"/>
                      <a:pt x="11" y="3"/>
                    </a:cubicBezTo>
                    <a:cubicBezTo>
                      <a:pt x="13" y="0"/>
                      <a:pt x="3" y="9"/>
                      <a:pt x="3" y="9"/>
                    </a:cubicBezTo>
                    <a:cubicBezTo>
                      <a:pt x="0" y="13"/>
                      <a:pt x="0" y="13"/>
                      <a:pt x="0" y="13"/>
                    </a:cubicBezTo>
                    <a:cubicBezTo>
                      <a:pt x="0" y="13"/>
                      <a:pt x="3" y="12"/>
                      <a:pt x="7" y="17"/>
                    </a:cubicBezTo>
                    <a:cubicBezTo>
                      <a:pt x="12" y="23"/>
                      <a:pt x="62" y="81"/>
                      <a:pt x="62" y="81"/>
                    </a:cubicBezTo>
                    <a:cubicBezTo>
                      <a:pt x="62" y="81"/>
                      <a:pt x="65" y="84"/>
                      <a:pt x="65" y="88"/>
                    </a:cubicBezTo>
                    <a:cubicBezTo>
                      <a:pt x="64" y="92"/>
                      <a:pt x="78" y="80"/>
                      <a:pt x="78" y="80"/>
                    </a:cubicBezTo>
                    <a:close/>
                  </a:path>
                </a:pathLst>
              </a:custGeom>
              <a:grpFill/>
              <a:ln>
                <a:noFill/>
              </a:ln>
            </p:spPr>
            <p:txBody>
              <a:bodyPr anchor="ctr"/>
              <a:lstStyle/>
              <a:p>
                <a:pPr algn="ctr"/>
                <a:endParaRPr/>
              </a:p>
            </p:txBody>
          </p:sp>
          <p:sp>
            <p:nvSpPr>
              <p:cNvPr id="192" name="ïŝļiḋé">
                <a:extLst>
                  <a:ext uri="{FF2B5EF4-FFF2-40B4-BE49-F238E27FC236}">
                    <a16:creationId xmlns:a16="http://schemas.microsoft.com/office/drawing/2014/main" id="{6CF105D8-1E53-4A42-5A3A-ECA2D7F0BBD5}"/>
                  </a:ext>
                </a:extLst>
              </p:cNvPr>
              <p:cNvSpPr/>
              <p:nvPr/>
            </p:nvSpPr>
            <p:spPr bwMode="auto">
              <a:xfrm>
                <a:off x="6917956" y="1369600"/>
                <a:ext cx="108864" cy="140726"/>
              </a:xfrm>
              <a:custGeom>
                <a:avLst/>
                <a:gdLst>
                  <a:gd name="T0" fmla="*/ 78 w 78"/>
                  <a:gd name="T1" fmla="*/ 84 h 101"/>
                  <a:gd name="T2" fmla="*/ 68 w 78"/>
                  <a:gd name="T3" fmla="*/ 79 h 101"/>
                  <a:gd name="T4" fmla="*/ 16 w 78"/>
                  <a:gd name="T5" fmla="*/ 12 h 101"/>
                  <a:gd name="T6" fmla="*/ 13 w 78"/>
                  <a:gd name="T7" fmla="*/ 3 h 101"/>
                  <a:gd name="T8" fmla="*/ 6 w 78"/>
                  <a:gd name="T9" fmla="*/ 12 h 101"/>
                  <a:gd name="T10" fmla="*/ 0 w 78"/>
                  <a:gd name="T11" fmla="*/ 15 h 101"/>
                  <a:gd name="T12" fmla="*/ 8 w 78"/>
                  <a:gd name="T13" fmla="*/ 20 h 101"/>
                  <a:gd name="T14" fmla="*/ 59 w 78"/>
                  <a:gd name="T15" fmla="*/ 89 h 101"/>
                  <a:gd name="T16" fmla="*/ 60 w 78"/>
                  <a:gd name="T17" fmla="*/ 98 h 101"/>
                  <a:gd name="T18" fmla="*/ 78 w 78"/>
                  <a:gd name="T19" fmla="*/ 84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101">
                    <a:moveTo>
                      <a:pt x="78" y="84"/>
                    </a:moveTo>
                    <a:cubicBezTo>
                      <a:pt x="78" y="84"/>
                      <a:pt x="72" y="84"/>
                      <a:pt x="68" y="79"/>
                    </a:cubicBezTo>
                    <a:cubicBezTo>
                      <a:pt x="64" y="75"/>
                      <a:pt x="16" y="12"/>
                      <a:pt x="16" y="12"/>
                    </a:cubicBezTo>
                    <a:cubicBezTo>
                      <a:pt x="16" y="12"/>
                      <a:pt x="11" y="6"/>
                      <a:pt x="13" y="3"/>
                    </a:cubicBezTo>
                    <a:cubicBezTo>
                      <a:pt x="16" y="0"/>
                      <a:pt x="6" y="12"/>
                      <a:pt x="6" y="12"/>
                    </a:cubicBezTo>
                    <a:cubicBezTo>
                      <a:pt x="0" y="15"/>
                      <a:pt x="0" y="15"/>
                      <a:pt x="0" y="15"/>
                    </a:cubicBezTo>
                    <a:cubicBezTo>
                      <a:pt x="0" y="15"/>
                      <a:pt x="3" y="14"/>
                      <a:pt x="8" y="20"/>
                    </a:cubicBezTo>
                    <a:cubicBezTo>
                      <a:pt x="12" y="25"/>
                      <a:pt x="59" y="89"/>
                      <a:pt x="59" y="89"/>
                    </a:cubicBezTo>
                    <a:cubicBezTo>
                      <a:pt x="59" y="89"/>
                      <a:pt x="64" y="93"/>
                      <a:pt x="60" y="98"/>
                    </a:cubicBezTo>
                    <a:cubicBezTo>
                      <a:pt x="59" y="101"/>
                      <a:pt x="78" y="84"/>
                      <a:pt x="78" y="84"/>
                    </a:cubicBezTo>
                    <a:close/>
                  </a:path>
                </a:pathLst>
              </a:custGeom>
              <a:grpFill/>
              <a:ln>
                <a:noFill/>
              </a:ln>
            </p:spPr>
            <p:txBody>
              <a:bodyPr anchor="ctr"/>
              <a:lstStyle/>
              <a:p>
                <a:pPr algn="ctr"/>
                <a:endParaRPr/>
              </a:p>
            </p:txBody>
          </p:sp>
          <p:sp>
            <p:nvSpPr>
              <p:cNvPr id="193" name="íṩľîďé">
                <a:extLst>
                  <a:ext uri="{FF2B5EF4-FFF2-40B4-BE49-F238E27FC236}">
                    <a16:creationId xmlns:a16="http://schemas.microsoft.com/office/drawing/2014/main" id="{BE9B95A2-3424-593D-4615-9388EB027BC0}"/>
                  </a:ext>
                </a:extLst>
              </p:cNvPr>
              <p:cNvSpPr/>
              <p:nvPr/>
            </p:nvSpPr>
            <p:spPr bwMode="auto">
              <a:xfrm>
                <a:off x="6195734" y="1466517"/>
                <a:ext cx="104883" cy="90278"/>
              </a:xfrm>
              <a:custGeom>
                <a:avLst/>
                <a:gdLst>
                  <a:gd name="T0" fmla="*/ 68 w 75"/>
                  <a:gd name="T1" fmla="*/ 2 h 65"/>
                  <a:gd name="T2" fmla="*/ 67 w 75"/>
                  <a:gd name="T3" fmla="*/ 5 h 65"/>
                  <a:gd name="T4" fmla="*/ 59 w 75"/>
                  <a:gd name="T5" fmla="*/ 17 h 65"/>
                  <a:gd name="T6" fmla="*/ 64 w 75"/>
                  <a:gd name="T7" fmla="*/ 22 h 65"/>
                  <a:gd name="T8" fmla="*/ 72 w 75"/>
                  <a:gd name="T9" fmla="*/ 31 h 65"/>
                  <a:gd name="T10" fmla="*/ 73 w 75"/>
                  <a:gd name="T11" fmla="*/ 39 h 65"/>
                  <a:gd name="T12" fmla="*/ 69 w 75"/>
                  <a:gd name="T13" fmla="*/ 41 h 65"/>
                  <a:gd name="T14" fmla="*/ 58 w 75"/>
                  <a:gd name="T15" fmla="*/ 40 h 65"/>
                  <a:gd name="T16" fmla="*/ 58 w 75"/>
                  <a:gd name="T17" fmla="*/ 34 h 65"/>
                  <a:gd name="T18" fmla="*/ 48 w 75"/>
                  <a:gd name="T19" fmla="*/ 27 h 65"/>
                  <a:gd name="T20" fmla="*/ 44 w 75"/>
                  <a:gd name="T21" fmla="*/ 38 h 65"/>
                  <a:gd name="T22" fmla="*/ 52 w 75"/>
                  <a:gd name="T23" fmla="*/ 41 h 65"/>
                  <a:gd name="T24" fmla="*/ 52 w 75"/>
                  <a:gd name="T25" fmla="*/ 51 h 65"/>
                  <a:gd name="T26" fmla="*/ 45 w 75"/>
                  <a:gd name="T27" fmla="*/ 51 h 65"/>
                  <a:gd name="T28" fmla="*/ 26 w 75"/>
                  <a:gd name="T29" fmla="*/ 48 h 65"/>
                  <a:gd name="T30" fmla="*/ 16 w 75"/>
                  <a:gd name="T31" fmla="*/ 55 h 65"/>
                  <a:gd name="T32" fmla="*/ 5 w 75"/>
                  <a:gd name="T33" fmla="*/ 65 h 65"/>
                  <a:gd name="T34" fmla="*/ 4 w 75"/>
                  <a:gd name="T35" fmla="*/ 64 h 65"/>
                  <a:gd name="T36" fmla="*/ 6 w 75"/>
                  <a:gd name="T37" fmla="*/ 59 h 65"/>
                  <a:gd name="T38" fmla="*/ 17 w 75"/>
                  <a:gd name="T39" fmla="*/ 48 h 65"/>
                  <a:gd name="T40" fmla="*/ 19 w 75"/>
                  <a:gd name="T41" fmla="*/ 33 h 65"/>
                  <a:gd name="T42" fmla="*/ 33 w 75"/>
                  <a:gd name="T43" fmla="*/ 28 h 65"/>
                  <a:gd name="T44" fmla="*/ 38 w 75"/>
                  <a:gd name="T45" fmla="*/ 24 h 65"/>
                  <a:gd name="T46" fmla="*/ 28 w 75"/>
                  <a:gd name="T47" fmla="*/ 21 h 65"/>
                  <a:gd name="T48" fmla="*/ 23 w 75"/>
                  <a:gd name="T49" fmla="*/ 21 h 65"/>
                  <a:gd name="T50" fmla="*/ 16 w 75"/>
                  <a:gd name="T51" fmla="*/ 21 h 65"/>
                  <a:gd name="T52" fmla="*/ 10 w 75"/>
                  <a:gd name="T53" fmla="*/ 27 h 65"/>
                  <a:gd name="T54" fmla="*/ 3 w 75"/>
                  <a:gd name="T55" fmla="*/ 30 h 65"/>
                  <a:gd name="T56" fmla="*/ 1 w 75"/>
                  <a:gd name="T57" fmla="*/ 24 h 65"/>
                  <a:gd name="T58" fmla="*/ 9 w 75"/>
                  <a:gd name="T59" fmla="*/ 13 h 65"/>
                  <a:gd name="T60" fmla="*/ 13 w 75"/>
                  <a:gd name="T61" fmla="*/ 10 h 65"/>
                  <a:gd name="T62" fmla="*/ 19 w 75"/>
                  <a:gd name="T63" fmla="*/ 14 h 65"/>
                  <a:gd name="T64" fmla="*/ 23 w 75"/>
                  <a:gd name="T65" fmla="*/ 14 h 65"/>
                  <a:gd name="T66" fmla="*/ 42 w 75"/>
                  <a:gd name="T67" fmla="*/ 15 h 65"/>
                  <a:gd name="T68" fmla="*/ 46 w 75"/>
                  <a:gd name="T69" fmla="*/ 16 h 65"/>
                  <a:gd name="T70" fmla="*/ 50 w 75"/>
                  <a:gd name="T71" fmla="*/ 14 h 65"/>
                  <a:gd name="T72" fmla="*/ 65 w 75"/>
                  <a:gd name="T73" fmla="*/ 2 h 65"/>
                  <a:gd name="T74" fmla="*/ 68 w 75"/>
                  <a:gd name="T75" fmla="*/ 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5" h="65">
                    <a:moveTo>
                      <a:pt x="68" y="2"/>
                    </a:moveTo>
                    <a:cubicBezTo>
                      <a:pt x="69" y="3"/>
                      <a:pt x="68" y="4"/>
                      <a:pt x="67" y="5"/>
                    </a:cubicBezTo>
                    <a:cubicBezTo>
                      <a:pt x="66" y="7"/>
                      <a:pt x="58" y="14"/>
                      <a:pt x="59" y="17"/>
                    </a:cubicBezTo>
                    <a:cubicBezTo>
                      <a:pt x="59" y="19"/>
                      <a:pt x="63" y="21"/>
                      <a:pt x="64" y="22"/>
                    </a:cubicBezTo>
                    <a:cubicBezTo>
                      <a:pt x="67" y="25"/>
                      <a:pt x="70" y="28"/>
                      <a:pt x="72" y="31"/>
                    </a:cubicBezTo>
                    <a:cubicBezTo>
                      <a:pt x="73" y="33"/>
                      <a:pt x="75" y="36"/>
                      <a:pt x="73" y="39"/>
                    </a:cubicBezTo>
                    <a:cubicBezTo>
                      <a:pt x="72" y="40"/>
                      <a:pt x="71" y="41"/>
                      <a:pt x="69" y="41"/>
                    </a:cubicBezTo>
                    <a:cubicBezTo>
                      <a:pt x="66" y="42"/>
                      <a:pt x="59" y="43"/>
                      <a:pt x="58" y="40"/>
                    </a:cubicBezTo>
                    <a:cubicBezTo>
                      <a:pt x="56" y="38"/>
                      <a:pt x="59" y="36"/>
                      <a:pt x="58" y="34"/>
                    </a:cubicBezTo>
                    <a:cubicBezTo>
                      <a:pt x="58" y="31"/>
                      <a:pt x="53" y="24"/>
                      <a:pt x="48" y="27"/>
                    </a:cubicBezTo>
                    <a:cubicBezTo>
                      <a:pt x="45" y="29"/>
                      <a:pt x="44" y="33"/>
                      <a:pt x="44" y="38"/>
                    </a:cubicBezTo>
                    <a:cubicBezTo>
                      <a:pt x="44" y="43"/>
                      <a:pt x="48" y="40"/>
                      <a:pt x="52" y="41"/>
                    </a:cubicBezTo>
                    <a:cubicBezTo>
                      <a:pt x="54" y="42"/>
                      <a:pt x="54" y="48"/>
                      <a:pt x="52" y="51"/>
                    </a:cubicBezTo>
                    <a:cubicBezTo>
                      <a:pt x="50" y="53"/>
                      <a:pt x="47" y="52"/>
                      <a:pt x="45" y="51"/>
                    </a:cubicBezTo>
                    <a:cubicBezTo>
                      <a:pt x="41" y="49"/>
                      <a:pt x="31" y="46"/>
                      <a:pt x="26" y="48"/>
                    </a:cubicBezTo>
                    <a:cubicBezTo>
                      <a:pt x="22" y="49"/>
                      <a:pt x="19" y="53"/>
                      <a:pt x="16" y="55"/>
                    </a:cubicBezTo>
                    <a:cubicBezTo>
                      <a:pt x="14" y="57"/>
                      <a:pt x="7" y="65"/>
                      <a:pt x="5" y="65"/>
                    </a:cubicBezTo>
                    <a:cubicBezTo>
                      <a:pt x="5" y="64"/>
                      <a:pt x="5" y="64"/>
                      <a:pt x="4" y="64"/>
                    </a:cubicBezTo>
                    <a:cubicBezTo>
                      <a:pt x="3" y="62"/>
                      <a:pt x="5" y="60"/>
                      <a:pt x="6" y="59"/>
                    </a:cubicBezTo>
                    <a:cubicBezTo>
                      <a:pt x="10" y="56"/>
                      <a:pt x="15" y="53"/>
                      <a:pt x="17" y="48"/>
                    </a:cubicBezTo>
                    <a:cubicBezTo>
                      <a:pt x="18" y="43"/>
                      <a:pt x="15" y="35"/>
                      <a:pt x="19" y="33"/>
                    </a:cubicBezTo>
                    <a:cubicBezTo>
                      <a:pt x="22" y="31"/>
                      <a:pt x="29" y="29"/>
                      <a:pt x="33" y="28"/>
                    </a:cubicBezTo>
                    <a:cubicBezTo>
                      <a:pt x="35" y="27"/>
                      <a:pt x="38" y="27"/>
                      <a:pt x="38" y="24"/>
                    </a:cubicBezTo>
                    <a:cubicBezTo>
                      <a:pt x="36" y="21"/>
                      <a:pt x="32" y="21"/>
                      <a:pt x="28" y="21"/>
                    </a:cubicBezTo>
                    <a:cubicBezTo>
                      <a:pt x="27" y="21"/>
                      <a:pt x="25" y="21"/>
                      <a:pt x="23" y="21"/>
                    </a:cubicBezTo>
                    <a:cubicBezTo>
                      <a:pt x="21" y="20"/>
                      <a:pt x="18" y="20"/>
                      <a:pt x="16" y="21"/>
                    </a:cubicBezTo>
                    <a:cubicBezTo>
                      <a:pt x="14" y="22"/>
                      <a:pt x="12" y="25"/>
                      <a:pt x="10" y="27"/>
                    </a:cubicBezTo>
                    <a:cubicBezTo>
                      <a:pt x="9" y="28"/>
                      <a:pt x="6" y="31"/>
                      <a:pt x="3" y="30"/>
                    </a:cubicBezTo>
                    <a:cubicBezTo>
                      <a:pt x="1" y="30"/>
                      <a:pt x="0" y="27"/>
                      <a:pt x="1" y="24"/>
                    </a:cubicBezTo>
                    <a:cubicBezTo>
                      <a:pt x="3" y="21"/>
                      <a:pt x="6" y="16"/>
                      <a:pt x="9" y="13"/>
                    </a:cubicBezTo>
                    <a:cubicBezTo>
                      <a:pt x="10" y="12"/>
                      <a:pt x="11" y="9"/>
                      <a:pt x="13" y="10"/>
                    </a:cubicBezTo>
                    <a:cubicBezTo>
                      <a:pt x="16" y="10"/>
                      <a:pt x="16" y="14"/>
                      <a:pt x="19" y="14"/>
                    </a:cubicBezTo>
                    <a:cubicBezTo>
                      <a:pt x="20" y="15"/>
                      <a:pt x="21" y="14"/>
                      <a:pt x="23" y="14"/>
                    </a:cubicBezTo>
                    <a:cubicBezTo>
                      <a:pt x="29" y="13"/>
                      <a:pt x="36" y="13"/>
                      <a:pt x="42" y="15"/>
                    </a:cubicBezTo>
                    <a:cubicBezTo>
                      <a:pt x="43" y="15"/>
                      <a:pt x="45" y="16"/>
                      <a:pt x="46" y="16"/>
                    </a:cubicBezTo>
                    <a:cubicBezTo>
                      <a:pt x="48" y="15"/>
                      <a:pt x="49" y="15"/>
                      <a:pt x="50" y="14"/>
                    </a:cubicBezTo>
                    <a:cubicBezTo>
                      <a:pt x="56" y="11"/>
                      <a:pt x="60" y="6"/>
                      <a:pt x="65" y="2"/>
                    </a:cubicBezTo>
                    <a:cubicBezTo>
                      <a:pt x="66" y="2"/>
                      <a:pt x="68" y="0"/>
                      <a:pt x="68" y="2"/>
                    </a:cubicBezTo>
                    <a:close/>
                  </a:path>
                </a:pathLst>
              </a:custGeom>
              <a:grpFill/>
              <a:ln>
                <a:noFill/>
              </a:ln>
            </p:spPr>
            <p:txBody>
              <a:bodyPr anchor="ctr"/>
              <a:lstStyle/>
              <a:p>
                <a:pPr algn="ctr"/>
                <a:endParaRPr/>
              </a:p>
            </p:txBody>
          </p:sp>
          <p:sp>
            <p:nvSpPr>
              <p:cNvPr id="194" name="iṩľíďê">
                <a:extLst>
                  <a:ext uri="{FF2B5EF4-FFF2-40B4-BE49-F238E27FC236}">
                    <a16:creationId xmlns:a16="http://schemas.microsoft.com/office/drawing/2014/main" id="{3D361AB2-652F-A034-42BD-762E6D9B418A}"/>
                  </a:ext>
                </a:extLst>
              </p:cNvPr>
              <p:cNvSpPr/>
              <p:nvPr/>
            </p:nvSpPr>
            <p:spPr bwMode="auto">
              <a:xfrm>
                <a:off x="6769264" y="1467843"/>
                <a:ext cx="120814" cy="116830"/>
              </a:xfrm>
              <a:custGeom>
                <a:avLst/>
                <a:gdLst>
                  <a:gd name="T0" fmla="*/ 44 w 87"/>
                  <a:gd name="T1" fmla="*/ 5 h 84"/>
                  <a:gd name="T2" fmla="*/ 62 w 87"/>
                  <a:gd name="T3" fmla="*/ 11 h 84"/>
                  <a:gd name="T4" fmla="*/ 56 w 87"/>
                  <a:gd name="T5" fmla="*/ 4 h 84"/>
                  <a:gd name="T6" fmla="*/ 63 w 87"/>
                  <a:gd name="T7" fmla="*/ 22 h 84"/>
                  <a:gd name="T8" fmla="*/ 69 w 87"/>
                  <a:gd name="T9" fmla="*/ 29 h 84"/>
                  <a:gd name="T10" fmla="*/ 86 w 87"/>
                  <a:gd name="T11" fmla="*/ 33 h 84"/>
                  <a:gd name="T12" fmla="*/ 73 w 87"/>
                  <a:gd name="T13" fmla="*/ 39 h 84"/>
                  <a:gd name="T14" fmla="*/ 55 w 87"/>
                  <a:gd name="T15" fmla="*/ 38 h 84"/>
                  <a:gd name="T16" fmla="*/ 41 w 87"/>
                  <a:gd name="T17" fmla="*/ 45 h 84"/>
                  <a:gd name="T18" fmla="*/ 17 w 87"/>
                  <a:gd name="T19" fmla="*/ 51 h 84"/>
                  <a:gd name="T20" fmla="*/ 37 w 87"/>
                  <a:gd name="T21" fmla="*/ 42 h 84"/>
                  <a:gd name="T22" fmla="*/ 27 w 87"/>
                  <a:gd name="T23" fmla="*/ 23 h 84"/>
                  <a:gd name="T24" fmla="*/ 28 w 87"/>
                  <a:gd name="T25" fmla="*/ 15 h 84"/>
                  <a:gd name="T26" fmla="*/ 36 w 87"/>
                  <a:gd name="T27" fmla="*/ 33 h 84"/>
                  <a:gd name="T28" fmla="*/ 42 w 87"/>
                  <a:gd name="T29" fmla="*/ 37 h 84"/>
                  <a:gd name="T30" fmla="*/ 44 w 87"/>
                  <a:gd name="T31" fmla="*/ 25 h 84"/>
                  <a:gd name="T32" fmla="*/ 54 w 87"/>
                  <a:gd name="T33" fmla="*/ 21 h 84"/>
                  <a:gd name="T34" fmla="*/ 41 w 87"/>
                  <a:gd name="T35" fmla="*/ 2 h 84"/>
                  <a:gd name="T36" fmla="*/ 17 w 87"/>
                  <a:gd name="T37" fmla="*/ 33 h 84"/>
                  <a:gd name="T38" fmla="*/ 23 w 87"/>
                  <a:gd name="T39" fmla="*/ 38 h 84"/>
                  <a:gd name="T40" fmla="*/ 57 w 87"/>
                  <a:gd name="T41" fmla="*/ 48 h 84"/>
                  <a:gd name="T42" fmla="*/ 30 w 87"/>
                  <a:gd name="T43" fmla="*/ 60 h 84"/>
                  <a:gd name="T44" fmla="*/ 35 w 87"/>
                  <a:gd name="T45" fmla="*/ 61 h 84"/>
                  <a:gd name="T46" fmla="*/ 50 w 87"/>
                  <a:gd name="T47" fmla="*/ 63 h 84"/>
                  <a:gd name="T48" fmla="*/ 49 w 87"/>
                  <a:gd name="T49" fmla="*/ 70 h 84"/>
                  <a:gd name="T50" fmla="*/ 68 w 87"/>
                  <a:gd name="T51" fmla="*/ 64 h 84"/>
                  <a:gd name="T52" fmla="*/ 67 w 87"/>
                  <a:gd name="T53" fmla="*/ 60 h 84"/>
                  <a:gd name="T54" fmla="*/ 55 w 87"/>
                  <a:gd name="T55" fmla="*/ 57 h 84"/>
                  <a:gd name="T56" fmla="*/ 63 w 87"/>
                  <a:gd name="T57" fmla="*/ 51 h 84"/>
                  <a:gd name="T58" fmla="*/ 6 w 87"/>
                  <a:gd name="T59" fmla="*/ 54 h 84"/>
                  <a:gd name="T60" fmla="*/ 3 w 87"/>
                  <a:gd name="T61" fmla="*/ 65 h 84"/>
                  <a:gd name="T62" fmla="*/ 6 w 87"/>
                  <a:gd name="T63" fmla="*/ 54 h 84"/>
                  <a:gd name="T64" fmla="*/ 61 w 87"/>
                  <a:gd name="T65" fmla="*/ 74 h 84"/>
                  <a:gd name="T66" fmla="*/ 45 w 87"/>
                  <a:gd name="T67" fmla="*/ 84 h 84"/>
                  <a:gd name="T68" fmla="*/ 42 w 87"/>
                  <a:gd name="T69" fmla="*/ 74 h 84"/>
                  <a:gd name="T70" fmla="*/ 44 w 87"/>
                  <a:gd name="T71" fmla="*/ 79 h 84"/>
                  <a:gd name="T72" fmla="*/ 59 w 87"/>
                  <a:gd name="T73" fmla="*/ 7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7" h="84">
                    <a:moveTo>
                      <a:pt x="41" y="2"/>
                    </a:moveTo>
                    <a:cubicBezTo>
                      <a:pt x="43" y="0"/>
                      <a:pt x="44" y="3"/>
                      <a:pt x="44" y="5"/>
                    </a:cubicBezTo>
                    <a:cubicBezTo>
                      <a:pt x="43" y="8"/>
                      <a:pt x="42" y="12"/>
                      <a:pt x="44" y="13"/>
                    </a:cubicBezTo>
                    <a:cubicBezTo>
                      <a:pt x="47" y="15"/>
                      <a:pt x="62" y="18"/>
                      <a:pt x="62" y="11"/>
                    </a:cubicBezTo>
                    <a:cubicBezTo>
                      <a:pt x="61" y="9"/>
                      <a:pt x="59" y="9"/>
                      <a:pt x="57" y="9"/>
                    </a:cubicBezTo>
                    <a:cubicBezTo>
                      <a:pt x="53" y="9"/>
                      <a:pt x="54" y="6"/>
                      <a:pt x="56" y="4"/>
                    </a:cubicBezTo>
                    <a:cubicBezTo>
                      <a:pt x="60" y="2"/>
                      <a:pt x="66" y="1"/>
                      <a:pt x="67" y="6"/>
                    </a:cubicBezTo>
                    <a:cubicBezTo>
                      <a:pt x="68" y="8"/>
                      <a:pt x="64" y="20"/>
                      <a:pt x="63" y="22"/>
                    </a:cubicBezTo>
                    <a:cubicBezTo>
                      <a:pt x="63" y="24"/>
                      <a:pt x="61" y="26"/>
                      <a:pt x="62" y="28"/>
                    </a:cubicBezTo>
                    <a:cubicBezTo>
                      <a:pt x="63" y="30"/>
                      <a:pt x="67" y="29"/>
                      <a:pt x="69" y="29"/>
                    </a:cubicBezTo>
                    <a:cubicBezTo>
                      <a:pt x="74" y="29"/>
                      <a:pt x="82" y="27"/>
                      <a:pt x="85" y="29"/>
                    </a:cubicBezTo>
                    <a:cubicBezTo>
                      <a:pt x="86" y="30"/>
                      <a:pt x="86" y="31"/>
                      <a:pt x="86" y="33"/>
                    </a:cubicBezTo>
                    <a:cubicBezTo>
                      <a:pt x="87" y="37"/>
                      <a:pt x="83" y="37"/>
                      <a:pt x="80" y="38"/>
                    </a:cubicBezTo>
                    <a:cubicBezTo>
                      <a:pt x="78" y="38"/>
                      <a:pt x="75" y="40"/>
                      <a:pt x="73" y="39"/>
                    </a:cubicBezTo>
                    <a:cubicBezTo>
                      <a:pt x="72" y="38"/>
                      <a:pt x="73" y="35"/>
                      <a:pt x="72" y="34"/>
                    </a:cubicBezTo>
                    <a:cubicBezTo>
                      <a:pt x="70" y="32"/>
                      <a:pt x="58" y="37"/>
                      <a:pt x="55" y="38"/>
                    </a:cubicBezTo>
                    <a:cubicBezTo>
                      <a:pt x="52" y="39"/>
                      <a:pt x="48" y="39"/>
                      <a:pt x="46" y="41"/>
                    </a:cubicBezTo>
                    <a:cubicBezTo>
                      <a:pt x="44" y="42"/>
                      <a:pt x="42" y="43"/>
                      <a:pt x="41" y="45"/>
                    </a:cubicBezTo>
                    <a:cubicBezTo>
                      <a:pt x="38" y="50"/>
                      <a:pt x="24" y="51"/>
                      <a:pt x="17" y="53"/>
                    </a:cubicBezTo>
                    <a:cubicBezTo>
                      <a:pt x="15" y="53"/>
                      <a:pt x="16" y="51"/>
                      <a:pt x="17" y="51"/>
                    </a:cubicBezTo>
                    <a:cubicBezTo>
                      <a:pt x="25" y="48"/>
                      <a:pt x="27" y="45"/>
                      <a:pt x="35" y="43"/>
                    </a:cubicBezTo>
                    <a:cubicBezTo>
                      <a:pt x="36" y="43"/>
                      <a:pt x="37" y="43"/>
                      <a:pt x="37" y="42"/>
                    </a:cubicBezTo>
                    <a:cubicBezTo>
                      <a:pt x="38" y="40"/>
                      <a:pt x="34" y="38"/>
                      <a:pt x="33" y="37"/>
                    </a:cubicBezTo>
                    <a:cubicBezTo>
                      <a:pt x="30" y="34"/>
                      <a:pt x="28" y="28"/>
                      <a:pt x="27" y="23"/>
                    </a:cubicBezTo>
                    <a:cubicBezTo>
                      <a:pt x="27" y="21"/>
                      <a:pt x="26" y="16"/>
                      <a:pt x="27" y="15"/>
                    </a:cubicBezTo>
                    <a:cubicBezTo>
                      <a:pt x="27" y="15"/>
                      <a:pt x="27" y="15"/>
                      <a:pt x="28" y="15"/>
                    </a:cubicBezTo>
                    <a:cubicBezTo>
                      <a:pt x="29" y="15"/>
                      <a:pt x="30" y="17"/>
                      <a:pt x="30" y="19"/>
                    </a:cubicBezTo>
                    <a:cubicBezTo>
                      <a:pt x="32" y="23"/>
                      <a:pt x="34" y="29"/>
                      <a:pt x="36" y="33"/>
                    </a:cubicBezTo>
                    <a:cubicBezTo>
                      <a:pt x="37" y="35"/>
                      <a:pt x="38" y="39"/>
                      <a:pt x="40" y="39"/>
                    </a:cubicBezTo>
                    <a:cubicBezTo>
                      <a:pt x="41" y="39"/>
                      <a:pt x="42" y="37"/>
                      <a:pt x="42" y="37"/>
                    </a:cubicBezTo>
                    <a:cubicBezTo>
                      <a:pt x="45" y="33"/>
                      <a:pt x="41" y="29"/>
                      <a:pt x="42" y="25"/>
                    </a:cubicBezTo>
                    <a:cubicBezTo>
                      <a:pt x="42" y="24"/>
                      <a:pt x="43" y="24"/>
                      <a:pt x="44" y="25"/>
                    </a:cubicBezTo>
                    <a:cubicBezTo>
                      <a:pt x="45" y="26"/>
                      <a:pt x="46" y="29"/>
                      <a:pt x="47" y="30"/>
                    </a:cubicBezTo>
                    <a:cubicBezTo>
                      <a:pt x="50" y="31"/>
                      <a:pt x="55" y="23"/>
                      <a:pt x="54" y="21"/>
                    </a:cubicBezTo>
                    <a:cubicBezTo>
                      <a:pt x="52" y="19"/>
                      <a:pt x="42" y="20"/>
                      <a:pt x="39" y="19"/>
                    </a:cubicBezTo>
                    <a:cubicBezTo>
                      <a:pt x="33" y="17"/>
                      <a:pt x="37" y="4"/>
                      <a:pt x="41" y="2"/>
                    </a:cubicBezTo>
                    <a:close/>
                    <a:moveTo>
                      <a:pt x="19" y="31"/>
                    </a:moveTo>
                    <a:cubicBezTo>
                      <a:pt x="17" y="29"/>
                      <a:pt x="17" y="31"/>
                      <a:pt x="17" y="33"/>
                    </a:cubicBezTo>
                    <a:cubicBezTo>
                      <a:pt x="17" y="37"/>
                      <a:pt x="19" y="44"/>
                      <a:pt x="22" y="42"/>
                    </a:cubicBezTo>
                    <a:cubicBezTo>
                      <a:pt x="24" y="42"/>
                      <a:pt x="24" y="40"/>
                      <a:pt x="23" y="38"/>
                    </a:cubicBezTo>
                    <a:cubicBezTo>
                      <a:pt x="23" y="36"/>
                      <a:pt x="21" y="33"/>
                      <a:pt x="19" y="31"/>
                    </a:cubicBezTo>
                    <a:close/>
                    <a:moveTo>
                      <a:pt x="57" y="48"/>
                    </a:moveTo>
                    <a:cubicBezTo>
                      <a:pt x="55" y="49"/>
                      <a:pt x="52" y="49"/>
                      <a:pt x="50" y="49"/>
                    </a:cubicBezTo>
                    <a:cubicBezTo>
                      <a:pt x="42" y="52"/>
                      <a:pt x="36" y="51"/>
                      <a:pt x="30" y="60"/>
                    </a:cubicBezTo>
                    <a:cubicBezTo>
                      <a:pt x="31" y="60"/>
                      <a:pt x="31" y="60"/>
                      <a:pt x="31" y="60"/>
                    </a:cubicBezTo>
                    <a:cubicBezTo>
                      <a:pt x="31" y="62"/>
                      <a:pt x="34" y="62"/>
                      <a:pt x="35" y="61"/>
                    </a:cubicBezTo>
                    <a:cubicBezTo>
                      <a:pt x="37" y="60"/>
                      <a:pt x="45" y="57"/>
                      <a:pt x="47" y="57"/>
                    </a:cubicBezTo>
                    <a:cubicBezTo>
                      <a:pt x="50" y="57"/>
                      <a:pt x="48" y="61"/>
                      <a:pt x="50" y="63"/>
                    </a:cubicBezTo>
                    <a:cubicBezTo>
                      <a:pt x="51" y="64"/>
                      <a:pt x="54" y="64"/>
                      <a:pt x="54" y="66"/>
                    </a:cubicBezTo>
                    <a:cubicBezTo>
                      <a:pt x="54" y="67"/>
                      <a:pt x="50" y="68"/>
                      <a:pt x="49" y="70"/>
                    </a:cubicBezTo>
                    <a:cubicBezTo>
                      <a:pt x="48" y="71"/>
                      <a:pt x="48" y="71"/>
                      <a:pt x="50" y="71"/>
                    </a:cubicBezTo>
                    <a:cubicBezTo>
                      <a:pt x="56" y="70"/>
                      <a:pt x="62" y="65"/>
                      <a:pt x="68" y="64"/>
                    </a:cubicBezTo>
                    <a:cubicBezTo>
                      <a:pt x="69" y="64"/>
                      <a:pt x="70" y="64"/>
                      <a:pt x="70" y="63"/>
                    </a:cubicBezTo>
                    <a:cubicBezTo>
                      <a:pt x="72" y="61"/>
                      <a:pt x="68" y="60"/>
                      <a:pt x="67" y="60"/>
                    </a:cubicBezTo>
                    <a:cubicBezTo>
                      <a:pt x="63" y="60"/>
                      <a:pt x="58" y="61"/>
                      <a:pt x="55" y="60"/>
                    </a:cubicBezTo>
                    <a:cubicBezTo>
                      <a:pt x="55" y="59"/>
                      <a:pt x="54" y="58"/>
                      <a:pt x="55" y="57"/>
                    </a:cubicBezTo>
                    <a:cubicBezTo>
                      <a:pt x="55" y="54"/>
                      <a:pt x="60" y="54"/>
                      <a:pt x="62" y="53"/>
                    </a:cubicBezTo>
                    <a:cubicBezTo>
                      <a:pt x="63" y="52"/>
                      <a:pt x="63" y="52"/>
                      <a:pt x="63" y="51"/>
                    </a:cubicBezTo>
                    <a:cubicBezTo>
                      <a:pt x="63" y="49"/>
                      <a:pt x="60" y="48"/>
                      <a:pt x="57" y="48"/>
                    </a:cubicBezTo>
                    <a:close/>
                    <a:moveTo>
                      <a:pt x="6" y="54"/>
                    </a:moveTo>
                    <a:cubicBezTo>
                      <a:pt x="8" y="56"/>
                      <a:pt x="9" y="63"/>
                      <a:pt x="7" y="65"/>
                    </a:cubicBezTo>
                    <a:cubicBezTo>
                      <a:pt x="6" y="67"/>
                      <a:pt x="4" y="67"/>
                      <a:pt x="3" y="65"/>
                    </a:cubicBezTo>
                    <a:cubicBezTo>
                      <a:pt x="0" y="63"/>
                      <a:pt x="0" y="57"/>
                      <a:pt x="2" y="54"/>
                    </a:cubicBezTo>
                    <a:cubicBezTo>
                      <a:pt x="3" y="53"/>
                      <a:pt x="4" y="52"/>
                      <a:pt x="6" y="54"/>
                    </a:cubicBezTo>
                    <a:close/>
                    <a:moveTo>
                      <a:pt x="59" y="73"/>
                    </a:moveTo>
                    <a:cubicBezTo>
                      <a:pt x="60" y="73"/>
                      <a:pt x="60" y="73"/>
                      <a:pt x="61" y="74"/>
                    </a:cubicBezTo>
                    <a:cubicBezTo>
                      <a:pt x="61" y="75"/>
                      <a:pt x="60" y="77"/>
                      <a:pt x="60" y="78"/>
                    </a:cubicBezTo>
                    <a:cubicBezTo>
                      <a:pt x="57" y="83"/>
                      <a:pt x="52" y="83"/>
                      <a:pt x="45" y="84"/>
                    </a:cubicBezTo>
                    <a:cubicBezTo>
                      <a:pt x="42" y="84"/>
                      <a:pt x="36" y="83"/>
                      <a:pt x="35" y="81"/>
                    </a:cubicBezTo>
                    <a:cubicBezTo>
                      <a:pt x="35" y="79"/>
                      <a:pt x="40" y="76"/>
                      <a:pt x="42" y="74"/>
                    </a:cubicBezTo>
                    <a:cubicBezTo>
                      <a:pt x="45" y="73"/>
                      <a:pt x="44" y="73"/>
                      <a:pt x="44" y="75"/>
                    </a:cubicBezTo>
                    <a:cubicBezTo>
                      <a:pt x="44" y="77"/>
                      <a:pt x="44" y="78"/>
                      <a:pt x="44" y="79"/>
                    </a:cubicBezTo>
                    <a:cubicBezTo>
                      <a:pt x="45" y="80"/>
                      <a:pt x="49" y="81"/>
                      <a:pt x="51" y="80"/>
                    </a:cubicBezTo>
                    <a:cubicBezTo>
                      <a:pt x="55" y="80"/>
                      <a:pt x="57" y="76"/>
                      <a:pt x="59" y="73"/>
                    </a:cubicBezTo>
                    <a:close/>
                  </a:path>
                </a:pathLst>
              </a:custGeom>
              <a:grpFill/>
              <a:ln>
                <a:noFill/>
              </a:ln>
            </p:spPr>
            <p:txBody>
              <a:bodyPr anchor="ctr"/>
              <a:lstStyle/>
              <a:p>
                <a:pPr algn="ctr"/>
                <a:endParaRPr/>
              </a:p>
            </p:txBody>
          </p:sp>
          <p:sp>
            <p:nvSpPr>
              <p:cNvPr id="195" name="iṥḻiďê">
                <a:extLst>
                  <a:ext uri="{FF2B5EF4-FFF2-40B4-BE49-F238E27FC236}">
                    <a16:creationId xmlns:a16="http://schemas.microsoft.com/office/drawing/2014/main" id="{B5555CA7-5BCE-1602-D96A-5C5279EABA6B}"/>
                  </a:ext>
                </a:extLst>
              </p:cNvPr>
              <p:cNvSpPr/>
              <p:nvPr/>
            </p:nvSpPr>
            <p:spPr bwMode="auto">
              <a:xfrm>
                <a:off x="6363014" y="1510328"/>
                <a:ext cx="130106" cy="118158"/>
              </a:xfrm>
              <a:custGeom>
                <a:avLst/>
                <a:gdLst>
                  <a:gd name="T0" fmla="*/ 51 w 94"/>
                  <a:gd name="T1" fmla="*/ 1 h 84"/>
                  <a:gd name="T2" fmla="*/ 57 w 94"/>
                  <a:gd name="T3" fmla="*/ 8 h 84"/>
                  <a:gd name="T4" fmla="*/ 69 w 94"/>
                  <a:gd name="T5" fmla="*/ 11 h 84"/>
                  <a:gd name="T6" fmla="*/ 65 w 94"/>
                  <a:gd name="T7" fmla="*/ 15 h 84"/>
                  <a:gd name="T8" fmla="*/ 52 w 94"/>
                  <a:gd name="T9" fmla="*/ 14 h 84"/>
                  <a:gd name="T10" fmla="*/ 46 w 94"/>
                  <a:gd name="T11" fmla="*/ 20 h 84"/>
                  <a:gd name="T12" fmla="*/ 31 w 94"/>
                  <a:gd name="T13" fmla="*/ 34 h 84"/>
                  <a:gd name="T14" fmla="*/ 21 w 94"/>
                  <a:gd name="T15" fmla="*/ 37 h 84"/>
                  <a:gd name="T16" fmla="*/ 25 w 94"/>
                  <a:gd name="T17" fmla="*/ 30 h 84"/>
                  <a:gd name="T18" fmla="*/ 42 w 94"/>
                  <a:gd name="T19" fmla="*/ 15 h 84"/>
                  <a:gd name="T20" fmla="*/ 32 w 94"/>
                  <a:gd name="T21" fmla="*/ 4 h 84"/>
                  <a:gd name="T22" fmla="*/ 44 w 94"/>
                  <a:gd name="T23" fmla="*/ 3 h 84"/>
                  <a:gd name="T24" fmla="*/ 51 w 94"/>
                  <a:gd name="T25" fmla="*/ 1 h 84"/>
                  <a:gd name="T26" fmla="*/ 12 w 94"/>
                  <a:gd name="T27" fmla="*/ 35 h 84"/>
                  <a:gd name="T28" fmla="*/ 9 w 94"/>
                  <a:gd name="T29" fmla="*/ 50 h 84"/>
                  <a:gd name="T30" fmla="*/ 6 w 94"/>
                  <a:gd name="T31" fmla="*/ 54 h 84"/>
                  <a:gd name="T32" fmla="*/ 1 w 94"/>
                  <a:gd name="T33" fmla="*/ 47 h 84"/>
                  <a:gd name="T34" fmla="*/ 9 w 94"/>
                  <a:gd name="T35" fmla="*/ 30 h 84"/>
                  <a:gd name="T36" fmla="*/ 12 w 94"/>
                  <a:gd name="T37" fmla="*/ 35 h 84"/>
                  <a:gd name="T38" fmla="*/ 52 w 94"/>
                  <a:gd name="T39" fmla="*/ 30 h 84"/>
                  <a:gd name="T40" fmla="*/ 46 w 94"/>
                  <a:gd name="T41" fmla="*/ 43 h 84"/>
                  <a:gd name="T42" fmla="*/ 33 w 94"/>
                  <a:gd name="T43" fmla="*/ 51 h 84"/>
                  <a:gd name="T44" fmla="*/ 34 w 94"/>
                  <a:gd name="T45" fmla="*/ 53 h 84"/>
                  <a:gd name="T46" fmla="*/ 38 w 94"/>
                  <a:gd name="T47" fmla="*/ 55 h 84"/>
                  <a:gd name="T48" fmla="*/ 28 w 94"/>
                  <a:gd name="T49" fmla="*/ 60 h 84"/>
                  <a:gd name="T50" fmla="*/ 27 w 94"/>
                  <a:gd name="T51" fmla="*/ 62 h 84"/>
                  <a:gd name="T52" fmla="*/ 36 w 94"/>
                  <a:gd name="T53" fmla="*/ 66 h 84"/>
                  <a:gd name="T54" fmla="*/ 35 w 94"/>
                  <a:gd name="T55" fmla="*/ 76 h 84"/>
                  <a:gd name="T56" fmla="*/ 39 w 94"/>
                  <a:gd name="T57" fmla="*/ 76 h 84"/>
                  <a:gd name="T58" fmla="*/ 46 w 94"/>
                  <a:gd name="T59" fmla="*/ 67 h 84"/>
                  <a:gd name="T60" fmla="*/ 48 w 94"/>
                  <a:gd name="T61" fmla="*/ 62 h 84"/>
                  <a:gd name="T62" fmla="*/ 54 w 94"/>
                  <a:gd name="T63" fmla="*/ 61 h 84"/>
                  <a:gd name="T64" fmla="*/ 55 w 94"/>
                  <a:gd name="T65" fmla="*/ 59 h 84"/>
                  <a:gd name="T66" fmla="*/ 50 w 94"/>
                  <a:gd name="T67" fmla="*/ 55 h 84"/>
                  <a:gd name="T68" fmla="*/ 57 w 94"/>
                  <a:gd name="T69" fmla="*/ 50 h 84"/>
                  <a:gd name="T70" fmla="*/ 54 w 94"/>
                  <a:gd name="T71" fmla="*/ 41 h 84"/>
                  <a:gd name="T72" fmla="*/ 55 w 94"/>
                  <a:gd name="T73" fmla="*/ 39 h 84"/>
                  <a:gd name="T74" fmla="*/ 85 w 94"/>
                  <a:gd name="T75" fmla="*/ 41 h 84"/>
                  <a:gd name="T76" fmla="*/ 65 w 94"/>
                  <a:gd name="T77" fmla="*/ 73 h 84"/>
                  <a:gd name="T78" fmla="*/ 60 w 94"/>
                  <a:gd name="T79" fmla="*/ 76 h 84"/>
                  <a:gd name="T80" fmla="*/ 72 w 94"/>
                  <a:gd name="T81" fmla="*/ 83 h 84"/>
                  <a:gd name="T82" fmla="*/ 87 w 94"/>
                  <a:gd name="T83" fmla="*/ 57 h 84"/>
                  <a:gd name="T84" fmla="*/ 93 w 94"/>
                  <a:gd name="T85" fmla="*/ 49 h 84"/>
                  <a:gd name="T86" fmla="*/ 93 w 94"/>
                  <a:gd name="T87" fmla="*/ 33 h 84"/>
                  <a:gd name="T88" fmla="*/ 81 w 94"/>
                  <a:gd name="T89" fmla="*/ 32 h 84"/>
                  <a:gd name="T90" fmla="*/ 52 w 94"/>
                  <a:gd name="T91" fmla="*/ 30 h 84"/>
                  <a:gd name="T92" fmla="*/ 37 w 94"/>
                  <a:gd name="T93" fmla="*/ 43 h 84"/>
                  <a:gd name="T94" fmla="*/ 36 w 94"/>
                  <a:gd name="T95" fmla="*/ 45 h 84"/>
                  <a:gd name="T96" fmla="*/ 30 w 94"/>
                  <a:gd name="T97" fmla="*/ 45 h 84"/>
                  <a:gd name="T98" fmla="*/ 30 w 94"/>
                  <a:gd name="T99" fmla="*/ 43 h 84"/>
                  <a:gd name="T100" fmla="*/ 37 w 94"/>
                  <a:gd name="T101" fmla="*/ 4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4" h="84">
                    <a:moveTo>
                      <a:pt x="51" y="1"/>
                    </a:moveTo>
                    <a:cubicBezTo>
                      <a:pt x="54" y="1"/>
                      <a:pt x="54" y="6"/>
                      <a:pt x="57" y="8"/>
                    </a:cubicBezTo>
                    <a:cubicBezTo>
                      <a:pt x="60" y="10"/>
                      <a:pt x="65" y="9"/>
                      <a:pt x="69" y="11"/>
                    </a:cubicBezTo>
                    <a:cubicBezTo>
                      <a:pt x="75" y="13"/>
                      <a:pt x="69" y="16"/>
                      <a:pt x="65" y="15"/>
                    </a:cubicBezTo>
                    <a:cubicBezTo>
                      <a:pt x="62" y="15"/>
                      <a:pt x="55" y="13"/>
                      <a:pt x="52" y="14"/>
                    </a:cubicBezTo>
                    <a:cubicBezTo>
                      <a:pt x="49" y="15"/>
                      <a:pt x="47" y="18"/>
                      <a:pt x="46" y="20"/>
                    </a:cubicBezTo>
                    <a:cubicBezTo>
                      <a:pt x="42" y="24"/>
                      <a:pt x="36" y="32"/>
                      <a:pt x="31" y="34"/>
                    </a:cubicBezTo>
                    <a:cubicBezTo>
                      <a:pt x="30" y="35"/>
                      <a:pt x="23" y="39"/>
                      <a:pt x="21" y="37"/>
                    </a:cubicBezTo>
                    <a:cubicBezTo>
                      <a:pt x="20" y="34"/>
                      <a:pt x="24" y="31"/>
                      <a:pt x="25" y="30"/>
                    </a:cubicBezTo>
                    <a:cubicBezTo>
                      <a:pt x="29" y="26"/>
                      <a:pt x="41" y="21"/>
                      <a:pt x="42" y="15"/>
                    </a:cubicBezTo>
                    <a:cubicBezTo>
                      <a:pt x="43" y="10"/>
                      <a:pt x="32" y="9"/>
                      <a:pt x="32" y="4"/>
                    </a:cubicBezTo>
                    <a:cubicBezTo>
                      <a:pt x="34" y="0"/>
                      <a:pt x="40" y="4"/>
                      <a:pt x="44" y="3"/>
                    </a:cubicBezTo>
                    <a:cubicBezTo>
                      <a:pt x="47" y="3"/>
                      <a:pt x="49" y="2"/>
                      <a:pt x="51" y="1"/>
                    </a:cubicBezTo>
                    <a:close/>
                    <a:moveTo>
                      <a:pt x="12" y="35"/>
                    </a:moveTo>
                    <a:cubicBezTo>
                      <a:pt x="11" y="40"/>
                      <a:pt x="10" y="45"/>
                      <a:pt x="9" y="50"/>
                    </a:cubicBezTo>
                    <a:cubicBezTo>
                      <a:pt x="8" y="51"/>
                      <a:pt x="8" y="55"/>
                      <a:pt x="6" y="54"/>
                    </a:cubicBezTo>
                    <a:cubicBezTo>
                      <a:pt x="3" y="54"/>
                      <a:pt x="0" y="50"/>
                      <a:pt x="1" y="47"/>
                    </a:cubicBezTo>
                    <a:cubicBezTo>
                      <a:pt x="3" y="42"/>
                      <a:pt x="6" y="36"/>
                      <a:pt x="9" y="30"/>
                    </a:cubicBezTo>
                    <a:cubicBezTo>
                      <a:pt x="12" y="26"/>
                      <a:pt x="13" y="27"/>
                      <a:pt x="12" y="35"/>
                    </a:cubicBezTo>
                    <a:close/>
                    <a:moveTo>
                      <a:pt x="52" y="30"/>
                    </a:moveTo>
                    <a:cubicBezTo>
                      <a:pt x="46" y="32"/>
                      <a:pt x="49" y="37"/>
                      <a:pt x="46" y="43"/>
                    </a:cubicBezTo>
                    <a:cubicBezTo>
                      <a:pt x="44" y="47"/>
                      <a:pt x="39" y="49"/>
                      <a:pt x="33" y="51"/>
                    </a:cubicBezTo>
                    <a:cubicBezTo>
                      <a:pt x="32" y="52"/>
                      <a:pt x="32" y="53"/>
                      <a:pt x="34" y="53"/>
                    </a:cubicBezTo>
                    <a:cubicBezTo>
                      <a:pt x="35" y="54"/>
                      <a:pt x="37" y="54"/>
                      <a:pt x="38" y="55"/>
                    </a:cubicBezTo>
                    <a:cubicBezTo>
                      <a:pt x="38" y="60"/>
                      <a:pt x="30" y="56"/>
                      <a:pt x="28" y="60"/>
                    </a:cubicBezTo>
                    <a:cubicBezTo>
                      <a:pt x="28" y="61"/>
                      <a:pt x="27" y="61"/>
                      <a:pt x="27" y="62"/>
                    </a:cubicBezTo>
                    <a:cubicBezTo>
                      <a:pt x="29" y="65"/>
                      <a:pt x="34" y="63"/>
                      <a:pt x="36" y="66"/>
                    </a:cubicBezTo>
                    <a:cubicBezTo>
                      <a:pt x="37" y="68"/>
                      <a:pt x="35" y="73"/>
                      <a:pt x="35" y="76"/>
                    </a:cubicBezTo>
                    <a:cubicBezTo>
                      <a:pt x="36" y="78"/>
                      <a:pt x="37" y="77"/>
                      <a:pt x="39" y="76"/>
                    </a:cubicBezTo>
                    <a:cubicBezTo>
                      <a:pt x="41" y="74"/>
                      <a:pt x="45" y="69"/>
                      <a:pt x="46" y="67"/>
                    </a:cubicBezTo>
                    <a:cubicBezTo>
                      <a:pt x="46" y="65"/>
                      <a:pt x="46" y="63"/>
                      <a:pt x="48" y="62"/>
                    </a:cubicBezTo>
                    <a:cubicBezTo>
                      <a:pt x="49" y="61"/>
                      <a:pt x="52" y="62"/>
                      <a:pt x="54" y="61"/>
                    </a:cubicBezTo>
                    <a:cubicBezTo>
                      <a:pt x="56" y="61"/>
                      <a:pt x="56" y="60"/>
                      <a:pt x="55" y="59"/>
                    </a:cubicBezTo>
                    <a:cubicBezTo>
                      <a:pt x="53" y="58"/>
                      <a:pt x="50" y="56"/>
                      <a:pt x="50" y="55"/>
                    </a:cubicBezTo>
                    <a:cubicBezTo>
                      <a:pt x="51" y="53"/>
                      <a:pt x="56" y="53"/>
                      <a:pt x="57" y="50"/>
                    </a:cubicBezTo>
                    <a:cubicBezTo>
                      <a:pt x="57" y="47"/>
                      <a:pt x="52" y="46"/>
                      <a:pt x="54" y="41"/>
                    </a:cubicBezTo>
                    <a:cubicBezTo>
                      <a:pt x="54" y="40"/>
                      <a:pt x="54" y="39"/>
                      <a:pt x="55" y="39"/>
                    </a:cubicBezTo>
                    <a:cubicBezTo>
                      <a:pt x="60" y="36"/>
                      <a:pt x="83" y="36"/>
                      <a:pt x="85" y="41"/>
                    </a:cubicBezTo>
                    <a:cubicBezTo>
                      <a:pt x="89" y="53"/>
                      <a:pt x="77" y="72"/>
                      <a:pt x="65" y="73"/>
                    </a:cubicBezTo>
                    <a:cubicBezTo>
                      <a:pt x="63" y="73"/>
                      <a:pt x="58" y="73"/>
                      <a:pt x="60" y="76"/>
                    </a:cubicBezTo>
                    <a:cubicBezTo>
                      <a:pt x="61" y="80"/>
                      <a:pt x="69" y="84"/>
                      <a:pt x="72" y="83"/>
                    </a:cubicBezTo>
                    <a:cubicBezTo>
                      <a:pt x="78" y="80"/>
                      <a:pt x="84" y="64"/>
                      <a:pt x="87" y="57"/>
                    </a:cubicBezTo>
                    <a:cubicBezTo>
                      <a:pt x="89" y="54"/>
                      <a:pt x="92" y="52"/>
                      <a:pt x="93" y="49"/>
                    </a:cubicBezTo>
                    <a:cubicBezTo>
                      <a:pt x="94" y="45"/>
                      <a:pt x="94" y="35"/>
                      <a:pt x="93" y="33"/>
                    </a:cubicBezTo>
                    <a:cubicBezTo>
                      <a:pt x="91" y="30"/>
                      <a:pt x="88" y="32"/>
                      <a:pt x="81" y="32"/>
                    </a:cubicBezTo>
                    <a:cubicBezTo>
                      <a:pt x="74" y="31"/>
                      <a:pt x="61" y="30"/>
                      <a:pt x="52" y="30"/>
                    </a:cubicBezTo>
                    <a:close/>
                    <a:moveTo>
                      <a:pt x="37" y="43"/>
                    </a:moveTo>
                    <a:cubicBezTo>
                      <a:pt x="37" y="44"/>
                      <a:pt x="37" y="45"/>
                      <a:pt x="36" y="45"/>
                    </a:cubicBezTo>
                    <a:cubicBezTo>
                      <a:pt x="35" y="46"/>
                      <a:pt x="31" y="46"/>
                      <a:pt x="30" y="45"/>
                    </a:cubicBezTo>
                    <a:cubicBezTo>
                      <a:pt x="29" y="44"/>
                      <a:pt x="29" y="44"/>
                      <a:pt x="30" y="43"/>
                    </a:cubicBezTo>
                    <a:cubicBezTo>
                      <a:pt x="31" y="42"/>
                      <a:pt x="36" y="42"/>
                      <a:pt x="37" y="43"/>
                    </a:cubicBezTo>
                    <a:close/>
                  </a:path>
                </a:pathLst>
              </a:custGeom>
              <a:grpFill/>
              <a:ln>
                <a:noFill/>
              </a:ln>
            </p:spPr>
            <p:txBody>
              <a:bodyPr anchor="ctr"/>
              <a:lstStyle/>
              <a:p>
                <a:pPr algn="ctr"/>
                <a:endParaRPr/>
              </a:p>
            </p:txBody>
          </p:sp>
          <p:sp>
            <p:nvSpPr>
              <p:cNvPr id="196" name="išļidè">
                <a:extLst>
                  <a:ext uri="{FF2B5EF4-FFF2-40B4-BE49-F238E27FC236}">
                    <a16:creationId xmlns:a16="http://schemas.microsoft.com/office/drawing/2014/main" id="{08060E81-6611-BAB2-3C12-F14FD17AB60F}"/>
                  </a:ext>
                </a:extLst>
              </p:cNvPr>
              <p:cNvSpPr/>
              <p:nvPr/>
            </p:nvSpPr>
            <p:spPr bwMode="auto">
              <a:xfrm>
                <a:off x="6592692" y="1530243"/>
                <a:ext cx="106209" cy="100899"/>
              </a:xfrm>
              <a:custGeom>
                <a:avLst/>
                <a:gdLst>
                  <a:gd name="T0" fmla="*/ 35 w 76"/>
                  <a:gd name="T1" fmla="*/ 0 h 72"/>
                  <a:gd name="T2" fmla="*/ 38 w 76"/>
                  <a:gd name="T3" fmla="*/ 20 h 72"/>
                  <a:gd name="T4" fmla="*/ 38 w 76"/>
                  <a:gd name="T5" fmla="*/ 26 h 72"/>
                  <a:gd name="T6" fmla="*/ 64 w 76"/>
                  <a:gd name="T7" fmla="*/ 31 h 72"/>
                  <a:gd name="T8" fmla="*/ 61 w 76"/>
                  <a:gd name="T9" fmla="*/ 37 h 72"/>
                  <a:gd name="T10" fmla="*/ 36 w 76"/>
                  <a:gd name="T11" fmla="*/ 35 h 72"/>
                  <a:gd name="T12" fmla="*/ 31 w 76"/>
                  <a:gd name="T13" fmla="*/ 44 h 72"/>
                  <a:gd name="T14" fmla="*/ 19 w 76"/>
                  <a:gd name="T15" fmla="*/ 55 h 72"/>
                  <a:gd name="T16" fmla="*/ 10 w 76"/>
                  <a:gd name="T17" fmla="*/ 56 h 72"/>
                  <a:gd name="T18" fmla="*/ 21 w 76"/>
                  <a:gd name="T19" fmla="*/ 45 h 72"/>
                  <a:gd name="T20" fmla="*/ 24 w 76"/>
                  <a:gd name="T21" fmla="*/ 38 h 72"/>
                  <a:gd name="T22" fmla="*/ 0 w 76"/>
                  <a:gd name="T23" fmla="*/ 34 h 72"/>
                  <a:gd name="T24" fmla="*/ 0 w 76"/>
                  <a:gd name="T25" fmla="*/ 34 h 72"/>
                  <a:gd name="T26" fmla="*/ 7 w 76"/>
                  <a:gd name="T27" fmla="*/ 31 h 72"/>
                  <a:gd name="T28" fmla="*/ 25 w 76"/>
                  <a:gd name="T29" fmla="*/ 30 h 72"/>
                  <a:gd name="T30" fmla="*/ 32 w 76"/>
                  <a:gd name="T31" fmla="*/ 14 h 72"/>
                  <a:gd name="T32" fmla="*/ 35 w 76"/>
                  <a:gd name="T33" fmla="*/ 0 h 72"/>
                  <a:gd name="T34" fmla="*/ 52 w 76"/>
                  <a:gd name="T35" fmla="*/ 49 h 72"/>
                  <a:gd name="T36" fmla="*/ 48 w 76"/>
                  <a:gd name="T37" fmla="*/ 50 h 72"/>
                  <a:gd name="T38" fmla="*/ 51 w 76"/>
                  <a:gd name="T39" fmla="*/ 54 h 72"/>
                  <a:gd name="T40" fmla="*/ 55 w 76"/>
                  <a:gd name="T41" fmla="*/ 57 h 72"/>
                  <a:gd name="T42" fmla="*/ 67 w 76"/>
                  <a:gd name="T43" fmla="*/ 69 h 72"/>
                  <a:gd name="T44" fmla="*/ 74 w 76"/>
                  <a:gd name="T45" fmla="*/ 70 h 72"/>
                  <a:gd name="T46" fmla="*/ 72 w 76"/>
                  <a:gd name="T47" fmla="*/ 61 h 72"/>
                  <a:gd name="T48" fmla="*/ 52 w 76"/>
                  <a:gd name="T49" fmla="*/ 49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6" h="72">
                    <a:moveTo>
                      <a:pt x="35" y="0"/>
                    </a:moveTo>
                    <a:cubicBezTo>
                      <a:pt x="42" y="0"/>
                      <a:pt x="40" y="15"/>
                      <a:pt x="38" y="20"/>
                    </a:cubicBezTo>
                    <a:cubicBezTo>
                      <a:pt x="38" y="22"/>
                      <a:pt x="37" y="25"/>
                      <a:pt x="38" y="26"/>
                    </a:cubicBezTo>
                    <a:cubicBezTo>
                      <a:pt x="40" y="28"/>
                      <a:pt x="61" y="30"/>
                      <a:pt x="64" y="31"/>
                    </a:cubicBezTo>
                    <a:cubicBezTo>
                      <a:pt x="68" y="32"/>
                      <a:pt x="68" y="38"/>
                      <a:pt x="61" y="37"/>
                    </a:cubicBezTo>
                    <a:cubicBezTo>
                      <a:pt x="57" y="36"/>
                      <a:pt x="40" y="34"/>
                      <a:pt x="36" y="35"/>
                    </a:cubicBezTo>
                    <a:cubicBezTo>
                      <a:pt x="33" y="36"/>
                      <a:pt x="32" y="41"/>
                      <a:pt x="31" y="44"/>
                    </a:cubicBezTo>
                    <a:cubicBezTo>
                      <a:pt x="28" y="49"/>
                      <a:pt x="24" y="53"/>
                      <a:pt x="19" y="55"/>
                    </a:cubicBezTo>
                    <a:cubicBezTo>
                      <a:pt x="18" y="56"/>
                      <a:pt x="10" y="59"/>
                      <a:pt x="10" y="56"/>
                    </a:cubicBezTo>
                    <a:cubicBezTo>
                      <a:pt x="10" y="54"/>
                      <a:pt x="18" y="49"/>
                      <a:pt x="21" y="45"/>
                    </a:cubicBezTo>
                    <a:cubicBezTo>
                      <a:pt x="24" y="42"/>
                      <a:pt x="26" y="39"/>
                      <a:pt x="24" y="38"/>
                    </a:cubicBezTo>
                    <a:cubicBezTo>
                      <a:pt x="21" y="33"/>
                      <a:pt x="5" y="39"/>
                      <a:pt x="0" y="34"/>
                    </a:cubicBezTo>
                    <a:cubicBezTo>
                      <a:pt x="0" y="34"/>
                      <a:pt x="0" y="34"/>
                      <a:pt x="0" y="34"/>
                    </a:cubicBezTo>
                    <a:cubicBezTo>
                      <a:pt x="1" y="32"/>
                      <a:pt x="5" y="31"/>
                      <a:pt x="7" y="31"/>
                    </a:cubicBezTo>
                    <a:cubicBezTo>
                      <a:pt x="13" y="32"/>
                      <a:pt x="21" y="33"/>
                      <a:pt x="25" y="30"/>
                    </a:cubicBezTo>
                    <a:cubicBezTo>
                      <a:pt x="29" y="27"/>
                      <a:pt x="32" y="20"/>
                      <a:pt x="32" y="14"/>
                    </a:cubicBezTo>
                    <a:cubicBezTo>
                      <a:pt x="33" y="8"/>
                      <a:pt x="29" y="2"/>
                      <a:pt x="35" y="0"/>
                    </a:cubicBezTo>
                    <a:close/>
                    <a:moveTo>
                      <a:pt x="52" y="49"/>
                    </a:moveTo>
                    <a:cubicBezTo>
                      <a:pt x="50" y="49"/>
                      <a:pt x="48" y="48"/>
                      <a:pt x="48" y="50"/>
                    </a:cubicBezTo>
                    <a:cubicBezTo>
                      <a:pt x="48" y="52"/>
                      <a:pt x="49" y="53"/>
                      <a:pt x="51" y="54"/>
                    </a:cubicBezTo>
                    <a:cubicBezTo>
                      <a:pt x="52" y="55"/>
                      <a:pt x="54" y="56"/>
                      <a:pt x="55" y="57"/>
                    </a:cubicBezTo>
                    <a:cubicBezTo>
                      <a:pt x="58" y="61"/>
                      <a:pt x="63" y="66"/>
                      <a:pt x="67" y="69"/>
                    </a:cubicBezTo>
                    <a:cubicBezTo>
                      <a:pt x="68" y="70"/>
                      <a:pt x="72" y="72"/>
                      <a:pt x="74" y="70"/>
                    </a:cubicBezTo>
                    <a:cubicBezTo>
                      <a:pt x="76" y="67"/>
                      <a:pt x="74" y="63"/>
                      <a:pt x="72" y="61"/>
                    </a:cubicBezTo>
                    <a:cubicBezTo>
                      <a:pt x="69" y="58"/>
                      <a:pt x="59" y="51"/>
                      <a:pt x="52" y="49"/>
                    </a:cubicBezTo>
                    <a:close/>
                  </a:path>
                </a:pathLst>
              </a:custGeom>
              <a:grpFill/>
              <a:ln>
                <a:noFill/>
              </a:ln>
            </p:spPr>
            <p:txBody>
              <a:bodyPr anchor="ctr"/>
              <a:lstStyle/>
              <a:p>
                <a:pPr algn="ctr"/>
                <a:endParaRPr/>
              </a:p>
            </p:txBody>
          </p:sp>
          <p:sp>
            <p:nvSpPr>
              <p:cNvPr id="197" name="îṥ1íḋè">
                <a:extLst>
                  <a:ext uri="{FF2B5EF4-FFF2-40B4-BE49-F238E27FC236}">
                    <a16:creationId xmlns:a16="http://schemas.microsoft.com/office/drawing/2014/main" id="{9D53BB6D-9DEC-7DCA-ACF1-78A330C173DD}"/>
                  </a:ext>
                </a:extLst>
              </p:cNvPr>
              <p:cNvSpPr/>
              <p:nvPr/>
            </p:nvSpPr>
            <p:spPr bwMode="auto">
              <a:xfrm>
                <a:off x="5830640" y="920868"/>
                <a:ext cx="98244" cy="83641"/>
              </a:xfrm>
              <a:custGeom>
                <a:avLst/>
                <a:gdLst>
                  <a:gd name="T0" fmla="*/ 43 w 70"/>
                  <a:gd name="T1" fmla="*/ 9 h 60"/>
                  <a:gd name="T2" fmla="*/ 45 w 70"/>
                  <a:gd name="T3" fmla="*/ 0 h 60"/>
                  <a:gd name="T4" fmla="*/ 62 w 70"/>
                  <a:gd name="T5" fmla="*/ 9 h 60"/>
                  <a:gd name="T6" fmla="*/ 69 w 70"/>
                  <a:gd name="T7" fmla="*/ 26 h 60"/>
                  <a:gd name="T8" fmla="*/ 66 w 70"/>
                  <a:gd name="T9" fmla="*/ 44 h 60"/>
                  <a:gd name="T10" fmla="*/ 54 w 70"/>
                  <a:gd name="T11" fmla="*/ 55 h 60"/>
                  <a:gd name="T12" fmla="*/ 36 w 70"/>
                  <a:gd name="T13" fmla="*/ 60 h 60"/>
                  <a:gd name="T14" fmla="*/ 18 w 70"/>
                  <a:gd name="T15" fmla="*/ 57 h 60"/>
                  <a:gd name="T16" fmla="*/ 5 w 70"/>
                  <a:gd name="T17" fmla="*/ 46 h 60"/>
                  <a:gd name="T18" fmla="*/ 0 w 70"/>
                  <a:gd name="T19" fmla="*/ 30 h 60"/>
                  <a:gd name="T20" fmla="*/ 4 w 70"/>
                  <a:gd name="T21" fmla="*/ 13 h 60"/>
                  <a:gd name="T22" fmla="*/ 18 w 70"/>
                  <a:gd name="T23" fmla="*/ 3 h 60"/>
                  <a:gd name="T24" fmla="*/ 20 w 70"/>
                  <a:gd name="T25" fmla="*/ 11 h 60"/>
                  <a:gd name="T26" fmla="*/ 10 w 70"/>
                  <a:gd name="T27" fmla="*/ 19 h 60"/>
                  <a:gd name="T28" fmla="*/ 8 w 70"/>
                  <a:gd name="T29" fmla="*/ 30 h 60"/>
                  <a:gd name="T30" fmla="*/ 12 w 70"/>
                  <a:gd name="T31" fmla="*/ 43 h 60"/>
                  <a:gd name="T32" fmla="*/ 23 w 70"/>
                  <a:gd name="T33" fmla="*/ 49 h 60"/>
                  <a:gd name="T34" fmla="*/ 36 w 70"/>
                  <a:gd name="T35" fmla="*/ 51 h 60"/>
                  <a:gd name="T36" fmla="*/ 50 w 70"/>
                  <a:gd name="T37" fmla="*/ 47 h 60"/>
                  <a:gd name="T38" fmla="*/ 59 w 70"/>
                  <a:gd name="T39" fmla="*/ 39 h 60"/>
                  <a:gd name="T40" fmla="*/ 62 w 70"/>
                  <a:gd name="T41" fmla="*/ 27 h 60"/>
                  <a:gd name="T42" fmla="*/ 56 w 70"/>
                  <a:gd name="T43" fmla="*/ 15 h 60"/>
                  <a:gd name="T44" fmla="*/ 43 w 70"/>
                  <a:gd name="T45" fmla="*/ 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60">
                    <a:moveTo>
                      <a:pt x="43" y="9"/>
                    </a:moveTo>
                    <a:cubicBezTo>
                      <a:pt x="45" y="0"/>
                      <a:pt x="45" y="0"/>
                      <a:pt x="45" y="0"/>
                    </a:cubicBezTo>
                    <a:cubicBezTo>
                      <a:pt x="52" y="1"/>
                      <a:pt x="58" y="4"/>
                      <a:pt x="62" y="9"/>
                    </a:cubicBezTo>
                    <a:cubicBezTo>
                      <a:pt x="66" y="13"/>
                      <a:pt x="69" y="19"/>
                      <a:pt x="69" y="26"/>
                    </a:cubicBezTo>
                    <a:cubicBezTo>
                      <a:pt x="70" y="33"/>
                      <a:pt x="69" y="39"/>
                      <a:pt x="66" y="44"/>
                    </a:cubicBezTo>
                    <a:cubicBezTo>
                      <a:pt x="63" y="48"/>
                      <a:pt x="59" y="52"/>
                      <a:pt x="54" y="55"/>
                    </a:cubicBezTo>
                    <a:cubicBezTo>
                      <a:pt x="49" y="58"/>
                      <a:pt x="43" y="59"/>
                      <a:pt x="36" y="60"/>
                    </a:cubicBezTo>
                    <a:cubicBezTo>
                      <a:pt x="29" y="60"/>
                      <a:pt x="23" y="59"/>
                      <a:pt x="18" y="57"/>
                    </a:cubicBezTo>
                    <a:cubicBezTo>
                      <a:pt x="12" y="55"/>
                      <a:pt x="8" y="51"/>
                      <a:pt x="5" y="46"/>
                    </a:cubicBezTo>
                    <a:cubicBezTo>
                      <a:pt x="2" y="42"/>
                      <a:pt x="1" y="36"/>
                      <a:pt x="0" y="30"/>
                    </a:cubicBezTo>
                    <a:cubicBezTo>
                      <a:pt x="0" y="24"/>
                      <a:pt x="1" y="18"/>
                      <a:pt x="4" y="13"/>
                    </a:cubicBezTo>
                    <a:cubicBezTo>
                      <a:pt x="7" y="8"/>
                      <a:pt x="12" y="5"/>
                      <a:pt x="18" y="3"/>
                    </a:cubicBezTo>
                    <a:cubicBezTo>
                      <a:pt x="20" y="11"/>
                      <a:pt x="20" y="11"/>
                      <a:pt x="20" y="11"/>
                    </a:cubicBezTo>
                    <a:cubicBezTo>
                      <a:pt x="16" y="13"/>
                      <a:pt x="12" y="16"/>
                      <a:pt x="10" y="19"/>
                    </a:cubicBezTo>
                    <a:cubicBezTo>
                      <a:pt x="8" y="22"/>
                      <a:pt x="7" y="26"/>
                      <a:pt x="8" y="30"/>
                    </a:cubicBezTo>
                    <a:cubicBezTo>
                      <a:pt x="8" y="35"/>
                      <a:pt x="10" y="39"/>
                      <a:pt x="12" y="43"/>
                    </a:cubicBezTo>
                    <a:cubicBezTo>
                      <a:pt x="15" y="46"/>
                      <a:pt x="18" y="48"/>
                      <a:pt x="23" y="49"/>
                    </a:cubicBezTo>
                    <a:cubicBezTo>
                      <a:pt x="27" y="50"/>
                      <a:pt x="31" y="51"/>
                      <a:pt x="36" y="51"/>
                    </a:cubicBezTo>
                    <a:cubicBezTo>
                      <a:pt x="41" y="50"/>
                      <a:pt x="46" y="49"/>
                      <a:pt x="50" y="47"/>
                    </a:cubicBezTo>
                    <a:cubicBezTo>
                      <a:pt x="54" y="45"/>
                      <a:pt x="57" y="42"/>
                      <a:pt x="59" y="39"/>
                    </a:cubicBezTo>
                    <a:cubicBezTo>
                      <a:pt x="61" y="35"/>
                      <a:pt x="62" y="31"/>
                      <a:pt x="62" y="27"/>
                    </a:cubicBezTo>
                    <a:cubicBezTo>
                      <a:pt x="61" y="22"/>
                      <a:pt x="60" y="18"/>
                      <a:pt x="56" y="15"/>
                    </a:cubicBezTo>
                    <a:cubicBezTo>
                      <a:pt x="53" y="12"/>
                      <a:pt x="49" y="10"/>
                      <a:pt x="43" y="9"/>
                    </a:cubicBezTo>
                    <a:close/>
                  </a:path>
                </a:pathLst>
              </a:custGeom>
              <a:grpFill/>
              <a:ln>
                <a:noFill/>
              </a:ln>
            </p:spPr>
            <p:txBody>
              <a:bodyPr anchor="ctr"/>
              <a:lstStyle/>
              <a:p>
                <a:pPr algn="ctr"/>
                <a:endParaRPr/>
              </a:p>
            </p:txBody>
          </p:sp>
          <p:sp>
            <p:nvSpPr>
              <p:cNvPr id="198" name="îṥļíďè">
                <a:extLst>
                  <a:ext uri="{FF2B5EF4-FFF2-40B4-BE49-F238E27FC236}">
                    <a16:creationId xmlns:a16="http://schemas.microsoft.com/office/drawing/2014/main" id="{71091718-52AA-2A7D-51DB-D83A609C539C}"/>
                  </a:ext>
                </a:extLst>
              </p:cNvPr>
              <p:cNvSpPr/>
              <p:nvPr/>
            </p:nvSpPr>
            <p:spPr bwMode="auto">
              <a:xfrm>
                <a:off x="5827985" y="819969"/>
                <a:ext cx="99572" cy="75673"/>
              </a:xfrm>
              <a:custGeom>
                <a:avLst/>
                <a:gdLst>
                  <a:gd name="T0" fmla="*/ 70 w 75"/>
                  <a:gd name="T1" fmla="*/ 57 h 57"/>
                  <a:gd name="T2" fmla="*/ 0 w 75"/>
                  <a:gd name="T3" fmla="*/ 51 h 57"/>
                  <a:gd name="T4" fmla="*/ 5 w 75"/>
                  <a:gd name="T5" fmla="*/ 0 h 57"/>
                  <a:gd name="T6" fmla="*/ 13 w 75"/>
                  <a:gd name="T7" fmla="*/ 0 h 57"/>
                  <a:gd name="T8" fmla="*/ 9 w 75"/>
                  <a:gd name="T9" fmla="*/ 42 h 57"/>
                  <a:gd name="T10" fmla="*/ 31 w 75"/>
                  <a:gd name="T11" fmla="*/ 43 h 57"/>
                  <a:gd name="T12" fmla="*/ 34 w 75"/>
                  <a:gd name="T13" fmla="*/ 6 h 57"/>
                  <a:gd name="T14" fmla="*/ 42 w 75"/>
                  <a:gd name="T15" fmla="*/ 6 h 57"/>
                  <a:gd name="T16" fmla="*/ 39 w 75"/>
                  <a:gd name="T17" fmla="*/ 44 h 57"/>
                  <a:gd name="T18" fmla="*/ 62 w 75"/>
                  <a:gd name="T19" fmla="*/ 47 h 57"/>
                  <a:gd name="T20" fmla="*/ 66 w 75"/>
                  <a:gd name="T21" fmla="*/ 3 h 57"/>
                  <a:gd name="T22" fmla="*/ 75 w 75"/>
                  <a:gd name="T23" fmla="*/ 5 h 57"/>
                  <a:gd name="T24" fmla="*/ 70 w 75"/>
                  <a:gd name="T25"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5" h="57">
                    <a:moveTo>
                      <a:pt x="70" y="57"/>
                    </a:moveTo>
                    <a:lnTo>
                      <a:pt x="0" y="51"/>
                    </a:lnTo>
                    <a:lnTo>
                      <a:pt x="5" y="0"/>
                    </a:lnTo>
                    <a:lnTo>
                      <a:pt x="13" y="0"/>
                    </a:lnTo>
                    <a:lnTo>
                      <a:pt x="9" y="42"/>
                    </a:lnTo>
                    <a:lnTo>
                      <a:pt x="31" y="43"/>
                    </a:lnTo>
                    <a:lnTo>
                      <a:pt x="34" y="6"/>
                    </a:lnTo>
                    <a:lnTo>
                      <a:pt x="42" y="6"/>
                    </a:lnTo>
                    <a:lnTo>
                      <a:pt x="39" y="44"/>
                    </a:lnTo>
                    <a:lnTo>
                      <a:pt x="62" y="47"/>
                    </a:lnTo>
                    <a:lnTo>
                      <a:pt x="66" y="3"/>
                    </a:lnTo>
                    <a:lnTo>
                      <a:pt x="75" y="5"/>
                    </a:lnTo>
                    <a:lnTo>
                      <a:pt x="70" y="57"/>
                    </a:lnTo>
                    <a:close/>
                  </a:path>
                </a:pathLst>
              </a:custGeom>
              <a:grpFill/>
              <a:ln>
                <a:noFill/>
              </a:ln>
            </p:spPr>
            <p:txBody>
              <a:bodyPr anchor="ctr"/>
              <a:lstStyle/>
              <a:p>
                <a:pPr algn="ctr"/>
                <a:endParaRPr/>
              </a:p>
            </p:txBody>
          </p:sp>
          <p:sp>
            <p:nvSpPr>
              <p:cNvPr id="199" name="iŝlíďê">
                <a:extLst>
                  <a:ext uri="{FF2B5EF4-FFF2-40B4-BE49-F238E27FC236}">
                    <a16:creationId xmlns:a16="http://schemas.microsoft.com/office/drawing/2014/main" id="{2B900BF0-31FF-9A23-9F86-4377B69565D8}"/>
                  </a:ext>
                </a:extLst>
              </p:cNvPr>
              <p:cNvSpPr/>
              <p:nvPr/>
            </p:nvSpPr>
            <p:spPr bwMode="auto">
              <a:xfrm>
                <a:off x="5838606" y="707121"/>
                <a:ext cx="106209" cy="95588"/>
              </a:xfrm>
              <a:custGeom>
                <a:avLst/>
                <a:gdLst>
                  <a:gd name="T0" fmla="*/ 67 w 80"/>
                  <a:gd name="T1" fmla="*/ 72 h 72"/>
                  <a:gd name="T2" fmla="*/ 0 w 80"/>
                  <a:gd name="T3" fmla="*/ 55 h 72"/>
                  <a:gd name="T4" fmla="*/ 2 w 80"/>
                  <a:gd name="T5" fmla="*/ 45 h 72"/>
                  <a:gd name="T6" fmla="*/ 64 w 80"/>
                  <a:gd name="T7" fmla="*/ 22 h 72"/>
                  <a:gd name="T8" fmla="*/ 10 w 80"/>
                  <a:gd name="T9" fmla="*/ 10 h 72"/>
                  <a:gd name="T10" fmla="*/ 12 w 80"/>
                  <a:gd name="T11" fmla="*/ 0 h 72"/>
                  <a:gd name="T12" fmla="*/ 80 w 80"/>
                  <a:gd name="T13" fmla="*/ 18 h 72"/>
                  <a:gd name="T14" fmla="*/ 78 w 80"/>
                  <a:gd name="T15" fmla="*/ 27 h 72"/>
                  <a:gd name="T16" fmla="*/ 15 w 80"/>
                  <a:gd name="T17" fmla="*/ 50 h 72"/>
                  <a:gd name="T18" fmla="*/ 70 w 80"/>
                  <a:gd name="T19" fmla="*/ 62 h 72"/>
                  <a:gd name="T20" fmla="*/ 67 w 80"/>
                  <a:gd name="T2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72">
                    <a:moveTo>
                      <a:pt x="67" y="72"/>
                    </a:moveTo>
                    <a:lnTo>
                      <a:pt x="0" y="55"/>
                    </a:lnTo>
                    <a:lnTo>
                      <a:pt x="2" y="45"/>
                    </a:lnTo>
                    <a:lnTo>
                      <a:pt x="64" y="22"/>
                    </a:lnTo>
                    <a:lnTo>
                      <a:pt x="10" y="10"/>
                    </a:lnTo>
                    <a:lnTo>
                      <a:pt x="12" y="0"/>
                    </a:lnTo>
                    <a:lnTo>
                      <a:pt x="80" y="18"/>
                    </a:lnTo>
                    <a:lnTo>
                      <a:pt x="78" y="27"/>
                    </a:lnTo>
                    <a:lnTo>
                      <a:pt x="15" y="50"/>
                    </a:lnTo>
                    <a:lnTo>
                      <a:pt x="70" y="62"/>
                    </a:lnTo>
                    <a:lnTo>
                      <a:pt x="67" y="72"/>
                    </a:lnTo>
                    <a:close/>
                  </a:path>
                </a:pathLst>
              </a:custGeom>
              <a:grpFill/>
              <a:ln>
                <a:noFill/>
              </a:ln>
            </p:spPr>
            <p:txBody>
              <a:bodyPr anchor="ctr"/>
              <a:lstStyle/>
              <a:p>
                <a:pPr algn="ctr"/>
                <a:endParaRPr/>
              </a:p>
            </p:txBody>
          </p:sp>
          <p:sp>
            <p:nvSpPr>
              <p:cNvPr id="200" name="î$ḷîďe">
                <a:extLst>
                  <a:ext uri="{FF2B5EF4-FFF2-40B4-BE49-F238E27FC236}">
                    <a16:creationId xmlns:a16="http://schemas.microsoft.com/office/drawing/2014/main" id="{775876D5-DBB7-E3AA-0198-37F1D23A0AFB}"/>
                  </a:ext>
                </a:extLst>
              </p:cNvPr>
              <p:cNvSpPr/>
              <p:nvPr/>
            </p:nvSpPr>
            <p:spPr bwMode="auto">
              <a:xfrm>
                <a:off x="5862502" y="606223"/>
                <a:ext cx="102228" cy="74347"/>
              </a:xfrm>
              <a:custGeom>
                <a:avLst/>
                <a:gdLst>
                  <a:gd name="T0" fmla="*/ 74 w 77"/>
                  <a:gd name="T1" fmla="*/ 56 h 56"/>
                  <a:gd name="T2" fmla="*/ 16 w 77"/>
                  <a:gd name="T3" fmla="*/ 33 h 56"/>
                  <a:gd name="T4" fmla="*/ 8 w 77"/>
                  <a:gd name="T5" fmla="*/ 54 h 56"/>
                  <a:gd name="T6" fmla="*/ 0 w 77"/>
                  <a:gd name="T7" fmla="*/ 51 h 56"/>
                  <a:gd name="T8" fmla="*/ 20 w 77"/>
                  <a:gd name="T9" fmla="*/ 0 h 56"/>
                  <a:gd name="T10" fmla="*/ 28 w 77"/>
                  <a:gd name="T11" fmla="*/ 3 h 56"/>
                  <a:gd name="T12" fmla="*/ 19 w 77"/>
                  <a:gd name="T13" fmla="*/ 25 h 56"/>
                  <a:gd name="T14" fmla="*/ 77 w 77"/>
                  <a:gd name="T15" fmla="*/ 48 h 56"/>
                  <a:gd name="T16" fmla="*/ 74 w 77"/>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7" h="56">
                    <a:moveTo>
                      <a:pt x="74" y="56"/>
                    </a:moveTo>
                    <a:lnTo>
                      <a:pt x="16" y="33"/>
                    </a:lnTo>
                    <a:lnTo>
                      <a:pt x="8" y="54"/>
                    </a:lnTo>
                    <a:lnTo>
                      <a:pt x="0" y="51"/>
                    </a:lnTo>
                    <a:lnTo>
                      <a:pt x="20" y="0"/>
                    </a:lnTo>
                    <a:lnTo>
                      <a:pt x="28" y="3"/>
                    </a:lnTo>
                    <a:lnTo>
                      <a:pt x="19" y="25"/>
                    </a:lnTo>
                    <a:lnTo>
                      <a:pt x="77" y="48"/>
                    </a:lnTo>
                    <a:lnTo>
                      <a:pt x="74" y="56"/>
                    </a:lnTo>
                    <a:close/>
                  </a:path>
                </a:pathLst>
              </a:custGeom>
              <a:grpFill/>
              <a:ln>
                <a:noFill/>
              </a:ln>
            </p:spPr>
            <p:txBody>
              <a:bodyPr anchor="ctr"/>
              <a:lstStyle/>
              <a:p>
                <a:pPr algn="ctr"/>
                <a:endParaRPr/>
              </a:p>
            </p:txBody>
          </p:sp>
          <p:sp>
            <p:nvSpPr>
              <p:cNvPr id="201" name="íšḷïḋè">
                <a:extLst>
                  <a:ext uri="{FF2B5EF4-FFF2-40B4-BE49-F238E27FC236}">
                    <a16:creationId xmlns:a16="http://schemas.microsoft.com/office/drawing/2014/main" id="{B6D43566-A0B2-E67A-2B87-F605560DD4D0}"/>
                  </a:ext>
                </a:extLst>
              </p:cNvPr>
              <p:cNvSpPr/>
              <p:nvPr/>
            </p:nvSpPr>
            <p:spPr bwMode="auto">
              <a:xfrm>
                <a:off x="5902332" y="518602"/>
                <a:ext cx="122140" cy="102227"/>
              </a:xfrm>
              <a:custGeom>
                <a:avLst/>
                <a:gdLst>
                  <a:gd name="T0" fmla="*/ 58 w 88"/>
                  <a:gd name="T1" fmla="*/ 73 h 73"/>
                  <a:gd name="T2" fmla="*/ 0 w 88"/>
                  <a:gd name="T3" fmla="*/ 40 h 73"/>
                  <a:gd name="T4" fmla="*/ 15 w 88"/>
                  <a:gd name="T5" fmla="*/ 14 h 73"/>
                  <a:gd name="T6" fmla="*/ 23 w 88"/>
                  <a:gd name="T7" fmla="*/ 3 h 73"/>
                  <a:gd name="T8" fmla="*/ 33 w 88"/>
                  <a:gd name="T9" fmla="*/ 0 h 73"/>
                  <a:gd name="T10" fmla="*/ 43 w 88"/>
                  <a:gd name="T11" fmla="*/ 3 h 73"/>
                  <a:gd name="T12" fmla="*/ 51 w 88"/>
                  <a:gd name="T13" fmla="*/ 13 h 73"/>
                  <a:gd name="T14" fmla="*/ 49 w 88"/>
                  <a:gd name="T15" fmla="*/ 28 h 73"/>
                  <a:gd name="T16" fmla="*/ 55 w 88"/>
                  <a:gd name="T17" fmla="*/ 25 h 73"/>
                  <a:gd name="T18" fmla="*/ 66 w 88"/>
                  <a:gd name="T19" fmla="*/ 23 h 73"/>
                  <a:gd name="T20" fmla="*/ 88 w 88"/>
                  <a:gd name="T21" fmla="*/ 22 h 73"/>
                  <a:gd name="T22" fmla="*/ 82 w 88"/>
                  <a:gd name="T23" fmla="*/ 32 h 73"/>
                  <a:gd name="T24" fmla="*/ 66 w 88"/>
                  <a:gd name="T25" fmla="*/ 33 h 73"/>
                  <a:gd name="T26" fmla="*/ 54 w 88"/>
                  <a:gd name="T27" fmla="*/ 33 h 73"/>
                  <a:gd name="T28" fmla="*/ 48 w 88"/>
                  <a:gd name="T29" fmla="*/ 35 h 73"/>
                  <a:gd name="T30" fmla="*/ 45 w 88"/>
                  <a:gd name="T31" fmla="*/ 38 h 73"/>
                  <a:gd name="T32" fmla="*/ 42 w 88"/>
                  <a:gd name="T33" fmla="*/ 42 h 73"/>
                  <a:gd name="T34" fmla="*/ 37 w 88"/>
                  <a:gd name="T35" fmla="*/ 51 h 73"/>
                  <a:gd name="T36" fmla="*/ 63 w 88"/>
                  <a:gd name="T37" fmla="*/ 66 h 73"/>
                  <a:gd name="T38" fmla="*/ 58 w 88"/>
                  <a:gd name="T39" fmla="*/ 73 h 73"/>
                  <a:gd name="T40" fmla="*/ 30 w 88"/>
                  <a:gd name="T41" fmla="*/ 47 h 73"/>
                  <a:gd name="T42" fmla="*/ 40 w 88"/>
                  <a:gd name="T43" fmla="*/ 30 h 73"/>
                  <a:gd name="T44" fmla="*/ 43 w 88"/>
                  <a:gd name="T45" fmla="*/ 22 h 73"/>
                  <a:gd name="T46" fmla="*/ 43 w 88"/>
                  <a:gd name="T47" fmla="*/ 15 h 73"/>
                  <a:gd name="T48" fmla="*/ 38 w 88"/>
                  <a:gd name="T49" fmla="*/ 11 h 73"/>
                  <a:gd name="T50" fmla="*/ 30 w 88"/>
                  <a:gd name="T51" fmla="*/ 10 h 73"/>
                  <a:gd name="T52" fmla="*/ 22 w 88"/>
                  <a:gd name="T53" fmla="*/ 17 h 73"/>
                  <a:gd name="T54" fmla="*/ 11 w 88"/>
                  <a:gd name="T55" fmla="*/ 36 h 73"/>
                  <a:gd name="T56" fmla="*/ 30 w 88"/>
                  <a:gd name="T57" fmla="*/ 47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8" h="73">
                    <a:moveTo>
                      <a:pt x="58" y="73"/>
                    </a:moveTo>
                    <a:cubicBezTo>
                      <a:pt x="0" y="40"/>
                      <a:pt x="0" y="40"/>
                      <a:pt x="0" y="40"/>
                    </a:cubicBezTo>
                    <a:cubicBezTo>
                      <a:pt x="15" y="14"/>
                      <a:pt x="15" y="14"/>
                      <a:pt x="15" y="14"/>
                    </a:cubicBezTo>
                    <a:cubicBezTo>
                      <a:pt x="18" y="9"/>
                      <a:pt x="21" y="5"/>
                      <a:pt x="23" y="3"/>
                    </a:cubicBezTo>
                    <a:cubicBezTo>
                      <a:pt x="26" y="1"/>
                      <a:pt x="29" y="0"/>
                      <a:pt x="33" y="0"/>
                    </a:cubicBezTo>
                    <a:cubicBezTo>
                      <a:pt x="36" y="0"/>
                      <a:pt x="40" y="1"/>
                      <a:pt x="43" y="3"/>
                    </a:cubicBezTo>
                    <a:cubicBezTo>
                      <a:pt x="47" y="5"/>
                      <a:pt x="50" y="8"/>
                      <a:pt x="51" y="13"/>
                    </a:cubicBezTo>
                    <a:cubicBezTo>
                      <a:pt x="52" y="17"/>
                      <a:pt x="52" y="22"/>
                      <a:pt x="49" y="28"/>
                    </a:cubicBezTo>
                    <a:cubicBezTo>
                      <a:pt x="51" y="27"/>
                      <a:pt x="53" y="26"/>
                      <a:pt x="55" y="25"/>
                    </a:cubicBezTo>
                    <a:cubicBezTo>
                      <a:pt x="58" y="24"/>
                      <a:pt x="62" y="23"/>
                      <a:pt x="66" y="23"/>
                    </a:cubicBezTo>
                    <a:cubicBezTo>
                      <a:pt x="88" y="22"/>
                      <a:pt x="88" y="22"/>
                      <a:pt x="88" y="22"/>
                    </a:cubicBezTo>
                    <a:cubicBezTo>
                      <a:pt x="82" y="32"/>
                      <a:pt x="82" y="32"/>
                      <a:pt x="82" y="32"/>
                    </a:cubicBezTo>
                    <a:cubicBezTo>
                      <a:pt x="66" y="33"/>
                      <a:pt x="66" y="33"/>
                      <a:pt x="66" y="33"/>
                    </a:cubicBezTo>
                    <a:cubicBezTo>
                      <a:pt x="61" y="33"/>
                      <a:pt x="57" y="33"/>
                      <a:pt x="54" y="33"/>
                    </a:cubicBezTo>
                    <a:cubicBezTo>
                      <a:pt x="52" y="34"/>
                      <a:pt x="50" y="34"/>
                      <a:pt x="48" y="35"/>
                    </a:cubicBezTo>
                    <a:cubicBezTo>
                      <a:pt x="47" y="36"/>
                      <a:pt x="46" y="37"/>
                      <a:pt x="45" y="38"/>
                    </a:cubicBezTo>
                    <a:cubicBezTo>
                      <a:pt x="44" y="38"/>
                      <a:pt x="43" y="40"/>
                      <a:pt x="42" y="42"/>
                    </a:cubicBezTo>
                    <a:cubicBezTo>
                      <a:pt x="37" y="51"/>
                      <a:pt x="37" y="51"/>
                      <a:pt x="37" y="51"/>
                    </a:cubicBezTo>
                    <a:cubicBezTo>
                      <a:pt x="63" y="66"/>
                      <a:pt x="63" y="66"/>
                      <a:pt x="63" y="66"/>
                    </a:cubicBezTo>
                    <a:cubicBezTo>
                      <a:pt x="58" y="73"/>
                      <a:pt x="58" y="73"/>
                      <a:pt x="58" y="73"/>
                    </a:cubicBezTo>
                    <a:close/>
                    <a:moveTo>
                      <a:pt x="30" y="47"/>
                    </a:moveTo>
                    <a:cubicBezTo>
                      <a:pt x="40" y="30"/>
                      <a:pt x="40" y="30"/>
                      <a:pt x="40" y="30"/>
                    </a:cubicBezTo>
                    <a:cubicBezTo>
                      <a:pt x="42" y="27"/>
                      <a:pt x="43" y="24"/>
                      <a:pt x="43" y="22"/>
                    </a:cubicBezTo>
                    <a:cubicBezTo>
                      <a:pt x="44" y="19"/>
                      <a:pt x="44" y="17"/>
                      <a:pt x="43" y="15"/>
                    </a:cubicBezTo>
                    <a:cubicBezTo>
                      <a:pt x="42" y="13"/>
                      <a:pt x="40" y="12"/>
                      <a:pt x="38" y="11"/>
                    </a:cubicBezTo>
                    <a:cubicBezTo>
                      <a:pt x="35" y="9"/>
                      <a:pt x="33" y="9"/>
                      <a:pt x="30" y="10"/>
                    </a:cubicBezTo>
                    <a:cubicBezTo>
                      <a:pt x="27" y="11"/>
                      <a:pt x="24" y="13"/>
                      <a:pt x="22" y="17"/>
                    </a:cubicBezTo>
                    <a:cubicBezTo>
                      <a:pt x="11" y="36"/>
                      <a:pt x="11" y="36"/>
                      <a:pt x="11" y="36"/>
                    </a:cubicBezTo>
                    <a:lnTo>
                      <a:pt x="30" y="47"/>
                    </a:lnTo>
                    <a:close/>
                  </a:path>
                </a:pathLst>
              </a:custGeom>
              <a:grpFill/>
              <a:ln>
                <a:noFill/>
              </a:ln>
            </p:spPr>
            <p:txBody>
              <a:bodyPr anchor="ctr"/>
              <a:lstStyle/>
              <a:p>
                <a:pPr algn="ctr"/>
                <a:endParaRPr/>
              </a:p>
            </p:txBody>
          </p:sp>
          <p:sp>
            <p:nvSpPr>
              <p:cNvPr id="202" name="ïSľiḋè">
                <a:extLst>
                  <a:ext uri="{FF2B5EF4-FFF2-40B4-BE49-F238E27FC236}">
                    <a16:creationId xmlns:a16="http://schemas.microsoft.com/office/drawing/2014/main" id="{818FB739-9D44-2D7D-C557-E792A8CE1831}"/>
                  </a:ext>
                </a:extLst>
              </p:cNvPr>
              <p:cNvSpPr/>
              <p:nvPr/>
            </p:nvSpPr>
            <p:spPr bwMode="auto">
              <a:xfrm>
                <a:off x="5978006" y="445582"/>
                <a:ext cx="103554" cy="95588"/>
              </a:xfrm>
              <a:custGeom>
                <a:avLst/>
                <a:gdLst>
                  <a:gd name="T0" fmla="*/ 36 w 75"/>
                  <a:gd name="T1" fmla="*/ 69 h 69"/>
                  <a:gd name="T2" fmla="*/ 0 w 75"/>
                  <a:gd name="T3" fmla="*/ 7 h 69"/>
                  <a:gd name="T4" fmla="*/ 6 w 75"/>
                  <a:gd name="T5" fmla="*/ 0 h 69"/>
                  <a:gd name="T6" fmla="*/ 75 w 75"/>
                  <a:gd name="T7" fmla="*/ 20 h 69"/>
                  <a:gd name="T8" fmla="*/ 69 w 75"/>
                  <a:gd name="T9" fmla="*/ 28 h 69"/>
                  <a:gd name="T10" fmla="*/ 48 w 75"/>
                  <a:gd name="T11" fmla="*/ 22 h 69"/>
                  <a:gd name="T12" fmla="*/ 31 w 75"/>
                  <a:gd name="T13" fmla="*/ 43 h 69"/>
                  <a:gd name="T14" fmla="*/ 42 w 75"/>
                  <a:gd name="T15" fmla="*/ 62 h 69"/>
                  <a:gd name="T16" fmla="*/ 36 w 75"/>
                  <a:gd name="T17" fmla="*/ 69 h 69"/>
                  <a:gd name="T18" fmla="*/ 27 w 75"/>
                  <a:gd name="T19" fmla="*/ 37 h 69"/>
                  <a:gd name="T20" fmla="*/ 41 w 75"/>
                  <a:gd name="T21" fmla="*/ 19 h 69"/>
                  <a:gd name="T22" fmla="*/ 22 w 75"/>
                  <a:gd name="T23" fmla="*/ 13 h 69"/>
                  <a:gd name="T24" fmla="*/ 8 w 75"/>
                  <a:gd name="T25" fmla="*/ 8 h 69"/>
                  <a:gd name="T26" fmla="*/ 16 w 75"/>
                  <a:gd name="T27" fmla="*/ 19 h 69"/>
                  <a:gd name="T28" fmla="*/ 27 w 75"/>
                  <a:gd name="T29" fmla="*/ 3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5" h="69">
                    <a:moveTo>
                      <a:pt x="36" y="69"/>
                    </a:moveTo>
                    <a:cubicBezTo>
                      <a:pt x="0" y="7"/>
                      <a:pt x="0" y="7"/>
                      <a:pt x="0" y="7"/>
                    </a:cubicBezTo>
                    <a:cubicBezTo>
                      <a:pt x="6" y="0"/>
                      <a:pt x="6" y="0"/>
                      <a:pt x="6" y="0"/>
                    </a:cubicBezTo>
                    <a:cubicBezTo>
                      <a:pt x="75" y="20"/>
                      <a:pt x="75" y="20"/>
                      <a:pt x="75" y="20"/>
                    </a:cubicBezTo>
                    <a:cubicBezTo>
                      <a:pt x="69" y="28"/>
                      <a:pt x="69" y="28"/>
                      <a:pt x="69" y="28"/>
                    </a:cubicBezTo>
                    <a:cubicBezTo>
                      <a:pt x="48" y="22"/>
                      <a:pt x="48" y="22"/>
                      <a:pt x="48" y="22"/>
                    </a:cubicBezTo>
                    <a:cubicBezTo>
                      <a:pt x="31" y="43"/>
                      <a:pt x="31" y="43"/>
                      <a:pt x="31" y="43"/>
                    </a:cubicBezTo>
                    <a:cubicBezTo>
                      <a:pt x="42" y="62"/>
                      <a:pt x="42" y="62"/>
                      <a:pt x="42" y="62"/>
                    </a:cubicBezTo>
                    <a:cubicBezTo>
                      <a:pt x="36" y="69"/>
                      <a:pt x="36" y="69"/>
                      <a:pt x="36" y="69"/>
                    </a:cubicBezTo>
                    <a:close/>
                    <a:moveTo>
                      <a:pt x="27" y="37"/>
                    </a:moveTo>
                    <a:cubicBezTo>
                      <a:pt x="41" y="19"/>
                      <a:pt x="41" y="19"/>
                      <a:pt x="41" y="19"/>
                    </a:cubicBezTo>
                    <a:cubicBezTo>
                      <a:pt x="22" y="13"/>
                      <a:pt x="22" y="13"/>
                      <a:pt x="22" y="13"/>
                    </a:cubicBezTo>
                    <a:cubicBezTo>
                      <a:pt x="16" y="11"/>
                      <a:pt x="12" y="9"/>
                      <a:pt x="8" y="8"/>
                    </a:cubicBezTo>
                    <a:cubicBezTo>
                      <a:pt x="11" y="11"/>
                      <a:pt x="14" y="15"/>
                      <a:pt x="16" y="19"/>
                    </a:cubicBezTo>
                    <a:lnTo>
                      <a:pt x="27" y="37"/>
                    </a:lnTo>
                    <a:close/>
                  </a:path>
                </a:pathLst>
              </a:custGeom>
              <a:grpFill/>
              <a:ln>
                <a:noFill/>
              </a:ln>
            </p:spPr>
            <p:txBody>
              <a:bodyPr anchor="ctr"/>
              <a:lstStyle/>
              <a:p>
                <a:pPr algn="ctr"/>
                <a:endParaRPr/>
              </a:p>
            </p:txBody>
          </p:sp>
          <p:sp>
            <p:nvSpPr>
              <p:cNvPr id="203" name="îṥliḓè">
                <a:extLst>
                  <a:ext uri="{FF2B5EF4-FFF2-40B4-BE49-F238E27FC236}">
                    <a16:creationId xmlns:a16="http://schemas.microsoft.com/office/drawing/2014/main" id="{0837636A-4489-B4AB-963C-5BCF6F54D3A7}"/>
                  </a:ext>
                </a:extLst>
              </p:cNvPr>
              <p:cNvSpPr/>
              <p:nvPr/>
            </p:nvSpPr>
            <p:spPr bwMode="auto">
              <a:xfrm>
                <a:off x="6029783" y="383184"/>
                <a:ext cx="106209" cy="77002"/>
              </a:xfrm>
              <a:custGeom>
                <a:avLst/>
                <a:gdLst>
                  <a:gd name="T0" fmla="*/ 48 w 80"/>
                  <a:gd name="T1" fmla="*/ 58 h 58"/>
                  <a:gd name="T2" fmla="*/ 0 w 80"/>
                  <a:gd name="T3" fmla="*/ 7 h 58"/>
                  <a:gd name="T4" fmla="*/ 7 w 80"/>
                  <a:gd name="T5" fmla="*/ 0 h 58"/>
                  <a:gd name="T6" fmla="*/ 49 w 80"/>
                  <a:gd name="T7" fmla="*/ 46 h 58"/>
                  <a:gd name="T8" fmla="*/ 74 w 80"/>
                  <a:gd name="T9" fmla="*/ 23 h 58"/>
                  <a:gd name="T10" fmla="*/ 80 w 80"/>
                  <a:gd name="T11" fmla="*/ 29 h 58"/>
                  <a:gd name="T12" fmla="*/ 48 w 8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80" h="58">
                    <a:moveTo>
                      <a:pt x="48" y="58"/>
                    </a:moveTo>
                    <a:lnTo>
                      <a:pt x="0" y="7"/>
                    </a:lnTo>
                    <a:lnTo>
                      <a:pt x="7" y="0"/>
                    </a:lnTo>
                    <a:lnTo>
                      <a:pt x="49" y="46"/>
                    </a:lnTo>
                    <a:lnTo>
                      <a:pt x="74" y="23"/>
                    </a:lnTo>
                    <a:lnTo>
                      <a:pt x="80" y="29"/>
                    </a:lnTo>
                    <a:lnTo>
                      <a:pt x="48" y="58"/>
                    </a:lnTo>
                    <a:close/>
                  </a:path>
                </a:pathLst>
              </a:custGeom>
              <a:grpFill/>
              <a:ln>
                <a:noFill/>
              </a:ln>
            </p:spPr>
            <p:txBody>
              <a:bodyPr anchor="ctr"/>
              <a:lstStyle/>
              <a:p>
                <a:pPr algn="ctr"/>
                <a:endParaRPr/>
              </a:p>
            </p:txBody>
          </p:sp>
          <p:sp>
            <p:nvSpPr>
              <p:cNvPr id="204" name="íšļîďe">
                <a:extLst>
                  <a:ext uri="{FF2B5EF4-FFF2-40B4-BE49-F238E27FC236}">
                    <a16:creationId xmlns:a16="http://schemas.microsoft.com/office/drawing/2014/main" id="{B79C1F3E-E4E6-A253-D773-0BBEC719D6AB}"/>
                  </a:ext>
                </a:extLst>
              </p:cNvPr>
              <p:cNvSpPr/>
              <p:nvPr/>
            </p:nvSpPr>
            <p:spPr bwMode="auto">
              <a:xfrm>
                <a:off x="6170509" y="258389"/>
                <a:ext cx="88952" cy="95588"/>
              </a:xfrm>
              <a:custGeom>
                <a:avLst/>
                <a:gdLst>
                  <a:gd name="T0" fmla="*/ 13 w 64"/>
                  <a:gd name="T1" fmla="*/ 58 h 69"/>
                  <a:gd name="T2" fmla="*/ 20 w 64"/>
                  <a:gd name="T3" fmla="*/ 53 h 69"/>
                  <a:gd name="T4" fmla="*/ 27 w 64"/>
                  <a:gd name="T5" fmla="*/ 59 h 69"/>
                  <a:gd name="T6" fmla="*/ 35 w 64"/>
                  <a:gd name="T7" fmla="*/ 60 h 69"/>
                  <a:gd name="T8" fmla="*/ 45 w 64"/>
                  <a:gd name="T9" fmla="*/ 57 h 69"/>
                  <a:gd name="T10" fmla="*/ 52 w 64"/>
                  <a:gd name="T11" fmla="*/ 51 h 69"/>
                  <a:gd name="T12" fmla="*/ 55 w 64"/>
                  <a:gd name="T13" fmla="*/ 45 h 69"/>
                  <a:gd name="T14" fmla="*/ 54 w 64"/>
                  <a:gd name="T15" fmla="*/ 39 h 69"/>
                  <a:gd name="T16" fmla="*/ 50 w 64"/>
                  <a:gd name="T17" fmla="*/ 35 h 69"/>
                  <a:gd name="T18" fmla="*/ 43 w 64"/>
                  <a:gd name="T19" fmla="*/ 35 h 69"/>
                  <a:gd name="T20" fmla="*/ 31 w 64"/>
                  <a:gd name="T21" fmla="*/ 38 h 69"/>
                  <a:gd name="T22" fmla="*/ 17 w 64"/>
                  <a:gd name="T23" fmla="*/ 40 h 69"/>
                  <a:gd name="T24" fmla="*/ 8 w 64"/>
                  <a:gd name="T25" fmla="*/ 38 h 69"/>
                  <a:gd name="T26" fmla="*/ 2 w 64"/>
                  <a:gd name="T27" fmla="*/ 32 h 69"/>
                  <a:gd name="T28" fmla="*/ 0 w 64"/>
                  <a:gd name="T29" fmla="*/ 22 h 69"/>
                  <a:gd name="T30" fmla="*/ 4 w 64"/>
                  <a:gd name="T31" fmla="*/ 12 h 69"/>
                  <a:gd name="T32" fmla="*/ 14 w 64"/>
                  <a:gd name="T33" fmla="*/ 4 h 69"/>
                  <a:gd name="T34" fmla="*/ 26 w 64"/>
                  <a:gd name="T35" fmla="*/ 0 h 69"/>
                  <a:gd name="T36" fmla="*/ 37 w 64"/>
                  <a:gd name="T37" fmla="*/ 2 h 69"/>
                  <a:gd name="T38" fmla="*/ 45 w 64"/>
                  <a:gd name="T39" fmla="*/ 10 h 69"/>
                  <a:gd name="T40" fmla="*/ 38 w 64"/>
                  <a:gd name="T41" fmla="*/ 14 h 69"/>
                  <a:gd name="T42" fmla="*/ 29 w 64"/>
                  <a:gd name="T43" fmla="*/ 8 h 69"/>
                  <a:gd name="T44" fmla="*/ 18 w 64"/>
                  <a:gd name="T45" fmla="*/ 11 h 69"/>
                  <a:gd name="T46" fmla="*/ 9 w 64"/>
                  <a:gd name="T47" fmla="*/ 19 h 69"/>
                  <a:gd name="T48" fmla="*/ 9 w 64"/>
                  <a:gd name="T49" fmla="*/ 27 h 69"/>
                  <a:gd name="T50" fmla="*/ 14 w 64"/>
                  <a:gd name="T51" fmla="*/ 31 h 69"/>
                  <a:gd name="T52" fmla="*/ 28 w 64"/>
                  <a:gd name="T53" fmla="*/ 29 h 69"/>
                  <a:gd name="T54" fmla="*/ 43 w 64"/>
                  <a:gd name="T55" fmla="*/ 26 h 69"/>
                  <a:gd name="T56" fmla="*/ 54 w 64"/>
                  <a:gd name="T57" fmla="*/ 27 h 69"/>
                  <a:gd name="T58" fmla="*/ 61 w 64"/>
                  <a:gd name="T59" fmla="*/ 34 h 69"/>
                  <a:gd name="T60" fmla="*/ 63 w 64"/>
                  <a:gd name="T61" fmla="*/ 45 h 69"/>
                  <a:gd name="T62" fmla="*/ 59 w 64"/>
                  <a:gd name="T63" fmla="*/ 55 h 69"/>
                  <a:gd name="T64" fmla="*/ 49 w 64"/>
                  <a:gd name="T65" fmla="*/ 64 h 69"/>
                  <a:gd name="T66" fmla="*/ 35 w 64"/>
                  <a:gd name="T67" fmla="*/ 69 h 69"/>
                  <a:gd name="T68" fmla="*/ 22 w 64"/>
                  <a:gd name="T69" fmla="*/ 67 h 69"/>
                  <a:gd name="T70" fmla="*/ 13 w 64"/>
                  <a:gd name="T71" fmla="*/ 5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4" h="69">
                    <a:moveTo>
                      <a:pt x="13" y="58"/>
                    </a:moveTo>
                    <a:cubicBezTo>
                      <a:pt x="20" y="53"/>
                      <a:pt x="20" y="53"/>
                      <a:pt x="20" y="53"/>
                    </a:cubicBezTo>
                    <a:cubicBezTo>
                      <a:pt x="22" y="56"/>
                      <a:pt x="24" y="58"/>
                      <a:pt x="27" y="59"/>
                    </a:cubicBezTo>
                    <a:cubicBezTo>
                      <a:pt x="29" y="60"/>
                      <a:pt x="32" y="61"/>
                      <a:pt x="35" y="60"/>
                    </a:cubicBezTo>
                    <a:cubicBezTo>
                      <a:pt x="38" y="60"/>
                      <a:pt x="42" y="59"/>
                      <a:pt x="45" y="57"/>
                    </a:cubicBezTo>
                    <a:cubicBezTo>
                      <a:pt x="48" y="55"/>
                      <a:pt x="50" y="54"/>
                      <a:pt x="52" y="51"/>
                    </a:cubicBezTo>
                    <a:cubicBezTo>
                      <a:pt x="54" y="49"/>
                      <a:pt x="55" y="47"/>
                      <a:pt x="55" y="45"/>
                    </a:cubicBezTo>
                    <a:cubicBezTo>
                      <a:pt x="55" y="43"/>
                      <a:pt x="55" y="41"/>
                      <a:pt x="54" y="39"/>
                    </a:cubicBezTo>
                    <a:cubicBezTo>
                      <a:pt x="53" y="37"/>
                      <a:pt x="52" y="36"/>
                      <a:pt x="50" y="35"/>
                    </a:cubicBezTo>
                    <a:cubicBezTo>
                      <a:pt x="48" y="34"/>
                      <a:pt x="46" y="34"/>
                      <a:pt x="43" y="35"/>
                    </a:cubicBezTo>
                    <a:cubicBezTo>
                      <a:pt x="41" y="35"/>
                      <a:pt x="37" y="36"/>
                      <a:pt x="31" y="38"/>
                    </a:cubicBezTo>
                    <a:cubicBezTo>
                      <a:pt x="24" y="39"/>
                      <a:pt x="20" y="40"/>
                      <a:pt x="17" y="40"/>
                    </a:cubicBezTo>
                    <a:cubicBezTo>
                      <a:pt x="14" y="40"/>
                      <a:pt x="11" y="40"/>
                      <a:pt x="8" y="38"/>
                    </a:cubicBezTo>
                    <a:cubicBezTo>
                      <a:pt x="5" y="37"/>
                      <a:pt x="3" y="35"/>
                      <a:pt x="2" y="32"/>
                    </a:cubicBezTo>
                    <a:cubicBezTo>
                      <a:pt x="0" y="29"/>
                      <a:pt x="0" y="26"/>
                      <a:pt x="0" y="22"/>
                    </a:cubicBezTo>
                    <a:cubicBezTo>
                      <a:pt x="0" y="19"/>
                      <a:pt x="1" y="16"/>
                      <a:pt x="4" y="12"/>
                    </a:cubicBezTo>
                    <a:cubicBezTo>
                      <a:pt x="6" y="9"/>
                      <a:pt x="10" y="7"/>
                      <a:pt x="14" y="4"/>
                    </a:cubicBezTo>
                    <a:cubicBezTo>
                      <a:pt x="18" y="2"/>
                      <a:pt x="22" y="1"/>
                      <a:pt x="26" y="0"/>
                    </a:cubicBezTo>
                    <a:cubicBezTo>
                      <a:pt x="30" y="0"/>
                      <a:pt x="34" y="0"/>
                      <a:pt x="37" y="2"/>
                    </a:cubicBezTo>
                    <a:cubicBezTo>
                      <a:pt x="41" y="4"/>
                      <a:pt x="43" y="6"/>
                      <a:pt x="45" y="10"/>
                    </a:cubicBezTo>
                    <a:cubicBezTo>
                      <a:pt x="38" y="14"/>
                      <a:pt x="38" y="14"/>
                      <a:pt x="38" y="14"/>
                    </a:cubicBezTo>
                    <a:cubicBezTo>
                      <a:pt x="36" y="11"/>
                      <a:pt x="33" y="9"/>
                      <a:pt x="29" y="8"/>
                    </a:cubicBezTo>
                    <a:cubicBezTo>
                      <a:pt x="26" y="8"/>
                      <a:pt x="22" y="9"/>
                      <a:pt x="18" y="11"/>
                    </a:cubicBezTo>
                    <a:cubicBezTo>
                      <a:pt x="13" y="14"/>
                      <a:pt x="10" y="16"/>
                      <a:pt x="9" y="19"/>
                    </a:cubicBezTo>
                    <a:cubicBezTo>
                      <a:pt x="8" y="22"/>
                      <a:pt x="8" y="25"/>
                      <a:pt x="9" y="27"/>
                    </a:cubicBezTo>
                    <a:cubicBezTo>
                      <a:pt x="10" y="29"/>
                      <a:pt x="12" y="31"/>
                      <a:pt x="14" y="31"/>
                    </a:cubicBezTo>
                    <a:cubicBezTo>
                      <a:pt x="16" y="32"/>
                      <a:pt x="21" y="31"/>
                      <a:pt x="28" y="29"/>
                    </a:cubicBezTo>
                    <a:cubicBezTo>
                      <a:pt x="35" y="27"/>
                      <a:pt x="40" y="26"/>
                      <a:pt x="43" y="26"/>
                    </a:cubicBezTo>
                    <a:cubicBezTo>
                      <a:pt x="47" y="25"/>
                      <a:pt x="51" y="26"/>
                      <a:pt x="54" y="27"/>
                    </a:cubicBezTo>
                    <a:cubicBezTo>
                      <a:pt x="57" y="29"/>
                      <a:pt x="59" y="31"/>
                      <a:pt x="61" y="34"/>
                    </a:cubicBezTo>
                    <a:cubicBezTo>
                      <a:pt x="63" y="37"/>
                      <a:pt x="64" y="41"/>
                      <a:pt x="63" y="45"/>
                    </a:cubicBezTo>
                    <a:cubicBezTo>
                      <a:pt x="63" y="48"/>
                      <a:pt x="62" y="52"/>
                      <a:pt x="59" y="55"/>
                    </a:cubicBezTo>
                    <a:cubicBezTo>
                      <a:pt x="57" y="59"/>
                      <a:pt x="53" y="62"/>
                      <a:pt x="49" y="64"/>
                    </a:cubicBezTo>
                    <a:cubicBezTo>
                      <a:pt x="44" y="67"/>
                      <a:pt x="39" y="68"/>
                      <a:pt x="35" y="69"/>
                    </a:cubicBezTo>
                    <a:cubicBezTo>
                      <a:pt x="30" y="69"/>
                      <a:pt x="26" y="69"/>
                      <a:pt x="22" y="67"/>
                    </a:cubicBezTo>
                    <a:cubicBezTo>
                      <a:pt x="19" y="65"/>
                      <a:pt x="16" y="62"/>
                      <a:pt x="13" y="58"/>
                    </a:cubicBezTo>
                    <a:close/>
                  </a:path>
                </a:pathLst>
              </a:custGeom>
              <a:grpFill/>
              <a:ln>
                <a:noFill/>
              </a:ln>
            </p:spPr>
            <p:txBody>
              <a:bodyPr anchor="ctr"/>
              <a:lstStyle/>
              <a:p>
                <a:pPr algn="ctr"/>
                <a:endParaRPr/>
              </a:p>
            </p:txBody>
          </p:sp>
          <p:sp>
            <p:nvSpPr>
              <p:cNvPr id="205" name="íṧḻïḓê">
                <a:extLst>
                  <a:ext uri="{FF2B5EF4-FFF2-40B4-BE49-F238E27FC236}">
                    <a16:creationId xmlns:a16="http://schemas.microsoft.com/office/drawing/2014/main" id="{69866DC5-69B3-C7B6-8009-4DC211141623}"/>
                  </a:ext>
                </a:extLst>
              </p:cNvPr>
              <p:cNvSpPr/>
              <p:nvPr/>
            </p:nvSpPr>
            <p:spPr bwMode="auto">
              <a:xfrm>
                <a:off x="6264771" y="210596"/>
                <a:ext cx="92933" cy="98243"/>
              </a:xfrm>
              <a:custGeom>
                <a:avLst/>
                <a:gdLst>
                  <a:gd name="T0" fmla="*/ 5 w 67"/>
                  <a:gd name="T1" fmla="*/ 47 h 70"/>
                  <a:gd name="T2" fmla="*/ 4 w 67"/>
                  <a:gd name="T3" fmla="*/ 19 h 70"/>
                  <a:gd name="T4" fmla="*/ 22 w 67"/>
                  <a:gd name="T5" fmla="*/ 2 h 70"/>
                  <a:gd name="T6" fmla="*/ 39 w 67"/>
                  <a:gd name="T7" fmla="*/ 1 h 70"/>
                  <a:gd name="T8" fmla="*/ 54 w 67"/>
                  <a:gd name="T9" fmla="*/ 8 h 70"/>
                  <a:gd name="T10" fmla="*/ 64 w 67"/>
                  <a:gd name="T11" fmla="*/ 23 h 70"/>
                  <a:gd name="T12" fmla="*/ 67 w 67"/>
                  <a:gd name="T13" fmla="*/ 42 h 70"/>
                  <a:gd name="T14" fmla="*/ 60 w 67"/>
                  <a:gd name="T15" fmla="*/ 57 h 70"/>
                  <a:gd name="T16" fmla="*/ 47 w 67"/>
                  <a:gd name="T17" fmla="*/ 67 h 70"/>
                  <a:gd name="T18" fmla="*/ 29 w 67"/>
                  <a:gd name="T19" fmla="*/ 69 h 70"/>
                  <a:gd name="T20" fmla="*/ 14 w 67"/>
                  <a:gd name="T21" fmla="*/ 61 h 70"/>
                  <a:gd name="T22" fmla="*/ 5 w 67"/>
                  <a:gd name="T23" fmla="*/ 47 h 70"/>
                  <a:gd name="T24" fmla="*/ 13 w 67"/>
                  <a:gd name="T25" fmla="*/ 44 h 70"/>
                  <a:gd name="T26" fmla="*/ 26 w 67"/>
                  <a:gd name="T27" fmla="*/ 59 h 70"/>
                  <a:gd name="T28" fmla="*/ 44 w 67"/>
                  <a:gd name="T29" fmla="*/ 60 h 70"/>
                  <a:gd name="T30" fmla="*/ 57 w 67"/>
                  <a:gd name="T31" fmla="*/ 47 h 70"/>
                  <a:gd name="T32" fmla="*/ 56 w 67"/>
                  <a:gd name="T33" fmla="*/ 27 h 70"/>
                  <a:gd name="T34" fmla="*/ 48 w 67"/>
                  <a:gd name="T35" fmla="*/ 14 h 70"/>
                  <a:gd name="T36" fmla="*/ 37 w 67"/>
                  <a:gd name="T37" fmla="*/ 8 h 70"/>
                  <a:gd name="T38" fmla="*/ 25 w 67"/>
                  <a:gd name="T39" fmla="*/ 9 h 70"/>
                  <a:gd name="T40" fmla="*/ 12 w 67"/>
                  <a:gd name="T41" fmla="*/ 21 h 70"/>
                  <a:gd name="T42" fmla="*/ 13 w 67"/>
                  <a:gd name="T43" fmla="*/ 4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7" h="70">
                    <a:moveTo>
                      <a:pt x="5" y="47"/>
                    </a:moveTo>
                    <a:cubicBezTo>
                      <a:pt x="1" y="37"/>
                      <a:pt x="0" y="27"/>
                      <a:pt x="4" y="19"/>
                    </a:cubicBezTo>
                    <a:cubicBezTo>
                      <a:pt x="7" y="11"/>
                      <a:pt x="13" y="6"/>
                      <a:pt x="22" y="2"/>
                    </a:cubicBezTo>
                    <a:cubicBezTo>
                      <a:pt x="28" y="0"/>
                      <a:pt x="33" y="0"/>
                      <a:pt x="39" y="1"/>
                    </a:cubicBezTo>
                    <a:cubicBezTo>
                      <a:pt x="45" y="1"/>
                      <a:pt x="50" y="4"/>
                      <a:pt x="54" y="8"/>
                    </a:cubicBezTo>
                    <a:cubicBezTo>
                      <a:pt x="58" y="12"/>
                      <a:pt x="62" y="17"/>
                      <a:pt x="64" y="23"/>
                    </a:cubicBezTo>
                    <a:cubicBezTo>
                      <a:pt x="67" y="30"/>
                      <a:pt x="67" y="36"/>
                      <a:pt x="67" y="42"/>
                    </a:cubicBezTo>
                    <a:cubicBezTo>
                      <a:pt x="66" y="48"/>
                      <a:pt x="64" y="53"/>
                      <a:pt x="60" y="57"/>
                    </a:cubicBezTo>
                    <a:cubicBezTo>
                      <a:pt x="57" y="62"/>
                      <a:pt x="52" y="65"/>
                      <a:pt x="47" y="67"/>
                    </a:cubicBezTo>
                    <a:cubicBezTo>
                      <a:pt x="41" y="69"/>
                      <a:pt x="35" y="70"/>
                      <a:pt x="29" y="69"/>
                    </a:cubicBezTo>
                    <a:cubicBezTo>
                      <a:pt x="24" y="68"/>
                      <a:pt x="19" y="65"/>
                      <a:pt x="14" y="61"/>
                    </a:cubicBezTo>
                    <a:cubicBezTo>
                      <a:pt x="10" y="57"/>
                      <a:pt x="7" y="52"/>
                      <a:pt x="5" y="47"/>
                    </a:cubicBezTo>
                    <a:close/>
                    <a:moveTo>
                      <a:pt x="13" y="44"/>
                    </a:moveTo>
                    <a:cubicBezTo>
                      <a:pt x="16" y="51"/>
                      <a:pt x="20" y="57"/>
                      <a:pt x="26" y="59"/>
                    </a:cubicBezTo>
                    <a:cubicBezTo>
                      <a:pt x="32" y="62"/>
                      <a:pt x="38" y="62"/>
                      <a:pt x="44" y="60"/>
                    </a:cubicBezTo>
                    <a:cubicBezTo>
                      <a:pt x="50" y="58"/>
                      <a:pt x="54" y="53"/>
                      <a:pt x="57" y="47"/>
                    </a:cubicBezTo>
                    <a:cubicBezTo>
                      <a:pt x="59" y="42"/>
                      <a:pt x="59" y="35"/>
                      <a:pt x="56" y="27"/>
                    </a:cubicBezTo>
                    <a:cubicBezTo>
                      <a:pt x="54" y="21"/>
                      <a:pt x="51" y="17"/>
                      <a:pt x="48" y="14"/>
                    </a:cubicBezTo>
                    <a:cubicBezTo>
                      <a:pt x="45" y="11"/>
                      <a:pt x="41" y="9"/>
                      <a:pt x="37" y="8"/>
                    </a:cubicBezTo>
                    <a:cubicBezTo>
                      <a:pt x="33" y="7"/>
                      <a:pt x="29" y="8"/>
                      <a:pt x="25" y="9"/>
                    </a:cubicBezTo>
                    <a:cubicBezTo>
                      <a:pt x="19" y="12"/>
                      <a:pt x="15" y="16"/>
                      <a:pt x="12" y="21"/>
                    </a:cubicBezTo>
                    <a:cubicBezTo>
                      <a:pt x="9" y="27"/>
                      <a:pt x="10" y="34"/>
                      <a:pt x="13" y="44"/>
                    </a:cubicBezTo>
                    <a:close/>
                  </a:path>
                </a:pathLst>
              </a:custGeom>
              <a:grpFill/>
              <a:ln>
                <a:noFill/>
              </a:ln>
            </p:spPr>
            <p:txBody>
              <a:bodyPr anchor="ctr"/>
              <a:lstStyle/>
              <a:p>
                <a:pPr algn="ctr"/>
                <a:endParaRPr/>
              </a:p>
            </p:txBody>
          </p:sp>
          <p:sp>
            <p:nvSpPr>
              <p:cNvPr id="206" name="îşļïdè">
                <a:extLst>
                  <a:ext uri="{FF2B5EF4-FFF2-40B4-BE49-F238E27FC236}">
                    <a16:creationId xmlns:a16="http://schemas.microsoft.com/office/drawing/2014/main" id="{F72A8736-A0AE-759A-A2B7-98D5C9A11A9D}"/>
                  </a:ext>
                </a:extLst>
              </p:cNvPr>
              <p:cNvSpPr/>
              <p:nvPr/>
            </p:nvSpPr>
            <p:spPr bwMode="auto">
              <a:xfrm>
                <a:off x="6372309" y="173422"/>
                <a:ext cx="84968" cy="103554"/>
              </a:xfrm>
              <a:custGeom>
                <a:avLst/>
                <a:gdLst>
                  <a:gd name="T0" fmla="*/ 42 w 61"/>
                  <a:gd name="T1" fmla="*/ 2 h 74"/>
                  <a:gd name="T2" fmla="*/ 51 w 61"/>
                  <a:gd name="T3" fmla="*/ 0 h 74"/>
                  <a:gd name="T4" fmla="*/ 60 w 61"/>
                  <a:gd name="T5" fmla="*/ 38 h 74"/>
                  <a:gd name="T6" fmla="*/ 61 w 61"/>
                  <a:gd name="T7" fmla="*/ 54 h 74"/>
                  <a:gd name="T8" fmla="*/ 55 w 61"/>
                  <a:gd name="T9" fmla="*/ 65 h 74"/>
                  <a:gd name="T10" fmla="*/ 41 w 61"/>
                  <a:gd name="T11" fmla="*/ 72 h 74"/>
                  <a:gd name="T12" fmla="*/ 25 w 61"/>
                  <a:gd name="T13" fmla="*/ 73 h 74"/>
                  <a:gd name="T14" fmla="*/ 15 w 61"/>
                  <a:gd name="T15" fmla="*/ 65 h 74"/>
                  <a:gd name="T16" fmla="*/ 8 w 61"/>
                  <a:gd name="T17" fmla="*/ 50 h 74"/>
                  <a:gd name="T18" fmla="*/ 0 w 61"/>
                  <a:gd name="T19" fmla="*/ 12 h 74"/>
                  <a:gd name="T20" fmla="*/ 8 w 61"/>
                  <a:gd name="T21" fmla="*/ 10 h 74"/>
                  <a:gd name="T22" fmla="*/ 17 w 61"/>
                  <a:gd name="T23" fmla="*/ 48 h 74"/>
                  <a:gd name="T24" fmla="*/ 21 w 61"/>
                  <a:gd name="T25" fmla="*/ 60 h 74"/>
                  <a:gd name="T26" fmla="*/ 28 w 61"/>
                  <a:gd name="T27" fmla="*/ 65 h 74"/>
                  <a:gd name="T28" fmla="*/ 38 w 61"/>
                  <a:gd name="T29" fmla="*/ 65 h 74"/>
                  <a:gd name="T30" fmla="*/ 51 w 61"/>
                  <a:gd name="T31" fmla="*/ 57 h 74"/>
                  <a:gd name="T32" fmla="*/ 51 w 61"/>
                  <a:gd name="T33" fmla="*/ 40 h 74"/>
                  <a:gd name="T34" fmla="*/ 42 w 61"/>
                  <a:gd name="T3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 h="74">
                    <a:moveTo>
                      <a:pt x="42" y="2"/>
                    </a:moveTo>
                    <a:cubicBezTo>
                      <a:pt x="51" y="0"/>
                      <a:pt x="51" y="0"/>
                      <a:pt x="51" y="0"/>
                    </a:cubicBezTo>
                    <a:cubicBezTo>
                      <a:pt x="60" y="38"/>
                      <a:pt x="60" y="38"/>
                      <a:pt x="60" y="38"/>
                    </a:cubicBezTo>
                    <a:cubicBezTo>
                      <a:pt x="61" y="44"/>
                      <a:pt x="61" y="50"/>
                      <a:pt x="61" y="54"/>
                    </a:cubicBezTo>
                    <a:cubicBezTo>
                      <a:pt x="60" y="58"/>
                      <a:pt x="58" y="62"/>
                      <a:pt x="55" y="65"/>
                    </a:cubicBezTo>
                    <a:cubicBezTo>
                      <a:pt x="52" y="69"/>
                      <a:pt x="47" y="71"/>
                      <a:pt x="41" y="72"/>
                    </a:cubicBezTo>
                    <a:cubicBezTo>
                      <a:pt x="35" y="74"/>
                      <a:pt x="29" y="74"/>
                      <a:pt x="25" y="73"/>
                    </a:cubicBezTo>
                    <a:cubicBezTo>
                      <a:pt x="21" y="71"/>
                      <a:pt x="17" y="69"/>
                      <a:pt x="15" y="65"/>
                    </a:cubicBezTo>
                    <a:cubicBezTo>
                      <a:pt x="12" y="62"/>
                      <a:pt x="10" y="57"/>
                      <a:pt x="8" y="50"/>
                    </a:cubicBezTo>
                    <a:cubicBezTo>
                      <a:pt x="0" y="12"/>
                      <a:pt x="0" y="12"/>
                      <a:pt x="0" y="12"/>
                    </a:cubicBezTo>
                    <a:cubicBezTo>
                      <a:pt x="8" y="10"/>
                      <a:pt x="8" y="10"/>
                      <a:pt x="8" y="10"/>
                    </a:cubicBezTo>
                    <a:cubicBezTo>
                      <a:pt x="17" y="48"/>
                      <a:pt x="17" y="48"/>
                      <a:pt x="17" y="48"/>
                    </a:cubicBezTo>
                    <a:cubicBezTo>
                      <a:pt x="18" y="53"/>
                      <a:pt x="20" y="57"/>
                      <a:pt x="21" y="60"/>
                    </a:cubicBezTo>
                    <a:cubicBezTo>
                      <a:pt x="23" y="62"/>
                      <a:pt x="25" y="64"/>
                      <a:pt x="28" y="65"/>
                    </a:cubicBezTo>
                    <a:cubicBezTo>
                      <a:pt x="31" y="66"/>
                      <a:pt x="34" y="66"/>
                      <a:pt x="38" y="65"/>
                    </a:cubicBezTo>
                    <a:cubicBezTo>
                      <a:pt x="44" y="63"/>
                      <a:pt x="49" y="61"/>
                      <a:pt x="51" y="57"/>
                    </a:cubicBezTo>
                    <a:cubicBezTo>
                      <a:pt x="53" y="54"/>
                      <a:pt x="53" y="48"/>
                      <a:pt x="51" y="40"/>
                    </a:cubicBezTo>
                    <a:lnTo>
                      <a:pt x="42" y="2"/>
                    </a:lnTo>
                    <a:close/>
                  </a:path>
                </a:pathLst>
              </a:custGeom>
              <a:grpFill/>
              <a:ln>
                <a:noFill/>
              </a:ln>
            </p:spPr>
            <p:txBody>
              <a:bodyPr anchor="ctr"/>
              <a:lstStyle/>
              <a:p>
                <a:pPr algn="ctr"/>
                <a:endParaRPr/>
              </a:p>
            </p:txBody>
          </p:sp>
          <p:sp>
            <p:nvSpPr>
              <p:cNvPr id="207" name="îṧľiḍê">
                <a:extLst>
                  <a:ext uri="{FF2B5EF4-FFF2-40B4-BE49-F238E27FC236}">
                    <a16:creationId xmlns:a16="http://schemas.microsoft.com/office/drawing/2014/main" id="{AB0C7ACE-EDF9-395A-4F0E-A9EB855A018A}"/>
                  </a:ext>
                </a:extLst>
              </p:cNvPr>
              <p:cNvSpPr/>
              <p:nvPr/>
            </p:nvSpPr>
            <p:spPr bwMode="auto">
              <a:xfrm>
                <a:off x="6478518" y="162801"/>
                <a:ext cx="74347" cy="96917"/>
              </a:xfrm>
              <a:custGeom>
                <a:avLst/>
                <a:gdLst>
                  <a:gd name="T0" fmla="*/ 27 w 56"/>
                  <a:gd name="T1" fmla="*/ 73 h 73"/>
                  <a:gd name="T2" fmla="*/ 23 w 56"/>
                  <a:gd name="T3" fmla="*/ 11 h 73"/>
                  <a:gd name="T4" fmla="*/ 0 w 56"/>
                  <a:gd name="T5" fmla="*/ 13 h 73"/>
                  <a:gd name="T6" fmla="*/ 0 w 56"/>
                  <a:gd name="T7" fmla="*/ 5 h 73"/>
                  <a:gd name="T8" fmla="*/ 56 w 56"/>
                  <a:gd name="T9" fmla="*/ 0 h 73"/>
                  <a:gd name="T10" fmla="*/ 56 w 56"/>
                  <a:gd name="T11" fmla="*/ 9 h 73"/>
                  <a:gd name="T12" fmla="*/ 32 w 56"/>
                  <a:gd name="T13" fmla="*/ 11 h 73"/>
                  <a:gd name="T14" fmla="*/ 37 w 56"/>
                  <a:gd name="T15" fmla="*/ 73 h 73"/>
                  <a:gd name="T16" fmla="*/ 27 w 56"/>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73">
                    <a:moveTo>
                      <a:pt x="27" y="73"/>
                    </a:moveTo>
                    <a:lnTo>
                      <a:pt x="23" y="11"/>
                    </a:lnTo>
                    <a:lnTo>
                      <a:pt x="0" y="13"/>
                    </a:lnTo>
                    <a:lnTo>
                      <a:pt x="0" y="5"/>
                    </a:lnTo>
                    <a:lnTo>
                      <a:pt x="56" y="0"/>
                    </a:lnTo>
                    <a:lnTo>
                      <a:pt x="56" y="9"/>
                    </a:lnTo>
                    <a:lnTo>
                      <a:pt x="32" y="11"/>
                    </a:lnTo>
                    <a:lnTo>
                      <a:pt x="37" y="73"/>
                    </a:lnTo>
                    <a:lnTo>
                      <a:pt x="27" y="73"/>
                    </a:lnTo>
                    <a:close/>
                  </a:path>
                </a:pathLst>
              </a:custGeom>
              <a:grpFill/>
              <a:ln>
                <a:noFill/>
              </a:ln>
            </p:spPr>
            <p:txBody>
              <a:bodyPr anchor="ctr"/>
              <a:lstStyle/>
              <a:p>
                <a:pPr algn="ctr"/>
                <a:endParaRPr/>
              </a:p>
            </p:txBody>
          </p:sp>
          <p:sp>
            <p:nvSpPr>
              <p:cNvPr id="208" name="ïsļïḑè">
                <a:extLst>
                  <a:ext uri="{FF2B5EF4-FFF2-40B4-BE49-F238E27FC236}">
                    <a16:creationId xmlns:a16="http://schemas.microsoft.com/office/drawing/2014/main" id="{977057F0-DE6D-DD98-61C2-A1C60B178ACC}"/>
                  </a:ext>
                </a:extLst>
              </p:cNvPr>
              <p:cNvSpPr/>
              <p:nvPr/>
            </p:nvSpPr>
            <p:spPr bwMode="auto">
              <a:xfrm>
                <a:off x="6578088" y="166782"/>
                <a:ext cx="79657" cy="96917"/>
              </a:xfrm>
              <a:custGeom>
                <a:avLst/>
                <a:gdLst>
                  <a:gd name="T0" fmla="*/ 0 w 60"/>
                  <a:gd name="T1" fmla="*/ 70 h 73"/>
                  <a:gd name="T2" fmla="*/ 6 w 60"/>
                  <a:gd name="T3" fmla="*/ 0 h 73"/>
                  <a:gd name="T4" fmla="*/ 15 w 60"/>
                  <a:gd name="T5" fmla="*/ 1 h 73"/>
                  <a:gd name="T6" fmla="*/ 13 w 60"/>
                  <a:gd name="T7" fmla="*/ 29 h 73"/>
                  <a:gd name="T8" fmla="*/ 49 w 60"/>
                  <a:gd name="T9" fmla="*/ 31 h 73"/>
                  <a:gd name="T10" fmla="*/ 51 w 60"/>
                  <a:gd name="T11" fmla="*/ 3 h 73"/>
                  <a:gd name="T12" fmla="*/ 60 w 60"/>
                  <a:gd name="T13" fmla="*/ 4 h 73"/>
                  <a:gd name="T14" fmla="*/ 55 w 60"/>
                  <a:gd name="T15" fmla="*/ 73 h 73"/>
                  <a:gd name="T16" fmla="*/ 47 w 60"/>
                  <a:gd name="T17" fmla="*/ 73 h 73"/>
                  <a:gd name="T18" fmla="*/ 49 w 60"/>
                  <a:gd name="T19" fmla="*/ 39 h 73"/>
                  <a:gd name="T20" fmla="*/ 12 w 60"/>
                  <a:gd name="T21" fmla="*/ 37 h 73"/>
                  <a:gd name="T22" fmla="*/ 10 w 60"/>
                  <a:gd name="T23" fmla="*/ 70 h 73"/>
                  <a:gd name="T24" fmla="*/ 0 w 60"/>
                  <a:gd name="T25" fmla="*/ 7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73">
                    <a:moveTo>
                      <a:pt x="0" y="70"/>
                    </a:moveTo>
                    <a:lnTo>
                      <a:pt x="6" y="0"/>
                    </a:lnTo>
                    <a:lnTo>
                      <a:pt x="15" y="1"/>
                    </a:lnTo>
                    <a:lnTo>
                      <a:pt x="13" y="29"/>
                    </a:lnTo>
                    <a:lnTo>
                      <a:pt x="49" y="31"/>
                    </a:lnTo>
                    <a:lnTo>
                      <a:pt x="51" y="3"/>
                    </a:lnTo>
                    <a:lnTo>
                      <a:pt x="60" y="4"/>
                    </a:lnTo>
                    <a:lnTo>
                      <a:pt x="55" y="73"/>
                    </a:lnTo>
                    <a:lnTo>
                      <a:pt x="47" y="73"/>
                    </a:lnTo>
                    <a:lnTo>
                      <a:pt x="49" y="39"/>
                    </a:lnTo>
                    <a:lnTo>
                      <a:pt x="12" y="37"/>
                    </a:lnTo>
                    <a:lnTo>
                      <a:pt x="10" y="70"/>
                    </a:lnTo>
                    <a:lnTo>
                      <a:pt x="0" y="70"/>
                    </a:lnTo>
                    <a:close/>
                  </a:path>
                </a:pathLst>
              </a:custGeom>
              <a:grpFill/>
              <a:ln>
                <a:noFill/>
              </a:ln>
            </p:spPr>
            <p:txBody>
              <a:bodyPr anchor="ctr"/>
              <a:lstStyle/>
              <a:p>
                <a:pPr algn="ctr"/>
                <a:endParaRPr/>
              </a:p>
            </p:txBody>
          </p:sp>
          <p:sp>
            <p:nvSpPr>
              <p:cNvPr id="209" name="îṥľîḋe">
                <a:extLst>
                  <a:ext uri="{FF2B5EF4-FFF2-40B4-BE49-F238E27FC236}">
                    <a16:creationId xmlns:a16="http://schemas.microsoft.com/office/drawing/2014/main" id="{2DE373E7-DF06-E3F0-9AEA-B059DBFBB99C}"/>
                  </a:ext>
                </a:extLst>
              </p:cNvPr>
              <p:cNvSpPr/>
              <p:nvPr/>
            </p:nvSpPr>
            <p:spPr bwMode="auto">
              <a:xfrm>
                <a:off x="6852903" y="243785"/>
                <a:ext cx="99572" cy="107538"/>
              </a:xfrm>
              <a:custGeom>
                <a:avLst/>
                <a:gdLst>
                  <a:gd name="T0" fmla="*/ 64 w 72"/>
                  <a:gd name="T1" fmla="*/ 22 h 77"/>
                  <a:gd name="T2" fmla="*/ 72 w 72"/>
                  <a:gd name="T3" fmla="*/ 26 h 77"/>
                  <a:gd name="T4" fmla="*/ 52 w 72"/>
                  <a:gd name="T5" fmla="*/ 60 h 77"/>
                  <a:gd name="T6" fmla="*/ 42 w 72"/>
                  <a:gd name="T7" fmla="*/ 72 h 77"/>
                  <a:gd name="T8" fmla="*/ 30 w 72"/>
                  <a:gd name="T9" fmla="*/ 77 h 77"/>
                  <a:gd name="T10" fmla="*/ 15 w 72"/>
                  <a:gd name="T11" fmla="*/ 72 h 77"/>
                  <a:gd name="T12" fmla="*/ 3 w 72"/>
                  <a:gd name="T13" fmla="*/ 61 h 77"/>
                  <a:gd name="T14" fmla="*/ 0 w 72"/>
                  <a:gd name="T15" fmla="*/ 49 h 77"/>
                  <a:gd name="T16" fmla="*/ 7 w 72"/>
                  <a:gd name="T17" fmla="*/ 33 h 77"/>
                  <a:gd name="T18" fmla="*/ 26 w 72"/>
                  <a:gd name="T19" fmla="*/ 0 h 77"/>
                  <a:gd name="T20" fmla="*/ 34 w 72"/>
                  <a:gd name="T21" fmla="*/ 4 h 77"/>
                  <a:gd name="T22" fmla="*/ 14 w 72"/>
                  <a:gd name="T23" fmla="*/ 38 h 77"/>
                  <a:gd name="T24" fmla="*/ 9 w 72"/>
                  <a:gd name="T25" fmla="*/ 50 h 77"/>
                  <a:gd name="T26" fmla="*/ 11 w 72"/>
                  <a:gd name="T27" fmla="*/ 58 h 77"/>
                  <a:gd name="T28" fmla="*/ 18 w 72"/>
                  <a:gd name="T29" fmla="*/ 65 h 77"/>
                  <a:gd name="T30" fmla="*/ 33 w 72"/>
                  <a:gd name="T31" fmla="*/ 68 h 77"/>
                  <a:gd name="T32" fmla="*/ 45 w 72"/>
                  <a:gd name="T33" fmla="*/ 55 h 77"/>
                  <a:gd name="T34" fmla="*/ 64 w 72"/>
                  <a:gd name="T35" fmla="*/ 22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2" h="77">
                    <a:moveTo>
                      <a:pt x="64" y="22"/>
                    </a:moveTo>
                    <a:cubicBezTo>
                      <a:pt x="72" y="26"/>
                      <a:pt x="72" y="26"/>
                      <a:pt x="72" y="26"/>
                    </a:cubicBezTo>
                    <a:cubicBezTo>
                      <a:pt x="52" y="60"/>
                      <a:pt x="52" y="60"/>
                      <a:pt x="52" y="60"/>
                    </a:cubicBezTo>
                    <a:cubicBezTo>
                      <a:pt x="49" y="65"/>
                      <a:pt x="46" y="70"/>
                      <a:pt x="42" y="72"/>
                    </a:cubicBezTo>
                    <a:cubicBezTo>
                      <a:pt x="39" y="75"/>
                      <a:pt x="35" y="76"/>
                      <a:pt x="30" y="77"/>
                    </a:cubicBezTo>
                    <a:cubicBezTo>
                      <a:pt x="26" y="77"/>
                      <a:pt x="20" y="75"/>
                      <a:pt x="15" y="72"/>
                    </a:cubicBezTo>
                    <a:cubicBezTo>
                      <a:pt x="9" y="69"/>
                      <a:pt x="6" y="65"/>
                      <a:pt x="3" y="61"/>
                    </a:cubicBezTo>
                    <a:cubicBezTo>
                      <a:pt x="1" y="58"/>
                      <a:pt x="0" y="53"/>
                      <a:pt x="0" y="49"/>
                    </a:cubicBezTo>
                    <a:cubicBezTo>
                      <a:pt x="1" y="45"/>
                      <a:pt x="3" y="39"/>
                      <a:pt x="7" y="33"/>
                    </a:cubicBezTo>
                    <a:cubicBezTo>
                      <a:pt x="26" y="0"/>
                      <a:pt x="26" y="0"/>
                      <a:pt x="26" y="0"/>
                    </a:cubicBezTo>
                    <a:cubicBezTo>
                      <a:pt x="34" y="4"/>
                      <a:pt x="34" y="4"/>
                      <a:pt x="34" y="4"/>
                    </a:cubicBezTo>
                    <a:cubicBezTo>
                      <a:pt x="14" y="38"/>
                      <a:pt x="14" y="38"/>
                      <a:pt x="14" y="38"/>
                    </a:cubicBezTo>
                    <a:cubicBezTo>
                      <a:pt x="11" y="43"/>
                      <a:pt x="10" y="47"/>
                      <a:pt x="9" y="50"/>
                    </a:cubicBezTo>
                    <a:cubicBezTo>
                      <a:pt x="9" y="53"/>
                      <a:pt x="9" y="55"/>
                      <a:pt x="11" y="58"/>
                    </a:cubicBezTo>
                    <a:cubicBezTo>
                      <a:pt x="13" y="61"/>
                      <a:pt x="15" y="63"/>
                      <a:pt x="18" y="65"/>
                    </a:cubicBezTo>
                    <a:cubicBezTo>
                      <a:pt x="24" y="68"/>
                      <a:pt x="29" y="69"/>
                      <a:pt x="33" y="68"/>
                    </a:cubicBezTo>
                    <a:cubicBezTo>
                      <a:pt x="36" y="67"/>
                      <a:pt x="40" y="62"/>
                      <a:pt x="45" y="55"/>
                    </a:cubicBezTo>
                    <a:lnTo>
                      <a:pt x="64" y="22"/>
                    </a:lnTo>
                    <a:close/>
                  </a:path>
                </a:pathLst>
              </a:custGeom>
              <a:grpFill/>
              <a:ln>
                <a:noFill/>
              </a:ln>
            </p:spPr>
            <p:txBody>
              <a:bodyPr anchor="ctr"/>
              <a:lstStyle/>
              <a:p>
                <a:pPr algn="ctr"/>
                <a:endParaRPr/>
              </a:p>
            </p:txBody>
          </p:sp>
          <p:sp>
            <p:nvSpPr>
              <p:cNvPr id="210" name="íš1îḋè">
                <a:extLst>
                  <a:ext uri="{FF2B5EF4-FFF2-40B4-BE49-F238E27FC236}">
                    <a16:creationId xmlns:a16="http://schemas.microsoft.com/office/drawing/2014/main" id="{EE9C956C-AAA8-FBDE-6024-E7F7DD09D25B}"/>
                  </a:ext>
                </a:extLst>
              </p:cNvPr>
              <p:cNvSpPr/>
              <p:nvPr/>
            </p:nvSpPr>
            <p:spPr bwMode="auto">
              <a:xfrm>
                <a:off x="6928577" y="304856"/>
                <a:ext cx="115503" cy="118158"/>
              </a:xfrm>
              <a:custGeom>
                <a:avLst/>
                <a:gdLst>
                  <a:gd name="T0" fmla="*/ 0 w 87"/>
                  <a:gd name="T1" fmla="*/ 55 h 89"/>
                  <a:gd name="T2" fmla="*/ 43 w 87"/>
                  <a:gd name="T3" fmla="*/ 0 h 89"/>
                  <a:gd name="T4" fmla="*/ 51 w 87"/>
                  <a:gd name="T5" fmla="*/ 6 h 89"/>
                  <a:gd name="T6" fmla="*/ 46 w 87"/>
                  <a:gd name="T7" fmla="*/ 72 h 89"/>
                  <a:gd name="T8" fmla="*/ 79 w 87"/>
                  <a:gd name="T9" fmla="*/ 28 h 89"/>
                  <a:gd name="T10" fmla="*/ 87 w 87"/>
                  <a:gd name="T11" fmla="*/ 34 h 89"/>
                  <a:gd name="T12" fmla="*/ 44 w 87"/>
                  <a:gd name="T13" fmla="*/ 89 h 89"/>
                  <a:gd name="T14" fmla="*/ 36 w 87"/>
                  <a:gd name="T15" fmla="*/ 84 h 89"/>
                  <a:gd name="T16" fmla="*/ 40 w 87"/>
                  <a:gd name="T17" fmla="*/ 17 h 89"/>
                  <a:gd name="T18" fmla="*/ 7 w 87"/>
                  <a:gd name="T19" fmla="*/ 61 h 89"/>
                  <a:gd name="T20" fmla="*/ 0 w 87"/>
                  <a:gd name="T21" fmla="*/ 55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89">
                    <a:moveTo>
                      <a:pt x="0" y="55"/>
                    </a:moveTo>
                    <a:lnTo>
                      <a:pt x="43" y="0"/>
                    </a:lnTo>
                    <a:lnTo>
                      <a:pt x="51" y="6"/>
                    </a:lnTo>
                    <a:lnTo>
                      <a:pt x="46" y="72"/>
                    </a:lnTo>
                    <a:lnTo>
                      <a:pt x="79" y="28"/>
                    </a:lnTo>
                    <a:lnTo>
                      <a:pt x="87" y="34"/>
                    </a:lnTo>
                    <a:lnTo>
                      <a:pt x="44" y="89"/>
                    </a:lnTo>
                    <a:lnTo>
                      <a:pt x="36" y="84"/>
                    </a:lnTo>
                    <a:lnTo>
                      <a:pt x="40" y="17"/>
                    </a:lnTo>
                    <a:lnTo>
                      <a:pt x="7" y="61"/>
                    </a:lnTo>
                    <a:lnTo>
                      <a:pt x="0" y="55"/>
                    </a:lnTo>
                    <a:close/>
                  </a:path>
                </a:pathLst>
              </a:custGeom>
              <a:grpFill/>
              <a:ln>
                <a:noFill/>
              </a:ln>
            </p:spPr>
            <p:txBody>
              <a:bodyPr anchor="ctr"/>
              <a:lstStyle/>
              <a:p>
                <a:pPr algn="ctr"/>
                <a:endParaRPr/>
              </a:p>
            </p:txBody>
          </p:sp>
          <p:sp>
            <p:nvSpPr>
              <p:cNvPr id="211" name="íSľíḑè">
                <a:extLst>
                  <a:ext uri="{FF2B5EF4-FFF2-40B4-BE49-F238E27FC236}">
                    <a16:creationId xmlns:a16="http://schemas.microsoft.com/office/drawing/2014/main" id="{DAD2CBCC-190F-1860-A697-48B117B740C2}"/>
                  </a:ext>
                </a:extLst>
              </p:cNvPr>
              <p:cNvSpPr/>
              <p:nvPr/>
            </p:nvSpPr>
            <p:spPr bwMode="auto">
              <a:xfrm>
                <a:off x="7006908" y="380529"/>
                <a:ext cx="75673" cy="74347"/>
              </a:xfrm>
              <a:custGeom>
                <a:avLst/>
                <a:gdLst>
                  <a:gd name="T0" fmla="*/ 0 w 57"/>
                  <a:gd name="T1" fmla="*/ 50 h 56"/>
                  <a:gd name="T2" fmla="*/ 51 w 57"/>
                  <a:gd name="T3" fmla="*/ 0 h 56"/>
                  <a:gd name="T4" fmla="*/ 57 w 57"/>
                  <a:gd name="T5" fmla="*/ 7 h 56"/>
                  <a:gd name="T6" fmla="*/ 7 w 57"/>
                  <a:gd name="T7" fmla="*/ 56 h 56"/>
                  <a:gd name="T8" fmla="*/ 0 w 57"/>
                  <a:gd name="T9" fmla="*/ 50 h 56"/>
                </a:gdLst>
                <a:ahLst/>
                <a:cxnLst>
                  <a:cxn ang="0">
                    <a:pos x="T0" y="T1"/>
                  </a:cxn>
                  <a:cxn ang="0">
                    <a:pos x="T2" y="T3"/>
                  </a:cxn>
                  <a:cxn ang="0">
                    <a:pos x="T4" y="T5"/>
                  </a:cxn>
                  <a:cxn ang="0">
                    <a:pos x="T6" y="T7"/>
                  </a:cxn>
                  <a:cxn ang="0">
                    <a:pos x="T8" y="T9"/>
                  </a:cxn>
                </a:cxnLst>
                <a:rect l="0" t="0" r="r" b="b"/>
                <a:pathLst>
                  <a:path w="57" h="56">
                    <a:moveTo>
                      <a:pt x="0" y="50"/>
                    </a:moveTo>
                    <a:lnTo>
                      <a:pt x="51" y="0"/>
                    </a:lnTo>
                    <a:lnTo>
                      <a:pt x="57" y="7"/>
                    </a:lnTo>
                    <a:lnTo>
                      <a:pt x="7" y="56"/>
                    </a:lnTo>
                    <a:lnTo>
                      <a:pt x="0" y="50"/>
                    </a:lnTo>
                    <a:close/>
                  </a:path>
                </a:pathLst>
              </a:custGeom>
              <a:grpFill/>
              <a:ln>
                <a:noFill/>
              </a:ln>
            </p:spPr>
            <p:txBody>
              <a:bodyPr anchor="ctr"/>
              <a:lstStyle/>
              <a:p>
                <a:pPr algn="ctr"/>
                <a:endParaRPr/>
              </a:p>
            </p:txBody>
          </p:sp>
          <p:sp>
            <p:nvSpPr>
              <p:cNvPr id="212" name="îṣľïḍê">
                <a:extLst>
                  <a:ext uri="{FF2B5EF4-FFF2-40B4-BE49-F238E27FC236}">
                    <a16:creationId xmlns:a16="http://schemas.microsoft.com/office/drawing/2014/main" id="{EE659462-3BD4-7001-1D36-CE011E91C805}"/>
                  </a:ext>
                </a:extLst>
              </p:cNvPr>
              <p:cNvSpPr/>
              <p:nvPr/>
            </p:nvSpPr>
            <p:spPr bwMode="auto">
              <a:xfrm>
                <a:off x="7052046" y="408409"/>
                <a:ext cx="102228" cy="96917"/>
              </a:xfrm>
              <a:custGeom>
                <a:avLst/>
                <a:gdLst>
                  <a:gd name="T0" fmla="*/ 0 w 74"/>
                  <a:gd name="T1" fmla="*/ 62 h 69"/>
                  <a:gd name="T2" fmla="*/ 36 w 74"/>
                  <a:gd name="T3" fmla="*/ 0 h 69"/>
                  <a:gd name="T4" fmla="*/ 42 w 74"/>
                  <a:gd name="T5" fmla="*/ 7 h 69"/>
                  <a:gd name="T6" fmla="*/ 15 w 74"/>
                  <a:gd name="T7" fmla="*/ 52 h 69"/>
                  <a:gd name="T8" fmla="*/ 8 w 74"/>
                  <a:gd name="T9" fmla="*/ 61 h 69"/>
                  <a:gd name="T10" fmla="*/ 19 w 74"/>
                  <a:gd name="T11" fmla="*/ 57 h 69"/>
                  <a:gd name="T12" fmla="*/ 68 w 74"/>
                  <a:gd name="T13" fmla="*/ 41 h 69"/>
                  <a:gd name="T14" fmla="*/ 74 w 74"/>
                  <a:gd name="T15" fmla="*/ 48 h 69"/>
                  <a:gd name="T16" fmla="*/ 6 w 74"/>
                  <a:gd name="T17" fmla="*/ 69 h 69"/>
                  <a:gd name="T18" fmla="*/ 0 w 74"/>
                  <a:gd name="T19" fmla="*/ 62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69">
                    <a:moveTo>
                      <a:pt x="0" y="62"/>
                    </a:moveTo>
                    <a:cubicBezTo>
                      <a:pt x="36" y="0"/>
                      <a:pt x="36" y="0"/>
                      <a:pt x="36" y="0"/>
                    </a:cubicBezTo>
                    <a:cubicBezTo>
                      <a:pt x="42" y="7"/>
                      <a:pt x="42" y="7"/>
                      <a:pt x="42" y="7"/>
                    </a:cubicBezTo>
                    <a:cubicBezTo>
                      <a:pt x="15" y="52"/>
                      <a:pt x="15" y="52"/>
                      <a:pt x="15" y="52"/>
                    </a:cubicBezTo>
                    <a:cubicBezTo>
                      <a:pt x="13" y="55"/>
                      <a:pt x="11" y="58"/>
                      <a:pt x="8" y="61"/>
                    </a:cubicBezTo>
                    <a:cubicBezTo>
                      <a:pt x="12" y="60"/>
                      <a:pt x="16" y="58"/>
                      <a:pt x="19" y="57"/>
                    </a:cubicBezTo>
                    <a:cubicBezTo>
                      <a:pt x="68" y="41"/>
                      <a:pt x="68" y="41"/>
                      <a:pt x="68" y="41"/>
                    </a:cubicBezTo>
                    <a:cubicBezTo>
                      <a:pt x="74" y="48"/>
                      <a:pt x="74" y="48"/>
                      <a:pt x="74" y="48"/>
                    </a:cubicBezTo>
                    <a:cubicBezTo>
                      <a:pt x="6" y="69"/>
                      <a:pt x="6" y="69"/>
                      <a:pt x="6" y="69"/>
                    </a:cubicBezTo>
                    <a:lnTo>
                      <a:pt x="0" y="62"/>
                    </a:lnTo>
                    <a:close/>
                  </a:path>
                </a:pathLst>
              </a:custGeom>
              <a:grpFill/>
              <a:ln>
                <a:noFill/>
              </a:ln>
            </p:spPr>
            <p:txBody>
              <a:bodyPr anchor="ctr"/>
              <a:lstStyle/>
              <a:p>
                <a:pPr algn="ctr"/>
                <a:endParaRPr/>
              </a:p>
            </p:txBody>
          </p:sp>
          <p:sp>
            <p:nvSpPr>
              <p:cNvPr id="213" name="ïSľîḑé">
                <a:extLst>
                  <a:ext uri="{FF2B5EF4-FFF2-40B4-BE49-F238E27FC236}">
                    <a16:creationId xmlns:a16="http://schemas.microsoft.com/office/drawing/2014/main" id="{D653F3E5-22BB-EF85-0995-BB87469009D4}"/>
                  </a:ext>
                </a:extLst>
              </p:cNvPr>
              <p:cNvSpPr/>
              <p:nvPr/>
            </p:nvSpPr>
            <p:spPr bwMode="auto">
              <a:xfrm>
                <a:off x="7091876" y="503998"/>
                <a:ext cx="115503" cy="107538"/>
              </a:xfrm>
              <a:custGeom>
                <a:avLst/>
                <a:gdLst>
                  <a:gd name="T0" fmla="*/ 0 w 87"/>
                  <a:gd name="T1" fmla="*/ 35 h 81"/>
                  <a:gd name="T2" fmla="*/ 61 w 87"/>
                  <a:gd name="T3" fmla="*/ 0 h 81"/>
                  <a:gd name="T4" fmla="*/ 87 w 87"/>
                  <a:gd name="T5" fmla="*/ 44 h 81"/>
                  <a:gd name="T6" fmla="*/ 80 w 87"/>
                  <a:gd name="T7" fmla="*/ 48 h 81"/>
                  <a:gd name="T8" fmla="*/ 59 w 87"/>
                  <a:gd name="T9" fmla="*/ 12 h 81"/>
                  <a:gd name="T10" fmla="*/ 40 w 87"/>
                  <a:gd name="T11" fmla="*/ 23 h 81"/>
                  <a:gd name="T12" fmla="*/ 60 w 87"/>
                  <a:gd name="T13" fmla="*/ 57 h 81"/>
                  <a:gd name="T14" fmla="*/ 53 w 87"/>
                  <a:gd name="T15" fmla="*/ 61 h 81"/>
                  <a:gd name="T16" fmla="*/ 33 w 87"/>
                  <a:gd name="T17" fmla="*/ 27 h 81"/>
                  <a:gd name="T18" fmla="*/ 13 w 87"/>
                  <a:gd name="T19" fmla="*/ 39 h 81"/>
                  <a:gd name="T20" fmla="*/ 34 w 87"/>
                  <a:gd name="T21" fmla="*/ 77 h 81"/>
                  <a:gd name="T22" fmla="*/ 27 w 87"/>
                  <a:gd name="T23" fmla="*/ 81 h 81"/>
                  <a:gd name="T24" fmla="*/ 0 w 87"/>
                  <a:gd name="T25" fmla="*/ 3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 h="81">
                    <a:moveTo>
                      <a:pt x="0" y="35"/>
                    </a:moveTo>
                    <a:lnTo>
                      <a:pt x="61" y="0"/>
                    </a:lnTo>
                    <a:lnTo>
                      <a:pt x="87" y="44"/>
                    </a:lnTo>
                    <a:lnTo>
                      <a:pt x="80" y="48"/>
                    </a:lnTo>
                    <a:lnTo>
                      <a:pt x="59" y="12"/>
                    </a:lnTo>
                    <a:lnTo>
                      <a:pt x="40" y="23"/>
                    </a:lnTo>
                    <a:lnTo>
                      <a:pt x="60" y="57"/>
                    </a:lnTo>
                    <a:lnTo>
                      <a:pt x="53" y="61"/>
                    </a:lnTo>
                    <a:lnTo>
                      <a:pt x="33" y="27"/>
                    </a:lnTo>
                    <a:lnTo>
                      <a:pt x="13" y="39"/>
                    </a:lnTo>
                    <a:lnTo>
                      <a:pt x="34" y="77"/>
                    </a:lnTo>
                    <a:lnTo>
                      <a:pt x="27" y="81"/>
                    </a:lnTo>
                    <a:lnTo>
                      <a:pt x="0" y="35"/>
                    </a:lnTo>
                    <a:close/>
                  </a:path>
                </a:pathLst>
              </a:custGeom>
              <a:grpFill/>
              <a:ln>
                <a:noFill/>
              </a:ln>
            </p:spPr>
            <p:txBody>
              <a:bodyPr anchor="ctr"/>
              <a:lstStyle/>
              <a:p>
                <a:pPr algn="ctr"/>
                <a:endParaRPr/>
              </a:p>
            </p:txBody>
          </p:sp>
          <p:sp>
            <p:nvSpPr>
              <p:cNvPr id="214" name="îṥ1îḋe">
                <a:extLst>
                  <a:ext uri="{FF2B5EF4-FFF2-40B4-BE49-F238E27FC236}">
                    <a16:creationId xmlns:a16="http://schemas.microsoft.com/office/drawing/2014/main" id="{5EA8606F-8795-5342-403D-19421088B70F}"/>
                  </a:ext>
                </a:extLst>
              </p:cNvPr>
              <p:cNvSpPr/>
              <p:nvPr/>
            </p:nvSpPr>
            <p:spPr bwMode="auto">
              <a:xfrm>
                <a:off x="7137013" y="598257"/>
                <a:ext cx="107538" cy="110193"/>
              </a:xfrm>
              <a:custGeom>
                <a:avLst/>
                <a:gdLst>
                  <a:gd name="T0" fmla="*/ 0 w 77"/>
                  <a:gd name="T1" fmla="*/ 25 h 79"/>
                  <a:gd name="T2" fmla="*/ 62 w 77"/>
                  <a:gd name="T3" fmla="*/ 0 h 79"/>
                  <a:gd name="T4" fmla="*/ 74 w 77"/>
                  <a:gd name="T5" fmla="*/ 27 h 79"/>
                  <a:gd name="T6" fmla="*/ 77 w 77"/>
                  <a:gd name="T7" fmla="*/ 41 h 79"/>
                  <a:gd name="T8" fmla="*/ 74 w 77"/>
                  <a:gd name="T9" fmla="*/ 50 h 79"/>
                  <a:gd name="T10" fmla="*/ 66 w 77"/>
                  <a:gd name="T11" fmla="*/ 56 h 79"/>
                  <a:gd name="T12" fmla="*/ 53 w 77"/>
                  <a:gd name="T13" fmla="*/ 56 h 79"/>
                  <a:gd name="T14" fmla="*/ 42 w 77"/>
                  <a:gd name="T15" fmla="*/ 46 h 79"/>
                  <a:gd name="T16" fmla="*/ 40 w 77"/>
                  <a:gd name="T17" fmla="*/ 52 h 79"/>
                  <a:gd name="T18" fmla="*/ 35 w 77"/>
                  <a:gd name="T19" fmla="*/ 62 h 79"/>
                  <a:gd name="T20" fmla="*/ 22 w 77"/>
                  <a:gd name="T21" fmla="*/ 79 h 79"/>
                  <a:gd name="T22" fmla="*/ 18 w 77"/>
                  <a:gd name="T23" fmla="*/ 69 h 79"/>
                  <a:gd name="T24" fmla="*/ 28 w 77"/>
                  <a:gd name="T25" fmla="*/ 56 h 79"/>
                  <a:gd name="T26" fmla="*/ 34 w 77"/>
                  <a:gd name="T27" fmla="*/ 46 h 79"/>
                  <a:gd name="T28" fmla="*/ 37 w 77"/>
                  <a:gd name="T29" fmla="*/ 40 h 79"/>
                  <a:gd name="T30" fmla="*/ 37 w 77"/>
                  <a:gd name="T31" fmla="*/ 36 h 79"/>
                  <a:gd name="T32" fmla="*/ 35 w 77"/>
                  <a:gd name="T33" fmla="*/ 31 h 79"/>
                  <a:gd name="T34" fmla="*/ 31 w 77"/>
                  <a:gd name="T35" fmla="*/ 22 h 79"/>
                  <a:gd name="T36" fmla="*/ 4 w 77"/>
                  <a:gd name="T37" fmla="*/ 33 h 79"/>
                  <a:gd name="T38" fmla="*/ 0 w 77"/>
                  <a:gd name="T39" fmla="*/ 25 h 79"/>
                  <a:gd name="T40" fmla="*/ 38 w 77"/>
                  <a:gd name="T41" fmla="*/ 19 h 79"/>
                  <a:gd name="T42" fmla="*/ 45 w 77"/>
                  <a:gd name="T43" fmla="*/ 37 h 79"/>
                  <a:gd name="T44" fmla="*/ 50 w 77"/>
                  <a:gd name="T45" fmla="*/ 45 h 79"/>
                  <a:gd name="T46" fmla="*/ 56 w 77"/>
                  <a:gd name="T47" fmla="*/ 48 h 79"/>
                  <a:gd name="T48" fmla="*/ 62 w 77"/>
                  <a:gd name="T49" fmla="*/ 48 h 79"/>
                  <a:gd name="T50" fmla="*/ 68 w 77"/>
                  <a:gd name="T51" fmla="*/ 42 h 79"/>
                  <a:gd name="T52" fmla="*/ 67 w 77"/>
                  <a:gd name="T53" fmla="*/ 30 h 79"/>
                  <a:gd name="T54" fmla="*/ 59 w 77"/>
                  <a:gd name="T55" fmla="*/ 11 h 79"/>
                  <a:gd name="T56" fmla="*/ 38 w 77"/>
                  <a:gd name="T57" fmla="*/ 1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7" h="79">
                    <a:moveTo>
                      <a:pt x="0" y="25"/>
                    </a:moveTo>
                    <a:cubicBezTo>
                      <a:pt x="62" y="0"/>
                      <a:pt x="62" y="0"/>
                      <a:pt x="62" y="0"/>
                    </a:cubicBezTo>
                    <a:cubicBezTo>
                      <a:pt x="74" y="27"/>
                      <a:pt x="74" y="27"/>
                      <a:pt x="74" y="27"/>
                    </a:cubicBezTo>
                    <a:cubicBezTo>
                      <a:pt x="76" y="33"/>
                      <a:pt x="77" y="37"/>
                      <a:pt x="77" y="41"/>
                    </a:cubicBezTo>
                    <a:cubicBezTo>
                      <a:pt x="77" y="44"/>
                      <a:pt x="76" y="47"/>
                      <a:pt x="74" y="50"/>
                    </a:cubicBezTo>
                    <a:cubicBezTo>
                      <a:pt x="72" y="53"/>
                      <a:pt x="69" y="55"/>
                      <a:pt x="66" y="56"/>
                    </a:cubicBezTo>
                    <a:cubicBezTo>
                      <a:pt x="61" y="58"/>
                      <a:pt x="57" y="58"/>
                      <a:pt x="53" y="56"/>
                    </a:cubicBezTo>
                    <a:cubicBezTo>
                      <a:pt x="49" y="55"/>
                      <a:pt x="45" y="51"/>
                      <a:pt x="42" y="46"/>
                    </a:cubicBezTo>
                    <a:cubicBezTo>
                      <a:pt x="41" y="48"/>
                      <a:pt x="41" y="50"/>
                      <a:pt x="40" y="52"/>
                    </a:cubicBezTo>
                    <a:cubicBezTo>
                      <a:pt x="39" y="55"/>
                      <a:pt x="37" y="58"/>
                      <a:pt x="35" y="62"/>
                    </a:cubicBezTo>
                    <a:cubicBezTo>
                      <a:pt x="22" y="79"/>
                      <a:pt x="22" y="79"/>
                      <a:pt x="22" y="79"/>
                    </a:cubicBezTo>
                    <a:cubicBezTo>
                      <a:pt x="18" y="69"/>
                      <a:pt x="18" y="69"/>
                      <a:pt x="18" y="69"/>
                    </a:cubicBezTo>
                    <a:cubicBezTo>
                      <a:pt x="28" y="56"/>
                      <a:pt x="28" y="56"/>
                      <a:pt x="28" y="56"/>
                    </a:cubicBezTo>
                    <a:cubicBezTo>
                      <a:pt x="31" y="52"/>
                      <a:pt x="33" y="49"/>
                      <a:pt x="34" y="46"/>
                    </a:cubicBezTo>
                    <a:cubicBezTo>
                      <a:pt x="35" y="44"/>
                      <a:pt x="36" y="42"/>
                      <a:pt x="37" y="40"/>
                    </a:cubicBezTo>
                    <a:cubicBezTo>
                      <a:pt x="37" y="39"/>
                      <a:pt x="37" y="37"/>
                      <a:pt x="37" y="36"/>
                    </a:cubicBezTo>
                    <a:cubicBezTo>
                      <a:pt x="36" y="35"/>
                      <a:pt x="36" y="34"/>
                      <a:pt x="35" y="31"/>
                    </a:cubicBezTo>
                    <a:cubicBezTo>
                      <a:pt x="31" y="22"/>
                      <a:pt x="31" y="22"/>
                      <a:pt x="31" y="22"/>
                    </a:cubicBezTo>
                    <a:cubicBezTo>
                      <a:pt x="4" y="33"/>
                      <a:pt x="4" y="33"/>
                      <a:pt x="4" y="33"/>
                    </a:cubicBezTo>
                    <a:cubicBezTo>
                      <a:pt x="0" y="25"/>
                      <a:pt x="0" y="25"/>
                      <a:pt x="0" y="25"/>
                    </a:cubicBezTo>
                    <a:close/>
                    <a:moveTo>
                      <a:pt x="38" y="19"/>
                    </a:moveTo>
                    <a:cubicBezTo>
                      <a:pt x="45" y="37"/>
                      <a:pt x="45" y="37"/>
                      <a:pt x="45" y="37"/>
                    </a:cubicBezTo>
                    <a:cubicBezTo>
                      <a:pt x="47" y="40"/>
                      <a:pt x="49" y="43"/>
                      <a:pt x="50" y="45"/>
                    </a:cubicBezTo>
                    <a:cubicBezTo>
                      <a:pt x="52" y="47"/>
                      <a:pt x="54" y="48"/>
                      <a:pt x="56" y="48"/>
                    </a:cubicBezTo>
                    <a:cubicBezTo>
                      <a:pt x="58" y="49"/>
                      <a:pt x="60" y="48"/>
                      <a:pt x="62" y="48"/>
                    </a:cubicBezTo>
                    <a:cubicBezTo>
                      <a:pt x="65" y="47"/>
                      <a:pt x="67" y="44"/>
                      <a:pt x="68" y="42"/>
                    </a:cubicBezTo>
                    <a:cubicBezTo>
                      <a:pt x="69" y="39"/>
                      <a:pt x="69" y="35"/>
                      <a:pt x="67" y="30"/>
                    </a:cubicBezTo>
                    <a:cubicBezTo>
                      <a:pt x="59" y="11"/>
                      <a:pt x="59" y="11"/>
                      <a:pt x="59" y="11"/>
                    </a:cubicBezTo>
                    <a:lnTo>
                      <a:pt x="38" y="19"/>
                    </a:lnTo>
                    <a:close/>
                  </a:path>
                </a:pathLst>
              </a:custGeom>
              <a:grpFill/>
              <a:ln>
                <a:noFill/>
              </a:ln>
            </p:spPr>
            <p:txBody>
              <a:bodyPr anchor="ctr"/>
              <a:lstStyle/>
              <a:p>
                <a:pPr algn="ctr"/>
                <a:endParaRPr/>
              </a:p>
            </p:txBody>
          </p:sp>
          <p:sp>
            <p:nvSpPr>
              <p:cNvPr id="215" name="íSļîḑe">
                <a:extLst>
                  <a:ext uri="{FF2B5EF4-FFF2-40B4-BE49-F238E27FC236}">
                    <a16:creationId xmlns:a16="http://schemas.microsoft.com/office/drawing/2014/main" id="{295EE8EC-75AC-8116-2B7A-ABD8FCF4792F}"/>
                  </a:ext>
                </a:extLst>
              </p:cNvPr>
              <p:cNvSpPr/>
              <p:nvPr/>
            </p:nvSpPr>
            <p:spPr bwMode="auto">
              <a:xfrm>
                <a:off x="7175515" y="709776"/>
                <a:ext cx="98244" cy="80984"/>
              </a:xfrm>
              <a:custGeom>
                <a:avLst/>
                <a:gdLst>
                  <a:gd name="T0" fmla="*/ 17 w 70"/>
                  <a:gd name="T1" fmla="*/ 5 h 58"/>
                  <a:gd name="T2" fmla="*/ 19 w 70"/>
                  <a:gd name="T3" fmla="*/ 13 h 58"/>
                  <a:gd name="T4" fmla="*/ 12 w 70"/>
                  <a:gd name="T5" fmla="*/ 18 h 58"/>
                  <a:gd name="T6" fmla="*/ 9 w 70"/>
                  <a:gd name="T7" fmla="*/ 25 h 58"/>
                  <a:gd name="T8" fmla="*/ 9 w 70"/>
                  <a:gd name="T9" fmla="*/ 36 h 58"/>
                  <a:gd name="T10" fmla="*/ 13 w 70"/>
                  <a:gd name="T11" fmla="*/ 44 h 58"/>
                  <a:gd name="T12" fmla="*/ 18 w 70"/>
                  <a:gd name="T13" fmla="*/ 49 h 58"/>
                  <a:gd name="T14" fmla="*/ 24 w 70"/>
                  <a:gd name="T15" fmla="*/ 49 h 58"/>
                  <a:gd name="T16" fmla="*/ 29 w 70"/>
                  <a:gd name="T17" fmla="*/ 46 h 58"/>
                  <a:gd name="T18" fmla="*/ 31 w 70"/>
                  <a:gd name="T19" fmla="*/ 39 h 58"/>
                  <a:gd name="T20" fmla="*/ 32 w 70"/>
                  <a:gd name="T21" fmla="*/ 27 h 58"/>
                  <a:gd name="T22" fmla="*/ 33 w 70"/>
                  <a:gd name="T23" fmla="*/ 14 h 58"/>
                  <a:gd name="T24" fmla="*/ 37 w 70"/>
                  <a:gd name="T25" fmla="*/ 5 h 58"/>
                  <a:gd name="T26" fmla="*/ 44 w 70"/>
                  <a:gd name="T27" fmla="*/ 1 h 58"/>
                  <a:gd name="T28" fmla="*/ 54 w 70"/>
                  <a:gd name="T29" fmla="*/ 1 h 58"/>
                  <a:gd name="T30" fmla="*/ 63 w 70"/>
                  <a:gd name="T31" fmla="*/ 8 h 58"/>
                  <a:gd name="T32" fmla="*/ 68 w 70"/>
                  <a:gd name="T33" fmla="*/ 19 h 58"/>
                  <a:gd name="T34" fmla="*/ 69 w 70"/>
                  <a:gd name="T35" fmla="*/ 32 h 58"/>
                  <a:gd name="T36" fmla="*/ 64 w 70"/>
                  <a:gd name="T37" fmla="*/ 43 h 58"/>
                  <a:gd name="T38" fmla="*/ 55 w 70"/>
                  <a:gd name="T39" fmla="*/ 48 h 58"/>
                  <a:gd name="T40" fmla="*/ 52 w 70"/>
                  <a:gd name="T41" fmla="*/ 40 h 58"/>
                  <a:gd name="T42" fmla="*/ 60 w 70"/>
                  <a:gd name="T43" fmla="*/ 34 h 58"/>
                  <a:gd name="T44" fmla="*/ 61 w 70"/>
                  <a:gd name="T45" fmla="*/ 21 h 58"/>
                  <a:gd name="T46" fmla="*/ 55 w 70"/>
                  <a:gd name="T47" fmla="*/ 11 h 58"/>
                  <a:gd name="T48" fmla="*/ 47 w 70"/>
                  <a:gd name="T49" fmla="*/ 9 h 58"/>
                  <a:gd name="T50" fmla="*/ 42 w 70"/>
                  <a:gd name="T51" fmla="*/ 13 h 58"/>
                  <a:gd name="T52" fmla="*/ 41 w 70"/>
                  <a:gd name="T53" fmla="*/ 27 h 58"/>
                  <a:gd name="T54" fmla="*/ 40 w 70"/>
                  <a:gd name="T55" fmla="*/ 42 h 58"/>
                  <a:gd name="T56" fmla="*/ 35 w 70"/>
                  <a:gd name="T57" fmla="*/ 52 h 58"/>
                  <a:gd name="T58" fmla="*/ 27 w 70"/>
                  <a:gd name="T59" fmla="*/ 57 h 58"/>
                  <a:gd name="T60" fmla="*/ 16 w 70"/>
                  <a:gd name="T61" fmla="*/ 57 h 58"/>
                  <a:gd name="T62" fmla="*/ 7 w 70"/>
                  <a:gd name="T63" fmla="*/ 50 h 58"/>
                  <a:gd name="T64" fmla="*/ 1 w 70"/>
                  <a:gd name="T65" fmla="*/ 38 h 58"/>
                  <a:gd name="T66" fmla="*/ 0 w 70"/>
                  <a:gd name="T67" fmla="*/ 23 h 58"/>
                  <a:gd name="T68" fmla="*/ 6 w 70"/>
                  <a:gd name="T69" fmla="*/ 12 h 58"/>
                  <a:gd name="T70" fmla="*/ 17 w 70"/>
                  <a:gd name="T71" fmla="*/ 5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0" h="58">
                    <a:moveTo>
                      <a:pt x="17" y="5"/>
                    </a:moveTo>
                    <a:cubicBezTo>
                      <a:pt x="19" y="13"/>
                      <a:pt x="19" y="13"/>
                      <a:pt x="19" y="13"/>
                    </a:cubicBezTo>
                    <a:cubicBezTo>
                      <a:pt x="16" y="14"/>
                      <a:pt x="14" y="16"/>
                      <a:pt x="12" y="18"/>
                    </a:cubicBezTo>
                    <a:cubicBezTo>
                      <a:pt x="10" y="20"/>
                      <a:pt x="9" y="22"/>
                      <a:pt x="9" y="25"/>
                    </a:cubicBezTo>
                    <a:cubicBezTo>
                      <a:pt x="8" y="29"/>
                      <a:pt x="8" y="32"/>
                      <a:pt x="9" y="36"/>
                    </a:cubicBezTo>
                    <a:cubicBezTo>
                      <a:pt x="10" y="39"/>
                      <a:pt x="11" y="42"/>
                      <a:pt x="13" y="44"/>
                    </a:cubicBezTo>
                    <a:cubicBezTo>
                      <a:pt x="14" y="47"/>
                      <a:pt x="16" y="48"/>
                      <a:pt x="18" y="49"/>
                    </a:cubicBezTo>
                    <a:cubicBezTo>
                      <a:pt x="20" y="50"/>
                      <a:pt x="22" y="50"/>
                      <a:pt x="24" y="49"/>
                    </a:cubicBezTo>
                    <a:cubicBezTo>
                      <a:pt x="26" y="49"/>
                      <a:pt x="28" y="48"/>
                      <a:pt x="29" y="46"/>
                    </a:cubicBezTo>
                    <a:cubicBezTo>
                      <a:pt x="30" y="45"/>
                      <a:pt x="31" y="42"/>
                      <a:pt x="31" y="39"/>
                    </a:cubicBezTo>
                    <a:cubicBezTo>
                      <a:pt x="32" y="37"/>
                      <a:pt x="32" y="33"/>
                      <a:pt x="32" y="27"/>
                    </a:cubicBezTo>
                    <a:cubicBezTo>
                      <a:pt x="32" y="21"/>
                      <a:pt x="32" y="16"/>
                      <a:pt x="33" y="14"/>
                    </a:cubicBezTo>
                    <a:cubicBezTo>
                      <a:pt x="33" y="10"/>
                      <a:pt x="35" y="7"/>
                      <a:pt x="37" y="5"/>
                    </a:cubicBezTo>
                    <a:cubicBezTo>
                      <a:pt x="39" y="3"/>
                      <a:pt x="41" y="2"/>
                      <a:pt x="44" y="1"/>
                    </a:cubicBezTo>
                    <a:cubicBezTo>
                      <a:pt x="48" y="0"/>
                      <a:pt x="51" y="0"/>
                      <a:pt x="54" y="1"/>
                    </a:cubicBezTo>
                    <a:cubicBezTo>
                      <a:pt x="58" y="2"/>
                      <a:pt x="60" y="5"/>
                      <a:pt x="63" y="8"/>
                    </a:cubicBezTo>
                    <a:cubicBezTo>
                      <a:pt x="65" y="11"/>
                      <a:pt x="67" y="15"/>
                      <a:pt x="68" y="19"/>
                    </a:cubicBezTo>
                    <a:cubicBezTo>
                      <a:pt x="69" y="24"/>
                      <a:pt x="70" y="28"/>
                      <a:pt x="69" y="32"/>
                    </a:cubicBezTo>
                    <a:cubicBezTo>
                      <a:pt x="68" y="37"/>
                      <a:pt x="67" y="40"/>
                      <a:pt x="64" y="43"/>
                    </a:cubicBezTo>
                    <a:cubicBezTo>
                      <a:pt x="62" y="45"/>
                      <a:pt x="58" y="47"/>
                      <a:pt x="55" y="48"/>
                    </a:cubicBezTo>
                    <a:cubicBezTo>
                      <a:pt x="52" y="40"/>
                      <a:pt x="52" y="40"/>
                      <a:pt x="52" y="40"/>
                    </a:cubicBezTo>
                    <a:cubicBezTo>
                      <a:pt x="56" y="39"/>
                      <a:pt x="59" y="37"/>
                      <a:pt x="60" y="34"/>
                    </a:cubicBezTo>
                    <a:cubicBezTo>
                      <a:pt x="62" y="30"/>
                      <a:pt x="62" y="26"/>
                      <a:pt x="61" y="21"/>
                    </a:cubicBezTo>
                    <a:cubicBezTo>
                      <a:pt x="59" y="16"/>
                      <a:pt x="57" y="13"/>
                      <a:pt x="55" y="11"/>
                    </a:cubicBezTo>
                    <a:cubicBezTo>
                      <a:pt x="52" y="9"/>
                      <a:pt x="50" y="8"/>
                      <a:pt x="47" y="9"/>
                    </a:cubicBezTo>
                    <a:cubicBezTo>
                      <a:pt x="45" y="10"/>
                      <a:pt x="43" y="11"/>
                      <a:pt x="42" y="13"/>
                    </a:cubicBezTo>
                    <a:cubicBezTo>
                      <a:pt x="41" y="15"/>
                      <a:pt x="40" y="20"/>
                      <a:pt x="41" y="27"/>
                    </a:cubicBezTo>
                    <a:cubicBezTo>
                      <a:pt x="41" y="34"/>
                      <a:pt x="41" y="40"/>
                      <a:pt x="40" y="42"/>
                    </a:cubicBezTo>
                    <a:cubicBezTo>
                      <a:pt x="39" y="47"/>
                      <a:pt x="38" y="50"/>
                      <a:pt x="35" y="52"/>
                    </a:cubicBezTo>
                    <a:cubicBezTo>
                      <a:pt x="33" y="55"/>
                      <a:pt x="30" y="57"/>
                      <a:pt x="27" y="57"/>
                    </a:cubicBezTo>
                    <a:cubicBezTo>
                      <a:pt x="23" y="58"/>
                      <a:pt x="20" y="58"/>
                      <a:pt x="16" y="57"/>
                    </a:cubicBezTo>
                    <a:cubicBezTo>
                      <a:pt x="13" y="56"/>
                      <a:pt x="10" y="53"/>
                      <a:pt x="7" y="50"/>
                    </a:cubicBezTo>
                    <a:cubicBezTo>
                      <a:pt x="5" y="47"/>
                      <a:pt x="3" y="43"/>
                      <a:pt x="1" y="38"/>
                    </a:cubicBezTo>
                    <a:cubicBezTo>
                      <a:pt x="0" y="32"/>
                      <a:pt x="0" y="27"/>
                      <a:pt x="0" y="23"/>
                    </a:cubicBezTo>
                    <a:cubicBezTo>
                      <a:pt x="1" y="18"/>
                      <a:pt x="3" y="15"/>
                      <a:pt x="6" y="12"/>
                    </a:cubicBezTo>
                    <a:cubicBezTo>
                      <a:pt x="9" y="8"/>
                      <a:pt x="12" y="6"/>
                      <a:pt x="17" y="5"/>
                    </a:cubicBezTo>
                    <a:close/>
                  </a:path>
                </a:pathLst>
              </a:custGeom>
              <a:grpFill/>
              <a:ln>
                <a:noFill/>
              </a:ln>
            </p:spPr>
            <p:txBody>
              <a:bodyPr anchor="ctr"/>
              <a:lstStyle/>
              <a:p>
                <a:pPr algn="ctr"/>
                <a:endParaRPr/>
              </a:p>
            </p:txBody>
          </p:sp>
          <p:sp>
            <p:nvSpPr>
              <p:cNvPr id="216" name="íšļïḓè">
                <a:extLst>
                  <a:ext uri="{FF2B5EF4-FFF2-40B4-BE49-F238E27FC236}">
                    <a16:creationId xmlns:a16="http://schemas.microsoft.com/office/drawing/2014/main" id="{8D153C9B-819A-08A4-C94D-28001794B4E5}"/>
                  </a:ext>
                </a:extLst>
              </p:cNvPr>
              <p:cNvSpPr/>
              <p:nvPr/>
            </p:nvSpPr>
            <p:spPr bwMode="auto">
              <a:xfrm>
                <a:off x="7190119" y="810675"/>
                <a:ext cx="94262" cy="25225"/>
              </a:xfrm>
              <a:custGeom>
                <a:avLst/>
                <a:gdLst>
                  <a:gd name="T0" fmla="*/ 0 w 71"/>
                  <a:gd name="T1" fmla="*/ 9 h 19"/>
                  <a:gd name="T2" fmla="*/ 69 w 71"/>
                  <a:gd name="T3" fmla="*/ 0 h 19"/>
                  <a:gd name="T4" fmla="*/ 71 w 71"/>
                  <a:gd name="T5" fmla="*/ 9 h 19"/>
                  <a:gd name="T6" fmla="*/ 1 w 71"/>
                  <a:gd name="T7" fmla="*/ 19 h 19"/>
                  <a:gd name="T8" fmla="*/ 0 w 71"/>
                  <a:gd name="T9" fmla="*/ 9 h 19"/>
                </a:gdLst>
                <a:ahLst/>
                <a:cxnLst>
                  <a:cxn ang="0">
                    <a:pos x="T0" y="T1"/>
                  </a:cxn>
                  <a:cxn ang="0">
                    <a:pos x="T2" y="T3"/>
                  </a:cxn>
                  <a:cxn ang="0">
                    <a:pos x="T4" y="T5"/>
                  </a:cxn>
                  <a:cxn ang="0">
                    <a:pos x="T6" y="T7"/>
                  </a:cxn>
                  <a:cxn ang="0">
                    <a:pos x="T8" y="T9"/>
                  </a:cxn>
                </a:cxnLst>
                <a:rect l="0" t="0" r="r" b="b"/>
                <a:pathLst>
                  <a:path w="71" h="19">
                    <a:moveTo>
                      <a:pt x="0" y="9"/>
                    </a:moveTo>
                    <a:lnTo>
                      <a:pt x="69" y="0"/>
                    </a:lnTo>
                    <a:lnTo>
                      <a:pt x="71" y="9"/>
                    </a:lnTo>
                    <a:lnTo>
                      <a:pt x="1" y="19"/>
                    </a:lnTo>
                    <a:lnTo>
                      <a:pt x="0" y="9"/>
                    </a:lnTo>
                    <a:close/>
                  </a:path>
                </a:pathLst>
              </a:custGeom>
              <a:grpFill/>
              <a:ln>
                <a:noFill/>
              </a:ln>
            </p:spPr>
            <p:txBody>
              <a:bodyPr anchor="ctr"/>
              <a:lstStyle/>
              <a:p>
                <a:pPr algn="ctr"/>
                <a:endParaRPr/>
              </a:p>
            </p:txBody>
          </p:sp>
          <p:sp>
            <p:nvSpPr>
              <p:cNvPr id="217" name="îṥļíḋê">
                <a:extLst>
                  <a:ext uri="{FF2B5EF4-FFF2-40B4-BE49-F238E27FC236}">
                    <a16:creationId xmlns:a16="http://schemas.microsoft.com/office/drawing/2014/main" id="{3AAC89EF-39E1-5912-A0D1-7142C556DE05}"/>
                  </a:ext>
                </a:extLst>
              </p:cNvPr>
              <p:cNvSpPr/>
              <p:nvPr/>
            </p:nvSpPr>
            <p:spPr bwMode="auto">
              <a:xfrm>
                <a:off x="7194101" y="854486"/>
                <a:ext cx="94262" cy="74347"/>
              </a:xfrm>
              <a:custGeom>
                <a:avLst/>
                <a:gdLst>
                  <a:gd name="T0" fmla="*/ 0 w 71"/>
                  <a:gd name="T1" fmla="*/ 26 h 56"/>
                  <a:gd name="T2" fmla="*/ 62 w 71"/>
                  <a:gd name="T3" fmla="*/ 24 h 56"/>
                  <a:gd name="T4" fmla="*/ 61 w 71"/>
                  <a:gd name="T5" fmla="*/ 1 h 56"/>
                  <a:gd name="T6" fmla="*/ 69 w 71"/>
                  <a:gd name="T7" fmla="*/ 0 h 56"/>
                  <a:gd name="T8" fmla="*/ 71 w 71"/>
                  <a:gd name="T9" fmla="*/ 55 h 56"/>
                  <a:gd name="T10" fmla="*/ 63 w 71"/>
                  <a:gd name="T11" fmla="*/ 56 h 56"/>
                  <a:gd name="T12" fmla="*/ 62 w 71"/>
                  <a:gd name="T13" fmla="*/ 32 h 56"/>
                  <a:gd name="T14" fmla="*/ 0 w 71"/>
                  <a:gd name="T15" fmla="*/ 35 h 56"/>
                  <a:gd name="T16" fmla="*/ 0 w 71"/>
                  <a:gd name="T17" fmla="*/ 2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 h="56">
                    <a:moveTo>
                      <a:pt x="0" y="26"/>
                    </a:moveTo>
                    <a:lnTo>
                      <a:pt x="62" y="24"/>
                    </a:lnTo>
                    <a:lnTo>
                      <a:pt x="61" y="1"/>
                    </a:lnTo>
                    <a:lnTo>
                      <a:pt x="69" y="0"/>
                    </a:lnTo>
                    <a:lnTo>
                      <a:pt x="71" y="55"/>
                    </a:lnTo>
                    <a:lnTo>
                      <a:pt x="63" y="56"/>
                    </a:lnTo>
                    <a:lnTo>
                      <a:pt x="62" y="32"/>
                    </a:lnTo>
                    <a:lnTo>
                      <a:pt x="0" y="35"/>
                    </a:lnTo>
                    <a:lnTo>
                      <a:pt x="0" y="26"/>
                    </a:lnTo>
                    <a:close/>
                  </a:path>
                </a:pathLst>
              </a:custGeom>
              <a:grpFill/>
              <a:ln>
                <a:noFill/>
              </a:ln>
            </p:spPr>
            <p:txBody>
              <a:bodyPr anchor="ctr"/>
              <a:lstStyle/>
              <a:p>
                <a:pPr algn="ctr"/>
                <a:endParaRPr/>
              </a:p>
            </p:txBody>
          </p:sp>
          <p:sp>
            <p:nvSpPr>
              <p:cNvPr id="218" name="ïŝ1îḑe">
                <a:extLst>
                  <a:ext uri="{FF2B5EF4-FFF2-40B4-BE49-F238E27FC236}">
                    <a16:creationId xmlns:a16="http://schemas.microsoft.com/office/drawing/2014/main" id="{D252C7E6-6719-12A4-0344-D6C48CCB61C9}"/>
                  </a:ext>
                </a:extLst>
              </p:cNvPr>
              <p:cNvSpPr/>
              <p:nvPr/>
            </p:nvSpPr>
            <p:spPr bwMode="auto">
              <a:xfrm>
                <a:off x="7186135" y="954059"/>
                <a:ext cx="98244" cy="83641"/>
              </a:xfrm>
              <a:custGeom>
                <a:avLst/>
                <a:gdLst>
                  <a:gd name="T0" fmla="*/ 2 w 71"/>
                  <a:gd name="T1" fmla="*/ 17 h 60"/>
                  <a:gd name="T2" fmla="*/ 30 w 71"/>
                  <a:gd name="T3" fmla="*/ 20 h 60"/>
                  <a:gd name="T4" fmla="*/ 71 w 71"/>
                  <a:gd name="T5" fmla="*/ 0 h 60"/>
                  <a:gd name="T6" fmla="*/ 70 w 71"/>
                  <a:gd name="T7" fmla="*/ 10 h 60"/>
                  <a:gd name="T8" fmla="*/ 48 w 71"/>
                  <a:gd name="T9" fmla="*/ 21 h 60"/>
                  <a:gd name="T10" fmla="*/ 36 w 71"/>
                  <a:gd name="T11" fmla="*/ 26 h 60"/>
                  <a:gd name="T12" fmla="*/ 47 w 71"/>
                  <a:gd name="T13" fmla="*/ 35 h 60"/>
                  <a:gd name="T14" fmla="*/ 65 w 71"/>
                  <a:gd name="T15" fmla="*/ 50 h 60"/>
                  <a:gd name="T16" fmla="*/ 64 w 71"/>
                  <a:gd name="T17" fmla="*/ 60 h 60"/>
                  <a:gd name="T18" fmla="*/ 29 w 71"/>
                  <a:gd name="T19" fmla="*/ 29 h 60"/>
                  <a:gd name="T20" fmla="*/ 0 w 71"/>
                  <a:gd name="T21" fmla="*/ 26 h 60"/>
                  <a:gd name="T22" fmla="*/ 2 w 71"/>
                  <a:gd name="T23" fmla="*/ 1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1" h="60">
                    <a:moveTo>
                      <a:pt x="2" y="17"/>
                    </a:moveTo>
                    <a:cubicBezTo>
                      <a:pt x="30" y="20"/>
                      <a:pt x="30" y="20"/>
                      <a:pt x="30" y="20"/>
                    </a:cubicBezTo>
                    <a:cubicBezTo>
                      <a:pt x="71" y="0"/>
                      <a:pt x="71" y="0"/>
                      <a:pt x="71" y="0"/>
                    </a:cubicBezTo>
                    <a:cubicBezTo>
                      <a:pt x="70" y="10"/>
                      <a:pt x="70" y="10"/>
                      <a:pt x="70" y="10"/>
                    </a:cubicBezTo>
                    <a:cubicBezTo>
                      <a:pt x="48" y="21"/>
                      <a:pt x="48" y="21"/>
                      <a:pt x="48" y="21"/>
                    </a:cubicBezTo>
                    <a:cubicBezTo>
                      <a:pt x="44" y="23"/>
                      <a:pt x="40" y="25"/>
                      <a:pt x="36" y="26"/>
                    </a:cubicBezTo>
                    <a:cubicBezTo>
                      <a:pt x="39" y="29"/>
                      <a:pt x="43" y="32"/>
                      <a:pt x="47" y="35"/>
                    </a:cubicBezTo>
                    <a:cubicBezTo>
                      <a:pt x="65" y="50"/>
                      <a:pt x="65" y="50"/>
                      <a:pt x="65" y="50"/>
                    </a:cubicBezTo>
                    <a:cubicBezTo>
                      <a:pt x="64" y="60"/>
                      <a:pt x="64" y="60"/>
                      <a:pt x="64" y="60"/>
                    </a:cubicBezTo>
                    <a:cubicBezTo>
                      <a:pt x="29" y="29"/>
                      <a:pt x="29" y="29"/>
                      <a:pt x="29" y="29"/>
                    </a:cubicBezTo>
                    <a:cubicBezTo>
                      <a:pt x="0" y="26"/>
                      <a:pt x="0" y="26"/>
                      <a:pt x="0" y="26"/>
                    </a:cubicBezTo>
                    <a:lnTo>
                      <a:pt x="2" y="17"/>
                    </a:lnTo>
                    <a:close/>
                  </a:path>
                </a:pathLst>
              </a:custGeom>
              <a:grpFill/>
              <a:ln>
                <a:noFill/>
              </a:ln>
            </p:spPr>
            <p:txBody>
              <a:bodyPr anchor="ctr"/>
              <a:lstStyle/>
              <a:p>
                <a:pPr algn="ctr"/>
                <a:endParaRPr/>
              </a:p>
            </p:txBody>
          </p:sp>
          <p:sp>
            <p:nvSpPr>
              <p:cNvPr id="219" name="îṧlídê">
                <a:extLst>
                  <a:ext uri="{FF2B5EF4-FFF2-40B4-BE49-F238E27FC236}">
                    <a16:creationId xmlns:a16="http://schemas.microsoft.com/office/drawing/2014/main" id="{8C4369AA-CCD7-2213-54C5-210E80FC8E4B}"/>
                  </a:ext>
                </a:extLst>
              </p:cNvPr>
              <p:cNvSpPr/>
              <p:nvPr/>
            </p:nvSpPr>
            <p:spPr bwMode="auto">
              <a:xfrm>
                <a:off x="7033460" y="1262065"/>
                <a:ext cx="124795" cy="118158"/>
              </a:xfrm>
              <a:custGeom>
                <a:avLst/>
                <a:gdLst>
                  <a:gd name="T0" fmla="*/ 89 w 89"/>
                  <a:gd name="T1" fmla="*/ 69 h 84"/>
                  <a:gd name="T2" fmla="*/ 81 w 89"/>
                  <a:gd name="T3" fmla="*/ 68 h 84"/>
                  <a:gd name="T4" fmla="*/ 77 w 89"/>
                  <a:gd name="T5" fmla="*/ 65 h 84"/>
                  <a:gd name="T6" fmla="*/ 12 w 89"/>
                  <a:gd name="T7" fmla="*/ 12 h 84"/>
                  <a:gd name="T8" fmla="*/ 8 w 89"/>
                  <a:gd name="T9" fmla="*/ 4 h 84"/>
                  <a:gd name="T10" fmla="*/ 2 w 89"/>
                  <a:gd name="T11" fmla="*/ 9 h 84"/>
                  <a:gd name="T12" fmla="*/ 0 w 89"/>
                  <a:gd name="T13" fmla="*/ 14 h 84"/>
                  <a:gd name="T14" fmla="*/ 8 w 89"/>
                  <a:gd name="T15" fmla="*/ 16 h 84"/>
                  <a:gd name="T16" fmla="*/ 73 w 89"/>
                  <a:gd name="T17" fmla="*/ 71 h 84"/>
                  <a:gd name="T18" fmla="*/ 78 w 89"/>
                  <a:gd name="T19" fmla="*/ 80 h 84"/>
                  <a:gd name="T20" fmla="*/ 89 w 89"/>
                  <a:gd name="T21" fmla="*/ 6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 h="84">
                    <a:moveTo>
                      <a:pt x="89" y="69"/>
                    </a:moveTo>
                    <a:cubicBezTo>
                      <a:pt x="89" y="69"/>
                      <a:pt x="86" y="71"/>
                      <a:pt x="81" y="68"/>
                    </a:cubicBezTo>
                    <a:cubicBezTo>
                      <a:pt x="80" y="68"/>
                      <a:pt x="78" y="67"/>
                      <a:pt x="77" y="65"/>
                    </a:cubicBezTo>
                    <a:cubicBezTo>
                      <a:pt x="63" y="54"/>
                      <a:pt x="12" y="12"/>
                      <a:pt x="12" y="12"/>
                    </a:cubicBezTo>
                    <a:cubicBezTo>
                      <a:pt x="12" y="12"/>
                      <a:pt x="6" y="7"/>
                      <a:pt x="8" y="4"/>
                    </a:cubicBezTo>
                    <a:cubicBezTo>
                      <a:pt x="10" y="0"/>
                      <a:pt x="2" y="9"/>
                      <a:pt x="2" y="9"/>
                    </a:cubicBezTo>
                    <a:cubicBezTo>
                      <a:pt x="0" y="14"/>
                      <a:pt x="0" y="14"/>
                      <a:pt x="0" y="14"/>
                    </a:cubicBezTo>
                    <a:cubicBezTo>
                      <a:pt x="0" y="14"/>
                      <a:pt x="3" y="12"/>
                      <a:pt x="8" y="16"/>
                    </a:cubicBezTo>
                    <a:cubicBezTo>
                      <a:pt x="13" y="21"/>
                      <a:pt x="73" y="71"/>
                      <a:pt x="73" y="71"/>
                    </a:cubicBezTo>
                    <a:cubicBezTo>
                      <a:pt x="74" y="72"/>
                      <a:pt x="78" y="77"/>
                      <a:pt x="78" y="80"/>
                    </a:cubicBezTo>
                    <a:cubicBezTo>
                      <a:pt x="78" y="84"/>
                      <a:pt x="89" y="69"/>
                      <a:pt x="89" y="69"/>
                    </a:cubicBezTo>
                    <a:close/>
                  </a:path>
                </a:pathLst>
              </a:custGeom>
              <a:grpFill/>
              <a:ln>
                <a:noFill/>
              </a:ln>
            </p:spPr>
            <p:txBody>
              <a:bodyPr anchor="ctr"/>
              <a:lstStyle/>
              <a:p>
                <a:pPr algn="ctr"/>
                <a:endParaRPr/>
              </a:p>
            </p:txBody>
          </p:sp>
          <p:sp>
            <p:nvSpPr>
              <p:cNvPr id="220" name="íšḻiďè">
                <a:extLst>
                  <a:ext uri="{FF2B5EF4-FFF2-40B4-BE49-F238E27FC236}">
                    <a16:creationId xmlns:a16="http://schemas.microsoft.com/office/drawing/2014/main" id="{7C27FEDD-54F9-B900-1A85-4144A00E9541}"/>
                  </a:ext>
                </a:extLst>
              </p:cNvPr>
              <p:cNvSpPr/>
              <p:nvPr/>
            </p:nvSpPr>
            <p:spPr bwMode="auto">
              <a:xfrm>
                <a:off x="5952780" y="1267375"/>
                <a:ext cx="127450" cy="111519"/>
              </a:xfrm>
              <a:custGeom>
                <a:avLst/>
                <a:gdLst>
                  <a:gd name="T0" fmla="*/ 0 w 92"/>
                  <a:gd name="T1" fmla="*/ 65 h 80"/>
                  <a:gd name="T2" fmla="*/ 9 w 92"/>
                  <a:gd name="T3" fmla="*/ 64 h 80"/>
                  <a:gd name="T4" fmla="*/ 79 w 92"/>
                  <a:gd name="T5" fmla="*/ 11 h 80"/>
                  <a:gd name="T6" fmla="*/ 83 w 92"/>
                  <a:gd name="T7" fmla="*/ 3 h 80"/>
                  <a:gd name="T8" fmla="*/ 89 w 92"/>
                  <a:gd name="T9" fmla="*/ 9 h 80"/>
                  <a:gd name="T10" fmla="*/ 92 w 92"/>
                  <a:gd name="T11" fmla="*/ 14 h 80"/>
                  <a:gd name="T12" fmla="*/ 83 w 92"/>
                  <a:gd name="T13" fmla="*/ 16 h 80"/>
                  <a:gd name="T14" fmla="*/ 16 w 92"/>
                  <a:gd name="T15" fmla="*/ 69 h 80"/>
                  <a:gd name="T16" fmla="*/ 11 w 92"/>
                  <a:gd name="T17" fmla="*/ 77 h 80"/>
                  <a:gd name="T18" fmla="*/ 0 w 92"/>
                  <a:gd name="T19" fmla="*/ 65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80">
                    <a:moveTo>
                      <a:pt x="0" y="65"/>
                    </a:moveTo>
                    <a:cubicBezTo>
                      <a:pt x="0" y="65"/>
                      <a:pt x="4" y="68"/>
                      <a:pt x="9" y="64"/>
                    </a:cubicBezTo>
                    <a:cubicBezTo>
                      <a:pt x="14" y="61"/>
                      <a:pt x="79" y="11"/>
                      <a:pt x="79" y="11"/>
                    </a:cubicBezTo>
                    <a:cubicBezTo>
                      <a:pt x="79" y="11"/>
                      <a:pt x="85" y="7"/>
                      <a:pt x="83" y="3"/>
                    </a:cubicBezTo>
                    <a:cubicBezTo>
                      <a:pt x="82" y="0"/>
                      <a:pt x="89" y="9"/>
                      <a:pt x="89" y="9"/>
                    </a:cubicBezTo>
                    <a:cubicBezTo>
                      <a:pt x="92" y="14"/>
                      <a:pt x="92" y="14"/>
                      <a:pt x="92" y="14"/>
                    </a:cubicBezTo>
                    <a:cubicBezTo>
                      <a:pt x="92" y="14"/>
                      <a:pt x="88" y="12"/>
                      <a:pt x="83" y="16"/>
                    </a:cubicBezTo>
                    <a:cubicBezTo>
                      <a:pt x="78" y="20"/>
                      <a:pt x="16" y="69"/>
                      <a:pt x="16" y="69"/>
                    </a:cubicBezTo>
                    <a:cubicBezTo>
                      <a:pt x="16" y="69"/>
                      <a:pt x="11" y="73"/>
                      <a:pt x="11" y="77"/>
                    </a:cubicBezTo>
                    <a:cubicBezTo>
                      <a:pt x="10" y="80"/>
                      <a:pt x="0" y="65"/>
                      <a:pt x="0" y="65"/>
                    </a:cubicBezTo>
                    <a:close/>
                  </a:path>
                </a:pathLst>
              </a:custGeom>
              <a:grpFill/>
              <a:ln>
                <a:noFill/>
              </a:ln>
            </p:spPr>
            <p:txBody>
              <a:bodyPr anchor="ctr"/>
              <a:lstStyle/>
              <a:p>
                <a:pPr algn="ctr"/>
                <a:endParaRPr/>
              </a:p>
            </p:txBody>
          </p:sp>
        </p:grpSp>
      </p:grpSp>
      <p:sp>
        <p:nvSpPr>
          <p:cNvPr id="221" name="矩形 220">
            <a:extLst>
              <a:ext uri="{FF2B5EF4-FFF2-40B4-BE49-F238E27FC236}">
                <a16:creationId xmlns:a16="http://schemas.microsoft.com/office/drawing/2014/main" id="{F0B87F7F-21D3-B003-F2ED-D9A135D2DD6C}"/>
              </a:ext>
            </a:extLst>
          </p:cNvPr>
          <p:cNvSpPr/>
          <p:nvPr/>
        </p:nvSpPr>
        <p:spPr>
          <a:xfrm>
            <a:off x="0" y="6743702"/>
            <a:ext cx="12192000" cy="118512"/>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矩形 223">
            <a:extLst>
              <a:ext uri="{FF2B5EF4-FFF2-40B4-BE49-F238E27FC236}">
                <a16:creationId xmlns:a16="http://schemas.microsoft.com/office/drawing/2014/main" id="{B30C0010-CDC4-0078-5CAA-9769C8F002A9}"/>
              </a:ext>
            </a:extLst>
          </p:cNvPr>
          <p:cNvSpPr/>
          <p:nvPr/>
        </p:nvSpPr>
        <p:spPr>
          <a:xfrm>
            <a:off x="300922" y="-1"/>
            <a:ext cx="580571" cy="744973"/>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矩形 224">
            <a:extLst>
              <a:ext uri="{FF2B5EF4-FFF2-40B4-BE49-F238E27FC236}">
                <a16:creationId xmlns:a16="http://schemas.microsoft.com/office/drawing/2014/main" id="{85DA06BF-4F15-417C-D8CF-48930008EEA5}"/>
              </a:ext>
            </a:extLst>
          </p:cNvPr>
          <p:cNvSpPr/>
          <p:nvPr/>
        </p:nvSpPr>
        <p:spPr>
          <a:xfrm>
            <a:off x="300922" y="817170"/>
            <a:ext cx="580571" cy="96381"/>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Rectangle 2">
            <a:extLst>
              <a:ext uri="{FF2B5EF4-FFF2-40B4-BE49-F238E27FC236}">
                <a16:creationId xmlns:a16="http://schemas.microsoft.com/office/drawing/2014/main" id="{1B5B37A1-B034-A730-79CB-6F5CC4980DC1}"/>
              </a:ext>
            </a:extLst>
          </p:cNvPr>
          <p:cNvSpPr>
            <a:spLocks noChangeArrowheads="1"/>
          </p:cNvSpPr>
          <p:nvPr/>
        </p:nvSpPr>
        <p:spPr bwMode="auto">
          <a:xfrm>
            <a:off x="30756" y="941939"/>
            <a:ext cx="6065244" cy="55707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kumimoji="0" lang="en-US" altLang="zh-CN" sz="2000" b="1" i="0" u="none" strike="noStrike" cap="none" normalizeH="0" baseline="0" dirty="0">
                <a:ln>
                  <a:noFill/>
                </a:ln>
                <a:solidFill>
                  <a:schemeClr val="tx1"/>
                </a:solidFill>
                <a:effectLst/>
                <a:latin typeface="Arial" panose="020B0604020202020204" pitchFamily="34" charset="0"/>
              </a:rPr>
              <a:t>1.4 </a:t>
            </a:r>
            <a:r>
              <a:rPr kumimoji="0" lang="zh-CN" altLang="en-US" sz="2000" b="1" i="0" u="none" strike="noStrike" cap="none" normalizeH="0" baseline="0" dirty="0">
                <a:ln>
                  <a:noFill/>
                </a:ln>
                <a:solidFill>
                  <a:schemeClr val="tx1"/>
                </a:solidFill>
                <a:effectLst/>
                <a:latin typeface="Arial" panose="020B0604020202020204" pitchFamily="34" charset="0"/>
              </a:rPr>
              <a:t>复杂表达式处理</a:t>
            </a:r>
            <a:endParaRPr kumimoji="0" lang="en-US" altLang="zh-CN" sz="2000" b="1" i="0" u="none" strike="noStrike" cap="none" normalizeH="0" baseline="0" dirty="0">
              <a:ln>
                <a:noFill/>
              </a:ln>
              <a:solidFill>
                <a:schemeClr val="tx1"/>
              </a:solidFill>
              <a:effectLst/>
              <a:latin typeface="Arial" panose="020B0604020202020204" pitchFamily="34" charset="0"/>
            </a:endParaRPr>
          </a:p>
          <a:p>
            <a:pPr marL="285750" indent="-285750" eaLnBrk="0" fontAlgn="base" hangingPunct="0">
              <a:spcBef>
                <a:spcPct val="0"/>
              </a:spcBef>
              <a:spcAft>
                <a:spcPct val="0"/>
              </a:spcAft>
              <a:buFont typeface="Arial" panose="020B0604020202020204" pitchFamily="34" charset="0"/>
              <a:buChar char="•"/>
            </a:pPr>
            <a:r>
              <a:rPr lang="zh-CN" altLang="en-US" sz="1600" b="1" dirty="0">
                <a:latin typeface="Arial" panose="020B0604020202020204" pitchFamily="34" charset="0"/>
              </a:rPr>
              <a:t>实现思路：</a:t>
            </a:r>
            <a:r>
              <a:rPr lang="zh-CN" altLang="en-US" sz="1600" dirty="0">
                <a:latin typeface="Arial" panose="020B0604020202020204" pitchFamily="34" charset="0"/>
              </a:rPr>
              <a:t>通过“中缀转后缀”生成执行计划，再由“</a:t>
            </a:r>
            <a:r>
              <a:rPr lang="en-US" altLang="zh-CN" sz="1600" dirty="0">
                <a:latin typeface="Arial" panose="020B0604020202020204" pitchFamily="34" charset="0"/>
              </a:rPr>
              <a:t>RPN</a:t>
            </a:r>
            <a:r>
              <a:rPr lang="zh-CN" altLang="en-US" sz="1600" dirty="0">
                <a:latin typeface="Arial" panose="020B0604020202020204" pitchFamily="34" charset="0"/>
              </a:rPr>
              <a:t>求值”精确执行，从而处理任意包含多个运算符的复杂运算。</a:t>
            </a:r>
            <a:endParaRPr lang="en-US" altLang="zh-CN" sz="1600" dirty="0">
              <a:latin typeface="Arial" panose="020B0604020202020204" pitchFamily="34" charset="0"/>
            </a:endParaRPr>
          </a:p>
          <a:p>
            <a:pPr marL="800100" lvl="1" indent="-342900" eaLnBrk="0" fontAlgn="base" hangingPunct="0">
              <a:spcBef>
                <a:spcPct val="0"/>
              </a:spcBef>
              <a:spcAft>
                <a:spcPct val="0"/>
              </a:spcAft>
              <a:buFont typeface="+mj-lt"/>
              <a:buAutoNum type="arabicPeriod"/>
            </a:pPr>
            <a:r>
              <a:rPr lang="zh-CN" altLang="en-US" sz="1600" dirty="0">
                <a:latin typeface="Arial" panose="020B0604020202020204" pitchFamily="34" charset="0"/>
              </a:rPr>
              <a:t>调度场算法生成执行计划</a:t>
            </a:r>
            <a:r>
              <a:rPr lang="en-US" altLang="zh-CN" sz="1600" dirty="0">
                <a:latin typeface="Arial" panose="020B0604020202020204" pitchFamily="34" charset="0"/>
              </a:rPr>
              <a:t>: </a:t>
            </a:r>
            <a:r>
              <a:rPr lang="zh-CN" altLang="en-US" sz="1600" dirty="0">
                <a:latin typeface="Arial" panose="020B0604020202020204" pitchFamily="34" charset="0"/>
              </a:rPr>
              <a:t>程序通过 </a:t>
            </a:r>
            <a:r>
              <a:rPr lang="en-US" altLang="zh-CN" sz="1600" dirty="0" err="1">
                <a:latin typeface="Arial" panose="020B0604020202020204" pitchFamily="34" charset="0"/>
              </a:rPr>
              <a:t>GetNextToken</a:t>
            </a:r>
            <a:r>
              <a:rPr lang="en-US" altLang="zh-CN" sz="1600" dirty="0">
                <a:latin typeface="Arial" panose="020B0604020202020204" pitchFamily="34" charset="0"/>
              </a:rPr>
              <a:t> </a:t>
            </a:r>
            <a:r>
              <a:rPr lang="zh-CN" altLang="en-US" sz="1600" dirty="0">
                <a:latin typeface="Arial" panose="020B0604020202020204" pitchFamily="34" charset="0"/>
              </a:rPr>
              <a:t>逐个读取记号，并送入调度场算法主循环。</a:t>
            </a:r>
            <a:endParaRPr lang="en-US" altLang="zh-CN" sz="1600" dirty="0">
              <a:latin typeface="Arial" panose="020B0604020202020204" pitchFamily="34" charset="0"/>
            </a:endParaRPr>
          </a:p>
          <a:p>
            <a:pPr marL="1257300" lvl="2" indent="-342900" eaLnBrk="0" fontAlgn="base" hangingPunct="0">
              <a:spcBef>
                <a:spcPct val="0"/>
              </a:spcBef>
              <a:spcAft>
                <a:spcPct val="0"/>
              </a:spcAft>
              <a:buFont typeface="Arial" panose="020B0604020202020204" pitchFamily="34" charset="0"/>
              <a:buChar char="•"/>
            </a:pPr>
            <a:r>
              <a:rPr lang="zh-CN" altLang="en-US" sz="1600" dirty="0">
                <a:latin typeface="Arial" panose="020B0604020202020204" pitchFamily="34" charset="0"/>
              </a:rPr>
              <a:t>该循环利用 </a:t>
            </a:r>
            <a:r>
              <a:rPr lang="en-US" altLang="zh-CN" sz="1600" dirty="0" err="1">
                <a:latin typeface="Arial" panose="020B0604020202020204" pitchFamily="34" charset="0"/>
              </a:rPr>
              <a:t>operatorStack</a:t>
            </a:r>
            <a:r>
              <a:rPr lang="en-US" altLang="zh-CN" sz="1600" dirty="0">
                <a:latin typeface="Arial" panose="020B0604020202020204" pitchFamily="34" charset="0"/>
              </a:rPr>
              <a:t> </a:t>
            </a:r>
            <a:r>
              <a:rPr lang="zh-CN" altLang="en-US" sz="1600" dirty="0">
                <a:latin typeface="Arial" panose="020B0604020202020204" pitchFamily="34" charset="0"/>
              </a:rPr>
              <a:t>和 </a:t>
            </a:r>
            <a:r>
              <a:rPr lang="en-US" altLang="zh-CN" sz="1600" dirty="0" err="1">
                <a:latin typeface="Arial" panose="020B0604020202020204" pitchFamily="34" charset="0"/>
              </a:rPr>
              <a:t>GetPrecedence</a:t>
            </a:r>
            <a:r>
              <a:rPr lang="en-US" altLang="zh-CN" sz="1600" dirty="0">
                <a:latin typeface="Arial" panose="020B0604020202020204" pitchFamily="34" charset="0"/>
              </a:rPr>
              <a:t> </a:t>
            </a:r>
            <a:r>
              <a:rPr lang="zh-CN" altLang="en-US" sz="1600" dirty="0">
                <a:latin typeface="Arial" panose="020B0604020202020204" pitchFamily="34" charset="0"/>
              </a:rPr>
              <a:t>过程定义的优先级规则，将一个带有复杂优先级的表达式（如 </a:t>
            </a:r>
            <a:r>
              <a:rPr lang="en-US" altLang="zh-CN" sz="1600" dirty="0">
                <a:latin typeface="Arial" panose="020B0604020202020204" pitchFamily="34" charset="0"/>
              </a:rPr>
              <a:t>10-2*3+1</a:t>
            </a:r>
            <a:r>
              <a:rPr lang="zh-CN" altLang="en-US" sz="1600" dirty="0">
                <a:latin typeface="Arial" panose="020B0604020202020204" pitchFamily="34" charset="0"/>
              </a:rPr>
              <a:t>）正确地转换为一个线性的、无歧义的</a:t>
            </a:r>
            <a:r>
              <a:rPr lang="en-US" altLang="zh-CN" sz="1600" dirty="0">
                <a:latin typeface="Arial" panose="020B0604020202020204" pitchFamily="34" charset="0"/>
              </a:rPr>
              <a:t>RPN</a:t>
            </a:r>
            <a:r>
              <a:rPr lang="zh-CN" altLang="en-US" sz="1600" dirty="0">
                <a:latin typeface="Arial" panose="020B0604020202020204" pitchFamily="34" charset="0"/>
              </a:rPr>
              <a:t>执行序列（</a:t>
            </a:r>
            <a:r>
              <a:rPr lang="en-US" altLang="zh-CN" sz="1600" dirty="0" err="1">
                <a:latin typeface="Arial" panose="020B0604020202020204" pitchFamily="34" charset="0"/>
              </a:rPr>
              <a:t>outputQueue</a:t>
            </a:r>
            <a:r>
              <a:rPr lang="zh-CN" altLang="en-US" sz="1600" dirty="0">
                <a:latin typeface="Arial" panose="020B0604020202020204" pitchFamily="34" charset="0"/>
              </a:rPr>
              <a:t>），即 </a:t>
            </a:r>
            <a:r>
              <a:rPr lang="en-US" altLang="zh-CN" sz="1600" dirty="0">
                <a:latin typeface="Arial" panose="020B0604020202020204" pitchFamily="34" charset="0"/>
              </a:rPr>
              <a:t>10 2 3 * - 1 +</a:t>
            </a:r>
            <a:r>
              <a:rPr lang="zh-CN" altLang="en-US" sz="1600" dirty="0">
                <a:latin typeface="Arial" panose="020B0604020202020204" pitchFamily="34" charset="0"/>
              </a:rPr>
              <a:t>。</a:t>
            </a:r>
            <a:endParaRPr lang="en-US" altLang="zh-CN" sz="1600" dirty="0">
              <a:latin typeface="Arial" panose="020B0604020202020204" pitchFamily="34" charset="0"/>
            </a:endParaRPr>
          </a:p>
          <a:p>
            <a:pPr marL="1257300" lvl="2" indent="-342900" eaLnBrk="0" fontAlgn="base" hangingPunct="0">
              <a:spcBef>
                <a:spcPct val="0"/>
              </a:spcBef>
              <a:spcAft>
                <a:spcPct val="0"/>
              </a:spcAft>
              <a:buFont typeface="Arial" panose="020B0604020202020204" pitchFamily="34" charset="0"/>
              <a:buChar char="•"/>
            </a:pPr>
            <a:r>
              <a:rPr lang="en-US" altLang="zh-CN" sz="1600" dirty="0">
                <a:latin typeface="Arial" panose="020B0604020202020204" pitchFamily="34" charset="0"/>
              </a:rPr>
              <a:t>RPN</a:t>
            </a:r>
            <a:r>
              <a:rPr lang="zh-CN" altLang="en-US" sz="1600" dirty="0">
                <a:latin typeface="Arial" panose="020B0604020202020204" pitchFamily="34" charset="0"/>
              </a:rPr>
              <a:t>求值器精确执行</a:t>
            </a:r>
            <a:r>
              <a:rPr lang="en-US" altLang="zh-CN" sz="1600" dirty="0">
                <a:latin typeface="Arial" panose="020B0604020202020204" pitchFamily="34" charset="0"/>
              </a:rPr>
              <a:t>: </a:t>
            </a:r>
            <a:r>
              <a:rPr lang="en-US" altLang="zh-CN" sz="1600" dirty="0" err="1">
                <a:latin typeface="Arial" panose="020B0604020202020204" pitchFamily="34" charset="0"/>
              </a:rPr>
              <a:t>EvaluateRpnLoop</a:t>
            </a:r>
            <a:r>
              <a:rPr lang="en-US" altLang="zh-CN" sz="1600" dirty="0">
                <a:latin typeface="Arial" panose="020B0604020202020204" pitchFamily="34" charset="0"/>
              </a:rPr>
              <a:t> </a:t>
            </a:r>
            <a:r>
              <a:rPr lang="zh-CN" altLang="en-US" sz="1600" dirty="0">
                <a:latin typeface="Arial" panose="020B0604020202020204" pitchFamily="34" charset="0"/>
              </a:rPr>
              <a:t>过程机械化地遍历 </a:t>
            </a:r>
            <a:r>
              <a:rPr lang="en-US" altLang="zh-CN" sz="1600" dirty="0" err="1">
                <a:latin typeface="Arial" panose="020B0604020202020204" pitchFamily="34" charset="0"/>
              </a:rPr>
              <a:t>outputQueue</a:t>
            </a:r>
            <a:r>
              <a:rPr lang="zh-CN" altLang="en-US" sz="1600" dirty="0">
                <a:latin typeface="Arial" panose="020B0604020202020204" pitchFamily="34" charset="0"/>
              </a:rPr>
              <a:t>。它使用</a:t>
            </a:r>
            <a:r>
              <a:rPr lang="en-US" altLang="zh-CN" sz="1600" dirty="0">
                <a:latin typeface="Arial" panose="020B0604020202020204" pitchFamily="34" charset="0"/>
              </a:rPr>
              <a:t>FPU</a:t>
            </a:r>
            <a:r>
              <a:rPr lang="zh-CN" altLang="en-US" sz="1600" dirty="0">
                <a:latin typeface="Arial" panose="020B0604020202020204" pitchFamily="34" charset="0"/>
              </a:rPr>
              <a:t>的寄存器栈作为临时存储区，遇到数字则压栈，遇到运算符则弹出相应数量的数字进行计算，并将中间结果压回栈中，为下一步运算做准备。</a:t>
            </a:r>
            <a:endParaRPr lang="en-US" altLang="zh-CN" sz="1600" dirty="0">
              <a:latin typeface="Arial" panose="020B0604020202020204" pitchFamily="34" charset="0"/>
            </a:endParaRPr>
          </a:p>
          <a:p>
            <a:pPr marL="1257300" lvl="2" indent="-342900" eaLnBrk="0" fontAlgn="base" hangingPunct="0">
              <a:spcBef>
                <a:spcPct val="0"/>
              </a:spcBef>
              <a:spcAft>
                <a:spcPct val="0"/>
              </a:spcAft>
              <a:buFont typeface="Arial" panose="020B0604020202020204" pitchFamily="34" charset="0"/>
              <a:buChar char="•"/>
            </a:pPr>
            <a:r>
              <a:rPr lang="en-US" altLang="zh-CN" sz="1600" dirty="0">
                <a:latin typeface="Arial" panose="020B0604020202020204" pitchFamily="34" charset="0"/>
              </a:rPr>
              <a:t>FPU</a:t>
            </a:r>
            <a:r>
              <a:rPr lang="zh-CN" altLang="en-US" sz="1600" dirty="0">
                <a:latin typeface="Arial" panose="020B0604020202020204" pitchFamily="34" charset="0"/>
              </a:rPr>
              <a:t>栈暂存中间结果</a:t>
            </a:r>
            <a:r>
              <a:rPr lang="en-US" altLang="zh-CN" sz="1600" dirty="0">
                <a:latin typeface="Arial" panose="020B0604020202020204" pitchFamily="34" charset="0"/>
              </a:rPr>
              <a:t>: FPU</a:t>
            </a:r>
            <a:r>
              <a:rPr lang="zh-CN" altLang="en-US" sz="1600" dirty="0">
                <a:latin typeface="Arial" panose="020B0604020202020204" pitchFamily="34" charset="0"/>
              </a:rPr>
              <a:t>栈在此流程中至关重要。例如在处理 </a:t>
            </a:r>
            <a:r>
              <a:rPr lang="en-US" altLang="zh-CN" sz="1600" dirty="0">
                <a:latin typeface="Arial" panose="020B0604020202020204" pitchFamily="34" charset="0"/>
              </a:rPr>
              <a:t>10 2 3 * - 1 + </a:t>
            </a:r>
            <a:r>
              <a:rPr lang="zh-CN" altLang="en-US" sz="1600" dirty="0">
                <a:latin typeface="Arial" panose="020B0604020202020204" pitchFamily="34" charset="0"/>
              </a:rPr>
              <a:t>时，它会先计算 </a:t>
            </a:r>
            <a:r>
              <a:rPr lang="en-US" altLang="zh-CN" sz="1600" dirty="0">
                <a:latin typeface="Arial" panose="020B0604020202020204" pitchFamily="34" charset="0"/>
              </a:rPr>
              <a:t>2*3 </a:t>
            </a:r>
            <a:r>
              <a:rPr lang="zh-CN" altLang="en-US" sz="1600" dirty="0">
                <a:latin typeface="Arial" panose="020B0604020202020204" pitchFamily="34" charset="0"/>
              </a:rPr>
              <a:t>并暂存结果 </a:t>
            </a:r>
            <a:r>
              <a:rPr lang="en-US" altLang="zh-CN" sz="1600" dirty="0">
                <a:latin typeface="Arial" panose="020B0604020202020204" pitchFamily="34" charset="0"/>
              </a:rPr>
              <a:t>6</a:t>
            </a:r>
            <a:r>
              <a:rPr lang="zh-CN" altLang="en-US" sz="1600" dirty="0">
                <a:latin typeface="Arial" panose="020B0604020202020204" pitchFamily="34" charset="0"/>
              </a:rPr>
              <a:t>，然后用 </a:t>
            </a:r>
            <a:r>
              <a:rPr lang="en-US" altLang="zh-CN" sz="1600" dirty="0">
                <a:latin typeface="Arial" panose="020B0604020202020204" pitchFamily="34" charset="0"/>
              </a:rPr>
              <a:t>10 </a:t>
            </a:r>
            <a:r>
              <a:rPr lang="zh-CN" altLang="en-US" sz="1600" dirty="0">
                <a:latin typeface="Arial" panose="020B0604020202020204" pitchFamily="34" charset="0"/>
              </a:rPr>
              <a:t>减去这个暂存的 </a:t>
            </a:r>
            <a:r>
              <a:rPr lang="en-US" altLang="zh-CN" sz="1600" dirty="0">
                <a:latin typeface="Arial" panose="020B0604020202020204" pitchFamily="34" charset="0"/>
              </a:rPr>
              <a:t>6 </a:t>
            </a:r>
            <a:r>
              <a:rPr lang="zh-CN" altLang="en-US" sz="1600" dirty="0">
                <a:latin typeface="Arial" panose="020B0604020202020204" pitchFamily="34" charset="0"/>
              </a:rPr>
              <a:t>得到 </a:t>
            </a:r>
            <a:r>
              <a:rPr lang="en-US" altLang="zh-CN" sz="1600" dirty="0">
                <a:latin typeface="Arial" panose="020B0604020202020204" pitchFamily="34" charset="0"/>
              </a:rPr>
              <a:t>4</a:t>
            </a:r>
            <a:r>
              <a:rPr lang="zh-CN" altLang="en-US" sz="1600" dirty="0">
                <a:latin typeface="Arial" panose="020B0604020202020204" pitchFamily="34" charset="0"/>
              </a:rPr>
              <a:t>，再将 </a:t>
            </a:r>
            <a:r>
              <a:rPr lang="en-US" altLang="zh-CN" sz="1600" dirty="0">
                <a:latin typeface="Arial" panose="020B0604020202020204" pitchFamily="34" charset="0"/>
              </a:rPr>
              <a:t>4 </a:t>
            </a:r>
            <a:r>
              <a:rPr lang="zh-CN" altLang="en-US" sz="1600" dirty="0">
                <a:latin typeface="Arial" panose="020B0604020202020204" pitchFamily="34" charset="0"/>
              </a:rPr>
              <a:t>暂存，最后与 </a:t>
            </a:r>
            <a:r>
              <a:rPr lang="en-US" altLang="zh-CN" sz="1600" dirty="0">
                <a:latin typeface="Arial" panose="020B0604020202020204" pitchFamily="34" charset="0"/>
              </a:rPr>
              <a:t>1 </a:t>
            </a:r>
            <a:r>
              <a:rPr lang="zh-CN" altLang="en-US" sz="1600" dirty="0">
                <a:latin typeface="Arial" panose="020B0604020202020204" pitchFamily="34" charset="0"/>
              </a:rPr>
              <a:t>相加。这种利用栈来保存和回溯中间结果的能力，是能够正确处理多运算符链式计算的根本。</a:t>
            </a:r>
            <a:endParaRPr lang="zh-CN" altLang="zh-CN" sz="1600"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zh-CN" sz="1600" b="1" i="0" u="none" strike="noStrike" cap="none" normalizeH="0" baseline="0" dirty="0">
              <a:ln>
                <a:noFill/>
              </a:ln>
              <a:solidFill>
                <a:schemeClr val="tx1"/>
              </a:solidFill>
              <a:effectLst/>
              <a:latin typeface="Arial" panose="020B0604020202020204" pitchFamily="34" charset="0"/>
            </a:endParaRPr>
          </a:p>
        </p:txBody>
      </p:sp>
      <p:pic>
        <p:nvPicPr>
          <p:cNvPr id="3" name="图片 2">
            <a:extLst>
              <a:ext uri="{FF2B5EF4-FFF2-40B4-BE49-F238E27FC236}">
                <a16:creationId xmlns:a16="http://schemas.microsoft.com/office/drawing/2014/main" id="{4004BFC9-83D8-6D5A-B663-04F9393A8099}"/>
              </a:ext>
            </a:extLst>
          </p:cNvPr>
          <p:cNvPicPr>
            <a:picLocks noChangeAspect="1"/>
          </p:cNvPicPr>
          <p:nvPr/>
        </p:nvPicPr>
        <p:blipFill>
          <a:blip r:embed="rId3"/>
          <a:stretch>
            <a:fillRect/>
          </a:stretch>
        </p:blipFill>
        <p:spPr>
          <a:xfrm>
            <a:off x="6974078" y="1142140"/>
            <a:ext cx="4009749" cy="5227399"/>
          </a:xfrm>
          <a:prstGeom prst="rect">
            <a:avLst/>
          </a:prstGeom>
        </p:spPr>
      </p:pic>
    </p:spTree>
    <p:extLst>
      <p:ext uri="{BB962C8B-B14F-4D97-AF65-F5344CB8AC3E}">
        <p14:creationId xmlns:p14="http://schemas.microsoft.com/office/powerpoint/2010/main" val="253720963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1035458" y="418747"/>
            <a:ext cx="3495675" cy="588010"/>
            <a:chOff x="7817389" y="1470809"/>
            <a:chExt cx="3495675" cy="588010"/>
          </a:xfrm>
        </p:grpSpPr>
        <p:sp>
          <p:nvSpPr>
            <p:cNvPr id="165" name="文本框 164"/>
            <p:cNvSpPr txBox="1"/>
            <p:nvPr/>
          </p:nvSpPr>
          <p:spPr>
            <a:xfrm>
              <a:off x="7817389" y="1470809"/>
              <a:ext cx="3027680" cy="518160"/>
            </a:xfrm>
            <a:prstGeom prst="rect">
              <a:avLst/>
            </a:prstGeom>
            <a:noFill/>
          </p:spPr>
          <p:txBody>
            <a:bodyPr wrap="none" rtlCol="0">
              <a:spAutoFit/>
            </a:bodyPr>
            <a:lstStyle/>
            <a:p>
              <a:pPr algn="l"/>
              <a:r>
                <a:rPr lang="zh-CN" altLang="en-US" sz="2800" b="1" u="sng" dirty="0">
                  <a:solidFill>
                    <a:schemeClr val="tx1">
                      <a:lumMod val="85000"/>
                      <a:lumOff val="15000"/>
                    </a:schemeClr>
                  </a:solidFill>
                  <a:latin typeface="思源黑体 CN Bold" panose="020B0800000000000000" pitchFamily="34" charset="-122"/>
                  <a:ea typeface="思源黑体 CN Bold" panose="020B0800000000000000" pitchFamily="34" charset="-122"/>
                </a:rPr>
                <a:t>核心功能模块分析</a:t>
              </a:r>
            </a:p>
          </p:txBody>
        </p:sp>
        <p:sp>
          <p:nvSpPr>
            <p:cNvPr id="166" name="矩形 165"/>
            <p:cNvSpPr/>
            <p:nvPr/>
          </p:nvSpPr>
          <p:spPr>
            <a:xfrm>
              <a:off x="7825009" y="1814979"/>
              <a:ext cx="3488055" cy="243840"/>
            </a:xfrm>
            <a:prstGeom prst="rect">
              <a:avLst/>
            </a:prstGeom>
          </p:spPr>
          <p:txBody>
            <a:bodyPr wrap="square">
              <a:spAutoFit/>
            </a:bodyPr>
            <a:lstStyle/>
            <a:p>
              <a:endParaRPr lang="en-US" altLang="zh-CN" sz="1000" dirty="0">
                <a:solidFill>
                  <a:schemeClr val="tx1">
                    <a:lumMod val="65000"/>
                    <a:lumOff val="35000"/>
                  </a:schemeClr>
                </a:solidFill>
                <a:latin typeface="思源黑体 CN Light" panose="020B0300000000000000" pitchFamily="34" charset="-122"/>
                <a:ea typeface="思源黑体 CN Light" panose="020B0300000000000000" pitchFamily="34" charset="-122"/>
              </a:endParaRPr>
            </a:p>
          </p:txBody>
        </p:sp>
      </p:grpSp>
      <p:grpSp>
        <p:nvGrpSpPr>
          <p:cNvPr id="76" name="组合 75"/>
          <p:cNvGrpSpPr/>
          <p:nvPr/>
        </p:nvGrpSpPr>
        <p:grpSpPr>
          <a:xfrm>
            <a:off x="10437209" y="560979"/>
            <a:ext cx="1277145" cy="353062"/>
            <a:chOff x="6468241" y="-589995"/>
            <a:chExt cx="2253872" cy="623075"/>
          </a:xfrm>
        </p:grpSpPr>
        <p:sp>
          <p:nvSpPr>
            <p:cNvPr id="77" name="íṣľídè"/>
            <p:cNvSpPr/>
            <p:nvPr/>
          </p:nvSpPr>
          <p:spPr bwMode="auto">
            <a:xfrm>
              <a:off x="7198060" y="-517573"/>
              <a:ext cx="234839" cy="331756"/>
            </a:xfrm>
            <a:custGeom>
              <a:avLst/>
              <a:gdLst>
                <a:gd name="T0" fmla="*/ 225 w 421"/>
                <a:gd name="T1" fmla="*/ 10 h 593"/>
                <a:gd name="T2" fmla="*/ 234 w 421"/>
                <a:gd name="T3" fmla="*/ 27 h 593"/>
                <a:gd name="T4" fmla="*/ 252 w 421"/>
                <a:gd name="T5" fmla="*/ 126 h 593"/>
                <a:gd name="T6" fmla="*/ 300 w 421"/>
                <a:gd name="T7" fmla="*/ 121 h 593"/>
                <a:gd name="T8" fmla="*/ 379 w 421"/>
                <a:gd name="T9" fmla="*/ 126 h 593"/>
                <a:gd name="T10" fmla="*/ 419 w 421"/>
                <a:gd name="T11" fmla="*/ 155 h 593"/>
                <a:gd name="T12" fmla="*/ 411 w 421"/>
                <a:gd name="T13" fmla="*/ 187 h 593"/>
                <a:gd name="T14" fmla="*/ 357 w 421"/>
                <a:gd name="T15" fmla="*/ 235 h 593"/>
                <a:gd name="T16" fmla="*/ 331 w 421"/>
                <a:gd name="T17" fmla="*/ 203 h 593"/>
                <a:gd name="T18" fmla="*/ 251 w 421"/>
                <a:gd name="T19" fmla="*/ 220 h 593"/>
                <a:gd name="T20" fmla="*/ 286 w 421"/>
                <a:gd name="T21" fmla="*/ 288 h 593"/>
                <a:gd name="T22" fmla="*/ 335 w 421"/>
                <a:gd name="T23" fmla="*/ 268 h 593"/>
                <a:gd name="T24" fmla="*/ 381 w 421"/>
                <a:gd name="T25" fmla="*/ 309 h 593"/>
                <a:gd name="T26" fmla="*/ 350 w 421"/>
                <a:gd name="T27" fmla="*/ 341 h 593"/>
                <a:gd name="T28" fmla="*/ 246 w 421"/>
                <a:gd name="T29" fmla="*/ 419 h 593"/>
                <a:gd name="T30" fmla="*/ 239 w 421"/>
                <a:gd name="T31" fmla="*/ 500 h 593"/>
                <a:gd name="T32" fmla="*/ 234 w 421"/>
                <a:gd name="T33" fmla="*/ 592 h 593"/>
                <a:gd name="T34" fmla="*/ 226 w 421"/>
                <a:gd name="T35" fmla="*/ 592 h 593"/>
                <a:gd name="T36" fmla="*/ 213 w 421"/>
                <a:gd name="T37" fmla="*/ 565 h 593"/>
                <a:gd name="T38" fmla="*/ 205 w 421"/>
                <a:gd name="T39" fmla="*/ 461 h 593"/>
                <a:gd name="T40" fmla="*/ 147 w 421"/>
                <a:gd name="T41" fmla="*/ 382 h 593"/>
                <a:gd name="T42" fmla="*/ 187 w 421"/>
                <a:gd name="T43" fmla="*/ 295 h 593"/>
                <a:gd name="T44" fmla="*/ 190 w 421"/>
                <a:gd name="T45" fmla="*/ 253 h 593"/>
                <a:gd name="T46" fmla="*/ 131 w 421"/>
                <a:gd name="T47" fmla="*/ 283 h 593"/>
                <a:gd name="T48" fmla="*/ 105 w 421"/>
                <a:gd name="T49" fmla="*/ 309 h 593"/>
                <a:gd name="T50" fmla="*/ 77 w 421"/>
                <a:gd name="T51" fmla="*/ 341 h 593"/>
                <a:gd name="T52" fmla="*/ 78 w 421"/>
                <a:gd name="T53" fmla="*/ 396 h 593"/>
                <a:gd name="T54" fmla="*/ 64 w 421"/>
                <a:gd name="T55" fmla="*/ 445 h 593"/>
                <a:gd name="T56" fmla="*/ 24 w 421"/>
                <a:gd name="T57" fmla="*/ 430 h 593"/>
                <a:gd name="T58" fmla="*/ 7 w 421"/>
                <a:gd name="T59" fmla="*/ 341 h 593"/>
                <a:gd name="T60" fmla="*/ 9 w 421"/>
                <a:gd name="T61" fmla="*/ 306 h 593"/>
                <a:gd name="T62" fmla="*/ 58 w 421"/>
                <a:gd name="T63" fmla="*/ 300 h 593"/>
                <a:gd name="T64" fmla="*/ 74 w 421"/>
                <a:gd name="T65" fmla="*/ 282 h 593"/>
                <a:gd name="T66" fmla="*/ 167 w 421"/>
                <a:gd name="T67" fmla="*/ 191 h 593"/>
                <a:gd name="T68" fmla="*/ 189 w 421"/>
                <a:gd name="T69" fmla="*/ 177 h 593"/>
                <a:gd name="T70" fmla="*/ 198 w 421"/>
                <a:gd name="T71" fmla="*/ 150 h 593"/>
                <a:gd name="T72" fmla="*/ 211 w 421"/>
                <a:gd name="T73" fmla="*/ 28 h 593"/>
                <a:gd name="T74" fmla="*/ 225 w 421"/>
                <a:gd name="T75" fmla="*/ 10 h 5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1" h="593">
                  <a:moveTo>
                    <a:pt x="225" y="10"/>
                  </a:moveTo>
                  <a:cubicBezTo>
                    <a:pt x="230" y="14"/>
                    <a:pt x="233" y="22"/>
                    <a:pt x="234" y="27"/>
                  </a:cubicBezTo>
                  <a:cubicBezTo>
                    <a:pt x="238" y="44"/>
                    <a:pt x="233" y="116"/>
                    <a:pt x="252" y="126"/>
                  </a:cubicBezTo>
                  <a:cubicBezTo>
                    <a:pt x="263" y="132"/>
                    <a:pt x="288" y="121"/>
                    <a:pt x="300" y="121"/>
                  </a:cubicBezTo>
                  <a:cubicBezTo>
                    <a:pt x="326" y="121"/>
                    <a:pt x="353" y="122"/>
                    <a:pt x="379" y="126"/>
                  </a:cubicBezTo>
                  <a:cubicBezTo>
                    <a:pt x="395" y="128"/>
                    <a:pt x="416" y="134"/>
                    <a:pt x="419" y="155"/>
                  </a:cubicBezTo>
                  <a:cubicBezTo>
                    <a:pt x="421" y="166"/>
                    <a:pt x="417" y="176"/>
                    <a:pt x="411" y="187"/>
                  </a:cubicBezTo>
                  <a:cubicBezTo>
                    <a:pt x="402" y="206"/>
                    <a:pt x="379" y="239"/>
                    <a:pt x="357" y="235"/>
                  </a:cubicBezTo>
                  <a:cubicBezTo>
                    <a:pt x="341" y="232"/>
                    <a:pt x="345" y="211"/>
                    <a:pt x="331" y="203"/>
                  </a:cubicBezTo>
                  <a:cubicBezTo>
                    <a:pt x="310" y="191"/>
                    <a:pt x="258" y="187"/>
                    <a:pt x="251" y="220"/>
                  </a:cubicBezTo>
                  <a:cubicBezTo>
                    <a:pt x="246" y="241"/>
                    <a:pt x="264" y="267"/>
                    <a:pt x="286" y="288"/>
                  </a:cubicBezTo>
                  <a:cubicBezTo>
                    <a:pt x="307" y="308"/>
                    <a:pt x="314" y="277"/>
                    <a:pt x="335" y="268"/>
                  </a:cubicBezTo>
                  <a:cubicBezTo>
                    <a:pt x="350" y="262"/>
                    <a:pt x="376" y="286"/>
                    <a:pt x="381" y="309"/>
                  </a:cubicBezTo>
                  <a:cubicBezTo>
                    <a:pt x="384" y="327"/>
                    <a:pt x="363" y="335"/>
                    <a:pt x="350" y="341"/>
                  </a:cubicBezTo>
                  <a:cubicBezTo>
                    <a:pt x="322" y="355"/>
                    <a:pt x="261" y="390"/>
                    <a:pt x="246" y="419"/>
                  </a:cubicBezTo>
                  <a:cubicBezTo>
                    <a:pt x="233" y="443"/>
                    <a:pt x="241" y="475"/>
                    <a:pt x="239" y="500"/>
                  </a:cubicBezTo>
                  <a:cubicBezTo>
                    <a:pt x="239" y="515"/>
                    <a:pt x="245" y="587"/>
                    <a:pt x="234" y="592"/>
                  </a:cubicBezTo>
                  <a:cubicBezTo>
                    <a:pt x="231" y="593"/>
                    <a:pt x="229" y="593"/>
                    <a:pt x="226" y="592"/>
                  </a:cubicBezTo>
                  <a:cubicBezTo>
                    <a:pt x="213" y="589"/>
                    <a:pt x="214" y="572"/>
                    <a:pt x="213" y="565"/>
                  </a:cubicBezTo>
                  <a:cubicBezTo>
                    <a:pt x="211" y="532"/>
                    <a:pt x="221" y="491"/>
                    <a:pt x="205" y="461"/>
                  </a:cubicBezTo>
                  <a:cubicBezTo>
                    <a:pt x="189" y="433"/>
                    <a:pt x="142" y="411"/>
                    <a:pt x="147" y="382"/>
                  </a:cubicBezTo>
                  <a:cubicBezTo>
                    <a:pt x="152" y="358"/>
                    <a:pt x="175" y="319"/>
                    <a:pt x="187" y="295"/>
                  </a:cubicBezTo>
                  <a:cubicBezTo>
                    <a:pt x="194" y="280"/>
                    <a:pt x="204" y="267"/>
                    <a:pt x="190" y="253"/>
                  </a:cubicBezTo>
                  <a:cubicBezTo>
                    <a:pt x="169" y="250"/>
                    <a:pt x="151" y="267"/>
                    <a:pt x="131" y="283"/>
                  </a:cubicBezTo>
                  <a:cubicBezTo>
                    <a:pt x="122" y="292"/>
                    <a:pt x="114" y="300"/>
                    <a:pt x="105" y="309"/>
                  </a:cubicBezTo>
                  <a:cubicBezTo>
                    <a:pt x="95" y="317"/>
                    <a:pt x="81" y="331"/>
                    <a:pt x="77" y="341"/>
                  </a:cubicBezTo>
                  <a:cubicBezTo>
                    <a:pt x="71" y="358"/>
                    <a:pt x="77" y="379"/>
                    <a:pt x="78" y="396"/>
                  </a:cubicBezTo>
                  <a:cubicBezTo>
                    <a:pt x="78" y="406"/>
                    <a:pt x="80" y="438"/>
                    <a:pt x="64" y="445"/>
                  </a:cubicBezTo>
                  <a:cubicBezTo>
                    <a:pt x="51" y="452"/>
                    <a:pt x="32" y="447"/>
                    <a:pt x="24" y="430"/>
                  </a:cubicBezTo>
                  <a:cubicBezTo>
                    <a:pt x="14" y="406"/>
                    <a:pt x="9" y="366"/>
                    <a:pt x="7" y="341"/>
                  </a:cubicBezTo>
                  <a:cubicBezTo>
                    <a:pt x="7" y="333"/>
                    <a:pt x="0" y="312"/>
                    <a:pt x="9" y="306"/>
                  </a:cubicBezTo>
                  <a:cubicBezTo>
                    <a:pt x="24" y="295"/>
                    <a:pt x="42" y="311"/>
                    <a:pt x="58" y="300"/>
                  </a:cubicBezTo>
                  <a:cubicBezTo>
                    <a:pt x="65" y="295"/>
                    <a:pt x="70" y="289"/>
                    <a:pt x="74" y="282"/>
                  </a:cubicBezTo>
                  <a:cubicBezTo>
                    <a:pt x="100" y="246"/>
                    <a:pt x="127" y="213"/>
                    <a:pt x="167" y="191"/>
                  </a:cubicBezTo>
                  <a:cubicBezTo>
                    <a:pt x="173" y="188"/>
                    <a:pt x="184" y="186"/>
                    <a:pt x="189" y="177"/>
                  </a:cubicBezTo>
                  <a:cubicBezTo>
                    <a:pt x="195" y="168"/>
                    <a:pt x="196" y="159"/>
                    <a:pt x="198" y="150"/>
                  </a:cubicBezTo>
                  <a:cubicBezTo>
                    <a:pt x="210" y="109"/>
                    <a:pt x="208" y="69"/>
                    <a:pt x="211" y="28"/>
                  </a:cubicBezTo>
                  <a:cubicBezTo>
                    <a:pt x="211" y="21"/>
                    <a:pt x="213" y="0"/>
                    <a:pt x="225" y="10"/>
                  </a:cubicBezTo>
                  <a:close/>
                </a:path>
              </a:pathLst>
            </a:custGeom>
            <a:solidFill>
              <a:srgbClr val="14378B"/>
            </a:solidFill>
            <a:ln>
              <a:noFill/>
            </a:ln>
          </p:spPr>
          <p:txBody>
            <a:bodyPr anchor="ctr"/>
            <a:lstStyle/>
            <a:p>
              <a:pPr algn="ctr"/>
              <a:endParaRPr/>
            </a:p>
          </p:txBody>
        </p:sp>
        <p:sp>
          <p:nvSpPr>
            <p:cNvPr id="78" name="ïšľiḓé"/>
            <p:cNvSpPr/>
            <p:nvPr/>
          </p:nvSpPr>
          <p:spPr bwMode="auto">
            <a:xfrm>
              <a:off x="8397280" y="-504260"/>
              <a:ext cx="324833" cy="307793"/>
            </a:xfrm>
            <a:custGeom>
              <a:avLst/>
              <a:gdLst>
                <a:gd name="T0" fmla="*/ 325 w 582"/>
                <a:gd name="T1" fmla="*/ 34 h 550"/>
                <a:gd name="T2" fmla="*/ 438 w 582"/>
                <a:gd name="T3" fmla="*/ 82 h 550"/>
                <a:gd name="T4" fmla="*/ 407 w 582"/>
                <a:gd name="T5" fmla="*/ 37 h 550"/>
                <a:gd name="T6" fmla="*/ 440 w 582"/>
                <a:gd name="T7" fmla="*/ 160 h 550"/>
                <a:gd name="T8" fmla="*/ 476 w 582"/>
                <a:gd name="T9" fmla="*/ 206 h 550"/>
                <a:gd name="T10" fmla="*/ 581 w 582"/>
                <a:gd name="T11" fmla="*/ 243 h 550"/>
                <a:gd name="T12" fmla="*/ 492 w 582"/>
                <a:gd name="T13" fmla="*/ 276 h 550"/>
                <a:gd name="T14" fmla="*/ 378 w 582"/>
                <a:gd name="T15" fmla="*/ 253 h 550"/>
                <a:gd name="T16" fmla="*/ 281 w 582"/>
                <a:gd name="T17" fmla="*/ 291 h 550"/>
                <a:gd name="T18" fmla="*/ 121 w 582"/>
                <a:gd name="T19" fmla="*/ 310 h 550"/>
                <a:gd name="T20" fmla="*/ 258 w 582"/>
                <a:gd name="T21" fmla="*/ 268 h 550"/>
                <a:gd name="T22" fmla="*/ 204 w 582"/>
                <a:gd name="T23" fmla="*/ 134 h 550"/>
                <a:gd name="T24" fmla="*/ 214 w 582"/>
                <a:gd name="T25" fmla="*/ 81 h 550"/>
                <a:gd name="T26" fmla="*/ 255 w 582"/>
                <a:gd name="T27" fmla="*/ 210 h 550"/>
                <a:gd name="T28" fmla="*/ 294 w 582"/>
                <a:gd name="T29" fmla="*/ 238 h 550"/>
                <a:gd name="T30" fmla="*/ 316 w 582"/>
                <a:gd name="T31" fmla="*/ 163 h 550"/>
                <a:gd name="T32" fmla="*/ 378 w 582"/>
                <a:gd name="T33" fmla="*/ 146 h 550"/>
                <a:gd name="T34" fmla="*/ 308 w 582"/>
                <a:gd name="T35" fmla="*/ 10 h 550"/>
                <a:gd name="T36" fmla="*/ 128 w 582"/>
                <a:gd name="T37" fmla="*/ 192 h 550"/>
                <a:gd name="T38" fmla="*/ 168 w 582"/>
                <a:gd name="T39" fmla="*/ 231 h 550"/>
                <a:gd name="T40" fmla="*/ 380 w 582"/>
                <a:gd name="T41" fmla="*/ 324 h 550"/>
                <a:gd name="T42" fmla="*/ 199 w 582"/>
                <a:gd name="T43" fmla="*/ 377 h 550"/>
                <a:gd name="T44" fmla="*/ 228 w 582"/>
                <a:gd name="T45" fmla="*/ 390 h 550"/>
                <a:gd name="T46" fmla="*/ 321 w 582"/>
                <a:gd name="T47" fmla="*/ 413 h 550"/>
                <a:gd name="T48" fmla="*/ 311 w 582"/>
                <a:gd name="T49" fmla="*/ 456 h 550"/>
                <a:gd name="T50" fmla="*/ 441 w 582"/>
                <a:gd name="T51" fmla="*/ 436 h 550"/>
                <a:gd name="T52" fmla="*/ 433 w 582"/>
                <a:gd name="T53" fmla="*/ 409 h 550"/>
                <a:gd name="T54" fmla="*/ 357 w 582"/>
                <a:gd name="T55" fmla="*/ 381 h 550"/>
                <a:gd name="T56" fmla="*/ 419 w 582"/>
                <a:gd name="T57" fmla="*/ 347 h 550"/>
                <a:gd name="T58" fmla="*/ 42 w 582"/>
                <a:gd name="T59" fmla="*/ 321 h 550"/>
                <a:gd name="T60" fmla="*/ 15 w 582"/>
                <a:gd name="T61" fmla="*/ 393 h 550"/>
                <a:gd name="T62" fmla="*/ 42 w 582"/>
                <a:gd name="T63" fmla="*/ 321 h 550"/>
                <a:gd name="T64" fmla="*/ 384 w 582"/>
                <a:gd name="T65" fmla="*/ 492 h 550"/>
                <a:gd name="T66" fmla="*/ 277 w 582"/>
                <a:gd name="T67" fmla="*/ 545 h 550"/>
                <a:gd name="T68" fmla="*/ 265 w 582"/>
                <a:gd name="T69" fmla="*/ 482 h 550"/>
                <a:gd name="T70" fmla="*/ 275 w 582"/>
                <a:gd name="T71" fmla="*/ 515 h 550"/>
                <a:gd name="T72" fmla="*/ 375 w 582"/>
                <a:gd name="T73" fmla="*/ 488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82" h="550">
                  <a:moveTo>
                    <a:pt x="308" y="10"/>
                  </a:moveTo>
                  <a:cubicBezTo>
                    <a:pt x="324" y="0"/>
                    <a:pt x="328" y="16"/>
                    <a:pt x="325" y="34"/>
                  </a:cubicBezTo>
                  <a:cubicBezTo>
                    <a:pt x="321" y="53"/>
                    <a:pt x="310" y="76"/>
                    <a:pt x="320" y="85"/>
                  </a:cubicBezTo>
                  <a:cubicBezTo>
                    <a:pt x="340" y="102"/>
                    <a:pt x="438" y="128"/>
                    <a:pt x="438" y="82"/>
                  </a:cubicBezTo>
                  <a:cubicBezTo>
                    <a:pt x="438" y="70"/>
                    <a:pt x="421" y="71"/>
                    <a:pt x="407" y="69"/>
                  </a:cubicBezTo>
                  <a:cubicBezTo>
                    <a:pt x="383" y="65"/>
                    <a:pt x="390" y="45"/>
                    <a:pt x="407" y="37"/>
                  </a:cubicBezTo>
                  <a:cubicBezTo>
                    <a:pt x="432" y="26"/>
                    <a:pt x="477" y="26"/>
                    <a:pt x="479" y="53"/>
                  </a:cubicBezTo>
                  <a:cubicBezTo>
                    <a:pt x="481" y="71"/>
                    <a:pt x="447" y="145"/>
                    <a:pt x="440" y="160"/>
                  </a:cubicBezTo>
                  <a:cubicBezTo>
                    <a:pt x="436" y="168"/>
                    <a:pt x="422" y="184"/>
                    <a:pt x="428" y="196"/>
                  </a:cubicBezTo>
                  <a:cubicBezTo>
                    <a:pt x="433" y="207"/>
                    <a:pt x="459" y="204"/>
                    <a:pt x="476" y="206"/>
                  </a:cubicBezTo>
                  <a:cubicBezTo>
                    <a:pt x="503" y="209"/>
                    <a:pt x="560" y="205"/>
                    <a:pt x="575" y="220"/>
                  </a:cubicBezTo>
                  <a:cubicBezTo>
                    <a:pt x="581" y="225"/>
                    <a:pt x="581" y="233"/>
                    <a:pt x="581" y="243"/>
                  </a:cubicBezTo>
                  <a:cubicBezTo>
                    <a:pt x="582" y="269"/>
                    <a:pt x="556" y="268"/>
                    <a:pt x="537" y="272"/>
                  </a:cubicBezTo>
                  <a:cubicBezTo>
                    <a:pt x="526" y="274"/>
                    <a:pt x="504" y="281"/>
                    <a:pt x="492" y="276"/>
                  </a:cubicBezTo>
                  <a:cubicBezTo>
                    <a:pt x="487" y="268"/>
                    <a:pt x="494" y="247"/>
                    <a:pt x="488" y="241"/>
                  </a:cubicBezTo>
                  <a:cubicBezTo>
                    <a:pt x="474" y="230"/>
                    <a:pt x="394" y="249"/>
                    <a:pt x="378" y="253"/>
                  </a:cubicBezTo>
                  <a:cubicBezTo>
                    <a:pt x="358" y="259"/>
                    <a:pt x="330" y="258"/>
                    <a:pt x="311" y="267"/>
                  </a:cubicBezTo>
                  <a:cubicBezTo>
                    <a:pt x="300" y="273"/>
                    <a:pt x="289" y="281"/>
                    <a:pt x="281" y="291"/>
                  </a:cubicBezTo>
                  <a:cubicBezTo>
                    <a:pt x="258" y="323"/>
                    <a:pt x="163" y="317"/>
                    <a:pt x="117" y="323"/>
                  </a:cubicBezTo>
                  <a:cubicBezTo>
                    <a:pt x="103" y="325"/>
                    <a:pt x="111" y="312"/>
                    <a:pt x="121" y="310"/>
                  </a:cubicBezTo>
                  <a:cubicBezTo>
                    <a:pt x="171" y="299"/>
                    <a:pt x="187" y="280"/>
                    <a:pt x="238" y="274"/>
                  </a:cubicBezTo>
                  <a:cubicBezTo>
                    <a:pt x="245" y="274"/>
                    <a:pt x="256" y="273"/>
                    <a:pt x="258" y="268"/>
                  </a:cubicBezTo>
                  <a:cubicBezTo>
                    <a:pt x="261" y="258"/>
                    <a:pt x="240" y="237"/>
                    <a:pt x="235" y="231"/>
                  </a:cubicBezTo>
                  <a:cubicBezTo>
                    <a:pt x="218" y="209"/>
                    <a:pt x="204" y="170"/>
                    <a:pt x="204" y="134"/>
                  </a:cubicBezTo>
                  <a:cubicBezTo>
                    <a:pt x="204" y="125"/>
                    <a:pt x="201" y="87"/>
                    <a:pt x="210" y="83"/>
                  </a:cubicBezTo>
                  <a:cubicBezTo>
                    <a:pt x="211" y="82"/>
                    <a:pt x="212" y="82"/>
                    <a:pt x="214" y="81"/>
                  </a:cubicBezTo>
                  <a:cubicBezTo>
                    <a:pt x="224" y="87"/>
                    <a:pt x="225" y="101"/>
                    <a:pt x="229" y="112"/>
                  </a:cubicBezTo>
                  <a:cubicBezTo>
                    <a:pt x="239" y="139"/>
                    <a:pt x="247" y="182"/>
                    <a:pt x="255" y="210"/>
                  </a:cubicBezTo>
                  <a:cubicBezTo>
                    <a:pt x="259" y="221"/>
                    <a:pt x="263" y="251"/>
                    <a:pt x="277" y="249"/>
                  </a:cubicBezTo>
                  <a:cubicBezTo>
                    <a:pt x="282" y="248"/>
                    <a:pt x="291" y="241"/>
                    <a:pt x="294" y="238"/>
                  </a:cubicBezTo>
                  <a:cubicBezTo>
                    <a:pt x="313" y="217"/>
                    <a:pt x="292" y="184"/>
                    <a:pt x="298" y="163"/>
                  </a:cubicBezTo>
                  <a:cubicBezTo>
                    <a:pt x="302" y="151"/>
                    <a:pt x="309" y="152"/>
                    <a:pt x="316" y="163"/>
                  </a:cubicBezTo>
                  <a:cubicBezTo>
                    <a:pt x="320" y="170"/>
                    <a:pt x="322" y="192"/>
                    <a:pt x="331" y="196"/>
                  </a:cubicBezTo>
                  <a:cubicBezTo>
                    <a:pt x="347" y="203"/>
                    <a:pt x="385" y="160"/>
                    <a:pt x="378" y="146"/>
                  </a:cubicBezTo>
                  <a:cubicBezTo>
                    <a:pt x="369" y="127"/>
                    <a:pt x="306" y="127"/>
                    <a:pt x="283" y="117"/>
                  </a:cubicBezTo>
                  <a:cubicBezTo>
                    <a:pt x="245" y="100"/>
                    <a:pt x="286" y="21"/>
                    <a:pt x="308" y="10"/>
                  </a:cubicBezTo>
                  <a:close/>
                  <a:moveTo>
                    <a:pt x="146" y="183"/>
                  </a:moveTo>
                  <a:cubicBezTo>
                    <a:pt x="135" y="170"/>
                    <a:pt x="130" y="180"/>
                    <a:pt x="128" y="192"/>
                  </a:cubicBezTo>
                  <a:cubicBezTo>
                    <a:pt x="125" y="221"/>
                    <a:pt x="138" y="266"/>
                    <a:pt x="160" y="258"/>
                  </a:cubicBezTo>
                  <a:cubicBezTo>
                    <a:pt x="168" y="255"/>
                    <a:pt x="170" y="241"/>
                    <a:pt x="168" y="231"/>
                  </a:cubicBezTo>
                  <a:cubicBezTo>
                    <a:pt x="165" y="221"/>
                    <a:pt x="156" y="195"/>
                    <a:pt x="146" y="183"/>
                  </a:cubicBezTo>
                  <a:close/>
                  <a:moveTo>
                    <a:pt x="380" y="324"/>
                  </a:moveTo>
                  <a:cubicBezTo>
                    <a:pt x="369" y="325"/>
                    <a:pt x="348" y="325"/>
                    <a:pt x="336" y="325"/>
                  </a:cubicBezTo>
                  <a:cubicBezTo>
                    <a:pt x="281" y="334"/>
                    <a:pt x="240" y="328"/>
                    <a:pt x="199" y="377"/>
                  </a:cubicBezTo>
                  <a:cubicBezTo>
                    <a:pt x="199" y="379"/>
                    <a:pt x="199" y="381"/>
                    <a:pt x="200" y="383"/>
                  </a:cubicBezTo>
                  <a:cubicBezTo>
                    <a:pt x="203" y="393"/>
                    <a:pt x="218" y="393"/>
                    <a:pt x="228" y="390"/>
                  </a:cubicBezTo>
                  <a:cubicBezTo>
                    <a:pt x="241" y="387"/>
                    <a:pt x="295" y="368"/>
                    <a:pt x="308" y="372"/>
                  </a:cubicBezTo>
                  <a:cubicBezTo>
                    <a:pt x="325" y="377"/>
                    <a:pt x="314" y="401"/>
                    <a:pt x="321" y="413"/>
                  </a:cubicBezTo>
                  <a:cubicBezTo>
                    <a:pt x="327" y="422"/>
                    <a:pt x="347" y="423"/>
                    <a:pt x="350" y="434"/>
                  </a:cubicBezTo>
                  <a:cubicBezTo>
                    <a:pt x="346" y="440"/>
                    <a:pt x="320" y="449"/>
                    <a:pt x="311" y="456"/>
                  </a:cubicBezTo>
                  <a:cubicBezTo>
                    <a:pt x="301" y="462"/>
                    <a:pt x="304" y="466"/>
                    <a:pt x="315" y="465"/>
                  </a:cubicBezTo>
                  <a:cubicBezTo>
                    <a:pt x="357" y="463"/>
                    <a:pt x="399" y="437"/>
                    <a:pt x="441" y="436"/>
                  </a:cubicBezTo>
                  <a:cubicBezTo>
                    <a:pt x="446" y="436"/>
                    <a:pt x="450" y="435"/>
                    <a:pt x="453" y="432"/>
                  </a:cubicBezTo>
                  <a:cubicBezTo>
                    <a:pt x="466" y="419"/>
                    <a:pt x="442" y="411"/>
                    <a:pt x="433" y="409"/>
                  </a:cubicBezTo>
                  <a:cubicBezTo>
                    <a:pt x="409" y="404"/>
                    <a:pt x="376" y="410"/>
                    <a:pt x="362" y="396"/>
                  </a:cubicBezTo>
                  <a:cubicBezTo>
                    <a:pt x="358" y="393"/>
                    <a:pt x="356" y="386"/>
                    <a:pt x="357" y="381"/>
                  </a:cubicBezTo>
                  <a:cubicBezTo>
                    <a:pt x="363" y="356"/>
                    <a:pt x="394" y="364"/>
                    <a:pt x="412" y="355"/>
                  </a:cubicBezTo>
                  <a:cubicBezTo>
                    <a:pt x="415" y="354"/>
                    <a:pt x="417" y="351"/>
                    <a:pt x="419" y="347"/>
                  </a:cubicBezTo>
                  <a:cubicBezTo>
                    <a:pt x="420" y="332"/>
                    <a:pt x="398" y="326"/>
                    <a:pt x="380" y="324"/>
                  </a:cubicBezTo>
                  <a:close/>
                  <a:moveTo>
                    <a:pt x="42" y="321"/>
                  </a:moveTo>
                  <a:cubicBezTo>
                    <a:pt x="55" y="337"/>
                    <a:pt x="54" y="380"/>
                    <a:pt x="42" y="397"/>
                  </a:cubicBezTo>
                  <a:cubicBezTo>
                    <a:pt x="34" y="408"/>
                    <a:pt x="22" y="403"/>
                    <a:pt x="15" y="393"/>
                  </a:cubicBezTo>
                  <a:cubicBezTo>
                    <a:pt x="0" y="374"/>
                    <a:pt x="4" y="338"/>
                    <a:pt x="21" y="321"/>
                  </a:cubicBezTo>
                  <a:cubicBezTo>
                    <a:pt x="28" y="313"/>
                    <a:pt x="34" y="311"/>
                    <a:pt x="42" y="321"/>
                  </a:cubicBezTo>
                  <a:close/>
                  <a:moveTo>
                    <a:pt x="375" y="488"/>
                  </a:moveTo>
                  <a:cubicBezTo>
                    <a:pt x="380" y="488"/>
                    <a:pt x="381" y="489"/>
                    <a:pt x="384" y="492"/>
                  </a:cubicBezTo>
                  <a:cubicBezTo>
                    <a:pt x="386" y="502"/>
                    <a:pt x="381" y="510"/>
                    <a:pt x="376" y="518"/>
                  </a:cubicBezTo>
                  <a:cubicBezTo>
                    <a:pt x="355" y="550"/>
                    <a:pt x="322" y="544"/>
                    <a:pt x="277" y="545"/>
                  </a:cubicBezTo>
                  <a:cubicBezTo>
                    <a:pt x="256" y="546"/>
                    <a:pt x="218" y="531"/>
                    <a:pt x="214" y="518"/>
                  </a:cubicBezTo>
                  <a:cubicBezTo>
                    <a:pt x="212" y="504"/>
                    <a:pt x="246" y="487"/>
                    <a:pt x="265" y="482"/>
                  </a:cubicBezTo>
                  <a:cubicBezTo>
                    <a:pt x="281" y="477"/>
                    <a:pt x="280" y="478"/>
                    <a:pt x="277" y="489"/>
                  </a:cubicBezTo>
                  <a:cubicBezTo>
                    <a:pt x="274" y="498"/>
                    <a:pt x="271" y="509"/>
                    <a:pt x="275" y="515"/>
                  </a:cubicBezTo>
                  <a:cubicBezTo>
                    <a:pt x="280" y="524"/>
                    <a:pt x="301" y="529"/>
                    <a:pt x="316" y="527"/>
                  </a:cubicBezTo>
                  <a:cubicBezTo>
                    <a:pt x="343" y="525"/>
                    <a:pt x="356" y="501"/>
                    <a:pt x="375" y="488"/>
                  </a:cubicBezTo>
                  <a:close/>
                </a:path>
              </a:pathLst>
            </a:custGeom>
            <a:solidFill>
              <a:srgbClr val="14378B"/>
            </a:solidFill>
            <a:ln>
              <a:noFill/>
            </a:ln>
          </p:spPr>
          <p:txBody>
            <a:bodyPr anchor="ctr"/>
            <a:lstStyle/>
            <a:p>
              <a:pPr algn="ctr"/>
              <a:endParaRPr/>
            </a:p>
          </p:txBody>
        </p:sp>
        <p:sp>
          <p:nvSpPr>
            <p:cNvPr id="79" name="îşlidê"/>
            <p:cNvSpPr/>
            <p:nvPr/>
          </p:nvSpPr>
          <p:spPr bwMode="auto">
            <a:xfrm>
              <a:off x="7546324" y="-493078"/>
              <a:ext cx="318976" cy="287557"/>
            </a:xfrm>
            <a:custGeom>
              <a:avLst/>
              <a:gdLst>
                <a:gd name="T0" fmla="*/ 209 w 571"/>
                <a:gd name="T1" fmla="*/ 5 h 514"/>
                <a:gd name="T2" fmla="*/ 259 w 571"/>
                <a:gd name="T3" fmla="*/ 35 h 514"/>
                <a:gd name="T4" fmla="*/ 338 w 571"/>
                <a:gd name="T5" fmla="*/ 26 h 514"/>
                <a:gd name="T6" fmla="*/ 325 w 571"/>
                <a:gd name="T7" fmla="*/ 64 h 514"/>
                <a:gd name="T8" fmla="*/ 241 w 571"/>
                <a:gd name="T9" fmla="*/ 84 h 514"/>
                <a:gd name="T10" fmla="*/ 217 w 571"/>
                <a:gd name="T11" fmla="*/ 135 h 514"/>
                <a:gd name="T12" fmla="*/ 160 w 571"/>
                <a:gd name="T13" fmla="*/ 255 h 514"/>
                <a:gd name="T14" fmla="*/ 103 w 571"/>
                <a:gd name="T15" fmla="*/ 291 h 514"/>
                <a:gd name="T16" fmla="*/ 112 w 571"/>
                <a:gd name="T17" fmla="*/ 242 h 514"/>
                <a:gd name="T18" fmla="*/ 182 w 571"/>
                <a:gd name="T19" fmla="*/ 112 h 514"/>
                <a:gd name="T20" fmla="*/ 96 w 571"/>
                <a:gd name="T21" fmla="*/ 65 h 514"/>
                <a:gd name="T22" fmla="*/ 170 w 571"/>
                <a:gd name="T23" fmla="*/ 35 h 514"/>
                <a:gd name="T24" fmla="*/ 209 w 571"/>
                <a:gd name="T25" fmla="*/ 5 h 514"/>
                <a:gd name="T26" fmla="*/ 42 w 571"/>
                <a:gd name="T27" fmla="*/ 305 h 514"/>
                <a:gd name="T28" fmla="*/ 56 w 571"/>
                <a:gd name="T29" fmla="*/ 399 h 514"/>
                <a:gd name="T30" fmla="*/ 46 w 571"/>
                <a:gd name="T31" fmla="*/ 434 h 514"/>
                <a:gd name="T32" fmla="*/ 0 w 571"/>
                <a:gd name="T33" fmla="*/ 401 h 514"/>
                <a:gd name="T34" fmla="*/ 13 w 571"/>
                <a:gd name="T35" fmla="*/ 281 h 514"/>
                <a:gd name="T36" fmla="*/ 42 w 571"/>
                <a:gd name="T37" fmla="*/ 305 h 514"/>
                <a:gd name="T38" fmla="*/ 279 w 571"/>
                <a:gd name="T39" fmla="*/ 181 h 514"/>
                <a:gd name="T40" fmla="*/ 270 w 571"/>
                <a:gd name="T41" fmla="*/ 273 h 514"/>
                <a:gd name="T42" fmla="*/ 210 w 571"/>
                <a:gd name="T43" fmla="*/ 354 h 514"/>
                <a:gd name="T44" fmla="*/ 216 w 571"/>
                <a:gd name="T45" fmla="*/ 366 h 514"/>
                <a:gd name="T46" fmla="*/ 246 w 571"/>
                <a:gd name="T47" fmla="*/ 366 h 514"/>
                <a:gd name="T48" fmla="*/ 196 w 571"/>
                <a:gd name="T49" fmla="*/ 422 h 514"/>
                <a:gd name="T50" fmla="*/ 197 w 571"/>
                <a:gd name="T51" fmla="*/ 433 h 514"/>
                <a:gd name="T52" fmla="*/ 260 w 571"/>
                <a:gd name="T53" fmla="*/ 440 h 514"/>
                <a:gd name="T54" fmla="*/ 277 w 571"/>
                <a:gd name="T55" fmla="*/ 500 h 514"/>
                <a:gd name="T56" fmla="*/ 298 w 571"/>
                <a:gd name="T57" fmla="*/ 497 h 514"/>
                <a:gd name="T58" fmla="*/ 321 w 571"/>
                <a:gd name="T59" fmla="*/ 425 h 514"/>
                <a:gd name="T60" fmla="*/ 323 w 571"/>
                <a:gd name="T61" fmla="*/ 388 h 514"/>
                <a:gd name="T62" fmla="*/ 360 w 571"/>
                <a:gd name="T63" fmla="*/ 370 h 514"/>
                <a:gd name="T64" fmla="*/ 358 w 571"/>
                <a:gd name="T65" fmla="*/ 355 h 514"/>
                <a:gd name="T66" fmla="*/ 323 w 571"/>
                <a:gd name="T67" fmla="*/ 340 h 514"/>
                <a:gd name="T68" fmla="*/ 351 w 571"/>
                <a:gd name="T69" fmla="*/ 297 h 514"/>
                <a:gd name="T70" fmla="*/ 313 w 571"/>
                <a:gd name="T71" fmla="*/ 248 h 514"/>
                <a:gd name="T72" fmla="*/ 317 w 571"/>
                <a:gd name="T73" fmla="*/ 230 h 514"/>
                <a:gd name="T74" fmla="*/ 508 w 571"/>
                <a:gd name="T75" fmla="*/ 179 h 514"/>
                <a:gd name="T76" fmla="*/ 452 w 571"/>
                <a:gd name="T77" fmla="*/ 417 h 514"/>
                <a:gd name="T78" fmla="*/ 427 w 571"/>
                <a:gd name="T79" fmla="*/ 451 h 514"/>
                <a:gd name="T80" fmla="*/ 518 w 571"/>
                <a:gd name="T81" fmla="*/ 465 h 514"/>
                <a:gd name="T82" fmla="*/ 555 w 571"/>
                <a:gd name="T83" fmla="*/ 270 h 514"/>
                <a:gd name="T84" fmla="*/ 570 w 571"/>
                <a:gd name="T85" fmla="*/ 206 h 514"/>
                <a:gd name="T86" fmla="*/ 533 w 571"/>
                <a:gd name="T87" fmla="*/ 109 h 514"/>
                <a:gd name="T88" fmla="*/ 459 w 571"/>
                <a:gd name="T89" fmla="*/ 127 h 514"/>
                <a:gd name="T90" fmla="*/ 279 w 571"/>
                <a:gd name="T91" fmla="*/ 181 h 514"/>
                <a:gd name="T92" fmla="*/ 213 w 571"/>
                <a:gd name="T93" fmla="*/ 299 h 514"/>
                <a:gd name="T94" fmla="*/ 172 w 571"/>
                <a:gd name="T95" fmla="*/ 312 h 514"/>
                <a:gd name="T96" fmla="*/ 174 w 571"/>
                <a:gd name="T97" fmla="*/ 324 h 514"/>
                <a:gd name="T98" fmla="*/ 215 w 571"/>
                <a:gd name="T99" fmla="*/ 311 h 514"/>
                <a:gd name="T100" fmla="*/ 213 w 571"/>
                <a:gd name="T101" fmla="*/ 299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71" h="514">
                  <a:moveTo>
                    <a:pt x="209" y="5"/>
                  </a:moveTo>
                  <a:cubicBezTo>
                    <a:pt x="227" y="0"/>
                    <a:pt x="239" y="31"/>
                    <a:pt x="259" y="35"/>
                  </a:cubicBezTo>
                  <a:cubicBezTo>
                    <a:pt x="280" y="39"/>
                    <a:pt x="313" y="25"/>
                    <a:pt x="338" y="26"/>
                  </a:cubicBezTo>
                  <a:cubicBezTo>
                    <a:pt x="383" y="26"/>
                    <a:pt x="349" y="60"/>
                    <a:pt x="325" y="64"/>
                  </a:cubicBezTo>
                  <a:cubicBezTo>
                    <a:pt x="306" y="67"/>
                    <a:pt x="259" y="68"/>
                    <a:pt x="241" y="84"/>
                  </a:cubicBezTo>
                  <a:cubicBezTo>
                    <a:pt x="227" y="96"/>
                    <a:pt x="223" y="119"/>
                    <a:pt x="217" y="135"/>
                  </a:cubicBezTo>
                  <a:cubicBezTo>
                    <a:pt x="206" y="170"/>
                    <a:pt x="183" y="227"/>
                    <a:pt x="160" y="255"/>
                  </a:cubicBezTo>
                  <a:cubicBezTo>
                    <a:pt x="153" y="264"/>
                    <a:pt x="119" y="303"/>
                    <a:pt x="103" y="291"/>
                  </a:cubicBezTo>
                  <a:cubicBezTo>
                    <a:pt x="88" y="279"/>
                    <a:pt x="108" y="251"/>
                    <a:pt x="112" y="242"/>
                  </a:cubicBezTo>
                  <a:cubicBezTo>
                    <a:pt x="129" y="208"/>
                    <a:pt x="187" y="152"/>
                    <a:pt x="182" y="112"/>
                  </a:cubicBezTo>
                  <a:cubicBezTo>
                    <a:pt x="178" y="80"/>
                    <a:pt x="108" y="99"/>
                    <a:pt x="96" y="65"/>
                  </a:cubicBezTo>
                  <a:cubicBezTo>
                    <a:pt x="99" y="39"/>
                    <a:pt x="146" y="48"/>
                    <a:pt x="170" y="35"/>
                  </a:cubicBezTo>
                  <a:cubicBezTo>
                    <a:pt x="185" y="27"/>
                    <a:pt x="198" y="17"/>
                    <a:pt x="209" y="5"/>
                  </a:cubicBezTo>
                  <a:close/>
                  <a:moveTo>
                    <a:pt x="42" y="305"/>
                  </a:moveTo>
                  <a:cubicBezTo>
                    <a:pt x="46" y="336"/>
                    <a:pt x="52" y="368"/>
                    <a:pt x="56" y="399"/>
                  </a:cubicBezTo>
                  <a:cubicBezTo>
                    <a:pt x="57" y="411"/>
                    <a:pt x="64" y="433"/>
                    <a:pt x="46" y="434"/>
                  </a:cubicBezTo>
                  <a:cubicBezTo>
                    <a:pt x="29" y="436"/>
                    <a:pt x="0" y="423"/>
                    <a:pt x="0" y="401"/>
                  </a:cubicBezTo>
                  <a:cubicBezTo>
                    <a:pt x="4" y="362"/>
                    <a:pt x="6" y="320"/>
                    <a:pt x="13" y="281"/>
                  </a:cubicBezTo>
                  <a:cubicBezTo>
                    <a:pt x="19" y="245"/>
                    <a:pt x="32" y="247"/>
                    <a:pt x="42" y="305"/>
                  </a:cubicBezTo>
                  <a:close/>
                  <a:moveTo>
                    <a:pt x="279" y="181"/>
                  </a:moveTo>
                  <a:cubicBezTo>
                    <a:pt x="249" y="210"/>
                    <a:pt x="273" y="234"/>
                    <a:pt x="270" y="273"/>
                  </a:cubicBezTo>
                  <a:cubicBezTo>
                    <a:pt x="268" y="307"/>
                    <a:pt x="238" y="331"/>
                    <a:pt x="210" y="354"/>
                  </a:cubicBezTo>
                  <a:cubicBezTo>
                    <a:pt x="202" y="361"/>
                    <a:pt x="205" y="366"/>
                    <a:pt x="216" y="366"/>
                  </a:cubicBezTo>
                  <a:cubicBezTo>
                    <a:pt x="227" y="365"/>
                    <a:pt x="240" y="361"/>
                    <a:pt x="246" y="366"/>
                  </a:cubicBezTo>
                  <a:cubicBezTo>
                    <a:pt x="257" y="396"/>
                    <a:pt x="202" y="394"/>
                    <a:pt x="196" y="422"/>
                  </a:cubicBezTo>
                  <a:cubicBezTo>
                    <a:pt x="195" y="425"/>
                    <a:pt x="194" y="429"/>
                    <a:pt x="197" y="433"/>
                  </a:cubicBezTo>
                  <a:cubicBezTo>
                    <a:pt x="210" y="448"/>
                    <a:pt x="243" y="427"/>
                    <a:pt x="260" y="440"/>
                  </a:cubicBezTo>
                  <a:cubicBezTo>
                    <a:pt x="274" y="451"/>
                    <a:pt x="268" y="484"/>
                    <a:pt x="277" y="500"/>
                  </a:cubicBezTo>
                  <a:cubicBezTo>
                    <a:pt x="285" y="514"/>
                    <a:pt x="292" y="507"/>
                    <a:pt x="298" y="497"/>
                  </a:cubicBezTo>
                  <a:cubicBezTo>
                    <a:pt x="310" y="477"/>
                    <a:pt x="320" y="437"/>
                    <a:pt x="321" y="425"/>
                  </a:cubicBezTo>
                  <a:cubicBezTo>
                    <a:pt x="322" y="412"/>
                    <a:pt x="316" y="398"/>
                    <a:pt x="323" y="388"/>
                  </a:cubicBezTo>
                  <a:cubicBezTo>
                    <a:pt x="330" y="378"/>
                    <a:pt x="347" y="379"/>
                    <a:pt x="360" y="370"/>
                  </a:cubicBezTo>
                  <a:cubicBezTo>
                    <a:pt x="368" y="364"/>
                    <a:pt x="368" y="358"/>
                    <a:pt x="358" y="355"/>
                  </a:cubicBezTo>
                  <a:cubicBezTo>
                    <a:pt x="345" y="351"/>
                    <a:pt x="324" y="348"/>
                    <a:pt x="323" y="340"/>
                  </a:cubicBezTo>
                  <a:cubicBezTo>
                    <a:pt x="324" y="324"/>
                    <a:pt x="352" y="314"/>
                    <a:pt x="351" y="297"/>
                  </a:cubicBezTo>
                  <a:cubicBezTo>
                    <a:pt x="349" y="277"/>
                    <a:pt x="312" y="281"/>
                    <a:pt x="313" y="248"/>
                  </a:cubicBezTo>
                  <a:cubicBezTo>
                    <a:pt x="313" y="242"/>
                    <a:pt x="313" y="235"/>
                    <a:pt x="317" y="230"/>
                  </a:cubicBezTo>
                  <a:cubicBezTo>
                    <a:pt x="338" y="201"/>
                    <a:pt x="482" y="150"/>
                    <a:pt x="508" y="179"/>
                  </a:cubicBezTo>
                  <a:cubicBezTo>
                    <a:pt x="559" y="240"/>
                    <a:pt x="527" y="385"/>
                    <a:pt x="452" y="417"/>
                  </a:cubicBezTo>
                  <a:cubicBezTo>
                    <a:pt x="438" y="422"/>
                    <a:pt x="412" y="432"/>
                    <a:pt x="427" y="451"/>
                  </a:cubicBezTo>
                  <a:cubicBezTo>
                    <a:pt x="444" y="472"/>
                    <a:pt x="502" y="479"/>
                    <a:pt x="518" y="465"/>
                  </a:cubicBezTo>
                  <a:cubicBezTo>
                    <a:pt x="553" y="434"/>
                    <a:pt x="551" y="322"/>
                    <a:pt x="555" y="270"/>
                  </a:cubicBezTo>
                  <a:cubicBezTo>
                    <a:pt x="559" y="250"/>
                    <a:pt x="571" y="228"/>
                    <a:pt x="570" y="206"/>
                  </a:cubicBezTo>
                  <a:cubicBezTo>
                    <a:pt x="569" y="181"/>
                    <a:pt x="551" y="120"/>
                    <a:pt x="533" y="109"/>
                  </a:cubicBezTo>
                  <a:cubicBezTo>
                    <a:pt x="515" y="97"/>
                    <a:pt x="505" y="115"/>
                    <a:pt x="459" y="127"/>
                  </a:cubicBezTo>
                  <a:cubicBezTo>
                    <a:pt x="414" y="140"/>
                    <a:pt x="331" y="162"/>
                    <a:pt x="279" y="181"/>
                  </a:cubicBezTo>
                  <a:close/>
                  <a:moveTo>
                    <a:pt x="213" y="299"/>
                  </a:moveTo>
                  <a:cubicBezTo>
                    <a:pt x="204" y="292"/>
                    <a:pt x="176" y="303"/>
                    <a:pt x="172" y="312"/>
                  </a:cubicBezTo>
                  <a:cubicBezTo>
                    <a:pt x="169" y="317"/>
                    <a:pt x="169" y="320"/>
                    <a:pt x="174" y="324"/>
                  </a:cubicBezTo>
                  <a:cubicBezTo>
                    <a:pt x="183" y="330"/>
                    <a:pt x="210" y="321"/>
                    <a:pt x="215" y="311"/>
                  </a:cubicBezTo>
                  <a:cubicBezTo>
                    <a:pt x="217" y="307"/>
                    <a:pt x="216" y="303"/>
                    <a:pt x="213" y="299"/>
                  </a:cubicBezTo>
                  <a:close/>
                </a:path>
              </a:pathLst>
            </a:custGeom>
            <a:solidFill>
              <a:srgbClr val="14378B"/>
            </a:solidFill>
            <a:ln>
              <a:noFill/>
            </a:ln>
          </p:spPr>
          <p:txBody>
            <a:bodyPr anchor="ctr"/>
            <a:lstStyle/>
            <a:p>
              <a:pPr algn="ctr"/>
              <a:endParaRPr/>
            </a:p>
          </p:txBody>
        </p:sp>
        <p:sp>
          <p:nvSpPr>
            <p:cNvPr id="80" name="îsļiḑê"/>
            <p:cNvSpPr/>
            <p:nvPr/>
          </p:nvSpPr>
          <p:spPr bwMode="auto">
            <a:xfrm>
              <a:off x="8009610" y="-471777"/>
              <a:ext cx="291285" cy="247086"/>
            </a:xfrm>
            <a:custGeom>
              <a:avLst/>
              <a:gdLst>
                <a:gd name="T0" fmla="*/ 196 w 522"/>
                <a:gd name="T1" fmla="*/ 4 h 442"/>
                <a:gd name="T2" fmla="*/ 234 w 522"/>
                <a:gd name="T3" fmla="*/ 136 h 442"/>
                <a:gd name="T4" fmla="*/ 240 w 522"/>
                <a:gd name="T5" fmla="*/ 172 h 442"/>
                <a:gd name="T6" fmla="*/ 410 w 522"/>
                <a:gd name="T7" fmla="*/ 180 h 442"/>
                <a:gd name="T8" fmla="*/ 400 w 522"/>
                <a:gd name="T9" fmla="*/ 223 h 442"/>
                <a:gd name="T10" fmla="*/ 235 w 522"/>
                <a:gd name="T11" fmla="*/ 231 h 442"/>
                <a:gd name="T12" fmla="*/ 207 w 522"/>
                <a:gd name="T13" fmla="*/ 295 h 442"/>
                <a:gd name="T14" fmla="*/ 145 w 522"/>
                <a:gd name="T15" fmla="*/ 378 h 442"/>
                <a:gd name="T16" fmla="*/ 83 w 522"/>
                <a:gd name="T17" fmla="*/ 391 h 442"/>
                <a:gd name="T18" fmla="*/ 148 w 522"/>
                <a:gd name="T19" fmla="*/ 312 h 442"/>
                <a:gd name="T20" fmla="*/ 162 w 522"/>
                <a:gd name="T21" fmla="*/ 259 h 442"/>
                <a:gd name="T22" fmla="*/ 1 w 522"/>
                <a:gd name="T23" fmla="*/ 259 h 442"/>
                <a:gd name="T24" fmla="*/ 0 w 522"/>
                <a:gd name="T25" fmla="*/ 255 h 442"/>
                <a:gd name="T26" fmla="*/ 46 w 522"/>
                <a:gd name="T27" fmla="*/ 232 h 442"/>
                <a:gd name="T28" fmla="*/ 161 w 522"/>
                <a:gd name="T29" fmla="*/ 209 h 442"/>
                <a:gd name="T30" fmla="*/ 193 w 522"/>
                <a:gd name="T31" fmla="*/ 96 h 442"/>
                <a:gd name="T32" fmla="*/ 196 w 522"/>
                <a:gd name="T33" fmla="*/ 4 h 442"/>
                <a:gd name="T34" fmla="*/ 351 w 522"/>
                <a:gd name="T35" fmla="*/ 310 h 442"/>
                <a:gd name="T36" fmla="*/ 322 w 522"/>
                <a:gd name="T37" fmla="*/ 317 h 442"/>
                <a:gd name="T38" fmla="*/ 347 w 522"/>
                <a:gd name="T39" fmla="*/ 343 h 442"/>
                <a:gd name="T40" fmla="*/ 376 w 522"/>
                <a:gd name="T41" fmla="*/ 361 h 442"/>
                <a:gd name="T42" fmla="*/ 462 w 522"/>
                <a:gd name="T43" fmla="*/ 423 h 442"/>
                <a:gd name="T44" fmla="*/ 512 w 522"/>
                <a:gd name="T45" fmla="*/ 424 h 442"/>
                <a:gd name="T46" fmla="*/ 493 w 522"/>
                <a:gd name="T47" fmla="*/ 370 h 442"/>
                <a:gd name="T48" fmla="*/ 351 w 522"/>
                <a:gd name="T49" fmla="*/ 310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2" h="442">
                  <a:moveTo>
                    <a:pt x="196" y="4"/>
                  </a:moveTo>
                  <a:cubicBezTo>
                    <a:pt x="243" y="0"/>
                    <a:pt x="240" y="99"/>
                    <a:pt x="234" y="136"/>
                  </a:cubicBezTo>
                  <a:cubicBezTo>
                    <a:pt x="234" y="145"/>
                    <a:pt x="234" y="166"/>
                    <a:pt x="240" y="172"/>
                  </a:cubicBezTo>
                  <a:cubicBezTo>
                    <a:pt x="254" y="186"/>
                    <a:pt x="392" y="178"/>
                    <a:pt x="410" y="180"/>
                  </a:cubicBezTo>
                  <a:cubicBezTo>
                    <a:pt x="442" y="185"/>
                    <a:pt x="443" y="224"/>
                    <a:pt x="400" y="223"/>
                  </a:cubicBezTo>
                  <a:cubicBezTo>
                    <a:pt x="370" y="222"/>
                    <a:pt x="262" y="219"/>
                    <a:pt x="235" y="231"/>
                  </a:cubicBezTo>
                  <a:cubicBezTo>
                    <a:pt x="215" y="240"/>
                    <a:pt x="215" y="276"/>
                    <a:pt x="207" y="295"/>
                  </a:cubicBezTo>
                  <a:cubicBezTo>
                    <a:pt x="193" y="327"/>
                    <a:pt x="173" y="357"/>
                    <a:pt x="145" y="378"/>
                  </a:cubicBezTo>
                  <a:cubicBezTo>
                    <a:pt x="135" y="385"/>
                    <a:pt x="88" y="413"/>
                    <a:pt x="83" y="391"/>
                  </a:cubicBezTo>
                  <a:cubicBezTo>
                    <a:pt x="80" y="380"/>
                    <a:pt x="131" y="338"/>
                    <a:pt x="148" y="312"/>
                  </a:cubicBezTo>
                  <a:cubicBezTo>
                    <a:pt x="162" y="291"/>
                    <a:pt x="171" y="269"/>
                    <a:pt x="162" y="259"/>
                  </a:cubicBezTo>
                  <a:cubicBezTo>
                    <a:pt x="136" y="235"/>
                    <a:pt x="35" y="283"/>
                    <a:pt x="1" y="259"/>
                  </a:cubicBezTo>
                  <a:cubicBezTo>
                    <a:pt x="1" y="258"/>
                    <a:pt x="1" y="256"/>
                    <a:pt x="0" y="255"/>
                  </a:cubicBezTo>
                  <a:cubicBezTo>
                    <a:pt x="2" y="240"/>
                    <a:pt x="27" y="231"/>
                    <a:pt x="46" y="232"/>
                  </a:cubicBezTo>
                  <a:cubicBezTo>
                    <a:pt x="82" y="234"/>
                    <a:pt x="137" y="234"/>
                    <a:pt x="161" y="209"/>
                  </a:cubicBezTo>
                  <a:cubicBezTo>
                    <a:pt x="183" y="187"/>
                    <a:pt x="192" y="135"/>
                    <a:pt x="193" y="96"/>
                  </a:cubicBezTo>
                  <a:cubicBezTo>
                    <a:pt x="195" y="58"/>
                    <a:pt x="163" y="26"/>
                    <a:pt x="196" y="4"/>
                  </a:cubicBezTo>
                  <a:close/>
                  <a:moveTo>
                    <a:pt x="351" y="310"/>
                  </a:moveTo>
                  <a:cubicBezTo>
                    <a:pt x="340" y="308"/>
                    <a:pt x="327" y="305"/>
                    <a:pt x="322" y="317"/>
                  </a:cubicBezTo>
                  <a:cubicBezTo>
                    <a:pt x="324" y="330"/>
                    <a:pt x="336" y="337"/>
                    <a:pt x="347" y="343"/>
                  </a:cubicBezTo>
                  <a:cubicBezTo>
                    <a:pt x="358" y="348"/>
                    <a:pt x="367" y="354"/>
                    <a:pt x="376" y="361"/>
                  </a:cubicBezTo>
                  <a:cubicBezTo>
                    <a:pt x="402" y="381"/>
                    <a:pt x="433" y="407"/>
                    <a:pt x="462" y="423"/>
                  </a:cubicBezTo>
                  <a:cubicBezTo>
                    <a:pt x="473" y="429"/>
                    <a:pt x="502" y="442"/>
                    <a:pt x="512" y="424"/>
                  </a:cubicBezTo>
                  <a:cubicBezTo>
                    <a:pt x="522" y="405"/>
                    <a:pt x="504" y="379"/>
                    <a:pt x="493" y="370"/>
                  </a:cubicBezTo>
                  <a:cubicBezTo>
                    <a:pt x="467" y="350"/>
                    <a:pt x="394" y="316"/>
                    <a:pt x="351" y="310"/>
                  </a:cubicBezTo>
                  <a:close/>
                </a:path>
              </a:pathLst>
            </a:custGeom>
            <a:solidFill>
              <a:srgbClr val="14378B"/>
            </a:solidFill>
            <a:ln>
              <a:noFill/>
            </a:ln>
          </p:spPr>
          <p:txBody>
            <a:bodyPr anchor="ctr"/>
            <a:lstStyle/>
            <a:p>
              <a:pPr algn="ctr"/>
              <a:endParaRPr/>
            </a:p>
          </p:txBody>
        </p:sp>
        <p:sp>
          <p:nvSpPr>
            <p:cNvPr id="81" name="îṥľïďê"/>
            <p:cNvSpPr/>
            <p:nvPr/>
          </p:nvSpPr>
          <p:spPr bwMode="auto">
            <a:xfrm>
              <a:off x="7201788" y="-123513"/>
              <a:ext cx="59641" cy="74020"/>
            </a:xfrm>
            <a:custGeom>
              <a:avLst/>
              <a:gdLst>
                <a:gd name="T0" fmla="*/ 107 w 107"/>
                <a:gd name="T1" fmla="*/ 44 h 132"/>
                <a:gd name="T2" fmla="*/ 78 w 107"/>
                <a:gd name="T3" fmla="*/ 44 h 132"/>
                <a:gd name="T4" fmla="*/ 53 w 107"/>
                <a:gd name="T5" fmla="*/ 20 h 132"/>
                <a:gd name="T6" fmla="*/ 29 w 107"/>
                <a:gd name="T7" fmla="*/ 67 h 132"/>
                <a:gd name="T8" fmla="*/ 53 w 107"/>
                <a:gd name="T9" fmla="*/ 113 h 132"/>
                <a:gd name="T10" fmla="*/ 78 w 107"/>
                <a:gd name="T11" fmla="*/ 89 h 132"/>
                <a:gd name="T12" fmla="*/ 107 w 107"/>
                <a:gd name="T13" fmla="*/ 89 h 132"/>
                <a:gd name="T14" fmla="*/ 53 w 107"/>
                <a:gd name="T15" fmla="*/ 132 h 132"/>
                <a:gd name="T16" fmla="*/ 0 w 107"/>
                <a:gd name="T17" fmla="*/ 67 h 132"/>
                <a:gd name="T18" fmla="*/ 53 w 107"/>
                <a:gd name="T19" fmla="*/ 0 h 132"/>
                <a:gd name="T20" fmla="*/ 107 w 107"/>
                <a:gd name="T21" fmla="*/ 44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7" h="132">
                  <a:moveTo>
                    <a:pt x="107" y="44"/>
                  </a:moveTo>
                  <a:cubicBezTo>
                    <a:pt x="78" y="44"/>
                    <a:pt x="78" y="44"/>
                    <a:pt x="78" y="44"/>
                  </a:cubicBezTo>
                  <a:cubicBezTo>
                    <a:pt x="77" y="29"/>
                    <a:pt x="69" y="21"/>
                    <a:pt x="53" y="20"/>
                  </a:cubicBezTo>
                  <a:cubicBezTo>
                    <a:pt x="38" y="21"/>
                    <a:pt x="30" y="37"/>
                    <a:pt x="29" y="67"/>
                  </a:cubicBezTo>
                  <a:cubicBezTo>
                    <a:pt x="30" y="97"/>
                    <a:pt x="38" y="112"/>
                    <a:pt x="53" y="113"/>
                  </a:cubicBezTo>
                  <a:cubicBezTo>
                    <a:pt x="69" y="113"/>
                    <a:pt x="77" y="105"/>
                    <a:pt x="78" y="89"/>
                  </a:cubicBezTo>
                  <a:cubicBezTo>
                    <a:pt x="107" y="89"/>
                    <a:pt x="107" y="89"/>
                    <a:pt x="107" y="89"/>
                  </a:cubicBezTo>
                  <a:cubicBezTo>
                    <a:pt x="105" y="117"/>
                    <a:pt x="87" y="131"/>
                    <a:pt x="53" y="132"/>
                  </a:cubicBezTo>
                  <a:cubicBezTo>
                    <a:pt x="19" y="131"/>
                    <a:pt x="1" y="109"/>
                    <a:pt x="0" y="67"/>
                  </a:cubicBezTo>
                  <a:cubicBezTo>
                    <a:pt x="1" y="24"/>
                    <a:pt x="19" y="2"/>
                    <a:pt x="53" y="0"/>
                  </a:cubicBezTo>
                  <a:cubicBezTo>
                    <a:pt x="87" y="1"/>
                    <a:pt x="105" y="15"/>
                    <a:pt x="107" y="44"/>
                  </a:cubicBezTo>
                  <a:close/>
                </a:path>
              </a:pathLst>
            </a:custGeom>
            <a:solidFill>
              <a:srgbClr val="14378B"/>
            </a:solidFill>
            <a:ln>
              <a:noFill/>
            </a:ln>
          </p:spPr>
          <p:txBody>
            <a:bodyPr anchor="ctr"/>
            <a:lstStyle/>
            <a:p>
              <a:pPr algn="ctr"/>
              <a:endParaRPr/>
            </a:p>
          </p:txBody>
        </p:sp>
        <p:sp>
          <p:nvSpPr>
            <p:cNvPr id="82" name="îŝļíḍe"/>
            <p:cNvSpPr/>
            <p:nvPr/>
          </p:nvSpPr>
          <p:spPr bwMode="auto">
            <a:xfrm>
              <a:off x="7272612" y="-121383"/>
              <a:ext cx="49524" cy="70824"/>
            </a:xfrm>
            <a:custGeom>
              <a:avLst/>
              <a:gdLst>
                <a:gd name="T0" fmla="*/ 0 w 93"/>
                <a:gd name="T1" fmla="*/ 133 h 133"/>
                <a:gd name="T2" fmla="*/ 0 w 93"/>
                <a:gd name="T3" fmla="*/ 0 h 133"/>
                <a:gd name="T4" fmla="*/ 91 w 93"/>
                <a:gd name="T5" fmla="*/ 0 h 133"/>
                <a:gd name="T6" fmla="*/ 91 w 93"/>
                <a:gd name="T7" fmla="*/ 22 h 133"/>
                <a:gd name="T8" fmla="*/ 30 w 93"/>
                <a:gd name="T9" fmla="*/ 22 h 133"/>
                <a:gd name="T10" fmla="*/ 30 w 93"/>
                <a:gd name="T11" fmla="*/ 53 h 133"/>
                <a:gd name="T12" fmla="*/ 86 w 93"/>
                <a:gd name="T13" fmla="*/ 53 h 133"/>
                <a:gd name="T14" fmla="*/ 86 w 93"/>
                <a:gd name="T15" fmla="*/ 75 h 133"/>
                <a:gd name="T16" fmla="*/ 30 w 93"/>
                <a:gd name="T17" fmla="*/ 75 h 133"/>
                <a:gd name="T18" fmla="*/ 30 w 93"/>
                <a:gd name="T19" fmla="*/ 111 h 133"/>
                <a:gd name="T20" fmla="*/ 93 w 93"/>
                <a:gd name="T21" fmla="*/ 111 h 133"/>
                <a:gd name="T22" fmla="*/ 93 w 93"/>
                <a:gd name="T23" fmla="*/ 133 h 133"/>
                <a:gd name="T24" fmla="*/ 0 w 93"/>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3" h="133">
                  <a:moveTo>
                    <a:pt x="0" y="133"/>
                  </a:moveTo>
                  <a:lnTo>
                    <a:pt x="0" y="0"/>
                  </a:lnTo>
                  <a:lnTo>
                    <a:pt x="91" y="0"/>
                  </a:lnTo>
                  <a:lnTo>
                    <a:pt x="91" y="22"/>
                  </a:lnTo>
                  <a:lnTo>
                    <a:pt x="30" y="22"/>
                  </a:lnTo>
                  <a:lnTo>
                    <a:pt x="30" y="53"/>
                  </a:lnTo>
                  <a:lnTo>
                    <a:pt x="86" y="53"/>
                  </a:lnTo>
                  <a:lnTo>
                    <a:pt x="86" y="75"/>
                  </a:lnTo>
                  <a:lnTo>
                    <a:pt x="30" y="75"/>
                  </a:lnTo>
                  <a:lnTo>
                    <a:pt x="30" y="111"/>
                  </a:lnTo>
                  <a:lnTo>
                    <a:pt x="93" y="111"/>
                  </a:lnTo>
                  <a:lnTo>
                    <a:pt x="93" y="133"/>
                  </a:lnTo>
                  <a:lnTo>
                    <a:pt x="0" y="133"/>
                  </a:lnTo>
                  <a:close/>
                </a:path>
              </a:pathLst>
            </a:custGeom>
            <a:solidFill>
              <a:srgbClr val="14378B"/>
            </a:solidFill>
            <a:ln>
              <a:noFill/>
            </a:ln>
          </p:spPr>
          <p:txBody>
            <a:bodyPr anchor="ctr"/>
            <a:lstStyle/>
            <a:p>
              <a:pPr algn="ctr"/>
              <a:endParaRPr/>
            </a:p>
          </p:txBody>
        </p:sp>
        <p:sp>
          <p:nvSpPr>
            <p:cNvPr id="83" name="î$liḋè"/>
            <p:cNvSpPr/>
            <p:nvPr/>
          </p:nvSpPr>
          <p:spPr bwMode="auto">
            <a:xfrm>
              <a:off x="7337046" y="-121383"/>
              <a:ext cx="63902" cy="70824"/>
            </a:xfrm>
            <a:custGeom>
              <a:avLst/>
              <a:gdLst>
                <a:gd name="T0" fmla="*/ 120 w 120"/>
                <a:gd name="T1" fmla="*/ 133 h 133"/>
                <a:gd name="T2" fmla="*/ 80 w 120"/>
                <a:gd name="T3" fmla="*/ 133 h 133"/>
                <a:gd name="T4" fmla="*/ 27 w 120"/>
                <a:gd name="T5" fmla="*/ 22 h 133"/>
                <a:gd name="T6" fmla="*/ 27 w 120"/>
                <a:gd name="T7" fmla="*/ 23 h 133"/>
                <a:gd name="T8" fmla="*/ 27 w 120"/>
                <a:gd name="T9" fmla="*/ 133 h 133"/>
                <a:gd name="T10" fmla="*/ 0 w 120"/>
                <a:gd name="T11" fmla="*/ 133 h 133"/>
                <a:gd name="T12" fmla="*/ 0 w 120"/>
                <a:gd name="T13" fmla="*/ 0 h 133"/>
                <a:gd name="T14" fmla="*/ 43 w 120"/>
                <a:gd name="T15" fmla="*/ 0 h 133"/>
                <a:gd name="T16" fmla="*/ 93 w 120"/>
                <a:gd name="T17" fmla="*/ 106 h 133"/>
                <a:gd name="T18" fmla="*/ 94 w 120"/>
                <a:gd name="T19" fmla="*/ 105 h 133"/>
                <a:gd name="T20" fmla="*/ 94 w 120"/>
                <a:gd name="T21" fmla="*/ 0 h 133"/>
                <a:gd name="T22" fmla="*/ 120 w 120"/>
                <a:gd name="T23" fmla="*/ 0 h 133"/>
                <a:gd name="T24" fmla="*/ 120 w 120"/>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133">
                  <a:moveTo>
                    <a:pt x="120" y="133"/>
                  </a:moveTo>
                  <a:lnTo>
                    <a:pt x="80" y="133"/>
                  </a:lnTo>
                  <a:lnTo>
                    <a:pt x="27" y="22"/>
                  </a:lnTo>
                  <a:lnTo>
                    <a:pt x="27" y="23"/>
                  </a:lnTo>
                  <a:lnTo>
                    <a:pt x="27" y="133"/>
                  </a:lnTo>
                  <a:lnTo>
                    <a:pt x="0" y="133"/>
                  </a:lnTo>
                  <a:lnTo>
                    <a:pt x="0" y="0"/>
                  </a:lnTo>
                  <a:lnTo>
                    <a:pt x="43" y="0"/>
                  </a:lnTo>
                  <a:lnTo>
                    <a:pt x="93" y="106"/>
                  </a:lnTo>
                  <a:lnTo>
                    <a:pt x="94" y="105"/>
                  </a:lnTo>
                  <a:lnTo>
                    <a:pt x="94" y="0"/>
                  </a:lnTo>
                  <a:lnTo>
                    <a:pt x="120" y="0"/>
                  </a:lnTo>
                  <a:lnTo>
                    <a:pt x="120" y="133"/>
                  </a:lnTo>
                  <a:close/>
                </a:path>
              </a:pathLst>
            </a:custGeom>
            <a:solidFill>
              <a:srgbClr val="14378B"/>
            </a:solidFill>
            <a:ln>
              <a:noFill/>
            </a:ln>
          </p:spPr>
          <p:txBody>
            <a:bodyPr anchor="ctr"/>
            <a:lstStyle/>
            <a:p>
              <a:pPr algn="ctr"/>
              <a:endParaRPr/>
            </a:p>
          </p:txBody>
        </p:sp>
        <p:sp>
          <p:nvSpPr>
            <p:cNvPr id="84" name="iṥḷiḍê"/>
            <p:cNvSpPr/>
            <p:nvPr/>
          </p:nvSpPr>
          <p:spPr bwMode="auto">
            <a:xfrm>
              <a:off x="7411598" y="-121383"/>
              <a:ext cx="57511" cy="70824"/>
            </a:xfrm>
            <a:custGeom>
              <a:avLst/>
              <a:gdLst>
                <a:gd name="T0" fmla="*/ 0 w 108"/>
                <a:gd name="T1" fmla="*/ 22 h 133"/>
                <a:gd name="T2" fmla="*/ 0 w 108"/>
                <a:gd name="T3" fmla="*/ 0 h 133"/>
                <a:gd name="T4" fmla="*/ 108 w 108"/>
                <a:gd name="T5" fmla="*/ 0 h 133"/>
                <a:gd name="T6" fmla="*/ 108 w 108"/>
                <a:gd name="T7" fmla="*/ 22 h 133"/>
                <a:gd name="T8" fmla="*/ 69 w 108"/>
                <a:gd name="T9" fmla="*/ 22 h 133"/>
                <a:gd name="T10" fmla="*/ 69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85" name="îşļíḋé"/>
            <p:cNvSpPr/>
            <p:nvPr/>
          </p:nvSpPr>
          <p:spPr bwMode="auto">
            <a:xfrm>
              <a:off x="7479760" y="-121383"/>
              <a:ext cx="56979" cy="70824"/>
            </a:xfrm>
            <a:custGeom>
              <a:avLst/>
              <a:gdLst>
                <a:gd name="T0" fmla="*/ 27 w 102"/>
                <a:gd name="T1" fmla="*/ 21 h 127"/>
                <a:gd name="T2" fmla="*/ 27 w 102"/>
                <a:gd name="T3" fmla="*/ 55 h 127"/>
                <a:gd name="T4" fmla="*/ 50 w 102"/>
                <a:gd name="T5" fmla="*/ 55 h 127"/>
                <a:gd name="T6" fmla="*/ 69 w 102"/>
                <a:gd name="T7" fmla="*/ 37 h 127"/>
                <a:gd name="T8" fmla="*/ 50 w 102"/>
                <a:gd name="T9" fmla="*/ 21 h 127"/>
                <a:gd name="T10" fmla="*/ 27 w 102"/>
                <a:gd name="T11" fmla="*/ 21 h 127"/>
                <a:gd name="T12" fmla="*/ 27 w 102"/>
                <a:gd name="T13" fmla="*/ 76 h 127"/>
                <a:gd name="T14" fmla="*/ 27 w 102"/>
                <a:gd name="T15" fmla="*/ 127 h 127"/>
                <a:gd name="T16" fmla="*/ 0 w 102"/>
                <a:gd name="T17" fmla="*/ 127 h 127"/>
                <a:gd name="T18" fmla="*/ 0 w 102"/>
                <a:gd name="T19" fmla="*/ 0 h 127"/>
                <a:gd name="T20" fmla="*/ 54 w 102"/>
                <a:gd name="T21" fmla="*/ 0 h 127"/>
                <a:gd name="T22" fmla="*/ 98 w 102"/>
                <a:gd name="T23" fmla="*/ 33 h 127"/>
                <a:gd name="T24" fmla="*/ 72 w 102"/>
                <a:gd name="T25" fmla="*/ 64 h 127"/>
                <a:gd name="T26" fmla="*/ 72 w 102"/>
                <a:gd name="T27" fmla="*/ 65 h 127"/>
                <a:gd name="T28" fmla="*/ 95 w 102"/>
                <a:gd name="T29" fmla="*/ 93 h 127"/>
                <a:gd name="T30" fmla="*/ 95 w 102"/>
                <a:gd name="T31" fmla="*/ 97 h 127"/>
                <a:gd name="T32" fmla="*/ 102 w 102"/>
                <a:gd name="T33" fmla="*/ 127 h 127"/>
                <a:gd name="T34" fmla="*/ 73 w 102"/>
                <a:gd name="T35" fmla="*/ 127 h 127"/>
                <a:gd name="T36" fmla="*/ 68 w 102"/>
                <a:gd name="T37" fmla="*/ 93 h 127"/>
                <a:gd name="T38" fmla="*/ 56 w 102"/>
                <a:gd name="T39" fmla="*/ 76 h 127"/>
                <a:gd name="T40" fmla="*/ 27 w 102"/>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2" h="127">
                  <a:moveTo>
                    <a:pt x="27" y="21"/>
                  </a:moveTo>
                  <a:cubicBezTo>
                    <a:pt x="27" y="55"/>
                    <a:pt x="27" y="55"/>
                    <a:pt x="27" y="55"/>
                  </a:cubicBezTo>
                  <a:cubicBezTo>
                    <a:pt x="50" y="55"/>
                    <a:pt x="50" y="55"/>
                    <a:pt x="50" y="55"/>
                  </a:cubicBezTo>
                  <a:cubicBezTo>
                    <a:pt x="63" y="55"/>
                    <a:pt x="69" y="49"/>
                    <a:pt x="69" y="37"/>
                  </a:cubicBezTo>
                  <a:cubicBezTo>
                    <a:pt x="69"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4" y="66"/>
                    <a:pt x="92" y="75"/>
                    <a:pt x="95" y="93"/>
                  </a:cubicBezTo>
                  <a:cubicBezTo>
                    <a:pt x="95" y="95"/>
                    <a:pt x="95" y="96"/>
                    <a:pt x="95" y="97"/>
                  </a:cubicBezTo>
                  <a:cubicBezTo>
                    <a:pt x="97" y="112"/>
                    <a:pt x="99" y="122"/>
                    <a:pt x="102" y="127"/>
                  </a:cubicBezTo>
                  <a:cubicBezTo>
                    <a:pt x="73" y="127"/>
                    <a:pt x="73" y="127"/>
                    <a:pt x="73" y="127"/>
                  </a:cubicBezTo>
                  <a:cubicBezTo>
                    <a:pt x="70" y="116"/>
                    <a:pt x="68"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87" name="ïś1îḓé"/>
            <p:cNvSpPr/>
            <p:nvPr/>
          </p:nvSpPr>
          <p:spPr bwMode="auto">
            <a:xfrm>
              <a:off x="7543661" y="-121383"/>
              <a:ext cx="69227" cy="70824"/>
            </a:xfrm>
            <a:custGeom>
              <a:avLst/>
              <a:gdLst>
                <a:gd name="T0" fmla="*/ 28 w 130"/>
                <a:gd name="T1" fmla="*/ 133 h 133"/>
                <a:gd name="T2" fmla="*/ 0 w 130"/>
                <a:gd name="T3" fmla="*/ 133 h 133"/>
                <a:gd name="T4" fmla="*/ 49 w 130"/>
                <a:gd name="T5" fmla="*/ 0 h 133"/>
                <a:gd name="T6" fmla="*/ 83 w 130"/>
                <a:gd name="T7" fmla="*/ 0 h 133"/>
                <a:gd name="T8" fmla="*/ 130 w 130"/>
                <a:gd name="T9" fmla="*/ 133 h 133"/>
                <a:gd name="T10" fmla="*/ 100 w 130"/>
                <a:gd name="T11" fmla="*/ 133 h 133"/>
                <a:gd name="T12" fmla="*/ 91 w 130"/>
                <a:gd name="T13" fmla="*/ 106 h 133"/>
                <a:gd name="T14" fmla="*/ 38 w 130"/>
                <a:gd name="T15" fmla="*/ 106 h 133"/>
                <a:gd name="T16" fmla="*/ 28 w 130"/>
                <a:gd name="T17" fmla="*/ 133 h 133"/>
                <a:gd name="T18" fmla="*/ 28 w 130"/>
                <a:gd name="T19" fmla="*/ 133 h 133"/>
                <a:gd name="T20" fmla="*/ 45 w 130"/>
                <a:gd name="T21" fmla="*/ 83 h 133"/>
                <a:gd name="T22" fmla="*/ 84 w 130"/>
                <a:gd name="T23" fmla="*/ 83 h 133"/>
                <a:gd name="T24" fmla="*/ 65 w 130"/>
                <a:gd name="T25" fmla="*/ 26 h 133"/>
                <a:gd name="T26" fmla="*/ 65 w 130"/>
                <a:gd name="T27" fmla="*/ 26 h 133"/>
                <a:gd name="T28" fmla="*/ 45 w 130"/>
                <a:gd name="T29" fmla="*/ 8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0" h="133">
                  <a:moveTo>
                    <a:pt x="28" y="133"/>
                  </a:moveTo>
                  <a:lnTo>
                    <a:pt x="0" y="133"/>
                  </a:lnTo>
                  <a:lnTo>
                    <a:pt x="49" y="0"/>
                  </a:lnTo>
                  <a:lnTo>
                    <a:pt x="83" y="0"/>
                  </a:lnTo>
                  <a:lnTo>
                    <a:pt x="130" y="133"/>
                  </a:lnTo>
                  <a:lnTo>
                    <a:pt x="100" y="133"/>
                  </a:lnTo>
                  <a:lnTo>
                    <a:pt x="91" y="106"/>
                  </a:lnTo>
                  <a:lnTo>
                    <a:pt x="38" y="106"/>
                  </a:lnTo>
                  <a:lnTo>
                    <a:pt x="28" y="133"/>
                  </a:lnTo>
                  <a:lnTo>
                    <a:pt x="28" y="133"/>
                  </a:lnTo>
                  <a:close/>
                  <a:moveTo>
                    <a:pt x="45" y="83"/>
                  </a:moveTo>
                  <a:lnTo>
                    <a:pt x="84" y="83"/>
                  </a:lnTo>
                  <a:lnTo>
                    <a:pt x="65" y="26"/>
                  </a:lnTo>
                  <a:lnTo>
                    <a:pt x="65" y="26"/>
                  </a:lnTo>
                  <a:lnTo>
                    <a:pt x="45" y="83"/>
                  </a:lnTo>
                  <a:close/>
                </a:path>
              </a:pathLst>
            </a:custGeom>
            <a:solidFill>
              <a:srgbClr val="14378B"/>
            </a:solidFill>
            <a:ln>
              <a:noFill/>
            </a:ln>
          </p:spPr>
          <p:txBody>
            <a:bodyPr anchor="ctr"/>
            <a:lstStyle/>
            <a:p>
              <a:pPr algn="ctr"/>
              <a:endParaRPr/>
            </a:p>
          </p:txBody>
        </p:sp>
        <p:sp>
          <p:nvSpPr>
            <p:cNvPr id="89" name="iš1îḑe"/>
            <p:cNvSpPr/>
            <p:nvPr/>
          </p:nvSpPr>
          <p:spPr bwMode="auto">
            <a:xfrm>
              <a:off x="7624071" y="-121383"/>
              <a:ext cx="45796" cy="70824"/>
            </a:xfrm>
            <a:custGeom>
              <a:avLst/>
              <a:gdLst>
                <a:gd name="T0" fmla="*/ 86 w 86"/>
                <a:gd name="T1" fmla="*/ 133 h 133"/>
                <a:gd name="T2" fmla="*/ 0 w 86"/>
                <a:gd name="T3" fmla="*/ 133 h 133"/>
                <a:gd name="T4" fmla="*/ 0 w 86"/>
                <a:gd name="T5" fmla="*/ 0 h 133"/>
                <a:gd name="T6" fmla="*/ 28 w 86"/>
                <a:gd name="T7" fmla="*/ 0 h 133"/>
                <a:gd name="T8" fmla="*/ 28 w 86"/>
                <a:gd name="T9" fmla="*/ 111 h 133"/>
                <a:gd name="T10" fmla="*/ 86 w 86"/>
                <a:gd name="T11" fmla="*/ 111 h 133"/>
                <a:gd name="T12" fmla="*/ 86 w 86"/>
                <a:gd name="T13" fmla="*/ 133 h 133"/>
              </a:gdLst>
              <a:ahLst/>
              <a:cxnLst>
                <a:cxn ang="0">
                  <a:pos x="T0" y="T1"/>
                </a:cxn>
                <a:cxn ang="0">
                  <a:pos x="T2" y="T3"/>
                </a:cxn>
                <a:cxn ang="0">
                  <a:pos x="T4" y="T5"/>
                </a:cxn>
                <a:cxn ang="0">
                  <a:pos x="T6" y="T7"/>
                </a:cxn>
                <a:cxn ang="0">
                  <a:pos x="T8" y="T9"/>
                </a:cxn>
                <a:cxn ang="0">
                  <a:pos x="T10" y="T11"/>
                </a:cxn>
                <a:cxn ang="0">
                  <a:pos x="T12" y="T13"/>
                </a:cxn>
              </a:cxnLst>
              <a:rect l="0" t="0" r="r" b="b"/>
              <a:pathLst>
                <a:path w="86" h="133">
                  <a:moveTo>
                    <a:pt x="86" y="133"/>
                  </a:moveTo>
                  <a:lnTo>
                    <a:pt x="0" y="133"/>
                  </a:lnTo>
                  <a:lnTo>
                    <a:pt x="0" y="0"/>
                  </a:lnTo>
                  <a:lnTo>
                    <a:pt x="28" y="0"/>
                  </a:lnTo>
                  <a:lnTo>
                    <a:pt x="28" y="111"/>
                  </a:lnTo>
                  <a:lnTo>
                    <a:pt x="86" y="111"/>
                  </a:lnTo>
                  <a:lnTo>
                    <a:pt x="86" y="133"/>
                  </a:lnTo>
                  <a:close/>
                </a:path>
              </a:pathLst>
            </a:custGeom>
            <a:solidFill>
              <a:srgbClr val="14378B"/>
            </a:solidFill>
            <a:ln>
              <a:noFill/>
            </a:ln>
          </p:spPr>
          <p:txBody>
            <a:bodyPr anchor="ctr"/>
            <a:lstStyle/>
            <a:p>
              <a:pPr algn="ctr"/>
              <a:endParaRPr/>
            </a:p>
          </p:txBody>
        </p:sp>
        <p:sp>
          <p:nvSpPr>
            <p:cNvPr id="90" name="isļiḑê"/>
            <p:cNvSpPr/>
            <p:nvPr/>
          </p:nvSpPr>
          <p:spPr bwMode="auto">
            <a:xfrm>
              <a:off x="7698623"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7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7" y="0"/>
                  </a:cubicBezTo>
                  <a:cubicBezTo>
                    <a:pt x="84" y="2"/>
                    <a:pt x="99" y="15"/>
                    <a:pt x="100" y="39"/>
                  </a:cubicBezTo>
                  <a:close/>
                </a:path>
              </a:pathLst>
            </a:custGeom>
            <a:solidFill>
              <a:srgbClr val="14378B"/>
            </a:solidFill>
            <a:ln>
              <a:noFill/>
            </a:ln>
          </p:spPr>
          <p:txBody>
            <a:bodyPr anchor="ctr"/>
            <a:lstStyle/>
            <a:p>
              <a:pPr algn="ctr"/>
              <a:endParaRPr/>
            </a:p>
          </p:txBody>
        </p:sp>
        <p:sp>
          <p:nvSpPr>
            <p:cNvPr id="91" name="îṥḻide"/>
            <p:cNvSpPr/>
            <p:nvPr/>
          </p:nvSpPr>
          <p:spPr bwMode="auto">
            <a:xfrm>
              <a:off x="7768382" y="-123513"/>
              <a:ext cx="67629" cy="74020"/>
            </a:xfrm>
            <a:custGeom>
              <a:avLst/>
              <a:gdLst>
                <a:gd name="T0" fmla="*/ 61 w 121"/>
                <a:gd name="T1" fmla="*/ 132 h 132"/>
                <a:gd name="T2" fmla="*/ 0 w 121"/>
                <a:gd name="T3" fmla="*/ 67 h 132"/>
                <a:gd name="T4" fmla="*/ 61 w 121"/>
                <a:gd name="T5" fmla="*/ 0 h 132"/>
                <a:gd name="T6" fmla="*/ 121 w 121"/>
                <a:gd name="T7" fmla="*/ 67 h 132"/>
                <a:gd name="T8" fmla="*/ 61 w 121"/>
                <a:gd name="T9" fmla="*/ 132 h 132"/>
                <a:gd name="T10" fmla="*/ 61 w 121"/>
                <a:gd name="T11" fmla="*/ 20 h 132"/>
                <a:gd name="T12" fmla="*/ 29 w 121"/>
                <a:gd name="T13" fmla="*/ 67 h 132"/>
                <a:gd name="T14" fmla="*/ 61 w 121"/>
                <a:gd name="T15" fmla="*/ 113 h 132"/>
                <a:gd name="T16" fmla="*/ 93 w 121"/>
                <a:gd name="T17" fmla="*/ 67 h 132"/>
                <a:gd name="T18" fmla="*/ 61 w 121"/>
                <a:gd name="T19" fmla="*/ 2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32">
                  <a:moveTo>
                    <a:pt x="61" y="132"/>
                  </a:moveTo>
                  <a:cubicBezTo>
                    <a:pt x="21" y="131"/>
                    <a:pt x="1" y="109"/>
                    <a:pt x="0" y="67"/>
                  </a:cubicBezTo>
                  <a:cubicBezTo>
                    <a:pt x="1" y="23"/>
                    <a:pt x="21" y="1"/>
                    <a:pt x="61" y="0"/>
                  </a:cubicBezTo>
                  <a:cubicBezTo>
                    <a:pt x="100" y="1"/>
                    <a:pt x="120" y="23"/>
                    <a:pt x="121" y="67"/>
                  </a:cubicBezTo>
                  <a:cubicBezTo>
                    <a:pt x="120" y="109"/>
                    <a:pt x="100" y="131"/>
                    <a:pt x="61" y="132"/>
                  </a:cubicBezTo>
                  <a:close/>
                  <a:moveTo>
                    <a:pt x="61" y="20"/>
                  </a:moveTo>
                  <a:cubicBezTo>
                    <a:pt x="39" y="20"/>
                    <a:pt x="29" y="36"/>
                    <a:pt x="29" y="67"/>
                  </a:cubicBezTo>
                  <a:cubicBezTo>
                    <a:pt x="29" y="98"/>
                    <a:pt x="39" y="113"/>
                    <a:pt x="61" y="113"/>
                  </a:cubicBezTo>
                  <a:cubicBezTo>
                    <a:pt x="82" y="113"/>
                    <a:pt x="93" y="98"/>
                    <a:pt x="93" y="67"/>
                  </a:cubicBezTo>
                  <a:cubicBezTo>
                    <a:pt x="93" y="36"/>
                    <a:pt x="82" y="20"/>
                    <a:pt x="61" y="20"/>
                  </a:cubicBezTo>
                  <a:close/>
                </a:path>
              </a:pathLst>
            </a:custGeom>
            <a:solidFill>
              <a:srgbClr val="14378B"/>
            </a:solidFill>
            <a:ln>
              <a:noFill/>
            </a:ln>
          </p:spPr>
          <p:txBody>
            <a:bodyPr anchor="ctr"/>
            <a:lstStyle/>
            <a:p>
              <a:pPr algn="ctr"/>
              <a:endParaRPr/>
            </a:p>
          </p:txBody>
        </p:sp>
        <p:sp>
          <p:nvSpPr>
            <p:cNvPr id="92" name="iṩ1íḋê"/>
            <p:cNvSpPr/>
            <p:nvPr/>
          </p:nvSpPr>
          <p:spPr bwMode="auto">
            <a:xfrm>
              <a:off x="7850921" y="-121383"/>
              <a:ext cx="62304" cy="71889"/>
            </a:xfrm>
            <a:custGeom>
              <a:avLst/>
              <a:gdLst>
                <a:gd name="T0" fmla="*/ 84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8 w 111"/>
                <a:gd name="T13" fmla="*/ 0 h 129"/>
                <a:gd name="T14" fmla="*/ 28 w 111"/>
                <a:gd name="T15" fmla="*/ 70 h 129"/>
                <a:gd name="T16" fmla="*/ 56 w 111"/>
                <a:gd name="T17" fmla="*/ 110 h 129"/>
                <a:gd name="T18" fmla="*/ 84 w 111"/>
                <a:gd name="T19" fmla="*/ 70 h 129"/>
                <a:gd name="T20" fmla="*/ 84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4" y="0"/>
                  </a:moveTo>
                  <a:cubicBezTo>
                    <a:pt x="111" y="0"/>
                    <a:pt x="111" y="0"/>
                    <a:pt x="111" y="0"/>
                  </a:cubicBezTo>
                  <a:cubicBezTo>
                    <a:pt x="111" y="80"/>
                    <a:pt x="111" y="80"/>
                    <a:pt x="111" y="80"/>
                  </a:cubicBezTo>
                  <a:cubicBezTo>
                    <a:pt x="110" y="112"/>
                    <a:pt x="91" y="128"/>
                    <a:pt x="56" y="129"/>
                  </a:cubicBezTo>
                  <a:cubicBezTo>
                    <a:pt x="20" y="128"/>
                    <a:pt x="1" y="112"/>
                    <a:pt x="0" y="80"/>
                  </a:cubicBezTo>
                  <a:cubicBezTo>
                    <a:pt x="0" y="0"/>
                    <a:pt x="0" y="0"/>
                    <a:pt x="0" y="0"/>
                  </a:cubicBezTo>
                  <a:cubicBezTo>
                    <a:pt x="28" y="0"/>
                    <a:pt x="28" y="0"/>
                    <a:pt x="28" y="0"/>
                  </a:cubicBezTo>
                  <a:cubicBezTo>
                    <a:pt x="28" y="70"/>
                    <a:pt x="28" y="70"/>
                    <a:pt x="28" y="70"/>
                  </a:cubicBezTo>
                  <a:cubicBezTo>
                    <a:pt x="26" y="98"/>
                    <a:pt x="35" y="111"/>
                    <a:pt x="56" y="110"/>
                  </a:cubicBezTo>
                  <a:cubicBezTo>
                    <a:pt x="76" y="111"/>
                    <a:pt x="85" y="98"/>
                    <a:pt x="84" y="70"/>
                  </a:cubicBezTo>
                  <a:lnTo>
                    <a:pt x="84" y="0"/>
                  </a:lnTo>
                  <a:close/>
                </a:path>
              </a:pathLst>
            </a:custGeom>
            <a:solidFill>
              <a:srgbClr val="14378B"/>
            </a:solidFill>
            <a:ln>
              <a:noFill/>
            </a:ln>
          </p:spPr>
          <p:txBody>
            <a:bodyPr anchor="ctr"/>
            <a:lstStyle/>
            <a:p>
              <a:pPr algn="ctr"/>
              <a:endParaRPr/>
            </a:p>
          </p:txBody>
        </p:sp>
        <p:sp>
          <p:nvSpPr>
            <p:cNvPr id="93" name="isļiḑe"/>
            <p:cNvSpPr/>
            <p:nvPr/>
          </p:nvSpPr>
          <p:spPr bwMode="auto">
            <a:xfrm>
              <a:off x="7924941" y="-121383"/>
              <a:ext cx="58044" cy="70824"/>
            </a:xfrm>
            <a:custGeom>
              <a:avLst/>
              <a:gdLst>
                <a:gd name="T0" fmla="*/ 0 w 109"/>
                <a:gd name="T1" fmla="*/ 22 h 133"/>
                <a:gd name="T2" fmla="*/ 0 w 109"/>
                <a:gd name="T3" fmla="*/ 0 h 133"/>
                <a:gd name="T4" fmla="*/ 109 w 109"/>
                <a:gd name="T5" fmla="*/ 0 h 133"/>
                <a:gd name="T6" fmla="*/ 109 w 109"/>
                <a:gd name="T7" fmla="*/ 22 h 133"/>
                <a:gd name="T8" fmla="*/ 69 w 109"/>
                <a:gd name="T9" fmla="*/ 22 h 133"/>
                <a:gd name="T10" fmla="*/ 69 w 109"/>
                <a:gd name="T11" fmla="*/ 133 h 133"/>
                <a:gd name="T12" fmla="*/ 40 w 109"/>
                <a:gd name="T13" fmla="*/ 133 h 133"/>
                <a:gd name="T14" fmla="*/ 40 w 109"/>
                <a:gd name="T15" fmla="*/ 22 h 133"/>
                <a:gd name="T16" fmla="*/ 0 w 109"/>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 h="133">
                  <a:moveTo>
                    <a:pt x="0" y="22"/>
                  </a:moveTo>
                  <a:lnTo>
                    <a:pt x="0" y="0"/>
                  </a:lnTo>
                  <a:lnTo>
                    <a:pt x="109" y="0"/>
                  </a:lnTo>
                  <a:lnTo>
                    <a:pt x="109"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94" name="išļïďè"/>
            <p:cNvSpPr/>
            <p:nvPr/>
          </p:nvSpPr>
          <p:spPr bwMode="auto">
            <a:xfrm>
              <a:off x="7994168" y="-121383"/>
              <a:ext cx="57511" cy="70824"/>
            </a:xfrm>
            <a:custGeom>
              <a:avLst/>
              <a:gdLst>
                <a:gd name="T0" fmla="*/ 28 w 108"/>
                <a:gd name="T1" fmla="*/ 133 h 133"/>
                <a:gd name="T2" fmla="*/ 0 w 108"/>
                <a:gd name="T3" fmla="*/ 133 h 133"/>
                <a:gd name="T4" fmla="*/ 0 w 108"/>
                <a:gd name="T5" fmla="*/ 0 h 133"/>
                <a:gd name="T6" fmla="*/ 28 w 108"/>
                <a:gd name="T7" fmla="*/ 0 h 133"/>
                <a:gd name="T8" fmla="*/ 28 w 108"/>
                <a:gd name="T9" fmla="*/ 52 h 133"/>
                <a:gd name="T10" fmla="*/ 79 w 108"/>
                <a:gd name="T11" fmla="*/ 52 h 133"/>
                <a:gd name="T12" fmla="*/ 79 w 108"/>
                <a:gd name="T13" fmla="*/ 0 h 133"/>
                <a:gd name="T14" fmla="*/ 108 w 108"/>
                <a:gd name="T15" fmla="*/ 0 h 133"/>
                <a:gd name="T16" fmla="*/ 108 w 108"/>
                <a:gd name="T17" fmla="*/ 133 h 133"/>
                <a:gd name="T18" fmla="*/ 80 w 108"/>
                <a:gd name="T19" fmla="*/ 133 h 133"/>
                <a:gd name="T20" fmla="*/ 80 w 108"/>
                <a:gd name="T21" fmla="*/ 75 h 133"/>
                <a:gd name="T22" fmla="*/ 28 w 108"/>
                <a:gd name="T23" fmla="*/ 75 h 133"/>
                <a:gd name="T24" fmla="*/ 28 w 108"/>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8" h="133">
                  <a:moveTo>
                    <a:pt x="28" y="133"/>
                  </a:moveTo>
                  <a:lnTo>
                    <a:pt x="0" y="133"/>
                  </a:lnTo>
                  <a:lnTo>
                    <a:pt x="0" y="0"/>
                  </a:lnTo>
                  <a:lnTo>
                    <a:pt x="28" y="0"/>
                  </a:lnTo>
                  <a:lnTo>
                    <a:pt x="28" y="52"/>
                  </a:lnTo>
                  <a:lnTo>
                    <a:pt x="79" y="52"/>
                  </a:lnTo>
                  <a:lnTo>
                    <a:pt x="79" y="0"/>
                  </a:lnTo>
                  <a:lnTo>
                    <a:pt x="108" y="0"/>
                  </a:lnTo>
                  <a:lnTo>
                    <a:pt x="108" y="133"/>
                  </a:lnTo>
                  <a:lnTo>
                    <a:pt x="80" y="133"/>
                  </a:lnTo>
                  <a:lnTo>
                    <a:pt x="80" y="75"/>
                  </a:lnTo>
                  <a:lnTo>
                    <a:pt x="28" y="75"/>
                  </a:lnTo>
                  <a:lnTo>
                    <a:pt x="28" y="133"/>
                  </a:lnTo>
                  <a:close/>
                </a:path>
              </a:pathLst>
            </a:custGeom>
            <a:solidFill>
              <a:srgbClr val="14378B"/>
            </a:solidFill>
            <a:ln>
              <a:noFill/>
            </a:ln>
          </p:spPr>
          <p:txBody>
            <a:bodyPr anchor="ctr"/>
            <a:lstStyle/>
            <a:p>
              <a:pPr algn="ctr"/>
              <a:endParaRPr/>
            </a:p>
          </p:txBody>
        </p:sp>
        <p:sp>
          <p:nvSpPr>
            <p:cNvPr id="95" name="íṩ1îdè"/>
            <p:cNvSpPr/>
            <p:nvPr/>
          </p:nvSpPr>
          <p:spPr bwMode="auto">
            <a:xfrm>
              <a:off x="8090552" y="-121383"/>
              <a:ext cx="62304" cy="71889"/>
            </a:xfrm>
            <a:custGeom>
              <a:avLst/>
              <a:gdLst>
                <a:gd name="T0" fmla="*/ 83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7 w 111"/>
                <a:gd name="T13" fmla="*/ 0 h 129"/>
                <a:gd name="T14" fmla="*/ 27 w 111"/>
                <a:gd name="T15" fmla="*/ 70 h 129"/>
                <a:gd name="T16" fmla="*/ 56 w 111"/>
                <a:gd name="T17" fmla="*/ 110 h 129"/>
                <a:gd name="T18" fmla="*/ 83 w 111"/>
                <a:gd name="T19" fmla="*/ 70 h 129"/>
                <a:gd name="T20" fmla="*/ 83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3" y="0"/>
                  </a:moveTo>
                  <a:cubicBezTo>
                    <a:pt x="111" y="0"/>
                    <a:pt x="111" y="0"/>
                    <a:pt x="111" y="0"/>
                  </a:cubicBezTo>
                  <a:cubicBezTo>
                    <a:pt x="111" y="80"/>
                    <a:pt x="111" y="80"/>
                    <a:pt x="111" y="80"/>
                  </a:cubicBezTo>
                  <a:cubicBezTo>
                    <a:pt x="109" y="112"/>
                    <a:pt x="91" y="128"/>
                    <a:pt x="56" y="129"/>
                  </a:cubicBezTo>
                  <a:cubicBezTo>
                    <a:pt x="19" y="128"/>
                    <a:pt x="1" y="112"/>
                    <a:pt x="0" y="80"/>
                  </a:cubicBezTo>
                  <a:cubicBezTo>
                    <a:pt x="0" y="0"/>
                    <a:pt x="0" y="0"/>
                    <a:pt x="0" y="0"/>
                  </a:cubicBezTo>
                  <a:cubicBezTo>
                    <a:pt x="27" y="0"/>
                    <a:pt x="27" y="0"/>
                    <a:pt x="27" y="0"/>
                  </a:cubicBezTo>
                  <a:cubicBezTo>
                    <a:pt x="27" y="70"/>
                    <a:pt x="27" y="70"/>
                    <a:pt x="27" y="70"/>
                  </a:cubicBezTo>
                  <a:cubicBezTo>
                    <a:pt x="26" y="98"/>
                    <a:pt x="35" y="111"/>
                    <a:pt x="56" y="110"/>
                  </a:cubicBezTo>
                  <a:cubicBezTo>
                    <a:pt x="76" y="111"/>
                    <a:pt x="85" y="98"/>
                    <a:pt x="83" y="70"/>
                  </a:cubicBezTo>
                  <a:lnTo>
                    <a:pt x="83" y="0"/>
                  </a:lnTo>
                  <a:close/>
                </a:path>
              </a:pathLst>
            </a:custGeom>
            <a:solidFill>
              <a:srgbClr val="14378B"/>
            </a:solidFill>
            <a:ln>
              <a:noFill/>
            </a:ln>
          </p:spPr>
          <p:txBody>
            <a:bodyPr anchor="ctr"/>
            <a:lstStyle/>
            <a:p>
              <a:pPr algn="ctr"/>
              <a:endParaRPr/>
            </a:p>
          </p:txBody>
        </p:sp>
        <p:sp>
          <p:nvSpPr>
            <p:cNvPr id="96" name="íṣlïḓé"/>
            <p:cNvSpPr/>
            <p:nvPr/>
          </p:nvSpPr>
          <p:spPr bwMode="auto">
            <a:xfrm>
              <a:off x="8169897" y="-121383"/>
              <a:ext cx="64434" cy="70824"/>
            </a:xfrm>
            <a:custGeom>
              <a:avLst/>
              <a:gdLst>
                <a:gd name="T0" fmla="*/ 121 w 121"/>
                <a:gd name="T1" fmla="*/ 133 h 133"/>
                <a:gd name="T2" fmla="*/ 79 w 121"/>
                <a:gd name="T3" fmla="*/ 133 h 133"/>
                <a:gd name="T4" fmla="*/ 27 w 121"/>
                <a:gd name="T5" fmla="*/ 22 h 133"/>
                <a:gd name="T6" fmla="*/ 26 w 121"/>
                <a:gd name="T7" fmla="*/ 23 h 133"/>
                <a:gd name="T8" fmla="*/ 26 w 121"/>
                <a:gd name="T9" fmla="*/ 133 h 133"/>
                <a:gd name="T10" fmla="*/ 0 w 121"/>
                <a:gd name="T11" fmla="*/ 133 h 133"/>
                <a:gd name="T12" fmla="*/ 0 w 121"/>
                <a:gd name="T13" fmla="*/ 0 h 133"/>
                <a:gd name="T14" fmla="*/ 42 w 121"/>
                <a:gd name="T15" fmla="*/ 0 h 133"/>
                <a:gd name="T16" fmla="*/ 93 w 121"/>
                <a:gd name="T17" fmla="*/ 106 h 133"/>
                <a:gd name="T18" fmla="*/ 93 w 121"/>
                <a:gd name="T19" fmla="*/ 105 h 133"/>
                <a:gd name="T20" fmla="*/ 93 w 121"/>
                <a:gd name="T21" fmla="*/ 0 h 133"/>
                <a:gd name="T22" fmla="*/ 121 w 121"/>
                <a:gd name="T23" fmla="*/ 0 h 133"/>
                <a:gd name="T24" fmla="*/ 121 w 121"/>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1" h="133">
                  <a:moveTo>
                    <a:pt x="121" y="133"/>
                  </a:moveTo>
                  <a:lnTo>
                    <a:pt x="79" y="133"/>
                  </a:lnTo>
                  <a:lnTo>
                    <a:pt x="27" y="22"/>
                  </a:lnTo>
                  <a:lnTo>
                    <a:pt x="26" y="23"/>
                  </a:lnTo>
                  <a:lnTo>
                    <a:pt x="26" y="133"/>
                  </a:lnTo>
                  <a:lnTo>
                    <a:pt x="0" y="133"/>
                  </a:lnTo>
                  <a:lnTo>
                    <a:pt x="0" y="0"/>
                  </a:lnTo>
                  <a:lnTo>
                    <a:pt x="42" y="0"/>
                  </a:lnTo>
                  <a:lnTo>
                    <a:pt x="93" y="106"/>
                  </a:lnTo>
                  <a:lnTo>
                    <a:pt x="93" y="105"/>
                  </a:lnTo>
                  <a:lnTo>
                    <a:pt x="93" y="0"/>
                  </a:lnTo>
                  <a:lnTo>
                    <a:pt x="121" y="0"/>
                  </a:lnTo>
                  <a:lnTo>
                    <a:pt x="121" y="133"/>
                  </a:lnTo>
                  <a:close/>
                </a:path>
              </a:pathLst>
            </a:custGeom>
            <a:solidFill>
              <a:srgbClr val="14378B"/>
            </a:solidFill>
            <a:ln>
              <a:noFill/>
            </a:ln>
          </p:spPr>
          <p:txBody>
            <a:bodyPr anchor="ctr"/>
            <a:lstStyle/>
            <a:p>
              <a:pPr algn="ctr"/>
              <a:endParaRPr/>
            </a:p>
          </p:txBody>
        </p:sp>
        <p:sp>
          <p:nvSpPr>
            <p:cNvPr id="97" name="îŝliḑè"/>
            <p:cNvSpPr/>
            <p:nvPr/>
          </p:nvSpPr>
          <p:spPr bwMode="auto">
            <a:xfrm>
              <a:off x="8249241" y="-121383"/>
              <a:ext cx="15443" cy="70824"/>
            </a:xfrm>
            <a:prstGeom prst="rect">
              <a:avLst/>
            </a:prstGeom>
            <a:solidFill>
              <a:srgbClr val="14378B"/>
            </a:solidFill>
            <a:ln>
              <a:noFill/>
            </a:ln>
          </p:spPr>
          <p:txBody>
            <a:bodyPr anchor="ctr"/>
            <a:lstStyle/>
            <a:p>
              <a:pPr algn="ctr"/>
              <a:endParaRPr/>
            </a:p>
          </p:txBody>
        </p:sp>
        <p:sp>
          <p:nvSpPr>
            <p:cNvPr id="98" name="íṥļiḍè"/>
            <p:cNvSpPr/>
            <p:nvPr/>
          </p:nvSpPr>
          <p:spPr bwMode="auto">
            <a:xfrm>
              <a:off x="8274802" y="-121383"/>
              <a:ext cx="69227" cy="70824"/>
            </a:xfrm>
            <a:custGeom>
              <a:avLst/>
              <a:gdLst>
                <a:gd name="T0" fmla="*/ 49 w 130"/>
                <a:gd name="T1" fmla="*/ 133 h 133"/>
                <a:gd name="T2" fmla="*/ 0 w 130"/>
                <a:gd name="T3" fmla="*/ 0 h 133"/>
                <a:gd name="T4" fmla="*/ 32 w 130"/>
                <a:gd name="T5" fmla="*/ 0 h 133"/>
                <a:gd name="T6" fmla="*/ 66 w 130"/>
                <a:gd name="T7" fmla="*/ 106 h 133"/>
                <a:gd name="T8" fmla="*/ 67 w 130"/>
                <a:gd name="T9" fmla="*/ 106 h 133"/>
                <a:gd name="T10" fmla="*/ 102 w 130"/>
                <a:gd name="T11" fmla="*/ 0 h 133"/>
                <a:gd name="T12" fmla="*/ 130 w 130"/>
                <a:gd name="T13" fmla="*/ 0 h 133"/>
                <a:gd name="T14" fmla="*/ 81 w 130"/>
                <a:gd name="T15" fmla="*/ 133 h 133"/>
                <a:gd name="T16" fmla="*/ 49 w 130"/>
                <a:gd name="T17"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133">
                  <a:moveTo>
                    <a:pt x="49" y="133"/>
                  </a:moveTo>
                  <a:lnTo>
                    <a:pt x="0" y="0"/>
                  </a:lnTo>
                  <a:lnTo>
                    <a:pt x="32" y="0"/>
                  </a:lnTo>
                  <a:lnTo>
                    <a:pt x="66" y="106"/>
                  </a:lnTo>
                  <a:lnTo>
                    <a:pt x="67" y="106"/>
                  </a:lnTo>
                  <a:lnTo>
                    <a:pt x="102" y="0"/>
                  </a:lnTo>
                  <a:lnTo>
                    <a:pt x="130" y="0"/>
                  </a:lnTo>
                  <a:lnTo>
                    <a:pt x="81" y="133"/>
                  </a:lnTo>
                  <a:lnTo>
                    <a:pt x="49" y="133"/>
                  </a:lnTo>
                  <a:close/>
                </a:path>
              </a:pathLst>
            </a:custGeom>
            <a:solidFill>
              <a:srgbClr val="14378B"/>
            </a:solidFill>
            <a:ln>
              <a:noFill/>
            </a:ln>
          </p:spPr>
          <p:txBody>
            <a:bodyPr anchor="ctr"/>
            <a:lstStyle/>
            <a:p>
              <a:pPr algn="ctr"/>
              <a:endParaRPr/>
            </a:p>
          </p:txBody>
        </p:sp>
        <p:sp>
          <p:nvSpPr>
            <p:cNvPr id="99" name="îşļíďé"/>
            <p:cNvSpPr/>
            <p:nvPr/>
          </p:nvSpPr>
          <p:spPr bwMode="auto">
            <a:xfrm>
              <a:off x="8353614" y="-121383"/>
              <a:ext cx="48991" cy="70824"/>
            </a:xfrm>
            <a:custGeom>
              <a:avLst/>
              <a:gdLst>
                <a:gd name="T0" fmla="*/ 0 w 92"/>
                <a:gd name="T1" fmla="*/ 133 h 133"/>
                <a:gd name="T2" fmla="*/ 0 w 92"/>
                <a:gd name="T3" fmla="*/ 0 h 133"/>
                <a:gd name="T4" fmla="*/ 90 w 92"/>
                <a:gd name="T5" fmla="*/ 0 h 133"/>
                <a:gd name="T6" fmla="*/ 90 w 92"/>
                <a:gd name="T7" fmla="*/ 22 h 133"/>
                <a:gd name="T8" fmla="*/ 29 w 92"/>
                <a:gd name="T9" fmla="*/ 22 h 133"/>
                <a:gd name="T10" fmla="*/ 29 w 92"/>
                <a:gd name="T11" fmla="*/ 53 h 133"/>
                <a:gd name="T12" fmla="*/ 86 w 92"/>
                <a:gd name="T13" fmla="*/ 53 h 133"/>
                <a:gd name="T14" fmla="*/ 86 w 92"/>
                <a:gd name="T15" fmla="*/ 75 h 133"/>
                <a:gd name="T16" fmla="*/ 29 w 92"/>
                <a:gd name="T17" fmla="*/ 75 h 133"/>
                <a:gd name="T18" fmla="*/ 29 w 92"/>
                <a:gd name="T19" fmla="*/ 111 h 133"/>
                <a:gd name="T20" fmla="*/ 92 w 92"/>
                <a:gd name="T21" fmla="*/ 111 h 133"/>
                <a:gd name="T22" fmla="*/ 92 w 92"/>
                <a:gd name="T23" fmla="*/ 133 h 133"/>
                <a:gd name="T24" fmla="*/ 0 w 92"/>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2" h="133">
                  <a:moveTo>
                    <a:pt x="0" y="133"/>
                  </a:moveTo>
                  <a:lnTo>
                    <a:pt x="0" y="0"/>
                  </a:lnTo>
                  <a:lnTo>
                    <a:pt x="90" y="0"/>
                  </a:lnTo>
                  <a:lnTo>
                    <a:pt x="90" y="22"/>
                  </a:lnTo>
                  <a:lnTo>
                    <a:pt x="29" y="22"/>
                  </a:lnTo>
                  <a:lnTo>
                    <a:pt x="29" y="53"/>
                  </a:lnTo>
                  <a:lnTo>
                    <a:pt x="86" y="53"/>
                  </a:lnTo>
                  <a:lnTo>
                    <a:pt x="86" y="75"/>
                  </a:lnTo>
                  <a:lnTo>
                    <a:pt x="29" y="75"/>
                  </a:lnTo>
                  <a:lnTo>
                    <a:pt x="29" y="111"/>
                  </a:lnTo>
                  <a:lnTo>
                    <a:pt x="92" y="111"/>
                  </a:lnTo>
                  <a:lnTo>
                    <a:pt x="92" y="133"/>
                  </a:lnTo>
                  <a:lnTo>
                    <a:pt x="0" y="133"/>
                  </a:lnTo>
                  <a:close/>
                </a:path>
              </a:pathLst>
            </a:custGeom>
            <a:solidFill>
              <a:srgbClr val="14378B"/>
            </a:solidFill>
            <a:ln>
              <a:noFill/>
            </a:ln>
          </p:spPr>
          <p:txBody>
            <a:bodyPr anchor="ctr"/>
            <a:lstStyle/>
            <a:p>
              <a:pPr algn="ctr"/>
              <a:endParaRPr/>
            </a:p>
          </p:txBody>
        </p:sp>
        <p:sp>
          <p:nvSpPr>
            <p:cNvPr id="100" name="íšļîḓé"/>
            <p:cNvSpPr/>
            <p:nvPr/>
          </p:nvSpPr>
          <p:spPr bwMode="auto">
            <a:xfrm>
              <a:off x="8417515" y="-121383"/>
              <a:ext cx="57511" cy="70824"/>
            </a:xfrm>
            <a:custGeom>
              <a:avLst/>
              <a:gdLst>
                <a:gd name="T0" fmla="*/ 27 w 103"/>
                <a:gd name="T1" fmla="*/ 21 h 127"/>
                <a:gd name="T2" fmla="*/ 27 w 103"/>
                <a:gd name="T3" fmla="*/ 55 h 127"/>
                <a:gd name="T4" fmla="*/ 50 w 103"/>
                <a:gd name="T5" fmla="*/ 55 h 127"/>
                <a:gd name="T6" fmla="*/ 70 w 103"/>
                <a:gd name="T7" fmla="*/ 37 h 127"/>
                <a:gd name="T8" fmla="*/ 50 w 103"/>
                <a:gd name="T9" fmla="*/ 21 h 127"/>
                <a:gd name="T10" fmla="*/ 27 w 103"/>
                <a:gd name="T11" fmla="*/ 21 h 127"/>
                <a:gd name="T12" fmla="*/ 27 w 103"/>
                <a:gd name="T13" fmla="*/ 76 h 127"/>
                <a:gd name="T14" fmla="*/ 27 w 103"/>
                <a:gd name="T15" fmla="*/ 127 h 127"/>
                <a:gd name="T16" fmla="*/ 0 w 103"/>
                <a:gd name="T17" fmla="*/ 127 h 127"/>
                <a:gd name="T18" fmla="*/ 0 w 103"/>
                <a:gd name="T19" fmla="*/ 0 h 127"/>
                <a:gd name="T20" fmla="*/ 54 w 103"/>
                <a:gd name="T21" fmla="*/ 0 h 127"/>
                <a:gd name="T22" fmla="*/ 98 w 103"/>
                <a:gd name="T23" fmla="*/ 33 h 127"/>
                <a:gd name="T24" fmla="*/ 72 w 103"/>
                <a:gd name="T25" fmla="*/ 64 h 127"/>
                <a:gd name="T26" fmla="*/ 72 w 103"/>
                <a:gd name="T27" fmla="*/ 65 h 127"/>
                <a:gd name="T28" fmla="*/ 95 w 103"/>
                <a:gd name="T29" fmla="*/ 93 h 127"/>
                <a:gd name="T30" fmla="*/ 96 w 103"/>
                <a:gd name="T31" fmla="*/ 97 h 127"/>
                <a:gd name="T32" fmla="*/ 103 w 103"/>
                <a:gd name="T33" fmla="*/ 127 h 127"/>
                <a:gd name="T34" fmla="*/ 73 w 103"/>
                <a:gd name="T35" fmla="*/ 127 h 127"/>
                <a:gd name="T36" fmla="*/ 68 w 103"/>
                <a:gd name="T37" fmla="*/ 93 h 127"/>
                <a:gd name="T38" fmla="*/ 56 w 103"/>
                <a:gd name="T39" fmla="*/ 76 h 127"/>
                <a:gd name="T40" fmla="*/ 27 w 103"/>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3" h="127">
                  <a:moveTo>
                    <a:pt x="27" y="21"/>
                  </a:moveTo>
                  <a:cubicBezTo>
                    <a:pt x="27" y="55"/>
                    <a:pt x="27" y="55"/>
                    <a:pt x="27" y="55"/>
                  </a:cubicBezTo>
                  <a:cubicBezTo>
                    <a:pt x="50" y="55"/>
                    <a:pt x="50" y="55"/>
                    <a:pt x="50" y="55"/>
                  </a:cubicBezTo>
                  <a:cubicBezTo>
                    <a:pt x="63" y="55"/>
                    <a:pt x="70" y="49"/>
                    <a:pt x="70" y="37"/>
                  </a:cubicBezTo>
                  <a:cubicBezTo>
                    <a:pt x="70"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5" y="66"/>
                    <a:pt x="92" y="75"/>
                    <a:pt x="95" y="93"/>
                  </a:cubicBezTo>
                  <a:cubicBezTo>
                    <a:pt x="95" y="95"/>
                    <a:pt x="96" y="96"/>
                    <a:pt x="96" y="97"/>
                  </a:cubicBezTo>
                  <a:cubicBezTo>
                    <a:pt x="97" y="112"/>
                    <a:pt x="99" y="122"/>
                    <a:pt x="103" y="127"/>
                  </a:cubicBezTo>
                  <a:cubicBezTo>
                    <a:pt x="73" y="127"/>
                    <a:pt x="73" y="127"/>
                    <a:pt x="73" y="127"/>
                  </a:cubicBezTo>
                  <a:cubicBezTo>
                    <a:pt x="70" y="116"/>
                    <a:pt x="69"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101" name="ïṩlïdé"/>
            <p:cNvSpPr/>
            <p:nvPr/>
          </p:nvSpPr>
          <p:spPr bwMode="auto">
            <a:xfrm>
              <a:off x="8483547"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6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6" y="0"/>
                  </a:cubicBezTo>
                  <a:cubicBezTo>
                    <a:pt x="84" y="2"/>
                    <a:pt x="98" y="15"/>
                    <a:pt x="100" y="39"/>
                  </a:cubicBezTo>
                  <a:close/>
                </a:path>
              </a:pathLst>
            </a:custGeom>
            <a:solidFill>
              <a:srgbClr val="14378B"/>
            </a:solidFill>
            <a:ln>
              <a:noFill/>
            </a:ln>
          </p:spPr>
          <p:txBody>
            <a:bodyPr anchor="ctr"/>
            <a:lstStyle/>
            <a:p>
              <a:pPr algn="ctr"/>
              <a:endParaRPr/>
            </a:p>
          </p:txBody>
        </p:sp>
        <p:sp>
          <p:nvSpPr>
            <p:cNvPr id="102" name="îṩlïḍê"/>
            <p:cNvSpPr/>
            <p:nvPr/>
          </p:nvSpPr>
          <p:spPr bwMode="auto">
            <a:xfrm>
              <a:off x="8555437" y="-121383"/>
              <a:ext cx="15443" cy="70824"/>
            </a:xfrm>
            <a:prstGeom prst="rect">
              <a:avLst/>
            </a:prstGeom>
            <a:solidFill>
              <a:srgbClr val="14378B"/>
            </a:solidFill>
            <a:ln>
              <a:noFill/>
            </a:ln>
          </p:spPr>
          <p:txBody>
            <a:bodyPr anchor="ctr"/>
            <a:lstStyle/>
            <a:p>
              <a:pPr algn="ctr"/>
              <a:endParaRPr/>
            </a:p>
          </p:txBody>
        </p:sp>
        <p:sp>
          <p:nvSpPr>
            <p:cNvPr id="149" name="ïSliḋè"/>
            <p:cNvSpPr/>
            <p:nvPr/>
          </p:nvSpPr>
          <p:spPr bwMode="auto">
            <a:xfrm>
              <a:off x="8580997" y="-121383"/>
              <a:ext cx="57511" cy="70824"/>
            </a:xfrm>
            <a:custGeom>
              <a:avLst/>
              <a:gdLst>
                <a:gd name="T0" fmla="*/ 0 w 108"/>
                <a:gd name="T1" fmla="*/ 22 h 133"/>
                <a:gd name="T2" fmla="*/ 0 w 108"/>
                <a:gd name="T3" fmla="*/ 0 h 133"/>
                <a:gd name="T4" fmla="*/ 108 w 108"/>
                <a:gd name="T5" fmla="*/ 0 h 133"/>
                <a:gd name="T6" fmla="*/ 108 w 108"/>
                <a:gd name="T7" fmla="*/ 22 h 133"/>
                <a:gd name="T8" fmla="*/ 68 w 108"/>
                <a:gd name="T9" fmla="*/ 22 h 133"/>
                <a:gd name="T10" fmla="*/ 68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8" y="22"/>
                  </a:lnTo>
                  <a:lnTo>
                    <a:pt x="68" y="133"/>
                  </a:lnTo>
                  <a:lnTo>
                    <a:pt x="40" y="133"/>
                  </a:lnTo>
                  <a:lnTo>
                    <a:pt x="40" y="22"/>
                  </a:lnTo>
                  <a:lnTo>
                    <a:pt x="0" y="22"/>
                  </a:lnTo>
                  <a:close/>
                </a:path>
              </a:pathLst>
            </a:custGeom>
            <a:solidFill>
              <a:srgbClr val="14378B"/>
            </a:solidFill>
            <a:ln>
              <a:noFill/>
            </a:ln>
          </p:spPr>
          <p:txBody>
            <a:bodyPr anchor="ctr"/>
            <a:lstStyle/>
            <a:p>
              <a:pPr algn="ctr"/>
              <a:endParaRPr/>
            </a:p>
          </p:txBody>
        </p:sp>
        <p:sp>
          <p:nvSpPr>
            <p:cNvPr id="150" name="îś1îde"/>
            <p:cNvSpPr/>
            <p:nvPr/>
          </p:nvSpPr>
          <p:spPr bwMode="auto">
            <a:xfrm>
              <a:off x="8644366" y="-121383"/>
              <a:ext cx="63369" cy="70824"/>
            </a:xfrm>
            <a:custGeom>
              <a:avLst/>
              <a:gdLst>
                <a:gd name="T0" fmla="*/ 45 w 119"/>
                <a:gd name="T1" fmla="*/ 133 h 133"/>
                <a:gd name="T2" fmla="*/ 45 w 119"/>
                <a:gd name="T3" fmla="*/ 90 h 133"/>
                <a:gd name="T4" fmla="*/ 0 w 119"/>
                <a:gd name="T5" fmla="*/ 0 h 133"/>
                <a:gd name="T6" fmla="*/ 34 w 119"/>
                <a:gd name="T7" fmla="*/ 0 h 133"/>
                <a:gd name="T8" fmla="*/ 61 w 119"/>
                <a:gd name="T9" fmla="*/ 61 h 133"/>
                <a:gd name="T10" fmla="*/ 89 w 119"/>
                <a:gd name="T11" fmla="*/ 0 h 133"/>
                <a:gd name="T12" fmla="*/ 119 w 119"/>
                <a:gd name="T13" fmla="*/ 0 h 133"/>
                <a:gd name="T14" fmla="*/ 74 w 119"/>
                <a:gd name="T15" fmla="*/ 90 h 133"/>
                <a:gd name="T16" fmla="*/ 74 w 119"/>
                <a:gd name="T17" fmla="*/ 133 h 133"/>
                <a:gd name="T18" fmla="*/ 45 w 119"/>
                <a:gd name="T19"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9" h="133">
                  <a:moveTo>
                    <a:pt x="45" y="133"/>
                  </a:moveTo>
                  <a:lnTo>
                    <a:pt x="45" y="90"/>
                  </a:lnTo>
                  <a:lnTo>
                    <a:pt x="0" y="0"/>
                  </a:lnTo>
                  <a:lnTo>
                    <a:pt x="34" y="0"/>
                  </a:lnTo>
                  <a:lnTo>
                    <a:pt x="61" y="61"/>
                  </a:lnTo>
                  <a:lnTo>
                    <a:pt x="89" y="0"/>
                  </a:lnTo>
                  <a:lnTo>
                    <a:pt x="119" y="0"/>
                  </a:lnTo>
                  <a:lnTo>
                    <a:pt x="74" y="90"/>
                  </a:lnTo>
                  <a:lnTo>
                    <a:pt x="74" y="133"/>
                  </a:lnTo>
                  <a:lnTo>
                    <a:pt x="45" y="133"/>
                  </a:lnTo>
                  <a:close/>
                </a:path>
              </a:pathLst>
            </a:custGeom>
            <a:solidFill>
              <a:srgbClr val="14378B"/>
            </a:solidFill>
            <a:ln>
              <a:noFill/>
            </a:ln>
          </p:spPr>
          <p:txBody>
            <a:bodyPr anchor="ctr"/>
            <a:lstStyle/>
            <a:p>
              <a:pPr algn="ctr"/>
              <a:endParaRPr/>
            </a:p>
          </p:txBody>
        </p:sp>
        <p:grpSp>
          <p:nvGrpSpPr>
            <p:cNvPr id="151" name="组合 150"/>
            <p:cNvGrpSpPr/>
            <p:nvPr/>
          </p:nvGrpSpPr>
          <p:grpSpPr>
            <a:xfrm>
              <a:off x="6468241" y="-589995"/>
              <a:ext cx="621463" cy="623075"/>
              <a:chOff x="5786829" y="126955"/>
              <a:chExt cx="1534722" cy="1538704"/>
            </a:xfrm>
            <a:solidFill>
              <a:srgbClr val="14378B"/>
            </a:solidFill>
          </p:grpSpPr>
          <p:sp>
            <p:nvSpPr>
              <p:cNvPr id="152" name="任意多边形: 形状 151"/>
              <p:cNvSpPr/>
              <p:nvPr/>
            </p:nvSpPr>
            <p:spPr bwMode="auto">
              <a:xfrm>
                <a:off x="5786829" y="126955"/>
                <a:ext cx="1534722" cy="1538704"/>
              </a:xfrm>
              <a:custGeom>
                <a:avLst/>
                <a:gdLst>
                  <a:gd name="connsiteX0" fmla="*/ 767361 w 1534722"/>
                  <a:gd name="connsiteY0" fmla="*/ 17259 h 1538704"/>
                  <a:gd name="connsiteX1" fmla="*/ 16594 w 1534722"/>
                  <a:gd name="connsiteY1" fmla="*/ 769353 h 1538704"/>
                  <a:gd name="connsiteX2" fmla="*/ 767361 w 1534722"/>
                  <a:gd name="connsiteY2" fmla="*/ 1521447 h 1538704"/>
                  <a:gd name="connsiteX3" fmla="*/ 1518128 w 1534722"/>
                  <a:gd name="connsiteY3" fmla="*/ 769353 h 1538704"/>
                  <a:gd name="connsiteX4" fmla="*/ 767361 w 1534722"/>
                  <a:gd name="connsiteY4" fmla="*/ 17259 h 1538704"/>
                  <a:gd name="connsiteX5" fmla="*/ 767361 w 1534722"/>
                  <a:gd name="connsiteY5" fmla="*/ 0 h 1538704"/>
                  <a:gd name="connsiteX6" fmla="*/ 1534722 w 1534722"/>
                  <a:gd name="connsiteY6" fmla="*/ 769352 h 1538704"/>
                  <a:gd name="connsiteX7" fmla="*/ 767361 w 1534722"/>
                  <a:gd name="connsiteY7" fmla="*/ 1538704 h 1538704"/>
                  <a:gd name="connsiteX8" fmla="*/ 0 w 1534722"/>
                  <a:gd name="connsiteY8" fmla="*/ 769352 h 1538704"/>
                  <a:gd name="connsiteX9" fmla="*/ 767361 w 1534722"/>
                  <a:gd name="connsiteY9" fmla="*/ 0 h 1538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34722" h="1538704">
                    <a:moveTo>
                      <a:pt x="767361" y="17259"/>
                    </a:moveTo>
                    <a:cubicBezTo>
                      <a:pt x="352724" y="17259"/>
                      <a:pt x="16594" y="353983"/>
                      <a:pt x="16594" y="769353"/>
                    </a:cubicBezTo>
                    <a:cubicBezTo>
                      <a:pt x="16594" y="1184723"/>
                      <a:pt x="352724" y="1521447"/>
                      <a:pt x="767361" y="1521447"/>
                    </a:cubicBezTo>
                    <a:cubicBezTo>
                      <a:pt x="1181998" y="1521447"/>
                      <a:pt x="1518128" y="1184723"/>
                      <a:pt x="1518128" y="769353"/>
                    </a:cubicBezTo>
                    <a:cubicBezTo>
                      <a:pt x="1518128" y="353983"/>
                      <a:pt x="1181998" y="17259"/>
                      <a:pt x="767361" y="17259"/>
                    </a:cubicBezTo>
                    <a:close/>
                    <a:moveTo>
                      <a:pt x="767361" y="0"/>
                    </a:moveTo>
                    <a:cubicBezTo>
                      <a:pt x="1191163" y="0"/>
                      <a:pt x="1534722" y="344451"/>
                      <a:pt x="1534722" y="769352"/>
                    </a:cubicBezTo>
                    <a:cubicBezTo>
                      <a:pt x="1534722" y="1194253"/>
                      <a:pt x="1191163" y="1538704"/>
                      <a:pt x="767361" y="1538704"/>
                    </a:cubicBezTo>
                    <a:cubicBezTo>
                      <a:pt x="343559" y="1538704"/>
                      <a:pt x="0" y="1194253"/>
                      <a:pt x="0" y="769352"/>
                    </a:cubicBezTo>
                    <a:cubicBezTo>
                      <a:pt x="0" y="344451"/>
                      <a:pt x="343559" y="0"/>
                      <a:pt x="767361" y="0"/>
                    </a:cubicBezTo>
                    <a:close/>
                  </a:path>
                </a:pathLst>
              </a:custGeom>
              <a:grpFill/>
              <a:ln>
                <a:noFill/>
              </a:ln>
            </p:spPr>
            <p:txBody>
              <a:bodyPr wrap="square" anchor="ctr">
                <a:noAutofit/>
              </a:bodyPr>
              <a:lstStyle/>
              <a:p>
                <a:pPr algn="ctr"/>
                <a:endParaRPr/>
              </a:p>
            </p:txBody>
          </p:sp>
          <p:sp>
            <p:nvSpPr>
              <p:cNvPr id="153" name="任意多边形: 形状 152"/>
              <p:cNvSpPr/>
              <p:nvPr/>
            </p:nvSpPr>
            <p:spPr bwMode="auto">
              <a:xfrm>
                <a:off x="5939505" y="279629"/>
                <a:ext cx="1230700" cy="1233354"/>
              </a:xfrm>
              <a:custGeom>
                <a:avLst/>
                <a:gdLst>
                  <a:gd name="connsiteX0" fmla="*/ 615350 w 1230700"/>
                  <a:gd name="connsiteY0" fmla="*/ 15931 h 1233354"/>
                  <a:gd name="connsiteX1" fmla="*/ 17259 w 1230700"/>
                  <a:gd name="connsiteY1" fmla="*/ 616012 h 1233354"/>
                  <a:gd name="connsiteX2" fmla="*/ 615350 w 1230700"/>
                  <a:gd name="connsiteY2" fmla="*/ 1216093 h 1233354"/>
                  <a:gd name="connsiteX3" fmla="*/ 1213441 w 1230700"/>
                  <a:gd name="connsiteY3" fmla="*/ 616012 h 1233354"/>
                  <a:gd name="connsiteX4" fmla="*/ 615350 w 1230700"/>
                  <a:gd name="connsiteY4" fmla="*/ 15931 h 1233354"/>
                  <a:gd name="connsiteX5" fmla="*/ 615350 w 1230700"/>
                  <a:gd name="connsiteY5" fmla="*/ 0 h 1233354"/>
                  <a:gd name="connsiteX6" fmla="*/ 1230700 w 1230700"/>
                  <a:gd name="connsiteY6" fmla="*/ 616677 h 1233354"/>
                  <a:gd name="connsiteX7" fmla="*/ 615350 w 1230700"/>
                  <a:gd name="connsiteY7" fmla="*/ 1233354 h 1233354"/>
                  <a:gd name="connsiteX8" fmla="*/ 0 w 1230700"/>
                  <a:gd name="connsiteY8" fmla="*/ 616677 h 1233354"/>
                  <a:gd name="connsiteX9" fmla="*/ 615350 w 1230700"/>
                  <a:gd name="connsiteY9" fmla="*/ 0 h 1233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0700" h="1233354">
                    <a:moveTo>
                      <a:pt x="615350" y="15931"/>
                    </a:moveTo>
                    <a:cubicBezTo>
                      <a:pt x="285033" y="15931"/>
                      <a:pt x="17259" y="284596"/>
                      <a:pt x="17259" y="616012"/>
                    </a:cubicBezTo>
                    <a:cubicBezTo>
                      <a:pt x="17259" y="947428"/>
                      <a:pt x="285033" y="1216093"/>
                      <a:pt x="615350" y="1216093"/>
                    </a:cubicBezTo>
                    <a:cubicBezTo>
                      <a:pt x="945667" y="1216093"/>
                      <a:pt x="1213441" y="947428"/>
                      <a:pt x="1213441" y="616012"/>
                    </a:cubicBezTo>
                    <a:cubicBezTo>
                      <a:pt x="1213441" y="284596"/>
                      <a:pt x="945667" y="15931"/>
                      <a:pt x="615350" y="15931"/>
                    </a:cubicBezTo>
                    <a:close/>
                    <a:moveTo>
                      <a:pt x="615350" y="0"/>
                    </a:moveTo>
                    <a:cubicBezTo>
                      <a:pt x="955198" y="0"/>
                      <a:pt x="1230700" y="276096"/>
                      <a:pt x="1230700" y="616677"/>
                    </a:cubicBezTo>
                    <a:cubicBezTo>
                      <a:pt x="1230700" y="957258"/>
                      <a:pt x="955198" y="1233354"/>
                      <a:pt x="615350" y="1233354"/>
                    </a:cubicBezTo>
                    <a:cubicBezTo>
                      <a:pt x="275502" y="1233354"/>
                      <a:pt x="0" y="957258"/>
                      <a:pt x="0" y="616677"/>
                    </a:cubicBezTo>
                    <a:cubicBezTo>
                      <a:pt x="0" y="276096"/>
                      <a:pt x="275502" y="0"/>
                      <a:pt x="615350" y="0"/>
                    </a:cubicBezTo>
                    <a:close/>
                  </a:path>
                </a:pathLst>
              </a:custGeom>
              <a:grpFill/>
              <a:ln>
                <a:noFill/>
              </a:ln>
            </p:spPr>
            <p:txBody>
              <a:bodyPr wrap="square" anchor="ctr">
                <a:noAutofit/>
              </a:bodyPr>
              <a:lstStyle/>
              <a:p>
                <a:pPr algn="ctr"/>
                <a:endParaRPr/>
              </a:p>
            </p:txBody>
          </p:sp>
          <p:sp>
            <p:nvSpPr>
              <p:cNvPr id="156" name="任意多边形: 形状 155"/>
              <p:cNvSpPr/>
              <p:nvPr/>
            </p:nvSpPr>
            <p:spPr bwMode="auto">
              <a:xfrm>
                <a:off x="5968710" y="308836"/>
                <a:ext cx="1172284" cy="1173612"/>
              </a:xfrm>
              <a:custGeom>
                <a:avLst/>
                <a:gdLst>
                  <a:gd name="connsiteX0" fmla="*/ 234991 w 1172284"/>
                  <a:gd name="connsiteY0" fmla="*/ 388993 h 1173612"/>
                  <a:gd name="connsiteX1" fmla="*/ 92968 w 1172284"/>
                  <a:gd name="connsiteY1" fmla="*/ 539400 h 1173612"/>
                  <a:gd name="connsiteX2" fmla="*/ 105500 w 1172284"/>
                  <a:gd name="connsiteY2" fmla="*/ 664739 h 1173612"/>
                  <a:gd name="connsiteX3" fmla="*/ 317142 w 1172284"/>
                  <a:gd name="connsiteY3" fmla="*/ 872245 h 1173612"/>
                  <a:gd name="connsiteX4" fmla="*/ 520429 w 1172284"/>
                  <a:gd name="connsiteY4" fmla="*/ 661954 h 1173612"/>
                  <a:gd name="connsiteX5" fmla="*/ 439671 w 1172284"/>
                  <a:gd name="connsiteY5" fmla="*/ 583965 h 1173612"/>
                  <a:gd name="connsiteX6" fmla="*/ 312964 w 1172284"/>
                  <a:gd name="connsiteY6" fmla="*/ 714875 h 1173612"/>
                  <a:gd name="connsiteX7" fmla="*/ 229422 w 1172284"/>
                  <a:gd name="connsiteY7" fmla="*/ 632708 h 1173612"/>
                  <a:gd name="connsiteX8" fmla="*/ 222460 w 1172284"/>
                  <a:gd name="connsiteY8" fmla="*/ 554719 h 1173612"/>
                  <a:gd name="connsiteX9" fmla="*/ 272585 w 1172284"/>
                  <a:gd name="connsiteY9" fmla="*/ 494835 h 1173612"/>
                  <a:gd name="connsiteX10" fmla="*/ 363090 w 1172284"/>
                  <a:gd name="connsiteY10" fmla="*/ 575609 h 1173612"/>
                  <a:gd name="connsiteX11" fmla="*/ 396507 w 1172284"/>
                  <a:gd name="connsiteY11" fmla="*/ 542185 h 1173612"/>
                  <a:gd name="connsiteX12" fmla="*/ 885806 w 1172284"/>
                  <a:gd name="connsiteY12" fmla="*/ 337217 h 1173612"/>
                  <a:gd name="connsiteX13" fmla="*/ 809299 w 1172284"/>
                  <a:gd name="connsiteY13" fmla="*/ 416766 h 1173612"/>
                  <a:gd name="connsiteX14" fmla="*/ 910845 w 1172284"/>
                  <a:gd name="connsiteY14" fmla="*/ 511666 h 1173612"/>
                  <a:gd name="connsiteX15" fmla="*/ 953967 w 1172284"/>
                  <a:gd name="connsiteY15" fmla="*/ 619127 h 1173612"/>
                  <a:gd name="connsiteX16" fmla="*/ 891370 w 1172284"/>
                  <a:gd name="connsiteY16" fmla="*/ 691698 h 1173612"/>
                  <a:gd name="connsiteX17" fmla="*/ 711926 w 1172284"/>
                  <a:gd name="connsiteY17" fmla="*/ 517249 h 1173612"/>
                  <a:gd name="connsiteX18" fmla="*/ 675759 w 1172284"/>
                  <a:gd name="connsiteY18" fmla="*/ 552138 h 1173612"/>
                  <a:gd name="connsiteX19" fmla="*/ 930319 w 1172284"/>
                  <a:gd name="connsiteY19" fmla="*/ 800554 h 1173612"/>
                  <a:gd name="connsiteX20" fmla="*/ 1081942 w 1172284"/>
                  <a:gd name="connsiteY20" fmla="*/ 642852 h 1173612"/>
                  <a:gd name="connsiteX21" fmla="*/ 1066641 w 1172284"/>
                  <a:gd name="connsiteY21" fmla="*/ 513062 h 1173612"/>
                  <a:gd name="connsiteX22" fmla="*/ 885806 w 1172284"/>
                  <a:gd name="connsiteY22" fmla="*/ 337217 h 1173612"/>
                  <a:gd name="connsiteX23" fmla="*/ 550424 w 1172284"/>
                  <a:gd name="connsiteY23" fmla="*/ 67506 h 1173612"/>
                  <a:gd name="connsiteX24" fmla="*/ 442771 w 1172284"/>
                  <a:gd name="connsiteY24" fmla="*/ 144464 h 1173612"/>
                  <a:gd name="connsiteX25" fmla="*/ 260214 w 1172284"/>
                  <a:gd name="connsiteY25" fmla="*/ 345494 h 1173612"/>
                  <a:gd name="connsiteX26" fmla="*/ 757716 w 1172284"/>
                  <a:gd name="connsiteY26" fmla="*/ 832715 h 1173612"/>
                  <a:gd name="connsiteX27" fmla="*/ 660167 w 1172284"/>
                  <a:gd name="connsiteY27" fmla="*/ 929042 h 1173612"/>
                  <a:gd name="connsiteX28" fmla="*/ 554256 w 1172284"/>
                  <a:gd name="connsiteY28" fmla="*/ 954171 h 1173612"/>
                  <a:gd name="connsiteX29" fmla="*/ 456707 w 1172284"/>
                  <a:gd name="connsiteY29" fmla="*/ 856448 h 1173612"/>
                  <a:gd name="connsiteX30" fmla="*/ 584915 w 1172284"/>
                  <a:gd name="connsiteY30" fmla="*/ 725219 h 1173612"/>
                  <a:gd name="connsiteX31" fmla="*/ 543108 w 1172284"/>
                  <a:gd name="connsiteY31" fmla="*/ 686130 h 1173612"/>
                  <a:gd name="connsiteX32" fmla="*/ 342435 w 1172284"/>
                  <a:gd name="connsiteY32" fmla="*/ 895537 h 1173612"/>
                  <a:gd name="connsiteX33" fmla="*/ 505481 w 1172284"/>
                  <a:gd name="connsiteY33" fmla="*/ 1064459 h 1173612"/>
                  <a:gd name="connsiteX34" fmla="*/ 675496 w 1172284"/>
                  <a:gd name="connsiteY34" fmla="*/ 1063063 h 1173612"/>
                  <a:gd name="connsiteX35" fmla="*/ 905434 w 1172284"/>
                  <a:gd name="connsiteY35" fmla="*/ 829923 h 1173612"/>
                  <a:gd name="connsiteX36" fmla="*/ 400964 w 1172284"/>
                  <a:gd name="connsiteY36" fmla="*/ 344098 h 1173612"/>
                  <a:gd name="connsiteX37" fmla="*/ 512449 w 1172284"/>
                  <a:gd name="connsiteY37" fmla="*/ 222642 h 1173612"/>
                  <a:gd name="connsiteX38" fmla="*/ 601637 w 1172284"/>
                  <a:gd name="connsiteY38" fmla="*/ 215662 h 1173612"/>
                  <a:gd name="connsiteX39" fmla="*/ 742387 w 1172284"/>
                  <a:gd name="connsiteY39" fmla="*/ 349683 h 1173612"/>
                  <a:gd name="connsiteX40" fmla="*/ 611392 w 1172284"/>
                  <a:gd name="connsiteY40" fmla="*/ 482307 h 1173612"/>
                  <a:gd name="connsiteX41" fmla="*/ 646231 w 1172284"/>
                  <a:gd name="connsiteY41" fmla="*/ 518604 h 1173612"/>
                  <a:gd name="connsiteX42" fmla="*/ 853872 w 1172284"/>
                  <a:gd name="connsiteY42" fmla="*/ 307801 h 1173612"/>
                  <a:gd name="connsiteX43" fmla="*/ 664348 w 1172284"/>
                  <a:gd name="connsiteY43" fmla="*/ 119335 h 1173612"/>
                  <a:gd name="connsiteX44" fmla="*/ 550424 w 1172284"/>
                  <a:gd name="connsiteY44" fmla="*/ 67506 h 1173612"/>
                  <a:gd name="connsiteX45" fmla="*/ 586142 w 1172284"/>
                  <a:gd name="connsiteY45" fmla="*/ 0 h 1173612"/>
                  <a:gd name="connsiteX46" fmla="*/ 1172284 w 1172284"/>
                  <a:gd name="connsiteY46" fmla="*/ 586806 h 1173612"/>
                  <a:gd name="connsiteX47" fmla="*/ 586142 w 1172284"/>
                  <a:gd name="connsiteY47" fmla="*/ 1173612 h 1173612"/>
                  <a:gd name="connsiteX48" fmla="*/ 0 w 1172284"/>
                  <a:gd name="connsiteY48" fmla="*/ 586806 h 1173612"/>
                  <a:gd name="connsiteX49" fmla="*/ 586142 w 1172284"/>
                  <a:gd name="connsiteY49" fmla="*/ 0 h 1173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172284" h="1173612">
                    <a:moveTo>
                      <a:pt x="234991" y="388993"/>
                    </a:moveTo>
                    <a:cubicBezTo>
                      <a:pt x="234991" y="388993"/>
                      <a:pt x="234991" y="388993"/>
                      <a:pt x="92968" y="539400"/>
                    </a:cubicBezTo>
                    <a:cubicBezTo>
                      <a:pt x="67905" y="565860"/>
                      <a:pt x="63728" y="624352"/>
                      <a:pt x="105500" y="664739"/>
                    </a:cubicBezTo>
                    <a:cubicBezTo>
                      <a:pt x="105500" y="664739"/>
                      <a:pt x="105500" y="664739"/>
                      <a:pt x="317142" y="872245"/>
                    </a:cubicBezTo>
                    <a:cubicBezTo>
                      <a:pt x="317142" y="872245"/>
                      <a:pt x="317142" y="872245"/>
                      <a:pt x="520429" y="661954"/>
                    </a:cubicBezTo>
                    <a:cubicBezTo>
                      <a:pt x="520429" y="661954"/>
                      <a:pt x="520429" y="661954"/>
                      <a:pt x="439671" y="583965"/>
                    </a:cubicBezTo>
                    <a:cubicBezTo>
                      <a:pt x="439671" y="583965"/>
                      <a:pt x="439671" y="583965"/>
                      <a:pt x="312964" y="714875"/>
                    </a:cubicBezTo>
                    <a:cubicBezTo>
                      <a:pt x="312964" y="714875"/>
                      <a:pt x="312964" y="714875"/>
                      <a:pt x="229422" y="632708"/>
                    </a:cubicBezTo>
                    <a:cubicBezTo>
                      <a:pt x="209928" y="606248"/>
                      <a:pt x="202966" y="581180"/>
                      <a:pt x="222460" y="554719"/>
                    </a:cubicBezTo>
                    <a:cubicBezTo>
                      <a:pt x="222460" y="554719"/>
                      <a:pt x="222460" y="554719"/>
                      <a:pt x="272585" y="494835"/>
                    </a:cubicBezTo>
                    <a:cubicBezTo>
                      <a:pt x="272585" y="494835"/>
                      <a:pt x="272585" y="494835"/>
                      <a:pt x="363090" y="575609"/>
                    </a:cubicBezTo>
                    <a:cubicBezTo>
                      <a:pt x="363090" y="575609"/>
                      <a:pt x="363090" y="575609"/>
                      <a:pt x="396507" y="542185"/>
                    </a:cubicBezTo>
                    <a:close/>
                    <a:moveTo>
                      <a:pt x="885806" y="337217"/>
                    </a:moveTo>
                    <a:cubicBezTo>
                      <a:pt x="809299" y="416766"/>
                      <a:pt x="809299" y="416766"/>
                      <a:pt x="809299" y="416766"/>
                    </a:cubicBezTo>
                    <a:cubicBezTo>
                      <a:pt x="910845" y="511666"/>
                      <a:pt x="910845" y="511666"/>
                      <a:pt x="910845" y="511666"/>
                    </a:cubicBezTo>
                    <a:cubicBezTo>
                      <a:pt x="949794" y="547952"/>
                      <a:pt x="972050" y="591215"/>
                      <a:pt x="953967" y="619127"/>
                    </a:cubicBezTo>
                    <a:cubicBezTo>
                      <a:pt x="891370" y="691698"/>
                      <a:pt x="891370" y="691698"/>
                      <a:pt x="891370" y="691698"/>
                    </a:cubicBezTo>
                    <a:lnTo>
                      <a:pt x="711926" y="517249"/>
                    </a:lnTo>
                    <a:cubicBezTo>
                      <a:pt x="675759" y="552138"/>
                      <a:pt x="675759" y="552138"/>
                      <a:pt x="675759" y="552138"/>
                    </a:cubicBezTo>
                    <a:cubicBezTo>
                      <a:pt x="930319" y="800554"/>
                      <a:pt x="930319" y="800554"/>
                      <a:pt x="930319" y="800554"/>
                    </a:cubicBezTo>
                    <a:cubicBezTo>
                      <a:pt x="1081942" y="642852"/>
                      <a:pt x="1081942" y="642852"/>
                      <a:pt x="1081942" y="642852"/>
                    </a:cubicBezTo>
                    <a:cubicBezTo>
                      <a:pt x="1112545" y="613545"/>
                      <a:pt x="1095853" y="538182"/>
                      <a:pt x="1066641" y="513062"/>
                    </a:cubicBezTo>
                    <a:cubicBezTo>
                      <a:pt x="885806" y="337217"/>
                      <a:pt x="885806" y="337217"/>
                      <a:pt x="885806" y="337217"/>
                    </a:cubicBezTo>
                    <a:close/>
                    <a:moveTo>
                      <a:pt x="550424" y="67506"/>
                    </a:moveTo>
                    <a:cubicBezTo>
                      <a:pt x="515237" y="71869"/>
                      <a:pt x="481094" y="97696"/>
                      <a:pt x="442771" y="144464"/>
                    </a:cubicBezTo>
                    <a:cubicBezTo>
                      <a:pt x="260214" y="345494"/>
                      <a:pt x="260214" y="345494"/>
                      <a:pt x="260214" y="345494"/>
                    </a:cubicBezTo>
                    <a:cubicBezTo>
                      <a:pt x="757716" y="832715"/>
                      <a:pt x="757716" y="832715"/>
                      <a:pt x="757716" y="832715"/>
                    </a:cubicBezTo>
                    <a:cubicBezTo>
                      <a:pt x="660167" y="929042"/>
                      <a:pt x="660167" y="929042"/>
                      <a:pt x="660167" y="929042"/>
                    </a:cubicBezTo>
                    <a:cubicBezTo>
                      <a:pt x="625328" y="962548"/>
                      <a:pt x="577947" y="975112"/>
                      <a:pt x="554256" y="954171"/>
                    </a:cubicBezTo>
                    <a:cubicBezTo>
                      <a:pt x="456707" y="856448"/>
                      <a:pt x="456707" y="856448"/>
                      <a:pt x="456707" y="856448"/>
                    </a:cubicBezTo>
                    <a:cubicBezTo>
                      <a:pt x="584915" y="725219"/>
                      <a:pt x="584915" y="725219"/>
                      <a:pt x="584915" y="725219"/>
                    </a:cubicBezTo>
                    <a:lnTo>
                      <a:pt x="543108" y="686130"/>
                    </a:lnTo>
                    <a:cubicBezTo>
                      <a:pt x="342435" y="895537"/>
                      <a:pt x="342435" y="895537"/>
                      <a:pt x="342435" y="895537"/>
                    </a:cubicBezTo>
                    <a:cubicBezTo>
                      <a:pt x="505481" y="1064459"/>
                      <a:pt x="505481" y="1064459"/>
                      <a:pt x="505481" y="1064459"/>
                    </a:cubicBezTo>
                    <a:cubicBezTo>
                      <a:pt x="559830" y="1120301"/>
                      <a:pt x="608605" y="1124489"/>
                      <a:pt x="675496" y="1063063"/>
                    </a:cubicBezTo>
                    <a:cubicBezTo>
                      <a:pt x="905434" y="829923"/>
                      <a:pt x="905434" y="829923"/>
                      <a:pt x="905434" y="829923"/>
                    </a:cubicBezTo>
                    <a:cubicBezTo>
                      <a:pt x="400964" y="344098"/>
                      <a:pt x="400964" y="344098"/>
                      <a:pt x="400964" y="344098"/>
                    </a:cubicBezTo>
                    <a:cubicBezTo>
                      <a:pt x="512449" y="222642"/>
                      <a:pt x="512449" y="222642"/>
                      <a:pt x="512449" y="222642"/>
                    </a:cubicBezTo>
                    <a:cubicBezTo>
                      <a:pt x="512449" y="222642"/>
                      <a:pt x="554256" y="183553"/>
                      <a:pt x="601637" y="215662"/>
                    </a:cubicBezTo>
                    <a:cubicBezTo>
                      <a:pt x="649019" y="249167"/>
                      <a:pt x="743781" y="346890"/>
                      <a:pt x="742387" y="349683"/>
                    </a:cubicBezTo>
                    <a:cubicBezTo>
                      <a:pt x="611392" y="482307"/>
                      <a:pt x="611392" y="482307"/>
                      <a:pt x="611392" y="482307"/>
                    </a:cubicBezTo>
                    <a:cubicBezTo>
                      <a:pt x="646231" y="518604"/>
                      <a:pt x="646231" y="518604"/>
                      <a:pt x="646231" y="518604"/>
                    </a:cubicBezTo>
                    <a:cubicBezTo>
                      <a:pt x="853872" y="307801"/>
                      <a:pt x="853872" y="307801"/>
                      <a:pt x="853872" y="307801"/>
                    </a:cubicBezTo>
                    <a:cubicBezTo>
                      <a:pt x="664348" y="119335"/>
                      <a:pt x="664348" y="119335"/>
                      <a:pt x="664348" y="119335"/>
                    </a:cubicBezTo>
                    <a:cubicBezTo>
                      <a:pt x="621844" y="80245"/>
                      <a:pt x="585611" y="63144"/>
                      <a:pt x="550424" y="67506"/>
                    </a:cubicBezTo>
                    <a:close/>
                    <a:moveTo>
                      <a:pt x="586142" y="0"/>
                    </a:moveTo>
                    <a:cubicBezTo>
                      <a:pt x="909859" y="0"/>
                      <a:pt x="1172284" y="262722"/>
                      <a:pt x="1172284" y="586806"/>
                    </a:cubicBezTo>
                    <a:cubicBezTo>
                      <a:pt x="1172284" y="910890"/>
                      <a:pt x="909859" y="1173612"/>
                      <a:pt x="586142" y="1173612"/>
                    </a:cubicBezTo>
                    <a:cubicBezTo>
                      <a:pt x="262425" y="1173612"/>
                      <a:pt x="0" y="910890"/>
                      <a:pt x="0" y="586806"/>
                    </a:cubicBezTo>
                    <a:cubicBezTo>
                      <a:pt x="0" y="262722"/>
                      <a:pt x="262425" y="0"/>
                      <a:pt x="586142" y="0"/>
                    </a:cubicBezTo>
                    <a:close/>
                  </a:path>
                </a:pathLst>
              </a:custGeom>
              <a:grpFill/>
              <a:ln>
                <a:noFill/>
              </a:ln>
            </p:spPr>
            <p:txBody>
              <a:bodyPr wrap="square" anchor="ctr">
                <a:noAutofit/>
              </a:bodyPr>
              <a:lstStyle/>
              <a:p>
                <a:pPr algn="ctr"/>
                <a:endParaRPr/>
              </a:p>
            </p:txBody>
          </p:sp>
          <p:sp>
            <p:nvSpPr>
              <p:cNvPr id="159" name="ïŝḻíḑè"/>
              <p:cNvSpPr/>
              <p:nvPr/>
            </p:nvSpPr>
            <p:spPr bwMode="auto">
              <a:xfrm>
                <a:off x="5874452" y="1174442"/>
                <a:ext cx="136745" cy="73018"/>
              </a:xfrm>
              <a:custGeom>
                <a:avLst/>
                <a:gdLst>
                  <a:gd name="T0" fmla="*/ 7 w 98"/>
                  <a:gd name="T1" fmla="*/ 52 h 52"/>
                  <a:gd name="T2" fmla="*/ 12 w 98"/>
                  <a:gd name="T3" fmla="*/ 46 h 52"/>
                  <a:gd name="T4" fmla="*/ 95 w 98"/>
                  <a:gd name="T5" fmla="*/ 4 h 52"/>
                  <a:gd name="T6" fmla="*/ 98 w 98"/>
                  <a:gd name="T7" fmla="*/ 4 h 52"/>
                  <a:gd name="T8" fmla="*/ 96 w 98"/>
                  <a:gd name="T9" fmla="*/ 0 h 52"/>
                  <a:gd name="T10" fmla="*/ 94 w 98"/>
                  <a:gd name="T11" fmla="*/ 1 h 52"/>
                  <a:gd name="T12" fmla="*/ 7 w 98"/>
                  <a:gd name="T13" fmla="*/ 38 h 52"/>
                  <a:gd name="T14" fmla="*/ 0 w 98"/>
                  <a:gd name="T15" fmla="*/ 39 h 52"/>
                  <a:gd name="T16" fmla="*/ 7 w 98"/>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52">
                    <a:moveTo>
                      <a:pt x="7" y="52"/>
                    </a:moveTo>
                    <a:cubicBezTo>
                      <a:pt x="5" y="48"/>
                      <a:pt x="7" y="48"/>
                      <a:pt x="12" y="46"/>
                    </a:cubicBezTo>
                    <a:cubicBezTo>
                      <a:pt x="95" y="4"/>
                      <a:pt x="95" y="4"/>
                      <a:pt x="95" y="4"/>
                    </a:cubicBezTo>
                    <a:cubicBezTo>
                      <a:pt x="96" y="4"/>
                      <a:pt x="97" y="3"/>
                      <a:pt x="98" y="4"/>
                    </a:cubicBezTo>
                    <a:cubicBezTo>
                      <a:pt x="96" y="0"/>
                      <a:pt x="96" y="0"/>
                      <a:pt x="96" y="0"/>
                    </a:cubicBezTo>
                    <a:cubicBezTo>
                      <a:pt x="96" y="0"/>
                      <a:pt x="95" y="1"/>
                      <a:pt x="94" y="1"/>
                    </a:cubicBezTo>
                    <a:cubicBezTo>
                      <a:pt x="7" y="38"/>
                      <a:pt x="7" y="38"/>
                      <a:pt x="7" y="38"/>
                    </a:cubicBezTo>
                    <a:cubicBezTo>
                      <a:pt x="3" y="40"/>
                      <a:pt x="2" y="42"/>
                      <a:pt x="0" y="39"/>
                    </a:cubicBezTo>
                    <a:lnTo>
                      <a:pt x="7" y="52"/>
                    </a:lnTo>
                    <a:close/>
                  </a:path>
                </a:pathLst>
              </a:custGeom>
              <a:grpFill/>
              <a:ln>
                <a:noFill/>
              </a:ln>
            </p:spPr>
            <p:txBody>
              <a:bodyPr anchor="ctr"/>
              <a:lstStyle/>
              <a:p>
                <a:pPr algn="ctr"/>
                <a:endParaRPr/>
              </a:p>
            </p:txBody>
          </p:sp>
          <p:sp>
            <p:nvSpPr>
              <p:cNvPr id="176" name="îsḷïdé"/>
              <p:cNvSpPr/>
              <p:nvPr/>
            </p:nvSpPr>
            <p:spPr bwMode="auto">
              <a:xfrm>
                <a:off x="5895693" y="1197012"/>
                <a:ext cx="128779" cy="80984"/>
              </a:xfrm>
              <a:custGeom>
                <a:avLst/>
                <a:gdLst>
                  <a:gd name="T0" fmla="*/ 4 w 93"/>
                  <a:gd name="T1" fmla="*/ 58 h 58"/>
                  <a:gd name="T2" fmla="*/ 5 w 93"/>
                  <a:gd name="T3" fmla="*/ 56 h 58"/>
                  <a:gd name="T4" fmla="*/ 92 w 93"/>
                  <a:gd name="T5" fmla="*/ 6 h 58"/>
                  <a:gd name="T6" fmla="*/ 93 w 93"/>
                  <a:gd name="T7" fmla="*/ 6 h 58"/>
                  <a:gd name="T8" fmla="*/ 89 w 93"/>
                  <a:gd name="T9" fmla="*/ 0 h 58"/>
                  <a:gd name="T10" fmla="*/ 88 w 93"/>
                  <a:gd name="T11" fmla="*/ 1 h 58"/>
                  <a:gd name="T12" fmla="*/ 4 w 93"/>
                  <a:gd name="T13" fmla="*/ 51 h 58"/>
                  <a:gd name="T14" fmla="*/ 0 w 93"/>
                  <a:gd name="T15" fmla="*/ 51 h 58"/>
                  <a:gd name="T16" fmla="*/ 4 w 93"/>
                  <a:gd name="T17" fmla="*/ 5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58">
                    <a:moveTo>
                      <a:pt x="4" y="58"/>
                    </a:moveTo>
                    <a:cubicBezTo>
                      <a:pt x="4" y="57"/>
                      <a:pt x="4" y="57"/>
                      <a:pt x="5" y="56"/>
                    </a:cubicBezTo>
                    <a:cubicBezTo>
                      <a:pt x="30" y="41"/>
                      <a:pt x="67" y="21"/>
                      <a:pt x="92" y="6"/>
                    </a:cubicBezTo>
                    <a:cubicBezTo>
                      <a:pt x="92" y="5"/>
                      <a:pt x="93" y="5"/>
                      <a:pt x="93" y="6"/>
                    </a:cubicBezTo>
                    <a:cubicBezTo>
                      <a:pt x="89" y="0"/>
                      <a:pt x="89" y="0"/>
                      <a:pt x="89" y="0"/>
                    </a:cubicBezTo>
                    <a:cubicBezTo>
                      <a:pt x="90" y="0"/>
                      <a:pt x="89" y="1"/>
                      <a:pt x="88" y="1"/>
                    </a:cubicBezTo>
                    <a:cubicBezTo>
                      <a:pt x="4" y="51"/>
                      <a:pt x="4" y="51"/>
                      <a:pt x="4" y="51"/>
                    </a:cubicBezTo>
                    <a:cubicBezTo>
                      <a:pt x="2" y="52"/>
                      <a:pt x="1" y="52"/>
                      <a:pt x="0" y="51"/>
                    </a:cubicBezTo>
                    <a:lnTo>
                      <a:pt x="4" y="58"/>
                    </a:lnTo>
                    <a:close/>
                  </a:path>
                </a:pathLst>
              </a:custGeom>
              <a:grpFill/>
              <a:ln>
                <a:noFill/>
              </a:ln>
            </p:spPr>
            <p:txBody>
              <a:bodyPr anchor="ctr"/>
              <a:lstStyle/>
              <a:p>
                <a:pPr algn="ctr"/>
                <a:endParaRPr/>
              </a:p>
            </p:txBody>
          </p:sp>
          <p:sp>
            <p:nvSpPr>
              <p:cNvPr id="177" name="íşľîdé"/>
              <p:cNvSpPr/>
              <p:nvPr/>
            </p:nvSpPr>
            <p:spPr bwMode="auto">
              <a:xfrm>
                <a:off x="5914279" y="1219582"/>
                <a:ext cx="127450" cy="91607"/>
              </a:xfrm>
              <a:custGeom>
                <a:avLst/>
                <a:gdLst>
                  <a:gd name="T0" fmla="*/ 5 w 91"/>
                  <a:gd name="T1" fmla="*/ 66 h 66"/>
                  <a:gd name="T2" fmla="*/ 7 w 91"/>
                  <a:gd name="T3" fmla="*/ 62 h 66"/>
                  <a:gd name="T4" fmla="*/ 86 w 91"/>
                  <a:gd name="T5" fmla="*/ 11 h 66"/>
                  <a:gd name="T6" fmla="*/ 91 w 91"/>
                  <a:gd name="T7" fmla="*/ 11 h 66"/>
                  <a:gd name="T8" fmla="*/ 84 w 91"/>
                  <a:gd name="T9" fmla="*/ 0 h 66"/>
                  <a:gd name="T10" fmla="*/ 81 w 91"/>
                  <a:gd name="T11" fmla="*/ 5 h 66"/>
                  <a:gd name="T12" fmla="*/ 3 w 91"/>
                  <a:gd name="T13" fmla="*/ 58 h 66"/>
                  <a:gd name="T14" fmla="*/ 0 w 91"/>
                  <a:gd name="T15" fmla="*/ 58 h 66"/>
                  <a:gd name="T16" fmla="*/ 5 w 91"/>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66">
                    <a:moveTo>
                      <a:pt x="5" y="66"/>
                    </a:moveTo>
                    <a:cubicBezTo>
                      <a:pt x="4" y="65"/>
                      <a:pt x="5" y="64"/>
                      <a:pt x="7" y="62"/>
                    </a:cubicBezTo>
                    <a:cubicBezTo>
                      <a:pt x="86" y="11"/>
                      <a:pt x="86" y="11"/>
                      <a:pt x="86" y="11"/>
                    </a:cubicBezTo>
                    <a:cubicBezTo>
                      <a:pt x="88" y="10"/>
                      <a:pt x="90" y="10"/>
                      <a:pt x="91" y="11"/>
                    </a:cubicBezTo>
                    <a:cubicBezTo>
                      <a:pt x="84" y="0"/>
                      <a:pt x="84" y="0"/>
                      <a:pt x="84" y="0"/>
                    </a:cubicBezTo>
                    <a:cubicBezTo>
                      <a:pt x="85" y="2"/>
                      <a:pt x="83" y="3"/>
                      <a:pt x="81" y="5"/>
                    </a:cubicBezTo>
                    <a:cubicBezTo>
                      <a:pt x="3" y="58"/>
                      <a:pt x="3" y="58"/>
                      <a:pt x="3" y="58"/>
                    </a:cubicBezTo>
                    <a:cubicBezTo>
                      <a:pt x="2" y="58"/>
                      <a:pt x="1" y="59"/>
                      <a:pt x="0" y="58"/>
                    </a:cubicBezTo>
                    <a:lnTo>
                      <a:pt x="5" y="66"/>
                    </a:lnTo>
                    <a:close/>
                  </a:path>
                </a:pathLst>
              </a:custGeom>
              <a:grpFill/>
              <a:ln>
                <a:noFill/>
              </a:ln>
            </p:spPr>
            <p:txBody>
              <a:bodyPr anchor="ctr"/>
              <a:lstStyle/>
              <a:p>
                <a:pPr algn="ctr"/>
                <a:endParaRPr/>
              </a:p>
            </p:txBody>
          </p:sp>
          <p:sp>
            <p:nvSpPr>
              <p:cNvPr id="178" name="ïṧļídè"/>
              <p:cNvSpPr/>
              <p:nvPr/>
            </p:nvSpPr>
            <p:spPr bwMode="auto">
              <a:xfrm>
                <a:off x="5936849" y="1248789"/>
                <a:ext cx="122140" cy="95588"/>
              </a:xfrm>
              <a:custGeom>
                <a:avLst/>
                <a:gdLst>
                  <a:gd name="T0" fmla="*/ 0 w 88"/>
                  <a:gd name="T1" fmla="*/ 61 h 69"/>
                  <a:gd name="T2" fmla="*/ 3 w 88"/>
                  <a:gd name="T3" fmla="*/ 61 h 69"/>
                  <a:gd name="T4" fmla="*/ 81 w 88"/>
                  <a:gd name="T5" fmla="*/ 4 h 69"/>
                  <a:gd name="T6" fmla="*/ 83 w 88"/>
                  <a:gd name="T7" fmla="*/ 0 h 69"/>
                  <a:gd name="T8" fmla="*/ 88 w 88"/>
                  <a:gd name="T9" fmla="*/ 7 h 69"/>
                  <a:gd name="T10" fmla="*/ 85 w 88"/>
                  <a:gd name="T11" fmla="*/ 7 h 69"/>
                  <a:gd name="T12" fmla="*/ 7 w 88"/>
                  <a:gd name="T13" fmla="*/ 66 h 69"/>
                  <a:gd name="T14" fmla="*/ 6 w 88"/>
                  <a:gd name="T15" fmla="*/ 69 h 69"/>
                  <a:gd name="T16" fmla="*/ 0 w 88"/>
                  <a:gd name="T17" fmla="*/ 61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 h="69">
                    <a:moveTo>
                      <a:pt x="0" y="61"/>
                    </a:moveTo>
                    <a:cubicBezTo>
                      <a:pt x="1" y="62"/>
                      <a:pt x="2" y="62"/>
                      <a:pt x="3" y="61"/>
                    </a:cubicBezTo>
                    <a:cubicBezTo>
                      <a:pt x="81" y="4"/>
                      <a:pt x="81" y="4"/>
                      <a:pt x="81" y="4"/>
                    </a:cubicBezTo>
                    <a:cubicBezTo>
                      <a:pt x="83" y="3"/>
                      <a:pt x="84" y="2"/>
                      <a:pt x="83" y="0"/>
                    </a:cubicBezTo>
                    <a:cubicBezTo>
                      <a:pt x="88" y="7"/>
                      <a:pt x="88" y="7"/>
                      <a:pt x="88" y="7"/>
                    </a:cubicBezTo>
                    <a:cubicBezTo>
                      <a:pt x="87" y="6"/>
                      <a:pt x="86" y="6"/>
                      <a:pt x="85" y="7"/>
                    </a:cubicBezTo>
                    <a:cubicBezTo>
                      <a:pt x="63" y="22"/>
                      <a:pt x="27" y="49"/>
                      <a:pt x="7" y="66"/>
                    </a:cubicBezTo>
                    <a:cubicBezTo>
                      <a:pt x="5" y="67"/>
                      <a:pt x="5" y="68"/>
                      <a:pt x="6" y="69"/>
                    </a:cubicBezTo>
                    <a:lnTo>
                      <a:pt x="0" y="61"/>
                    </a:lnTo>
                    <a:close/>
                  </a:path>
                </a:pathLst>
              </a:custGeom>
              <a:grpFill/>
              <a:ln>
                <a:noFill/>
              </a:ln>
            </p:spPr>
            <p:txBody>
              <a:bodyPr anchor="ctr"/>
              <a:lstStyle/>
              <a:p>
                <a:pPr algn="ctr"/>
                <a:endParaRPr/>
              </a:p>
            </p:txBody>
          </p:sp>
          <p:sp>
            <p:nvSpPr>
              <p:cNvPr id="179" name="ïŝḻiḑe"/>
              <p:cNvSpPr/>
              <p:nvPr/>
            </p:nvSpPr>
            <p:spPr bwMode="auto">
              <a:xfrm>
                <a:off x="5981990" y="1288616"/>
                <a:ext cx="118159" cy="120814"/>
              </a:xfrm>
              <a:custGeom>
                <a:avLst/>
                <a:gdLst>
                  <a:gd name="T0" fmla="*/ 0 w 85"/>
                  <a:gd name="T1" fmla="*/ 72 h 86"/>
                  <a:gd name="T2" fmla="*/ 7 w 85"/>
                  <a:gd name="T3" fmla="*/ 70 h 86"/>
                  <a:gd name="T4" fmla="*/ 68 w 85"/>
                  <a:gd name="T5" fmla="*/ 16 h 86"/>
                  <a:gd name="T6" fmla="*/ 76 w 85"/>
                  <a:gd name="T7" fmla="*/ 3 h 86"/>
                  <a:gd name="T8" fmla="*/ 83 w 85"/>
                  <a:gd name="T9" fmla="*/ 9 h 86"/>
                  <a:gd name="T10" fmla="*/ 85 w 85"/>
                  <a:gd name="T11" fmla="*/ 13 h 86"/>
                  <a:gd name="T12" fmla="*/ 77 w 85"/>
                  <a:gd name="T13" fmla="*/ 16 h 86"/>
                  <a:gd name="T14" fmla="*/ 15 w 85"/>
                  <a:gd name="T15" fmla="*/ 75 h 86"/>
                  <a:gd name="T16" fmla="*/ 10 w 85"/>
                  <a:gd name="T17" fmla="*/ 83 h 86"/>
                  <a:gd name="T18" fmla="*/ 0 w 85"/>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6">
                    <a:moveTo>
                      <a:pt x="0" y="72"/>
                    </a:moveTo>
                    <a:cubicBezTo>
                      <a:pt x="0" y="72"/>
                      <a:pt x="3" y="74"/>
                      <a:pt x="7" y="70"/>
                    </a:cubicBezTo>
                    <a:cubicBezTo>
                      <a:pt x="12" y="67"/>
                      <a:pt x="68" y="16"/>
                      <a:pt x="68" y="16"/>
                    </a:cubicBezTo>
                    <a:cubicBezTo>
                      <a:pt x="68" y="16"/>
                      <a:pt x="78" y="7"/>
                      <a:pt x="76" y="3"/>
                    </a:cubicBezTo>
                    <a:cubicBezTo>
                      <a:pt x="74" y="0"/>
                      <a:pt x="83" y="9"/>
                      <a:pt x="83" y="9"/>
                    </a:cubicBezTo>
                    <a:cubicBezTo>
                      <a:pt x="85" y="13"/>
                      <a:pt x="85" y="13"/>
                      <a:pt x="85" y="13"/>
                    </a:cubicBezTo>
                    <a:cubicBezTo>
                      <a:pt x="85" y="13"/>
                      <a:pt x="82" y="12"/>
                      <a:pt x="77" y="16"/>
                    </a:cubicBezTo>
                    <a:cubicBezTo>
                      <a:pt x="72" y="21"/>
                      <a:pt x="15" y="75"/>
                      <a:pt x="15" y="75"/>
                    </a:cubicBezTo>
                    <a:cubicBezTo>
                      <a:pt x="15" y="75"/>
                      <a:pt x="10" y="79"/>
                      <a:pt x="10" y="83"/>
                    </a:cubicBezTo>
                    <a:cubicBezTo>
                      <a:pt x="10" y="86"/>
                      <a:pt x="0" y="72"/>
                      <a:pt x="0" y="72"/>
                    </a:cubicBezTo>
                    <a:close/>
                  </a:path>
                </a:pathLst>
              </a:custGeom>
              <a:grpFill/>
              <a:ln>
                <a:noFill/>
              </a:ln>
            </p:spPr>
            <p:txBody>
              <a:bodyPr anchor="ctr"/>
              <a:lstStyle/>
              <a:p>
                <a:pPr algn="ctr"/>
                <a:endParaRPr/>
              </a:p>
            </p:txBody>
          </p:sp>
          <p:sp>
            <p:nvSpPr>
              <p:cNvPr id="180" name="i$ḷïḋe"/>
              <p:cNvSpPr/>
              <p:nvPr/>
            </p:nvSpPr>
            <p:spPr bwMode="auto">
              <a:xfrm>
                <a:off x="6007213" y="1317826"/>
                <a:ext cx="118159" cy="123469"/>
              </a:xfrm>
              <a:custGeom>
                <a:avLst/>
                <a:gdLst>
                  <a:gd name="T0" fmla="*/ 0 w 85"/>
                  <a:gd name="T1" fmla="*/ 75 h 88"/>
                  <a:gd name="T2" fmla="*/ 7 w 85"/>
                  <a:gd name="T3" fmla="*/ 73 h 88"/>
                  <a:gd name="T4" fmla="*/ 73 w 85"/>
                  <a:gd name="T5" fmla="*/ 11 h 88"/>
                  <a:gd name="T6" fmla="*/ 76 w 85"/>
                  <a:gd name="T7" fmla="*/ 3 h 88"/>
                  <a:gd name="T8" fmla="*/ 82 w 85"/>
                  <a:gd name="T9" fmla="*/ 8 h 88"/>
                  <a:gd name="T10" fmla="*/ 85 w 85"/>
                  <a:gd name="T11" fmla="*/ 13 h 88"/>
                  <a:gd name="T12" fmla="*/ 77 w 85"/>
                  <a:gd name="T13" fmla="*/ 16 h 88"/>
                  <a:gd name="T14" fmla="*/ 14 w 85"/>
                  <a:gd name="T15" fmla="*/ 77 h 88"/>
                  <a:gd name="T16" fmla="*/ 10 w 85"/>
                  <a:gd name="T17" fmla="*/ 85 h 88"/>
                  <a:gd name="T18" fmla="*/ 0 w 85"/>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8">
                    <a:moveTo>
                      <a:pt x="0" y="75"/>
                    </a:moveTo>
                    <a:cubicBezTo>
                      <a:pt x="0" y="75"/>
                      <a:pt x="3" y="77"/>
                      <a:pt x="7" y="73"/>
                    </a:cubicBezTo>
                    <a:cubicBezTo>
                      <a:pt x="11" y="69"/>
                      <a:pt x="73" y="11"/>
                      <a:pt x="73" y="11"/>
                    </a:cubicBezTo>
                    <a:cubicBezTo>
                      <a:pt x="73" y="11"/>
                      <a:pt x="78" y="6"/>
                      <a:pt x="76" y="3"/>
                    </a:cubicBezTo>
                    <a:cubicBezTo>
                      <a:pt x="74" y="0"/>
                      <a:pt x="82" y="8"/>
                      <a:pt x="82" y="8"/>
                    </a:cubicBezTo>
                    <a:cubicBezTo>
                      <a:pt x="85" y="13"/>
                      <a:pt x="85" y="13"/>
                      <a:pt x="85" y="13"/>
                    </a:cubicBezTo>
                    <a:cubicBezTo>
                      <a:pt x="85" y="13"/>
                      <a:pt x="82" y="11"/>
                      <a:pt x="77" y="16"/>
                    </a:cubicBezTo>
                    <a:cubicBezTo>
                      <a:pt x="72" y="21"/>
                      <a:pt x="14" y="77"/>
                      <a:pt x="14" y="77"/>
                    </a:cubicBezTo>
                    <a:cubicBezTo>
                      <a:pt x="14" y="77"/>
                      <a:pt x="10" y="81"/>
                      <a:pt x="10" y="85"/>
                    </a:cubicBezTo>
                    <a:cubicBezTo>
                      <a:pt x="10" y="88"/>
                      <a:pt x="0" y="75"/>
                      <a:pt x="0" y="75"/>
                    </a:cubicBezTo>
                    <a:close/>
                  </a:path>
                </a:pathLst>
              </a:custGeom>
              <a:grpFill/>
              <a:ln>
                <a:noFill/>
              </a:ln>
            </p:spPr>
            <p:txBody>
              <a:bodyPr anchor="ctr"/>
              <a:lstStyle/>
              <a:p>
                <a:pPr algn="ctr"/>
                <a:endParaRPr/>
              </a:p>
            </p:txBody>
          </p:sp>
          <p:sp>
            <p:nvSpPr>
              <p:cNvPr id="181" name="î$ḷïḑê"/>
              <p:cNvSpPr/>
              <p:nvPr/>
            </p:nvSpPr>
            <p:spPr bwMode="auto">
              <a:xfrm>
                <a:off x="6032438" y="1340393"/>
                <a:ext cx="114175" cy="127450"/>
              </a:xfrm>
              <a:custGeom>
                <a:avLst/>
                <a:gdLst>
                  <a:gd name="T0" fmla="*/ 0 w 82"/>
                  <a:gd name="T1" fmla="*/ 78 h 91"/>
                  <a:gd name="T2" fmla="*/ 7 w 82"/>
                  <a:gd name="T3" fmla="*/ 76 h 91"/>
                  <a:gd name="T4" fmla="*/ 70 w 82"/>
                  <a:gd name="T5" fmla="*/ 11 h 91"/>
                  <a:gd name="T6" fmla="*/ 73 w 82"/>
                  <a:gd name="T7" fmla="*/ 3 h 91"/>
                  <a:gd name="T8" fmla="*/ 79 w 82"/>
                  <a:gd name="T9" fmla="*/ 7 h 91"/>
                  <a:gd name="T10" fmla="*/ 82 w 82"/>
                  <a:gd name="T11" fmla="*/ 11 h 91"/>
                  <a:gd name="T12" fmla="*/ 74 w 82"/>
                  <a:gd name="T13" fmla="*/ 15 h 91"/>
                  <a:gd name="T14" fmla="*/ 14 w 82"/>
                  <a:gd name="T15" fmla="*/ 79 h 91"/>
                  <a:gd name="T16" fmla="*/ 11 w 82"/>
                  <a:gd name="T17" fmla="*/ 87 h 91"/>
                  <a:gd name="T18" fmla="*/ 0 w 82"/>
                  <a:gd name="T19" fmla="*/ 78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2" h="91">
                    <a:moveTo>
                      <a:pt x="0" y="78"/>
                    </a:moveTo>
                    <a:cubicBezTo>
                      <a:pt x="0" y="78"/>
                      <a:pt x="3" y="80"/>
                      <a:pt x="7" y="76"/>
                    </a:cubicBezTo>
                    <a:cubicBezTo>
                      <a:pt x="11" y="71"/>
                      <a:pt x="70" y="11"/>
                      <a:pt x="70" y="11"/>
                    </a:cubicBezTo>
                    <a:cubicBezTo>
                      <a:pt x="70" y="11"/>
                      <a:pt x="75" y="5"/>
                      <a:pt x="73" y="3"/>
                    </a:cubicBezTo>
                    <a:cubicBezTo>
                      <a:pt x="70" y="0"/>
                      <a:pt x="79" y="7"/>
                      <a:pt x="79" y="7"/>
                    </a:cubicBezTo>
                    <a:cubicBezTo>
                      <a:pt x="82" y="11"/>
                      <a:pt x="82" y="11"/>
                      <a:pt x="82" y="11"/>
                    </a:cubicBezTo>
                    <a:cubicBezTo>
                      <a:pt x="82" y="11"/>
                      <a:pt x="79" y="10"/>
                      <a:pt x="74" y="15"/>
                    </a:cubicBezTo>
                    <a:cubicBezTo>
                      <a:pt x="70" y="20"/>
                      <a:pt x="14" y="79"/>
                      <a:pt x="14" y="79"/>
                    </a:cubicBezTo>
                    <a:cubicBezTo>
                      <a:pt x="14" y="79"/>
                      <a:pt x="10" y="83"/>
                      <a:pt x="11" y="87"/>
                    </a:cubicBezTo>
                    <a:cubicBezTo>
                      <a:pt x="11" y="91"/>
                      <a:pt x="0" y="78"/>
                      <a:pt x="0" y="78"/>
                    </a:cubicBezTo>
                    <a:close/>
                  </a:path>
                </a:pathLst>
              </a:custGeom>
              <a:grpFill/>
              <a:ln>
                <a:noFill/>
              </a:ln>
            </p:spPr>
            <p:txBody>
              <a:bodyPr anchor="ctr"/>
              <a:lstStyle/>
              <a:p>
                <a:pPr algn="ctr"/>
                <a:endParaRPr/>
              </a:p>
            </p:txBody>
          </p:sp>
          <p:sp>
            <p:nvSpPr>
              <p:cNvPr id="182" name="ísḻíďê"/>
              <p:cNvSpPr/>
              <p:nvPr/>
            </p:nvSpPr>
            <p:spPr bwMode="auto">
              <a:xfrm>
                <a:off x="6057663" y="1357653"/>
                <a:ext cx="110193" cy="131434"/>
              </a:xfrm>
              <a:custGeom>
                <a:avLst/>
                <a:gdLst>
                  <a:gd name="T0" fmla="*/ 0 w 79"/>
                  <a:gd name="T1" fmla="*/ 82 h 94"/>
                  <a:gd name="T2" fmla="*/ 9 w 79"/>
                  <a:gd name="T3" fmla="*/ 79 h 94"/>
                  <a:gd name="T4" fmla="*/ 68 w 79"/>
                  <a:gd name="T5" fmla="*/ 11 h 94"/>
                  <a:gd name="T6" fmla="*/ 69 w 79"/>
                  <a:gd name="T7" fmla="*/ 3 h 94"/>
                  <a:gd name="T8" fmla="*/ 76 w 79"/>
                  <a:gd name="T9" fmla="*/ 8 h 94"/>
                  <a:gd name="T10" fmla="*/ 79 w 79"/>
                  <a:gd name="T11" fmla="*/ 12 h 94"/>
                  <a:gd name="T12" fmla="*/ 71 w 79"/>
                  <a:gd name="T13" fmla="*/ 15 h 94"/>
                  <a:gd name="T14" fmla="*/ 15 w 79"/>
                  <a:gd name="T15" fmla="*/ 82 h 94"/>
                  <a:gd name="T16" fmla="*/ 13 w 79"/>
                  <a:gd name="T17" fmla="*/ 90 h 94"/>
                  <a:gd name="T18" fmla="*/ 0 w 79"/>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 h="94">
                    <a:moveTo>
                      <a:pt x="0" y="82"/>
                    </a:moveTo>
                    <a:cubicBezTo>
                      <a:pt x="0" y="82"/>
                      <a:pt x="5" y="83"/>
                      <a:pt x="9" y="79"/>
                    </a:cubicBezTo>
                    <a:cubicBezTo>
                      <a:pt x="13" y="74"/>
                      <a:pt x="68" y="11"/>
                      <a:pt x="68" y="11"/>
                    </a:cubicBezTo>
                    <a:cubicBezTo>
                      <a:pt x="68" y="11"/>
                      <a:pt x="71" y="6"/>
                      <a:pt x="69" y="3"/>
                    </a:cubicBezTo>
                    <a:cubicBezTo>
                      <a:pt x="67" y="0"/>
                      <a:pt x="76" y="8"/>
                      <a:pt x="76" y="8"/>
                    </a:cubicBezTo>
                    <a:cubicBezTo>
                      <a:pt x="79" y="12"/>
                      <a:pt x="79" y="12"/>
                      <a:pt x="79" y="12"/>
                    </a:cubicBezTo>
                    <a:cubicBezTo>
                      <a:pt x="79" y="12"/>
                      <a:pt x="76" y="10"/>
                      <a:pt x="71" y="15"/>
                    </a:cubicBezTo>
                    <a:cubicBezTo>
                      <a:pt x="67" y="20"/>
                      <a:pt x="15" y="82"/>
                      <a:pt x="15" y="82"/>
                    </a:cubicBezTo>
                    <a:cubicBezTo>
                      <a:pt x="15" y="82"/>
                      <a:pt x="13" y="86"/>
                      <a:pt x="13" y="90"/>
                    </a:cubicBezTo>
                    <a:cubicBezTo>
                      <a:pt x="14" y="94"/>
                      <a:pt x="0" y="82"/>
                      <a:pt x="0" y="82"/>
                    </a:cubicBezTo>
                    <a:close/>
                  </a:path>
                </a:pathLst>
              </a:custGeom>
              <a:grpFill/>
              <a:ln>
                <a:noFill/>
              </a:ln>
            </p:spPr>
            <p:txBody>
              <a:bodyPr anchor="ctr"/>
              <a:lstStyle/>
              <a:p>
                <a:pPr algn="ctr"/>
                <a:endParaRPr/>
              </a:p>
            </p:txBody>
          </p:sp>
          <p:sp>
            <p:nvSpPr>
              <p:cNvPr id="183" name="iṩliḍé"/>
              <p:cNvSpPr/>
              <p:nvPr/>
            </p:nvSpPr>
            <p:spPr bwMode="auto">
              <a:xfrm>
                <a:off x="6086870" y="1377565"/>
                <a:ext cx="106209" cy="138071"/>
              </a:xfrm>
              <a:custGeom>
                <a:avLst/>
                <a:gdLst>
                  <a:gd name="T0" fmla="*/ 0 w 76"/>
                  <a:gd name="T1" fmla="*/ 84 h 99"/>
                  <a:gd name="T2" fmla="*/ 8 w 76"/>
                  <a:gd name="T3" fmla="*/ 81 h 99"/>
                  <a:gd name="T4" fmla="*/ 63 w 76"/>
                  <a:gd name="T5" fmla="*/ 12 h 99"/>
                  <a:gd name="T6" fmla="*/ 66 w 76"/>
                  <a:gd name="T7" fmla="*/ 3 h 99"/>
                  <a:gd name="T8" fmla="*/ 73 w 76"/>
                  <a:gd name="T9" fmla="*/ 8 h 99"/>
                  <a:gd name="T10" fmla="*/ 76 w 76"/>
                  <a:gd name="T11" fmla="*/ 11 h 99"/>
                  <a:gd name="T12" fmla="*/ 64 w 76"/>
                  <a:gd name="T13" fmla="*/ 23 h 99"/>
                  <a:gd name="T14" fmla="*/ 17 w 76"/>
                  <a:gd name="T15" fmla="*/ 87 h 99"/>
                  <a:gd name="T16" fmla="*/ 16 w 76"/>
                  <a:gd name="T17" fmla="*/ 96 h 99"/>
                  <a:gd name="T18" fmla="*/ 0 w 76"/>
                  <a:gd name="T19" fmla="*/ 84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99">
                    <a:moveTo>
                      <a:pt x="0" y="84"/>
                    </a:moveTo>
                    <a:cubicBezTo>
                      <a:pt x="0" y="84"/>
                      <a:pt x="4" y="85"/>
                      <a:pt x="8" y="81"/>
                    </a:cubicBezTo>
                    <a:cubicBezTo>
                      <a:pt x="12" y="76"/>
                      <a:pt x="63" y="12"/>
                      <a:pt x="63" y="12"/>
                    </a:cubicBezTo>
                    <a:cubicBezTo>
                      <a:pt x="63" y="12"/>
                      <a:pt x="68" y="6"/>
                      <a:pt x="66" y="3"/>
                    </a:cubicBezTo>
                    <a:cubicBezTo>
                      <a:pt x="63" y="0"/>
                      <a:pt x="73" y="8"/>
                      <a:pt x="73" y="8"/>
                    </a:cubicBezTo>
                    <a:cubicBezTo>
                      <a:pt x="76" y="11"/>
                      <a:pt x="76" y="11"/>
                      <a:pt x="76" y="11"/>
                    </a:cubicBezTo>
                    <a:cubicBezTo>
                      <a:pt x="76" y="11"/>
                      <a:pt x="68" y="18"/>
                      <a:pt x="64" y="23"/>
                    </a:cubicBezTo>
                    <a:cubicBezTo>
                      <a:pt x="59" y="28"/>
                      <a:pt x="17" y="87"/>
                      <a:pt x="17" y="87"/>
                    </a:cubicBezTo>
                    <a:cubicBezTo>
                      <a:pt x="17" y="87"/>
                      <a:pt x="12" y="91"/>
                      <a:pt x="16" y="96"/>
                    </a:cubicBezTo>
                    <a:cubicBezTo>
                      <a:pt x="17" y="99"/>
                      <a:pt x="0" y="84"/>
                      <a:pt x="0" y="84"/>
                    </a:cubicBezTo>
                    <a:close/>
                  </a:path>
                </a:pathLst>
              </a:custGeom>
              <a:grpFill/>
              <a:ln>
                <a:noFill/>
              </a:ln>
            </p:spPr>
            <p:txBody>
              <a:bodyPr anchor="ctr"/>
              <a:lstStyle/>
              <a:p>
                <a:pPr algn="ctr"/>
                <a:endParaRPr/>
              </a:p>
            </p:txBody>
          </p:sp>
          <p:sp>
            <p:nvSpPr>
              <p:cNvPr id="184" name="iṥļíḋê"/>
              <p:cNvSpPr/>
              <p:nvPr/>
            </p:nvSpPr>
            <p:spPr bwMode="auto">
              <a:xfrm>
                <a:off x="7099841" y="1159837"/>
                <a:ext cx="131434" cy="83641"/>
              </a:xfrm>
              <a:custGeom>
                <a:avLst/>
                <a:gdLst>
                  <a:gd name="T0" fmla="*/ 88 w 95"/>
                  <a:gd name="T1" fmla="*/ 60 h 60"/>
                  <a:gd name="T2" fmla="*/ 82 w 95"/>
                  <a:gd name="T3" fmla="*/ 53 h 60"/>
                  <a:gd name="T4" fmla="*/ 10 w 95"/>
                  <a:gd name="T5" fmla="*/ 18 h 60"/>
                  <a:gd name="T6" fmla="*/ 0 w 95"/>
                  <a:gd name="T7" fmla="*/ 17 h 60"/>
                  <a:gd name="T8" fmla="*/ 8 w 95"/>
                  <a:gd name="T9" fmla="*/ 0 h 60"/>
                  <a:gd name="T10" fmla="*/ 15 w 95"/>
                  <a:gd name="T11" fmla="*/ 10 h 60"/>
                  <a:gd name="T12" fmla="*/ 88 w 95"/>
                  <a:gd name="T13" fmla="*/ 45 h 60"/>
                  <a:gd name="T14" fmla="*/ 95 w 95"/>
                  <a:gd name="T15" fmla="*/ 45 h 60"/>
                  <a:gd name="T16" fmla="*/ 88 w 95"/>
                  <a:gd name="T17"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0">
                    <a:moveTo>
                      <a:pt x="88" y="60"/>
                    </a:moveTo>
                    <a:cubicBezTo>
                      <a:pt x="90" y="56"/>
                      <a:pt x="88" y="55"/>
                      <a:pt x="82" y="53"/>
                    </a:cubicBezTo>
                    <a:cubicBezTo>
                      <a:pt x="10" y="18"/>
                      <a:pt x="10" y="18"/>
                      <a:pt x="10" y="18"/>
                    </a:cubicBezTo>
                    <a:cubicBezTo>
                      <a:pt x="9" y="17"/>
                      <a:pt x="1" y="13"/>
                      <a:pt x="0" y="17"/>
                    </a:cubicBezTo>
                    <a:cubicBezTo>
                      <a:pt x="8" y="0"/>
                      <a:pt x="8" y="0"/>
                      <a:pt x="8" y="0"/>
                    </a:cubicBezTo>
                    <a:cubicBezTo>
                      <a:pt x="6" y="3"/>
                      <a:pt x="12" y="9"/>
                      <a:pt x="15" y="10"/>
                    </a:cubicBezTo>
                    <a:cubicBezTo>
                      <a:pt x="88" y="45"/>
                      <a:pt x="88" y="45"/>
                      <a:pt x="88" y="45"/>
                    </a:cubicBezTo>
                    <a:cubicBezTo>
                      <a:pt x="92" y="47"/>
                      <a:pt x="93" y="48"/>
                      <a:pt x="95" y="45"/>
                    </a:cubicBezTo>
                    <a:lnTo>
                      <a:pt x="88" y="60"/>
                    </a:lnTo>
                    <a:close/>
                  </a:path>
                </a:pathLst>
              </a:custGeom>
              <a:grpFill/>
              <a:ln>
                <a:noFill/>
              </a:ln>
            </p:spPr>
            <p:txBody>
              <a:bodyPr anchor="ctr"/>
              <a:lstStyle/>
              <a:p>
                <a:pPr algn="ctr"/>
                <a:endParaRPr/>
              </a:p>
            </p:txBody>
          </p:sp>
          <p:sp>
            <p:nvSpPr>
              <p:cNvPr id="185" name="îṥľîḓê"/>
              <p:cNvSpPr/>
              <p:nvPr/>
            </p:nvSpPr>
            <p:spPr bwMode="auto">
              <a:xfrm>
                <a:off x="7083910" y="1193028"/>
                <a:ext cx="132761" cy="84968"/>
              </a:xfrm>
              <a:custGeom>
                <a:avLst/>
                <a:gdLst>
                  <a:gd name="T0" fmla="*/ 80 w 95"/>
                  <a:gd name="T1" fmla="*/ 49 h 61"/>
                  <a:gd name="T2" fmla="*/ 18 w 95"/>
                  <a:gd name="T3" fmla="*/ 16 h 61"/>
                  <a:gd name="T4" fmla="*/ 0 w 95"/>
                  <a:gd name="T5" fmla="*/ 11 h 61"/>
                  <a:gd name="T6" fmla="*/ 6 w 95"/>
                  <a:gd name="T7" fmla="*/ 0 h 61"/>
                  <a:gd name="T8" fmla="*/ 14 w 95"/>
                  <a:gd name="T9" fmla="*/ 7 h 61"/>
                  <a:gd name="T10" fmla="*/ 84 w 95"/>
                  <a:gd name="T11" fmla="*/ 45 h 61"/>
                  <a:gd name="T12" fmla="*/ 94 w 95"/>
                  <a:gd name="T13" fmla="*/ 45 h 61"/>
                  <a:gd name="T14" fmla="*/ 88 w 95"/>
                  <a:gd name="T15" fmla="*/ 60 h 61"/>
                  <a:gd name="T16" fmla="*/ 80 w 95"/>
                  <a:gd name="T17"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1">
                    <a:moveTo>
                      <a:pt x="80" y="49"/>
                    </a:moveTo>
                    <a:cubicBezTo>
                      <a:pt x="62" y="38"/>
                      <a:pt x="40" y="26"/>
                      <a:pt x="18" y="16"/>
                    </a:cubicBezTo>
                    <a:cubicBezTo>
                      <a:pt x="15" y="14"/>
                      <a:pt x="2" y="8"/>
                      <a:pt x="0" y="11"/>
                    </a:cubicBezTo>
                    <a:cubicBezTo>
                      <a:pt x="6" y="0"/>
                      <a:pt x="6" y="0"/>
                      <a:pt x="6" y="0"/>
                    </a:cubicBezTo>
                    <a:cubicBezTo>
                      <a:pt x="5" y="2"/>
                      <a:pt x="12" y="6"/>
                      <a:pt x="14" y="7"/>
                    </a:cubicBezTo>
                    <a:cubicBezTo>
                      <a:pt x="84" y="45"/>
                      <a:pt x="84" y="45"/>
                      <a:pt x="84" y="45"/>
                    </a:cubicBezTo>
                    <a:cubicBezTo>
                      <a:pt x="87" y="47"/>
                      <a:pt x="91" y="48"/>
                      <a:pt x="94" y="45"/>
                    </a:cubicBezTo>
                    <a:cubicBezTo>
                      <a:pt x="95" y="52"/>
                      <a:pt x="90" y="61"/>
                      <a:pt x="88" y="60"/>
                    </a:cubicBezTo>
                    <a:cubicBezTo>
                      <a:pt x="85" y="59"/>
                      <a:pt x="92" y="57"/>
                      <a:pt x="80" y="49"/>
                    </a:cubicBezTo>
                    <a:close/>
                  </a:path>
                </a:pathLst>
              </a:custGeom>
              <a:grpFill/>
              <a:ln>
                <a:noFill/>
              </a:ln>
            </p:spPr>
            <p:txBody>
              <a:bodyPr anchor="ctr"/>
              <a:lstStyle/>
              <a:p>
                <a:pPr algn="ctr"/>
                <a:endParaRPr/>
              </a:p>
            </p:txBody>
          </p:sp>
          <p:sp>
            <p:nvSpPr>
              <p:cNvPr id="186" name="ïṣḷíďê"/>
              <p:cNvSpPr/>
              <p:nvPr/>
            </p:nvSpPr>
            <p:spPr bwMode="auto">
              <a:xfrm>
                <a:off x="7066650" y="1218253"/>
                <a:ext cx="126124" cy="86296"/>
              </a:xfrm>
              <a:custGeom>
                <a:avLst/>
                <a:gdLst>
                  <a:gd name="T0" fmla="*/ 85 w 90"/>
                  <a:gd name="T1" fmla="*/ 62 h 62"/>
                  <a:gd name="T2" fmla="*/ 83 w 90"/>
                  <a:gd name="T3" fmla="*/ 59 h 62"/>
                  <a:gd name="T4" fmla="*/ 16 w 90"/>
                  <a:gd name="T5" fmla="*/ 16 h 62"/>
                  <a:gd name="T6" fmla="*/ 0 w 90"/>
                  <a:gd name="T7" fmla="*/ 11 h 62"/>
                  <a:gd name="T8" fmla="*/ 8 w 90"/>
                  <a:gd name="T9" fmla="*/ 0 h 62"/>
                  <a:gd name="T10" fmla="*/ 18 w 90"/>
                  <a:gd name="T11" fmla="*/ 9 h 62"/>
                  <a:gd name="T12" fmla="*/ 88 w 90"/>
                  <a:gd name="T13" fmla="*/ 53 h 62"/>
                  <a:gd name="T14" fmla="*/ 90 w 90"/>
                  <a:gd name="T15" fmla="*/ 53 h 62"/>
                  <a:gd name="T16" fmla="*/ 85 w 90"/>
                  <a:gd name="T17"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62">
                    <a:moveTo>
                      <a:pt x="85" y="62"/>
                    </a:moveTo>
                    <a:cubicBezTo>
                      <a:pt x="85" y="61"/>
                      <a:pt x="85" y="60"/>
                      <a:pt x="83" y="59"/>
                    </a:cubicBezTo>
                    <a:cubicBezTo>
                      <a:pt x="16" y="16"/>
                      <a:pt x="16" y="16"/>
                      <a:pt x="16" y="16"/>
                    </a:cubicBezTo>
                    <a:cubicBezTo>
                      <a:pt x="13" y="14"/>
                      <a:pt x="3" y="8"/>
                      <a:pt x="0" y="11"/>
                    </a:cubicBezTo>
                    <a:cubicBezTo>
                      <a:pt x="8" y="0"/>
                      <a:pt x="8" y="0"/>
                      <a:pt x="8" y="0"/>
                    </a:cubicBezTo>
                    <a:cubicBezTo>
                      <a:pt x="7" y="3"/>
                      <a:pt x="16" y="8"/>
                      <a:pt x="18" y="9"/>
                    </a:cubicBezTo>
                    <a:cubicBezTo>
                      <a:pt x="88" y="53"/>
                      <a:pt x="88" y="53"/>
                      <a:pt x="88" y="53"/>
                    </a:cubicBezTo>
                    <a:cubicBezTo>
                      <a:pt x="89" y="53"/>
                      <a:pt x="90" y="54"/>
                      <a:pt x="90" y="53"/>
                    </a:cubicBezTo>
                    <a:lnTo>
                      <a:pt x="85" y="62"/>
                    </a:lnTo>
                    <a:close/>
                  </a:path>
                </a:pathLst>
              </a:custGeom>
              <a:grpFill/>
              <a:ln>
                <a:noFill/>
              </a:ln>
            </p:spPr>
            <p:txBody>
              <a:bodyPr anchor="ctr"/>
              <a:lstStyle/>
              <a:p>
                <a:pPr algn="ctr"/>
                <a:endParaRPr/>
              </a:p>
            </p:txBody>
          </p:sp>
          <p:sp>
            <p:nvSpPr>
              <p:cNvPr id="187" name="ïşlîdê"/>
              <p:cNvSpPr/>
              <p:nvPr/>
            </p:nvSpPr>
            <p:spPr bwMode="auto">
              <a:xfrm>
                <a:off x="7053374" y="1244805"/>
                <a:ext cx="116830" cy="96917"/>
              </a:xfrm>
              <a:custGeom>
                <a:avLst/>
                <a:gdLst>
                  <a:gd name="T0" fmla="*/ 84 w 84"/>
                  <a:gd name="T1" fmla="*/ 59 h 70"/>
                  <a:gd name="T2" fmla="*/ 81 w 84"/>
                  <a:gd name="T3" fmla="*/ 59 h 70"/>
                  <a:gd name="T4" fmla="*/ 7 w 84"/>
                  <a:gd name="T5" fmla="*/ 3 h 70"/>
                  <a:gd name="T6" fmla="*/ 5 w 84"/>
                  <a:gd name="T7" fmla="*/ 0 h 70"/>
                  <a:gd name="T8" fmla="*/ 0 w 84"/>
                  <a:gd name="T9" fmla="*/ 7 h 70"/>
                  <a:gd name="T10" fmla="*/ 3 w 84"/>
                  <a:gd name="T11" fmla="*/ 7 h 70"/>
                  <a:gd name="T12" fmla="*/ 77 w 84"/>
                  <a:gd name="T13" fmla="*/ 67 h 70"/>
                  <a:gd name="T14" fmla="*/ 78 w 84"/>
                  <a:gd name="T15" fmla="*/ 70 h 70"/>
                  <a:gd name="T16" fmla="*/ 84 w 84"/>
                  <a:gd name="T17" fmla="*/ 5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70">
                    <a:moveTo>
                      <a:pt x="84" y="59"/>
                    </a:moveTo>
                    <a:cubicBezTo>
                      <a:pt x="84" y="60"/>
                      <a:pt x="83" y="60"/>
                      <a:pt x="81" y="59"/>
                    </a:cubicBezTo>
                    <a:cubicBezTo>
                      <a:pt x="7" y="3"/>
                      <a:pt x="7" y="3"/>
                      <a:pt x="7" y="3"/>
                    </a:cubicBezTo>
                    <a:cubicBezTo>
                      <a:pt x="6" y="2"/>
                      <a:pt x="5" y="1"/>
                      <a:pt x="5" y="0"/>
                    </a:cubicBezTo>
                    <a:cubicBezTo>
                      <a:pt x="0" y="7"/>
                      <a:pt x="0" y="7"/>
                      <a:pt x="0" y="7"/>
                    </a:cubicBezTo>
                    <a:cubicBezTo>
                      <a:pt x="1" y="6"/>
                      <a:pt x="2" y="6"/>
                      <a:pt x="3" y="7"/>
                    </a:cubicBezTo>
                    <a:cubicBezTo>
                      <a:pt x="26" y="22"/>
                      <a:pt x="57" y="50"/>
                      <a:pt x="77" y="67"/>
                    </a:cubicBezTo>
                    <a:cubicBezTo>
                      <a:pt x="79" y="68"/>
                      <a:pt x="79" y="69"/>
                      <a:pt x="78" y="70"/>
                    </a:cubicBezTo>
                    <a:lnTo>
                      <a:pt x="84" y="59"/>
                    </a:lnTo>
                    <a:close/>
                  </a:path>
                </a:pathLst>
              </a:custGeom>
              <a:grpFill/>
              <a:ln>
                <a:noFill/>
              </a:ln>
            </p:spPr>
            <p:txBody>
              <a:bodyPr anchor="ctr"/>
              <a:lstStyle/>
              <a:p>
                <a:pPr algn="ctr"/>
                <a:endParaRPr/>
              </a:p>
            </p:txBody>
          </p:sp>
          <p:sp>
            <p:nvSpPr>
              <p:cNvPr id="188" name="îṣḷide"/>
              <p:cNvSpPr/>
              <p:nvPr/>
            </p:nvSpPr>
            <p:spPr bwMode="auto">
              <a:xfrm>
                <a:off x="7013545" y="1287290"/>
                <a:ext cx="119485" cy="120814"/>
              </a:xfrm>
              <a:custGeom>
                <a:avLst/>
                <a:gdLst>
                  <a:gd name="T0" fmla="*/ 86 w 86"/>
                  <a:gd name="T1" fmla="*/ 72 h 86"/>
                  <a:gd name="T2" fmla="*/ 79 w 86"/>
                  <a:gd name="T3" fmla="*/ 70 h 86"/>
                  <a:gd name="T4" fmla="*/ 12 w 86"/>
                  <a:gd name="T5" fmla="*/ 12 h 86"/>
                  <a:gd name="T6" fmla="*/ 9 w 86"/>
                  <a:gd name="T7" fmla="*/ 4 h 86"/>
                  <a:gd name="T8" fmla="*/ 3 w 86"/>
                  <a:gd name="T9" fmla="*/ 9 h 86"/>
                  <a:gd name="T10" fmla="*/ 0 w 86"/>
                  <a:gd name="T11" fmla="*/ 14 h 86"/>
                  <a:gd name="T12" fmla="*/ 8 w 86"/>
                  <a:gd name="T13" fmla="*/ 17 h 86"/>
                  <a:gd name="T14" fmla="*/ 71 w 86"/>
                  <a:gd name="T15" fmla="*/ 75 h 86"/>
                  <a:gd name="T16" fmla="*/ 76 w 86"/>
                  <a:gd name="T17" fmla="*/ 83 h 86"/>
                  <a:gd name="T18" fmla="*/ 86 w 86"/>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86">
                    <a:moveTo>
                      <a:pt x="86" y="72"/>
                    </a:moveTo>
                    <a:cubicBezTo>
                      <a:pt x="86" y="72"/>
                      <a:pt x="83" y="74"/>
                      <a:pt x="79" y="70"/>
                    </a:cubicBezTo>
                    <a:cubicBezTo>
                      <a:pt x="74" y="67"/>
                      <a:pt x="12" y="12"/>
                      <a:pt x="12" y="12"/>
                    </a:cubicBezTo>
                    <a:cubicBezTo>
                      <a:pt x="12" y="12"/>
                      <a:pt x="7" y="7"/>
                      <a:pt x="9" y="4"/>
                    </a:cubicBezTo>
                    <a:cubicBezTo>
                      <a:pt x="11" y="0"/>
                      <a:pt x="3" y="9"/>
                      <a:pt x="3" y="9"/>
                    </a:cubicBezTo>
                    <a:cubicBezTo>
                      <a:pt x="0" y="14"/>
                      <a:pt x="0" y="14"/>
                      <a:pt x="0" y="14"/>
                    </a:cubicBezTo>
                    <a:cubicBezTo>
                      <a:pt x="0" y="14"/>
                      <a:pt x="3" y="12"/>
                      <a:pt x="8" y="17"/>
                    </a:cubicBezTo>
                    <a:cubicBezTo>
                      <a:pt x="13" y="21"/>
                      <a:pt x="71" y="75"/>
                      <a:pt x="71" y="75"/>
                    </a:cubicBezTo>
                    <a:cubicBezTo>
                      <a:pt x="71" y="75"/>
                      <a:pt x="76" y="79"/>
                      <a:pt x="76" y="83"/>
                    </a:cubicBezTo>
                    <a:cubicBezTo>
                      <a:pt x="76" y="86"/>
                      <a:pt x="86" y="72"/>
                      <a:pt x="86" y="72"/>
                    </a:cubicBezTo>
                    <a:close/>
                  </a:path>
                </a:pathLst>
              </a:custGeom>
              <a:grpFill/>
              <a:ln>
                <a:noFill/>
              </a:ln>
            </p:spPr>
            <p:txBody>
              <a:bodyPr anchor="ctr"/>
              <a:lstStyle/>
              <a:p>
                <a:pPr algn="ctr"/>
                <a:endParaRPr/>
              </a:p>
            </p:txBody>
          </p:sp>
          <p:sp>
            <p:nvSpPr>
              <p:cNvPr id="189" name="ïšḷiḓé"/>
              <p:cNvSpPr/>
              <p:nvPr/>
            </p:nvSpPr>
            <p:spPr bwMode="auto">
              <a:xfrm>
                <a:off x="6990977" y="1312513"/>
                <a:ext cx="114175" cy="110193"/>
              </a:xfrm>
              <a:custGeom>
                <a:avLst/>
                <a:gdLst>
                  <a:gd name="T0" fmla="*/ 73 w 82"/>
                  <a:gd name="T1" fmla="*/ 70 h 79"/>
                  <a:gd name="T2" fmla="*/ 12 w 82"/>
                  <a:gd name="T3" fmla="*/ 12 h 79"/>
                  <a:gd name="T4" fmla="*/ 9 w 82"/>
                  <a:gd name="T5" fmla="*/ 3 h 79"/>
                  <a:gd name="T6" fmla="*/ 2 w 82"/>
                  <a:gd name="T7" fmla="*/ 9 h 79"/>
                  <a:gd name="T8" fmla="*/ 0 w 82"/>
                  <a:gd name="T9" fmla="*/ 13 h 79"/>
                  <a:gd name="T10" fmla="*/ 8 w 82"/>
                  <a:gd name="T11" fmla="*/ 16 h 79"/>
                  <a:gd name="T12" fmla="*/ 69 w 82"/>
                  <a:gd name="T13" fmla="*/ 71 h 79"/>
                  <a:gd name="T14" fmla="*/ 73 w 82"/>
                  <a:gd name="T15" fmla="*/ 70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79">
                    <a:moveTo>
                      <a:pt x="73" y="70"/>
                    </a:moveTo>
                    <a:cubicBezTo>
                      <a:pt x="64" y="62"/>
                      <a:pt x="12" y="12"/>
                      <a:pt x="12" y="12"/>
                    </a:cubicBezTo>
                    <a:cubicBezTo>
                      <a:pt x="12" y="12"/>
                      <a:pt x="7" y="6"/>
                      <a:pt x="9" y="3"/>
                    </a:cubicBezTo>
                    <a:cubicBezTo>
                      <a:pt x="11" y="0"/>
                      <a:pt x="2" y="9"/>
                      <a:pt x="2" y="9"/>
                    </a:cubicBezTo>
                    <a:cubicBezTo>
                      <a:pt x="0" y="13"/>
                      <a:pt x="0" y="13"/>
                      <a:pt x="0" y="13"/>
                    </a:cubicBezTo>
                    <a:cubicBezTo>
                      <a:pt x="0" y="13"/>
                      <a:pt x="3" y="11"/>
                      <a:pt x="8" y="16"/>
                    </a:cubicBezTo>
                    <a:cubicBezTo>
                      <a:pt x="13" y="21"/>
                      <a:pt x="69" y="71"/>
                      <a:pt x="69" y="71"/>
                    </a:cubicBezTo>
                    <a:cubicBezTo>
                      <a:pt x="81" y="79"/>
                      <a:pt x="82" y="78"/>
                      <a:pt x="73" y="70"/>
                    </a:cubicBezTo>
                    <a:close/>
                  </a:path>
                </a:pathLst>
              </a:custGeom>
              <a:grpFill/>
              <a:ln>
                <a:noFill/>
              </a:ln>
            </p:spPr>
            <p:txBody>
              <a:bodyPr anchor="ctr"/>
              <a:lstStyle/>
              <a:p>
                <a:pPr algn="ctr"/>
                <a:endParaRPr/>
              </a:p>
            </p:txBody>
          </p:sp>
          <p:sp>
            <p:nvSpPr>
              <p:cNvPr id="190" name="í$ḻïḋê"/>
              <p:cNvSpPr/>
              <p:nvPr/>
            </p:nvSpPr>
            <p:spPr bwMode="auto">
              <a:xfrm>
                <a:off x="6969733" y="1332428"/>
                <a:ext cx="107538" cy="122140"/>
              </a:xfrm>
              <a:custGeom>
                <a:avLst/>
                <a:gdLst>
                  <a:gd name="T0" fmla="*/ 77 w 77"/>
                  <a:gd name="T1" fmla="*/ 75 h 88"/>
                  <a:gd name="T2" fmla="*/ 71 w 77"/>
                  <a:gd name="T3" fmla="*/ 73 h 88"/>
                  <a:gd name="T4" fmla="*/ 13 w 77"/>
                  <a:gd name="T5" fmla="*/ 11 h 88"/>
                  <a:gd name="T6" fmla="*/ 10 w 77"/>
                  <a:gd name="T7" fmla="*/ 3 h 88"/>
                  <a:gd name="T8" fmla="*/ 3 w 77"/>
                  <a:gd name="T9" fmla="*/ 7 h 88"/>
                  <a:gd name="T10" fmla="*/ 0 w 77"/>
                  <a:gd name="T11" fmla="*/ 11 h 88"/>
                  <a:gd name="T12" fmla="*/ 8 w 77"/>
                  <a:gd name="T13" fmla="*/ 15 h 88"/>
                  <a:gd name="T14" fmla="*/ 63 w 77"/>
                  <a:gd name="T15" fmla="*/ 77 h 88"/>
                  <a:gd name="T16" fmla="*/ 67 w 77"/>
                  <a:gd name="T17" fmla="*/ 84 h 88"/>
                  <a:gd name="T18" fmla="*/ 77 w 77"/>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8">
                    <a:moveTo>
                      <a:pt x="77" y="75"/>
                    </a:moveTo>
                    <a:cubicBezTo>
                      <a:pt x="77" y="75"/>
                      <a:pt x="75" y="77"/>
                      <a:pt x="71" y="73"/>
                    </a:cubicBezTo>
                    <a:cubicBezTo>
                      <a:pt x="67" y="69"/>
                      <a:pt x="13" y="11"/>
                      <a:pt x="13" y="11"/>
                    </a:cubicBezTo>
                    <a:cubicBezTo>
                      <a:pt x="13" y="11"/>
                      <a:pt x="8" y="6"/>
                      <a:pt x="10" y="3"/>
                    </a:cubicBezTo>
                    <a:cubicBezTo>
                      <a:pt x="12" y="0"/>
                      <a:pt x="3" y="7"/>
                      <a:pt x="3" y="7"/>
                    </a:cubicBezTo>
                    <a:cubicBezTo>
                      <a:pt x="0" y="11"/>
                      <a:pt x="0" y="11"/>
                      <a:pt x="0" y="11"/>
                    </a:cubicBezTo>
                    <a:cubicBezTo>
                      <a:pt x="0" y="11"/>
                      <a:pt x="4" y="10"/>
                      <a:pt x="8" y="15"/>
                    </a:cubicBezTo>
                    <a:cubicBezTo>
                      <a:pt x="13" y="20"/>
                      <a:pt x="63" y="77"/>
                      <a:pt x="63" y="77"/>
                    </a:cubicBezTo>
                    <a:cubicBezTo>
                      <a:pt x="63" y="77"/>
                      <a:pt x="68" y="81"/>
                      <a:pt x="67" y="84"/>
                    </a:cubicBezTo>
                    <a:cubicBezTo>
                      <a:pt x="67" y="88"/>
                      <a:pt x="77" y="75"/>
                      <a:pt x="77" y="75"/>
                    </a:cubicBezTo>
                    <a:close/>
                  </a:path>
                </a:pathLst>
              </a:custGeom>
              <a:grpFill/>
              <a:ln>
                <a:noFill/>
              </a:ln>
            </p:spPr>
            <p:txBody>
              <a:bodyPr anchor="ctr"/>
              <a:lstStyle/>
              <a:p>
                <a:pPr algn="ctr"/>
                <a:endParaRPr/>
              </a:p>
            </p:txBody>
          </p:sp>
          <p:sp>
            <p:nvSpPr>
              <p:cNvPr id="191" name="îŝľiḑè"/>
              <p:cNvSpPr/>
              <p:nvPr/>
            </p:nvSpPr>
            <p:spPr bwMode="auto">
              <a:xfrm>
                <a:off x="6945837" y="1352343"/>
                <a:ext cx="108864" cy="127450"/>
              </a:xfrm>
              <a:custGeom>
                <a:avLst/>
                <a:gdLst>
                  <a:gd name="T0" fmla="*/ 78 w 78"/>
                  <a:gd name="T1" fmla="*/ 80 h 92"/>
                  <a:gd name="T2" fmla="*/ 68 w 78"/>
                  <a:gd name="T3" fmla="*/ 77 h 92"/>
                  <a:gd name="T4" fmla="*/ 13 w 78"/>
                  <a:gd name="T5" fmla="*/ 10 h 92"/>
                  <a:gd name="T6" fmla="*/ 11 w 78"/>
                  <a:gd name="T7" fmla="*/ 3 h 92"/>
                  <a:gd name="T8" fmla="*/ 3 w 78"/>
                  <a:gd name="T9" fmla="*/ 9 h 92"/>
                  <a:gd name="T10" fmla="*/ 0 w 78"/>
                  <a:gd name="T11" fmla="*/ 13 h 92"/>
                  <a:gd name="T12" fmla="*/ 7 w 78"/>
                  <a:gd name="T13" fmla="*/ 17 h 92"/>
                  <a:gd name="T14" fmla="*/ 62 w 78"/>
                  <a:gd name="T15" fmla="*/ 81 h 92"/>
                  <a:gd name="T16" fmla="*/ 65 w 78"/>
                  <a:gd name="T17" fmla="*/ 88 h 92"/>
                  <a:gd name="T18" fmla="*/ 78 w 78"/>
                  <a:gd name="T19" fmla="*/ 8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92">
                    <a:moveTo>
                      <a:pt x="78" y="80"/>
                    </a:moveTo>
                    <a:cubicBezTo>
                      <a:pt x="78" y="80"/>
                      <a:pt x="72" y="81"/>
                      <a:pt x="68" y="77"/>
                    </a:cubicBezTo>
                    <a:cubicBezTo>
                      <a:pt x="64" y="73"/>
                      <a:pt x="13" y="10"/>
                      <a:pt x="13" y="10"/>
                    </a:cubicBezTo>
                    <a:cubicBezTo>
                      <a:pt x="13" y="10"/>
                      <a:pt x="9" y="6"/>
                      <a:pt x="11" y="3"/>
                    </a:cubicBezTo>
                    <a:cubicBezTo>
                      <a:pt x="13" y="0"/>
                      <a:pt x="3" y="9"/>
                      <a:pt x="3" y="9"/>
                    </a:cubicBezTo>
                    <a:cubicBezTo>
                      <a:pt x="0" y="13"/>
                      <a:pt x="0" y="13"/>
                      <a:pt x="0" y="13"/>
                    </a:cubicBezTo>
                    <a:cubicBezTo>
                      <a:pt x="0" y="13"/>
                      <a:pt x="3" y="12"/>
                      <a:pt x="7" y="17"/>
                    </a:cubicBezTo>
                    <a:cubicBezTo>
                      <a:pt x="12" y="23"/>
                      <a:pt x="62" y="81"/>
                      <a:pt x="62" y="81"/>
                    </a:cubicBezTo>
                    <a:cubicBezTo>
                      <a:pt x="62" y="81"/>
                      <a:pt x="65" y="84"/>
                      <a:pt x="65" y="88"/>
                    </a:cubicBezTo>
                    <a:cubicBezTo>
                      <a:pt x="64" y="92"/>
                      <a:pt x="78" y="80"/>
                      <a:pt x="78" y="80"/>
                    </a:cubicBezTo>
                    <a:close/>
                  </a:path>
                </a:pathLst>
              </a:custGeom>
              <a:grpFill/>
              <a:ln>
                <a:noFill/>
              </a:ln>
            </p:spPr>
            <p:txBody>
              <a:bodyPr anchor="ctr"/>
              <a:lstStyle/>
              <a:p>
                <a:pPr algn="ctr"/>
                <a:endParaRPr/>
              </a:p>
            </p:txBody>
          </p:sp>
          <p:sp>
            <p:nvSpPr>
              <p:cNvPr id="192" name="ïŝļiḋé"/>
              <p:cNvSpPr/>
              <p:nvPr/>
            </p:nvSpPr>
            <p:spPr bwMode="auto">
              <a:xfrm>
                <a:off x="6917956" y="1369600"/>
                <a:ext cx="108864" cy="140726"/>
              </a:xfrm>
              <a:custGeom>
                <a:avLst/>
                <a:gdLst>
                  <a:gd name="T0" fmla="*/ 78 w 78"/>
                  <a:gd name="T1" fmla="*/ 84 h 101"/>
                  <a:gd name="T2" fmla="*/ 68 w 78"/>
                  <a:gd name="T3" fmla="*/ 79 h 101"/>
                  <a:gd name="T4" fmla="*/ 16 w 78"/>
                  <a:gd name="T5" fmla="*/ 12 h 101"/>
                  <a:gd name="T6" fmla="*/ 13 w 78"/>
                  <a:gd name="T7" fmla="*/ 3 h 101"/>
                  <a:gd name="T8" fmla="*/ 6 w 78"/>
                  <a:gd name="T9" fmla="*/ 12 h 101"/>
                  <a:gd name="T10" fmla="*/ 0 w 78"/>
                  <a:gd name="T11" fmla="*/ 15 h 101"/>
                  <a:gd name="T12" fmla="*/ 8 w 78"/>
                  <a:gd name="T13" fmla="*/ 20 h 101"/>
                  <a:gd name="T14" fmla="*/ 59 w 78"/>
                  <a:gd name="T15" fmla="*/ 89 h 101"/>
                  <a:gd name="T16" fmla="*/ 60 w 78"/>
                  <a:gd name="T17" fmla="*/ 98 h 101"/>
                  <a:gd name="T18" fmla="*/ 78 w 78"/>
                  <a:gd name="T19" fmla="*/ 84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101">
                    <a:moveTo>
                      <a:pt x="78" y="84"/>
                    </a:moveTo>
                    <a:cubicBezTo>
                      <a:pt x="78" y="84"/>
                      <a:pt x="72" y="84"/>
                      <a:pt x="68" y="79"/>
                    </a:cubicBezTo>
                    <a:cubicBezTo>
                      <a:pt x="64" y="75"/>
                      <a:pt x="16" y="12"/>
                      <a:pt x="16" y="12"/>
                    </a:cubicBezTo>
                    <a:cubicBezTo>
                      <a:pt x="16" y="12"/>
                      <a:pt x="11" y="6"/>
                      <a:pt x="13" y="3"/>
                    </a:cubicBezTo>
                    <a:cubicBezTo>
                      <a:pt x="16" y="0"/>
                      <a:pt x="6" y="12"/>
                      <a:pt x="6" y="12"/>
                    </a:cubicBezTo>
                    <a:cubicBezTo>
                      <a:pt x="0" y="15"/>
                      <a:pt x="0" y="15"/>
                      <a:pt x="0" y="15"/>
                    </a:cubicBezTo>
                    <a:cubicBezTo>
                      <a:pt x="0" y="15"/>
                      <a:pt x="3" y="14"/>
                      <a:pt x="8" y="20"/>
                    </a:cubicBezTo>
                    <a:cubicBezTo>
                      <a:pt x="12" y="25"/>
                      <a:pt x="59" y="89"/>
                      <a:pt x="59" y="89"/>
                    </a:cubicBezTo>
                    <a:cubicBezTo>
                      <a:pt x="59" y="89"/>
                      <a:pt x="64" y="93"/>
                      <a:pt x="60" y="98"/>
                    </a:cubicBezTo>
                    <a:cubicBezTo>
                      <a:pt x="59" y="101"/>
                      <a:pt x="78" y="84"/>
                      <a:pt x="78" y="84"/>
                    </a:cubicBezTo>
                    <a:close/>
                  </a:path>
                </a:pathLst>
              </a:custGeom>
              <a:grpFill/>
              <a:ln>
                <a:noFill/>
              </a:ln>
            </p:spPr>
            <p:txBody>
              <a:bodyPr anchor="ctr"/>
              <a:lstStyle/>
              <a:p>
                <a:pPr algn="ctr"/>
                <a:endParaRPr/>
              </a:p>
            </p:txBody>
          </p:sp>
          <p:sp>
            <p:nvSpPr>
              <p:cNvPr id="193" name="íṩľîďé"/>
              <p:cNvSpPr/>
              <p:nvPr/>
            </p:nvSpPr>
            <p:spPr bwMode="auto">
              <a:xfrm>
                <a:off x="6195734" y="1466517"/>
                <a:ext cx="104883" cy="90278"/>
              </a:xfrm>
              <a:custGeom>
                <a:avLst/>
                <a:gdLst>
                  <a:gd name="T0" fmla="*/ 68 w 75"/>
                  <a:gd name="T1" fmla="*/ 2 h 65"/>
                  <a:gd name="T2" fmla="*/ 67 w 75"/>
                  <a:gd name="T3" fmla="*/ 5 h 65"/>
                  <a:gd name="T4" fmla="*/ 59 w 75"/>
                  <a:gd name="T5" fmla="*/ 17 h 65"/>
                  <a:gd name="T6" fmla="*/ 64 w 75"/>
                  <a:gd name="T7" fmla="*/ 22 h 65"/>
                  <a:gd name="T8" fmla="*/ 72 w 75"/>
                  <a:gd name="T9" fmla="*/ 31 h 65"/>
                  <a:gd name="T10" fmla="*/ 73 w 75"/>
                  <a:gd name="T11" fmla="*/ 39 h 65"/>
                  <a:gd name="T12" fmla="*/ 69 w 75"/>
                  <a:gd name="T13" fmla="*/ 41 h 65"/>
                  <a:gd name="T14" fmla="*/ 58 w 75"/>
                  <a:gd name="T15" fmla="*/ 40 h 65"/>
                  <a:gd name="T16" fmla="*/ 58 w 75"/>
                  <a:gd name="T17" fmla="*/ 34 h 65"/>
                  <a:gd name="T18" fmla="*/ 48 w 75"/>
                  <a:gd name="T19" fmla="*/ 27 h 65"/>
                  <a:gd name="T20" fmla="*/ 44 w 75"/>
                  <a:gd name="T21" fmla="*/ 38 h 65"/>
                  <a:gd name="T22" fmla="*/ 52 w 75"/>
                  <a:gd name="T23" fmla="*/ 41 h 65"/>
                  <a:gd name="T24" fmla="*/ 52 w 75"/>
                  <a:gd name="T25" fmla="*/ 51 h 65"/>
                  <a:gd name="T26" fmla="*/ 45 w 75"/>
                  <a:gd name="T27" fmla="*/ 51 h 65"/>
                  <a:gd name="T28" fmla="*/ 26 w 75"/>
                  <a:gd name="T29" fmla="*/ 48 h 65"/>
                  <a:gd name="T30" fmla="*/ 16 w 75"/>
                  <a:gd name="T31" fmla="*/ 55 h 65"/>
                  <a:gd name="T32" fmla="*/ 5 w 75"/>
                  <a:gd name="T33" fmla="*/ 65 h 65"/>
                  <a:gd name="T34" fmla="*/ 4 w 75"/>
                  <a:gd name="T35" fmla="*/ 64 h 65"/>
                  <a:gd name="T36" fmla="*/ 6 w 75"/>
                  <a:gd name="T37" fmla="*/ 59 h 65"/>
                  <a:gd name="T38" fmla="*/ 17 w 75"/>
                  <a:gd name="T39" fmla="*/ 48 h 65"/>
                  <a:gd name="T40" fmla="*/ 19 w 75"/>
                  <a:gd name="T41" fmla="*/ 33 h 65"/>
                  <a:gd name="T42" fmla="*/ 33 w 75"/>
                  <a:gd name="T43" fmla="*/ 28 h 65"/>
                  <a:gd name="T44" fmla="*/ 38 w 75"/>
                  <a:gd name="T45" fmla="*/ 24 h 65"/>
                  <a:gd name="T46" fmla="*/ 28 w 75"/>
                  <a:gd name="T47" fmla="*/ 21 h 65"/>
                  <a:gd name="T48" fmla="*/ 23 w 75"/>
                  <a:gd name="T49" fmla="*/ 21 h 65"/>
                  <a:gd name="T50" fmla="*/ 16 w 75"/>
                  <a:gd name="T51" fmla="*/ 21 h 65"/>
                  <a:gd name="T52" fmla="*/ 10 w 75"/>
                  <a:gd name="T53" fmla="*/ 27 h 65"/>
                  <a:gd name="T54" fmla="*/ 3 w 75"/>
                  <a:gd name="T55" fmla="*/ 30 h 65"/>
                  <a:gd name="T56" fmla="*/ 1 w 75"/>
                  <a:gd name="T57" fmla="*/ 24 h 65"/>
                  <a:gd name="T58" fmla="*/ 9 w 75"/>
                  <a:gd name="T59" fmla="*/ 13 h 65"/>
                  <a:gd name="T60" fmla="*/ 13 w 75"/>
                  <a:gd name="T61" fmla="*/ 10 h 65"/>
                  <a:gd name="T62" fmla="*/ 19 w 75"/>
                  <a:gd name="T63" fmla="*/ 14 h 65"/>
                  <a:gd name="T64" fmla="*/ 23 w 75"/>
                  <a:gd name="T65" fmla="*/ 14 h 65"/>
                  <a:gd name="T66" fmla="*/ 42 w 75"/>
                  <a:gd name="T67" fmla="*/ 15 h 65"/>
                  <a:gd name="T68" fmla="*/ 46 w 75"/>
                  <a:gd name="T69" fmla="*/ 16 h 65"/>
                  <a:gd name="T70" fmla="*/ 50 w 75"/>
                  <a:gd name="T71" fmla="*/ 14 h 65"/>
                  <a:gd name="T72" fmla="*/ 65 w 75"/>
                  <a:gd name="T73" fmla="*/ 2 h 65"/>
                  <a:gd name="T74" fmla="*/ 68 w 75"/>
                  <a:gd name="T75" fmla="*/ 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5" h="65">
                    <a:moveTo>
                      <a:pt x="68" y="2"/>
                    </a:moveTo>
                    <a:cubicBezTo>
                      <a:pt x="69" y="3"/>
                      <a:pt x="68" y="4"/>
                      <a:pt x="67" y="5"/>
                    </a:cubicBezTo>
                    <a:cubicBezTo>
                      <a:pt x="66" y="7"/>
                      <a:pt x="58" y="14"/>
                      <a:pt x="59" y="17"/>
                    </a:cubicBezTo>
                    <a:cubicBezTo>
                      <a:pt x="59" y="19"/>
                      <a:pt x="63" y="21"/>
                      <a:pt x="64" y="22"/>
                    </a:cubicBezTo>
                    <a:cubicBezTo>
                      <a:pt x="67" y="25"/>
                      <a:pt x="70" y="28"/>
                      <a:pt x="72" y="31"/>
                    </a:cubicBezTo>
                    <a:cubicBezTo>
                      <a:pt x="73" y="33"/>
                      <a:pt x="75" y="36"/>
                      <a:pt x="73" y="39"/>
                    </a:cubicBezTo>
                    <a:cubicBezTo>
                      <a:pt x="72" y="40"/>
                      <a:pt x="71" y="41"/>
                      <a:pt x="69" y="41"/>
                    </a:cubicBezTo>
                    <a:cubicBezTo>
                      <a:pt x="66" y="42"/>
                      <a:pt x="59" y="43"/>
                      <a:pt x="58" y="40"/>
                    </a:cubicBezTo>
                    <a:cubicBezTo>
                      <a:pt x="56" y="38"/>
                      <a:pt x="59" y="36"/>
                      <a:pt x="58" y="34"/>
                    </a:cubicBezTo>
                    <a:cubicBezTo>
                      <a:pt x="58" y="31"/>
                      <a:pt x="53" y="24"/>
                      <a:pt x="48" y="27"/>
                    </a:cubicBezTo>
                    <a:cubicBezTo>
                      <a:pt x="45" y="29"/>
                      <a:pt x="44" y="33"/>
                      <a:pt x="44" y="38"/>
                    </a:cubicBezTo>
                    <a:cubicBezTo>
                      <a:pt x="44" y="43"/>
                      <a:pt x="48" y="40"/>
                      <a:pt x="52" y="41"/>
                    </a:cubicBezTo>
                    <a:cubicBezTo>
                      <a:pt x="54" y="42"/>
                      <a:pt x="54" y="48"/>
                      <a:pt x="52" y="51"/>
                    </a:cubicBezTo>
                    <a:cubicBezTo>
                      <a:pt x="50" y="53"/>
                      <a:pt x="47" y="52"/>
                      <a:pt x="45" y="51"/>
                    </a:cubicBezTo>
                    <a:cubicBezTo>
                      <a:pt x="41" y="49"/>
                      <a:pt x="31" y="46"/>
                      <a:pt x="26" y="48"/>
                    </a:cubicBezTo>
                    <a:cubicBezTo>
                      <a:pt x="22" y="49"/>
                      <a:pt x="19" y="53"/>
                      <a:pt x="16" y="55"/>
                    </a:cubicBezTo>
                    <a:cubicBezTo>
                      <a:pt x="14" y="57"/>
                      <a:pt x="7" y="65"/>
                      <a:pt x="5" y="65"/>
                    </a:cubicBezTo>
                    <a:cubicBezTo>
                      <a:pt x="5" y="64"/>
                      <a:pt x="5" y="64"/>
                      <a:pt x="4" y="64"/>
                    </a:cubicBezTo>
                    <a:cubicBezTo>
                      <a:pt x="3" y="62"/>
                      <a:pt x="5" y="60"/>
                      <a:pt x="6" y="59"/>
                    </a:cubicBezTo>
                    <a:cubicBezTo>
                      <a:pt x="10" y="56"/>
                      <a:pt x="15" y="53"/>
                      <a:pt x="17" y="48"/>
                    </a:cubicBezTo>
                    <a:cubicBezTo>
                      <a:pt x="18" y="43"/>
                      <a:pt x="15" y="35"/>
                      <a:pt x="19" y="33"/>
                    </a:cubicBezTo>
                    <a:cubicBezTo>
                      <a:pt x="22" y="31"/>
                      <a:pt x="29" y="29"/>
                      <a:pt x="33" y="28"/>
                    </a:cubicBezTo>
                    <a:cubicBezTo>
                      <a:pt x="35" y="27"/>
                      <a:pt x="38" y="27"/>
                      <a:pt x="38" y="24"/>
                    </a:cubicBezTo>
                    <a:cubicBezTo>
                      <a:pt x="36" y="21"/>
                      <a:pt x="32" y="21"/>
                      <a:pt x="28" y="21"/>
                    </a:cubicBezTo>
                    <a:cubicBezTo>
                      <a:pt x="27" y="21"/>
                      <a:pt x="25" y="21"/>
                      <a:pt x="23" y="21"/>
                    </a:cubicBezTo>
                    <a:cubicBezTo>
                      <a:pt x="21" y="20"/>
                      <a:pt x="18" y="20"/>
                      <a:pt x="16" y="21"/>
                    </a:cubicBezTo>
                    <a:cubicBezTo>
                      <a:pt x="14" y="22"/>
                      <a:pt x="12" y="25"/>
                      <a:pt x="10" y="27"/>
                    </a:cubicBezTo>
                    <a:cubicBezTo>
                      <a:pt x="9" y="28"/>
                      <a:pt x="6" y="31"/>
                      <a:pt x="3" y="30"/>
                    </a:cubicBezTo>
                    <a:cubicBezTo>
                      <a:pt x="1" y="30"/>
                      <a:pt x="0" y="27"/>
                      <a:pt x="1" y="24"/>
                    </a:cubicBezTo>
                    <a:cubicBezTo>
                      <a:pt x="3" y="21"/>
                      <a:pt x="6" y="16"/>
                      <a:pt x="9" y="13"/>
                    </a:cubicBezTo>
                    <a:cubicBezTo>
                      <a:pt x="10" y="12"/>
                      <a:pt x="11" y="9"/>
                      <a:pt x="13" y="10"/>
                    </a:cubicBezTo>
                    <a:cubicBezTo>
                      <a:pt x="16" y="10"/>
                      <a:pt x="16" y="14"/>
                      <a:pt x="19" y="14"/>
                    </a:cubicBezTo>
                    <a:cubicBezTo>
                      <a:pt x="20" y="15"/>
                      <a:pt x="21" y="14"/>
                      <a:pt x="23" y="14"/>
                    </a:cubicBezTo>
                    <a:cubicBezTo>
                      <a:pt x="29" y="13"/>
                      <a:pt x="36" y="13"/>
                      <a:pt x="42" y="15"/>
                    </a:cubicBezTo>
                    <a:cubicBezTo>
                      <a:pt x="43" y="15"/>
                      <a:pt x="45" y="16"/>
                      <a:pt x="46" y="16"/>
                    </a:cubicBezTo>
                    <a:cubicBezTo>
                      <a:pt x="48" y="15"/>
                      <a:pt x="49" y="15"/>
                      <a:pt x="50" y="14"/>
                    </a:cubicBezTo>
                    <a:cubicBezTo>
                      <a:pt x="56" y="11"/>
                      <a:pt x="60" y="6"/>
                      <a:pt x="65" y="2"/>
                    </a:cubicBezTo>
                    <a:cubicBezTo>
                      <a:pt x="66" y="2"/>
                      <a:pt x="68" y="0"/>
                      <a:pt x="68" y="2"/>
                    </a:cubicBezTo>
                    <a:close/>
                  </a:path>
                </a:pathLst>
              </a:custGeom>
              <a:grpFill/>
              <a:ln>
                <a:noFill/>
              </a:ln>
            </p:spPr>
            <p:txBody>
              <a:bodyPr anchor="ctr"/>
              <a:lstStyle/>
              <a:p>
                <a:pPr algn="ctr"/>
                <a:endParaRPr/>
              </a:p>
            </p:txBody>
          </p:sp>
          <p:sp>
            <p:nvSpPr>
              <p:cNvPr id="194" name="iṩľíďê"/>
              <p:cNvSpPr/>
              <p:nvPr/>
            </p:nvSpPr>
            <p:spPr bwMode="auto">
              <a:xfrm>
                <a:off x="6769264" y="1467843"/>
                <a:ext cx="120814" cy="116830"/>
              </a:xfrm>
              <a:custGeom>
                <a:avLst/>
                <a:gdLst>
                  <a:gd name="T0" fmla="*/ 44 w 87"/>
                  <a:gd name="T1" fmla="*/ 5 h 84"/>
                  <a:gd name="T2" fmla="*/ 62 w 87"/>
                  <a:gd name="T3" fmla="*/ 11 h 84"/>
                  <a:gd name="T4" fmla="*/ 56 w 87"/>
                  <a:gd name="T5" fmla="*/ 4 h 84"/>
                  <a:gd name="T6" fmla="*/ 63 w 87"/>
                  <a:gd name="T7" fmla="*/ 22 h 84"/>
                  <a:gd name="T8" fmla="*/ 69 w 87"/>
                  <a:gd name="T9" fmla="*/ 29 h 84"/>
                  <a:gd name="T10" fmla="*/ 86 w 87"/>
                  <a:gd name="T11" fmla="*/ 33 h 84"/>
                  <a:gd name="T12" fmla="*/ 73 w 87"/>
                  <a:gd name="T13" fmla="*/ 39 h 84"/>
                  <a:gd name="T14" fmla="*/ 55 w 87"/>
                  <a:gd name="T15" fmla="*/ 38 h 84"/>
                  <a:gd name="T16" fmla="*/ 41 w 87"/>
                  <a:gd name="T17" fmla="*/ 45 h 84"/>
                  <a:gd name="T18" fmla="*/ 17 w 87"/>
                  <a:gd name="T19" fmla="*/ 51 h 84"/>
                  <a:gd name="T20" fmla="*/ 37 w 87"/>
                  <a:gd name="T21" fmla="*/ 42 h 84"/>
                  <a:gd name="T22" fmla="*/ 27 w 87"/>
                  <a:gd name="T23" fmla="*/ 23 h 84"/>
                  <a:gd name="T24" fmla="*/ 28 w 87"/>
                  <a:gd name="T25" fmla="*/ 15 h 84"/>
                  <a:gd name="T26" fmla="*/ 36 w 87"/>
                  <a:gd name="T27" fmla="*/ 33 h 84"/>
                  <a:gd name="T28" fmla="*/ 42 w 87"/>
                  <a:gd name="T29" fmla="*/ 37 h 84"/>
                  <a:gd name="T30" fmla="*/ 44 w 87"/>
                  <a:gd name="T31" fmla="*/ 25 h 84"/>
                  <a:gd name="T32" fmla="*/ 54 w 87"/>
                  <a:gd name="T33" fmla="*/ 21 h 84"/>
                  <a:gd name="T34" fmla="*/ 41 w 87"/>
                  <a:gd name="T35" fmla="*/ 2 h 84"/>
                  <a:gd name="T36" fmla="*/ 17 w 87"/>
                  <a:gd name="T37" fmla="*/ 33 h 84"/>
                  <a:gd name="T38" fmla="*/ 23 w 87"/>
                  <a:gd name="T39" fmla="*/ 38 h 84"/>
                  <a:gd name="T40" fmla="*/ 57 w 87"/>
                  <a:gd name="T41" fmla="*/ 48 h 84"/>
                  <a:gd name="T42" fmla="*/ 30 w 87"/>
                  <a:gd name="T43" fmla="*/ 60 h 84"/>
                  <a:gd name="T44" fmla="*/ 35 w 87"/>
                  <a:gd name="T45" fmla="*/ 61 h 84"/>
                  <a:gd name="T46" fmla="*/ 50 w 87"/>
                  <a:gd name="T47" fmla="*/ 63 h 84"/>
                  <a:gd name="T48" fmla="*/ 49 w 87"/>
                  <a:gd name="T49" fmla="*/ 70 h 84"/>
                  <a:gd name="T50" fmla="*/ 68 w 87"/>
                  <a:gd name="T51" fmla="*/ 64 h 84"/>
                  <a:gd name="T52" fmla="*/ 67 w 87"/>
                  <a:gd name="T53" fmla="*/ 60 h 84"/>
                  <a:gd name="T54" fmla="*/ 55 w 87"/>
                  <a:gd name="T55" fmla="*/ 57 h 84"/>
                  <a:gd name="T56" fmla="*/ 63 w 87"/>
                  <a:gd name="T57" fmla="*/ 51 h 84"/>
                  <a:gd name="T58" fmla="*/ 6 w 87"/>
                  <a:gd name="T59" fmla="*/ 54 h 84"/>
                  <a:gd name="T60" fmla="*/ 3 w 87"/>
                  <a:gd name="T61" fmla="*/ 65 h 84"/>
                  <a:gd name="T62" fmla="*/ 6 w 87"/>
                  <a:gd name="T63" fmla="*/ 54 h 84"/>
                  <a:gd name="T64" fmla="*/ 61 w 87"/>
                  <a:gd name="T65" fmla="*/ 74 h 84"/>
                  <a:gd name="T66" fmla="*/ 45 w 87"/>
                  <a:gd name="T67" fmla="*/ 84 h 84"/>
                  <a:gd name="T68" fmla="*/ 42 w 87"/>
                  <a:gd name="T69" fmla="*/ 74 h 84"/>
                  <a:gd name="T70" fmla="*/ 44 w 87"/>
                  <a:gd name="T71" fmla="*/ 79 h 84"/>
                  <a:gd name="T72" fmla="*/ 59 w 87"/>
                  <a:gd name="T73" fmla="*/ 7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7" h="84">
                    <a:moveTo>
                      <a:pt x="41" y="2"/>
                    </a:moveTo>
                    <a:cubicBezTo>
                      <a:pt x="43" y="0"/>
                      <a:pt x="44" y="3"/>
                      <a:pt x="44" y="5"/>
                    </a:cubicBezTo>
                    <a:cubicBezTo>
                      <a:pt x="43" y="8"/>
                      <a:pt x="42" y="12"/>
                      <a:pt x="44" y="13"/>
                    </a:cubicBezTo>
                    <a:cubicBezTo>
                      <a:pt x="47" y="15"/>
                      <a:pt x="62" y="18"/>
                      <a:pt x="62" y="11"/>
                    </a:cubicBezTo>
                    <a:cubicBezTo>
                      <a:pt x="61" y="9"/>
                      <a:pt x="59" y="9"/>
                      <a:pt x="57" y="9"/>
                    </a:cubicBezTo>
                    <a:cubicBezTo>
                      <a:pt x="53" y="9"/>
                      <a:pt x="54" y="6"/>
                      <a:pt x="56" y="4"/>
                    </a:cubicBezTo>
                    <a:cubicBezTo>
                      <a:pt x="60" y="2"/>
                      <a:pt x="66" y="1"/>
                      <a:pt x="67" y="6"/>
                    </a:cubicBezTo>
                    <a:cubicBezTo>
                      <a:pt x="68" y="8"/>
                      <a:pt x="64" y="20"/>
                      <a:pt x="63" y="22"/>
                    </a:cubicBezTo>
                    <a:cubicBezTo>
                      <a:pt x="63" y="24"/>
                      <a:pt x="61" y="26"/>
                      <a:pt x="62" y="28"/>
                    </a:cubicBezTo>
                    <a:cubicBezTo>
                      <a:pt x="63" y="30"/>
                      <a:pt x="67" y="29"/>
                      <a:pt x="69" y="29"/>
                    </a:cubicBezTo>
                    <a:cubicBezTo>
                      <a:pt x="74" y="29"/>
                      <a:pt x="82" y="27"/>
                      <a:pt x="85" y="29"/>
                    </a:cubicBezTo>
                    <a:cubicBezTo>
                      <a:pt x="86" y="30"/>
                      <a:pt x="86" y="31"/>
                      <a:pt x="86" y="33"/>
                    </a:cubicBezTo>
                    <a:cubicBezTo>
                      <a:pt x="87" y="37"/>
                      <a:pt x="83" y="37"/>
                      <a:pt x="80" y="38"/>
                    </a:cubicBezTo>
                    <a:cubicBezTo>
                      <a:pt x="78" y="38"/>
                      <a:pt x="75" y="40"/>
                      <a:pt x="73" y="39"/>
                    </a:cubicBezTo>
                    <a:cubicBezTo>
                      <a:pt x="72" y="38"/>
                      <a:pt x="73" y="35"/>
                      <a:pt x="72" y="34"/>
                    </a:cubicBezTo>
                    <a:cubicBezTo>
                      <a:pt x="70" y="32"/>
                      <a:pt x="58" y="37"/>
                      <a:pt x="55" y="38"/>
                    </a:cubicBezTo>
                    <a:cubicBezTo>
                      <a:pt x="52" y="39"/>
                      <a:pt x="48" y="39"/>
                      <a:pt x="46" y="41"/>
                    </a:cubicBezTo>
                    <a:cubicBezTo>
                      <a:pt x="44" y="42"/>
                      <a:pt x="42" y="43"/>
                      <a:pt x="41" y="45"/>
                    </a:cubicBezTo>
                    <a:cubicBezTo>
                      <a:pt x="38" y="50"/>
                      <a:pt x="24" y="51"/>
                      <a:pt x="17" y="53"/>
                    </a:cubicBezTo>
                    <a:cubicBezTo>
                      <a:pt x="15" y="53"/>
                      <a:pt x="16" y="51"/>
                      <a:pt x="17" y="51"/>
                    </a:cubicBezTo>
                    <a:cubicBezTo>
                      <a:pt x="25" y="48"/>
                      <a:pt x="27" y="45"/>
                      <a:pt x="35" y="43"/>
                    </a:cubicBezTo>
                    <a:cubicBezTo>
                      <a:pt x="36" y="43"/>
                      <a:pt x="37" y="43"/>
                      <a:pt x="37" y="42"/>
                    </a:cubicBezTo>
                    <a:cubicBezTo>
                      <a:pt x="38" y="40"/>
                      <a:pt x="34" y="38"/>
                      <a:pt x="33" y="37"/>
                    </a:cubicBezTo>
                    <a:cubicBezTo>
                      <a:pt x="30" y="34"/>
                      <a:pt x="28" y="28"/>
                      <a:pt x="27" y="23"/>
                    </a:cubicBezTo>
                    <a:cubicBezTo>
                      <a:pt x="27" y="21"/>
                      <a:pt x="26" y="16"/>
                      <a:pt x="27" y="15"/>
                    </a:cubicBezTo>
                    <a:cubicBezTo>
                      <a:pt x="27" y="15"/>
                      <a:pt x="27" y="15"/>
                      <a:pt x="28" y="15"/>
                    </a:cubicBezTo>
                    <a:cubicBezTo>
                      <a:pt x="29" y="15"/>
                      <a:pt x="30" y="17"/>
                      <a:pt x="30" y="19"/>
                    </a:cubicBezTo>
                    <a:cubicBezTo>
                      <a:pt x="32" y="23"/>
                      <a:pt x="34" y="29"/>
                      <a:pt x="36" y="33"/>
                    </a:cubicBezTo>
                    <a:cubicBezTo>
                      <a:pt x="37" y="35"/>
                      <a:pt x="38" y="39"/>
                      <a:pt x="40" y="39"/>
                    </a:cubicBezTo>
                    <a:cubicBezTo>
                      <a:pt x="41" y="39"/>
                      <a:pt x="42" y="37"/>
                      <a:pt x="42" y="37"/>
                    </a:cubicBezTo>
                    <a:cubicBezTo>
                      <a:pt x="45" y="33"/>
                      <a:pt x="41" y="29"/>
                      <a:pt x="42" y="25"/>
                    </a:cubicBezTo>
                    <a:cubicBezTo>
                      <a:pt x="42" y="24"/>
                      <a:pt x="43" y="24"/>
                      <a:pt x="44" y="25"/>
                    </a:cubicBezTo>
                    <a:cubicBezTo>
                      <a:pt x="45" y="26"/>
                      <a:pt x="46" y="29"/>
                      <a:pt x="47" y="30"/>
                    </a:cubicBezTo>
                    <a:cubicBezTo>
                      <a:pt x="50" y="31"/>
                      <a:pt x="55" y="23"/>
                      <a:pt x="54" y="21"/>
                    </a:cubicBezTo>
                    <a:cubicBezTo>
                      <a:pt x="52" y="19"/>
                      <a:pt x="42" y="20"/>
                      <a:pt x="39" y="19"/>
                    </a:cubicBezTo>
                    <a:cubicBezTo>
                      <a:pt x="33" y="17"/>
                      <a:pt x="37" y="4"/>
                      <a:pt x="41" y="2"/>
                    </a:cubicBezTo>
                    <a:close/>
                    <a:moveTo>
                      <a:pt x="19" y="31"/>
                    </a:moveTo>
                    <a:cubicBezTo>
                      <a:pt x="17" y="29"/>
                      <a:pt x="17" y="31"/>
                      <a:pt x="17" y="33"/>
                    </a:cubicBezTo>
                    <a:cubicBezTo>
                      <a:pt x="17" y="37"/>
                      <a:pt x="19" y="44"/>
                      <a:pt x="22" y="42"/>
                    </a:cubicBezTo>
                    <a:cubicBezTo>
                      <a:pt x="24" y="42"/>
                      <a:pt x="24" y="40"/>
                      <a:pt x="23" y="38"/>
                    </a:cubicBezTo>
                    <a:cubicBezTo>
                      <a:pt x="23" y="36"/>
                      <a:pt x="21" y="33"/>
                      <a:pt x="19" y="31"/>
                    </a:cubicBezTo>
                    <a:close/>
                    <a:moveTo>
                      <a:pt x="57" y="48"/>
                    </a:moveTo>
                    <a:cubicBezTo>
                      <a:pt x="55" y="49"/>
                      <a:pt x="52" y="49"/>
                      <a:pt x="50" y="49"/>
                    </a:cubicBezTo>
                    <a:cubicBezTo>
                      <a:pt x="42" y="52"/>
                      <a:pt x="36" y="51"/>
                      <a:pt x="30" y="60"/>
                    </a:cubicBezTo>
                    <a:cubicBezTo>
                      <a:pt x="31" y="60"/>
                      <a:pt x="31" y="60"/>
                      <a:pt x="31" y="60"/>
                    </a:cubicBezTo>
                    <a:cubicBezTo>
                      <a:pt x="31" y="62"/>
                      <a:pt x="34" y="62"/>
                      <a:pt x="35" y="61"/>
                    </a:cubicBezTo>
                    <a:cubicBezTo>
                      <a:pt x="37" y="60"/>
                      <a:pt x="45" y="57"/>
                      <a:pt x="47" y="57"/>
                    </a:cubicBezTo>
                    <a:cubicBezTo>
                      <a:pt x="50" y="57"/>
                      <a:pt x="48" y="61"/>
                      <a:pt x="50" y="63"/>
                    </a:cubicBezTo>
                    <a:cubicBezTo>
                      <a:pt x="51" y="64"/>
                      <a:pt x="54" y="64"/>
                      <a:pt x="54" y="66"/>
                    </a:cubicBezTo>
                    <a:cubicBezTo>
                      <a:pt x="54" y="67"/>
                      <a:pt x="50" y="68"/>
                      <a:pt x="49" y="70"/>
                    </a:cubicBezTo>
                    <a:cubicBezTo>
                      <a:pt x="48" y="71"/>
                      <a:pt x="48" y="71"/>
                      <a:pt x="50" y="71"/>
                    </a:cubicBezTo>
                    <a:cubicBezTo>
                      <a:pt x="56" y="70"/>
                      <a:pt x="62" y="65"/>
                      <a:pt x="68" y="64"/>
                    </a:cubicBezTo>
                    <a:cubicBezTo>
                      <a:pt x="69" y="64"/>
                      <a:pt x="70" y="64"/>
                      <a:pt x="70" y="63"/>
                    </a:cubicBezTo>
                    <a:cubicBezTo>
                      <a:pt x="72" y="61"/>
                      <a:pt x="68" y="60"/>
                      <a:pt x="67" y="60"/>
                    </a:cubicBezTo>
                    <a:cubicBezTo>
                      <a:pt x="63" y="60"/>
                      <a:pt x="58" y="61"/>
                      <a:pt x="55" y="60"/>
                    </a:cubicBezTo>
                    <a:cubicBezTo>
                      <a:pt x="55" y="59"/>
                      <a:pt x="54" y="58"/>
                      <a:pt x="55" y="57"/>
                    </a:cubicBezTo>
                    <a:cubicBezTo>
                      <a:pt x="55" y="54"/>
                      <a:pt x="60" y="54"/>
                      <a:pt x="62" y="53"/>
                    </a:cubicBezTo>
                    <a:cubicBezTo>
                      <a:pt x="63" y="52"/>
                      <a:pt x="63" y="52"/>
                      <a:pt x="63" y="51"/>
                    </a:cubicBezTo>
                    <a:cubicBezTo>
                      <a:pt x="63" y="49"/>
                      <a:pt x="60" y="48"/>
                      <a:pt x="57" y="48"/>
                    </a:cubicBezTo>
                    <a:close/>
                    <a:moveTo>
                      <a:pt x="6" y="54"/>
                    </a:moveTo>
                    <a:cubicBezTo>
                      <a:pt x="8" y="56"/>
                      <a:pt x="9" y="63"/>
                      <a:pt x="7" y="65"/>
                    </a:cubicBezTo>
                    <a:cubicBezTo>
                      <a:pt x="6" y="67"/>
                      <a:pt x="4" y="67"/>
                      <a:pt x="3" y="65"/>
                    </a:cubicBezTo>
                    <a:cubicBezTo>
                      <a:pt x="0" y="63"/>
                      <a:pt x="0" y="57"/>
                      <a:pt x="2" y="54"/>
                    </a:cubicBezTo>
                    <a:cubicBezTo>
                      <a:pt x="3" y="53"/>
                      <a:pt x="4" y="52"/>
                      <a:pt x="6" y="54"/>
                    </a:cubicBezTo>
                    <a:close/>
                    <a:moveTo>
                      <a:pt x="59" y="73"/>
                    </a:moveTo>
                    <a:cubicBezTo>
                      <a:pt x="60" y="73"/>
                      <a:pt x="60" y="73"/>
                      <a:pt x="61" y="74"/>
                    </a:cubicBezTo>
                    <a:cubicBezTo>
                      <a:pt x="61" y="75"/>
                      <a:pt x="60" y="77"/>
                      <a:pt x="60" y="78"/>
                    </a:cubicBezTo>
                    <a:cubicBezTo>
                      <a:pt x="57" y="83"/>
                      <a:pt x="52" y="83"/>
                      <a:pt x="45" y="84"/>
                    </a:cubicBezTo>
                    <a:cubicBezTo>
                      <a:pt x="42" y="84"/>
                      <a:pt x="36" y="83"/>
                      <a:pt x="35" y="81"/>
                    </a:cubicBezTo>
                    <a:cubicBezTo>
                      <a:pt x="35" y="79"/>
                      <a:pt x="40" y="76"/>
                      <a:pt x="42" y="74"/>
                    </a:cubicBezTo>
                    <a:cubicBezTo>
                      <a:pt x="45" y="73"/>
                      <a:pt x="44" y="73"/>
                      <a:pt x="44" y="75"/>
                    </a:cubicBezTo>
                    <a:cubicBezTo>
                      <a:pt x="44" y="77"/>
                      <a:pt x="44" y="78"/>
                      <a:pt x="44" y="79"/>
                    </a:cubicBezTo>
                    <a:cubicBezTo>
                      <a:pt x="45" y="80"/>
                      <a:pt x="49" y="81"/>
                      <a:pt x="51" y="80"/>
                    </a:cubicBezTo>
                    <a:cubicBezTo>
                      <a:pt x="55" y="80"/>
                      <a:pt x="57" y="76"/>
                      <a:pt x="59" y="73"/>
                    </a:cubicBezTo>
                    <a:close/>
                  </a:path>
                </a:pathLst>
              </a:custGeom>
              <a:grpFill/>
              <a:ln>
                <a:noFill/>
              </a:ln>
            </p:spPr>
            <p:txBody>
              <a:bodyPr anchor="ctr"/>
              <a:lstStyle/>
              <a:p>
                <a:pPr algn="ctr"/>
                <a:endParaRPr/>
              </a:p>
            </p:txBody>
          </p:sp>
          <p:sp>
            <p:nvSpPr>
              <p:cNvPr id="195" name="iṥḻiďê"/>
              <p:cNvSpPr/>
              <p:nvPr/>
            </p:nvSpPr>
            <p:spPr bwMode="auto">
              <a:xfrm>
                <a:off x="6363014" y="1510328"/>
                <a:ext cx="130106" cy="118158"/>
              </a:xfrm>
              <a:custGeom>
                <a:avLst/>
                <a:gdLst>
                  <a:gd name="T0" fmla="*/ 51 w 94"/>
                  <a:gd name="T1" fmla="*/ 1 h 84"/>
                  <a:gd name="T2" fmla="*/ 57 w 94"/>
                  <a:gd name="T3" fmla="*/ 8 h 84"/>
                  <a:gd name="T4" fmla="*/ 69 w 94"/>
                  <a:gd name="T5" fmla="*/ 11 h 84"/>
                  <a:gd name="T6" fmla="*/ 65 w 94"/>
                  <a:gd name="T7" fmla="*/ 15 h 84"/>
                  <a:gd name="T8" fmla="*/ 52 w 94"/>
                  <a:gd name="T9" fmla="*/ 14 h 84"/>
                  <a:gd name="T10" fmla="*/ 46 w 94"/>
                  <a:gd name="T11" fmla="*/ 20 h 84"/>
                  <a:gd name="T12" fmla="*/ 31 w 94"/>
                  <a:gd name="T13" fmla="*/ 34 h 84"/>
                  <a:gd name="T14" fmla="*/ 21 w 94"/>
                  <a:gd name="T15" fmla="*/ 37 h 84"/>
                  <a:gd name="T16" fmla="*/ 25 w 94"/>
                  <a:gd name="T17" fmla="*/ 30 h 84"/>
                  <a:gd name="T18" fmla="*/ 42 w 94"/>
                  <a:gd name="T19" fmla="*/ 15 h 84"/>
                  <a:gd name="T20" fmla="*/ 32 w 94"/>
                  <a:gd name="T21" fmla="*/ 4 h 84"/>
                  <a:gd name="T22" fmla="*/ 44 w 94"/>
                  <a:gd name="T23" fmla="*/ 3 h 84"/>
                  <a:gd name="T24" fmla="*/ 51 w 94"/>
                  <a:gd name="T25" fmla="*/ 1 h 84"/>
                  <a:gd name="T26" fmla="*/ 12 w 94"/>
                  <a:gd name="T27" fmla="*/ 35 h 84"/>
                  <a:gd name="T28" fmla="*/ 9 w 94"/>
                  <a:gd name="T29" fmla="*/ 50 h 84"/>
                  <a:gd name="T30" fmla="*/ 6 w 94"/>
                  <a:gd name="T31" fmla="*/ 54 h 84"/>
                  <a:gd name="T32" fmla="*/ 1 w 94"/>
                  <a:gd name="T33" fmla="*/ 47 h 84"/>
                  <a:gd name="T34" fmla="*/ 9 w 94"/>
                  <a:gd name="T35" fmla="*/ 30 h 84"/>
                  <a:gd name="T36" fmla="*/ 12 w 94"/>
                  <a:gd name="T37" fmla="*/ 35 h 84"/>
                  <a:gd name="T38" fmla="*/ 52 w 94"/>
                  <a:gd name="T39" fmla="*/ 30 h 84"/>
                  <a:gd name="T40" fmla="*/ 46 w 94"/>
                  <a:gd name="T41" fmla="*/ 43 h 84"/>
                  <a:gd name="T42" fmla="*/ 33 w 94"/>
                  <a:gd name="T43" fmla="*/ 51 h 84"/>
                  <a:gd name="T44" fmla="*/ 34 w 94"/>
                  <a:gd name="T45" fmla="*/ 53 h 84"/>
                  <a:gd name="T46" fmla="*/ 38 w 94"/>
                  <a:gd name="T47" fmla="*/ 55 h 84"/>
                  <a:gd name="T48" fmla="*/ 28 w 94"/>
                  <a:gd name="T49" fmla="*/ 60 h 84"/>
                  <a:gd name="T50" fmla="*/ 27 w 94"/>
                  <a:gd name="T51" fmla="*/ 62 h 84"/>
                  <a:gd name="T52" fmla="*/ 36 w 94"/>
                  <a:gd name="T53" fmla="*/ 66 h 84"/>
                  <a:gd name="T54" fmla="*/ 35 w 94"/>
                  <a:gd name="T55" fmla="*/ 76 h 84"/>
                  <a:gd name="T56" fmla="*/ 39 w 94"/>
                  <a:gd name="T57" fmla="*/ 76 h 84"/>
                  <a:gd name="T58" fmla="*/ 46 w 94"/>
                  <a:gd name="T59" fmla="*/ 67 h 84"/>
                  <a:gd name="T60" fmla="*/ 48 w 94"/>
                  <a:gd name="T61" fmla="*/ 62 h 84"/>
                  <a:gd name="T62" fmla="*/ 54 w 94"/>
                  <a:gd name="T63" fmla="*/ 61 h 84"/>
                  <a:gd name="T64" fmla="*/ 55 w 94"/>
                  <a:gd name="T65" fmla="*/ 59 h 84"/>
                  <a:gd name="T66" fmla="*/ 50 w 94"/>
                  <a:gd name="T67" fmla="*/ 55 h 84"/>
                  <a:gd name="T68" fmla="*/ 57 w 94"/>
                  <a:gd name="T69" fmla="*/ 50 h 84"/>
                  <a:gd name="T70" fmla="*/ 54 w 94"/>
                  <a:gd name="T71" fmla="*/ 41 h 84"/>
                  <a:gd name="T72" fmla="*/ 55 w 94"/>
                  <a:gd name="T73" fmla="*/ 39 h 84"/>
                  <a:gd name="T74" fmla="*/ 85 w 94"/>
                  <a:gd name="T75" fmla="*/ 41 h 84"/>
                  <a:gd name="T76" fmla="*/ 65 w 94"/>
                  <a:gd name="T77" fmla="*/ 73 h 84"/>
                  <a:gd name="T78" fmla="*/ 60 w 94"/>
                  <a:gd name="T79" fmla="*/ 76 h 84"/>
                  <a:gd name="T80" fmla="*/ 72 w 94"/>
                  <a:gd name="T81" fmla="*/ 83 h 84"/>
                  <a:gd name="T82" fmla="*/ 87 w 94"/>
                  <a:gd name="T83" fmla="*/ 57 h 84"/>
                  <a:gd name="T84" fmla="*/ 93 w 94"/>
                  <a:gd name="T85" fmla="*/ 49 h 84"/>
                  <a:gd name="T86" fmla="*/ 93 w 94"/>
                  <a:gd name="T87" fmla="*/ 33 h 84"/>
                  <a:gd name="T88" fmla="*/ 81 w 94"/>
                  <a:gd name="T89" fmla="*/ 32 h 84"/>
                  <a:gd name="T90" fmla="*/ 52 w 94"/>
                  <a:gd name="T91" fmla="*/ 30 h 84"/>
                  <a:gd name="T92" fmla="*/ 37 w 94"/>
                  <a:gd name="T93" fmla="*/ 43 h 84"/>
                  <a:gd name="T94" fmla="*/ 36 w 94"/>
                  <a:gd name="T95" fmla="*/ 45 h 84"/>
                  <a:gd name="T96" fmla="*/ 30 w 94"/>
                  <a:gd name="T97" fmla="*/ 45 h 84"/>
                  <a:gd name="T98" fmla="*/ 30 w 94"/>
                  <a:gd name="T99" fmla="*/ 43 h 84"/>
                  <a:gd name="T100" fmla="*/ 37 w 94"/>
                  <a:gd name="T101" fmla="*/ 4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4" h="84">
                    <a:moveTo>
                      <a:pt x="51" y="1"/>
                    </a:moveTo>
                    <a:cubicBezTo>
                      <a:pt x="54" y="1"/>
                      <a:pt x="54" y="6"/>
                      <a:pt x="57" y="8"/>
                    </a:cubicBezTo>
                    <a:cubicBezTo>
                      <a:pt x="60" y="10"/>
                      <a:pt x="65" y="9"/>
                      <a:pt x="69" y="11"/>
                    </a:cubicBezTo>
                    <a:cubicBezTo>
                      <a:pt x="75" y="13"/>
                      <a:pt x="69" y="16"/>
                      <a:pt x="65" y="15"/>
                    </a:cubicBezTo>
                    <a:cubicBezTo>
                      <a:pt x="62" y="15"/>
                      <a:pt x="55" y="13"/>
                      <a:pt x="52" y="14"/>
                    </a:cubicBezTo>
                    <a:cubicBezTo>
                      <a:pt x="49" y="15"/>
                      <a:pt x="47" y="18"/>
                      <a:pt x="46" y="20"/>
                    </a:cubicBezTo>
                    <a:cubicBezTo>
                      <a:pt x="42" y="24"/>
                      <a:pt x="36" y="32"/>
                      <a:pt x="31" y="34"/>
                    </a:cubicBezTo>
                    <a:cubicBezTo>
                      <a:pt x="30" y="35"/>
                      <a:pt x="23" y="39"/>
                      <a:pt x="21" y="37"/>
                    </a:cubicBezTo>
                    <a:cubicBezTo>
                      <a:pt x="20" y="34"/>
                      <a:pt x="24" y="31"/>
                      <a:pt x="25" y="30"/>
                    </a:cubicBezTo>
                    <a:cubicBezTo>
                      <a:pt x="29" y="26"/>
                      <a:pt x="41" y="21"/>
                      <a:pt x="42" y="15"/>
                    </a:cubicBezTo>
                    <a:cubicBezTo>
                      <a:pt x="43" y="10"/>
                      <a:pt x="32" y="9"/>
                      <a:pt x="32" y="4"/>
                    </a:cubicBezTo>
                    <a:cubicBezTo>
                      <a:pt x="34" y="0"/>
                      <a:pt x="40" y="4"/>
                      <a:pt x="44" y="3"/>
                    </a:cubicBezTo>
                    <a:cubicBezTo>
                      <a:pt x="47" y="3"/>
                      <a:pt x="49" y="2"/>
                      <a:pt x="51" y="1"/>
                    </a:cubicBezTo>
                    <a:close/>
                    <a:moveTo>
                      <a:pt x="12" y="35"/>
                    </a:moveTo>
                    <a:cubicBezTo>
                      <a:pt x="11" y="40"/>
                      <a:pt x="10" y="45"/>
                      <a:pt x="9" y="50"/>
                    </a:cubicBezTo>
                    <a:cubicBezTo>
                      <a:pt x="8" y="51"/>
                      <a:pt x="8" y="55"/>
                      <a:pt x="6" y="54"/>
                    </a:cubicBezTo>
                    <a:cubicBezTo>
                      <a:pt x="3" y="54"/>
                      <a:pt x="0" y="50"/>
                      <a:pt x="1" y="47"/>
                    </a:cubicBezTo>
                    <a:cubicBezTo>
                      <a:pt x="3" y="42"/>
                      <a:pt x="6" y="36"/>
                      <a:pt x="9" y="30"/>
                    </a:cubicBezTo>
                    <a:cubicBezTo>
                      <a:pt x="12" y="26"/>
                      <a:pt x="13" y="27"/>
                      <a:pt x="12" y="35"/>
                    </a:cubicBezTo>
                    <a:close/>
                    <a:moveTo>
                      <a:pt x="52" y="30"/>
                    </a:moveTo>
                    <a:cubicBezTo>
                      <a:pt x="46" y="32"/>
                      <a:pt x="49" y="37"/>
                      <a:pt x="46" y="43"/>
                    </a:cubicBezTo>
                    <a:cubicBezTo>
                      <a:pt x="44" y="47"/>
                      <a:pt x="39" y="49"/>
                      <a:pt x="33" y="51"/>
                    </a:cubicBezTo>
                    <a:cubicBezTo>
                      <a:pt x="32" y="52"/>
                      <a:pt x="32" y="53"/>
                      <a:pt x="34" y="53"/>
                    </a:cubicBezTo>
                    <a:cubicBezTo>
                      <a:pt x="35" y="54"/>
                      <a:pt x="37" y="54"/>
                      <a:pt x="38" y="55"/>
                    </a:cubicBezTo>
                    <a:cubicBezTo>
                      <a:pt x="38" y="60"/>
                      <a:pt x="30" y="56"/>
                      <a:pt x="28" y="60"/>
                    </a:cubicBezTo>
                    <a:cubicBezTo>
                      <a:pt x="28" y="61"/>
                      <a:pt x="27" y="61"/>
                      <a:pt x="27" y="62"/>
                    </a:cubicBezTo>
                    <a:cubicBezTo>
                      <a:pt x="29" y="65"/>
                      <a:pt x="34" y="63"/>
                      <a:pt x="36" y="66"/>
                    </a:cubicBezTo>
                    <a:cubicBezTo>
                      <a:pt x="37" y="68"/>
                      <a:pt x="35" y="73"/>
                      <a:pt x="35" y="76"/>
                    </a:cubicBezTo>
                    <a:cubicBezTo>
                      <a:pt x="36" y="78"/>
                      <a:pt x="37" y="77"/>
                      <a:pt x="39" y="76"/>
                    </a:cubicBezTo>
                    <a:cubicBezTo>
                      <a:pt x="41" y="74"/>
                      <a:pt x="45" y="69"/>
                      <a:pt x="46" y="67"/>
                    </a:cubicBezTo>
                    <a:cubicBezTo>
                      <a:pt x="46" y="65"/>
                      <a:pt x="46" y="63"/>
                      <a:pt x="48" y="62"/>
                    </a:cubicBezTo>
                    <a:cubicBezTo>
                      <a:pt x="49" y="61"/>
                      <a:pt x="52" y="62"/>
                      <a:pt x="54" y="61"/>
                    </a:cubicBezTo>
                    <a:cubicBezTo>
                      <a:pt x="56" y="61"/>
                      <a:pt x="56" y="60"/>
                      <a:pt x="55" y="59"/>
                    </a:cubicBezTo>
                    <a:cubicBezTo>
                      <a:pt x="53" y="58"/>
                      <a:pt x="50" y="56"/>
                      <a:pt x="50" y="55"/>
                    </a:cubicBezTo>
                    <a:cubicBezTo>
                      <a:pt x="51" y="53"/>
                      <a:pt x="56" y="53"/>
                      <a:pt x="57" y="50"/>
                    </a:cubicBezTo>
                    <a:cubicBezTo>
                      <a:pt x="57" y="47"/>
                      <a:pt x="52" y="46"/>
                      <a:pt x="54" y="41"/>
                    </a:cubicBezTo>
                    <a:cubicBezTo>
                      <a:pt x="54" y="40"/>
                      <a:pt x="54" y="39"/>
                      <a:pt x="55" y="39"/>
                    </a:cubicBezTo>
                    <a:cubicBezTo>
                      <a:pt x="60" y="36"/>
                      <a:pt x="83" y="36"/>
                      <a:pt x="85" y="41"/>
                    </a:cubicBezTo>
                    <a:cubicBezTo>
                      <a:pt x="89" y="53"/>
                      <a:pt x="77" y="72"/>
                      <a:pt x="65" y="73"/>
                    </a:cubicBezTo>
                    <a:cubicBezTo>
                      <a:pt x="63" y="73"/>
                      <a:pt x="58" y="73"/>
                      <a:pt x="60" y="76"/>
                    </a:cubicBezTo>
                    <a:cubicBezTo>
                      <a:pt x="61" y="80"/>
                      <a:pt x="69" y="84"/>
                      <a:pt x="72" y="83"/>
                    </a:cubicBezTo>
                    <a:cubicBezTo>
                      <a:pt x="78" y="80"/>
                      <a:pt x="84" y="64"/>
                      <a:pt x="87" y="57"/>
                    </a:cubicBezTo>
                    <a:cubicBezTo>
                      <a:pt x="89" y="54"/>
                      <a:pt x="92" y="52"/>
                      <a:pt x="93" y="49"/>
                    </a:cubicBezTo>
                    <a:cubicBezTo>
                      <a:pt x="94" y="45"/>
                      <a:pt x="94" y="35"/>
                      <a:pt x="93" y="33"/>
                    </a:cubicBezTo>
                    <a:cubicBezTo>
                      <a:pt x="91" y="30"/>
                      <a:pt x="88" y="32"/>
                      <a:pt x="81" y="32"/>
                    </a:cubicBezTo>
                    <a:cubicBezTo>
                      <a:pt x="74" y="31"/>
                      <a:pt x="61" y="30"/>
                      <a:pt x="52" y="30"/>
                    </a:cubicBezTo>
                    <a:close/>
                    <a:moveTo>
                      <a:pt x="37" y="43"/>
                    </a:moveTo>
                    <a:cubicBezTo>
                      <a:pt x="37" y="44"/>
                      <a:pt x="37" y="45"/>
                      <a:pt x="36" y="45"/>
                    </a:cubicBezTo>
                    <a:cubicBezTo>
                      <a:pt x="35" y="46"/>
                      <a:pt x="31" y="46"/>
                      <a:pt x="30" y="45"/>
                    </a:cubicBezTo>
                    <a:cubicBezTo>
                      <a:pt x="29" y="44"/>
                      <a:pt x="29" y="44"/>
                      <a:pt x="30" y="43"/>
                    </a:cubicBezTo>
                    <a:cubicBezTo>
                      <a:pt x="31" y="42"/>
                      <a:pt x="36" y="42"/>
                      <a:pt x="37" y="43"/>
                    </a:cubicBezTo>
                    <a:close/>
                  </a:path>
                </a:pathLst>
              </a:custGeom>
              <a:grpFill/>
              <a:ln>
                <a:noFill/>
              </a:ln>
            </p:spPr>
            <p:txBody>
              <a:bodyPr anchor="ctr"/>
              <a:lstStyle/>
              <a:p>
                <a:pPr algn="ctr"/>
                <a:endParaRPr/>
              </a:p>
            </p:txBody>
          </p:sp>
          <p:sp>
            <p:nvSpPr>
              <p:cNvPr id="196" name="išļidè"/>
              <p:cNvSpPr/>
              <p:nvPr/>
            </p:nvSpPr>
            <p:spPr bwMode="auto">
              <a:xfrm>
                <a:off x="6592692" y="1530243"/>
                <a:ext cx="106209" cy="100899"/>
              </a:xfrm>
              <a:custGeom>
                <a:avLst/>
                <a:gdLst>
                  <a:gd name="T0" fmla="*/ 35 w 76"/>
                  <a:gd name="T1" fmla="*/ 0 h 72"/>
                  <a:gd name="T2" fmla="*/ 38 w 76"/>
                  <a:gd name="T3" fmla="*/ 20 h 72"/>
                  <a:gd name="T4" fmla="*/ 38 w 76"/>
                  <a:gd name="T5" fmla="*/ 26 h 72"/>
                  <a:gd name="T6" fmla="*/ 64 w 76"/>
                  <a:gd name="T7" fmla="*/ 31 h 72"/>
                  <a:gd name="T8" fmla="*/ 61 w 76"/>
                  <a:gd name="T9" fmla="*/ 37 h 72"/>
                  <a:gd name="T10" fmla="*/ 36 w 76"/>
                  <a:gd name="T11" fmla="*/ 35 h 72"/>
                  <a:gd name="T12" fmla="*/ 31 w 76"/>
                  <a:gd name="T13" fmla="*/ 44 h 72"/>
                  <a:gd name="T14" fmla="*/ 19 w 76"/>
                  <a:gd name="T15" fmla="*/ 55 h 72"/>
                  <a:gd name="T16" fmla="*/ 10 w 76"/>
                  <a:gd name="T17" fmla="*/ 56 h 72"/>
                  <a:gd name="T18" fmla="*/ 21 w 76"/>
                  <a:gd name="T19" fmla="*/ 45 h 72"/>
                  <a:gd name="T20" fmla="*/ 24 w 76"/>
                  <a:gd name="T21" fmla="*/ 38 h 72"/>
                  <a:gd name="T22" fmla="*/ 0 w 76"/>
                  <a:gd name="T23" fmla="*/ 34 h 72"/>
                  <a:gd name="T24" fmla="*/ 0 w 76"/>
                  <a:gd name="T25" fmla="*/ 34 h 72"/>
                  <a:gd name="T26" fmla="*/ 7 w 76"/>
                  <a:gd name="T27" fmla="*/ 31 h 72"/>
                  <a:gd name="T28" fmla="*/ 25 w 76"/>
                  <a:gd name="T29" fmla="*/ 30 h 72"/>
                  <a:gd name="T30" fmla="*/ 32 w 76"/>
                  <a:gd name="T31" fmla="*/ 14 h 72"/>
                  <a:gd name="T32" fmla="*/ 35 w 76"/>
                  <a:gd name="T33" fmla="*/ 0 h 72"/>
                  <a:gd name="T34" fmla="*/ 52 w 76"/>
                  <a:gd name="T35" fmla="*/ 49 h 72"/>
                  <a:gd name="T36" fmla="*/ 48 w 76"/>
                  <a:gd name="T37" fmla="*/ 50 h 72"/>
                  <a:gd name="T38" fmla="*/ 51 w 76"/>
                  <a:gd name="T39" fmla="*/ 54 h 72"/>
                  <a:gd name="T40" fmla="*/ 55 w 76"/>
                  <a:gd name="T41" fmla="*/ 57 h 72"/>
                  <a:gd name="T42" fmla="*/ 67 w 76"/>
                  <a:gd name="T43" fmla="*/ 69 h 72"/>
                  <a:gd name="T44" fmla="*/ 74 w 76"/>
                  <a:gd name="T45" fmla="*/ 70 h 72"/>
                  <a:gd name="T46" fmla="*/ 72 w 76"/>
                  <a:gd name="T47" fmla="*/ 61 h 72"/>
                  <a:gd name="T48" fmla="*/ 52 w 76"/>
                  <a:gd name="T49" fmla="*/ 49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6" h="72">
                    <a:moveTo>
                      <a:pt x="35" y="0"/>
                    </a:moveTo>
                    <a:cubicBezTo>
                      <a:pt x="42" y="0"/>
                      <a:pt x="40" y="15"/>
                      <a:pt x="38" y="20"/>
                    </a:cubicBezTo>
                    <a:cubicBezTo>
                      <a:pt x="38" y="22"/>
                      <a:pt x="37" y="25"/>
                      <a:pt x="38" y="26"/>
                    </a:cubicBezTo>
                    <a:cubicBezTo>
                      <a:pt x="40" y="28"/>
                      <a:pt x="61" y="30"/>
                      <a:pt x="64" y="31"/>
                    </a:cubicBezTo>
                    <a:cubicBezTo>
                      <a:pt x="68" y="32"/>
                      <a:pt x="68" y="38"/>
                      <a:pt x="61" y="37"/>
                    </a:cubicBezTo>
                    <a:cubicBezTo>
                      <a:pt x="57" y="36"/>
                      <a:pt x="40" y="34"/>
                      <a:pt x="36" y="35"/>
                    </a:cubicBezTo>
                    <a:cubicBezTo>
                      <a:pt x="33" y="36"/>
                      <a:pt x="32" y="41"/>
                      <a:pt x="31" y="44"/>
                    </a:cubicBezTo>
                    <a:cubicBezTo>
                      <a:pt x="28" y="49"/>
                      <a:pt x="24" y="53"/>
                      <a:pt x="19" y="55"/>
                    </a:cubicBezTo>
                    <a:cubicBezTo>
                      <a:pt x="18" y="56"/>
                      <a:pt x="10" y="59"/>
                      <a:pt x="10" y="56"/>
                    </a:cubicBezTo>
                    <a:cubicBezTo>
                      <a:pt x="10" y="54"/>
                      <a:pt x="18" y="49"/>
                      <a:pt x="21" y="45"/>
                    </a:cubicBezTo>
                    <a:cubicBezTo>
                      <a:pt x="24" y="42"/>
                      <a:pt x="26" y="39"/>
                      <a:pt x="24" y="38"/>
                    </a:cubicBezTo>
                    <a:cubicBezTo>
                      <a:pt x="21" y="33"/>
                      <a:pt x="5" y="39"/>
                      <a:pt x="0" y="34"/>
                    </a:cubicBezTo>
                    <a:cubicBezTo>
                      <a:pt x="0" y="34"/>
                      <a:pt x="0" y="34"/>
                      <a:pt x="0" y="34"/>
                    </a:cubicBezTo>
                    <a:cubicBezTo>
                      <a:pt x="1" y="32"/>
                      <a:pt x="5" y="31"/>
                      <a:pt x="7" y="31"/>
                    </a:cubicBezTo>
                    <a:cubicBezTo>
                      <a:pt x="13" y="32"/>
                      <a:pt x="21" y="33"/>
                      <a:pt x="25" y="30"/>
                    </a:cubicBezTo>
                    <a:cubicBezTo>
                      <a:pt x="29" y="27"/>
                      <a:pt x="32" y="20"/>
                      <a:pt x="32" y="14"/>
                    </a:cubicBezTo>
                    <a:cubicBezTo>
                      <a:pt x="33" y="8"/>
                      <a:pt x="29" y="2"/>
                      <a:pt x="35" y="0"/>
                    </a:cubicBezTo>
                    <a:close/>
                    <a:moveTo>
                      <a:pt x="52" y="49"/>
                    </a:moveTo>
                    <a:cubicBezTo>
                      <a:pt x="50" y="49"/>
                      <a:pt x="48" y="48"/>
                      <a:pt x="48" y="50"/>
                    </a:cubicBezTo>
                    <a:cubicBezTo>
                      <a:pt x="48" y="52"/>
                      <a:pt x="49" y="53"/>
                      <a:pt x="51" y="54"/>
                    </a:cubicBezTo>
                    <a:cubicBezTo>
                      <a:pt x="52" y="55"/>
                      <a:pt x="54" y="56"/>
                      <a:pt x="55" y="57"/>
                    </a:cubicBezTo>
                    <a:cubicBezTo>
                      <a:pt x="58" y="61"/>
                      <a:pt x="63" y="66"/>
                      <a:pt x="67" y="69"/>
                    </a:cubicBezTo>
                    <a:cubicBezTo>
                      <a:pt x="68" y="70"/>
                      <a:pt x="72" y="72"/>
                      <a:pt x="74" y="70"/>
                    </a:cubicBezTo>
                    <a:cubicBezTo>
                      <a:pt x="76" y="67"/>
                      <a:pt x="74" y="63"/>
                      <a:pt x="72" y="61"/>
                    </a:cubicBezTo>
                    <a:cubicBezTo>
                      <a:pt x="69" y="58"/>
                      <a:pt x="59" y="51"/>
                      <a:pt x="52" y="49"/>
                    </a:cubicBezTo>
                    <a:close/>
                  </a:path>
                </a:pathLst>
              </a:custGeom>
              <a:grpFill/>
              <a:ln>
                <a:noFill/>
              </a:ln>
            </p:spPr>
            <p:txBody>
              <a:bodyPr anchor="ctr"/>
              <a:lstStyle/>
              <a:p>
                <a:pPr algn="ctr"/>
                <a:endParaRPr/>
              </a:p>
            </p:txBody>
          </p:sp>
          <p:sp>
            <p:nvSpPr>
              <p:cNvPr id="197" name="îṥ1íḋè"/>
              <p:cNvSpPr/>
              <p:nvPr/>
            </p:nvSpPr>
            <p:spPr bwMode="auto">
              <a:xfrm>
                <a:off x="5830640" y="920868"/>
                <a:ext cx="98244" cy="83641"/>
              </a:xfrm>
              <a:custGeom>
                <a:avLst/>
                <a:gdLst>
                  <a:gd name="T0" fmla="*/ 43 w 70"/>
                  <a:gd name="T1" fmla="*/ 9 h 60"/>
                  <a:gd name="T2" fmla="*/ 45 w 70"/>
                  <a:gd name="T3" fmla="*/ 0 h 60"/>
                  <a:gd name="T4" fmla="*/ 62 w 70"/>
                  <a:gd name="T5" fmla="*/ 9 h 60"/>
                  <a:gd name="T6" fmla="*/ 69 w 70"/>
                  <a:gd name="T7" fmla="*/ 26 h 60"/>
                  <a:gd name="T8" fmla="*/ 66 w 70"/>
                  <a:gd name="T9" fmla="*/ 44 h 60"/>
                  <a:gd name="T10" fmla="*/ 54 w 70"/>
                  <a:gd name="T11" fmla="*/ 55 h 60"/>
                  <a:gd name="T12" fmla="*/ 36 w 70"/>
                  <a:gd name="T13" fmla="*/ 60 h 60"/>
                  <a:gd name="T14" fmla="*/ 18 w 70"/>
                  <a:gd name="T15" fmla="*/ 57 h 60"/>
                  <a:gd name="T16" fmla="*/ 5 w 70"/>
                  <a:gd name="T17" fmla="*/ 46 h 60"/>
                  <a:gd name="T18" fmla="*/ 0 w 70"/>
                  <a:gd name="T19" fmla="*/ 30 h 60"/>
                  <a:gd name="T20" fmla="*/ 4 w 70"/>
                  <a:gd name="T21" fmla="*/ 13 h 60"/>
                  <a:gd name="T22" fmla="*/ 18 w 70"/>
                  <a:gd name="T23" fmla="*/ 3 h 60"/>
                  <a:gd name="T24" fmla="*/ 20 w 70"/>
                  <a:gd name="T25" fmla="*/ 11 h 60"/>
                  <a:gd name="T26" fmla="*/ 10 w 70"/>
                  <a:gd name="T27" fmla="*/ 19 h 60"/>
                  <a:gd name="T28" fmla="*/ 8 w 70"/>
                  <a:gd name="T29" fmla="*/ 30 h 60"/>
                  <a:gd name="T30" fmla="*/ 12 w 70"/>
                  <a:gd name="T31" fmla="*/ 43 h 60"/>
                  <a:gd name="T32" fmla="*/ 23 w 70"/>
                  <a:gd name="T33" fmla="*/ 49 h 60"/>
                  <a:gd name="T34" fmla="*/ 36 w 70"/>
                  <a:gd name="T35" fmla="*/ 51 h 60"/>
                  <a:gd name="T36" fmla="*/ 50 w 70"/>
                  <a:gd name="T37" fmla="*/ 47 h 60"/>
                  <a:gd name="T38" fmla="*/ 59 w 70"/>
                  <a:gd name="T39" fmla="*/ 39 h 60"/>
                  <a:gd name="T40" fmla="*/ 62 w 70"/>
                  <a:gd name="T41" fmla="*/ 27 h 60"/>
                  <a:gd name="T42" fmla="*/ 56 w 70"/>
                  <a:gd name="T43" fmla="*/ 15 h 60"/>
                  <a:gd name="T44" fmla="*/ 43 w 70"/>
                  <a:gd name="T45" fmla="*/ 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60">
                    <a:moveTo>
                      <a:pt x="43" y="9"/>
                    </a:moveTo>
                    <a:cubicBezTo>
                      <a:pt x="45" y="0"/>
                      <a:pt x="45" y="0"/>
                      <a:pt x="45" y="0"/>
                    </a:cubicBezTo>
                    <a:cubicBezTo>
                      <a:pt x="52" y="1"/>
                      <a:pt x="58" y="4"/>
                      <a:pt x="62" y="9"/>
                    </a:cubicBezTo>
                    <a:cubicBezTo>
                      <a:pt x="66" y="13"/>
                      <a:pt x="69" y="19"/>
                      <a:pt x="69" y="26"/>
                    </a:cubicBezTo>
                    <a:cubicBezTo>
                      <a:pt x="70" y="33"/>
                      <a:pt x="69" y="39"/>
                      <a:pt x="66" y="44"/>
                    </a:cubicBezTo>
                    <a:cubicBezTo>
                      <a:pt x="63" y="48"/>
                      <a:pt x="59" y="52"/>
                      <a:pt x="54" y="55"/>
                    </a:cubicBezTo>
                    <a:cubicBezTo>
                      <a:pt x="49" y="58"/>
                      <a:pt x="43" y="59"/>
                      <a:pt x="36" y="60"/>
                    </a:cubicBezTo>
                    <a:cubicBezTo>
                      <a:pt x="29" y="60"/>
                      <a:pt x="23" y="59"/>
                      <a:pt x="18" y="57"/>
                    </a:cubicBezTo>
                    <a:cubicBezTo>
                      <a:pt x="12" y="55"/>
                      <a:pt x="8" y="51"/>
                      <a:pt x="5" y="46"/>
                    </a:cubicBezTo>
                    <a:cubicBezTo>
                      <a:pt x="2" y="42"/>
                      <a:pt x="1" y="36"/>
                      <a:pt x="0" y="30"/>
                    </a:cubicBezTo>
                    <a:cubicBezTo>
                      <a:pt x="0" y="24"/>
                      <a:pt x="1" y="18"/>
                      <a:pt x="4" y="13"/>
                    </a:cubicBezTo>
                    <a:cubicBezTo>
                      <a:pt x="7" y="8"/>
                      <a:pt x="12" y="5"/>
                      <a:pt x="18" y="3"/>
                    </a:cubicBezTo>
                    <a:cubicBezTo>
                      <a:pt x="20" y="11"/>
                      <a:pt x="20" y="11"/>
                      <a:pt x="20" y="11"/>
                    </a:cubicBezTo>
                    <a:cubicBezTo>
                      <a:pt x="16" y="13"/>
                      <a:pt x="12" y="16"/>
                      <a:pt x="10" y="19"/>
                    </a:cubicBezTo>
                    <a:cubicBezTo>
                      <a:pt x="8" y="22"/>
                      <a:pt x="7" y="26"/>
                      <a:pt x="8" y="30"/>
                    </a:cubicBezTo>
                    <a:cubicBezTo>
                      <a:pt x="8" y="35"/>
                      <a:pt x="10" y="39"/>
                      <a:pt x="12" y="43"/>
                    </a:cubicBezTo>
                    <a:cubicBezTo>
                      <a:pt x="15" y="46"/>
                      <a:pt x="18" y="48"/>
                      <a:pt x="23" y="49"/>
                    </a:cubicBezTo>
                    <a:cubicBezTo>
                      <a:pt x="27" y="50"/>
                      <a:pt x="31" y="51"/>
                      <a:pt x="36" y="51"/>
                    </a:cubicBezTo>
                    <a:cubicBezTo>
                      <a:pt x="41" y="50"/>
                      <a:pt x="46" y="49"/>
                      <a:pt x="50" y="47"/>
                    </a:cubicBezTo>
                    <a:cubicBezTo>
                      <a:pt x="54" y="45"/>
                      <a:pt x="57" y="42"/>
                      <a:pt x="59" y="39"/>
                    </a:cubicBezTo>
                    <a:cubicBezTo>
                      <a:pt x="61" y="35"/>
                      <a:pt x="62" y="31"/>
                      <a:pt x="62" y="27"/>
                    </a:cubicBezTo>
                    <a:cubicBezTo>
                      <a:pt x="61" y="22"/>
                      <a:pt x="60" y="18"/>
                      <a:pt x="56" y="15"/>
                    </a:cubicBezTo>
                    <a:cubicBezTo>
                      <a:pt x="53" y="12"/>
                      <a:pt x="49" y="10"/>
                      <a:pt x="43" y="9"/>
                    </a:cubicBezTo>
                    <a:close/>
                  </a:path>
                </a:pathLst>
              </a:custGeom>
              <a:grpFill/>
              <a:ln>
                <a:noFill/>
              </a:ln>
            </p:spPr>
            <p:txBody>
              <a:bodyPr anchor="ctr"/>
              <a:lstStyle/>
              <a:p>
                <a:pPr algn="ctr"/>
                <a:endParaRPr/>
              </a:p>
            </p:txBody>
          </p:sp>
          <p:sp>
            <p:nvSpPr>
              <p:cNvPr id="198" name="îṥļíďè"/>
              <p:cNvSpPr/>
              <p:nvPr/>
            </p:nvSpPr>
            <p:spPr bwMode="auto">
              <a:xfrm>
                <a:off x="5827985" y="819969"/>
                <a:ext cx="99572" cy="75673"/>
              </a:xfrm>
              <a:custGeom>
                <a:avLst/>
                <a:gdLst>
                  <a:gd name="T0" fmla="*/ 70 w 75"/>
                  <a:gd name="T1" fmla="*/ 57 h 57"/>
                  <a:gd name="T2" fmla="*/ 0 w 75"/>
                  <a:gd name="T3" fmla="*/ 51 h 57"/>
                  <a:gd name="T4" fmla="*/ 5 w 75"/>
                  <a:gd name="T5" fmla="*/ 0 h 57"/>
                  <a:gd name="T6" fmla="*/ 13 w 75"/>
                  <a:gd name="T7" fmla="*/ 0 h 57"/>
                  <a:gd name="T8" fmla="*/ 9 w 75"/>
                  <a:gd name="T9" fmla="*/ 42 h 57"/>
                  <a:gd name="T10" fmla="*/ 31 w 75"/>
                  <a:gd name="T11" fmla="*/ 43 h 57"/>
                  <a:gd name="T12" fmla="*/ 34 w 75"/>
                  <a:gd name="T13" fmla="*/ 6 h 57"/>
                  <a:gd name="T14" fmla="*/ 42 w 75"/>
                  <a:gd name="T15" fmla="*/ 6 h 57"/>
                  <a:gd name="T16" fmla="*/ 39 w 75"/>
                  <a:gd name="T17" fmla="*/ 44 h 57"/>
                  <a:gd name="T18" fmla="*/ 62 w 75"/>
                  <a:gd name="T19" fmla="*/ 47 h 57"/>
                  <a:gd name="T20" fmla="*/ 66 w 75"/>
                  <a:gd name="T21" fmla="*/ 3 h 57"/>
                  <a:gd name="T22" fmla="*/ 75 w 75"/>
                  <a:gd name="T23" fmla="*/ 5 h 57"/>
                  <a:gd name="T24" fmla="*/ 70 w 75"/>
                  <a:gd name="T25"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5" h="57">
                    <a:moveTo>
                      <a:pt x="70" y="57"/>
                    </a:moveTo>
                    <a:lnTo>
                      <a:pt x="0" y="51"/>
                    </a:lnTo>
                    <a:lnTo>
                      <a:pt x="5" y="0"/>
                    </a:lnTo>
                    <a:lnTo>
                      <a:pt x="13" y="0"/>
                    </a:lnTo>
                    <a:lnTo>
                      <a:pt x="9" y="42"/>
                    </a:lnTo>
                    <a:lnTo>
                      <a:pt x="31" y="43"/>
                    </a:lnTo>
                    <a:lnTo>
                      <a:pt x="34" y="6"/>
                    </a:lnTo>
                    <a:lnTo>
                      <a:pt x="42" y="6"/>
                    </a:lnTo>
                    <a:lnTo>
                      <a:pt x="39" y="44"/>
                    </a:lnTo>
                    <a:lnTo>
                      <a:pt x="62" y="47"/>
                    </a:lnTo>
                    <a:lnTo>
                      <a:pt x="66" y="3"/>
                    </a:lnTo>
                    <a:lnTo>
                      <a:pt x="75" y="5"/>
                    </a:lnTo>
                    <a:lnTo>
                      <a:pt x="70" y="57"/>
                    </a:lnTo>
                    <a:close/>
                  </a:path>
                </a:pathLst>
              </a:custGeom>
              <a:grpFill/>
              <a:ln>
                <a:noFill/>
              </a:ln>
            </p:spPr>
            <p:txBody>
              <a:bodyPr anchor="ctr"/>
              <a:lstStyle/>
              <a:p>
                <a:pPr algn="ctr"/>
                <a:endParaRPr/>
              </a:p>
            </p:txBody>
          </p:sp>
          <p:sp>
            <p:nvSpPr>
              <p:cNvPr id="199" name="iŝlíďê"/>
              <p:cNvSpPr/>
              <p:nvPr/>
            </p:nvSpPr>
            <p:spPr bwMode="auto">
              <a:xfrm>
                <a:off x="5838606" y="707121"/>
                <a:ext cx="106209" cy="95588"/>
              </a:xfrm>
              <a:custGeom>
                <a:avLst/>
                <a:gdLst>
                  <a:gd name="T0" fmla="*/ 67 w 80"/>
                  <a:gd name="T1" fmla="*/ 72 h 72"/>
                  <a:gd name="T2" fmla="*/ 0 w 80"/>
                  <a:gd name="T3" fmla="*/ 55 h 72"/>
                  <a:gd name="T4" fmla="*/ 2 w 80"/>
                  <a:gd name="T5" fmla="*/ 45 h 72"/>
                  <a:gd name="T6" fmla="*/ 64 w 80"/>
                  <a:gd name="T7" fmla="*/ 22 h 72"/>
                  <a:gd name="T8" fmla="*/ 10 w 80"/>
                  <a:gd name="T9" fmla="*/ 10 h 72"/>
                  <a:gd name="T10" fmla="*/ 12 w 80"/>
                  <a:gd name="T11" fmla="*/ 0 h 72"/>
                  <a:gd name="T12" fmla="*/ 80 w 80"/>
                  <a:gd name="T13" fmla="*/ 18 h 72"/>
                  <a:gd name="T14" fmla="*/ 78 w 80"/>
                  <a:gd name="T15" fmla="*/ 27 h 72"/>
                  <a:gd name="T16" fmla="*/ 15 w 80"/>
                  <a:gd name="T17" fmla="*/ 50 h 72"/>
                  <a:gd name="T18" fmla="*/ 70 w 80"/>
                  <a:gd name="T19" fmla="*/ 62 h 72"/>
                  <a:gd name="T20" fmla="*/ 67 w 80"/>
                  <a:gd name="T2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72">
                    <a:moveTo>
                      <a:pt x="67" y="72"/>
                    </a:moveTo>
                    <a:lnTo>
                      <a:pt x="0" y="55"/>
                    </a:lnTo>
                    <a:lnTo>
                      <a:pt x="2" y="45"/>
                    </a:lnTo>
                    <a:lnTo>
                      <a:pt x="64" y="22"/>
                    </a:lnTo>
                    <a:lnTo>
                      <a:pt x="10" y="10"/>
                    </a:lnTo>
                    <a:lnTo>
                      <a:pt x="12" y="0"/>
                    </a:lnTo>
                    <a:lnTo>
                      <a:pt x="80" y="18"/>
                    </a:lnTo>
                    <a:lnTo>
                      <a:pt x="78" y="27"/>
                    </a:lnTo>
                    <a:lnTo>
                      <a:pt x="15" y="50"/>
                    </a:lnTo>
                    <a:lnTo>
                      <a:pt x="70" y="62"/>
                    </a:lnTo>
                    <a:lnTo>
                      <a:pt x="67" y="72"/>
                    </a:lnTo>
                    <a:close/>
                  </a:path>
                </a:pathLst>
              </a:custGeom>
              <a:grpFill/>
              <a:ln>
                <a:noFill/>
              </a:ln>
            </p:spPr>
            <p:txBody>
              <a:bodyPr anchor="ctr"/>
              <a:lstStyle/>
              <a:p>
                <a:pPr algn="ctr"/>
                <a:endParaRPr/>
              </a:p>
            </p:txBody>
          </p:sp>
          <p:sp>
            <p:nvSpPr>
              <p:cNvPr id="200" name="î$ḷîďe"/>
              <p:cNvSpPr/>
              <p:nvPr/>
            </p:nvSpPr>
            <p:spPr bwMode="auto">
              <a:xfrm>
                <a:off x="5862502" y="606223"/>
                <a:ext cx="102228" cy="74347"/>
              </a:xfrm>
              <a:custGeom>
                <a:avLst/>
                <a:gdLst>
                  <a:gd name="T0" fmla="*/ 74 w 77"/>
                  <a:gd name="T1" fmla="*/ 56 h 56"/>
                  <a:gd name="T2" fmla="*/ 16 w 77"/>
                  <a:gd name="T3" fmla="*/ 33 h 56"/>
                  <a:gd name="T4" fmla="*/ 8 w 77"/>
                  <a:gd name="T5" fmla="*/ 54 h 56"/>
                  <a:gd name="T6" fmla="*/ 0 w 77"/>
                  <a:gd name="T7" fmla="*/ 51 h 56"/>
                  <a:gd name="T8" fmla="*/ 20 w 77"/>
                  <a:gd name="T9" fmla="*/ 0 h 56"/>
                  <a:gd name="T10" fmla="*/ 28 w 77"/>
                  <a:gd name="T11" fmla="*/ 3 h 56"/>
                  <a:gd name="T12" fmla="*/ 19 w 77"/>
                  <a:gd name="T13" fmla="*/ 25 h 56"/>
                  <a:gd name="T14" fmla="*/ 77 w 77"/>
                  <a:gd name="T15" fmla="*/ 48 h 56"/>
                  <a:gd name="T16" fmla="*/ 74 w 77"/>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7" h="56">
                    <a:moveTo>
                      <a:pt x="74" y="56"/>
                    </a:moveTo>
                    <a:lnTo>
                      <a:pt x="16" y="33"/>
                    </a:lnTo>
                    <a:lnTo>
                      <a:pt x="8" y="54"/>
                    </a:lnTo>
                    <a:lnTo>
                      <a:pt x="0" y="51"/>
                    </a:lnTo>
                    <a:lnTo>
                      <a:pt x="20" y="0"/>
                    </a:lnTo>
                    <a:lnTo>
                      <a:pt x="28" y="3"/>
                    </a:lnTo>
                    <a:lnTo>
                      <a:pt x="19" y="25"/>
                    </a:lnTo>
                    <a:lnTo>
                      <a:pt x="77" y="48"/>
                    </a:lnTo>
                    <a:lnTo>
                      <a:pt x="74" y="56"/>
                    </a:lnTo>
                    <a:close/>
                  </a:path>
                </a:pathLst>
              </a:custGeom>
              <a:grpFill/>
              <a:ln>
                <a:noFill/>
              </a:ln>
            </p:spPr>
            <p:txBody>
              <a:bodyPr anchor="ctr"/>
              <a:lstStyle/>
              <a:p>
                <a:pPr algn="ctr"/>
                <a:endParaRPr/>
              </a:p>
            </p:txBody>
          </p:sp>
          <p:sp>
            <p:nvSpPr>
              <p:cNvPr id="201" name="íšḷïḋè"/>
              <p:cNvSpPr/>
              <p:nvPr/>
            </p:nvSpPr>
            <p:spPr bwMode="auto">
              <a:xfrm>
                <a:off x="5902332" y="518602"/>
                <a:ext cx="122140" cy="102227"/>
              </a:xfrm>
              <a:custGeom>
                <a:avLst/>
                <a:gdLst>
                  <a:gd name="T0" fmla="*/ 58 w 88"/>
                  <a:gd name="T1" fmla="*/ 73 h 73"/>
                  <a:gd name="T2" fmla="*/ 0 w 88"/>
                  <a:gd name="T3" fmla="*/ 40 h 73"/>
                  <a:gd name="T4" fmla="*/ 15 w 88"/>
                  <a:gd name="T5" fmla="*/ 14 h 73"/>
                  <a:gd name="T6" fmla="*/ 23 w 88"/>
                  <a:gd name="T7" fmla="*/ 3 h 73"/>
                  <a:gd name="T8" fmla="*/ 33 w 88"/>
                  <a:gd name="T9" fmla="*/ 0 h 73"/>
                  <a:gd name="T10" fmla="*/ 43 w 88"/>
                  <a:gd name="T11" fmla="*/ 3 h 73"/>
                  <a:gd name="T12" fmla="*/ 51 w 88"/>
                  <a:gd name="T13" fmla="*/ 13 h 73"/>
                  <a:gd name="T14" fmla="*/ 49 w 88"/>
                  <a:gd name="T15" fmla="*/ 28 h 73"/>
                  <a:gd name="T16" fmla="*/ 55 w 88"/>
                  <a:gd name="T17" fmla="*/ 25 h 73"/>
                  <a:gd name="T18" fmla="*/ 66 w 88"/>
                  <a:gd name="T19" fmla="*/ 23 h 73"/>
                  <a:gd name="T20" fmla="*/ 88 w 88"/>
                  <a:gd name="T21" fmla="*/ 22 h 73"/>
                  <a:gd name="T22" fmla="*/ 82 w 88"/>
                  <a:gd name="T23" fmla="*/ 32 h 73"/>
                  <a:gd name="T24" fmla="*/ 66 w 88"/>
                  <a:gd name="T25" fmla="*/ 33 h 73"/>
                  <a:gd name="T26" fmla="*/ 54 w 88"/>
                  <a:gd name="T27" fmla="*/ 33 h 73"/>
                  <a:gd name="T28" fmla="*/ 48 w 88"/>
                  <a:gd name="T29" fmla="*/ 35 h 73"/>
                  <a:gd name="T30" fmla="*/ 45 w 88"/>
                  <a:gd name="T31" fmla="*/ 38 h 73"/>
                  <a:gd name="T32" fmla="*/ 42 w 88"/>
                  <a:gd name="T33" fmla="*/ 42 h 73"/>
                  <a:gd name="T34" fmla="*/ 37 w 88"/>
                  <a:gd name="T35" fmla="*/ 51 h 73"/>
                  <a:gd name="T36" fmla="*/ 63 w 88"/>
                  <a:gd name="T37" fmla="*/ 66 h 73"/>
                  <a:gd name="T38" fmla="*/ 58 w 88"/>
                  <a:gd name="T39" fmla="*/ 73 h 73"/>
                  <a:gd name="T40" fmla="*/ 30 w 88"/>
                  <a:gd name="T41" fmla="*/ 47 h 73"/>
                  <a:gd name="T42" fmla="*/ 40 w 88"/>
                  <a:gd name="T43" fmla="*/ 30 h 73"/>
                  <a:gd name="T44" fmla="*/ 43 w 88"/>
                  <a:gd name="T45" fmla="*/ 22 h 73"/>
                  <a:gd name="T46" fmla="*/ 43 w 88"/>
                  <a:gd name="T47" fmla="*/ 15 h 73"/>
                  <a:gd name="T48" fmla="*/ 38 w 88"/>
                  <a:gd name="T49" fmla="*/ 11 h 73"/>
                  <a:gd name="T50" fmla="*/ 30 w 88"/>
                  <a:gd name="T51" fmla="*/ 10 h 73"/>
                  <a:gd name="T52" fmla="*/ 22 w 88"/>
                  <a:gd name="T53" fmla="*/ 17 h 73"/>
                  <a:gd name="T54" fmla="*/ 11 w 88"/>
                  <a:gd name="T55" fmla="*/ 36 h 73"/>
                  <a:gd name="T56" fmla="*/ 30 w 88"/>
                  <a:gd name="T57" fmla="*/ 47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8" h="73">
                    <a:moveTo>
                      <a:pt x="58" y="73"/>
                    </a:moveTo>
                    <a:cubicBezTo>
                      <a:pt x="0" y="40"/>
                      <a:pt x="0" y="40"/>
                      <a:pt x="0" y="40"/>
                    </a:cubicBezTo>
                    <a:cubicBezTo>
                      <a:pt x="15" y="14"/>
                      <a:pt x="15" y="14"/>
                      <a:pt x="15" y="14"/>
                    </a:cubicBezTo>
                    <a:cubicBezTo>
                      <a:pt x="18" y="9"/>
                      <a:pt x="21" y="5"/>
                      <a:pt x="23" y="3"/>
                    </a:cubicBezTo>
                    <a:cubicBezTo>
                      <a:pt x="26" y="1"/>
                      <a:pt x="29" y="0"/>
                      <a:pt x="33" y="0"/>
                    </a:cubicBezTo>
                    <a:cubicBezTo>
                      <a:pt x="36" y="0"/>
                      <a:pt x="40" y="1"/>
                      <a:pt x="43" y="3"/>
                    </a:cubicBezTo>
                    <a:cubicBezTo>
                      <a:pt x="47" y="5"/>
                      <a:pt x="50" y="8"/>
                      <a:pt x="51" y="13"/>
                    </a:cubicBezTo>
                    <a:cubicBezTo>
                      <a:pt x="52" y="17"/>
                      <a:pt x="52" y="22"/>
                      <a:pt x="49" y="28"/>
                    </a:cubicBezTo>
                    <a:cubicBezTo>
                      <a:pt x="51" y="27"/>
                      <a:pt x="53" y="26"/>
                      <a:pt x="55" y="25"/>
                    </a:cubicBezTo>
                    <a:cubicBezTo>
                      <a:pt x="58" y="24"/>
                      <a:pt x="62" y="23"/>
                      <a:pt x="66" y="23"/>
                    </a:cubicBezTo>
                    <a:cubicBezTo>
                      <a:pt x="88" y="22"/>
                      <a:pt x="88" y="22"/>
                      <a:pt x="88" y="22"/>
                    </a:cubicBezTo>
                    <a:cubicBezTo>
                      <a:pt x="82" y="32"/>
                      <a:pt x="82" y="32"/>
                      <a:pt x="82" y="32"/>
                    </a:cubicBezTo>
                    <a:cubicBezTo>
                      <a:pt x="66" y="33"/>
                      <a:pt x="66" y="33"/>
                      <a:pt x="66" y="33"/>
                    </a:cubicBezTo>
                    <a:cubicBezTo>
                      <a:pt x="61" y="33"/>
                      <a:pt x="57" y="33"/>
                      <a:pt x="54" y="33"/>
                    </a:cubicBezTo>
                    <a:cubicBezTo>
                      <a:pt x="52" y="34"/>
                      <a:pt x="50" y="34"/>
                      <a:pt x="48" y="35"/>
                    </a:cubicBezTo>
                    <a:cubicBezTo>
                      <a:pt x="47" y="36"/>
                      <a:pt x="46" y="37"/>
                      <a:pt x="45" y="38"/>
                    </a:cubicBezTo>
                    <a:cubicBezTo>
                      <a:pt x="44" y="38"/>
                      <a:pt x="43" y="40"/>
                      <a:pt x="42" y="42"/>
                    </a:cubicBezTo>
                    <a:cubicBezTo>
                      <a:pt x="37" y="51"/>
                      <a:pt x="37" y="51"/>
                      <a:pt x="37" y="51"/>
                    </a:cubicBezTo>
                    <a:cubicBezTo>
                      <a:pt x="63" y="66"/>
                      <a:pt x="63" y="66"/>
                      <a:pt x="63" y="66"/>
                    </a:cubicBezTo>
                    <a:cubicBezTo>
                      <a:pt x="58" y="73"/>
                      <a:pt x="58" y="73"/>
                      <a:pt x="58" y="73"/>
                    </a:cubicBezTo>
                    <a:close/>
                    <a:moveTo>
                      <a:pt x="30" y="47"/>
                    </a:moveTo>
                    <a:cubicBezTo>
                      <a:pt x="40" y="30"/>
                      <a:pt x="40" y="30"/>
                      <a:pt x="40" y="30"/>
                    </a:cubicBezTo>
                    <a:cubicBezTo>
                      <a:pt x="42" y="27"/>
                      <a:pt x="43" y="24"/>
                      <a:pt x="43" y="22"/>
                    </a:cubicBezTo>
                    <a:cubicBezTo>
                      <a:pt x="44" y="19"/>
                      <a:pt x="44" y="17"/>
                      <a:pt x="43" y="15"/>
                    </a:cubicBezTo>
                    <a:cubicBezTo>
                      <a:pt x="42" y="13"/>
                      <a:pt x="40" y="12"/>
                      <a:pt x="38" y="11"/>
                    </a:cubicBezTo>
                    <a:cubicBezTo>
                      <a:pt x="35" y="9"/>
                      <a:pt x="33" y="9"/>
                      <a:pt x="30" y="10"/>
                    </a:cubicBezTo>
                    <a:cubicBezTo>
                      <a:pt x="27" y="11"/>
                      <a:pt x="24" y="13"/>
                      <a:pt x="22" y="17"/>
                    </a:cubicBezTo>
                    <a:cubicBezTo>
                      <a:pt x="11" y="36"/>
                      <a:pt x="11" y="36"/>
                      <a:pt x="11" y="36"/>
                    </a:cubicBezTo>
                    <a:lnTo>
                      <a:pt x="30" y="47"/>
                    </a:lnTo>
                    <a:close/>
                  </a:path>
                </a:pathLst>
              </a:custGeom>
              <a:grpFill/>
              <a:ln>
                <a:noFill/>
              </a:ln>
            </p:spPr>
            <p:txBody>
              <a:bodyPr anchor="ctr"/>
              <a:lstStyle/>
              <a:p>
                <a:pPr algn="ctr"/>
                <a:endParaRPr/>
              </a:p>
            </p:txBody>
          </p:sp>
          <p:sp>
            <p:nvSpPr>
              <p:cNvPr id="202" name="ïSľiḋè"/>
              <p:cNvSpPr/>
              <p:nvPr/>
            </p:nvSpPr>
            <p:spPr bwMode="auto">
              <a:xfrm>
                <a:off x="5978006" y="445582"/>
                <a:ext cx="103554" cy="95588"/>
              </a:xfrm>
              <a:custGeom>
                <a:avLst/>
                <a:gdLst>
                  <a:gd name="T0" fmla="*/ 36 w 75"/>
                  <a:gd name="T1" fmla="*/ 69 h 69"/>
                  <a:gd name="T2" fmla="*/ 0 w 75"/>
                  <a:gd name="T3" fmla="*/ 7 h 69"/>
                  <a:gd name="T4" fmla="*/ 6 w 75"/>
                  <a:gd name="T5" fmla="*/ 0 h 69"/>
                  <a:gd name="T6" fmla="*/ 75 w 75"/>
                  <a:gd name="T7" fmla="*/ 20 h 69"/>
                  <a:gd name="T8" fmla="*/ 69 w 75"/>
                  <a:gd name="T9" fmla="*/ 28 h 69"/>
                  <a:gd name="T10" fmla="*/ 48 w 75"/>
                  <a:gd name="T11" fmla="*/ 22 h 69"/>
                  <a:gd name="T12" fmla="*/ 31 w 75"/>
                  <a:gd name="T13" fmla="*/ 43 h 69"/>
                  <a:gd name="T14" fmla="*/ 42 w 75"/>
                  <a:gd name="T15" fmla="*/ 62 h 69"/>
                  <a:gd name="T16" fmla="*/ 36 w 75"/>
                  <a:gd name="T17" fmla="*/ 69 h 69"/>
                  <a:gd name="T18" fmla="*/ 27 w 75"/>
                  <a:gd name="T19" fmla="*/ 37 h 69"/>
                  <a:gd name="T20" fmla="*/ 41 w 75"/>
                  <a:gd name="T21" fmla="*/ 19 h 69"/>
                  <a:gd name="T22" fmla="*/ 22 w 75"/>
                  <a:gd name="T23" fmla="*/ 13 h 69"/>
                  <a:gd name="T24" fmla="*/ 8 w 75"/>
                  <a:gd name="T25" fmla="*/ 8 h 69"/>
                  <a:gd name="T26" fmla="*/ 16 w 75"/>
                  <a:gd name="T27" fmla="*/ 19 h 69"/>
                  <a:gd name="T28" fmla="*/ 27 w 75"/>
                  <a:gd name="T29" fmla="*/ 3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5" h="69">
                    <a:moveTo>
                      <a:pt x="36" y="69"/>
                    </a:moveTo>
                    <a:cubicBezTo>
                      <a:pt x="0" y="7"/>
                      <a:pt x="0" y="7"/>
                      <a:pt x="0" y="7"/>
                    </a:cubicBezTo>
                    <a:cubicBezTo>
                      <a:pt x="6" y="0"/>
                      <a:pt x="6" y="0"/>
                      <a:pt x="6" y="0"/>
                    </a:cubicBezTo>
                    <a:cubicBezTo>
                      <a:pt x="75" y="20"/>
                      <a:pt x="75" y="20"/>
                      <a:pt x="75" y="20"/>
                    </a:cubicBezTo>
                    <a:cubicBezTo>
                      <a:pt x="69" y="28"/>
                      <a:pt x="69" y="28"/>
                      <a:pt x="69" y="28"/>
                    </a:cubicBezTo>
                    <a:cubicBezTo>
                      <a:pt x="48" y="22"/>
                      <a:pt x="48" y="22"/>
                      <a:pt x="48" y="22"/>
                    </a:cubicBezTo>
                    <a:cubicBezTo>
                      <a:pt x="31" y="43"/>
                      <a:pt x="31" y="43"/>
                      <a:pt x="31" y="43"/>
                    </a:cubicBezTo>
                    <a:cubicBezTo>
                      <a:pt x="42" y="62"/>
                      <a:pt x="42" y="62"/>
                      <a:pt x="42" y="62"/>
                    </a:cubicBezTo>
                    <a:cubicBezTo>
                      <a:pt x="36" y="69"/>
                      <a:pt x="36" y="69"/>
                      <a:pt x="36" y="69"/>
                    </a:cubicBezTo>
                    <a:close/>
                    <a:moveTo>
                      <a:pt x="27" y="37"/>
                    </a:moveTo>
                    <a:cubicBezTo>
                      <a:pt x="41" y="19"/>
                      <a:pt x="41" y="19"/>
                      <a:pt x="41" y="19"/>
                    </a:cubicBezTo>
                    <a:cubicBezTo>
                      <a:pt x="22" y="13"/>
                      <a:pt x="22" y="13"/>
                      <a:pt x="22" y="13"/>
                    </a:cubicBezTo>
                    <a:cubicBezTo>
                      <a:pt x="16" y="11"/>
                      <a:pt x="12" y="9"/>
                      <a:pt x="8" y="8"/>
                    </a:cubicBezTo>
                    <a:cubicBezTo>
                      <a:pt x="11" y="11"/>
                      <a:pt x="14" y="15"/>
                      <a:pt x="16" y="19"/>
                    </a:cubicBezTo>
                    <a:lnTo>
                      <a:pt x="27" y="37"/>
                    </a:lnTo>
                    <a:close/>
                  </a:path>
                </a:pathLst>
              </a:custGeom>
              <a:grpFill/>
              <a:ln>
                <a:noFill/>
              </a:ln>
            </p:spPr>
            <p:txBody>
              <a:bodyPr anchor="ctr"/>
              <a:lstStyle/>
              <a:p>
                <a:pPr algn="ctr"/>
                <a:endParaRPr/>
              </a:p>
            </p:txBody>
          </p:sp>
          <p:sp>
            <p:nvSpPr>
              <p:cNvPr id="203" name="îṥliḓè"/>
              <p:cNvSpPr/>
              <p:nvPr/>
            </p:nvSpPr>
            <p:spPr bwMode="auto">
              <a:xfrm>
                <a:off x="6029783" y="383184"/>
                <a:ext cx="106209" cy="77002"/>
              </a:xfrm>
              <a:custGeom>
                <a:avLst/>
                <a:gdLst>
                  <a:gd name="T0" fmla="*/ 48 w 80"/>
                  <a:gd name="T1" fmla="*/ 58 h 58"/>
                  <a:gd name="T2" fmla="*/ 0 w 80"/>
                  <a:gd name="T3" fmla="*/ 7 h 58"/>
                  <a:gd name="T4" fmla="*/ 7 w 80"/>
                  <a:gd name="T5" fmla="*/ 0 h 58"/>
                  <a:gd name="T6" fmla="*/ 49 w 80"/>
                  <a:gd name="T7" fmla="*/ 46 h 58"/>
                  <a:gd name="T8" fmla="*/ 74 w 80"/>
                  <a:gd name="T9" fmla="*/ 23 h 58"/>
                  <a:gd name="T10" fmla="*/ 80 w 80"/>
                  <a:gd name="T11" fmla="*/ 29 h 58"/>
                  <a:gd name="T12" fmla="*/ 48 w 8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80" h="58">
                    <a:moveTo>
                      <a:pt x="48" y="58"/>
                    </a:moveTo>
                    <a:lnTo>
                      <a:pt x="0" y="7"/>
                    </a:lnTo>
                    <a:lnTo>
                      <a:pt x="7" y="0"/>
                    </a:lnTo>
                    <a:lnTo>
                      <a:pt x="49" y="46"/>
                    </a:lnTo>
                    <a:lnTo>
                      <a:pt x="74" y="23"/>
                    </a:lnTo>
                    <a:lnTo>
                      <a:pt x="80" y="29"/>
                    </a:lnTo>
                    <a:lnTo>
                      <a:pt x="48" y="58"/>
                    </a:lnTo>
                    <a:close/>
                  </a:path>
                </a:pathLst>
              </a:custGeom>
              <a:grpFill/>
              <a:ln>
                <a:noFill/>
              </a:ln>
            </p:spPr>
            <p:txBody>
              <a:bodyPr anchor="ctr"/>
              <a:lstStyle/>
              <a:p>
                <a:pPr algn="ctr"/>
                <a:endParaRPr/>
              </a:p>
            </p:txBody>
          </p:sp>
          <p:sp>
            <p:nvSpPr>
              <p:cNvPr id="204" name="íšļîďe"/>
              <p:cNvSpPr/>
              <p:nvPr/>
            </p:nvSpPr>
            <p:spPr bwMode="auto">
              <a:xfrm>
                <a:off x="6170509" y="258389"/>
                <a:ext cx="88952" cy="95588"/>
              </a:xfrm>
              <a:custGeom>
                <a:avLst/>
                <a:gdLst>
                  <a:gd name="T0" fmla="*/ 13 w 64"/>
                  <a:gd name="T1" fmla="*/ 58 h 69"/>
                  <a:gd name="T2" fmla="*/ 20 w 64"/>
                  <a:gd name="T3" fmla="*/ 53 h 69"/>
                  <a:gd name="T4" fmla="*/ 27 w 64"/>
                  <a:gd name="T5" fmla="*/ 59 h 69"/>
                  <a:gd name="T6" fmla="*/ 35 w 64"/>
                  <a:gd name="T7" fmla="*/ 60 h 69"/>
                  <a:gd name="T8" fmla="*/ 45 w 64"/>
                  <a:gd name="T9" fmla="*/ 57 h 69"/>
                  <a:gd name="T10" fmla="*/ 52 w 64"/>
                  <a:gd name="T11" fmla="*/ 51 h 69"/>
                  <a:gd name="T12" fmla="*/ 55 w 64"/>
                  <a:gd name="T13" fmla="*/ 45 h 69"/>
                  <a:gd name="T14" fmla="*/ 54 w 64"/>
                  <a:gd name="T15" fmla="*/ 39 h 69"/>
                  <a:gd name="T16" fmla="*/ 50 w 64"/>
                  <a:gd name="T17" fmla="*/ 35 h 69"/>
                  <a:gd name="T18" fmla="*/ 43 w 64"/>
                  <a:gd name="T19" fmla="*/ 35 h 69"/>
                  <a:gd name="T20" fmla="*/ 31 w 64"/>
                  <a:gd name="T21" fmla="*/ 38 h 69"/>
                  <a:gd name="T22" fmla="*/ 17 w 64"/>
                  <a:gd name="T23" fmla="*/ 40 h 69"/>
                  <a:gd name="T24" fmla="*/ 8 w 64"/>
                  <a:gd name="T25" fmla="*/ 38 h 69"/>
                  <a:gd name="T26" fmla="*/ 2 w 64"/>
                  <a:gd name="T27" fmla="*/ 32 h 69"/>
                  <a:gd name="T28" fmla="*/ 0 w 64"/>
                  <a:gd name="T29" fmla="*/ 22 h 69"/>
                  <a:gd name="T30" fmla="*/ 4 w 64"/>
                  <a:gd name="T31" fmla="*/ 12 h 69"/>
                  <a:gd name="T32" fmla="*/ 14 w 64"/>
                  <a:gd name="T33" fmla="*/ 4 h 69"/>
                  <a:gd name="T34" fmla="*/ 26 w 64"/>
                  <a:gd name="T35" fmla="*/ 0 h 69"/>
                  <a:gd name="T36" fmla="*/ 37 w 64"/>
                  <a:gd name="T37" fmla="*/ 2 h 69"/>
                  <a:gd name="T38" fmla="*/ 45 w 64"/>
                  <a:gd name="T39" fmla="*/ 10 h 69"/>
                  <a:gd name="T40" fmla="*/ 38 w 64"/>
                  <a:gd name="T41" fmla="*/ 14 h 69"/>
                  <a:gd name="T42" fmla="*/ 29 w 64"/>
                  <a:gd name="T43" fmla="*/ 8 h 69"/>
                  <a:gd name="T44" fmla="*/ 18 w 64"/>
                  <a:gd name="T45" fmla="*/ 11 h 69"/>
                  <a:gd name="T46" fmla="*/ 9 w 64"/>
                  <a:gd name="T47" fmla="*/ 19 h 69"/>
                  <a:gd name="T48" fmla="*/ 9 w 64"/>
                  <a:gd name="T49" fmla="*/ 27 h 69"/>
                  <a:gd name="T50" fmla="*/ 14 w 64"/>
                  <a:gd name="T51" fmla="*/ 31 h 69"/>
                  <a:gd name="T52" fmla="*/ 28 w 64"/>
                  <a:gd name="T53" fmla="*/ 29 h 69"/>
                  <a:gd name="T54" fmla="*/ 43 w 64"/>
                  <a:gd name="T55" fmla="*/ 26 h 69"/>
                  <a:gd name="T56" fmla="*/ 54 w 64"/>
                  <a:gd name="T57" fmla="*/ 27 h 69"/>
                  <a:gd name="T58" fmla="*/ 61 w 64"/>
                  <a:gd name="T59" fmla="*/ 34 h 69"/>
                  <a:gd name="T60" fmla="*/ 63 w 64"/>
                  <a:gd name="T61" fmla="*/ 45 h 69"/>
                  <a:gd name="T62" fmla="*/ 59 w 64"/>
                  <a:gd name="T63" fmla="*/ 55 h 69"/>
                  <a:gd name="T64" fmla="*/ 49 w 64"/>
                  <a:gd name="T65" fmla="*/ 64 h 69"/>
                  <a:gd name="T66" fmla="*/ 35 w 64"/>
                  <a:gd name="T67" fmla="*/ 69 h 69"/>
                  <a:gd name="T68" fmla="*/ 22 w 64"/>
                  <a:gd name="T69" fmla="*/ 67 h 69"/>
                  <a:gd name="T70" fmla="*/ 13 w 64"/>
                  <a:gd name="T71" fmla="*/ 5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4" h="69">
                    <a:moveTo>
                      <a:pt x="13" y="58"/>
                    </a:moveTo>
                    <a:cubicBezTo>
                      <a:pt x="20" y="53"/>
                      <a:pt x="20" y="53"/>
                      <a:pt x="20" y="53"/>
                    </a:cubicBezTo>
                    <a:cubicBezTo>
                      <a:pt x="22" y="56"/>
                      <a:pt x="24" y="58"/>
                      <a:pt x="27" y="59"/>
                    </a:cubicBezTo>
                    <a:cubicBezTo>
                      <a:pt x="29" y="60"/>
                      <a:pt x="32" y="61"/>
                      <a:pt x="35" y="60"/>
                    </a:cubicBezTo>
                    <a:cubicBezTo>
                      <a:pt x="38" y="60"/>
                      <a:pt x="42" y="59"/>
                      <a:pt x="45" y="57"/>
                    </a:cubicBezTo>
                    <a:cubicBezTo>
                      <a:pt x="48" y="55"/>
                      <a:pt x="50" y="54"/>
                      <a:pt x="52" y="51"/>
                    </a:cubicBezTo>
                    <a:cubicBezTo>
                      <a:pt x="54" y="49"/>
                      <a:pt x="55" y="47"/>
                      <a:pt x="55" y="45"/>
                    </a:cubicBezTo>
                    <a:cubicBezTo>
                      <a:pt x="55" y="43"/>
                      <a:pt x="55" y="41"/>
                      <a:pt x="54" y="39"/>
                    </a:cubicBezTo>
                    <a:cubicBezTo>
                      <a:pt x="53" y="37"/>
                      <a:pt x="52" y="36"/>
                      <a:pt x="50" y="35"/>
                    </a:cubicBezTo>
                    <a:cubicBezTo>
                      <a:pt x="48" y="34"/>
                      <a:pt x="46" y="34"/>
                      <a:pt x="43" y="35"/>
                    </a:cubicBezTo>
                    <a:cubicBezTo>
                      <a:pt x="41" y="35"/>
                      <a:pt x="37" y="36"/>
                      <a:pt x="31" y="38"/>
                    </a:cubicBezTo>
                    <a:cubicBezTo>
                      <a:pt x="24" y="39"/>
                      <a:pt x="20" y="40"/>
                      <a:pt x="17" y="40"/>
                    </a:cubicBezTo>
                    <a:cubicBezTo>
                      <a:pt x="14" y="40"/>
                      <a:pt x="11" y="40"/>
                      <a:pt x="8" y="38"/>
                    </a:cubicBezTo>
                    <a:cubicBezTo>
                      <a:pt x="5" y="37"/>
                      <a:pt x="3" y="35"/>
                      <a:pt x="2" y="32"/>
                    </a:cubicBezTo>
                    <a:cubicBezTo>
                      <a:pt x="0" y="29"/>
                      <a:pt x="0" y="26"/>
                      <a:pt x="0" y="22"/>
                    </a:cubicBezTo>
                    <a:cubicBezTo>
                      <a:pt x="0" y="19"/>
                      <a:pt x="1" y="16"/>
                      <a:pt x="4" y="12"/>
                    </a:cubicBezTo>
                    <a:cubicBezTo>
                      <a:pt x="6" y="9"/>
                      <a:pt x="10" y="7"/>
                      <a:pt x="14" y="4"/>
                    </a:cubicBezTo>
                    <a:cubicBezTo>
                      <a:pt x="18" y="2"/>
                      <a:pt x="22" y="1"/>
                      <a:pt x="26" y="0"/>
                    </a:cubicBezTo>
                    <a:cubicBezTo>
                      <a:pt x="30" y="0"/>
                      <a:pt x="34" y="0"/>
                      <a:pt x="37" y="2"/>
                    </a:cubicBezTo>
                    <a:cubicBezTo>
                      <a:pt x="41" y="4"/>
                      <a:pt x="43" y="6"/>
                      <a:pt x="45" y="10"/>
                    </a:cubicBezTo>
                    <a:cubicBezTo>
                      <a:pt x="38" y="14"/>
                      <a:pt x="38" y="14"/>
                      <a:pt x="38" y="14"/>
                    </a:cubicBezTo>
                    <a:cubicBezTo>
                      <a:pt x="36" y="11"/>
                      <a:pt x="33" y="9"/>
                      <a:pt x="29" y="8"/>
                    </a:cubicBezTo>
                    <a:cubicBezTo>
                      <a:pt x="26" y="8"/>
                      <a:pt x="22" y="9"/>
                      <a:pt x="18" y="11"/>
                    </a:cubicBezTo>
                    <a:cubicBezTo>
                      <a:pt x="13" y="14"/>
                      <a:pt x="10" y="16"/>
                      <a:pt x="9" y="19"/>
                    </a:cubicBezTo>
                    <a:cubicBezTo>
                      <a:pt x="8" y="22"/>
                      <a:pt x="8" y="25"/>
                      <a:pt x="9" y="27"/>
                    </a:cubicBezTo>
                    <a:cubicBezTo>
                      <a:pt x="10" y="29"/>
                      <a:pt x="12" y="31"/>
                      <a:pt x="14" y="31"/>
                    </a:cubicBezTo>
                    <a:cubicBezTo>
                      <a:pt x="16" y="32"/>
                      <a:pt x="21" y="31"/>
                      <a:pt x="28" y="29"/>
                    </a:cubicBezTo>
                    <a:cubicBezTo>
                      <a:pt x="35" y="27"/>
                      <a:pt x="40" y="26"/>
                      <a:pt x="43" y="26"/>
                    </a:cubicBezTo>
                    <a:cubicBezTo>
                      <a:pt x="47" y="25"/>
                      <a:pt x="51" y="26"/>
                      <a:pt x="54" y="27"/>
                    </a:cubicBezTo>
                    <a:cubicBezTo>
                      <a:pt x="57" y="29"/>
                      <a:pt x="59" y="31"/>
                      <a:pt x="61" y="34"/>
                    </a:cubicBezTo>
                    <a:cubicBezTo>
                      <a:pt x="63" y="37"/>
                      <a:pt x="64" y="41"/>
                      <a:pt x="63" y="45"/>
                    </a:cubicBezTo>
                    <a:cubicBezTo>
                      <a:pt x="63" y="48"/>
                      <a:pt x="62" y="52"/>
                      <a:pt x="59" y="55"/>
                    </a:cubicBezTo>
                    <a:cubicBezTo>
                      <a:pt x="57" y="59"/>
                      <a:pt x="53" y="62"/>
                      <a:pt x="49" y="64"/>
                    </a:cubicBezTo>
                    <a:cubicBezTo>
                      <a:pt x="44" y="67"/>
                      <a:pt x="39" y="68"/>
                      <a:pt x="35" y="69"/>
                    </a:cubicBezTo>
                    <a:cubicBezTo>
                      <a:pt x="30" y="69"/>
                      <a:pt x="26" y="69"/>
                      <a:pt x="22" y="67"/>
                    </a:cubicBezTo>
                    <a:cubicBezTo>
                      <a:pt x="19" y="65"/>
                      <a:pt x="16" y="62"/>
                      <a:pt x="13" y="58"/>
                    </a:cubicBezTo>
                    <a:close/>
                  </a:path>
                </a:pathLst>
              </a:custGeom>
              <a:grpFill/>
              <a:ln>
                <a:noFill/>
              </a:ln>
            </p:spPr>
            <p:txBody>
              <a:bodyPr anchor="ctr"/>
              <a:lstStyle/>
              <a:p>
                <a:pPr algn="ctr"/>
                <a:endParaRPr/>
              </a:p>
            </p:txBody>
          </p:sp>
          <p:sp>
            <p:nvSpPr>
              <p:cNvPr id="205" name="íṧḻïḓê"/>
              <p:cNvSpPr/>
              <p:nvPr/>
            </p:nvSpPr>
            <p:spPr bwMode="auto">
              <a:xfrm>
                <a:off x="6264771" y="210596"/>
                <a:ext cx="92933" cy="98243"/>
              </a:xfrm>
              <a:custGeom>
                <a:avLst/>
                <a:gdLst>
                  <a:gd name="T0" fmla="*/ 5 w 67"/>
                  <a:gd name="T1" fmla="*/ 47 h 70"/>
                  <a:gd name="T2" fmla="*/ 4 w 67"/>
                  <a:gd name="T3" fmla="*/ 19 h 70"/>
                  <a:gd name="T4" fmla="*/ 22 w 67"/>
                  <a:gd name="T5" fmla="*/ 2 h 70"/>
                  <a:gd name="T6" fmla="*/ 39 w 67"/>
                  <a:gd name="T7" fmla="*/ 1 h 70"/>
                  <a:gd name="T8" fmla="*/ 54 w 67"/>
                  <a:gd name="T9" fmla="*/ 8 h 70"/>
                  <a:gd name="T10" fmla="*/ 64 w 67"/>
                  <a:gd name="T11" fmla="*/ 23 h 70"/>
                  <a:gd name="T12" fmla="*/ 67 w 67"/>
                  <a:gd name="T13" fmla="*/ 42 h 70"/>
                  <a:gd name="T14" fmla="*/ 60 w 67"/>
                  <a:gd name="T15" fmla="*/ 57 h 70"/>
                  <a:gd name="T16" fmla="*/ 47 w 67"/>
                  <a:gd name="T17" fmla="*/ 67 h 70"/>
                  <a:gd name="T18" fmla="*/ 29 w 67"/>
                  <a:gd name="T19" fmla="*/ 69 h 70"/>
                  <a:gd name="T20" fmla="*/ 14 w 67"/>
                  <a:gd name="T21" fmla="*/ 61 h 70"/>
                  <a:gd name="T22" fmla="*/ 5 w 67"/>
                  <a:gd name="T23" fmla="*/ 47 h 70"/>
                  <a:gd name="T24" fmla="*/ 13 w 67"/>
                  <a:gd name="T25" fmla="*/ 44 h 70"/>
                  <a:gd name="T26" fmla="*/ 26 w 67"/>
                  <a:gd name="T27" fmla="*/ 59 h 70"/>
                  <a:gd name="T28" fmla="*/ 44 w 67"/>
                  <a:gd name="T29" fmla="*/ 60 h 70"/>
                  <a:gd name="T30" fmla="*/ 57 w 67"/>
                  <a:gd name="T31" fmla="*/ 47 h 70"/>
                  <a:gd name="T32" fmla="*/ 56 w 67"/>
                  <a:gd name="T33" fmla="*/ 27 h 70"/>
                  <a:gd name="T34" fmla="*/ 48 w 67"/>
                  <a:gd name="T35" fmla="*/ 14 h 70"/>
                  <a:gd name="T36" fmla="*/ 37 w 67"/>
                  <a:gd name="T37" fmla="*/ 8 h 70"/>
                  <a:gd name="T38" fmla="*/ 25 w 67"/>
                  <a:gd name="T39" fmla="*/ 9 h 70"/>
                  <a:gd name="T40" fmla="*/ 12 w 67"/>
                  <a:gd name="T41" fmla="*/ 21 h 70"/>
                  <a:gd name="T42" fmla="*/ 13 w 67"/>
                  <a:gd name="T43" fmla="*/ 4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7" h="70">
                    <a:moveTo>
                      <a:pt x="5" y="47"/>
                    </a:moveTo>
                    <a:cubicBezTo>
                      <a:pt x="1" y="37"/>
                      <a:pt x="0" y="27"/>
                      <a:pt x="4" y="19"/>
                    </a:cubicBezTo>
                    <a:cubicBezTo>
                      <a:pt x="7" y="11"/>
                      <a:pt x="13" y="6"/>
                      <a:pt x="22" y="2"/>
                    </a:cubicBezTo>
                    <a:cubicBezTo>
                      <a:pt x="28" y="0"/>
                      <a:pt x="33" y="0"/>
                      <a:pt x="39" y="1"/>
                    </a:cubicBezTo>
                    <a:cubicBezTo>
                      <a:pt x="45" y="1"/>
                      <a:pt x="50" y="4"/>
                      <a:pt x="54" y="8"/>
                    </a:cubicBezTo>
                    <a:cubicBezTo>
                      <a:pt x="58" y="12"/>
                      <a:pt x="62" y="17"/>
                      <a:pt x="64" y="23"/>
                    </a:cubicBezTo>
                    <a:cubicBezTo>
                      <a:pt x="67" y="30"/>
                      <a:pt x="67" y="36"/>
                      <a:pt x="67" y="42"/>
                    </a:cubicBezTo>
                    <a:cubicBezTo>
                      <a:pt x="66" y="48"/>
                      <a:pt x="64" y="53"/>
                      <a:pt x="60" y="57"/>
                    </a:cubicBezTo>
                    <a:cubicBezTo>
                      <a:pt x="57" y="62"/>
                      <a:pt x="52" y="65"/>
                      <a:pt x="47" y="67"/>
                    </a:cubicBezTo>
                    <a:cubicBezTo>
                      <a:pt x="41" y="69"/>
                      <a:pt x="35" y="70"/>
                      <a:pt x="29" y="69"/>
                    </a:cubicBezTo>
                    <a:cubicBezTo>
                      <a:pt x="24" y="68"/>
                      <a:pt x="19" y="65"/>
                      <a:pt x="14" y="61"/>
                    </a:cubicBezTo>
                    <a:cubicBezTo>
                      <a:pt x="10" y="57"/>
                      <a:pt x="7" y="52"/>
                      <a:pt x="5" y="47"/>
                    </a:cubicBezTo>
                    <a:close/>
                    <a:moveTo>
                      <a:pt x="13" y="44"/>
                    </a:moveTo>
                    <a:cubicBezTo>
                      <a:pt x="16" y="51"/>
                      <a:pt x="20" y="57"/>
                      <a:pt x="26" y="59"/>
                    </a:cubicBezTo>
                    <a:cubicBezTo>
                      <a:pt x="32" y="62"/>
                      <a:pt x="38" y="62"/>
                      <a:pt x="44" y="60"/>
                    </a:cubicBezTo>
                    <a:cubicBezTo>
                      <a:pt x="50" y="58"/>
                      <a:pt x="54" y="53"/>
                      <a:pt x="57" y="47"/>
                    </a:cubicBezTo>
                    <a:cubicBezTo>
                      <a:pt x="59" y="42"/>
                      <a:pt x="59" y="35"/>
                      <a:pt x="56" y="27"/>
                    </a:cubicBezTo>
                    <a:cubicBezTo>
                      <a:pt x="54" y="21"/>
                      <a:pt x="51" y="17"/>
                      <a:pt x="48" y="14"/>
                    </a:cubicBezTo>
                    <a:cubicBezTo>
                      <a:pt x="45" y="11"/>
                      <a:pt x="41" y="9"/>
                      <a:pt x="37" y="8"/>
                    </a:cubicBezTo>
                    <a:cubicBezTo>
                      <a:pt x="33" y="7"/>
                      <a:pt x="29" y="8"/>
                      <a:pt x="25" y="9"/>
                    </a:cubicBezTo>
                    <a:cubicBezTo>
                      <a:pt x="19" y="12"/>
                      <a:pt x="15" y="16"/>
                      <a:pt x="12" y="21"/>
                    </a:cubicBezTo>
                    <a:cubicBezTo>
                      <a:pt x="9" y="27"/>
                      <a:pt x="10" y="34"/>
                      <a:pt x="13" y="44"/>
                    </a:cubicBezTo>
                    <a:close/>
                  </a:path>
                </a:pathLst>
              </a:custGeom>
              <a:grpFill/>
              <a:ln>
                <a:noFill/>
              </a:ln>
            </p:spPr>
            <p:txBody>
              <a:bodyPr anchor="ctr"/>
              <a:lstStyle/>
              <a:p>
                <a:pPr algn="ctr"/>
                <a:endParaRPr/>
              </a:p>
            </p:txBody>
          </p:sp>
          <p:sp>
            <p:nvSpPr>
              <p:cNvPr id="206" name="îşļïdè"/>
              <p:cNvSpPr/>
              <p:nvPr/>
            </p:nvSpPr>
            <p:spPr bwMode="auto">
              <a:xfrm>
                <a:off x="6372309" y="173422"/>
                <a:ext cx="84968" cy="103554"/>
              </a:xfrm>
              <a:custGeom>
                <a:avLst/>
                <a:gdLst>
                  <a:gd name="T0" fmla="*/ 42 w 61"/>
                  <a:gd name="T1" fmla="*/ 2 h 74"/>
                  <a:gd name="T2" fmla="*/ 51 w 61"/>
                  <a:gd name="T3" fmla="*/ 0 h 74"/>
                  <a:gd name="T4" fmla="*/ 60 w 61"/>
                  <a:gd name="T5" fmla="*/ 38 h 74"/>
                  <a:gd name="T6" fmla="*/ 61 w 61"/>
                  <a:gd name="T7" fmla="*/ 54 h 74"/>
                  <a:gd name="T8" fmla="*/ 55 w 61"/>
                  <a:gd name="T9" fmla="*/ 65 h 74"/>
                  <a:gd name="T10" fmla="*/ 41 w 61"/>
                  <a:gd name="T11" fmla="*/ 72 h 74"/>
                  <a:gd name="T12" fmla="*/ 25 w 61"/>
                  <a:gd name="T13" fmla="*/ 73 h 74"/>
                  <a:gd name="T14" fmla="*/ 15 w 61"/>
                  <a:gd name="T15" fmla="*/ 65 h 74"/>
                  <a:gd name="T16" fmla="*/ 8 w 61"/>
                  <a:gd name="T17" fmla="*/ 50 h 74"/>
                  <a:gd name="T18" fmla="*/ 0 w 61"/>
                  <a:gd name="T19" fmla="*/ 12 h 74"/>
                  <a:gd name="T20" fmla="*/ 8 w 61"/>
                  <a:gd name="T21" fmla="*/ 10 h 74"/>
                  <a:gd name="T22" fmla="*/ 17 w 61"/>
                  <a:gd name="T23" fmla="*/ 48 h 74"/>
                  <a:gd name="T24" fmla="*/ 21 w 61"/>
                  <a:gd name="T25" fmla="*/ 60 h 74"/>
                  <a:gd name="T26" fmla="*/ 28 w 61"/>
                  <a:gd name="T27" fmla="*/ 65 h 74"/>
                  <a:gd name="T28" fmla="*/ 38 w 61"/>
                  <a:gd name="T29" fmla="*/ 65 h 74"/>
                  <a:gd name="T30" fmla="*/ 51 w 61"/>
                  <a:gd name="T31" fmla="*/ 57 h 74"/>
                  <a:gd name="T32" fmla="*/ 51 w 61"/>
                  <a:gd name="T33" fmla="*/ 40 h 74"/>
                  <a:gd name="T34" fmla="*/ 42 w 61"/>
                  <a:gd name="T3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 h="74">
                    <a:moveTo>
                      <a:pt x="42" y="2"/>
                    </a:moveTo>
                    <a:cubicBezTo>
                      <a:pt x="51" y="0"/>
                      <a:pt x="51" y="0"/>
                      <a:pt x="51" y="0"/>
                    </a:cubicBezTo>
                    <a:cubicBezTo>
                      <a:pt x="60" y="38"/>
                      <a:pt x="60" y="38"/>
                      <a:pt x="60" y="38"/>
                    </a:cubicBezTo>
                    <a:cubicBezTo>
                      <a:pt x="61" y="44"/>
                      <a:pt x="61" y="50"/>
                      <a:pt x="61" y="54"/>
                    </a:cubicBezTo>
                    <a:cubicBezTo>
                      <a:pt x="60" y="58"/>
                      <a:pt x="58" y="62"/>
                      <a:pt x="55" y="65"/>
                    </a:cubicBezTo>
                    <a:cubicBezTo>
                      <a:pt x="52" y="69"/>
                      <a:pt x="47" y="71"/>
                      <a:pt x="41" y="72"/>
                    </a:cubicBezTo>
                    <a:cubicBezTo>
                      <a:pt x="35" y="74"/>
                      <a:pt x="29" y="74"/>
                      <a:pt x="25" y="73"/>
                    </a:cubicBezTo>
                    <a:cubicBezTo>
                      <a:pt x="21" y="71"/>
                      <a:pt x="17" y="69"/>
                      <a:pt x="15" y="65"/>
                    </a:cubicBezTo>
                    <a:cubicBezTo>
                      <a:pt x="12" y="62"/>
                      <a:pt x="10" y="57"/>
                      <a:pt x="8" y="50"/>
                    </a:cubicBezTo>
                    <a:cubicBezTo>
                      <a:pt x="0" y="12"/>
                      <a:pt x="0" y="12"/>
                      <a:pt x="0" y="12"/>
                    </a:cubicBezTo>
                    <a:cubicBezTo>
                      <a:pt x="8" y="10"/>
                      <a:pt x="8" y="10"/>
                      <a:pt x="8" y="10"/>
                    </a:cubicBezTo>
                    <a:cubicBezTo>
                      <a:pt x="17" y="48"/>
                      <a:pt x="17" y="48"/>
                      <a:pt x="17" y="48"/>
                    </a:cubicBezTo>
                    <a:cubicBezTo>
                      <a:pt x="18" y="53"/>
                      <a:pt x="20" y="57"/>
                      <a:pt x="21" y="60"/>
                    </a:cubicBezTo>
                    <a:cubicBezTo>
                      <a:pt x="23" y="62"/>
                      <a:pt x="25" y="64"/>
                      <a:pt x="28" y="65"/>
                    </a:cubicBezTo>
                    <a:cubicBezTo>
                      <a:pt x="31" y="66"/>
                      <a:pt x="34" y="66"/>
                      <a:pt x="38" y="65"/>
                    </a:cubicBezTo>
                    <a:cubicBezTo>
                      <a:pt x="44" y="63"/>
                      <a:pt x="49" y="61"/>
                      <a:pt x="51" y="57"/>
                    </a:cubicBezTo>
                    <a:cubicBezTo>
                      <a:pt x="53" y="54"/>
                      <a:pt x="53" y="48"/>
                      <a:pt x="51" y="40"/>
                    </a:cubicBezTo>
                    <a:lnTo>
                      <a:pt x="42" y="2"/>
                    </a:lnTo>
                    <a:close/>
                  </a:path>
                </a:pathLst>
              </a:custGeom>
              <a:grpFill/>
              <a:ln>
                <a:noFill/>
              </a:ln>
            </p:spPr>
            <p:txBody>
              <a:bodyPr anchor="ctr"/>
              <a:lstStyle/>
              <a:p>
                <a:pPr algn="ctr"/>
                <a:endParaRPr/>
              </a:p>
            </p:txBody>
          </p:sp>
          <p:sp>
            <p:nvSpPr>
              <p:cNvPr id="207" name="îṧľiḍê"/>
              <p:cNvSpPr/>
              <p:nvPr/>
            </p:nvSpPr>
            <p:spPr bwMode="auto">
              <a:xfrm>
                <a:off x="6478518" y="162801"/>
                <a:ext cx="74347" cy="96917"/>
              </a:xfrm>
              <a:custGeom>
                <a:avLst/>
                <a:gdLst>
                  <a:gd name="T0" fmla="*/ 27 w 56"/>
                  <a:gd name="T1" fmla="*/ 73 h 73"/>
                  <a:gd name="T2" fmla="*/ 23 w 56"/>
                  <a:gd name="T3" fmla="*/ 11 h 73"/>
                  <a:gd name="T4" fmla="*/ 0 w 56"/>
                  <a:gd name="T5" fmla="*/ 13 h 73"/>
                  <a:gd name="T6" fmla="*/ 0 w 56"/>
                  <a:gd name="T7" fmla="*/ 5 h 73"/>
                  <a:gd name="T8" fmla="*/ 56 w 56"/>
                  <a:gd name="T9" fmla="*/ 0 h 73"/>
                  <a:gd name="T10" fmla="*/ 56 w 56"/>
                  <a:gd name="T11" fmla="*/ 9 h 73"/>
                  <a:gd name="T12" fmla="*/ 32 w 56"/>
                  <a:gd name="T13" fmla="*/ 11 h 73"/>
                  <a:gd name="T14" fmla="*/ 37 w 56"/>
                  <a:gd name="T15" fmla="*/ 73 h 73"/>
                  <a:gd name="T16" fmla="*/ 27 w 56"/>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73">
                    <a:moveTo>
                      <a:pt x="27" y="73"/>
                    </a:moveTo>
                    <a:lnTo>
                      <a:pt x="23" y="11"/>
                    </a:lnTo>
                    <a:lnTo>
                      <a:pt x="0" y="13"/>
                    </a:lnTo>
                    <a:lnTo>
                      <a:pt x="0" y="5"/>
                    </a:lnTo>
                    <a:lnTo>
                      <a:pt x="56" y="0"/>
                    </a:lnTo>
                    <a:lnTo>
                      <a:pt x="56" y="9"/>
                    </a:lnTo>
                    <a:lnTo>
                      <a:pt x="32" y="11"/>
                    </a:lnTo>
                    <a:lnTo>
                      <a:pt x="37" y="73"/>
                    </a:lnTo>
                    <a:lnTo>
                      <a:pt x="27" y="73"/>
                    </a:lnTo>
                    <a:close/>
                  </a:path>
                </a:pathLst>
              </a:custGeom>
              <a:grpFill/>
              <a:ln>
                <a:noFill/>
              </a:ln>
            </p:spPr>
            <p:txBody>
              <a:bodyPr anchor="ctr"/>
              <a:lstStyle/>
              <a:p>
                <a:pPr algn="ctr"/>
                <a:endParaRPr/>
              </a:p>
            </p:txBody>
          </p:sp>
          <p:sp>
            <p:nvSpPr>
              <p:cNvPr id="208" name="ïsļïḑè"/>
              <p:cNvSpPr/>
              <p:nvPr/>
            </p:nvSpPr>
            <p:spPr bwMode="auto">
              <a:xfrm>
                <a:off x="6578088" y="166782"/>
                <a:ext cx="79657" cy="96917"/>
              </a:xfrm>
              <a:custGeom>
                <a:avLst/>
                <a:gdLst>
                  <a:gd name="T0" fmla="*/ 0 w 60"/>
                  <a:gd name="T1" fmla="*/ 70 h 73"/>
                  <a:gd name="T2" fmla="*/ 6 w 60"/>
                  <a:gd name="T3" fmla="*/ 0 h 73"/>
                  <a:gd name="T4" fmla="*/ 15 w 60"/>
                  <a:gd name="T5" fmla="*/ 1 h 73"/>
                  <a:gd name="T6" fmla="*/ 13 w 60"/>
                  <a:gd name="T7" fmla="*/ 29 h 73"/>
                  <a:gd name="T8" fmla="*/ 49 w 60"/>
                  <a:gd name="T9" fmla="*/ 31 h 73"/>
                  <a:gd name="T10" fmla="*/ 51 w 60"/>
                  <a:gd name="T11" fmla="*/ 3 h 73"/>
                  <a:gd name="T12" fmla="*/ 60 w 60"/>
                  <a:gd name="T13" fmla="*/ 4 h 73"/>
                  <a:gd name="T14" fmla="*/ 55 w 60"/>
                  <a:gd name="T15" fmla="*/ 73 h 73"/>
                  <a:gd name="T16" fmla="*/ 47 w 60"/>
                  <a:gd name="T17" fmla="*/ 73 h 73"/>
                  <a:gd name="T18" fmla="*/ 49 w 60"/>
                  <a:gd name="T19" fmla="*/ 39 h 73"/>
                  <a:gd name="T20" fmla="*/ 12 w 60"/>
                  <a:gd name="T21" fmla="*/ 37 h 73"/>
                  <a:gd name="T22" fmla="*/ 10 w 60"/>
                  <a:gd name="T23" fmla="*/ 70 h 73"/>
                  <a:gd name="T24" fmla="*/ 0 w 60"/>
                  <a:gd name="T25" fmla="*/ 7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73">
                    <a:moveTo>
                      <a:pt x="0" y="70"/>
                    </a:moveTo>
                    <a:lnTo>
                      <a:pt x="6" y="0"/>
                    </a:lnTo>
                    <a:lnTo>
                      <a:pt x="15" y="1"/>
                    </a:lnTo>
                    <a:lnTo>
                      <a:pt x="13" y="29"/>
                    </a:lnTo>
                    <a:lnTo>
                      <a:pt x="49" y="31"/>
                    </a:lnTo>
                    <a:lnTo>
                      <a:pt x="51" y="3"/>
                    </a:lnTo>
                    <a:lnTo>
                      <a:pt x="60" y="4"/>
                    </a:lnTo>
                    <a:lnTo>
                      <a:pt x="55" y="73"/>
                    </a:lnTo>
                    <a:lnTo>
                      <a:pt x="47" y="73"/>
                    </a:lnTo>
                    <a:lnTo>
                      <a:pt x="49" y="39"/>
                    </a:lnTo>
                    <a:lnTo>
                      <a:pt x="12" y="37"/>
                    </a:lnTo>
                    <a:lnTo>
                      <a:pt x="10" y="70"/>
                    </a:lnTo>
                    <a:lnTo>
                      <a:pt x="0" y="70"/>
                    </a:lnTo>
                    <a:close/>
                  </a:path>
                </a:pathLst>
              </a:custGeom>
              <a:grpFill/>
              <a:ln>
                <a:noFill/>
              </a:ln>
            </p:spPr>
            <p:txBody>
              <a:bodyPr anchor="ctr"/>
              <a:lstStyle/>
              <a:p>
                <a:pPr algn="ctr"/>
                <a:endParaRPr/>
              </a:p>
            </p:txBody>
          </p:sp>
          <p:sp>
            <p:nvSpPr>
              <p:cNvPr id="209" name="îṥľîḋe"/>
              <p:cNvSpPr/>
              <p:nvPr/>
            </p:nvSpPr>
            <p:spPr bwMode="auto">
              <a:xfrm>
                <a:off x="6852903" y="243785"/>
                <a:ext cx="99572" cy="107538"/>
              </a:xfrm>
              <a:custGeom>
                <a:avLst/>
                <a:gdLst>
                  <a:gd name="T0" fmla="*/ 64 w 72"/>
                  <a:gd name="T1" fmla="*/ 22 h 77"/>
                  <a:gd name="T2" fmla="*/ 72 w 72"/>
                  <a:gd name="T3" fmla="*/ 26 h 77"/>
                  <a:gd name="T4" fmla="*/ 52 w 72"/>
                  <a:gd name="T5" fmla="*/ 60 h 77"/>
                  <a:gd name="T6" fmla="*/ 42 w 72"/>
                  <a:gd name="T7" fmla="*/ 72 h 77"/>
                  <a:gd name="T8" fmla="*/ 30 w 72"/>
                  <a:gd name="T9" fmla="*/ 77 h 77"/>
                  <a:gd name="T10" fmla="*/ 15 w 72"/>
                  <a:gd name="T11" fmla="*/ 72 h 77"/>
                  <a:gd name="T12" fmla="*/ 3 w 72"/>
                  <a:gd name="T13" fmla="*/ 61 h 77"/>
                  <a:gd name="T14" fmla="*/ 0 w 72"/>
                  <a:gd name="T15" fmla="*/ 49 h 77"/>
                  <a:gd name="T16" fmla="*/ 7 w 72"/>
                  <a:gd name="T17" fmla="*/ 33 h 77"/>
                  <a:gd name="T18" fmla="*/ 26 w 72"/>
                  <a:gd name="T19" fmla="*/ 0 h 77"/>
                  <a:gd name="T20" fmla="*/ 34 w 72"/>
                  <a:gd name="T21" fmla="*/ 4 h 77"/>
                  <a:gd name="T22" fmla="*/ 14 w 72"/>
                  <a:gd name="T23" fmla="*/ 38 h 77"/>
                  <a:gd name="T24" fmla="*/ 9 w 72"/>
                  <a:gd name="T25" fmla="*/ 50 h 77"/>
                  <a:gd name="T26" fmla="*/ 11 w 72"/>
                  <a:gd name="T27" fmla="*/ 58 h 77"/>
                  <a:gd name="T28" fmla="*/ 18 w 72"/>
                  <a:gd name="T29" fmla="*/ 65 h 77"/>
                  <a:gd name="T30" fmla="*/ 33 w 72"/>
                  <a:gd name="T31" fmla="*/ 68 h 77"/>
                  <a:gd name="T32" fmla="*/ 45 w 72"/>
                  <a:gd name="T33" fmla="*/ 55 h 77"/>
                  <a:gd name="T34" fmla="*/ 64 w 72"/>
                  <a:gd name="T35" fmla="*/ 22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2" h="77">
                    <a:moveTo>
                      <a:pt x="64" y="22"/>
                    </a:moveTo>
                    <a:cubicBezTo>
                      <a:pt x="72" y="26"/>
                      <a:pt x="72" y="26"/>
                      <a:pt x="72" y="26"/>
                    </a:cubicBezTo>
                    <a:cubicBezTo>
                      <a:pt x="52" y="60"/>
                      <a:pt x="52" y="60"/>
                      <a:pt x="52" y="60"/>
                    </a:cubicBezTo>
                    <a:cubicBezTo>
                      <a:pt x="49" y="65"/>
                      <a:pt x="46" y="70"/>
                      <a:pt x="42" y="72"/>
                    </a:cubicBezTo>
                    <a:cubicBezTo>
                      <a:pt x="39" y="75"/>
                      <a:pt x="35" y="76"/>
                      <a:pt x="30" y="77"/>
                    </a:cubicBezTo>
                    <a:cubicBezTo>
                      <a:pt x="26" y="77"/>
                      <a:pt x="20" y="75"/>
                      <a:pt x="15" y="72"/>
                    </a:cubicBezTo>
                    <a:cubicBezTo>
                      <a:pt x="9" y="69"/>
                      <a:pt x="6" y="65"/>
                      <a:pt x="3" y="61"/>
                    </a:cubicBezTo>
                    <a:cubicBezTo>
                      <a:pt x="1" y="58"/>
                      <a:pt x="0" y="53"/>
                      <a:pt x="0" y="49"/>
                    </a:cubicBezTo>
                    <a:cubicBezTo>
                      <a:pt x="1" y="45"/>
                      <a:pt x="3" y="39"/>
                      <a:pt x="7" y="33"/>
                    </a:cubicBezTo>
                    <a:cubicBezTo>
                      <a:pt x="26" y="0"/>
                      <a:pt x="26" y="0"/>
                      <a:pt x="26" y="0"/>
                    </a:cubicBezTo>
                    <a:cubicBezTo>
                      <a:pt x="34" y="4"/>
                      <a:pt x="34" y="4"/>
                      <a:pt x="34" y="4"/>
                    </a:cubicBezTo>
                    <a:cubicBezTo>
                      <a:pt x="14" y="38"/>
                      <a:pt x="14" y="38"/>
                      <a:pt x="14" y="38"/>
                    </a:cubicBezTo>
                    <a:cubicBezTo>
                      <a:pt x="11" y="43"/>
                      <a:pt x="10" y="47"/>
                      <a:pt x="9" y="50"/>
                    </a:cubicBezTo>
                    <a:cubicBezTo>
                      <a:pt x="9" y="53"/>
                      <a:pt x="9" y="55"/>
                      <a:pt x="11" y="58"/>
                    </a:cubicBezTo>
                    <a:cubicBezTo>
                      <a:pt x="13" y="61"/>
                      <a:pt x="15" y="63"/>
                      <a:pt x="18" y="65"/>
                    </a:cubicBezTo>
                    <a:cubicBezTo>
                      <a:pt x="24" y="68"/>
                      <a:pt x="29" y="69"/>
                      <a:pt x="33" y="68"/>
                    </a:cubicBezTo>
                    <a:cubicBezTo>
                      <a:pt x="36" y="67"/>
                      <a:pt x="40" y="62"/>
                      <a:pt x="45" y="55"/>
                    </a:cubicBezTo>
                    <a:lnTo>
                      <a:pt x="64" y="22"/>
                    </a:lnTo>
                    <a:close/>
                  </a:path>
                </a:pathLst>
              </a:custGeom>
              <a:grpFill/>
              <a:ln>
                <a:noFill/>
              </a:ln>
            </p:spPr>
            <p:txBody>
              <a:bodyPr anchor="ctr"/>
              <a:lstStyle/>
              <a:p>
                <a:pPr algn="ctr"/>
                <a:endParaRPr/>
              </a:p>
            </p:txBody>
          </p:sp>
          <p:sp>
            <p:nvSpPr>
              <p:cNvPr id="210" name="íš1îḋè"/>
              <p:cNvSpPr/>
              <p:nvPr/>
            </p:nvSpPr>
            <p:spPr bwMode="auto">
              <a:xfrm>
                <a:off x="6928577" y="304856"/>
                <a:ext cx="115503" cy="118158"/>
              </a:xfrm>
              <a:custGeom>
                <a:avLst/>
                <a:gdLst>
                  <a:gd name="T0" fmla="*/ 0 w 87"/>
                  <a:gd name="T1" fmla="*/ 55 h 89"/>
                  <a:gd name="T2" fmla="*/ 43 w 87"/>
                  <a:gd name="T3" fmla="*/ 0 h 89"/>
                  <a:gd name="T4" fmla="*/ 51 w 87"/>
                  <a:gd name="T5" fmla="*/ 6 h 89"/>
                  <a:gd name="T6" fmla="*/ 46 w 87"/>
                  <a:gd name="T7" fmla="*/ 72 h 89"/>
                  <a:gd name="T8" fmla="*/ 79 w 87"/>
                  <a:gd name="T9" fmla="*/ 28 h 89"/>
                  <a:gd name="T10" fmla="*/ 87 w 87"/>
                  <a:gd name="T11" fmla="*/ 34 h 89"/>
                  <a:gd name="T12" fmla="*/ 44 w 87"/>
                  <a:gd name="T13" fmla="*/ 89 h 89"/>
                  <a:gd name="T14" fmla="*/ 36 w 87"/>
                  <a:gd name="T15" fmla="*/ 84 h 89"/>
                  <a:gd name="T16" fmla="*/ 40 w 87"/>
                  <a:gd name="T17" fmla="*/ 17 h 89"/>
                  <a:gd name="T18" fmla="*/ 7 w 87"/>
                  <a:gd name="T19" fmla="*/ 61 h 89"/>
                  <a:gd name="T20" fmla="*/ 0 w 87"/>
                  <a:gd name="T21" fmla="*/ 55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89">
                    <a:moveTo>
                      <a:pt x="0" y="55"/>
                    </a:moveTo>
                    <a:lnTo>
                      <a:pt x="43" y="0"/>
                    </a:lnTo>
                    <a:lnTo>
                      <a:pt x="51" y="6"/>
                    </a:lnTo>
                    <a:lnTo>
                      <a:pt x="46" y="72"/>
                    </a:lnTo>
                    <a:lnTo>
                      <a:pt x="79" y="28"/>
                    </a:lnTo>
                    <a:lnTo>
                      <a:pt x="87" y="34"/>
                    </a:lnTo>
                    <a:lnTo>
                      <a:pt x="44" y="89"/>
                    </a:lnTo>
                    <a:lnTo>
                      <a:pt x="36" y="84"/>
                    </a:lnTo>
                    <a:lnTo>
                      <a:pt x="40" y="17"/>
                    </a:lnTo>
                    <a:lnTo>
                      <a:pt x="7" y="61"/>
                    </a:lnTo>
                    <a:lnTo>
                      <a:pt x="0" y="55"/>
                    </a:lnTo>
                    <a:close/>
                  </a:path>
                </a:pathLst>
              </a:custGeom>
              <a:grpFill/>
              <a:ln>
                <a:noFill/>
              </a:ln>
            </p:spPr>
            <p:txBody>
              <a:bodyPr anchor="ctr"/>
              <a:lstStyle/>
              <a:p>
                <a:pPr algn="ctr"/>
                <a:endParaRPr/>
              </a:p>
            </p:txBody>
          </p:sp>
          <p:sp>
            <p:nvSpPr>
              <p:cNvPr id="211" name="íSľíḑè"/>
              <p:cNvSpPr/>
              <p:nvPr/>
            </p:nvSpPr>
            <p:spPr bwMode="auto">
              <a:xfrm>
                <a:off x="7006908" y="380529"/>
                <a:ext cx="75673" cy="74347"/>
              </a:xfrm>
              <a:custGeom>
                <a:avLst/>
                <a:gdLst>
                  <a:gd name="T0" fmla="*/ 0 w 57"/>
                  <a:gd name="T1" fmla="*/ 50 h 56"/>
                  <a:gd name="T2" fmla="*/ 51 w 57"/>
                  <a:gd name="T3" fmla="*/ 0 h 56"/>
                  <a:gd name="T4" fmla="*/ 57 w 57"/>
                  <a:gd name="T5" fmla="*/ 7 h 56"/>
                  <a:gd name="T6" fmla="*/ 7 w 57"/>
                  <a:gd name="T7" fmla="*/ 56 h 56"/>
                  <a:gd name="T8" fmla="*/ 0 w 57"/>
                  <a:gd name="T9" fmla="*/ 50 h 56"/>
                </a:gdLst>
                <a:ahLst/>
                <a:cxnLst>
                  <a:cxn ang="0">
                    <a:pos x="T0" y="T1"/>
                  </a:cxn>
                  <a:cxn ang="0">
                    <a:pos x="T2" y="T3"/>
                  </a:cxn>
                  <a:cxn ang="0">
                    <a:pos x="T4" y="T5"/>
                  </a:cxn>
                  <a:cxn ang="0">
                    <a:pos x="T6" y="T7"/>
                  </a:cxn>
                  <a:cxn ang="0">
                    <a:pos x="T8" y="T9"/>
                  </a:cxn>
                </a:cxnLst>
                <a:rect l="0" t="0" r="r" b="b"/>
                <a:pathLst>
                  <a:path w="57" h="56">
                    <a:moveTo>
                      <a:pt x="0" y="50"/>
                    </a:moveTo>
                    <a:lnTo>
                      <a:pt x="51" y="0"/>
                    </a:lnTo>
                    <a:lnTo>
                      <a:pt x="57" y="7"/>
                    </a:lnTo>
                    <a:lnTo>
                      <a:pt x="7" y="56"/>
                    </a:lnTo>
                    <a:lnTo>
                      <a:pt x="0" y="50"/>
                    </a:lnTo>
                    <a:close/>
                  </a:path>
                </a:pathLst>
              </a:custGeom>
              <a:grpFill/>
              <a:ln>
                <a:noFill/>
              </a:ln>
            </p:spPr>
            <p:txBody>
              <a:bodyPr anchor="ctr"/>
              <a:lstStyle/>
              <a:p>
                <a:pPr algn="ctr"/>
                <a:endParaRPr/>
              </a:p>
            </p:txBody>
          </p:sp>
          <p:sp>
            <p:nvSpPr>
              <p:cNvPr id="212" name="îṣľïḍê"/>
              <p:cNvSpPr/>
              <p:nvPr/>
            </p:nvSpPr>
            <p:spPr bwMode="auto">
              <a:xfrm>
                <a:off x="7052046" y="408409"/>
                <a:ext cx="102228" cy="96917"/>
              </a:xfrm>
              <a:custGeom>
                <a:avLst/>
                <a:gdLst>
                  <a:gd name="T0" fmla="*/ 0 w 74"/>
                  <a:gd name="T1" fmla="*/ 62 h 69"/>
                  <a:gd name="T2" fmla="*/ 36 w 74"/>
                  <a:gd name="T3" fmla="*/ 0 h 69"/>
                  <a:gd name="T4" fmla="*/ 42 w 74"/>
                  <a:gd name="T5" fmla="*/ 7 h 69"/>
                  <a:gd name="T6" fmla="*/ 15 w 74"/>
                  <a:gd name="T7" fmla="*/ 52 h 69"/>
                  <a:gd name="T8" fmla="*/ 8 w 74"/>
                  <a:gd name="T9" fmla="*/ 61 h 69"/>
                  <a:gd name="T10" fmla="*/ 19 w 74"/>
                  <a:gd name="T11" fmla="*/ 57 h 69"/>
                  <a:gd name="T12" fmla="*/ 68 w 74"/>
                  <a:gd name="T13" fmla="*/ 41 h 69"/>
                  <a:gd name="T14" fmla="*/ 74 w 74"/>
                  <a:gd name="T15" fmla="*/ 48 h 69"/>
                  <a:gd name="T16" fmla="*/ 6 w 74"/>
                  <a:gd name="T17" fmla="*/ 69 h 69"/>
                  <a:gd name="T18" fmla="*/ 0 w 74"/>
                  <a:gd name="T19" fmla="*/ 62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69">
                    <a:moveTo>
                      <a:pt x="0" y="62"/>
                    </a:moveTo>
                    <a:cubicBezTo>
                      <a:pt x="36" y="0"/>
                      <a:pt x="36" y="0"/>
                      <a:pt x="36" y="0"/>
                    </a:cubicBezTo>
                    <a:cubicBezTo>
                      <a:pt x="42" y="7"/>
                      <a:pt x="42" y="7"/>
                      <a:pt x="42" y="7"/>
                    </a:cubicBezTo>
                    <a:cubicBezTo>
                      <a:pt x="15" y="52"/>
                      <a:pt x="15" y="52"/>
                      <a:pt x="15" y="52"/>
                    </a:cubicBezTo>
                    <a:cubicBezTo>
                      <a:pt x="13" y="55"/>
                      <a:pt x="11" y="58"/>
                      <a:pt x="8" y="61"/>
                    </a:cubicBezTo>
                    <a:cubicBezTo>
                      <a:pt x="12" y="60"/>
                      <a:pt x="16" y="58"/>
                      <a:pt x="19" y="57"/>
                    </a:cubicBezTo>
                    <a:cubicBezTo>
                      <a:pt x="68" y="41"/>
                      <a:pt x="68" y="41"/>
                      <a:pt x="68" y="41"/>
                    </a:cubicBezTo>
                    <a:cubicBezTo>
                      <a:pt x="74" y="48"/>
                      <a:pt x="74" y="48"/>
                      <a:pt x="74" y="48"/>
                    </a:cubicBezTo>
                    <a:cubicBezTo>
                      <a:pt x="6" y="69"/>
                      <a:pt x="6" y="69"/>
                      <a:pt x="6" y="69"/>
                    </a:cubicBezTo>
                    <a:lnTo>
                      <a:pt x="0" y="62"/>
                    </a:lnTo>
                    <a:close/>
                  </a:path>
                </a:pathLst>
              </a:custGeom>
              <a:grpFill/>
              <a:ln>
                <a:noFill/>
              </a:ln>
            </p:spPr>
            <p:txBody>
              <a:bodyPr anchor="ctr"/>
              <a:lstStyle/>
              <a:p>
                <a:pPr algn="ctr"/>
                <a:endParaRPr/>
              </a:p>
            </p:txBody>
          </p:sp>
          <p:sp>
            <p:nvSpPr>
              <p:cNvPr id="213" name="ïSľîḑé"/>
              <p:cNvSpPr/>
              <p:nvPr/>
            </p:nvSpPr>
            <p:spPr bwMode="auto">
              <a:xfrm>
                <a:off x="7091876" y="503998"/>
                <a:ext cx="115503" cy="107538"/>
              </a:xfrm>
              <a:custGeom>
                <a:avLst/>
                <a:gdLst>
                  <a:gd name="T0" fmla="*/ 0 w 87"/>
                  <a:gd name="T1" fmla="*/ 35 h 81"/>
                  <a:gd name="T2" fmla="*/ 61 w 87"/>
                  <a:gd name="T3" fmla="*/ 0 h 81"/>
                  <a:gd name="T4" fmla="*/ 87 w 87"/>
                  <a:gd name="T5" fmla="*/ 44 h 81"/>
                  <a:gd name="T6" fmla="*/ 80 w 87"/>
                  <a:gd name="T7" fmla="*/ 48 h 81"/>
                  <a:gd name="T8" fmla="*/ 59 w 87"/>
                  <a:gd name="T9" fmla="*/ 12 h 81"/>
                  <a:gd name="T10" fmla="*/ 40 w 87"/>
                  <a:gd name="T11" fmla="*/ 23 h 81"/>
                  <a:gd name="T12" fmla="*/ 60 w 87"/>
                  <a:gd name="T13" fmla="*/ 57 h 81"/>
                  <a:gd name="T14" fmla="*/ 53 w 87"/>
                  <a:gd name="T15" fmla="*/ 61 h 81"/>
                  <a:gd name="T16" fmla="*/ 33 w 87"/>
                  <a:gd name="T17" fmla="*/ 27 h 81"/>
                  <a:gd name="T18" fmla="*/ 13 w 87"/>
                  <a:gd name="T19" fmla="*/ 39 h 81"/>
                  <a:gd name="T20" fmla="*/ 34 w 87"/>
                  <a:gd name="T21" fmla="*/ 77 h 81"/>
                  <a:gd name="T22" fmla="*/ 27 w 87"/>
                  <a:gd name="T23" fmla="*/ 81 h 81"/>
                  <a:gd name="T24" fmla="*/ 0 w 87"/>
                  <a:gd name="T25" fmla="*/ 3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 h="81">
                    <a:moveTo>
                      <a:pt x="0" y="35"/>
                    </a:moveTo>
                    <a:lnTo>
                      <a:pt x="61" y="0"/>
                    </a:lnTo>
                    <a:lnTo>
                      <a:pt x="87" y="44"/>
                    </a:lnTo>
                    <a:lnTo>
                      <a:pt x="80" y="48"/>
                    </a:lnTo>
                    <a:lnTo>
                      <a:pt x="59" y="12"/>
                    </a:lnTo>
                    <a:lnTo>
                      <a:pt x="40" y="23"/>
                    </a:lnTo>
                    <a:lnTo>
                      <a:pt x="60" y="57"/>
                    </a:lnTo>
                    <a:lnTo>
                      <a:pt x="53" y="61"/>
                    </a:lnTo>
                    <a:lnTo>
                      <a:pt x="33" y="27"/>
                    </a:lnTo>
                    <a:lnTo>
                      <a:pt x="13" y="39"/>
                    </a:lnTo>
                    <a:lnTo>
                      <a:pt x="34" y="77"/>
                    </a:lnTo>
                    <a:lnTo>
                      <a:pt x="27" y="81"/>
                    </a:lnTo>
                    <a:lnTo>
                      <a:pt x="0" y="35"/>
                    </a:lnTo>
                    <a:close/>
                  </a:path>
                </a:pathLst>
              </a:custGeom>
              <a:grpFill/>
              <a:ln>
                <a:noFill/>
              </a:ln>
            </p:spPr>
            <p:txBody>
              <a:bodyPr anchor="ctr"/>
              <a:lstStyle/>
              <a:p>
                <a:pPr algn="ctr"/>
                <a:endParaRPr/>
              </a:p>
            </p:txBody>
          </p:sp>
          <p:sp>
            <p:nvSpPr>
              <p:cNvPr id="214" name="îṥ1îḋe"/>
              <p:cNvSpPr/>
              <p:nvPr/>
            </p:nvSpPr>
            <p:spPr bwMode="auto">
              <a:xfrm>
                <a:off x="7137013" y="598257"/>
                <a:ext cx="107538" cy="110193"/>
              </a:xfrm>
              <a:custGeom>
                <a:avLst/>
                <a:gdLst>
                  <a:gd name="T0" fmla="*/ 0 w 77"/>
                  <a:gd name="T1" fmla="*/ 25 h 79"/>
                  <a:gd name="T2" fmla="*/ 62 w 77"/>
                  <a:gd name="T3" fmla="*/ 0 h 79"/>
                  <a:gd name="T4" fmla="*/ 74 w 77"/>
                  <a:gd name="T5" fmla="*/ 27 h 79"/>
                  <a:gd name="T6" fmla="*/ 77 w 77"/>
                  <a:gd name="T7" fmla="*/ 41 h 79"/>
                  <a:gd name="T8" fmla="*/ 74 w 77"/>
                  <a:gd name="T9" fmla="*/ 50 h 79"/>
                  <a:gd name="T10" fmla="*/ 66 w 77"/>
                  <a:gd name="T11" fmla="*/ 56 h 79"/>
                  <a:gd name="T12" fmla="*/ 53 w 77"/>
                  <a:gd name="T13" fmla="*/ 56 h 79"/>
                  <a:gd name="T14" fmla="*/ 42 w 77"/>
                  <a:gd name="T15" fmla="*/ 46 h 79"/>
                  <a:gd name="T16" fmla="*/ 40 w 77"/>
                  <a:gd name="T17" fmla="*/ 52 h 79"/>
                  <a:gd name="T18" fmla="*/ 35 w 77"/>
                  <a:gd name="T19" fmla="*/ 62 h 79"/>
                  <a:gd name="T20" fmla="*/ 22 w 77"/>
                  <a:gd name="T21" fmla="*/ 79 h 79"/>
                  <a:gd name="T22" fmla="*/ 18 w 77"/>
                  <a:gd name="T23" fmla="*/ 69 h 79"/>
                  <a:gd name="T24" fmla="*/ 28 w 77"/>
                  <a:gd name="T25" fmla="*/ 56 h 79"/>
                  <a:gd name="T26" fmla="*/ 34 w 77"/>
                  <a:gd name="T27" fmla="*/ 46 h 79"/>
                  <a:gd name="T28" fmla="*/ 37 w 77"/>
                  <a:gd name="T29" fmla="*/ 40 h 79"/>
                  <a:gd name="T30" fmla="*/ 37 w 77"/>
                  <a:gd name="T31" fmla="*/ 36 h 79"/>
                  <a:gd name="T32" fmla="*/ 35 w 77"/>
                  <a:gd name="T33" fmla="*/ 31 h 79"/>
                  <a:gd name="T34" fmla="*/ 31 w 77"/>
                  <a:gd name="T35" fmla="*/ 22 h 79"/>
                  <a:gd name="T36" fmla="*/ 4 w 77"/>
                  <a:gd name="T37" fmla="*/ 33 h 79"/>
                  <a:gd name="T38" fmla="*/ 0 w 77"/>
                  <a:gd name="T39" fmla="*/ 25 h 79"/>
                  <a:gd name="T40" fmla="*/ 38 w 77"/>
                  <a:gd name="T41" fmla="*/ 19 h 79"/>
                  <a:gd name="T42" fmla="*/ 45 w 77"/>
                  <a:gd name="T43" fmla="*/ 37 h 79"/>
                  <a:gd name="T44" fmla="*/ 50 w 77"/>
                  <a:gd name="T45" fmla="*/ 45 h 79"/>
                  <a:gd name="T46" fmla="*/ 56 w 77"/>
                  <a:gd name="T47" fmla="*/ 48 h 79"/>
                  <a:gd name="T48" fmla="*/ 62 w 77"/>
                  <a:gd name="T49" fmla="*/ 48 h 79"/>
                  <a:gd name="T50" fmla="*/ 68 w 77"/>
                  <a:gd name="T51" fmla="*/ 42 h 79"/>
                  <a:gd name="T52" fmla="*/ 67 w 77"/>
                  <a:gd name="T53" fmla="*/ 30 h 79"/>
                  <a:gd name="T54" fmla="*/ 59 w 77"/>
                  <a:gd name="T55" fmla="*/ 11 h 79"/>
                  <a:gd name="T56" fmla="*/ 38 w 77"/>
                  <a:gd name="T57" fmla="*/ 1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7" h="79">
                    <a:moveTo>
                      <a:pt x="0" y="25"/>
                    </a:moveTo>
                    <a:cubicBezTo>
                      <a:pt x="62" y="0"/>
                      <a:pt x="62" y="0"/>
                      <a:pt x="62" y="0"/>
                    </a:cubicBezTo>
                    <a:cubicBezTo>
                      <a:pt x="74" y="27"/>
                      <a:pt x="74" y="27"/>
                      <a:pt x="74" y="27"/>
                    </a:cubicBezTo>
                    <a:cubicBezTo>
                      <a:pt x="76" y="33"/>
                      <a:pt x="77" y="37"/>
                      <a:pt x="77" y="41"/>
                    </a:cubicBezTo>
                    <a:cubicBezTo>
                      <a:pt x="77" y="44"/>
                      <a:pt x="76" y="47"/>
                      <a:pt x="74" y="50"/>
                    </a:cubicBezTo>
                    <a:cubicBezTo>
                      <a:pt x="72" y="53"/>
                      <a:pt x="69" y="55"/>
                      <a:pt x="66" y="56"/>
                    </a:cubicBezTo>
                    <a:cubicBezTo>
                      <a:pt x="61" y="58"/>
                      <a:pt x="57" y="58"/>
                      <a:pt x="53" y="56"/>
                    </a:cubicBezTo>
                    <a:cubicBezTo>
                      <a:pt x="49" y="55"/>
                      <a:pt x="45" y="51"/>
                      <a:pt x="42" y="46"/>
                    </a:cubicBezTo>
                    <a:cubicBezTo>
                      <a:pt x="41" y="48"/>
                      <a:pt x="41" y="50"/>
                      <a:pt x="40" y="52"/>
                    </a:cubicBezTo>
                    <a:cubicBezTo>
                      <a:pt x="39" y="55"/>
                      <a:pt x="37" y="58"/>
                      <a:pt x="35" y="62"/>
                    </a:cubicBezTo>
                    <a:cubicBezTo>
                      <a:pt x="22" y="79"/>
                      <a:pt x="22" y="79"/>
                      <a:pt x="22" y="79"/>
                    </a:cubicBezTo>
                    <a:cubicBezTo>
                      <a:pt x="18" y="69"/>
                      <a:pt x="18" y="69"/>
                      <a:pt x="18" y="69"/>
                    </a:cubicBezTo>
                    <a:cubicBezTo>
                      <a:pt x="28" y="56"/>
                      <a:pt x="28" y="56"/>
                      <a:pt x="28" y="56"/>
                    </a:cubicBezTo>
                    <a:cubicBezTo>
                      <a:pt x="31" y="52"/>
                      <a:pt x="33" y="49"/>
                      <a:pt x="34" y="46"/>
                    </a:cubicBezTo>
                    <a:cubicBezTo>
                      <a:pt x="35" y="44"/>
                      <a:pt x="36" y="42"/>
                      <a:pt x="37" y="40"/>
                    </a:cubicBezTo>
                    <a:cubicBezTo>
                      <a:pt x="37" y="39"/>
                      <a:pt x="37" y="37"/>
                      <a:pt x="37" y="36"/>
                    </a:cubicBezTo>
                    <a:cubicBezTo>
                      <a:pt x="36" y="35"/>
                      <a:pt x="36" y="34"/>
                      <a:pt x="35" y="31"/>
                    </a:cubicBezTo>
                    <a:cubicBezTo>
                      <a:pt x="31" y="22"/>
                      <a:pt x="31" y="22"/>
                      <a:pt x="31" y="22"/>
                    </a:cubicBezTo>
                    <a:cubicBezTo>
                      <a:pt x="4" y="33"/>
                      <a:pt x="4" y="33"/>
                      <a:pt x="4" y="33"/>
                    </a:cubicBezTo>
                    <a:cubicBezTo>
                      <a:pt x="0" y="25"/>
                      <a:pt x="0" y="25"/>
                      <a:pt x="0" y="25"/>
                    </a:cubicBezTo>
                    <a:close/>
                    <a:moveTo>
                      <a:pt x="38" y="19"/>
                    </a:moveTo>
                    <a:cubicBezTo>
                      <a:pt x="45" y="37"/>
                      <a:pt x="45" y="37"/>
                      <a:pt x="45" y="37"/>
                    </a:cubicBezTo>
                    <a:cubicBezTo>
                      <a:pt x="47" y="40"/>
                      <a:pt x="49" y="43"/>
                      <a:pt x="50" y="45"/>
                    </a:cubicBezTo>
                    <a:cubicBezTo>
                      <a:pt x="52" y="47"/>
                      <a:pt x="54" y="48"/>
                      <a:pt x="56" y="48"/>
                    </a:cubicBezTo>
                    <a:cubicBezTo>
                      <a:pt x="58" y="49"/>
                      <a:pt x="60" y="48"/>
                      <a:pt x="62" y="48"/>
                    </a:cubicBezTo>
                    <a:cubicBezTo>
                      <a:pt x="65" y="47"/>
                      <a:pt x="67" y="44"/>
                      <a:pt x="68" y="42"/>
                    </a:cubicBezTo>
                    <a:cubicBezTo>
                      <a:pt x="69" y="39"/>
                      <a:pt x="69" y="35"/>
                      <a:pt x="67" y="30"/>
                    </a:cubicBezTo>
                    <a:cubicBezTo>
                      <a:pt x="59" y="11"/>
                      <a:pt x="59" y="11"/>
                      <a:pt x="59" y="11"/>
                    </a:cubicBezTo>
                    <a:lnTo>
                      <a:pt x="38" y="19"/>
                    </a:lnTo>
                    <a:close/>
                  </a:path>
                </a:pathLst>
              </a:custGeom>
              <a:grpFill/>
              <a:ln>
                <a:noFill/>
              </a:ln>
            </p:spPr>
            <p:txBody>
              <a:bodyPr anchor="ctr"/>
              <a:lstStyle/>
              <a:p>
                <a:pPr algn="ctr"/>
                <a:endParaRPr/>
              </a:p>
            </p:txBody>
          </p:sp>
          <p:sp>
            <p:nvSpPr>
              <p:cNvPr id="215" name="íSļîḑe"/>
              <p:cNvSpPr/>
              <p:nvPr/>
            </p:nvSpPr>
            <p:spPr bwMode="auto">
              <a:xfrm>
                <a:off x="7175515" y="709776"/>
                <a:ext cx="98244" cy="80984"/>
              </a:xfrm>
              <a:custGeom>
                <a:avLst/>
                <a:gdLst>
                  <a:gd name="T0" fmla="*/ 17 w 70"/>
                  <a:gd name="T1" fmla="*/ 5 h 58"/>
                  <a:gd name="T2" fmla="*/ 19 w 70"/>
                  <a:gd name="T3" fmla="*/ 13 h 58"/>
                  <a:gd name="T4" fmla="*/ 12 w 70"/>
                  <a:gd name="T5" fmla="*/ 18 h 58"/>
                  <a:gd name="T6" fmla="*/ 9 w 70"/>
                  <a:gd name="T7" fmla="*/ 25 h 58"/>
                  <a:gd name="T8" fmla="*/ 9 w 70"/>
                  <a:gd name="T9" fmla="*/ 36 h 58"/>
                  <a:gd name="T10" fmla="*/ 13 w 70"/>
                  <a:gd name="T11" fmla="*/ 44 h 58"/>
                  <a:gd name="T12" fmla="*/ 18 w 70"/>
                  <a:gd name="T13" fmla="*/ 49 h 58"/>
                  <a:gd name="T14" fmla="*/ 24 w 70"/>
                  <a:gd name="T15" fmla="*/ 49 h 58"/>
                  <a:gd name="T16" fmla="*/ 29 w 70"/>
                  <a:gd name="T17" fmla="*/ 46 h 58"/>
                  <a:gd name="T18" fmla="*/ 31 w 70"/>
                  <a:gd name="T19" fmla="*/ 39 h 58"/>
                  <a:gd name="T20" fmla="*/ 32 w 70"/>
                  <a:gd name="T21" fmla="*/ 27 h 58"/>
                  <a:gd name="T22" fmla="*/ 33 w 70"/>
                  <a:gd name="T23" fmla="*/ 14 h 58"/>
                  <a:gd name="T24" fmla="*/ 37 w 70"/>
                  <a:gd name="T25" fmla="*/ 5 h 58"/>
                  <a:gd name="T26" fmla="*/ 44 w 70"/>
                  <a:gd name="T27" fmla="*/ 1 h 58"/>
                  <a:gd name="T28" fmla="*/ 54 w 70"/>
                  <a:gd name="T29" fmla="*/ 1 h 58"/>
                  <a:gd name="T30" fmla="*/ 63 w 70"/>
                  <a:gd name="T31" fmla="*/ 8 h 58"/>
                  <a:gd name="T32" fmla="*/ 68 w 70"/>
                  <a:gd name="T33" fmla="*/ 19 h 58"/>
                  <a:gd name="T34" fmla="*/ 69 w 70"/>
                  <a:gd name="T35" fmla="*/ 32 h 58"/>
                  <a:gd name="T36" fmla="*/ 64 w 70"/>
                  <a:gd name="T37" fmla="*/ 43 h 58"/>
                  <a:gd name="T38" fmla="*/ 55 w 70"/>
                  <a:gd name="T39" fmla="*/ 48 h 58"/>
                  <a:gd name="T40" fmla="*/ 52 w 70"/>
                  <a:gd name="T41" fmla="*/ 40 h 58"/>
                  <a:gd name="T42" fmla="*/ 60 w 70"/>
                  <a:gd name="T43" fmla="*/ 34 h 58"/>
                  <a:gd name="T44" fmla="*/ 61 w 70"/>
                  <a:gd name="T45" fmla="*/ 21 h 58"/>
                  <a:gd name="T46" fmla="*/ 55 w 70"/>
                  <a:gd name="T47" fmla="*/ 11 h 58"/>
                  <a:gd name="T48" fmla="*/ 47 w 70"/>
                  <a:gd name="T49" fmla="*/ 9 h 58"/>
                  <a:gd name="T50" fmla="*/ 42 w 70"/>
                  <a:gd name="T51" fmla="*/ 13 h 58"/>
                  <a:gd name="T52" fmla="*/ 41 w 70"/>
                  <a:gd name="T53" fmla="*/ 27 h 58"/>
                  <a:gd name="T54" fmla="*/ 40 w 70"/>
                  <a:gd name="T55" fmla="*/ 42 h 58"/>
                  <a:gd name="T56" fmla="*/ 35 w 70"/>
                  <a:gd name="T57" fmla="*/ 52 h 58"/>
                  <a:gd name="T58" fmla="*/ 27 w 70"/>
                  <a:gd name="T59" fmla="*/ 57 h 58"/>
                  <a:gd name="T60" fmla="*/ 16 w 70"/>
                  <a:gd name="T61" fmla="*/ 57 h 58"/>
                  <a:gd name="T62" fmla="*/ 7 w 70"/>
                  <a:gd name="T63" fmla="*/ 50 h 58"/>
                  <a:gd name="T64" fmla="*/ 1 w 70"/>
                  <a:gd name="T65" fmla="*/ 38 h 58"/>
                  <a:gd name="T66" fmla="*/ 0 w 70"/>
                  <a:gd name="T67" fmla="*/ 23 h 58"/>
                  <a:gd name="T68" fmla="*/ 6 w 70"/>
                  <a:gd name="T69" fmla="*/ 12 h 58"/>
                  <a:gd name="T70" fmla="*/ 17 w 70"/>
                  <a:gd name="T71" fmla="*/ 5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0" h="58">
                    <a:moveTo>
                      <a:pt x="17" y="5"/>
                    </a:moveTo>
                    <a:cubicBezTo>
                      <a:pt x="19" y="13"/>
                      <a:pt x="19" y="13"/>
                      <a:pt x="19" y="13"/>
                    </a:cubicBezTo>
                    <a:cubicBezTo>
                      <a:pt x="16" y="14"/>
                      <a:pt x="14" y="16"/>
                      <a:pt x="12" y="18"/>
                    </a:cubicBezTo>
                    <a:cubicBezTo>
                      <a:pt x="10" y="20"/>
                      <a:pt x="9" y="22"/>
                      <a:pt x="9" y="25"/>
                    </a:cubicBezTo>
                    <a:cubicBezTo>
                      <a:pt x="8" y="29"/>
                      <a:pt x="8" y="32"/>
                      <a:pt x="9" y="36"/>
                    </a:cubicBezTo>
                    <a:cubicBezTo>
                      <a:pt x="10" y="39"/>
                      <a:pt x="11" y="42"/>
                      <a:pt x="13" y="44"/>
                    </a:cubicBezTo>
                    <a:cubicBezTo>
                      <a:pt x="14" y="47"/>
                      <a:pt x="16" y="48"/>
                      <a:pt x="18" y="49"/>
                    </a:cubicBezTo>
                    <a:cubicBezTo>
                      <a:pt x="20" y="50"/>
                      <a:pt x="22" y="50"/>
                      <a:pt x="24" y="49"/>
                    </a:cubicBezTo>
                    <a:cubicBezTo>
                      <a:pt x="26" y="49"/>
                      <a:pt x="28" y="48"/>
                      <a:pt x="29" y="46"/>
                    </a:cubicBezTo>
                    <a:cubicBezTo>
                      <a:pt x="30" y="45"/>
                      <a:pt x="31" y="42"/>
                      <a:pt x="31" y="39"/>
                    </a:cubicBezTo>
                    <a:cubicBezTo>
                      <a:pt x="32" y="37"/>
                      <a:pt x="32" y="33"/>
                      <a:pt x="32" y="27"/>
                    </a:cubicBezTo>
                    <a:cubicBezTo>
                      <a:pt x="32" y="21"/>
                      <a:pt x="32" y="16"/>
                      <a:pt x="33" y="14"/>
                    </a:cubicBezTo>
                    <a:cubicBezTo>
                      <a:pt x="33" y="10"/>
                      <a:pt x="35" y="7"/>
                      <a:pt x="37" y="5"/>
                    </a:cubicBezTo>
                    <a:cubicBezTo>
                      <a:pt x="39" y="3"/>
                      <a:pt x="41" y="2"/>
                      <a:pt x="44" y="1"/>
                    </a:cubicBezTo>
                    <a:cubicBezTo>
                      <a:pt x="48" y="0"/>
                      <a:pt x="51" y="0"/>
                      <a:pt x="54" y="1"/>
                    </a:cubicBezTo>
                    <a:cubicBezTo>
                      <a:pt x="58" y="2"/>
                      <a:pt x="60" y="5"/>
                      <a:pt x="63" y="8"/>
                    </a:cubicBezTo>
                    <a:cubicBezTo>
                      <a:pt x="65" y="11"/>
                      <a:pt x="67" y="15"/>
                      <a:pt x="68" y="19"/>
                    </a:cubicBezTo>
                    <a:cubicBezTo>
                      <a:pt x="69" y="24"/>
                      <a:pt x="70" y="28"/>
                      <a:pt x="69" y="32"/>
                    </a:cubicBezTo>
                    <a:cubicBezTo>
                      <a:pt x="68" y="37"/>
                      <a:pt x="67" y="40"/>
                      <a:pt x="64" y="43"/>
                    </a:cubicBezTo>
                    <a:cubicBezTo>
                      <a:pt x="62" y="45"/>
                      <a:pt x="58" y="47"/>
                      <a:pt x="55" y="48"/>
                    </a:cubicBezTo>
                    <a:cubicBezTo>
                      <a:pt x="52" y="40"/>
                      <a:pt x="52" y="40"/>
                      <a:pt x="52" y="40"/>
                    </a:cubicBezTo>
                    <a:cubicBezTo>
                      <a:pt x="56" y="39"/>
                      <a:pt x="59" y="37"/>
                      <a:pt x="60" y="34"/>
                    </a:cubicBezTo>
                    <a:cubicBezTo>
                      <a:pt x="62" y="30"/>
                      <a:pt x="62" y="26"/>
                      <a:pt x="61" y="21"/>
                    </a:cubicBezTo>
                    <a:cubicBezTo>
                      <a:pt x="59" y="16"/>
                      <a:pt x="57" y="13"/>
                      <a:pt x="55" y="11"/>
                    </a:cubicBezTo>
                    <a:cubicBezTo>
                      <a:pt x="52" y="9"/>
                      <a:pt x="50" y="8"/>
                      <a:pt x="47" y="9"/>
                    </a:cubicBezTo>
                    <a:cubicBezTo>
                      <a:pt x="45" y="10"/>
                      <a:pt x="43" y="11"/>
                      <a:pt x="42" y="13"/>
                    </a:cubicBezTo>
                    <a:cubicBezTo>
                      <a:pt x="41" y="15"/>
                      <a:pt x="40" y="20"/>
                      <a:pt x="41" y="27"/>
                    </a:cubicBezTo>
                    <a:cubicBezTo>
                      <a:pt x="41" y="34"/>
                      <a:pt x="41" y="40"/>
                      <a:pt x="40" y="42"/>
                    </a:cubicBezTo>
                    <a:cubicBezTo>
                      <a:pt x="39" y="47"/>
                      <a:pt x="38" y="50"/>
                      <a:pt x="35" y="52"/>
                    </a:cubicBezTo>
                    <a:cubicBezTo>
                      <a:pt x="33" y="55"/>
                      <a:pt x="30" y="57"/>
                      <a:pt x="27" y="57"/>
                    </a:cubicBezTo>
                    <a:cubicBezTo>
                      <a:pt x="23" y="58"/>
                      <a:pt x="20" y="58"/>
                      <a:pt x="16" y="57"/>
                    </a:cubicBezTo>
                    <a:cubicBezTo>
                      <a:pt x="13" y="56"/>
                      <a:pt x="10" y="53"/>
                      <a:pt x="7" y="50"/>
                    </a:cubicBezTo>
                    <a:cubicBezTo>
                      <a:pt x="5" y="47"/>
                      <a:pt x="3" y="43"/>
                      <a:pt x="1" y="38"/>
                    </a:cubicBezTo>
                    <a:cubicBezTo>
                      <a:pt x="0" y="32"/>
                      <a:pt x="0" y="27"/>
                      <a:pt x="0" y="23"/>
                    </a:cubicBezTo>
                    <a:cubicBezTo>
                      <a:pt x="1" y="18"/>
                      <a:pt x="3" y="15"/>
                      <a:pt x="6" y="12"/>
                    </a:cubicBezTo>
                    <a:cubicBezTo>
                      <a:pt x="9" y="8"/>
                      <a:pt x="12" y="6"/>
                      <a:pt x="17" y="5"/>
                    </a:cubicBezTo>
                    <a:close/>
                  </a:path>
                </a:pathLst>
              </a:custGeom>
              <a:grpFill/>
              <a:ln>
                <a:noFill/>
              </a:ln>
            </p:spPr>
            <p:txBody>
              <a:bodyPr anchor="ctr"/>
              <a:lstStyle/>
              <a:p>
                <a:pPr algn="ctr"/>
                <a:endParaRPr/>
              </a:p>
            </p:txBody>
          </p:sp>
          <p:sp>
            <p:nvSpPr>
              <p:cNvPr id="216" name="íšļïḓè"/>
              <p:cNvSpPr/>
              <p:nvPr/>
            </p:nvSpPr>
            <p:spPr bwMode="auto">
              <a:xfrm>
                <a:off x="7190119" y="810675"/>
                <a:ext cx="94262" cy="25225"/>
              </a:xfrm>
              <a:custGeom>
                <a:avLst/>
                <a:gdLst>
                  <a:gd name="T0" fmla="*/ 0 w 71"/>
                  <a:gd name="T1" fmla="*/ 9 h 19"/>
                  <a:gd name="T2" fmla="*/ 69 w 71"/>
                  <a:gd name="T3" fmla="*/ 0 h 19"/>
                  <a:gd name="T4" fmla="*/ 71 w 71"/>
                  <a:gd name="T5" fmla="*/ 9 h 19"/>
                  <a:gd name="T6" fmla="*/ 1 w 71"/>
                  <a:gd name="T7" fmla="*/ 19 h 19"/>
                  <a:gd name="T8" fmla="*/ 0 w 71"/>
                  <a:gd name="T9" fmla="*/ 9 h 19"/>
                </a:gdLst>
                <a:ahLst/>
                <a:cxnLst>
                  <a:cxn ang="0">
                    <a:pos x="T0" y="T1"/>
                  </a:cxn>
                  <a:cxn ang="0">
                    <a:pos x="T2" y="T3"/>
                  </a:cxn>
                  <a:cxn ang="0">
                    <a:pos x="T4" y="T5"/>
                  </a:cxn>
                  <a:cxn ang="0">
                    <a:pos x="T6" y="T7"/>
                  </a:cxn>
                  <a:cxn ang="0">
                    <a:pos x="T8" y="T9"/>
                  </a:cxn>
                </a:cxnLst>
                <a:rect l="0" t="0" r="r" b="b"/>
                <a:pathLst>
                  <a:path w="71" h="19">
                    <a:moveTo>
                      <a:pt x="0" y="9"/>
                    </a:moveTo>
                    <a:lnTo>
                      <a:pt x="69" y="0"/>
                    </a:lnTo>
                    <a:lnTo>
                      <a:pt x="71" y="9"/>
                    </a:lnTo>
                    <a:lnTo>
                      <a:pt x="1" y="19"/>
                    </a:lnTo>
                    <a:lnTo>
                      <a:pt x="0" y="9"/>
                    </a:lnTo>
                    <a:close/>
                  </a:path>
                </a:pathLst>
              </a:custGeom>
              <a:grpFill/>
              <a:ln>
                <a:noFill/>
              </a:ln>
            </p:spPr>
            <p:txBody>
              <a:bodyPr anchor="ctr"/>
              <a:lstStyle/>
              <a:p>
                <a:pPr algn="ctr"/>
                <a:endParaRPr/>
              </a:p>
            </p:txBody>
          </p:sp>
          <p:sp>
            <p:nvSpPr>
              <p:cNvPr id="217" name="îṥļíḋê"/>
              <p:cNvSpPr/>
              <p:nvPr/>
            </p:nvSpPr>
            <p:spPr bwMode="auto">
              <a:xfrm>
                <a:off x="7194101" y="854486"/>
                <a:ext cx="94262" cy="74347"/>
              </a:xfrm>
              <a:custGeom>
                <a:avLst/>
                <a:gdLst>
                  <a:gd name="T0" fmla="*/ 0 w 71"/>
                  <a:gd name="T1" fmla="*/ 26 h 56"/>
                  <a:gd name="T2" fmla="*/ 62 w 71"/>
                  <a:gd name="T3" fmla="*/ 24 h 56"/>
                  <a:gd name="T4" fmla="*/ 61 w 71"/>
                  <a:gd name="T5" fmla="*/ 1 h 56"/>
                  <a:gd name="T6" fmla="*/ 69 w 71"/>
                  <a:gd name="T7" fmla="*/ 0 h 56"/>
                  <a:gd name="T8" fmla="*/ 71 w 71"/>
                  <a:gd name="T9" fmla="*/ 55 h 56"/>
                  <a:gd name="T10" fmla="*/ 63 w 71"/>
                  <a:gd name="T11" fmla="*/ 56 h 56"/>
                  <a:gd name="T12" fmla="*/ 62 w 71"/>
                  <a:gd name="T13" fmla="*/ 32 h 56"/>
                  <a:gd name="T14" fmla="*/ 0 w 71"/>
                  <a:gd name="T15" fmla="*/ 35 h 56"/>
                  <a:gd name="T16" fmla="*/ 0 w 71"/>
                  <a:gd name="T17" fmla="*/ 2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 h="56">
                    <a:moveTo>
                      <a:pt x="0" y="26"/>
                    </a:moveTo>
                    <a:lnTo>
                      <a:pt x="62" y="24"/>
                    </a:lnTo>
                    <a:lnTo>
                      <a:pt x="61" y="1"/>
                    </a:lnTo>
                    <a:lnTo>
                      <a:pt x="69" y="0"/>
                    </a:lnTo>
                    <a:lnTo>
                      <a:pt x="71" y="55"/>
                    </a:lnTo>
                    <a:lnTo>
                      <a:pt x="63" y="56"/>
                    </a:lnTo>
                    <a:lnTo>
                      <a:pt x="62" y="32"/>
                    </a:lnTo>
                    <a:lnTo>
                      <a:pt x="0" y="35"/>
                    </a:lnTo>
                    <a:lnTo>
                      <a:pt x="0" y="26"/>
                    </a:lnTo>
                    <a:close/>
                  </a:path>
                </a:pathLst>
              </a:custGeom>
              <a:grpFill/>
              <a:ln>
                <a:noFill/>
              </a:ln>
            </p:spPr>
            <p:txBody>
              <a:bodyPr anchor="ctr"/>
              <a:lstStyle/>
              <a:p>
                <a:pPr algn="ctr"/>
                <a:endParaRPr/>
              </a:p>
            </p:txBody>
          </p:sp>
          <p:sp>
            <p:nvSpPr>
              <p:cNvPr id="218" name="ïŝ1îḑe"/>
              <p:cNvSpPr/>
              <p:nvPr/>
            </p:nvSpPr>
            <p:spPr bwMode="auto">
              <a:xfrm>
                <a:off x="7186135" y="954059"/>
                <a:ext cx="98244" cy="83641"/>
              </a:xfrm>
              <a:custGeom>
                <a:avLst/>
                <a:gdLst>
                  <a:gd name="T0" fmla="*/ 2 w 71"/>
                  <a:gd name="T1" fmla="*/ 17 h 60"/>
                  <a:gd name="T2" fmla="*/ 30 w 71"/>
                  <a:gd name="T3" fmla="*/ 20 h 60"/>
                  <a:gd name="T4" fmla="*/ 71 w 71"/>
                  <a:gd name="T5" fmla="*/ 0 h 60"/>
                  <a:gd name="T6" fmla="*/ 70 w 71"/>
                  <a:gd name="T7" fmla="*/ 10 h 60"/>
                  <a:gd name="T8" fmla="*/ 48 w 71"/>
                  <a:gd name="T9" fmla="*/ 21 h 60"/>
                  <a:gd name="T10" fmla="*/ 36 w 71"/>
                  <a:gd name="T11" fmla="*/ 26 h 60"/>
                  <a:gd name="T12" fmla="*/ 47 w 71"/>
                  <a:gd name="T13" fmla="*/ 35 h 60"/>
                  <a:gd name="T14" fmla="*/ 65 w 71"/>
                  <a:gd name="T15" fmla="*/ 50 h 60"/>
                  <a:gd name="T16" fmla="*/ 64 w 71"/>
                  <a:gd name="T17" fmla="*/ 60 h 60"/>
                  <a:gd name="T18" fmla="*/ 29 w 71"/>
                  <a:gd name="T19" fmla="*/ 29 h 60"/>
                  <a:gd name="T20" fmla="*/ 0 w 71"/>
                  <a:gd name="T21" fmla="*/ 26 h 60"/>
                  <a:gd name="T22" fmla="*/ 2 w 71"/>
                  <a:gd name="T23" fmla="*/ 1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1" h="60">
                    <a:moveTo>
                      <a:pt x="2" y="17"/>
                    </a:moveTo>
                    <a:cubicBezTo>
                      <a:pt x="30" y="20"/>
                      <a:pt x="30" y="20"/>
                      <a:pt x="30" y="20"/>
                    </a:cubicBezTo>
                    <a:cubicBezTo>
                      <a:pt x="71" y="0"/>
                      <a:pt x="71" y="0"/>
                      <a:pt x="71" y="0"/>
                    </a:cubicBezTo>
                    <a:cubicBezTo>
                      <a:pt x="70" y="10"/>
                      <a:pt x="70" y="10"/>
                      <a:pt x="70" y="10"/>
                    </a:cubicBezTo>
                    <a:cubicBezTo>
                      <a:pt x="48" y="21"/>
                      <a:pt x="48" y="21"/>
                      <a:pt x="48" y="21"/>
                    </a:cubicBezTo>
                    <a:cubicBezTo>
                      <a:pt x="44" y="23"/>
                      <a:pt x="40" y="25"/>
                      <a:pt x="36" y="26"/>
                    </a:cubicBezTo>
                    <a:cubicBezTo>
                      <a:pt x="39" y="29"/>
                      <a:pt x="43" y="32"/>
                      <a:pt x="47" y="35"/>
                    </a:cubicBezTo>
                    <a:cubicBezTo>
                      <a:pt x="65" y="50"/>
                      <a:pt x="65" y="50"/>
                      <a:pt x="65" y="50"/>
                    </a:cubicBezTo>
                    <a:cubicBezTo>
                      <a:pt x="64" y="60"/>
                      <a:pt x="64" y="60"/>
                      <a:pt x="64" y="60"/>
                    </a:cubicBezTo>
                    <a:cubicBezTo>
                      <a:pt x="29" y="29"/>
                      <a:pt x="29" y="29"/>
                      <a:pt x="29" y="29"/>
                    </a:cubicBezTo>
                    <a:cubicBezTo>
                      <a:pt x="0" y="26"/>
                      <a:pt x="0" y="26"/>
                      <a:pt x="0" y="26"/>
                    </a:cubicBezTo>
                    <a:lnTo>
                      <a:pt x="2" y="17"/>
                    </a:lnTo>
                    <a:close/>
                  </a:path>
                </a:pathLst>
              </a:custGeom>
              <a:grpFill/>
              <a:ln>
                <a:noFill/>
              </a:ln>
            </p:spPr>
            <p:txBody>
              <a:bodyPr anchor="ctr"/>
              <a:lstStyle/>
              <a:p>
                <a:pPr algn="ctr"/>
                <a:endParaRPr/>
              </a:p>
            </p:txBody>
          </p:sp>
          <p:sp>
            <p:nvSpPr>
              <p:cNvPr id="219" name="îṧlídê"/>
              <p:cNvSpPr/>
              <p:nvPr/>
            </p:nvSpPr>
            <p:spPr bwMode="auto">
              <a:xfrm>
                <a:off x="7033460" y="1262065"/>
                <a:ext cx="124795" cy="118158"/>
              </a:xfrm>
              <a:custGeom>
                <a:avLst/>
                <a:gdLst>
                  <a:gd name="T0" fmla="*/ 89 w 89"/>
                  <a:gd name="T1" fmla="*/ 69 h 84"/>
                  <a:gd name="T2" fmla="*/ 81 w 89"/>
                  <a:gd name="T3" fmla="*/ 68 h 84"/>
                  <a:gd name="T4" fmla="*/ 77 w 89"/>
                  <a:gd name="T5" fmla="*/ 65 h 84"/>
                  <a:gd name="T6" fmla="*/ 12 w 89"/>
                  <a:gd name="T7" fmla="*/ 12 h 84"/>
                  <a:gd name="T8" fmla="*/ 8 w 89"/>
                  <a:gd name="T9" fmla="*/ 4 h 84"/>
                  <a:gd name="T10" fmla="*/ 2 w 89"/>
                  <a:gd name="T11" fmla="*/ 9 h 84"/>
                  <a:gd name="T12" fmla="*/ 0 w 89"/>
                  <a:gd name="T13" fmla="*/ 14 h 84"/>
                  <a:gd name="T14" fmla="*/ 8 w 89"/>
                  <a:gd name="T15" fmla="*/ 16 h 84"/>
                  <a:gd name="T16" fmla="*/ 73 w 89"/>
                  <a:gd name="T17" fmla="*/ 71 h 84"/>
                  <a:gd name="T18" fmla="*/ 78 w 89"/>
                  <a:gd name="T19" fmla="*/ 80 h 84"/>
                  <a:gd name="T20" fmla="*/ 89 w 89"/>
                  <a:gd name="T21" fmla="*/ 6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 h="84">
                    <a:moveTo>
                      <a:pt x="89" y="69"/>
                    </a:moveTo>
                    <a:cubicBezTo>
                      <a:pt x="89" y="69"/>
                      <a:pt x="86" y="71"/>
                      <a:pt x="81" y="68"/>
                    </a:cubicBezTo>
                    <a:cubicBezTo>
                      <a:pt x="80" y="68"/>
                      <a:pt x="78" y="67"/>
                      <a:pt x="77" y="65"/>
                    </a:cubicBezTo>
                    <a:cubicBezTo>
                      <a:pt x="63" y="54"/>
                      <a:pt x="12" y="12"/>
                      <a:pt x="12" y="12"/>
                    </a:cubicBezTo>
                    <a:cubicBezTo>
                      <a:pt x="12" y="12"/>
                      <a:pt x="6" y="7"/>
                      <a:pt x="8" y="4"/>
                    </a:cubicBezTo>
                    <a:cubicBezTo>
                      <a:pt x="10" y="0"/>
                      <a:pt x="2" y="9"/>
                      <a:pt x="2" y="9"/>
                    </a:cubicBezTo>
                    <a:cubicBezTo>
                      <a:pt x="0" y="14"/>
                      <a:pt x="0" y="14"/>
                      <a:pt x="0" y="14"/>
                    </a:cubicBezTo>
                    <a:cubicBezTo>
                      <a:pt x="0" y="14"/>
                      <a:pt x="3" y="12"/>
                      <a:pt x="8" y="16"/>
                    </a:cubicBezTo>
                    <a:cubicBezTo>
                      <a:pt x="13" y="21"/>
                      <a:pt x="73" y="71"/>
                      <a:pt x="73" y="71"/>
                    </a:cubicBezTo>
                    <a:cubicBezTo>
                      <a:pt x="74" y="72"/>
                      <a:pt x="78" y="77"/>
                      <a:pt x="78" y="80"/>
                    </a:cubicBezTo>
                    <a:cubicBezTo>
                      <a:pt x="78" y="84"/>
                      <a:pt x="89" y="69"/>
                      <a:pt x="89" y="69"/>
                    </a:cubicBezTo>
                    <a:close/>
                  </a:path>
                </a:pathLst>
              </a:custGeom>
              <a:grpFill/>
              <a:ln>
                <a:noFill/>
              </a:ln>
            </p:spPr>
            <p:txBody>
              <a:bodyPr anchor="ctr"/>
              <a:lstStyle/>
              <a:p>
                <a:pPr algn="ctr"/>
                <a:endParaRPr/>
              </a:p>
            </p:txBody>
          </p:sp>
          <p:sp>
            <p:nvSpPr>
              <p:cNvPr id="220" name="íšḻiďè"/>
              <p:cNvSpPr/>
              <p:nvPr/>
            </p:nvSpPr>
            <p:spPr bwMode="auto">
              <a:xfrm>
                <a:off x="5952780" y="1267375"/>
                <a:ext cx="127450" cy="111519"/>
              </a:xfrm>
              <a:custGeom>
                <a:avLst/>
                <a:gdLst>
                  <a:gd name="T0" fmla="*/ 0 w 92"/>
                  <a:gd name="T1" fmla="*/ 65 h 80"/>
                  <a:gd name="T2" fmla="*/ 9 w 92"/>
                  <a:gd name="T3" fmla="*/ 64 h 80"/>
                  <a:gd name="T4" fmla="*/ 79 w 92"/>
                  <a:gd name="T5" fmla="*/ 11 h 80"/>
                  <a:gd name="T6" fmla="*/ 83 w 92"/>
                  <a:gd name="T7" fmla="*/ 3 h 80"/>
                  <a:gd name="T8" fmla="*/ 89 w 92"/>
                  <a:gd name="T9" fmla="*/ 9 h 80"/>
                  <a:gd name="T10" fmla="*/ 92 w 92"/>
                  <a:gd name="T11" fmla="*/ 14 h 80"/>
                  <a:gd name="T12" fmla="*/ 83 w 92"/>
                  <a:gd name="T13" fmla="*/ 16 h 80"/>
                  <a:gd name="T14" fmla="*/ 16 w 92"/>
                  <a:gd name="T15" fmla="*/ 69 h 80"/>
                  <a:gd name="T16" fmla="*/ 11 w 92"/>
                  <a:gd name="T17" fmla="*/ 77 h 80"/>
                  <a:gd name="T18" fmla="*/ 0 w 92"/>
                  <a:gd name="T19" fmla="*/ 65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80">
                    <a:moveTo>
                      <a:pt x="0" y="65"/>
                    </a:moveTo>
                    <a:cubicBezTo>
                      <a:pt x="0" y="65"/>
                      <a:pt x="4" y="68"/>
                      <a:pt x="9" y="64"/>
                    </a:cubicBezTo>
                    <a:cubicBezTo>
                      <a:pt x="14" y="61"/>
                      <a:pt x="79" y="11"/>
                      <a:pt x="79" y="11"/>
                    </a:cubicBezTo>
                    <a:cubicBezTo>
                      <a:pt x="79" y="11"/>
                      <a:pt x="85" y="7"/>
                      <a:pt x="83" y="3"/>
                    </a:cubicBezTo>
                    <a:cubicBezTo>
                      <a:pt x="82" y="0"/>
                      <a:pt x="89" y="9"/>
                      <a:pt x="89" y="9"/>
                    </a:cubicBezTo>
                    <a:cubicBezTo>
                      <a:pt x="92" y="14"/>
                      <a:pt x="92" y="14"/>
                      <a:pt x="92" y="14"/>
                    </a:cubicBezTo>
                    <a:cubicBezTo>
                      <a:pt x="92" y="14"/>
                      <a:pt x="88" y="12"/>
                      <a:pt x="83" y="16"/>
                    </a:cubicBezTo>
                    <a:cubicBezTo>
                      <a:pt x="78" y="20"/>
                      <a:pt x="16" y="69"/>
                      <a:pt x="16" y="69"/>
                    </a:cubicBezTo>
                    <a:cubicBezTo>
                      <a:pt x="16" y="69"/>
                      <a:pt x="11" y="73"/>
                      <a:pt x="11" y="77"/>
                    </a:cubicBezTo>
                    <a:cubicBezTo>
                      <a:pt x="10" y="80"/>
                      <a:pt x="0" y="65"/>
                      <a:pt x="0" y="65"/>
                    </a:cubicBezTo>
                    <a:close/>
                  </a:path>
                </a:pathLst>
              </a:custGeom>
              <a:grpFill/>
              <a:ln>
                <a:noFill/>
              </a:ln>
            </p:spPr>
            <p:txBody>
              <a:bodyPr anchor="ctr"/>
              <a:lstStyle/>
              <a:p>
                <a:pPr algn="ctr"/>
                <a:endParaRPr/>
              </a:p>
            </p:txBody>
          </p:sp>
        </p:grpSp>
      </p:grpSp>
      <p:sp>
        <p:nvSpPr>
          <p:cNvPr id="221" name="矩形 220"/>
          <p:cNvSpPr/>
          <p:nvPr/>
        </p:nvSpPr>
        <p:spPr>
          <a:xfrm>
            <a:off x="14605" y="6743702"/>
            <a:ext cx="12192000" cy="118512"/>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矩形 223"/>
          <p:cNvSpPr/>
          <p:nvPr/>
        </p:nvSpPr>
        <p:spPr>
          <a:xfrm>
            <a:off x="300922" y="-1"/>
            <a:ext cx="580571" cy="744973"/>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矩形 224"/>
          <p:cNvSpPr/>
          <p:nvPr/>
        </p:nvSpPr>
        <p:spPr>
          <a:xfrm>
            <a:off x="300922" y="817170"/>
            <a:ext cx="580571" cy="96381"/>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Rectangle 3">
            <a:extLst>
              <a:ext uri="{FF2B5EF4-FFF2-40B4-BE49-F238E27FC236}">
                <a16:creationId xmlns:a16="http://schemas.microsoft.com/office/drawing/2014/main" id="{339714A4-1647-79D9-3161-C199795E73F3}"/>
              </a:ext>
            </a:extLst>
          </p:cNvPr>
          <p:cNvSpPr>
            <a:spLocks noChangeArrowheads="1"/>
          </p:cNvSpPr>
          <p:nvPr/>
        </p:nvSpPr>
        <p:spPr bwMode="auto">
          <a:xfrm>
            <a:off x="351026" y="1028558"/>
            <a:ext cx="9373082" cy="1754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b="1" i="0" u="none" strike="noStrike" cap="none" normalizeH="0" baseline="0" dirty="0">
                <a:ln>
                  <a:noFill/>
                </a:ln>
                <a:solidFill>
                  <a:schemeClr val="tx1"/>
                </a:solidFill>
                <a:effectLst/>
                <a:latin typeface="Arial" panose="020B0604020202020204" pitchFamily="34" charset="0"/>
              </a:rPr>
              <a:t>2. 历史记录存储与翻页显示</a:t>
            </a:r>
          </a:p>
          <a:p>
            <a:pPr marL="0" marR="0" lvl="0" indent="0" algn="l" defTabSz="914400" rtl="0" eaLnBrk="0" fontAlgn="base" latinLnBrk="0" hangingPunct="0">
              <a:lnSpc>
                <a:spcPct val="100000"/>
              </a:lnSpc>
              <a:spcBef>
                <a:spcPct val="0"/>
              </a:spcBef>
              <a:spcAft>
                <a:spcPct val="0"/>
              </a:spcAft>
              <a:buClrTx/>
              <a:buSzTx/>
              <a:tabLst/>
            </a:pPr>
            <a:r>
              <a:rPr kumimoji="0" lang="zh-CN" altLang="zh-CN" b="1" i="0" u="none" strike="noStrike" cap="none" normalizeH="0" baseline="0" dirty="0">
                <a:ln>
                  <a:noFill/>
                </a:ln>
                <a:solidFill>
                  <a:schemeClr val="tx1"/>
                </a:solidFill>
                <a:effectLst/>
                <a:latin typeface="Arial" panose="020B0604020202020204" pitchFamily="34" charset="0"/>
              </a:rPr>
              <a:t>存储 (</a:t>
            </a:r>
            <a:r>
              <a:rPr kumimoji="0" lang="zh-CN" altLang="zh-CN" b="1" i="0" u="none" strike="noStrike" cap="none" normalizeH="0" baseline="0" dirty="0">
                <a:ln>
                  <a:noFill/>
                </a:ln>
                <a:solidFill>
                  <a:schemeClr val="tx1"/>
                </a:solidFill>
                <a:effectLst/>
                <a:latin typeface="Arial Unicode MS"/>
              </a:rPr>
              <a:t>SaveExpressionToFile</a:t>
            </a:r>
            <a:r>
              <a:rPr kumimoji="0" lang="zh-CN" altLang="zh-CN" b="1" i="0" u="none" strike="noStrike" cap="none" normalizeH="0" baseline="0" dirty="0">
                <a:ln>
                  <a:noFill/>
                </a:ln>
                <a:solidFill>
                  <a:schemeClr val="tx1"/>
                </a:solidFill>
                <a:effectLst/>
              </a:rPr>
              <a:t> 过程)</a:t>
            </a:r>
            <a:r>
              <a:rPr kumimoji="0" lang="zh-CN" altLang="zh-CN" b="0" i="0" u="none" strike="noStrike" cap="none" normalizeH="0" baseline="0" dirty="0">
                <a:ln>
                  <a:noFill/>
                </a:ln>
                <a:solidFill>
                  <a:schemeClr val="tx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zh-CN" altLang="zh-CN" b="1" i="0" u="none" strike="noStrike" cap="none" normalizeH="0" baseline="0" dirty="0">
                <a:ln>
                  <a:noFill/>
                </a:ln>
                <a:solidFill>
                  <a:schemeClr val="tx1"/>
                </a:solidFill>
                <a:effectLst/>
                <a:latin typeface="Arial" panose="020B0604020202020204" pitchFamily="34" charset="0"/>
              </a:rPr>
              <a:t>实现思路</a:t>
            </a:r>
            <a:r>
              <a:rPr kumimoji="0" lang="zh-CN" altLang="zh-CN" b="0" i="0" u="none" strike="noStrike" cap="none" normalizeH="0" baseline="0" dirty="0">
                <a:ln>
                  <a:noFill/>
                </a:ln>
                <a:solidFill>
                  <a:schemeClr val="tx1"/>
                </a:solidFill>
                <a:effectLst/>
                <a:latin typeface="Arial" panose="020B0604020202020204" pitchFamily="34" charset="0"/>
              </a:rPr>
              <a:t>: 每次成功计算后调用。使用 </a:t>
            </a:r>
            <a:r>
              <a:rPr kumimoji="0" lang="zh-CN" altLang="zh-CN" b="0" i="0" u="none" strike="noStrike" cap="none" normalizeH="0" baseline="0" dirty="0">
                <a:ln>
                  <a:noFill/>
                </a:ln>
                <a:solidFill>
                  <a:schemeClr val="tx1"/>
                </a:solidFill>
                <a:effectLst/>
                <a:latin typeface="Arial Unicode MS"/>
              </a:rPr>
              <a:t>CreateFile</a:t>
            </a:r>
            <a:r>
              <a:rPr kumimoji="0" lang="zh-CN" altLang="zh-CN" b="0" i="0" u="none" strike="noStrike" cap="none" normalizeH="0" baseline="0" dirty="0">
                <a:ln>
                  <a:noFill/>
                </a:ln>
                <a:solidFill>
                  <a:schemeClr val="tx1"/>
                </a:solidFill>
                <a:effectLst/>
              </a:rPr>
              <a:t> API 以 </a:t>
            </a:r>
            <a:r>
              <a:rPr kumimoji="0" lang="zh-CN" altLang="zh-CN" b="0" i="0" u="none" strike="noStrike" cap="none" normalizeH="0" baseline="0" dirty="0">
                <a:ln>
                  <a:noFill/>
                </a:ln>
                <a:solidFill>
                  <a:schemeClr val="tx1"/>
                </a:solidFill>
                <a:effectLst/>
                <a:latin typeface="Arial Unicode MS"/>
              </a:rPr>
              <a:t>OPEN_ALWAYS</a:t>
            </a:r>
            <a:r>
              <a:rPr kumimoji="0" lang="zh-CN" altLang="zh-CN" b="0" i="0" u="none" strike="noStrike" cap="none" normalizeH="0" baseline="0" dirty="0">
                <a:ln>
                  <a:noFill/>
                </a:ln>
                <a:solidFill>
                  <a:schemeClr val="tx1"/>
                </a:solidFill>
                <a:effectLst/>
              </a:rPr>
              <a:t> 模式打开（或创建）</a:t>
            </a:r>
            <a:r>
              <a:rPr kumimoji="0" lang="zh-CN" altLang="zh-CN" b="0" i="0" u="none" strike="noStrike" cap="none" normalizeH="0" baseline="0" dirty="0">
                <a:ln>
                  <a:noFill/>
                </a:ln>
                <a:solidFill>
                  <a:schemeClr val="tx1"/>
                </a:solidFill>
                <a:effectLst/>
                <a:latin typeface="Arial Unicode MS"/>
              </a:rPr>
              <a:t>history.txt</a:t>
            </a:r>
            <a:r>
              <a:rPr kumimoji="0" lang="zh-CN" altLang="zh-CN" b="0" i="0" u="none" strike="noStrike" cap="none" normalizeH="0" baseline="0" dirty="0">
                <a:ln>
                  <a:noFill/>
                </a:ln>
                <a:solidFill>
                  <a:schemeClr val="tx1"/>
                </a:solidFill>
                <a:effectLst/>
              </a:rPr>
              <a:t>。通过 </a:t>
            </a:r>
            <a:r>
              <a:rPr kumimoji="0" lang="zh-CN" altLang="zh-CN" b="0" i="0" u="none" strike="noStrike" cap="none" normalizeH="0" baseline="0" dirty="0">
                <a:ln>
                  <a:noFill/>
                </a:ln>
                <a:solidFill>
                  <a:schemeClr val="tx1"/>
                </a:solidFill>
                <a:effectLst/>
                <a:latin typeface="Arial Unicode MS"/>
              </a:rPr>
              <a:t>SetFilePointer</a:t>
            </a:r>
            <a:r>
              <a:rPr kumimoji="0" lang="zh-CN" altLang="zh-CN" b="0" i="0" u="none" strike="noStrike" cap="none" normalizeH="0" baseline="0" dirty="0">
                <a:ln>
                  <a:noFill/>
                </a:ln>
                <a:solidFill>
                  <a:schemeClr val="tx1"/>
                </a:solidFill>
                <a:effectLst/>
              </a:rPr>
              <a:t> 将文件指针移动到末尾，实现追加写入。最后用 </a:t>
            </a:r>
            <a:r>
              <a:rPr kumimoji="0" lang="zh-CN" altLang="zh-CN" b="0" i="0" u="none" strike="noStrike" cap="none" normalizeH="0" baseline="0" dirty="0">
                <a:ln>
                  <a:noFill/>
                </a:ln>
                <a:solidFill>
                  <a:schemeClr val="tx1"/>
                </a:solidFill>
                <a:effectLst/>
                <a:latin typeface="Arial Unicode MS"/>
              </a:rPr>
              <a:t>WriteFile</a:t>
            </a:r>
            <a:r>
              <a:rPr kumimoji="0" lang="zh-CN" altLang="zh-CN" b="0" i="0" u="none" strike="noStrike" cap="none" normalizeH="0" baseline="0" dirty="0">
                <a:ln>
                  <a:noFill/>
                </a:ln>
                <a:solidFill>
                  <a:schemeClr val="tx1"/>
                </a:solidFill>
                <a:effectLst/>
              </a:rPr>
              <a:t> 将表达式和换行符写入文件。</a:t>
            </a:r>
            <a:endParaRPr kumimoji="0" lang="zh-CN" altLang="zh-CN"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b="0" i="0" u="none" strike="noStrike" cap="none" normalizeH="0" baseline="0" dirty="0">
              <a:ln>
                <a:noFill/>
              </a:ln>
              <a:solidFill>
                <a:schemeClr val="tx1"/>
              </a:solidFill>
              <a:effectLst/>
              <a:latin typeface="Arial" panose="020B0604020202020204" pitchFamily="34" charset="0"/>
            </a:endParaRPr>
          </a:p>
        </p:txBody>
      </p:sp>
      <p:pic>
        <p:nvPicPr>
          <p:cNvPr id="3" name="图片 2">
            <a:extLst>
              <a:ext uri="{FF2B5EF4-FFF2-40B4-BE49-F238E27FC236}">
                <a16:creationId xmlns:a16="http://schemas.microsoft.com/office/drawing/2014/main" id="{2890F439-3C79-1371-001B-69BACCA729AC}"/>
              </a:ext>
            </a:extLst>
          </p:cNvPr>
          <p:cNvPicPr>
            <a:picLocks noChangeAspect="1"/>
          </p:cNvPicPr>
          <p:nvPr/>
        </p:nvPicPr>
        <p:blipFill>
          <a:blip r:embed="rId2"/>
          <a:stretch>
            <a:fillRect/>
          </a:stretch>
        </p:blipFill>
        <p:spPr>
          <a:xfrm>
            <a:off x="1405795" y="2603108"/>
            <a:ext cx="8734025" cy="3976466"/>
          </a:xfrm>
          <a:prstGeom prst="rect">
            <a:avLst/>
          </a:prstGeom>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E3D0BD-CCC9-FE9B-14AE-837FF6C9AC08}"/>
            </a:ext>
          </a:extLst>
        </p:cNvPr>
        <p:cNvGrpSpPr/>
        <p:nvPr/>
      </p:nvGrpSpPr>
      <p:grpSpPr>
        <a:xfrm>
          <a:off x="0" y="0"/>
          <a:ext cx="0" cy="0"/>
          <a:chOff x="0" y="0"/>
          <a:chExt cx="0" cy="0"/>
        </a:xfrm>
      </p:grpSpPr>
      <p:grpSp>
        <p:nvGrpSpPr>
          <p:cNvPr id="7" name="组合 6">
            <a:extLst>
              <a:ext uri="{FF2B5EF4-FFF2-40B4-BE49-F238E27FC236}">
                <a16:creationId xmlns:a16="http://schemas.microsoft.com/office/drawing/2014/main" id="{54A5A1E4-9B58-96F0-E619-E20BC5C335CE}"/>
              </a:ext>
            </a:extLst>
          </p:cNvPr>
          <p:cNvGrpSpPr/>
          <p:nvPr/>
        </p:nvGrpSpPr>
        <p:grpSpPr>
          <a:xfrm>
            <a:off x="1035458" y="418747"/>
            <a:ext cx="3495675" cy="588010"/>
            <a:chOff x="7817389" y="1470809"/>
            <a:chExt cx="3495675" cy="588010"/>
          </a:xfrm>
        </p:grpSpPr>
        <p:sp>
          <p:nvSpPr>
            <p:cNvPr id="165" name="文本框 164">
              <a:extLst>
                <a:ext uri="{FF2B5EF4-FFF2-40B4-BE49-F238E27FC236}">
                  <a16:creationId xmlns:a16="http://schemas.microsoft.com/office/drawing/2014/main" id="{DAB8B23F-7DD8-3835-81E3-7C6AFB19EAB8}"/>
                </a:ext>
              </a:extLst>
            </p:cNvPr>
            <p:cNvSpPr txBox="1"/>
            <p:nvPr/>
          </p:nvSpPr>
          <p:spPr>
            <a:xfrm>
              <a:off x="7817389" y="1470809"/>
              <a:ext cx="3027680" cy="518160"/>
            </a:xfrm>
            <a:prstGeom prst="rect">
              <a:avLst/>
            </a:prstGeom>
            <a:noFill/>
          </p:spPr>
          <p:txBody>
            <a:bodyPr wrap="none" rtlCol="0">
              <a:spAutoFit/>
            </a:bodyPr>
            <a:lstStyle/>
            <a:p>
              <a:pPr algn="l"/>
              <a:r>
                <a:rPr lang="zh-CN" altLang="en-US" sz="2800" b="1" u="sng" dirty="0">
                  <a:solidFill>
                    <a:schemeClr val="tx1">
                      <a:lumMod val="85000"/>
                      <a:lumOff val="15000"/>
                    </a:schemeClr>
                  </a:solidFill>
                  <a:latin typeface="思源黑体 CN Bold" panose="020B0800000000000000" pitchFamily="34" charset="-122"/>
                  <a:ea typeface="思源黑体 CN Bold" panose="020B0800000000000000" pitchFamily="34" charset="-122"/>
                </a:rPr>
                <a:t>核心功能模块分析</a:t>
              </a:r>
            </a:p>
          </p:txBody>
        </p:sp>
        <p:sp>
          <p:nvSpPr>
            <p:cNvPr id="166" name="矩形 165">
              <a:extLst>
                <a:ext uri="{FF2B5EF4-FFF2-40B4-BE49-F238E27FC236}">
                  <a16:creationId xmlns:a16="http://schemas.microsoft.com/office/drawing/2014/main" id="{6B048E72-44BC-66DA-D9CB-8B3C58132CF6}"/>
                </a:ext>
              </a:extLst>
            </p:cNvPr>
            <p:cNvSpPr/>
            <p:nvPr/>
          </p:nvSpPr>
          <p:spPr>
            <a:xfrm>
              <a:off x="7825009" y="1814979"/>
              <a:ext cx="3488055" cy="243840"/>
            </a:xfrm>
            <a:prstGeom prst="rect">
              <a:avLst/>
            </a:prstGeom>
          </p:spPr>
          <p:txBody>
            <a:bodyPr wrap="square">
              <a:spAutoFit/>
            </a:bodyPr>
            <a:lstStyle/>
            <a:p>
              <a:endParaRPr lang="en-US" altLang="zh-CN" sz="1000" dirty="0">
                <a:solidFill>
                  <a:schemeClr val="tx1">
                    <a:lumMod val="65000"/>
                    <a:lumOff val="35000"/>
                  </a:schemeClr>
                </a:solidFill>
                <a:latin typeface="思源黑体 CN Light" panose="020B0300000000000000" pitchFamily="34" charset="-122"/>
                <a:ea typeface="思源黑体 CN Light" panose="020B0300000000000000" pitchFamily="34" charset="-122"/>
              </a:endParaRPr>
            </a:p>
          </p:txBody>
        </p:sp>
      </p:grpSp>
      <p:grpSp>
        <p:nvGrpSpPr>
          <p:cNvPr id="76" name="组合 75">
            <a:extLst>
              <a:ext uri="{FF2B5EF4-FFF2-40B4-BE49-F238E27FC236}">
                <a16:creationId xmlns:a16="http://schemas.microsoft.com/office/drawing/2014/main" id="{99461485-C7B3-AEE8-306B-0957D6AC85F7}"/>
              </a:ext>
            </a:extLst>
          </p:cNvPr>
          <p:cNvGrpSpPr/>
          <p:nvPr/>
        </p:nvGrpSpPr>
        <p:grpSpPr>
          <a:xfrm>
            <a:off x="10437209" y="560979"/>
            <a:ext cx="1277145" cy="353062"/>
            <a:chOff x="6468241" y="-589995"/>
            <a:chExt cx="2253872" cy="623075"/>
          </a:xfrm>
        </p:grpSpPr>
        <p:sp>
          <p:nvSpPr>
            <p:cNvPr id="77" name="íṣľídè">
              <a:extLst>
                <a:ext uri="{FF2B5EF4-FFF2-40B4-BE49-F238E27FC236}">
                  <a16:creationId xmlns:a16="http://schemas.microsoft.com/office/drawing/2014/main" id="{A964B8FB-A269-423D-9C5E-EF7623BE91EF}"/>
                </a:ext>
              </a:extLst>
            </p:cNvPr>
            <p:cNvSpPr/>
            <p:nvPr/>
          </p:nvSpPr>
          <p:spPr bwMode="auto">
            <a:xfrm>
              <a:off x="7198060" y="-517573"/>
              <a:ext cx="234839" cy="331756"/>
            </a:xfrm>
            <a:custGeom>
              <a:avLst/>
              <a:gdLst>
                <a:gd name="T0" fmla="*/ 225 w 421"/>
                <a:gd name="T1" fmla="*/ 10 h 593"/>
                <a:gd name="T2" fmla="*/ 234 w 421"/>
                <a:gd name="T3" fmla="*/ 27 h 593"/>
                <a:gd name="T4" fmla="*/ 252 w 421"/>
                <a:gd name="T5" fmla="*/ 126 h 593"/>
                <a:gd name="T6" fmla="*/ 300 w 421"/>
                <a:gd name="T7" fmla="*/ 121 h 593"/>
                <a:gd name="T8" fmla="*/ 379 w 421"/>
                <a:gd name="T9" fmla="*/ 126 h 593"/>
                <a:gd name="T10" fmla="*/ 419 w 421"/>
                <a:gd name="T11" fmla="*/ 155 h 593"/>
                <a:gd name="T12" fmla="*/ 411 w 421"/>
                <a:gd name="T13" fmla="*/ 187 h 593"/>
                <a:gd name="T14" fmla="*/ 357 w 421"/>
                <a:gd name="T15" fmla="*/ 235 h 593"/>
                <a:gd name="T16" fmla="*/ 331 w 421"/>
                <a:gd name="T17" fmla="*/ 203 h 593"/>
                <a:gd name="T18" fmla="*/ 251 w 421"/>
                <a:gd name="T19" fmla="*/ 220 h 593"/>
                <a:gd name="T20" fmla="*/ 286 w 421"/>
                <a:gd name="T21" fmla="*/ 288 h 593"/>
                <a:gd name="T22" fmla="*/ 335 w 421"/>
                <a:gd name="T23" fmla="*/ 268 h 593"/>
                <a:gd name="T24" fmla="*/ 381 w 421"/>
                <a:gd name="T25" fmla="*/ 309 h 593"/>
                <a:gd name="T26" fmla="*/ 350 w 421"/>
                <a:gd name="T27" fmla="*/ 341 h 593"/>
                <a:gd name="T28" fmla="*/ 246 w 421"/>
                <a:gd name="T29" fmla="*/ 419 h 593"/>
                <a:gd name="T30" fmla="*/ 239 w 421"/>
                <a:gd name="T31" fmla="*/ 500 h 593"/>
                <a:gd name="T32" fmla="*/ 234 w 421"/>
                <a:gd name="T33" fmla="*/ 592 h 593"/>
                <a:gd name="T34" fmla="*/ 226 w 421"/>
                <a:gd name="T35" fmla="*/ 592 h 593"/>
                <a:gd name="T36" fmla="*/ 213 w 421"/>
                <a:gd name="T37" fmla="*/ 565 h 593"/>
                <a:gd name="T38" fmla="*/ 205 w 421"/>
                <a:gd name="T39" fmla="*/ 461 h 593"/>
                <a:gd name="T40" fmla="*/ 147 w 421"/>
                <a:gd name="T41" fmla="*/ 382 h 593"/>
                <a:gd name="T42" fmla="*/ 187 w 421"/>
                <a:gd name="T43" fmla="*/ 295 h 593"/>
                <a:gd name="T44" fmla="*/ 190 w 421"/>
                <a:gd name="T45" fmla="*/ 253 h 593"/>
                <a:gd name="T46" fmla="*/ 131 w 421"/>
                <a:gd name="T47" fmla="*/ 283 h 593"/>
                <a:gd name="T48" fmla="*/ 105 w 421"/>
                <a:gd name="T49" fmla="*/ 309 h 593"/>
                <a:gd name="T50" fmla="*/ 77 w 421"/>
                <a:gd name="T51" fmla="*/ 341 h 593"/>
                <a:gd name="T52" fmla="*/ 78 w 421"/>
                <a:gd name="T53" fmla="*/ 396 h 593"/>
                <a:gd name="T54" fmla="*/ 64 w 421"/>
                <a:gd name="T55" fmla="*/ 445 h 593"/>
                <a:gd name="T56" fmla="*/ 24 w 421"/>
                <a:gd name="T57" fmla="*/ 430 h 593"/>
                <a:gd name="T58" fmla="*/ 7 w 421"/>
                <a:gd name="T59" fmla="*/ 341 h 593"/>
                <a:gd name="T60" fmla="*/ 9 w 421"/>
                <a:gd name="T61" fmla="*/ 306 h 593"/>
                <a:gd name="T62" fmla="*/ 58 w 421"/>
                <a:gd name="T63" fmla="*/ 300 h 593"/>
                <a:gd name="T64" fmla="*/ 74 w 421"/>
                <a:gd name="T65" fmla="*/ 282 h 593"/>
                <a:gd name="T66" fmla="*/ 167 w 421"/>
                <a:gd name="T67" fmla="*/ 191 h 593"/>
                <a:gd name="T68" fmla="*/ 189 w 421"/>
                <a:gd name="T69" fmla="*/ 177 h 593"/>
                <a:gd name="T70" fmla="*/ 198 w 421"/>
                <a:gd name="T71" fmla="*/ 150 h 593"/>
                <a:gd name="T72" fmla="*/ 211 w 421"/>
                <a:gd name="T73" fmla="*/ 28 h 593"/>
                <a:gd name="T74" fmla="*/ 225 w 421"/>
                <a:gd name="T75" fmla="*/ 10 h 5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1" h="593">
                  <a:moveTo>
                    <a:pt x="225" y="10"/>
                  </a:moveTo>
                  <a:cubicBezTo>
                    <a:pt x="230" y="14"/>
                    <a:pt x="233" y="22"/>
                    <a:pt x="234" y="27"/>
                  </a:cubicBezTo>
                  <a:cubicBezTo>
                    <a:pt x="238" y="44"/>
                    <a:pt x="233" y="116"/>
                    <a:pt x="252" y="126"/>
                  </a:cubicBezTo>
                  <a:cubicBezTo>
                    <a:pt x="263" y="132"/>
                    <a:pt x="288" y="121"/>
                    <a:pt x="300" y="121"/>
                  </a:cubicBezTo>
                  <a:cubicBezTo>
                    <a:pt x="326" y="121"/>
                    <a:pt x="353" y="122"/>
                    <a:pt x="379" y="126"/>
                  </a:cubicBezTo>
                  <a:cubicBezTo>
                    <a:pt x="395" y="128"/>
                    <a:pt x="416" y="134"/>
                    <a:pt x="419" y="155"/>
                  </a:cubicBezTo>
                  <a:cubicBezTo>
                    <a:pt x="421" y="166"/>
                    <a:pt x="417" y="176"/>
                    <a:pt x="411" y="187"/>
                  </a:cubicBezTo>
                  <a:cubicBezTo>
                    <a:pt x="402" y="206"/>
                    <a:pt x="379" y="239"/>
                    <a:pt x="357" y="235"/>
                  </a:cubicBezTo>
                  <a:cubicBezTo>
                    <a:pt x="341" y="232"/>
                    <a:pt x="345" y="211"/>
                    <a:pt x="331" y="203"/>
                  </a:cubicBezTo>
                  <a:cubicBezTo>
                    <a:pt x="310" y="191"/>
                    <a:pt x="258" y="187"/>
                    <a:pt x="251" y="220"/>
                  </a:cubicBezTo>
                  <a:cubicBezTo>
                    <a:pt x="246" y="241"/>
                    <a:pt x="264" y="267"/>
                    <a:pt x="286" y="288"/>
                  </a:cubicBezTo>
                  <a:cubicBezTo>
                    <a:pt x="307" y="308"/>
                    <a:pt x="314" y="277"/>
                    <a:pt x="335" y="268"/>
                  </a:cubicBezTo>
                  <a:cubicBezTo>
                    <a:pt x="350" y="262"/>
                    <a:pt x="376" y="286"/>
                    <a:pt x="381" y="309"/>
                  </a:cubicBezTo>
                  <a:cubicBezTo>
                    <a:pt x="384" y="327"/>
                    <a:pt x="363" y="335"/>
                    <a:pt x="350" y="341"/>
                  </a:cubicBezTo>
                  <a:cubicBezTo>
                    <a:pt x="322" y="355"/>
                    <a:pt x="261" y="390"/>
                    <a:pt x="246" y="419"/>
                  </a:cubicBezTo>
                  <a:cubicBezTo>
                    <a:pt x="233" y="443"/>
                    <a:pt x="241" y="475"/>
                    <a:pt x="239" y="500"/>
                  </a:cubicBezTo>
                  <a:cubicBezTo>
                    <a:pt x="239" y="515"/>
                    <a:pt x="245" y="587"/>
                    <a:pt x="234" y="592"/>
                  </a:cubicBezTo>
                  <a:cubicBezTo>
                    <a:pt x="231" y="593"/>
                    <a:pt x="229" y="593"/>
                    <a:pt x="226" y="592"/>
                  </a:cubicBezTo>
                  <a:cubicBezTo>
                    <a:pt x="213" y="589"/>
                    <a:pt x="214" y="572"/>
                    <a:pt x="213" y="565"/>
                  </a:cubicBezTo>
                  <a:cubicBezTo>
                    <a:pt x="211" y="532"/>
                    <a:pt x="221" y="491"/>
                    <a:pt x="205" y="461"/>
                  </a:cubicBezTo>
                  <a:cubicBezTo>
                    <a:pt x="189" y="433"/>
                    <a:pt x="142" y="411"/>
                    <a:pt x="147" y="382"/>
                  </a:cubicBezTo>
                  <a:cubicBezTo>
                    <a:pt x="152" y="358"/>
                    <a:pt x="175" y="319"/>
                    <a:pt x="187" y="295"/>
                  </a:cubicBezTo>
                  <a:cubicBezTo>
                    <a:pt x="194" y="280"/>
                    <a:pt x="204" y="267"/>
                    <a:pt x="190" y="253"/>
                  </a:cubicBezTo>
                  <a:cubicBezTo>
                    <a:pt x="169" y="250"/>
                    <a:pt x="151" y="267"/>
                    <a:pt x="131" y="283"/>
                  </a:cubicBezTo>
                  <a:cubicBezTo>
                    <a:pt x="122" y="292"/>
                    <a:pt x="114" y="300"/>
                    <a:pt x="105" y="309"/>
                  </a:cubicBezTo>
                  <a:cubicBezTo>
                    <a:pt x="95" y="317"/>
                    <a:pt x="81" y="331"/>
                    <a:pt x="77" y="341"/>
                  </a:cubicBezTo>
                  <a:cubicBezTo>
                    <a:pt x="71" y="358"/>
                    <a:pt x="77" y="379"/>
                    <a:pt x="78" y="396"/>
                  </a:cubicBezTo>
                  <a:cubicBezTo>
                    <a:pt x="78" y="406"/>
                    <a:pt x="80" y="438"/>
                    <a:pt x="64" y="445"/>
                  </a:cubicBezTo>
                  <a:cubicBezTo>
                    <a:pt x="51" y="452"/>
                    <a:pt x="32" y="447"/>
                    <a:pt x="24" y="430"/>
                  </a:cubicBezTo>
                  <a:cubicBezTo>
                    <a:pt x="14" y="406"/>
                    <a:pt x="9" y="366"/>
                    <a:pt x="7" y="341"/>
                  </a:cubicBezTo>
                  <a:cubicBezTo>
                    <a:pt x="7" y="333"/>
                    <a:pt x="0" y="312"/>
                    <a:pt x="9" y="306"/>
                  </a:cubicBezTo>
                  <a:cubicBezTo>
                    <a:pt x="24" y="295"/>
                    <a:pt x="42" y="311"/>
                    <a:pt x="58" y="300"/>
                  </a:cubicBezTo>
                  <a:cubicBezTo>
                    <a:pt x="65" y="295"/>
                    <a:pt x="70" y="289"/>
                    <a:pt x="74" y="282"/>
                  </a:cubicBezTo>
                  <a:cubicBezTo>
                    <a:pt x="100" y="246"/>
                    <a:pt x="127" y="213"/>
                    <a:pt x="167" y="191"/>
                  </a:cubicBezTo>
                  <a:cubicBezTo>
                    <a:pt x="173" y="188"/>
                    <a:pt x="184" y="186"/>
                    <a:pt x="189" y="177"/>
                  </a:cubicBezTo>
                  <a:cubicBezTo>
                    <a:pt x="195" y="168"/>
                    <a:pt x="196" y="159"/>
                    <a:pt x="198" y="150"/>
                  </a:cubicBezTo>
                  <a:cubicBezTo>
                    <a:pt x="210" y="109"/>
                    <a:pt x="208" y="69"/>
                    <a:pt x="211" y="28"/>
                  </a:cubicBezTo>
                  <a:cubicBezTo>
                    <a:pt x="211" y="21"/>
                    <a:pt x="213" y="0"/>
                    <a:pt x="225" y="10"/>
                  </a:cubicBezTo>
                  <a:close/>
                </a:path>
              </a:pathLst>
            </a:custGeom>
            <a:solidFill>
              <a:srgbClr val="14378B"/>
            </a:solidFill>
            <a:ln>
              <a:noFill/>
            </a:ln>
          </p:spPr>
          <p:txBody>
            <a:bodyPr anchor="ctr"/>
            <a:lstStyle/>
            <a:p>
              <a:pPr algn="ctr"/>
              <a:endParaRPr/>
            </a:p>
          </p:txBody>
        </p:sp>
        <p:sp>
          <p:nvSpPr>
            <p:cNvPr id="78" name="ïšľiḓé">
              <a:extLst>
                <a:ext uri="{FF2B5EF4-FFF2-40B4-BE49-F238E27FC236}">
                  <a16:creationId xmlns:a16="http://schemas.microsoft.com/office/drawing/2014/main" id="{41979FEE-854B-56AC-CF31-9371A565D733}"/>
                </a:ext>
              </a:extLst>
            </p:cNvPr>
            <p:cNvSpPr/>
            <p:nvPr/>
          </p:nvSpPr>
          <p:spPr bwMode="auto">
            <a:xfrm>
              <a:off x="8397280" y="-504260"/>
              <a:ext cx="324833" cy="307793"/>
            </a:xfrm>
            <a:custGeom>
              <a:avLst/>
              <a:gdLst>
                <a:gd name="T0" fmla="*/ 325 w 582"/>
                <a:gd name="T1" fmla="*/ 34 h 550"/>
                <a:gd name="T2" fmla="*/ 438 w 582"/>
                <a:gd name="T3" fmla="*/ 82 h 550"/>
                <a:gd name="T4" fmla="*/ 407 w 582"/>
                <a:gd name="T5" fmla="*/ 37 h 550"/>
                <a:gd name="T6" fmla="*/ 440 w 582"/>
                <a:gd name="T7" fmla="*/ 160 h 550"/>
                <a:gd name="T8" fmla="*/ 476 w 582"/>
                <a:gd name="T9" fmla="*/ 206 h 550"/>
                <a:gd name="T10" fmla="*/ 581 w 582"/>
                <a:gd name="T11" fmla="*/ 243 h 550"/>
                <a:gd name="T12" fmla="*/ 492 w 582"/>
                <a:gd name="T13" fmla="*/ 276 h 550"/>
                <a:gd name="T14" fmla="*/ 378 w 582"/>
                <a:gd name="T15" fmla="*/ 253 h 550"/>
                <a:gd name="T16" fmla="*/ 281 w 582"/>
                <a:gd name="T17" fmla="*/ 291 h 550"/>
                <a:gd name="T18" fmla="*/ 121 w 582"/>
                <a:gd name="T19" fmla="*/ 310 h 550"/>
                <a:gd name="T20" fmla="*/ 258 w 582"/>
                <a:gd name="T21" fmla="*/ 268 h 550"/>
                <a:gd name="T22" fmla="*/ 204 w 582"/>
                <a:gd name="T23" fmla="*/ 134 h 550"/>
                <a:gd name="T24" fmla="*/ 214 w 582"/>
                <a:gd name="T25" fmla="*/ 81 h 550"/>
                <a:gd name="T26" fmla="*/ 255 w 582"/>
                <a:gd name="T27" fmla="*/ 210 h 550"/>
                <a:gd name="T28" fmla="*/ 294 w 582"/>
                <a:gd name="T29" fmla="*/ 238 h 550"/>
                <a:gd name="T30" fmla="*/ 316 w 582"/>
                <a:gd name="T31" fmla="*/ 163 h 550"/>
                <a:gd name="T32" fmla="*/ 378 w 582"/>
                <a:gd name="T33" fmla="*/ 146 h 550"/>
                <a:gd name="T34" fmla="*/ 308 w 582"/>
                <a:gd name="T35" fmla="*/ 10 h 550"/>
                <a:gd name="T36" fmla="*/ 128 w 582"/>
                <a:gd name="T37" fmla="*/ 192 h 550"/>
                <a:gd name="T38" fmla="*/ 168 w 582"/>
                <a:gd name="T39" fmla="*/ 231 h 550"/>
                <a:gd name="T40" fmla="*/ 380 w 582"/>
                <a:gd name="T41" fmla="*/ 324 h 550"/>
                <a:gd name="T42" fmla="*/ 199 w 582"/>
                <a:gd name="T43" fmla="*/ 377 h 550"/>
                <a:gd name="T44" fmla="*/ 228 w 582"/>
                <a:gd name="T45" fmla="*/ 390 h 550"/>
                <a:gd name="T46" fmla="*/ 321 w 582"/>
                <a:gd name="T47" fmla="*/ 413 h 550"/>
                <a:gd name="T48" fmla="*/ 311 w 582"/>
                <a:gd name="T49" fmla="*/ 456 h 550"/>
                <a:gd name="T50" fmla="*/ 441 w 582"/>
                <a:gd name="T51" fmla="*/ 436 h 550"/>
                <a:gd name="T52" fmla="*/ 433 w 582"/>
                <a:gd name="T53" fmla="*/ 409 h 550"/>
                <a:gd name="T54" fmla="*/ 357 w 582"/>
                <a:gd name="T55" fmla="*/ 381 h 550"/>
                <a:gd name="T56" fmla="*/ 419 w 582"/>
                <a:gd name="T57" fmla="*/ 347 h 550"/>
                <a:gd name="T58" fmla="*/ 42 w 582"/>
                <a:gd name="T59" fmla="*/ 321 h 550"/>
                <a:gd name="T60" fmla="*/ 15 w 582"/>
                <a:gd name="T61" fmla="*/ 393 h 550"/>
                <a:gd name="T62" fmla="*/ 42 w 582"/>
                <a:gd name="T63" fmla="*/ 321 h 550"/>
                <a:gd name="T64" fmla="*/ 384 w 582"/>
                <a:gd name="T65" fmla="*/ 492 h 550"/>
                <a:gd name="T66" fmla="*/ 277 w 582"/>
                <a:gd name="T67" fmla="*/ 545 h 550"/>
                <a:gd name="T68" fmla="*/ 265 w 582"/>
                <a:gd name="T69" fmla="*/ 482 h 550"/>
                <a:gd name="T70" fmla="*/ 275 w 582"/>
                <a:gd name="T71" fmla="*/ 515 h 550"/>
                <a:gd name="T72" fmla="*/ 375 w 582"/>
                <a:gd name="T73" fmla="*/ 488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82" h="550">
                  <a:moveTo>
                    <a:pt x="308" y="10"/>
                  </a:moveTo>
                  <a:cubicBezTo>
                    <a:pt x="324" y="0"/>
                    <a:pt x="328" y="16"/>
                    <a:pt x="325" y="34"/>
                  </a:cubicBezTo>
                  <a:cubicBezTo>
                    <a:pt x="321" y="53"/>
                    <a:pt x="310" y="76"/>
                    <a:pt x="320" y="85"/>
                  </a:cubicBezTo>
                  <a:cubicBezTo>
                    <a:pt x="340" y="102"/>
                    <a:pt x="438" y="128"/>
                    <a:pt x="438" y="82"/>
                  </a:cubicBezTo>
                  <a:cubicBezTo>
                    <a:pt x="438" y="70"/>
                    <a:pt x="421" y="71"/>
                    <a:pt x="407" y="69"/>
                  </a:cubicBezTo>
                  <a:cubicBezTo>
                    <a:pt x="383" y="65"/>
                    <a:pt x="390" y="45"/>
                    <a:pt x="407" y="37"/>
                  </a:cubicBezTo>
                  <a:cubicBezTo>
                    <a:pt x="432" y="26"/>
                    <a:pt x="477" y="26"/>
                    <a:pt x="479" y="53"/>
                  </a:cubicBezTo>
                  <a:cubicBezTo>
                    <a:pt x="481" y="71"/>
                    <a:pt x="447" y="145"/>
                    <a:pt x="440" y="160"/>
                  </a:cubicBezTo>
                  <a:cubicBezTo>
                    <a:pt x="436" y="168"/>
                    <a:pt x="422" y="184"/>
                    <a:pt x="428" y="196"/>
                  </a:cubicBezTo>
                  <a:cubicBezTo>
                    <a:pt x="433" y="207"/>
                    <a:pt x="459" y="204"/>
                    <a:pt x="476" y="206"/>
                  </a:cubicBezTo>
                  <a:cubicBezTo>
                    <a:pt x="503" y="209"/>
                    <a:pt x="560" y="205"/>
                    <a:pt x="575" y="220"/>
                  </a:cubicBezTo>
                  <a:cubicBezTo>
                    <a:pt x="581" y="225"/>
                    <a:pt x="581" y="233"/>
                    <a:pt x="581" y="243"/>
                  </a:cubicBezTo>
                  <a:cubicBezTo>
                    <a:pt x="582" y="269"/>
                    <a:pt x="556" y="268"/>
                    <a:pt x="537" y="272"/>
                  </a:cubicBezTo>
                  <a:cubicBezTo>
                    <a:pt x="526" y="274"/>
                    <a:pt x="504" y="281"/>
                    <a:pt x="492" y="276"/>
                  </a:cubicBezTo>
                  <a:cubicBezTo>
                    <a:pt x="487" y="268"/>
                    <a:pt x="494" y="247"/>
                    <a:pt x="488" y="241"/>
                  </a:cubicBezTo>
                  <a:cubicBezTo>
                    <a:pt x="474" y="230"/>
                    <a:pt x="394" y="249"/>
                    <a:pt x="378" y="253"/>
                  </a:cubicBezTo>
                  <a:cubicBezTo>
                    <a:pt x="358" y="259"/>
                    <a:pt x="330" y="258"/>
                    <a:pt x="311" y="267"/>
                  </a:cubicBezTo>
                  <a:cubicBezTo>
                    <a:pt x="300" y="273"/>
                    <a:pt x="289" y="281"/>
                    <a:pt x="281" y="291"/>
                  </a:cubicBezTo>
                  <a:cubicBezTo>
                    <a:pt x="258" y="323"/>
                    <a:pt x="163" y="317"/>
                    <a:pt x="117" y="323"/>
                  </a:cubicBezTo>
                  <a:cubicBezTo>
                    <a:pt x="103" y="325"/>
                    <a:pt x="111" y="312"/>
                    <a:pt x="121" y="310"/>
                  </a:cubicBezTo>
                  <a:cubicBezTo>
                    <a:pt x="171" y="299"/>
                    <a:pt x="187" y="280"/>
                    <a:pt x="238" y="274"/>
                  </a:cubicBezTo>
                  <a:cubicBezTo>
                    <a:pt x="245" y="274"/>
                    <a:pt x="256" y="273"/>
                    <a:pt x="258" y="268"/>
                  </a:cubicBezTo>
                  <a:cubicBezTo>
                    <a:pt x="261" y="258"/>
                    <a:pt x="240" y="237"/>
                    <a:pt x="235" y="231"/>
                  </a:cubicBezTo>
                  <a:cubicBezTo>
                    <a:pt x="218" y="209"/>
                    <a:pt x="204" y="170"/>
                    <a:pt x="204" y="134"/>
                  </a:cubicBezTo>
                  <a:cubicBezTo>
                    <a:pt x="204" y="125"/>
                    <a:pt x="201" y="87"/>
                    <a:pt x="210" y="83"/>
                  </a:cubicBezTo>
                  <a:cubicBezTo>
                    <a:pt x="211" y="82"/>
                    <a:pt x="212" y="82"/>
                    <a:pt x="214" y="81"/>
                  </a:cubicBezTo>
                  <a:cubicBezTo>
                    <a:pt x="224" y="87"/>
                    <a:pt x="225" y="101"/>
                    <a:pt x="229" y="112"/>
                  </a:cubicBezTo>
                  <a:cubicBezTo>
                    <a:pt x="239" y="139"/>
                    <a:pt x="247" y="182"/>
                    <a:pt x="255" y="210"/>
                  </a:cubicBezTo>
                  <a:cubicBezTo>
                    <a:pt x="259" y="221"/>
                    <a:pt x="263" y="251"/>
                    <a:pt x="277" y="249"/>
                  </a:cubicBezTo>
                  <a:cubicBezTo>
                    <a:pt x="282" y="248"/>
                    <a:pt x="291" y="241"/>
                    <a:pt x="294" y="238"/>
                  </a:cubicBezTo>
                  <a:cubicBezTo>
                    <a:pt x="313" y="217"/>
                    <a:pt x="292" y="184"/>
                    <a:pt x="298" y="163"/>
                  </a:cubicBezTo>
                  <a:cubicBezTo>
                    <a:pt x="302" y="151"/>
                    <a:pt x="309" y="152"/>
                    <a:pt x="316" y="163"/>
                  </a:cubicBezTo>
                  <a:cubicBezTo>
                    <a:pt x="320" y="170"/>
                    <a:pt x="322" y="192"/>
                    <a:pt x="331" y="196"/>
                  </a:cubicBezTo>
                  <a:cubicBezTo>
                    <a:pt x="347" y="203"/>
                    <a:pt x="385" y="160"/>
                    <a:pt x="378" y="146"/>
                  </a:cubicBezTo>
                  <a:cubicBezTo>
                    <a:pt x="369" y="127"/>
                    <a:pt x="306" y="127"/>
                    <a:pt x="283" y="117"/>
                  </a:cubicBezTo>
                  <a:cubicBezTo>
                    <a:pt x="245" y="100"/>
                    <a:pt x="286" y="21"/>
                    <a:pt x="308" y="10"/>
                  </a:cubicBezTo>
                  <a:close/>
                  <a:moveTo>
                    <a:pt x="146" y="183"/>
                  </a:moveTo>
                  <a:cubicBezTo>
                    <a:pt x="135" y="170"/>
                    <a:pt x="130" y="180"/>
                    <a:pt x="128" y="192"/>
                  </a:cubicBezTo>
                  <a:cubicBezTo>
                    <a:pt x="125" y="221"/>
                    <a:pt x="138" y="266"/>
                    <a:pt x="160" y="258"/>
                  </a:cubicBezTo>
                  <a:cubicBezTo>
                    <a:pt x="168" y="255"/>
                    <a:pt x="170" y="241"/>
                    <a:pt x="168" y="231"/>
                  </a:cubicBezTo>
                  <a:cubicBezTo>
                    <a:pt x="165" y="221"/>
                    <a:pt x="156" y="195"/>
                    <a:pt x="146" y="183"/>
                  </a:cubicBezTo>
                  <a:close/>
                  <a:moveTo>
                    <a:pt x="380" y="324"/>
                  </a:moveTo>
                  <a:cubicBezTo>
                    <a:pt x="369" y="325"/>
                    <a:pt x="348" y="325"/>
                    <a:pt x="336" y="325"/>
                  </a:cubicBezTo>
                  <a:cubicBezTo>
                    <a:pt x="281" y="334"/>
                    <a:pt x="240" y="328"/>
                    <a:pt x="199" y="377"/>
                  </a:cubicBezTo>
                  <a:cubicBezTo>
                    <a:pt x="199" y="379"/>
                    <a:pt x="199" y="381"/>
                    <a:pt x="200" y="383"/>
                  </a:cubicBezTo>
                  <a:cubicBezTo>
                    <a:pt x="203" y="393"/>
                    <a:pt x="218" y="393"/>
                    <a:pt x="228" y="390"/>
                  </a:cubicBezTo>
                  <a:cubicBezTo>
                    <a:pt x="241" y="387"/>
                    <a:pt x="295" y="368"/>
                    <a:pt x="308" y="372"/>
                  </a:cubicBezTo>
                  <a:cubicBezTo>
                    <a:pt x="325" y="377"/>
                    <a:pt x="314" y="401"/>
                    <a:pt x="321" y="413"/>
                  </a:cubicBezTo>
                  <a:cubicBezTo>
                    <a:pt x="327" y="422"/>
                    <a:pt x="347" y="423"/>
                    <a:pt x="350" y="434"/>
                  </a:cubicBezTo>
                  <a:cubicBezTo>
                    <a:pt x="346" y="440"/>
                    <a:pt x="320" y="449"/>
                    <a:pt x="311" y="456"/>
                  </a:cubicBezTo>
                  <a:cubicBezTo>
                    <a:pt x="301" y="462"/>
                    <a:pt x="304" y="466"/>
                    <a:pt x="315" y="465"/>
                  </a:cubicBezTo>
                  <a:cubicBezTo>
                    <a:pt x="357" y="463"/>
                    <a:pt x="399" y="437"/>
                    <a:pt x="441" y="436"/>
                  </a:cubicBezTo>
                  <a:cubicBezTo>
                    <a:pt x="446" y="436"/>
                    <a:pt x="450" y="435"/>
                    <a:pt x="453" y="432"/>
                  </a:cubicBezTo>
                  <a:cubicBezTo>
                    <a:pt x="466" y="419"/>
                    <a:pt x="442" y="411"/>
                    <a:pt x="433" y="409"/>
                  </a:cubicBezTo>
                  <a:cubicBezTo>
                    <a:pt x="409" y="404"/>
                    <a:pt x="376" y="410"/>
                    <a:pt x="362" y="396"/>
                  </a:cubicBezTo>
                  <a:cubicBezTo>
                    <a:pt x="358" y="393"/>
                    <a:pt x="356" y="386"/>
                    <a:pt x="357" y="381"/>
                  </a:cubicBezTo>
                  <a:cubicBezTo>
                    <a:pt x="363" y="356"/>
                    <a:pt x="394" y="364"/>
                    <a:pt x="412" y="355"/>
                  </a:cubicBezTo>
                  <a:cubicBezTo>
                    <a:pt x="415" y="354"/>
                    <a:pt x="417" y="351"/>
                    <a:pt x="419" y="347"/>
                  </a:cubicBezTo>
                  <a:cubicBezTo>
                    <a:pt x="420" y="332"/>
                    <a:pt x="398" y="326"/>
                    <a:pt x="380" y="324"/>
                  </a:cubicBezTo>
                  <a:close/>
                  <a:moveTo>
                    <a:pt x="42" y="321"/>
                  </a:moveTo>
                  <a:cubicBezTo>
                    <a:pt x="55" y="337"/>
                    <a:pt x="54" y="380"/>
                    <a:pt x="42" y="397"/>
                  </a:cubicBezTo>
                  <a:cubicBezTo>
                    <a:pt x="34" y="408"/>
                    <a:pt x="22" y="403"/>
                    <a:pt x="15" y="393"/>
                  </a:cubicBezTo>
                  <a:cubicBezTo>
                    <a:pt x="0" y="374"/>
                    <a:pt x="4" y="338"/>
                    <a:pt x="21" y="321"/>
                  </a:cubicBezTo>
                  <a:cubicBezTo>
                    <a:pt x="28" y="313"/>
                    <a:pt x="34" y="311"/>
                    <a:pt x="42" y="321"/>
                  </a:cubicBezTo>
                  <a:close/>
                  <a:moveTo>
                    <a:pt x="375" y="488"/>
                  </a:moveTo>
                  <a:cubicBezTo>
                    <a:pt x="380" y="488"/>
                    <a:pt x="381" y="489"/>
                    <a:pt x="384" y="492"/>
                  </a:cubicBezTo>
                  <a:cubicBezTo>
                    <a:pt x="386" y="502"/>
                    <a:pt x="381" y="510"/>
                    <a:pt x="376" y="518"/>
                  </a:cubicBezTo>
                  <a:cubicBezTo>
                    <a:pt x="355" y="550"/>
                    <a:pt x="322" y="544"/>
                    <a:pt x="277" y="545"/>
                  </a:cubicBezTo>
                  <a:cubicBezTo>
                    <a:pt x="256" y="546"/>
                    <a:pt x="218" y="531"/>
                    <a:pt x="214" y="518"/>
                  </a:cubicBezTo>
                  <a:cubicBezTo>
                    <a:pt x="212" y="504"/>
                    <a:pt x="246" y="487"/>
                    <a:pt x="265" y="482"/>
                  </a:cubicBezTo>
                  <a:cubicBezTo>
                    <a:pt x="281" y="477"/>
                    <a:pt x="280" y="478"/>
                    <a:pt x="277" y="489"/>
                  </a:cubicBezTo>
                  <a:cubicBezTo>
                    <a:pt x="274" y="498"/>
                    <a:pt x="271" y="509"/>
                    <a:pt x="275" y="515"/>
                  </a:cubicBezTo>
                  <a:cubicBezTo>
                    <a:pt x="280" y="524"/>
                    <a:pt x="301" y="529"/>
                    <a:pt x="316" y="527"/>
                  </a:cubicBezTo>
                  <a:cubicBezTo>
                    <a:pt x="343" y="525"/>
                    <a:pt x="356" y="501"/>
                    <a:pt x="375" y="488"/>
                  </a:cubicBezTo>
                  <a:close/>
                </a:path>
              </a:pathLst>
            </a:custGeom>
            <a:solidFill>
              <a:srgbClr val="14378B"/>
            </a:solidFill>
            <a:ln>
              <a:noFill/>
            </a:ln>
          </p:spPr>
          <p:txBody>
            <a:bodyPr anchor="ctr"/>
            <a:lstStyle/>
            <a:p>
              <a:pPr algn="ctr"/>
              <a:endParaRPr/>
            </a:p>
          </p:txBody>
        </p:sp>
        <p:sp>
          <p:nvSpPr>
            <p:cNvPr id="79" name="îşlidê">
              <a:extLst>
                <a:ext uri="{FF2B5EF4-FFF2-40B4-BE49-F238E27FC236}">
                  <a16:creationId xmlns:a16="http://schemas.microsoft.com/office/drawing/2014/main" id="{A3EB6B6A-E256-D14B-B852-248C8478E8F4}"/>
                </a:ext>
              </a:extLst>
            </p:cNvPr>
            <p:cNvSpPr/>
            <p:nvPr/>
          </p:nvSpPr>
          <p:spPr bwMode="auto">
            <a:xfrm>
              <a:off x="7546324" y="-493078"/>
              <a:ext cx="318976" cy="287557"/>
            </a:xfrm>
            <a:custGeom>
              <a:avLst/>
              <a:gdLst>
                <a:gd name="T0" fmla="*/ 209 w 571"/>
                <a:gd name="T1" fmla="*/ 5 h 514"/>
                <a:gd name="T2" fmla="*/ 259 w 571"/>
                <a:gd name="T3" fmla="*/ 35 h 514"/>
                <a:gd name="T4" fmla="*/ 338 w 571"/>
                <a:gd name="T5" fmla="*/ 26 h 514"/>
                <a:gd name="T6" fmla="*/ 325 w 571"/>
                <a:gd name="T7" fmla="*/ 64 h 514"/>
                <a:gd name="T8" fmla="*/ 241 w 571"/>
                <a:gd name="T9" fmla="*/ 84 h 514"/>
                <a:gd name="T10" fmla="*/ 217 w 571"/>
                <a:gd name="T11" fmla="*/ 135 h 514"/>
                <a:gd name="T12" fmla="*/ 160 w 571"/>
                <a:gd name="T13" fmla="*/ 255 h 514"/>
                <a:gd name="T14" fmla="*/ 103 w 571"/>
                <a:gd name="T15" fmla="*/ 291 h 514"/>
                <a:gd name="T16" fmla="*/ 112 w 571"/>
                <a:gd name="T17" fmla="*/ 242 h 514"/>
                <a:gd name="T18" fmla="*/ 182 w 571"/>
                <a:gd name="T19" fmla="*/ 112 h 514"/>
                <a:gd name="T20" fmla="*/ 96 w 571"/>
                <a:gd name="T21" fmla="*/ 65 h 514"/>
                <a:gd name="T22" fmla="*/ 170 w 571"/>
                <a:gd name="T23" fmla="*/ 35 h 514"/>
                <a:gd name="T24" fmla="*/ 209 w 571"/>
                <a:gd name="T25" fmla="*/ 5 h 514"/>
                <a:gd name="T26" fmla="*/ 42 w 571"/>
                <a:gd name="T27" fmla="*/ 305 h 514"/>
                <a:gd name="T28" fmla="*/ 56 w 571"/>
                <a:gd name="T29" fmla="*/ 399 h 514"/>
                <a:gd name="T30" fmla="*/ 46 w 571"/>
                <a:gd name="T31" fmla="*/ 434 h 514"/>
                <a:gd name="T32" fmla="*/ 0 w 571"/>
                <a:gd name="T33" fmla="*/ 401 h 514"/>
                <a:gd name="T34" fmla="*/ 13 w 571"/>
                <a:gd name="T35" fmla="*/ 281 h 514"/>
                <a:gd name="T36" fmla="*/ 42 w 571"/>
                <a:gd name="T37" fmla="*/ 305 h 514"/>
                <a:gd name="T38" fmla="*/ 279 w 571"/>
                <a:gd name="T39" fmla="*/ 181 h 514"/>
                <a:gd name="T40" fmla="*/ 270 w 571"/>
                <a:gd name="T41" fmla="*/ 273 h 514"/>
                <a:gd name="T42" fmla="*/ 210 w 571"/>
                <a:gd name="T43" fmla="*/ 354 h 514"/>
                <a:gd name="T44" fmla="*/ 216 w 571"/>
                <a:gd name="T45" fmla="*/ 366 h 514"/>
                <a:gd name="T46" fmla="*/ 246 w 571"/>
                <a:gd name="T47" fmla="*/ 366 h 514"/>
                <a:gd name="T48" fmla="*/ 196 w 571"/>
                <a:gd name="T49" fmla="*/ 422 h 514"/>
                <a:gd name="T50" fmla="*/ 197 w 571"/>
                <a:gd name="T51" fmla="*/ 433 h 514"/>
                <a:gd name="T52" fmla="*/ 260 w 571"/>
                <a:gd name="T53" fmla="*/ 440 h 514"/>
                <a:gd name="T54" fmla="*/ 277 w 571"/>
                <a:gd name="T55" fmla="*/ 500 h 514"/>
                <a:gd name="T56" fmla="*/ 298 w 571"/>
                <a:gd name="T57" fmla="*/ 497 h 514"/>
                <a:gd name="T58" fmla="*/ 321 w 571"/>
                <a:gd name="T59" fmla="*/ 425 h 514"/>
                <a:gd name="T60" fmla="*/ 323 w 571"/>
                <a:gd name="T61" fmla="*/ 388 h 514"/>
                <a:gd name="T62" fmla="*/ 360 w 571"/>
                <a:gd name="T63" fmla="*/ 370 h 514"/>
                <a:gd name="T64" fmla="*/ 358 w 571"/>
                <a:gd name="T65" fmla="*/ 355 h 514"/>
                <a:gd name="T66" fmla="*/ 323 w 571"/>
                <a:gd name="T67" fmla="*/ 340 h 514"/>
                <a:gd name="T68" fmla="*/ 351 w 571"/>
                <a:gd name="T69" fmla="*/ 297 h 514"/>
                <a:gd name="T70" fmla="*/ 313 w 571"/>
                <a:gd name="T71" fmla="*/ 248 h 514"/>
                <a:gd name="T72" fmla="*/ 317 w 571"/>
                <a:gd name="T73" fmla="*/ 230 h 514"/>
                <a:gd name="T74" fmla="*/ 508 w 571"/>
                <a:gd name="T75" fmla="*/ 179 h 514"/>
                <a:gd name="T76" fmla="*/ 452 w 571"/>
                <a:gd name="T77" fmla="*/ 417 h 514"/>
                <a:gd name="T78" fmla="*/ 427 w 571"/>
                <a:gd name="T79" fmla="*/ 451 h 514"/>
                <a:gd name="T80" fmla="*/ 518 w 571"/>
                <a:gd name="T81" fmla="*/ 465 h 514"/>
                <a:gd name="T82" fmla="*/ 555 w 571"/>
                <a:gd name="T83" fmla="*/ 270 h 514"/>
                <a:gd name="T84" fmla="*/ 570 w 571"/>
                <a:gd name="T85" fmla="*/ 206 h 514"/>
                <a:gd name="T86" fmla="*/ 533 w 571"/>
                <a:gd name="T87" fmla="*/ 109 h 514"/>
                <a:gd name="T88" fmla="*/ 459 w 571"/>
                <a:gd name="T89" fmla="*/ 127 h 514"/>
                <a:gd name="T90" fmla="*/ 279 w 571"/>
                <a:gd name="T91" fmla="*/ 181 h 514"/>
                <a:gd name="T92" fmla="*/ 213 w 571"/>
                <a:gd name="T93" fmla="*/ 299 h 514"/>
                <a:gd name="T94" fmla="*/ 172 w 571"/>
                <a:gd name="T95" fmla="*/ 312 h 514"/>
                <a:gd name="T96" fmla="*/ 174 w 571"/>
                <a:gd name="T97" fmla="*/ 324 h 514"/>
                <a:gd name="T98" fmla="*/ 215 w 571"/>
                <a:gd name="T99" fmla="*/ 311 h 514"/>
                <a:gd name="T100" fmla="*/ 213 w 571"/>
                <a:gd name="T101" fmla="*/ 299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71" h="514">
                  <a:moveTo>
                    <a:pt x="209" y="5"/>
                  </a:moveTo>
                  <a:cubicBezTo>
                    <a:pt x="227" y="0"/>
                    <a:pt x="239" y="31"/>
                    <a:pt x="259" y="35"/>
                  </a:cubicBezTo>
                  <a:cubicBezTo>
                    <a:pt x="280" y="39"/>
                    <a:pt x="313" y="25"/>
                    <a:pt x="338" y="26"/>
                  </a:cubicBezTo>
                  <a:cubicBezTo>
                    <a:pt x="383" y="26"/>
                    <a:pt x="349" y="60"/>
                    <a:pt x="325" y="64"/>
                  </a:cubicBezTo>
                  <a:cubicBezTo>
                    <a:pt x="306" y="67"/>
                    <a:pt x="259" y="68"/>
                    <a:pt x="241" y="84"/>
                  </a:cubicBezTo>
                  <a:cubicBezTo>
                    <a:pt x="227" y="96"/>
                    <a:pt x="223" y="119"/>
                    <a:pt x="217" y="135"/>
                  </a:cubicBezTo>
                  <a:cubicBezTo>
                    <a:pt x="206" y="170"/>
                    <a:pt x="183" y="227"/>
                    <a:pt x="160" y="255"/>
                  </a:cubicBezTo>
                  <a:cubicBezTo>
                    <a:pt x="153" y="264"/>
                    <a:pt x="119" y="303"/>
                    <a:pt x="103" y="291"/>
                  </a:cubicBezTo>
                  <a:cubicBezTo>
                    <a:pt x="88" y="279"/>
                    <a:pt x="108" y="251"/>
                    <a:pt x="112" y="242"/>
                  </a:cubicBezTo>
                  <a:cubicBezTo>
                    <a:pt x="129" y="208"/>
                    <a:pt x="187" y="152"/>
                    <a:pt x="182" y="112"/>
                  </a:cubicBezTo>
                  <a:cubicBezTo>
                    <a:pt x="178" y="80"/>
                    <a:pt x="108" y="99"/>
                    <a:pt x="96" y="65"/>
                  </a:cubicBezTo>
                  <a:cubicBezTo>
                    <a:pt x="99" y="39"/>
                    <a:pt x="146" y="48"/>
                    <a:pt x="170" y="35"/>
                  </a:cubicBezTo>
                  <a:cubicBezTo>
                    <a:pt x="185" y="27"/>
                    <a:pt x="198" y="17"/>
                    <a:pt x="209" y="5"/>
                  </a:cubicBezTo>
                  <a:close/>
                  <a:moveTo>
                    <a:pt x="42" y="305"/>
                  </a:moveTo>
                  <a:cubicBezTo>
                    <a:pt x="46" y="336"/>
                    <a:pt x="52" y="368"/>
                    <a:pt x="56" y="399"/>
                  </a:cubicBezTo>
                  <a:cubicBezTo>
                    <a:pt x="57" y="411"/>
                    <a:pt x="64" y="433"/>
                    <a:pt x="46" y="434"/>
                  </a:cubicBezTo>
                  <a:cubicBezTo>
                    <a:pt x="29" y="436"/>
                    <a:pt x="0" y="423"/>
                    <a:pt x="0" y="401"/>
                  </a:cubicBezTo>
                  <a:cubicBezTo>
                    <a:pt x="4" y="362"/>
                    <a:pt x="6" y="320"/>
                    <a:pt x="13" y="281"/>
                  </a:cubicBezTo>
                  <a:cubicBezTo>
                    <a:pt x="19" y="245"/>
                    <a:pt x="32" y="247"/>
                    <a:pt x="42" y="305"/>
                  </a:cubicBezTo>
                  <a:close/>
                  <a:moveTo>
                    <a:pt x="279" y="181"/>
                  </a:moveTo>
                  <a:cubicBezTo>
                    <a:pt x="249" y="210"/>
                    <a:pt x="273" y="234"/>
                    <a:pt x="270" y="273"/>
                  </a:cubicBezTo>
                  <a:cubicBezTo>
                    <a:pt x="268" y="307"/>
                    <a:pt x="238" y="331"/>
                    <a:pt x="210" y="354"/>
                  </a:cubicBezTo>
                  <a:cubicBezTo>
                    <a:pt x="202" y="361"/>
                    <a:pt x="205" y="366"/>
                    <a:pt x="216" y="366"/>
                  </a:cubicBezTo>
                  <a:cubicBezTo>
                    <a:pt x="227" y="365"/>
                    <a:pt x="240" y="361"/>
                    <a:pt x="246" y="366"/>
                  </a:cubicBezTo>
                  <a:cubicBezTo>
                    <a:pt x="257" y="396"/>
                    <a:pt x="202" y="394"/>
                    <a:pt x="196" y="422"/>
                  </a:cubicBezTo>
                  <a:cubicBezTo>
                    <a:pt x="195" y="425"/>
                    <a:pt x="194" y="429"/>
                    <a:pt x="197" y="433"/>
                  </a:cubicBezTo>
                  <a:cubicBezTo>
                    <a:pt x="210" y="448"/>
                    <a:pt x="243" y="427"/>
                    <a:pt x="260" y="440"/>
                  </a:cubicBezTo>
                  <a:cubicBezTo>
                    <a:pt x="274" y="451"/>
                    <a:pt x="268" y="484"/>
                    <a:pt x="277" y="500"/>
                  </a:cubicBezTo>
                  <a:cubicBezTo>
                    <a:pt x="285" y="514"/>
                    <a:pt x="292" y="507"/>
                    <a:pt x="298" y="497"/>
                  </a:cubicBezTo>
                  <a:cubicBezTo>
                    <a:pt x="310" y="477"/>
                    <a:pt x="320" y="437"/>
                    <a:pt x="321" y="425"/>
                  </a:cubicBezTo>
                  <a:cubicBezTo>
                    <a:pt x="322" y="412"/>
                    <a:pt x="316" y="398"/>
                    <a:pt x="323" y="388"/>
                  </a:cubicBezTo>
                  <a:cubicBezTo>
                    <a:pt x="330" y="378"/>
                    <a:pt x="347" y="379"/>
                    <a:pt x="360" y="370"/>
                  </a:cubicBezTo>
                  <a:cubicBezTo>
                    <a:pt x="368" y="364"/>
                    <a:pt x="368" y="358"/>
                    <a:pt x="358" y="355"/>
                  </a:cubicBezTo>
                  <a:cubicBezTo>
                    <a:pt x="345" y="351"/>
                    <a:pt x="324" y="348"/>
                    <a:pt x="323" y="340"/>
                  </a:cubicBezTo>
                  <a:cubicBezTo>
                    <a:pt x="324" y="324"/>
                    <a:pt x="352" y="314"/>
                    <a:pt x="351" y="297"/>
                  </a:cubicBezTo>
                  <a:cubicBezTo>
                    <a:pt x="349" y="277"/>
                    <a:pt x="312" y="281"/>
                    <a:pt x="313" y="248"/>
                  </a:cubicBezTo>
                  <a:cubicBezTo>
                    <a:pt x="313" y="242"/>
                    <a:pt x="313" y="235"/>
                    <a:pt x="317" y="230"/>
                  </a:cubicBezTo>
                  <a:cubicBezTo>
                    <a:pt x="338" y="201"/>
                    <a:pt x="482" y="150"/>
                    <a:pt x="508" y="179"/>
                  </a:cubicBezTo>
                  <a:cubicBezTo>
                    <a:pt x="559" y="240"/>
                    <a:pt x="527" y="385"/>
                    <a:pt x="452" y="417"/>
                  </a:cubicBezTo>
                  <a:cubicBezTo>
                    <a:pt x="438" y="422"/>
                    <a:pt x="412" y="432"/>
                    <a:pt x="427" y="451"/>
                  </a:cubicBezTo>
                  <a:cubicBezTo>
                    <a:pt x="444" y="472"/>
                    <a:pt x="502" y="479"/>
                    <a:pt x="518" y="465"/>
                  </a:cubicBezTo>
                  <a:cubicBezTo>
                    <a:pt x="553" y="434"/>
                    <a:pt x="551" y="322"/>
                    <a:pt x="555" y="270"/>
                  </a:cubicBezTo>
                  <a:cubicBezTo>
                    <a:pt x="559" y="250"/>
                    <a:pt x="571" y="228"/>
                    <a:pt x="570" y="206"/>
                  </a:cubicBezTo>
                  <a:cubicBezTo>
                    <a:pt x="569" y="181"/>
                    <a:pt x="551" y="120"/>
                    <a:pt x="533" y="109"/>
                  </a:cubicBezTo>
                  <a:cubicBezTo>
                    <a:pt x="515" y="97"/>
                    <a:pt x="505" y="115"/>
                    <a:pt x="459" y="127"/>
                  </a:cubicBezTo>
                  <a:cubicBezTo>
                    <a:pt x="414" y="140"/>
                    <a:pt x="331" y="162"/>
                    <a:pt x="279" y="181"/>
                  </a:cubicBezTo>
                  <a:close/>
                  <a:moveTo>
                    <a:pt x="213" y="299"/>
                  </a:moveTo>
                  <a:cubicBezTo>
                    <a:pt x="204" y="292"/>
                    <a:pt x="176" y="303"/>
                    <a:pt x="172" y="312"/>
                  </a:cubicBezTo>
                  <a:cubicBezTo>
                    <a:pt x="169" y="317"/>
                    <a:pt x="169" y="320"/>
                    <a:pt x="174" y="324"/>
                  </a:cubicBezTo>
                  <a:cubicBezTo>
                    <a:pt x="183" y="330"/>
                    <a:pt x="210" y="321"/>
                    <a:pt x="215" y="311"/>
                  </a:cubicBezTo>
                  <a:cubicBezTo>
                    <a:pt x="217" y="307"/>
                    <a:pt x="216" y="303"/>
                    <a:pt x="213" y="299"/>
                  </a:cubicBezTo>
                  <a:close/>
                </a:path>
              </a:pathLst>
            </a:custGeom>
            <a:solidFill>
              <a:srgbClr val="14378B"/>
            </a:solidFill>
            <a:ln>
              <a:noFill/>
            </a:ln>
          </p:spPr>
          <p:txBody>
            <a:bodyPr anchor="ctr"/>
            <a:lstStyle/>
            <a:p>
              <a:pPr algn="ctr"/>
              <a:endParaRPr/>
            </a:p>
          </p:txBody>
        </p:sp>
        <p:sp>
          <p:nvSpPr>
            <p:cNvPr id="80" name="îsļiḑê">
              <a:extLst>
                <a:ext uri="{FF2B5EF4-FFF2-40B4-BE49-F238E27FC236}">
                  <a16:creationId xmlns:a16="http://schemas.microsoft.com/office/drawing/2014/main" id="{EA9C2D68-C4D9-6BEB-70DC-D207732FCF12}"/>
                </a:ext>
              </a:extLst>
            </p:cNvPr>
            <p:cNvSpPr/>
            <p:nvPr/>
          </p:nvSpPr>
          <p:spPr bwMode="auto">
            <a:xfrm>
              <a:off x="8009610" y="-471777"/>
              <a:ext cx="291285" cy="247086"/>
            </a:xfrm>
            <a:custGeom>
              <a:avLst/>
              <a:gdLst>
                <a:gd name="T0" fmla="*/ 196 w 522"/>
                <a:gd name="T1" fmla="*/ 4 h 442"/>
                <a:gd name="T2" fmla="*/ 234 w 522"/>
                <a:gd name="T3" fmla="*/ 136 h 442"/>
                <a:gd name="T4" fmla="*/ 240 w 522"/>
                <a:gd name="T5" fmla="*/ 172 h 442"/>
                <a:gd name="T6" fmla="*/ 410 w 522"/>
                <a:gd name="T7" fmla="*/ 180 h 442"/>
                <a:gd name="T8" fmla="*/ 400 w 522"/>
                <a:gd name="T9" fmla="*/ 223 h 442"/>
                <a:gd name="T10" fmla="*/ 235 w 522"/>
                <a:gd name="T11" fmla="*/ 231 h 442"/>
                <a:gd name="T12" fmla="*/ 207 w 522"/>
                <a:gd name="T13" fmla="*/ 295 h 442"/>
                <a:gd name="T14" fmla="*/ 145 w 522"/>
                <a:gd name="T15" fmla="*/ 378 h 442"/>
                <a:gd name="T16" fmla="*/ 83 w 522"/>
                <a:gd name="T17" fmla="*/ 391 h 442"/>
                <a:gd name="T18" fmla="*/ 148 w 522"/>
                <a:gd name="T19" fmla="*/ 312 h 442"/>
                <a:gd name="T20" fmla="*/ 162 w 522"/>
                <a:gd name="T21" fmla="*/ 259 h 442"/>
                <a:gd name="T22" fmla="*/ 1 w 522"/>
                <a:gd name="T23" fmla="*/ 259 h 442"/>
                <a:gd name="T24" fmla="*/ 0 w 522"/>
                <a:gd name="T25" fmla="*/ 255 h 442"/>
                <a:gd name="T26" fmla="*/ 46 w 522"/>
                <a:gd name="T27" fmla="*/ 232 h 442"/>
                <a:gd name="T28" fmla="*/ 161 w 522"/>
                <a:gd name="T29" fmla="*/ 209 h 442"/>
                <a:gd name="T30" fmla="*/ 193 w 522"/>
                <a:gd name="T31" fmla="*/ 96 h 442"/>
                <a:gd name="T32" fmla="*/ 196 w 522"/>
                <a:gd name="T33" fmla="*/ 4 h 442"/>
                <a:gd name="T34" fmla="*/ 351 w 522"/>
                <a:gd name="T35" fmla="*/ 310 h 442"/>
                <a:gd name="T36" fmla="*/ 322 w 522"/>
                <a:gd name="T37" fmla="*/ 317 h 442"/>
                <a:gd name="T38" fmla="*/ 347 w 522"/>
                <a:gd name="T39" fmla="*/ 343 h 442"/>
                <a:gd name="T40" fmla="*/ 376 w 522"/>
                <a:gd name="T41" fmla="*/ 361 h 442"/>
                <a:gd name="T42" fmla="*/ 462 w 522"/>
                <a:gd name="T43" fmla="*/ 423 h 442"/>
                <a:gd name="T44" fmla="*/ 512 w 522"/>
                <a:gd name="T45" fmla="*/ 424 h 442"/>
                <a:gd name="T46" fmla="*/ 493 w 522"/>
                <a:gd name="T47" fmla="*/ 370 h 442"/>
                <a:gd name="T48" fmla="*/ 351 w 522"/>
                <a:gd name="T49" fmla="*/ 310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2" h="442">
                  <a:moveTo>
                    <a:pt x="196" y="4"/>
                  </a:moveTo>
                  <a:cubicBezTo>
                    <a:pt x="243" y="0"/>
                    <a:pt x="240" y="99"/>
                    <a:pt x="234" y="136"/>
                  </a:cubicBezTo>
                  <a:cubicBezTo>
                    <a:pt x="234" y="145"/>
                    <a:pt x="234" y="166"/>
                    <a:pt x="240" y="172"/>
                  </a:cubicBezTo>
                  <a:cubicBezTo>
                    <a:pt x="254" y="186"/>
                    <a:pt x="392" y="178"/>
                    <a:pt x="410" y="180"/>
                  </a:cubicBezTo>
                  <a:cubicBezTo>
                    <a:pt x="442" y="185"/>
                    <a:pt x="443" y="224"/>
                    <a:pt x="400" y="223"/>
                  </a:cubicBezTo>
                  <a:cubicBezTo>
                    <a:pt x="370" y="222"/>
                    <a:pt x="262" y="219"/>
                    <a:pt x="235" y="231"/>
                  </a:cubicBezTo>
                  <a:cubicBezTo>
                    <a:pt x="215" y="240"/>
                    <a:pt x="215" y="276"/>
                    <a:pt x="207" y="295"/>
                  </a:cubicBezTo>
                  <a:cubicBezTo>
                    <a:pt x="193" y="327"/>
                    <a:pt x="173" y="357"/>
                    <a:pt x="145" y="378"/>
                  </a:cubicBezTo>
                  <a:cubicBezTo>
                    <a:pt x="135" y="385"/>
                    <a:pt x="88" y="413"/>
                    <a:pt x="83" y="391"/>
                  </a:cubicBezTo>
                  <a:cubicBezTo>
                    <a:pt x="80" y="380"/>
                    <a:pt x="131" y="338"/>
                    <a:pt x="148" y="312"/>
                  </a:cubicBezTo>
                  <a:cubicBezTo>
                    <a:pt x="162" y="291"/>
                    <a:pt x="171" y="269"/>
                    <a:pt x="162" y="259"/>
                  </a:cubicBezTo>
                  <a:cubicBezTo>
                    <a:pt x="136" y="235"/>
                    <a:pt x="35" y="283"/>
                    <a:pt x="1" y="259"/>
                  </a:cubicBezTo>
                  <a:cubicBezTo>
                    <a:pt x="1" y="258"/>
                    <a:pt x="1" y="256"/>
                    <a:pt x="0" y="255"/>
                  </a:cubicBezTo>
                  <a:cubicBezTo>
                    <a:pt x="2" y="240"/>
                    <a:pt x="27" y="231"/>
                    <a:pt x="46" y="232"/>
                  </a:cubicBezTo>
                  <a:cubicBezTo>
                    <a:pt x="82" y="234"/>
                    <a:pt x="137" y="234"/>
                    <a:pt x="161" y="209"/>
                  </a:cubicBezTo>
                  <a:cubicBezTo>
                    <a:pt x="183" y="187"/>
                    <a:pt x="192" y="135"/>
                    <a:pt x="193" y="96"/>
                  </a:cubicBezTo>
                  <a:cubicBezTo>
                    <a:pt x="195" y="58"/>
                    <a:pt x="163" y="26"/>
                    <a:pt x="196" y="4"/>
                  </a:cubicBezTo>
                  <a:close/>
                  <a:moveTo>
                    <a:pt x="351" y="310"/>
                  </a:moveTo>
                  <a:cubicBezTo>
                    <a:pt x="340" y="308"/>
                    <a:pt x="327" y="305"/>
                    <a:pt x="322" y="317"/>
                  </a:cubicBezTo>
                  <a:cubicBezTo>
                    <a:pt x="324" y="330"/>
                    <a:pt x="336" y="337"/>
                    <a:pt x="347" y="343"/>
                  </a:cubicBezTo>
                  <a:cubicBezTo>
                    <a:pt x="358" y="348"/>
                    <a:pt x="367" y="354"/>
                    <a:pt x="376" y="361"/>
                  </a:cubicBezTo>
                  <a:cubicBezTo>
                    <a:pt x="402" y="381"/>
                    <a:pt x="433" y="407"/>
                    <a:pt x="462" y="423"/>
                  </a:cubicBezTo>
                  <a:cubicBezTo>
                    <a:pt x="473" y="429"/>
                    <a:pt x="502" y="442"/>
                    <a:pt x="512" y="424"/>
                  </a:cubicBezTo>
                  <a:cubicBezTo>
                    <a:pt x="522" y="405"/>
                    <a:pt x="504" y="379"/>
                    <a:pt x="493" y="370"/>
                  </a:cubicBezTo>
                  <a:cubicBezTo>
                    <a:pt x="467" y="350"/>
                    <a:pt x="394" y="316"/>
                    <a:pt x="351" y="310"/>
                  </a:cubicBezTo>
                  <a:close/>
                </a:path>
              </a:pathLst>
            </a:custGeom>
            <a:solidFill>
              <a:srgbClr val="14378B"/>
            </a:solidFill>
            <a:ln>
              <a:noFill/>
            </a:ln>
          </p:spPr>
          <p:txBody>
            <a:bodyPr anchor="ctr"/>
            <a:lstStyle/>
            <a:p>
              <a:pPr algn="ctr"/>
              <a:endParaRPr/>
            </a:p>
          </p:txBody>
        </p:sp>
        <p:sp>
          <p:nvSpPr>
            <p:cNvPr id="81" name="îṥľïďê">
              <a:extLst>
                <a:ext uri="{FF2B5EF4-FFF2-40B4-BE49-F238E27FC236}">
                  <a16:creationId xmlns:a16="http://schemas.microsoft.com/office/drawing/2014/main" id="{865AECFA-864A-6757-1D5C-0C38AF14178B}"/>
                </a:ext>
              </a:extLst>
            </p:cNvPr>
            <p:cNvSpPr/>
            <p:nvPr/>
          </p:nvSpPr>
          <p:spPr bwMode="auto">
            <a:xfrm>
              <a:off x="7201788" y="-123513"/>
              <a:ext cx="59641" cy="74020"/>
            </a:xfrm>
            <a:custGeom>
              <a:avLst/>
              <a:gdLst>
                <a:gd name="T0" fmla="*/ 107 w 107"/>
                <a:gd name="T1" fmla="*/ 44 h 132"/>
                <a:gd name="T2" fmla="*/ 78 w 107"/>
                <a:gd name="T3" fmla="*/ 44 h 132"/>
                <a:gd name="T4" fmla="*/ 53 w 107"/>
                <a:gd name="T5" fmla="*/ 20 h 132"/>
                <a:gd name="T6" fmla="*/ 29 w 107"/>
                <a:gd name="T7" fmla="*/ 67 h 132"/>
                <a:gd name="T8" fmla="*/ 53 w 107"/>
                <a:gd name="T9" fmla="*/ 113 h 132"/>
                <a:gd name="T10" fmla="*/ 78 w 107"/>
                <a:gd name="T11" fmla="*/ 89 h 132"/>
                <a:gd name="T12" fmla="*/ 107 w 107"/>
                <a:gd name="T13" fmla="*/ 89 h 132"/>
                <a:gd name="T14" fmla="*/ 53 w 107"/>
                <a:gd name="T15" fmla="*/ 132 h 132"/>
                <a:gd name="T16" fmla="*/ 0 w 107"/>
                <a:gd name="T17" fmla="*/ 67 h 132"/>
                <a:gd name="T18" fmla="*/ 53 w 107"/>
                <a:gd name="T19" fmla="*/ 0 h 132"/>
                <a:gd name="T20" fmla="*/ 107 w 107"/>
                <a:gd name="T21" fmla="*/ 44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7" h="132">
                  <a:moveTo>
                    <a:pt x="107" y="44"/>
                  </a:moveTo>
                  <a:cubicBezTo>
                    <a:pt x="78" y="44"/>
                    <a:pt x="78" y="44"/>
                    <a:pt x="78" y="44"/>
                  </a:cubicBezTo>
                  <a:cubicBezTo>
                    <a:pt x="77" y="29"/>
                    <a:pt x="69" y="21"/>
                    <a:pt x="53" y="20"/>
                  </a:cubicBezTo>
                  <a:cubicBezTo>
                    <a:pt x="38" y="21"/>
                    <a:pt x="30" y="37"/>
                    <a:pt x="29" y="67"/>
                  </a:cubicBezTo>
                  <a:cubicBezTo>
                    <a:pt x="30" y="97"/>
                    <a:pt x="38" y="112"/>
                    <a:pt x="53" y="113"/>
                  </a:cubicBezTo>
                  <a:cubicBezTo>
                    <a:pt x="69" y="113"/>
                    <a:pt x="77" y="105"/>
                    <a:pt x="78" y="89"/>
                  </a:cubicBezTo>
                  <a:cubicBezTo>
                    <a:pt x="107" y="89"/>
                    <a:pt x="107" y="89"/>
                    <a:pt x="107" y="89"/>
                  </a:cubicBezTo>
                  <a:cubicBezTo>
                    <a:pt x="105" y="117"/>
                    <a:pt x="87" y="131"/>
                    <a:pt x="53" y="132"/>
                  </a:cubicBezTo>
                  <a:cubicBezTo>
                    <a:pt x="19" y="131"/>
                    <a:pt x="1" y="109"/>
                    <a:pt x="0" y="67"/>
                  </a:cubicBezTo>
                  <a:cubicBezTo>
                    <a:pt x="1" y="24"/>
                    <a:pt x="19" y="2"/>
                    <a:pt x="53" y="0"/>
                  </a:cubicBezTo>
                  <a:cubicBezTo>
                    <a:pt x="87" y="1"/>
                    <a:pt x="105" y="15"/>
                    <a:pt x="107" y="44"/>
                  </a:cubicBezTo>
                  <a:close/>
                </a:path>
              </a:pathLst>
            </a:custGeom>
            <a:solidFill>
              <a:srgbClr val="14378B"/>
            </a:solidFill>
            <a:ln>
              <a:noFill/>
            </a:ln>
          </p:spPr>
          <p:txBody>
            <a:bodyPr anchor="ctr"/>
            <a:lstStyle/>
            <a:p>
              <a:pPr algn="ctr"/>
              <a:endParaRPr/>
            </a:p>
          </p:txBody>
        </p:sp>
        <p:sp>
          <p:nvSpPr>
            <p:cNvPr id="82" name="îŝļíḍe">
              <a:extLst>
                <a:ext uri="{FF2B5EF4-FFF2-40B4-BE49-F238E27FC236}">
                  <a16:creationId xmlns:a16="http://schemas.microsoft.com/office/drawing/2014/main" id="{A76544F9-1EC0-4CEE-BDCA-1B36EBD3D9BD}"/>
                </a:ext>
              </a:extLst>
            </p:cNvPr>
            <p:cNvSpPr/>
            <p:nvPr/>
          </p:nvSpPr>
          <p:spPr bwMode="auto">
            <a:xfrm>
              <a:off x="7272612" y="-121383"/>
              <a:ext cx="49524" cy="70824"/>
            </a:xfrm>
            <a:custGeom>
              <a:avLst/>
              <a:gdLst>
                <a:gd name="T0" fmla="*/ 0 w 93"/>
                <a:gd name="T1" fmla="*/ 133 h 133"/>
                <a:gd name="T2" fmla="*/ 0 w 93"/>
                <a:gd name="T3" fmla="*/ 0 h 133"/>
                <a:gd name="T4" fmla="*/ 91 w 93"/>
                <a:gd name="T5" fmla="*/ 0 h 133"/>
                <a:gd name="T6" fmla="*/ 91 w 93"/>
                <a:gd name="T7" fmla="*/ 22 h 133"/>
                <a:gd name="T8" fmla="*/ 30 w 93"/>
                <a:gd name="T9" fmla="*/ 22 h 133"/>
                <a:gd name="T10" fmla="*/ 30 w 93"/>
                <a:gd name="T11" fmla="*/ 53 h 133"/>
                <a:gd name="T12" fmla="*/ 86 w 93"/>
                <a:gd name="T13" fmla="*/ 53 h 133"/>
                <a:gd name="T14" fmla="*/ 86 w 93"/>
                <a:gd name="T15" fmla="*/ 75 h 133"/>
                <a:gd name="T16" fmla="*/ 30 w 93"/>
                <a:gd name="T17" fmla="*/ 75 h 133"/>
                <a:gd name="T18" fmla="*/ 30 w 93"/>
                <a:gd name="T19" fmla="*/ 111 h 133"/>
                <a:gd name="T20" fmla="*/ 93 w 93"/>
                <a:gd name="T21" fmla="*/ 111 h 133"/>
                <a:gd name="T22" fmla="*/ 93 w 93"/>
                <a:gd name="T23" fmla="*/ 133 h 133"/>
                <a:gd name="T24" fmla="*/ 0 w 93"/>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3" h="133">
                  <a:moveTo>
                    <a:pt x="0" y="133"/>
                  </a:moveTo>
                  <a:lnTo>
                    <a:pt x="0" y="0"/>
                  </a:lnTo>
                  <a:lnTo>
                    <a:pt x="91" y="0"/>
                  </a:lnTo>
                  <a:lnTo>
                    <a:pt x="91" y="22"/>
                  </a:lnTo>
                  <a:lnTo>
                    <a:pt x="30" y="22"/>
                  </a:lnTo>
                  <a:lnTo>
                    <a:pt x="30" y="53"/>
                  </a:lnTo>
                  <a:lnTo>
                    <a:pt x="86" y="53"/>
                  </a:lnTo>
                  <a:lnTo>
                    <a:pt x="86" y="75"/>
                  </a:lnTo>
                  <a:lnTo>
                    <a:pt x="30" y="75"/>
                  </a:lnTo>
                  <a:lnTo>
                    <a:pt x="30" y="111"/>
                  </a:lnTo>
                  <a:lnTo>
                    <a:pt x="93" y="111"/>
                  </a:lnTo>
                  <a:lnTo>
                    <a:pt x="93" y="133"/>
                  </a:lnTo>
                  <a:lnTo>
                    <a:pt x="0" y="133"/>
                  </a:lnTo>
                  <a:close/>
                </a:path>
              </a:pathLst>
            </a:custGeom>
            <a:solidFill>
              <a:srgbClr val="14378B"/>
            </a:solidFill>
            <a:ln>
              <a:noFill/>
            </a:ln>
          </p:spPr>
          <p:txBody>
            <a:bodyPr anchor="ctr"/>
            <a:lstStyle/>
            <a:p>
              <a:pPr algn="ctr"/>
              <a:endParaRPr/>
            </a:p>
          </p:txBody>
        </p:sp>
        <p:sp>
          <p:nvSpPr>
            <p:cNvPr id="83" name="î$liḋè">
              <a:extLst>
                <a:ext uri="{FF2B5EF4-FFF2-40B4-BE49-F238E27FC236}">
                  <a16:creationId xmlns:a16="http://schemas.microsoft.com/office/drawing/2014/main" id="{1E8000A4-AB2E-2EAE-24CE-924C3567ACEE}"/>
                </a:ext>
              </a:extLst>
            </p:cNvPr>
            <p:cNvSpPr/>
            <p:nvPr/>
          </p:nvSpPr>
          <p:spPr bwMode="auto">
            <a:xfrm>
              <a:off x="7337046" y="-121383"/>
              <a:ext cx="63902" cy="70824"/>
            </a:xfrm>
            <a:custGeom>
              <a:avLst/>
              <a:gdLst>
                <a:gd name="T0" fmla="*/ 120 w 120"/>
                <a:gd name="T1" fmla="*/ 133 h 133"/>
                <a:gd name="T2" fmla="*/ 80 w 120"/>
                <a:gd name="T3" fmla="*/ 133 h 133"/>
                <a:gd name="T4" fmla="*/ 27 w 120"/>
                <a:gd name="T5" fmla="*/ 22 h 133"/>
                <a:gd name="T6" fmla="*/ 27 w 120"/>
                <a:gd name="T7" fmla="*/ 23 h 133"/>
                <a:gd name="T8" fmla="*/ 27 w 120"/>
                <a:gd name="T9" fmla="*/ 133 h 133"/>
                <a:gd name="T10" fmla="*/ 0 w 120"/>
                <a:gd name="T11" fmla="*/ 133 h 133"/>
                <a:gd name="T12" fmla="*/ 0 w 120"/>
                <a:gd name="T13" fmla="*/ 0 h 133"/>
                <a:gd name="T14" fmla="*/ 43 w 120"/>
                <a:gd name="T15" fmla="*/ 0 h 133"/>
                <a:gd name="T16" fmla="*/ 93 w 120"/>
                <a:gd name="T17" fmla="*/ 106 h 133"/>
                <a:gd name="T18" fmla="*/ 94 w 120"/>
                <a:gd name="T19" fmla="*/ 105 h 133"/>
                <a:gd name="T20" fmla="*/ 94 w 120"/>
                <a:gd name="T21" fmla="*/ 0 h 133"/>
                <a:gd name="T22" fmla="*/ 120 w 120"/>
                <a:gd name="T23" fmla="*/ 0 h 133"/>
                <a:gd name="T24" fmla="*/ 120 w 120"/>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133">
                  <a:moveTo>
                    <a:pt x="120" y="133"/>
                  </a:moveTo>
                  <a:lnTo>
                    <a:pt x="80" y="133"/>
                  </a:lnTo>
                  <a:lnTo>
                    <a:pt x="27" y="22"/>
                  </a:lnTo>
                  <a:lnTo>
                    <a:pt x="27" y="23"/>
                  </a:lnTo>
                  <a:lnTo>
                    <a:pt x="27" y="133"/>
                  </a:lnTo>
                  <a:lnTo>
                    <a:pt x="0" y="133"/>
                  </a:lnTo>
                  <a:lnTo>
                    <a:pt x="0" y="0"/>
                  </a:lnTo>
                  <a:lnTo>
                    <a:pt x="43" y="0"/>
                  </a:lnTo>
                  <a:lnTo>
                    <a:pt x="93" y="106"/>
                  </a:lnTo>
                  <a:lnTo>
                    <a:pt x="94" y="105"/>
                  </a:lnTo>
                  <a:lnTo>
                    <a:pt x="94" y="0"/>
                  </a:lnTo>
                  <a:lnTo>
                    <a:pt x="120" y="0"/>
                  </a:lnTo>
                  <a:lnTo>
                    <a:pt x="120" y="133"/>
                  </a:lnTo>
                  <a:close/>
                </a:path>
              </a:pathLst>
            </a:custGeom>
            <a:solidFill>
              <a:srgbClr val="14378B"/>
            </a:solidFill>
            <a:ln>
              <a:noFill/>
            </a:ln>
          </p:spPr>
          <p:txBody>
            <a:bodyPr anchor="ctr"/>
            <a:lstStyle/>
            <a:p>
              <a:pPr algn="ctr"/>
              <a:endParaRPr/>
            </a:p>
          </p:txBody>
        </p:sp>
        <p:sp>
          <p:nvSpPr>
            <p:cNvPr id="84" name="iṥḷiḍê">
              <a:extLst>
                <a:ext uri="{FF2B5EF4-FFF2-40B4-BE49-F238E27FC236}">
                  <a16:creationId xmlns:a16="http://schemas.microsoft.com/office/drawing/2014/main" id="{E65A466C-6CB9-2AC9-071D-59CDA9D3C7D2}"/>
                </a:ext>
              </a:extLst>
            </p:cNvPr>
            <p:cNvSpPr/>
            <p:nvPr/>
          </p:nvSpPr>
          <p:spPr bwMode="auto">
            <a:xfrm>
              <a:off x="7411598" y="-121383"/>
              <a:ext cx="57511" cy="70824"/>
            </a:xfrm>
            <a:custGeom>
              <a:avLst/>
              <a:gdLst>
                <a:gd name="T0" fmla="*/ 0 w 108"/>
                <a:gd name="T1" fmla="*/ 22 h 133"/>
                <a:gd name="T2" fmla="*/ 0 w 108"/>
                <a:gd name="T3" fmla="*/ 0 h 133"/>
                <a:gd name="T4" fmla="*/ 108 w 108"/>
                <a:gd name="T5" fmla="*/ 0 h 133"/>
                <a:gd name="T6" fmla="*/ 108 w 108"/>
                <a:gd name="T7" fmla="*/ 22 h 133"/>
                <a:gd name="T8" fmla="*/ 69 w 108"/>
                <a:gd name="T9" fmla="*/ 22 h 133"/>
                <a:gd name="T10" fmla="*/ 69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85" name="îşļíḋé">
              <a:extLst>
                <a:ext uri="{FF2B5EF4-FFF2-40B4-BE49-F238E27FC236}">
                  <a16:creationId xmlns:a16="http://schemas.microsoft.com/office/drawing/2014/main" id="{1EAF94F0-768C-AAC8-D9C7-DB4A43083212}"/>
                </a:ext>
              </a:extLst>
            </p:cNvPr>
            <p:cNvSpPr/>
            <p:nvPr/>
          </p:nvSpPr>
          <p:spPr bwMode="auto">
            <a:xfrm>
              <a:off x="7479760" y="-121383"/>
              <a:ext cx="56979" cy="70824"/>
            </a:xfrm>
            <a:custGeom>
              <a:avLst/>
              <a:gdLst>
                <a:gd name="T0" fmla="*/ 27 w 102"/>
                <a:gd name="T1" fmla="*/ 21 h 127"/>
                <a:gd name="T2" fmla="*/ 27 w 102"/>
                <a:gd name="T3" fmla="*/ 55 h 127"/>
                <a:gd name="T4" fmla="*/ 50 w 102"/>
                <a:gd name="T5" fmla="*/ 55 h 127"/>
                <a:gd name="T6" fmla="*/ 69 w 102"/>
                <a:gd name="T7" fmla="*/ 37 h 127"/>
                <a:gd name="T8" fmla="*/ 50 w 102"/>
                <a:gd name="T9" fmla="*/ 21 h 127"/>
                <a:gd name="T10" fmla="*/ 27 w 102"/>
                <a:gd name="T11" fmla="*/ 21 h 127"/>
                <a:gd name="T12" fmla="*/ 27 w 102"/>
                <a:gd name="T13" fmla="*/ 76 h 127"/>
                <a:gd name="T14" fmla="*/ 27 w 102"/>
                <a:gd name="T15" fmla="*/ 127 h 127"/>
                <a:gd name="T16" fmla="*/ 0 w 102"/>
                <a:gd name="T17" fmla="*/ 127 h 127"/>
                <a:gd name="T18" fmla="*/ 0 w 102"/>
                <a:gd name="T19" fmla="*/ 0 h 127"/>
                <a:gd name="T20" fmla="*/ 54 w 102"/>
                <a:gd name="T21" fmla="*/ 0 h 127"/>
                <a:gd name="T22" fmla="*/ 98 w 102"/>
                <a:gd name="T23" fmla="*/ 33 h 127"/>
                <a:gd name="T24" fmla="*/ 72 w 102"/>
                <a:gd name="T25" fmla="*/ 64 h 127"/>
                <a:gd name="T26" fmla="*/ 72 w 102"/>
                <a:gd name="T27" fmla="*/ 65 h 127"/>
                <a:gd name="T28" fmla="*/ 95 w 102"/>
                <a:gd name="T29" fmla="*/ 93 h 127"/>
                <a:gd name="T30" fmla="*/ 95 w 102"/>
                <a:gd name="T31" fmla="*/ 97 h 127"/>
                <a:gd name="T32" fmla="*/ 102 w 102"/>
                <a:gd name="T33" fmla="*/ 127 h 127"/>
                <a:gd name="T34" fmla="*/ 73 w 102"/>
                <a:gd name="T35" fmla="*/ 127 h 127"/>
                <a:gd name="T36" fmla="*/ 68 w 102"/>
                <a:gd name="T37" fmla="*/ 93 h 127"/>
                <a:gd name="T38" fmla="*/ 56 w 102"/>
                <a:gd name="T39" fmla="*/ 76 h 127"/>
                <a:gd name="T40" fmla="*/ 27 w 102"/>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2" h="127">
                  <a:moveTo>
                    <a:pt x="27" y="21"/>
                  </a:moveTo>
                  <a:cubicBezTo>
                    <a:pt x="27" y="55"/>
                    <a:pt x="27" y="55"/>
                    <a:pt x="27" y="55"/>
                  </a:cubicBezTo>
                  <a:cubicBezTo>
                    <a:pt x="50" y="55"/>
                    <a:pt x="50" y="55"/>
                    <a:pt x="50" y="55"/>
                  </a:cubicBezTo>
                  <a:cubicBezTo>
                    <a:pt x="63" y="55"/>
                    <a:pt x="69" y="49"/>
                    <a:pt x="69" y="37"/>
                  </a:cubicBezTo>
                  <a:cubicBezTo>
                    <a:pt x="69"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4" y="66"/>
                    <a:pt x="92" y="75"/>
                    <a:pt x="95" y="93"/>
                  </a:cubicBezTo>
                  <a:cubicBezTo>
                    <a:pt x="95" y="95"/>
                    <a:pt x="95" y="96"/>
                    <a:pt x="95" y="97"/>
                  </a:cubicBezTo>
                  <a:cubicBezTo>
                    <a:pt x="97" y="112"/>
                    <a:pt x="99" y="122"/>
                    <a:pt x="102" y="127"/>
                  </a:cubicBezTo>
                  <a:cubicBezTo>
                    <a:pt x="73" y="127"/>
                    <a:pt x="73" y="127"/>
                    <a:pt x="73" y="127"/>
                  </a:cubicBezTo>
                  <a:cubicBezTo>
                    <a:pt x="70" y="116"/>
                    <a:pt x="68"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87" name="ïś1îḓé">
              <a:extLst>
                <a:ext uri="{FF2B5EF4-FFF2-40B4-BE49-F238E27FC236}">
                  <a16:creationId xmlns:a16="http://schemas.microsoft.com/office/drawing/2014/main" id="{BA8917DA-2863-95FD-84D5-F75884729033}"/>
                </a:ext>
              </a:extLst>
            </p:cNvPr>
            <p:cNvSpPr/>
            <p:nvPr/>
          </p:nvSpPr>
          <p:spPr bwMode="auto">
            <a:xfrm>
              <a:off x="7543661" y="-121383"/>
              <a:ext cx="69227" cy="70824"/>
            </a:xfrm>
            <a:custGeom>
              <a:avLst/>
              <a:gdLst>
                <a:gd name="T0" fmla="*/ 28 w 130"/>
                <a:gd name="T1" fmla="*/ 133 h 133"/>
                <a:gd name="T2" fmla="*/ 0 w 130"/>
                <a:gd name="T3" fmla="*/ 133 h 133"/>
                <a:gd name="T4" fmla="*/ 49 w 130"/>
                <a:gd name="T5" fmla="*/ 0 h 133"/>
                <a:gd name="T6" fmla="*/ 83 w 130"/>
                <a:gd name="T7" fmla="*/ 0 h 133"/>
                <a:gd name="T8" fmla="*/ 130 w 130"/>
                <a:gd name="T9" fmla="*/ 133 h 133"/>
                <a:gd name="T10" fmla="*/ 100 w 130"/>
                <a:gd name="T11" fmla="*/ 133 h 133"/>
                <a:gd name="T12" fmla="*/ 91 w 130"/>
                <a:gd name="T13" fmla="*/ 106 h 133"/>
                <a:gd name="T14" fmla="*/ 38 w 130"/>
                <a:gd name="T15" fmla="*/ 106 h 133"/>
                <a:gd name="T16" fmla="*/ 28 w 130"/>
                <a:gd name="T17" fmla="*/ 133 h 133"/>
                <a:gd name="T18" fmla="*/ 28 w 130"/>
                <a:gd name="T19" fmla="*/ 133 h 133"/>
                <a:gd name="T20" fmla="*/ 45 w 130"/>
                <a:gd name="T21" fmla="*/ 83 h 133"/>
                <a:gd name="T22" fmla="*/ 84 w 130"/>
                <a:gd name="T23" fmla="*/ 83 h 133"/>
                <a:gd name="T24" fmla="*/ 65 w 130"/>
                <a:gd name="T25" fmla="*/ 26 h 133"/>
                <a:gd name="T26" fmla="*/ 65 w 130"/>
                <a:gd name="T27" fmla="*/ 26 h 133"/>
                <a:gd name="T28" fmla="*/ 45 w 130"/>
                <a:gd name="T29" fmla="*/ 8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0" h="133">
                  <a:moveTo>
                    <a:pt x="28" y="133"/>
                  </a:moveTo>
                  <a:lnTo>
                    <a:pt x="0" y="133"/>
                  </a:lnTo>
                  <a:lnTo>
                    <a:pt x="49" y="0"/>
                  </a:lnTo>
                  <a:lnTo>
                    <a:pt x="83" y="0"/>
                  </a:lnTo>
                  <a:lnTo>
                    <a:pt x="130" y="133"/>
                  </a:lnTo>
                  <a:lnTo>
                    <a:pt x="100" y="133"/>
                  </a:lnTo>
                  <a:lnTo>
                    <a:pt x="91" y="106"/>
                  </a:lnTo>
                  <a:lnTo>
                    <a:pt x="38" y="106"/>
                  </a:lnTo>
                  <a:lnTo>
                    <a:pt x="28" y="133"/>
                  </a:lnTo>
                  <a:lnTo>
                    <a:pt x="28" y="133"/>
                  </a:lnTo>
                  <a:close/>
                  <a:moveTo>
                    <a:pt x="45" y="83"/>
                  </a:moveTo>
                  <a:lnTo>
                    <a:pt x="84" y="83"/>
                  </a:lnTo>
                  <a:lnTo>
                    <a:pt x="65" y="26"/>
                  </a:lnTo>
                  <a:lnTo>
                    <a:pt x="65" y="26"/>
                  </a:lnTo>
                  <a:lnTo>
                    <a:pt x="45" y="83"/>
                  </a:lnTo>
                  <a:close/>
                </a:path>
              </a:pathLst>
            </a:custGeom>
            <a:solidFill>
              <a:srgbClr val="14378B"/>
            </a:solidFill>
            <a:ln>
              <a:noFill/>
            </a:ln>
          </p:spPr>
          <p:txBody>
            <a:bodyPr anchor="ctr"/>
            <a:lstStyle/>
            <a:p>
              <a:pPr algn="ctr"/>
              <a:endParaRPr/>
            </a:p>
          </p:txBody>
        </p:sp>
        <p:sp>
          <p:nvSpPr>
            <p:cNvPr id="89" name="iš1îḑe">
              <a:extLst>
                <a:ext uri="{FF2B5EF4-FFF2-40B4-BE49-F238E27FC236}">
                  <a16:creationId xmlns:a16="http://schemas.microsoft.com/office/drawing/2014/main" id="{AF3560BB-B3EE-B519-D8C0-28DE782034D3}"/>
                </a:ext>
              </a:extLst>
            </p:cNvPr>
            <p:cNvSpPr/>
            <p:nvPr/>
          </p:nvSpPr>
          <p:spPr bwMode="auto">
            <a:xfrm>
              <a:off x="7624071" y="-121383"/>
              <a:ext cx="45796" cy="70824"/>
            </a:xfrm>
            <a:custGeom>
              <a:avLst/>
              <a:gdLst>
                <a:gd name="T0" fmla="*/ 86 w 86"/>
                <a:gd name="T1" fmla="*/ 133 h 133"/>
                <a:gd name="T2" fmla="*/ 0 w 86"/>
                <a:gd name="T3" fmla="*/ 133 h 133"/>
                <a:gd name="T4" fmla="*/ 0 w 86"/>
                <a:gd name="T5" fmla="*/ 0 h 133"/>
                <a:gd name="T6" fmla="*/ 28 w 86"/>
                <a:gd name="T7" fmla="*/ 0 h 133"/>
                <a:gd name="T8" fmla="*/ 28 w 86"/>
                <a:gd name="T9" fmla="*/ 111 h 133"/>
                <a:gd name="T10" fmla="*/ 86 w 86"/>
                <a:gd name="T11" fmla="*/ 111 h 133"/>
                <a:gd name="T12" fmla="*/ 86 w 86"/>
                <a:gd name="T13" fmla="*/ 133 h 133"/>
              </a:gdLst>
              <a:ahLst/>
              <a:cxnLst>
                <a:cxn ang="0">
                  <a:pos x="T0" y="T1"/>
                </a:cxn>
                <a:cxn ang="0">
                  <a:pos x="T2" y="T3"/>
                </a:cxn>
                <a:cxn ang="0">
                  <a:pos x="T4" y="T5"/>
                </a:cxn>
                <a:cxn ang="0">
                  <a:pos x="T6" y="T7"/>
                </a:cxn>
                <a:cxn ang="0">
                  <a:pos x="T8" y="T9"/>
                </a:cxn>
                <a:cxn ang="0">
                  <a:pos x="T10" y="T11"/>
                </a:cxn>
                <a:cxn ang="0">
                  <a:pos x="T12" y="T13"/>
                </a:cxn>
              </a:cxnLst>
              <a:rect l="0" t="0" r="r" b="b"/>
              <a:pathLst>
                <a:path w="86" h="133">
                  <a:moveTo>
                    <a:pt x="86" y="133"/>
                  </a:moveTo>
                  <a:lnTo>
                    <a:pt x="0" y="133"/>
                  </a:lnTo>
                  <a:lnTo>
                    <a:pt x="0" y="0"/>
                  </a:lnTo>
                  <a:lnTo>
                    <a:pt x="28" y="0"/>
                  </a:lnTo>
                  <a:lnTo>
                    <a:pt x="28" y="111"/>
                  </a:lnTo>
                  <a:lnTo>
                    <a:pt x="86" y="111"/>
                  </a:lnTo>
                  <a:lnTo>
                    <a:pt x="86" y="133"/>
                  </a:lnTo>
                  <a:close/>
                </a:path>
              </a:pathLst>
            </a:custGeom>
            <a:solidFill>
              <a:srgbClr val="14378B"/>
            </a:solidFill>
            <a:ln>
              <a:noFill/>
            </a:ln>
          </p:spPr>
          <p:txBody>
            <a:bodyPr anchor="ctr"/>
            <a:lstStyle/>
            <a:p>
              <a:pPr algn="ctr"/>
              <a:endParaRPr/>
            </a:p>
          </p:txBody>
        </p:sp>
        <p:sp>
          <p:nvSpPr>
            <p:cNvPr id="90" name="isļiḑê">
              <a:extLst>
                <a:ext uri="{FF2B5EF4-FFF2-40B4-BE49-F238E27FC236}">
                  <a16:creationId xmlns:a16="http://schemas.microsoft.com/office/drawing/2014/main" id="{0929D6CD-027A-139D-8778-D73189C83130}"/>
                </a:ext>
              </a:extLst>
            </p:cNvPr>
            <p:cNvSpPr/>
            <p:nvPr/>
          </p:nvSpPr>
          <p:spPr bwMode="auto">
            <a:xfrm>
              <a:off x="7698623"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7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7" y="0"/>
                  </a:cubicBezTo>
                  <a:cubicBezTo>
                    <a:pt x="84" y="2"/>
                    <a:pt x="99" y="15"/>
                    <a:pt x="100" y="39"/>
                  </a:cubicBezTo>
                  <a:close/>
                </a:path>
              </a:pathLst>
            </a:custGeom>
            <a:solidFill>
              <a:srgbClr val="14378B"/>
            </a:solidFill>
            <a:ln>
              <a:noFill/>
            </a:ln>
          </p:spPr>
          <p:txBody>
            <a:bodyPr anchor="ctr"/>
            <a:lstStyle/>
            <a:p>
              <a:pPr algn="ctr"/>
              <a:endParaRPr/>
            </a:p>
          </p:txBody>
        </p:sp>
        <p:sp>
          <p:nvSpPr>
            <p:cNvPr id="91" name="îṥḻide">
              <a:extLst>
                <a:ext uri="{FF2B5EF4-FFF2-40B4-BE49-F238E27FC236}">
                  <a16:creationId xmlns:a16="http://schemas.microsoft.com/office/drawing/2014/main" id="{57797DE9-C877-D2C9-61CE-5E10F25BBD93}"/>
                </a:ext>
              </a:extLst>
            </p:cNvPr>
            <p:cNvSpPr/>
            <p:nvPr/>
          </p:nvSpPr>
          <p:spPr bwMode="auto">
            <a:xfrm>
              <a:off x="7768382" y="-123513"/>
              <a:ext cx="67629" cy="74020"/>
            </a:xfrm>
            <a:custGeom>
              <a:avLst/>
              <a:gdLst>
                <a:gd name="T0" fmla="*/ 61 w 121"/>
                <a:gd name="T1" fmla="*/ 132 h 132"/>
                <a:gd name="T2" fmla="*/ 0 w 121"/>
                <a:gd name="T3" fmla="*/ 67 h 132"/>
                <a:gd name="T4" fmla="*/ 61 w 121"/>
                <a:gd name="T5" fmla="*/ 0 h 132"/>
                <a:gd name="T6" fmla="*/ 121 w 121"/>
                <a:gd name="T7" fmla="*/ 67 h 132"/>
                <a:gd name="T8" fmla="*/ 61 w 121"/>
                <a:gd name="T9" fmla="*/ 132 h 132"/>
                <a:gd name="T10" fmla="*/ 61 w 121"/>
                <a:gd name="T11" fmla="*/ 20 h 132"/>
                <a:gd name="T12" fmla="*/ 29 w 121"/>
                <a:gd name="T13" fmla="*/ 67 h 132"/>
                <a:gd name="T14" fmla="*/ 61 w 121"/>
                <a:gd name="T15" fmla="*/ 113 h 132"/>
                <a:gd name="T16" fmla="*/ 93 w 121"/>
                <a:gd name="T17" fmla="*/ 67 h 132"/>
                <a:gd name="T18" fmla="*/ 61 w 121"/>
                <a:gd name="T19" fmla="*/ 2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32">
                  <a:moveTo>
                    <a:pt x="61" y="132"/>
                  </a:moveTo>
                  <a:cubicBezTo>
                    <a:pt x="21" y="131"/>
                    <a:pt x="1" y="109"/>
                    <a:pt x="0" y="67"/>
                  </a:cubicBezTo>
                  <a:cubicBezTo>
                    <a:pt x="1" y="23"/>
                    <a:pt x="21" y="1"/>
                    <a:pt x="61" y="0"/>
                  </a:cubicBezTo>
                  <a:cubicBezTo>
                    <a:pt x="100" y="1"/>
                    <a:pt x="120" y="23"/>
                    <a:pt x="121" y="67"/>
                  </a:cubicBezTo>
                  <a:cubicBezTo>
                    <a:pt x="120" y="109"/>
                    <a:pt x="100" y="131"/>
                    <a:pt x="61" y="132"/>
                  </a:cubicBezTo>
                  <a:close/>
                  <a:moveTo>
                    <a:pt x="61" y="20"/>
                  </a:moveTo>
                  <a:cubicBezTo>
                    <a:pt x="39" y="20"/>
                    <a:pt x="29" y="36"/>
                    <a:pt x="29" y="67"/>
                  </a:cubicBezTo>
                  <a:cubicBezTo>
                    <a:pt x="29" y="98"/>
                    <a:pt x="39" y="113"/>
                    <a:pt x="61" y="113"/>
                  </a:cubicBezTo>
                  <a:cubicBezTo>
                    <a:pt x="82" y="113"/>
                    <a:pt x="93" y="98"/>
                    <a:pt x="93" y="67"/>
                  </a:cubicBezTo>
                  <a:cubicBezTo>
                    <a:pt x="93" y="36"/>
                    <a:pt x="82" y="20"/>
                    <a:pt x="61" y="20"/>
                  </a:cubicBezTo>
                  <a:close/>
                </a:path>
              </a:pathLst>
            </a:custGeom>
            <a:solidFill>
              <a:srgbClr val="14378B"/>
            </a:solidFill>
            <a:ln>
              <a:noFill/>
            </a:ln>
          </p:spPr>
          <p:txBody>
            <a:bodyPr anchor="ctr"/>
            <a:lstStyle/>
            <a:p>
              <a:pPr algn="ctr"/>
              <a:endParaRPr/>
            </a:p>
          </p:txBody>
        </p:sp>
        <p:sp>
          <p:nvSpPr>
            <p:cNvPr id="92" name="iṩ1íḋê">
              <a:extLst>
                <a:ext uri="{FF2B5EF4-FFF2-40B4-BE49-F238E27FC236}">
                  <a16:creationId xmlns:a16="http://schemas.microsoft.com/office/drawing/2014/main" id="{D2A4760F-A6FE-35F7-17F4-3C4116391573}"/>
                </a:ext>
              </a:extLst>
            </p:cNvPr>
            <p:cNvSpPr/>
            <p:nvPr/>
          </p:nvSpPr>
          <p:spPr bwMode="auto">
            <a:xfrm>
              <a:off x="7850921" y="-121383"/>
              <a:ext cx="62304" cy="71889"/>
            </a:xfrm>
            <a:custGeom>
              <a:avLst/>
              <a:gdLst>
                <a:gd name="T0" fmla="*/ 84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8 w 111"/>
                <a:gd name="T13" fmla="*/ 0 h 129"/>
                <a:gd name="T14" fmla="*/ 28 w 111"/>
                <a:gd name="T15" fmla="*/ 70 h 129"/>
                <a:gd name="T16" fmla="*/ 56 w 111"/>
                <a:gd name="T17" fmla="*/ 110 h 129"/>
                <a:gd name="T18" fmla="*/ 84 w 111"/>
                <a:gd name="T19" fmla="*/ 70 h 129"/>
                <a:gd name="T20" fmla="*/ 84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4" y="0"/>
                  </a:moveTo>
                  <a:cubicBezTo>
                    <a:pt x="111" y="0"/>
                    <a:pt x="111" y="0"/>
                    <a:pt x="111" y="0"/>
                  </a:cubicBezTo>
                  <a:cubicBezTo>
                    <a:pt x="111" y="80"/>
                    <a:pt x="111" y="80"/>
                    <a:pt x="111" y="80"/>
                  </a:cubicBezTo>
                  <a:cubicBezTo>
                    <a:pt x="110" y="112"/>
                    <a:pt x="91" y="128"/>
                    <a:pt x="56" y="129"/>
                  </a:cubicBezTo>
                  <a:cubicBezTo>
                    <a:pt x="20" y="128"/>
                    <a:pt x="1" y="112"/>
                    <a:pt x="0" y="80"/>
                  </a:cubicBezTo>
                  <a:cubicBezTo>
                    <a:pt x="0" y="0"/>
                    <a:pt x="0" y="0"/>
                    <a:pt x="0" y="0"/>
                  </a:cubicBezTo>
                  <a:cubicBezTo>
                    <a:pt x="28" y="0"/>
                    <a:pt x="28" y="0"/>
                    <a:pt x="28" y="0"/>
                  </a:cubicBezTo>
                  <a:cubicBezTo>
                    <a:pt x="28" y="70"/>
                    <a:pt x="28" y="70"/>
                    <a:pt x="28" y="70"/>
                  </a:cubicBezTo>
                  <a:cubicBezTo>
                    <a:pt x="26" y="98"/>
                    <a:pt x="35" y="111"/>
                    <a:pt x="56" y="110"/>
                  </a:cubicBezTo>
                  <a:cubicBezTo>
                    <a:pt x="76" y="111"/>
                    <a:pt x="85" y="98"/>
                    <a:pt x="84" y="70"/>
                  </a:cubicBezTo>
                  <a:lnTo>
                    <a:pt x="84" y="0"/>
                  </a:lnTo>
                  <a:close/>
                </a:path>
              </a:pathLst>
            </a:custGeom>
            <a:solidFill>
              <a:srgbClr val="14378B"/>
            </a:solidFill>
            <a:ln>
              <a:noFill/>
            </a:ln>
          </p:spPr>
          <p:txBody>
            <a:bodyPr anchor="ctr"/>
            <a:lstStyle/>
            <a:p>
              <a:pPr algn="ctr"/>
              <a:endParaRPr/>
            </a:p>
          </p:txBody>
        </p:sp>
        <p:sp>
          <p:nvSpPr>
            <p:cNvPr id="93" name="isļiḑe">
              <a:extLst>
                <a:ext uri="{FF2B5EF4-FFF2-40B4-BE49-F238E27FC236}">
                  <a16:creationId xmlns:a16="http://schemas.microsoft.com/office/drawing/2014/main" id="{F087994A-0691-C0A7-B963-18BBAA6545F6}"/>
                </a:ext>
              </a:extLst>
            </p:cNvPr>
            <p:cNvSpPr/>
            <p:nvPr/>
          </p:nvSpPr>
          <p:spPr bwMode="auto">
            <a:xfrm>
              <a:off x="7924941" y="-121383"/>
              <a:ext cx="58044" cy="70824"/>
            </a:xfrm>
            <a:custGeom>
              <a:avLst/>
              <a:gdLst>
                <a:gd name="T0" fmla="*/ 0 w 109"/>
                <a:gd name="T1" fmla="*/ 22 h 133"/>
                <a:gd name="T2" fmla="*/ 0 w 109"/>
                <a:gd name="T3" fmla="*/ 0 h 133"/>
                <a:gd name="T4" fmla="*/ 109 w 109"/>
                <a:gd name="T5" fmla="*/ 0 h 133"/>
                <a:gd name="T6" fmla="*/ 109 w 109"/>
                <a:gd name="T7" fmla="*/ 22 h 133"/>
                <a:gd name="T8" fmla="*/ 69 w 109"/>
                <a:gd name="T9" fmla="*/ 22 h 133"/>
                <a:gd name="T10" fmla="*/ 69 w 109"/>
                <a:gd name="T11" fmla="*/ 133 h 133"/>
                <a:gd name="T12" fmla="*/ 40 w 109"/>
                <a:gd name="T13" fmla="*/ 133 h 133"/>
                <a:gd name="T14" fmla="*/ 40 w 109"/>
                <a:gd name="T15" fmla="*/ 22 h 133"/>
                <a:gd name="T16" fmla="*/ 0 w 109"/>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 h="133">
                  <a:moveTo>
                    <a:pt x="0" y="22"/>
                  </a:moveTo>
                  <a:lnTo>
                    <a:pt x="0" y="0"/>
                  </a:lnTo>
                  <a:lnTo>
                    <a:pt x="109" y="0"/>
                  </a:lnTo>
                  <a:lnTo>
                    <a:pt x="109"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94" name="išļïďè">
              <a:extLst>
                <a:ext uri="{FF2B5EF4-FFF2-40B4-BE49-F238E27FC236}">
                  <a16:creationId xmlns:a16="http://schemas.microsoft.com/office/drawing/2014/main" id="{9992EAD2-EA2A-6727-7F65-3164B62E23B3}"/>
                </a:ext>
              </a:extLst>
            </p:cNvPr>
            <p:cNvSpPr/>
            <p:nvPr/>
          </p:nvSpPr>
          <p:spPr bwMode="auto">
            <a:xfrm>
              <a:off x="7994168" y="-121383"/>
              <a:ext cx="57511" cy="70824"/>
            </a:xfrm>
            <a:custGeom>
              <a:avLst/>
              <a:gdLst>
                <a:gd name="T0" fmla="*/ 28 w 108"/>
                <a:gd name="T1" fmla="*/ 133 h 133"/>
                <a:gd name="T2" fmla="*/ 0 w 108"/>
                <a:gd name="T3" fmla="*/ 133 h 133"/>
                <a:gd name="T4" fmla="*/ 0 w 108"/>
                <a:gd name="T5" fmla="*/ 0 h 133"/>
                <a:gd name="T6" fmla="*/ 28 w 108"/>
                <a:gd name="T7" fmla="*/ 0 h 133"/>
                <a:gd name="T8" fmla="*/ 28 w 108"/>
                <a:gd name="T9" fmla="*/ 52 h 133"/>
                <a:gd name="T10" fmla="*/ 79 w 108"/>
                <a:gd name="T11" fmla="*/ 52 h 133"/>
                <a:gd name="T12" fmla="*/ 79 w 108"/>
                <a:gd name="T13" fmla="*/ 0 h 133"/>
                <a:gd name="T14" fmla="*/ 108 w 108"/>
                <a:gd name="T15" fmla="*/ 0 h 133"/>
                <a:gd name="T16" fmla="*/ 108 w 108"/>
                <a:gd name="T17" fmla="*/ 133 h 133"/>
                <a:gd name="T18" fmla="*/ 80 w 108"/>
                <a:gd name="T19" fmla="*/ 133 h 133"/>
                <a:gd name="T20" fmla="*/ 80 w 108"/>
                <a:gd name="T21" fmla="*/ 75 h 133"/>
                <a:gd name="T22" fmla="*/ 28 w 108"/>
                <a:gd name="T23" fmla="*/ 75 h 133"/>
                <a:gd name="T24" fmla="*/ 28 w 108"/>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8" h="133">
                  <a:moveTo>
                    <a:pt x="28" y="133"/>
                  </a:moveTo>
                  <a:lnTo>
                    <a:pt x="0" y="133"/>
                  </a:lnTo>
                  <a:lnTo>
                    <a:pt x="0" y="0"/>
                  </a:lnTo>
                  <a:lnTo>
                    <a:pt x="28" y="0"/>
                  </a:lnTo>
                  <a:lnTo>
                    <a:pt x="28" y="52"/>
                  </a:lnTo>
                  <a:lnTo>
                    <a:pt x="79" y="52"/>
                  </a:lnTo>
                  <a:lnTo>
                    <a:pt x="79" y="0"/>
                  </a:lnTo>
                  <a:lnTo>
                    <a:pt x="108" y="0"/>
                  </a:lnTo>
                  <a:lnTo>
                    <a:pt x="108" y="133"/>
                  </a:lnTo>
                  <a:lnTo>
                    <a:pt x="80" y="133"/>
                  </a:lnTo>
                  <a:lnTo>
                    <a:pt x="80" y="75"/>
                  </a:lnTo>
                  <a:lnTo>
                    <a:pt x="28" y="75"/>
                  </a:lnTo>
                  <a:lnTo>
                    <a:pt x="28" y="133"/>
                  </a:lnTo>
                  <a:close/>
                </a:path>
              </a:pathLst>
            </a:custGeom>
            <a:solidFill>
              <a:srgbClr val="14378B"/>
            </a:solidFill>
            <a:ln>
              <a:noFill/>
            </a:ln>
          </p:spPr>
          <p:txBody>
            <a:bodyPr anchor="ctr"/>
            <a:lstStyle/>
            <a:p>
              <a:pPr algn="ctr"/>
              <a:endParaRPr/>
            </a:p>
          </p:txBody>
        </p:sp>
        <p:sp>
          <p:nvSpPr>
            <p:cNvPr id="95" name="íṩ1îdè">
              <a:extLst>
                <a:ext uri="{FF2B5EF4-FFF2-40B4-BE49-F238E27FC236}">
                  <a16:creationId xmlns:a16="http://schemas.microsoft.com/office/drawing/2014/main" id="{8161A15E-D100-5F04-4725-2D4FAF8412B0}"/>
                </a:ext>
              </a:extLst>
            </p:cNvPr>
            <p:cNvSpPr/>
            <p:nvPr/>
          </p:nvSpPr>
          <p:spPr bwMode="auto">
            <a:xfrm>
              <a:off x="8090552" y="-121383"/>
              <a:ext cx="62304" cy="71889"/>
            </a:xfrm>
            <a:custGeom>
              <a:avLst/>
              <a:gdLst>
                <a:gd name="T0" fmla="*/ 83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7 w 111"/>
                <a:gd name="T13" fmla="*/ 0 h 129"/>
                <a:gd name="T14" fmla="*/ 27 w 111"/>
                <a:gd name="T15" fmla="*/ 70 h 129"/>
                <a:gd name="T16" fmla="*/ 56 w 111"/>
                <a:gd name="T17" fmla="*/ 110 h 129"/>
                <a:gd name="T18" fmla="*/ 83 w 111"/>
                <a:gd name="T19" fmla="*/ 70 h 129"/>
                <a:gd name="T20" fmla="*/ 83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3" y="0"/>
                  </a:moveTo>
                  <a:cubicBezTo>
                    <a:pt x="111" y="0"/>
                    <a:pt x="111" y="0"/>
                    <a:pt x="111" y="0"/>
                  </a:cubicBezTo>
                  <a:cubicBezTo>
                    <a:pt x="111" y="80"/>
                    <a:pt x="111" y="80"/>
                    <a:pt x="111" y="80"/>
                  </a:cubicBezTo>
                  <a:cubicBezTo>
                    <a:pt x="109" y="112"/>
                    <a:pt x="91" y="128"/>
                    <a:pt x="56" y="129"/>
                  </a:cubicBezTo>
                  <a:cubicBezTo>
                    <a:pt x="19" y="128"/>
                    <a:pt x="1" y="112"/>
                    <a:pt x="0" y="80"/>
                  </a:cubicBezTo>
                  <a:cubicBezTo>
                    <a:pt x="0" y="0"/>
                    <a:pt x="0" y="0"/>
                    <a:pt x="0" y="0"/>
                  </a:cubicBezTo>
                  <a:cubicBezTo>
                    <a:pt x="27" y="0"/>
                    <a:pt x="27" y="0"/>
                    <a:pt x="27" y="0"/>
                  </a:cubicBezTo>
                  <a:cubicBezTo>
                    <a:pt x="27" y="70"/>
                    <a:pt x="27" y="70"/>
                    <a:pt x="27" y="70"/>
                  </a:cubicBezTo>
                  <a:cubicBezTo>
                    <a:pt x="26" y="98"/>
                    <a:pt x="35" y="111"/>
                    <a:pt x="56" y="110"/>
                  </a:cubicBezTo>
                  <a:cubicBezTo>
                    <a:pt x="76" y="111"/>
                    <a:pt x="85" y="98"/>
                    <a:pt x="83" y="70"/>
                  </a:cubicBezTo>
                  <a:lnTo>
                    <a:pt x="83" y="0"/>
                  </a:lnTo>
                  <a:close/>
                </a:path>
              </a:pathLst>
            </a:custGeom>
            <a:solidFill>
              <a:srgbClr val="14378B"/>
            </a:solidFill>
            <a:ln>
              <a:noFill/>
            </a:ln>
          </p:spPr>
          <p:txBody>
            <a:bodyPr anchor="ctr"/>
            <a:lstStyle/>
            <a:p>
              <a:pPr algn="ctr"/>
              <a:endParaRPr/>
            </a:p>
          </p:txBody>
        </p:sp>
        <p:sp>
          <p:nvSpPr>
            <p:cNvPr id="96" name="íṣlïḓé">
              <a:extLst>
                <a:ext uri="{FF2B5EF4-FFF2-40B4-BE49-F238E27FC236}">
                  <a16:creationId xmlns:a16="http://schemas.microsoft.com/office/drawing/2014/main" id="{94FF6497-3CA3-2570-ECF8-0E1D905A8621}"/>
                </a:ext>
              </a:extLst>
            </p:cNvPr>
            <p:cNvSpPr/>
            <p:nvPr/>
          </p:nvSpPr>
          <p:spPr bwMode="auto">
            <a:xfrm>
              <a:off x="8169897" y="-121383"/>
              <a:ext cx="64434" cy="70824"/>
            </a:xfrm>
            <a:custGeom>
              <a:avLst/>
              <a:gdLst>
                <a:gd name="T0" fmla="*/ 121 w 121"/>
                <a:gd name="T1" fmla="*/ 133 h 133"/>
                <a:gd name="T2" fmla="*/ 79 w 121"/>
                <a:gd name="T3" fmla="*/ 133 h 133"/>
                <a:gd name="T4" fmla="*/ 27 w 121"/>
                <a:gd name="T5" fmla="*/ 22 h 133"/>
                <a:gd name="T6" fmla="*/ 26 w 121"/>
                <a:gd name="T7" fmla="*/ 23 h 133"/>
                <a:gd name="T8" fmla="*/ 26 w 121"/>
                <a:gd name="T9" fmla="*/ 133 h 133"/>
                <a:gd name="T10" fmla="*/ 0 w 121"/>
                <a:gd name="T11" fmla="*/ 133 h 133"/>
                <a:gd name="T12" fmla="*/ 0 w 121"/>
                <a:gd name="T13" fmla="*/ 0 h 133"/>
                <a:gd name="T14" fmla="*/ 42 w 121"/>
                <a:gd name="T15" fmla="*/ 0 h 133"/>
                <a:gd name="T16" fmla="*/ 93 w 121"/>
                <a:gd name="T17" fmla="*/ 106 h 133"/>
                <a:gd name="T18" fmla="*/ 93 w 121"/>
                <a:gd name="T19" fmla="*/ 105 h 133"/>
                <a:gd name="T20" fmla="*/ 93 w 121"/>
                <a:gd name="T21" fmla="*/ 0 h 133"/>
                <a:gd name="T22" fmla="*/ 121 w 121"/>
                <a:gd name="T23" fmla="*/ 0 h 133"/>
                <a:gd name="T24" fmla="*/ 121 w 121"/>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1" h="133">
                  <a:moveTo>
                    <a:pt x="121" y="133"/>
                  </a:moveTo>
                  <a:lnTo>
                    <a:pt x="79" y="133"/>
                  </a:lnTo>
                  <a:lnTo>
                    <a:pt x="27" y="22"/>
                  </a:lnTo>
                  <a:lnTo>
                    <a:pt x="26" y="23"/>
                  </a:lnTo>
                  <a:lnTo>
                    <a:pt x="26" y="133"/>
                  </a:lnTo>
                  <a:lnTo>
                    <a:pt x="0" y="133"/>
                  </a:lnTo>
                  <a:lnTo>
                    <a:pt x="0" y="0"/>
                  </a:lnTo>
                  <a:lnTo>
                    <a:pt x="42" y="0"/>
                  </a:lnTo>
                  <a:lnTo>
                    <a:pt x="93" y="106"/>
                  </a:lnTo>
                  <a:lnTo>
                    <a:pt x="93" y="105"/>
                  </a:lnTo>
                  <a:lnTo>
                    <a:pt x="93" y="0"/>
                  </a:lnTo>
                  <a:lnTo>
                    <a:pt x="121" y="0"/>
                  </a:lnTo>
                  <a:lnTo>
                    <a:pt x="121" y="133"/>
                  </a:lnTo>
                  <a:close/>
                </a:path>
              </a:pathLst>
            </a:custGeom>
            <a:solidFill>
              <a:srgbClr val="14378B"/>
            </a:solidFill>
            <a:ln>
              <a:noFill/>
            </a:ln>
          </p:spPr>
          <p:txBody>
            <a:bodyPr anchor="ctr"/>
            <a:lstStyle/>
            <a:p>
              <a:pPr algn="ctr"/>
              <a:endParaRPr/>
            </a:p>
          </p:txBody>
        </p:sp>
        <p:sp>
          <p:nvSpPr>
            <p:cNvPr id="97" name="îŝliḑè">
              <a:extLst>
                <a:ext uri="{FF2B5EF4-FFF2-40B4-BE49-F238E27FC236}">
                  <a16:creationId xmlns:a16="http://schemas.microsoft.com/office/drawing/2014/main" id="{4223E17E-175D-CB99-A06A-69251F14E7CE}"/>
                </a:ext>
              </a:extLst>
            </p:cNvPr>
            <p:cNvSpPr/>
            <p:nvPr/>
          </p:nvSpPr>
          <p:spPr bwMode="auto">
            <a:xfrm>
              <a:off x="8249241" y="-121383"/>
              <a:ext cx="15443" cy="70824"/>
            </a:xfrm>
            <a:prstGeom prst="rect">
              <a:avLst/>
            </a:prstGeom>
            <a:solidFill>
              <a:srgbClr val="14378B"/>
            </a:solidFill>
            <a:ln>
              <a:noFill/>
            </a:ln>
          </p:spPr>
          <p:txBody>
            <a:bodyPr anchor="ctr"/>
            <a:lstStyle/>
            <a:p>
              <a:pPr algn="ctr"/>
              <a:endParaRPr/>
            </a:p>
          </p:txBody>
        </p:sp>
        <p:sp>
          <p:nvSpPr>
            <p:cNvPr id="98" name="íṥļiḍè">
              <a:extLst>
                <a:ext uri="{FF2B5EF4-FFF2-40B4-BE49-F238E27FC236}">
                  <a16:creationId xmlns:a16="http://schemas.microsoft.com/office/drawing/2014/main" id="{55802037-7958-2074-B327-222D00303B97}"/>
                </a:ext>
              </a:extLst>
            </p:cNvPr>
            <p:cNvSpPr/>
            <p:nvPr/>
          </p:nvSpPr>
          <p:spPr bwMode="auto">
            <a:xfrm>
              <a:off x="8274802" y="-121383"/>
              <a:ext cx="69227" cy="70824"/>
            </a:xfrm>
            <a:custGeom>
              <a:avLst/>
              <a:gdLst>
                <a:gd name="T0" fmla="*/ 49 w 130"/>
                <a:gd name="T1" fmla="*/ 133 h 133"/>
                <a:gd name="T2" fmla="*/ 0 w 130"/>
                <a:gd name="T3" fmla="*/ 0 h 133"/>
                <a:gd name="T4" fmla="*/ 32 w 130"/>
                <a:gd name="T5" fmla="*/ 0 h 133"/>
                <a:gd name="T6" fmla="*/ 66 w 130"/>
                <a:gd name="T7" fmla="*/ 106 h 133"/>
                <a:gd name="T8" fmla="*/ 67 w 130"/>
                <a:gd name="T9" fmla="*/ 106 h 133"/>
                <a:gd name="T10" fmla="*/ 102 w 130"/>
                <a:gd name="T11" fmla="*/ 0 h 133"/>
                <a:gd name="T12" fmla="*/ 130 w 130"/>
                <a:gd name="T13" fmla="*/ 0 h 133"/>
                <a:gd name="T14" fmla="*/ 81 w 130"/>
                <a:gd name="T15" fmla="*/ 133 h 133"/>
                <a:gd name="T16" fmla="*/ 49 w 130"/>
                <a:gd name="T17"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133">
                  <a:moveTo>
                    <a:pt x="49" y="133"/>
                  </a:moveTo>
                  <a:lnTo>
                    <a:pt x="0" y="0"/>
                  </a:lnTo>
                  <a:lnTo>
                    <a:pt x="32" y="0"/>
                  </a:lnTo>
                  <a:lnTo>
                    <a:pt x="66" y="106"/>
                  </a:lnTo>
                  <a:lnTo>
                    <a:pt x="67" y="106"/>
                  </a:lnTo>
                  <a:lnTo>
                    <a:pt x="102" y="0"/>
                  </a:lnTo>
                  <a:lnTo>
                    <a:pt x="130" y="0"/>
                  </a:lnTo>
                  <a:lnTo>
                    <a:pt x="81" y="133"/>
                  </a:lnTo>
                  <a:lnTo>
                    <a:pt x="49" y="133"/>
                  </a:lnTo>
                  <a:close/>
                </a:path>
              </a:pathLst>
            </a:custGeom>
            <a:solidFill>
              <a:srgbClr val="14378B"/>
            </a:solidFill>
            <a:ln>
              <a:noFill/>
            </a:ln>
          </p:spPr>
          <p:txBody>
            <a:bodyPr anchor="ctr"/>
            <a:lstStyle/>
            <a:p>
              <a:pPr algn="ctr"/>
              <a:endParaRPr/>
            </a:p>
          </p:txBody>
        </p:sp>
        <p:sp>
          <p:nvSpPr>
            <p:cNvPr id="99" name="îşļíďé">
              <a:extLst>
                <a:ext uri="{FF2B5EF4-FFF2-40B4-BE49-F238E27FC236}">
                  <a16:creationId xmlns:a16="http://schemas.microsoft.com/office/drawing/2014/main" id="{D5AF6E61-4007-4F95-B16B-2A2EA9E2C72C}"/>
                </a:ext>
              </a:extLst>
            </p:cNvPr>
            <p:cNvSpPr/>
            <p:nvPr/>
          </p:nvSpPr>
          <p:spPr bwMode="auto">
            <a:xfrm>
              <a:off x="8353614" y="-121383"/>
              <a:ext cx="48991" cy="70824"/>
            </a:xfrm>
            <a:custGeom>
              <a:avLst/>
              <a:gdLst>
                <a:gd name="T0" fmla="*/ 0 w 92"/>
                <a:gd name="T1" fmla="*/ 133 h 133"/>
                <a:gd name="T2" fmla="*/ 0 w 92"/>
                <a:gd name="T3" fmla="*/ 0 h 133"/>
                <a:gd name="T4" fmla="*/ 90 w 92"/>
                <a:gd name="T5" fmla="*/ 0 h 133"/>
                <a:gd name="T6" fmla="*/ 90 w 92"/>
                <a:gd name="T7" fmla="*/ 22 h 133"/>
                <a:gd name="T8" fmla="*/ 29 w 92"/>
                <a:gd name="T9" fmla="*/ 22 h 133"/>
                <a:gd name="T10" fmla="*/ 29 w 92"/>
                <a:gd name="T11" fmla="*/ 53 h 133"/>
                <a:gd name="T12" fmla="*/ 86 w 92"/>
                <a:gd name="T13" fmla="*/ 53 h 133"/>
                <a:gd name="T14" fmla="*/ 86 w 92"/>
                <a:gd name="T15" fmla="*/ 75 h 133"/>
                <a:gd name="T16" fmla="*/ 29 w 92"/>
                <a:gd name="T17" fmla="*/ 75 h 133"/>
                <a:gd name="T18" fmla="*/ 29 w 92"/>
                <a:gd name="T19" fmla="*/ 111 h 133"/>
                <a:gd name="T20" fmla="*/ 92 w 92"/>
                <a:gd name="T21" fmla="*/ 111 h 133"/>
                <a:gd name="T22" fmla="*/ 92 w 92"/>
                <a:gd name="T23" fmla="*/ 133 h 133"/>
                <a:gd name="T24" fmla="*/ 0 w 92"/>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2" h="133">
                  <a:moveTo>
                    <a:pt x="0" y="133"/>
                  </a:moveTo>
                  <a:lnTo>
                    <a:pt x="0" y="0"/>
                  </a:lnTo>
                  <a:lnTo>
                    <a:pt x="90" y="0"/>
                  </a:lnTo>
                  <a:lnTo>
                    <a:pt x="90" y="22"/>
                  </a:lnTo>
                  <a:lnTo>
                    <a:pt x="29" y="22"/>
                  </a:lnTo>
                  <a:lnTo>
                    <a:pt x="29" y="53"/>
                  </a:lnTo>
                  <a:lnTo>
                    <a:pt x="86" y="53"/>
                  </a:lnTo>
                  <a:lnTo>
                    <a:pt x="86" y="75"/>
                  </a:lnTo>
                  <a:lnTo>
                    <a:pt x="29" y="75"/>
                  </a:lnTo>
                  <a:lnTo>
                    <a:pt x="29" y="111"/>
                  </a:lnTo>
                  <a:lnTo>
                    <a:pt x="92" y="111"/>
                  </a:lnTo>
                  <a:lnTo>
                    <a:pt x="92" y="133"/>
                  </a:lnTo>
                  <a:lnTo>
                    <a:pt x="0" y="133"/>
                  </a:lnTo>
                  <a:close/>
                </a:path>
              </a:pathLst>
            </a:custGeom>
            <a:solidFill>
              <a:srgbClr val="14378B"/>
            </a:solidFill>
            <a:ln>
              <a:noFill/>
            </a:ln>
          </p:spPr>
          <p:txBody>
            <a:bodyPr anchor="ctr"/>
            <a:lstStyle/>
            <a:p>
              <a:pPr algn="ctr"/>
              <a:endParaRPr/>
            </a:p>
          </p:txBody>
        </p:sp>
        <p:sp>
          <p:nvSpPr>
            <p:cNvPr id="100" name="íšļîḓé">
              <a:extLst>
                <a:ext uri="{FF2B5EF4-FFF2-40B4-BE49-F238E27FC236}">
                  <a16:creationId xmlns:a16="http://schemas.microsoft.com/office/drawing/2014/main" id="{59963BBA-A2C4-0F96-2090-B242AB049BFD}"/>
                </a:ext>
              </a:extLst>
            </p:cNvPr>
            <p:cNvSpPr/>
            <p:nvPr/>
          </p:nvSpPr>
          <p:spPr bwMode="auto">
            <a:xfrm>
              <a:off x="8417515" y="-121383"/>
              <a:ext cx="57511" cy="70824"/>
            </a:xfrm>
            <a:custGeom>
              <a:avLst/>
              <a:gdLst>
                <a:gd name="T0" fmla="*/ 27 w 103"/>
                <a:gd name="T1" fmla="*/ 21 h 127"/>
                <a:gd name="T2" fmla="*/ 27 w 103"/>
                <a:gd name="T3" fmla="*/ 55 h 127"/>
                <a:gd name="T4" fmla="*/ 50 w 103"/>
                <a:gd name="T5" fmla="*/ 55 h 127"/>
                <a:gd name="T6" fmla="*/ 70 w 103"/>
                <a:gd name="T7" fmla="*/ 37 h 127"/>
                <a:gd name="T8" fmla="*/ 50 w 103"/>
                <a:gd name="T9" fmla="*/ 21 h 127"/>
                <a:gd name="T10" fmla="*/ 27 w 103"/>
                <a:gd name="T11" fmla="*/ 21 h 127"/>
                <a:gd name="T12" fmla="*/ 27 w 103"/>
                <a:gd name="T13" fmla="*/ 76 h 127"/>
                <a:gd name="T14" fmla="*/ 27 w 103"/>
                <a:gd name="T15" fmla="*/ 127 h 127"/>
                <a:gd name="T16" fmla="*/ 0 w 103"/>
                <a:gd name="T17" fmla="*/ 127 h 127"/>
                <a:gd name="T18" fmla="*/ 0 w 103"/>
                <a:gd name="T19" fmla="*/ 0 h 127"/>
                <a:gd name="T20" fmla="*/ 54 w 103"/>
                <a:gd name="T21" fmla="*/ 0 h 127"/>
                <a:gd name="T22" fmla="*/ 98 w 103"/>
                <a:gd name="T23" fmla="*/ 33 h 127"/>
                <a:gd name="T24" fmla="*/ 72 w 103"/>
                <a:gd name="T25" fmla="*/ 64 h 127"/>
                <a:gd name="T26" fmla="*/ 72 w 103"/>
                <a:gd name="T27" fmla="*/ 65 h 127"/>
                <a:gd name="T28" fmla="*/ 95 w 103"/>
                <a:gd name="T29" fmla="*/ 93 h 127"/>
                <a:gd name="T30" fmla="*/ 96 w 103"/>
                <a:gd name="T31" fmla="*/ 97 h 127"/>
                <a:gd name="T32" fmla="*/ 103 w 103"/>
                <a:gd name="T33" fmla="*/ 127 h 127"/>
                <a:gd name="T34" fmla="*/ 73 w 103"/>
                <a:gd name="T35" fmla="*/ 127 h 127"/>
                <a:gd name="T36" fmla="*/ 68 w 103"/>
                <a:gd name="T37" fmla="*/ 93 h 127"/>
                <a:gd name="T38" fmla="*/ 56 w 103"/>
                <a:gd name="T39" fmla="*/ 76 h 127"/>
                <a:gd name="T40" fmla="*/ 27 w 103"/>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3" h="127">
                  <a:moveTo>
                    <a:pt x="27" y="21"/>
                  </a:moveTo>
                  <a:cubicBezTo>
                    <a:pt x="27" y="55"/>
                    <a:pt x="27" y="55"/>
                    <a:pt x="27" y="55"/>
                  </a:cubicBezTo>
                  <a:cubicBezTo>
                    <a:pt x="50" y="55"/>
                    <a:pt x="50" y="55"/>
                    <a:pt x="50" y="55"/>
                  </a:cubicBezTo>
                  <a:cubicBezTo>
                    <a:pt x="63" y="55"/>
                    <a:pt x="70" y="49"/>
                    <a:pt x="70" y="37"/>
                  </a:cubicBezTo>
                  <a:cubicBezTo>
                    <a:pt x="70"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5" y="66"/>
                    <a:pt x="92" y="75"/>
                    <a:pt x="95" y="93"/>
                  </a:cubicBezTo>
                  <a:cubicBezTo>
                    <a:pt x="95" y="95"/>
                    <a:pt x="96" y="96"/>
                    <a:pt x="96" y="97"/>
                  </a:cubicBezTo>
                  <a:cubicBezTo>
                    <a:pt x="97" y="112"/>
                    <a:pt x="99" y="122"/>
                    <a:pt x="103" y="127"/>
                  </a:cubicBezTo>
                  <a:cubicBezTo>
                    <a:pt x="73" y="127"/>
                    <a:pt x="73" y="127"/>
                    <a:pt x="73" y="127"/>
                  </a:cubicBezTo>
                  <a:cubicBezTo>
                    <a:pt x="70" y="116"/>
                    <a:pt x="69"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101" name="ïṩlïdé">
              <a:extLst>
                <a:ext uri="{FF2B5EF4-FFF2-40B4-BE49-F238E27FC236}">
                  <a16:creationId xmlns:a16="http://schemas.microsoft.com/office/drawing/2014/main" id="{9BC8B176-E561-48F8-0860-551251138CD0}"/>
                </a:ext>
              </a:extLst>
            </p:cNvPr>
            <p:cNvSpPr/>
            <p:nvPr/>
          </p:nvSpPr>
          <p:spPr bwMode="auto">
            <a:xfrm>
              <a:off x="8483547"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6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6" y="0"/>
                  </a:cubicBezTo>
                  <a:cubicBezTo>
                    <a:pt x="84" y="2"/>
                    <a:pt x="98" y="15"/>
                    <a:pt x="100" y="39"/>
                  </a:cubicBezTo>
                  <a:close/>
                </a:path>
              </a:pathLst>
            </a:custGeom>
            <a:solidFill>
              <a:srgbClr val="14378B"/>
            </a:solidFill>
            <a:ln>
              <a:noFill/>
            </a:ln>
          </p:spPr>
          <p:txBody>
            <a:bodyPr anchor="ctr"/>
            <a:lstStyle/>
            <a:p>
              <a:pPr algn="ctr"/>
              <a:endParaRPr/>
            </a:p>
          </p:txBody>
        </p:sp>
        <p:sp>
          <p:nvSpPr>
            <p:cNvPr id="102" name="îṩlïḍê">
              <a:extLst>
                <a:ext uri="{FF2B5EF4-FFF2-40B4-BE49-F238E27FC236}">
                  <a16:creationId xmlns:a16="http://schemas.microsoft.com/office/drawing/2014/main" id="{FD5D99DB-D681-26E4-7E70-FE732CA695F4}"/>
                </a:ext>
              </a:extLst>
            </p:cNvPr>
            <p:cNvSpPr/>
            <p:nvPr/>
          </p:nvSpPr>
          <p:spPr bwMode="auto">
            <a:xfrm>
              <a:off x="8555437" y="-121383"/>
              <a:ext cx="15443" cy="70824"/>
            </a:xfrm>
            <a:prstGeom prst="rect">
              <a:avLst/>
            </a:prstGeom>
            <a:solidFill>
              <a:srgbClr val="14378B"/>
            </a:solidFill>
            <a:ln>
              <a:noFill/>
            </a:ln>
          </p:spPr>
          <p:txBody>
            <a:bodyPr anchor="ctr"/>
            <a:lstStyle/>
            <a:p>
              <a:pPr algn="ctr"/>
              <a:endParaRPr/>
            </a:p>
          </p:txBody>
        </p:sp>
        <p:sp>
          <p:nvSpPr>
            <p:cNvPr id="149" name="ïSliḋè">
              <a:extLst>
                <a:ext uri="{FF2B5EF4-FFF2-40B4-BE49-F238E27FC236}">
                  <a16:creationId xmlns:a16="http://schemas.microsoft.com/office/drawing/2014/main" id="{5644ABBF-091B-992B-3A39-E43D1B7C470E}"/>
                </a:ext>
              </a:extLst>
            </p:cNvPr>
            <p:cNvSpPr/>
            <p:nvPr/>
          </p:nvSpPr>
          <p:spPr bwMode="auto">
            <a:xfrm>
              <a:off x="8580997" y="-121383"/>
              <a:ext cx="57511" cy="70824"/>
            </a:xfrm>
            <a:custGeom>
              <a:avLst/>
              <a:gdLst>
                <a:gd name="T0" fmla="*/ 0 w 108"/>
                <a:gd name="T1" fmla="*/ 22 h 133"/>
                <a:gd name="T2" fmla="*/ 0 w 108"/>
                <a:gd name="T3" fmla="*/ 0 h 133"/>
                <a:gd name="T4" fmla="*/ 108 w 108"/>
                <a:gd name="T5" fmla="*/ 0 h 133"/>
                <a:gd name="T6" fmla="*/ 108 w 108"/>
                <a:gd name="T7" fmla="*/ 22 h 133"/>
                <a:gd name="T8" fmla="*/ 68 w 108"/>
                <a:gd name="T9" fmla="*/ 22 h 133"/>
                <a:gd name="T10" fmla="*/ 68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8" y="22"/>
                  </a:lnTo>
                  <a:lnTo>
                    <a:pt x="68" y="133"/>
                  </a:lnTo>
                  <a:lnTo>
                    <a:pt x="40" y="133"/>
                  </a:lnTo>
                  <a:lnTo>
                    <a:pt x="40" y="22"/>
                  </a:lnTo>
                  <a:lnTo>
                    <a:pt x="0" y="22"/>
                  </a:lnTo>
                  <a:close/>
                </a:path>
              </a:pathLst>
            </a:custGeom>
            <a:solidFill>
              <a:srgbClr val="14378B"/>
            </a:solidFill>
            <a:ln>
              <a:noFill/>
            </a:ln>
          </p:spPr>
          <p:txBody>
            <a:bodyPr anchor="ctr"/>
            <a:lstStyle/>
            <a:p>
              <a:pPr algn="ctr"/>
              <a:endParaRPr/>
            </a:p>
          </p:txBody>
        </p:sp>
        <p:sp>
          <p:nvSpPr>
            <p:cNvPr id="150" name="îś1îde">
              <a:extLst>
                <a:ext uri="{FF2B5EF4-FFF2-40B4-BE49-F238E27FC236}">
                  <a16:creationId xmlns:a16="http://schemas.microsoft.com/office/drawing/2014/main" id="{A1E7A158-D54B-C6FB-52C6-C9DEFEA453B2}"/>
                </a:ext>
              </a:extLst>
            </p:cNvPr>
            <p:cNvSpPr/>
            <p:nvPr/>
          </p:nvSpPr>
          <p:spPr bwMode="auto">
            <a:xfrm>
              <a:off x="8644366" y="-121383"/>
              <a:ext cx="63369" cy="70824"/>
            </a:xfrm>
            <a:custGeom>
              <a:avLst/>
              <a:gdLst>
                <a:gd name="T0" fmla="*/ 45 w 119"/>
                <a:gd name="T1" fmla="*/ 133 h 133"/>
                <a:gd name="T2" fmla="*/ 45 w 119"/>
                <a:gd name="T3" fmla="*/ 90 h 133"/>
                <a:gd name="T4" fmla="*/ 0 w 119"/>
                <a:gd name="T5" fmla="*/ 0 h 133"/>
                <a:gd name="T6" fmla="*/ 34 w 119"/>
                <a:gd name="T7" fmla="*/ 0 h 133"/>
                <a:gd name="T8" fmla="*/ 61 w 119"/>
                <a:gd name="T9" fmla="*/ 61 h 133"/>
                <a:gd name="T10" fmla="*/ 89 w 119"/>
                <a:gd name="T11" fmla="*/ 0 h 133"/>
                <a:gd name="T12" fmla="*/ 119 w 119"/>
                <a:gd name="T13" fmla="*/ 0 h 133"/>
                <a:gd name="T14" fmla="*/ 74 w 119"/>
                <a:gd name="T15" fmla="*/ 90 h 133"/>
                <a:gd name="T16" fmla="*/ 74 w 119"/>
                <a:gd name="T17" fmla="*/ 133 h 133"/>
                <a:gd name="T18" fmla="*/ 45 w 119"/>
                <a:gd name="T19"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9" h="133">
                  <a:moveTo>
                    <a:pt x="45" y="133"/>
                  </a:moveTo>
                  <a:lnTo>
                    <a:pt x="45" y="90"/>
                  </a:lnTo>
                  <a:lnTo>
                    <a:pt x="0" y="0"/>
                  </a:lnTo>
                  <a:lnTo>
                    <a:pt x="34" y="0"/>
                  </a:lnTo>
                  <a:lnTo>
                    <a:pt x="61" y="61"/>
                  </a:lnTo>
                  <a:lnTo>
                    <a:pt x="89" y="0"/>
                  </a:lnTo>
                  <a:lnTo>
                    <a:pt x="119" y="0"/>
                  </a:lnTo>
                  <a:lnTo>
                    <a:pt x="74" y="90"/>
                  </a:lnTo>
                  <a:lnTo>
                    <a:pt x="74" y="133"/>
                  </a:lnTo>
                  <a:lnTo>
                    <a:pt x="45" y="133"/>
                  </a:lnTo>
                  <a:close/>
                </a:path>
              </a:pathLst>
            </a:custGeom>
            <a:solidFill>
              <a:srgbClr val="14378B"/>
            </a:solidFill>
            <a:ln>
              <a:noFill/>
            </a:ln>
          </p:spPr>
          <p:txBody>
            <a:bodyPr anchor="ctr"/>
            <a:lstStyle/>
            <a:p>
              <a:pPr algn="ctr"/>
              <a:endParaRPr/>
            </a:p>
          </p:txBody>
        </p:sp>
        <p:grpSp>
          <p:nvGrpSpPr>
            <p:cNvPr id="151" name="组合 150">
              <a:extLst>
                <a:ext uri="{FF2B5EF4-FFF2-40B4-BE49-F238E27FC236}">
                  <a16:creationId xmlns:a16="http://schemas.microsoft.com/office/drawing/2014/main" id="{7B4E8718-C808-DB5E-844E-3328FE3CF330}"/>
                </a:ext>
              </a:extLst>
            </p:cNvPr>
            <p:cNvGrpSpPr/>
            <p:nvPr/>
          </p:nvGrpSpPr>
          <p:grpSpPr>
            <a:xfrm>
              <a:off x="6468241" y="-589995"/>
              <a:ext cx="621463" cy="623075"/>
              <a:chOff x="5786829" y="126955"/>
              <a:chExt cx="1534722" cy="1538704"/>
            </a:xfrm>
            <a:solidFill>
              <a:srgbClr val="14378B"/>
            </a:solidFill>
          </p:grpSpPr>
          <p:sp>
            <p:nvSpPr>
              <p:cNvPr id="152" name="任意多边形: 形状 151">
                <a:extLst>
                  <a:ext uri="{FF2B5EF4-FFF2-40B4-BE49-F238E27FC236}">
                    <a16:creationId xmlns:a16="http://schemas.microsoft.com/office/drawing/2014/main" id="{8715FE87-C529-FE84-B58B-E9BCC9012B72}"/>
                  </a:ext>
                </a:extLst>
              </p:cNvPr>
              <p:cNvSpPr/>
              <p:nvPr/>
            </p:nvSpPr>
            <p:spPr bwMode="auto">
              <a:xfrm>
                <a:off x="5786829" y="126955"/>
                <a:ext cx="1534722" cy="1538704"/>
              </a:xfrm>
              <a:custGeom>
                <a:avLst/>
                <a:gdLst>
                  <a:gd name="connsiteX0" fmla="*/ 767361 w 1534722"/>
                  <a:gd name="connsiteY0" fmla="*/ 17259 h 1538704"/>
                  <a:gd name="connsiteX1" fmla="*/ 16594 w 1534722"/>
                  <a:gd name="connsiteY1" fmla="*/ 769353 h 1538704"/>
                  <a:gd name="connsiteX2" fmla="*/ 767361 w 1534722"/>
                  <a:gd name="connsiteY2" fmla="*/ 1521447 h 1538704"/>
                  <a:gd name="connsiteX3" fmla="*/ 1518128 w 1534722"/>
                  <a:gd name="connsiteY3" fmla="*/ 769353 h 1538704"/>
                  <a:gd name="connsiteX4" fmla="*/ 767361 w 1534722"/>
                  <a:gd name="connsiteY4" fmla="*/ 17259 h 1538704"/>
                  <a:gd name="connsiteX5" fmla="*/ 767361 w 1534722"/>
                  <a:gd name="connsiteY5" fmla="*/ 0 h 1538704"/>
                  <a:gd name="connsiteX6" fmla="*/ 1534722 w 1534722"/>
                  <a:gd name="connsiteY6" fmla="*/ 769352 h 1538704"/>
                  <a:gd name="connsiteX7" fmla="*/ 767361 w 1534722"/>
                  <a:gd name="connsiteY7" fmla="*/ 1538704 h 1538704"/>
                  <a:gd name="connsiteX8" fmla="*/ 0 w 1534722"/>
                  <a:gd name="connsiteY8" fmla="*/ 769352 h 1538704"/>
                  <a:gd name="connsiteX9" fmla="*/ 767361 w 1534722"/>
                  <a:gd name="connsiteY9" fmla="*/ 0 h 1538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34722" h="1538704">
                    <a:moveTo>
                      <a:pt x="767361" y="17259"/>
                    </a:moveTo>
                    <a:cubicBezTo>
                      <a:pt x="352724" y="17259"/>
                      <a:pt x="16594" y="353983"/>
                      <a:pt x="16594" y="769353"/>
                    </a:cubicBezTo>
                    <a:cubicBezTo>
                      <a:pt x="16594" y="1184723"/>
                      <a:pt x="352724" y="1521447"/>
                      <a:pt x="767361" y="1521447"/>
                    </a:cubicBezTo>
                    <a:cubicBezTo>
                      <a:pt x="1181998" y="1521447"/>
                      <a:pt x="1518128" y="1184723"/>
                      <a:pt x="1518128" y="769353"/>
                    </a:cubicBezTo>
                    <a:cubicBezTo>
                      <a:pt x="1518128" y="353983"/>
                      <a:pt x="1181998" y="17259"/>
                      <a:pt x="767361" y="17259"/>
                    </a:cubicBezTo>
                    <a:close/>
                    <a:moveTo>
                      <a:pt x="767361" y="0"/>
                    </a:moveTo>
                    <a:cubicBezTo>
                      <a:pt x="1191163" y="0"/>
                      <a:pt x="1534722" y="344451"/>
                      <a:pt x="1534722" y="769352"/>
                    </a:cubicBezTo>
                    <a:cubicBezTo>
                      <a:pt x="1534722" y="1194253"/>
                      <a:pt x="1191163" y="1538704"/>
                      <a:pt x="767361" y="1538704"/>
                    </a:cubicBezTo>
                    <a:cubicBezTo>
                      <a:pt x="343559" y="1538704"/>
                      <a:pt x="0" y="1194253"/>
                      <a:pt x="0" y="769352"/>
                    </a:cubicBezTo>
                    <a:cubicBezTo>
                      <a:pt x="0" y="344451"/>
                      <a:pt x="343559" y="0"/>
                      <a:pt x="767361" y="0"/>
                    </a:cubicBezTo>
                    <a:close/>
                  </a:path>
                </a:pathLst>
              </a:custGeom>
              <a:grpFill/>
              <a:ln>
                <a:noFill/>
              </a:ln>
            </p:spPr>
            <p:txBody>
              <a:bodyPr wrap="square" anchor="ctr">
                <a:noAutofit/>
              </a:bodyPr>
              <a:lstStyle/>
              <a:p>
                <a:pPr algn="ctr"/>
                <a:endParaRPr/>
              </a:p>
            </p:txBody>
          </p:sp>
          <p:sp>
            <p:nvSpPr>
              <p:cNvPr id="153" name="任意多边形: 形状 152">
                <a:extLst>
                  <a:ext uri="{FF2B5EF4-FFF2-40B4-BE49-F238E27FC236}">
                    <a16:creationId xmlns:a16="http://schemas.microsoft.com/office/drawing/2014/main" id="{CA919EFD-3AB4-0047-62C8-23A8841533E5}"/>
                  </a:ext>
                </a:extLst>
              </p:cNvPr>
              <p:cNvSpPr/>
              <p:nvPr/>
            </p:nvSpPr>
            <p:spPr bwMode="auto">
              <a:xfrm>
                <a:off x="5939505" y="279629"/>
                <a:ext cx="1230700" cy="1233354"/>
              </a:xfrm>
              <a:custGeom>
                <a:avLst/>
                <a:gdLst>
                  <a:gd name="connsiteX0" fmla="*/ 615350 w 1230700"/>
                  <a:gd name="connsiteY0" fmla="*/ 15931 h 1233354"/>
                  <a:gd name="connsiteX1" fmla="*/ 17259 w 1230700"/>
                  <a:gd name="connsiteY1" fmla="*/ 616012 h 1233354"/>
                  <a:gd name="connsiteX2" fmla="*/ 615350 w 1230700"/>
                  <a:gd name="connsiteY2" fmla="*/ 1216093 h 1233354"/>
                  <a:gd name="connsiteX3" fmla="*/ 1213441 w 1230700"/>
                  <a:gd name="connsiteY3" fmla="*/ 616012 h 1233354"/>
                  <a:gd name="connsiteX4" fmla="*/ 615350 w 1230700"/>
                  <a:gd name="connsiteY4" fmla="*/ 15931 h 1233354"/>
                  <a:gd name="connsiteX5" fmla="*/ 615350 w 1230700"/>
                  <a:gd name="connsiteY5" fmla="*/ 0 h 1233354"/>
                  <a:gd name="connsiteX6" fmla="*/ 1230700 w 1230700"/>
                  <a:gd name="connsiteY6" fmla="*/ 616677 h 1233354"/>
                  <a:gd name="connsiteX7" fmla="*/ 615350 w 1230700"/>
                  <a:gd name="connsiteY7" fmla="*/ 1233354 h 1233354"/>
                  <a:gd name="connsiteX8" fmla="*/ 0 w 1230700"/>
                  <a:gd name="connsiteY8" fmla="*/ 616677 h 1233354"/>
                  <a:gd name="connsiteX9" fmla="*/ 615350 w 1230700"/>
                  <a:gd name="connsiteY9" fmla="*/ 0 h 1233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0700" h="1233354">
                    <a:moveTo>
                      <a:pt x="615350" y="15931"/>
                    </a:moveTo>
                    <a:cubicBezTo>
                      <a:pt x="285033" y="15931"/>
                      <a:pt x="17259" y="284596"/>
                      <a:pt x="17259" y="616012"/>
                    </a:cubicBezTo>
                    <a:cubicBezTo>
                      <a:pt x="17259" y="947428"/>
                      <a:pt x="285033" y="1216093"/>
                      <a:pt x="615350" y="1216093"/>
                    </a:cubicBezTo>
                    <a:cubicBezTo>
                      <a:pt x="945667" y="1216093"/>
                      <a:pt x="1213441" y="947428"/>
                      <a:pt x="1213441" y="616012"/>
                    </a:cubicBezTo>
                    <a:cubicBezTo>
                      <a:pt x="1213441" y="284596"/>
                      <a:pt x="945667" y="15931"/>
                      <a:pt x="615350" y="15931"/>
                    </a:cubicBezTo>
                    <a:close/>
                    <a:moveTo>
                      <a:pt x="615350" y="0"/>
                    </a:moveTo>
                    <a:cubicBezTo>
                      <a:pt x="955198" y="0"/>
                      <a:pt x="1230700" y="276096"/>
                      <a:pt x="1230700" y="616677"/>
                    </a:cubicBezTo>
                    <a:cubicBezTo>
                      <a:pt x="1230700" y="957258"/>
                      <a:pt x="955198" y="1233354"/>
                      <a:pt x="615350" y="1233354"/>
                    </a:cubicBezTo>
                    <a:cubicBezTo>
                      <a:pt x="275502" y="1233354"/>
                      <a:pt x="0" y="957258"/>
                      <a:pt x="0" y="616677"/>
                    </a:cubicBezTo>
                    <a:cubicBezTo>
                      <a:pt x="0" y="276096"/>
                      <a:pt x="275502" y="0"/>
                      <a:pt x="615350" y="0"/>
                    </a:cubicBezTo>
                    <a:close/>
                  </a:path>
                </a:pathLst>
              </a:custGeom>
              <a:grpFill/>
              <a:ln>
                <a:noFill/>
              </a:ln>
            </p:spPr>
            <p:txBody>
              <a:bodyPr wrap="square" anchor="ctr">
                <a:noAutofit/>
              </a:bodyPr>
              <a:lstStyle/>
              <a:p>
                <a:pPr algn="ctr"/>
                <a:endParaRPr/>
              </a:p>
            </p:txBody>
          </p:sp>
          <p:sp>
            <p:nvSpPr>
              <p:cNvPr id="156" name="任意多边形: 形状 155">
                <a:extLst>
                  <a:ext uri="{FF2B5EF4-FFF2-40B4-BE49-F238E27FC236}">
                    <a16:creationId xmlns:a16="http://schemas.microsoft.com/office/drawing/2014/main" id="{F735BA95-1F17-C83D-C218-85C5700122F6}"/>
                  </a:ext>
                </a:extLst>
              </p:cNvPr>
              <p:cNvSpPr/>
              <p:nvPr/>
            </p:nvSpPr>
            <p:spPr bwMode="auto">
              <a:xfrm>
                <a:off x="5968710" y="308836"/>
                <a:ext cx="1172284" cy="1173612"/>
              </a:xfrm>
              <a:custGeom>
                <a:avLst/>
                <a:gdLst>
                  <a:gd name="connsiteX0" fmla="*/ 234991 w 1172284"/>
                  <a:gd name="connsiteY0" fmla="*/ 388993 h 1173612"/>
                  <a:gd name="connsiteX1" fmla="*/ 92968 w 1172284"/>
                  <a:gd name="connsiteY1" fmla="*/ 539400 h 1173612"/>
                  <a:gd name="connsiteX2" fmla="*/ 105500 w 1172284"/>
                  <a:gd name="connsiteY2" fmla="*/ 664739 h 1173612"/>
                  <a:gd name="connsiteX3" fmla="*/ 317142 w 1172284"/>
                  <a:gd name="connsiteY3" fmla="*/ 872245 h 1173612"/>
                  <a:gd name="connsiteX4" fmla="*/ 520429 w 1172284"/>
                  <a:gd name="connsiteY4" fmla="*/ 661954 h 1173612"/>
                  <a:gd name="connsiteX5" fmla="*/ 439671 w 1172284"/>
                  <a:gd name="connsiteY5" fmla="*/ 583965 h 1173612"/>
                  <a:gd name="connsiteX6" fmla="*/ 312964 w 1172284"/>
                  <a:gd name="connsiteY6" fmla="*/ 714875 h 1173612"/>
                  <a:gd name="connsiteX7" fmla="*/ 229422 w 1172284"/>
                  <a:gd name="connsiteY7" fmla="*/ 632708 h 1173612"/>
                  <a:gd name="connsiteX8" fmla="*/ 222460 w 1172284"/>
                  <a:gd name="connsiteY8" fmla="*/ 554719 h 1173612"/>
                  <a:gd name="connsiteX9" fmla="*/ 272585 w 1172284"/>
                  <a:gd name="connsiteY9" fmla="*/ 494835 h 1173612"/>
                  <a:gd name="connsiteX10" fmla="*/ 363090 w 1172284"/>
                  <a:gd name="connsiteY10" fmla="*/ 575609 h 1173612"/>
                  <a:gd name="connsiteX11" fmla="*/ 396507 w 1172284"/>
                  <a:gd name="connsiteY11" fmla="*/ 542185 h 1173612"/>
                  <a:gd name="connsiteX12" fmla="*/ 885806 w 1172284"/>
                  <a:gd name="connsiteY12" fmla="*/ 337217 h 1173612"/>
                  <a:gd name="connsiteX13" fmla="*/ 809299 w 1172284"/>
                  <a:gd name="connsiteY13" fmla="*/ 416766 h 1173612"/>
                  <a:gd name="connsiteX14" fmla="*/ 910845 w 1172284"/>
                  <a:gd name="connsiteY14" fmla="*/ 511666 h 1173612"/>
                  <a:gd name="connsiteX15" fmla="*/ 953967 w 1172284"/>
                  <a:gd name="connsiteY15" fmla="*/ 619127 h 1173612"/>
                  <a:gd name="connsiteX16" fmla="*/ 891370 w 1172284"/>
                  <a:gd name="connsiteY16" fmla="*/ 691698 h 1173612"/>
                  <a:gd name="connsiteX17" fmla="*/ 711926 w 1172284"/>
                  <a:gd name="connsiteY17" fmla="*/ 517249 h 1173612"/>
                  <a:gd name="connsiteX18" fmla="*/ 675759 w 1172284"/>
                  <a:gd name="connsiteY18" fmla="*/ 552138 h 1173612"/>
                  <a:gd name="connsiteX19" fmla="*/ 930319 w 1172284"/>
                  <a:gd name="connsiteY19" fmla="*/ 800554 h 1173612"/>
                  <a:gd name="connsiteX20" fmla="*/ 1081942 w 1172284"/>
                  <a:gd name="connsiteY20" fmla="*/ 642852 h 1173612"/>
                  <a:gd name="connsiteX21" fmla="*/ 1066641 w 1172284"/>
                  <a:gd name="connsiteY21" fmla="*/ 513062 h 1173612"/>
                  <a:gd name="connsiteX22" fmla="*/ 885806 w 1172284"/>
                  <a:gd name="connsiteY22" fmla="*/ 337217 h 1173612"/>
                  <a:gd name="connsiteX23" fmla="*/ 550424 w 1172284"/>
                  <a:gd name="connsiteY23" fmla="*/ 67506 h 1173612"/>
                  <a:gd name="connsiteX24" fmla="*/ 442771 w 1172284"/>
                  <a:gd name="connsiteY24" fmla="*/ 144464 h 1173612"/>
                  <a:gd name="connsiteX25" fmla="*/ 260214 w 1172284"/>
                  <a:gd name="connsiteY25" fmla="*/ 345494 h 1173612"/>
                  <a:gd name="connsiteX26" fmla="*/ 757716 w 1172284"/>
                  <a:gd name="connsiteY26" fmla="*/ 832715 h 1173612"/>
                  <a:gd name="connsiteX27" fmla="*/ 660167 w 1172284"/>
                  <a:gd name="connsiteY27" fmla="*/ 929042 h 1173612"/>
                  <a:gd name="connsiteX28" fmla="*/ 554256 w 1172284"/>
                  <a:gd name="connsiteY28" fmla="*/ 954171 h 1173612"/>
                  <a:gd name="connsiteX29" fmla="*/ 456707 w 1172284"/>
                  <a:gd name="connsiteY29" fmla="*/ 856448 h 1173612"/>
                  <a:gd name="connsiteX30" fmla="*/ 584915 w 1172284"/>
                  <a:gd name="connsiteY30" fmla="*/ 725219 h 1173612"/>
                  <a:gd name="connsiteX31" fmla="*/ 543108 w 1172284"/>
                  <a:gd name="connsiteY31" fmla="*/ 686130 h 1173612"/>
                  <a:gd name="connsiteX32" fmla="*/ 342435 w 1172284"/>
                  <a:gd name="connsiteY32" fmla="*/ 895537 h 1173612"/>
                  <a:gd name="connsiteX33" fmla="*/ 505481 w 1172284"/>
                  <a:gd name="connsiteY33" fmla="*/ 1064459 h 1173612"/>
                  <a:gd name="connsiteX34" fmla="*/ 675496 w 1172284"/>
                  <a:gd name="connsiteY34" fmla="*/ 1063063 h 1173612"/>
                  <a:gd name="connsiteX35" fmla="*/ 905434 w 1172284"/>
                  <a:gd name="connsiteY35" fmla="*/ 829923 h 1173612"/>
                  <a:gd name="connsiteX36" fmla="*/ 400964 w 1172284"/>
                  <a:gd name="connsiteY36" fmla="*/ 344098 h 1173612"/>
                  <a:gd name="connsiteX37" fmla="*/ 512449 w 1172284"/>
                  <a:gd name="connsiteY37" fmla="*/ 222642 h 1173612"/>
                  <a:gd name="connsiteX38" fmla="*/ 601637 w 1172284"/>
                  <a:gd name="connsiteY38" fmla="*/ 215662 h 1173612"/>
                  <a:gd name="connsiteX39" fmla="*/ 742387 w 1172284"/>
                  <a:gd name="connsiteY39" fmla="*/ 349683 h 1173612"/>
                  <a:gd name="connsiteX40" fmla="*/ 611392 w 1172284"/>
                  <a:gd name="connsiteY40" fmla="*/ 482307 h 1173612"/>
                  <a:gd name="connsiteX41" fmla="*/ 646231 w 1172284"/>
                  <a:gd name="connsiteY41" fmla="*/ 518604 h 1173612"/>
                  <a:gd name="connsiteX42" fmla="*/ 853872 w 1172284"/>
                  <a:gd name="connsiteY42" fmla="*/ 307801 h 1173612"/>
                  <a:gd name="connsiteX43" fmla="*/ 664348 w 1172284"/>
                  <a:gd name="connsiteY43" fmla="*/ 119335 h 1173612"/>
                  <a:gd name="connsiteX44" fmla="*/ 550424 w 1172284"/>
                  <a:gd name="connsiteY44" fmla="*/ 67506 h 1173612"/>
                  <a:gd name="connsiteX45" fmla="*/ 586142 w 1172284"/>
                  <a:gd name="connsiteY45" fmla="*/ 0 h 1173612"/>
                  <a:gd name="connsiteX46" fmla="*/ 1172284 w 1172284"/>
                  <a:gd name="connsiteY46" fmla="*/ 586806 h 1173612"/>
                  <a:gd name="connsiteX47" fmla="*/ 586142 w 1172284"/>
                  <a:gd name="connsiteY47" fmla="*/ 1173612 h 1173612"/>
                  <a:gd name="connsiteX48" fmla="*/ 0 w 1172284"/>
                  <a:gd name="connsiteY48" fmla="*/ 586806 h 1173612"/>
                  <a:gd name="connsiteX49" fmla="*/ 586142 w 1172284"/>
                  <a:gd name="connsiteY49" fmla="*/ 0 h 1173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172284" h="1173612">
                    <a:moveTo>
                      <a:pt x="234991" y="388993"/>
                    </a:moveTo>
                    <a:cubicBezTo>
                      <a:pt x="234991" y="388993"/>
                      <a:pt x="234991" y="388993"/>
                      <a:pt x="92968" y="539400"/>
                    </a:cubicBezTo>
                    <a:cubicBezTo>
                      <a:pt x="67905" y="565860"/>
                      <a:pt x="63728" y="624352"/>
                      <a:pt x="105500" y="664739"/>
                    </a:cubicBezTo>
                    <a:cubicBezTo>
                      <a:pt x="105500" y="664739"/>
                      <a:pt x="105500" y="664739"/>
                      <a:pt x="317142" y="872245"/>
                    </a:cubicBezTo>
                    <a:cubicBezTo>
                      <a:pt x="317142" y="872245"/>
                      <a:pt x="317142" y="872245"/>
                      <a:pt x="520429" y="661954"/>
                    </a:cubicBezTo>
                    <a:cubicBezTo>
                      <a:pt x="520429" y="661954"/>
                      <a:pt x="520429" y="661954"/>
                      <a:pt x="439671" y="583965"/>
                    </a:cubicBezTo>
                    <a:cubicBezTo>
                      <a:pt x="439671" y="583965"/>
                      <a:pt x="439671" y="583965"/>
                      <a:pt x="312964" y="714875"/>
                    </a:cubicBezTo>
                    <a:cubicBezTo>
                      <a:pt x="312964" y="714875"/>
                      <a:pt x="312964" y="714875"/>
                      <a:pt x="229422" y="632708"/>
                    </a:cubicBezTo>
                    <a:cubicBezTo>
                      <a:pt x="209928" y="606248"/>
                      <a:pt x="202966" y="581180"/>
                      <a:pt x="222460" y="554719"/>
                    </a:cubicBezTo>
                    <a:cubicBezTo>
                      <a:pt x="222460" y="554719"/>
                      <a:pt x="222460" y="554719"/>
                      <a:pt x="272585" y="494835"/>
                    </a:cubicBezTo>
                    <a:cubicBezTo>
                      <a:pt x="272585" y="494835"/>
                      <a:pt x="272585" y="494835"/>
                      <a:pt x="363090" y="575609"/>
                    </a:cubicBezTo>
                    <a:cubicBezTo>
                      <a:pt x="363090" y="575609"/>
                      <a:pt x="363090" y="575609"/>
                      <a:pt x="396507" y="542185"/>
                    </a:cubicBezTo>
                    <a:close/>
                    <a:moveTo>
                      <a:pt x="885806" y="337217"/>
                    </a:moveTo>
                    <a:cubicBezTo>
                      <a:pt x="809299" y="416766"/>
                      <a:pt x="809299" y="416766"/>
                      <a:pt x="809299" y="416766"/>
                    </a:cubicBezTo>
                    <a:cubicBezTo>
                      <a:pt x="910845" y="511666"/>
                      <a:pt x="910845" y="511666"/>
                      <a:pt x="910845" y="511666"/>
                    </a:cubicBezTo>
                    <a:cubicBezTo>
                      <a:pt x="949794" y="547952"/>
                      <a:pt x="972050" y="591215"/>
                      <a:pt x="953967" y="619127"/>
                    </a:cubicBezTo>
                    <a:cubicBezTo>
                      <a:pt x="891370" y="691698"/>
                      <a:pt x="891370" y="691698"/>
                      <a:pt x="891370" y="691698"/>
                    </a:cubicBezTo>
                    <a:lnTo>
                      <a:pt x="711926" y="517249"/>
                    </a:lnTo>
                    <a:cubicBezTo>
                      <a:pt x="675759" y="552138"/>
                      <a:pt x="675759" y="552138"/>
                      <a:pt x="675759" y="552138"/>
                    </a:cubicBezTo>
                    <a:cubicBezTo>
                      <a:pt x="930319" y="800554"/>
                      <a:pt x="930319" y="800554"/>
                      <a:pt x="930319" y="800554"/>
                    </a:cubicBezTo>
                    <a:cubicBezTo>
                      <a:pt x="1081942" y="642852"/>
                      <a:pt x="1081942" y="642852"/>
                      <a:pt x="1081942" y="642852"/>
                    </a:cubicBezTo>
                    <a:cubicBezTo>
                      <a:pt x="1112545" y="613545"/>
                      <a:pt x="1095853" y="538182"/>
                      <a:pt x="1066641" y="513062"/>
                    </a:cubicBezTo>
                    <a:cubicBezTo>
                      <a:pt x="885806" y="337217"/>
                      <a:pt x="885806" y="337217"/>
                      <a:pt x="885806" y="337217"/>
                    </a:cubicBezTo>
                    <a:close/>
                    <a:moveTo>
                      <a:pt x="550424" y="67506"/>
                    </a:moveTo>
                    <a:cubicBezTo>
                      <a:pt x="515237" y="71869"/>
                      <a:pt x="481094" y="97696"/>
                      <a:pt x="442771" y="144464"/>
                    </a:cubicBezTo>
                    <a:cubicBezTo>
                      <a:pt x="260214" y="345494"/>
                      <a:pt x="260214" y="345494"/>
                      <a:pt x="260214" y="345494"/>
                    </a:cubicBezTo>
                    <a:cubicBezTo>
                      <a:pt x="757716" y="832715"/>
                      <a:pt x="757716" y="832715"/>
                      <a:pt x="757716" y="832715"/>
                    </a:cubicBezTo>
                    <a:cubicBezTo>
                      <a:pt x="660167" y="929042"/>
                      <a:pt x="660167" y="929042"/>
                      <a:pt x="660167" y="929042"/>
                    </a:cubicBezTo>
                    <a:cubicBezTo>
                      <a:pt x="625328" y="962548"/>
                      <a:pt x="577947" y="975112"/>
                      <a:pt x="554256" y="954171"/>
                    </a:cubicBezTo>
                    <a:cubicBezTo>
                      <a:pt x="456707" y="856448"/>
                      <a:pt x="456707" y="856448"/>
                      <a:pt x="456707" y="856448"/>
                    </a:cubicBezTo>
                    <a:cubicBezTo>
                      <a:pt x="584915" y="725219"/>
                      <a:pt x="584915" y="725219"/>
                      <a:pt x="584915" y="725219"/>
                    </a:cubicBezTo>
                    <a:lnTo>
                      <a:pt x="543108" y="686130"/>
                    </a:lnTo>
                    <a:cubicBezTo>
                      <a:pt x="342435" y="895537"/>
                      <a:pt x="342435" y="895537"/>
                      <a:pt x="342435" y="895537"/>
                    </a:cubicBezTo>
                    <a:cubicBezTo>
                      <a:pt x="505481" y="1064459"/>
                      <a:pt x="505481" y="1064459"/>
                      <a:pt x="505481" y="1064459"/>
                    </a:cubicBezTo>
                    <a:cubicBezTo>
                      <a:pt x="559830" y="1120301"/>
                      <a:pt x="608605" y="1124489"/>
                      <a:pt x="675496" y="1063063"/>
                    </a:cubicBezTo>
                    <a:cubicBezTo>
                      <a:pt x="905434" y="829923"/>
                      <a:pt x="905434" y="829923"/>
                      <a:pt x="905434" y="829923"/>
                    </a:cubicBezTo>
                    <a:cubicBezTo>
                      <a:pt x="400964" y="344098"/>
                      <a:pt x="400964" y="344098"/>
                      <a:pt x="400964" y="344098"/>
                    </a:cubicBezTo>
                    <a:cubicBezTo>
                      <a:pt x="512449" y="222642"/>
                      <a:pt x="512449" y="222642"/>
                      <a:pt x="512449" y="222642"/>
                    </a:cubicBezTo>
                    <a:cubicBezTo>
                      <a:pt x="512449" y="222642"/>
                      <a:pt x="554256" y="183553"/>
                      <a:pt x="601637" y="215662"/>
                    </a:cubicBezTo>
                    <a:cubicBezTo>
                      <a:pt x="649019" y="249167"/>
                      <a:pt x="743781" y="346890"/>
                      <a:pt x="742387" y="349683"/>
                    </a:cubicBezTo>
                    <a:cubicBezTo>
                      <a:pt x="611392" y="482307"/>
                      <a:pt x="611392" y="482307"/>
                      <a:pt x="611392" y="482307"/>
                    </a:cubicBezTo>
                    <a:cubicBezTo>
                      <a:pt x="646231" y="518604"/>
                      <a:pt x="646231" y="518604"/>
                      <a:pt x="646231" y="518604"/>
                    </a:cubicBezTo>
                    <a:cubicBezTo>
                      <a:pt x="853872" y="307801"/>
                      <a:pt x="853872" y="307801"/>
                      <a:pt x="853872" y="307801"/>
                    </a:cubicBezTo>
                    <a:cubicBezTo>
                      <a:pt x="664348" y="119335"/>
                      <a:pt x="664348" y="119335"/>
                      <a:pt x="664348" y="119335"/>
                    </a:cubicBezTo>
                    <a:cubicBezTo>
                      <a:pt x="621844" y="80245"/>
                      <a:pt x="585611" y="63144"/>
                      <a:pt x="550424" y="67506"/>
                    </a:cubicBezTo>
                    <a:close/>
                    <a:moveTo>
                      <a:pt x="586142" y="0"/>
                    </a:moveTo>
                    <a:cubicBezTo>
                      <a:pt x="909859" y="0"/>
                      <a:pt x="1172284" y="262722"/>
                      <a:pt x="1172284" y="586806"/>
                    </a:cubicBezTo>
                    <a:cubicBezTo>
                      <a:pt x="1172284" y="910890"/>
                      <a:pt x="909859" y="1173612"/>
                      <a:pt x="586142" y="1173612"/>
                    </a:cubicBezTo>
                    <a:cubicBezTo>
                      <a:pt x="262425" y="1173612"/>
                      <a:pt x="0" y="910890"/>
                      <a:pt x="0" y="586806"/>
                    </a:cubicBezTo>
                    <a:cubicBezTo>
                      <a:pt x="0" y="262722"/>
                      <a:pt x="262425" y="0"/>
                      <a:pt x="586142" y="0"/>
                    </a:cubicBezTo>
                    <a:close/>
                  </a:path>
                </a:pathLst>
              </a:custGeom>
              <a:grpFill/>
              <a:ln>
                <a:noFill/>
              </a:ln>
            </p:spPr>
            <p:txBody>
              <a:bodyPr wrap="square" anchor="ctr">
                <a:noAutofit/>
              </a:bodyPr>
              <a:lstStyle/>
              <a:p>
                <a:pPr algn="ctr"/>
                <a:endParaRPr/>
              </a:p>
            </p:txBody>
          </p:sp>
          <p:sp>
            <p:nvSpPr>
              <p:cNvPr id="159" name="ïŝḻíḑè">
                <a:extLst>
                  <a:ext uri="{FF2B5EF4-FFF2-40B4-BE49-F238E27FC236}">
                    <a16:creationId xmlns:a16="http://schemas.microsoft.com/office/drawing/2014/main" id="{EEFC482D-3FB0-DD45-4FA7-6126C752CE56}"/>
                  </a:ext>
                </a:extLst>
              </p:cNvPr>
              <p:cNvSpPr/>
              <p:nvPr/>
            </p:nvSpPr>
            <p:spPr bwMode="auto">
              <a:xfrm>
                <a:off x="5874452" y="1174442"/>
                <a:ext cx="136745" cy="73018"/>
              </a:xfrm>
              <a:custGeom>
                <a:avLst/>
                <a:gdLst>
                  <a:gd name="T0" fmla="*/ 7 w 98"/>
                  <a:gd name="T1" fmla="*/ 52 h 52"/>
                  <a:gd name="T2" fmla="*/ 12 w 98"/>
                  <a:gd name="T3" fmla="*/ 46 h 52"/>
                  <a:gd name="T4" fmla="*/ 95 w 98"/>
                  <a:gd name="T5" fmla="*/ 4 h 52"/>
                  <a:gd name="T6" fmla="*/ 98 w 98"/>
                  <a:gd name="T7" fmla="*/ 4 h 52"/>
                  <a:gd name="T8" fmla="*/ 96 w 98"/>
                  <a:gd name="T9" fmla="*/ 0 h 52"/>
                  <a:gd name="T10" fmla="*/ 94 w 98"/>
                  <a:gd name="T11" fmla="*/ 1 h 52"/>
                  <a:gd name="T12" fmla="*/ 7 w 98"/>
                  <a:gd name="T13" fmla="*/ 38 h 52"/>
                  <a:gd name="T14" fmla="*/ 0 w 98"/>
                  <a:gd name="T15" fmla="*/ 39 h 52"/>
                  <a:gd name="T16" fmla="*/ 7 w 98"/>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52">
                    <a:moveTo>
                      <a:pt x="7" y="52"/>
                    </a:moveTo>
                    <a:cubicBezTo>
                      <a:pt x="5" y="48"/>
                      <a:pt x="7" y="48"/>
                      <a:pt x="12" y="46"/>
                    </a:cubicBezTo>
                    <a:cubicBezTo>
                      <a:pt x="95" y="4"/>
                      <a:pt x="95" y="4"/>
                      <a:pt x="95" y="4"/>
                    </a:cubicBezTo>
                    <a:cubicBezTo>
                      <a:pt x="96" y="4"/>
                      <a:pt x="97" y="3"/>
                      <a:pt x="98" y="4"/>
                    </a:cubicBezTo>
                    <a:cubicBezTo>
                      <a:pt x="96" y="0"/>
                      <a:pt x="96" y="0"/>
                      <a:pt x="96" y="0"/>
                    </a:cubicBezTo>
                    <a:cubicBezTo>
                      <a:pt x="96" y="0"/>
                      <a:pt x="95" y="1"/>
                      <a:pt x="94" y="1"/>
                    </a:cubicBezTo>
                    <a:cubicBezTo>
                      <a:pt x="7" y="38"/>
                      <a:pt x="7" y="38"/>
                      <a:pt x="7" y="38"/>
                    </a:cubicBezTo>
                    <a:cubicBezTo>
                      <a:pt x="3" y="40"/>
                      <a:pt x="2" y="42"/>
                      <a:pt x="0" y="39"/>
                    </a:cubicBezTo>
                    <a:lnTo>
                      <a:pt x="7" y="52"/>
                    </a:lnTo>
                    <a:close/>
                  </a:path>
                </a:pathLst>
              </a:custGeom>
              <a:grpFill/>
              <a:ln>
                <a:noFill/>
              </a:ln>
            </p:spPr>
            <p:txBody>
              <a:bodyPr anchor="ctr"/>
              <a:lstStyle/>
              <a:p>
                <a:pPr algn="ctr"/>
                <a:endParaRPr/>
              </a:p>
            </p:txBody>
          </p:sp>
          <p:sp>
            <p:nvSpPr>
              <p:cNvPr id="176" name="îsḷïdé">
                <a:extLst>
                  <a:ext uri="{FF2B5EF4-FFF2-40B4-BE49-F238E27FC236}">
                    <a16:creationId xmlns:a16="http://schemas.microsoft.com/office/drawing/2014/main" id="{211CB81F-8B71-0BAA-CF60-025759029626}"/>
                  </a:ext>
                </a:extLst>
              </p:cNvPr>
              <p:cNvSpPr/>
              <p:nvPr/>
            </p:nvSpPr>
            <p:spPr bwMode="auto">
              <a:xfrm>
                <a:off x="5895693" y="1197012"/>
                <a:ext cx="128779" cy="80984"/>
              </a:xfrm>
              <a:custGeom>
                <a:avLst/>
                <a:gdLst>
                  <a:gd name="T0" fmla="*/ 4 w 93"/>
                  <a:gd name="T1" fmla="*/ 58 h 58"/>
                  <a:gd name="T2" fmla="*/ 5 w 93"/>
                  <a:gd name="T3" fmla="*/ 56 h 58"/>
                  <a:gd name="T4" fmla="*/ 92 w 93"/>
                  <a:gd name="T5" fmla="*/ 6 h 58"/>
                  <a:gd name="T6" fmla="*/ 93 w 93"/>
                  <a:gd name="T7" fmla="*/ 6 h 58"/>
                  <a:gd name="T8" fmla="*/ 89 w 93"/>
                  <a:gd name="T9" fmla="*/ 0 h 58"/>
                  <a:gd name="T10" fmla="*/ 88 w 93"/>
                  <a:gd name="T11" fmla="*/ 1 h 58"/>
                  <a:gd name="T12" fmla="*/ 4 w 93"/>
                  <a:gd name="T13" fmla="*/ 51 h 58"/>
                  <a:gd name="T14" fmla="*/ 0 w 93"/>
                  <a:gd name="T15" fmla="*/ 51 h 58"/>
                  <a:gd name="T16" fmla="*/ 4 w 93"/>
                  <a:gd name="T17" fmla="*/ 5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58">
                    <a:moveTo>
                      <a:pt x="4" y="58"/>
                    </a:moveTo>
                    <a:cubicBezTo>
                      <a:pt x="4" y="57"/>
                      <a:pt x="4" y="57"/>
                      <a:pt x="5" y="56"/>
                    </a:cubicBezTo>
                    <a:cubicBezTo>
                      <a:pt x="30" y="41"/>
                      <a:pt x="67" y="21"/>
                      <a:pt x="92" y="6"/>
                    </a:cubicBezTo>
                    <a:cubicBezTo>
                      <a:pt x="92" y="5"/>
                      <a:pt x="93" y="5"/>
                      <a:pt x="93" y="6"/>
                    </a:cubicBezTo>
                    <a:cubicBezTo>
                      <a:pt x="89" y="0"/>
                      <a:pt x="89" y="0"/>
                      <a:pt x="89" y="0"/>
                    </a:cubicBezTo>
                    <a:cubicBezTo>
                      <a:pt x="90" y="0"/>
                      <a:pt x="89" y="1"/>
                      <a:pt x="88" y="1"/>
                    </a:cubicBezTo>
                    <a:cubicBezTo>
                      <a:pt x="4" y="51"/>
                      <a:pt x="4" y="51"/>
                      <a:pt x="4" y="51"/>
                    </a:cubicBezTo>
                    <a:cubicBezTo>
                      <a:pt x="2" y="52"/>
                      <a:pt x="1" y="52"/>
                      <a:pt x="0" y="51"/>
                    </a:cubicBezTo>
                    <a:lnTo>
                      <a:pt x="4" y="58"/>
                    </a:lnTo>
                    <a:close/>
                  </a:path>
                </a:pathLst>
              </a:custGeom>
              <a:grpFill/>
              <a:ln>
                <a:noFill/>
              </a:ln>
            </p:spPr>
            <p:txBody>
              <a:bodyPr anchor="ctr"/>
              <a:lstStyle/>
              <a:p>
                <a:pPr algn="ctr"/>
                <a:endParaRPr/>
              </a:p>
            </p:txBody>
          </p:sp>
          <p:sp>
            <p:nvSpPr>
              <p:cNvPr id="177" name="íşľîdé">
                <a:extLst>
                  <a:ext uri="{FF2B5EF4-FFF2-40B4-BE49-F238E27FC236}">
                    <a16:creationId xmlns:a16="http://schemas.microsoft.com/office/drawing/2014/main" id="{E44138AA-4FB9-4CB4-2D93-BE46E2BC1550}"/>
                  </a:ext>
                </a:extLst>
              </p:cNvPr>
              <p:cNvSpPr/>
              <p:nvPr/>
            </p:nvSpPr>
            <p:spPr bwMode="auto">
              <a:xfrm>
                <a:off x="5914279" y="1219582"/>
                <a:ext cx="127450" cy="91607"/>
              </a:xfrm>
              <a:custGeom>
                <a:avLst/>
                <a:gdLst>
                  <a:gd name="T0" fmla="*/ 5 w 91"/>
                  <a:gd name="T1" fmla="*/ 66 h 66"/>
                  <a:gd name="T2" fmla="*/ 7 w 91"/>
                  <a:gd name="T3" fmla="*/ 62 h 66"/>
                  <a:gd name="T4" fmla="*/ 86 w 91"/>
                  <a:gd name="T5" fmla="*/ 11 h 66"/>
                  <a:gd name="T6" fmla="*/ 91 w 91"/>
                  <a:gd name="T7" fmla="*/ 11 h 66"/>
                  <a:gd name="T8" fmla="*/ 84 w 91"/>
                  <a:gd name="T9" fmla="*/ 0 h 66"/>
                  <a:gd name="T10" fmla="*/ 81 w 91"/>
                  <a:gd name="T11" fmla="*/ 5 h 66"/>
                  <a:gd name="T12" fmla="*/ 3 w 91"/>
                  <a:gd name="T13" fmla="*/ 58 h 66"/>
                  <a:gd name="T14" fmla="*/ 0 w 91"/>
                  <a:gd name="T15" fmla="*/ 58 h 66"/>
                  <a:gd name="T16" fmla="*/ 5 w 91"/>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66">
                    <a:moveTo>
                      <a:pt x="5" y="66"/>
                    </a:moveTo>
                    <a:cubicBezTo>
                      <a:pt x="4" y="65"/>
                      <a:pt x="5" y="64"/>
                      <a:pt x="7" y="62"/>
                    </a:cubicBezTo>
                    <a:cubicBezTo>
                      <a:pt x="86" y="11"/>
                      <a:pt x="86" y="11"/>
                      <a:pt x="86" y="11"/>
                    </a:cubicBezTo>
                    <a:cubicBezTo>
                      <a:pt x="88" y="10"/>
                      <a:pt x="90" y="10"/>
                      <a:pt x="91" y="11"/>
                    </a:cubicBezTo>
                    <a:cubicBezTo>
                      <a:pt x="84" y="0"/>
                      <a:pt x="84" y="0"/>
                      <a:pt x="84" y="0"/>
                    </a:cubicBezTo>
                    <a:cubicBezTo>
                      <a:pt x="85" y="2"/>
                      <a:pt x="83" y="3"/>
                      <a:pt x="81" y="5"/>
                    </a:cubicBezTo>
                    <a:cubicBezTo>
                      <a:pt x="3" y="58"/>
                      <a:pt x="3" y="58"/>
                      <a:pt x="3" y="58"/>
                    </a:cubicBezTo>
                    <a:cubicBezTo>
                      <a:pt x="2" y="58"/>
                      <a:pt x="1" y="59"/>
                      <a:pt x="0" y="58"/>
                    </a:cubicBezTo>
                    <a:lnTo>
                      <a:pt x="5" y="66"/>
                    </a:lnTo>
                    <a:close/>
                  </a:path>
                </a:pathLst>
              </a:custGeom>
              <a:grpFill/>
              <a:ln>
                <a:noFill/>
              </a:ln>
            </p:spPr>
            <p:txBody>
              <a:bodyPr anchor="ctr"/>
              <a:lstStyle/>
              <a:p>
                <a:pPr algn="ctr"/>
                <a:endParaRPr/>
              </a:p>
            </p:txBody>
          </p:sp>
          <p:sp>
            <p:nvSpPr>
              <p:cNvPr id="178" name="ïṧļídè">
                <a:extLst>
                  <a:ext uri="{FF2B5EF4-FFF2-40B4-BE49-F238E27FC236}">
                    <a16:creationId xmlns:a16="http://schemas.microsoft.com/office/drawing/2014/main" id="{5A0DE2E6-9243-9C9D-5FD7-F9D9C876A7B4}"/>
                  </a:ext>
                </a:extLst>
              </p:cNvPr>
              <p:cNvSpPr/>
              <p:nvPr/>
            </p:nvSpPr>
            <p:spPr bwMode="auto">
              <a:xfrm>
                <a:off x="5936849" y="1248789"/>
                <a:ext cx="122140" cy="95588"/>
              </a:xfrm>
              <a:custGeom>
                <a:avLst/>
                <a:gdLst>
                  <a:gd name="T0" fmla="*/ 0 w 88"/>
                  <a:gd name="T1" fmla="*/ 61 h 69"/>
                  <a:gd name="T2" fmla="*/ 3 w 88"/>
                  <a:gd name="T3" fmla="*/ 61 h 69"/>
                  <a:gd name="T4" fmla="*/ 81 w 88"/>
                  <a:gd name="T5" fmla="*/ 4 h 69"/>
                  <a:gd name="T6" fmla="*/ 83 w 88"/>
                  <a:gd name="T7" fmla="*/ 0 h 69"/>
                  <a:gd name="T8" fmla="*/ 88 w 88"/>
                  <a:gd name="T9" fmla="*/ 7 h 69"/>
                  <a:gd name="T10" fmla="*/ 85 w 88"/>
                  <a:gd name="T11" fmla="*/ 7 h 69"/>
                  <a:gd name="T12" fmla="*/ 7 w 88"/>
                  <a:gd name="T13" fmla="*/ 66 h 69"/>
                  <a:gd name="T14" fmla="*/ 6 w 88"/>
                  <a:gd name="T15" fmla="*/ 69 h 69"/>
                  <a:gd name="T16" fmla="*/ 0 w 88"/>
                  <a:gd name="T17" fmla="*/ 61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 h="69">
                    <a:moveTo>
                      <a:pt x="0" y="61"/>
                    </a:moveTo>
                    <a:cubicBezTo>
                      <a:pt x="1" y="62"/>
                      <a:pt x="2" y="62"/>
                      <a:pt x="3" y="61"/>
                    </a:cubicBezTo>
                    <a:cubicBezTo>
                      <a:pt x="81" y="4"/>
                      <a:pt x="81" y="4"/>
                      <a:pt x="81" y="4"/>
                    </a:cubicBezTo>
                    <a:cubicBezTo>
                      <a:pt x="83" y="3"/>
                      <a:pt x="84" y="2"/>
                      <a:pt x="83" y="0"/>
                    </a:cubicBezTo>
                    <a:cubicBezTo>
                      <a:pt x="88" y="7"/>
                      <a:pt x="88" y="7"/>
                      <a:pt x="88" y="7"/>
                    </a:cubicBezTo>
                    <a:cubicBezTo>
                      <a:pt x="87" y="6"/>
                      <a:pt x="86" y="6"/>
                      <a:pt x="85" y="7"/>
                    </a:cubicBezTo>
                    <a:cubicBezTo>
                      <a:pt x="63" y="22"/>
                      <a:pt x="27" y="49"/>
                      <a:pt x="7" y="66"/>
                    </a:cubicBezTo>
                    <a:cubicBezTo>
                      <a:pt x="5" y="67"/>
                      <a:pt x="5" y="68"/>
                      <a:pt x="6" y="69"/>
                    </a:cubicBezTo>
                    <a:lnTo>
                      <a:pt x="0" y="61"/>
                    </a:lnTo>
                    <a:close/>
                  </a:path>
                </a:pathLst>
              </a:custGeom>
              <a:grpFill/>
              <a:ln>
                <a:noFill/>
              </a:ln>
            </p:spPr>
            <p:txBody>
              <a:bodyPr anchor="ctr"/>
              <a:lstStyle/>
              <a:p>
                <a:pPr algn="ctr"/>
                <a:endParaRPr/>
              </a:p>
            </p:txBody>
          </p:sp>
          <p:sp>
            <p:nvSpPr>
              <p:cNvPr id="179" name="ïŝḻiḑe">
                <a:extLst>
                  <a:ext uri="{FF2B5EF4-FFF2-40B4-BE49-F238E27FC236}">
                    <a16:creationId xmlns:a16="http://schemas.microsoft.com/office/drawing/2014/main" id="{DF0E511F-A87F-41AD-5A3D-57F7F31DF1A6}"/>
                  </a:ext>
                </a:extLst>
              </p:cNvPr>
              <p:cNvSpPr/>
              <p:nvPr/>
            </p:nvSpPr>
            <p:spPr bwMode="auto">
              <a:xfrm>
                <a:off x="5981990" y="1288616"/>
                <a:ext cx="118159" cy="120814"/>
              </a:xfrm>
              <a:custGeom>
                <a:avLst/>
                <a:gdLst>
                  <a:gd name="T0" fmla="*/ 0 w 85"/>
                  <a:gd name="T1" fmla="*/ 72 h 86"/>
                  <a:gd name="T2" fmla="*/ 7 w 85"/>
                  <a:gd name="T3" fmla="*/ 70 h 86"/>
                  <a:gd name="T4" fmla="*/ 68 w 85"/>
                  <a:gd name="T5" fmla="*/ 16 h 86"/>
                  <a:gd name="T6" fmla="*/ 76 w 85"/>
                  <a:gd name="T7" fmla="*/ 3 h 86"/>
                  <a:gd name="T8" fmla="*/ 83 w 85"/>
                  <a:gd name="T9" fmla="*/ 9 h 86"/>
                  <a:gd name="T10" fmla="*/ 85 w 85"/>
                  <a:gd name="T11" fmla="*/ 13 h 86"/>
                  <a:gd name="T12" fmla="*/ 77 w 85"/>
                  <a:gd name="T13" fmla="*/ 16 h 86"/>
                  <a:gd name="T14" fmla="*/ 15 w 85"/>
                  <a:gd name="T15" fmla="*/ 75 h 86"/>
                  <a:gd name="T16" fmla="*/ 10 w 85"/>
                  <a:gd name="T17" fmla="*/ 83 h 86"/>
                  <a:gd name="T18" fmla="*/ 0 w 85"/>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6">
                    <a:moveTo>
                      <a:pt x="0" y="72"/>
                    </a:moveTo>
                    <a:cubicBezTo>
                      <a:pt x="0" y="72"/>
                      <a:pt x="3" y="74"/>
                      <a:pt x="7" y="70"/>
                    </a:cubicBezTo>
                    <a:cubicBezTo>
                      <a:pt x="12" y="67"/>
                      <a:pt x="68" y="16"/>
                      <a:pt x="68" y="16"/>
                    </a:cubicBezTo>
                    <a:cubicBezTo>
                      <a:pt x="68" y="16"/>
                      <a:pt x="78" y="7"/>
                      <a:pt x="76" y="3"/>
                    </a:cubicBezTo>
                    <a:cubicBezTo>
                      <a:pt x="74" y="0"/>
                      <a:pt x="83" y="9"/>
                      <a:pt x="83" y="9"/>
                    </a:cubicBezTo>
                    <a:cubicBezTo>
                      <a:pt x="85" y="13"/>
                      <a:pt x="85" y="13"/>
                      <a:pt x="85" y="13"/>
                    </a:cubicBezTo>
                    <a:cubicBezTo>
                      <a:pt x="85" y="13"/>
                      <a:pt x="82" y="12"/>
                      <a:pt x="77" y="16"/>
                    </a:cubicBezTo>
                    <a:cubicBezTo>
                      <a:pt x="72" y="21"/>
                      <a:pt x="15" y="75"/>
                      <a:pt x="15" y="75"/>
                    </a:cubicBezTo>
                    <a:cubicBezTo>
                      <a:pt x="15" y="75"/>
                      <a:pt x="10" y="79"/>
                      <a:pt x="10" y="83"/>
                    </a:cubicBezTo>
                    <a:cubicBezTo>
                      <a:pt x="10" y="86"/>
                      <a:pt x="0" y="72"/>
                      <a:pt x="0" y="72"/>
                    </a:cubicBezTo>
                    <a:close/>
                  </a:path>
                </a:pathLst>
              </a:custGeom>
              <a:grpFill/>
              <a:ln>
                <a:noFill/>
              </a:ln>
            </p:spPr>
            <p:txBody>
              <a:bodyPr anchor="ctr"/>
              <a:lstStyle/>
              <a:p>
                <a:pPr algn="ctr"/>
                <a:endParaRPr/>
              </a:p>
            </p:txBody>
          </p:sp>
          <p:sp>
            <p:nvSpPr>
              <p:cNvPr id="180" name="i$ḷïḋe">
                <a:extLst>
                  <a:ext uri="{FF2B5EF4-FFF2-40B4-BE49-F238E27FC236}">
                    <a16:creationId xmlns:a16="http://schemas.microsoft.com/office/drawing/2014/main" id="{294032EB-5CD4-2568-E993-4C6844D4D895}"/>
                  </a:ext>
                </a:extLst>
              </p:cNvPr>
              <p:cNvSpPr/>
              <p:nvPr/>
            </p:nvSpPr>
            <p:spPr bwMode="auto">
              <a:xfrm>
                <a:off x="6007213" y="1317826"/>
                <a:ext cx="118159" cy="123469"/>
              </a:xfrm>
              <a:custGeom>
                <a:avLst/>
                <a:gdLst>
                  <a:gd name="T0" fmla="*/ 0 w 85"/>
                  <a:gd name="T1" fmla="*/ 75 h 88"/>
                  <a:gd name="T2" fmla="*/ 7 w 85"/>
                  <a:gd name="T3" fmla="*/ 73 h 88"/>
                  <a:gd name="T4" fmla="*/ 73 w 85"/>
                  <a:gd name="T5" fmla="*/ 11 h 88"/>
                  <a:gd name="T6" fmla="*/ 76 w 85"/>
                  <a:gd name="T7" fmla="*/ 3 h 88"/>
                  <a:gd name="T8" fmla="*/ 82 w 85"/>
                  <a:gd name="T9" fmla="*/ 8 h 88"/>
                  <a:gd name="T10" fmla="*/ 85 w 85"/>
                  <a:gd name="T11" fmla="*/ 13 h 88"/>
                  <a:gd name="T12" fmla="*/ 77 w 85"/>
                  <a:gd name="T13" fmla="*/ 16 h 88"/>
                  <a:gd name="T14" fmla="*/ 14 w 85"/>
                  <a:gd name="T15" fmla="*/ 77 h 88"/>
                  <a:gd name="T16" fmla="*/ 10 w 85"/>
                  <a:gd name="T17" fmla="*/ 85 h 88"/>
                  <a:gd name="T18" fmla="*/ 0 w 85"/>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8">
                    <a:moveTo>
                      <a:pt x="0" y="75"/>
                    </a:moveTo>
                    <a:cubicBezTo>
                      <a:pt x="0" y="75"/>
                      <a:pt x="3" y="77"/>
                      <a:pt x="7" y="73"/>
                    </a:cubicBezTo>
                    <a:cubicBezTo>
                      <a:pt x="11" y="69"/>
                      <a:pt x="73" y="11"/>
                      <a:pt x="73" y="11"/>
                    </a:cubicBezTo>
                    <a:cubicBezTo>
                      <a:pt x="73" y="11"/>
                      <a:pt x="78" y="6"/>
                      <a:pt x="76" y="3"/>
                    </a:cubicBezTo>
                    <a:cubicBezTo>
                      <a:pt x="74" y="0"/>
                      <a:pt x="82" y="8"/>
                      <a:pt x="82" y="8"/>
                    </a:cubicBezTo>
                    <a:cubicBezTo>
                      <a:pt x="85" y="13"/>
                      <a:pt x="85" y="13"/>
                      <a:pt x="85" y="13"/>
                    </a:cubicBezTo>
                    <a:cubicBezTo>
                      <a:pt x="85" y="13"/>
                      <a:pt x="82" y="11"/>
                      <a:pt x="77" y="16"/>
                    </a:cubicBezTo>
                    <a:cubicBezTo>
                      <a:pt x="72" y="21"/>
                      <a:pt x="14" y="77"/>
                      <a:pt x="14" y="77"/>
                    </a:cubicBezTo>
                    <a:cubicBezTo>
                      <a:pt x="14" y="77"/>
                      <a:pt x="10" y="81"/>
                      <a:pt x="10" y="85"/>
                    </a:cubicBezTo>
                    <a:cubicBezTo>
                      <a:pt x="10" y="88"/>
                      <a:pt x="0" y="75"/>
                      <a:pt x="0" y="75"/>
                    </a:cubicBezTo>
                    <a:close/>
                  </a:path>
                </a:pathLst>
              </a:custGeom>
              <a:grpFill/>
              <a:ln>
                <a:noFill/>
              </a:ln>
            </p:spPr>
            <p:txBody>
              <a:bodyPr anchor="ctr"/>
              <a:lstStyle/>
              <a:p>
                <a:pPr algn="ctr"/>
                <a:endParaRPr/>
              </a:p>
            </p:txBody>
          </p:sp>
          <p:sp>
            <p:nvSpPr>
              <p:cNvPr id="181" name="î$ḷïḑê">
                <a:extLst>
                  <a:ext uri="{FF2B5EF4-FFF2-40B4-BE49-F238E27FC236}">
                    <a16:creationId xmlns:a16="http://schemas.microsoft.com/office/drawing/2014/main" id="{914ABDE9-7849-A505-5496-855BB5B58CA6}"/>
                  </a:ext>
                </a:extLst>
              </p:cNvPr>
              <p:cNvSpPr/>
              <p:nvPr/>
            </p:nvSpPr>
            <p:spPr bwMode="auto">
              <a:xfrm>
                <a:off x="6032438" y="1340393"/>
                <a:ext cx="114175" cy="127450"/>
              </a:xfrm>
              <a:custGeom>
                <a:avLst/>
                <a:gdLst>
                  <a:gd name="T0" fmla="*/ 0 w 82"/>
                  <a:gd name="T1" fmla="*/ 78 h 91"/>
                  <a:gd name="T2" fmla="*/ 7 w 82"/>
                  <a:gd name="T3" fmla="*/ 76 h 91"/>
                  <a:gd name="T4" fmla="*/ 70 w 82"/>
                  <a:gd name="T5" fmla="*/ 11 h 91"/>
                  <a:gd name="T6" fmla="*/ 73 w 82"/>
                  <a:gd name="T7" fmla="*/ 3 h 91"/>
                  <a:gd name="T8" fmla="*/ 79 w 82"/>
                  <a:gd name="T9" fmla="*/ 7 h 91"/>
                  <a:gd name="T10" fmla="*/ 82 w 82"/>
                  <a:gd name="T11" fmla="*/ 11 h 91"/>
                  <a:gd name="T12" fmla="*/ 74 w 82"/>
                  <a:gd name="T13" fmla="*/ 15 h 91"/>
                  <a:gd name="T14" fmla="*/ 14 w 82"/>
                  <a:gd name="T15" fmla="*/ 79 h 91"/>
                  <a:gd name="T16" fmla="*/ 11 w 82"/>
                  <a:gd name="T17" fmla="*/ 87 h 91"/>
                  <a:gd name="T18" fmla="*/ 0 w 82"/>
                  <a:gd name="T19" fmla="*/ 78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2" h="91">
                    <a:moveTo>
                      <a:pt x="0" y="78"/>
                    </a:moveTo>
                    <a:cubicBezTo>
                      <a:pt x="0" y="78"/>
                      <a:pt x="3" y="80"/>
                      <a:pt x="7" y="76"/>
                    </a:cubicBezTo>
                    <a:cubicBezTo>
                      <a:pt x="11" y="71"/>
                      <a:pt x="70" y="11"/>
                      <a:pt x="70" y="11"/>
                    </a:cubicBezTo>
                    <a:cubicBezTo>
                      <a:pt x="70" y="11"/>
                      <a:pt x="75" y="5"/>
                      <a:pt x="73" y="3"/>
                    </a:cubicBezTo>
                    <a:cubicBezTo>
                      <a:pt x="70" y="0"/>
                      <a:pt x="79" y="7"/>
                      <a:pt x="79" y="7"/>
                    </a:cubicBezTo>
                    <a:cubicBezTo>
                      <a:pt x="82" y="11"/>
                      <a:pt x="82" y="11"/>
                      <a:pt x="82" y="11"/>
                    </a:cubicBezTo>
                    <a:cubicBezTo>
                      <a:pt x="82" y="11"/>
                      <a:pt x="79" y="10"/>
                      <a:pt x="74" y="15"/>
                    </a:cubicBezTo>
                    <a:cubicBezTo>
                      <a:pt x="70" y="20"/>
                      <a:pt x="14" y="79"/>
                      <a:pt x="14" y="79"/>
                    </a:cubicBezTo>
                    <a:cubicBezTo>
                      <a:pt x="14" y="79"/>
                      <a:pt x="10" y="83"/>
                      <a:pt x="11" y="87"/>
                    </a:cubicBezTo>
                    <a:cubicBezTo>
                      <a:pt x="11" y="91"/>
                      <a:pt x="0" y="78"/>
                      <a:pt x="0" y="78"/>
                    </a:cubicBezTo>
                    <a:close/>
                  </a:path>
                </a:pathLst>
              </a:custGeom>
              <a:grpFill/>
              <a:ln>
                <a:noFill/>
              </a:ln>
            </p:spPr>
            <p:txBody>
              <a:bodyPr anchor="ctr"/>
              <a:lstStyle/>
              <a:p>
                <a:pPr algn="ctr"/>
                <a:endParaRPr/>
              </a:p>
            </p:txBody>
          </p:sp>
          <p:sp>
            <p:nvSpPr>
              <p:cNvPr id="182" name="ísḻíďê">
                <a:extLst>
                  <a:ext uri="{FF2B5EF4-FFF2-40B4-BE49-F238E27FC236}">
                    <a16:creationId xmlns:a16="http://schemas.microsoft.com/office/drawing/2014/main" id="{F96D9F88-A29F-B4B4-CC5C-C837BB106740}"/>
                  </a:ext>
                </a:extLst>
              </p:cNvPr>
              <p:cNvSpPr/>
              <p:nvPr/>
            </p:nvSpPr>
            <p:spPr bwMode="auto">
              <a:xfrm>
                <a:off x="6057663" y="1357653"/>
                <a:ext cx="110193" cy="131434"/>
              </a:xfrm>
              <a:custGeom>
                <a:avLst/>
                <a:gdLst>
                  <a:gd name="T0" fmla="*/ 0 w 79"/>
                  <a:gd name="T1" fmla="*/ 82 h 94"/>
                  <a:gd name="T2" fmla="*/ 9 w 79"/>
                  <a:gd name="T3" fmla="*/ 79 h 94"/>
                  <a:gd name="T4" fmla="*/ 68 w 79"/>
                  <a:gd name="T5" fmla="*/ 11 h 94"/>
                  <a:gd name="T6" fmla="*/ 69 w 79"/>
                  <a:gd name="T7" fmla="*/ 3 h 94"/>
                  <a:gd name="T8" fmla="*/ 76 w 79"/>
                  <a:gd name="T9" fmla="*/ 8 h 94"/>
                  <a:gd name="T10" fmla="*/ 79 w 79"/>
                  <a:gd name="T11" fmla="*/ 12 h 94"/>
                  <a:gd name="T12" fmla="*/ 71 w 79"/>
                  <a:gd name="T13" fmla="*/ 15 h 94"/>
                  <a:gd name="T14" fmla="*/ 15 w 79"/>
                  <a:gd name="T15" fmla="*/ 82 h 94"/>
                  <a:gd name="T16" fmla="*/ 13 w 79"/>
                  <a:gd name="T17" fmla="*/ 90 h 94"/>
                  <a:gd name="T18" fmla="*/ 0 w 79"/>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 h="94">
                    <a:moveTo>
                      <a:pt x="0" y="82"/>
                    </a:moveTo>
                    <a:cubicBezTo>
                      <a:pt x="0" y="82"/>
                      <a:pt x="5" y="83"/>
                      <a:pt x="9" y="79"/>
                    </a:cubicBezTo>
                    <a:cubicBezTo>
                      <a:pt x="13" y="74"/>
                      <a:pt x="68" y="11"/>
                      <a:pt x="68" y="11"/>
                    </a:cubicBezTo>
                    <a:cubicBezTo>
                      <a:pt x="68" y="11"/>
                      <a:pt x="71" y="6"/>
                      <a:pt x="69" y="3"/>
                    </a:cubicBezTo>
                    <a:cubicBezTo>
                      <a:pt x="67" y="0"/>
                      <a:pt x="76" y="8"/>
                      <a:pt x="76" y="8"/>
                    </a:cubicBezTo>
                    <a:cubicBezTo>
                      <a:pt x="79" y="12"/>
                      <a:pt x="79" y="12"/>
                      <a:pt x="79" y="12"/>
                    </a:cubicBezTo>
                    <a:cubicBezTo>
                      <a:pt x="79" y="12"/>
                      <a:pt x="76" y="10"/>
                      <a:pt x="71" y="15"/>
                    </a:cubicBezTo>
                    <a:cubicBezTo>
                      <a:pt x="67" y="20"/>
                      <a:pt x="15" y="82"/>
                      <a:pt x="15" y="82"/>
                    </a:cubicBezTo>
                    <a:cubicBezTo>
                      <a:pt x="15" y="82"/>
                      <a:pt x="13" y="86"/>
                      <a:pt x="13" y="90"/>
                    </a:cubicBezTo>
                    <a:cubicBezTo>
                      <a:pt x="14" y="94"/>
                      <a:pt x="0" y="82"/>
                      <a:pt x="0" y="82"/>
                    </a:cubicBezTo>
                    <a:close/>
                  </a:path>
                </a:pathLst>
              </a:custGeom>
              <a:grpFill/>
              <a:ln>
                <a:noFill/>
              </a:ln>
            </p:spPr>
            <p:txBody>
              <a:bodyPr anchor="ctr"/>
              <a:lstStyle/>
              <a:p>
                <a:pPr algn="ctr"/>
                <a:endParaRPr/>
              </a:p>
            </p:txBody>
          </p:sp>
          <p:sp>
            <p:nvSpPr>
              <p:cNvPr id="183" name="iṩliḍé">
                <a:extLst>
                  <a:ext uri="{FF2B5EF4-FFF2-40B4-BE49-F238E27FC236}">
                    <a16:creationId xmlns:a16="http://schemas.microsoft.com/office/drawing/2014/main" id="{0E305C8B-E50A-832F-E271-5FCCD4C93B73}"/>
                  </a:ext>
                </a:extLst>
              </p:cNvPr>
              <p:cNvSpPr/>
              <p:nvPr/>
            </p:nvSpPr>
            <p:spPr bwMode="auto">
              <a:xfrm>
                <a:off x="6086870" y="1377565"/>
                <a:ext cx="106209" cy="138071"/>
              </a:xfrm>
              <a:custGeom>
                <a:avLst/>
                <a:gdLst>
                  <a:gd name="T0" fmla="*/ 0 w 76"/>
                  <a:gd name="T1" fmla="*/ 84 h 99"/>
                  <a:gd name="T2" fmla="*/ 8 w 76"/>
                  <a:gd name="T3" fmla="*/ 81 h 99"/>
                  <a:gd name="T4" fmla="*/ 63 w 76"/>
                  <a:gd name="T5" fmla="*/ 12 h 99"/>
                  <a:gd name="T6" fmla="*/ 66 w 76"/>
                  <a:gd name="T7" fmla="*/ 3 h 99"/>
                  <a:gd name="T8" fmla="*/ 73 w 76"/>
                  <a:gd name="T9" fmla="*/ 8 h 99"/>
                  <a:gd name="T10" fmla="*/ 76 w 76"/>
                  <a:gd name="T11" fmla="*/ 11 h 99"/>
                  <a:gd name="T12" fmla="*/ 64 w 76"/>
                  <a:gd name="T13" fmla="*/ 23 h 99"/>
                  <a:gd name="T14" fmla="*/ 17 w 76"/>
                  <a:gd name="T15" fmla="*/ 87 h 99"/>
                  <a:gd name="T16" fmla="*/ 16 w 76"/>
                  <a:gd name="T17" fmla="*/ 96 h 99"/>
                  <a:gd name="T18" fmla="*/ 0 w 76"/>
                  <a:gd name="T19" fmla="*/ 84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99">
                    <a:moveTo>
                      <a:pt x="0" y="84"/>
                    </a:moveTo>
                    <a:cubicBezTo>
                      <a:pt x="0" y="84"/>
                      <a:pt x="4" y="85"/>
                      <a:pt x="8" y="81"/>
                    </a:cubicBezTo>
                    <a:cubicBezTo>
                      <a:pt x="12" y="76"/>
                      <a:pt x="63" y="12"/>
                      <a:pt x="63" y="12"/>
                    </a:cubicBezTo>
                    <a:cubicBezTo>
                      <a:pt x="63" y="12"/>
                      <a:pt x="68" y="6"/>
                      <a:pt x="66" y="3"/>
                    </a:cubicBezTo>
                    <a:cubicBezTo>
                      <a:pt x="63" y="0"/>
                      <a:pt x="73" y="8"/>
                      <a:pt x="73" y="8"/>
                    </a:cubicBezTo>
                    <a:cubicBezTo>
                      <a:pt x="76" y="11"/>
                      <a:pt x="76" y="11"/>
                      <a:pt x="76" y="11"/>
                    </a:cubicBezTo>
                    <a:cubicBezTo>
                      <a:pt x="76" y="11"/>
                      <a:pt x="68" y="18"/>
                      <a:pt x="64" y="23"/>
                    </a:cubicBezTo>
                    <a:cubicBezTo>
                      <a:pt x="59" y="28"/>
                      <a:pt x="17" y="87"/>
                      <a:pt x="17" y="87"/>
                    </a:cubicBezTo>
                    <a:cubicBezTo>
                      <a:pt x="17" y="87"/>
                      <a:pt x="12" y="91"/>
                      <a:pt x="16" y="96"/>
                    </a:cubicBezTo>
                    <a:cubicBezTo>
                      <a:pt x="17" y="99"/>
                      <a:pt x="0" y="84"/>
                      <a:pt x="0" y="84"/>
                    </a:cubicBezTo>
                    <a:close/>
                  </a:path>
                </a:pathLst>
              </a:custGeom>
              <a:grpFill/>
              <a:ln>
                <a:noFill/>
              </a:ln>
            </p:spPr>
            <p:txBody>
              <a:bodyPr anchor="ctr"/>
              <a:lstStyle/>
              <a:p>
                <a:pPr algn="ctr"/>
                <a:endParaRPr/>
              </a:p>
            </p:txBody>
          </p:sp>
          <p:sp>
            <p:nvSpPr>
              <p:cNvPr id="184" name="iṥļíḋê">
                <a:extLst>
                  <a:ext uri="{FF2B5EF4-FFF2-40B4-BE49-F238E27FC236}">
                    <a16:creationId xmlns:a16="http://schemas.microsoft.com/office/drawing/2014/main" id="{411001A7-2D72-DFAC-A66B-27943AD5DD02}"/>
                  </a:ext>
                </a:extLst>
              </p:cNvPr>
              <p:cNvSpPr/>
              <p:nvPr/>
            </p:nvSpPr>
            <p:spPr bwMode="auto">
              <a:xfrm>
                <a:off x="7099841" y="1159837"/>
                <a:ext cx="131434" cy="83641"/>
              </a:xfrm>
              <a:custGeom>
                <a:avLst/>
                <a:gdLst>
                  <a:gd name="T0" fmla="*/ 88 w 95"/>
                  <a:gd name="T1" fmla="*/ 60 h 60"/>
                  <a:gd name="T2" fmla="*/ 82 w 95"/>
                  <a:gd name="T3" fmla="*/ 53 h 60"/>
                  <a:gd name="T4" fmla="*/ 10 w 95"/>
                  <a:gd name="T5" fmla="*/ 18 h 60"/>
                  <a:gd name="T6" fmla="*/ 0 w 95"/>
                  <a:gd name="T7" fmla="*/ 17 h 60"/>
                  <a:gd name="T8" fmla="*/ 8 w 95"/>
                  <a:gd name="T9" fmla="*/ 0 h 60"/>
                  <a:gd name="T10" fmla="*/ 15 w 95"/>
                  <a:gd name="T11" fmla="*/ 10 h 60"/>
                  <a:gd name="T12" fmla="*/ 88 w 95"/>
                  <a:gd name="T13" fmla="*/ 45 h 60"/>
                  <a:gd name="T14" fmla="*/ 95 w 95"/>
                  <a:gd name="T15" fmla="*/ 45 h 60"/>
                  <a:gd name="T16" fmla="*/ 88 w 95"/>
                  <a:gd name="T17"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0">
                    <a:moveTo>
                      <a:pt x="88" y="60"/>
                    </a:moveTo>
                    <a:cubicBezTo>
                      <a:pt x="90" y="56"/>
                      <a:pt x="88" y="55"/>
                      <a:pt x="82" y="53"/>
                    </a:cubicBezTo>
                    <a:cubicBezTo>
                      <a:pt x="10" y="18"/>
                      <a:pt x="10" y="18"/>
                      <a:pt x="10" y="18"/>
                    </a:cubicBezTo>
                    <a:cubicBezTo>
                      <a:pt x="9" y="17"/>
                      <a:pt x="1" y="13"/>
                      <a:pt x="0" y="17"/>
                    </a:cubicBezTo>
                    <a:cubicBezTo>
                      <a:pt x="8" y="0"/>
                      <a:pt x="8" y="0"/>
                      <a:pt x="8" y="0"/>
                    </a:cubicBezTo>
                    <a:cubicBezTo>
                      <a:pt x="6" y="3"/>
                      <a:pt x="12" y="9"/>
                      <a:pt x="15" y="10"/>
                    </a:cubicBezTo>
                    <a:cubicBezTo>
                      <a:pt x="88" y="45"/>
                      <a:pt x="88" y="45"/>
                      <a:pt x="88" y="45"/>
                    </a:cubicBezTo>
                    <a:cubicBezTo>
                      <a:pt x="92" y="47"/>
                      <a:pt x="93" y="48"/>
                      <a:pt x="95" y="45"/>
                    </a:cubicBezTo>
                    <a:lnTo>
                      <a:pt x="88" y="60"/>
                    </a:lnTo>
                    <a:close/>
                  </a:path>
                </a:pathLst>
              </a:custGeom>
              <a:grpFill/>
              <a:ln>
                <a:noFill/>
              </a:ln>
            </p:spPr>
            <p:txBody>
              <a:bodyPr anchor="ctr"/>
              <a:lstStyle/>
              <a:p>
                <a:pPr algn="ctr"/>
                <a:endParaRPr/>
              </a:p>
            </p:txBody>
          </p:sp>
          <p:sp>
            <p:nvSpPr>
              <p:cNvPr id="185" name="îṥľîḓê">
                <a:extLst>
                  <a:ext uri="{FF2B5EF4-FFF2-40B4-BE49-F238E27FC236}">
                    <a16:creationId xmlns:a16="http://schemas.microsoft.com/office/drawing/2014/main" id="{EFD94FCA-247C-A2EF-7BB9-225197CFB212}"/>
                  </a:ext>
                </a:extLst>
              </p:cNvPr>
              <p:cNvSpPr/>
              <p:nvPr/>
            </p:nvSpPr>
            <p:spPr bwMode="auto">
              <a:xfrm>
                <a:off x="7083910" y="1193028"/>
                <a:ext cx="132761" cy="84968"/>
              </a:xfrm>
              <a:custGeom>
                <a:avLst/>
                <a:gdLst>
                  <a:gd name="T0" fmla="*/ 80 w 95"/>
                  <a:gd name="T1" fmla="*/ 49 h 61"/>
                  <a:gd name="T2" fmla="*/ 18 w 95"/>
                  <a:gd name="T3" fmla="*/ 16 h 61"/>
                  <a:gd name="T4" fmla="*/ 0 w 95"/>
                  <a:gd name="T5" fmla="*/ 11 h 61"/>
                  <a:gd name="T6" fmla="*/ 6 w 95"/>
                  <a:gd name="T7" fmla="*/ 0 h 61"/>
                  <a:gd name="T8" fmla="*/ 14 w 95"/>
                  <a:gd name="T9" fmla="*/ 7 h 61"/>
                  <a:gd name="T10" fmla="*/ 84 w 95"/>
                  <a:gd name="T11" fmla="*/ 45 h 61"/>
                  <a:gd name="T12" fmla="*/ 94 w 95"/>
                  <a:gd name="T13" fmla="*/ 45 h 61"/>
                  <a:gd name="T14" fmla="*/ 88 w 95"/>
                  <a:gd name="T15" fmla="*/ 60 h 61"/>
                  <a:gd name="T16" fmla="*/ 80 w 95"/>
                  <a:gd name="T17"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1">
                    <a:moveTo>
                      <a:pt x="80" y="49"/>
                    </a:moveTo>
                    <a:cubicBezTo>
                      <a:pt x="62" y="38"/>
                      <a:pt x="40" y="26"/>
                      <a:pt x="18" y="16"/>
                    </a:cubicBezTo>
                    <a:cubicBezTo>
                      <a:pt x="15" y="14"/>
                      <a:pt x="2" y="8"/>
                      <a:pt x="0" y="11"/>
                    </a:cubicBezTo>
                    <a:cubicBezTo>
                      <a:pt x="6" y="0"/>
                      <a:pt x="6" y="0"/>
                      <a:pt x="6" y="0"/>
                    </a:cubicBezTo>
                    <a:cubicBezTo>
                      <a:pt x="5" y="2"/>
                      <a:pt x="12" y="6"/>
                      <a:pt x="14" y="7"/>
                    </a:cubicBezTo>
                    <a:cubicBezTo>
                      <a:pt x="84" y="45"/>
                      <a:pt x="84" y="45"/>
                      <a:pt x="84" y="45"/>
                    </a:cubicBezTo>
                    <a:cubicBezTo>
                      <a:pt x="87" y="47"/>
                      <a:pt x="91" y="48"/>
                      <a:pt x="94" y="45"/>
                    </a:cubicBezTo>
                    <a:cubicBezTo>
                      <a:pt x="95" y="52"/>
                      <a:pt x="90" y="61"/>
                      <a:pt x="88" y="60"/>
                    </a:cubicBezTo>
                    <a:cubicBezTo>
                      <a:pt x="85" y="59"/>
                      <a:pt x="92" y="57"/>
                      <a:pt x="80" y="49"/>
                    </a:cubicBezTo>
                    <a:close/>
                  </a:path>
                </a:pathLst>
              </a:custGeom>
              <a:grpFill/>
              <a:ln>
                <a:noFill/>
              </a:ln>
            </p:spPr>
            <p:txBody>
              <a:bodyPr anchor="ctr"/>
              <a:lstStyle/>
              <a:p>
                <a:pPr algn="ctr"/>
                <a:endParaRPr/>
              </a:p>
            </p:txBody>
          </p:sp>
          <p:sp>
            <p:nvSpPr>
              <p:cNvPr id="186" name="ïṣḷíďê">
                <a:extLst>
                  <a:ext uri="{FF2B5EF4-FFF2-40B4-BE49-F238E27FC236}">
                    <a16:creationId xmlns:a16="http://schemas.microsoft.com/office/drawing/2014/main" id="{A35E5D89-F6E6-EE7D-5059-39B020B7CE97}"/>
                  </a:ext>
                </a:extLst>
              </p:cNvPr>
              <p:cNvSpPr/>
              <p:nvPr/>
            </p:nvSpPr>
            <p:spPr bwMode="auto">
              <a:xfrm>
                <a:off x="7066650" y="1218253"/>
                <a:ext cx="126124" cy="86296"/>
              </a:xfrm>
              <a:custGeom>
                <a:avLst/>
                <a:gdLst>
                  <a:gd name="T0" fmla="*/ 85 w 90"/>
                  <a:gd name="T1" fmla="*/ 62 h 62"/>
                  <a:gd name="T2" fmla="*/ 83 w 90"/>
                  <a:gd name="T3" fmla="*/ 59 h 62"/>
                  <a:gd name="T4" fmla="*/ 16 w 90"/>
                  <a:gd name="T5" fmla="*/ 16 h 62"/>
                  <a:gd name="T6" fmla="*/ 0 w 90"/>
                  <a:gd name="T7" fmla="*/ 11 h 62"/>
                  <a:gd name="T8" fmla="*/ 8 w 90"/>
                  <a:gd name="T9" fmla="*/ 0 h 62"/>
                  <a:gd name="T10" fmla="*/ 18 w 90"/>
                  <a:gd name="T11" fmla="*/ 9 h 62"/>
                  <a:gd name="T12" fmla="*/ 88 w 90"/>
                  <a:gd name="T13" fmla="*/ 53 h 62"/>
                  <a:gd name="T14" fmla="*/ 90 w 90"/>
                  <a:gd name="T15" fmla="*/ 53 h 62"/>
                  <a:gd name="T16" fmla="*/ 85 w 90"/>
                  <a:gd name="T17"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62">
                    <a:moveTo>
                      <a:pt x="85" y="62"/>
                    </a:moveTo>
                    <a:cubicBezTo>
                      <a:pt x="85" y="61"/>
                      <a:pt x="85" y="60"/>
                      <a:pt x="83" y="59"/>
                    </a:cubicBezTo>
                    <a:cubicBezTo>
                      <a:pt x="16" y="16"/>
                      <a:pt x="16" y="16"/>
                      <a:pt x="16" y="16"/>
                    </a:cubicBezTo>
                    <a:cubicBezTo>
                      <a:pt x="13" y="14"/>
                      <a:pt x="3" y="8"/>
                      <a:pt x="0" y="11"/>
                    </a:cubicBezTo>
                    <a:cubicBezTo>
                      <a:pt x="8" y="0"/>
                      <a:pt x="8" y="0"/>
                      <a:pt x="8" y="0"/>
                    </a:cubicBezTo>
                    <a:cubicBezTo>
                      <a:pt x="7" y="3"/>
                      <a:pt x="16" y="8"/>
                      <a:pt x="18" y="9"/>
                    </a:cubicBezTo>
                    <a:cubicBezTo>
                      <a:pt x="88" y="53"/>
                      <a:pt x="88" y="53"/>
                      <a:pt x="88" y="53"/>
                    </a:cubicBezTo>
                    <a:cubicBezTo>
                      <a:pt x="89" y="53"/>
                      <a:pt x="90" y="54"/>
                      <a:pt x="90" y="53"/>
                    </a:cubicBezTo>
                    <a:lnTo>
                      <a:pt x="85" y="62"/>
                    </a:lnTo>
                    <a:close/>
                  </a:path>
                </a:pathLst>
              </a:custGeom>
              <a:grpFill/>
              <a:ln>
                <a:noFill/>
              </a:ln>
            </p:spPr>
            <p:txBody>
              <a:bodyPr anchor="ctr"/>
              <a:lstStyle/>
              <a:p>
                <a:pPr algn="ctr"/>
                <a:endParaRPr/>
              </a:p>
            </p:txBody>
          </p:sp>
          <p:sp>
            <p:nvSpPr>
              <p:cNvPr id="187" name="ïşlîdê">
                <a:extLst>
                  <a:ext uri="{FF2B5EF4-FFF2-40B4-BE49-F238E27FC236}">
                    <a16:creationId xmlns:a16="http://schemas.microsoft.com/office/drawing/2014/main" id="{6614DECA-39B3-9346-3EFD-1151D3DF9B66}"/>
                  </a:ext>
                </a:extLst>
              </p:cNvPr>
              <p:cNvSpPr/>
              <p:nvPr/>
            </p:nvSpPr>
            <p:spPr bwMode="auto">
              <a:xfrm>
                <a:off x="7053374" y="1244805"/>
                <a:ext cx="116830" cy="96917"/>
              </a:xfrm>
              <a:custGeom>
                <a:avLst/>
                <a:gdLst>
                  <a:gd name="T0" fmla="*/ 84 w 84"/>
                  <a:gd name="T1" fmla="*/ 59 h 70"/>
                  <a:gd name="T2" fmla="*/ 81 w 84"/>
                  <a:gd name="T3" fmla="*/ 59 h 70"/>
                  <a:gd name="T4" fmla="*/ 7 w 84"/>
                  <a:gd name="T5" fmla="*/ 3 h 70"/>
                  <a:gd name="T6" fmla="*/ 5 w 84"/>
                  <a:gd name="T7" fmla="*/ 0 h 70"/>
                  <a:gd name="T8" fmla="*/ 0 w 84"/>
                  <a:gd name="T9" fmla="*/ 7 h 70"/>
                  <a:gd name="T10" fmla="*/ 3 w 84"/>
                  <a:gd name="T11" fmla="*/ 7 h 70"/>
                  <a:gd name="T12" fmla="*/ 77 w 84"/>
                  <a:gd name="T13" fmla="*/ 67 h 70"/>
                  <a:gd name="T14" fmla="*/ 78 w 84"/>
                  <a:gd name="T15" fmla="*/ 70 h 70"/>
                  <a:gd name="T16" fmla="*/ 84 w 84"/>
                  <a:gd name="T17" fmla="*/ 5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70">
                    <a:moveTo>
                      <a:pt x="84" y="59"/>
                    </a:moveTo>
                    <a:cubicBezTo>
                      <a:pt x="84" y="60"/>
                      <a:pt x="83" y="60"/>
                      <a:pt x="81" y="59"/>
                    </a:cubicBezTo>
                    <a:cubicBezTo>
                      <a:pt x="7" y="3"/>
                      <a:pt x="7" y="3"/>
                      <a:pt x="7" y="3"/>
                    </a:cubicBezTo>
                    <a:cubicBezTo>
                      <a:pt x="6" y="2"/>
                      <a:pt x="5" y="1"/>
                      <a:pt x="5" y="0"/>
                    </a:cubicBezTo>
                    <a:cubicBezTo>
                      <a:pt x="0" y="7"/>
                      <a:pt x="0" y="7"/>
                      <a:pt x="0" y="7"/>
                    </a:cubicBezTo>
                    <a:cubicBezTo>
                      <a:pt x="1" y="6"/>
                      <a:pt x="2" y="6"/>
                      <a:pt x="3" y="7"/>
                    </a:cubicBezTo>
                    <a:cubicBezTo>
                      <a:pt x="26" y="22"/>
                      <a:pt x="57" y="50"/>
                      <a:pt x="77" y="67"/>
                    </a:cubicBezTo>
                    <a:cubicBezTo>
                      <a:pt x="79" y="68"/>
                      <a:pt x="79" y="69"/>
                      <a:pt x="78" y="70"/>
                    </a:cubicBezTo>
                    <a:lnTo>
                      <a:pt x="84" y="59"/>
                    </a:lnTo>
                    <a:close/>
                  </a:path>
                </a:pathLst>
              </a:custGeom>
              <a:grpFill/>
              <a:ln>
                <a:noFill/>
              </a:ln>
            </p:spPr>
            <p:txBody>
              <a:bodyPr anchor="ctr"/>
              <a:lstStyle/>
              <a:p>
                <a:pPr algn="ctr"/>
                <a:endParaRPr/>
              </a:p>
            </p:txBody>
          </p:sp>
          <p:sp>
            <p:nvSpPr>
              <p:cNvPr id="188" name="îṣḷide">
                <a:extLst>
                  <a:ext uri="{FF2B5EF4-FFF2-40B4-BE49-F238E27FC236}">
                    <a16:creationId xmlns:a16="http://schemas.microsoft.com/office/drawing/2014/main" id="{1C58F39D-4CD2-EE39-C090-464F0FA2AB51}"/>
                  </a:ext>
                </a:extLst>
              </p:cNvPr>
              <p:cNvSpPr/>
              <p:nvPr/>
            </p:nvSpPr>
            <p:spPr bwMode="auto">
              <a:xfrm>
                <a:off x="7013545" y="1287290"/>
                <a:ext cx="119485" cy="120814"/>
              </a:xfrm>
              <a:custGeom>
                <a:avLst/>
                <a:gdLst>
                  <a:gd name="T0" fmla="*/ 86 w 86"/>
                  <a:gd name="T1" fmla="*/ 72 h 86"/>
                  <a:gd name="T2" fmla="*/ 79 w 86"/>
                  <a:gd name="T3" fmla="*/ 70 h 86"/>
                  <a:gd name="T4" fmla="*/ 12 w 86"/>
                  <a:gd name="T5" fmla="*/ 12 h 86"/>
                  <a:gd name="T6" fmla="*/ 9 w 86"/>
                  <a:gd name="T7" fmla="*/ 4 h 86"/>
                  <a:gd name="T8" fmla="*/ 3 w 86"/>
                  <a:gd name="T9" fmla="*/ 9 h 86"/>
                  <a:gd name="T10" fmla="*/ 0 w 86"/>
                  <a:gd name="T11" fmla="*/ 14 h 86"/>
                  <a:gd name="T12" fmla="*/ 8 w 86"/>
                  <a:gd name="T13" fmla="*/ 17 h 86"/>
                  <a:gd name="T14" fmla="*/ 71 w 86"/>
                  <a:gd name="T15" fmla="*/ 75 h 86"/>
                  <a:gd name="T16" fmla="*/ 76 w 86"/>
                  <a:gd name="T17" fmla="*/ 83 h 86"/>
                  <a:gd name="T18" fmla="*/ 86 w 86"/>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86">
                    <a:moveTo>
                      <a:pt x="86" y="72"/>
                    </a:moveTo>
                    <a:cubicBezTo>
                      <a:pt x="86" y="72"/>
                      <a:pt x="83" y="74"/>
                      <a:pt x="79" y="70"/>
                    </a:cubicBezTo>
                    <a:cubicBezTo>
                      <a:pt x="74" y="67"/>
                      <a:pt x="12" y="12"/>
                      <a:pt x="12" y="12"/>
                    </a:cubicBezTo>
                    <a:cubicBezTo>
                      <a:pt x="12" y="12"/>
                      <a:pt x="7" y="7"/>
                      <a:pt x="9" y="4"/>
                    </a:cubicBezTo>
                    <a:cubicBezTo>
                      <a:pt x="11" y="0"/>
                      <a:pt x="3" y="9"/>
                      <a:pt x="3" y="9"/>
                    </a:cubicBezTo>
                    <a:cubicBezTo>
                      <a:pt x="0" y="14"/>
                      <a:pt x="0" y="14"/>
                      <a:pt x="0" y="14"/>
                    </a:cubicBezTo>
                    <a:cubicBezTo>
                      <a:pt x="0" y="14"/>
                      <a:pt x="3" y="12"/>
                      <a:pt x="8" y="17"/>
                    </a:cubicBezTo>
                    <a:cubicBezTo>
                      <a:pt x="13" y="21"/>
                      <a:pt x="71" y="75"/>
                      <a:pt x="71" y="75"/>
                    </a:cubicBezTo>
                    <a:cubicBezTo>
                      <a:pt x="71" y="75"/>
                      <a:pt x="76" y="79"/>
                      <a:pt x="76" y="83"/>
                    </a:cubicBezTo>
                    <a:cubicBezTo>
                      <a:pt x="76" y="86"/>
                      <a:pt x="86" y="72"/>
                      <a:pt x="86" y="72"/>
                    </a:cubicBezTo>
                    <a:close/>
                  </a:path>
                </a:pathLst>
              </a:custGeom>
              <a:grpFill/>
              <a:ln>
                <a:noFill/>
              </a:ln>
            </p:spPr>
            <p:txBody>
              <a:bodyPr anchor="ctr"/>
              <a:lstStyle/>
              <a:p>
                <a:pPr algn="ctr"/>
                <a:endParaRPr/>
              </a:p>
            </p:txBody>
          </p:sp>
          <p:sp>
            <p:nvSpPr>
              <p:cNvPr id="189" name="ïšḷiḓé">
                <a:extLst>
                  <a:ext uri="{FF2B5EF4-FFF2-40B4-BE49-F238E27FC236}">
                    <a16:creationId xmlns:a16="http://schemas.microsoft.com/office/drawing/2014/main" id="{CBEA3888-AF23-F6C9-4865-29803B925693}"/>
                  </a:ext>
                </a:extLst>
              </p:cNvPr>
              <p:cNvSpPr/>
              <p:nvPr/>
            </p:nvSpPr>
            <p:spPr bwMode="auto">
              <a:xfrm>
                <a:off x="6990977" y="1312513"/>
                <a:ext cx="114175" cy="110193"/>
              </a:xfrm>
              <a:custGeom>
                <a:avLst/>
                <a:gdLst>
                  <a:gd name="T0" fmla="*/ 73 w 82"/>
                  <a:gd name="T1" fmla="*/ 70 h 79"/>
                  <a:gd name="T2" fmla="*/ 12 w 82"/>
                  <a:gd name="T3" fmla="*/ 12 h 79"/>
                  <a:gd name="T4" fmla="*/ 9 w 82"/>
                  <a:gd name="T5" fmla="*/ 3 h 79"/>
                  <a:gd name="T6" fmla="*/ 2 w 82"/>
                  <a:gd name="T7" fmla="*/ 9 h 79"/>
                  <a:gd name="T8" fmla="*/ 0 w 82"/>
                  <a:gd name="T9" fmla="*/ 13 h 79"/>
                  <a:gd name="T10" fmla="*/ 8 w 82"/>
                  <a:gd name="T11" fmla="*/ 16 h 79"/>
                  <a:gd name="T12" fmla="*/ 69 w 82"/>
                  <a:gd name="T13" fmla="*/ 71 h 79"/>
                  <a:gd name="T14" fmla="*/ 73 w 82"/>
                  <a:gd name="T15" fmla="*/ 70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79">
                    <a:moveTo>
                      <a:pt x="73" y="70"/>
                    </a:moveTo>
                    <a:cubicBezTo>
                      <a:pt x="64" y="62"/>
                      <a:pt x="12" y="12"/>
                      <a:pt x="12" y="12"/>
                    </a:cubicBezTo>
                    <a:cubicBezTo>
                      <a:pt x="12" y="12"/>
                      <a:pt x="7" y="6"/>
                      <a:pt x="9" y="3"/>
                    </a:cubicBezTo>
                    <a:cubicBezTo>
                      <a:pt x="11" y="0"/>
                      <a:pt x="2" y="9"/>
                      <a:pt x="2" y="9"/>
                    </a:cubicBezTo>
                    <a:cubicBezTo>
                      <a:pt x="0" y="13"/>
                      <a:pt x="0" y="13"/>
                      <a:pt x="0" y="13"/>
                    </a:cubicBezTo>
                    <a:cubicBezTo>
                      <a:pt x="0" y="13"/>
                      <a:pt x="3" y="11"/>
                      <a:pt x="8" y="16"/>
                    </a:cubicBezTo>
                    <a:cubicBezTo>
                      <a:pt x="13" y="21"/>
                      <a:pt x="69" y="71"/>
                      <a:pt x="69" y="71"/>
                    </a:cubicBezTo>
                    <a:cubicBezTo>
                      <a:pt x="81" y="79"/>
                      <a:pt x="82" y="78"/>
                      <a:pt x="73" y="70"/>
                    </a:cubicBezTo>
                    <a:close/>
                  </a:path>
                </a:pathLst>
              </a:custGeom>
              <a:grpFill/>
              <a:ln>
                <a:noFill/>
              </a:ln>
            </p:spPr>
            <p:txBody>
              <a:bodyPr anchor="ctr"/>
              <a:lstStyle/>
              <a:p>
                <a:pPr algn="ctr"/>
                <a:endParaRPr/>
              </a:p>
            </p:txBody>
          </p:sp>
          <p:sp>
            <p:nvSpPr>
              <p:cNvPr id="190" name="í$ḻïḋê">
                <a:extLst>
                  <a:ext uri="{FF2B5EF4-FFF2-40B4-BE49-F238E27FC236}">
                    <a16:creationId xmlns:a16="http://schemas.microsoft.com/office/drawing/2014/main" id="{A3D22D61-ED23-A329-B17A-595E8D2D3C9D}"/>
                  </a:ext>
                </a:extLst>
              </p:cNvPr>
              <p:cNvSpPr/>
              <p:nvPr/>
            </p:nvSpPr>
            <p:spPr bwMode="auto">
              <a:xfrm>
                <a:off x="6969733" y="1332428"/>
                <a:ext cx="107538" cy="122140"/>
              </a:xfrm>
              <a:custGeom>
                <a:avLst/>
                <a:gdLst>
                  <a:gd name="T0" fmla="*/ 77 w 77"/>
                  <a:gd name="T1" fmla="*/ 75 h 88"/>
                  <a:gd name="T2" fmla="*/ 71 w 77"/>
                  <a:gd name="T3" fmla="*/ 73 h 88"/>
                  <a:gd name="T4" fmla="*/ 13 w 77"/>
                  <a:gd name="T5" fmla="*/ 11 h 88"/>
                  <a:gd name="T6" fmla="*/ 10 w 77"/>
                  <a:gd name="T7" fmla="*/ 3 h 88"/>
                  <a:gd name="T8" fmla="*/ 3 w 77"/>
                  <a:gd name="T9" fmla="*/ 7 h 88"/>
                  <a:gd name="T10" fmla="*/ 0 w 77"/>
                  <a:gd name="T11" fmla="*/ 11 h 88"/>
                  <a:gd name="T12" fmla="*/ 8 w 77"/>
                  <a:gd name="T13" fmla="*/ 15 h 88"/>
                  <a:gd name="T14" fmla="*/ 63 w 77"/>
                  <a:gd name="T15" fmla="*/ 77 h 88"/>
                  <a:gd name="T16" fmla="*/ 67 w 77"/>
                  <a:gd name="T17" fmla="*/ 84 h 88"/>
                  <a:gd name="T18" fmla="*/ 77 w 77"/>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8">
                    <a:moveTo>
                      <a:pt x="77" y="75"/>
                    </a:moveTo>
                    <a:cubicBezTo>
                      <a:pt x="77" y="75"/>
                      <a:pt x="75" y="77"/>
                      <a:pt x="71" y="73"/>
                    </a:cubicBezTo>
                    <a:cubicBezTo>
                      <a:pt x="67" y="69"/>
                      <a:pt x="13" y="11"/>
                      <a:pt x="13" y="11"/>
                    </a:cubicBezTo>
                    <a:cubicBezTo>
                      <a:pt x="13" y="11"/>
                      <a:pt x="8" y="6"/>
                      <a:pt x="10" y="3"/>
                    </a:cubicBezTo>
                    <a:cubicBezTo>
                      <a:pt x="12" y="0"/>
                      <a:pt x="3" y="7"/>
                      <a:pt x="3" y="7"/>
                    </a:cubicBezTo>
                    <a:cubicBezTo>
                      <a:pt x="0" y="11"/>
                      <a:pt x="0" y="11"/>
                      <a:pt x="0" y="11"/>
                    </a:cubicBezTo>
                    <a:cubicBezTo>
                      <a:pt x="0" y="11"/>
                      <a:pt x="4" y="10"/>
                      <a:pt x="8" y="15"/>
                    </a:cubicBezTo>
                    <a:cubicBezTo>
                      <a:pt x="13" y="20"/>
                      <a:pt x="63" y="77"/>
                      <a:pt x="63" y="77"/>
                    </a:cubicBezTo>
                    <a:cubicBezTo>
                      <a:pt x="63" y="77"/>
                      <a:pt x="68" y="81"/>
                      <a:pt x="67" y="84"/>
                    </a:cubicBezTo>
                    <a:cubicBezTo>
                      <a:pt x="67" y="88"/>
                      <a:pt x="77" y="75"/>
                      <a:pt x="77" y="75"/>
                    </a:cubicBezTo>
                    <a:close/>
                  </a:path>
                </a:pathLst>
              </a:custGeom>
              <a:grpFill/>
              <a:ln>
                <a:noFill/>
              </a:ln>
            </p:spPr>
            <p:txBody>
              <a:bodyPr anchor="ctr"/>
              <a:lstStyle/>
              <a:p>
                <a:pPr algn="ctr"/>
                <a:endParaRPr/>
              </a:p>
            </p:txBody>
          </p:sp>
          <p:sp>
            <p:nvSpPr>
              <p:cNvPr id="191" name="îŝľiḑè">
                <a:extLst>
                  <a:ext uri="{FF2B5EF4-FFF2-40B4-BE49-F238E27FC236}">
                    <a16:creationId xmlns:a16="http://schemas.microsoft.com/office/drawing/2014/main" id="{D156CC71-5824-D7F8-74C4-32BBA1C5DA29}"/>
                  </a:ext>
                </a:extLst>
              </p:cNvPr>
              <p:cNvSpPr/>
              <p:nvPr/>
            </p:nvSpPr>
            <p:spPr bwMode="auto">
              <a:xfrm>
                <a:off x="6945837" y="1352343"/>
                <a:ext cx="108864" cy="127450"/>
              </a:xfrm>
              <a:custGeom>
                <a:avLst/>
                <a:gdLst>
                  <a:gd name="T0" fmla="*/ 78 w 78"/>
                  <a:gd name="T1" fmla="*/ 80 h 92"/>
                  <a:gd name="T2" fmla="*/ 68 w 78"/>
                  <a:gd name="T3" fmla="*/ 77 h 92"/>
                  <a:gd name="T4" fmla="*/ 13 w 78"/>
                  <a:gd name="T5" fmla="*/ 10 h 92"/>
                  <a:gd name="T6" fmla="*/ 11 w 78"/>
                  <a:gd name="T7" fmla="*/ 3 h 92"/>
                  <a:gd name="T8" fmla="*/ 3 w 78"/>
                  <a:gd name="T9" fmla="*/ 9 h 92"/>
                  <a:gd name="T10" fmla="*/ 0 w 78"/>
                  <a:gd name="T11" fmla="*/ 13 h 92"/>
                  <a:gd name="T12" fmla="*/ 7 w 78"/>
                  <a:gd name="T13" fmla="*/ 17 h 92"/>
                  <a:gd name="T14" fmla="*/ 62 w 78"/>
                  <a:gd name="T15" fmla="*/ 81 h 92"/>
                  <a:gd name="T16" fmla="*/ 65 w 78"/>
                  <a:gd name="T17" fmla="*/ 88 h 92"/>
                  <a:gd name="T18" fmla="*/ 78 w 78"/>
                  <a:gd name="T19" fmla="*/ 8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92">
                    <a:moveTo>
                      <a:pt x="78" y="80"/>
                    </a:moveTo>
                    <a:cubicBezTo>
                      <a:pt x="78" y="80"/>
                      <a:pt x="72" y="81"/>
                      <a:pt x="68" y="77"/>
                    </a:cubicBezTo>
                    <a:cubicBezTo>
                      <a:pt x="64" y="73"/>
                      <a:pt x="13" y="10"/>
                      <a:pt x="13" y="10"/>
                    </a:cubicBezTo>
                    <a:cubicBezTo>
                      <a:pt x="13" y="10"/>
                      <a:pt x="9" y="6"/>
                      <a:pt x="11" y="3"/>
                    </a:cubicBezTo>
                    <a:cubicBezTo>
                      <a:pt x="13" y="0"/>
                      <a:pt x="3" y="9"/>
                      <a:pt x="3" y="9"/>
                    </a:cubicBezTo>
                    <a:cubicBezTo>
                      <a:pt x="0" y="13"/>
                      <a:pt x="0" y="13"/>
                      <a:pt x="0" y="13"/>
                    </a:cubicBezTo>
                    <a:cubicBezTo>
                      <a:pt x="0" y="13"/>
                      <a:pt x="3" y="12"/>
                      <a:pt x="7" y="17"/>
                    </a:cubicBezTo>
                    <a:cubicBezTo>
                      <a:pt x="12" y="23"/>
                      <a:pt x="62" y="81"/>
                      <a:pt x="62" y="81"/>
                    </a:cubicBezTo>
                    <a:cubicBezTo>
                      <a:pt x="62" y="81"/>
                      <a:pt x="65" y="84"/>
                      <a:pt x="65" y="88"/>
                    </a:cubicBezTo>
                    <a:cubicBezTo>
                      <a:pt x="64" y="92"/>
                      <a:pt x="78" y="80"/>
                      <a:pt x="78" y="80"/>
                    </a:cubicBezTo>
                    <a:close/>
                  </a:path>
                </a:pathLst>
              </a:custGeom>
              <a:grpFill/>
              <a:ln>
                <a:noFill/>
              </a:ln>
            </p:spPr>
            <p:txBody>
              <a:bodyPr anchor="ctr"/>
              <a:lstStyle/>
              <a:p>
                <a:pPr algn="ctr"/>
                <a:endParaRPr/>
              </a:p>
            </p:txBody>
          </p:sp>
          <p:sp>
            <p:nvSpPr>
              <p:cNvPr id="192" name="ïŝļiḋé">
                <a:extLst>
                  <a:ext uri="{FF2B5EF4-FFF2-40B4-BE49-F238E27FC236}">
                    <a16:creationId xmlns:a16="http://schemas.microsoft.com/office/drawing/2014/main" id="{1C45822C-4C4C-928E-3814-7E771967E126}"/>
                  </a:ext>
                </a:extLst>
              </p:cNvPr>
              <p:cNvSpPr/>
              <p:nvPr/>
            </p:nvSpPr>
            <p:spPr bwMode="auto">
              <a:xfrm>
                <a:off x="6917956" y="1369600"/>
                <a:ext cx="108864" cy="140726"/>
              </a:xfrm>
              <a:custGeom>
                <a:avLst/>
                <a:gdLst>
                  <a:gd name="T0" fmla="*/ 78 w 78"/>
                  <a:gd name="T1" fmla="*/ 84 h 101"/>
                  <a:gd name="T2" fmla="*/ 68 w 78"/>
                  <a:gd name="T3" fmla="*/ 79 h 101"/>
                  <a:gd name="T4" fmla="*/ 16 w 78"/>
                  <a:gd name="T5" fmla="*/ 12 h 101"/>
                  <a:gd name="T6" fmla="*/ 13 w 78"/>
                  <a:gd name="T7" fmla="*/ 3 h 101"/>
                  <a:gd name="T8" fmla="*/ 6 w 78"/>
                  <a:gd name="T9" fmla="*/ 12 h 101"/>
                  <a:gd name="T10" fmla="*/ 0 w 78"/>
                  <a:gd name="T11" fmla="*/ 15 h 101"/>
                  <a:gd name="T12" fmla="*/ 8 w 78"/>
                  <a:gd name="T13" fmla="*/ 20 h 101"/>
                  <a:gd name="T14" fmla="*/ 59 w 78"/>
                  <a:gd name="T15" fmla="*/ 89 h 101"/>
                  <a:gd name="T16" fmla="*/ 60 w 78"/>
                  <a:gd name="T17" fmla="*/ 98 h 101"/>
                  <a:gd name="T18" fmla="*/ 78 w 78"/>
                  <a:gd name="T19" fmla="*/ 84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101">
                    <a:moveTo>
                      <a:pt x="78" y="84"/>
                    </a:moveTo>
                    <a:cubicBezTo>
                      <a:pt x="78" y="84"/>
                      <a:pt x="72" y="84"/>
                      <a:pt x="68" y="79"/>
                    </a:cubicBezTo>
                    <a:cubicBezTo>
                      <a:pt x="64" y="75"/>
                      <a:pt x="16" y="12"/>
                      <a:pt x="16" y="12"/>
                    </a:cubicBezTo>
                    <a:cubicBezTo>
                      <a:pt x="16" y="12"/>
                      <a:pt x="11" y="6"/>
                      <a:pt x="13" y="3"/>
                    </a:cubicBezTo>
                    <a:cubicBezTo>
                      <a:pt x="16" y="0"/>
                      <a:pt x="6" y="12"/>
                      <a:pt x="6" y="12"/>
                    </a:cubicBezTo>
                    <a:cubicBezTo>
                      <a:pt x="0" y="15"/>
                      <a:pt x="0" y="15"/>
                      <a:pt x="0" y="15"/>
                    </a:cubicBezTo>
                    <a:cubicBezTo>
                      <a:pt x="0" y="15"/>
                      <a:pt x="3" y="14"/>
                      <a:pt x="8" y="20"/>
                    </a:cubicBezTo>
                    <a:cubicBezTo>
                      <a:pt x="12" y="25"/>
                      <a:pt x="59" y="89"/>
                      <a:pt x="59" y="89"/>
                    </a:cubicBezTo>
                    <a:cubicBezTo>
                      <a:pt x="59" y="89"/>
                      <a:pt x="64" y="93"/>
                      <a:pt x="60" y="98"/>
                    </a:cubicBezTo>
                    <a:cubicBezTo>
                      <a:pt x="59" y="101"/>
                      <a:pt x="78" y="84"/>
                      <a:pt x="78" y="84"/>
                    </a:cubicBezTo>
                    <a:close/>
                  </a:path>
                </a:pathLst>
              </a:custGeom>
              <a:grpFill/>
              <a:ln>
                <a:noFill/>
              </a:ln>
            </p:spPr>
            <p:txBody>
              <a:bodyPr anchor="ctr"/>
              <a:lstStyle/>
              <a:p>
                <a:pPr algn="ctr"/>
                <a:endParaRPr/>
              </a:p>
            </p:txBody>
          </p:sp>
          <p:sp>
            <p:nvSpPr>
              <p:cNvPr id="193" name="íṩľîďé">
                <a:extLst>
                  <a:ext uri="{FF2B5EF4-FFF2-40B4-BE49-F238E27FC236}">
                    <a16:creationId xmlns:a16="http://schemas.microsoft.com/office/drawing/2014/main" id="{92B32981-B3CE-2E4D-FE30-6D13A6D95231}"/>
                  </a:ext>
                </a:extLst>
              </p:cNvPr>
              <p:cNvSpPr/>
              <p:nvPr/>
            </p:nvSpPr>
            <p:spPr bwMode="auto">
              <a:xfrm>
                <a:off x="6195734" y="1466517"/>
                <a:ext cx="104883" cy="90278"/>
              </a:xfrm>
              <a:custGeom>
                <a:avLst/>
                <a:gdLst>
                  <a:gd name="T0" fmla="*/ 68 w 75"/>
                  <a:gd name="T1" fmla="*/ 2 h 65"/>
                  <a:gd name="T2" fmla="*/ 67 w 75"/>
                  <a:gd name="T3" fmla="*/ 5 h 65"/>
                  <a:gd name="T4" fmla="*/ 59 w 75"/>
                  <a:gd name="T5" fmla="*/ 17 h 65"/>
                  <a:gd name="T6" fmla="*/ 64 w 75"/>
                  <a:gd name="T7" fmla="*/ 22 h 65"/>
                  <a:gd name="T8" fmla="*/ 72 w 75"/>
                  <a:gd name="T9" fmla="*/ 31 h 65"/>
                  <a:gd name="T10" fmla="*/ 73 w 75"/>
                  <a:gd name="T11" fmla="*/ 39 h 65"/>
                  <a:gd name="T12" fmla="*/ 69 w 75"/>
                  <a:gd name="T13" fmla="*/ 41 h 65"/>
                  <a:gd name="T14" fmla="*/ 58 w 75"/>
                  <a:gd name="T15" fmla="*/ 40 h 65"/>
                  <a:gd name="T16" fmla="*/ 58 w 75"/>
                  <a:gd name="T17" fmla="*/ 34 h 65"/>
                  <a:gd name="T18" fmla="*/ 48 w 75"/>
                  <a:gd name="T19" fmla="*/ 27 h 65"/>
                  <a:gd name="T20" fmla="*/ 44 w 75"/>
                  <a:gd name="T21" fmla="*/ 38 h 65"/>
                  <a:gd name="T22" fmla="*/ 52 w 75"/>
                  <a:gd name="T23" fmla="*/ 41 h 65"/>
                  <a:gd name="T24" fmla="*/ 52 w 75"/>
                  <a:gd name="T25" fmla="*/ 51 h 65"/>
                  <a:gd name="T26" fmla="*/ 45 w 75"/>
                  <a:gd name="T27" fmla="*/ 51 h 65"/>
                  <a:gd name="T28" fmla="*/ 26 w 75"/>
                  <a:gd name="T29" fmla="*/ 48 h 65"/>
                  <a:gd name="T30" fmla="*/ 16 w 75"/>
                  <a:gd name="T31" fmla="*/ 55 h 65"/>
                  <a:gd name="T32" fmla="*/ 5 w 75"/>
                  <a:gd name="T33" fmla="*/ 65 h 65"/>
                  <a:gd name="T34" fmla="*/ 4 w 75"/>
                  <a:gd name="T35" fmla="*/ 64 h 65"/>
                  <a:gd name="T36" fmla="*/ 6 w 75"/>
                  <a:gd name="T37" fmla="*/ 59 h 65"/>
                  <a:gd name="T38" fmla="*/ 17 w 75"/>
                  <a:gd name="T39" fmla="*/ 48 h 65"/>
                  <a:gd name="T40" fmla="*/ 19 w 75"/>
                  <a:gd name="T41" fmla="*/ 33 h 65"/>
                  <a:gd name="T42" fmla="*/ 33 w 75"/>
                  <a:gd name="T43" fmla="*/ 28 h 65"/>
                  <a:gd name="T44" fmla="*/ 38 w 75"/>
                  <a:gd name="T45" fmla="*/ 24 h 65"/>
                  <a:gd name="T46" fmla="*/ 28 w 75"/>
                  <a:gd name="T47" fmla="*/ 21 h 65"/>
                  <a:gd name="T48" fmla="*/ 23 w 75"/>
                  <a:gd name="T49" fmla="*/ 21 h 65"/>
                  <a:gd name="T50" fmla="*/ 16 w 75"/>
                  <a:gd name="T51" fmla="*/ 21 h 65"/>
                  <a:gd name="T52" fmla="*/ 10 w 75"/>
                  <a:gd name="T53" fmla="*/ 27 h 65"/>
                  <a:gd name="T54" fmla="*/ 3 w 75"/>
                  <a:gd name="T55" fmla="*/ 30 h 65"/>
                  <a:gd name="T56" fmla="*/ 1 w 75"/>
                  <a:gd name="T57" fmla="*/ 24 h 65"/>
                  <a:gd name="T58" fmla="*/ 9 w 75"/>
                  <a:gd name="T59" fmla="*/ 13 h 65"/>
                  <a:gd name="T60" fmla="*/ 13 w 75"/>
                  <a:gd name="T61" fmla="*/ 10 h 65"/>
                  <a:gd name="T62" fmla="*/ 19 w 75"/>
                  <a:gd name="T63" fmla="*/ 14 h 65"/>
                  <a:gd name="T64" fmla="*/ 23 w 75"/>
                  <a:gd name="T65" fmla="*/ 14 h 65"/>
                  <a:gd name="T66" fmla="*/ 42 w 75"/>
                  <a:gd name="T67" fmla="*/ 15 h 65"/>
                  <a:gd name="T68" fmla="*/ 46 w 75"/>
                  <a:gd name="T69" fmla="*/ 16 h 65"/>
                  <a:gd name="T70" fmla="*/ 50 w 75"/>
                  <a:gd name="T71" fmla="*/ 14 h 65"/>
                  <a:gd name="T72" fmla="*/ 65 w 75"/>
                  <a:gd name="T73" fmla="*/ 2 h 65"/>
                  <a:gd name="T74" fmla="*/ 68 w 75"/>
                  <a:gd name="T75" fmla="*/ 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5" h="65">
                    <a:moveTo>
                      <a:pt x="68" y="2"/>
                    </a:moveTo>
                    <a:cubicBezTo>
                      <a:pt x="69" y="3"/>
                      <a:pt x="68" y="4"/>
                      <a:pt x="67" y="5"/>
                    </a:cubicBezTo>
                    <a:cubicBezTo>
                      <a:pt x="66" y="7"/>
                      <a:pt x="58" y="14"/>
                      <a:pt x="59" y="17"/>
                    </a:cubicBezTo>
                    <a:cubicBezTo>
                      <a:pt x="59" y="19"/>
                      <a:pt x="63" y="21"/>
                      <a:pt x="64" y="22"/>
                    </a:cubicBezTo>
                    <a:cubicBezTo>
                      <a:pt x="67" y="25"/>
                      <a:pt x="70" y="28"/>
                      <a:pt x="72" y="31"/>
                    </a:cubicBezTo>
                    <a:cubicBezTo>
                      <a:pt x="73" y="33"/>
                      <a:pt x="75" y="36"/>
                      <a:pt x="73" y="39"/>
                    </a:cubicBezTo>
                    <a:cubicBezTo>
                      <a:pt x="72" y="40"/>
                      <a:pt x="71" y="41"/>
                      <a:pt x="69" y="41"/>
                    </a:cubicBezTo>
                    <a:cubicBezTo>
                      <a:pt x="66" y="42"/>
                      <a:pt x="59" y="43"/>
                      <a:pt x="58" y="40"/>
                    </a:cubicBezTo>
                    <a:cubicBezTo>
                      <a:pt x="56" y="38"/>
                      <a:pt x="59" y="36"/>
                      <a:pt x="58" y="34"/>
                    </a:cubicBezTo>
                    <a:cubicBezTo>
                      <a:pt x="58" y="31"/>
                      <a:pt x="53" y="24"/>
                      <a:pt x="48" y="27"/>
                    </a:cubicBezTo>
                    <a:cubicBezTo>
                      <a:pt x="45" y="29"/>
                      <a:pt x="44" y="33"/>
                      <a:pt x="44" y="38"/>
                    </a:cubicBezTo>
                    <a:cubicBezTo>
                      <a:pt x="44" y="43"/>
                      <a:pt x="48" y="40"/>
                      <a:pt x="52" y="41"/>
                    </a:cubicBezTo>
                    <a:cubicBezTo>
                      <a:pt x="54" y="42"/>
                      <a:pt x="54" y="48"/>
                      <a:pt x="52" y="51"/>
                    </a:cubicBezTo>
                    <a:cubicBezTo>
                      <a:pt x="50" y="53"/>
                      <a:pt x="47" y="52"/>
                      <a:pt x="45" y="51"/>
                    </a:cubicBezTo>
                    <a:cubicBezTo>
                      <a:pt x="41" y="49"/>
                      <a:pt x="31" y="46"/>
                      <a:pt x="26" y="48"/>
                    </a:cubicBezTo>
                    <a:cubicBezTo>
                      <a:pt x="22" y="49"/>
                      <a:pt x="19" y="53"/>
                      <a:pt x="16" y="55"/>
                    </a:cubicBezTo>
                    <a:cubicBezTo>
                      <a:pt x="14" y="57"/>
                      <a:pt x="7" y="65"/>
                      <a:pt x="5" y="65"/>
                    </a:cubicBezTo>
                    <a:cubicBezTo>
                      <a:pt x="5" y="64"/>
                      <a:pt x="5" y="64"/>
                      <a:pt x="4" y="64"/>
                    </a:cubicBezTo>
                    <a:cubicBezTo>
                      <a:pt x="3" y="62"/>
                      <a:pt x="5" y="60"/>
                      <a:pt x="6" y="59"/>
                    </a:cubicBezTo>
                    <a:cubicBezTo>
                      <a:pt x="10" y="56"/>
                      <a:pt x="15" y="53"/>
                      <a:pt x="17" y="48"/>
                    </a:cubicBezTo>
                    <a:cubicBezTo>
                      <a:pt x="18" y="43"/>
                      <a:pt x="15" y="35"/>
                      <a:pt x="19" y="33"/>
                    </a:cubicBezTo>
                    <a:cubicBezTo>
                      <a:pt x="22" y="31"/>
                      <a:pt x="29" y="29"/>
                      <a:pt x="33" y="28"/>
                    </a:cubicBezTo>
                    <a:cubicBezTo>
                      <a:pt x="35" y="27"/>
                      <a:pt x="38" y="27"/>
                      <a:pt x="38" y="24"/>
                    </a:cubicBezTo>
                    <a:cubicBezTo>
                      <a:pt x="36" y="21"/>
                      <a:pt x="32" y="21"/>
                      <a:pt x="28" y="21"/>
                    </a:cubicBezTo>
                    <a:cubicBezTo>
                      <a:pt x="27" y="21"/>
                      <a:pt x="25" y="21"/>
                      <a:pt x="23" y="21"/>
                    </a:cubicBezTo>
                    <a:cubicBezTo>
                      <a:pt x="21" y="20"/>
                      <a:pt x="18" y="20"/>
                      <a:pt x="16" y="21"/>
                    </a:cubicBezTo>
                    <a:cubicBezTo>
                      <a:pt x="14" y="22"/>
                      <a:pt x="12" y="25"/>
                      <a:pt x="10" y="27"/>
                    </a:cubicBezTo>
                    <a:cubicBezTo>
                      <a:pt x="9" y="28"/>
                      <a:pt x="6" y="31"/>
                      <a:pt x="3" y="30"/>
                    </a:cubicBezTo>
                    <a:cubicBezTo>
                      <a:pt x="1" y="30"/>
                      <a:pt x="0" y="27"/>
                      <a:pt x="1" y="24"/>
                    </a:cubicBezTo>
                    <a:cubicBezTo>
                      <a:pt x="3" y="21"/>
                      <a:pt x="6" y="16"/>
                      <a:pt x="9" y="13"/>
                    </a:cubicBezTo>
                    <a:cubicBezTo>
                      <a:pt x="10" y="12"/>
                      <a:pt x="11" y="9"/>
                      <a:pt x="13" y="10"/>
                    </a:cubicBezTo>
                    <a:cubicBezTo>
                      <a:pt x="16" y="10"/>
                      <a:pt x="16" y="14"/>
                      <a:pt x="19" y="14"/>
                    </a:cubicBezTo>
                    <a:cubicBezTo>
                      <a:pt x="20" y="15"/>
                      <a:pt x="21" y="14"/>
                      <a:pt x="23" y="14"/>
                    </a:cubicBezTo>
                    <a:cubicBezTo>
                      <a:pt x="29" y="13"/>
                      <a:pt x="36" y="13"/>
                      <a:pt x="42" y="15"/>
                    </a:cubicBezTo>
                    <a:cubicBezTo>
                      <a:pt x="43" y="15"/>
                      <a:pt x="45" y="16"/>
                      <a:pt x="46" y="16"/>
                    </a:cubicBezTo>
                    <a:cubicBezTo>
                      <a:pt x="48" y="15"/>
                      <a:pt x="49" y="15"/>
                      <a:pt x="50" y="14"/>
                    </a:cubicBezTo>
                    <a:cubicBezTo>
                      <a:pt x="56" y="11"/>
                      <a:pt x="60" y="6"/>
                      <a:pt x="65" y="2"/>
                    </a:cubicBezTo>
                    <a:cubicBezTo>
                      <a:pt x="66" y="2"/>
                      <a:pt x="68" y="0"/>
                      <a:pt x="68" y="2"/>
                    </a:cubicBezTo>
                    <a:close/>
                  </a:path>
                </a:pathLst>
              </a:custGeom>
              <a:grpFill/>
              <a:ln>
                <a:noFill/>
              </a:ln>
            </p:spPr>
            <p:txBody>
              <a:bodyPr anchor="ctr"/>
              <a:lstStyle/>
              <a:p>
                <a:pPr algn="ctr"/>
                <a:endParaRPr/>
              </a:p>
            </p:txBody>
          </p:sp>
          <p:sp>
            <p:nvSpPr>
              <p:cNvPr id="194" name="iṩľíďê">
                <a:extLst>
                  <a:ext uri="{FF2B5EF4-FFF2-40B4-BE49-F238E27FC236}">
                    <a16:creationId xmlns:a16="http://schemas.microsoft.com/office/drawing/2014/main" id="{BC0BF81D-9838-FAEE-389B-AB2ECA728676}"/>
                  </a:ext>
                </a:extLst>
              </p:cNvPr>
              <p:cNvSpPr/>
              <p:nvPr/>
            </p:nvSpPr>
            <p:spPr bwMode="auto">
              <a:xfrm>
                <a:off x="6769264" y="1467843"/>
                <a:ext cx="120814" cy="116830"/>
              </a:xfrm>
              <a:custGeom>
                <a:avLst/>
                <a:gdLst>
                  <a:gd name="T0" fmla="*/ 44 w 87"/>
                  <a:gd name="T1" fmla="*/ 5 h 84"/>
                  <a:gd name="T2" fmla="*/ 62 w 87"/>
                  <a:gd name="T3" fmla="*/ 11 h 84"/>
                  <a:gd name="T4" fmla="*/ 56 w 87"/>
                  <a:gd name="T5" fmla="*/ 4 h 84"/>
                  <a:gd name="T6" fmla="*/ 63 w 87"/>
                  <a:gd name="T7" fmla="*/ 22 h 84"/>
                  <a:gd name="T8" fmla="*/ 69 w 87"/>
                  <a:gd name="T9" fmla="*/ 29 h 84"/>
                  <a:gd name="T10" fmla="*/ 86 w 87"/>
                  <a:gd name="T11" fmla="*/ 33 h 84"/>
                  <a:gd name="T12" fmla="*/ 73 w 87"/>
                  <a:gd name="T13" fmla="*/ 39 h 84"/>
                  <a:gd name="T14" fmla="*/ 55 w 87"/>
                  <a:gd name="T15" fmla="*/ 38 h 84"/>
                  <a:gd name="T16" fmla="*/ 41 w 87"/>
                  <a:gd name="T17" fmla="*/ 45 h 84"/>
                  <a:gd name="T18" fmla="*/ 17 w 87"/>
                  <a:gd name="T19" fmla="*/ 51 h 84"/>
                  <a:gd name="T20" fmla="*/ 37 w 87"/>
                  <a:gd name="T21" fmla="*/ 42 h 84"/>
                  <a:gd name="T22" fmla="*/ 27 w 87"/>
                  <a:gd name="T23" fmla="*/ 23 h 84"/>
                  <a:gd name="T24" fmla="*/ 28 w 87"/>
                  <a:gd name="T25" fmla="*/ 15 h 84"/>
                  <a:gd name="T26" fmla="*/ 36 w 87"/>
                  <a:gd name="T27" fmla="*/ 33 h 84"/>
                  <a:gd name="T28" fmla="*/ 42 w 87"/>
                  <a:gd name="T29" fmla="*/ 37 h 84"/>
                  <a:gd name="T30" fmla="*/ 44 w 87"/>
                  <a:gd name="T31" fmla="*/ 25 h 84"/>
                  <a:gd name="T32" fmla="*/ 54 w 87"/>
                  <a:gd name="T33" fmla="*/ 21 h 84"/>
                  <a:gd name="T34" fmla="*/ 41 w 87"/>
                  <a:gd name="T35" fmla="*/ 2 h 84"/>
                  <a:gd name="T36" fmla="*/ 17 w 87"/>
                  <a:gd name="T37" fmla="*/ 33 h 84"/>
                  <a:gd name="T38" fmla="*/ 23 w 87"/>
                  <a:gd name="T39" fmla="*/ 38 h 84"/>
                  <a:gd name="T40" fmla="*/ 57 w 87"/>
                  <a:gd name="T41" fmla="*/ 48 h 84"/>
                  <a:gd name="T42" fmla="*/ 30 w 87"/>
                  <a:gd name="T43" fmla="*/ 60 h 84"/>
                  <a:gd name="T44" fmla="*/ 35 w 87"/>
                  <a:gd name="T45" fmla="*/ 61 h 84"/>
                  <a:gd name="T46" fmla="*/ 50 w 87"/>
                  <a:gd name="T47" fmla="*/ 63 h 84"/>
                  <a:gd name="T48" fmla="*/ 49 w 87"/>
                  <a:gd name="T49" fmla="*/ 70 h 84"/>
                  <a:gd name="T50" fmla="*/ 68 w 87"/>
                  <a:gd name="T51" fmla="*/ 64 h 84"/>
                  <a:gd name="T52" fmla="*/ 67 w 87"/>
                  <a:gd name="T53" fmla="*/ 60 h 84"/>
                  <a:gd name="T54" fmla="*/ 55 w 87"/>
                  <a:gd name="T55" fmla="*/ 57 h 84"/>
                  <a:gd name="T56" fmla="*/ 63 w 87"/>
                  <a:gd name="T57" fmla="*/ 51 h 84"/>
                  <a:gd name="T58" fmla="*/ 6 w 87"/>
                  <a:gd name="T59" fmla="*/ 54 h 84"/>
                  <a:gd name="T60" fmla="*/ 3 w 87"/>
                  <a:gd name="T61" fmla="*/ 65 h 84"/>
                  <a:gd name="T62" fmla="*/ 6 w 87"/>
                  <a:gd name="T63" fmla="*/ 54 h 84"/>
                  <a:gd name="T64" fmla="*/ 61 w 87"/>
                  <a:gd name="T65" fmla="*/ 74 h 84"/>
                  <a:gd name="T66" fmla="*/ 45 w 87"/>
                  <a:gd name="T67" fmla="*/ 84 h 84"/>
                  <a:gd name="T68" fmla="*/ 42 w 87"/>
                  <a:gd name="T69" fmla="*/ 74 h 84"/>
                  <a:gd name="T70" fmla="*/ 44 w 87"/>
                  <a:gd name="T71" fmla="*/ 79 h 84"/>
                  <a:gd name="T72" fmla="*/ 59 w 87"/>
                  <a:gd name="T73" fmla="*/ 7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7" h="84">
                    <a:moveTo>
                      <a:pt x="41" y="2"/>
                    </a:moveTo>
                    <a:cubicBezTo>
                      <a:pt x="43" y="0"/>
                      <a:pt x="44" y="3"/>
                      <a:pt x="44" y="5"/>
                    </a:cubicBezTo>
                    <a:cubicBezTo>
                      <a:pt x="43" y="8"/>
                      <a:pt x="42" y="12"/>
                      <a:pt x="44" y="13"/>
                    </a:cubicBezTo>
                    <a:cubicBezTo>
                      <a:pt x="47" y="15"/>
                      <a:pt x="62" y="18"/>
                      <a:pt x="62" y="11"/>
                    </a:cubicBezTo>
                    <a:cubicBezTo>
                      <a:pt x="61" y="9"/>
                      <a:pt x="59" y="9"/>
                      <a:pt x="57" y="9"/>
                    </a:cubicBezTo>
                    <a:cubicBezTo>
                      <a:pt x="53" y="9"/>
                      <a:pt x="54" y="6"/>
                      <a:pt x="56" y="4"/>
                    </a:cubicBezTo>
                    <a:cubicBezTo>
                      <a:pt x="60" y="2"/>
                      <a:pt x="66" y="1"/>
                      <a:pt x="67" y="6"/>
                    </a:cubicBezTo>
                    <a:cubicBezTo>
                      <a:pt x="68" y="8"/>
                      <a:pt x="64" y="20"/>
                      <a:pt x="63" y="22"/>
                    </a:cubicBezTo>
                    <a:cubicBezTo>
                      <a:pt x="63" y="24"/>
                      <a:pt x="61" y="26"/>
                      <a:pt x="62" y="28"/>
                    </a:cubicBezTo>
                    <a:cubicBezTo>
                      <a:pt x="63" y="30"/>
                      <a:pt x="67" y="29"/>
                      <a:pt x="69" y="29"/>
                    </a:cubicBezTo>
                    <a:cubicBezTo>
                      <a:pt x="74" y="29"/>
                      <a:pt x="82" y="27"/>
                      <a:pt x="85" y="29"/>
                    </a:cubicBezTo>
                    <a:cubicBezTo>
                      <a:pt x="86" y="30"/>
                      <a:pt x="86" y="31"/>
                      <a:pt x="86" y="33"/>
                    </a:cubicBezTo>
                    <a:cubicBezTo>
                      <a:pt x="87" y="37"/>
                      <a:pt x="83" y="37"/>
                      <a:pt x="80" y="38"/>
                    </a:cubicBezTo>
                    <a:cubicBezTo>
                      <a:pt x="78" y="38"/>
                      <a:pt x="75" y="40"/>
                      <a:pt x="73" y="39"/>
                    </a:cubicBezTo>
                    <a:cubicBezTo>
                      <a:pt x="72" y="38"/>
                      <a:pt x="73" y="35"/>
                      <a:pt x="72" y="34"/>
                    </a:cubicBezTo>
                    <a:cubicBezTo>
                      <a:pt x="70" y="32"/>
                      <a:pt x="58" y="37"/>
                      <a:pt x="55" y="38"/>
                    </a:cubicBezTo>
                    <a:cubicBezTo>
                      <a:pt x="52" y="39"/>
                      <a:pt x="48" y="39"/>
                      <a:pt x="46" y="41"/>
                    </a:cubicBezTo>
                    <a:cubicBezTo>
                      <a:pt x="44" y="42"/>
                      <a:pt x="42" y="43"/>
                      <a:pt x="41" y="45"/>
                    </a:cubicBezTo>
                    <a:cubicBezTo>
                      <a:pt x="38" y="50"/>
                      <a:pt x="24" y="51"/>
                      <a:pt x="17" y="53"/>
                    </a:cubicBezTo>
                    <a:cubicBezTo>
                      <a:pt x="15" y="53"/>
                      <a:pt x="16" y="51"/>
                      <a:pt x="17" y="51"/>
                    </a:cubicBezTo>
                    <a:cubicBezTo>
                      <a:pt x="25" y="48"/>
                      <a:pt x="27" y="45"/>
                      <a:pt x="35" y="43"/>
                    </a:cubicBezTo>
                    <a:cubicBezTo>
                      <a:pt x="36" y="43"/>
                      <a:pt x="37" y="43"/>
                      <a:pt x="37" y="42"/>
                    </a:cubicBezTo>
                    <a:cubicBezTo>
                      <a:pt x="38" y="40"/>
                      <a:pt x="34" y="38"/>
                      <a:pt x="33" y="37"/>
                    </a:cubicBezTo>
                    <a:cubicBezTo>
                      <a:pt x="30" y="34"/>
                      <a:pt x="28" y="28"/>
                      <a:pt x="27" y="23"/>
                    </a:cubicBezTo>
                    <a:cubicBezTo>
                      <a:pt x="27" y="21"/>
                      <a:pt x="26" y="16"/>
                      <a:pt x="27" y="15"/>
                    </a:cubicBezTo>
                    <a:cubicBezTo>
                      <a:pt x="27" y="15"/>
                      <a:pt x="27" y="15"/>
                      <a:pt x="28" y="15"/>
                    </a:cubicBezTo>
                    <a:cubicBezTo>
                      <a:pt x="29" y="15"/>
                      <a:pt x="30" y="17"/>
                      <a:pt x="30" y="19"/>
                    </a:cubicBezTo>
                    <a:cubicBezTo>
                      <a:pt x="32" y="23"/>
                      <a:pt x="34" y="29"/>
                      <a:pt x="36" y="33"/>
                    </a:cubicBezTo>
                    <a:cubicBezTo>
                      <a:pt x="37" y="35"/>
                      <a:pt x="38" y="39"/>
                      <a:pt x="40" y="39"/>
                    </a:cubicBezTo>
                    <a:cubicBezTo>
                      <a:pt x="41" y="39"/>
                      <a:pt x="42" y="37"/>
                      <a:pt x="42" y="37"/>
                    </a:cubicBezTo>
                    <a:cubicBezTo>
                      <a:pt x="45" y="33"/>
                      <a:pt x="41" y="29"/>
                      <a:pt x="42" y="25"/>
                    </a:cubicBezTo>
                    <a:cubicBezTo>
                      <a:pt x="42" y="24"/>
                      <a:pt x="43" y="24"/>
                      <a:pt x="44" y="25"/>
                    </a:cubicBezTo>
                    <a:cubicBezTo>
                      <a:pt x="45" y="26"/>
                      <a:pt x="46" y="29"/>
                      <a:pt x="47" y="30"/>
                    </a:cubicBezTo>
                    <a:cubicBezTo>
                      <a:pt x="50" y="31"/>
                      <a:pt x="55" y="23"/>
                      <a:pt x="54" y="21"/>
                    </a:cubicBezTo>
                    <a:cubicBezTo>
                      <a:pt x="52" y="19"/>
                      <a:pt x="42" y="20"/>
                      <a:pt x="39" y="19"/>
                    </a:cubicBezTo>
                    <a:cubicBezTo>
                      <a:pt x="33" y="17"/>
                      <a:pt x="37" y="4"/>
                      <a:pt x="41" y="2"/>
                    </a:cubicBezTo>
                    <a:close/>
                    <a:moveTo>
                      <a:pt x="19" y="31"/>
                    </a:moveTo>
                    <a:cubicBezTo>
                      <a:pt x="17" y="29"/>
                      <a:pt x="17" y="31"/>
                      <a:pt x="17" y="33"/>
                    </a:cubicBezTo>
                    <a:cubicBezTo>
                      <a:pt x="17" y="37"/>
                      <a:pt x="19" y="44"/>
                      <a:pt x="22" y="42"/>
                    </a:cubicBezTo>
                    <a:cubicBezTo>
                      <a:pt x="24" y="42"/>
                      <a:pt x="24" y="40"/>
                      <a:pt x="23" y="38"/>
                    </a:cubicBezTo>
                    <a:cubicBezTo>
                      <a:pt x="23" y="36"/>
                      <a:pt x="21" y="33"/>
                      <a:pt x="19" y="31"/>
                    </a:cubicBezTo>
                    <a:close/>
                    <a:moveTo>
                      <a:pt x="57" y="48"/>
                    </a:moveTo>
                    <a:cubicBezTo>
                      <a:pt x="55" y="49"/>
                      <a:pt x="52" y="49"/>
                      <a:pt x="50" y="49"/>
                    </a:cubicBezTo>
                    <a:cubicBezTo>
                      <a:pt x="42" y="52"/>
                      <a:pt x="36" y="51"/>
                      <a:pt x="30" y="60"/>
                    </a:cubicBezTo>
                    <a:cubicBezTo>
                      <a:pt x="31" y="60"/>
                      <a:pt x="31" y="60"/>
                      <a:pt x="31" y="60"/>
                    </a:cubicBezTo>
                    <a:cubicBezTo>
                      <a:pt x="31" y="62"/>
                      <a:pt x="34" y="62"/>
                      <a:pt x="35" y="61"/>
                    </a:cubicBezTo>
                    <a:cubicBezTo>
                      <a:pt x="37" y="60"/>
                      <a:pt x="45" y="57"/>
                      <a:pt x="47" y="57"/>
                    </a:cubicBezTo>
                    <a:cubicBezTo>
                      <a:pt x="50" y="57"/>
                      <a:pt x="48" y="61"/>
                      <a:pt x="50" y="63"/>
                    </a:cubicBezTo>
                    <a:cubicBezTo>
                      <a:pt x="51" y="64"/>
                      <a:pt x="54" y="64"/>
                      <a:pt x="54" y="66"/>
                    </a:cubicBezTo>
                    <a:cubicBezTo>
                      <a:pt x="54" y="67"/>
                      <a:pt x="50" y="68"/>
                      <a:pt x="49" y="70"/>
                    </a:cubicBezTo>
                    <a:cubicBezTo>
                      <a:pt x="48" y="71"/>
                      <a:pt x="48" y="71"/>
                      <a:pt x="50" y="71"/>
                    </a:cubicBezTo>
                    <a:cubicBezTo>
                      <a:pt x="56" y="70"/>
                      <a:pt x="62" y="65"/>
                      <a:pt x="68" y="64"/>
                    </a:cubicBezTo>
                    <a:cubicBezTo>
                      <a:pt x="69" y="64"/>
                      <a:pt x="70" y="64"/>
                      <a:pt x="70" y="63"/>
                    </a:cubicBezTo>
                    <a:cubicBezTo>
                      <a:pt x="72" y="61"/>
                      <a:pt x="68" y="60"/>
                      <a:pt x="67" y="60"/>
                    </a:cubicBezTo>
                    <a:cubicBezTo>
                      <a:pt x="63" y="60"/>
                      <a:pt x="58" y="61"/>
                      <a:pt x="55" y="60"/>
                    </a:cubicBezTo>
                    <a:cubicBezTo>
                      <a:pt x="55" y="59"/>
                      <a:pt x="54" y="58"/>
                      <a:pt x="55" y="57"/>
                    </a:cubicBezTo>
                    <a:cubicBezTo>
                      <a:pt x="55" y="54"/>
                      <a:pt x="60" y="54"/>
                      <a:pt x="62" y="53"/>
                    </a:cubicBezTo>
                    <a:cubicBezTo>
                      <a:pt x="63" y="52"/>
                      <a:pt x="63" y="52"/>
                      <a:pt x="63" y="51"/>
                    </a:cubicBezTo>
                    <a:cubicBezTo>
                      <a:pt x="63" y="49"/>
                      <a:pt x="60" y="48"/>
                      <a:pt x="57" y="48"/>
                    </a:cubicBezTo>
                    <a:close/>
                    <a:moveTo>
                      <a:pt x="6" y="54"/>
                    </a:moveTo>
                    <a:cubicBezTo>
                      <a:pt x="8" y="56"/>
                      <a:pt x="9" y="63"/>
                      <a:pt x="7" y="65"/>
                    </a:cubicBezTo>
                    <a:cubicBezTo>
                      <a:pt x="6" y="67"/>
                      <a:pt x="4" y="67"/>
                      <a:pt x="3" y="65"/>
                    </a:cubicBezTo>
                    <a:cubicBezTo>
                      <a:pt x="0" y="63"/>
                      <a:pt x="0" y="57"/>
                      <a:pt x="2" y="54"/>
                    </a:cubicBezTo>
                    <a:cubicBezTo>
                      <a:pt x="3" y="53"/>
                      <a:pt x="4" y="52"/>
                      <a:pt x="6" y="54"/>
                    </a:cubicBezTo>
                    <a:close/>
                    <a:moveTo>
                      <a:pt x="59" y="73"/>
                    </a:moveTo>
                    <a:cubicBezTo>
                      <a:pt x="60" y="73"/>
                      <a:pt x="60" y="73"/>
                      <a:pt x="61" y="74"/>
                    </a:cubicBezTo>
                    <a:cubicBezTo>
                      <a:pt x="61" y="75"/>
                      <a:pt x="60" y="77"/>
                      <a:pt x="60" y="78"/>
                    </a:cubicBezTo>
                    <a:cubicBezTo>
                      <a:pt x="57" y="83"/>
                      <a:pt x="52" y="83"/>
                      <a:pt x="45" y="84"/>
                    </a:cubicBezTo>
                    <a:cubicBezTo>
                      <a:pt x="42" y="84"/>
                      <a:pt x="36" y="83"/>
                      <a:pt x="35" y="81"/>
                    </a:cubicBezTo>
                    <a:cubicBezTo>
                      <a:pt x="35" y="79"/>
                      <a:pt x="40" y="76"/>
                      <a:pt x="42" y="74"/>
                    </a:cubicBezTo>
                    <a:cubicBezTo>
                      <a:pt x="45" y="73"/>
                      <a:pt x="44" y="73"/>
                      <a:pt x="44" y="75"/>
                    </a:cubicBezTo>
                    <a:cubicBezTo>
                      <a:pt x="44" y="77"/>
                      <a:pt x="44" y="78"/>
                      <a:pt x="44" y="79"/>
                    </a:cubicBezTo>
                    <a:cubicBezTo>
                      <a:pt x="45" y="80"/>
                      <a:pt x="49" y="81"/>
                      <a:pt x="51" y="80"/>
                    </a:cubicBezTo>
                    <a:cubicBezTo>
                      <a:pt x="55" y="80"/>
                      <a:pt x="57" y="76"/>
                      <a:pt x="59" y="73"/>
                    </a:cubicBezTo>
                    <a:close/>
                  </a:path>
                </a:pathLst>
              </a:custGeom>
              <a:grpFill/>
              <a:ln>
                <a:noFill/>
              </a:ln>
            </p:spPr>
            <p:txBody>
              <a:bodyPr anchor="ctr"/>
              <a:lstStyle/>
              <a:p>
                <a:pPr algn="ctr"/>
                <a:endParaRPr/>
              </a:p>
            </p:txBody>
          </p:sp>
          <p:sp>
            <p:nvSpPr>
              <p:cNvPr id="195" name="iṥḻiďê">
                <a:extLst>
                  <a:ext uri="{FF2B5EF4-FFF2-40B4-BE49-F238E27FC236}">
                    <a16:creationId xmlns:a16="http://schemas.microsoft.com/office/drawing/2014/main" id="{9F867598-4587-9670-F0B2-29F781642702}"/>
                  </a:ext>
                </a:extLst>
              </p:cNvPr>
              <p:cNvSpPr/>
              <p:nvPr/>
            </p:nvSpPr>
            <p:spPr bwMode="auto">
              <a:xfrm>
                <a:off x="6363014" y="1510328"/>
                <a:ext cx="130106" cy="118158"/>
              </a:xfrm>
              <a:custGeom>
                <a:avLst/>
                <a:gdLst>
                  <a:gd name="T0" fmla="*/ 51 w 94"/>
                  <a:gd name="T1" fmla="*/ 1 h 84"/>
                  <a:gd name="T2" fmla="*/ 57 w 94"/>
                  <a:gd name="T3" fmla="*/ 8 h 84"/>
                  <a:gd name="T4" fmla="*/ 69 w 94"/>
                  <a:gd name="T5" fmla="*/ 11 h 84"/>
                  <a:gd name="T6" fmla="*/ 65 w 94"/>
                  <a:gd name="T7" fmla="*/ 15 h 84"/>
                  <a:gd name="T8" fmla="*/ 52 w 94"/>
                  <a:gd name="T9" fmla="*/ 14 h 84"/>
                  <a:gd name="T10" fmla="*/ 46 w 94"/>
                  <a:gd name="T11" fmla="*/ 20 h 84"/>
                  <a:gd name="T12" fmla="*/ 31 w 94"/>
                  <a:gd name="T13" fmla="*/ 34 h 84"/>
                  <a:gd name="T14" fmla="*/ 21 w 94"/>
                  <a:gd name="T15" fmla="*/ 37 h 84"/>
                  <a:gd name="T16" fmla="*/ 25 w 94"/>
                  <a:gd name="T17" fmla="*/ 30 h 84"/>
                  <a:gd name="T18" fmla="*/ 42 w 94"/>
                  <a:gd name="T19" fmla="*/ 15 h 84"/>
                  <a:gd name="T20" fmla="*/ 32 w 94"/>
                  <a:gd name="T21" fmla="*/ 4 h 84"/>
                  <a:gd name="T22" fmla="*/ 44 w 94"/>
                  <a:gd name="T23" fmla="*/ 3 h 84"/>
                  <a:gd name="T24" fmla="*/ 51 w 94"/>
                  <a:gd name="T25" fmla="*/ 1 h 84"/>
                  <a:gd name="T26" fmla="*/ 12 w 94"/>
                  <a:gd name="T27" fmla="*/ 35 h 84"/>
                  <a:gd name="T28" fmla="*/ 9 w 94"/>
                  <a:gd name="T29" fmla="*/ 50 h 84"/>
                  <a:gd name="T30" fmla="*/ 6 w 94"/>
                  <a:gd name="T31" fmla="*/ 54 h 84"/>
                  <a:gd name="T32" fmla="*/ 1 w 94"/>
                  <a:gd name="T33" fmla="*/ 47 h 84"/>
                  <a:gd name="T34" fmla="*/ 9 w 94"/>
                  <a:gd name="T35" fmla="*/ 30 h 84"/>
                  <a:gd name="T36" fmla="*/ 12 w 94"/>
                  <a:gd name="T37" fmla="*/ 35 h 84"/>
                  <a:gd name="T38" fmla="*/ 52 w 94"/>
                  <a:gd name="T39" fmla="*/ 30 h 84"/>
                  <a:gd name="T40" fmla="*/ 46 w 94"/>
                  <a:gd name="T41" fmla="*/ 43 h 84"/>
                  <a:gd name="T42" fmla="*/ 33 w 94"/>
                  <a:gd name="T43" fmla="*/ 51 h 84"/>
                  <a:gd name="T44" fmla="*/ 34 w 94"/>
                  <a:gd name="T45" fmla="*/ 53 h 84"/>
                  <a:gd name="T46" fmla="*/ 38 w 94"/>
                  <a:gd name="T47" fmla="*/ 55 h 84"/>
                  <a:gd name="T48" fmla="*/ 28 w 94"/>
                  <a:gd name="T49" fmla="*/ 60 h 84"/>
                  <a:gd name="T50" fmla="*/ 27 w 94"/>
                  <a:gd name="T51" fmla="*/ 62 h 84"/>
                  <a:gd name="T52" fmla="*/ 36 w 94"/>
                  <a:gd name="T53" fmla="*/ 66 h 84"/>
                  <a:gd name="T54" fmla="*/ 35 w 94"/>
                  <a:gd name="T55" fmla="*/ 76 h 84"/>
                  <a:gd name="T56" fmla="*/ 39 w 94"/>
                  <a:gd name="T57" fmla="*/ 76 h 84"/>
                  <a:gd name="T58" fmla="*/ 46 w 94"/>
                  <a:gd name="T59" fmla="*/ 67 h 84"/>
                  <a:gd name="T60" fmla="*/ 48 w 94"/>
                  <a:gd name="T61" fmla="*/ 62 h 84"/>
                  <a:gd name="T62" fmla="*/ 54 w 94"/>
                  <a:gd name="T63" fmla="*/ 61 h 84"/>
                  <a:gd name="T64" fmla="*/ 55 w 94"/>
                  <a:gd name="T65" fmla="*/ 59 h 84"/>
                  <a:gd name="T66" fmla="*/ 50 w 94"/>
                  <a:gd name="T67" fmla="*/ 55 h 84"/>
                  <a:gd name="T68" fmla="*/ 57 w 94"/>
                  <a:gd name="T69" fmla="*/ 50 h 84"/>
                  <a:gd name="T70" fmla="*/ 54 w 94"/>
                  <a:gd name="T71" fmla="*/ 41 h 84"/>
                  <a:gd name="T72" fmla="*/ 55 w 94"/>
                  <a:gd name="T73" fmla="*/ 39 h 84"/>
                  <a:gd name="T74" fmla="*/ 85 w 94"/>
                  <a:gd name="T75" fmla="*/ 41 h 84"/>
                  <a:gd name="T76" fmla="*/ 65 w 94"/>
                  <a:gd name="T77" fmla="*/ 73 h 84"/>
                  <a:gd name="T78" fmla="*/ 60 w 94"/>
                  <a:gd name="T79" fmla="*/ 76 h 84"/>
                  <a:gd name="T80" fmla="*/ 72 w 94"/>
                  <a:gd name="T81" fmla="*/ 83 h 84"/>
                  <a:gd name="T82" fmla="*/ 87 w 94"/>
                  <a:gd name="T83" fmla="*/ 57 h 84"/>
                  <a:gd name="T84" fmla="*/ 93 w 94"/>
                  <a:gd name="T85" fmla="*/ 49 h 84"/>
                  <a:gd name="T86" fmla="*/ 93 w 94"/>
                  <a:gd name="T87" fmla="*/ 33 h 84"/>
                  <a:gd name="T88" fmla="*/ 81 w 94"/>
                  <a:gd name="T89" fmla="*/ 32 h 84"/>
                  <a:gd name="T90" fmla="*/ 52 w 94"/>
                  <a:gd name="T91" fmla="*/ 30 h 84"/>
                  <a:gd name="T92" fmla="*/ 37 w 94"/>
                  <a:gd name="T93" fmla="*/ 43 h 84"/>
                  <a:gd name="T94" fmla="*/ 36 w 94"/>
                  <a:gd name="T95" fmla="*/ 45 h 84"/>
                  <a:gd name="T96" fmla="*/ 30 w 94"/>
                  <a:gd name="T97" fmla="*/ 45 h 84"/>
                  <a:gd name="T98" fmla="*/ 30 w 94"/>
                  <a:gd name="T99" fmla="*/ 43 h 84"/>
                  <a:gd name="T100" fmla="*/ 37 w 94"/>
                  <a:gd name="T101" fmla="*/ 4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4" h="84">
                    <a:moveTo>
                      <a:pt x="51" y="1"/>
                    </a:moveTo>
                    <a:cubicBezTo>
                      <a:pt x="54" y="1"/>
                      <a:pt x="54" y="6"/>
                      <a:pt x="57" y="8"/>
                    </a:cubicBezTo>
                    <a:cubicBezTo>
                      <a:pt x="60" y="10"/>
                      <a:pt x="65" y="9"/>
                      <a:pt x="69" y="11"/>
                    </a:cubicBezTo>
                    <a:cubicBezTo>
                      <a:pt x="75" y="13"/>
                      <a:pt x="69" y="16"/>
                      <a:pt x="65" y="15"/>
                    </a:cubicBezTo>
                    <a:cubicBezTo>
                      <a:pt x="62" y="15"/>
                      <a:pt x="55" y="13"/>
                      <a:pt x="52" y="14"/>
                    </a:cubicBezTo>
                    <a:cubicBezTo>
                      <a:pt x="49" y="15"/>
                      <a:pt x="47" y="18"/>
                      <a:pt x="46" y="20"/>
                    </a:cubicBezTo>
                    <a:cubicBezTo>
                      <a:pt x="42" y="24"/>
                      <a:pt x="36" y="32"/>
                      <a:pt x="31" y="34"/>
                    </a:cubicBezTo>
                    <a:cubicBezTo>
                      <a:pt x="30" y="35"/>
                      <a:pt x="23" y="39"/>
                      <a:pt x="21" y="37"/>
                    </a:cubicBezTo>
                    <a:cubicBezTo>
                      <a:pt x="20" y="34"/>
                      <a:pt x="24" y="31"/>
                      <a:pt x="25" y="30"/>
                    </a:cubicBezTo>
                    <a:cubicBezTo>
                      <a:pt x="29" y="26"/>
                      <a:pt x="41" y="21"/>
                      <a:pt x="42" y="15"/>
                    </a:cubicBezTo>
                    <a:cubicBezTo>
                      <a:pt x="43" y="10"/>
                      <a:pt x="32" y="9"/>
                      <a:pt x="32" y="4"/>
                    </a:cubicBezTo>
                    <a:cubicBezTo>
                      <a:pt x="34" y="0"/>
                      <a:pt x="40" y="4"/>
                      <a:pt x="44" y="3"/>
                    </a:cubicBezTo>
                    <a:cubicBezTo>
                      <a:pt x="47" y="3"/>
                      <a:pt x="49" y="2"/>
                      <a:pt x="51" y="1"/>
                    </a:cubicBezTo>
                    <a:close/>
                    <a:moveTo>
                      <a:pt x="12" y="35"/>
                    </a:moveTo>
                    <a:cubicBezTo>
                      <a:pt x="11" y="40"/>
                      <a:pt x="10" y="45"/>
                      <a:pt x="9" y="50"/>
                    </a:cubicBezTo>
                    <a:cubicBezTo>
                      <a:pt x="8" y="51"/>
                      <a:pt x="8" y="55"/>
                      <a:pt x="6" y="54"/>
                    </a:cubicBezTo>
                    <a:cubicBezTo>
                      <a:pt x="3" y="54"/>
                      <a:pt x="0" y="50"/>
                      <a:pt x="1" y="47"/>
                    </a:cubicBezTo>
                    <a:cubicBezTo>
                      <a:pt x="3" y="42"/>
                      <a:pt x="6" y="36"/>
                      <a:pt x="9" y="30"/>
                    </a:cubicBezTo>
                    <a:cubicBezTo>
                      <a:pt x="12" y="26"/>
                      <a:pt x="13" y="27"/>
                      <a:pt x="12" y="35"/>
                    </a:cubicBezTo>
                    <a:close/>
                    <a:moveTo>
                      <a:pt x="52" y="30"/>
                    </a:moveTo>
                    <a:cubicBezTo>
                      <a:pt x="46" y="32"/>
                      <a:pt x="49" y="37"/>
                      <a:pt x="46" y="43"/>
                    </a:cubicBezTo>
                    <a:cubicBezTo>
                      <a:pt x="44" y="47"/>
                      <a:pt x="39" y="49"/>
                      <a:pt x="33" y="51"/>
                    </a:cubicBezTo>
                    <a:cubicBezTo>
                      <a:pt x="32" y="52"/>
                      <a:pt x="32" y="53"/>
                      <a:pt x="34" y="53"/>
                    </a:cubicBezTo>
                    <a:cubicBezTo>
                      <a:pt x="35" y="54"/>
                      <a:pt x="37" y="54"/>
                      <a:pt x="38" y="55"/>
                    </a:cubicBezTo>
                    <a:cubicBezTo>
                      <a:pt x="38" y="60"/>
                      <a:pt x="30" y="56"/>
                      <a:pt x="28" y="60"/>
                    </a:cubicBezTo>
                    <a:cubicBezTo>
                      <a:pt x="28" y="61"/>
                      <a:pt x="27" y="61"/>
                      <a:pt x="27" y="62"/>
                    </a:cubicBezTo>
                    <a:cubicBezTo>
                      <a:pt x="29" y="65"/>
                      <a:pt x="34" y="63"/>
                      <a:pt x="36" y="66"/>
                    </a:cubicBezTo>
                    <a:cubicBezTo>
                      <a:pt x="37" y="68"/>
                      <a:pt x="35" y="73"/>
                      <a:pt x="35" y="76"/>
                    </a:cubicBezTo>
                    <a:cubicBezTo>
                      <a:pt x="36" y="78"/>
                      <a:pt x="37" y="77"/>
                      <a:pt x="39" y="76"/>
                    </a:cubicBezTo>
                    <a:cubicBezTo>
                      <a:pt x="41" y="74"/>
                      <a:pt x="45" y="69"/>
                      <a:pt x="46" y="67"/>
                    </a:cubicBezTo>
                    <a:cubicBezTo>
                      <a:pt x="46" y="65"/>
                      <a:pt x="46" y="63"/>
                      <a:pt x="48" y="62"/>
                    </a:cubicBezTo>
                    <a:cubicBezTo>
                      <a:pt x="49" y="61"/>
                      <a:pt x="52" y="62"/>
                      <a:pt x="54" y="61"/>
                    </a:cubicBezTo>
                    <a:cubicBezTo>
                      <a:pt x="56" y="61"/>
                      <a:pt x="56" y="60"/>
                      <a:pt x="55" y="59"/>
                    </a:cubicBezTo>
                    <a:cubicBezTo>
                      <a:pt x="53" y="58"/>
                      <a:pt x="50" y="56"/>
                      <a:pt x="50" y="55"/>
                    </a:cubicBezTo>
                    <a:cubicBezTo>
                      <a:pt x="51" y="53"/>
                      <a:pt x="56" y="53"/>
                      <a:pt x="57" y="50"/>
                    </a:cubicBezTo>
                    <a:cubicBezTo>
                      <a:pt x="57" y="47"/>
                      <a:pt x="52" y="46"/>
                      <a:pt x="54" y="41"/>
                    </a:cubicBezTo>
                    <a:cubicBezTo>
                      <a:pt x="54" y="40"/>
                      <a:pt x="54" y="39"/>
                      <a:pt x="55" y="39"/>
                    </a:cubicBezTo>
                    <a:cubicBezTo>
                      <a:pt x="60" y="36"/>
                      <a:pt x="83" y="36"/>
                      <a:pt x="85" y="41"/>
                    </a:cubicBezTo>
                    <a:cubicBezTo>
                      <a:pt x="89" y="53"/>
                      <a:pt x="77" y="72"/>
                      <a:pt x="65" y="73"/>
                    </a:cubicBezTo>
                    <a:cubicBezTo>
                      <a:pt x="63" y="73"/>
                      <a:pt x="58" y="73"/>
                      <a:pt x="60" y="76"/>
                    </a:cubicBezTo>
                    <a:cubicBezTo>
                      <a:pt x="61" y="80"/>
                      <a:pt x="69" y="84"/>
                      <a:pt x="72" y="83"/>
                    </a:cubicBezTo>
                    <a:cubicBezTo>
                      <a:pt x="78" y="80"/>
                      <a:pt x="84" y="64"/>
                      <a:pt x="87" y="57"/>
                    </a:cubicBezTo>
                    <a:cubicBezTo>
                      <a:pt x="89" y="54"/>
                      <a:pt x="92" y="52"/>
                      <a:pt x="93" y="49"/>
                    </a:cubicBezTo>
                    <a:cubicBezTo>
                      <a:pt x="94" y="45"/>
                      <a:pt x="94" y="35"/>
                      <a:pt x="93" y="33"/>
                    </a:cubicBezTo>
                    <a:cubicBezTo>
                      <a:pt x="91" y="30"/>
                      <a:pt x="88" y="32"/>
                      <a:pt x="81" y="32"/>
                    </a:cubicBezTo>
                    <a:cubicBezTo>
                      <a:pt x="74" y="31"/>
                      <a:pt x="61" y="30"/>
                      <a:pt x="52" y="30"/>
                    </a:cubicBezTo>
                    <a:close/>
                    <a:moveTo>
                      <a:pt x="37" y="43"/>
                    </a:moveTo>
                    <a:cubicBezTo>
                      <a:pt x="37" y="44"/>
                      <a:pt x="37" y="45"/>
                      <a:pt x="36" y="45"/>
                    </a:cubicBezTo>
                    <a:cubicBezTo>
                      <a:pt x="35" y="46"/>
                      <a:pt x="31" y="46"/>
                      <a:pt x="30" y="45"/>
                    </a:cubicBezTo>
                    <a:cubicBezTo>
                      <a:pt x="29" y="44"/>
                      <a:pt x="29" y="44"/>
                      <a:pt x="30" y="43"/>
                    </a:cubicBezTo>
                    <a:cubicBezTo>
                      <a:pt x="31" y="42"/>
                      <a:pt x="36" y="42"/>
                      <a:pt x="37" y="43"/>
                    </a:cubicBezTo>
                    <a:close/>
                  </a:path>
                </a:pathLst>
              </a:custGeom>
              <a:grpFill/>
              <a:ln>
                <a:noFill/>
              </a:ln>
            </p:spPr>
            <p:txBody>
              <a:bodyPr anchor="ctr"/>
              <a:lstStyle/>
              <a:p>
                <a:pPr algn="ctr"/>
                <a:endParaRPr/>
              </a:p>
            </p:txBody>
          </p:sp>
          <p:sp>
            <p:nvSpPr>
              <p:cNvPr id="196" name="išļidè">
                <a:extLst>
                  <a:ext uri="{FF2B5EF4-FFF2-40B4-BE49-F238E27FC236}">
                    <a16:creationId xmlns:a16="http://schemas.microsoft.com/office/drawing/2014/main" id="{D8B3BB89-AD78-5D95-7BB3-60D217D5B0E7}"/>
                  </a:ext>
                </a:extLst>
              </p:cNvPr>
              <p:cNvSpPr/>
              <p:nvPr/>
            </p:nvSpPr>
            <p:spPr bwMode="auto">
              <a:xfrm>
                <a:off x="6592692" y="1530243"/>
                <a:ext cx="106209" cy="100899"/>
              </a:xfrm>
              <a:custGeom>
                <a:avLst/>
                <a:gdLst>
                  <a:gd name="T0" fmla="*/ 35 w 76"/>
                  <a:gd name="T1" fmla="*/ 0 h 72"/>
                  <a:gd name="T2" fmla="*/ 38 w 76"/>
                  <a:gd name="T3" fmla="*/ 20 h 72"/>
                  <a:gd name="T4" fmla="*/ 38 w 76"/>
                  <a:gd name="T5" fmla="*/ 26 h 72"/>
                  <a:gd name="T6" fmla="*/ 64 w 76"/>
                  <a:gd name="T7" fmla="*/ 31 h 72"/>
                  <a:gd name="T8" fmla="*/ 61 w 76"/>
                  <a:gd name="T9" fmla="*/ 37 h 72"/>
                  <a:gd name="T10" fmla="*/ 36 w 76"/>
                  <a:gd name="T11" fmla="*/ 35 h 72"/>
                  <a:gd name="T12" fmla="*/ 31 w 76"/>
                  <a:gd name="T13" fmla="*/ 44 h 72"/>
                  <a:gd name="T14" fmla="*/ 19 w 76"/>
                  <a:gd name="T15" fmla="*/ 55 h 72"/>
                  <a:gd name="T16" fmla="*/ 10 w 76"/>
                  <a:gd name="T17" fmla="*/ 56 h 72"/>
                  <a:gd name="T18" fmla="*/ 21 w 76"/>
                  <a:gd name="T19" fmla="*/ 45 h 72"/>
                  <a:gd name="T20" fmla="*/ 24 w 76"/>
                  <a:gd name="T21" fmla="*/ 38 h 72"/>
                  <a:gd name="T22" fmla="*/ 0 w 76"/>
                  <a:gd name="T23" fmla="*/ 34 h 72"/>
                  <a:gd name="T24" fmla="*/ 0 w 76"/>
                  <a:gd name="T25" fmla="*/ 34 h 72"/>
                  <a:gd name="T26" fmla="*/ 7 w 76"/>
                  <a:gd name="T27" fmla="*/ 31 h 72"/>
                  <a:gd name="T28" fmla="*/ 25 w 76"/>
                  <a:gd name="T29" fmla="*/ 30 h 72"/>
                  <a:gd name="T30" fmla="*/ 32 w 76"/>
                  <a:gd name="T31" fmla="*/ 14 h 72"/>
                  <a:gd name="T32" fmla="*/ 35 w 76"/>
                  <a:gd name="T33" fmla="*/ 0 h 72"/>
                  <a:gd name="T34" fmla="*/ 52 w 76"/>
                  <a:gd name="T35" fmla="*/ 49 h 72"/>
                  <a:gd name="T36" fmla="*/ 48 w 76"/>
                  <a:gd name="T37" fmla="*/ 50 h 72"/>
                  <a:gd name="T38" fmla="*/ 51 w 76"/>
                  <a:gd name="T39" fmla="*/ 54 h 72"/>
                  <a:gd name="T40" fmla="*/ 55 w 76"/>
                  <a:gd name="T41" fmla="*/ 57 h 72"/>
                  <a:gd name="T42" fmla="*/ 67 w 76"/>
                  <a:gd name="T43" fmla="*/ 69 h 72"/>
                  <a:gd name="T44" fmla="*/ 74 w 76"/>
                  <a:gd name="T45" fmla="*/ 70 h 72"/>
                  <a:gd name="T46" fmla="*/ 72 w 76"/>
                  <a:gd name="T47" fmla="*/ 61 h 72"/>
                  <a:gd name="T48" fmla="*/ 52 w 76"/>
                  <a:gd name="T49" fmla="*/ 49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6" h="72">
                    <a:moveTo>
                      <a:pt x="35" y="0"/>
                    </a:moveTo>
                    <a:cubicBezTo>
                      <a:pt x="42" y="0"/>
                      <a:pt x="40" y="15"/>
                      <a:pt x="38" y="20"/>
                    </a:cubicBezTo>
                    <a:cubicBezTo>
                      <a:pt x="38" y="22"/>
                      <a:pt x="37" y="25"/>
                      <a:pt x="38" y="26"/>
                    </a:cubicBezTo>
                    <a:cubicBezTo>
                      <a:pt x="40" y="28"/>
                      <a:pt x="61" y="30"/>
                      <a:pt x="64" y="31"/>
                    </a:cubicBezTo>
                    <a:cubicBezTo>
                      <a:pt x="68" y="32"/>
                      <a:pt x="68" y="38"/>
                      <a:pt x="61" y="37"/>
                    </a:cubicBezTo>
                    <a:cubicBezTo>
                      <a:pt x="57" y="36"/>
                      <a:pt x="40" y="34"/>
                      <a:pt x="36" y="35"/>
                    </a:cubicBezTo>
                    <a:cubicBezTo>
                      <a:pt x="33" y="36"/>
                      <a:pt x="32" y="41"/>
                      <a:pt x="31" y="44"/>
                    </a:cubicBezTo>
                    <a:cubicBezTo>
                      <a:pt x="28" y="49"/>
                      <a:pt x="24" y="53"/>
                      <a:pt x="19" y="55"/>
                    </a:cubicBezTo>
                    <a:cubicBezTo>
                      <a:pt x="18" y="56"/>
                      <a:pt x="10" y="59"/>
                      <a:pt x="10" y="56"/>
                    </a:cubicBezTo>
                    <a:cubicBezTo>
                      <a:pt x="10" y="54"/>
                      <a:pt x="18" y="49"/>
                      <a:pt x="21" y="45"/>
                    </a:cubicBezTo>
                    <a:cubicBezTo>
                      <a:pt x="24" y="42"/>
                      <a:pt x="26" y="39"/>
                      <a:pt x="24" y="38"/>
                    </a:cubicBezTo>
                    <a:cubicBezTo>
                      <a:pt x="21" y="33"/>
                      <a:pt x="5" y="39"/>
                      <a:pt x="0" y="34"/>
                    </a:cubicBezTo>
                    <a:cubicBezTo>
                      <a:pt x="0" y="34"/>
                      <a:pt x="0" y="34"/>
                      <a:pt x="0" y="34"/>
                    </a:cubicBezTo>
                    <a:cubicBezTo>
                      <a:pt x="1" y="32"/>
                      <a:pt x="5" y="31"/>
                      <a:pt x="7" y="31"/>
                    </a:cubicBezTo>
                    <a:cubicBezTo>
                      <a:pt x="13" y="32"/>
                      <a:pt x="21" y="33"/>
                      <a:pt x="25" y="30"/>
                    </a:cubicBezTo>
                    <a:cubicBezTo>
                      <a:pt x="29" y="27"/>
                      <a:pt x="32" y="20"/>
                      <a:pt x="32" y="14"/>
                    </a:cubicBezTo>
                    <a:cubicBezTo>
                      <a:pt x="33" y="8"/>
                      <a:pt x="29" y="2"/>
                      <a:pt x="35" y="0"/>
                    </a:cubicBezTo>
                    <a:close/>
                    <a:moveTo>
                      <a:pt x="52" y="49"/>
                    </a:moveTo>
                    <a:cubicBezTo>
                      <a:pt x="50" y="49"/>
                      <a:pt x="48" y="48"/>
                      <a:pt x="48" y="50"/>
                    </a:cubicBezTo>
                    <a:cubicBezTo>
                      <a:pt x="48" y="52"/>
                      <a:pt x="49" y="53"/>
                      <a:pt x="51" y="54"/>
                    </a:cubicBezTo>
                    <a:cubicBezTo>
                      <a:pt x="52" y="55"/>
                      <a:pt x="54" y="56"/>
                      <a:pt x="55" y="57"/>
                    </a:cubicBezTo>
                    <a:cubicBezTo>
                      <a:pt x="58" y="61"/>
                      <a:pt x="63" y="66"/>
                      <a:pt x="67" y="69"/>
                    </a:cubicBezTo>
                    <a:cubicBezTo>
                      <a:pt x="68" y="70"/>
                      <a:pt x="72" y="72"/>
                      <a:pt x="74" y="70"/>
                    </a:cubicBezTo>
                    <a:cubicBezTo>
                      <a:pt x="76" y="67"/>
                      <a:pt x="74" y="63"/>
                      <a:pt x="72" y="61"/>
                    </a:cubicBezTo>
                    <a:cubicBezTo>
                      <a:pt x="69" y="58"/>
                      <a:pt x="59" y="51"/>
                      <a:pt x="52" y="49"/>
                    </a:cubicBezTo>
                    <a:close/>
                  </a:path>
                </a:pathLst>
              </a:custGeom>
              <a:grpFill/>
              <a:ln>
                <a:noFill/>
              </a:ln>
            </p:spPr>
            <p:txBody>
              <a:bodyPr anchor="ctr"/>
              <a:lstStyle/>
              <a:p>
                <a:pPr algn="ctr"/>
                <a:endParaRPr/>
              </a:p>
            </p:txBody>
          </p:sp>
          <p:sp>
            <p:nvSpPr>
              <p:cNvPr id="197" name="îṥ1íḋè">
                <a:extLst>
                  <a:ext uri="{FF2B5EF4-FFF2-40B4-BE49-F238E27FC236}">
                    <a16:creationId xmlns:a16="http://schemas.microsoft.com/office/drawing/2014/main" id="{3BC2A41C-822A-D246-D324-6B3F1764A811}"/>
                  </a:ext>
                </a:extLst>
              </p:cNvPr>
              <p:cNvSpPr/>
              <p:nvPr/>
            </p:nvSpPr>
            <p:spPr bwMode="auto">
              <a:xfrm>
                <a:off x="5830640" y="920868"/>
                <a:ext cx="98244" cy="83641"/>
              </a:xfrm>
              <a:custGeom>
                <a:avLst/>
                <a:gdLst>
                  <a:gd name="T0" fmla="*/ 43 w 70"/>
                  <a:gd name="T1" fmla="*/ 9 h 60"/>
                  <a:gd name="T2" fmla="*/ 45 w 70"/>
                  <a:gd name="T3" fmla="*/ 0 h 60"/>
                  <a:gd name="T4" fmla="*/ 62 w 70"/>
                  <a:gd name="T5" fmla="*/ 9 h 60"/>
                  <a:gd name="T6" fmla="*/ 69 w 70"/>
                  <a:gd name="T7" fmla="*/ 26 h 60"/>
                  <a:gd name="T8" fmla="*/ 66 w 70"/>
                  <a:gd name="T9" fmla="*/ 44 h 60"/>
                  <a:gd name="T10" fmla="*/ 54 w 70"/>
                  <a:gd name="T11" fmla="*/ 55 h 60"/>
                  <a:gd name="T12" fmla="*/ 36 w 70"/>
                  <a:gd name="T13" fmla="*/ 60 h 60"/>
                  <a:gd name="T14" fmla="*/ 18 w 70"/>
                  <a:gd name="T15" fmla="*/ 57 h 60"/>
                  <a:gd name="T16" fmla="*/ 5 w 70"/>
                  <a:gd name="T17" fmla="*/ 46 h 60"/>
                  <a:gd name="T18" fmla="*/ 0 w 70"/>
                  <a:gd name="T19" fmla="*/ 30 h 60"/>
                  <a:gd name="T20" fmla="*/ 4 w 70"/>
                  <a:gd name="T21" fmla="*/ 13 h 60"/>
                  <a:gd name="T22" fmla="*/ 18 w 70"/>
                  <a:gd name="T23" fmla="*/ 3 h 60"/>
                  <a:gd name="T24" fmla="*/ 20 w 70"/>
                  <a:gd name="T25" fmla="*/ 11 h 60"/>
                  <a:gd name="T26" fmla="*/ 10 w 70"/>
                  <a:gd name="T27" fmla="*/ 19 h 60"/>
                  <a:gd name="T28" fmla="*/ 8 w 70"/>
                  <a:gd name="T29" fmla="*/ 30 h 60"/>
                  <a:gd name="T30" fmla="*/ 12 w 70"/>
                  <a:gd name="T31" fmla="*/ 43 h 60"/>
                  <a:gd name="T32" fmla="*/ 23 w 70"/>
                  <a:gd name="T33" fmla="*/ 49 h 60"/>
                  <a:gd name="T34" fmla="*/ 36 w 70"/>
                  <a:gd name="T35" fmla="*/ 51 h 60"/>
                  <a:gd name="T36" fmla="*/ 50 w 70"/>
                  <a:gd name="T37" fmla="*/ 47 h 60"/>
                  <a:gd name="T38" fmla="*/ 59 w 70"/>
                  <a:gd name="T39" fmla="*/ 39 h 60"/>
                  <a:gd name="T40" fmla="*/ 62 w 70"/>
                  <a:gd name="T41" fmla="*/ 27 h 60"/>
                  <a:gd name="T42" fmla="*/ 56 w 70"/>
                  <a:gd name="T43" fmla="*/ 15 h 60"/>
                  <a:gd name="T44" fmla="*/ 43 w 70"/>
                  <a:gd name="T45" fmla="*/ 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60">
                    <a:moveTo>
                      <a:pt x="43" y="9"/>
                    </a:moveTo>
                    <a:cubicBezTo>
                      <a:pt x="45" y="0"/>
                      <a:pt x="45" y="0"/>
                      <a:pt x="45" y="0"/>
                    </a:cubicBezTo>
                    <a:cubicBezTo>
                      <a:pt x="52" y="1"/>
                      <a:pt x="58" y="4"/>
                      <a:pt x="62" y="9"/>
                    </a:cubicBezTo>
                    <a:cubicBezTo>
                      <a:pt x="66" y="13"/>
                      <a:pt x="69" y="19"/>
                      <a:pt x="69" y="26"/>
                    </a:cubicBezTo>
                    <a:cubicBezTo>
                      <a:pt x="70" y="33"/>
                      <a:pt x="69" y="39"/>
                      <a:pt x="66" y="44"/>
                    </a:cubicBezTo>
                    <a:cubicBezTo>
                      <a:pt x="63" y="48"/>
                      <a:pt x="59" y="52"/>
                      <a:pt x="54" y="55"/>
                    </a:cubicBezTo>
                    <a:cubicBezTo>
                      <a:pt x="49" y="58"/>
                      <a:pt x="43" y="59"/>
                      <a:pt x="36" y="60"/>
                    </a:cubicBezTo>
                    <a:cubicBezTo>
                      <a:pt x="29" y="60"/>
                      <a:pt x="23" y="59"/>
                      <a:pt x="18" y="57"/>
                    </a:cubicBezTo>
                    <a:cubicBezTo>
                      <a:pt x="12" y="55"/>
                      <a:pt x="8" y="51"/>
                      <a:pt x="5" y="46"/>
                    </a:cubicBezTo>
                    <a:cubicBezTo>
                      <a:pt x="2" y="42"/>
                      <a:pt x="1" y="36"/>
                      <a:pt x="0" y="30"/>
                    </a:cubicBezTo>
                    <a:cubicBezTo>
                      <a:pt x="0" y="24"/>
                      <a:pt x="1" y="18"/>
                      <a:pt x="4" y="13"/>
                    </a:cubicBezTo>
                    <a:cubicBezTo>
                      <a:pt x="7" y="8"/>
                      <a:pt x="12" y="5"/>
                      <a:pt x="18" y="3"/>
                    </a:cubicBezTo>
                    <a:cubicBezTo>
                      <a:pt x="20" y="11"/>
                      <a:pt x="20" y="11"/>
                      <a:pt x="20" y="11"/>
                    </a:cubicBezTo>
                    <a:cubicBezTo>
                      <a:pt x="16" y="13"/>
                      <a:pt x="12" y="16"/>
                      <a:pt x="10" y="19"/>
                    </a:cubicBezTo>
                    <a:cubicBezTo>
                      <a:pt x="8" y="22"/>
                      <a:pt x="7" y="26"/>
                      <a:pt x="8" y="30"/>
                    </a:cubicBezTo>
                    <a:cubicBezTo>
                      <a:pt x="8" y="35"/>
                      <a:pt x="10" y="39"/>
                      <a:pt x="12" y="43"/>
                    </a:cubicBezTo>
                    <a:cubicBezTo>
                      <a:pt x="15" y="46"/>
                      <a:pt x="18" y="48"/>
                      <a:pt x="23" y="49"/>
                    </a:cubicBezTo>
                    <a:cubicBezTo>
                      <a:pt x="27" y="50"/>
                      <a:pt x="31" y="51"/>
                      <a:pt x="36" y="51"/>
                    </a:cubicBezTo>
                    <a:cubicBezTo>
                      <a:pt x="41" y="50"/>
                      <a:pt x="46" y="49"/>
                      <a:pt x="50" y="47"/>
                    </a:cubicBezTo>
                    <a:cubicBezTo>
                      <a:pt x="54" y="45"/>
                      <a:pt x="57" y="42"/>
                      <a:pt x="59" y="39"/>
                    </a:cubicBezTo>
                    <a:cubicBezTo>
                      <a:pt x="61" y="35"/>
                      <a:pt x="62" y="31"/>
                      <a:pt x="62" y="27"/>
                    </a:cubicBezTo>
                    <a:cubicBezTo>
                      <a:pt x="61" y="22"/>
                      <a:pt x="60" y="18"/>
                      <a:pt x="56" y="15"/>
                    </a:cubicBezTo>
                    <a:cubicBezTo>
                      <a:pt x="53" y="12"/>
                      <a:pt x="49" y="10"/>
                      <a:pt x="43" y="9"/>
                    </a:cubicBezTo>
                    <a:close/>
                  </a:path>
                </a:pathLst>
              </a:custGeom>
              <a:grpFill/>
              <a:ln>
                <a:noFill/>
              </a:ln>
            </p:spPr>
            <p:txBody>
              <a:bodyPr anchor="ctr"/>
              <a:lstStyle/>
              <a:p>
                <a:pPr algn="ctr"/>
                <a:endParaRPr/>
              </a:p>
            </p:txBody>
          </p:sp>
          <p:sp>
            <p:nvSpPr>
              <p:cNvPr id="198" name="îṥļíďè">
                <a:extLst>
                  <a:ext uri="{FF2B5EF4-FFF2-40B4-BE49-F238E27FC236}">
                    <a16:creationId xmlns:a16="http://schemas.microsoft.com/office/drawing/2014/main" id="{0AB54E80-5C59-A7BC-3934-E220FD6D4AE1}"/>
                  </a:ext>
                </a:extLst>
              </p:cNvPr>
              <p:cNvSpPr/>
              <p:nvPr/>
            </p:nvSpPr>
            <p:spPr bwMode="auto">
              <a:xfrm>
                <a:off x="5827985" y="819969"/>
                <a:ext cx="99572" cy="75673"/>
              </a:xfrm>
              <a:custGeom>
                <a:avLst/>
                <a:gdLst>
                  <a:gd name="T0" fmla="*/ 70 w 75"/>
                  <a:gd name="T1" fmla="*/ 57 h 57"/>
                  <a:gd name="T2" fmla="*/ 0 w 75"/>
                  <a:gd name="T3" fmla="*/ 51 h 57"/>
                  <a:gd name="T4" fmla="*/ 5 w 75"/>
                  <a:gd name="T5" fmla="*/ 0 h 57"/>
                  <a:gd name="T6" fmla="*/ 13 w 75"/>
                  <a:gd name="T7" fmla="*/ 0 h 57"/>
                  <a:gd name="T8" fmla="*/ 9 w 75"/>
                  <a:gd name="T9" fmla="*/ 42 h 57"/>
                  <a:gd name="T10" fmla="*/ 31 w 75"/>
                  <a:gd name="T11" fmla="*/ 43 h 57"/>
                  <a:gd name="T12" fmla="*/ 34 w 75"/>
                  <a:gd name="T13" fmla="*/ 6 h 57"/>
                  <a:gd name="T14" fmla="*/ 42 w 75"/>
                  <a:gd name="T15" fmla="*/ 6 h 57"/>
                  <a:gd name="T16" fmla="*/ 39 w 75"/>
                  <a:gd name="T17" fmla="*/ 44 h 57"/>
                  <a:gd name="T18" fmla="*/ 62 w 75"/>
                  <a:gd name="T19" fmla="*/ 47 h 57"/>
                  <a:gd name="T20" fmla="*/ 66 w 75"/>
                  <a:gd name="T21" fmla="*/ 3 h 57"/>
                  <a:gd name="T22" fmla="*/ 75 w 75"/>
                  <a:gd name="T23" fmla="*/ 5 h 57"/>
                  <a:gd name="T24" fmla="*/ 70 w 75"/>
                  <a:gd name="T25"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5" h="57">
                    <a:moveTo>
                      <a:pt x="70" y="57"/>
                    </a:moveTo>
                    <a:lnTo>
                      <a:pt x="0" y="51"/>
                    </a:lnTo>
                    <a:lnTo>
                      <a:pt x="5" y="0"/>
                    </a:lnTo>
                    <a:lnTo>
                      <a:pt x="13" y="0"/>
                    </a:lnTo>
                    <a:lnTo>
                      <a:pt x="9" y="42"/>
                    </a:lnTo>
                    <a:lnTo>
                      <a:pt x="31" y="43"/>
                    </a:lnTo>
                    <a:lnTo>
                      <a:pt x="34" y="6"/>
                    </a:lnTo>
                    <a:lnTo>
                      <a:pt x="42" y="6"/>
                    </a:lnTo>
                    <a:lnTo>
                      <a:pt x="39" y="44"/>
                    </a:lnTo>
                    <a:lnTo>
                      <a:pt x="62" y="47"/>
                    </a:lnTo>
                    <a:lnTo>
                      <a:pt x="66" y="3"/>
                    </a:lnTo>
                    <a:lnTo>
                      <a:pt x="75" y="5"/>
                    </a:lnTo>
                    <a:lnTo>
                      <a:pt x="70" y="57"/>
                    </a:lnTo>
                    <a:close/>
                  </a:path>
                </a:pathLst>
              </a:custGeom>
              <a:grpFill/>
              <a:ln>
                <a:noFill/>
              </a:ln>
            </p:spPr>
            <p:txBody>
              <a:bodyPr anchor="ctr"/>
              <a:lstStyle/>
              <a:p>
                <a:pPr algn="ctr"/>
                <a:endParaRPr/>
              </a:p>
            </p:txBody>
          </p:sp>
          <p:sp>
            <p:nvSpPr>
              <p:cNvPr id="199" name="iŝlíďê">
                <a:extLst>
                  <a:ext uri="{FF2B5EF4-FFF2-40B4-BE49-F238E27FC236}">
                    <a16:creationId xmlns:a16="http://schemas.microsoft.com/office/drawing/2014/main" id="{D392BF52-4F9A-6378-0B9C-949608909A9D}"/>
                  </a:ext>
                </a:extLst>
              </p:cNvPr>
              <p:cNvSpPr/>
              <p:nvPr/>
            </p:nvSpPr>
            <p:spPr bwMode="auto">
              <a:xfrm>
                <a:off x="5838606" y="707121"/>
                <a:ext cx="106209" cy="95588"/>
              </a:xfrm>
              <a:custGeom>
                <a:avLst/>
                <a:gdLst>
                  <a:gd name="T0" fmla="*/ 67 w 80"/>
                  <a:gd name="T1" fmla="*/ 72 h 72"/>
                  <a:gd name="T2" fmla="*/ 0 w 80"/>
                  <a:gd name="T3" fmla="*/ 55 h 72"/>
                  <a:gd name="T4" fmla="*/ 2 w 80"/>
                  <a:gd name="T5" fmla="*/ 45 h 72"/>
                  <a:gd name="T6" fmla="*/ 64 w 80"/>
                  <a:gd name="T7" fmla="*/ 22 h 72"/>
                  <a:gd name="T8" fmla="*/ 10 w 80"/>
                  <a:gd name="T9" fmla="*/ 10 h 72"/>
                  <a:gd name="T10" fmla="*/ 12 w 80"/>
                  <a:gd name="T11" fmla="*/ 0 h 72"/>
                  <a:gd name="T12" fmla="*/ 80 w 80"/>
                  <a:gd name="T13" fmla="*/ 18 h 72"/>
                  <a:gd name="T14" fmla="*/ 78 w 80"/>
                  <a:gd name="T15" fmla="*/ 27 h 72"/>
                  <a:gd name="T16" fmla="*/ 15 w 80"/>
                  <a:gd name="T17" fmla="*/ 50 h 72"/>
                  <a:gd name="T18" fmla="*/ 70 w 80"/>
                  <a:gd name="T19" fmla="*/ 62 h 72"/>
                  <a:gd name="T20" fmla="*/ 67 w 80"/>
                  <a:gd name="T2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72">
                    <a:moveTo>
                      <a:pt x="67" y="72"/>
                    </a:moveTo>
                    <a:lnTo>
                      <a:pt x="0" y="55"/>
                    </a:lnTo>
                    <a:lnTo>
                      <a:pt x="2" y="45"/>
                    </a:lnTo>
                    <a:lnTo>
                      <a:pt x="64" y="22"/>
                    </a:lnTo>
                    <a:lnTo>
                      <a:pt x="10" y="10"/>
                    </a:lnTo>
                    <a:lnTo>
                      <a:pt x="12" y="0"/>
                    </a:lnTo>
                    <a:lnTo>
                      <a:pt x="80" y="18"/>
                    </a:lnTo>
                    <a:lnTo>
                      <a:pt x="78" y="27"/>
                    </a:lnTo>
                    <a:lnTo>
                      <a:pt x="15" y="50"/>
                    </a:lnTo>
                    <a:lnTo>
                      <a:pt x="70" y="62"/>
                    </a:lnTo>
                    <a:lnTo>
                      <a:pt x="67" y="72"/>
                    </a:lnTo>
                    <a:close/>
                  </a:path>
                </a:pathLst>
              </a:custGeom>
              <a:grpFill/>
              <a:ln>
                <a:noFill/>
              </a:ln>
            </p:spPr>
            <p:txBody>
              <a:bodyPr anchor="ctr"/>
              <a:lstStyle/>
              <a:p>
                <a:pPr algn="ctr"/>
                <a:endParaRPr/>
              </a:p>
            </p:txBody>
          </p:sp>
          <p:sp>
            <p:nvSpPr>
              <p:cNvPr id="200" name="î$ḷîďe">
                <a:extLst>
                  <a:ext uri="{FF2B5EF4-FFF2-40B4-BE49-F238E27FC236}">
                    <a16:creationId xmlns:a16="http://schemas.microsoft.com/office/drawing/2014/main" id="{577D0BB3-32F4-386D-0358-F81E333FA32F}"/>
                  </a:ext>
                </a:extLst>
              </p:cNvPr>
              <p:cNvSpPr/>
              <p:nvPr/>
            </p:nvSpPr>
            <p:spPr bwMode="auto">
              <a:xfrm>
                <a:off x="5862502" y="606223"/>
                <a:ext cx="102228" cy="74347"/>
              </a:xfrm>
              <a:custGeom>
                <a:avLst/>
                <a:gdLst>
                  <a:gd name="T0" fmla="*/ 74 w 77"/>
                  <a:gd name="T1" fmla="*/ 56 h 56"/>
                  <a:gd name="T2" fmla="*/ 16 w 77"/>
                  <a:gd name="T3" fmla="*/ 33 h 56"/>
                  <a:gd name="T4" fmla="*/ 8 w 77"/>
                  <a:gd name="T5" fmla="*/ 54 h 56"/>
                  <a:gd name="T6" fmla="*/ 0 w 77"/>
                  <a:gd name="T7" fmla="*/ 51 h 56"/>
                  <a:gd name="T8" fmla="*/ 20 w 77"/>
                  <a:gd name="T9" fmla="*/ 0 h 56"/>
                  <a:gd name="T10" fmla="*/ 28 w 77"/>
                  <a:gd name="T11" fmla="*/ 3 h 56"/>
                  <a:gd name="T12" fmla="*/ 19 w 77"/>
                  <a:gd name="T13" fmla="*/ 25 h 56"/>
                  <a:gd name="T14" fmla="*/ 77 w 77"/>
                  <a:gd name="T15" fmla="*/ 48 h 56"/>
                  <a:gd name="T16" fmla="*/ 74 w 77"/>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7" h="56">
                    <a:moveTo>
                      <a:pt x="74" y="56"/>
                    </a:moveTo>
                    <a:lnTo>
                      <a:pt x="16" y="33"/>
                    </a:lnTo>
                    <a:lnTo>
                      <a:pt x="8" y="54"/>
                    </a:lnTo>
                    <a:lnTo>
                      <a:pt x="0" y="51"/>
                    </a:lnTo>
                    <a:lnTo>
                      <a:pt x="20" y="0"/>
                    </a:lnTo>
                    <a:lnTo>
                      <a:pt x="28" y="3"/>
                    </a:lnTo>
                    <a:lnTo>
                      <a:pt x="19" y="25"/>
                    </a:lnTo>
                    <a:lnTo>
                      <a:pt x="77" y="48"/>
                    </a:lnTo>
                    <a:lnTo>
                      <a:pt x="74" y="56"/>
                    </a:lnTo>
                    <a:close/>
                  </a:path>
                </a:pathLst>
              </a:custGeom>
              <a:grpFill/>
              <a:ln>
                <a:noFill/>
              </a:ln>
            </p:spPr>
            <p:txBody>
              <a:bodyPr anchor="ctr"/>
              <a:lstStyle/>
              <a:p>
                <a:pPr algn="ctr"/>
                <a:endParaRPr/>
              </a:p>
            </p:txBody>
          </p:sp>
          <p:sp>
            <p:nvSpPr>
              <p:cNvPr id="201" name="íšḷïḋè">
                <a:extLst>
                  <a:ext uri="{FF2B5EF4-FFF2-40B4-BE49-F238E27FC236}">
                    <a16:creationId xmlns:a16="http://schemas.microsoft.com/office/drawing/2014/main" id="{EA5C1C75-BC8E-4944-2BE9-8930A34D1A5D}"/>
                  </a:ext>
                </a:extLst>
              </p:cNvPr>
              <p:cNvSpPr/>
              <p:nvPr/>
            </p:nvSpPr>
            <p:spPr bwMode="auto">
              <a:xfrm>
                <a:off x="5902332" y="518602"/>
                <a:ext cx="122140" cy="102227"/>
              </a:xfrm>
              <a:custGeom>
                <a:avLst/>
                <a:gdLst>
                  <a:gd name="T0" fmla="*/ 58 w 88"/>
                  <a:gd name="T1" fmla="*/ 73 h 73"/>
                  <a:gd name="T2" fmla="*/ 0 w 88"/>
                  <a:gd name="T3" fmla="*/ 40 h 73"/>
                  <a:gd name="T4" fmla="*/ 15 w 88"/>
                  <a:gd name="T5" fmla="*/ 14 h 73"/>
                  <a:gd name="T6" fmla="*/ 23 w 88"/>
                  <a:gd name="T7" fmla="*/ 3 h 73"/>
                  <a:gd name="T8" fmla="*/ 33 w 88"/>
                  <a:gd name="T9" fmla="*/ 0 h 73"/>
                  <a:gd name="T10" fmla="*/ 43 w 88"/>
                  <a:gd name="T11" fmla="*/ 3 h 73"/>
                  <a:gd name="T12" fmla="*/ 51 w 88"/>
                  <a:gd name="T13" fmla="*/ 13 h 73"/>
                  <a:gd name="T14" fmla="*/ 49 w 88"/>
                  <a:gd name="T15" fmla="*/ 28 h 73"/>
                  <a:gd name="T16" fmla="*/ 55 w 88"/>
                  <a:gd name="T17" fmla="*/ 25 h 73"/>
                  <a:gd name="T18" fmla="*/ 66 w 88"/>
                  <a:gd name="T19" fmla="*/ 23 h 73"/>
                  <a:gd name="T20" fmla="*/ 88 w 88"/>
                  <a:gd name="T21" fmla="*/ 22 h 73"/>
                  <a:gd name="T22" fmla="*/ 82 w 88"/>
                  <a:gd name="T23" fmla="*/ 32 h 73"/>
                  <a:gd name="T24" fmla="*/ 66 w 88"/>
                  <a:gd name="T25" fmla="*/ 33 h 73"/>
                  <a:gd name="T26" fmla="*/ 54 w 88"/>
                  <a:gd name="T27" fmla="*/ 33 h 73"/>
                  <a:gd name="T28" fmla="*/ 48 w 88"/>
                  <a:gd name="T29" fmla="*/ 35 h 73"/>
                  <a:gd name="T30" fmla="*/ 45 w 88"/>
                  <a:gd name="T31" fmla="*/ 38 h 73"/>
                  <a:gd name="T32" fmla="*/ 42 w 88"/>
                  <a:gd name="T33" fmla="*/ 42 h 73"/>
                  <a:gd name="T34" fmla="*/ 37 w 88"/>
                  <a:gd name="T35" fmla="*/ 51 h 73"/>
                  <a:gd name="T36" fmla="*/ 63 w 88"/>
                  <a:gd name="T37" fmla="*/ 66 h 73"/>
                  <a:gd name="T38" fmla="*/ 58 w 88"/>
                  <a:gd name="T39" fmla="*/ 73 h 73"/>
                  <a:gd name="T40" fmla="*/ 30 w 88"/>
                  <a:gd name="T41" fmla="*/ 47 h 73"/>
                  <a:gd name="T42" fmla="*/ 40 w 88"/>
                  <a:gd name="T43" fmla="*/ 30 h 73"/>
                  <a:gd name="T44" fmla="*/ 43 w 88"/>
                  <a:gd name="T45" fmla="*/ 22 h 73"/>
                  <a:gd name="T46" fmla="*/ 43 w 88"/>
                  <a:gd name="T47" fmla="*/ 15 h 73"/>
                  <a:gd name="T48" fmla="*/ 38 w 88"/>
                  <a:gd name="T49" fmla="*/ 11 h 73"/>
                  <a:gd name="T50" fmla="*/ 30 w 88"/>
                  <a:gd name="T51" fmla="*/ 10 h 73"/>
                  <a:gd name="T52" fmla="*/ 22 w 88"/>
                  <a:gd name="T53" fmla="*/ 17 h 73"/>
                  <a:gd name="T54" fmla="*/ 11 w 88"/>
                  <a:gd name="T55" fmla="*/ 36 h 73"/>
                  <a:gd name="T56" fmla="*/ 30 w 88"/>
                  <a:gd name="T57" fmla="*/ 47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8" h="73">
                    <a:moveTo>
                      <a:pt x="58" y="73"/>
                    </a:moveTo>
                    <a:cubicBezTo>
                      <a:pt x="0" y="40"/>
                      <a:pt x="0" y="40"/>
                      <a:pt x="0" y="40"/>
                    </a:cubicBezTo>
                    <a:cubicBezTo>
                      <a:pt x="15" y="14"/>
                      <a:pt x="15" y="14"/>
                      <a:pt x="15" y="14"/>
                    </a:cubicBezTo>
                    <a:cubicBezTo>
                      <a:pt x="18" y="9"/>
                      <a:pt x="21" y="5"/>
                      <a:pt x="23" y="3"/>
                    </a:cubicBezTo>
                    <a:cubicBezTo>
                      <a:pt x="26" y="1"/>
                      <a:pt x="29" y="0"/>
                      <a:pt x="33" y="0"/>
                    </a:cubicBezTo>
                    <a:cubicBezTo>
                      <a:pt x="36" y="0"/>
                      <a:pt x="40" y="1"/>
                      <a:pt x="43" y="3"/>
                    </a:cubicBezTo>
                    <a:cubicBezTo>
                      <a:pt x="47" y="5"/>
                      <a:pt x="50" y="8"/>
                      <a:pt x="51" y="13"/>
                    </a:cubicBezTo>
                    <a:cubicBezTo>
                      <a:pt x="52" y="17"/>
                      <a:pt x="52" y="22"/>
                      <a:pt x="49" y="28"/>
                    </a:cubicBezTo>
                    <a:cubicBezTo>
                      <a:pt x="51" y="27"/>
                      <a:pt x="53" y="26"/>
                      <a:pt x="55" y="25"/>
                    </a:cubicBezTo>
                    <a:cubicBezTo>
                      <a:pt x="58" y="24"/>
                      <a:pt x="62" y="23"/>
                      <a:pt x="66" y="23"/>
                    </a:cubicBezTo>
                    <a:cubicBezTo>
                      <a:pt x="88" y="22"/>
                      <a:pt x="88" y="22"/>
                      <a:pt x="88" y="22"/>
                    </a:cubicBezTo>
                    <a:cubicBezTo>
                      <a:pt x="82" y="32"/>
                      <a:pt x="82" y="32"/>
                      <a:pt x="82" y="32"/>
                    </a:cubicBezTo>
                    <a:cubicBezTo>
                      <a:pt x="66" y="33"/>
                      <a:pt x="66" y="33"/>
                      <a:pt x="66" y="33"/>
                    </a:cubicBezTo>
                    <a:cubicBezTo>
                      <a:pt x="61" y="33"/>
                      <a:pt x="57" y="33"/>
                      <a:pt x="54" y="33"/>
                    </a:cubicBezTo>
                    <a:cubicBezTo>
                      <a:pt x="52" y="34"/>
                      <a:pt x="50" y="34"/>
                      <a:pt x="48" y="35"/>
                    </a:cubicBezTo>
                    <a:cubicBezTo>
                      <a:pt x="47" y="36"/>
                      <a:pt x="46" y="37"/>
                      <a:pt x="45" y="38"/>
                    </a:cubicBezTo>
                    <a:cubicBezTo>
                      <a:pt x="44" y="38"/>
                      <a:pt x="43" y="40"/>
                      <a:pt x="42" y="42"/>
                    </a:cubicBezTo>
                    <a:cubicBezTo>
                      <a:pt x="37" y="51"/>
                      <a:pt x="37" y="51"/>
                      <a:pt x="37" y="51"/>
                    </a:cubicBezTo>
                    <a:cubicBezTo>
                      <a:pt x="63" y="66"/>
                      <a:pt x="63" y="66"/>
                      <a:pt x="63" y="66"/>
                    </a:cubicBezTo>
                    <a:cubicBezTo>
                      <a:pt x="58" y="73"/>
                      <a:pt x="58" y="73"/>
                      <a:pt x="58" y="73"/>
                    </a:cubicBezTo>
                    <a:close/>
                    <a:moveTo>
                      <a:pt x="30" y="47"/>
                    </a:moveTo>
                    <a:cubicBezTo>
                      <a:pt x="40" y="30"/>
                      <a:pt x="40" y="30"/>
                      <a:pt x="40" y="30"/>
                    </a:cubicBezTo>
                    <a:cubicBezTo>
                      <a:pt x="42" y="27"/>
                      <a:pt x="43" y="24"/>
                      <a:pt x="43" y="22"/>
                    </a:cubicBezTo>
                    <a:cubicBezTo>
                      <a:pt x="44" y="19"/>
                      <a:pt x="44" y="17"/>
                      <a:pt x="43" y="15"/>
                    </a:cubicBezTo>
                    <a:cubicBezTo>
                      <a:pt x="42" y="13"/>
                      <a:pt x="40" y="12"/>
                      <a:pt x="38" y="11"/>
                    </a:cubicBezTo>
                    <a:cubicBezTo>
                      <a:pt x="35" y="9"/>
                      <a:pt x="33" y="9"/>
                      <a:pt x="30" y="10"/>
                    </a:cubicBezTo>
                    <a:cubicBezTo>
                      <a:pt x="27" y="11"/>
                      <a:pt x="24" y="13"/>
                      <a:pt x="22" y="17"/>
                    </a:cubicBezTo>
                    <a:cubicBezTo>
                      <a:pt x="11" y="36"/>
                      <a:pt x="11" y="36"/>
                      <a:pt x="11" y="36"/>
                    </a:cubicBezTo>
                    <a:lnTo>
                      <a:pt x="30" y="47"/>
                    </a:lnTo>
                    <a:close/>
                  </a:path>
                </a:pathLst>
              </a:custGeom>
              <a:grpFill/>
              <a:ln>
                <a:noFill/>
              </a:ln>
            </p:spPr>
            <p:txBody>
              <a:bodyPr anchor="ctr"/>
              <a:lstStyle/>
              <a:p>
                <a:pPr algn="ctr"/>
                <a:endParaRPr/>
              </a:p>
            </p:txBody>
          </p:sp>
          <p:sp>
            <p:nvSpPr>
              <p:cNvPr id="202" name="ïSľiḋè">
                <a:extLst>
                  <a:ext uri="{FF2B5EF4-FFF2-40B4-BE49-F238E27FC236}">
                    <a16:creationId xmlns:a16="http://schemas.microsoft.com/office/drawing/2014/main" id="{ECCEBCCA-EEF0-F77C-3B9C-57130A4F452B}"/>
                  </a:ext>
                </a:extLst>
              </p:cNvPr>
              <p:cNvSpPr/>
              <p:nvPr/>
            </p:nvSpPr>
            <p:spPr bwMode="auto">
              <a:xfrm>
                <a:off x="5978006" y="445582"/>
                <a:ext cx="103554" cy="95588"/>
              </a:xfrm>
              <a:custGeom>
                <a:avLst/>
                <a:gdLst>
                  <a:gd name="T0" fmla="*/ 36 w 75"/>
                  <a:gd name="T1" fmla="*/ 69 h 69"/>
                  <a:gd name="T2" fmla="*/ 0 w 75"/>
                  <a:gd name="T3" fmla="*/ 7 h 69"/>
                  <a:gd name="T4" fmla="*/ 6 w 75"/>
                  <a:gd name="T5" fmla="*/ 0 h 69"/>
                  <a:gd name="T6" fmla="*/ 75 w 75"/>
                  <a:gd name="T7" fmla="*/ 20 h 69"/>
                  <a:gd name="T8" fmla="*/ 69 w 75"/>
                  <a:gd name="T9" fmla="*/ 28 h 69"/>
                  <a:gd name="T10" fmla="*/ 48 w 75"/>
                  <a:gd name="T11" fmla="*/ 22 h 69"/>
                  <a:gd name="T12" fmla="*/ 31 w 75"/>
                  <a:gd name="T13" fmla="*/ 43 h 69"/>
                  <a:gd name="T14" fmla="*/ 42 w 75"/>
                  <a:gd name="T15" fmla="*/ 62 h 69"/>
                  <a:gd name="T16" fmla="*/ 36 w 75"/>
                  <a:gd name="T17" fmla="*/ 69 h 69"/>
                  <a:gd name="T18" fmla="*/ 27 w 75"/>
                  <a:gd name="T19" fmla="*/ 37 h 69"/>
                  <a:gd name="T20" fmla="*/ 41 w 75"/>
                  <a:gd name="T21" fmla="*/ 19 h 69"/>
                  <a:gd name="T22" fmla="*/ 22 w 75"/>
                  <a:gd name="T23" fmla="*/ 13 h 69"/>
                  <a:gd name="T24" fmla="*/ 8 w 75"/>
                  <a:gd name="T25" fmla="*/ 8 h 69"/>
                  <a:gd name="T26" fmla="*/ 16 w 75"/>
                  <a:gd name="T27" fmla="*/ 19 h 69"/>
                  <a:gd name="T28" fmla="*/ 27 w 75"/>
                  <a:gd name="T29" fmla="*/ 3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5" h="69">
                    <a:moveTo>
                      <a:pt x="36" y="69"/>
                    </a:moveTo>
                    <a:cubicBezTo>
                      <a:pt x="0" y="7"/>
                      <a:pt x="0" y="7"/>
                      <a:pt x="0" y="7"/>
                    </a:cubicBezTo>
                    <a:cubicBezTo>
                      <a:pt x="6" y="0"/>
                      <a:pt x="6" y="0"/>
                      <a:pt x="6" y="0"/>
                    </a:cubicBezTo>
                    <a:cubicBezTo>
                      <a:pt x="75" y="20"/>
                      <a:pt x="75" y="20"/>
                      <a:pt x="75" y="20"/>
                    </a:cubicBezTo>
                    <a:cubicBezTo>
                      <a:pt x="69" y="28"/>
                      <a:pt x="69" y="28"/>
                      <a:pt x="69" y="28"/>
                    </a:cubicBezTo>
                    <a:cubicBezTo>
                      <a:pt x="48" y="22"/>
                      <a:pt x="48" y="22"/>
                      <a:pt x="48" y="22"/>
                    </a:cubicBezTo>
                    <a:cubicBezTo>
                      <a:pt x="31" y="43"/>
                      <a:pt x="31" y="43"/>
                      <a:pt x="31" y="43"/>
                    </a:cubicBezTo>
                    <a:cubicBezTo>
                      <a:pt x="42" y="62"/>
                      <a:pt x="42" y="62"/>
                      <a:pt x="42" y="62"/>
                    </a:cubicBezTo>
                    <a:cubicBezTo>
                      <a:pt x="36" y="69"/>
                      <a:pt x="36" y="69"/>
                      <a:pt x="36" y="69"/>
                    </a:cubicBezTo>
                    <a:close/>
                    <a:moveTo>
                      <a:pt x="27" y="37"/>
                    </a:moveTo>
                    <a:cubicBezTo>
                      <a:pt x="41" y="19"/>
                      <a:pt x="41" y="19"/>
                      <a:pt x="41" y="19"/>
                    </a:cubicBezTo>
                    <a:cubicBezTo>
                      <a:pt x="22" y="13"/>
                      <a:pt x="22" y="13"/>
                      <a:pt x="22" y="13"/>
                    </a:cubicBezTo>
                    <a:cubicBezTo>
                      <a:pt x="16" y="11"/>
                      <a:pt x="12" y="9"/>
                      <a:pt x="8" y="8"/>
                    </a:cubicBezTo>
                    <a:cubicBezTo>
                      <a:pt x="11" y="11"/>
                      <a:pt x="14" y="15"/>
                      <a:pt x="16" y="19"/>
                    </a:cubicBezTo>
                    <a:lnTo>
                      <a:pt x="27" y="37"/>
                    </a:lnTo>
                    <a:close/>
                  </a:path>
                </a:pathLst>
              </a:custGeom>
              <a:grpFill/>
              <a:ln>
                <a:noFill/>
              </a:ln>
            </p:spPr>
            <p:txBody>
              <a:bodyPr anchor="ctr"/>
              <a:lstStyle/>
              <a:p>
                <a:pPr algn="ctr"/>
                <a:endParaRPr/>
              </a:p>
            </p:txBody>
          </p:sp>
          <p:sp>
            <p:nvSpPr>
              <p:cNvPr id="203" name="îṥliḓè">
                <a:extLst>
                  <a:ext uri="{FF2B5EF4-FFF2-40B4-BE49-F238E27FC236}">
                    <a16:creationId xmlns:a16="http://schemas.microsoft.com/office/drawing/2014/main" id="{6EECB882-AF28-4E8D-CFCC-0DD061AF5CE1}"/>
                  </a:ext>
                </a:extLst>
              </p:cNvPr>
              <p:cNvSpPr/>
              <p:nvPr/>
            </p:nvSpPr>
            <p:spPr bwMode="auto">
              <a:xfrm>
                <a:off x="6029783" y="383184"/>
                <a:ext cx="106209" cy="77002"/>
              </a:xfrm>
              <a:custGeom>
                <a:avLst/>
                <a:gdLst>
                  <a:gd name="T0" fmla="*/ 48 w 80"/>
                  <a:gd name="T1" fmla="*/ 58 h 58"/>
                  <a:gd name="T2" fmla="*/ 0 w 80"/>
                  <a:gd name="T3" fmla="*/ 7 h 58"/>
                  <a:gd name="T4" fmla="*/ 7 w 80"/>
                  <a:gd name="T5" fmla="*/ 0 h 58"/>
                  <a:gd name="T6" fmla="*/ 49 w 80"/>
                  <a:gd name="T7" fmla="*/ 46 h 58"/>
                  <a:gd name="T8" fmla="*/ 74 w 80"/>
                  <a:gd name="T9" fmla="*/ 23 h 58"/>
                  <a:gd name="T10" fmla="*/ 80 w 80"/>
                  <a:gd name="T11" fmla="*/ 29 h 58"/>
                  <a:gd name="T12" fmla="*/ 48 w 8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80" h="58">
                    <a:moveTo>
                      <a:pt x="48" y="58"/>
                    </a:moveTo>
                    <a:lnTo>
                      <a:pt x="0" y="7"/>
                    </a:lnTo>
                    <a:lnTo>
                      <a:pt x="7" y="0"/>
                    </a:lnTo>
                    <a:lnTo>
                      <a:pt x="49" y="46"/>
                    </a:lnTo>
                    <a:lnTo>
                      <a:pt x="74" y="23"/>
                    </a:lnTo>
                    <a:lnTo>
                      <a:pt x="80" y="29"/>
                    </a:lnTo>
                    <a:lnTo>
                      <a:pt x="48" y="58"/>
                    </a:lnTo>
                    <a:close/>
                  </a:path>
                </a:pathLst>
              </a:custGeom>
              <a:grpFill/>
              <a:ln>
                <a:noFill/>
              </a:ln>
            </p:spPr>
            <p:txBody>
              <a:bodyPr anchor="ctr"/>
              <a:lstStyle/>
              <a:p>
                <a:pPr algn="ctr"/>
                <a:endParaRPr/>
              </a:p>
            </p:txBody>
          </p:sp>
          <p:sp>
            <p:nvSpPr>
              <p:cNvPr id="204" name="íšļîďe">
                <a:extLst>
                  <a:ext uri="{FF2B5EF4-FFF2-40B4-BE49-F238E27FC236}">
                    <a16:creationId xmlns:a16="http://schemas.microsoft.com/office/drawing/2014/main" id="{68F0C8DE-245B-DE70-FC63-59C641E8F704}"/>
                  </a:ext>
                </a:extLst>
              </p:cNvPr>
              <p:cNvSpPr/>
              <p:nvPr/>
            </p:nvSpPr>
            <p:spPr bwMode="auto">
              <a:xfrm>
                <a:off x="6170509" y="258389"/>
                <a:ext cx="88952" cy="95588"/>
              </a:xfrm>
              <a:custGeom>
                <a:avLst/>
                <a:gdLst>
                  <a:gd name="T0" fmla="*/ 13 w 64"/>
                  <a:gd name="T1" fmla="*/ 58 h 69"/>
                  <a:gd name="T2" fmla="*/ 20 w 64"/>
                  <a:gd name="T3" fmla="*/ 53 h 69"/>
                  <a:gd name="T4" fmla="*/ 27 w 64"/>
                  <a:gd name="T5" fmla="*/ 59 h 69"/>
                  <a:gd name="T6" fmla="*/ 35 w 64"/>
                  <a:gd name="T7" fmla="*/ 60 h 69"/>
                  <a:gd name="T8" fmla="*/ 45 w 64"/>
                  <a:gd name="T9" fmla="*/ 57 h 69"/>
                  <a:gd name="T10" fmla="*/ 52 w 64"/>
                  <a:gd name="T11" fmla="*/ 51 h 69"/>
                  <a:gd name="T12" fmla="*/ 55 w 64"/>
                  <a:gd name="T13" fmla="*/ 45 h 69"/>
                  <a:gd name="T14" fmla="*/ 54 w 64"/>
                  <a:gd name="T15" fmla="*/ 39 h 69"/>
                  <a:gd name="T16" fmla="*/ 50 w 64"/>
                  <a:gd name="T17" fmla="*/ 35 h 69"/>
                  <a:gd name="T18" fmla="*/ 43 w 64"/>
                  <a:gd name="T19" fmla="*/ 35 h 69"/>
                  <a:gd name="T20" fmla="*/ 31 w 64"/>
                  <a:gd name="T21" fmla="*/ 38 h 69"/>
                  <a:gd name="T22" fmla="*/ 17 w 64"/>
                  <a:gd name="T23" fmla="*/ 40 h 69"/>
                  <a:gd name="T24" fmla="*/ 8 w 64"/>
                  <a:gd name="T25" fmla="*/ 38 h 69"/>
                  <a:gd name="T26" fmla="*/ 2 w 64"/>
                  <a:gd name="T27" fmla="*/ 32 h 69"/>
                  <a:gd name="T28" fmla="*/ 0 w 64"/>
                  <a:gd name="T29" fmla="*/ 22 h 69"/>
                  <a:gd name="T30" fmla="*/ 4 w 64"/>
                  <a:gd name="T31" fmla="*/ 12 h 69"/>
                  <a:gd name="T32" fmla="*/ 14 w 64"/>
                  <a:gd name="T33" fmla="*/ 4 h 69"/>
                  <a:gd name="T34" fmla="*/ 26 w 64"/>
                  <a:gd name="T35" fmla="*/ 0 h 69"/>
                  <a:gd name="T36" fmla="*/ 37 w 64"/>
                  <a:gd name="T37" fmla="*/ 2 h 69"/>
                  <a:gd name="T38" fmla="*/ 45 w 64"/>
                  <a:gd name="T39" fmla="*/ 10 h 69"/>
                  <a:gd name="T40" fmla="*/ 38 w 64"/>
                  <a:gd name="T41" fmla="*/ 14 h 69"/>
                  <a:gd name="T42" fmla="*/ 29 w 64"/>
                  <a:gd name="T43" fmla="*/ 8 h 69"/>
                  <a:gd name="T44" fmla="*/ 18 w 64"/>
                  <a:gd name="T45" fmla="*/ 11 h 69"/>
                  <a:gd name="T46" fmla="*/ 9 w 64"/>
                  <a:gd name="T47" fmla="*/ 19 h 69"/>
                  <a:gd name="T48" fmla="*/ 9 w 64"/>
                  <a:gd name="T49" fmla="*/ 27 h 69"/>
                  <a:gd name="T50" fmla="*/ 14 w 64"/>
                  <a:gd name="T51" fmla="*/ 31 h 69"/>
                  <a:gd name="T52" fmla="*/ 28 w 64"/>
                  <a:gd name="T53" fmla="*/ 29 h 69"/>
                  <a:gd name="T54" fmla="*/ 43 w 64"/>
                  <a:gd name="T55" fmla="*/ 26 h 69"/>
                  <a:gd name="T56" fmla="*/ 54 w 64"/>
                  <a:gd name="T57" fmla="*/ 27 h 69"/>
                  <a:gd name="T58" fmla="*/ 61 w 64"/>
                  <a:gd name="T59" fmla="*/ 34 h 69"/>
                  <a:gd name="T60" fmla="*/ 63 w 64"/>
                  <a:gd name="T61" fmla="*/ 45 h 69"/>
                  <a:gd name="T62" fmla="*/ 59 w 64"/>
                  <a:gd name="T63" fmla="*/ 55 h 69"/>
                  <a:gd name="T64" fmla="*/ 49 w 64"/>
                  <a:gd name="T65" fmla="*/ 64 h 69"/>
                  <a:gd name="T66" fmla="*/ 35 w 64"/>
                  <a:gd name="T67" fmla="*/ 69 h 69"/>
                  <a:gd name="T68" fmla="*/ 22 w 64"/>
                  <a:gd name="T69" fmla="*/ 67 h 69"/>
                  <a:gd name="T70" fmla="*/ 13 w 64"/>
                  <a:gd name="T71" fmla="*/ 5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4" h="69">
                    <a:moveTo>
                      <a:pt x="13" y="58"/>
                    </a:moveTo>
                    <a:cubicBezTo>
                      <a:pt x="20" y="53"/>
                      <a:pt x="20" y="53"/>
                      <a:pt x="20" y="53"/>
                    </a:cubicBezTo>
                    <a:cubicBezTo>
                      <a:pt x="22" y="56"/>
                      <a:pt x="24" y="58"/>
                      <a:pt x="27" y="59"/>
                    </a:cubicBezTo>
                    <a:cubicBezTo>
                      <a:pt x="29" y="60"/>
                      <a:pt x="32" y="61"/>
                      <a:pt x="35" y="60"/>
                    </a:cubicBezTo>
                    <a:cubicBezTo>
                      <a:pt x="38" y="60"/>
                      <a:pt x="42" y="59"/>
                      <a:pt x="45" y="57"/>
                    </a:cubicBezTo>
                    <a:cubicBezTo>
                      <a:pt x="48" y="55"/>
                      <a:pt x="50" y="54"/>
                      <a:pt x="52" y="51"/>
                    </a:cubicBezTo>
                    <a:cubicBezTo>
                      <a:pt x="54" y="49"/>
                      <a:pt x="55" y="47"/>
                      <a:pt x="55" y="45"/>
                    </a:cubicBezTo>
                    <a:cubicBezTo>
                      <a:pt x="55" y="43"/>
                      <a:pt x="55" y="41"/>
                      <a:pt x="54" y="39"/>
                    </a:cubicBezTo>
                    <a:cubicBezTo>
                      <a:pt x="53" y="37"/>
                      <a:pt x="52" y="36"/>
                      <a:pt x="50" y="35"/>
                    </a:cubicBezTo>
                    <a:cubicBezTo>
                      <a:pt x="48" y="34"/>
                      <a:pt x="46" y="34"/>
                      <a:pt x="43" y="35"/>
                    </a:cubicBezTo>
                    <a:cubicBezTo>
                      <a:pt x="41" y="35"/>
                      <a:pt x="37" y="36"/>
                      <a:pt x="31" y="38"/>
                    </a:cubicBezTo>
                    <a:cubicBezTo>
                      <a:pt x="24" y="39"/>
                      <a:pt x="20" y="40"/>
                      <a:pt x="17" y="40"/>
                    </a:cubicBezTo>
                    <a:cubicBezTo>
                      <a:pt x="14" y="40"/>
                      <a:pt x="11" y="40"/>
                      <a:pt x="8" y="38"/>
                    </a:cubicBezTo>
                    <a:cubicBezTo>
                      <a:pt x="5" y="37"/>
                      <a:pt x="3" y="35"/>
                      <a:pt x="2" y="32"/>
                    </a:cubicBezTo>
                    <a:cubicBezTo>
                      <a:pt x="0" y="29"/>
                      <a:pt x="0" y="26"/>
                      <a:pt x="0" y="22"/>
                    </a:cubicBezTo>
                    <a:cubicBezTo>
                      <a:pt x="0" y="19"/>
                      <a:pt x="1" y="16"/>
                      <a:pt x="4" y="12"/>
                    </a:cubicBezTo>
                    <a:cubicBezTo>
                      <a:pt x="6" y="9"/>
                      <a:pt x="10" y="7"/>
                      <a:pt x="14" y="4"/>
                    </a:cubicBezTo>
                    <a:cubicBezTo>
                      <a:pt x="18" y="2"/>
                      <a:pt x="22" y="1"/>
                      <a:pt x="26" y="0"/>
                    </a:cubicBezTo>
                    <a:cubicBezTo>
                      <a:pt x="30" y="0"/>
                      <a:pt x="34" y="0"/>
                      <a:pt x="37" y="2"/>
                    </a:cubicBezTo>
                    <a:cubicBezTo>
                      <a:pt x="41" y="4"/>
                      <a:pt x="43" y="6"/>
                      <a:pt x="45" y="10"/>
                    </a:cubicBezTo>
                    <a:cubicBezTo>
                      <a:pt x="38" y="14"/>
                      <a:pt x="38" y="14"/>
                      <a:pt x="38" y="14"/>
                    </a:cubicBezTo>
                    <a:cubicBezTo>
                      <a:pt x="36" y="11"/>
                      <a:pt x="33" y="9"/>
                      <a:pt x="29" y="8"/>
                    </a:cubicBezTo>
                    <a:cubicBezTo>
                      <a:pt x="26" y="8"/>
                      <a:pt x="22" y="9"/>
                      <a:pt x="18" y="11"/>
                    </a:cubicBezTo>
                    <a:cubicBezTo>
                      <a:pt x="13" y="14"/>
                      <a:pt x="10" y="16"/>
                      <a:pt x="9" y="19"/>
                    </a:cubicBezTo>
                    <a:cubicBezTo>
                      <a:pt x="8" y="22"/>
                      <a:pt x="8" y="25"/>
                      <a:pt x="9" y="27"/>
                    </a:cubicBezTo>
                    <a:cubicBezTo>
                      <a:pt x="10" y="29"/>
                      <a:pt x="12" y="31"/>
                      <a:pt x="14" y="31"/>
                    </a:cubicBezTo>
                    <a:cubicBezTo>
                      <a:pt x="16" y="32"/>
                      <a:pt x="21" y="31"/>
                      <a:pt x="28" y="29"/>
                    </a:cubicBezTo>
                    <a:cubicBezTo>
                      <a:pt x="35" y="27"/>
                      <a:pt x="40" y="26"/>
                      <a:pt x="43" y="26"/>
                    </a:cubicBezTo>
                    <a:cubicBezTo>
                      <a:pt x="47" y="25"/>
                      <a:pt x="51" y="26"/>
                      <a:pt x="54" y="27"/>
                    </a:cubicBezTo>
                    <a:cubicBezTo>
                      <a:pt x="57" y="29"/>
                      <a:pt x="59" y="31"/>
                      <a:pt x="61" y="34"/>
                    </a:cubicBezTo>
                    <a:cubicBezTo>
                      <a:pt x="63" y="37"/>
                      <a:pt x="64" y="41"/>
                      <a:pt x="63" y="45"/>
                    </a:cubicBezTo>
                    <a:cubicBezTo>
                      <a:pt x="63" y="48"/>
                      <a:pt x="62" y="52"/>
                      <a:pt x="59" y="55"/>
                    </a:cubicBezTo>
                    <a:cubicBezTo>
                      <a:pt x="57" y="59"/>
                      <a:pt x="53" y="62"/>
                      <a:pt x="49" y="64"/>
                    </a:cubicBezTo>
                    <a:cubicBezTo>
                      <a:pt x="44" y="67"/>
                      <a:pt x="39" y="68"/>
                      <a:pt x="35" y="69"/>
                    </a:cubicBezTo>
                    <a:cubicBezTo>
                      <a:pt x="30" y="69"/>
                      <a:pt x="26" y="69"/>
                      <a:pt x="22" y="67"/>
                    </a:cubicBezTo>
                    <a:cubicBezTo>
                      <a:pt x="19" y="65"/>
                      <a:pt x="16" y="62"/>
                      <a:pt x="13" y="58"/>
                    </a:cubicBezTo>
                    <a:close/>
                  </a:path>
                </a:pathLst>
              </a:custGeom>
              <a:grpFill/>
              <a:ln>
                <a:noFill/>
              </a:ln>
            </p:spPr>
            <p:txBody>
              <a:bodyPr anchor="ctr"/>
              <a:lstStyle/>
              <a:p>
                <a:pPr algn="ctr"/>
                <a:endParaRPr/>
              </a:p>
            </p:txBody>
          </p:sp>
          <p:sp>
            <p:nvSpPr>
              <p:cNvPr id="205" name="íṧḻïḓê">
                <a:extLst>
                  <a:ext uri="{FF2B5EF4-FFF2-40B4-BE49-F238E27FC236}">
                    <a16:creationId xmlns:a16="http://schemas.microsoft.com/office/drawing/2014/main" id="{F2C84BA7-65E1-F18D-ACD8-99FB23D64AA6}"/>
                  </a:ext>
                </a:extLst>
              </p:cNvPr>
              <p:cNvSpPr/>
              <p:nvPr/>
            </p:nvSpPr>
            <p:spPr bwMode="auto">
              <a:xfrm>
                <a:off x="6264771" y="210596"/>
                <a:ext cx="92933" cy="98243"/>
              </a:xfrm>
              <a:custGeom>
                <a:avLst/>
                <a:gdLst>
                  <a:gd name="T0" fmla="*/ 5 w 67"/>
                  <a:gd name="T1" fmla="*/ 47 h 70"/>
                  <a:gd name="T2" fmla="*/ 4 w 67"/>
                  <a:gd name="T3" fmla="*/ 19 h 70"/>
                  <a:gd name="T4" fmla="*/ 22 w 67"/>
                  <a:gd name="T5" fmla="*/ 2 h 70"/>
                  <a:gd name="T6" fmla="*/ 39 w 67"/>
                  <a:gd name="T7" fmla="*/ 1 h 70"/>
                  <a:gd name="T8" fmla="*/ 54 w 67"/>
                  <a:gd name="T9" fmla="*/ 8 h 70"/>
                  <a:gd name="T10" fmla="*/ 64 w 67"/>
                  <a:gd name="T11" fmla="*/ 23 h 70"/>
                  <a:gd name="T12" fmla="*/ 67 w 67"/>
                  <a:gd name="T13" fmla="*/ 42 h 70"/>
                  <a:gd name="T14" fmla="*/ 60 w 67"/>
                  <a:gd name="T15" fmla="*/ 57 h 70"/>
                  <a:gd name="T16" fmla="*/ 47 w 67"/>
                  <a:gd name="T17" fmla="*/ 67 h 70"/>
                  <a:gd name="T18" fmla="*/ 29 w 67"/>
                  <a:gd name="T19" fmla="*/ 69 h 70"/>
                  <a:gd name="T20" fmla="*/ 14 w 67"/>
                  <a:gd name="T21" fmla="*/ 61 h 70"/>
                  <a:gd name="T22" fmla="*/ 5 w 67"/>
                  <a:gd name="T23" fmla="*/ 47 h 70"/>
                  <a:gd name="T24" fmla="*/ 13 w 67"/>
                  <a:gd name="T25" fmla="*/ 44 h 70"/>
                  <a:gd name="T26" fmla="*/ 26 w 67"/>
                  <a:gd name="T27" fmla="*/ 59 h 70"/>
                  <a:gd name="T28" fmla="*/ 44 w 67"/>
                  <a:gd name="T29" fmla="*/ 60 h 70"/>
                  <a:gd name="T30" fmla="*/ 57 w 67"/>
                  <a:gd name="T31" fmla="*/ 47 h 70"/>
                  <a:gd name="T32" fmla="*/ 56 w 67"/>
                  <a:gd name="T33" fmla="*/ 27 h 70"/>
                  <a:gd name="T34" fmla="*/ 48 w 67"/>
                  <a:gd name="T35" fmla="*/ 14 h 70"/>
                  <a:gd name="T36" fmla="*/ 37 w 67"/>
                  <a:gd name="T37" fmla="*/ 8 h 70"/>
                  <a:gd name="T38" fmla="*/ 25 w 67"/>
                  <a:gd name="T39" fmla="*/ 9 h 70"/>
                  <a:gd name="T40" fmla="*/ 12 w 67"/>
                  <a:gd name="T41" fmla="*/ 21 h 70"/>
                  <a:gd name="T42" fmla="*/ 13 w 67"/>
                  <a:gd name="T43" fmla="*/ 4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7" h="70">
                    <a:moveTo>
                      <a:pt x="5" y="47"/>
                    </a:moveTo>
                    <a:cubicBezTo>
                      <a:pt x="1" y="37"/>
                      <a:pt x="0" y="27"/>
                      <a:pt x="4" y="19"/>
                    </a:cubicBezTo>
                    <a:cubicBezTo>
                      <a:pt x="7" y="11"/>
                      <a:pt x="13" y="6"/>
                      <a:pt x="22" y="2"/>
                    </a:cubicBezTo>
                    <a:cubicBezTo>
                      <a:pt x="28" y="0"/>
                      <a:pt x="33" y="0"/>
                      <a:pt x="39" y="1"/>
                    </a:cubicBezTo>
                    <a:cubicBezTo>
                      <a:pt x="45" y="1"/>
                      <a:pt x="50" y="4"/>
                      <a:pt x="54" y="8"/>
                    </a:cubicBezTo>
                    <a:cubicBezTo>
                      <a:pt x="58" y="12"/>
                      <a:pt x="62" y="17"/>
                      <a:pt x="64" y="23"/>
                    </a:cubicBezTo>
                    <a:cubicBezTo>
                      <a:pt x="67" y="30"/>
                      <a:pt x="67" y="36"/>
                      <a:pt x="67" y="42"/>
                    </a:cubicBezTo>
                    <a:cubicBezTo>
                      <a:pt x="66" y="48"/>
                      <a:pt x="64" y="53"/>
                      <a:pt x="60" y="57"/>
                    </a:cubicBezTo>
                    <a:cubicBezTo>
                      <a:pt x="57" y="62"/>
                      <a:pt x="52" y="65"/>
                      <a:pt x="47" y="67"/>
                    </a:cubicBezTo>
                    <a:cubicBezTo>
                      <a:pt x="41" y="69"/>
                      <a:pt x="35" y="70"/>
                      <a:pt x="29" y="69"/>
                    </a:cubicBezTo>
                    <a:cubicBezTo>
                      <a:pt x="24" y="68"/>
                      <a:pt x="19" y="65"/>
                      <a:pt x="14" y="61"/>
                    </a:cubicBezTo>
                    <a:cubicBezTo>
                      <a:pt x="10" y="57"/>
                      <a:pt x="7" y="52"/>
                      <a:pt x="5" y="47"/>
                    </a:cubicBezTo>
                    <a:close/>
                    <a:moveTo>
                      <a:pt x="13" y="44"/>
                    </a:moveTo>
                    <a:cubicBezTo>
                      <a:pt x="16" y="51"/>
                      <a:pt x="20" y="57"/>
                      <a:pt x="26" y="59"/>
                    </a:cubicBezTo>
                    <a:cubicBezTo>
                      <a:pt x="32" y="62"/>
                      <a:pt x="38" y="62"/>
                      <a:pt x="44" y="60"/>
                    </a:cubicBezTo>
                    <a:cubicBezTo>
                      <a:pt x="50" y="58"/>
                      <a:pt x="54" y="53"/>
                      <a:pt x="57" y="47"/>
                    </a:cubicBezTo>
                    <a:cubicBezTo>
                      <a:pt x="59" y="42"/>
                      <a:pt x="59" y="35"/>
                      <a:pt x="56" y="27"/>
                    </a:cubicBezTo>
                    <a:cubicBezTo>
                      <a:pt x="54" y="21"/>
                      <a:pt x="51" y="17"/>
                      <a:pt x="48" y="14"/>
                    </a:cubicBezTo>
                    <a:cubicBezTo>
                      <a:pt x="45" y="11"/>
                      <a:pt x="41" y="9"/>
                      <a:pt x="37" y="8"/>
                    </a:cubicBezTo>
                    <a:cubicBezTo>
                      <a:pt x="33" y="7"/>
                      <a:pt x="29" y="8"/>
                      <a:pt x="25" y="9"/>
                    </a:cubicBezTo>
                    <a:cubicBezTo>
                      <a:pt x="19" y="12"/>
                      <a:pt x="15" y="16"/>
                      <a:pt x="12" y="21"/>
                    </a:cubicBezTo>
                    <a:cubicBezTo>
                      <a:pt x="9" y="27"/>
                      <a:pt x="10" y="34"/>
                      <a:pt x="13" y="44"/>
                    </a:cubicBezTo>
                    <a:close/>
                  </a:path>
                </a:pathLst>
              </a:custGeom>
              <a:grpFill/>
              <a:ln>
                <a:noFill/>
              </a:ln>
            </p:spPr>
            <p:txBody>
              <a:bodyPr anchor="ctr"/>
              <a:lstStyle/>
              <a:p>
                <a:pPr algn="ctr"/>
                <a:endParaRPr/>
              </a:p>
            </p:txBody>
          </p:sp>
          <p:sp>
            <p:nvSpPr>
              <p:cNvPr id="206" name="îşļïdè">
                <a:extLst>
                  <a:ext uri="{FF2B5EF4-FFF2-40B4-BE49-F238E27FC236}">
                    <a16:creationId xmlns:a16="http://schemas.microsoft.com/office/drawing/2014/main" id="{C284A46F-E39D-EBEC-4BF6-3809A8FC65B4}"/>
                  </a:ext>
                </a:extLst>
              </p:cNvPr>
              <p:cNvSpPr/>
              <p:nvPr/>
            </p:nvSpPr>
            <p:spPr bwMode="auto">
              <a:xfrm>
                <a:off x="6372309" y="173422"/>
                <a:ext cx="84968" cy="103554"/>
              </a:xfrm>
              <a:custGeom>
                <a:avLst/>
                <a:gdLst>
                  <a:gd name="T0" fmla="*/ 42 w 61"/>
                  <a:gd name="T1" fmla="*/ 2 h 74"/>
                  <a:gd name="T2" fmla="*/ 51 w 61"/>
                  <a:gd name="T3" fmla="*/ 0 h 74"/>
                  <a:gd name="T4" fmla="*/ 60 w 61"/>
                  <a:gd name="T5" fmla="*/ 38 h 74"/>
                  <a:gd name="T6" fmla="*/ 61 w 61"/>
                  <a:gd name="T7" fmla="*/ 54 h 74"/>
                  <a:gd name="T8" fmla="*/ 55 w 61"/>
                  <a:gd name="T9" fmla="*/ 65 h 74"/>
                  <a:gd name="T10" fmla="*/ 41 w 61"/>
                  <a:gd name="T11" fmla="*/ 72 h 74"/>
                  <a:gd name="T12" fmla="*/ 25 w 61"/>
                  <a:gd name="T13" fmla="*/ 73 h 74"/>
                  <a:gd name="T14" fmla="*/ 15 w 61"/>
                  <a:gd name="T15" fmla="*/ 65 h 74"/>
                  <a:gd name="T16" fmla="*/ 8 w 61"/>
                  <a:gd name="T17" fmla="*/ 50 h 74"/>
                  <a:gd name="T18" fmla="*/ 0 w 61"/>
                  <a:gd name="T19" fmla="*/ 12 h 74"/>
                  <a:gd name="T20" fmla="*/ 8 w 61"/>
                  <a:gd name="T21" fmla="*/ 10 h 74"/>
                  <a:gd name="T22" fmla="*/ 17 w 61"/>
                  <a:gd name="T23" fmla="*/ 48 h 74"/>
                  <a:gd name="T24" fmla="*/ 21 w 61"/>
                  <a:gd name="T25" fmla="*/ 60 h 74"/>
                  <a:gd name="T26" fmla="*/ 28 w 61"/>
                  <a:gd name="T27" fmla="*/ 65 h 74"/>
                  <a:gd name="T28" fmla="*/ 38 w 61"/>
                  <a:gd name="T29" fmla="*/ 65 h 74"/>
                  <a:gd name="T30" fmla="*/ 51 w 61"/>
                  <a:gd name="T31" fmla="*/ 57 h 74"/>
                  <a:gd name="T32" fmla="*/ 51 w 61"/>
                  <a:gd name="T33" fmla="*/ 40 h 74"/>
                  <a:gd name="T34" fmla="*/ 42 w 61"/>
                  <a:gd name="T3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 h="74">
                    <a:moveTo>
                      <a:pt x="42" y="2"/>
                    </a:moveTo>
                    <a:cubicBezTo>
                      <a:pt x="51" y="0"/>
                      <a:pt x="51" y="0"/>
                      <a:pt x="51" y="0"/>
                    </a:cubicBezTo>
                    <a:cubicBezTo>
                      <a:pt x="60" y="38"/>
                      <a:pt x="60" y="38"/>
                      <a:pt x="60" y="38"/>
                    </a:cubicBezTo>
                    <a:cubicBezTo>
                      <a:pt x="61" y="44"/>
                      <a:pt x="61" y="50"/>
                      <a:pt x="61" y="54"/>
                    </a:cubicBezTo>
                    <a:cubicBezTo>
                      <a:pt x="60" y="58"/>
                      <a:pt x="58" y="62"/>
                      <a:pt x="55" y="65"/>
                    </a:cubicBezTo>
                    <a:cubicBezTo>
                      <a:pt x="52" y="69"/>
                      <a:pt x="47" y="71"/>
                      <a:pt x="41" y="72"/>
                    </a:cubicBezTo>
                    <a:cubicBezTo>
                      <a:pt x="35" y="74"/>
                      <a:pt x="29" y="74"/>
                      <a:pt x="25" y="73"/>
                    </a:cubicBezTo>
                    <a:cubicBezTo>
                      <a:pt x="21" y="71"/>
                      <a:pt x="17" y="69"/>
                      <a:pt x="15" y="65"/>
                    </a:cubicBezTo>
                    <a:cubicBezTo>
                      <a:pt x="12" y="62"/>
                      <a:pt x="10" y="57"/>
                      <a:pt x="8" y="50"/>
                    </a:cubicBezTo>
                    <a:cubicBezTo>
                      <a:pt x="0" y="12"/>
                      <a:pt x="0" y="12"/>
                      <a:pt x="0" y="12"/>
                    </a:cubicBezTo>
                    <a:cubicBezTo>
                      <a:pt x="8" y="10"/>
                      <a:pt x="8" y="10"/>
                      <a:pt x="8" y="10"/>
                    </a:cubicBezTo>
                    <a:cubicBezTo>
                      <a:pt x="17" y="48"/>
                      <a:pt x="17" y="48"/>
                      <a:pt x="17" y="48"/>
                    </a:cubicBezTo>
                    <a:cubicBezTo>
                      <a:pt x="18" y="53"/>
                      <a:pt x="20" y="57"/>
                      <a:pt x="21" y="60"/>
                    </a:cubicBezTo>
                    <a:cubicBezTo>
                      <a:pt x="23" y="62"/>
                      <a:pt x="25" y="64"/>
                      <a:pt x="28" y="65"/>
                    </a:cubicBezTo>
                    <a:cubicBezTo>
                      <a:pt x="31" y="66"/>
                      <a:pt x="34" y="66"/>
                      <a:pt x="38" y="65"/>
                    </a:cubicBezTo>
                    <a:cubicBezTo>
                      <a:pt x="44" y="63"/>
                      <a:pt x="49" y="61"/>
                      <a:pt x="51" y="57"/>
                    </a:cubicBezTo>
                    <a:cubicBezTo>
                      <a:pt x="53" y="54"/>
                      <a:pt x="53" y="48"/>
                      <a:pt x="51" y="40"/>
                    </a:cubicBezTo>
                    <a:lnTo>
                      <a:pt x="42" y="2"/>
                    </a:lnTo>
                    <a:close/>
                  </a:path>
                </a:pathLst>
              </a:custGeom>
              <a:grpFill/>
              <a:ln>
                <a:noFill/>
              </a:ln>
            </p:spPr>
            <p:txBody>
              <a:bodyPr anchor="ctr"/>
              <a:lstStyle/>
              <a:p>
                <a:pPr algn="ctr"/>
                <a:endParaRPr/>
              </a:p>
            </p:txBody>
          </p:sp>
          <p:sp>
            <p:nvSpPr>
              <p:cNvPr id="207" name="îṧľiḍê">
                <a:extLst>
                  <a:ext uri="{FF2B5EF4-FFF2-40B4-BE49-F238E27FC236}">
                    <a16:creationId xmlns:a16="http://schemas.microsoft.com/office/drawing/2014/main" id="{9518FED9-C7B4-7700-D2C7-639FE151CD4B}"/>
                  </a:ext>
                </a:extLst>
              </p:cNvPr>
              <p:cNvSpPr/>
              <p:nvPr/>
            </p:nvSpPr>
            <p:spPr bwMode="auto">
              <a:xfrm>
                <a:off x="6478518" y="162801"/>
                <a:ext cx="74347" cy="96917"/>
              </a:xfrm>
              <a:custGeom>
                <a:avLst/>
                <a:gdLst>
                  <a:gd name="T0" fmla="*/ 27 w 56"/>
                  <a:gd name="T1" fmla="*/ 73 h 73"/>
                  <a:gd name="T2" fmla="*/ 23 w 56"/>
                  <a:gd name="T3" fmla="*/ 11 h 73"/>
                  <a:gd name="T4" fmla="*/ 0 w 56"/>
                  <a:gd name="T5" fmla="*/ 13 h 73"/>
                  <a:gd name="T6" fmla="*/ 0 w 56"/>
                  <a:gd name="T7" fmla="*/ 5 h 73"/>
                  <a:gd name="T8" fmla="*/ 56 w 56"/>
                  <a:gd name="T9" fmla="*/ 0 h 73"/>
                  <a:gd name="T10" fmla="*/ 56 w 56"/>
                  <a:gd name="T11" fmla="*/ 9 h 73"/>
                  <a:gd name="T12" fmla="*/ 32 w 56"/>
                  <a:gd name="T13" fmla="*/ 11 h 73"/>
                  <a:gd name="T14" fmla="*/ 37 w 56"/>
                  <a:gd name="T15" fmla="*/ 73 h 73"/>
                  <a:gd name="T16" fmla="*/ 27 w 56"/>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73">
                    <a:moveTo>
                      <a:pt x="27" y="73"/>
                    </a:moveTo>
                    <a:lnTo>
                      <a:pt x="23" y="11"/>
                    </a:lnTo>
                    <a:lnTo>
                      <a:pt x="0" y="13"/>
                    </a:lnTo>
                    <a:lnTo>
                      <a:pt x="0" y="5"/>
                    </a:lnTo>
                    <a:lnTo>
                      <a:pt x="56" y="0"/>
                    </a:lnTo>
                    <a:lnTo>
                      <a:pt x="56" y="9"/>
                    </a:lnTo>
                    <a:lnTo>
                      <a:pt x="32" y="11"/>
                    </a:lnTo>
                    <a:lnTo>
                      <a:pt x="37" y="73"/>
                    </a:lnTo>
                    <a:lnTo>
                      <a:pt x="27" y="73"/>
                    </a:lnTo>
                    <a:close/>
                  </a:path>
                </a:pathLst>
              </a:custGeom>
              <a:grpFill/>
              <a:ln>
                <a:noFill/>
              </a:ln>
            </p:spPr>
            <p:txBody>
              <a:bodyPr anchor="ctr"/>
              <a:lstStyle/>
              <a:p>
                <a:pPr algn="ctr"/>
                <a:endParaRPr/>
              </a:p>
            </p:txBody>
          </p:sp>
          <p:sp>
            <p:nvSpPr>
              <p:cNvPr id="208" name="ïsļïḑè">
                <a:extLst>
                  <a:ext uri="{FF2B5EF4-FFF2-40B4-BE49-F238E27FC236}">
                    <a16:creationId xmlns:a16="http://schemas.microsoft.com/office/drawing/2014/main" id="{CEC0D1F4-9832-7B9C-EA8C-3994CF076CDA}"/>
                  </a:ext>
                </a:extLst>
              </p:cNvPr>
              <p:cNvSpPr/>
              <p:nvPr/>
            </p:nvSpPr>
            <p:spPr bwMode="auto">
              <a:xfrm>
                <a:off x="6578088" y="166782"/>
                <a:ext cx="79657" cy="96917"/>
              </a:xfrm>
              <a:custGeom>
                <a:avLst/>
                <a:gdLst>
                  <a:gd name="T0" fmla="*/ 0 w 60"/>
                  <a:gd name="T1" fmla="*/ 70 h 73"/>
                  <a:gd name="T2" fmla="*/ 6 w 60"/>
                  <a:gd name="T3" fmla="*/ 0 h 73"/>
                  <a:gd name="T4" fmla="*/ 15 w 60"/>
                  <a:gd name="T5" fmla="*/ 1 h 73"/>
                  <a:gd name="T6" fmla="*/ 13 w 60"/>
                  <a:gd name="T7" fmla="*/ 29 h 73"/>
                  <a:gd name="T8" fmla="*/ 49 w 60"/>
                  <a:gd name="T9" fmla="*/ 31 h 73"/>
                  <a:gd name="T10" fmla="*/ 51 w 60"/>
                  <a:gd name="T11" fmla="*/ 3 h 73"/>
                  <a:gd name="T12" fmla="*/ 60 w 60"/>
                  <a:gd name="T13" fmla="*/ 4 h 73"/>
                  <a:gd name="T14" fmla="*/ 55 w 60"/>
                  <a:gd name="T15" fmla="*/ 73 h 73"/>
                  <a:gd name="T16" fmla="*/ 47 w 60"/>
                  <a:gd name="T17" fmla="*/ 73 h 73"/>
                  <a:gd name="T18" fmla="*/ 49 w 60"/>
                  <a:gd name="T19" fmla="*/ 39 h 73"/>
                  <a:gd name="T20" fmla="*/ 12 w 60"/>
                  <a:gd name="T21" fmla="*/ 37 h 73"/>
                  <a:gd name="T22" fmla="*/ 10 w 60"/>
                  <a:gd name="T23" fmla="*/ 70 h 73"/>
                  <a:gd name="T24" fmla="*/ 0 w 60"/>
                  <a:gd name="T25" fmla="*/ 7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73">
                    <a:moveTo>
                      <a:pt x="0" y="70"/>
                    </a:moveTo>
                    <a:lnTo>
                      <a:pt x="6" y="0"/>
                    </a:lnTo>
                    <a:lnTo>
                      <a:pt x="15" y="1"/>
                    </a:lnTo>
                    <a:lnTo>
                      <a:pt x="13" y="29"/>
                    </a:lnTo>
                    <a:lnTo>
                      <a:pt x="49" y="31"/>
                    </a:lnTo>
                    <a:lnTo>
                      <a:pt x="51" y="3"/>
                    </a:lnTo>
                    <a:lnTo>
                      <a:pt x="60" y="4"/>
                    </a:lnTo>
                    <a:lnTo>
                      <a:pt x="55" y="73"/>
                    </a:lnTo>
                    <a:lnTo>
                      <a:pt x="47" y="73"/>
                    </a:lnTo>
                    <a:lnTo>
                      <a:pt x="49" y="39"/>
                    </a:lnTo>
                    <a:lnTo>
                      <a:pt x="12" y="37"/>
                    </a:lnTo>
                    <a:lnTo>
                      <a:pt x="10" y="70"/>
                    </a:lnTo>
                    <a:lnTo>
                      <a:pt x="0" y="70"/>
                    </a:lnTo>
                    <a:close/>
                  </a:path>
                </a:pathLst>
              </a:custGeom>
              <a:grpFill/>
              <a:ln>
                <a:noFill/>
              </a:ln>
            </p:spPr>
            <p:txBody>
              <a:bodyPr anchor="ctr"/>
              <a:lstStyle/>
              <a:p>
                <a:pPr algn="ctr"/>
                <a:endParaRPr/>
              </a:p>
            </p:txBody>
          </p:sp>
          <p:sp>
            <p:nvSpPr>
              <p:cNvPr id="209" name="îṥľîḋe">
                <a:extLst>
                  <a:ext uri="{FF2B5EF4-FFF2-40B4-BE49-F238E27FC236}">
                    <a16:creationId xmlns:a16="http://schemas.microsoft.com/office/drawing/2014/main" id="{B59BB126-F7F8-20E6-5B79-EF8BAC4E221D}"/>
                  </a:ext>
                </a:extLst>
              </p:cNvPr>
              <p:cNvSpPr/>
              <p:nvPr/>
            </p:nvSpPr>
            <p:spPr bwMode="auto">
              <a:xfrm>
                <a:off x="6852903" y="243785"/>
                <a:ext cx="99572" cy="107538"/>
              </a:xfrm>
              <a:custGeom>
                <a:avLst/>
                <a:gdLst>
                  <a:gd name="T0" fmla="*/ 64 w 72"/>
                  <a:gd name="T1" fmla="*/ 22 h 77"/>
                  <a:gd name="T2" fmla="*/ 72 w 72"/>
                  <a:gd name="T3" fmla="*/ 26 h 77"/>
                  <a:gd name="T4" fmla="*/ 52 w 72"/>
                  <a:gd name="T5" fmla="*/ 60 h 77"/>
                  <a:gd name="T6" fmla="*/ 42 w 72"/>
                  <a:gd name="T7" fmla="*/ 72 h 77"/>
                  <a:gd name="T8" fmla="*/ 30 w 72"/>
                  <a:gd name="T9" fmla="*/ 77 h 77"/>
                  <a:gd name="T10" fmla="*/ 15 w 72"/>
                  <a:gd name="T11" fmla="*/ 72 h 77"/>
                  <a:gd name="T12" fmla="*/ 3 w 72"/>
                  <a:gd name="T13" fmla="*/ 61 h 77"/>
                  <a:gd name="T14" fmla="*/ 0 w 72"/>
                  <a:gd name="T15" fmla="*/ 49 h 77"/>
                  <a:gd name="T16" fmla="*/ 7 w 72"/>
                  <a:gd name="T17" fmla="*/ 33 h 77"/>
                  <a:gd name="T18" fmla="*/ 26 w 72"/>
                  <a:gd name="T19" fmla="*/ 0 h 77"/>
                  <a:gd name="T20" fmla="*/ 34 w 72"/>
                  <a:gd name="T21" fmla="*/ 4 h 77"/>
                  <a:gd name="T22" fmla="*/ 14 w 72"/>
                  <a:gd name="T23" fmla="*/ 38 h 77"/>
                  <a:gd name="T24" fmla="*/ 9 w 72"/>
                  <a:gd name="T25" fmla="*/ 50 h 77"/>
                  <a:gd name="T26" fmla="*/ 11 w 72"/>
                  <a:gd name="T27" fmla="*/ 58 h 77"/>
                  <a:gd name="T28" fmla="*/ 18 w 72"/>
                  <a:gd name="T29" fmla="*/ 65 h 77"/>
                  <a:gd name="T30" fmla="*/ 33 w 72"/>
                  <a:gd name="T31" fmla="*/ 68 h 77"/>
                  <a:gd name="T32" fmla="*/ 45 w 72"/>
                  <a:gd name="T33" fmla="*/ 55 h 77"/>
                  <a:gd name="T34" fmla="*/ 64 w 72"/>
                  <a:gd name="T35" fmla="*/ 22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2" h="77">
                    <a:moveTo>
                      <a:pt x="64" y="22"/>
                    </a:moveTo>
                    <a:cubicBezTo>
                      <a:pt x="72" y="26"/>
                      <a:pt x="72" y="26"/>
                      <a:pt x="72" y="26"/>
                    </a:cubicBezTo>
                    <a:cubicBezTo>
                      <a:pt x="52" y="60"/>
                      <a:pt x="52" y="60"/>
                      <a:pt x="52" y="60"/>
                    </a:cubicBezTo>
                    <a:cubicBezTo>
                      <a:pt x="49" y="65"/>
                      <a:pt x="46" y="70"/>
                      <a:pt x="42" y="72"/>
                    </a:cubicBezTo>
                    <a:cubicBezTo>
                      <a:pt x="39" y="75"/>
                      <a:pt x="35" y="76"/>
                      <a:pt x="30" y="77"/>
                    </a:cubicBezTo>
                    <a:cubicBezTo>
                      <a:pt x="26" y="77"/>
                      <a:pt x="20" y="75"/>
                      <a:pt x="15" y="72"/>
                    </a:cubicBezTo>
                    <a:cubicBezTo>
                      <a:pt x="9" y="69"/>
                      <a:pt x="6" y="65"/>
                      <a:pt x="3" y="61"/>
                    </a:cubicBezTo>
                    <a:cubicBezTo>
                      <a:pt x="1" y="58"/>
                      <a:pt x="0" y="53"/>
                      <a:pt x="0" y="49"/>
                    </a:cubicBezTo>
                    <a:cubicBezTo>
                      <a:pt x="1" y="45"/>
                      <a:pt x="3" y="39"/>
                      <a:pt x="7" y="33"/>
                    </a:cubicBezTo>
                    <a:cubicBezTo>
                      <a:pt x="26" y="0"/>
                      <a:pt x="26" y="0"/>
                      <a:pt x="26" y="0"/>
                    </a:cubicBezTo>
                    <a:cubicBezTo>
                      <a:pt x="34" y="4"/>
                      <a:pt x="34" y="4"/>
                      <a:pt x="34" y="4"/>
                    </a:cubicBezTo>
                    <a:cubicBezTo>
                      <a:pt x="14" y="38"/>
                      <a:pt x="14" y="38"/>
                      <a:pt x="14" y="38"/>
                    </a:cubicBezTo>
                    <a:cubicBezTo>
                      <a:pt x="11" y="43"/>
                      <a:pt x="10" y="47"/>
                      <a:pt x="9" y="50"/>
                    </a:cubicBezTo>
                    <a:cubicBezTo>
                      <a:pt x="9" y="53"/>
                      <a:pt x="9" y="55"/>
                      <a:pt x="11" y="58"/>
                    </a:cubicBezTo>
                    <a:cubicBezTo>
                      <a:pt x="13" y="61"/>
                      <a:pt x="15" y="63"/>
                      <a:pt x="18" y="65"/>
                    </a:cubicBezTo>
                    <a:cubicBezTo>
                      <a:pt x="24" y="68"/>
                      <a:pt x="29" y="69"/>
                      <a:pt x="33" y="68"/>
                    </a:cubicBezTo>
                    <a:cubicBezTo>
                      <a:pt x="36" y="67"/>
                      <a:pt x="40" y="62"/>
                      <a:pt x="45" y="55"/>
                    </a:cubicBezTo>
                    <a:lnTo>
                      <a:pt x="64" y="22"/>
                    </a:lnTo>
                    <a:close/>
                  </a:path>
                </a:pathLst>
              </a:custGeom>
              <a:grpFill/>
              <a:ln>
                <a:noFill/>
              </a:ln>
            </p:spPr>
            <p:txBody>
              <a:bodyPr anchor="ctr"/>
              <a:lstStyle/>
              <a:p>
                <a:pPr algn="ctr"/>
                <a:endParaRPr/>
              </a:p>
            </p:txBody>
          </p:sp>
          <p:sp>
            <p:nvSpPr>
              <p:cNvPr id="210" name="íš1îḋè">
                <a:extLst>
                  <a:ext uri="{FF2B5EF4-FFF2-40B4-BE49-F238E27FC236}">
                    <a16:creationId xmlns:a16="http://schemas.microsoft.com/office/drawing/2014/main" id="{B76436B4-D5CC-3E3E-D53A-9FE20D513475}"/>
                  </a:ext>
                </a:extLst>
              </p:cNvPr>
              <p:cNvSpPr/>
              <p:nvPr/>
            </p:nvSpPr>
            <p:spPr bwMode="auto">
              <a:xfrm>
                <a:off x="6928577" y="304856"/>
                <a:ext cx="115503" cy="118158"/>
              </a:xfrm>
              <a:custGeom>
                <a:avLst/>
                <a:gdLst>
                  <a:gd name="T0" fmla="*/ 0 w 87"/>
                  <a:gd name="T1" fmla="*/ 55 h 89"/>
                  <a:gd name="T2" fmla="*/ 43 w 87"/>
                  <a:gd name="T3" fmla="*/ 0 h 89"/>
                  <a:gd name="T4" fmla="*/ 51 w 87"/>
                  <a:gd name="T5" fmla="*/ 6 h 89"/>
                  <a:gd name="T6" fmla="*/ 46 w 87"/>
                  <a:gd name="T7" fmla="*/ 72 h 89"/>
                  <a:gd name="T8" fmla="*/ 79 w 87"/>
                  <a:gd name="T9" fmla="*/ 28 h 89"/>
                  <a:gd name="T10" fmla="*/ 87 w 87"/>
                  <a:gd name="T11" fmla="*/ 34 h 89"/>
                  <a:gd name="T12" fmla="*/ 44 w 87"/>
                  <a:gd name="T13" fmla="*/ 89 h 89"/>
                  <a:gd name="T14" fmla="*/ 36 w 87"/>
                  <a:gd name="T15" fmla="*/ 84 h 89"/>
                  <a:gd name="T16" fmla="*/ 40 w 87"/>
                  <a:gd name="T17" fmla="*/ 17 h 89"/>
                  <a:gd name="T18" fmla="*/ 7 w 87"/>
                  <a:gd name="T19" fmla="*/ 61 h 89"/>
                  <a:gd name="T20" fmla="*/ 0 w 87"/>
                  <a:gd name="T21" fmla="*/ 55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89">
                    <a:moveTo>
                      <a:pt x="0" y="55"/>
                    </a:moveTo>
                    <a:lnTo>
                      <a:pt x="43" y="0"/>
                    </a:lnTo>
                    <a:lnTo>
                      <a:pt x="51" y="6"/>
                    </a:lnTo>
                    <a:lnTo>
                      <a:pt x="46" y="72"/>
                    </a:lnTo>
                    <a:lnTo>
                      <a:pt x="79" y="28"/>
                    </a:lnTo>
                    <a:lnTo>
                      <a:pt x="87" y="34"/>
                    </a:lnTo>
                    <a:lnTo>
                      <a:pt x="44" y="89"/>
                    </a:lnTo>
                    <a:lnTo>
                      <a:pt x="36" y="84"/>
                    </a:lnTo>
                    <a:lnTo>
                      <a:pt x="40" y="17"/>
                    </a:lnTo>
                    <a:lnTo>
                      <a:pt x="7" y="61"/>
                    </a:lnTo>
                    <a:lnTo>
                      <a:pt x="0" y="55"/>
                    </a:lnTo>
                    <a:close/>
                  </a:path>
                </a:pathLst>
              </a:custGeom>
              <a:grpFill/>
              <a:ln>
                <a:noFill/>
              </a:ln>
            </p:spPr>
            <p:txBody>
              <a:bodyPr anchor="ctr"/>
              <a:lstStyle/>
              <a:p>
                <a:pPr algn="ctr"/>
                <a:endParaRPr/>
              </a:p>
            </p:txBody>
          </p:sp>
          <p:sp>
            <p:nvSpPr>
              <p:cNvPr id="211" name="íSľíḑè">
                <a:extLst>
                  <a:ext uri="{FF2B5EF4-FFF2-40B4-BE49-F238E27FC236}">
                    <a16:creationId xmlns:a16="http://schemas.microsoft.com/office/drawing/2014/main" id="{723C75FC-F325-3508-6676-365A35ADB966}"/>
                  </a:ext>
                </a:extLst>
              </p:cNvPr>
              <p:cNvSpPr/>
              <p:nvPr/>
            </p:nvSpPr>
            <p:spPr bwMode="auto">
              <a:xfrm>
                <a:off x="7006908" y="380529"/>
                <a:ext cx="75673" cy="74347"/>
              </a:xfrm>
              <a:custGeom>
                <a:avLst/>
                <a:gdLst>
                  <a:gd name="T0" fmla="*/ 0 w 57"/>
                  <a:gd name="T1" fmla="*/ 50 h 56"/>
                  <a:gd name="T2" fmla="*/ 51 w 57"/>
                  <a:gd name="T3" fmla="*/ 0 h 56"/>
                  <a:gd name="T4" fmla="*/ 57 w 57"/>
                  <a:gd name="T5" fmla="*/ 7 h 56"/>
                  <a:gd name="T6" fmla="*/ 7 w 57"/>
                  <a:gd name="T7" fmla="*/ 56 h 56"/>
                  <a:gd name="T8" fmla="*/ 0 w 57"/>
                  <a:gd name="T9" fmla="*/ 50 h 56"/>
                </a:gdLst>
                <a:ahLst/>
                <a:cxnLst>
                  <a:cxn ang="0">
                    <a:pos x="T0" y="T1"/>
                  </a:cxn>
                  <a:cxn ang="0">
                    <a:pos x="T2" y="T3"/>
                  </a:cxn>
                  <a:cxn ang="0">
                    <a:pos x="T4" y="T5"/>
                  </a:cxn>
                  <a:cxn ang="0">
                    <a:pos x="T6" y="T7"/>
                  </a:cxn>
                  <a:cxn ang="0">
                    <a:pos x="T8" y="T9"/>
                  </a:cxn>
                </a:cxnLst>
                <a:rect l="0" t="0" r="r" b="b"/>
                <a:pathLst>
                  <a:path w="57" h="56">
                    <a:moveTo>
                      <a:pt x="0" y="50"/>
                    </a:moveTo>
                    <a:lnTo>
                      <a:pt x="51" y="0"/>
                    </a:lnTo>
                    <a:lnTo>
                      <a:pt x="57" y="7"/>
                    </a:lnTo>
                    <a:lnTo>
                      <a:pt x="7" y="56"/>
                    </a:lnTo>
                    <a:lnTo>
                      <a:pt x="0" y="50"/>
                    </a:lnTo>
                    <a:close/>
                  </a:path>
                </a:pathLst>
              </a:custGeom>
              <a:grpFill/>
              <a:ln>
                <a:noFill/>
              </a:ln>
            </p:spPr>
            <p:txBody>
              <a:bodyPr anchor="ctr"/>
              <a:lstStyle/>
              <a:p>
                <a:pPr algn="ctr"/>
                <a:endParaRPr/>
              </a:p>
            </p:txBody>
          </p:sp>
          <p:sp>
            <p:nvSpPr>
              <p:cNvPr id="212" name="îṣľïḍê">
                <a:extLst>
                  <a:ext uri="{FF2B5EF4-FFF2-40B4-BE49-F238E27FC236}">
                    <a16:creationId xmlns:a16="http://schemas.microsoft.com/office/drawing/2014/main" id="{821D154E-AB60-97F4-9159-A7AC675FC048}"/>
                  </a:ext>
                </a:extLst>
              </p:cNvPr>
              <p:cNvSpPr/>
              <p:nvPr/>
            </p:nvSpPr>
            <p:spPr bwMode="auto">
              <a:xfrm>
                <a:off x="7052046" y="408409"/>
                <a:ext cx="102228" cy="96917"/>
              </a:xfrm>
              <a:custGeom>
                <a:avLst/>
                <a:gdLst>
                  <a:gd name="T0" fmla="*/ 0 w 74"/>
                  <a:gd name="T1" fmla="*/ 62 h 69"/>
                  <a:gd name="T2" fmla="*/ 36 w 74"/>
                  <a:gd name="T3" fmla="*/ 0 h 69"/>
                  <a:gd name="T4" fmla="*/ 42 w 74"/>
                  <a:gd name="T5" fmla="*/ 7 h 69"/>
                  <a:gd name="T6" fmla="*/ 15 w 74"/>
                  <a:gd name="T7" fmla="*/ 52 h 69"/>
                  <a:gd name="T8" fmla="*/ 8 w 74"/>
                  <a:gd name="T9" fmla="*/ 61 h 69"/>
                  <a:gd name="T10" fmla="*/ 19 w 74"/>
                  <a:gd name="T11" fmla="*/ 57 h 69"/>
                  <a:gd name="T12" fmla="*/ 68 w 74"/>
                  <a:gd name="T13" fmla="*/ 41 h 69"/>
                  <a:gd name="T14" fmla="*/ 74 w 74"/>
                  <a:gd name="T15" fmla="*/ 48 h 69"/>
                  <a:gd name="T16" fmla="*/ 6 w 74"/>
                  <a:gd name="T17" fmla="*/ 69 h 69"/>
                  <a:gd name="T18" fmla="*/ 0 w 74"/>
                  <a:gd name="T19" fmla="*/ 62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69">
                    <a:moveTo>
                      <a:pt x="0" y="62"/>
                    </a:moveTo>
                    <a:cubicBezTo>
                      <a:pt x="36" y="0"/>
                      <a:pt x="36" y="0"/>
                      <a:pt x="36" y="0"/>
                    </a:cubicBezTo>
                    <a:cubicBezTo>
                      <a:pt x="42" y="7"/>
                      <a:pt x="42" y="7"/>
                      <a:pt x="42" y="7"/>
                    </a:cubicBezTo>
                    <a:cubicBezTo>
                      <a:pt x="15" y="52"/>
                      <a:pt x="15" y="52"/>
                      <a:pt x="15" y="52"/>
                    </a:cubicBezTo>
                    <a:cubicBezTo>
                      <a:pt x="13" y="55"/>
                      <a:pt x="11" y="58"/>
                      <a:pt x="8" y="61"/>
                    </a:cubicBezTo>
                    <a:cubicBezTo>
                      <a:pt x="12" y="60"/>
                      <a:pt x="16" y="58"/>
                      <a:pt x="19" y="57"/>
                    </a:cubicBezTo>
                    <a:cubicBezTo>
                      <a:pt x="68" y="41"/>
                      <a:pt x="68" y="41"/>
                      <a:pt x="68" y="41"/>
                    </a:cubicBezTo>
                    <a:cubicBezTo>
                      <a:pt x="74" y="48"/>
                      <a:pt x="74" y="48"/>
                      <a:pt x="74" y="48"/>
                    </a:cubicBezTo>
                    <a:cubicBezTo>
                      <a:pt x="6" y="69"/>
                      <a:pt x="6" y="69"/>
                      <a:pt x="6" y="69"/>
                    </a:cubicBezTo>
                    <a:lnTo>
                      <a:pt x="0" y="62"/>
                    </a:lnTo>
                    <a:close/>
                  </a:path>
                </a:pathLst>
              </a:custGeom>
              <a:grpFill/>
              <a:ln>
                <a:noFill/>
              </a:ln>
            </p:spPr>
            <p:txBody>
              <a:bodyPr anchor="ctr"/>
              <a:lstStyle/>
              <a:p>
                <a:pPr algn="ctr"/>
                <a:endParaRPr/>
              </a:p>
            </p:txBody>
          </p:sp>
          <p:sp>
            <p:nvSpPr>
              <p:cNvPr id="213" name="ïSľîḑé">
                <a:extLst>
                  <a:ext uri="{FF2B5EF4-FFF2-40B4-BE49-F238E27FC236}">
                    <a16:creationId xmlns:a16="http://schemas.microsoft.com/office/drawing/2014/main" id="{E084BD13-DAE6-E1ED-E611-C1FBED9B109C}"/>
                  </a:ext>
                </a:extLst>
              </p:cNvPr>
              <p:cNvSpPr/>
              <p:nvPr/>
            </p:nvSpPr>
            <p:spPr bwMode="auto">
              <a:xfrm>
                <a:off x="7091876" y="503998"/>
                <a:ext cx="115503" cy="107538"/>
              </a:xfrm>
              <a:custGeom>
                <a:avLst/>
                <a:gdLst>
                  <a:gd name="T0" fmla="*/ 0 w 87"/>
                  <a:gd name="T1" fmla="*/ 35 h 81"/>
                  <a:gd name="T2" fmla="*/ 61 w 87"/>
                  <a:gd name="T3" fmla="*/ 0 h 81"/>
                  <a:gd name="T4" fmla="*/ 87 w 87"/>
                  <a:gd name="T5" fmla="*/ 44 h 81"/>
                  <a:gd name="T6" fmla="*/ 80 w 87"/>
                  <a:gd name="T7" fmla="*/ 48 h 81"/>
                  <a:gd name="T8" fmla="*/ 59 w 87"/>
                  <a:gd name="T9" fmla="*/ 12 h 81"/>
                  <a:gd name="T10" fmla="*/ 40 w 87"/>
                  <a:gd name="T11" fmla="*/ 23 h 81"/>
                  <a:gd name="T12" fmla="*/ 60 w 87"/>
                  <a:gd name="T13" fmla="*/ 57 h 81"/>
                  <a:gd name="T14" fmla="*/ 53 w 87"/>
                  <a:gd name="T15" fmla="*/ 61 h 81"/>
                  <a:gd name="T16" fmla="*/ 33 w 87"/>
                  <a:gd name="T17" fmla="*/ 27 h 81"/>
                  <a:gd name="T18" fmla="*/ 13 w 87"/>
                  <a:gd name="T19" fmla="*/ 39 h 81"/>
                  <a:gd name="T20" fmla="*/ 34 w 87"/>
                  <a:gd name="T21" fmla="*/ 77 h 81"/>
                  <a:gd name="T22" fmla="*/ 27 w 87"/>
                  <a:gd name="T23" fmla="*/ 81 h 81"/>
                  <a:gd name="T24" fmla="*/ 0 w 87"/>
                  <a:gd name="T25" fmla="*/ 3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 h="81">
                    <a:moveTo>
                      <a:pt x="0" y="35"/>
                    </a:moveTo>
                    <a:lnTo>
                      <a:pt x="61" y="0"/>
                    </a:lnTo>
                    <a:lnTo>
                      <a:pt x="87" y="44"/>
                    </a:lnTo>
                    <a:lnTo>
                      <a:pt x="80" y="48"/>
                    </a:lnTo>
                    <a:lnTo>
                      <a:pt x="59" y="12"/>
                    </a:lnTo>
                    <a:lnTo>
                      <a:pt x="40" y="23"/>
                    </a:lnTo>
                    <a:lnTo>
                      <a:pt x="60" y="57"/>
                    </a:lnTo>
                    <a:lnTo>
                      <a:pt x="53" y="61"/>
                    </a:lnTo>
                    <a:lnTo>
                      <a:pt x="33" y="27"/>
                    </a:lnTo>
                    <a:lnTo>
                      <a:pt x="13" y="39"/>
                    </a:lnTo>
                    <a:lnTo>
                      <a:pt x="34" y="77"/>
                    </a:lnTo>
                    <a:lnTo>
                      <a:pt x="27" y="81"/>
                    </a:lnTo>
                    <a:lnTo>
                      <a:pt x="0" y="35"/>
                    </a:lnTo>
                    <a:close/>
                  </a:path>
                </a:pathLst>
              </a:custGeom>
              <a:grpFill/>
              <a:ln>
                <a:noFill/>
              </a:ln>
            </p:spPr>
            <p:txBody>
              <a:bodyPr anchor="ctr"/>
              <a:lstStyle/>
              <a:p>
                <a:pPr algn="ctr"/>
                <a:endParaRPr/>
              </a:p>
            </p:txBody>
          </p:sp>
          <p:sp>
            <p:nvSpPr>
              <p:cNvPr id="214" name="îṥ1îḋe">
                <a:extLst>
                  <a:ext uri="{FF2B5EF4-FFF2-40B4-BE49-F238E27FC236}">
                    <a16:creationId xmlns:a16="http://schemas.microsoft.com/office/drawing/2014/main" id="{65A8F3FD-B969-0D97-92BC-9874CDE12512}"/>
                  </a:ext>
                </a:extLst>
              </p:cNvPr>
              <p:cNvSpPr/>
              <p:nvPr/>
            </p:nvSpPr>
            <p:spPr bwMode="auto">
              <a:xfrm>
                <a:off x="7137013" y="598257"/>
                <a:ext cx="107538" cy="110193"/>
              </a:xfrm>
              <a:custGeom>
                <a:avLst/>
                <a:gdLst>
                  <a:gd name="T0" fmla="*/ 0 w 77"/>
                  <a:gd name="T1" fmla="*/ 25 h 79"/>
                  <a:gd name="T2" fmla="*/ 62 w 77"/>
                  <a:gd name="T3" fmla="*/ 0 h 79"/>
                  <a:gd name="T4" fmla="*/ 74 w 77"/>
                  <a:gd name="T5" fmla="*/ 27 h 79"/>
                  <a:gd name="T6" fmla="*/ 77 w 77"/>
                  <a:gd name="T7" fmla="*/ 41 h 79"/>
                  <a:gd name="T8" fmla="*/ 74 w 77"/>
                  <a:gd name="T9" fmla="*/ 50 h 79"/>
                  <a:gd name="T10" fmla="*/ 66 w 77"/>
                  <a:gd name="T11" fmla="*/ 56 h 79"/>
                  <a:gd name="T12" fmla="*/ 53 w 77"/>
                  <a:gd name="T13" fmla="*/ 56 h 79"/>
                  <a:gd name="T14" fmla="*/ 42 w 77"/>
                  <a:gd name="T15" fmla="*/ 46 h 79"/>
                  <a:gd name="T16" fmla="*/ 40 w 77"/>
                  <a:gd name="T17" fmla="*/ 52 h 79"/>
                  <a:gd name="T18" fmla="*/ 35 w 77"/>
                  <a:gd name="T19" fmla="*/ 62 h 79"/>
                  <a:gd name="T20" fmla="*/ 22 w 77"/>
                  <a:gd name="T21" fmla="*/ 79 h 79"/>
                  <a:gd name="T22" fmla="*/ 18 w 77"/>
                  <a:gd name="T23" fmla="*/ 69 h 79"/>
                  <a:gd name="T24" fmla="*/ 28 w 77"/>
                  <a:gd name="T25" fmla="*/ 56 h 79"/>
                  <a:gd name="T26" fmla="*/ 34 w 77"/>
                  <a:gd name="T27" fmla="*/ 46 h 79"/>
                  <a:gd name="T28" fmla="*/ 37 w 77"/>
                  <a:gd name="T29" fmla="*/ 40 h 79"/>
                  <a:gd name="T30" fmla="*/ 37 w 77"/>
                  <a:gd name="T31" fmla="*/ 36 h 79"/>
                  <a:gd name="T32" fmla="*/ 35 w 77"/>
                  <a:gd name="T33" fmla="*/ 31 h 79"/>
                  <a:gd name="T34" fmla="*/ 31 w 77"/>
                  <a:gd name="T35" fmla="*/ 22 h 79"/>
                  <a:gd name="T36" fmla="*/ 4 w 77"/>
                  <a:gd name="T37" fmla="*/ 33 h 79"/>
                  <a:gd name="T38" fmla="*/ 0 w 77"/>
                  <a:gd name="T39" fmla="*/ 25 h 79"/>
                  <a:gd name="T40" fmla="*/ 38 w 77"/>
                  <a:gd name="T41" fmla="*/ 19 h 79"/>
                  <a:gd name="T42" fmla="*/ 45 w 77"/>
                  <a:gd name="T43" fmla="*/ 37 h 79"/>
                  <a:gd name="T44" fmla="*/ 50 w 77"/>
                  <a:gd name="T45" fmla="*/ 45 h 79"/>
                  <a:gd name="T46" fmla="*/ 56 w 77"/>
                  <a:gd name="T47" fmla="*/ 48 h 79"/>
                  <a:gd name="T48" fmla="*/ 62 w 77"/>
                  <a:gd name="T49" fmla="*/ 48 h 79"/>
                  <a:gd name="T50" fmla="*/ 68 w 77"/>
                  <a:gd name="T51" fmla="*/ 42 h 79"/>
                  <a:gd name="T52" fmla="*/ 67 w 77"/>
                  <a:gd name="T53" fmla="*/ 30 h 79"/>
                  <a:gd name="T54" fmla="*/ 59 w 77"/>
                  <a:gd name="T55" fmla="*/ 11 h 79"/>
                  <a:gd name="T56" fmla="*/ 38 w 77"/>
                  <a:gd name="T57" fmla="*/ 1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7" h="79">
                    <a:moveTo>
                      <a:pt x="0" y="25"/>
                    </a:moveTo>
                    <a:cubicBezTo>
                      <a:pt x="62" y="0"/>
                      <a:pt x="62" y="0"/>
                      <a:pt x="62" y="0"/>
                    </a:cubicBezTo>
                    <a:cubicBezTo>
                      <a:pt x="74" y="27"/>
                      <a:pt x="74" y="27"/>
                      <a:pt x="74" y="27"/>
                    </a:cubicBezTo>
                    <a:cubicBezTo>
                      <a:pt x="76" y="33"/>
                      <a:pt x="77" y="37"/>
                      <a:pt x="77" y="41"/>
                    </a:cubicBezTo>
                    <a:cubicBezTo>
                      <a:pt x="77" y="44"/>
                      <a:pt x="76" y="47"/>
                      <a:pt x="74" y="50"/>
                    </a:cubicBezTo>
                    <a:cubicBezTo>
                      <a:pt x="72" y="53"/>
                      <a:pt x="69" y="55"/>
                      <a:pt x="66" y="56"/>
                    </a:cubicBezTo>
                    <a:cubicBezTo>
                      <a:pt x="61" y="58"/>
                      <a:pt x="57" y="58"/>
                      <a:pt x="53" y="56"/>
                    </a:cubicBezTo>
                    <a:cubicBezTo>
                      <a:pt x="49" y="55"/>
                      <a:pt x="45" y="51"/>
                      <a:pt x="42" y="46"/>
                    </a:cubicBezTo>
                    <a:cubicBezTo>
                      <a:pt x="41" y="48"/>
                      <a:pt x="41" y="50"/>
                      <a:pt x="40" y="52"/>
                    </a:cubicBezTo>
                    <a:cubicBezTo>
                      <a:pt x="39" y="55"/>
                      <a:pt x="37" y="58"/>
                      <a:pt x="35" y="62"/>
                    </a:cubicBezTo>
                    <a:cubicBezTo>
                      <a:pt x="22" y="79"/>
                      <a:pt x="22" y="79"/>
                      <a:pt x="22" y="79"/>
                    </a:cubicBezTo>
                    <a:cubicBezTo>
                      <a:pt x="18" y="69"/>
                      <a:pt x="18" y="69"/>
                      <a:pt x="18" y="69"/>
                    </a:cubicBezTo>
                    <a:cubicBezTo>
                      <a:pt x="28" y="56"/>
                      <a:pt x="28" y="56"/>
                      <a:pt x="28" y="56"/>
                    </a:cubicBezTo>
                    <a:cubicBezTo>
                      <a:pt x="31" y="52"/>
                      <a:pt x="33" y="49"/>
                      <a:pt x="34" y="46"/>
                    </a:cubicBezTo>
                    <a:cubicBezTo>
                      <a:pt x="35" y="44"/>
                      <a:pt x="36" y="42"/>
                      <a:pt x="37" y="40"/>
                    </a:cubicBezTo>
                    <a:cubicBezTo>
                      <a:pt x="37" y="39"/>
                      <a:pt x="37" y="37"/>
                      <a:pt x="37" y="36"/>
                    </a:cubicBezTo>
                    <a:cubicBezTo>
                      <a:pt x="36" y="35"/>
                      <a:pt x="36" y="34"/>
                      <a:pt x="35" y="31"/>
                    </a:cubicBezTo>
                    <a:cubicBezTo>
                      <a:pt x="31" y="22"/>
                      <a:pt x="31" y="22"/>
                      <a:pt x="31" y="22"/>
                    </a:cubicBezTo>
                    <a:cubicBezTo>
                      <a:pt x="4" y="33"/>
                      <a:pt x="4" y="33"/>
                      <a:pt x="4" y="33"/>
                    </a:cubicBezTo>
                    <a:cubicBezTo>
                      <a:pt x="0" y="25"/>
                      <a:pt x="0" y="25"/>
                      <a:pt x="0" y="25"/>
                    </a:cubicBezTo>
                    <a:close/>
                    <a:moveTo>
                      <a:pt x="38" y="19"/>
                    </a:moveTo>
                    <a:cubicBezTo>
                      <a:pt x="45" y="37"/>
                      <a:pt x="45" y="37"/>
                      <a:pt x="45" y="37"/>
                    </a:cubicBezTo>
                    <a:cubicBezTo>
                      <a:pt x="47" y="40"/>
                      <a:pt x="49" y="43"/>
                      <a:pt x="50" y="45"/>
                    </a:cubicBezTo>
                    <a:cubicBezTo>
                      <a:pt x="52" y="47"/>
                      <a:pt x="54" y="48"/>
                      <a:pt x="56" y="48"/>
                    </a:cubicBezTo>
                    <a:cubicBezTo>
                      <a:pt x="58" y="49"/>
                      <a:pt x="60" y="48"/>
                      <a:pt x="62" y="48"/>
                    </a:cubicBezTo>
                    <a:cubicBezTo>
                      <a:pt x="65" y="47"/>
                      <a:pt x="67" y="44"/>
                      <a:pt x="68" y="42"/>
                    </a:cubicBezTo>
                    <a:cubicBezTo>
                      <a:pt x="69" y="39"/>
                      <a:pt x="69" y="35"/>
                      <a:pt x="67" y="30"/>
                    </a:cubicBezTo>
                    <a:cubicBezTo>
                      <a:pt x="59" y="11"/>
                      <a:pt x="59" y="11"/>
                      <a:pt x="59" y="11"/>
                    </a:cubicBezTo>
                    <a:lnTo>
                      <a:pt x="38" y="19"/>
                    </a:lnTo>
                    <a:close/>
                  </a:path>
                </a:pathLst>
              </a:custGeom>
              <a:grpFill/>
              <a:ln>
                <a:noFill/>
              </a:ln>
            </p:spPr>
            <p:txBody>
              <a:bodyPr anchor="ctr"/>
              <a:lstStyle/>
              <a:p>
                <a:pPr algn="ctr"/>
                <a:endParaRPr/>
              </a:p>
            </p:txBody>
          </p:sp>
          <p:sp>
            <p:nvSpPr>
              <p:cNvPr id="215" name="íSļîḑe">
                <a:extLst>
                  <a:ext uri="{FF2B5EF4-FFF2-40B4-BE49-F238E27FC236}">
                    <a16:creationId xmlns:a16="http://schemas.microsoft.com/office/drawing/2014/main" id="{D7395178-2C6E-B2F5-EF24-5C2F3E61E943}"/>
                  </a:ext>
                </a:extLst>
              </p:cNvPr>
              <p:cNvSpPr/>
              <p:nvPr/>
            </p:nvSpPr>
            <p:spPr bwMode="auto">
              <a:xfrm>
                <a:off x="7175515" y="709776"/>
                <a:ext cx="98244" cy="80984"/>
              </a:xfrm>
              <a:custGeom>
                <a:avLst/>
                <a:gdLst>
                  <a:gd name="T0" fmla="*/ 17 w 70"/>
                  <a:gd name="T1" fmla="*/ 5 h 58"/>
                  <a:gd name="T2" fmla="*/ 19 w 70"/>
                  <a:gd name="T3" fmla="*/ 13 h 58"/>
                  <a:gd name="T4" fmla="*/ 12 w 70"/>
                  <a:gd name="T5" fmla="*/ 18 h 58"/>
                  <a:gd name="T6" fmla="*/ 9 w 70"/>
                  <a:gd name="T7" fmla="*/ 25 h 58"/>
                  <a:gd name="T8" fmla="*/ 9 w 70"/>
                  <a:gd name="T9" fmla="*/ 36 h 58"/>
                  <a:gd name="T10" fmla="*/ 13 w 70"/>
                  <a:gd name="T11" fmla="*/ 44 h 58"/>
                  <a:gd name="T12" fmla="*/ 18 w 70"/>
                  <a:gd name="T13" fmla="*/ 49 h 58"/>
                  <a:gd name="T14" fmla="*/ 24 w 70"/>
                  <a:gd name="T15" fmla="*/ 49 h 58"/>
                  <a:gd name="T16" fmla="*/ 29 w 70"/>
                  <a:gd name="T17" fmla="*/ 46 h 58"/>
                  <a:gd name="T18" fmla="*/ 31 w 70"/>
                  <a:gd name="T19" fmla="*/ 39 h 58"/>
                  <a:gd name="T20" fmla="*/ 32 w 70"/>
                  <a:gd name="T21" fmla="*/ 27 h 58"/>
                  <a:gd name="T22" fmla="*/ 33 w 70"/>
                  <a:gd name="T23" fmla="*/ 14 h 58"/>
                  <a:gd name="T24" fmla="*/ 37 w 70"/>
                  <a:gd name="T25" fmla="*/ 5 h 58"/>
                  <a:gd name="T26" fmla="*/ 44 w 70"/>
                  <a:gd name="T27" fmla="*/ 1 h 58"/>
                  <a:gd name="T28" fmla="*/ 54 w 70"/>
                  <a:gd name="T29" fmla="*/ 1 h 58"/>
                  <a:gd name="T30" fmla="*/ 63 w 70"/>
                  <a:gd name="T31" fmla="*/ 8 h 58"/>
                  <a:gd name="T32" fmla="*/ 68 w 70"/>
                  <a:gd name="T33" fmla="*/ 19 h 58"/>
                  <a:gd name="T34" fmla="*/ 69 w 70"/>
                  <a:gd name="T35" fmla="*/ 32 h 58"/>
                  <a:gd name="T36" fmla="*/ 64 w 70"/>
                  <a:gd name="T37" fmla="*/ 43 h 58"/>
                  <a:gd name="T38" fmla="*/ 55 w 70"/>
                  <a:gd name="T39" fmla="*/ 48 h 58"/>
                  <a:gd name="T40" fmla="*/ 52 w 70"/>
                  <a:gd name="T41" fmla="*/ 40 h 58"/>
                  <a:gd name="T42" fmla="*/ 60 w 70"/>
                  <a:gd name="T43" fmla="*/ 34 h 58"/>
                  <a:gd name="T44" fmla="*/ 61 w 70"/>
                  <a:gd name="T45" fmla="*/ 21 h 58"/>
                  <a:gd name="T46" fmla="*/ 55 w 70"/>
                  <a:gd name="T47" fmla="*/ 11 h 58"/>
                  <a:gd name="T48" fmla="*/ 47 w 70"/>
                  <a:gd name="T49" fmla="*/ 9 h 58"/>
                  <a:gd name="T50" fmla="*/ 42 w 70"/>
                  <a:gd name="T51" fmla="*/ 13 h 58"/>
                  <a:gd name="T52" fmla="*/ 41 w 70"/>
                  <a:gd name="T53" fmla="*/ 27 h 58"/>
                  <a:gd name="T54" fmla="*/ 40 w 70"/>
                  <a:gd name="T55" fmla="*/ 42 h 58"/>
                  <a:gd name="T56" fmla="*/ 35 w 70"/>
                  <a:gd name="T57" fmla="*/ 52 h 58"/>
                  <a:gd name="T58" fmla="*/ 27 w 70"/>
                  <a:gd name="T59" fmla="*/ 57 h 58"/>
                  <a:gd name="T60" fmla="*/ 16 w 70"/>
                  <a:gd name="T61" fmla="*/ 57 h 58"/>
                  <a:gd name="T62" fmla="*/ 7 w 70"/>
                  <a:gd name="T63" fmla="*/ 50 h 58"/>
                  <a:gd name="T64" fmla="*/ 1 w 70"/>
                  <a:gd name="T65" fmla="*/ 38 h 58"/>
                  <a:gd name="T66" fmla="*/ 0 w 70"/>
                  <a:gd name="T67" fmla="*/ 23 h 58"/>
                  <a:gd name="T68" fmla="*/ 6 w 70"/>
                  <a:gd name="T69" fmla="*/ 12 h 58"/>
                  <a:gd name="T70" fmla="*/ 17 w 70"/>
                  <a:gd name="T71" fmla="*/ 5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0" h="58">
                    <a:moveTo>
                      <a:pt x="17" y="5"/>
                    </a:moveTo>
                    <a:cubicBezTo>
                      <a:pt x="19" y="13"/>
                      <a:pt x="19" y="13"/>
                      <a:pt x="19" y="13"/>
                    </a:cubicBezTo>
                    <a:cubicBezTo>
                      <a:pt x="16" y="14"/>
                      <a:pt x="14" y="16"/>
                      <a:pt x="12" y="18"/>
                    </a:cubicBezTo>
                    <a:cubicBezTo>
                      <a:pt x="10" y="20"/>
                      <a:pt x="9" y="22"/>
                      <a:pt x="9" y="25"/>
                    </a:cubicBezTo>
                    <a:cubicBezTo>
                      <a:pt x="8" y="29"/>
                      <a:pt x="8" y="32"/>
                      <a:pt x="9" y="36"/>
                    </a:cubicBezTo>
                    <a:cubicBezTo>
                      <a:pt x="10" y="39"/>
                      <a:pt x="11" y="42"/>
                      <a:pt x="13" y="44"/>
                    </a:cubicBezTo>
                    <a:cubicBezTo>
                      <a:pt x="14" y="47"/>
                      <a:pt x="16" y="48"/>
                      <a:pt x="18" y="49"/>
                    </a:cubicBezTo>
                    <a:cubicBezTo>
                      <a:pt x="20" y="50"/>
                      <a:pt x="22" y="50"/>
                      <a:pt x="24" y="49"/>
                    </a:cubicBezTo>
                    <a:cubicBezTo>
                      <a:pt x="26" y="49"/>
                      <a:pt x="28" y="48"/>
                      <a:pt x="29" y="46"/>
                    </a:cubicBezTo>
                    <a:cubicBezTo>
                      <a:pt x="30" y="45"/>
                      <a:pt x="31" y="42"/>
                      <a:pt x="31" y="39"/>
                    </a:cubicBezTo>
                    <a:cubicBezTo>
                      <a:pt x="32" y="37"/>
                      <a:pt x="32" y="33"/>
                      <a:pt x="32" y="27"/>
                    </a:cubicBezTo>
                    <a:cubicBezTo>
                      <a:pt x="32" y="21"/>
                      <a:pt x="32" y="16"/>
                      <a:pt x="33" y="14"/>
                    </a:cubicBezTo>
                    <a:cubicBezTo>
                      <a:pt x="33" y="10"/>
                      <a:pt x="35" y="7"/>
                      <a:pt x="37" y="5"/>
                    </a:cubicBezTo>
                    <a:cubicBezTo>
                      <a:pt x="39" y="3"/>
                      <a:pt x="41" y="2"/>
                      <a:pt x="44" y="1"/>
                    </a:cubicBezTo>
                    <a:cubicBezTo>
                      <a:pt x="48" y="0"/>
                      <a:pt x="51" y="0"/>
                      <a:pt x="54" y="1"/>
                    </a:cubicBezTo>
                    <a:cubicBezTo>
                      <a:pt x="58" y="2"/>
                      <a:pt x="60" y="5"/>
                      <a:pt x="63" y="8"/>
                    </a:cubicBezTo>
                    <a:cubicBezTo>
                      <a:pt x="65" y="11"/>
                      <a:pt x="67" y="15"/>
                      <a:pt x="68" y="19"/>
                    </a:cubicBezTo>
                    <a:cubicBezTo>
                      <a:pt x="69" y="24"/>
                      <a:pt x="70" y="28"/>
                      <a:pt x="69" y="32"/>
                    </a:cubicBezTo>
                    <a:cubicBezTo>
                      <a:pt x="68" y="37"/>
                      <a:pt x="67" y="40"/>
                      <a:pt x="64" y="43"/>
                    </a:cubicBezTo>
                    <a:cubicBezTo>
                      <a:pt x="62" y="45"/>
                      <a:pt x="58" y="47"/>
                      <a:pt x="55" y="48"/>
                    </a:cubicBezTo>
                    <a:cubicBezTo>
                      <a:pt x="52" y="40"/>
                      <a:pt x="52" y="40"/>
                      <a:pt x="52" y="40"/>
                    </a:cubicBezTo>
                    <a:cubicBezTo>
                      <a:pt x="56" y="39"/>
                      <a:pt x="59" y="37"/>
                      <a:pt x="60" y="34"/>
                    </a:cubicBezTo>
                    <a:cubicBezTo>
                      <a:pt x="62" y="30"/>
                      <a:pt x="62" y="26"/>
                      <a:pt x="61" y="21"/>
                    </a:cubicBezTo>
                    <a:cubicBezTo>
                      <a:pt x="59" y="16"/>
                      <a:pt x="57" y="13"/>
                      <a:pt x="55" y="11"/>
                    </a:cubicBezTo>
                    <a:cubicBezTo>
                      <a:pt x="52" y="9"/>
                      <a:pt x="50" y="8"/>
                      <a:pt x="47" y="9"/>
                    </a:cubicBezTo>
                    <a:cubicBezTo>
                      <a:pt x="45" y="10"/>
                      <a:pt x="43" y="11"/>
                      <a:pt x="42" y="13"/>
                    </a:cubicBezTo>
                    <a:cubicBezTo>
                      <a:pt x="41" y="15"/>
                      <a:pt x="40" y="20"/>
                      <a:pt x="41" y="27"/>
                    </a:cubicBezTo>
                    <a:cubicBezTo>
                      <a:pt x="41" y="34"/>
                      <a:pt x="41" y="40"/>
                      <a:pt x="40" y="42"/>
                    </a:cubicBezTo>
                    <a:cubicBezTo>
                      <a:pt x="39" y="47"/>
                      <a:pt x="38" y="50"/>
                      <a:pt x="35" y="52"/>
                    </a:cubicBezTo>
                    <a:cubicBezTo>
                      <a:pt x="33" y="55"/>
                      <a:pt x="30" y="57"/>
                      <a:pt x="27" y="57"/>
                    </a:cubicBezTo>
                    <a:cubicBezTo>
                      <a:pt x="23" y="58"/>
                      <a:pt x="20" y="58"/>
                      <a:pt x="16" y="57"/>
                    </a:cubicBezTo>
                    <a:cubicBezTo>
                      <a:pt x="13" y="56"/>
                      <a:pt x="10" y="53"/>
                      <a:pt x="7" y="50"/>
                    </a:cubicBezTo>
                    <a:cubicBezTo>
                      <a:pt x="5" y="47"/>
                      <a:pt x="3" y="43"/>
                      <a:pt x="1" y="38"/>
                    </a:cubicBezTo>
                    <a:cubicBezTo>
                      <a:pt x="0" y="32"/>
                      <a:pt x="0" y="27"/>
                      <a:pt x="0" y="23"/>
                    </a:cubicBezTo>
                    <a:cubicBezTo>
                      <a:pt x="1" y="18"/>
                      <a:pt x="3" y="15"/>
                      <a:pt x="6" y="12"/>
                    </a:cubicBezTo>
                    <a:cubicBezTo>
                      <a:pt x="9" y="8"/>
                      <a:pt x="12" y="6"/>
                      <a:pt x="17" y="5"/>
                    </a:cubicBezTo>
                    <a:close/>
                  </a:path>
                </a:pathLst>
              </a:custGeom>
              <a:grpFill/>
              <a:ln>
                <a:noFill/>
              </a:ln>
            </p:spPr>
            <p:txBody>
              <a:bodyPr anchor="ctr"/>
              <a:lstStyle/>
              <a:p>
                <a:pPr algn="ctr"/>
                <a:endParaRPr/>
              </a:p>
            </p:txBody>
          </p:sp>
          <p:sp>
            <p:nvSpPr>
              <p:cNvPr id="216" name="íšļïḓè">
                <a:extLst>
                  <a:ext uri="{FF2B5EF4-FFF2-40B4-BE49-F238E27FC236}">
                    <a16:creationId xmlns:a16="http://schemas.microsoft.com/office/drawing/2014/main" id="{22B09B3D-5CAE-2523-1B72-6D7D459B8828}"/>
                  </a:ext>
                </a:extLst>
              </p:cNvPr>
              <p:cNvSpPr/>
              <p:nvPr/>
            </p:nvSpPr>
            <p:spPr bwMode="auto">
              <a:xfrm>
                <a:off x="7190119" y="810675"/>
                <a:ext cx="94262" cy="25225"/>
              </a:xfrm>
              <a:custGeom>
                <a:avLst/>
                <a:gdLst>
                  <a:gd name="T0" fmla="*/ 0 w 71"/>
                  <a:gd name="T1" fmla="*/ 9 h 19"/>
                  <a:gd name="T2" fmla="*/ 69 w 71"/>
                  <a:gd name="T3" fmla="*/ 0 h 19"/>
                  <a:gd name="T4" fmla="*/ 71 w 71"/>
                  <a:gd name="T5" fmla="*/ 9 h 19"/>
                  <a:gd name="T6" fmla="*/ 1 w 71"/>
                  <a:gd name="T7" fmla="*/ 19 h 19"/>
                  <a:gd name="T8" fmla="*/ 0 w 71"/>
                  <a:gd name="T9" fmla="*/ 9 h 19"/>
                </a:gdLst>
                <a:ahLst/>
                <a:cxnLst>
                  <a:cxn ang="0">
                    <a:pos x="T0" y="T1"/>
                  </a:cxn>
                  <a:cxn ang="0">
                    <a:pos x="T2" y="T3"/>
                  </a:cxn>
                  <a:cxn ang="0">
                    <a:pos x="T4" y="T5"/>
                  </a:cxn>
                  <a:cxn ang="0">
                    <a:pos x="T6" y="T7"/>
                  </a:cxn>
                  <a:cxn ang="0">
                    <a:pos x="T8" y="T9"/>
                  </a:cxn>
                </a:cxnLst>
                <a:rect l="0" t="0" r="r" b="b"/>
                <a:pathLst>
                  <a:path w="71" h="19">
                    <a:moveTo>
                      <a:pt x="0" y="9"/>
                    </a:moveTo>
                    <a:lnTo>
                      <a:pt x="69" y="0"/>
                    </a:lnTo>
                    <a:lnTo>
                      <a:pt x="71" y="9"/>
                    </a:lnTo>
                    <a:lnTo>
                      <a:pt x="1" y="19"/>
                    </a:lnTo>
                    <a:lnTo>
                      <a:pt x="0" y="9"/>
                    </a:lnTo>
                    <a:close/>
                  </a:path>
                </a:pathLst>
              </a:custGeom>
              <a:grpFill/>
              <a:ln>
                <a:noFill/>
              </a:ln>
            </p:spPr>
            <p:txBody>
              <a:bodyPr anchor="ctr"/>
              <a:lstStyle/>
              <a:p>
                <a:pPr algn="ctr"/>
                <a:endParaRPr/>
              </a:p>
            </p:txBody>
          </p:sp>
          <p:sp>
            <p:nvSpPr>
              <p:cNvPr id="217" name="îṥļíḋê">
                <a:extLst>
                  <a:ext uri="{FF2B5EF4-FFF2-40B4-BE49-F238E27FC236}">
                    <a16:creationId xmlns:a16="http://schemas.microsoft.com/office/drawing/2014/main" id="{AE669FE0-B677-BA20-6DF3-1A08315E0050}"/>
                  </a:ext>
                </a:extLst>
              </p:cNvPr>
              <p:cNvSpPr/>
              <p:nvPr/>
            </p:nvSpPr>
            <p:spPr bwMode="auto">
              <a:xfrm>
                <a:off x="7194101" y="854486"/>
                <a:ext cx="94262" cy="74347"/>
              </a:xfrm>
              <a:custGeom>
                <a:avLst/>
                <a:gdLst>
                  <a:gd name="T0" fmla="*/ 0 w 71"/>
                  <a:gd name="T1" fmla="*/ 26 h 56"/>
                  <a:gd name="T2" fmla="*/ 62 w 71"/>
                  <a:gd name="T3" fmla="*/ 24 h 56"/>
                  <a:gd name="T4" fmla="*/ 61 w 71"/>
                  <a:gd name="T5" fmla="*/ 1 h 56"/>
                  <a:gd name="T6" fmla="*/ 69 w 71"/>
                  <a:gd name="T7" fmla="*/ 0 h 56"/>
                  <a:gd name="T8" fmla="*/ 71 w 71"/>
                  <a:gd name="T9" fmla="*/ 55 h 56"/>
                  <a:gd name="T10" fmla="*/ 63 w 71"/>
                  <a:gd name="T11" fmla="*/ 56 h 56"/>
                  <a:gd name="T12" fmla="*/ 62 w 71"/>
                  <a:gd name="T13" fmla="*/ 32 h 56"/>
                  <a:gd name="T14" fmla="*/ 0 w 71"/>
                  <a:gd name="T15" fmla="*/ 35 h 56"/>
                  <a:gd name="T16" fmla="*/ 0 w 71"/>
                  <a:gd name="T17" fmla="*/ 2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 h="56">
                    <a:moveTo>
                      <a:pt x="0" y="26"/>
                    </a:moveTo>
                    <a:lnTo>
                      <a:pt x="62" y="24"/>
                    </a:lnTo>
                    <a:lnTo>
                      <a:pt x="61" y="1"/>
                    </a:lnTo>
                    <a:lnTo>
                      <a:pt x="69" y="0"/>
                    </a:lnTo>
                    <a:lnTo>
                      <a:pt x="71" y="55"/>
                    </a:lnTo>
                    <a:lnTo>
                      <a:pt x="63" y="56"/>
                    </a:lnTo>
                    <a:lnTo>
                      <a:pt x="62" y="32"/>
                    </a:lnTo>
                    <a:lnTo>
                      <a:pt x="0" y="35"/>
                    </a:lnTo>
                    <a:lnTo>
                      <a:pt x="0" y="26"/>
                    </a:lnTo>
                    <a:close/>
                  </a:path>
                </a:pathLst>
              </a:custGeom>
              <a:grpFill/>
              <a:ln>
                <a:noFill/>
              </a:ln>
            </p:spPr>
            <p:txBody>
              <a:bodyPr anchor="ctr"/>
              <a:lstStyle/>
              <a:p>
                <a:pPr algn="ctr"/>
                <a:endParaRPr/>
              </a:p>
            </p:txBody>
          </p:sp>
          <p:sp>
            <p:nvSpPr>
              <p:cNvPr id="218" name="ïŝ1îḑe">
                <a:extLst>
                  <a:ext uri="{FF2B5EF4-FFF2-40B4-BE49-F238E27FC236}">
                    <a16:creationId xmlns:a16="http://schemas.microsoft.com/office/drawing/2014/main" id="{11A6F7BD-91D6-0770-148A-DDC8B2DB52DE}"/>
                  </a:ext>
                </a:extLst>
              </p:cNvPr>
              <p:cNvSpPr/>
              <p:nvPr/>
            </p:nvSpPr>
            <p:spPr bwMode="auto">
              <a:xfrm>
                <a:off x="7186135" y="954059"/>
                <a:ext cx="98244" cy="83641"/>
              </a:xfrm>
              <a:custGeom>
                <a:avLst/>
                <a:gdLst>
                  <a:gd name="T0" fmla="*/ 2 w 71"/>
                  <a:gd name="T1" fmla="*/ 17 h 60"/>
                  <a:gd name="T2" fmla="*/ 30 w 71"/>
                  <a:gd name="T3" fmla="*/ 20 h 60"/>
                  <a:gd name="T4" fmla="*/ 71 w 71"/>
                  <a:gd name="T5" fmla="*/ 0 h 60"/>
                  <a:gd name="T6" fmla="*/ 70 w 71"/>
                  <a:gd name="T7" fmla="*/ 10 h 60"/>
                  <a:gd name="T8" fmla="*/ 48 w 71"/>
                  <a:gd name="T9" fmla="*/ 21 h 60"/>
                  <a:gd name="T10" fmla="*/ 36 w 71"/>
                  <a:gd name="T11" fmla="*/ 26 h 60"/>
                  <a:gd name="T12" fmla="*/ 47 w 71"/>
                  <a:gd name="T13" fmla="*/ 35 h 60"/>
                  <a:gd name="T14" fmla="*/ 65 w 71"/>
                  <a:gd name="T15" fmla="*/ 50 h 60"/>
                  <a:gd name="T16" fmla="*/ 64 w 71"/>
                  <a:gd name="T17" fmla="*/ 60 h 60"/>
                  <a:gd name="T18" fmla="*/ 29 w 71"/>
                  <a:gd name="T19" fmla="*/ 29 h 60"/>
                  <a:gd name="T20" fmla="*/ 0 w 71"/>
                  <a:gd name="T21" fmla="*/ 26 h 60"/>
                  <a:gd name="T22" fmla="*/ 2 w 71"/>
                  <a:gd name="T23" fmla="*/ 1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1" h="60">
                    <a:moveTo>
                      <a:pt x="2" y="17"/>
                    </a:moveTo>
                    <a:cubicBezTo>
                      <a:pt x="30" y="20"/>
                      <a:pt x="30" y="20"/>
                      <a:pt x="30" y="20"/>
                    </a:cubicBezTo>
                    <a:cubicBezTo>
                      <a:pt x="71" y="0"/>
                      <a:pt x="71" y="0"/>
                      <a:pt x="71" y="0"/>
                    </a:cubicBezTo>
                    <a:cubicBezTo>
                      <a:pt x="70" y="10"/>
                      <a:pt x="70" y="10"/>
                      <a:pt x="70" y="10"/>
                    </a:cubicBezTo>
                    <a:cubicBezTo>
                      <a:pt x="48" y="21"/>
                      <a:pt x="48" y="21"/>
                      <a:pt x="48" y="21"/>
                    </a:cubicBezTo>
                    <a:cubicBezTo>
                      <a:pt x="44" y="23"/>
                      <a:pt x="40" y="25"/>
                      <a:pt x="36" y="26"/>
                    </a:cubicBezTo>
                    <a:cubicBezTo>
                      <a:pt x="39" y="29"/>
                      <a:pt x="43" y="32"/>
                      <a:pt x="47" y="35"/>
                    </a:cubicBezTo>
                    <a:cubicBezTo>
                      <a:pt x="65" y="50"/>
                      <a:pt x="65" y="50"/>
                      <a:pt x="65" y="50"/>
                    </a:cubicBezTo>
                    <a:cubicBezTo>
                      <a:pt x="64" y="60"/>
                      <a:pt x="64" y="60"/>
                      <a:pt x="64" y="60"/>
                    </a:cubicBezTo>
                    <a:cubicBezTo>
                      <a:pt x="29" y="29"/>
                      <a:pt x="29" y="29"/>
                      <a:pt x="29" y="29"/>
                    </a:cubicBezTo>
                    <a:cubicBezTo>
                      <a:pt x="0" y="26"/>
                      <a:pt x="0" y="26"/>
                      <a:pt x="0" y="26"/>
                    </a:cubicBezTo>
                    <a:lnTo>
                      <a:pt x="2" y="17"/>
                    </a:lnTo>
                    <a:close/>
                  </a:path>
                </a:pathLst>
              </a:custGeom>
              <a:grpFill/>
              <a:ln>
                <a:noFill/>
              </a:ln>
            </p:spPr>
            <p:txBody>
              <a:bodyPr anchor="ctr"/>
              <a:lstStyle/>
              <a:p>
                <a:pPr algn="ctr"/>
                <a:endParaRPr/>
              </a:p>
            </p:txBody>
          </p:sp>
          <p:sp>
            <p:nvSpPr>
              <p:cNvPr id="219" name="îṧlídê">
                <a:extLst>
                  <a:ext uri="{FF2B5EF4-FFF2-40B4-BE49-F238E27FC236}">
                    <a16:creationId xmlns:a16="http://schemas.microsoft.com/office/drawing/2014/main" id="{DD4687DE-9475-7939-3A3B-0A9367311E05}"/>
                  </a:ext>
                </a:extLst>
              </p:cNvPr>
              <p:cNvSpPr/>
              <p:nvPr/>
            </p:nvSpPr>
            <p:spPr bwMode="auto">
              <a:xfrm>
                <a:off x="7033460" y="1262065"/>
                <a:ext cx="124795" cy="118158"/>
              </a:xfrm>
              <a:custGeom>
                <a:avLst/>
                <a:gdLst>
                  <a:gd name="T0" fmla="*/ 89 w 89"/>
                  <a:gd name="T1" fmla="*/ 69 h 84"/>
                  <a:gd name="T2" fmla="*/ 81 w 89"/>
                  <a:gd name="T3" fmla="*/ 68 h 84"/>
                  <a:gd name="T4" fmla="*/ 77 w 89"/>
                  <a:gd name="T5" fmla="*/ 65 h 84"/>
                  <a:gd name="T6" fmla="*/ 12 w 89"/>
                  <a:gd name="T7" fmla="*/ 12 h 84"/>
                  <a:gd name="T8" fmla="*/ 8 w 89"/>
                  <a:gd name="T9" fmla="*/ 4 h 84"/>
                  <a:gd name="T10" fmla="*/ 2 w 89"/>
                  <a:gd name="T11" fmla="*/ 9 h 84"/>
                  <a:gd name="T12" fmla="*/ 0 w 89"/>
                  <a:gd name="T13" fmla="*/ 14 h 84"/>
                  <a:gd name="T14" fmla="*/ 8 w 89"/>
                  <a:gd name="T15" fmla="*/ 16 h 84"/>
                  <a:gd name="T16" fmla="*/ 73 w 89"/>
                  <a:gd name="T17" fmla="*/ 71 h 84"/>
                  <a:gd name="T18" fmla="*/ 78 w 89"/>
                  <a:gd name="T19" fmla="*/ 80 h 84"/>
                  <a:gd name="T20" fmla="*/ 89 w 89"/>
                  <a:gd name="T21" fmla="*/ 6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 h="84">
                    <a:moveTo>
                      <a:pt x="89" y="69"/>
                    </a:moveTo>
                    <a:cubicBezTo>
                      <a:pt x="89" y="69"/>
                      <a:pt x="86" y="71"/>
                      <a:pt x="81" y="68"/>
                    </a:cubicBezTo>
                    <a:cubicBezTo>
                      <a:pt x="80" y="68"/>
                      <a:pt x="78" y="67"/>
                      <a:pt x="77" y="65"/>
                    </a:cubicBezTo>
                    <a:cubicBezTo>
                      <a:pt x="63" y="54"/>
                      <a:pt x="12" y="12"/>
                      <a:pt x="12" y="12"/>
                    </a:cubicBezTo>
                    <a:cubicBezTo>
                      <a:pt x="12" y="12"/>
                      <a:pt x="6" y="7"/>
                      <a:pt x="8" y="4"/>
                    </a:cubicBezTo>
                    <a:cubicBezTo>
                      <a:pt x="10" y="0"/>
                      <a:pt x="2" y="9"/>
                      <a:pt x="2" y="9"/>
                    </a:cubicBezTo>
                    <a:cubicBezTo>
                      <a:pt x="0" y="14"/>
                      <a:pt x="0" y="14"/>
                      <a:pt x="0" y="14"/>
                    </a:cubicBezTo>
                    <a:cubicBezTo>
                      <a:pt x="0" y="14"/>
                      <a:pt x="3" y="12"/>
                      <a:pt x="8" y="16"/>
                    </a:cubicBezTo>
                    <a:cubicBezTo>
                      <a:pt x="13" y="21"/>
                      <a:pt x="73" y="71"/>
                      <a:pt x="73" y="71"/>
                    </a:cubicBezTo>
                    <a:cubicBezTo>
                      <a:pt x="74" y="72"/>
                      <a:pt x="78" y="77"/>
                      <a:pt x="78" y="80"/>
                    </a:cubicBezTo>
                    <a:cubicBezTo>
                      <a:pt x="78" y="84"/>
                      <a:pt x="89" y="69"/>
                      <a:pt x="89" y="69"/>
                    </a:cubicBezTo>
                    <a:close/>
                  </a:path>
                </a:pathLst>
              </a:custGeom>
              <a:grpFill/>
              <a:ln>
                <a:noFill/>
              </a:ln>
            </p:spPr>
            <p:txBody>
              <a:bodyPr anchor="ctr"/>
              <a:lstStyle/>
              <a:p>
                <a:pPr algn="ctr"/>
                <a:endParaRPr/>
              </a:p>
            </p:txBody>
          </p:sp>
          <p:sp>
            <p:nvSpPr>
              <p:cNvPr id="220" name="íšḻiďè">
                <a:extLst>
                  <a:ext uri="{FF2B5EF4-FFF2-40B4-BE49-F238E27FC236}">
                    <a16:creationId xmlns:a16="http://schemas.microsoft.com/office/drawing/2014/main" id="{2BC349E4-463E-A65C-CBF0-23ED894252F5}"/>
                  </a:ext>
                </a:extLst>
              </p:cNvPr>
              <p:cNvSpPr/>
              <p:nvPr/>
            </p:nvSpPr>
            <p:spPr bwMode="auto">
              <a:xfrm>
                <a:off x="5952780" y="1267375"/>
                <a:ext cx="127450" cy="111519"/>
              </a:xfrm>
              <a:custGeom>
                <a:avLst/>
                <a:gdLst>
                  <a:gd name="T0" fmla="*/ 0 w 92"/>
                  <a:gd name="T1" fmla="*/ 65 h 80"/>
                  <a:gd name="T2" fmla="*/ 9 w 92"/>
                  <a:gd name="T3" fmla="*/ 64 h 80"/>
                  <a:gd name="T4" fmla="*/ 79 w 92"/>
                  <a:gd name="T5" fmla="*/ 11 h 80"/>
                  <a:gd name="T6" fmla="*/ 83 w 92"/>
                  <a:gd name="T7" fmla="*/ 3 h 80"/>
                  <a:gd name="T8" fmla="*/ 89 w 92"/>
                  <a:gd name="T9" fmla="*/ 9 h 80"/>
                  <a:gd name="T10" fmla="*/ 92 w 92"/>
                  <a:gd name="T11" fmla="*/ 14 h 80"/>
                  <a:gd name="T12" fmla="*/ 83 w 92"/>
                  <a:gd name="T13" fmla="*/ 16 h 80"/>
                  <a:gd name="T14" fmla="*/ 16 w 92"/>
                  <a:gd name="T15" fmla="*/ 69 h 80"/>
                  <a:gd name="T16" fmla="*/ 11 w 92"/>
                  <a:gd name="T17" fmla="*/ 77 h 80"/>
                  <a:gd name="T18" fmla="*/ 0 w 92"/>
                  <a:gd name="T19" fmla="*/ 65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80">
                    <a:moveTo>
                      <a:pt x="0" y="65"/>
                    </a:moveTo>
                    <a:cubicBezTo>
                      <a:pt x="0" y="65"/>
                      <a:pt x="4" y="68"/>
                      <a:pt x="9" y="64"/>
                    </a:cubicBezTo>
                    <a:cubicBezTo>
                      <a:pt x="14" y="61"/>
                      <a:pt x="79" y="11"/>
                      <a:pt x="79" y="11"/>
                    </a:cubicBezTo>
                    <a:cubicBezTo>
                      <a:pt x="79" y="11"/>
                      <a:pt x="85" y="7"/>
                      <a:pt x="83" y="3"/>
                    </a:cubicBezTo>
                    <a:cubicBezTo>
                      <a:pt x="82" y="0"/>
                      <a:pt x="89" y="9"/>
                      <a:pt x="89" y="9"/>
                    </a:cubicBezTo>
                    <a:cubicBezTo>
                      <a:pt x="92" y="14"/>
                      <a:pt x="92" y="14"/>
                      <a:pt x="92" y="14"/>
                    </a:cubicBezTo>
                    <a:cubicBezTo>
                      <a:pt x="92" y="14"/>
                      <a:pt x="88" y="12"/>
                      <a:pt x="83" y="16"/>
                    </a:cubicBezTo>
                    <a:cubicBezTo>
                      <a:pt x="78" y="20"/>
                      <a:pt x="16" y="69"/>
                      <a:pt x="16" y="69"/>
                    </a:cubicBezTo>
                    <a:cubicBezTo>
                      <a:pt x="16" y="69"/>
                      <a:pt x="11" y="73"/>
                      <a:pt x="11" y="77"/>
                    </a:cubicBezTo>
                    <a:cubicBezTo>
                      <a:pt x="10" y="80"/>
                      <a:pt x="0" y="65"/>
                      <a:pt x="0" y="65"/>
                    </a:cubicBezTo>
                    <a:close/>
                  </a:path>
                </a:pathLst>
              </a:custGeom>
              <a:grpFill/>
              <a:ln>
                <a:noFill/>
              </a:ln>
            </p:spPr>
            <p:txBody>
              <a:bodyPr anchor="ctr"/>
              <a:lstStyle/>
              <a:p>
                <a:pPr algn="ctr"/>
                <a:endParaRPr/>
              </a:p>
            </p:txBody>
          </p:sp>
        </p:grpSp>
      </p:grpSp>
      <p:sp>
        <p:nvSpPr>
          <p:cNvPr id="221" name="矩形 220">
            <a:extLst>
              <a:ext uri="{FF2B5EF4-FFF2-40B4-BE49-F238E27FC236}">
                <a16:creationId xmlns:a16="http://schemas.microsoft.com/office/drawing/2014/main" id="{5A9F88A1-0FAF-605C-CB7B-F991EAC07348}"/>
              </a:ext>
            </a:extLst>
          </p:cNvPr>
          <p:cNvSpPr/>
          <p:nvPr/>
        </p:nvSpPr>
        <p:spPr>
          <a:xfrm>
            <a:off x="14605" y="6743702"/>
            <a:ext cx="12192000" cy="118512"/>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矩形 223">
            <a:extLst>
              <a:ext uri="{FF2B5EF4-FFF2-40B4-BE49-F238E27FC236}">
                <a16:creationId xmlns:a16="http://schemas.microsoft.com/office/drawing/2014/main" id="{49DF022F-4628-D3A3-DC96-408F73033646}"/>
              </a:ext>
            </a:extLst>
          </p:cNvPr>
          <p:cNvSpPr/>
          <p:nvPr/>
        </p:nvSpPr>
        <p:spPr>
          <a:xfrm>
            <a:off x="300922" y="-1"/>
            <a:ext cx="580571" cy="744973"/>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矩形 224">
            <a:extLst>
              <a:ext uri="{FF2B5EF4-FFF2-40B4-BE49-F238E27FC236}">
                <a16:creationId xmlns:a16="http://schemas.microsoft.com/office/drawing/2014/main" id="{88686DD2-B687-DB87-25FA-0649594DADC0}"/>
              </a:ext>
            </a:extLst>
          </p:cNvPr>
          <p:cNvSpPr/>
          <p:nvPr/>
        </p:nvSpPr>
        <p:spPr>
          <a:xfrm>
            <a:off x="300922" y="817170"/>
            <a:ext cx="580571" cy="96381"/>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Rectangle 3">
            <a:extLst>
              <a:ext uri="{FF2B5EF4-FFF2-40B4-BE49-F238E27FC236}">
                <a16:creationId xmlns:a16="http://schemas.microsoft.com/office/drawing/2014/main" id="{365907E1-CE26-A3F0-B541-78030762BD7F}"/>
              </a:ext>
            </a:extLst>
          </p:cNvPr>
          <p:cNvSpPr>
            <a:spLocks noChangeArrowheads="1"/>
          </p:cNvSpPr>
          <p:nvPr/>
        </p:nvSpPr>
        <p:spPr bwMode="auto">
          <a:xfrm>
            <a:off x="231072" y="1159291"/>
            <a:ext cx="5389245" cy="42473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b="1" i="0" u="none" strike="noStrike" cap="none" normalizeH="0" baseline="0" dirty="0">
                <a:ln>
                  <a:noFill/>
                </a:ln>
                <a:solidFill>
                  <a:schemeClr val="tx1"/>
                </a:solidFill>
                <a:effectLst/>
                <a:latin typeface="Arial" panose="020B0604020202020204" pitchFamily="34" charset="0"/>
              </a:rPr>
              <a:t>2. 历史记录存储与翻页显示</a:t>
            </a:r>
          </a:p>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en-US" b="1" i="0" u="none" strike="noStrike" cap="none" normalizeH="0" baseline="0" dirty="0">
                <a:ln>
                  <a:noFill/>
                </a:ln>
                <a:solidFill>
                  <a:schemeClr val="tx1"/>
                </a:solidFill>
                <a:effectLst/>
                <a:latin typeface="Arial" panose="020B0604020202020204" pitchFamily="34" charset="0"/>
              </a:rPr>
              <a:t>翻页显示 </a:t>
            </a:r>
            <a:r>
              <a:rPr kumimoji="0" lang="en-US" altLang="zh-CN" b="1" i="0" u="none" strike="noStrike" cap="none" normalizeH="0" baseline="0" dirty="0">
                <a:ln>
                  <a:noFill/>
                </a:ln>
                <a:solidFill>
                  <a:schemeClr val="tx1"/>
                </a:solidFill>
                <a:effectLst/>
                <a:latin typeface="Arial" panose="020B0604020202020204" pitchFamily="34" charset="0"/>
              </a:rPr>
              <a:t>(</a:t>
            </a:r>
            <a:r>
              <a:rPr kumimoji="0" lang="en-US" altLang="zh-CN" b="1" i="0" u="none" strike="noStrike" cap="none" normalizeH="0" baseline="0" dirty="0" err="1">
                <a:ln>
                  <a:noFill/>
                </a:ln>
                <a:solidFill>
                  <a:schemeClr val="tx1"/>
                </a:solidFill>
                <a:effectLst/>
                <a:latin typeface="Arial" panose="020B0604020202020204" pitchFamily="34" charset="0"/>
              </a:rPr>
              <a:t>DoViewHistory</a:t>
            </a:r>
            <a:r>
              <a:rPr kumimoji="0" lang="en-US" altLang="zh-CN" b="1" i="0" u="none" strike="noStrike" cap="none" normalizeH="0" baseline="0" dirty="0">
                <a:ln>
                  <a:noFill/>
                </a:ln>
                <a:solidFill>
                  <a:schemeClr val="tx1"/>
                </a:solidFill>
                <a:effectLst/>
                <a:latin typeface="Arial" panose="020B0604020202020204" pitchFamily="34" charset="0"/>
              </a:rPr>
              <a:t> </a:t>
            </a:r>
            <a:r>
              <a:rPr kumimoji="0" lang="zh-CN" altLang="en-US" b="1" i="0" u="none" strike="noStrike" cap="none" normalizeH="0" baseline="0" dirty="0">
                <a:ln>
                  <a:noFill/>
                </a:ln>
                <a:solidFill>
                  <a:schemeClr val="tx1"/>
                </a:solidFill>
                <a:effectLst/>
                <a:latin typeface="Arial" panose="020B0604020202020204" pitchFamily="34" charset="0"/>
              </a:rPr>
              <a:t>过程</a:t>
            </a:r>
            <a:r>
              <a:rPr kumimoji="0" lang="en-US" altLang="zh-CN" b="1"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en-US" b="0" i="0" u="none" strike="noStrike" cap="none" normalizeH="0" baseline="0" dirty="0">
                <a:ln>
                  <a:noFill/>
                </a:ln>
                <a:solidFill>
                  <a:schemeClr val="tx1"/>
                </a:solidFill>
                <a:effectLst/>
                <a:latin typeface="Arial" panose="020B0604020202020204" pitchFamily="34" charset="0"/>
              </a:rPr>
              <a:t>实现思路</a:t>
            </a:r>
            <a:r>
              <a:rPr kumimoji="0" lang="en-US" altLang="zh-CN" b="0" i="0" u="none" strike="noStrike" cap="none" normalizeH="0" baseline="0" dirty="0">
                <a:ln>
                  <a:noFill/>
                </a:ln>
                <a:solidFill>
                  <a:schemeClr val="tx1"/>
                </a:solidFill>
                <a:effectLst/>
                <a:latin typeface="Arial" panose="020B0604020202020204" pitchFamily="34" charset="0"/>
              </a:rPr>
              <a:t>: </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zh-CN" altLang="en-US" b="0" i="0" u="none" strike="noStrike" cap="none" normalizeH="0" baseline="0" dirty="0">
                <a:ln>
                  <a:noFill/>
                </a:ln>
                <a:solidFill>
                  <a:schemeClr val="tx1"/>
                </a:solidFill>
                <a:effectLst/>
                <a:latin typeface="Arial" panose="020B0604020202020204" pitchFamily="34" charset="0"/>
              </a:rPr>
              <a:t>统计总行数</a:t>
            </a:r>
            <a:r>
              <a:rPr kumimoji="0" lang="en-US" altLang="zh-CN" b="0" i="0" u="none" strike="noStrike" cap="none" normalizeH="0" baseline="0" dirty="0">
                <a:ln>
                  <a:noFill/>
                </a:ln>
                <a:solidFill>
                  <a:schemeClr val="tx1"/>
                </a:solidFill>
                <a:effectLst/>
                <a:latin typeface="Arial" panose="020B0604020202020204" pitchFamily="34" charset="0"/>
              </a:rPr>
              <a:t>: </a:t>
            </a:r>
            <a:r>
              <a:rPr kumimoji="0" lang="zh-CN" altLang="en-US" b="0" i="0" u="none" strike="noStrike" cap="none" normalizeH="0" baseline="0" dirty="0">
                <a:ln>
                  <a:noFill/>
                </a:ln>
                <a:solidFill>
                  <a:schemeClr val="tx1"/>
                </a:solidFill>
                <a:effectLst/>
                <a:latin typeface="Arial" panose="020B0604020202020204" pitchFamily="34" charset="0"/>
              </a:rPr>
              <a:t>首先完整读取一遍 </a:t>
            </a:r>
            <a:r>
              <a:rPr kumimoji="0" lang="en-US" altLang="zh-CN" b="0" i="0" u="none" strike="noStrike" cap="none" normalizeH="0" baseline="0" dirty="0">
                <a:ln>
                  <a:noFill/>
                </a:ln>
                <a:solidFill>
                  <a:schemeClr val="tx1"/>
                </a:solidFill>
                <a:effectLst/>
                <a:latin typeface="Arial" panose="020B0604020202020204" pitchFamily="34" charset="0"/>
              </a:rPr>
              <a:t>history.txt </a:t>
            </a:r>
            <a:r>
              <a:rPr kumimoji="0" lang="zh-CN" altLang="en-US" b="0" i="0" u="none" strike="noStrike" cap="none" normalizeH="0" baseline="0" dirty="0">
                <a:ln>
                  <a:noFill/>
                </a:ln>
                <a:solidFill>
                  <a:schemeClr val="tx1"/>
                </a:solidFill>
                <a:effectLst/>
                <a:latin typeface="Arial" panose="020B0604020202020204" pitchFamily="34" charset="0"/>
              </a:rPr>
              <a:t>文件，计算出总行数 </a:t>
            </a:r>
            <a:r>
              <a:rPr kumimoji="0" lang="en-US" altLang="zh-CN" b="0" i="0" u="none" strike="noStrike" cap="none" normalizeH="0" baseline="0" dirty="0" err="1">
                <a:ln>
                  <a:noFill/>
                </a:ln>
                <a:solidFill>
                  <a:schemeClr val="tx1"/>
                </a:solidFill>
                <a:effectLst/>
                <a:latin typeface="Arial" panose="020B0604020202020204" pitchFamily="34" charset="0"/>
              </a:rPr>
              <a:t>totalLines</a:t>
            </a:r>
            <a:r>
              <a:rPr kumimoji="0" lang="zh-CN" altLang="en-US" b="0" i="0" u="none" strike="noStrike" cap="none" normalizeH="0" baseline="0" dirty="0">
                <a:ln>
                  <a:noFill/>
                </a:ln>
                <a:solidFill>
                  <a:schemeClr val="tx1"/>
                </a:solidFill>
                <a:effectLst/>
                <a:latin typeface="Arial" panose="020B0604020202020204" pitchFamily="34" charset="0"/>
              </a:rPr>
              <a:t>。</a:t>
            </a:r>
            <a:endParaRPr kumimoji="0" lang="en-US" altLang="zh-CN" b="0"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zh-CN" altLang="en-US" b="0" i="0" u="none" strike="noStrike" cap="none" normalizeH="0" baseline="0" dirty="0">
                <a:ln>
                  <a:noFill/>
                </a:ln>
                <a:solidFill>
                  <a:schemeClr val="tx1"/>
                </a:solidFill>
                <a:effectLst/>
                <a:latin typeface="Arial" panose="020B0604020202020204" pitchFamily="34" charset="0"/>
              </a:rPr>
              <a:t>计算总页数</a:t>
            </a:r>
            <a:r>
              <a:rPr kumimoji="0" lang="en-US" altLang="zh-CN" b="0" i="0" u="none" strike="noStrike" cap="none" normalizeH="0" baseline="0" dirty="0">
                <a:ln>
                  <a:noFill/>
                </a:ln>
                <a:solidFill>
                  <a:schemeClr val="tx1"/>
                </a:solidFill>
                <a:effectLst/>
                <a:latin typeface="Arial" panose="020B0604020202020204" pitchFamily="34" charset="0"/>
              </a:rPr>
              <a:t>: </a:t>
            </a:r>
            <a:r>
              <a:rPr kumimoji="0" lang="zh-CN" altLang="en-US" b="0" i="0" u="none" strike="noStrike" cap="none" normalizeH="0" baseline="0" dirty="0">
                <a:ln>
                  <a:noFill/>
                </a:ln>
                <a:solidFill>
                  <a:schemeClr val="tx1"/>
                </a:solidFill>
                <a:effectLst/>
                <a:latin typeface="Arial" panose="020B0604020202020204" pitchFamily="34" charset="0"/>
              </a:rPr>
              <a:t>根据 </a:t>
            </a:r>
            <a:r>
              <a:rPr kumimoji="0" lang="en-US" altLang="zh-CN" b="0" i="0" u="none" strike="noStrike" cap="none" normalizeH="0" baseline="0" dirty="0" err="1">
                <a:ln>
                  <a:noFill/>
                </a:ln>
                <a:solidFill>
                  <a:schemeClr val="tx1"/>
                </a:solidFill>
                <a:effectLst/>
                <a:latin typeface="Arial" panose="020B0604020202020204" pitchFamily="34" charset="0"/>
              </a:rPr>
              <a:t>totalLines</a:t>
            </a:r>
            <a:r>
              <a:rPr kumimoji="0" lang="en-US" altLang="zh-CN" b="0" i="0" u="none" strike="noStrike" cap="none" normalizeH="0" baseline="0" dirty="0">
                <a:ln>
                  <a:noFill/>
                </a:ln>
                <a:solidFill>
                  <a:schemeClr val="tx1"/>
                </a:solidFill>
                <a:effectLst/>
                <a:latin typeface="Arial" panose="020B0604020202020204" pitchFamily="34" charset="0"/>
              </a:rPr>
              <a:t> </a:t>
            </a:r>
            <a:r>
              <a:rPr kumimoji="0" lang="zh-CN" altLang="en-US" b="0" i="0" u="none" strike="noStrike" cap="none" normalizeH="0" baseline="0" dirty="0">
                <a:ln>
                  <a:noFill/>
                </a:ln>
                <a:solidFill>
                  <a:schemeClr val="tx1"/>
                </a:solidFill>
                <a:effectLst/>
                <a:latin typeface="Arial" panose="020B0604020202020204" pitchFamily="34" charset="0"/>
              </a:rPr>
              <a:t>和每页大小 </a:t>
            </a:r>
            <a:r>
              <a:rPr kumimoji="0" lang="en-US" altLang="zh-CN" b="0" i="0" u="none" strike="noStrike" cap="none" normalizeH="0" baseline="0" dirty="0">
                <a:ln>
                  <a:noFill/>
                </a:ln>
                <a:solidFill>
                  <a:schemeClr val="tx1"/>
                </a:solidFill>
                <a:effectLst/>
                <a:latin typeface="Arial" panose="020B0604020202020204" pitchFamily="34" charset="0"/>
              </a:rPr>
              <a:t>PAGE_SIZE</a:t>
            </a:r>
            <a:r>
              <a:rPr kumimoji="0" lang="zh-CN" altLang="en-US" b="0" i="0" u="none" strike="noStrike" cap="none" normalizeH="0" baseline="0" dirty="0">
                <a:ln>
                  <a:noFill/>
                </a:ln>
                <a:solidFill>
                  <a:schemeClr val="tx1"/>
                </a:solidFill>
                <a:effectLst/>
                <a:latin typeface="Arial" panose="020B0604020202020204" pitchFamily="34" charset="0"/>
              </a:rPr>
              <a:t>（定义为</a:t>
            </a:r>
            <a:r>
              <a:rPr kumimoji="0" lang="en-US" altLang="zh-CN" b="0" i="0" u="none" strike="noStrike" cap="none" normalizeH="0" baseline="0" dirty="0">
                <a:ln>
                  <a:noFill/>
                </a:ln>
                <a:solidFill>
                  <a:schemeClr val="tx1"/>
                </a:solidFill>
                <a:effectLst/>
                <a:latin typeface="Arial" panose="020B0604020202020204" pitchFamily="34" charset="0"/>
              </a:rPr>
              <a:t>10</a:t>
            </a:r>
            <a:r>
              <a:rPr kumimoji="0" lang="zh-CN" altLang="en-US" b="0" i="0" u="none" strike="noStrike" cap="none" normalizeH="0" baseline="0" dirty="0">
                <a:ln>
                  <a:noFill/>
                </a:ln>
                <a:solidFill>
                  <a:schemeClr val="tx1"/>
                </a:solidFill>
                <a:effectLst/>
                <a:latin typeface="Arial" panose="020B0604020202020204" pitchFamily="34" charset="0"/>
              </a:rPr>
              <a:t>），计算出总页数 </a:t>
            </a:r>
            <a:r>
              <a:rPr kumimoji="0" lang="en-US" altLang="zh-CN" b="0" i="0" u="none" strike="noStrike" cap="none" normalizeH="0" baseline="0" dirty="0" err="1">
                <a:ln>
                  <a:noFill/>
                </a:ln>
                <a:solidFill>
                  <a:schemeClr val="tx1"/>
                </a:solidFill>
                <a:effectLst/>
                <a:latin typeface="Arial" panose="020B0604020202020204" pitchFamily="34" charset="0"/>
              </a:rPr>
              <a:t>totalPages</a:t>
            </a:r>
            <a:r>
              <a:rPr kumimoji="0" lang="zh-CN" altLang="en-US" b="0" i="0" u="none" strike="noStrike" cap="none" normalizeH="0" baseline="0" dirty="0">
                <a:ln>
                  <a:noFill/>
                </a:ln>
                <a:solidFill>
                  <a:schemeClr val="tx1"/>
                </a:solidFill>
                <a:effectLst/>
                <a:latin typeface="Arial" panose="020B0604020202020204" pitchFamily="34" charset="0"/>
              </a:rPr>
              <a:t>。</a:t>
            </a:r>
            <a:endParaRPr kumimoji="0" lang="en-US" altLang="zh-CN" b="0"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zh-CN" altLang="en-US" b="0" i="0" u="none" strike="noStrike" cap="none" normalizeH="0" baseline="0" dirty="0">
                <a:ln>
                  <a:noFill/>
                </a:ln>
                <a:solidFill>
                  <a:schemeClr val="tx1"/>
                </a:solidFill>
                <a:effectLst/>
                <a:latin typeface="Arial" panose="020B0604020202020204" pitchFamily="34" charset="0"/>
              </a:rPr>
              <a:t>分页循环</a:t>
            </a:r>
            <a:r>
              <a:rPr kumimoji="0" lang="en-US" altLang="zh-CN" b="0" i="0" u="none" strike="noStrike" cap="none" normalizeH="0" baseline="0" dirty="0">
                <a:ln>
                  <a:noFill/>
                </a:ln>
                <a:solidFill>
                  <a:schemeClr val="tx1"/>
                </a:solidFill>
                <a:effectLst/>
                <a:latin typeface="Arial" panose="020B0604020202020204" pitchFamily="34" charset="0"/>
              </a:rPr>
              <a:t>: </a:t>
            </a:r>
            <a:r>
              <a:rPr kumimoji="0" lang="zh-CN" altLang="en-US" b="0" i="0" u="none" strike="noStrike" cap="none" normalizeH="0" baseline="0" dirty="0">
                <a:ln>
                  <a:noFill/>
                </a:ln>
                <a:solidFill>
                  <a:schemeClr val="tx1"/>
                </a:solidFill>
                <a:effectLst/>
                <a:latin typeface="Arial" panose="020B0604020202020204" pitchFamily="34" charset="0"/>
              </a:rPr>
              <a:t>进入一个循环，根据 </a:t>
            </a:r>
            <a:r>
              <a:rPr kumimoji="0" lang="en-US" altLang="zh-CN" b="0" i="0" u="none" strike="noStrike" cap="none" normalizeH="0" baseline="0" dirty="0" err="1">
                <a:ln>
                  <a:noFill/>
                </a:ln>
                <a:solidFill>
                  <a:schemeClr val="tx1"/>
                </a:solidFill>
                <a:effectLst/>
                <a:latin typeface="Arial" panose="020B0604020202020204" pitchFamily="34" charset="0"/>
              </a:rPr>
              <a:t>currentPage</a:t>
            </a:r>
            <a:r>
              <a:rPr kumimoji="0" lang="zh-CN" altLang="en-US" b="0" i="0" u="none" strike="noStrike" cap="none" normalizeH="0" baseline="0" dirty="0">
                <a:ln>
                  <a:noFill/>
                </a:ln>
                <a:solidFill>
                  <a:schemeClr val="tx1"/>
                </a:solidFill>
                <a:effectLst/>
                <a:latin typeface="Arial" panose="020B0604020202020204" pitchFamily="34" charset="0"/>
              </a:rPr>
              <a:t>（当前页码）计算需要跳过的行数。然后重新打开文件，循环调用 </a:t>
            </a:r>
            <a:r>
              <a:rPr kumimoji="0" lang="en-US" altLang="zh-CN" b="0" i="0" u="none" strike="noStrike" cap="none" normalizeH="0" baseline="0" dirty="0" err="1">
                <a:ln>
                  <a:noFill/>
                </a:ln>
                <a:solidFill>
                  <a:schemeClr val="tx1"/>
                </a:solidFill>
                <a:effectLst/>
                <a:latin typeface="Arial" panose="020B0604020202020204" pitchFamily="34" charset="0"/>
              </a:rPr>
              <a:t>crt_fgets</a:t>
            </a:r>
            <a:r>
              <a:rPr kumimoji="0" lang="en-US" altLang="zh-CN" b="0" i="0" u="none" strike="noStrike" cap="none" normalizeH="0" baseline="0" dirty="0">
                <a:ln>
                  <a:noFill/>
                </a:ln>
                <a:solidFill>
                  <a:schemeClr val="tx1"/>
                </a:solidFill>
                <a:effectLst/>
                <a:latin typeface="Arial" panose="020B0604020202020204" pitchFamily="34" charset="0"/>
              </a:rPr>
              <a:t> </a:t>
            </a:r>
            <a:r>
              <a:rPr kumimoji="0" lang="zh-CN" altLang="en-US" b="0" i="0" u="none" strike="noStrike" cap="none" normalizeH="0" baseline="0" dirty="0">
                <a:ln>
                  <a:noFill/>
                </a:ln>
                <a:solidFill>
                  <a:schemeClr val="tx1"/>
                </a:solidFill>
                <a:effectLst/>
                <a:latin typeface="Arial" panose="020B0604020202020204" pitchFamily="34" charset="0"/>
              </a:rPr>
              <a:t>跳过前面的行，接着再循环读取并显示当前页的</a:t>
            </a:r>
            <a:r>
              <a:rPr kumimoji="0" lang="en-US" altLang="zh-CN" b="0" i="0" u="none" strike="noStrike" cap="none" normalizeH="0" baseline="0" dirty="0">
                <a:ln>
                  <a:noFill/>
                </a:ln>
                <a:solidFill>
                  <a:schemeClr val="tx1"/>
                </a:solidFill>
                <a:effectLst/>
                <a:latin typeface="Arial" panose="020B0604020202020204" pitchFamily="34" charset="0"/>
              </a:rPr>
              <a:t>10</a:t>
            </a:r>
            <a:r>
              <a:rPr kumimoji="0" lang="zh-CN" altLang="en-US" b="0" i="0" u="none" strike="noStrike" cap="none" normalizeH="0" baseline="0" dirty="0">
                <a:ln>
                  <a:noFill/>
                </a:ln>
                <a:solidFill>
                  <a:schemeClr val="tx1"/>
                </a:solidFill>
                <a:effectLst/>
                <a:latin typeface="Arial" panose="020B0604020202020204" pitchFamily="34" charset="0"/>
              </a:rPr>
              <a:t>条记录。</a:t>
            </a:r>
            <a:endParaRPr kumimoji="0" lang="en-US" altLang="zh-CN" b="0"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zh-CN" altLang="en-US" b="0" i="0" u="none" strike="noStrike" cap="none" normalizeH="0" baseline="0" dirty="0">
                <a:ln>
                  <a:noFill/>
                </a:ln>
                <a:solidFill>
                  <a:schemeClr val="tx1"/>
                </a:solidFill>
                <a:effectLst/>
                <a:latin typeface="Arial" panose="020B0604020202020204" pitchFamily="34" charset="0"/>
              </a:rPr>
              <a:t>用户交互</a:t>
            </a:r>
            <a:r>
              <a:rPr kumimoji="0" lang="en-US" altLang="zh-CN" b="0" i="0" u="none" strike="noStrike" cap="none" normalizeH="0" baseline="0" dirty="0">
                <a:ln>
                  <a:noFill/>
                </a:ln>
                <a:solidFill>
                  <a:schemeClr val="tx1"/>
                </a:solidFill>
                <a:effectLst/>
                <a:latin typeface="Arial" panose="020B0604020202020204" pitchFamily="34" charset="0"/>
              </a:rPr>
              <a:t>: </a:t>
            </a:r>
            <a:r>
              <a:rPr kumimoji="0" lang="zh-CN" altLang="en-US" b="0" i="0" u="none" strike="noStrike" cap="none" normalizeH="0" baseline="0" dirty="0">
                <a:ln>
                  <a:noFill/>
                </a:ln>
                <a:solidFill>
                  <a:schemeClr val="tx1"/>
                </a:solidFill>
                <a:effectLst/>
                <a:latin typeface="Arial" panose="020B0604020202020204" pitchFamily="34" charset="0"/>
              </a:rPr>
              <a:t>显示页码信息和操作提示 </a:t>
            </a:r>
            <a:r>
              <a:rPr kumimoji="0" lang="en-US" altLang="zh-CN" b="0" i="0" u="none" strike="noStrike" cap="none" normalizeH="0" baseline="0" dirty="0">
                <a:ln>
                  <a:noFill/>
                </a:ln>
                <a:solidFill>
                  <a:schemeClr val="tx1"/>
                </a:solidFill>
                <a:effectLst/>
                <a:latin typeface="Arial" panose="020B0604020202020204" pitchFamily="34" charset="0"/>
              </a:rPr>
              <a:t>(N)</a:t>
            </a:r>
            <a:r>
              <a:rPr kumimoji="0" lang="en-US" altLang="zh-CN" b="0" i="0" u="none" strike="noStrike" cap="none" normalizeH="0" baseline="0" dirty="0" err="1">
                <a:ln>
                  <a:noFill/>
                </a:ln>
                <a:solidFill>
                  <a:schemeClr val="tx1"/>
                </a:solidFill>
                <a:effectLst/>
                <a:latin typeface="Arial" panose="020B0604020202020204" pitchFamily="34" charset="0"/>
              </a:rPr>
              <a:t>ext</a:t>
            </a:r>
            <a:r>
              <a:rPr kumimoji="0" lang="en-US" altLang="zh-CN" b="0" i="0" u="none" strike="noStrike" cap="none" normalizeH="0" baseline="0" dirty="0">
                <a:ln>
                  <a:noFill/>
                </a:ln>
                <a:solidFill>
                  <a:schemeClr val="tx1"/>
                </a:solidFill>
                <a:effectLst/>
                <a:latin typeface="Arial" panose="020B0604020202020204" pitchFamily="34" charset="0"/>
              </a:rPr>
              <a:t>, (P)</a:t>
            </a:r>
            <a:r>
              <a:rPr kumimoji="0" lang="en-US" altLang="zh-CN" b="0" i="0" u="none" strike="noStrike" cap="none" normalizeH="0" baseline="0" dirty="0" err="1">
                <a:ln>
                  <a:noFill/>
                </a:ln>
                <a:solidFill>
                  <a:schemeClr val="tx1"/>
                </a:solidFill>
                <a:effectLst/>
                <a:latin typeface="Arial" panose="020B0604020202020204" pitchFamily="34" charset="0"/>
              </a:rPr>
              <a:t>revious</a:t>
            </a:r>
            <a:r>
              <a:rPr kumimoji="0" lang="en-US" altLang="zh-CN" b="0" i="0" u="none" strike="noStrike" cap="none" normalizeH="0" baseline="0" dirty="0">
                <a:ln>
                  <a:noFill/>
                </a:ln>
                <a:solidFill>
                  <a:schemeClr val="tx1"/>
                </a:solidFill>
                <a:effectLst/>
                <a:latin typeface="Arial" panose="020B0604020202020204" pitchFamily="34" charset="0"/>
              </a:rPr>
              <a:t>, (E)</a:t>
            </a:r>
            <a:r>
              <a:rPr kumimoji="0" lang="en-US" altLang="zh-CN" b="0" i="0" u="none" strike="noStrike" cap="none" normalizeH="0" baseline="0" dirty="0" err="1">
                <a:ln>
                  <a:noFill/>
                </a:ln>
                <a:solidFill>
                  <a:schemeClr val="tx1"/>
                </a:solidFill>
                <a:effectLst/>
                <a:latin typeface="Arial" panose="020B0604020202020204" pitchFamily="34" charset="0"/>
              </a:rPr>
              <a:t>xit</a:t>
            </a:r>
            <a:r>
              <a:rPr kumimoji="0" lang="zh-CN" altLang="en-US" b="0" i="0" u="none" strike="noStrike" cap="none" normalizeH="0" baseline="0" dirty="0">
                <a:ln>
                  <a:noFill/>
                </a:ln>
                <a:solidFill>
                  <a:schemeClr val="tx1"/>
                </a:solidFill>
                <a:effectLst/>
                <a:latin typeface="Arial" panose="020B0604020202020204" pitchFamily="34" charset="0"/>
              </a:rPr>
              <a:t>，通过 </a:t>
            </a:r>
            <a:r>
              <a:rPr kumimoji="0" lang="en-US" altLang="zh-CN" b="0" i="0" u="none" strike="noStrike" cap="none" normalizeH="0" baseline="0" dirty="0">
                <a:ln>
                  <a:noFill/>
                </a:ln>
                <a:solidFill>
                  <a:schemeClr val="tx1"/>
                </a:solidFill>
                <a:effectLst/>
                <a:latin typeface="Arial" panose="020B0604020202020204" pitchFamily="34" charset="0"/>
              </a:rPr>
              <a:t>_</a:t>
            </a:r>
            <a:r>
              <a:rPr kumimoji="0" lang="en-US" altLang="zh-CN" b="0" i="0" u="none" strike="noStrike" cap="none" normalizeH="0" baseline="0" dirty="0" err="1">
                <a:ln>
                  <a:noFill/>
                </a:ln>
                <a:solidFill>
                  <a:schemeClr val="tx1"/>
                </a:solidFill>
                <a:effectLst/>
                <a:latin typeface="Arial" panose="020B0604020202020204" pitchFamily="34" charset="0"/>
              </a:rPr>
              <a:t>getch</a:t>
            </a:r>
            <a:r>
              <a:rPr kumimoji="0" lang="en-US" altLang="zh-CN" b="0" i="0" u="none" strike="noStrike" cap="none" normalizeH="0" baseline="0" dirty="0">
                <a:ln>
                  <a:noFill/>
                </a:ln>
                <a:solidFill>
                  <a:schemeClr val="tx1"/>
                </a:solidFill>
                <a:effectLst/>
                <a:latin typeface="Arial" panose="020B0604020202020204" pitchFamily="34" charset="0"/>
              </a:rPr>
              <a:t> </a:t>
            </a:r>
            <a:r>
              <a:rPr kumimoji="0" lang="zh-CN" altLang="en-US" b="0" i="0" u="none" strike="noStrike" cap="none" normalizeH="0" baseline="0" dirty="0">
                <a:ln>
                  <a:noFill/>
                </a:ln>
                <a:solidFill>
                  <a:schemeClr val="tx1"/>
                </a:solidFill>
                <a:effectLst/>
                <a:latin typeface="Arial" panose="020B0604020202020204" pitchFamily="34" charset="0"/>
              </a:rPr>
              <a:t>获取用户按键，实现翻页或退出。</a:t>
            </a:r>
            <a:endParaRPr kumimoji="0" lang="zh-CN" altLang="zh-CN" b="0" i="0" u="none" strike="noStrike" cap="none" normalizeH="0" baseline="0" dirty="0">
              <a:ln>
                <a:noFill/>
              </a:ln>
              <a:solidFill>
                <a:schemeClr val="tx1"/>
              </a:solidFill>
              <a:effectLst/>
              <a:latin typeface="Arial" panose="020B0604020202020204" pitchFamily="34" charset="0"/>
            </a:endParaRPr>
          </a:p>
        </p:txBody>
      </p:sp>
      <p:pic>
        <p:nvPicPr>
          <p:cNvPr id="3" name="图片 2">
            <a:extLst>
              <a:ext uri="{FF2B5EF4-FFF2-40B4-BE49-F238E27FC236}">
                <a16:creationId xmlns:a16="http://schemas.microsoft.com/office/drawing/2014/main" id="{69349F40-3EBD-43C0-F86F-D22C51E8CB08}"/>
              </a:ext>
            </a:extLst>
          </p:cNvPr>
          <p:cNvPicPr>
            <a:picLocks noChangeAspect="1"/>
          </p:cNvPicPr>
          <p:nvPr/>
        </p:nvPicPr>
        <p:blipFill>
          <a:blip r:embed="rId2"/>
          <a:stretch>
            <a:fillRect/>
          </a:stretch>
        </p:blipFill>
        <p:spPr>
          <a:xfrm>
            <a:off x="6497960" y="428799"/>
            <a:ext cx="3753278" cy="6095651"/>
          </a:xfrm>
          <a:prstGeom prst="rect">
            <a:avLst/>
          </a:prstGeom>
        </p:spPr>
      </p:pic>
    </p:spTree>
    <p:extLst>
      <p:ext uri="{BB962C8B-B14F-4D97-AF65-F5344CB8AC3E}">
        <p14:creationId xmlns:p14="http://schemas.microsoft.com/office/powerpoint/2010/main" val="84462122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955448" y="477167"/>
            <a:ext cx="3495675" cy="588010"/>
            <a:chOff x="7817389" y="1470809"/>
            <a:chExt cx="3495675" cy="588010"/>
          </a:xfrm>
        </p:grpSpPr>
        <p:sp>
          <p:nvSpPr>
            <p:cNvPr id="165" name="文本框 164"/>
            <p:cNvSpPr txBox="1"/>
            <p:nvPr/>
          </p:nvSpPr>
          <p:spPr>
            <a:xfrm>
              <a:off x="7817389" y="1470809"/>
              <a:ext cx="3027680" cy="518160"/>
            </a:xfrm>
            <a:prstGeom prst="rect">
              <a:avLst/>
            </a:prstGeom>
            <a:noFill/>
          </p:spPr>
          <p:txBody>
            <a:bodyPr wrap="none" rtlCol="0">
              <a:spAutoFit/>
            </a:bodyPr>
            <a:lstStyle/>
            <a:p>
              <a:pPr algn="l"/>
              <a:r>
                <a:rPr lang="zh-CN" altLang="en-US" sz="2800" b="1" u="sng" dirty="0">
                  <a:solidFill>
                    <a:schemeClr val="tx1">
                      <a:lumMod val="85000"/>
                      <a:lumOff val="15000"/>
                    </a:schemeClr>
                  </a:solidFill>
                  <a:latin typeface="思源黑体 CN Bold" panose="020B0800000000000000" pitchFamily="34" charset="-122"/>
                  <a:ea typeface="思源黑体 CN Bold" panose="020B0800000000000000" pitchFamily="34" charset="-122"/>
                </a:rPr>
                <a:t>核心功能模块分析</a:t>
              </a:r>
            </a:p>
          </p:txBody>
        </p:sp>
        <p:sp>
          <p:nvSpPr>
            <p:cNvPr id="166" name="矩形 165"/>
            <p:cNvSpPr/>
            <p:nvPr/>
          </p:nvSpPr>
          <p:spPr>
            <a:xfrm>
              <a:off x="7825009" y="1814979"/>
              <a:ext cx="3488055" cy="243840"/>
            </a:xfrm>
            <a:prstGeom prst="rect">
              <a:avLst/>
            </a:prstGeom>
          </p:spPr>
          <p:txBody>
            <a:bodyPr wrap="square">
              <a:spAutoFit/>
            </a:bodyPr>
            <a:lstStyle/>
            <a:p>
              <a:endParaRPr lang="en-US" altLang="zh-CN" sz="1000" dirty="0">
                <a:solidFill>
                  <a:schemeClr val="tx1">
                    <a:lumMod val="65000"/>
                    <a:lumOff val="35000"/>
                  </a:schemeClr>
                </a:solidFill>
                <a:latin typeface="思源黑体 CN Light" panose="020B0300000000000000" pitchFamily="34" charset="-122"/>
                <a:ea typeface="思源黑体 CN Light" panose="020B0300000000000000" pitchFamily="34" charset="-122"/>
              </a:endParaRPr>
            </a:p>
          </p:txBody>
        </p:sp>
      </p:grpSp>
      <p:grpSp>
        <p:nvGrpSpPr>
          <p:cNvPr id="76" name="组合 75"/>
          <p:cNvGrpSpPr/>
          <p:nvPr/>
        </p:nvGrpSpPr>
        <p:grpSpPr>
          <a:xfrm>
            <a:off x="10437209" y="560979"/>
            <a:ext cx="1277145" cy="353062"/>
            <a:chOff x="6468241" y="-589995"/>
            <a:chExt cx="2253872" cy="623075"/>
          </a:xfrm>
        </p:grpSpPr>
        <p:sp>
          <p:nvSpPr>
            <p:cNvPr id="77" name="íṣľídè"/>
            <p:cNvSpPr/>
            <p:nvPr/>
          </p:nvSpPr>
          <p:spPr bwMode="auto">
            <a:xfrm>
              <a:off x="7198060" y="-517573"/>
              <a:ext cx="234839" cy="331756"/>
            </a:xfrm>
            <a:custGeom>
              <a:avLst/>
              <a:gdLst>
                <a:gd name="T0" fmla="*/ 225 w 421"/>
                <a:gd name="T1" fmla="*/ 10 h 593"/>
                <a:gd name="T2" fmla="*/ 234 w 421"/>
                <a:gd name="T3" fmla="*/ 27 h 593"/>
                <a:gd name="T4" fmla="*/ 252 w 421"/>
                <a:gd name="T5" fmla="*/ 126 h 593"/>
                <a:gd name="T6" fmla="*/ 300 w 421"/>
                <a:gd name="T7" fmla="*/ 121 h 593"/>
                <a:gd name="T8" fmla="*/ 379 w 421"/>
                <a:gd name="T9" fmla="*/ 126 h 593"/>
                <a:gd name="T10" fmla="*/ 419 w 421"/>
                <a:gd name="T11" fmla="*/ 155 h 593"/>
                <a:gd name="T12" fmla="*/ 411 w 421"/>
                <a:gd name="T13" fmla="*/ 187 h 593"/>
                <a:gd name="T14" fmla="*/ 357 w 421"/>
                <a:gd name="T15" fmla="*/ 235 h 593"/>
                <a:gd name="T16" fmla="*/ 331 w 421"/>
                <a:gd name="T17" fmla="*/ 203 h 593"/>
                <a:gd name="T18" fmla="*/ 251 w 421"/>
                <a:gd name="T19" fmla="*/ 220 h 593"/>
                <a:gd name="T20" fmla="*/ 286 w 421"/>
                <a:gd name="T21" fmla="*/ 288 h 593"/>
                <a:gd name="T22" fmla="*/ 335 w 421"/>
                <a:gd name="T23" fmla="*/ 268 h 593"/>
                <a:gd name="T24" fmla="*/ 381 w 421"/>
                <a:gd name="T25" fmla="*/ 309 h 593"/>
                <a:gd name="T26" fmla="*/ 350 w 421"/>
                <a:gd name="T27" fmla="*/ 341 h 593"/>
                <a:gd name="T28" fmla="*/ 246 w 421"/>
                <a:gd name="T29" fmla="*/ 419 h 593"/>
                <a:gd name="T30" fmla="*/ 239 w 421"/>
                <a:gd name="T31" fmla="*/ 500 h 593"/>
                <a:gd name="T32" fmla="*/ 234 w 421"/>
                <a:gd name="T33" fmla="*/ 592 h 593"/>
                <a:gd name="T34" fmla="*/ 226 w 421"/>
                <a:gd name="T35" fmla="*/ 592 h 593"/>
                <a:gd name="T36" fmla="*/ 213 w 421"/>
                <a:gd name="T37" fmla="*/ 565 h 593"/>
                <a:gd name="T38" fmla="*/ 205 w 421"/>
                <a:gd name="T39" fmla="*/ 461 h 593"/>
                <a:gd name="T40" fmla="*/ 147 w 421"/>
                <a:gd name="T41" fmla="*/ 382 h 593"/>
                <a:gd name="T42" fmla="*/ 187 w 421"/>
                <a:gd name="T43" fmla="*/ 295 h 593"/>
                <a:gd name="T44" fmla="*/ 190 w 421"/>
                <a:gd name="T45" fmla="*/ 253 h 593"/>
                <a:gd name="T46" fmla="*/ 131 w 421"/>
                <a:gd name="T47" fmla="*/ 283 h 593"/>
                <a:gd name="T48" fmla="*/ 105 w 421"/>
                <a:gd name="T49" fmla="*/ 309 h 593"/>
                <a:gd name="T50" fmla="*/ 77 w 421"/>
                <a:gd name="T51" fmla="*/ 341 h 593"/>
                <a:gd name="T52" fmla="*/ 78 w 421"/>
                <a:gd name="T53" fmla="*/ 396 h 593"/>
                <a:gd name="T54" fmla="*/ 64 w 421"/>
                <a:gd name="T55" fmla="*/ 445 h 593"/>
                <a:gd name="T56" fmla="*/ 24 w 421"/>
                <a:gd name="T57" fmla="*/ 430 h 593"/>
                <a:gd name="T58" fmla="*/ 7 w 421"/>
                <a:gd name="T59" fmla="*/ 341 h 593"/>
                <a:gd name="T60" fmla="*/ 9 w 421"/>
                <a:gd name="T61" fmla="*/ 306 h 593"/>
                <a:gd name="T62" fmla="*/ 58 w 421"/>
                <a:gd name="T63" fmla="*/ 300 h 593"/>
                <a:gd name="T64" fmla="*/ 74 w 421"/>
                <a:gd name="T65" fmla="*/ 282 h 593"/>
                <a:gd name="T66" fmla="*/ 167 w 421"/>
                <a:gd name="T67" fmla="*/ 191 h 593"/>
                <a:gd name="T68" fmla="*/ 189 w 421"/>
                <a:gd name="T69" fmla="*/ 177 h 593"/>
                <a:gd name="T70" fmla="*/ 198 w 421"/>
                <a:gd name="T71" fmla="*/ 150 h 593"/>
                <a:gd name="T72" fmla="*/ 211 w 421"/>
                <a:gd name="T73" fmla="*/ 28 h 593"/>
                <a:gd name="T74" fmla="*/ 225 w 421"/>
                <a:gd name="T75" fmla="*/ 10 h 5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1" h="593">
                  <a:moveTo>
                    <a:pt x="225" y="10"/>
                  </a:moveTo>
                  <a:cubicBezTo>
                    <a:pt x="230" y="14"/>
                    <a:pt x="233" y="22"/>
                    <a:pt x="234" y="27"/>
                  </a:cubicBezTo>
                  <a:cubicBezTo>
                    <a:pt x="238" y="44"/>
                    <a:pt x="233" y="116"/>
                    <a:pt x="252" y="126"/>
                  </a:cubicBezTo>
                  <a:cubicBezTo>
                    <a:pt x="263" y="132"/>
                    <a:pt x="288" y="121"/>
                    <a:pt x="300" y="121"/>
                  </a:cubicBezTo>
                  <a:cubicBezTo>
                    <a:pt x="326" y="121"/>
                    <a:pt x="353" y="122"/>
                    <a:pt x="379" y="126"/>
                  </a:cubicBezTo>
                  <a:cubicBezTo>
                    <a:pt x="395" y="128"/>
                    <a:pt x="416" y="134"/>
                    <a:pt x="419" y="155"/>
                  </a:cubicBezTo>
                  <a:cubicBezTo>
                    <a:pt x="421" y="166"/>
                    <a:pt x="417" y="176"/>
                    <a:pt x="411" y="187"/>
                  </a:cubicBezTo>
                  <a:cubicBezTo>
                    <a:pt x="402" y="206"/>
                    <a:pt x="379" y="239"/>
                    <a:pt x="357" y="235"/>
                  </a:cubicBezTo>
                  <a:cubicBezTo>
                    <a:pt x="341" y="232"/>
                    <a:pt x="345" y="211"/>
                    <a:pt x="331" y="203"/>
                  </a:cubicBezTo>
                  <a:cubicBezTo>
                    <a:pt x="310" y="191"/>
                    <a:pt x="258" y="187"/>
                    <a:pt x="251" y="220"/>
                  </a:cubicBezTo>
                  <a:cubicBezTo>
                    <a:pt x="246" y="241"/>
                    <a:pt x="264" y="267"/>
                    <a:pt x="286" y="288"/>
                  </a:cubicBezTo>
                  <a:cubicBezTo>
                    <a:pt x="307" y="308"/>
                    <a:pt x="314" y="277"/>
                    <a:pt x="335" y="268"/>
                  </a:cubicBezTo>
                  <a:cubicBezTo>
                    <a:pt x="350" y="262"/>
                    <a:pt x="376" y="286"/>
                    <a:pt x="381" y="309"/>
                  </a:cubicBezTo>
                  <a:cubicBezTo>
                    <a:pt x="384" y="327"/>
                    <a:pt x="363" y="335"/>
                    <a:pt x="350" y="341"/>
                  </a:cubicBezTo>
                  <a:cubicBezTo>
                    <a:pt x="322" y="355"/>
                    <a:pt x="261" y="390"/>
                    <a:pt x="246" y="419"/>
                  </a:cubicBezTo>
                  <a:cubicBezTo>
                    <a:pt x="233" y="443"/>
                    <a:pt x="241" y="475"/>
                    <a:pt x="239" y="500"/>
                  </a:cubicBezTo>
                  <a:cubicBezTo>
                    <a:pt x="239" y="515"/>
                    <a:pt x="245" y="587"/>
                    <a:pt x="234" y="592"/>
                  </a:cubicBezTo>
                  <a:cubicBezTo>
                    <a:pt x="231" y="593"/>
                    <a:pt x="229" y="593"/>
                    <a:pt x="226" y="592"/>
                  </a:cubicBezTo>
                  <a:cubicBezTo>
                    <a:pt x="213" y="589"/>
                    <a:pt x="214" y="572"/>
                    <a:pt x="213" y="565"/>
                  </a:cubicBezTo>
                  <a:cubicBezTo>
                    <a:pt x="211" y="532"/>
                    <a:pt x="221" y="491"/>
                    <a:pt x="205" y="461"/>
                  </a:cubicBezTo>
                  <a:cubicBezTo>
                    <a:pt x="189" y="433"/>
                    <a:pt x="142" y="411"/>
                    <a:pt x="147" y="382"/>
                  </a:cubicBezTo>
                  <a:cubicBezTo>
                    <a:pt x="152" y="358"/>
                    <a:pt x="175" y="319"/>
                    <a:pt x="187" y="295"/>
                  </a:cubicBezTo>
                  <a:cubicBezTo>
                    <a:pt x="194" y="280"/>
                    <a:pt x="204" y="267"/>
                    <a:pt x="190" y="253"/>
                  </a:cubicBezTo>
                  <a:cubicBezTo>
                    <a:pt x="169" y="250"/>
                    <a:pt x="151" y="267"/>
                    <a:pt x="131" y="283"/>
                  </a:cubicBezTo>
                  <a:cubicBezTo>
                    <a:pt x="122" y="292"/>
                    <a:pt x="114" y="300"/>
                    <a:pt x="105" y="309"/>
                  </a:cubicBezTo>
                  <a:cubicBezTo>
                    <a:pt x="95" y="317"/>
                    <a:pt x="81" y="331"/>
                    <a:pt x="77" y="341"/>
                  </a:cubicBezTo>
                  <a:cubicBezTo>
                    <a:pt x="71" y="358"/>
                    <a:pt x="77" y="379"/>
                    <a:pt x="78" y="396"/>
                  </a:cubicBezTo>
                  <a:cubicBezTo>
                    <a:pt x="78" y="406"/>
                    <a:pt x="80" y="438"/>
                    <a:pt x="64" y="445"/>
                  </a:cubicBezTo>
                  <a:cubicBezTo>
                    <a:pt x="51" y="452"/>
                    <a:pt x="32" y="447"/>
                    <a:pt x="24" y="430"/>
                  </a:cubicBezTo>
                  <a:cubicBezTo>
                    <a:pt x="14" y="406"/>
                    <a:pt x="9" y="366"/>
                    <a:pt x="7" y="341"/>
                  </a:cubicBezTo>
                  <a:cubicBezTo>
                    <a:pt x="7" y="333"/>
                    <a:pt x="0" y="312"/>
                    <a:pt x="9" y="306"/>
                  </a:cubicBezTo>
                  <a:cubicBezTo>
                    <a:pt x="24" y="295"/>
                    <a:pt x="42" y="311"/>
                    <a:pt x="58" y="300"/>
                  </a:cubicBezTo>
                  <a:cubicBezTo>
                    <a:pt x="65" y="295"/>
                    <a:pt x="70" y="289"/>
                    <a:pt x="74" y="282"/>
                  </a:cubicBezTo>
                  <a:cubicBezTo>
                    <a:pt x="100" y="246"/>
                    <a:pt x="127" y="213"/>
                    <a:pt x="167" y="191"/>
                  </a:cubicBezTo>
                  <a:cubicBezTo>
                    <a:pt x="173" y="188"/>
                    <a:pt x="184" y="186"/>
                    <a:pt x="189" y="177"/>
                  </a:cubicBezTo>
                  <a:cubicBezTo>
                    <a:pt x="195" y="168"/>
                    <a:pt x="196" y="159"/>
                    <a:pt x="198" y="150"/>
                  </a:cubicBezTo>
                  <a:cubicBezTo>
                    <a:pt x="210" y="109"/>
                    <a:pt x="208" y="69"/>
                    <a:pt x="211" y="28"/>
                  </a:cubicBezTo>
                  <a:cubicBezTo>
                    <a:pt x="211" y="21"/>
                    <a:pt x="213" y="0"/>
                    <a:pt x="225" y="10"/>
                  </a:cubicBezTo>
                  <a:close/>
                </a:path>
              </a:pathLst>
            </a:custGeom>
            <a:solidFill>
              <a:srgbClr val="14378B"/>
            </a:solidFill>
            <a:ln>
              <a:noFill/>
            </a:ln>
          </p:spPr>
          <p:txBody>
            <a:bodyPr anchor="ctr"/>
            <a:lstStyle/>
            <a:p>
              <a:pPr algn="ctr"/>
              <a:endParaRPr/>
            </a:p>
          </p:txBody>
        </p:sp>
        <p:sp>
          <p:nvSpPr>
            <p:cNvPr id="78" name="ïšľiḓé"/>
            <p:cNvSpPr/>
            <p:nvPr/>
          </p:nvSpPr>
          <p:spPr bwMode="auto">
            <a:xfrm>
              <a:off x="8397280" y="-504260"/>
              <a:ext cx="324833" cy="307793"/>
            </a:xfrm>
            <a:custGeom>
              <a:avLst/>
              <a:gdLst>
                <a:gd name="T0" fmla="*/ 325 w 582"/>
                <a:gd name="T1" fmla="*/ 34 h 550"/>
                <a:gd name="T2" fmla="*/ 438 w 582"/>
                <a:gd name="T3" fmla="*/ 82 h 550"/>
                <a:gd name="T4" fmla="*/ 407 w 582"/>
                <a:gd name="T5" fmla="*/ 37 h 550"/>
                <a:gd name="T6" fmla="*/ 440 w 582"/>
                <a:gd name="T7" fmla="*/ 160 h 550"/>
                <a:gd name="T8" fmla="*/ 476 w 582"/>
                <a:gd name="T9" fmla="*/ 206 h 550"/>
                <a:gd name="T10" fmla="*/ 581 w 582"/>
                <a:gd name="T11" fmla="*/ 243 h 550"/>
                <a:gd name="T12" fmla="*/ 492 w 582"/>
                <a:gd name="T13" fmla="*/ 276 h 550"/>
                <a:gd name="T14" fmla="*/ 378 w 582"/>
                <a:gd name="T15" fmla="*/ 253 h 550"/>
                <a:gd name="T16" fmla="*/ 281 w 582"/>
                <a:gd name="T17" fmla="*/ 291 h 550"/>
                <a:gd name="T18" fmla="*/ 121 w 582"/>
                <a:gd name="T19" fmla="*/ 310 h 550"/>
                <a:gd name="T20" fmla="*/ 258 w 582"/>
                <a:gd name="T21" fmla="*/ 268 h 550"/>
                <a:gd name="T22" fmla="*/ 204 w 582"/>
                <a:gd name="T23" fmla="*/ 134 h 550"/>
                <a:gd name="T24" fmla="*/ 214 w 582"/>
                <a:gd name="T25" fmla="*/ 81 h 550"/>
                <a:gd name="T26" fmla="*/ 255 w 582"/>
                <a:gd name="T27" fmla="*/ 210 h 550"/>
                <a:gd name="T28" fmla="*/ 294 w 582"/>
                <a:gd name="T29" fmla="*/ 238 h 550"/>
                <a:gd name="T30" fmla="*/ 316 w 582"/>
                <a:gd name="T31" fmla="*/ 163 h 550"/>
                <a:gd name="T32" fmla="*/ 378 w 582"/>
                <a:gd name="T33" fmla="*/ 146 h 550"/>
                <a:gd name="T34" fmla="*/ 308 w 582"/>
                <a:gd name="T35" fmla="*/ 10 h 550"/>
                <a:gd name="T36" fmla="*/ 128 w 582"/>
                <a:gd name="T37" fmla="*/ 192 h 550"/>
                <a:gd name="T38" fmla="*/ 168 w 582"/>
                <a:gd name="T39" fmla="*/ 231 h 550"/>
                <a:gd name="T40" fmla="*/ 380 w 582"/>
                <a:gd name="T41" fmla="*/ 324 h 550"/>
                <a:gd name="T42" fmla="*/ 199 w 582"/>
                <a:gd name="T43" fmla="*/ 377 h 550"/>
                <a:gd name="T44" fmla="*/ 228 w 582"/>
                <a:gd name="T45" fmla="*/ 390 h 550"/>
                <a:gd name="T46" fmla="*/ 321 w 582"/>
                <a:gd name="T47" fmla="*/ 413 h 550"/>
                <a:gd name="T48" fmla="*/ 311 w 582"/>
                <a:gd name="T49" fmla="*/ 456 h 550"/>
                <a:gd name="T50" fmla="*/ 441 w 582"/>
                <a:gd name="T51" fmla="*/ 436 h 550"/>
                <a:gd name="T52" fmla="*/ 433 w 582"/>
                <a:gd name="T53" fmla="*/ 409 h 550"/>
                <a:gd name="T54" fmla="*/ 357 w 582"/>
                <a:gd name="T55" fmla="*/ 381 h 550"/>
                <a:gd name="T56" fmla="*/ 419 w 582"/>
                <a:gd name="T57" fmla="*/ 347 h 550"/>
                <a:gd name="T58" fmla="*/ 42 w 582"/>
                <a:gd name="T59" fmla="*/ 321 h 550"/>
                <a:gd name="T60" fmla="*/ 15 w 582"/>
                <a:gd name="T61" fmla="*/ 393 h 550"/>
                <a:gd name="T62" fmla="*/ 42 w 582"/>
                <a:gd name="T63" fmla="*/ 321 h 550"/>
                <a:gd name="T64" fmla="*/ 384 w 582"/>
                <a:gd name="T65" fmla="*/ 492 h 550"/>
                <a:gd name="T66" fmla="*/ 277 w 582"/>
                <a:gd name="T67" fmla="*/ 545 h 550"/>
                <a:gd name="T68" fmla="*/ 265 w 582"/>
                <a:gd name="T69" fmla="*/ 482 h 550"/>
                <a:gd name="T70" fmla="*/ 275 w 582"/>
                <a:gd name="T71" fmla="*/ 515 h 550"/>
                <a:gd name="T72" fmla="*/ 375 w 582"/>
                <a:gd name="T73" fmla="*/ 488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82" h="550">
                  <a:moveTo>
                    <a:pt x="308" y="10"/>
                  </a:moveTo>
                  <a:cubicBezTo>
                    <a:pt x="324" y="0"/>
                    <a:pt x="328" y="16"/>
                    <a:pt x="325" y="34"/>
                  </a:cubicBezTo>
                  <a:cubicBezTo>
                    <a:pt x="321" y="53"/>
                    <a:pt x="310" y="76"/>
                    <a:pt x="320" y="85"/>
                  </a:cubicBezTo>
                  <a:cubicBezTo>
                    <a:pt x="340" y="102"/>
                    <a:pt x="438" y="128"/>
                    <a:pt x="438" y="82"/>
                  </a:cubicBezTo>
                  <a:cubicBezTo>
                    <a:pt x="438" y="70"/>
                    <a:pt x="421" y="71"/>
                    <a:pt x="407" y="69"/>
                  </a:cubicBezTo>
                  <a:cubicBezTo>
                    <a:pt x="383" y="65"/>
                    <a:pt x="390" y="45"/>
                    <a:pt x="407" y="37"/>
                  </a:cubicBezTo>
                  <a:cubicBezTo>
                    <a:pt x="432" y="26"/>
                    <a:pt x="477" y="26"/>
                    <a:pt x="479" y="53"/>
                  </a:cubicBezTo>
                  <a:cubicBezTo>
                    <a:pt x="481" y="71"/>
                    <a:pt x="447" y="145"/>
                    <a:pt x="440" y="160"/>
                  </a:cubicBezTo>
                  <a:cubicBezTo>
                    <a:pt x="436" y="168"/>
                    <a:pt x="422" y="184"/>
                    <a:pt x="428" y="196"/>
                  </a:cubicBezTo>
                  <a:cubicBezTo>
                    <a:pt x="433" y="207"/>
                    <a:pt x="459" y="204"/>
                    <a:pt x="476" y="206"/>
                  </a:cubicBezTo>
                  <a:cubicBezTo>
                    <a:pt x="503" y="209"/>
                    <a:pt x="560" y="205"/>
                    <a:pt x="575" y="220"/>
                  </a:cubicBezTo>
                  <a:cubicBezTo>
                    <a:pt x="581" y="225"/>
                    <a:pt x="581" y="233"/>
                    <a:pt x="581" y="243"/>
                  </a:cubicBezTo>
                  <a:cubicBezTo>
                    <a:pt x="582" y="269"/>
                    <a:pt x="556" y="268"/>
                    <a:pt x="537" y="272"/>
                  </a:cubicBezTo>
                  <a:cubicBezTo>
                    <a:pt x="526" y="274"/>
                    <a:pt x="504" y="281"/>
                    <a:pt x="492" y="276"/>
                  </a:cubicBezTo>
                  <a:cubicBezTo>
                    <a:pt x="487" y="268"/>
                    <a:pt x="494" y="247"/>
                    <a:pt x="488" y="241"/>
                  </a:cubicBezTo>
                  <a:cubicBezTo>
                    <a:pt x="474" y="230"/>
                    <a:pt x="394" y="249"/>
                    <a:pt x="378" y="253"/>
                  </a:cubicBezTo>
                  <a:cubicBezTo>
                    <a:pt x="358" y="259"/>
                    <a:pt x="330" y="258"/>
                    <a:pt x="311" y="267"/>
                  </a:cubicBezTo>
                  <a:cubicBezTo>
                    <a:pt x="300" y="273"/>
                    <a:pt x="289" y="281"/>
                    <a:pt x="281" y="291"/>
                  </a:cubicBezTo>
                  <a:cubicBezTo>
                    <a:pt x="258" y="323"/>
                    <a:pt x="163" y="317"/>
                    <a:pt x="117" y="323"/>
                  </a:cubicBezTo>
                  <a:cubicBezTo>
                    <a:pt x="103" y="325"/>
                    <a:pt x="111" y="312"/>
                    <a:pt x="121" y="310"/>
                  </a:cubicBezTo>
                  <a:cubicBezTo>
                    <a:pt x="171" y="299"/>
                    <a:pt x="187" y="280"/>
                    <a:pt x="238" y="274"/>
                  </a:cubicBezTo>
                  <a:cubicBezTo>
                    <a:pt x="245" y="274"/>
                    <a:pt x="256" y="273"/>
                    <a:pt x="258" y="268"/>
                  </a:cubicBezTo>
                  <a:cubicBezTo>
                    <a:pt x="261" y="258"/>
                    <a:pt x="240" y="237"/>
                    <a:pt x="235" y="231"/>
                  </a:cubicBezTo>
                  <a:cubicBezTo>
                    <a:pt x="218" y="209"/>
                    <a:pt x="204" y="170"/>
                    <a:pt x="204" y="134"/>
                  </a:cubicBezTo>
                  <a:cubicBezTo>
                    <a:pt x="204" y="125"/>
                    <a:pt x="201" y="87"/>
                    <a:pt x="210" y="83"/>
                  </a:cubicBezTo>
                  <a:cubicBezTo>
                    <a:pt x="211" y="82"/>
                    <a:pt x="212" y="82"/>
                    <a:pt x="214" y="81"/>
                  </a:cubicBezTo>
                  <a:cubicBezTo>
                    <a:pt x="224" y="87"/>
                    <a:pt x="225" y="101"/>
                    <a:pt x="229" y="112"/>
                  </a:cubicBezTo>
                  <a:cubicBezTo>
                    <a:pt x="239" y="139"/>
                    <a:pt x="247" y="182"/>
                    <a:pt x="255" y="210"/>
                  </a:cubicBezTo>
                  <a:cubicBezTo>
                    <a:pt x="259" y="221"/>
                    <a:pt x="263" y="251"/>
                    <a:pt x="277" y="249"/>
                  </a:cubicBezTo>
                  <a:cubicBezTo>
                    <a:pt x="282" y="248"/>
                    <a:pt x="291" y="241"/>
                    <a:pt x="294" y="238"/>
                  </a:cubicBezTo>
                  <a:cubicBezTo>
                    <a:pt x="313" y="217"/>
                    <a:pt x="292" y="184"/>
                    <a:pt x="298" y="163"/>
                  </a:cubicBezTo>
                  <a:cubicBezTo>
                    <a:pt x="302" y="151"/>
                    <a:pt x="309" y="152"/>
                    <a:pt x="316" y="163"/>
                  </a:cubicBezTo>
                  <a:cubicBezTo>
                    <a:pt x="320" y="170"/>
                    <a:pt x="322" y="192"/>
                    <a:pt x="331" y="196"/>
                  </a:cubicBezTo>
                  <a:cubicBezTo>
                    <a:pt x="347" y="203"/>
                    <a:pt x="385" y="160"/>
                    <a:pt x="378" y="146"/>
                  </a:cubicBezTo>
                  <a:cubicBezTo>
                    <a:pt x="369" y="127"/>
                    <a:pt x="306" y="127"/>
                    <a:pt x="283" y="117"/>
                  </a:cubicBezTo>
                  <a:cubicBezTo>
                    <a:pt x="245" y="100"/>
                    <a:pt x="286" y="21"/>
                    <a:pt x="308" y="10"/>
                  </a:cubicBezTo>
                  <a:close/>
                  <a:moveTo>
                    <a:pt x="146" y="183"/>
                  </a:moveTo>
                  <a:cubicBezTo>
                    <a:pt x="135" y="170"/>
                    <a:pt x="130" y="180"/>
                    <a:pt x="128" y="192"/>
                  </a:cubicBezTo>
                  <a:cubicBezTo>
                    <a:pt x="125" y="221"/>
                    <a:pt x="138" y="266"/>
                    <a:pt x="160" y="258"/>
                  </a:cubicBezTo>
                  <a:cubicBezTo>
                    <a:pt x="168" y="255"/>
                    <a:pt x="170" y="241"/>
                    <a:pt x="168" y="231"/>
                  </a:cubicBezTo>
                  <a:cubicBezTo>
                    <a:pt x="165" y="221"/>
                    <a:pt x="156" y="195"/>
                    <a:pt x="146" y="183"/>
                  </a:cubicBezTo>
                  <a:close/>
                  <a:moveTo>
                    <a:pt x="380" y="324"/>
                  </a:moveTo>
                  <a:cubicBezTo>
                    <a:pt x="369" y="325"/>
                    <a:pt x="348" y="325"/>
                    <a:pt x="336" y="325"/>
                  </a:cubicBezTo>
                  <a:cubicBezTo>
                    <a:pt x="281" y="334"/>
                    <a:pt x="240" y="328"/>
                    <a:pt x="199" y="377"/>
                  </a:cubicBezTo>
                  <a:cubicBezTo>
                    <a:pt x="199" y="379"/>
                    <a:pt x="199" y="381"/>
                    <a:pt x="200" y="383"/>
                  </a:cubicBezTo>
                  <a:cubicBezTo>
                    <a:pt x="203" y="393"/>
                    <a:pt x="218" y="393"/>
                    <a:pt x="228" y="390"/>
                  </a:cubicBezTo>
                  <a:cubicBezTo>
                    <a:pt x="241" y="387"/>
                    <a:pt x="295" y="368"/>
                    <a:pt x="308" y="372"/>
                  </a:cubicBezTo>
                  <a:cubicBezTo>
                    <a:pt x="325" y="377"/>
                    <a:pt x="314" y="401"/>
                    <a:pt x="321" y="413"/>
                  </a:cubicBezTo>
                  <a:cubicBezTo>
                    <a:pt x="327" y="422"/>
                    <a:pt x="347" y="423"/>
                    <a:pt x="350" y="434"/>
                  </a:cubicBezTo>
                  <a:cubicBezTo>
                    <a:pt x="346" y="440"/>
                    <a:pt x="320" y="449"/>
                    <a:pt x="311" y="456"/>
                  </a:cubicBezTo>
                  <a:cubicBezTo>
                    <a:pt x="301" y="462"/>
                    <a:pt x="304" y="466"/>
                    <a:pt x="315" y="465"/>
                  </a:cubicBezTo>
                  <a:cubicBezTo>
                    <a:pt x="357" y="463"/>
                    <a:pt x="399" y="437"/>
                    <a:pt x="441" y="436"/>
                  </a:cubicBezTo>
                  <a:cubicBezTo>
                    <a:pt x="446" y="436"/>
                    <a:pt x="450" y="435"/>
                    <a:pt x="453" y="432"/>
                  </a:cubicBezTo>
                  <a:cubicBezTo>
                    <a:pt x="466" y="419"/>
                    <a:pt x="442" y="411"/>
                    <a:pt x="433" y="409"/>
                  </a:cubicBezTo>
                  <a:cubicBezTo>
                    <a:pt x="409" y="404"/>
                    <a:pt x="376" y="410"/>
                    <a:pt x="362" y="396"/>
                  </a:cubicBezTo>
                  <a:cubicBezTo>
                    <a:pt x="358" y="393"/>
                    <a:pt x="356" y="386"/>
                    <a:pt x="357" y="381"/>
                  </a:cubicBezTo>
                  <a:cubicBezTo>
                    <a:pt x="363" y="356"/>
                    <a:pt x="394" y="364"/>
                    <a:pt x="412" y="355"/>
                  </a:cubicBezTo>
                  <a:cubicBezTo>
                    <a:pt x="415" y="354"/>
                    <a:pt x="417" y="351"/>
                    <a:pt x="419" y="347"/>
                  </a:cubicBezTo>
                  <a:cubicBezTo>
                    <a:pt x="420" y="332"/>
                    <a:pt x="398" y="326"/>
                    <a:pt x="380" y="324"/>
                  </a:cubicBezTo>
                  <a:close/>
                  <a:moveTo>
                    <a:pt x="42" y="321"/>
                  </a:moveTo>
                  <a:cubicBezTo>
                    <a:pt x="55" y="337"/>
                    <a:pt x="54" y="380"/>
                    <a:pt x="42" y="397"/>
                  </a:cubicBezTo>
                  <a:cubicBezTo>
                    <a:pt x="34" y="408"/>
                    <a:pt x="22" y="403"/>
                    <a:pt x="15" y="393"/>
                  </a:cubicBezTo>
                  <a:cubicBezTo>
                    <a:pt x="0" y="374"/>
                    <a:pt x="4" y="338"/>
                    <a:pt x="21" y="321"/>
                  </a:cubicBezTo>
                  <a:cubicBezTo>
                    <a:pt x="28" y="313"/>
                    <a:pt x="34" y="311"/>
                    <a:pt x="42" y="321"/>
                  </a:cubicBezTo>
                  <a:close/>
                  <a:moveTo>
                    <a:pt x="375" y="488"/>
                  </a:moveTo>
                  <a:cubicBezTo>
                    <a:pt x="380" y="488"/>
                    <a:pt x="381" y="489"/>
                    <a:pt x="384" y="492"/>
                  </a:cubicBezTo>
                  <a:cubicBezTo>
                    <a:pt x="386" y="502"/>
                    <a:pt x="381" y="510"/>
                    <a:pt x="376" y="518"/>
                  </a:cubicBezTo>
                  <a:cubicBezTo>
                    <a:pt x="355" y="550"/>
                    <a:pt x="322" y="544"/>
                    <a:pt x="277" y="545"/>
                  </a:cubicBezTo>
                  <a:cubicBezTo>
                    <a:pt x="256" y="546"/>
                    <a:pt x="218" y="531"/>
                    <a:pt x="214" y="518"/>
                  </a:cubicBezTo>
                  <a:cubicBezTo>
                    <a:pt x="212" y="504"/>
                    <a:pt x="246" y="487"/>
                    <a:pt x="265" y="482"/>
                  </a:cubicBezTo>
                  <a:cubicBezTo>
                    <a:pt x="281" y="477"/>
                    <a:pt x="280" y="478"/>
                    <a:pt x="277" y="489"/>
                  </a:cubicBezTo>
                  <a:cubicBezTo>
                    <a:pt x="274" y="498"/>
                    <a:pt x="271" y="509"/>
                    <a:pt x="275" y="515"/>
                  </a:cubicBezTo>
                  <a:cubicBezTo>
                    <a:pt x="280" y="524"/>
                    <a:pt x="301" y="529"/>
                    <a:pt x="316" y="527"/>
                  </a:cubicBezTo>
                  <a:cubicBezTo>
                    <a:pt x="343" y="525"/>
                    <a:pt x="356" y="501"/>
                    <a:pt x="375" y="488"/>
                  </a:cubicBezTo>
                  <a:close/>
                </a:path>
              </a:pathLst>
            </a:custGeom>
            <a:solidFill>
              <a:srgbClr val="14378B"/>
            </a:solidFill>
            <a:ln>
              <a:noFill/>
            </a:ln>
          </p:spPr>
          <p:txBody>
            <a:bodyPr anchor="ctr"/>
            <a:lstStyle/>
            <a:p>
              <a:pPr algn="ctr"/>
              <a:endParaRPr/>
            </a:p>
          </p:txBody>
        </p:sp>
        <p:sp>
          <p:nvSpPr>
            <p:cNvPr id="79" name="îşlidê"/>
            <p:cNvSpPr/>
            <p:nvPr/>
          </p:nvSpPr>
          <p:spPr bwMode="auto">
            <a:xfrm>
              <a:off x="7546324" y="-493078"/>
              <a:ext cx="318976" cy="287557"/>
            </a:xfrm>
            <a:custGeom>
              <a:avLst/>
              <a:gdLst>
                <a:gd name="T0" fmla="*/ 209 w 571"/>
                <a:gd name="T1" fmla="*/ 5 h 514"/>
                <a:gd name="T2" fmla="*/ 259 w 571"/>
                <a:gd name="T3" fmla="*/ 35 h 514"/>
                <a:gd name="T4" fmla="*/ 338 w 571"/>
                <a:gd name="T5" fmla="*/ 26 h 514"/>
                <a:gd name="T6" fmla="*/ 325 w 571"/>
                <a:gd name="T7" fmla="*/ 64 h 514"/>
                <a:gd name="T8" fmla="*/ 241 w 571"/>
                <a:gd name="T9" fmla="*/ 84 h 514"/>
                <a:gd name="T10" fmla="*/ 217 w 571"/>
                <a:gd name="T11" fmla="*/ 135 h 514"/>
                <a:gd name="T12" fmla="*/ 160 w 571"/>
                <a:gd name="T13" fmla="*/ 255 h 514"/>
                <a:gd name="T14" fmla="*/ 103 w 571"/>
                <a:gd name="T15" fmla="*/ 291 h 514"/>
                <a:gd name="T16" fmla="*/ 112 w 571"/>
                <a:gd name="T17" fmla="*/ 242 h 514"/>
                <a:gd name="T18" fmla="*/ 182 w 571"/>
                <a:gd name="T19" fmla="*/ 112 h 514"/>
                <a:gd name="T20" fmla="*/ 96 w 571"/>
                <a:gd name="T21" fmla="*/ 65 h 514"/>
                <a:gd name="T22" fmla="*/ 170 w 571"/>
                <a:gd name="T23" fmla="*/ 35 h 514"/>
                <a:gd name="T24" fmla="*/ 209 w 571"/>
                <a:gd name="T25" fmla="*/ 5 h 514"/>
                <a:gd name="T26" fmla="*/ 42 w 571"/>
                <a:gd name="T27" fmla="*/ 305 h 514"/>
                <a:gd name="T28" fmla="*/ 56 w 571"/>
                <a:gd name="T29" fmla="*/ 399 h 514"/>
                <a:gd name="T30" fmla="*/ 46 w 571"/>
                <a:gd name="T31" fmla="*/ 434 h 514"/>
                <a:gd name="T32" fmla="*/ 0 w 571"/>
                <a:gd name="T33" fmla="*/ 401 h 514"/>
                <a:gd name="T34" fmla="*/ 13 w 571"/>
                <a:gd name="T35" fmla="*/ 281 h 514"/>
                <a:gd name="T36" fmla="*/ 42 w 571"/>
                <a:gd name="T37" fmla="*/ 305 h 514"/>
                <a:gd name="T38" fmla="*/ 279 w 571"/>
                <a:gd name="T39" fmla="*/ 181 h 514"/>
                <a:gd name="T40" fmla="*/ 270 w 571"/>
                <a:gd name="T41" fmla="*/ 273 h 514"/>
                <a:gd name="T42" fmla="*/ 210 w 571"/>
                <a:gd name="T43" fmla="*/ 354 h 514"/>
                <a:gd name="T44" fmla="*/ 216 w 571"/>
                <a:gd name="T45" fmla="*/ 366 h 514"/>
                <a:gd name="T46" fmla="*/ 246 w 571"/>
                <a:gd name="T47" fmla="*/ 366 h 514"/>
                <a:gd name="T48" fmla="*/ 196 w 571"/>
                <a:gd name="T49" fmla="*/ 422 h 514"/>
                <a:gd name="T50" fmla="*/ 197 w 571"/>
                <a:gd name="T51" fmla="*/ 433 h 514"/>
                <a:gd name="T52" fmla="*/ 260 w 571"/>
                <a:gd name="T53" fmla="*/ 440 h 514"/>
                <a:gd name="T54" fmla="*/ 277 w 571"/>
                <a:gd name="T55" fmla="*/ 500 h 514"/>
                <a:gd name="T56" fmla="*/ 298 w 571"/>
                <a:gd name="T57" fmla="*/ 497 h 514"/>
                <a:gd name="T58" fmla="*/ 321 w 571"/>
                <a:gd name="T59" fmla="*/ 425 h 514"/>
                <a:gd name="T60" fmla="*/ 323 w 571"/>
                <a:gd name="T61" fmla="*/ 388 h 514"/>
                <a:gd name="T62" fmla="*/ 360 w 571"/>
                <a:gd name="T63" fmla="*/ 370 h 514"/>
                <a:gd name="T64" fmla="*/ 358 w 571"/>
                <a:gd name="T65" fmla="*/ 355 h 514"/>
                <a:gd name="T66" fmla="*/ 323 w 571"/>
                <a:gd name="T67" fmla="*/ 340 h 514"/>
                <a:gd name="T68" fmla="*/ 351 w 571"/>
                <a:gd name="T69" fmla="*/ 297 h 514"/>
                <a:gd name="T70" fmla="*/ 313 w 571"/>
                <a:gd name="T71" fmla="*/ 248 h 514"/>
                <a:gd name="T72" fmla="*/ 317 w 571"/>
                <a:gd name="T73" fmla="*/ 230 h 514"/>
                <a:gd name="T74" fmla="*/ 508 w 571"/>
                <a:gd name="T75" fmla="*/ 179 h 514"/>
                <a:gd name="T76" fmla="*/ 452 w 571"/>
                <a:gd name="T77" fmla="*/ 417 h 514"/>
                <a:gd name="T78" fmla="*/ 427 w 571"/>
                <a:gd name="T79" fmla="*/ 451 h 514"/>
                <a:gd name="T80" fmla="*/ 518 w 571"/>
                <a:gd name="T81" fmla="*/ 465 h 514"/>
                <a:gd name="T82" fmla="*/ 555 w 571"/>
                <a:gd name="T83" fmla="*/ 270 h 514"/>
                <a:gd name="T84" fmla="*/ 570 w 571"/>
                <a:gd name="T85" fmla="*/ 206 h 514"/>
                <a:gd name="T86" fmla="*/ 533 w 571"/>
                <a:gd name="T87" fmla="*/ 109 h 514"/>
                <a:gd name="T88" fmla="*/ 459 w 571"/>
                <a:gd name="T89" fmla="*/ 127 h 514"/>
                <a:gd name="T90" fmla="*/ 279 w 571"/>
                <a:gd name="T91" fmla="*/ 181 h 514"/>
                <a:gd name="T92" fmla="*/ 213 w 571"/>
                <a:gd name="T93" fmla="*/ 299 h 514"/>
                <a:gd name="T94" fmla="*/ 172 w 571"/>
                <a:gd name="T95" fmla="*/ 312 h 514"/>
                <a:gd name="T96" fmla="*/ 174 w 571"/>
                <a:gd name="T97" fmla="*/ 324 h 514"/>
                <a:gd name="T98" fmla="*/ 215 w 571"/>
                <a:gd name="T99" fmla="*/ 311 h 514"/>
                <a:gd name="T100" fmla="*/ 213 w 571"/>
                <a:gd name="T101" fmla="*/ 299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71" h="514">
                  <a:moveTo>
                    <a:pt x="209" y="5"/>
                  </a:moveTo>
                  <a:cubicBezTo>
                    <a:pt x="227" y="0"/>
                    <a:pt x="239" y="31"/>
                    <a:pt x="259" y="35"/>
                  </a:cubicBezTo>
                  <a:cubicBezTo>
                    <a:pt x="280" y="39"/>
                    <a:pt x="313" y="25"/>
                    <a:pt x="338" y="26"/>
                  </a:cubicBezTo>
                  <a:cubicBezTo>
                    <a:pt x="383" y="26"/>
                    <a:pt x="349" y="60"/>
                    <a:pt x="325" y="64"/>
                  </a:cubicBezTo>
                  <a:cubicBezTo>
                    <a:pt x="306" y="67"/>
                    <a:pt x="259" y="68"/>
                    <a:pt x="241" y="84"/>
                  </a:cubicBezTo>
                  <a:cubicBezTo>
                    <a:pt x="227" y="96"/>
                    <a:pt x="223" y="119"/>
                    <a:pt x="217" y="135"/>
                  </a:cubicBezTo>
                  <a:cubicBezTo>
                    <a:pt x="206" y="170"/>
                    <a:pt x="183" y="227"/>
                    <a:pt x="160" y="255"/>
                  </a:cubicBezTo>
                  <a:cubicBezTo>
                    <a:pt x="153" y="264"/>
                    <a:pt x="119" y="303"/>
                    <a:pt x="103" y="291"/>
                  </a:cubicBezTo>
                  <a:cubicBezTo>
                    <a:pt x="88" y="279"/>
                    <a:pt x="108" y="251"/>
                    <a:pt x="112" y="242"/>
                  </a:cubicBezTo>
                  <a:cubicBezTo>
                    <a:pt x="129" y="208"/>
                    <a:pt x="187" y="152"/>
                    <a:pt x="182" y="112"/>
                  </a:cubicBezTo>
                  <a:cubicBezTo>
                    <a:pt x="178" y="80"/>
                    <a:pt x="108" y="99"/>
                    <a:pt x="96" y="65"/>
                  </a:cubicBezTo>
                  <a:cubicBezTo>
                    <a:pt x="99" y="39"/>
                    <a:pt x="146" y="48"/>
                    <a:pt x="170" y="35"/>
                  </a:cubicBezTo>
                  <a:cubicBezTo>
                    <a:pt x="185" y="27"/>
                    <a:pt x="198" y="17"/>
                    <a:pt x="209" y="5"/>
                  </a:cubicBezTo>
                  <a:close/>
                  <a:moveTo>
                    <a:pt x="42" y="305"/>
                  </a:moveTo>
                  <a:cubicBezTo>
                    <a:pt x="46" y="336"/>
                    <a:pt x="52" y="368"/>
                    <a:pt x="56" y="399"/>
                  </a:cubicBezTo>
                  <a:cubicBezTo>
                    <a:pt x="57" y="411"/>
                    <a:pt x="64" y="433"/>
                    <a:pt x="46" y="434"/>
                  </a:cubicBezTo>
                  <a:cubicBezTo>
                    <a:pt x="29" y="436"/>
                    <a:pt x="0" y="423"/>
                    <a:pt x="0" y="401"/>
                  </a:cubicBezTo>
                  <a:cubicBezTo>
                    <a:pt x="4" y="362"/>
                    <a:pt x="6" y="320"/>
                    <a:pt x="13" y="281"/>
                  </a:cubicBezTo>
                  <a:cubicBezTo>
                    <a:pt x="19" y="245"/>
                    <a:pt x="32" y="247"/>
                    <a:pt x="42" y="305"/>
                  </a:cubicBezTo>
                  <a:close/>
                  <a:moveTo>
                    <a:pt x="279" y="181"/>
                  </a:moveTo>
                  <a:cubicBezTo>
                    <a:pt x="249" y="210"/>
                    <a:pt x="273" y="234"/>
                    <a:pt x="270" y="273"/>
                  </a:cubicBezTo>
                  <a:cubicBezTo>
                    <a:pt x="268" y="307"/>
                    <a:pt x="238" y="331"/>
                    <a:pt x="210" y="354"/>
                  </a:cubicBezTo>
                  <a:cubicBezTo>
                    <a:pt x="202" y="361"/>
                    <a:pt x="205" y="366"/>
                    <a:pt x="216" y="366"/>
                  </a:cubicBezTo>
                  <a:cubicBezTo>
                    <a:pt x="227" y="365"/>
                    <a:pt x="240" y="361"/>
                    <a:pt x="246" y="366"/>
                  </a:cubicBezTo>
                  <a:cubicBezTo>
                    <a:pt x="257" y="396"/>
                    <a:pt x="202" y="394"/>
                    <a:pt x="196" y="422"/>
                  </a:cubicBezTo>
                  <a:cubicBezTo>
                    <a:pt x="195" y="425"/>
                    <a:pt x="194" y="429"/>
                    <a:pt x="197" y="433"/>
                  </a:cubicBezTo>
                  <a:cubicBezTo>
                    <a:pt x="210" y="448"/>
                    <a:pt x="243" y="427"/>
                    <a:pt x="260" y="440"/>
                  </a:cubicBezTo>
                  <a:cubicBezTo>
                    <a:pt x="274" y="451"/>
                    <a:pt x="268" y="484"/>
                    <a:pt x="277" y="500"/>
                  </a:cubicBezTo>
                  <a:cubicBezTo>
                    <a:pt x="285" y="514"/>
                    <a:pt x="292" y="507"/>
                    <a:pt x="298" y="497"/>
                  </a:cubicBezTo>
                  <a:cubicBezTo>
                    <a:pt x="310" y="477"/>
                    <a:pt x="320" y="437"/>
                    <a:pt x="321" y="425"/>
                  </a:cubicBezTo>
                  <a:cubicBezTo>
                    <a:pt x="322" y="412"/>
                    <a:pt x="316" y="398"/>
                    <a:pt x="323" y="388"/>
                  </a:cubicBezTo>
                  <a:cubicBezTo>
                    <a:pt x="330" y="378"/>
                    <a:pt x="347" y="379"/>
                    <a:pt x="360" y="370"/>
                  </a:cubicBezTo>
                  <a:cubicBezTo>
                    <a:pt x="368" y="364"/>
                    <a:pt x="368" y="358"/>
                    <a:pt x="358" y="355"/>
                  </a:cubicBezTo>
                  <a:cubicBezTo>
                    <a:pt x="345" y="351"/>
                    <a:pt x="324" y="348"/>
                    <a:pt x="323" y="340"/>
                  </a:cubicBezTo>
                  <a:cubicBezTo>
                    <a:pt x="324" y="324"/>
                    <a:pt x="352" y="314"/>
                    <a:pt x="351" y="297"/>
                  </a:cubicBezTo>
                  <a:cubicBezTo>
                    <a:pt x="349" y="277"/>
                    <a:pt x="312" y="281"/>
                    <a:pt x="313" y="248"/>
                  </a:cubicBezTo>
                  <a:cubicBezTo>
                    <a:pt x="313" y="242"/>
                    <a:pt x="313" y="235"/>
                    <a:pt x="317" y="230"/>
                  </a:cubicBezTo>
                  <a:cubicBezTo>
                    <a:pt x="338" y="201"/>
                    <a:pt x="482" y="150"/>
                    <a:pt x="508" y="179"/>
                  </a:cubicBezTo>
                  <a:cubicBezTo>
                    <a:pt x="559" y="240"/>
                    <a:pt x="527" y="385"/>
                    <a:pt x="452" y="417"/>
                  </a:cubicBezTo>
                  <a:cubicBezTo>
                    <a:pt x="438" y="422"/>
                    <a:pt x="412" y="432"/>
                    <a:pt x="427" y="451"/>
                  </a:cubicBezTo>
                  <a:cubicBezTo>
                    <a:pt x="444" y="472"/>
                    <a:pt x="502" y="479"/>
                    <a:pt x="518" y="465"/>
                  </a:cubicBezTo>
                  <a:cubicBezTo>
                    <a:pt x="553" y="434"/>
                    <a:pt x="551" y="322"/>
                    <a:pt x="555" y="270"/>
                  </a:cubicBezTo>
                  <a:cubicBezTo>
                    <a:pt x="559" y="250"/>
                    <a:pt x="571" y="228"/>
                    <a:pt x="570" y="206"/>
                  </a:cubicBezTo>
                  <a:cubicBezTo>
                    <a:pt x="569" y="181"/>
                    <a:pt x="551" y="120"/>
                    <a:pt x="533" y="109"/>
                  </a:cubicBezTo>
                  <a:cubicBezTo>
                    <a:pt x="515" y="97"/>
                    <a:pt x="505" y="115"/>
                    <a:pt x="459" y="127"/>
                  </a:cubicBezTo>
                  <a:cubicBezTo>
                    <a:pt x="414" y="140"/>
                    <a:pt x="331" y="162"/>
                    <a:pt x="279" y="181"/>
                  </a:cubicBezTo>
                  <a:close/>
                  <a:moveTo>
                    <a:pt x="213" y="299"/>
                  </a:moveTo>
                  <a:cubicBezTo>
                    <a:pt x="204" y="292"/>
                    <a:pt x="176" y="303"/>
                    <a:pt x="172" y="312"/>
                  </a:cubicBezTo>
                  <a:cubicBezTo>
                    <a:pt x="169" y="317"/>
                    <a:pt x="169" y="320"/>
                    <a:pt x="174" y="324"/>
                  </a:cubicBezTo>
                  <a:cubicBezTo>
                    <a:pt x="183" y="330"/>
                    <a:pt x="210" y="321"/>
                    <a:pt x="215" y="311"/>
                  </a:cubicBezTo>
                  <a:cubicBezTo>
                    <a:pt x="217" y="307"/>
                    <a:pt x="216" y="303"/>
                    <a:pt x="213" y="299"/>
                  </a:cubicBezTo>
                  <a:close/>
                </a:path>
              </a:pathLst>
            </a:custGeom>
            <a:solidFill>
              <a:srgbClr val="14378B"/>
            </a:solidFill>
            <a:ln>
              <a:noFill/>
            </a:ln>
          </p:spPr>
          <p:txBody>
            <a:bodyPr anchor="ctr"/>
            <a:lstStyle/>
            <a:p>
              <a:pPr algn="ctr"/>
              <a:endParaRPr/>
            </a:p>
          </p:txBody>
        </p:sp>
        <p:sp>
          <p:nvSpPr>
            <p:cNvPr id="80" name="îsļiḑê"/>
            <p:cNvSpPr/>
            <p:nvPr/>
          </p:nvSpPr>
          <p:spPr bwMode="auto">
            <a:xfrm>
              <a:off x="8009610" y="-471777"/>
              <a:ext cx="291285" cy="247086"/>
            </a:xfrm>
            <a:custGeom>
              <a:avLst/>
              <a:gdLst>
                <a:gd name="T0" fmla="*/ 196 w 522"/>
                <a:gd name="T1" fmla="*/ 4 h 442"/>
                <a:gd name="T2" fmla="*/ 234 w 522"/>
                <a:gd name="T3" fmla="*/ 136 h 442"/>
                <a:gd name="T4" fmla="*/ 240 w 522"/>
                <a:gd name="T5" fmla="*/ 172 h 442"/>
                <a:gd name="T6" fmla="*/ 410 w 522"/>
                <a:gd name="T7" fmla="*/ 180 h 442"/>
                <a:gd name="T8" fmla="*/ 400 w 522"/>
                <a:gd name="T9" fmla="*/ 223 h 442"/>
                <a:gd name="T10" fmla="*/ 235 w 522"/>
                <a:gd name="T11" fmla="*/ 231 h 442"/>
                <a:gd name="T12" fmla="*/ 207 w 522"/>
                <a:gd name="T13" fmla="*/ 295 h 442"/>
                <a:gd name="T14" fmla="*/ 145 w 522"/>
                <a:gd name="T15" fmla="*/ 378 h 442"/>
                <a:gd name="T16" fmla="*/ 83 w 522"/>
                <a:gd name="T17" fmla="*/ 391 h 442"/>
                <a:gd name="T18" fmla="*/ 148 w 522"/>
                <a:gd name="T19" fmla="*/ 312 h 442"/>
                <a:gd name="T20" fmla="*/ 162 w 522"/>
                <a:gd name="T21" fmla="*/ 259 h 442"/>
                <a:gd name="T22" fmla="*/ 1 w 522"/>
                <a:gd name="T23" fmla="*/ 259 h 442"/>
                <a:gd name="T24" fmla="*/ 0 w 522"/>
                <a:gd name="T25" fmla="*/ 255 h 442"/>
                <a:gd name="T26" fmla="*/ 46 w 522"/>
                <a:gd name="T27" fmla="*/ 232 h 442"/>
                <a:gd name="T28" fmla="*/ 161 w 522"/>
                <a:gd name="T29" fmla="*/ 209 h 442"/>
                <a:gd name="T30" fmla="*/ 193 w 522"/>
                <a:gd name="T31" fmla="*/ 96 h 442"/>
                <a:gd name="T32" fmla="*/ 196 w 522"/>
                <a:gd name="T33" fmla="*/ 4 h 442"/>
                <a:gd name="T34" fmla="*/ 351 w 522"/>
                <a:gd name="T35" fmla="*/ 310 h 442"/>
                <a:gd name="T36" fmla="*/ 322 w 522"/>
                <a:gd name="T37" fmla="*/ 317 h 442"/>
                <a:gd name="T38" fmla="*/ 347 w 522"/>
                <a:gd name="T39" fmla="*/ 343 h 442"/>
                <a:gd name="T40" fmla="*/ 376 w 522"/>
                <a:gd name="T41" fmla="*/ 361 h 442"/>
                <a:gd name="T42" fmla="*/ 462 w 522"/>
                <a:gd name="T43" fmla="*/ 423 h 442"/>
                <a:gd name="T44" fmla="*/ 512 w 522"/>
                <a:gd name="T45" fmla="*/ 424 h 442"/>
                <a:gd name="T46" fmla="*/ 493 w 522"/>
                <a:gd name="T47" fmla="*/ 370 h 442"/>
                <a:gd name="T48" fmla="*/ 351 w 522"/>
                <a:gd name="T49" fmla="*/ 310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2" h="442">
                  <a:moveTo>
                    <a:pt x="196" y="4"/>
                  </a:moveTo>
                  <a:cubicBezTo>
                    <a:pt x="243" y="0"/>
                    <a:pt x="240" y="99"/>
                    <a:pt x="234" y="136"/>
                  </a:cubicBezTo>
                  <a:cubicBezTo>
                    <a:pt x="234" y="145"/>
                    <a:pt x="234" y="166"/>
                    <a:pt x="240" y="172"/>
                  </a:cubicBezTo>
                  <a:cubicBezTo>
                    <a:pt x="254" y="186"/>
                    <a:pt x="392" y="178"/>
                    <a:pt x="410" y="180"/>
                  </a:cubicBezTo>
                  <a:cubicBezTo>
                    <a:pt x="442" y="185"/>
                    <a:pt x="443" y="224"/>
                    <a:pt x="400" y="223"/>
                  </a:cubicBezTo>
                  <a:cubicBezTo>
                    <a:pt x="370" y="222"/>
                    <a:pt x="262" y="219"/>
                    <a:pt x="235" y="231"/>
                  </a:cubicBezTo>
                  <a:cubicBezTo>
                    <a:pt x="215" y="240"/>
                    <a:pt x="215" y="276"/>
                    <a:pt x="207" y="295"/>
                  </a:cubicBezTo>
                  <a:cubicBezTo>
                    <a:pt x="193" y="327"/>
                    <a:pt x="173" y="357"/>
                    <a:pt x="145" y="378"/>
                  </a:cubicBezTo>
                  <a:cubicBezTo>
                    <a:pt x="135" y="385"/>
                    <a:pt x="88" y="413"/>
                    <a:pt x="83" y="391"/>
                  </a:cubicBezTo>
                  <a:cubicBezTo>
                    <a:pt x="80" y="380"/>
                    <a:pt x="131" y="338"/>
                    <a:pt x="148" y="312"/>
                  </a:cubicBezTo>
                  <a:cubicBezTo>
                    <a:pt x="162" y="291"/>
                    <a:pt x="171" y="269"/>
                    <a:pt x="162" y="259"/>
                  </a:cubicBezTo>
                  <a:cubicBezTo>
                    <a:pt x="136" y="235"/>
                    <a:pt x="35" y="283"/>
                    <a:pt x="1" y="259"/>
                  </a:cubicBezTo>
                  <a:cubicBezTo>
                    <a:pt x="1" y="258"/>
                    <a:pt x="1" y="256"/>
                    <a:pt x="0" y="255"/>
                  </a:cubicBezTo>
                  <a:cubicBezTo>
                    <a:pt x="2" y="240"/>
                    <a:pt x="27" y="231"/>
                    <a:pt x="46" y="232"/>
                  </a:cubicBezTo>
                  <a:cubicBezTo>
                    <a:pt x="82" y="234"/>
                    <a:pt x="137" y="234"/>
                    <a:pt x="161" y="209"/>
                  </a:cubicBezTo>
                  <a:cubicBezTo>
                    <a:pt x="183" y="187"/>
                    <a:pt x="192" y="135"/>
                    <a:pt x="193" y="96"/>
                  </a:cubicBezTo>
                  <a:cubicBezTo>
                    <a:pt x="195" y="58"/>
                    <a:pt x="163" y="26"/>
                    <a:pt x="196" y="4"/>
                  </a:cubicBezTo>
                  <a:close/>
                  <a:moveTo>
                    <a:pt x="351" y="310"/>
                  </a:moveTo>
                  <a:cubicBezTo>
                    <a:pt x="340" y="308"/>
                    <a:pt x="327" y="305"/>
                    <a:pt x="322" y="317"/>
                  </a:cubicBezTo>
                  <a:cubicBezTo>
                    <a:pt x="324" y="330"/>
                    <a:pt x="336" y="337"/>
                    <a:pt x="347" y="343"/>
                  </a:cubicBezTo>
                  <a:cubicBezTo>
                    <a:pt x="358" y="348"/>
                    <a:pt x="367" y="354"/>
                    <a:pt x="376" y="361"/>
                  </a:cubicBezTo>
                  <a:cubicBezTo>
                    <a:pt x="402" y="381"/>
                    <a:pt x="433" y="407"/>
                    <a:pt x="462" y="423"/>
                  </a:cubicBezTo>
                  <a:cubicBezTo>
                    <a:pt x="473" y="429"/>
                    <a:pt x="502" y="442"/>
                    <a:pt x="512" y="424"/>
                  </a:cubicBezTo>
                  <a:cubicBezTo>
                    <a:pt x="522" y="405"/>
                    <a:pt x="504" y="379"/>
                    <a:pt x="493" y="370"/>
                  </a:cubicBezTo>
                  <a:cubicBezTo>
                    <a:pt x="467" y="350"/>
                    <a:pt x="394" y="316"/>
                    <a:pt x="351" y="310"/>
                  </a:cubicBezTo>
                  <a:close/>
                </a:path>
              </a:pathLst>
            </a:custGeom>
            <a:solidFill>
              <a:srgbClr val="14378B"/>
            </a:solidFill>
            <a:ln>
              <a:noFill/>
            </a:ln>
          </p:spPr>
          <p:txBody>
            <a:bodyPr anchor="ctr"/>
            <a:lstStyle/>
            <a:p>
              <a:pPr algn="ctr"/>
              <a:endParaRPr/>
            </a:p>
          </p:txBody>
        </p:sp>
        <p:sp>
          <p:nvSpPr>
            <p:cNvPr id="81" name="îṥľïďê"/>
            <p:cNvSpPr/>
            <p:nvPr/>
          </p:nvSpPr>
          <p:spPr bwMode="auto">
            <a:xfrm>
              <a:off x="7201788" y="-123513"/>
              <a:ext cx="59641" cy="74020"/>
            </a:xfrm>
            <a:custGeom>
              <a:avLst/>
              <a:gdLst>
                <a:gd name="T0" fmla="*/ 107 w 107"/>
                <a:gd name="T1" fmla="*/ 44 h 132"/>
                <a:gd name="T2" fmla="*/ 78 w 107"/>
                <a:gd name="T3" fmla="*/ 44 h 132"/>
                <a:gd name="T4" fmla="*/ 53 w 107"/>
                <a:gd name="T5" fmla="*/ 20 h 132"/>
                <a:gd name="T6" fmla="*/ 29 w 107"/>
                <a:gd name="T7" fmla="*/ 67 h 132"/>
                <a:gd name="T8" fmla="*/ 53 w 107"/>
                <a:gd name="T9" fmla="*/ 113 h 132"/>
                <a:gd name="T10" fmla="*/ 78 w 107"/>
                <a:gd name="T11" fmla="*/ 89 h 132"/>
                <a:gd name="T12" fmla="*/ 107 w 107"/>
                <a:gd name="T13" fmla="*/ 89 h 132"/>
                <a:gd name="T14" fmla="*/ 53 w 107"/>
                <a:gd name="T15" fmla="*/ 132 h 132"/>
                <a:gd name="T16" fmla="*/ 0 w 107"/>
                <a:gd name="T17" fmla="*/ 67 h 132"/>
                <a:gd name="T18" fmla="*/ 53 w 107"/>
                <a:gd name="T19" fmla="*/ 0 h 132"/>
                <a:gd name="T20" fmla="*/ 107 w 107"/>
                <a:gd name="T21" fmla="*/ 44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7" h="132">
                  <a:moveTo>
                    <a:pt x="107" y="44"/>
                  </a:moveTo>
                  <a:cubicBezTo>
                    <a:pt x="78" y="44"/>
                    <a:pt x="78" y="44"/>
                    <a:pt x="78" y="44"/>
                  </a:cubicBezTo>
                  <a:cubicBezTo>
                    <a:pt x="77" y="29"/>
                    <a:pt x="69" y="21"/>
                    <a:pt x="53" y="20"/>
                  </a:cubicBezTo>
                  <a:cubicBezTo>
                    <a:pt x="38" y="21"/>
                    <a:pt x="30" y="37"/>
                    <a:pt x="29" y="67"/>
                  </a:cubicBezTo>
                  <a:cubicBezTo>
                    <a:pt x="30" y="97"/>
                    <a:pt x="38" y="112"/>
                    <a:pt x="53" y="113"/>
                  </a:cubicBezTo>
                  <a:cubicBezTo>
                    <a:pt x="69" y="113"/>
                    <a:pt x="77" y="105"/>
                    <a:pt x="78" y="89"/>
                  </a:cubicBezTo>
                  <a:cubicBezTo>
                    <a:pt x="107" y="89"/>
                    <a:pt x="107" y="89"/>
                    <a:pt x="107" y="89"/>
                  </a:cubicBezTo>
                  <a:cubicBezTo>
                    <a:pt x="105" y="117"/>
                    <a:pt x="87" y="131"/>
                    <a:pt x="53" y="132"/>
                  </a:cubicBezTo>
                  <a:cubicBezTo>
                    <a:pt x="19" y="131"/>
                    <a:pt x="1" y="109"/>
                    <a:pt x="0" y="67"/>
                  </a:cubicBezTo>
                  <a:cubicBezTo>
                    <a:pt x="1" y="24"/>
                    <a:pt x="19" y="2"/>
                    <a:pt x="53" y="0"/>
                  </a:cubicBezTo>
                  <a:cubicBezTo>
                    <a:pt x="87" y="1"/>
                    <a:pt x="105" y="15"/>
                    <a:pt x="107" y="44"/>
                  </a:cubicBezTo>
                  <a:close/>
                </a:path>
              </a:pathLst>
            </a:custGeom>
            <a:solidFill>
              <a:srgbClr val="14378B"/>
            </a:solidFill>
            <a:ln>
              <a:noFill/>
            </a:ln>
          </p:spPr>
          <p:txBody>
            <a:bodyPr anchor="ctr"/>
            <a:lstStyle/>
            <a:p>
              <a:pPr algn="ctr"/>
              <a:endParaRPr/>
            </a:p>
          </p:txBody>
        </p:sp>
        <p:sp>
          <p:nvSpPr>
            <p:cNvPr id="82" name="îŝļíḍe"/>
            <p:cNvSpPr/>
            <p:nvPr/>
          </p:nvSpPr>
          <p:spPr bwMode="auto">
            <a:xfrm>
              <a:off x="7272612" y="-121383"/>
              <a:ext cx="49524" cy="70824"/>
            </a:xfrm>
            <a:custGeom>
              <a:avLst/>
              <a:gdLst>
                <a:gd name="T0" fmla="*/ 0 w 93"/>
                <a:gd name="T1" fmla="*/ 133 h 133"/>
                <a:gd name="T2" fmla="*/ 0 w 93"/>
                <a:gd name="T3" fmla="*/ 0 h 133"/>
                <a:gd name="T4" fmla="*/ 91 w 93"/>
                <a:gd name="T5" fmla="*/ 0 h 133"/>
                <a:gd name="T6" fmla="*/ 91 w 93"/>
                <a:gd name="T7" fmla="*/ 22 h 133"/>
                <a:gd name="T8" fmla="*/ 30 w 93"/>
                <a:gd name="T9" fmla="*/ 22 h 133"/>
                <a:gd name="T10" fmla="*/ 30 w 93"/>
                <a:gd name="T11" fmla="*/ 53 h 133"/>
                <a:gd name="T12" fmla="*/ 86 w 93"/>
                <a:gd name="T13" fmla="*/ 53 h 133"/>
                <a:gd name="T14" fmla="*/ 86 w 93"/>
                <a:gd name="T15" fmla="*/ 75 h 133"/>
                <a:gd name="T16" fmla="*/ 30 w 93"/>
                <a:gd name="T17" fmla="*/ 75 h 133"/>
                <a:gd name="T18" fmla="*/ 30 w 93"/>
                <a:gd name="T19" fmla="*/ 111 h 133"/>
                <a:gd name="T20" fmla="*/ 93 w 93"/>
                <a:gd name="T21" fmla="*/ 111 h 133"/>
                <a:gd name="T22" fmla="*/ 93 w 93"/>
                <a:gd name="T23" fmla="*/ 133 h 133"/>
                <a:gd name="T24" fmla="*/ 0 w 93"/>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3" h="133">
                  <a:moveTo>
                    <a:pt x="0" y="133"/>
                  </a:moveTo>
                  <a:lnTo>
                    <a:pt x="0" y="0"/>
                  </a:lnTo>
                  <a:lnTo>
                    <a:pt x="91" y="0"/>
                  </a:lnTo>
                  <a:lnTo>
                    <a:pt x="91" y="22"/>
                  </a:lnTo>
                  <a:lnTo>
                    <a:pt x="30" y="22"/>
                  </a:lnTo>
                  <a:lnTo>
                    <a:pt x="30" y="53"/>
                  </a:lnTo>
                  <a:lnTo>
                    <a:pt x="86" y="53"/>
                  </a:lnTo>
                  <a:lnTo>
                    <a:pt x="86" y="75"/>
                  </a:lnTo>
                  <a:lnTo>
                    <a:pt x="30" y="75"/>
                  </a:lnTo>
                  <a:lnTo>
                    <a:pt x="30" y="111"/>
                  </a:lnTo>
                  <a:lnTo>
                    <a:pt x="93" y="111"/>
                  </a:lnTo>
                  <a:lnTo>
                    <a:pt x="93" y="133"/>
                  </a:lnTo>
                  <a:lnTo>
                    <a:pt x="0" y="133"/>
                  </a:lnTo>
                  <a:close/>
                </a:path>
              </a:pathLst>
            </a:custGeom>
            <a:solidFill>
              <a:srgbClr val="14378B"/>
            </a:solidFill>
            <a:ln>
              <a:noFill/>
            </a:ln>
          </p:spPr>
          <p:txBody>
            <a:bodyPr anchor="ctr"/>
            <a:lstStyle/>
            <a:p>
              <a:pPr algn="ctr"/>
              <a:endParaRPr/>
            </a:p>
          </p:txBody>
        </p:sp>
        <p:sp>
          <p:nvSpPr>
            <p:cNvPr id="83" name="î$liḋè"/>
            <p:cNvSpPr/>
            <p:nvPr/>
          </p:nvSpPr>
          <p:spPr bwMode="auto">
            <a:xfrm>
              <a:off x="7337046" y="-121383"/>
              <a:ext cx="63902" cy="70824"/>
            </a:xfrm>
            <a:custGeom>
              <a:avLst/>
              <a:gdLst>
                <a:gd name="T0" fmla="*/ 120 w 120"/>
                <a:gd name="T1" fmla="*/ 133 h 133"/>
                <a:gd name="T2" fmla="*/ 80 w 120"/>
                <a:gd name="T3" fmla="*/ 133 h 133"/>
                <a:gd name="T4" fmla="*/ 27 w 120"/>
                <a:gd name="T5" fmla="*/ 22 h 133"/>
                <a:gd name="T6" fmla="*/ 27 w 120"/>
                <a:gd name="T7" fmla="*/ 23 h 133"/>
                <a:gd name="T8" fmla="*/ 27 w 120"/>
                <a:gd name="T9" fmla="*/ 133 h 133"/>
                <a:gd name="T10" fmla="*/ 0 w 120"/>
                <a:gd name="T11" fmla="*/ 133 h 133"/>
                <a:gd name="T12" fmla="*/ 0 w 120"/>
                <a:gd name="T13" fmla="*/ 0 h 133"/>
                <a:gd name="T14" fmla="*/ 43 w 120"/>
                <a:gd name="T15" fmla="*/ 0 h 133"/>
                <a:gd name="T16" fmla="*/ 93 w 120"/>
                <a:gd name="T17" fmla="*/ 106 h 133"/>
                <a:gd name="T18" fmla="*/ 94 w 120"/>
                <a:gd name="T19" fmla="*/ 105 h 133"/>
                <a:gd name="T20" fmla="*/ 94 w 120"/>
                <a:gd name="T21" fmla="*/ 0 h 133"/>
                <a:gd name="T22" fmla="*/ 120 w 120"/>
                <a:gd name="T23" fmla="*/ 0 h 133"/>
                <a:gd name="T24" fmla="*/ 120 w 120"/>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133">
                  <a:moveTo>
                    <a:pt x="120" y="133"/>
                  </a:moveTo>
                  <a:lnTo>
                    <a:pt x="80" y="133"/>
                  </a:lnTo>
                  <a:lnTo>
                    <a:pt x="27" y="22"/>
                  </a:lnTo>
                  <a:lnTo>
                    <a:pt x="27" y="23"/>
                  </a:lnTo>
                  <a:lnTo>
                    <a:pt x="27" y="133"/>
                  </a:lnTo>
                  <a:lnTo>
                    <a:pt x="0" y="133"/>
                  </a:lnTo>
                  <a:lnTo>
                    <a:pt x="0" y="0"/>
                  </a:lnTo>
                  <a:lnTo>
                    <a:pt x="43" y="0"/>
                  </a:lnTo>
                  <a:lnTo>
                    <a:pt x="93" y="106"/>
                  </a:lnTo>
                  <a:lnTo>
                    <a:pt x="94" y="105"/>
                  </a:lnTo>
                  <a:lnTo>
                    <a:pt x="94" y="0"/>
                  </a:lnTo>
                  <a:lnTo>
                    <a:pt x="120" y="0"/>
                  </a:lnTo>
                  <a:lnTo>
                    <a:pt x="120" y="133"/>
                  </a:lnTo>
                  <a:close/>
                </a:path>
              </a:pathLst>
            </a:custGeom>
            <a:solidFill>
              <a:srgbClr val="14378B"/>
            </a:solidFill>
            <a:ln>
              <a:noFill/>
            </a:ln>
          </p:spPr>
          <p:txBody>
            <a:bodyPr anchor="ctr"/>
            <a:lstStyle/>
            <a:p>
              <a:pPr algn="ctr"/>
              <a:endParaRPr/>
            </a:p>
          </p:txBody>
        </p:sp>
        <p:sp>
          <p:nvSpPr>
            <p:cNvPr id="84" name="iṥḷiḍê"/>
            <p:cNvSpPr/>
            <p:nvPr/>
          </p:nvSpPr>
          <p:spPr bwMode="auto">
            <a:xfrm>
              <a:off x="7411598" y="-121383"/>
              <a:ext cx="57511" cy="70824"/>
            </a:xfrm>
            <a:custGeom>
              <a:avLst/>
              <a:gdLst>
                <a:gd name="T0" fmla="*/ 0 w 108"/>
                <a:gd name="T1" fmla="*/ 22 h 133"/>
                <a:gd name="T2" fmla="*/ 0 w 108"/>
                <a:gd name="T3" fmla="*/ 0 h 133"/>
                <a:gd name="T4" fmla="*/ 108 w 108"/>
                <a:gd name="T5" fmla="*/ 0 h 133"/>
                <a:gd name="T6" fmla="*/ 108 w 108"/>
                <a:gd name="T7" fmla="*/ 22 h 133"/>
                <a:gd name="T8" fmla="*/ 69 w 108"/>
                <a:gd name="T9" fmla="*/ 22 h 133"/>
                <a:gd name="T10" fmla="*/ 69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85" name="îşļíḋé"/>
            <p:cNvSpPr/>
            <p:nvPr/>
          </p:nvSpPr>
          <p:spPr bwMode="auto">
            <a:xfrm>
              <a:off x="7479760" y="-121383"/>
              <a:ext cx="56979" cy="70824"/>
            </a:xfrm>
            <a:custGeom>
              <a:avLst/>
              <a:gdLst>
                <a:gd name="T0" fmla="*/ 27 w 102"/>
                <a:gd name="T1" fmla="*/ 21 h 127"/>
                <a:gd name="T2" fmla="*/ 27 w 102"/>
                <a:gd name="T3" fmla="*/ 55 h 127"/>
                <a:gd name="T4" fmla="*/ 50 w 102"/>
                <a:gd name="T5" fmla="*/ 55 h 127"/>
                <a:gd name="T6" fmla="*/ 69 w 102"/>
                <a:gd name="T7" fmla="*/ 37 h 127"/>
                <a:gd name="T8" fmla="*/ 50 w 102"/>
                <a:gd name="T9" fmla="*/ 21 h 127"/>
                <a:gd name="T10" fmla="*/ 27 w 102"/>
                <a:gd name="T11" fmla="*/ 21 h 127"/>
                <a:gd name="T12" fmla="*/ 27 w 102"/>
                <a:gd name="T13" fmla="*/ 76 h 127"/>
                <a:gd name="T14" fmla="*/ 27 w 102"/>
                <a:gd name="T15" fmla="*/ 127 h 127"/>
                <a:gd name="T16" fmla="*/ 0 w 102"/>
                <a:gd name="T17" fmla="*/ 127 h 127"/>
                <a:gd name="T18" fmla="*/ 0 w 102"/>
                <a:gd name="T19" fmla="*/ 0 h 127"/>
                <a:gd name="T20" fmla="*/ 54 w 102"/>
                <a:gd name="T21" fmla="*/ 0 h 127"/>
                <a:gd name="T22" fmla="*/ 98 w 102"/>
                <a:gd name="T23" fmla="*/ 33 h 127"/>
                <a:gd name="T24" fmla="*/ 72 w 102"/>
                <a:gd name="T25" fmla="*/ 64 h 127"/>
                <a:gd name="T26" fmla="*/ 72 w 102"/>
                <a:gd name="T27" fmla="*/ 65 h 127"/>
                <a:gd name="T28" fmla="*/ 95 w 102"/>
                <a:gd name="T29" fmla="*/ 93 h 127"/>
                <a:gd name="T30" fmla="*/ 95 w 102"/>
                <a:gd name="T31" fmla="*/ 97 h 127"/>
                <a:gd name="T32" fmla="*/ 102 w 102"/>
                <a:gd name="T33" fmla="*/ 127 h 127"/>
                <a:gd name="T34" fmla="*/ 73 w 102"/>
                <a:gd name="T35" fmla="*/ 127 h 127"/>
                <a:gd name="T36" fmla="*/ 68 w 102"/>
                <a:gd name="T37" fmla="*/ 93 h 127"/>
                <a:gd name="T38" fmla="*/ 56 w 102"/>
                <a:gd name="T39" fmla="*/ 76 h 127"/>
                <a:gd name="T40" fmla="*/ 27 w 102"/>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2" h="127">
                  <a:moveTo>
                    <a:pt x="27" y="21"/>
                  </a:moveTo>
                  <a:cubicBezTo>
                    <a:pt x="27" y="55"/>
                    <a:pt x="27" y="55"/>
                    <a:pt x="27" y="55"/>
                  </a:cubicBezTo>
                  <a:cubicBezTo>
                    <a:pt x="50" y="55"/>
                    <a:pt x="50" y="55"/>
                    <a:pt x="50" y="55"/>
                  </a:cubicBezTo>
                  <a:cubicBezTo>
                    <a:pt x="63" y="55"/>
                    <a:pt x="69" y="49"/>
                    <a:pt x="69" y="37"/>
                  </a:cubicBezTo>
                  <a:cubicBezTo>
                    <a:pt x="69"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4" y="66"/>
                    <a:pt x="92" y="75"/>
                    <a:pt x="95" y="93"/>
                  </a:cubicBezTo>
                  <a:cubicBezTo>
                    <a:pt x="95" y="95"/>
                    <a:pt x="95" y="96"/>
                    <a:pt x="95" y="97"/>
                  </a:cubicBezTo>
                  <a:cubicBezTo>
                    <a:pt x="97" y="112"/>
                    <a:pt x="99" y="122"/>
                    <a:pt x="102" y="127"/>
                  </a:cubicBezTo>
                  <a:cubicBezTo>
                    <a:pt x="73" y="127"/>
                    <a:pt x="73" y="127"/>
                    <a:pt x="73" y="127"/>
                  </a:cubicBezTo>
                  <a:cubicBezTo>
                    <a:pt x="70" y="116"/>
                    <a:pt x="68"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87" name="ïś1îḓé"/>
            <p:cNvSpPr/>
            <p:nvPr/>
          </p:nvSpPr>
          <p:spPr bwMode="auto">
            <a:xfrm>
              <a:off x="7543661" y="-121383"/>
              <a:ext cx="69227" cy="70824"/>
            </a:xfrm>
            <a:custGeom>
              <a:avLst/>
              <a:gdLst>
                <a:gd name="T0" fmla="*/ 28 w 130"/>
                <a:gd name="T1" fmla="*/ 133 h 133"/>
                <a:gd name="T2" fmla="*/ 0 w 130"/>
                <a:gd name="T3" fmla="*/ 133 h 133"/>
                <a:gd name="T4" fmla="*/ 49 w 130"/>
                <a:gd name="T5" fmla="*/ 0 h 133"/>
                <a:gd name="T6" fmla="*/ 83 w 130"/>
                <a:gd name="T7" fmla="*/ 0 h 133"/>
                <a:gd name="T8" fmla="*/ 130 w 130"/>
                <a:gd name="T9" fmla="*/ 133 h 133"/>
                <a:gd name="T10" fmla="*/ 100 w 130"/>
                <a:gd name="T11" fmla="*/ 133 h 133"/>
                <a:gd name="T12" fmla="*/ 91 w 130"/>
                <a:gd name="T13" fmla="*/ 106 h 133"/>
                <a:gd name="T14" fmla="*/ 38 w 130"/>
                <a:gd name="T15" fmla="*/ 106 h 133"/>
                <a:gd name="T16" fmla="*/ 28 w 130"/>
                <a:gd name="T17" fmla="*/ 133 h 133"/>
                <a:gd name="T18" fmla="*/ 28 w 130"/>
                <a:gd name="T19" fmla="*/ 133 h 133"/>
                <a:gd name="T20" fmla="*/ 45 w 130"/>
                <a:gd name="T21" fmla="*/ 83 h 133"/>
                <a:gd name="T22" fmla="*/ 84 w 130"/>
                <a:gd name="T23" fmla="*/ 83 h 133"/>
                <a:gd name="T24" fmla="*/ 65 w 130"/>
                <a:gd name="T25" fmla="*/ 26 h 133"/>
                <a:gd name="T26" fmla="*/ 65 w 130"/>
                <a:gd name="T27" fmla="*/ 26 h 133"/>
                <a:gd name="T28" fmla="*/ 45 w 130"/>
                <a:gd name="T29" fmla="*/ 8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0" h="133">
                  <a:moveTo>
                    <a:pt x="28" y="133"/>
                  </a:moveTo>
                  <a:lnTo>
                    <a:pt x="0" y="133"/>
                  </a:lnTo>
                  <a:lnTo>
                    <a:pt x="49" y="0"/>
                  </a:lnTo>
                  <a:lnTo>
                    <a:pt x="83" y="0"/>
                  </a:lnTo>
                  <a:lnTo>
                    <a:pt x="130" y="133"/>
                  </a:lnTo>
                  <a:lnTo>
                    <a:pt x="100" y="133"/>
                  </a:lnTo>
                  <a:lnTo>
                    <a:pt x="91" y="106"/>
                  </a:lnTo>
                  <a:lnTo>
                    <a:pt x="38" y="106"/>
                  </a:lnTo>
                  <a:lnTo>
                    <a:pt x="28" y="133"/>
                  </a:lnTo>
                  <a:lnTo>
                    <a:pt x="28" y="133"/>
                  </a:lnTo>
                  <a:close/>
                  <a:moveTo>
                    <a:pt x="45" y="83"/>
                  </a:moveTo>
                  <a:lnTo>
                    <a:pt x="84" y="83"/>
                  </a:lnTo>
                  <a:lnTo>
                    <a:pt x="65" y="26"/>
                  </a:lnTo>
                  <a:lnTo>
                    <a:pt x="65" y="26"/>
                  </a:lnTo>
                  <a:lnTo>
                    <a:pt x="45" y="83"/>
                  </a:lnTo>
                  <a:close/>
                </a:path>
              </a:pathLst>
            </a:custGeom>
            <a:solidFill>
              <a:srgbClr val="14378B"/>
            </a:solidFill>
            <a:ln>
              <a:noFill/>
            </a:ln>
          </p:spPr>
          <p:txBody>
            <a:bodyPr anchor="ctr"/>
            <a:lstStyle/>
            <a:p>
              <a:pPr algn="ctr"/>
              <a:endParaRPr/>
            </a:p>
          </p:txBody>
        </p:sp>
        <p:sp>
          <p:nvSpPr>
            <p:cNvPr id="89" name="iš1îḑe"/>
            <p:cNvSpPr/>
            <p:nvPr/>
          </p:nvSpPr>
          <p:spPr bwMode="auto">
            <a:xfrm>
              <a:off x="7624071" y="-121383"/>
              <a:ext cx="45796" cy="70824"/>
            </a:xfrm>
            <a:custGeom>
              <a:avLst/>
              <a:gdLst>
                <a:gd name="T0" fmla="*/ 86 w 86"/>
                <a:gd name="T1" fmla="*/ 133 h 133"/>
                <a:gd name="T2" fmla="*/ 0 w 86"/>
                <a:gd name="T3" fmla="*/ 133 h 133"/>
                <a:gd name="T4" fmla="*/ 0 w 86"/>
                <a:gd name="T5" fmla="*/ 0 h 133"/>
                <a:gd name="T6" fmla="*/ 28 w 86"/>
                <a:gd name="T7" fmla="*/ 0 h 133"/>
                <a:gd name="T8" fmla="*/ 28 w 86"/>
                <a:gd name="T9" fmla="*/ 111 h 133"/>
                <a:gd name="T10" fmla="*/ 86 w 86"/>
                <a:gd name="T11" fmla="*/ 111 h 133"/>
                <a:gd name="T12" fmla="*/ 86 w 86"/>
                <a:gd name="T13" fmla="*/ 133 h 133"/>
              </a:gdLst>
              <a:ahLst/>
              <a:cxnLst>
                <a:cxn ang="0">
                  <a:pos x="T0" y="T1"/>
                </a:cxn>
                <a:cxn ang="0">
                  <a:pos x="T2" y="T3"/>
                </a:cxn>
                <a:cxn ang="0">
                  <a:pos x="T4" y="T5"/>
                </a:cxn>
                <a:cxn ang="0">
                  <a:pos x="T6" y="T7"/>
                </a:cxn>
                <a:cxn ang="0">
                  <a:pos x="T8" y="T9"/>
                </a:cxn>
                <a:cxn ang="0">
                  <a:pos x="T10" y="T11"/>
                </a:cxn>
                <a:cxn ang="0">
                  <a:pos x="T12" y="T13"/>
                </a:cxn>
              </a:cxnLst>
              <a:rect l="0" t="0" r="r" b="b"/>
              <a:pathLst>
                <a:path w="86" h="133">
                  <a:moveTo>
                    <a:pt x="86" y="133"/>
                  </a:moveTo>
                  <a:lnTo>
                    <a:pt x="0" y="133"/>
                  </a:lnTo>
                  <a:lnTo>
                    <a:pt x="0" y="0"/>
                  </a:lnTo>
                  <a:lnTo>
                    <a:pt x="28" y="0"/>
                  </a:lnTo>
                  <a:lnTo>
                    <a:pt x="28" y="111"/>
                  </a:lnTo>
                  <a:lnTo>
                    <a:pt x="86" y="111"/>
                  </a:lnTo>
                  <a:lnTo>
                    <a:pt x="86" y="133"/>
                  </a:lnTo>
                  <a:close/>
                </a:path>
              </a:pathLst>
            </a:custGeom>
            <a:solidFill>
              <a:srgbClr val="14378B"/>
            </a:solidFill>
            <a:ln>
              <a:noFill/>
            </a:ln>
          </p:spPr>
          <p:txBody>
            <a:bodyPr anchor="ctr"/>
            <a:lstStyle/>
            <a:p>
              <a:pPr algn="ctr"/>
              <a:endParaRPr/>
            </a:p>
          </p:txBody>
        </p:sp>
        <p:sp>
          <p:nvSpPr>
            <p:cNvPr id="90" name="isļiḑê"/>
            <p:cNvSpPr/>
            <p:nvPr/>
          </p:nvSpPr>
          <p:spPr bwMode="auto">
            <a:xfrm>
              <a:off x="7698623"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7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7" y="0"/>
                  </a:cubicBezTo>
                  <a:cubicBezTo>
                    <a:pt x="84" y="2"/>
                    <a:pt x="99" y="15"/>
                    <a:pt x="100" y="39"/>
                  </a:cubicBezTo>
                  <a:close/>
                </a:path>
              </a:pathLst>
            </a:custGeom>
            <a:solidFill>
              <a:srgbClr val="14378B"/>
            </a:solidFill>
            <a:ln>
              <a:noFill/>
            </a:ln>
          </p:spPr>
          <p:txBody>
            <a:bodyPr anchor="ctr"/>
            <a:lstStyle/>
            <a:p>
              <a:pPr algn="ctr"/>
              <a:endParaRPr/>
            </a:p>
          </p:txBody>
        </p:sp>
        <p:sp>
          <p:nvSpPr>
            <p:cNvPr id="91" name="îṥḻide"/>
            <p:cNvSpPr/>
            <p:nvPr/>
          </p:nvSpPr>
          <p:spPr bwMode="auto">
            <a:xfrm>
              <a:off x="7768382" y="-123513"/>
              <a:ext cx="67629" cy="74020"/>
            </a:xfrm>
            <a:custGeom>
              <a:avLst/>
              <a:gdLst>
                <a:gd name="T0" fmla="*/ 61 w 121"/>
                <a:gd name="T1" fmla="*/ 132 h 132"/>
                <a:gd name="T2" fmla="*/ 0 w 121"/>
                <a:gd name="T3" fmla="*/ 67 h 132"/>
                <a:gd name="T4" fmla="*/ 61 w 121"/>
                <a:gd name="T5" fmla="*/ 0 h 132"/>
                <a:gd name="T6" fmla="*/ 121 w 121"/>
                <a:gd name="T7" fmla="*/ 67 h 132"/>
                <a:gd name="T8" fmla="*/ 61 w 121"/>
                <a:gd name="T9" fmla="*/ 132 h 132"/>
                <a:gd name="T10" fmla="*/ 61 w 121"/>
                <a:gd name="T11" fmla="*/ 20 h 132"/>
                <a:gd name="T12" fmla="*/ 29 w 121"/>
                <a:gd name="T13" fmla="*/ 67 h 132"/>
                <a:gd name="T14" fmla="*/ 61 w 121"/>
                <a:gd name="T15" fmla="*/ 113 h 132"/>
                <a:gd name="T16" fmla="*/ 93 w 121"/>
                <a:gd name="T17" fmla="*/ 67 h 132"/>
                <a:gd name="T18" fmla="*/ 61 w 121"/>
                <a:gd name="T19" fmla="*/ 2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32">
                  <a:moveTo>
                    <a:pt x="61" y="132"/>
                  </a:moveTo>
                  <a:cubicBezTo>
                    <a:pt x="21" y="131"/>
                    <a:pt x="1" y="109"/>
                    <a:pt x="0" y="67"/>
                  </a:cubicBezTo>
                  <a:cubicBezTo>
                    <a:pt x="1" y="23"/>
                    <a:pt x="21" y="1"/>
                    <a:pt x="61" y="0"/>
                  </a:cubicBezTo>
                  <a:cubicBezTo>
                    <a:pt x="100" y="1"/>
                    <a:pt x="120" y="23"/>
                    <a:pt x="121" y="67"/>
                  </a:cubicBezTo>
                  <a:cubicBezTo>
                    <a:pt x="120" y="109"/>
                    <a:pt x="100" y="131"/>
                    <a:pt x="61" y="132"/>
                  </a:cubicBezTo>
                  <a:close/>
                  <a:moveTo>
                    <a:pt x="61" y="20"/>
                  </a:moveTo>
                  <a:cubicBezTo>
                    <a:pt x="39" y="20"/>
                    <a:pt x="29" y="36"/>
                    <a:pt x="29" y="67"/>
                  </a:cubicBezTo>
                  <a:cubicBezTo>
                    <a:pt x="29" y="98"/>
                    <a:pt x="39" y="113"/>
                    <a:pt x="61" y="113"/>
                  </a:cubicBezTo>
                  <a:cubicBezTo>
                    <a:pt x="82" y="113"/>
                    <a:pt x="93" y="98"/>
                    <a:pt x="93" y="67"/>
                  </a:cubicBezTo>
                  <a:cubicBezTo>
                    <a:pt x="93" y="36"/>
                    <a:pt x="82" y="20"/>
                    <a:pt x="61" y="20"/>
                  </a:cubicBezTo>
                  <a:close/>
                </a:path>
              </a:pathLst>
            </a:custGeom>
            <a:solidFill>
              <a:srgbClr val="14378B"/>
            </a:solidFill>
            <a:ln>
              <a:noFill/>
            </a:ln>
          </p:spPr>
          <p:txBody>
            <a:bodyPr anchor="ctr"/>
            <a:lstStyle/>
            <a:p>
              <a:pPr algn="ctr"/>
              <a:endParaRPr/>
            </a:p>
          </p:txBody>
        </p:sp>
        <p:sp>
          <p:nvSpPr>
            <p:cNvPr id="92" name="iṩ1íḋê"/>
            <p:cNvSpPr/>
            <p:nvPr/>
          </p:nvSpPr>
          <p:spPr bwMode="auto">
            <a:xfrm>
              <a:off x="7850921" y="-121383"/>
              <a:ext cx="62304" cy="71889"/>
            </a:xfrm>
            <a:custGeom>
              <a:avLst/>
              <a:gdLst>
                <a:gd name="T0" fmla="*/ 84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8 w 111"/>
                <a:gd name="T13" fmla="*/ 0 h 129"/>
                <a:gd name="T14" fmla="*/ 28 w 111"/>
                <a:gd name="T15" fmla="*/ 70 h 129"/>
                <a:gd name="T16" fmla="*/ 56 w 111"/>
                <a:gd name="T17" fmla="*/ 110 h 129"/>
                <a:gd name="T18" fmla="*/ 84 w 111"/>
                <a:gd name="T19" fmla="*/ 70 h 129"/>
                <a:gd name="T20" fmla="*/ 84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4" y="0"/>
                  </a:moveTo>
                  <a:cubicBezTo>
                    <a:pt x="111" y="0"/>
                    <a:pt x="111" y="0"/>
                    <a:pt x="111" y="0"/>
                  </a:cubicBezTo>
                  <a:cubicBezTo>
                    <a:pt x="111" y="80"/>
                    <a:pt x="111" y="80"/>
                    <a:pt x="111" y="80"/>
                  </a:cubicBezTo>
                  <a:cubicBezTo>
                    <a:pt x="110" y="112"/>
                    <a:pt x="91" y="128"/>
                    <a:pt x="56" y="129"/>
                  </a:cubicBezTo>
                  <a:cubicBezTo>
                    <a:pt x="20" y="128"/>
                    <a:pt x="1" y="112"/>
                    <a:pt x="0" y="80"/>
                  </a:cubicBezTo>
                  <a:cubicBezTo>
                    <a:pt x="0" y="0"/>
                    <a:pt x="0" y="0"/>
                    <a:pt x="0" y="0"/>
                  </a:cubicBezTo>
                  <a:cubicBezTo>
                    <a:pt x="28" y="0"/>
                    <a:pt x="28" y="0"/>
                    <a:pt x="28" y="0"/>
                  </a:cubicBezTo>
                  <a:cubicBezTo>
                    <a:pt x="28" y="70"/>
                    <a:pt x="28" y="70"/>
                    <a:pt x="28" y="70"/>
                  </a:cubicBezTo>
                  <a:cubicBezTo>
                    <a:pt x="26" y="98"/>
                    <a:pt x="35" y="111"/>
                    <a:pt x="56" y="110"/>
                  </a:cubicBezTo>
                  <a:cubicBezTo>
                    <a:pt x="76" y="111"/>
                    <a:pt x="85" y="98"/>
                    <a:pt x="84" y="70"/>
                  </a:cubicBezTo>
                  <a:lnTo>
                    <a:pt x="84" y="0"/>
                  </a:lnTo>
                  <a:close/>
                </a:path>
              </a:pathLst>
            </a:custGeom>
            <a:solidFill>
              <a:srgbClr val="14378B"/>
            </a:solidFill>
            <a:ln>
              <a:noFill/>
            </a:ln>
          </p:spPr>
          <p:txBody>
            <a:bodyPr anchor="ctr"/>
            <a:lstStyle/>
            <a:p>
              <a:pPr algn="ctr"/>
              <a:endParaRPr/>
            </a:p>
          </p:txBody>
        </p:sp>
        <p:sp>
          <p:nvSpPr>
            <p:cNvPr id="93" name="isļiḑe"/>
            <p:cNvSpPr/>
            <p:nvPr/>
          </p:nvSpPr>
          <p:spPr bwMode="auto">
            <a:xfrm>
              <a:off x="7924941" y="-121383"/>
              <a:ext cx="58044" cy="70824"/>
            </a:xfrm>
            <a:custGeom>
              <a:avLst/>
              <a:gdLst>
                <a:gd name="T0" fmla="*/ 0 w 109"/>
                <a:gd name="T1" fmla="*/ 22 h 133"/>
                <a:gd name="T2" fmla="*/ 0 w 109"/>
                <a:gd name="T3" fmla="*/ 0 h 133"/>
                <a:gd name="T4" fmla="*/ 109 w 109"/>
                <a:gd name="T5" fmla="*/ 0 h 133"/>
                <a:gd name="T6" fmla="*/ 109 w 109"/>
                <a:gd name="T7" fmla="*/ 22 h 133"/>
                <a:gd name="T8" fmla="*/ 69 w 109"/>
                <a:gd name="T9" fmla="*/ 22 h 133"/>
                <a:gd name="T10" fmla="*/ 69 w 109"/>
                <a:gd name="T11" fmla="*/ 133 h 133"/>
                <a:gd name="T12" fmla="*/ 40 w 109"/>
                <a:gd name="T13" fmla="*/ 133 h 133"/>
                <a:gd name="T14" fmla="*/ 40 w 109"/>
                <a:gd name="T15" fmla="*/ 22 h 133"/>
                <a:gd name="T16" fmla="*/ 0 w 109"/>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 h="133">
                  <a:moveTo>
                    <a:pt x="0" y="22"/>
                  </a:moveTo>
                  <a:lnTo>
                    <a:pt x="0" y="0"/>
                  </a:lnTo>
                  <a:lnTo>
                    <a:pt x="109" y="0"/>
                  </a:lnTo>
                  <a:lnTo>
                    <a:pt x="109"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94" name="išļïďè"/>
            <p:cNvSpPr/>
            <p:nvPr/>
          </p:nvSpPr>
          <p:spPr bwMode="auto">
            <a:xfrm>
              <a:off x="7994168" y="-121383"/>
              <a:ext cx="57511" cy="70824"/>
            </a:xfrm>
            <a:custGeom>
              <a:avLst/>
              <a:gdLst>
                <a:gd name="T0" fmla="*/ 28 w 108"/>
                <a:gd name="T1" fmla="*/ 133 h 133"/>
                <a:gd name="T2" fmla="*/ 0 w 108"/>
                <a:gd name="T3" fmla="*/ 133 h 133"/>
                <a:gd name="T4" fmla="*/ 0 w 108"/>
                <a:gd name="T5" fmla="*/ 0 h 133"/>
                <a:gd name="T6" fmla="*/ 28 w 108"/>
                <a:gd name="T7" fmla="*/ 0 h 133"/>
                <a:gd name="T8" fmla="*/ 28 w 108"/>
                <a:gd name="T9" fmla="*/ 52 h 133"/>
                <a:gd name="T10" fmla="*/ 79 w 108"/>
                <a:gd name="T11" fmla="*/ 52 h 133"/>
                <a:gd name="T12" fmla="*/ 79 w 108"/>
                <a:gd name="T13" fmla="*/ 0 h 133"/>
                <a:gd name="T14" fmla="*/ 108 w 108"/>
                <a:gd name="T15" fmla="*/ 0 h 133"/>
                <a:gd name="T16" fmla="*/ 108 w 108"/>
                <a:gd name="T17" fmla="*/ 133 h 133"/>
                <a:gd name="T18" fmla="*/ 80 w 108"/>
                <a:gd name="T19" fmla="*/ 133 h 133"/>
                <a:gd name="T20" fmla="*/ 80 w 108"/>
                <a:gd name="T21" fmla="*/ 75 h 133"/>
                <a:gd name="T22" fmla="*/ 28 w 108"/>
                <a:gd name="T23" fmla="*/ 75 h 133"/>
                <a:gd name="T24" fmla="*/ 28 w 108"/>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8" h="133">
                  <a:moveTo>
                    <a:pt x="28" y="133"/>
                  </a:moveTo>
                  <a:lnTo>
                    <a:pt x="0" y="133"/>
                  </a:lnTo>
                  <a:lnTo>
                    <a:pt x="0" y="0"/>
                  </a:lnTo>
                  <a:lnTo>
                    <a:pt x="28" y="0"/>
                  </a:lnTo>
                  <a:lnTo>
                    <a:pt x="28" y="52"/>
                  </a:lnTo>
                  <a:lnTo>
                    <a:pt x="79" y="52"/>
                  </a:lnTo>
                  <a:lnTo>
                    <a:pt x="79" y="0"/>
                  </a:lnTo>
                  <a:lnTo>
                    <a:pt x="108" y="0"/>
                  </a:lnTo>
                  <a:lnTo>
                    <a:pt x="108" y="133"/>
                  </a:lnTo>
                  <a:lnTo>
                    <a:pt x="80" y="133"/>
                  </a:lnTo>
                  <a:lnTo>
                    <a:pt x="80" y="75"/>
                  </a:lnTo>
                  <a:lnTo>
                    <a:pt x="28" y="75"/>
                  </a:lnTo>
                  <a:lnTo>
                    <a:pt x="28" y="133"/>
                  </a:lnTo>
                  <a:close/>
                </a:path>
              </a:pathLst>
            </a:custGeom>
            <a:solidFill>
              <a:srgbClr val="14378B"/>
            </a:solidFill>
            <a:ln>
              <a:noFill/>
            </a:ln>
          </p:spPr>
          <p:txBody>
            <a:bodyPr anchor="ctr"/>
            <a:lstStyle/>
            <a:p>
              <a:pPr algn="ctr"/>
              <a:endParaRPr/>
            </a:p>
          </p:txBody>
        </p:sp>
        <p:sp>
          <p:nvSpPr>
            <p:cNvPr id="95" name="íṩ1îdè"/>
            <p:cNvSpPr/>
            <p:nvPr/>
          </p:nvSpPr>
          <p:spPr bwMode="auto">
            <a:xfrm>
              <a:off x="8090552" y="-121383"/>
              <a:ext cx="62304" cy="71889"/>
            </a:xfrm>
            <a:custGeom>
              <a:avLst/>
              <a:gdLst>
                <a:gd name="T0" fmla="*/ 83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7 w 111"/>
                <a:gd name="T13" fmla="*/ 0 h 129"/>
                <a:gd name="T14" fmla="*/ 27 w 111"/>
                <a:gd name="T15" fmla="*/ 70 h 129"/>
                <a:gd name="T16" fmla="*/ 56 w 111"/>
                <a:gd name="T17" fmla="*/ 110 h 129"/>
                <a:gd name="T18" fmla="*/ 83 w 111"/>
                <a:gd name="T19" fmla="*/ 70 h 129"/>
                <a:gd name="T20" fmla="*/ 83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3" y="0"/>
                  </a:moveTo>
                  <a:cubicBezTo>
                    <a:pt x="111" y="0"/>
                    <a:pt x="111" y="0"/>
                    <a:pt x="111" y="0"/>
                  </a:cubicBezTo>
                  <a:cubicBezTo>
                    <a:pt x="111" y="80"/>
                    <a:pt x="111" y="80"/>
                    <a:pt x="111" y="80"/>
                  </a:cubicBezTo>
                  <a:cubicBezTo>
                    <a:pt x="109" y="112"/>
                    <a:pt x="91" y="128"/>
                    <a:pt x="56" y="129"/>
                  </a:cubicBezTo>
                  <a:cubicBezTo>
                    <a:pt x="19" y="128"/>
                    <a:pt x="1" y="112"/>
                    <a:pt x="0" y="80"/>
                  </a:cubicBezTo>
                  <a:cubicBezTo>
                    <a:pt x="0" y="0"/>
                    <a:pt x="0" y="0"/>
                    <a:pt x="0" y="0"/>
                  </a:cubicBezTo>
                  <a:cubicBezTo>
                    <a:pt x="27" y="0"/>
                    <a:pt x="27" y="0"/>
                    <a:pt x="27" y="0"/>
                  </a:cubicBezTo>
                  <a:cubicBezTo>
                    <a:pt x="27" y="70"/>
                    <a:pt x="27" y="70"/>
                    <a:pt x="27" y="70"/>
                  </a:cubicBezTo>
                  <a:cubicBezTo>
                    <a:pt x="26" y="98"/>
                    <a:pt x="35" y="111"/>
                    <a:pt x="56" y="110"/>
                  </a:cubicBezTo>
                  <a:cubicBezTo>
                    <a:pt x="76" y="111"/>
                    <a:pt x="85" y="98"/>
                    <a:pt x="83" y="70"/>
                  </a:cubicBezTo>
                  <a:lnTo>
                    <a:pt x="83" y="0"/>
                  </a:lnTo>
                  <a:close/>
                </a:path>
              </a:pathLst>
            </a:custGeom>
            <a:solidFill>
              <a:srgbClr val="14378B"/>
            </a:solidFill>
            <a:ln>
              <a:noFill/>
            </a:ln>
          </p:spPr>
          <p:txBody>
            <a:bodyPr anchor="ctr"/>
            <a:lstStyle/>
            <a:p>
              <a:pPr algn="ctr"/>
              <a:endParaRPr/>
            </a:p>
          </p:txBody>
        </p:sp>
        <p:sp>
          <p:nvSpPr>
            <p:cNvPr id="96" name="íṣlïḓé"/>
            <p:cNvSpPr/>
            <p:nvPr/>
          </p:nvSpPr>
          <p:spPr bwMode="auto">
            <a:xfrm>
              <a:off x="8169897" y="-121383"/>
              <a:ext cx="64434" cy="70824"/>
            </a:xfrm>
            <a:custGeom>
              <a:avLst/>
              <a:gdLst>
                <a:gd name="T0" fmla="*/ 121 w 121"/>
                <a:gd name="T1" fmla="*/ 133 h 133"/>
                <a:gd name="T2" fmla="*/ 79 w 121"/>
                <a:gd name="T3" fmla="*/ 133 h 133"/>
                <a:gd name="T4" fmla="*/ 27 w 121"/>
                <a:gd name="T5" fmla="*/ 22 h 133"/>
                <a:gd name="T6" fmla="*/ 26 w 121"/>
                <a:gd name="T7" fmla="*/ 23 h 133"/>
                <a:gd name="T8" fmla="*/ 26 w 121"/>
                <a:gd name="T9" fmla="*/ 133 h 133"/>
                <a:gd name="T10" fmla="*/ 0 w 121"/>
                <a:gd name="T11" fmla="*/ 133 h 133"/>
                <a:gd name="T12" fmla="*/ 0 w 121"/>
                <a:gd name="T13" fmla="*/ 0 h 133"/>
                <a:gd name="T14" fmla="*/ 42 w 121"/>
                <a:gd name="T15" fmla="*/ 0 h 133"/>
                <a:gd name="T16" fmla="*/ 93 w 121"/>
                <a:gd name="T17" fmla="*/ 106 h 133"/>
                <a:gd name="T18" fmla="*/ 93 w 121"/>
                <a:gd name="T19" fmla="*/ 105 h 133"/>
                <a:gd name="T20" fmla="*/ 93 w 121"/>
                <a:gd name="T21" fmla="*/ 0 h 133"/>
                <a:gd name="T22" fmla="*/ 121 w 121"/>
                <a:gd name="T23" fmla="*/ 0 h 133"/>
                <a:gd name="T24" fmla="*/ 121 w 121"/>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1" h="133">
                  <a:moveTo>
                    <a:pt x="121" y="133"/>
                  </a:moveTo>
                  <a:lnTo>
                    <a:pt x="79" y="133"/>
                  </a:lnTo>
                  <a:lnTo>
                    <a:pt x="27" y="22"/>
                  </a:lnTo>
                  <a:lnTo>
                    <a:pt x="26" y="23"/>
                  </a:lnTo>
                  <a:lnTo>
                    <a:pt x="26" y="133"/>
                  </a:lnTo>
                  <a:lnTo>
                    <a:pt x="0" y="133"/>
                  </a:lnTo>
                  <a:lnTo>
                    <a:pt x="0" y="0"/>
                  </a:lnTo>
                  <a:lnTo>
                    <a:pt x="42" y="0"/>
                  </a:lnTo>
                  <a:lnTo>
                    <a:pt x="93" y="106"/>
                  </a:lnTo>
                  <a:lnTo>
                    <a:pt x="93" y="105"/>
                  </a:lnTo>
                  <a:lnTo>
                    <a:pt x="93" y="0"/>
                  </a:lnTo>
                  <a:lnTo>
                    <a:pt x="121" y="0"/>
                  </a:lnTo>
                  <a:lnTo>
                    <a:pt x="121" y="133"/>
                  </a:lnTo>
                  <a:close/>
                </a:path>
              </a:pathLst>
            </a:custGeom>
            <a:solidFill>
              <a:srgbClr val="14378B"/>
            </a:solidFill>
            <a:ln>
              <a:noFill/>
            </a:ln>
          </p:spPr>
          <p:txBody>
            <a:bodyPr anchor="ctr"/>
            <a:lstStyle/>
            <a:p>
              <a:pPr algn="ctr"/>
              <a:endParaRPr/>
            </a:p>
          </p:txBody>
        </p:sp>
        <p:sp>
          <p:nvSpPr>
            <p:cNvPr id="97" name="îŝliḑè"/>
            <p:cNvSpPr/>
            <p:nvPr/>
          </p:nvSpPr>
          <p:spPr bwMode="auto">
            <a:xfrm>
              <a:off x="8249241" y="-121383"/>
              <a:ext cx="15443" cy="70824"/>
            </a:xfrm>
            <a:prstGeom prst="rect">
              <a:avLst/>
            </a:prstGeom>
            <a:solidFill>
              <a:srgbClr val="14378B"/>
            </a:solidFill>
            <a:ln>
              <a:noFill/>
            </a:ln>
          </p:spPr>
          <p:txBody>
            <a:bodyPr anchor="ctr"/>
            <a:lstStyle/>
            <a:p>
              <a:pPr algn="ctr"/>
              <a:endParaRPr/>
            </a:p>
          </p:txBody>
        </p:sp>
        <p:sp>
          <p:nvSpPr>
            <p:cNvPr id="98" name="íṥļiḍè"/>
            <p:cNvSpPr/>
            <p:nvPr/>
          </p:nvSpPr>
          <p:spPr bwMode="auto">
            <a:xfrm>
              <a:off x="8274802" y="-121383"/>
              <a:ext cx="69227" cy="70824"/>
            </a:xfrm>
            <a:custGeom>
              <a:avLst/>
              <a:gdLst>
                <a:gd name="T0" fmla="*/ 49 w 130"/>
                <a:gd name="T1" fmla="*/ 133 h 133"/>
                <a:gd name="T2" fmla="*/ 0 w 130"/>
                <a:gd name="T3" fmla="*/ 0 h 133"/>
                <a:gd name="T4" fmla="*/ 32 w 130"/>
                <a:gd name="T5" fmla="*/ 0 h 133"/>
                <a:gd name="T6" fmla="*/ 66 w 130"/>
                <a:gd name="T7" fmla="*/ 106 h 133"/>
                <a:gd name="T8" fmla="*/ 67 w 130"/>
                <a:gd name="T9" fmla="*/ 106 h 133"/>
                <a:gd name="T10" fmla="*/ 102 w 130"/>
                <a:gd name="T11" fmla="*/ 0 h 133"/>
                <a:gd name="T12" fmla="*/ 130 w 130"/>
                <a:gd name="T13" fmla="*/ 0 h 133"/>
                <a:gd name="T14" fmla="*/ 81 w 130"/>
                <a:gd name="T15" fmla="*/ 133 h 133"/>
                <a:gd name="T16" fmla="*/ 49 w 130"/>
                <a:gd name="T17"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133">
                  <a:moveTo>
                    <a:pt x="49" y="133"/>
                  </a:moveTo>
                  <a:lnTo>
                    <a:pt x="0" y="0"/>
                  </a:lnTo>
                  <a:lnTo>
                    <a:pt x="32" y="0"/>
                  </a:lnTo>
                  <a:lnTo>
                    <a:pt x="66" y="106"/>
                  </a:lnTo>
                  <a:lnTo>
                    <a:pt x="67" y="106"/>
                  </a:lnTo>
                  <a:lnTo>
                    <a:pt x="102" y="0"/>
                  </a:lnTo>
                  <a:lnTo>
                    <a:pt x="130" y="0"/>
                  </a:lnTo>
                  <a:lnTo>
                    <a:pt x="81" y="133"/>
                  </a:lnTo>
                  <a:lnTo>
                    <a:pt x="49" y="133"/>
                  </a:lnTo>
                  <a:close/>
                </a:path>
              </a:pathLst>
            </a:custGeom>
            <a:solidFill>
              <a:srgbClr val="14378B"/>
            </a:solidFill>
            <a:ln>
              <a:noFill/>
            </a:ln>
          </p:spPr>
          <p:txBody>
            <a:bodyPr anchor="ctr"/>
            <a:lstStyle/>
            <a:p>
              <a:pPr algn="ctr"/>
              <a:endParaRPr/>
            </a:p>
          </p:txBody>
        </p:sp>
        <p:sp>
          <p:nvSpPr>
            <p:cNvPr id="99" name="îşļíďé"/>
            <p:cNvSpPr/>
            <p:nvPr/>
          </p:nvSpPr>
          <p:spPr bwMode="auto">
            <a:xfrm>
              <a:off x="8353614" y="-121383"/>
              <a:ext cx="48991" cy="70824"/>
            </a:xfrm>
            <a:custGeom>
              <a:avLst/>
              <a:gdLst>
                <a:gd name="T0" fmla="*/ 0 w 92"/>
                <a:gd name="T1" fmla="*/ 133 h 133"/>
                <a:gd name="T2" fmla="*/ 0 w 92"/>
                <a:gd name="T3" fmla="*/ 0 h 133"/>
                <a:gd name="T4" fmla="*/ 90 w 92"/>
                <a:gd name="T5" fmla="*/ 0 h 133"/>
                <a:gd name="T6" fmla="*/ 90 w 92"/>
                <a:gd name="T7" fmla="*/ 22 h 133"/>
                <a:gd name="T8" fmla="*/ 29 w 92"/>
                <a:gd name="T9" fmla="*/ 22 h 133"/>
                <a:gd name="T10" fmla="*/ 29 w 92"/>
                <a:gd name="T11" fmla="*/ 53 h 133"/>
                <a:gd name="T12" fmla="*/ 86 w 92"/>
                <a:gd name="T13" fmla="*/ 53 h 133"/>
                <a:gd name="T14" fmla="*/ 86 w 92"/>
                <a:gd name="T15" fmla="*/ 75 h 133"/>
                <a:gd name="T16" fmla="*/ 29 w 92"/>
                <a:gd name="T17" fmla="*/ 75 h 133"/>
                <a:gd name="T18" fmla="*/ 29 w 92"/>
                <a:gd name="T19" fmla="*/ 111 h 133"/>
                <a:gd name="T20" fmla="*/ 92 w 92"/>
                <a:gd name="T21" fmla="*/ 111 h 133"/>
                <a:gd name="T22" fmla="*/ 92 w 92"/>
                <a:gd name="T23" fmla="*/ 133 h 133"/>
                <a:gd name="T24" fmla="*/ 0 w 92"/>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2" h="133">
                  <a:moveTo>
                    <a:pt x="0" y="133"/>
                  </a:moveTo>
                  <a:lnTo>
                    <a:pt x="0" y="0"/>
                  </a:lnTo>
                  <a:lnTo>
                    <a:pt x="90" y="0"/>
                  </a:lnTo>
                  <a:lnTo>
                    <a:pt x="90" y="22"/>
                  </a:lnTo>
                  <a:lnTo>
                    <a:pt x="29" y="22"/>
                  </a:lnTo>
                  <a:lnTo>
                    <a:pt x="29" y="53"/>
                  </a:lnTo>
                  <a:lnTo>
                    <a:pt x="86" y="53"/>
                  </a:lnTo>
                  <a:lnTo>
                    <a:pt x="86" y="75"/>
                  </a:lnTo>
                  <a:lnTo>
                    <a:pt x="29" y="75"/>
                  </a:lnTo>
                  <a:lnTo>
                    <a:pt x="29" y="111"/>
                  </a:lnTo>
                  <a:lnTo>
                    <a:pt x="92" y="111"/>
                  </a:lnTo>
                  <a:lnTo>
                    <a:pt x="92" y="133"/>
                  </a:lnTo>
                  <a:lnTo>
                    <a:pt x="0" y="133"/>
                  </a:lnTo>
                  <a:close/>
                </a:path>
              </a:pathLst>
            </a:custGeom>
            <a:solidFill>
              <a:srgbClr val="14378B"/>
            </a:solidFill>
            <a:ln>
              <a:noFill/>
            </a:ln>
          </p:spPr>
          <p:txBody>
            <a:bodyPr anchor="ctr"/>
            <a:lstStyle/>
            <a:p>
              <a:pPr algn="ctr"/>
              <a:endParaRPr/>
            </a:p>
          </p:txBody>
        </p:sp>
        <p:sp>
          <p:nvSpPr>
            <p:cNvPr id="100" name="íšļîḓé"/>
            <p:cNvSpPr/>
            <p:nvPr/>
          </p:nvSpPr>
          <p:spPr bwMode="auto">
            <a:xfrm>
              <a:off x="8417515" y="-121383"/>
              <a:ext cx="57511" cy="70824"/>
            </a:xfrm>
            <a:custGeom>
              <a:avLst/>
              <a:gdLst>
                <a:gd name="T0" fmla="*/ 27 w 103"/>
                <a:gd name="T1" fmla="*/ 21 h 127"/>
                <a:gd name="T2" fmla="*/ 27 w 103"/>
                <a:gd name="T3" fmla="*/ 55 h 127"/>
                <a:gd name="T4" fmla="*/ 50 w 103"/>
                <a:gd name="T5" fmla="*/ 55 h 127"/>
                <a:gd name="T6" fmla="*/ 70 w 103"/>
                <a:gd name="T7" fmla="*/ 37 h 127"/>
                <a:gd name="T8" fmla="*/ 50 w 103"/>
                <a:gd name="T9" fmla="*/ 21 h 127"/>
                <a:gd name="T10" fmla="*/ 27 w 103"/>
                <a:gd name="T11" fmla="*/ 21 h 127"/>
                <a:gd name="T12" fmla="*/ 27 w 103"/>
                <a:gd name="T13" fmla="*/ 76 h 127"/>
                <a:gd name="T14" fmla="*/ 27 w 103"/>
                <a:gd name="T15" fmla="*/ 127 h 127"/>
                <a:gd name="T16" fmla="*/ 0 w 103"/>
                <a:gd name="T17" fmla="*/ 127 h 127"/>
                <a:gd name="T18" fmla="*/ 0 w 103"/>
                <a:gd name="T19" fmla="*/ 0 h 127"/>
                <a:gd name="T20" fmla="*/ 54 w 103"/>
                <a:gd name="T21" fmla="*/ 0 h 127"/>
                <a:gd name="T22" fmla="*/ 98 w 103"/>
                <a:gd name="T23" fmla="*/ 33 h 127"/>
                <a:gd name="T24" fmla="*/ 72 w 103"/>
                <a:gd name="T25" fmla="*/ 64 h 127"/>
                <a:gd name="T26" fmla="*/ 72 w 103"/>
                <a:gd name="T27" fmla="*/ 65 h 127"/>
                <a:gd name="T28" fmla="*/ 95 w 103"/>
                <a:gd name="T29" fmla="*/ 93 h 127"/>
                <a:gd name="T30" fmla="*/ 96 w 103"/>
                <a:gd name="T31" fmla="*/ 97 h 127"/>
                <a:gd name="T32" fmla="*/ 103 w 103"/>
                <a:gd name="T33" fmla="*/ 127 h 127"/>
                <a:gd name="T34" fmla="*/ 73 w 103"/>
                <a:gd name="T35" fmla="*/ 127 h 127"/>
                <a:gd name="T36" fmla="*/ 68 w 103"/>
                <a:gd name="T37" fmla="*/ 93 h 127"/>
                <a:gd name="T38" fmla="*/ 56 w 103"/>
                <a:gd name="T39" fmla="*/ 76 h 127"/>
                <a:gd name="T40" fmla="*/ 27 w 103"/>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3" h="127">
                  <a:moveTo>
                    <a:pt x="27" y="21"/>
                  </a:moveTo>
                  <a:cubicBezTo>
                    <a:pt x="27" y="55"/>
                    <a:pt x="27" y="55"/>
                    <a:pt x="27" y="55"/>
                  </a:cubicBezTo>
                  <a:cubicBezTo>
                    <a:pt x="50" y="55"/>
                    <a:pt x="50" y="55"/>
                    <a:pt x="50" y="55"/>
                  </a:cubicBezTo>
                  <a:cubicBezTo>
                    <a:pt x="63" y="55"/>
                    <a:pt x="70" y="49"/>
                    <a:pt x="70" y="37"/>
                  </a:cubicBezTo>
                  <a:cubicBezTo>
                    <a:pt x="70"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5" y="66"/>
                    <a:pt x="92" y="75"/>
                    <a:pt x="95" y="93"/>
                  </a:cubicBezTo>
                  <a:cubicBezTo>
                    <a:pt x="95" y="95"/>
                    <a:pt x="96" y="96"/>
                    <a:pt x="96" y="97"/>
                  </a:cubicBezTo>
                  <a:cubicBezTo>
                    <a:pt x="97" y="112"/>
                    <a:pt x="99" y="122"/>
                    <a:pt x="103" y="127"/>
                  </a:cubicBezTo>
                  <a:cubicBezTo>
                    <a:pt x="73" y="127"/>
                    <a:pt x="73" y="127"/>
                    <a:pt x="73" y="127"/>
                  </a:cubicBezTo>
                  <a:cubicBezTo>
                    <a:pt x="70" y="116"/>
                    <a:pt x="69"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101" name="ïṩlïdé"/>
            <p:cNvSpPr/>
            <p:nvPr/>
          </p:nvSpPr>
          <p:spPr bwMode="auto">
            <a:xfrm>
              <a:off x="8483547"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6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6" y="0"/>
                  </a:cubicBezTo>
                  <a:cubicBezTo>
                    <a:pt x="84" y="2"/>
                    <a:pt x="98" y="15"/>
                    <a:pt x="100" y="39"/>
                  </a:cubicBezTo>
                  <a:close/>
                </a:path>
              </a:pathLst>
            </a:custGeom>
            <a:solidFill>
              <a:srgbClr val="14378B"/>
            </a:solidFill>
            <a:ln>
              <a:noFill/>
            </a:ln>
          </p:spPr>
          <p:txBody>
            <a:bodyPr anchor="ctr"/>
            <a:lstStyle/>
            <a:p>
              <a:pPr algn="ctr"/>
              <a:endParaRPr/>
            </a:p>
          </p:txBody>
        </p:sp>
        <p:sp>
          <p:nvSpPr>
            <p:cNvPr id="102" name="îṩlïḍê"/>
            <p:cNvSpPr/>
            <p:nvPr/>
          </p:nvSpPr>
          <p:spPr bwMode="auto">
            <a:xfrm>
              <a:off x="8555437" y="-121383"/>
              <a:ext cx="15443" cy="70824"/>
            </a:xfrm>
            <a:prstGeom prst="rect">
              <a:avLst/>
            </a:prstGeom>
            <a:solidFill>
              <a:srgbClr val="14378B"/>
            </a:solidFill>
            <a:ln>
              <a:noFill/>
            </a:ln>
          </p:spPr>
          <p:txBody>
            <a:bodyPr anchor="ctr"/>
            <a:lstStyle/>
            <a:p>
              <a:pPr algn="ctr"/>
              <a:endParaRPr/>
            </a:p>
          </p:txBody>
        </p:sp>
        <p:sp>
          <p:nvSpPr>
            <p:cNvPr id="149" name="ïSliḋè"/>
            <p:cNvSpPr/>
            <p:nvPr/>
          </p:nvSpPr>
          <p:spPr bwMode="auto">
            <a:xfrm>
              <a:off x="8580997" y="-121383"/>
              <a:ext cx="57511" cy="70824"/>
            </a:xfrm>
            <a:custGeom>
              <a:avLst/>
              <a:gdLst>
                <a:gd name="T0" fmla="*/ 0 w 108"/>
                <a:gd name="T1" fmla="*/ 22 h 133"/>
                <a:gd name="T2" fmla="*/ 0 w 108"/>
                <a:gd name="T3" fmla="*/ 0 h 133"/>
                <a:gd name="T4" fmla="*/ 108 w 108"/>
                <a:gd name="T5" fmla="*/ 0 h 133"/>
                <a:gd name="T6" fmla="*/ 108 w 108"/>
                <a:gd name="T7" fmla="*/ 22 h 133"/>
                <a:gd name="T8" fmla="*/ 68 w 108"/>
                <a:gd name="T9" fmla="*/ 22 h 133"/>
                <a:gd name="T10" fmla="*/ 68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8" y="22"/>
                  </a:lnTo>
                  <a:lnTo>
                    <a:pt x="68" y="133"/>
                  </a:lnTo>
                  <a:lnTo>
                    <a:pt x="40" y="133"/>
                  </a:lnTo>
                  <a:lnTo>
                    <a:pt x="40" y="22"/>
                  </a:lnTo>
                  <a:lnTo>
                    <a:pt x="0" y="22"/>
                  </a:lnTo>
                  <a:close/>
                </a:path>
              </a:pathLst>
            </a:custGeom>
            <a:solidFill>
              <a:srgbClr val="14378B"/>
            </a:solidFill>
            <a:ln>
              <a:noFill/>
            </a:ln>
          </p:spPr>
          <p:txBody>
            <a:bodyPr anchor="ctr"/>
            <a:lstStyle/>
            <a:p>
              <a:pPr algn="ctr"/>
              <a:endParaRPr/>
            </a:p>
          </p:txBody>
        </p:sp>
        <p:sp>
          <p:nvSpPr>
            <p:cNvPr id="150" name="îś1îde"/>
            <p:cNvSpPr/>
            <p:nvPr/>
          </p:nvSpPr>
          <p:spPr bwMode="auto">
            <a:xfrm>
              <a:off x="8644366" y="-121383"/>
              <a:ext cx="63369" cy="70824"/>
            </a:xfrm>
            <a:custGeom>
              <a:avLst/>
              <a:gdLst>
                <a:gd name="T0" fmla="*/ 45 w 119"/>
                <a:gd name="T1" fmla="*/ 133 h 133"/>
                <a:gd name="T2" fmla="*/ 45 w 119"/>
                <a:gd name="T3" fmla="*/ 90 h 133"/>
                <a:gd name="T4" fmla="*/ 0 w 119"/>
                <a:gd name="T5" fmla="*/ 0 h 133"/>
                <a:gd name="T6" fmla="*/ 34 w 119"/>
                <a:gd name="T7" fmla="*/ 0 h 133"/>
                <a:gd name="T8" fmla="*/ 61 w 119"/>
                <a:gd name="T9" fmla="*/ 61 h 133"/>
                <a:gd name="T10" fmla="*/ 89 w 119"/>
                <a:gd name="T11" fmla="*/ 0 h 133"/>
                <a:gd name="T12" fmla="*/ 119 w 119"/>
                <a:gd name="T13" fmla="*/ 0 h 133"/>
                <a:gd name="T14" fmla="*/ 74 w 119"/>
                <a:gd name="T15" fmla="*/ 90 h 133"/>
                <a:gd name="T16" fmla="*/ 74 w 119"/>
                <a:gd name="T17" fmla="*/ 133 h 133"/>
                <a:gd name="T18" fmla="*/ 45 w 119"/>
                <a:gd name="T19"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9" h="133">
                  <a:moveTo>
                    <a:pt x="45" y="133"/>
                  </a:moveTo>
                  <a:lnTo>
                    <a:pt x="45" y="90"/>
                  </a:lnTo>
                  <a:lnTo>
                    <a:pt x="0" y="0"/>
                  </a:lnTo>
                  <a:lnTo>
                    <a:pt x="34" y="0"/>
                  </a:lnTo>
                  <a:lnTo>
                    <a:pt x="61" y="61"/>
                  </a:lnTo>
                  <a:lnTo>
                    <a:pt x="89" y="0"/>
                  </a:lnTo>
                  <a:lnTo>
                    <a:pt x="119" y="0"/>
                  </a:lnTo>
                  <a:lnTo>
                    <a:pt x="74" y="90"/>
                  </a:lnTo>
                  <a:lnTo>
                    <a:pt x="74" y="133"/>
                  </a:lnTo>
                  <a:lnTo>
                    <a:pt x="45" y="133"/>
                  </a:lnTo>
                  <a:close/>
                </a:path>
              </a:pathLst>
            </a:custGeom>
            <a:solidFill>
              <a:srgbClr val="14378B"/>
            </a:solidFill>
            <a:ln>
              <a:noFill/>
            </a:ln>
          </p:spPr>
          <p:txBody>
            <a:bodyPr anchor="ctr"/>
            <a:lstStyle/>
            <a:p>
              <a:pPr algn="ctr"/>
              <a:endParaRPr/>
            </a:p>
          </p:txBody>
        </p:sp>
        <p:grpSp>
          <p:nvGrpSpPr>
            <p:cNvPr id="151" name="组合 150"/>
            <p:cNvGrpSpPr/>
            <p:nvPr/>
          </p:nvGrpSpPr>
          <p:grpSpPr>
            <a:xfrm>
              <a:off x="6468241" y="-589995"/>
              <a:ext cx="621463" cy="623075"/>
              <a:chOff x="5786829" y="126955"/>
              <a:chExt cx="1534722" cy="1538704"/>
            </a:xfrm>
            <a:solidFill>
              <a:srgbClr val="14378B"/>
            </a:solidFill>
          </p:grpSpPr>
          <p:sp>
            <p:nvSpPr>
              <p:cNvPr id="152" name="任意多边形: 形状 151"/>
              <p:cNvSpPr/>
              <p:nvPr/>
            </p:nvSpPr>
            <p:spPr bwMode="auto">
              <a:xfrm>
                <a:off x="5786829" y="126955"/>
                <a:ext cx="1534722" cy="1538704"/>
              </a:xfrm>
              <a:custGeom>
                <a:avLst/>
                <a:gdLst>
                  <a:gd name="connsiteX0" fmla="*/ 767361 w 1534722"/>
                  <a:gd name="connsiteY0" fmla="*/ 17259 h 1538704"/>
                  <a:gd name="connsiteX1" fmla="*/ 16594 w 1534722"/>
                  <a:gd name="connsiteY1" fmla="*/ 769353 h 1538704"/>
                  <a:gd name="connsiteX2" fmla="*/ 767361 w 1534722"/>
                  <a:gd name="connsiteY2" fmla="*/ 1521447 h 1538704"/>
                  <a:gd name="connsiteX3" fmla="*/ 1518128 w 1534722"/>
                  <a:gd name="connsiteY3" fmla="*/ 769353 h 1538704"/>
                  <a:gd name="connsiteX4" fmla="*/ 767361 w 1534722"/>
                  <a:gd name="connsiteY4" fmla="*/ 17259 h 1538704"/>
                  <a:gd name="connsiteX5" fmla="*/ 767361 w 1534722"/>
                  <a:gd name="connsiteY5" fmla="*/ 0 h 1538704"/>
                  <a:gd name="connsiteX6" fmla="*/ 1534722 w 1534722"/>
                  <a:gd name="connsiteY6" fmla="*/ 769352 h 1538704"/>
                  <a:gd name="connsiteX7" fmla="*/ 767361 w 1534722"/>
                  <a:gd name="connsiteY7" fmla="*/ 1538704 h 1538704"/>
                  <a:gd name="connsiteX8" fmla="*/ 0 w 1534722"/>
                  <a:gd name="connsiteY8" fmla="*/ 769352 h 1538704"/>
                  <a:gd name="connsiteX9" fmla="*/ 767361 w 1534722"/>
                  <a:gd name="connsiteY9" fmla="*/ 0 h 1538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34722" h="1538704">
                    <a:moveTo>
                      <a:pt x="767361" y="17259"/>
                    </a:moveTo>
                    <a:cubicBezTo>
                      <a:pt x="352724" y="17259"/>
                      <a:pt x="16594" y="353983"/>
                      <a:pt x="16594" y="769353"/>
                    </a:cubicBezTo>
                    <a:cubicBezTo>
                      <a:pt x="16594" y="1184723"/>
                      <a:pt x="352724" y="1521447"/>
                      <a:pt x="767361" y="1521447"/>
                    </a:cubicBezTo>
                    <a:cubicBezTo>
                      <a:pt x="1181998" y="1521447"/>
                      <a:pt x="1518128" y="1184723"/>
                      <a:pt x="1518128" y="769353"/>
                    </a:cubicBezTo>
                    <a:cubicBezTo>
                      <a:pt x="1518128" y="353983"/>
                      <a:pt x="1181998" y="17259"/>
                      <a:pt x="767361" y="17259"/>
                    </a:cubicBezTo>
                    <a:close/>
                    <a:moveTo>
                      <a:pt x="767361" y="0"/>
                    </a:moveTo>
                    <a:cubicBezTo>
                      <a:pt x="1191163" y="0"/>
                      <a:pt x="1534722" y="344451"/>
                      <a:pt x="1534722" y="769352"/>
                    </a:cubicBezTo>
                    <a:cubicBezTo>
                      <a:pt x="1534722" y="1194253"/>
                      <a:pt x="1191163" y="1538704"/>
                      <a:pt x="767361" y="1538704"/>
                    </a:cubicBezTo>
                    <a:cubicBezTo>
                      <a:pt x="343559" y="1538704"/>
                      <a:pt x="0" y="1194253"/>
                      <a:pt x="0" y="769352"/>
                    </a:cubicBezTo>
                    <a:cubicBezTo>
                      <a:pt x="0" y="344451"/>
                      <a:pt x="343559" y="0"/>
                      <a:pt x="767361" y="0"/>
                    </a:cubicBezTo>
                    <a:close/>
                  </a:path>
                </a:pathLst>
              </a:custGeom>
              <a:grpFill/>
              <a:ln>
                <a:noFill/>
              </a:ln>
            </p:spPr>
            <p:txBody>
              <a:bodyPr wrap="square" anchor="ctr">
                <a:noAutofit/>
              </a:bodyPr>
              <a:lstStyle/>
              <a:p>
                <a:pPr algn="ctr"/>
                <a:endParaRPr/>
              </a:p>
            </p:txBody>
          </p:sp>
          <p:sp>
            <p:nvSpPr>
              <p:cNvPr id="153" name="任意多边形: 形状 152"/>
              <p:cNvSpPr/>
              <p:nvPr/>
            </p:nvSpPr>
            <p:spPr bwMode="auto">
              <a:xfrm>
                <a:off x="5939505" y="279629"/>
                <a:ext cx="1230700" cy="1233354"/>
              </a:xfrm>
              <a:custGeom>
                <a:avLst/>
                <a:gdLst>
                  <a:gd name="connsiteX0" fmla="*/ 615350 w 1230700"/>
                  <a:gd name="connsiteY0" fmla="*/ 15931 h 1233354"/>
                  <a:gd name="connsiteX1" fmla="*/ 17259 w 1230700"/>
                  <a:gd name="connsiteY1" fmla="*/ 616012 h 1233354"/>
                  <a:gd name="connsiteX2" fmla="*/ 615350 w 1230700"/>
                  <a:gd name="connsiteY2" fmla="*/ 1216093 h 1233354"/>
                  <a:gd name="connsiteX3" fmla="*/ 1213441 w 1230700"/>
                  <a:gd name="connsiteY3" fmla="*/ 616012 h 1233354"/>
                  <a:gd name="connsiteX4" fmla="*/ 615350 w 1230700"/>
                  <a:gd name="connsiteY4" fmla="*/ 15931 h 1233354"/>
                  <a:gd name="connsiteX5" fmla="*/ 615350 w 1230700"/>
                  <a:gd name="connsiteY5" fmla="*/ 0 h 1233354"/>
                  <a:gd name="connsiteX6" fmla="*/ 1230700 w 1230700"/>
                  <a:gd name="connsiteY6" fmla="*/ 616677 h 1233354"/>
                  <a:gd name="connsiteX7" fmla="*/ 615350 w 1230700"/>
                  <a:gd name="connsiteY7" fmla="*/ 1233354 h 1233354"/>
                  <a:gd name="connsiteX8" fmla="*/ 0 w 1230700"/>
                  <a:gd name="connsiteY8" fmla="*/ 616677 h 1233354"/>
                  <a:gd name="connsiteX9" fmla="*/ 615350 w 1230700"/>
                  <a:gd name="connsiteY9" fmla="*/ 0 h 1233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0700" h="1233354">
                    <a:moveTo>
                      <a:pt x="615350" y="15931"/>
                    </a:moveTo>
                    <a:cubicBezTo>
                      <a:pt x="285033" y="15931"/>
                      <a:pt x="17259" y="284596"/>
                      <a:pt x="17259" y="616012"/>
                    </a:cubicBezTo>
                    <a:cubicBezTo>
                      <a:pt x="17259" y="947428"/>
                      <a:pt x="285033" y="1216093"/>
                      <a:pt x="615350" y="1216093"/>
                    </a:cubicBezTo>
                    <a:cubicBezTo>
                      <a:pt x="945667" y="1216093"/>
                      <a:pt x="1213441" y="947428"/>
                      <a:pt x="1213441" y="616012"/>
                    </a:cubicBezTo>
                    <a:cubicBezTo>
                      <a:pt x="1213441" y="284596"/>
                      <a:pt x="945667" y="15931"/>
                      <a:pt x="615350" y="15931"/>
                    </a:cubicBezTo>
                    <a:close/>
                    <a:moveTo>
                      <a:pt x="615350" y="0"/>
                    </a:moveTo>
                    <a:cubicBezTo>
                      <a:pt x="955198" y="0"/>
                      <a:pt x="1230700" y="276096"/>
                      <a:pt x="1230700" y="616677"/>
                    </a:cubicBezTo>
                    <a:cubicBezTo>
                      <a:pt x="1230700" y="957258"/>
                      <a:pt x="955198" y="1233354"/>
                      <a:pt x="615350" y="1233354"/>
                    </a:cubicBezTo>
                    <a:cubicBezTo>
                      <a:pt x="275502" y="1233354"/>
                      <a:pt x="0" y="957258"/>
                      <a:pt x="0" y="616677"/>
                    </a:cubicBezTo>
                    <a:cubicBezTo>
                      <a:pt x="0" y="276096"/>
                      <a:pt x="275502" y="0"/>
                      <a:pt x="615350" y="0"/>
                    </a:cubicBezTo>
                    <a:close/>
                  </a:path>
                </a:pathLst>
              </a:custGeom>
              <a:grpFill/>
              <a:ln>
                <a:noFill/>
              </a:ln>
            </p:spPr>
            <p:txBody>
              <a:bodyPr wrap="square" anchor="ctr">
                <a:noAutofit/>
              </a:bodyPr>
              <a:lstStyle/>
              <a:p>
                <a:pPr algn="ctr"/>
                <a:endParaRPr/>
              </a:p>
            </p:txBody>
          </p:sp>
          <p:sp>
            <p:nvSpPr>
              <p:cNvPr id="156" name="任意多边形: 形状 155"/>
              <p:cNvSpPr/>
              <p:nvPr/>
            </p:nvSpPr>
            <p:spPr bwMode="auto">
              <a:xfrm>
                <a:off x="5968710" y="308836"/>
                <a:ext cx="1172284" cy="1173612"/>
              </a:xfrm>
              <a:custGeom>
                <a:avLst/>
                <a:gdLst>
                  <a:gd name="connsiteX0" fmla="*/ 234991 w 1172284"/>
                  <a:gd name="connsiteY0" fmla="*/ 388993 h 1173612"/>
                  <a:gd name="connsiteX1" fmla="*/ 92968 w 1172284"/>
                  <a:gd name="connsiteY1" fmla="*/ 539400 h 1173612"/>
                  <a:gd name="connsiteX2" fmla="*/ 105500 w 1172284"/>
                  <a:gd name="connsiteY2" fmla="*/ 664739 h 1173612"/>
                  <a:gd name="connsiteX3" fmla="*/ 317142 w 1172284"/>
                  <a:gd name="connsiteY3" fmla="*/ 872245 h 1173612"/>
                  <a:gd name="connsiteX4" fmla="*/ 520429 w 1172284"/>
                  <a:gd name="connsiteY4" fmla="*/ 661954 h 1173612"/>
                  <a:gd name="connsiteX5" fmla="*/ 439671 w 1172284"/>
                  <a:gd name="connsiteY5" fmla="*/ 583965 h 1173612"/>
                  <a:gd name="connsiteX6" fmla="*/ 312964 w 1172284"/>
                  <a:gd name="connsiteY6" fmla="*/ 714875 h 1173612"/>
                  <a:gd name="connsiteX7" fmla="*/ 229422 w 1172284"/>
                  <a:gd name="connsiteY7" fmla="*/ 632708 h 1173612"/>
                  <a:gd name="connsiteX8" fmla="*/ 222460 w 1172284"/>
                  <a:gd name="connsiteY8" fmla="*/ 554719 h 1173612"/>
                  <a:gd name="connsiteX9" fmla="*/ 272585 w 1172284"/>
                  <a:gd name="connsiteY9" fmla="*/ 494835 h 1173612"/>
                  <a:gd name="connsiteX10" fmla="*/ 363090 w 1172284"/>
                  <a:gd name="connsiteY10" fmla="*/ 575609 h 1173612"/>
                  <a:gd name="connsiteX11" fmla="*/ 396507 w 1172284"/>
                  <a:gd name="connsiteY11" fmla="*/ 542185 h 1173612"/>
                  <a:gd name="connsiteX12" fmla="*/ 885806 w 1172284"/>
                  <a:gd name="connsiteY12" fmla="*/ 337217 h 1173612"/>
                  <a:gd name="connsiteX13" fmla="*/ 809299 w 1172284"/>
                  <a:gd name="connsiteY13" fmla="*/ 416766 h 1173612"/>
                  <a:gd name="connsiteX14" fmla="*/ 910845 w 1172284"/>
                  <a:gd name="connsiteY14" fmla="*/ 511666 h 1173612"/>
                  <a:gd name="connsiteX15" fmla="*/ 953967 w 1172284"/>
                  <a:gd name="connsiteY15" fmla="*/ 619127 h 1173612"/>
                  <a:gd name="connsiteX16" fmla="*/ 891370 w 1172284"/>
                  <a:gd name="connsiteY16" fmla="*/ 691698 h 1173612"/>
                  <a:gd name="connsiteX17" fmla="*/ 711926 w 1172284"/>
                  <a:gd name="connsiteY17" fmla="*/ 517249 h 1173612"/>
                  <a:gd name="connsiteX18" fmla="*/ 675759 w 1172284"/>
                  <a:gd name="connsiteY18" fmla="*/ 552138 h 1173612"/>
                  <a:gd name="connsiteX19" fmla="*/ 930319 w 1172284"/>
                  <a:gd name="connsiteY19" fmla="*/ 800554 h 1173612"/>
                  <a:gd name="connsiteX20" fmla="*/ 1081942 w 1172284"/>
                  <a:gd name="connsiteY20" fmla="*/ 642852 h 1173612"/>
                  <a:gd name="connsiteX21" fmla="*/ 1066641 w 1172284"/>
                  <a:gd name="connsiteY21" fmla="*/ 513062 h 1173612"/>
                  <a:gd name="connsiteX22" fmla="*/ 885806 w 1172284"/>
                  <a:gd name="connsiteY22" fmla="*/ 337217 h 1173612"/>
                  <a:gd name="connsiteX23" fmla="*/ 550424 w 1172284"/>
                  <a:gd name="connsiteY23" fmla="*/ 67506 h 1173612"/>
                  <a:gd name="connsiteX24" fmla="*/ 442771 w 1172284"/>
                  <a:gd name="connsiteY24" fmla="*/ 144464 h 1173612"/>
                  <a:gd name="connsiteX25" fmla="*/ 260214 w 1172284"/>
                  <a:gd name="connsiteY25" fmla="*/ 345494 h 1173612"/>
                  <a:gd name="connsiteX26" fmla="*/ 757716 w 1172284"/>
                  <a:gd name="connsiteY26" fmla="*/ 832715 h 1173612"/>
                  <a:gd name="connsiteX27" fmla="*/ 660167 w 1172284"/>
                  <a:gd name="connsiteY27" fmla="*/ 929042 h 1173612"/>
                  <a:gd name="connsiteX28" fmla="*/ 554256 w 1172284"/>
                  <a:gd name="connsiteY28" fmla="*/ 954171 h 1173612"/>
                  <a:gd name="connsiteX29" fmla="*/ 456707 w 1172284"/>
                  <a:gd name="connsiteY29" fmla="*/ 856448 h 1173612"/>
                  <a:gd name="connsiteX30" fmla="*/ 584915 w 1172284"/>
                  <a:gd name="connsiteY30" fmla="*/ 725219 h 1173612"/>
                  <a:gd name="connsiteX31" fmla="*/ 543108 w 1172284"/>
                  <a:gd name="connsiteY31" fmla="*/ 686130 h 1173612"/>
                  <a:gd name="connsiteX32" fmla="*/ 342435 w 1172284"/>
                  <a:gd name="connsiteY32" fmla="*/ 895537 h 1173612"/>
                  <a:gd name="connsiteX33" fmla="*/ 505481 w 1172284"/>
                  <a:gd name="connsiteY33" fmla="*/ 1064459 h 1173612"/>
                  <a:gd name="connsiteX34" fmla="*/ 675496 w 1172284"/>
                  <a:gd name="connsiteY34" fmla="*/ 1063063 h 1173612"/>
                  <a:gd name="connsiteX35" fmla="*/ 905434 w 1172284"/>
                  <a:gd name="connsiteY35" fmla="*/ 829923 h 1173612"/>
                  <a:gd name="connsiteX36" fmla="*/ 400964 w 1172284"/>
                  <a:gd name="connsiteY36" fmla="*/ 344098 h 1173612"/>
                  <a:gd name="connsiteX37" fmla="*/ 512449 w 1172284"/>
                  <a:gd name="connsiteY37" fmla="*/ 222642 h 1173612"/>
                  <a:gd name="connsiteX38" fmla="*/ 601637 w 1172284"/>
                  <a:gd name="connsiteY38" fmla="*/ 215662 h 1173612"/>
                  <a:gd name="connsiteX39" fmla="*/ 742387 w 1172284"/>
                  <a:gd name="connsiteY39" fmla="*/ 349683 h 1173612"/>
                  <a:gd name="connsiteX40" fmla="*/ 611392 w 1172284"/>
                  <a:gd name="connsiteY40" fmla="*/ 482307 h 1173612"/>
                  <a:gd name="connsiteX41" fmla="*/ 646231 w 1172284"/>
                  <a:gd name="connsiteY41" fmla="*/ 518604 h 1173612"/>
                  <a:gd name="connsiteX42" fmla="*/ 853872 w 1172284"/>
                  <a:gd name="connsiteY42" fmla="*/ 307801 h 1173612"/>
                  <a:gd name="connsiteX43" fmla="*/ 664348 w 1172284"/>
                  <a:gd name="connsiteY43" fmla="*/ 119335 h 1173612"/>
                  <a:gd name="connsiteX44" fmla="*/ 550424 w 1172284"/>
                  <a:gd name="connsiteY44" fmla="*/ 67506 h 1173612"/>
                  <a:gd name="connsiteX45" fmla="*/ 586142 w 1172284"/>
                  <a:gd name="connsiteY45" fmla="*/ 0 h 1173612"/>
                  <a:gd name="connsiteX46" fmla="*/ 1172284 w 1172284"/>
                  <a:gd name="connsiteY46" fmla="*/ 586806 h 1173612"/>
                  <a:gd name="connsiteX47" fmla="*/ 586142 w 1172284"/>
                  <a:gd name="connsiteY47" fmla="*/ 1173612 h 1173612"/>
                  <a:gd name="connsiteX48" fmla="*/ 0 w 1172284"/>
                  <a:gd name="connsiteY48" fmla="*/ 586806 h 1173612"/>
                  <a:gd name="connsiteX49" fmla="*/ 586142 w 1172284"/>
                  <a:gd name="connsiteY49" fmla="*/ 0 h 1173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172284" h="1173612">
                    <a:moveTo>
                      <a:pt x="234991" y="388993"/>
                    </a:moveTo>
                    <a:cubicBezTo>
                      <a:pt x="234991" y="388993"/>
                      <a:pt x="234991" y="388993"/>
                      <a:pt x="92968" y="539400"/>
                    </a:cubicBezTo>
                    <a:cubicBezTo>
                      <a:pt x="67905" y="565860"/>
                      <a:pt x="63728" y="624352"/>
                      <a:pt x="105500" y="664739"/>
                    </a:cubicBezTo>
                    <a:cubicBezTo>
                      <a:pt x="105500" y="664739"/>
                      <a:pt x="105500" y="664739"/>
                      <a:pt x="317142" y="872245"/>
                    </a:cubicBezTo>
                    <a:cubicBezTo>
                      <a:pt x="317142" y="872245"/>
                      <a:pt x="317142" y="872245"/>
                      <a:pt x="520429" y="661954"/>
                    </a:cubicBezTo>
                    <a:cubicBezTo>
                      <a:pt x="520429" y="661954"/>
                      <a:pt x="520429" y="661954"/>
                      <a:pt x="439671" y="583965"/>
                    </a:cubicBezTo>
                    <a:cubicBezTo>
                      <a:pt x="439671" y="583965"/>
                      <a:pt x="439671" y="583965"/>
                      <a:pt x="312964" y="714875"/>
                    </a:cubicBezTo>
                    <a:cubicBezTo>
                      <a:pt x="312964" y="714875"/>
                      <a:pt x="312964" y="714875"/>
                      <a:pt x="229422" y="632708"/>
                    </a:cubicBezTo>
                    <a:cubicBezTo>
                      <a:pt x="209928" y="606248"/>
                      <a:pt x="202966" y="581180"/>
                      <a:pt x="222460" y="554719"/>
                    </a:cubicBezTo>
                    <a:cubicBezTo>
                      <a:pt x="222460" y="554719"/>
                      <a:pt x="222460" y="554719"/>
                      <a:pt x="272585" y="494835"/>
                    </a:cubicBezTo>
                    <a:cubicBezTo>
                      <a:pt x="272585" y="494835"/>
                      <a:pt x="272585" y="494835"/>
                      <a:pt x="363090" y="575609"/>
                    </a:cubicBezTo>
                    <a:cubicBezTo>
                      <a:pt x="363090" y="575609"/>
                      <a:pt x="363090" y="575609"/>
                      <a:pt x="396507" y="542185"/>
                    </a:cubicBezTo>
                    <a:close/>
                    <a:moveTo>
                      <a:pt x="885806" y="337217"/>
                    </a:moveTo>
                    <a:cubicBezTo>
                      <a:pt x="809299" y="416766"/>
                      <a:pt x="809299" y="416766"/>
                      <a:pt x="809299" y="416766"/>
                    </a:cubicBezTo>
                    <a:cubicBezTo>
                      <a:pt x="910845" y="511666"/>
                      <a:pt x="910845" y="511666"/>
                      <a:pt x="910845" y="511666"/>
                    </a:cubicBezTo>
                    <a:cubicBezTo>
                      <a:pt x="949794" y="547952"/>
                      <a:pt x="972050" y="591215"/>
                      <a:pt x="953967" y="619127"/>
                    </a:cubicBezTo>
                    <a:cubicBezTo>
                      <a:pt x="891370" y="691698"/>
                      <a:pt x="891370" y="691698"/>
                      <a:pt x="891370" y="691698"/>
                    </a:cubicBezTo>
                    <a:lnTo>
                      <a:pt x="711926" y="517249"/>
                    </a:lnTo>
                    <a:cubicBezTo>
                      <a:pt x="675759" y="552138"/>
                      <a:pt x="675759" y="552138"/>
                      <a:pt x="675759" y="552138"/>
                    </a:cubicBezTo>
                    <a:cubicBezTo>
                      <a:pt x="930319" y="800554"/>
                      <a:pt x="930319" y="800554"/>
                      <a:pt x="930319" y="800554"/>
                    </a:cubicBezTo>
                    <a:cubicBezTo>
                      <a:pt x="1081942" y="642852"/>
                      <a:pt x="1081942" y="642852"/>
                      <a:pt x="1081942" y="642852"/>
                    </a:cubicBezTo>
                    <a:cubicBezTo>
                      <a:pt x="1112545" y="613545"/>
                      <a:pt x="1095853" y="538182"/>
                      <a:pt x="1066641" y="513062"/>
                    </a:cubicBezTo>
                    <a:cubicBezTo>
                      <a:pt x="885806" y="337217"/>
                      <a:pt x="885806" y="337217"/>
                      <a:pt x="885806" y="337217"/>
                    </a:cubicBezTo>
                    <a:close/>
                    <a:moveTo>
                      <a:pt x="550424" y="67506"/>
                    </a:moveTo>
                    <a:cubicBezTo>
                      <a:pt x="515237" y="71869"/>
                      <a:pt x="481094" y="97696"/>
                      <a:pt x="442771" y="144464"/>
                    </a:cubicBezTo>
                    <a:cubicBezTo>
                      <a:pt x="260214" y="345494"/>
                      <a:pt x="260214" y="345494"/>
                      <a:pt x="260214" y="345494"/>
                    </a:cubicBezTo>
                    <a:cubicBezTo>
                      <a:pt x="757716" y="832715"/>
                      <a:pt x="757716" y="832715"/>
                      <a:pt x="757716" y="832715"/>
                    </a:cubicBezTo>
                    <a:cubicBezTo>
                      <a:pt x="660167" y="929042"/>
                      <a:pt x="660167" y="929042"/>
                      <a:pt x="660167" y="929042"/>
                    </a:cubicBezTo>
                    <a:cubicBezTo>
                      <a:pt x="625328" y="962548"/>
                      <a:pt x="577947" y="975112"/>
                      <a:pt x="554256" y="954171"/>
                    </a:cubicBezTo>
                    <a:cubicBezTo>
                      <a:pt x="456707" y="856448"/>
                      <a:pt x="456707" y="856448"/>
                      <a:pt x="456707" y="856448"/>
                    </a:cubicBezTo>
                    <a:cubicBezTo>
                      <a:pt x="584915" y="725219"/>
                      <a:pt x="584915" y="725219"/>
                      <a:pt x="584915" y="725219"/>
                    </a:cubicBezTo>
                    <a:lnTo>
                      <a:pt x="543108" y="686130"/>
                    </a:lnTo>
                    <a:cubicBezTo>
                      <a:pt x="342435" y="895537"/>
                      <a:pt x="342435" y="895537"/>
                      <a:pt x="342435" y="895537"/>
                    </a:cubicBezTo>
                    <a:cubicBezTo>
                      <a:pt x="505481" y="1064459"/>
                      <a:pt x="505481" y="1064459"/>
                      <a:pt x="505481" y="1064459"/>
                    </a:cubicBezTo>
                    <a:cubicBezTo>
                      <a:pt x="559830" y="1120301"/>
                      <a:pt x="608605" y="1124489"/>
                      <a:pt x="675496" y="1063063"/>
                    </a:cubicBezTo>
                    <a:cubicBezTo>
                      <a:pt x="905434" y="829923"/>
                      <a:pt x="905434" y="829923"/>
                      <a:pt x="905434" y="829923"/>
                    </a:cubicBezTo>
                    <a:cubicBezTo>
                      <a:pt x="400964" y="344098"/>
                      <a:pt x="400964" y="344098"/>
                      <a:pt x="400964" y="344098"/>
                    </a:cubicBezTo>
                    <a:cubicBezTo>
                      <a:pt x="512449" y="222642"/>
                      <a:pt x="512449" y="222642"/>
                      <a:pt x="512449" y="222642"/>
                    </a:cubicBezTo>
                    <a:cubicBezTo>
                      <a:pt x="512449" y="222642"/>
                      <a:pt x="554256" y="183553"/>
                      <a:pt x="601637" y="215662"/>
                    </a:cubicBezTo>
                    <a:cubicBezTo>
                      <a:pt x="649019" y="249167"/>
                      <a:pt x="743781" y="346890"/>
                      <a:pt x="742387" y="349683"/>
                    </a:cubicBezTo>
                    <a:cubicBezTo>
                      <a:pt x="611392" y="482307"/>
                      <a:pt x="611392" y="482307"/>
                      <a:pt x="611392" y="482307"/>
                    </a:cubicBezTo>
                    <a:cubicBezTo>
                      <a:pt x="646231" y="518604"/>
                      <a:pt x="646231" y="518604"/>
                      <a:pt x="646231" y="518604"/>
                    </a:cubicBezTo>
                    <a:cubicBezTo>
                      <a:pt x="853872" y="307801"/>
                      <a:pt x="853872" y="307801"/>
                      <a:pt x="853872" y="307801"/>
                    </a:cubicBezTo>
                    <a:cubicBezTo>
                      <a:pt x="664348" y="119335"/>
                      <a:pt x="664348" y="119335"/>
                      <a:pt x="664348" y="119335"/>
                    </a:cubicBezTo>
                    <a:cubicBezTo>
                      <a:pt x="621844" y="80245"/>
                      <a:pt x="585611" y="63144"/>
                      <a:pt x="550424" y="67506"/>
                    </a:cubicBezTo>
                    <a:close/>
                    <a:moveTo>
                      <a:pt x="586142" y="0"/>
                    </a:moveTo>
                    <a:cubicBezTo>
                      <a:pt x="909859" y="0"/>
                      <a:pt x="1172284" y="262722"/>
                      <a:pt x="1172284" y="586806"/>
                    </a:cubicBezTo>
                    <a:cubicBezTo>
                      <a:pt x="1172284" y="910890"/>
                      <a:pt x="909859" y="1173612"/>
                      <a:pt x="586142" y="1173612"/>
                    </a:cubicBezTo>
                    <a:cubicBezTo>
                      <a:pt x="262425" y="1173612"/>
                      <a:pt x="0" y="910890"/>
                      <a:pt x="0" y="586806"/>
                    </a:cubicBezTo>
                    <a:cubicBezTo>
                      <a:pt x="0" y="262722"/>
                      <a:pt x="262425" y="0"/>
                      <a:pt x="586142" y="0"/>
                    </a:cubicBezTo>
                    <a:close/>
                  </a:path>
                </a:pathLst>
              </a:custGeom>
              <a:grpFill/>
              <a:ln>
                <a:noFill/>
              </a:ln>
            </p:spPr>
            <p:txBody>
              <a:bodyPr wrap="square" anchor="ctr">
                <a:noAutofit/>
              </a:bodyPr>
              <a:lstStyle/>
              <a:p>
                <a:pPr algn="ctr"/>
                <a:endParaRPr/>
              </a:p>
            </p:txBody>
          </p:sp>
          <p:sp>
            <p:nvSpPr>
              <p:cNvPr id="159" name="ïŝḻíḑè"/>
              <p:cNvSpPr/>
              <p:nvPr/>
            </p:nvSpPr>
            <p:spPr bwMode="auto">
              <a:xfrm>
                <a:off x="5874452" y="1174442"/>
                <a:ext cx="136745" cy="73018"/>
              </a:xfrm>
              <a:custGeom>
                <a:avLst/>
                <a:gdLst>
                  <a:gd name="T0" fmla="*/ 7 w 98"/>
                  <a:gd name="T1" fmla="*/ 52 h 52"/>
                  <a:gd name="T2" fmla="*/ 12 w 98"/>
                  <a:gd name="T3" fmla="*/ 46 h 52"/>
                  <a:gd name="T4" fmla="*/ 95 w 98"/>
                  <a:gd name="T5" fmla="*/ 4 h 52"/>
                  <a:gd name="T6" fmla="*/ 98 w 98"/>
                  <a:gd name="T7" fmla="*/ 4 h 52"/>
                  <a:gd name="T8" fmla="*/ 96 w 98"/>
                  <a:gd name="T9" fmla="*/ 0 h 52"/>
                  <a:gd name="T10" fmla="*/ 94 w 98"/>
                  <a:gd name="T11" fmla="*/ 1 h 52"/>
                  <a:gd name="T12" fmla="*/ 7 w 98"/>
                  <a:gd name="T13" fmla="*/ 38 h 52"/>
                  <a:gd name="T14" fmla="*/ 0 w 98"/>
                  <a:gd name="T15" fmla="*/ 39 h 52"/>
                  <a:gd name="T16" fmla="*/ 7 w 98"/>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52">
                    <a:moveTo>
                      <a:pt x="7" y="52"/>
                    </a:moveTo>
                    <a:cubicBezTo>
                      <a:pt x="5" y="48"/>
                      <a:pt x="7" y="48"/>
                      <a:pt x="12" y="46"/>
                    </a:cubicBezTo>
                    <a:cubicBezTo>
                      <a:pt x="95" y="4"/>
                      <a:pt x="95" y="4"/>
                      <a:pt x="95" y="4"/>
                    </a:cubicBezTo>
                    <a:cubicBezTo>
                      <a:pt x="96" y="4"/>
                      <a:pt x="97" y="3"/>
                      <a:pt x="98" y="4"/>
                    </a:cubicBezTo>
                    <a:cubicBezTo>
                      <a:pt x="96" y="0"/>
                      <a:pt x="96" y="0"/>
                      <a:pt x="96" y="0"/>
                    </a:cubicBezTo>
                    <a:cubicBezTo>
                      <a:pt x="96" y="0"/>
                      <a:pt x="95" y="1"/>
                      <a:pt x="94" y="1"/>
                    </a:cubicBezTo>
                    <a:cubicBezTo>
                      <a:pt x="7" y="38"/>
                      <a:pt x="7" y="38"/>
                      <a:pt x="7" y="38"/>
                    </a:cubicBezTo>
                    <a:cubicBezTo>
                      <a:pt x="3" y="40"/>
                      <a:pt x="2" y="42"/>
                      <a:pt x="0" y="39"/>
                    </a:cubicBezTo>
                    <a:lnTo>
                      <a:pt x="7" y="52"/>
                    </a:lnTo>
                    <a:close/>
                  </a:path>
                </a:pathLst>
              </a:custGeom>
              <a:grpFill/>
              <a:ln>
                <a:noFill/>
              </a:ln>
            </p:spPr>
            <p:txBody>
              <a:bodyPr anchor="ctr"/>
              <a:lstStyle/>
              <a:p>
                <a:pPr algn="ctr"/>
                <a:endParaRPr/>
              </a:p>
            </p:txBody>
          </p:sp>
          <p:sp>
            <p:nvSpPr>
              <p:cNvPr id="176" name="îsḷïdé"/>
              <p:cNvSpPr/>
              <p:nvPr/>
            </p:nvSpPr>
            <p:spPr bwMode="auto">
              <a:xfrm>
                <a:off x="5895693" y="1197012"/>
                <a:ext cx="128779" cy="80984"/>
              </a:xfrm>
              <a:custGeom>
                <a:avLst/>
                <a:gdLst>
                  <a:gd name="T0" fmla="*/ 4 w 93"/>
                  <a:gd name="T1" fmla="*/ 58 h 58"/>
                  <a:gd name="T2" fmla="*/ 5 w 93"/>
                  <a:gd name="T3" fmla="*/ 56 h 58"/>
                  <a:gd name="T4" fmla="*/ 92 w 93"/>
                  <a:gd name="T5" fmla="*/ 6 h 58"/>
                  <a:gd name="T6" fmla="*/ 93 w 93"/>
                  <a:gd name="T7" fmla="*/ 6 h 58"/>
                  <a:gd name="T8" fmla="*/ 89 w 93"/>
                  <a:gd name="T9" fmla="*/ 0 h 58"/>
                  <a:gd name="T10" fmla="*/ 88 w 93"/>
                  <a:gd name="T11" fmla="*/ 1 h 58"/>
                  <a:gd name="T12" fmla="*/ 4 w 93"/>
                  <a:gd name="T13" fmla="*/ 51 h 58"/>
                  <a:gd name="T14" fmla="*/ 0 w 93"/>
                  <a:gd name="T15" fmla="*/ 51 h 58"/>
                  <a:gd name="T16" fmla="*/ 4 w 93"/>
                  <a:gd name="T17" fmla="*/ 5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58">
                    <a:moveTo>
                      <a:pt x="4" y="58"/>
                    </a:moveTo>
                    <a:cubicBezTo>
                      <a:pt x="4" y="57"/>
                      <a:pt x="4" y="57"/>
                      <a:pt x="5" y="56"/>
                    </a:cubicBezTo>
                    <a:cubicBezTo>
                      <a:pt x="30" y="41"/>
                      <a:pt x="67" y="21"/>
                      <a:pt x="92" y="6"/>
                    </a:cubicBezTo>
                    <a:cubicBezTo>
                      <a:pt x="92" y="5"/>
                      <a:pt x="93" y="5"/>
                      <a:pt x="93" y="6"/>
                    </a:cubicBezTo>
                    <a:cubicBezTo>
                      <a:pt x="89" y="0"/>
                      <a:pt x="89" y="0"/>
                      <a:pt x="89" y="0"/>
                    </a:cubicBezTo>
                    <a:cubicBezTo>
                      <a:pt x="90" y="0"/>
                      <a:pt x="89" y="1"/>
                      <a:pt x="88" y="1"/>
                    </a:cubicBezTo>
                    <a:cubicBezTo>
                      <a:pt x="4" y="51"/>
                      <a:pt x="4" y="51"/>
                      <a:pt x="4" y="51"/>
                    </a:cubicBezTo>
                    <a:cubicBezTo>
                      <a:pt x="2" y="52"/>
                      <a:pt x="1" y="52"/>
                      <a:pt x="0" y="51"/>
                    </a:cubicBezTo>
                    <a:lnTo>
                      <a:pt x="4" y="58"/>
                    </a:lnTo>
                    <a:close/>
                  </a:path>
                </a:pathLst>
              </a:custGeom>
              <a:grpFill/>
              <a:ln>
                <a:noFill/>
              </a:ln>
            </p:spPr>
            <p:txBody>
              <a:bodyPr anchor="ctr"/>
              <a:lstStyle/>
              <a:p>
                <a:pPr algn="ctr"/>
                <a:endParaRPr/>
              </a:p>
            </p:txBody>
          </p:sp>
          <p:sp>
            <p:nvSpPr>
              <p:cNvPr id="177" name="íşľîdé"/>
              <p:cNvSpPr/>
              <p:nvPr/>
            </p:nvSpPr>
            <p:spPr bwMode="auto">
              <a:xfrm>
                <a:off x="5914279" y="1219582"/>
                <a:ext cx="127450" cy="91607"/>
              </a:xfrm>
              <a:custGeom>
                <a:avLst/>
                <a:gdLst>
                  <a:gd name="T0" fmla="*/ 5 w 91"/>
                  <a:gd name="T1" fmla="*/ 66 h 66"/>
                  <a:gd name="T2" fmla="*/ 7 w 91"/>
                  <a:gd name="T3" fmla="*/ 62 h 66"/>
                  <a:gd name="T4" fmla="*/ 86 w 91"/>
                  <a:gd name="T5" fmla="*/ 11 h 66"/>
                  <a:gd name="T6" fmla="*/ 91 w 91"/>
                  <a:gd name="T7" fmla="*/ 11 h 66"/>
                  <a:gd name="T8" fmla="*/ 84 w 91"/>
                  <a:gd name="T9" fmla="*/ 0 h 66"/>
                  <a:gd name="T10" fmla="*/ 81 w 91"/>
                  <a:gd name="T11" fmla="*/ 5 h 66"/>
                  <a:gd name="T12" fmla="*/ 3 w 91"/>
                  <a:gd name="T13" fmla="*/ 58 h 66"/>
                  <a:gd name="T14" fmla="*/ 0 w 91"/>
                  <a:gd name="T15" fmla="*/ 58 h 66"/>
                  <a:gd name="T16" fmla="*/ 5 w 91"/>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66">
                    <a:moveTo>
                      <a:pt x="5" y="66"/>
                    </a:moveTo>
                    <a:cubicBezTo>
                      <a:pt x="4" y="65"/>
                      <a:pt x="5" y="64"/>
                      <a:pt x="7" y="62"/>
                    </a:cubicBezTo>
                    <a:cubicBezTo>
                      <a:pt x="86" y="11"/>
                      <a:pt x="86" y="11"/>
                      <a:pt x="86" y="11"/>
                    </a:cubicBezTo>
                    <a:cubicBezTo>
                      <a:pt x="88" y="10"/>
                      <a:pt x="90" y="10"/>
                      <a:pt x="91" y="11"/>
                    </a:cubicBezTo>
                    <a:cubicBezTo>
                      <a:pt x="84" y="0"/>
                      <a:pt x="84" y="0"/>
                      <a:pt x="84" y="0"/>
                    </a:cubicBezTo>
                    <a:cubicBezTo>
                      <a:pt x="85" y="2"/>
                      <a:pt x="83" y="3"/>
                      <a:pt x="81" y="5"/>
                    </a:cubicBezTo>
                    <a:cubicBezTo>
                      <a:pt x="3" y="58"/>
                      <a:pt x="3" y="58"/>
                      <a:pt x="3" y="58"/>
                    </a:cubicBezTo>
                    <a:cubicBezTo>
                      <a:pt x="2" y="58"/>
                      <a:pt x="1" y="59"/>
                      <a:pt x="0" y="58"/>
                    </a:cubicBezTo>
                    <a:lnTo>
                      <a:pt x="5" y="66"/>
                    </a:lnTo>
                    <a:close/>
                  </a:path>
                </a:pathLst>
              </a:custGeom>
              <a:grpFill/>
              <a:ln>
                <a:noFill/>
              </a:ln>
            </p:spPr>
            <p:txBody>
              <a:bodyPr anchor="ctr"/>
              <a:lstStyle/>
              <a:p>
                <a:pPr algn="ctr"/>
                <a:endParaRPr/>
              </a:p>
            </p:txBody>
          </p:sp>
          <p:sp>
            <p:nvSpPr>
              <p:cNvPr id="178" name="ïṧļídè"/>
              <p:cNvSpPr/>
              <p:nvPr/>
            </p:nvSpPr>
            <p:spPr bwMode="auto">
              <a:xfrm>
                <a:off x="5936849" y="1248789"/>
                <a:ext cx="122140" cy="95588"/>
              </a:xfrm>
              <a:custGeom>
                <a:avLst/>
                <a:gdLst>
                  <a:gd name="T0" fmla="*/ 0 w 88"/>
                  <a:gd name="T1" fmla="*/ 61 h 69"/>
                  <a:gd name="T2" fmla="*/ 3 w 88"/>
                  <a:gd name="T3" fmla="*/ 61 h 69"/>
                  <a:gd name="T4" fmla="*/ 81 w 88"/>
                  <a:gd name="T5" fmla="*/ 4 h 69"/>
                  <a:gd name="T6" fmla="*/ 83 w 88"/>
                  <a:gd name="T7" fmla="*/ 0 h 69"/>
                  <a:gd name="T8" fmla="*/ 88 w 88"/>
                  <a:gd name="T9" fmla="*/ 7 h 69"/>
                  <a:gd name="T10" fmla="*/ 85 w 88"/>
                  <a:gd name="T11" fmla="*/ 7 h 69"/>
                  <a:gd name="T12" fmla="*/ 7 w 88"/>
                  <a:gd name="T13" fmla="*/ 66 h 69"/>
                  <a:gd name="T14" fmla="*/ 6 w 88"/>
                  <a:gd name="T15" fmla="*/ 69 h 69"/>
                  <a:gd name="T16" fmla="*/ 0 w 88"/>
                  <a:gd name="T17" fmla="*/ 61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 h="69">
                    <a:moveTo>
                      <a:pt x="0" y="61"/>
                    </a:moveTo>
                    <a:cubicBezTo>
                      <a:pt x="1" y="62"/>
                      <a:pt x="2" y="62"/>
                      <a:pt x="3" y="61"/>
                    </a:cubicBezTo>
                    <a:cubicBezTo>
                      <a:pt x="81" y="4"/>
                      <a:pt x="81" y="4"/>
                      <a:pt x="81" y="4"/>
                    </a:cubicBezTo>
                    <a:cubicBezTo>
                      <a:pt x="83" y="3"/>
                      <a:pt x="84" y="2"/>
                      <a:pt x="83" y="0"/>
                    </a:cubicBezTo>
                    <a:cubicBezTo>
                      <a:pt x="88" y="7"/>
                      <a:pt x="88" y="7"/>
                      <a:pt x="88" y="7"/>
                    </a:cubicBezTo>
                    <a:cubicBezTo>
                      <a:pt x="87" y="6"/>
                      <a:pt x="86" y="6"/>
                      <a:pt x="85" y="7"/>
                    </a:cubicBezTo>
                    <a:cubicBezTo>
                      <a:pt x="63" y="22"/>
                      <a:pt x="27" y="49"/>
                      <a:pt x="7" y="66"/>
                    </a:cubicBezTo>
                    <a:cubicBezTo>
                      <a:pt x="5" y="67"/>
                      <a:pt x="5" y="68"/>
                      <a:pt x="6" y="69"/>
                    </a:cubicBezTo>
                    <a:lnTo>
                      <a:pt x="0" y="61"/>
                    </a:lnTo>
                    <a:close/>
                  </a:path>
                </a:pathLst>
              </a:custGeom>
              <a:grpFill/>
              <a:ln>
                <a:noFill/>
              </a:ln>
            </p:spPr>
            <p:txBody>
              <a:bodyPr anchor="ctr"/>
              <a:lstStyle/>
              <a:p>
                <a:pPr algn="ctr"/>
                <a:endParaRPr/>
              </a:p>
            </p:txBody>
          </p:sp>
          <p:sp>
            <p:nvSpPr>
              <p:cNvPr id="179" name="ïŝḻiḑe"/>
              <p:cNvSpPr/>
              <p:nvPr/>
            </p:nvSpPr>
            <p:spPr bwMode="auto">
              <a:xfrm>
                <a:off x="5981990" y="1288616"/>
                <a:ext cx="118159" cy="120814"/>
              </a:xfrm>
              <a:custGeom>
                <a:avLst/>
                <a:gdLst>
                  <a:gd name="T0" fmla="*/ 0 w 85"/>
                  <a:gd name="T1" fmla="*/ 72 h 86"/>
                  <a:gd name="T2" fmla="*/ 7 w 85"/>
                  <a:gd name="T3" fmla="*/ 70 h 86"/>
                  <a:gd name="T4" fmla="*/ 68 w 85"/>
                  <a:gd name="T5" fmla="*/ 16 h 86"/>
                  <a:gd name="T6" fmla="*/ 76 w 85"/>
                  <a:gd name="T7" fmla="*/ 3 h 86"/>
                  <a:gd name="T8" fmla="*/ 83 w 85"/>
                  <a:gd name="T9" fmla="*/ 9 h 86"/>
                  <a:gd name="T10" fmla="*/ 85 w 85"/>
                  <a:gd name="T11" fmla="*/ 13 h 86"/>
                  <a:gd name="T12" fmla="*/ 77 w 85"/>
                  <a:gd name="T13" fmla="*/ 16 h 86"/>
                  <a:gd name="T14" fmla="*/ 15 w 85"/>
                  <a:gd name="T15" fmla="*/ 75 h 86"/>
                  <a:gd name="T16" fmla="*/ 10 w 85"/>
                  <a:gd name="T17" fmla="*/ 83 h 86"/>
                  <a:gd name="T18" fmla="*/ 0 w 85"/>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6">
                    <a:moveTo>
                      <a:pt x="0" y="72"/>
                    </a:moveTo>
                    <a:cubicBezTo>
                      <a:pt x="0" y="72"/>
                      <a:pt x="3" y="74"/>
                      <a:pt x="7" y="70"/>
                    </a:cubicBezTo>
                    <a:cubicBezTo>
                      <a:pt x="12" y="67"/>
                      <a:pt x="68" y="16"/>
                      <a:pt x="68" y="16"/>
                    </a:cubicBezTo>
                    <a:cubicBezTo>
                      <a:pt x="68" y="16"/>
                      <a:pt x="78" y="7"/>
                      <a:pt x="76" y="3"/>
                    </a:cubicBezTo>
                    <a:cubicBezTo>
                      <a:pt x="74" y="0"/>
                      <a:pt x="83" y="9"/>
                      <a:pt x="83" y="9"/>
                    </a:cubicBezTo>
                    <a:cubicBezTo>
                      <a:pt x="85" y="13"/>
                      <a:pt x="85" y="13"/>
                      <a:pt x="85" y="13"/>
                    </a:cubicBezTo>
                    <a:cubicBezTo>
                      <a:pt x="85" y="13"/>
                      <a:pt x="82" y="12"/>
                      <a:pt x="77" y="16"/>
                    </a:cubicBezTo>
                    <a:cubicBezTo>
                      <a:pt x="72" y="21"/>
                      <a:pt x="15" y="75"/>
                      <a:pt x="15" y="75"/>
                    </a:cubicBezTo>
                    <a:cubicBezTo>
                      <a:pt x="15" y="75"/>
                      <a:pt x="10" y="79"/>
                      <a:pt x="10" y="83"/>
                    </a:cubicBezTo>
                    <a:cubicBezTo>
                      <a:pt x="10" y="86"/>
                      <a:pt x="0" y="72"/>
                      <a:pt x="0" y="72"/>
                    </a:cubicBezTo>
                    <a:close/>
                  </a:path>
                </a:pathLst>
              </a:custGeom>
              <a:grpFill/>
              <a:ln>
                <a:noFill/>
              </a:ln>
            </p:spPr>
            <p:txBody>
              <a:bodyPr anchor="ctr"/>
              <a:lstStyle/>
              <a:p>
                <a:pPr algn="ctr"/>
                <a:endParaRPr/>
              </a:p>
            </p:txBody>
          </p:sp>
          <p:sp>
            <p:nvSpPr>
              <p:cNvPr id="180" name="i$ḷïḋe"/>
              <p:cNvSpPr/>
              <p:nvPr/>
            </p:nvSpPr>
            <p:spPr bwMode="auto">
              <a:xfrm>
                <a:off x="6007213" y="1317826"/>
                <a:ext cx="118159" cy="123469"/>
              </a:xfrm>
              <a:custGeom>
                <a:avLst/>
                <a:gdLst>
                  <a:gd name="T0" fmla="*/ 0 w 85"/>
                  <a:gd name="T1" fmla="*/ 75 h 88"/>
                  <a:gd name="T2" fmla="*/ 7 w 85"/>
                  <a:gd name="T3" fmla="*/ 73 h 88"/>
                  <a:gd name="T4" fmla="*/ 73 w 85"/>
                  <a:gd name="T5" fmla="*/ 11 h 88"/>
                  <a:gd name="T6" fmla="*/ 76 w 85"/>
                  <a:gd name="T7" fmla="*/ 3 h 88"/>
                  <a:gd name="T8" fmla="*/ 82 w 85"/>
                  <a:gd name="T9" fmla="*/ 8 h 88"/>
                  <a:gd name="T10" fmla="*/ 85 w 85"/>
                  <a:gd name="T11" fmla="*/ 13 h 88"/>
                  <a:gd name="T12" fmla="*/ 77 w 85"/>
                  <a:gd name="T13" fmla="*/ 16 h 88"/>
                  <a:gd name="T14" fmla="*/ 14 w 85"/>
                  <a:gd name="T15" fmla="*/ 77 h 88"/>
                  <a:gd name="T16" fmla="*/ 10 w 85"/>
                  <a:gd name="T17" fmla="*/ 85 h 88"/>
                  <a:gd name="T18" fmla="*/ 0 w 85"/>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8">
                    <a:moveTo>
                      <a:pt x="0" y="75"/>
                    </a:moveTo>
                    <a:cubicBezTo>
                      <a:pt x="0" y="75"/>
                      <a:pt x="3" y="77"/>
                      <a:pt x="7" y="73"/>
                    </a:cubicBezTo>
                    <a:cubicBezTo>
                      <a:pt x="11" y="69"/>
                      <a:pt x="73" y="11"/>
                      <a:pt x="73" y="11"/>
                    </a:cubicBezTo>
                    <a:cubicBezTo>
                      <a:pt x="73" y="11"/>
                      <a:pt x="78" y="6"/>
                      <a:pt x="76" y="3"/>
                    </a:cubicBezTo>
                    <a:cubicBezTo>
                      <a:pt x="74" y="0"/>
                      <a:pt x="82" y="8"/>
                      <a:pt x="82" y="8"/>
                    </a:cubicBezTo>
                    <a:cubicBezTo>
                      <a:pt x="85" y="13"/>
                      <a:pt x="85" y="13"/>
                      <a:pt x="85" y="13"/>
                    </a:cubicBezTo>
                    <a:cubicBezTo>
                      <a:pt x="85" y="13"/>
                      <a:pt x="82" y="11"/>
                      <a:pt x="77" y="16"/>
                    </a:cubicBezTo>
                    <a:cubicBezTo>
                      <a:pt x="72" y="21"/>
                      <a:pt x="14" y="77"/>
                      <a:pt x="14" y="77"/>
                    </a:cubicBezTo>
                    <a:cubicBezTo>
                      <a:pt x="14" y="77"/>
                      <a:pt x="10" y="81"/>
                      <a:pt x="10" y="85"/>
                    </a:cubicBezTo>
                    <a:cubicBezTo>
                      <a:pt x="10" y="88"/>
                      <a:pt x="0" y="75"/>
                      <a:pt x="0" y="75"/>
                    </a:cubicBezTo>
                    <a:close/>
                  </a:path>
                </a:pathLst>
              </a:custGeom>
              <a:grpFill/>
              <a:ln>
                <a:noFill/>
              </a:ln>
            </p:spPr>
            <p:txBody>
              <a:bodyPr anchor="ctr"/>
              <a:lstStyle/>
              <a:p>
                <a:pPr algn="ctr"/>
                <a:endParaRPr/>
              </a:p>
            </p:txBody>
          </p:sp>
          <p:sp>
            <p:nvSpPr>
              <p:cNvPr id="181" name="î$ḷïḑê"/>
              <p:cNvSpPr/>
              <p:nvPr/>
            </p:nvSpPr>
            <p:spPr bwMode="auto">
              <a:xfrm>
                <a:off x="6032438" y="1340393"/>
                <a:ext cx="114175" cy="127450"/>
              </a:xfrm>
              <a:custGeom>
                <a:avLst/>
                <a:gdLst>
                  <a:gd name="T0" fmla="*/ 0 w 82"/>
                  <a:gd name="T1" fmla="*/ 78 h 91"/>
                  <a:gd name="T2" fmla="*/ 7 w 82"/>
                  <a:gd name="T3" fmla="*/ 76 h 91"/>
                  <a:gd name="T4" fmla="*/ 70 w 82"/>
                  <a:gd name="T5" fmla="*/ 11 h 91"/>
                  <a:gd name="T6" fmla="*/ 73 w 82"/>
                  <a:gd name="T7" fmla="*/ 3 h 91"/>
                  <a:gd name="T8" fmla="*/ 79 w 82"/>
                  <a:gd name="T9" fmla="*/ 7 h 91"/>
                  <a:gd name="T10" fmla="*/ 82 w 82"/>
                  <a:gd name="T11" fmla="*/ 11 h 91"/>
                  <a:gd name="T12" fmla="*/ 74 w 82"/>
                  <a:gd name="T13" fmla="*/ 15 h 91"/>
                  <a:gd name="T14" fmla="*/ 14 w 82"/>
                  <a:gd name="T15" fmla="*/ 79 h 91"/>
                  <a:gd name="T16" fmla="*/ 11 w 82"/>
                  <a:gd name="T17" fmla="*/ 87 h 91"/>
                  <a:gd name="T18" fmla="*/ 0 w 82"/>
                  <a:gd name="T19" fmla="*/ 78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2" h="91">
                    <a:moveTo>
                      <a:pt x="0" y="78"/>
                    </a:moveTo>
                    <a:cubicBezTo>
                      <a:pt x="0" y="78"/>
                      <a:pt x="3" y="80"/>
                      <a:pt x="7" y="76"/>
                    </a:cubicBezTo>
                    <a:cubicBezTo>
                      <a:pt x="11" y="71"/>
                      <a:pt x="70" y="11"/>
                      <a:pt x="70" y="11"/>
                    </a:cubicBezTo>
                    <a:cubicBezTo>
                      <a:pt x="70" y="11"/>
                      <a:pt x="75" y="5"/>
                      <a:pt x="73" y="3"/>
                    </a:cubicBezTo>
                    <a:cubicBezTo>
                      <a:pt x="70" y="0"/>
                      <a:pt x="79" y="7"/>
                      <a:pt x="79" y="7"/>
                    </a:cubicBezTo>
                    <a:cubicBezTo>
                      <a:pt x="82" y="11"/>
                      <a:pt x="82" y="11"/>
                      <a:pt x="82" y="11"/>
                    </a:cubicBezTo>
                    <a:cubicBezTo>
                      <a:pt x="82" y="11"/>
                      <a:pt x="79" y="10"/>
                      <a:pt x="74" y="15"/>
                    </a:cubicBezTo>
                    <a:cubicBezTo>
                      <a:pt x="70" y="20"/>
                      <a:pt x="14" y="79"/>
                      <a:pt x="14" y="79"/>
                    </a:cubicBezTo>
                    <a:cubicBezTo>
                      <a:pt x="14" y="79"/>
                      <a:pt x="10" y="83"/>
                      <a:pt x="11" y="87"/>
                    </a:cubicBezTo>
                    <a:cubicBezTo>
                      <a:pt x="11" y="91"/>
                      <a:pt x="0" y="78"/>
                      <a:pt x="0" y="78"/>
                    </a:cubicBezTo>
                    <a:close/>
                  </a:path>
                </a:pathLst>
              </a:custGeom>
              <a:grpFill/>
              <a:ln>
                <a:noFill/>
              </a:ln>
            </p:spPr>
            <p:txBody>
              <a:bodyPr anchor="ctr"/>
              <a:lstStyle/>
              <a:p>
                <a:pPr algn="ctr"/>
                <a:endParaRPr/>
              </a:p>
            </p:txBody>
          </p:sp>
          <p:sp>
            <p:nvSpPr>
              <p:cNvPr id="182" name="ísḻíďê"/>
              <p:cNvSpPr/>
              <p:nvPr/>
            </p:nvSpPr>
            <p:spPr bwMode="auto">
              <a:xfrm>
                <a:off x="6057663" y="1357653"/>
                <a:ext cx="110193" cy="131434"/>
              </a:xfrm>
              <a:custGeom>
                <a:avLst/>
                <a:gdLst>
                  <a:gd name="T0" fmla="*/ 0 w 79"/>
                  <a:gd name="T1" fmla="*/ 82 h 94"/>
                  <a:gd name="T2" fmla="*/ 9 w 79"/>
                  <a:gd name="T3" fmla="*/ 79 h 94"/>
                  <a:gd name="T4" fmla="*/ 68 w 79"/>
                  <a:gd name="T5" fmla="*/ 11 h 94"/>
                  <a:gd name="T6" fmla="*/ 69 w 79"/>
                  <a:gd name="T7" fmla="*/ 3 h 94"/>
                  <a:gd name="T8" fmla="*/ 76 w 79"/>
                  <a:gd name="T9" fmla="*/ 8 h 94"/>
                  <a:gd name="T10" fmla="*/ 79 w 79"/>
                  <a:gd name="T11" fmla="*/ 12 h 94"/>
                  <a:gd name="T12" fmla="*/ 71 w 79"/>
                  <a:gd name="T13" fmla="*/ 15 h 94"/>
                  <a:gd name="T14" fmla="*/ 15 w 79"/>
                  <a:gd name="T15" fmla="*/ 82 h 94"/>
                  <a:gd name="T16" fmla="*/ 13 w 79"/>
                  <a:gd name="T17" fmla="*/ 90 h 94"/>
                  <a:gd name="T18" fmla="*/ 0 w 79"/>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 h="94">
                    <a:moveTo>
                      <a:pt x="0" y="82"/>
                    </a:moveTo>
                    <a:cubicBezTo>
                      <a:pt x="0" y="82"/>
                      <a:pt x="5" y="83"/>
                      <a:pt x="9" y="79"/>
                    </a:cubicBezTo>
                    <a:cubicBezTo>
                      <a:pt x="13" y="74"/>
                      <a:pt x="68" y="11"/>
                      <a:pt x="68" y="11"/>
                    </a:cubicBezTo>
                    <a:cubicBezTo>
                      <a:pt x="68" y="11"/>
                      <a:pt x="71" y="6"/>
                      <a:pt x="69" y="3"/>
                    </a:cubicBezTo>
                    <a:cubicBezTo>
                      <a:pt x="67" y="0"/>
                      <a:pt x="76" y="8"/>
                      <a:pt x="76" y="8"/>
                    </a:cubicBezTo>
                    <a:cubicBezTo>
                      <a:pt x="79" y="12"/>
                      <a:pt x="79" y="12"/>
                      <a:pt x="79" y="12"/>
                    </a:cubicBezTo>
                    <a:cubicBezTo>
                      <a:pt x="79" y="12"/>
                      <a:pt x="76" y="10"/>
                      <a:pt x="71" y="15"/>
                    </a:cubicBezTo>
                    <a:cubicBezTo>
                      <a:pt x="67" y="20"/>
                      <a:pt x="15" y="82"/>
                      <a:pt x="15" y="82"/>
                    </a:cubicBezTo>
                    <a:cubicBezTo>
                      <a:pt x="15" y="82"/>
                      <a:pt x="13" y="86"/>
                      <a:pt x="13" y="90"/>
                    </a:cubicBezTo>
                    <a:cubicBezTo>
                      <a:pt x="14" y="94"/>
                      <a:pt x="0" y="82"/>
                      <a:pt x="0" y="82"/>
                    </a:cubicBezTo>
                    <a:close/>
                  </a:path>
                </a:pathLst>
              </a:custGeom>
              <a:grpFill/>
              <a:ln>
                <a:noFill/>
              </a:ln>
            </p:spPr>
            <p:txBody>
              <a:bodyPr anchor="ctr"/>
              <a:lstStyle/>
              <a:p>
                <a:pPr algn="ctr"/>
                <a:endParaRPr/>
              </a:p>
            </p:txBody>
          </p:sp>
          <p:sp>
            <p:nvSpPr>
              <p:cNvPr id="183" name="iṩliḍé"/>
              <p:cNvSpPr/>
              <p:nvPr/>
            </p:nvSpPr>
            <p:spPr bwMode="auto">
              <a:xfrm>
                <a:off x="6086870" y="1377565"/>
                <a:ext cx="106209" cy="138071"/>
              </a:xfrm>
              <a:custGeom>
                <a:avLst/>
                <a:gdLst>
                  <a:gd name="T0" fmla="*/ 0 w 76"/>
                  <a:gd name="T1" fmla="*/ 84 h 99"/>
                  <a:gd name="T2" fmla="*/ 8 w 76"/>
                  <a:gd name="T3" fmla="*/ 81 h 99"/>
                  <a:gd name="T4" fmla="*/ 63 w 76"/>
                  <a:gd name="T5" fmla="*/ 12 h 99"/>
                  <a:gd name="T6" fmla="*/ 66 w 76"/>
                  <a:gd name="T7" fmla="*/ 3 h 99"/>
                  <a:gd name="T8" fmla="*/ 73 w 76"/>
                  <a:gd name="T9" fmla="*/ 8 h 99"/>
                  <a:gd name="T10" fmla="*/ 76 w 76"/>
                  <a:gd name="T11" fmla="*/ 11 h 99"/>
                  <a:gd name="T12" fmla="*/ 64 w 76"/>
                  <a:gd name="T13" fmla="*/ 23 h 99"/>
                  <a:gd name="T14" fmla="*/ 17 w 76"/>
                  <a:gd name="T15" fmla="*/ 87 h 99"/>
                  <a:gd name="T16" fmla="*/ 16 w 76"/>
                  <a:gd name="T17" fmla="*/ 96 h 99"/>
                  <a:gd name="T18" fmla="*/ 0 w 76"/>
                  <a:gd name="T19" fmla="*/ 84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99">
                    <a:moveTo>
                      <a:pt x="0" y="84"/>
                    </a:moveTo>
                    <a:cubicBezTo>
                      <a:pt x="0" y="84"/>
                      <a:pt x="4" y="85"/>
                      <a:pt x="8" y="81"/>
                    </a:cubicBezTo>
                    <a:cubicBezTo>
                      <a:pt x="12" y="76"/>
                      <a:pt x="63" y="12"/>
                      <a:pt x="63" y="12"/>
                    </a:cubicBezTo>
                    <a:cubicBezTo>
                      <a:pt x="63" y="12"/>
                      <a:pt x="68" y="6"/>
                      <a:pt x="66" y="3"/>
                    </a:cubicBezTo>
                    <a:cubicBezTo>
                      <a:pt x="63" y="0"/>
                      <a:pt x="73" y="8"/>
                      <a:pt x="73" y="8"/>
                    </a:cubicBezTo>
                    <a:cubicBezTo>
                      <a:pt x="76" y="11"/>
                      <a:pt x="76" y="11"/>
                      <a:pt x="76" y="11"/>
                    </a:cubicBezTo>
                    <a:cubicBezTo>
                      <a:pt x="76" y="11"/>
                      <a:pt x="68" y="18"/>
                      <a:pt x="64" y="23"/>
                    </a:cubicBezTo>
                    <a:cubicBezTo>
                      <a:pt x="59" y="28"/>
                      <a:pt x="17" y="87"/>
                      <a:pt x="17" y="87"/>
                    </a:cubicBezTo>
                    <a:cubicBezTo>
                      <a:pt x="17" y="87"/>
                      <a:pt x="12" y="91"/>
                      <a:pt x="16" y="96"/>
                    </a:cubicBezTo>
                    <a:cubicBezTo>
                      <a:pt x="17" y="99"/>
                      <a:pt x="0" y="84"/>
                      <a:pt x="0" y="84"/>
                    </a:cubicBezTo>
                    <a:close/>
                  </a:path>
                </a:pathLst>
              </a:custGeom>
              <a:grpFill/>
              <a:ln>
                <a:noFill/>
              </a:ln>
            </p:spPr>
            <p:txBody>
              <a:bodyPr anchor="ctr"/>
              <a:lstStyle/>
              <a:p>
                <a:pPr algn="ctr"/>
                <a:endParaRPr/>
              </a:p>
            </p:txBody>
          </p:sp>
          <p:sp>
            <p:nvSpPr>
              <p:cNvPr id="184" name="iṥļíḋê"/>
              <p:cNvSpPr/>
              <p:nvPr/>
            </p:nvSpPr>
            <p:spPr bwMode="auto">
              <a:xfrm>
                <a:off x="7099841" y="1159837"/>
                <a:ext cx="131434" cy="83641"/>
              </a:xfrm>
              <a:custGeom>
                <a:avLst/>
                <a:gdLst>
                  <a:gd name="T0" fmla="*/ 88 w 95"/>
                  <a:gd name="T1" fmla="*/ 60 h 60"/>
                  <a:gd name="T2" fmla="*/ 82 w 95"/>
                  <a:gd name="T3" fmla="*/ 53 h 60"/>
                  <a:gd name="T4" fmla="*/ 10 w 95"/>
                  <a:gd name="T5" fmla="*/ 18 h 60"/>
                  <a:gd name="T6" fmla="*/ 0 w 95"/>
                  <a:gd name="T7" fmla="*/ 17 h 60"/>
                  <a:gd name="T8" fmla="*/ 8 w 95"/>
                  <a:gd name="T9" fmla="*/ 0 h 60"/>
                  <a:gd name="T10" fmla="*/ 15 w 95"/>
                  <a:gd name="T11" fmla="*/ 10 h 60"/>
                  <a:gd name="T12" fmla="*/ 88 w 95"/>
                  <a:gd name="T13" fmla="*/ 45 h 60"/>
                  <a:gd name="T14" fmla="*/ 95 w 95"/>
                  <a:gd name="T15" fmla="*/ 45 h 60"/>
                  <a:gd name="T16" fmla="*/ 88 w 95"/>
                  <a:gd name="T17"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0">
                    <a:moveTo>
                      <a:pt x="88" y="60"/>
                    </a:moveTo>
                    <a:cubicBezTo>
                      <a:pt x="90" y="56"/>
                      <a:pt x="88" y="55"/>
                      <a:pt x="82" y="53"/>
                    </a:cubicBezTo>
                    <a:cubicBezTo>
                      <a:pt x="10" y="18"/>
                      <a:pt x="10" y="18"/>
                      <a:pt x="10" y="18"/>
                    </a:cubicBezTo>
                    <a:cubicBezTo>
                      <a:pt x="9" y="17"/>
                      <a:pt x="1" y="13"/>
                      <a:pt x="0" y="17"/>
                    </a:cubicBezTo>
                    <a:cubicBezTo>
                      <a:pt x="8" y="0"/>
                      <a:pt x="8" y="0"/>
                      <a:pt x="8" y="0"/>
                    </a:cubicBezTo>
                    <a:cubicBezTo>
                      <a:pt x="6" y="3"/>
                      <a:pt x="12" y="9"/>
                      <a:pt x="15" y="10"/>
                    </a:cubicBezTo>
                    <a:cubicBezTo>
                      <a:pt x="88" y="45"/>
                      <a:pt x="88" y="45"/>
                      <a:pt x="88" y="45"/>
                    </a:cubicBezTo>
                    <a:cubicBezTo>
                      <a:pt x="92" y="47"/>
                      <a:pt x="93" y="48"/>
                      <a:pt x="95" y="45"/>
                    </a:cubicBezTo>
                    <a:lnTo>
                      <a:pt x="88" y="60"/>
                    </a:lnTo>
                    <a:close/>
                  </a:path>
                </a:pathLst>
              </a:custGeom>
              <a:grpFill/>
              <a:ln>
                <a:noFill/>
              </a:ln>
            </p:spPr>
            <p:txBody>
              <a:bodyPr anchor="ctr"/>
              <a:lstStyle/>
              <a:p>
                <a:pPr algn="ctr"/>
                <a:endParaRPr/>
              </a:p>
            </p:txBody>
          </p:sp>
          <p:sp>
            <p:nvSpPr>
              <p:cNvPr id="185" name="îṥľîḓê"/>
              <p:cNvSpPr/>
              <p:nvPr/>
            </p:nvSpPr>
            <p:spPr bwMode="auto">
              <a:xfrm>
                <a:off x="7083910" y="1193028"/>
                <a:ext cx="132761" cy="84968"/>
              </a:xfrm>
              <a:custGeom>
                <a:avLst/>
                <a:gdLst>
                  <a:gd name="T0" fmla="*/ 80 w 95"/>
                  <a:gd name="T1" fmla="*/ 49 h 61"/>
                  <a:gd name="T2" fmla="*/ 18 w 95"/>
                  <a:gd name="T3" fmla="*/ 16 h 61"/>
                  <a:gd name="T4" fmla="*/ 0 w 95"/>
                  <a:gd name="T5" fmla="*/ 11 h 61"/>
                  <a:gd name="T6" fmla="*/ 6 w 95"/>
                  <a:gd name="T7" fmla="*/ 0 h 61"/>
                  <a:gd name="T8" fmla="*/ 14 w 95"/>
                  <a:gd name="T9" fmla="*/ 7 h 61"/>
                  <a:gd name="T10" fmla="*/ 84 w 95"/>
                  <a:gd name="T11" fmla="*/ 45 h 61"/>
                  <a:gd name="T12" fmla="*/ 94 w 95"/>
                  <a:gd name="T13" fmla="*/ 45 h 61"/>
                  <a:gd name="T14" fmla="*/ 88 w 95"/>
                  <a:gd name="T15" fmla="*/ 60 h 61"/>
                  <a:gd name="T16" fmla="*/ 80 w 95"/>
                  <a:gd name="T17"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1">
                    <a:moveTo>
                      <a:pt x="80" y="49"/>
                    </a:moveTo>
                    <a:cubicBezTo>
                      <a:pt x="62" y="38"/>
                      <a:pt x="40" y="26"/>
                      <a:pt x="18" y="16"/>
                    </a:cubicBezTo>
                    <a:cubicBezTo>
                      <a:pt x="15" y="14"/>
                      <a:pt x="2" y="8"/>
                      <a:pt x="0" y="11"/>
                    </a:cubicBezTo>
                    <a:cubicBezTo>
                      <a:pt x="6" y="0"/>
                      <a:pt x="6" y="0"/>
                      <a:pt x="6" y="0"/>
                    </a:cubicBezTo>
                    <a:cubicBezTo>
                      <a:pt x="5" y="2"/>
                      <a:pt x="12" y="6"/>
                      <a:pt x="14" y="7"/>
                    </a:cubicBezTo>
                    <a:cubicBezTo>
                      <a:pt x="84" y="45"/>
                      <a:pt x="84" y="45"/>
                      <a:pt x="84" y="45"/>
                    </a:cubicBezTo>
                    <a:cubicBezTo>
                      <a:pt x="87" y="47"/>
                      <a:pt x="91" y="48"/>
                      <a:pt x="94" y="45"/>
                    </a:cubicBezTo>
                    <a:cubicBezTo>
                      <a:pt x="95" y="52"/>
                      <a:pt x="90" y="61"/>
                      <a:pt x="88" y="60"/>
                    </a:cubicBezTo>
                    <a:cubicBezTo>
                      <a:pt x="85" y="59"/>
                      <a:pt x="92" y="57"/>
                      <a:pt x="80" y="49"/>
                    </a:cubicBezTo>
                    <a:close/>
                  </a:path>
                </a:pathLst>
              </a:custGeom>
              <a:grpFill/>
              <a:ln>
                <a:noFill/>
              </a:ln>
            </p:spPr>
            <p:txBody>
              <a:bodyPr anchor="ctr"/>
              <a:lstStyle/>
              <a:p>
                <a:pPr algn="ctr"/>
                <a:endParaRPr/>
              </a:p>
            </p:txBody>
          </p:sp>
          <p:sp>
            <p:nvSpPr>
              <p:cNvPr id="186" name="ïṣḷíďê"/>
              <p:cNvSpPr/>
              <p:nvPr/>
            </p:nvSpPr>
            <p:spPr bwMode="auto">
              <a:xfrm>
                <a:off x="7066650" y="1218253"/>
                <a:ext cx="126124" cy="86296"/>
              </a:xfrm>
              <a:custGeom>
                <a:avLst/>
                <a:gdLst>
                  <a:gd name="T0" fmla="*/ 85 w 90"/>
                  <a:gd name="T1" fmla="*/ 62 h 62"/>
                  <a:gd name="T2" fmla="*/ 83 w 90"/>
                  <a:gd name="T3" fmla="*/ 59 h 62"/>
                  <a:gd name="T4" fmla="*/ 16 w 90"/>
                  <a:gd name="T5" fmla="*/ 16 h 62"/>
                  <a:gd name="T6" fmla="*/ 0 w 90"/>
                  <a:gd name="T7" fmla="*/ 11 h 62"/>
                  <a:gd name="T8" fmla="*/ 8 w 90"/>
                  <a:gd name="T9" fmla="*/ 0 h 62"/>
                  <a:gd name="T10" fmla="*/ 18 w 90"/>
                  <a:gd name="T11" fmla="*/ 9 h 62"/>
                  <a:gd name="T12" fmla="*/ 88 w 90"/>
                  <a:gd name="T13" fmla="*/ 53 h 62"/>
                  <a:gd name="T14" fmla="*/ 90 w 90"/>
                  <a:gd name="T15" fmla="*/ 53 h 62"/>
                  <a:gd name="T16" fmla="*/ 85 w 90"/>
                  <a:gd name="T17"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62">
                    <a:moveTo>
                      <a:pt x="85" y="62"/>
                    </a:moveTo>
                    <a:cubicBezTo>
                      <a:pt x="85" y="61"/>
                      <a:pt x="85" y="60"/>
                      <a:pt x="83" y="59"/>
                    </a:cubicBezTo>
                    <a:cubicBezTo>
                      <a:pt x="16" y="16"/>
                      <a:pt x="16" y="16"/>
                      <a:pt x="16" y="16"/>
                    </a:cubicBezTo>
                    <a:cubicBezTo>
                      <a:pt x="13" y="14"/>
                      <a:pt x="3" y="8"/>
                      <a:pt x="0" y="11"/>
                    </a:cubicBezTo>
                    <a:cubicBezTo>
                      <a:pt x="8" y="0"/>
                      <a:pt x="8" y="0"/>
                      <a:pt x="8" y="0"/>
                    </a:cubicBezTo>
                    <a:cubicBezTo>
                      <a:pt x="7" y="3"/>
                      <a:pt x="16" y="8"/>
                      <a:pt x="18" y="9"/>
                    </a:cubicBezTo>
                    <a:cubicBezTo>
                      <a:pt x="88" y="53"/>
                      <a:pt x="88" y="53"/>
                      <a:pt x="88" y="53"/>
                    </a:cubicBezTo>
                    <a:cubicBezTo>
                      <a:pt x="89" y="53"/>
                      <a:pt x="90" y="54"/>
                      <a:pt x="90" y="53"/>
                    </a:cubicBezTo>
                    <a:lnTo>
                      <a:pt x="85" y="62"/>
                    </a:lnTo>
                    <a:close/>
                  </a:path>
                </a:pathLst>
              </a:custGeom>
              <a:grpFill/>
              <a:ln>
                <a:noFill/>
              </a:ln>
            </p:spPr>
            <p:txBody>
              <a:bodyPr anchor="ctr"/>
              <a:lstStyle/>
              <a:p>
                <a:pPr algn="ctr"/>
                <a:endParaRPr/>
              </a:p>
            </p:txBody>
          </p:sp>
          <p:sp>
            <p:nvSpPr>
              <p:cNvPr id="187" name="ïşlîdê"/>
              <p:cNvSpPr/>
              <p:nvPr/>
            </p:nvSpPr>
            <p:spPr bwMode="auto">
              <a:xfrm>
                <a:off x="7053374" y="1244805"/>
                <a:ext cx="116830" cy="96917"/>
              </a:xfrm>
              <a:custGeom>
                <a:avLst/>
                <a:gdLst>
                  <a:gd name="T0" fmla="*/ 84 w 84"/>
                  <a:gd name="T1" fmla="*/ 59 h 70"/>
                  <a:gd name="T2" fmla="*/ 81 w 84"/>
                  <a:gd name="T3" fmla="*/ 59 h 70"/>
                  <a:gd name="T4" fmla="*/ 7 w 84"/>
                  <a:gd name="T5" fmla="*/ 3 h 70"/>
                  <a:gd name="T6" fmla="*/ 5 w 84"/>
                  <a:gd name="T7" fmla="*/ 0 h 70"/>
                  <a:gd name="T8" fmla="*/ 0 w 84"/>
                  <a:gd name="T9" fmla="*/ 7 h 70"/>
                  <a:gd name="T10" fmla="*/ 3 w 84"/>
                  <a:gd name="T11" fmla="*/ 7 h 70"/>
                  <a:gd name="T12" fmla="*/ 77 w 84"/>
                  <a:gd name="T13" fmla="*/ 67 h 70"/>
                  <a:gd name="T14" fmla="*/ 78 w 84"/>
                  <a:gd name="T15" fmla="*/ 70 h 70"/>
                  <a:gd name="T16" fmla="*/ 84 w 84"/>
                  <a:gd name="T17" fmla="*/ 5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70">
                    <a:moveTo>
                      <a:pt x="84" y="59"/>
                    </a:moveTo>
                    <a:cubicBezTo>
                      <a:pt x="84" y="60"/>
                      <a:pt x="83" y="60"/>
                      <a:pt x="81" y="59"/>
                    </a:cubicBezTo>
                    <a:cubicBezTo>
                      <a:pt x="7" y="3"/>
                      <a:pt x="7" y="3"/>
                      <a:pt x="7" y="3"/>
                    </a:cubicBezTo>
                    <a:cubicBezTo>
                      <a:pt x="6" y="2"/>
                      <a:pt x="5" y="1"/>
                      <a:pt x="5" y="0"/>
                    </a:cubicBezTo>
                    <a:cubicBezTo>
                      <a:pt x="0" y="7"/>
                      <a:pt x="0" y="7"/>
                      <a:pt x="0" y="7"/>
                    </a:cubicBezTo>
                    <a:cubicBezTo>
                      <a:pt x="1" y="6"/>
                      <a:pt x="2" y="6"/>
                      <a:pt x="3" y="7"/>
                    </a:cubicBezTo>
                    <a:cubicBezTo>
                      <a:pt x="26" y="22"/>
                      <a:pt x="57" y="50"/>
                      <a:pt x="77" y="67"/>
                    </a:cubicBezTo>
                    <a:cubicBezTo>
                      <a:pt x="79" y="68"/>
                      <a:pt x="79" y="69"/>
                      <a:pt x="78" y="70"/>
                    </a:cubicBezTo>
                    <a:lnTo>
                      <a:pt x="84" y="59"/>
                    </a:lnTo>
                    <a:close/>
                  </a:path>
                </a:pathLst>
              </a:custGeom>
              <a:grpFill/>
              <a:ln>
                <a:noFill/>
              </a:ln>
            </p:spPr>
            <p:txBody>
              <a:bodyPr anchor="ctr"/>
              <a:lstStyle/>
              <a:p>
                <a:pPr algn="ctr"/>
                <a:endParaRPr/>
              </a:p>
            </p:txBody>
          </p:sp>
          <p:sp>
            <p:nvSpPr>
              <p:cNvPr id="188" name="îṣḷide"/>
              <p:cNvSpPr/>
              <p:nvPr/>
            </p:nvSpPr>
            <p:spPr bwMode="auto">
              <a:xfrm>
                <a:off x="7013545" y="1287290"/>
                <a:ext cx="119485" cy="120814"/>
              </a:xfrm>
              <a:custGeom>
                <a:avLst/>
                <a:gdLst>
                  <a:gd name="T0" fmla="*/ 86 w 86"/>
                  <a:gd name="T1" fmla="*/ 72 h 86"/>
                  <a:gd name="T2" fmla="*/ 79 w 86"/>
                  <a:gd name="T3" fmla="*/ 70 h 86"/>
                  <a:gd name="T4" fmla="*/ 12 w 86"/>
                  <a:gd name="T5" fmla="*/ 12 h 86"/>
                  <a:gd name="T6" fmla="*/ 9 w 86"/>
                  <a:gd name="T7" fmla="*/ 4 h 86"/>
                  <a:gd name="T8" fmla="*/ 3 w 86"/>
                  <a:gd name="T9" fmla="*/ 9 h 86"/>
                  <a:gd name="T10" fmla="*/ 0 w 86"/>
                  <a:gd name="T11" fmla="*/ 14 h 86"/>
                  <a:gd name="T12" fmla="*/ 8 w 86"/>
                  <a:gd name="T13" fmla="*/ 17 h 86"/>
                  <a:gd name="T14" fmla="*/ 71 w 86"/>
                  <a:gd name="T15" fmla="*/ 75 h 86"/>
                  <a:gd name="T16" fmla="*/ 76 w 86"/>
                  <a:gd name="T17" fmla="*/ 83 h 86"/>
                  <a:gd name="T18" fmla="*/ 86 w 86"/>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86">
                    <a:moveTo>
                      <a:pt x="86" y="72"/>
                    </a:moveTo>
                    <a:cubicBezTo>
                      <a:pt x="86" y="72"/>
                      <a:pt x="83" y="74"/>
                      <a:pt x="79" y="70"/>
                    </a:cubicBezTo>
                    <a:cubicBezTo>
                      <a:pt x="74" y="67"/>
                      <a:pt x="12" y="12"/>
                      <a:pt x="12" y="12"/>
                    </a:cubicBezTo>
                    <a:cubicBezTo>
                      <a:pt x="12" y="12"/>
                      <a:pt x="7" y="7"/>
                      <a:pt x="9" y="4"/>
                    </a:cubicBezTo>
                    <a:cubicBezTo>
                      <a:pt x="11" y="0"/>
                      <a:pt x="3" y="9"/>
                      <a:pt x="3" y="9"/>
                    </a:cubicBezTo>
                    <a:cubicBezTo>
                      <a:pt x="0" y="14"/>
                      <a:pt x="0" y="14"/>
                      <a:pt x="0" y="14"/>
                    </a:cubicBezTo>
                    <a:cubicBezTo>
                      <a:pt x="0" y="14"/>
                      <a:pt x="3" y="12"/>
                      <a:pt x="8" y="17"/>
                    </a:cubicBezTo>
                    <a:cubicBezTo>
                      <a:pt x="13" y="21"/>
                      <a:pt x="71" y="75"/>
                      <a:pt x="71" y="75"/>
                    </a:cubicBezTo>
                    <a:cubicBezTo>
                      <a:pt x="71" y="75"/>
                      <a:pt x="76" y="79"/>
                      <a:pt x="76" y="83"/>
                    </a:cubicBezTo>
                    <a:cubicBezTo>
                      <a:pt x="76" y="86"/>
                      <a:pt x="86" y="72"/>
                      <a:pt x="86" y="72"/>
                    </a:cubicBezTo>
                    <a:close/>
                  </a:path>
                </a:pathLst>
              </a:custGeom>
              <a:grpFill/>
              <a:ln>
                <a:noFill/>
              </a:ln>
            </p:spPr>
            <p:txBody>
              <a:bodyPr anchor="ctr"/>
              <a:lstStyle/>
              <a:p>
                <a:pPr algn="ctr"/>
                <a:endParaRPr/>
              </a:p>
            </p:txBody>
          </p:sp>
          <p:sp>
            <p:nvSpPr>
              <p:cNvPr id="189" name="ïšḷiḓé"/>
              <p:cNvSpPr/>
              <p:nvPr/>
            </p:nvSpPr>
            <p:spPr bwMode="auto">
              <a:xfrm>
                <a:off x="6990977" y="1312513"/>
                <a:ext cx="114175" cy="110193"/>
              </a:xfrm>
              <a:custGeom>
                <a:avLst/>
                <a:gdLst>
                  <a:gd name="T0" fmla="*/ 73 w 82"/>
                  <a:gd name="T1" fmla="*/ 70 h 79"/>
                  <a:gd name="T2" fmla="*/ 12 w 82"/>
                  <a:gd name="T3" fmla="*/ 12 h 79"/>
                  <a:gd name="T4" fmla="*/ 9 w 82"/>
                  <a:gd name="T5" fmla="*/ 3 h 79"/>
                  <a:gd name="T6" fmla="*/ 2 w 82"/>
                  <a:gd name="T7" fmla="*/ 9 h 79"/>
                  <a:gd name="T8" fmla="*/ 0 w 82"/>
                  <a:gd name="T9" fmla="*/ 13 h 79"/>
                  <a:gd name="T10" fmla="*/ 8 w 82"/>
                  <a:gd name="T11" fmla="*/ 16 h 79"/>
                  <a:gd name="T12" fmla="*/ 69 w 82"/>
                  <a:gd name="T13" fmla="*/ 71 h 79"/>
                  <a:gd name="T14" fmla="*/ 73 w 82"/>
                  <a:gd name="T15" fmla="*/ 70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79">
                    <a:moveTo>
                      <a:pt x="73" y="70"/>
                    </a:moveTo>
                    <a:cubicBezTo>
                      <a:pt x="64" y="62"/>
                      <a:pt x="12" y="12"/>
                      <a:pt x="12" y="12"/>
                    </a:cubicBezTo>
                    <a:cubicBezTo>
                      <a:pt x="12" y="12"/>
                      <a:pt x="7" y="6"/>
                      <a:pt x="9" y="3"/>
                    </a:cubicBezTo>
                    <a:cubicBezTo>
                      <a:pt x="11" y="0"/>
                      <a:pt x="2" y="9"/>
                      <a:pt x="2" y="9"/>
                    </a:cubicBezTo>
                    <a:cubicBezTo>
                      <a:pt x="0" y="13"/>
                      <a:pt x="0" y="13"/>
                      <a:pt x="0" y="13"/>
                    </a:cubicBezTo>
                    <a:cubicBezTo>
                      <a:pt x="0" y="13"/>
                      <a:pt x="3" y="11"/>
                      <a:pt x="8" y="16"/>
                    </a:cubicBezTo>
                    <a:cubicBezTo>
                      <a:pt x="13" y="21"/>
                      <a:pt x="69" y="71"/>
                      <a:pt x="69" y="71"/>
                    </a:cubicBezTo>
                    <a:cubicBezTo>
                      <a:pt x="81" y="79"/>
                      <a:pt x="82" y="78"/>
                      <a:pt x="73" y="70"/>
                    </a:cubicBezTo>
                    <a:close/>
                  </a:path>
                </a:pathLst>
              </a:custGeom>
              <a:grpFill/>
              <a:ln>
                <a:noFill/>
              </a:ln>
            </p:spPr>
            <p:txBody>
              <a:bodyPr anchor="ctr"/>
              <a:lstStyle/>
              <a:p>
                <a:pPr algn="ctr"/>
                <a:endParaRPr/>
              </a:p>
            </p:txBody>
          </p:sp>
          <p:sp>
            <p:nvSpPr>
              <p:cNvPr id="190" name="í$ḻïḋê"/>
              <p:cNvSpPr/>
              <p:nvPr/>
            </p:nvSpPr>
            <p:spPr bwMode="auto">
              <a:xfrm>
                <a:off x="6969733" y="1332428"/>
                <a:ext cx="107538" cy="122140"/>
              </a:xfrm>
              <a:custGeom>
                <a:avLst/>
                <a:gdLst>
                  <a:gd name="T0" fmla="*/ 77 w 77"/>
                  <a:gd name="T1" fmla="*/ 75 h 88"/>
                  <a:gd name="T2" fmla="*/ 71 w 77"/>
                  <a:gd name="T3" fmla="*/ 73 h 88"/>
                  <a:gd name="T4" fmla="*/ 13 w 77"/>
                  <a:gd name="T5" fmla="*/ 11 h 88"/>
                  <a:gd name="T6" fmla="*/ 10 w 77"/>
                  <a:gd name="T7" fmla="*/ 3 h 88"/>
                  <a:gd name="T8" fmla="*/ 3 w 77"/>
                  <a:gd name="T9" fmla="*/ 7 h 88"/>
                  <a:gd name="T10" fmla="*/ 0 w 77"/>
                  <a:gd name="T11" fmla="*/ 11 h 88"/>
                  <a:gd name="T12" fmla="*/ 8 w 77"/>
                  <a:gd name="T13" fmla="*/ 15 h 88"/>
                  <a:gd name="T14" fmla="*/ 63 w 77"/>
                  <a:gd name="T15" fmla="*/ 77 h 88"/>
                  <a:gd name="T16" fmla="*/ 67 w 77"/>
                  <a:gd name="T17" fmla="*/ 84 h 88"/>
                  <a:gd name="T18" fmla="*/ 77 w 77"/>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8">
                    <a:moveTo>
                      <a:pt x="77" y="75"/>
                    </a:moveTo>
                    <a:cubicBezTo>
                      <a:pt x="77" y="75"/>
                      <a:pt x="75" y="77"/>
                      <a:pt x="71" y="73"/>
                    </a:cubicBezTo>
                    <a:cubicBezTo>
                      <a:pt x="67" y="69"/>
                      <a:pt x="13" y="11"/>
                      <a:pt x="13" y="11"/>
                    </a:cubicBezTo>
                    <a:cubicBezTo>
                      <a:pt x="13" y="11"/>
                      <a:pt x="8" y="6"/>
                      <a:pt x="10" y="3"/>
                    </a:cubicBezTo>
                    <a:cubicBezTo>
                      <a:pt x="12" y="0"/>
                      <a:pt x="3" y="7"/>
                      <a:pt x="3" y="7"/>
                    </a:cubicBezTo>
                    <a:cubicBezTo>
                      <a:pt x="0" y="11"/>
                      <a:pt x="0" y="11"/>
                      <a:pt x="0" y="11"/>
                    </a:cubicBezTo>
                    <a:cubicBezTo>
                      <a:pt x="0" y="11"/>
                      <a:pt x="4" y="10"/>
                      <a:pt x="8" y="15"/>
                    </a:cubicBezTo>
                    <a:cubicBezTo>
                      <a:pt x="13" y="20"/>
                      <a:pt x="63" y="77"/>
                      <a:pt x="63" y="77"/>
                    </a:cubicBezTo>
                    <a:cubicBezTo>
                      <a:pt x="63" y="77"/>
                      <a:pt x="68" y="81"/>
                      <a:pt x="67" y="84"/>
                    </a:cubicBezTo>
                    <a:cubicBezTo>
                      <a:pt x="67" y="88"/>
                      <a:pt x="77" y="75"/>
                      <a:pt x="77" y="75"/>
                    </a:cubicBezTo>
                    <a:close/>
                  </a:path>
                </a:pathLst>
              </a:custGeom>
              <a:grpFill/>
              <a:ln>
                <a:noFill/>
              </a:ln>
            </p:spPr>
            <p:txBody>
              <a:bodyPr anchor="ctr"/>
              <a:lstStyle/>
              <a:p>
                <a:pPr algn="ctr"/>
                <a:endParaRPr/>
              </a:p>
            </p:txBody>
          </p:sp>
          <p:sp>
            <p:nvSpPr>
              <p:cNvPr id="191" name="îŝľiḑè"/>
              <p:cNvSpPr/>
              <p:nvPr/>
            </p:nvSpPr>
            <p:spPr bwMode="auto">
              <a:xfrm>
                <a:off x="6945837" y="1352343"/>
                <a:ext cx="108864" cy="127450"/>
              </a:xfrm>
              <a:custGeom>
                <a:avLst/>
                <a:gdLst>
                  <a:gd name="T0" fmla="*/ 78 w 78"/>
                  <a:gd name="T1" fmla="*/ 80 h 92"/>
                  <a:gd name="T2" fmla="*/ 68 w 78"/>
                  <a:gd name="T3" fmla="*/ 77 h 92"/>
                  <a:gd name="T4" fmla="*/ 13 w 78"/>
                  <a:gd name="T5" fmla="*/ 10 h 92"/>
                  <a:gd name="T6" fmla="*/ 11 w 78"/>
                  <a:gd name="T7" fmla="*/ 3 h 92"/>
                  <a:gd name="T8" fmla="*/ 3 w 78"/>
                  <a:gd name="T9" fmla="*/ 9 h 92"/>
                  <a:gd name="T10" fmla="*/ 0 w 78"/>
                  <a:gd name="T11" fmla="*/ 13 h 92"/>
                  <a:gd name="T12" fmla="*/ 7 w 78"/>
                  <a:gd name="T13" fmla="*/ 17 h 92"/>
                  <a:gd name="T14" fmla="*/ 62 w 78"/>
                  <a:gd name="T15" fmla="*/ 81 h 92"/>
                  <a:gd name="T16" fmla="*/ 65 w 78"/>
                  <a:gd name="T17" fmla="*/ 88 h 92"/>
                  <a:gd name="T18" fmla="*/ 78 w 78"/>
                  <a:gd name="T19" fmla="*/ 8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92">
                    <a:moveTo>
                      <a:pt x="78" y="80"/>
                    </a:moveTo>
                    <a:cubicBezTo>
                      <a:pt x="78" y="80"/>
                      <a:pt x="72" y="81"/>
                      <a:pt x="68" y="77"/>
                    </a:cubicBezTo>
                    <a:cubicBezTo>
                      <a:pt x="64" y="73"/>
                      <a:pt x="13" y="10"/>
                      <a:pt x="13" y="10"/>
                    </a:cubicBezTo>
                    <a:cubicBezTo>
                      <a:pt x="13" y="10"/>
                      <a:pt x="9" y="6"/>
                      <a:pt x="11" y="3"/>
                    </a:cubicBezTo>
                    <a:cubicBezTo>
                      <a:pt x="13" y="0"/>
                      <a:pt x="3" y="9"/>
                      <a:pt x="3" y="9"/>
                    </a:cubicBezTo>
                    <a:cubicBezTo>
                      <a:pt x="0" y="13"/>
                      <a:pt x="0" y="13"/>
                      <a:pt x="0" y="13"/>
                    </a:cubicBezTo>
                    <a:cubicBezTo>
                      <a:pt x="0" y="13"/>
                      <a:pt x="3" y="12"/>
                      <a:pt x="7" y="17"/>
                    </a:cubicBezTo>
                    <a:cubicBezTo>
                      <a:pt x="12" y="23"/>
                      <a:pt x="62" y="81"/>
                      <a:pt x="62" y="81"/>
                    </a:cubicBezTo>
                    <a:cubicBezTo>
                      <a:pt x="62" y="81"/>
                      <a:pt x="65" y="84"/>
                      <a:pt x="65" y="88"/>
                    </a:cubicBezTo>
                    <a:cubicBezTo>
                      <a:pt x="64" y="92"/>
                      <a:pt x="78" y="80"/>
                      <a:pt x="78" y="80"/>
                    </a:cubicBezTo>
                    <a:close/>
                  </a:path>
                </a:pathLst>
              </a:custGeom>
              <a:grpFill/>
              <a:ln>
                <a:noFill/>
              </a:ln>
            </p:spPr>
            <p:txBody>
              <a:bodyPr anchor="ctr"/>
              <a:lstStyle/>
              <a:p>
                <a:pPr algn="ctr"/>
                <a:endParaRPr/>
              </a:p>
            </p:txBody>
          </p:sp>
          <p:sp>
            <p:nvSpPr>
              <p:cNvPr id="192" name="ïŝļiḋé"/>
              <p:cNvSpPr/>
              <p:nvPr/>
            </p:nvSpPr>
            <p:spPr bwMode="auto">
              <a:xfrm>
                <a:off x="6917956" y="1369600"/>
                <a:ext cx="108864" cy="140726"/>
              </a:xfrm>
              <a:custGeom>
                <a:avLst/>
                <a:gdLst>
                  <a:gd name="T0" fmla="*/ 78 w 78"/>
                  <a:gd name="T1" fmla="*/ 84 h 101"/>
                  <a:gd name="T2" fmla="*/ 68 w 78"/>
                  <a:gd name="T3" fmla="*/ 79 h 101"/>
                  <a:gd name="T4" fmla="*/ 16 w 78"/>
                  <a:gd name="T5" fmla="*/ 12 h 101"/>
                  <a:gd name="T6" fmla="*/ 13 w 78"/>
                  <a:gd name="T7" fmla="*/ 3 h 101"/>
                  <a:gd name="T8" fmla="*/ 6 w 78"/>
                  <a:gd name="T9" fmla="*/ 12 h 101"/>
                  <a:gd name="T10" fmla="*/ 0 w 78"/>
                  <a:gd name="T11" fmla="*/ 15 h 101"/>
                  <a:gd name="T12" fmla="*/ 8 w 78"/>
                  <a:gd name="T13" fmla="*/ 20 h 101"/>
                  <a:gd name="T14" fmla="*/ 59 w 78"/>
                  <a:gd name="T15" fmla="*/ 89 h 101"/>
                  <a:gd name="T16" fmla="*/ 60 w 78"/>
                  <a:gd name="T17" fmla="*/ 98 h 101"/>
                  <a:gd name="T18" fmla="*/ 78 w 78"/>
                  <a:gd name="T19" fmla="*/ 84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101">
                    <a:moveTo>
                      <a:pt x="78" y="84"/>
                    </a:moveTo>
                    <a:cubicBezTo>
                      <a:pt x="78" y="84"/>
                      <a:pt x="72" y="84"/>
                      <a:pt x="68" y="79"/>
                    </a:cubicBezTo>
                    <a:cubicBezTo>
                      <a:pt x="64" y="75"/>
                      <a:pt x="16" y="12"/>
                      <a:pt x="16" y="12"/>
                    </a:cubicBezTo>
                    <a:cubicBezTo>
                      <a:pt x="16" y="12"/>
                      <a:pt x="11" y="6"/>
                      <a:pt x="13" y="3"/>
                    </a:cubicBezTo>
                    <a:cubicBezTo>
                      <a:pt x="16" y="0"/>
                      <a:pt x="6" y="12"/>
                      <a:pt x="6" y="12"/>
                    </a:cubicBezTo>
                    <a:cubicBezTo>
                      <a:pt x="0" y="15"/>
                      <a:pt x="0" y="15"/>
                      <a:pt x="0" y="15"/>
                    </a:cubicBezTo>
                    <a:cubicBezTo>
                      <a:pt x="0" y="15"/>
                      <a:pt x="3" y="14"/>
                      <a:pt x="8" y="20"/>
                    </a:cubicBezTo>
                    <a:cubicBezTo>
                      <a:pt x="12" y="25"/>
                      <a:pt x="59" y="89"/>
                      <a:pt x="59" y="89"/>
                    </a:cubicBezTo>
                    <a:cubicBezTo>
                      <a:pt x="59" y="89"/>
                      <a:pt x="64" y="93"/>
                      <a:pt x="60" y="98"/>
                    </a:cubicBezTo>
                    <a:cubicBezTo>
                      <a:pt x="59" y="101"/>
                      <a:pt x="78" y="84"/>
                      <a:pt x="78" y="84"/>
                    </a:cubicBezTo>
                    <a:close/>
                  </a:path>
                </a:pathLst>
              </a:custGeom>
              <a:grpFill/>
              <a:ln>
                <a:noFill/>
              </a:ln>
            </p:spPr>
            <p:txBody>
              <a:bodyPr anchor="ctr"/>
              <a:lstStyle/>
              <a:p>
                <a:pPr algn="ctr"/>
                <a:endParaRPr/>
              </a:p>
            </p:txBody>
          </p:sp>
          <p:sp>
            <p:nvSpPr>
              <p:cNvPr id="193" name="íṩľîďé"/>
              <p:cNvSpPr/>
              <p:nvPr/>
            </p:nvSpPr>
            <p:spPr bwMode="auto">
              <a:xfrm>
                <a:off x="6195734" y="1466517"/>
                <a:ext cx="104883" cy="90278"/>
              </a:xfrm>
              <a:custGeom>
                <a:avLst/>
                <a:gdLst>
                  <a:gd name="T0" fmla="*/ 68 w 75"/>
                  <a:gd name="T1" fmla="*/ 2 h 65"/>
                  <a:gd name="T2" fmla="*/ 67 w 75"/>
                  <a:gd name="T3" fmla="*/ 5 h 65"/>
                  <a:gd name="T4" fmla="*/ 59 w 75"/>
                  <a:gd name="T5" fmla="*/ 17 h 65"/>
                  <a:gd name="T6" fmla="*/ 64 w 75"/>
                  <a:gd name="T7" fmla="*/ 22 h 65"/>
                  <a:gd name="T8" fmla="*/ 72 w 75"/>
                  <a:gd name="T9" fmla="*/ 31 h 65"/>
                  <a:gd name="T10" fmla="*/ 73 w 75"/>
                  <a:gd name="T11" fmla="*/ 39 h 65"/>
                  <a:gd name="T12" fmla="*/ 69 w 75"/>
                  <a:gd name="T13" fmla="*/ 41 h 65"/>
                  <a:gd name="T14" fmla="*/ 58 w 75"/>
                  <a:gd name="T15" fmla="*/ 40 h 65"/>
                  <a:gd name="T16" fmla="*/ 58 w 75"/>
                  <a:gd name="T17" fmla="*/ 34 h 65"/>
                  <a:gd name="T18" fmla="*/ 48 w 75"/>
                  <a:gd name="T19" fmla="*/ 27 h 65"/>
                  <a:gd name="T20" fmla="*/ 44 w 75"/>
                  <a:gd name="T21" fmla="*/ 38 h 65"/>
                  <a:gd name="T22" fmla="*/ 52 w 75"/>
                  <a:gd name="T23" fmla="*/ 41 h 65"/>
                  <a:gd name="T24" fmla="*/ 52 w 75"/>
                  <a:gd name="T25" fmla="*/ 51 h 65"/>
                  <a:gd name="T26" fmla="*/ 45 w 75"/>
                  <a:gd name="T27" fmla="*/ 51 h 65"/>
                  <a:gd name="T28" fmla="*/ 26 w 75"/>
                  <a:gd name="T29" fmla="*/ 48 h 65"/>
                  <a:gd name="T30" fmla="*/ 16 w 75"/>
                  <a:gd name="T31" fmla="*/ 55 h 65"/>
                  <a:gd name="T32" fmla="*/ 5 w 75"/>
                  <a:gd name="T33" fmla="*/ 65 h 65"/>
                  <a:gd name="T34" fmla="*/ 4 w 75"/>
                  <a:gd name="T35" fmla="*/ 64 h 65"/>
                  <a:gd name="T36" fmla="*/ 6 w 75"/>
                  <a:gd name="T37" fmla="*/ 59 h 65"/>
                  <a:gd name="T38" fmla="*/ 17 w 75"/>
                  <a:gd name="T39" fmla="*/ 48 h 65"/>
                  <a:gd name="T40" fmla="*/ 19 w 75"/>
                  <a:gd name="T41" fmla="*/ 33 h 65"/>
                  <a:gd name="T42" fmla="*/ 33 w 75"/>
                  <a:gd name="T43" fmla="*/ 28 h 65"/>
                  <a:gd name="T44" fmla="*/ 38 w 75"/>
                  <a:gd name="T45" fmla="*/ 24 h 65"/>
                  <a:gd name="T46" fmla="*/ 28 w 75"/>
                  <a:gd name="T47" fmla="*/ 21 h 65"/>
                  <a:gd name="T48" fmla="*/ 23 w 75"/>
                  <a:gd name="T49" fmla="*/ 21 h 65"/>
                  <a:gd name="T50" fmla="*/ 16 w 75"/>
                  <a:gd name="T51" fmla="*/ 21 h 65"/>
                  <a:gd name="T52" fmla="*/ 10 w 75"/>
                  <a:gd name="T53" fmla="*/ 27 h 65"/>
                  <a:gd name="T54" fmla="*/ 3 w 75"/>
                  <a:gd name="T55" fmla="*/ 30 h 65"/>
                  <a:gd name="T56" fmla="*/ 1 w 75"/>
                  <a:gd name="T57" fmla="*/ 24 h 65"/>
                  <a:gd name="T58" fmla="*/ 9 w 75"/>
                  <a:gd name="T59" fmla="*/ 13 h 65"/>
                  <a:gd name="T60" fmla="*/ 13 w 75"/>
                  <a:gd name="T61" fmla="*/ 10 h 65"/>
                  <a:gd name="T62" fmla="*/ 19 w 75"/>
                  <a:gd name="T63" fmla="*/ 14 h 65"/>
                  <a:gd name="T64" fmla="*/ 23 w 75"/>
                  <a:gd name="T65" fmla="*/ 14 h 65"/>
                  <a:gd name="T66" fmla="*/ 42 w 75"/>
                  <a:gd name="T67" fmla="*/ 15 h 65"/>
                  <a:gd name="T68" fmla="*/ 46 w 75"/>
                  <a:gd name="T69" fmla="*/ 16 h 65"/>
                  <a:gd name="T70" fmla="*/ 50 w 75"/>
                  <a:gd name="T71" fmla="*/ 14 h 65"/>
                  <a:gd name="T72" fmla="*/ 65 w 75"/>
                  <a:gd name="T73" fmla="*/ 2 h 65"/>
                  <a:gd name="T74" fmla="*/ 68 w 75"/>
                  <a:gd name="T75" fmla="*/ 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5" h="65">
                    <a:moveTo>
                      <a:pt x="68" y="2"/>
                    </a:moveTo>
                    <a:cubicBezTo>
                      <a:pt x="69" y="3"/>
                      <a:pt x="68" y="4"/>
                      <a:pt x="67" y="5"/>
                    </a:cubicBezTo>
                    <a:cubicBezTo>
                      <a:pt x="66" y="7"/>
                      <a:pt x="58" y="14"/>
                      <a:pt x="59" y="17"/>
                    </a:cubicBezTo>
                    <a:cubicBezTo>
                      <a:pt x="59" y="19"/>
                      <a:pt x="63" y="21"/>
                      <a:pt x="64" y="22"/>
                    </a:cubicBezTo>
                    <a:cubicBezTo>
                      <a:pt x="67" y="25"/>
                      <a:pt x="70" y="28"/>
                      <a:pt x="72" y="31"/>
                    </a:cubicBezTo>
                    <a:cubicBezTo>
                      <a:pt x="73" y="33"/>
                      <a:pt x="75" y="36"/>
                      <a:pt x="73" y="39"/>
                    </a:cubicBezTo>
                    <a:cubicBezTo>
                      <a:pt x="72" y="40"/>
                      <a:pt x="71" y="41"/>
                      <a:pt x="69" y="41"/>
                    </a:cubicBezTo>
                    <a:cubicBezTo>
                      <a:pt x="66" y="42"/>
                      <a:pt x="59" y="43"/>
                      <a:pt x="58" y="40"/>
                    </a:cubicBezTo>
                    <a:cubicBezTo>
                      <a:pt x="56" y="38"/>
                      <a:pt x="59" y="36"/>
                      <a:pt x="58" y="34"/>
                    </a:cubicBezTo>
                    <a:cubicBezTo>
                      <a:pt x="58" y="31"/>
                      <a:pt x="53" y="24"/>
                      <a:pt x="48" y="27"/>
                    </a:cubicBezTo>
                    <a:cubicBezTo>
                      <a:pt x="45" y="29"/>
                      <a:pt x="44" y="33"/>
                      <a:pt x="44" y="38"/>
                    </a:cubicBezTo>
                    <a:cubicBezTo>
                      <a:pt x="44" y="43"/>
                      <a:pt x="48" y="40"/>
                      <a:pt x="52" y="41"/>
                    </a:cubicBezTo>
                    <a:cubicBezTo>
                      <a:pt x="54" y="42"/>
                      <a:pt x="54" y="48"/>
                      <a:pt x="52" y="51"/>
                    </a:cubicBezTo>
                    <a:cubicBezTo>
                      <a:pt x="50" y="53"/>
                      <a:pt x="47" y="52"/>
                      <a:pt x="45" y="51"/>
                    </a:cubicBezTo>
                    <a:cubicBezTo>
                      <a:pt x="41" y="49"/>
                      <a:pt x="31" y="46"/>
                      <a:pt x="26" y="48"/>
                    </a:cubicBezTo>
                    <a:cubicBezTo>
                      <a:pt x="22" y="49"/>
                      <a:pt x="19" y="53"/>
                      <a:pt x="16" y="55"/>
                    </a:cubicBezTo>
                    <a:cubicBezTo>
                      <a:pt x="14" y="57"/>
                      <a:pt x="7" y="65"/>
                      <a:pt x="5" y="65"/>
                    </a:cubicBezTo>
                    <a:cubicBezTo>
                      <a:pt x="5" y="64"/>
                      <a:pt x="5" y="64"/>
                      <a:pt x="4" y="64"/>
                    </a:cubicBezTo>
                    <a:cubicBezTo>
                      <a:pt x="3" y="62"/>
                      <a:pt x="5" y="60"/>
                      <a:pt x="6" y="59"/>
                    </a:cubicBezTo>
                    <a:cubicBezTo>
                      <a:pt x="10" y="56"/>
                      <a:pt x="15" y="53"/>
                      <a:pt x="17" y="48"/>
                    </a:cubicBezTo>
                    <a:cubicBezTo>
                      <a:pt x="18" y="43"/>
                      <a:pt x="15" y="35"/>
                      <a:pt x="19" y="33"/>
                    </a:cubicBezTo>
                    <a:cubicBezTo>
                      <a:pt x="22" y="31"/>
                      <a:pt x="29" y="29"/>
                      <a:pt x="33" y="28"/>
                    </a:cubicBezTo>
                    <a:cubicBezTo>
                      <a:pt x="35" y="27"/>
                      <a:pt x="38" y="27"/>
                      <a:pt x="38" y="24"/>
                    </a:cubicBezTo>
                    <a:cubicBezTo>
                      <a:pt x="36" y="21"/>
                      <a:pt x="32" y="21"/>
                      <a:pt x="28" y="21"/>
                    </a:cubicBezTo>
                    <a:cubicBezTo>
                      <a:pt x="27" y="21"/>
                      <a:pt x="25" y="21"/>
                      <a:pt x="23" y="21"/>
                    </a:cubicBezTo>
                    <a:cubicBezTo>
                      <a:pt x="21" y="20"/>
                      <a:pt x="18" y="20"/>
                      <a:pt x="16" y="21"/>
                    </a:cubicBezTo>
                    <a:cubicBezTo>
                      <a:pt x="14" y="22"/>
                      <a:pt x="12" y="25"/>
                      <a:pt x="10" y="27"/>
                    </a:cubicBezTo>
                    <a:cubicBezTo>
                      <a:pt x="9" y="28"/>
                      <a:pt x="6" y="31"/>
                      <a:pt x="3" y="30"/>
                    </a:cubicBezTo>
                    <a:cubicBezTo>
                      <a:pt x="1" y="30"/>
                      <a:pt x="0" y="27"/>
                      <a:pt x="1" y="24"/>
                    </a:cubicBezTo>
                    <a:cubicBezTo>
                      <a:pt x="3" y="21"/>
                      <a:pt x="6" y="16"/>
                      <a:pt x="9" y="13"/>
                    </a:cubicBezTo>
                    <a:cubicBezTo>
                      <a:pt x="10" y="12"/>
                      <a:pt x="11" y="9"/>
                      <a:pt x="13" y="10"/>
                    </a:cubicBezTo>
                    <a:cubicBezTo>
                      <a:pt x="16" y="10"/>
                      <a:pt x="16" y="14"/>
                      <a:pt x="19" y="14"/>
                    </a:cubicBezTo>
                    <a:cubicBezTo>
                      <a:pt x="20" y="15"/>
                      <a:pt x="21" y="14"/>
                      <a:pt x="23" y="14"/>
                    </a:cubicBezTo>
                    <a:cubicBezTo>
                      <a:pt x="29" y="13"/>
                      <a:pt x="36" y="13"/>
                      <a:pt x="42" y="15"/>
                    </a:cubicBezTo>
                    <a:cubicBezTo>
                      <a:pt x="43" y="15"/>
                      <a:pt x="45" y="16"/>
                      <a:pt x="46" y="16"/>
                    </a:cubicBezTo>
                    <a:cubicBezTo>
                      <a:pt x="48" y="15"/>
                      <a:pt x="49" y="15"/>
                      <a:pt x="50" y="14"/>
                    </a:cubicBezTo>
                    <a:cubicBezTo>
                      <a:pt x="56" y="11"/>
                      <a:pt x="60" y="6"/>
                      <a:pt x="65" y="2"/>
                    </a:cubicBezTo>
                    <a:cubicBezTo>
                      <a:pt x="66" y="2"/>
                      <a:pt x="68" y="0"/>
                      <a:pt x="68" y="2"/>
                    </a:cubicBezTo>
                    <a:close/>
                  </a:path>
                </a:pathLst>
              </a:custGeom>
              <a:grpFill/>
              <a:ln>
                <a:noFill/>
              </a:ln>
            </p:spPr>
            <p:txBody>
              <a:bodyPr anchor="ctr"/>
              <a:lstStyle/>
              <a:p>
                <a:pPr algn="ctr"/>
                <a:endParaRPr/>
              </a:p>
            </p:txBody>
          </p:sp>
          <p:sp>
            <p:nvSpPr>
              <p:cNvPr id="194" name="iṩľíďê"/>
              <p:cNvSpPr/>
              <p:nvPr/>
            </p:nvSpPr>
            <p:spPr bwMode="auto">
              <a:xfrm>
                <a:off x="6769264" y="1467843"/>
                <a:ext cx="120814" cy="116830"/>
              </a:xfrm>
              <a:custGeom>
                <a:avLst/>
                <a:gdLst>
                  <a:gd name="T0" fmla="*/ 44 w 87"/>
                  <a:gd name="T1" fmla="*/ 5 h 84"/>
                  <a:gd name="T2" fmla="*/ 62 w 87"/>
                  <a:gd name="T3" fmla="*/ 11 h 84"/>
                  <a:gd name="T4" fmla="*/ 56 w 87"/>
                  <a:gd name="T5" fmla="*/ 4 h 84"/>
                  <a:gd name="T6" fmla="*/ 63 w 87"/>
                  <a:gd name="T7" fmla="*/ 22 h 84"/>
                  <a:gd name="T8" fmla="*/ 69 w 87"/>
                  <a:gd name="T9" fmla="*/ 29 h 84"/>
                  <a:gd name="T10" fmla="*/ 86 w 87"/>
                  <a:gd name="T11" fmla="*/ 33 h 84"/>
                  <a:gd name="T12" fmla="*/ 73 w 87"/>
                  <a:gd name="T13" fmla="*/ 39 h 84"/>
                  <a:gd name="T14" fmla="*/ 55 w 87"/>
                  <a:gd name="T15" fmla="*/ 38 h 84"/>
                  <a:gd name="T16" fmla="*/ 41 w 87"/>
                  <a:gd name="T17" fmla="*/ 45 h 84"/>
                  <a:gd name="T18" fmla="*/ 17 w 87"/>
                  <a:gd name="T19" fmla="*/ 51 h 84"/>
                  <a:gd name="T20" fmla="*/ 37 w 87"/>
                  <a:gd name="T21" fmla="*/ 42 h 84"/>
                  <a:gd name="T22" fmla="*/ 27 w 87"/>
                  <a:gd name="T23" fmla="*/ 23 h 84"/>
                  <a:gd name="T24" fmla="*/ 28 w 87"/>
                  <a:gd name="T25" fmla="*/ 15 h 84"/>
                  <a:gd name="T26" fmla="*/ 36 w 87"/>
                  <a:gd name="T27" fmla="*/ 33 h 84"/>
                  <a:gd name="T28" fmla="*/ 42 w 87"/>
                  <a:gd name="T29" fmla="*/ 37 h 84"/>
                  <a:gd name="T30" fmla="*/ 44 w 87"/>
                  <a:gd name="T31" fmla="*/ 25 h 84"/>
                  <a:gd name="T32" fmla="*/ 54 w 87"/>
                  <a:gd name="T33" fmla="*/ 21 h 84"/>
                  <a:gd name="T34" fmla="*/ 41 w 87"/>
                  <a:gd name="T35" fmla="*/ 2 h 84"/>
                  <a:gd name="T36" fmla="*/ 17 w 87"/>
                  <a:gd name="T37" fmla="*/ 33 h 84"/>
                  <a:gd name="T38" fmla="*/ 23 w 87"/>
                  <a:gd name="T39" fmla="*/ 38 h 84"/>
                  <a:gd name="T40" fmla="*/ 57 w 87"/>
                  <a:gd name="T41" fmla="*/ 48 h 84"/>
                  <a:gd name="T42" fmla="*/ 30 w 87"/>
                  <a:gd name="T43" fmla="*/ 60 h 84"/>
                  <a:gd name="T44" fmla="*/ 35 w 87"/>
                  <a:gd name="T45" fmla="*/ 61 h 84"/>
                  <a:gd name="T46" fmla="*/ 50 w 87"/>
                  <a:gd name="T47" fmla="*/ 63 h 84"/>
                  <a:gd name="T48" fmla="*/ 49 w 87"/>
                  <a:gd name="T49" fmla="*/ 70 h 84"/>
                  <a:gd name="T50" fmla="*/ 68 w 87"/>
                  <a:gd name="T51" fmla="*/ 64 h 84"/>
                  <a:gd name="T52" fmla="*/ 67 w 87"/>
                  <a:gd name="T53" fmla="*/ 60 h 84"/>
                  <a:gd name="T54" fmla="*/ 55 w 87"/>
                  <a:gd name="T55" fmla="*/ 57 h 84"/>
                  <a:gd name="T56" fmla="*/ 63 w 87"/>
                  <a:gd name="T57" fmla="*/ 51 h 84"/>
                  <a:gd name="T58" fmla="*/ 6 w 87"/>
                  <a:gd name="T59" fmla="*/ 54 h 84"/>
                  <a:gd name="T60" fmla="*/ 3 w 87"/>
                  <a:gd name="T61" fmla="*/ 65 h 84"/>
                  <a:gd name="T62" fmla="*/ 6 w 87"/>
                  <a:gd name="T63" fmla="*/ 54 h 84"/>
                  <a:gd name="T64" fmla="*/ 61 w 87"/>
                  <a:gd name="T65" fmla="*/ 74 h 84"/>
                  <a:gd name="T66" fmla="*/ 45 w 87"/>
                  <a:gd name="T67" fmla="*/ 84 h 84"/>
                  <a:gd name="T68" fmla="*/ 42 w 87"/>
                  <a:gd name="T69" fmla="*/ 74 h 84"/>
                  <a:gd name="T70" fmla="*/ 44 w 87"/>
                  <a:gd name="T71" fmla="*/ 79 h 84"/>
                  <a:gd name="T72" fmla="*/ 59 w 87"/>
                  <a:gd name="T73" fmla="*/ 7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7" h="84">
                    <a:moveTo>
                      <a:pt x="41" y="2"/>
                    </a:moveTo>
                    <a:cubicBezTo>
                      <a:pt x="43" y="0"/>
                      <a:pt x="44" y="3"/>
                      <a:pt x="44" y="5"/>
                    </a:cubicBezTo>
                    <a:cubicBezTo>
                      <a:pt x="43" y="8"/>
                      <a:pt x="42" y="12"/>
                      <a:pt x="44" y="13"/>
                    </a:cubicBezTo>
                    <a:cubicBezTo>
                      <a:pt x="47" y="15"/>
                      <a:pt x="62" y="18"/>
                      <a:pt x="62" y="11"/>
                    </a:cubicBezTo>
                    <a:cubicBezTo>
                      <a:pt x="61" y="9"/>
                      <a:pt x="59" y="9"/>
                      <a:pt x="57" y="9"/>
                    </a:cubicBezTo>
                    <a:cubicBezTo>
                      <a:pt x="53" y="9"/>
                      <a:pt x="54" y="6"/>
                      <a:pt x="56" y="4"/>
                    </a:cubicBezTo>
                    <a:cubicBezTo>
                      <a:pt x="60" y="2"/>
                      <a:pt x="66" y="1"/>
                      <a:pt x="67" y="6"/>
                    </a:cubicBezTo>
                    <a:cubicBezTo>
                      <a:pt x="68" y="8"/>
                      <a:pt x="64" y="20"/>
                      <a:pt x="63" y="22"/>
                    </a:cubicBezTo>
                    <a:cubicBezTo>
                      <a:pt x="63" y="24"/>
                      <a:pt x="61" y="26"/>
                      <a:pt x="62" y="28"/>
                    </a:cubicBezTo>
                    <a:cubicBezTo>
                      <a:pt x="63" y="30"/>
                      <a:pt x="67" y="29"/>
                      <a:pt x="69" y="29"/>
                    </a:cubicBezTo>
                    <a:cubicBezTo>
                      <a:pt x="74" y="29"/>
                      <a:pt x="82" y="27"/>
                      <a:pt x="85" y="29"/>
                    </a:cubicBezTo>
                    <a:cubicBezTo>
                      <a:pt x="86" y="30"/>
                      <a:pt x="86" y="31"/>
                      <a:pt x="86" y="33"/>
                    </a:cubicBezTo>
                    <a:cubicBezTo>
                      <a:pt x="87" y="37"/>
                      <a:pt x="83" y="37"/>
                      <a:pt x="80" y="38"/>
                    </a:cubicBezTo>
                    <a:cubicBezTo>
                      <a:pt x="78" y="38"/>
                      <a:pt x="75" y="40"/>
                      <a:pt x="73" y="39"/>
                    </a:cubicBezTo>
                    <a:cubicBezTo>
                      <a:pt x="72" y="38"/>
                      <a:pt x="73" y="35"/>
                      <a:pt x="72" y="34"/>
                    </a:cubicBezTo>
                    <a:cubicBezTo>
                      <a:pt x="70" y="32"/>
                      <a:pt x="58" y="37"/>
                      <a:pt x="55" y="38"/>
                    </a:cubicBezTo>
                    <a:cubicBezTo>
                      <a:pt x="52" y="39"/>
                      <a:pt x="48" y="39"/>
                      <a:pt x="46" y="41"/>
                    </a:cubicBezTo>
                    <a:cubicBezTo>
                      <a:pt x="44" y="42"/>
                      <a:pt x="42" y="43"/>
                      <a:pt x="41" y="45"/>
                    </a:cubicBezTo>
                    <a:cubicBezTo>
                      <a:pt x="38" y="50"/>
                      <a:pt x="24" y="51"/>
                      <a:pt x="17" y="53"/>
                    </a:cubicBezTo>
                    <a:cubicBezTo>
                      <a:pt x="15" y="53"/>
                      <a:pt x="16" y="51"/>
                      <a:pt x="17" y="51"/>
                    </a:cubicBezTo>
                    <a:cubicBezTo>
                      <a:pt x="25" y="48"/>
                      <a:pt x="27" y="45"/>
                      <a:pt x="35" y="43"/>
                    </a:cubicBezTo>
                    <a:cubicBezTo>
                      <a:pt x="36" y="43"/>
                      <a:pt x="37" y="43"/>
                      <a:pt x="37" y="42"/>
                    </a:cubicBezTo>
                    <a:cubicBezTo>
                      <a:pt x="38" y="40"/>
                      <a:pt x="34" y="38"/>
                      <a:pt x="33" y="37"/>
                    </a:cubicBezTo>
                    <a:cubicBezTo>
                      <a:pt x="30" y="34"/>
                      <a:pt x="28" y="28"/>
                      <a:pt x="27" y="23"/>
                    </a:cubicBezTo>
                    <a:cubicBezTo>
                      <a:pt x="27" y="21"/>
                      <a:pt x="26" y="16"/>
                      <a:pt x="27" y="15"/>
                    </a:cubicBezTo>
                    <a:cubicBezTo>
                      <a:pt x="27" y="15"/>
                      <a:pt x="27" y="15"/>
                      <a:pt x="28" y="15"/>
                    </a:cubicBezTo>
                    <a:cubicBezTo>
                      <a:pt x="29" y="15"/>
                      <a:pt x="30" y="17"/>
                      <a:pt x="30" y="19"/>
                    </a:cubicBezTo>
                    <a:cubicBezTo>
                      <a:pt x="32" y="23"/>
                      <a:pt x="34" y="29"/>
                      <a:pt x="36" y="33"/>
                    </a:cubicBezTo>
                    <a:cubicBezTo>
                      <a:pt x="37" y="35"/>
                      <a:pt x="38" y="39"/>
                      <a:pt x="40" y="39"/>
                    </a:cubicBezTo>
                    <a:cubicBezTo>
                      <a:pt x="41" y="39"/>
                      <a:pt x="42" y="37"/>
                      <a:pt x="42" y="37"/>
                    </a:cubicBezTo>
                    <a:cubicBezTo>
                      <a:pt x="45" y="33"/>
                      <a:pt x="41" y="29"/>
                      <a:pt x="42" y="25"/>
                    </a:cubicBezTo>
                    <a:cubicBezTo>
                      <a:pt x="42" y="24"/>
                      <a:pt x="43" y="24"/>
                      <a:pt x="44" y="25"/>
                    </a:cubicBezTo>
                    <a:cubicBezTo>
                      <a:pt x="45" y="26"/>
                      <a:pt x="46" y="29"/>
                      <a:pt x="47" y="30"/>
                    </a:cubicBezTo>
                    <a:cubicBezTo>
                      <a:pt x="50" y="31"/>
                      <a:pt x="55" y="23"/>
                      <a:pt x="54" y="21"/>
                    </a:cubicBezTo>
                    <a:cubicBezTo>
                      <a:pt x="52" y="19"/>
                      <a:pt x="42" y="20"/>
                      <a:pt x="39" y="19"/>
                    </a:cubicBezTo>
                    <a:cubicBezTo>
                      <a:pt x="33" y="17"/>
                      <a:pt x="37" y="4"/>
                      <a:pt x="41" y="2"/>
                    </a:cubicBezTo>
                    <a:close/>
                    <a:moveTo>
                      <a:pt x="19" y="31"/>
                    </a:moveTo>
                    <a:cubicBezTo>
                      <a:pt x="17" y="29"/>
                      <a:pt x="17" y="31"/>
                      <a:pt x="17" y="33"/>
                    </a:cubicBezTo>
                    <a:cubicBezTo>
                      <a:pt x="17" y="37"/>
                      <a:pt x="19" y="44"/>
                      <a:pt x="22" y="42"/>
                    </a:cubicBezTo>
                    <a:cubicBezTo>
                      <a:pt x="24" y="42"/>
                      <a:pt x="24" y="40"/>
                      <a:pt x="23" y="38"/>
                    </a:cubicBezTo>
                    <a:cubicBezTo>
                      <a:pt x="23" y="36"/>
                      <a:pt x="21" y="33"/>
                      <a:pt x="19" y="31"/>
                    </a:cubicBezTo>
                    <a:close/>
                    <a:moveTo>
                      <a:pt x="57" y="48"/>
                    </a:moveTo>
                    <a:cubicBezTo>
                      <a:pt x="55" y="49"/>
                      <a:pt x="52" y="49"/>
                      <a:pt x="50" y="49"/>
                    </a:cubicBezTo>
                    <a:cubicBezTo>
                      <a:pt x="42" y="52"/>
                      <a:pt x="36" y="51"/>
                      <a:pt x="30" y="60"/>
                    </a:cubicBezTo>
                    <a:cubicBezTo>
                      <a:pt x="31" y="60"/>
                      <a:pt x="31" y="60"/>
                      <a:pt x="31" y="60"/>
                    </a:cubicBezTo>
                    <a:cubicBezTo>
                      <a:pt x="31" y="62"/>
                      <a:pt x="34" y="62"/>
                      <a:pt x="35" y="61"/>
                    </a:cubicBezTo>
                    <a:cubicBezTo>
                      <a:pt x="37" y="60"/>
                      <a:pt x="45" y="57"/>
                      <a:pt x="47" y="57"/>
                    </a:cubicBezTo>
                    <a:cubicBezTo>
                      <a:pt x="50" y="57"/>
                      <a:pt x="48" y="61"/>
                      <a:pt x="50" y="63"/>
                    </a:cubicBezTo>
                    <a:cubicBezTo>
                      <a:pt x="51" y="64"/>
                      <a:pt x="54" y="64"/>
                      <a:pt x="54" y="66"/>
                    </a:cubicBezTo>
                    <a:cubicBezTo>
                      <a:pt x="54" y="67"/>
                      <a:pt x="50" y="68"/>
                      <a:pt x="49" y="70"/>
                    </a:cubicBezTo>
                    <a:cubicBezTo>
                      <a:pt x="48" y="71"/>
                      <a:pt x="48" y="71"/>
                      <a:pt x="50" y="71"/>
                    </a:cubicBezTo>
                    <a:cubicBezTo>
                      <a:pt x="56" y="70"/>
                      <a:pt x="62" y="65"/>
                      <a:pt x="68" y="64"/>
                    </a:cubicBezTo>
                    <a:cubicBezTo>
                      <a:pt x="69" y="64"/>
                      <a:pt x="70" y="64"/>
                      <a:pt x="70" y="63"/>
                    </a:cubicBezTo>
                    <a:cubicBezTo>
                      <a:pt x="72" y="61"/>
                      <a:pt x="68" y="60"/>
                      <a:pt x="67" y="60"/>
                    </a:cubicBezTo>
                    <a:cubicBezTo>
                      <a:pt x="63" y="60"/>
                      <a:pt x="58" y="61"/>
                      <a:pt x="55" y="60"/>
                    </a:cubicBezTo>
                    <a:cubicBezTo>
                      <a:pt x="55" y="59"/>
                      <a:pt x="54" y="58"/>
                      <a:pt x="55" y="57"/>
                    </a:cubicBezTo>
                    <a:cubicBezTo>
                      <a:pt x="55" y="54"/>
                      <a:pt x="60" y="54"/>
                      <a:pt x="62" y="53"/>
                    </a:cubicBezTo>
                    <a:cubicBezTo>
                      <a:pt x="63" y="52"/>
                      <a:pt x="63" y="52"/>
                      <a:pt x="63" y="51"/>
                    </a:cubicBezTo>
                    <a:cubicBezTo>
                      <a:pt x="63" y="49"/>
                      <a:pt x="60" y="48"/>
                      <a:pt x="57" y="48"/>
                    </a:cubicBezTo>
                    <a:close/>
                    <a:moveTo>
                      <a:pt x="6" y="54"/>
                    </a:moveTo>
                    <a:cubicBezTo>
                      <a:pt x="8" y="56"/>
                      <a:pt x="9" y="63"/>
                      <a:pt x="7" y="65"/>
                    </a:cubicBezTo>
                    <a:cubicBezTo>
                      <a:pt x="6" y="67"/>
                      <a:pt x="4" y="67"/>
                      <a:pt x="3" y="65"/>
                    </a:cubicBezTo>
                    <a:cubicBezTo>
                      <a:pt x="0" y="63"/>
                      <a:pt x="0" y="57"/>
                      <a:pt x="2" y="54"/>
                    </a:cubicBezTo>
                    <a:cubicBezTo>
                      <a:pt x="3" y="53"/>
                      <a:pt x="4" y="52"/>
                      <a:pt x="6" y="54"/>
                    </a:cubicBezTo>
                    <a:close/>
                    <a:moveTo>
                      <a:pt x="59" y="73"/>
                    </a:moveTo>
                    <a:cubicBezTo>
                      <a:pt x="60" y="73"/>
                      <a:pt x="60" y="73"/>
                      <a:pt x="61" y="74"/>
                    </a:cubicBezTo>
                    <a:cubicBezTo>
                      <a:pt x="61" y="75"/>
                      <a:pt x="60" y="77"/>
                      <a:pt x="60" y="78"/>
                    </a:cubicBezTo>
                    <a:cubicBezTo>
                      <a:pt x="57" y="83"/>
                      <a:pt x="52" y="83"/>
                      <a:pt x="45" y="84"/>
                    </a:cubicBezTo>
                    <a:cubicBezTo>
                      <a:pt x="42" y="84"/>
                      <a:pt x="36" y="83"/>
                      <a:pt x="35" y="81"/>
                    </a:cubicBezTo>
                    <a:cubicBezTo>
                      <a:pt x="35" y="79"/>
                      <a:pt x="40" y="76"/>
                      <a:pt x="42" y="74"/>
                    </a:cubicBezTo>
                    <a:cubicBezTo>
                      <a:pt x="45" y="73"/>
                      <a:pt x="44" y="73"/>
                      <a:pt x="44" y="75"/>
                    </a:cubicBezTo>
                    <a:cubicBezTo>
                      <a:pt x="44" y="77"/>
                      <a:pt x="44" y="78"/>
                      <a:pt x="44" y="79"/>
                    </a:cubicBezTo>
                    <a:cubicBezTo>
                      <a:pt x="45" y="80"/>
                      <a:pt x="49" y="81"/>
                      <a:pt x="51" y="80"/>
                    </a:cubicBezTo>
                    <a:cubicBezTo>
                      <a:pt x="55" y="80"/>
                      <a:pt x="57" y="76"/>
                      <a:pt x="59" y="73"/>
                    </a:cubicBezTo>
                    <a:close/>
                  </a:path>
                </a:pathLst>
              </a:custGeom>
              <a:grpFill/>
              <a:ln>
                <a:noFill/>
              </a:ln>
            </p:spPr>
            <p:txBody>
              <a:bodyPr anchor="ctr"/>
              <a:lstStyle/>
              <a:p>
                <a:pPr algn="ctr"/>
                <a:endParaRPr/>
              </a:p>
            </p:txBody>
          </p:sp>
          <p:sp>
            <p:nvSpPr>
              <p:cNvPr id="195" name="iṥḻiďê"/>
              <p:cNvSpPr/>
              <p:nvPr/>
            </p:nvSpPr>
            <p:spPr bwMode="auto">
              <a:xfrm>
                <a:off x="6363014" y="1510328"/>
                <a:ext cx="130106" cy="118158"/>
              </a:xfrm>
              <a:custGeom>
                <a:avLst/>
                <a:gdLst>
                  <a:gd name="T0" fmla="*/ 51 w 94"/>
                  <a:gd name="T1" fmla="*/ 1 h 84"/>
                  <a:gd name="T2" fmla="*/ 57 w 94"/>
                  <a:gd name="T3" fmla="*/ 8 h 84"/>
                  <a:gd name="T4" fmla="*/ 69 w 94"/>
                  <a:gd name="T5" fmla="*/ 11 h 84"/>
                  <a:gd name="T6" fmla="*/ 65 w 94"/>
                  <a:gd name="T7" fmla="*/ 15 h 84"/>
                  <a:gd name="T8" fmla="*/ 52 w 94"/>
                  <a:gd name="T9" fmla="*/ 14 h 84"/>
                  <a:gd name="T10" fmla="*/ 46 w 94"/>
                  <a:gd name="T11" fmla="*/ 20 h 84"/>
                  <a:gd name="T12" fmla="*/ 31 w 94"/>
                  <a:gd name="T13" fmla="*/ 34 h 84"/>
                  <a:gd name="T14" fmla="*/ 21 w 94"/>
                  <a:gd name="T15" fmla="*/ 37 h 84"/>
                  <a:gd name="T16" fmla="*/ 25 w 94"/>
                  <a:gd name="T17" fmla="*/ 30 h 84"/>
                  <a:gd name="T18" fmla="*/ 42 w 94"/>
                  <a:gd name="T19" fmla="*/ 15 h 84"/>
                  <a:gd name="T20" fmla="*/ 32 w 94"/>
                  <a:gd name="T21" fmla="*/ 4 h 84"/>
                  <a:gd name="T22" fmla="*/ 44 w 94"/>
                  <a:gd name="T23" fmla="*/ 3 h 84"/>
                  <a:gd name="T24" fmla="*/ 51 w 94"/>
                  <a:gd name="T25" fmla="*/ 1 h 84"/>
                  <a:gd name="T26" fmla="*/ 12 w 94"/>
                  <a:gd name="T27" fmla="*/ 35 h 84"/>
                  <a:gd name="T28" fmla="*/ 9 w 94"/>
                  <a:gd name="T29" fmla="*/ 50 h 84"/>
                  <a:gd name="T30" fmla="*/ 6 w 94"/>
                  <a:gd name="T31" fmla="*/ 54 h 84"/>
                  <a:gd name="T32" fmla="*/ 1 w 94"/>
                  <a:gd name="T33" fmla="*/ 47 h 84"/>
                  <a:gd name="T34" fmla="*/ 9 w 94"/>
                  <a:gd name="T35" fmla="*/ 30 h 84"/>
                  <a:gd name="T36" fmla="*/ 12 w 94"/>
                  <a:gd name="T37" fmla="*/ 35 h 84"/>
                  <a:gd name="T38" fmla="*/ 52 w 94"/>
                  <a:gd name="T39" fmla="*/ 30 h 84"/>
                  <a:gd name="T40" fmla="*/ 46 w 94"/>
                  <a:gd name="T41" fmla="*/ 43 h 84"/>
                  <a:gd name="T42" fmla="*/ 33 w 94"/>
                  <a:gd name="T43" fmla="*/ 51 h 84"/>
                  <a:gd name="T44" fmla="*/ 34 w 94"/>
                  <a:gd name="T45" fmla="*/ 53 h 84"/>
                  <a:gd name="T46" fmla="*/ 38 w 94"/>
                  <a:gd name="T47" fmla="*/ 55 h 84"/>
                  <a:gd name="T48" fmla="*/ 28 w 94"/>
                  <a:gd name="T49" fmla="*/ 60 h 84"/>
                  <a:gd name="T50" fmla="*/ 27 w 94"/>
                  <a:gd name="T51" fmla="*/ 62 h 84"/>
                  <a:gd name="T52" fmla="*/ 36 w 94"/>
                  <a:gd name="T53" fmla="*/ 66 h 84"/>
                  <a:gd name="T54" fmla="*/ 35 w 94"/>
                  <a:gd name="T55" fmla="*/ 76 h 84"/>
                  <a:gd name="T56" fmla="*/ 39 w 94"/>
                  <a:gd name="T57" fmla="*/ 76 h 84"/>
                  <a:gd name="T58" fmla="*/ 46 w 94"/>
                  <a:gd name="T59" fmla="*/ 67 h 84"/>
                  <a:gd name="T60" fmla="*/ 48 w 94"/>
                  <a:gd name="T61" fmla="*/ 62 h 84"/>
                  <a:gd name="T62" fmla="*/ 54 w 94"/>
                  <a:gd name="T63" fmla="*/ 61 h 84"/>
                  <a:gd name="T64" fmla="*/ 55 w 94"/>
                  <a:gd name="T65" fmla="*/ 59 h 84"/>
                  <a:gd name="T66" fmla="*/ 50 w 94"/>
                  <a:gd name="T67" fmla="*/ 55 h 84"/>
                  <a:gd name="T68" fmla="*/ 57 w 94"/>
                  <a:gd name="T69" fmla="*/ 50 h 84"/>
                  <a:gd name="T70" fmla="*/ 54 w 94"/>
                  <a:gd name="T71" fmla="*/ 41 h 84"/>
                  <a:gd name="T72" fmla="*/ 55 w 94"/>
                  <a:gd name="T73" fmla="*/ 39 h 84"/>
                  <a:gd name="T74" fmla="*/ 85 w 94"/>
                  <a:gd name="T75" fmla="*/ 41 h 84"/>
                  <a:gd name="T76" fmla="*/ 65 w 94"/>
                  <a:gd name="T77" fmla="*/ 73 h 84"/>
                  <a:gd name="T78" fmla="*/ 60 w 94"/>
                  <a:gd name="T79" fmla="*/ 76 h 84"/>
                  <a:gd name="T80" fmla="*/ 72 w 94"/>
                  <a:gd name="T81" fmla="*/ 83 h 84"/>
                  <a:gd name="T82" fmla="*/ 87 w 94"/>
                  <a:gd name="T83" fmla="*/ 57 h 84"/>
                  <a:gd name="T84" fmla="*/ 93 w 94"/>
                  <a:gd name="T85" fmla="*/ 49 h 84"/>
                  <a:gd name="T86" fmla="*/ 93 w 94"/>
                  <a:gd name="T87" fmla="*/ 33 h 84"/>
                  <a:gd name="T88" fmla="*/ 81 w 94"/>
                  <a:gd name="T89" fmla="*/ 32 h 84"/>
                  <a:gd name="T90" fmla="*/ 52 w 94"/>
                  <a:gd name="T91" fmla="*/ 30 h 84"/>
                  <a:gd name="T92" fmla="*/ 37 w 94"/>
                  <a:gd name="T93" fmla="*/ 43 h 84"/>
                  <a:gd name="T94" fmla="*/ 36 w 94"/>
                  <a:gd name="T95" fmla="*/ 45 h 84"/>
                  <a:gd name="T96" fmla="*/ 30 w 94"/>
                  <a:gd name="T97" fmla="*/ 45 h 84"/>
                  <a:gd name="T98" fmla="*/ 30 w 94"/>
                  <a:gd name="T99" fmla="*/ 43 h 84"/>
                  <a:gd name="T100" fmla="*/ 37 w 94"/>
                  <a:gd name="T101" fmla="*/ 4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4" h="84">
                    <a:moveTo>
                      <a:pt x="51" y="1"/>
                    </a:moveTo>
                    <a:cubicBezTo>
                      <a:pt x="54" y="1"/>
                      <a:pt x="54" y="6"/>
                      <a:pt x="57" y="8"/>
                    </a:cubicBezTo>
                    <a:cubicBezTo>
                      <a:pt x="60" y="10"/>
                      <a:pt x="65" y="9"/>
                      <a:pt x="69" y="11"/>
                    </a:cubicBezTo>
                    <a:cubicBezTo>
                      <a:pt x="75" y="13"/>
                      <a:pt x="69" y="16"/>
                      <a:pt x="65" y="15"/>
                    </a:cubicBezTo>
                    <a:cubicBezTo>
                      <a:pt x="62" y="15"/>
                      <a:pt x="55" y="13"/>
                      <a:pt x="52" y="14"/>
                    </a:cubicBezTo>
                    <a:cubicBezTo>
                      <a:pt x="49" y="15"/>
                      <a:pt x="47" y="18"/>
                      <a:pt x="46" y="20"/>
                    </a:cubicBezTo>
                    <a:cubicBezTo>
                      <a:pt x="42" y="24"/>
                      <a:pt x="36" y="32"/>
                      <a:pt x="31" y="34"/>
                    </a:cubicBezTo>
                    <a:cubicBezTo>
                      <a:pt x="30" y="35"/>
                      <a:pt x="23" y="39"/>
                      <a:pt x="21" y="37"/>
                    </a:cubicBezTo>
                    <a:cubicBezTo>
                      <a:pt x="20" y="34"/>
                      <a:pt x="24" y="31"/>
                      <a:pt x="25" y="30"/>
                    </a:cubicBezTo>
                    <a:cubicBezTo>
                      <a:pt x="29" y="26"/>
                      <a:pt x="41" y="21"/>
                      <a:pt x="42" y="15"/>
                    </a:cubicBezTo>
                    <a:cubicBezTo>
                      <a:pt x="43" y="10"/>
                      <a:pt x="32" y="9"/>
                      <a:pt x="32" y="4"/>
                    </a:cubicBezTo>
                    <a:cubicBezTo>
                      <a:pt x="34" y="0"/>
                      <a:pt x="40" y="4"/>
                      <a:pt x="44" y="3"/>
                    </a:cubicBezTo>
                    <a:cubicBezTo>
                      <a:pt x="47" y="3"/>
                      <a:pt x="49" y="2"/>
                      <a:pt x="51" y="1"/>
                    </a:cubicBezTo>
                    <a:close/>
                    <a:moveTo>
                      <a:pt x="12" y="35"/>
                    </a:moveTo>
                    <a:cubicBezTo>
                      <a:pt x="11" y="40"/>
                      <a:pt x="10" y="45"/>
                      <a:pt x="9" y="50"/>
                    </a:cubicBezTo>
                    <a:cubicBezTo>
                      <a:pt x="8" y="51"/>
                      <a:pt x="8" y="55"/>
                      <a:pt x="6" y="54"/>
                    </a:cubicBezTo>
                    <a:cubicBezTo>
                      <a:pt x="3" y="54"/>
                      <a:pt x="0" y="50"/>
                      <a:pt x="1" y="47"/>
                    </a:cubicBezTo>
                    <a:cubicBezTo>
                      <a:pt x="3" y="42"/>
                      <a:pt x="6" y="36"/>
                      <a:pt x="9" y="30"/>
                    </a:cubicBezTo>
                    <a:cubicBezTo>
                      <a:pt x="12" y="26"/>
                      <a:pt x="13" y="27"/>
                      <a:pt x="12" y="35"/>
                    </a:cubicBezTo>
                    <a:close/>
                    <a:moveTo>
                      <a:pt x="52" y="30"/>
                    </a:moveTo>
                    <a:cubicBezTo>
                      <a:pt x="46" y="32"/>
                      <a:pt x="49" y="37"/>
                      <a:pt x="46" y="43"/>
                    </a:cubicBezTo>
                    <a:cubicBezTo>
                      <a:pt x="44" y="47"/>
                      <a:pt x="39" y="49"/>
                      <a:pt x="33" y="51"/>
                    </a:cubicBezTo>
                    <a:cubicBezTo>
                      <a:pt x="32" y="52"/>
                      <a:pt x="32" y="53"/>
                      <a:pt x="34" y="53"/>
                    </a:cubicBezTo>
                    <a:cubicBezTo>
                      <a:pt x="35" y="54"/>
                      <a:pt x="37" y="54"/>
                      <a:pt x="38" y="55"/>
                    </a:cubicBezTo>
                    <a:cubicBezTo>
                      <a:pt x="38" y="60"/>
                      <a:pt x="30" y="56"/>
                      <a:pt x="28" y="60"/>
                    </a:cubicBezTo>
                    <a:cubicBezTo>
                      <a:pt x="28" y="61"/>
                      <a:pt x="27" y="61"/>
                      <a:pt x="27" y="62"/>
                    </a:cubicBezTo>
                    <a:cubicBezTo>
                      <a:pt x="29" y="65"/>
                      <a:pt x="34" y="63"/>
                      <a:pt x="36" y="66"/>
                    </a:cubicBezTo>
                    <a:cubicBezTo>
                      <a:pt x="37" y="68"/>
                      <a:pt x="35" y="73"/>
                      <a:pt x="35" y="76"/>
                    </a:cubicBezTo>
                    <a:cubicBezTo>
                      <a:pt x="36" y="78"/>
                      <a:pt x="37" y="77"/>
                      <a:pt x="39" y="76"/>
                    </a:cubicBezTo>
                    <a:cubicBezTo>
                      <a:pt x="41" y="74"/>
                      <a:pt x="45" y="69"/>
                      <a:pt x="46" y="67"/>
                    </a:cubicBezTo>
                    <a:cubicBezTo>
                      <a:pt x="46" y="65"/>
                      <a:pt x="46" y="63"/>
                      <a:pt x="48" y="62"/>
                    </a:cubicBezTo>
                    <a:cubicBezTo>
                      <a:pt x="49" y="61"/>
                      <a:pt x="52" y="62"/>
                      <a:pt x="54" y="61"/>
                    </a:cubicBezTo>
                    <a:cubicBezTo>
                      <a:pt x="56" y="61"/>
                      <a:pt x="56" y="60"/>
                      <a:pt x="55" y="59"/>
                    </a:cubicBezTo>
                    <a:cubicBezTo>
                      <a:pt x="53" y="58"/>
                      <a:pt x="50" y="56"/>
                      <a:pt x="50" y="55"/>
                    </a:cubicBezTo>
                    <a:cubicBezTo>
                      <a:pt x="51" y="53"/>
                      <a:pt x="56" y="53"/>
                      <a:pt x="57" y="50"/>
                    </a:cubicBezTo>
                    <a:cubicBezTo>
                      <a:pt x="57" y="47"/>
                      <a:pt x="52" y="46"/>
                      <a:pt x="54" y="41"/>
                    </a:cubicBezTo>
                    <a:cubicBezTo>
                      <a:pt x="54" y="40"/>
                      <a:pt x="54" y="39"/>
                      <a:pt x="55" y="39"/>
                    </a:cubicBezTo>
                    <a:cubicBezTo>
                      <a:pt x="60" y="36"/>
                      <a:pt x="83" y="36"/>
                      <a:pt x="85" y="41"/>
                    </a:cubicBezTo>
                    <a:cubicBezTo>
                      <a:pt x="89" y="53"/>
                      <a:pt x="77" y="72"/>
                      <a:pt x="65" y="73"/>
                    </a:cubicBezTo>
                    <a:cubicBezTo>
                      <a:pt x="63" y="73"/>
                      <a:pt x="58" y="73"/>
                      <a:pt x="60" y="76"/>
                    </a:cubicBezTo>
                    <a:cubicBezTo>
                      <a:pt x="61" y="80"/>
                      <a:pt x="69" y="84"/>
                      <a:pt x="72" y="83"/>
                    </a:cubicBezTo>
                    <a:cubicBezTo>
                      <a:pt x="78" y="80"/>
                      <a:pt x="84" y="64"/>
                      <a:pt x="87" y="57"/>
                    </a:cubicBezTo>
                    <a:cubicBezTo>
                      <a:pt x="89" y="54"/>
                      <a:pt x="92" y="52"/>
                      <a:pt x="93" y="49"/>
                    </a:cubicBezTo>
                    <a:cubicBezTo>
                      <a:pt x="94" y="45"/>
                      <a:pt x="94" y="35"/>
                      <a:pt x="93" y="33"/>
                    </a:cubicBezTo>
                    <a:cubicBezTo>
                      <a:pt x="91" y="30"/>
                      <a:pt x="88" y="32"/>
                      <a:pt x="81" y="32"/>
                    </a:cubicBezTo>
                    <a:cubicBezTo>
                      <a:pt x="74" y="31"/>
                      <a:pt x="61" y="30"/>
                      <a:pt x="52" y="30"/>
                    </a:cubicBezTo>
                    <a:close/>
                    <a:moveTo>
                      <a:pt x="37" y="43"/>
                    </a:moveTo>
                    <a:cubicBezTo>
                      <a:pt x="37" y="44"/>
                      <a:pt x="37" y="45"/>
                      <a:pt x="36" y="45"/>
                    </a:cubicBezTo>
                    <a:cubicBezTo>
                      <a:pt x="35" y="46"/>
                      <a:pt x="31" y="46"/>
                      <a:pt x="30" y="45"/>
                    </a:cubicBezTo>
                    <a:cubicBezTo>
                      <a:pt x="29" y="44"/>
                      <a:pt x="29" y="44"/>
                      <a:pt x="30" y="43"/>
                    </a:cubicBezTo>
                    <a:cubicBezTo>
                      <a:pt x="31" y="42"/>
                      <a:pt x="36" y="42"/>
                      <a:pt x="37" y="43"/>
                    </a:cubicBezTo>
                    <a:close/>
                  </a:path>
                </a:pathLst>
              </a:custGeom>
              <a:grpFill/>
              <a:ln>
                <a:noFill/>
              </a:ln>
            </p:spPr>
            <p:txBody>
              <a:bodyPr anchor="ctr"/>
              <a:lstStyle/>
              <a:p>
                <a:pPr algn="ctr"/>
                <a:endParaRPr/>
              </a:p>
            </p:txBody>
          </p:sp>
          <p:sp>
            <p:nvSpPr>
              <p:cNvPr id="196" name="išļidè"/>
              <p:cNvSpPr/>
              <p:nvPr/>
            </p:nvSpPr>
            <p:spPr bwMode="auto">
              <a:xfrm>
                <a:off x="6592692" y="1530243"/>
                <a:ext cx="106209" cy="100899"/>
              </a:xfrm>
              <a:custGeom>
                <a:avLst/>
                <a:gdLst>
                  <a:gd name="T0" fmla="*/ 35 w 76"/>
                  <a:gd name="T1" fmla="*/ 0 h 72"/>
                  <a:gd name="T2" fmla="*/ 38 w 76"/>
                  <a:gd name="T3" fmla="*/ 20 h 72"/>
                  <a:gd name="T4" fmla="*/ 38 w 76"/>
                  <a:gd name="T5" fmla="*/ 26 h 72"/>
                  <a:gd name="T6" fmla="*/ 64 w 76"/>
                  <a:gd name="T7" fmla="*/ 31 h 72"/>
                  <a:gd name="T8" fmla="*/ 61 w 76"/>
                  <a:gd name="T9" fmla="*/ 37 h 72"/>
                  <a:gd name="T10" fmla="*/ 36 w 76"/>
                  <a:gd name="T11" fmla="*/ 35 h 72"/>
                  <a:gd name="T12" fmla="*/ 31 w 76"/>
                  <a:gd name="T13" fmla="*/ 44 h 72"/>
                  <a:gd name="T14" fmla="*/ 19 w 76"/>
                  <a:gd name="T15" fmla="*/ 55 h 72"/>
                  <a:gd name="T16" fmla="*/ 10 w 76"/>
                  <a:gd name="T17" fmla="*/ 56 h 72"/>
                  <a:gd name="T18" fmla="*/ 21 w 76"/>
                  <a:gd name="T19" fmla="*/ 45 h 72"/>
                  <a:gd name="T20" fmla="*/ 24 w 76"/>
                  <a:gd name="T21" fmla="*/ 38 h 72"/>
                  <a:gd name="T22" fmla="*/ 0 w 76"/>
                  <a:gd name="T23" fmla="*/ 34 h 72"/>
                  <a:gd name="T24" fmla="*/ 0 w 76"/>
                  <a:gd name="T25" fmla="*/ 34 h 72"/>
                  <a:gd name="T26" fmla="*/ 7 w 76"/>
                  <a:gd name="T27" fmla="*/ 31 h 72"/>
                  <a:gd name="T28" fmla="*/ 25 w 76"/>
                  <a:gd name="T29" fmla="*/ 30 h 72"/>
                  <a:gd name="T30" fmla="*/ 32 w 76"/>
                  <a:gd name="T31" fmla="*/ 14 h 72"/>
                  <a:gd name="T32" fmla="*/ 35 w 76"/>
                  <a:gd name="T33" fmla="*/ 0 h 72"/>
                  <a:gd name="T34" fmla="*/ 52 w 76"/>
                  <a:gd name="T35" fmla="*/ 49 h 72"/>
                  <a:gd name="T36" fmla="*/ 48 w 76"/>
                  <a:gd name="T37" fmla="*/ 50 h 72"/>
                  <a:gd name="T38" fmla="*/ 51 w 76"/>
                  <a:gd name="T39" fmla="*/ 54 h 72"/>
                  <a:gd name="T40" fmla="*/ 55 w 76"/>
                  <a:gd name="T41" fmla="*/ 57 h 72"/>
                  <a:gd name="T42" fmla="*/ 67 w 76"/>
                  <a:gd name="T43" fmla="*/ 69 h 72"/>
                  <a:gd name="T44" fmla="*/ 74 w 76"/>
                  <a:gd name="T45" fmla="*/ 70 h 72"/>
                  <a:gd name="T46" fmla="*/ 72 w 76"/>
                  <a:gd name="T47" fmla="*/ 61 h 72"/>
                  <a:gd name="T48" fmla="*/ 52 w 76"/>
                  <a:gd name="T49" fmla="*/ 49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6" h="72">
                    <a:moveTo>
                      <a:pt x="35" y="0"/>
                    </a:moveTo>
                    <a:cubicBezTo>
                      <a:pt x="42" y="0"/>
                      <a:pt x="40" y="15"/>
                      <a:pt x="38" y="20"/>
                    </a:cubicBezTo>
                    <a:cubicBezTo>
                      <a:pt x="38" y="22"/>
                      <a:pt x="37" y="25"/>
                      <a:pt x="38" y="26"/>
                    </a:cubicBezTo>
                    <a:cubicBezTo>
                      <a:pt x="40" y="28"/>
                      <a:pt x="61" y="30"/>
                      <a:pt x="64" y="31"/>
                    </a:cubicBezTo>
                    <a:cubicBezTo>
                      <a:pt x="68" y="32"/>
                      <a:pt x="68" y="38"/>
                      <a:pt x="61" y="37"/>
                    </a:cubicBezTo>
                    <a:cubicBezTo>
                      <a:pt x="57" y="36"/>
                      <a:pt x="40" y="34"/>
                      <a:pt x="36" y="35"/>
                    </a:cubicBezTo>
                    <a:cubicBezTo>
                      <a:pt x="33" y="36"/>
                      <a:pt x="32" y="41"/>
                      <a:pt x="31" y="44"/>
                    </a:cubicBezTo>
                    <a:cubicBezTo>
                      <a:pt x="28" y="49"/>
                      <a:pt x="24" y="53"/>
                      <a:pt x="19" y="55"/>
                    </a:cubicBezTo>
                    <a:cubicBezTo>
                      <a:pt x="18" y="56"/>
                      <a:pt x="10" y="59"/>
                      <a:pt x="10" y="56"/>
                    </a:cubicBezTo>
                    <a:cubicBezTo>
                      <a:pt x="10" y="54"/>
                      <a:pt x="18" y="49"/>
                      <a:pt x="21" y="45"/>
                    </a:cubicBezTo>
                    <a:cubicBezTo>
                      <a:pt x="24" y="42"/>
                      <a:pt x="26" y="39"/>
                      <a:pt x="24" y="38"/>
                    </a:cubicBezTo>
                    <a:cubicBezTo>
                      <a:pt x="21" y="33"/>
                      <a:pt x="5" y="39"/>
                      <a:pt x="0" y="34"/>
                    </a:cubicBezTo>
                    <a:cubicBezTo>
                      <a:pt x="0" y="34"/>
                      <a:pt x="0" y="34"/>
                      <a:pt x="0" y="34"/>
                    </a:cubicBezTo>
                    <a:cubicBezTo>
                      <a:pt x="1" y="32"/>
                      <a:pt x="5" y="31"/>
                      <a:pt x="7" y="31"/>
                    </a:cubicBezTo>
                    <a:cubicBezTo>
                      <a:pt x="13" y="32"/>
                      <a:pt x="21" y="33"/>
                      <a:pt x="25" y="30"/>
                    </a:cubicBezTo>
                    <a:cubicBezTo>
                      <a:pt x="29" y="27"/>
                      <a:pt x="32" y="20"/>
                      <a:pt x="32" y="14"/>
                    </a:cubicBezTo>
                    <a:cubicBezTo>
                      <a:pt x="33" y="8"/>
                      <a:pt x="29" y="2"/>
                      <a:pt x="35" y="0"/>
                    </a:cubicBezTo>
                    <a:close/>
                    <a:moveTo>
                      <a:pt x="52" y="49"/>
                    </a:moveTo>
                    <a:cubicBezTo>
                      <a:pt x="50" y="49"/>
                      <a:pt x="48" y="48"/>
                      <a:pt x="48" y="50"/>
                    </a:cubicBezTo>
                    <a:cubicBezTo>
                      <a:pt x="48" y="52"/>
                      <a:pt x="49" y="53"/>
                      <a:pt x="51" y="54"/>
                    </a:cubicBezTo>
                    <a:cubicBezTo>
                      <a:pt x="52" y="55"/>
                      <a:pt x="54" y="56"/>
                      <a:pt x="55" y="57"/>
                    </a:cubicBezTo>
                    <a:cubicBezTo>
                      <a:pt x="58" y="61"/>
                      <a:pt x="63" y="66"/>
                      <a:pt x="67" y="69"/>
                    </a:cubicBezTo>
                    <a:cubicBezTo>
                      <a:pt x="68" y="70"/>
                      <a:pt x="72" y="72"/>
                      <a:pt x="74" y="70"/>
                    </a:cubicBezTo>
                    <a:cubicBezTo>
                      <a:pt x="76" y="67"/>
                      <a:pt x="74" y="63"/>
                      <a:pt x="72" y="61"/>
                    </a:cubicBezTo>
                    <a:cubicBezTo>
                      <a:pt x="69" y="58"/>
                      <a:pt x="59" y="51"/>
                      <a:pt x="52" y="49"/>
                    </a:cubicBezTo>
                    <a:close/>
                  </a:path>
                </a:pathLst>
              </a:custGeom>
              <a:grpFill/>
              <a:ln>
                <a:noFill/>
              </a:ln>
            </p:spPr>
            <p:txBody>
              <a:bodyPr anchor="ctr"/>
              <a:lstStyle/>
              <a:p>
                <a:pPr algn="ctr"/>
                <a:endParaRPr/>
              </a:p>
            </p:txBody>
          </p:sp>
          <p:sp>
            <p:nvSpPr>
              <p:cNvPr id="197" name="îṥ1íḋè"/>
              <p:cNvSpPr/>
              <p:nvPr/>
            </p:nvSpPr>
            <p:spPr bwMode="auto">
              <a:xfrm>
                <a:off x="5830640" y="920868"/>
                <a:ext cx="98244" cy="83641"/>
              </a:xfrm>
              <a:custGeom>
                <a:avLst/>
                <a:gdLst>
                  <a:gd name="T0" fmla="*/ 43 w 70"/>
                  <a:gd name="T1" fmla="*/ 9 h 60"/>
                  <a:gd name="T2" fmla="*/ 45 w 70"/>
                  <a:gd name="T3" fmla="*/ 0 h 60"/>
                  <a:gd name="T4" fmla="*/ 62 w 70"/>
                  <a:gd name="T5" fmla="*/ 9 h 60"/>
                  <a:gd name="T6" fmla="*/ 69 w 70"/>
                  <a:gd name="T7" fmla="*/ 26 h 60"/>
                  <a:gd name="T8" fmla="*/ 66 w 70"/>
                  <a:gd name="T9" fmla="*/ 44 h 60"/>
                  <a:gd name="T10" fmla="*/ 54 w 70"/>
                  <a:gd name="T11" fmla="*/ 55 h 60"/>
                  <a:gd name="T12" fmla="*/ 36 w 70"/>
                  <a:gd name="T13" fmla="*/ 60 h 60"/>
                  <a:gd name="T14" fmla="*/ 18 w 70"/>
                  <a:gd name="T15" fmla="*/ 57 h 60"/>
                  <a:gd name="T16" fmla="*/ 5 w 70"/>
                  <a:gd name="T17" fmla="*/ 46 h 60"/>
                  <a:gd name="T18" fmla="*/ 0 w 70"/>
                  <a:gd name="T19" fmla="*/ 30 h 60"/>
                  <a:gd name="T20" fmla="*/ 4 w 70"/>
                  <a:gd name="T21" fmla="*/ 13 h 60"/>
                  <a:gd name="T22" fmla="*/ 18 w 70"/>
                  <a:gd name="T23" fmla="*/ 3 h 60"/>
                  <a:gd name="T24" fmla="*/ 20 w 70"/>
                  <a:gd name="T25" fmla="*/ 11 h 60"/>
                  <a:gd name="T26" fmla="*/ 10 w 70"/>
                  <a:gd name="T27" fmla="*/ 19 h 60"/>
                  <a:gd name="T28" fmla="*/ 8 w 70"/>
                  <a:gd name="T29" fmla="*/ 30 h 60"/>
                  <a:gd name="T30" fmla="*/ 12 w 70"/>
                  <a:gd name="T31" fmla="*/ 43 h 60"/>
                  <a:gd name="T32" fmla="*/ 23 w 70"/>
                  <a:gd name="T33" fmla="*/ 49 h 60"/>
                  <a:gd name="T34" fmla="*/ 36 w 70"/>
                  <a:gd name="T35" fmla="*/ 51 h 60"/>
                  <a:gd name="T36" fmla="*/ 50 w 70"/>
                  <a:gd name="T37" fmla="*/ 47 h 60"/>
                  <a:gd name="T38" fmla="*/ 59 w 70"/>
                  <a:gd name="T39" fmla="*/ 39 h 60"/>
                  <a:gd name="T40" fmla="*/ 62 w 70"/>
                  <a:gd name="T41" fmla="*/ 27 h 60"/>
                  <a:gd name="T42" fmla="*/ 56 w 70"/>
                  <a:gd name="T43" fmla="*/ 15 h 60"/>
                  <a:gd name="T44" fmla="*/ 43 w 70"/>
                  <a:gd name="T45" fmla="*/ 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60">
                    <a:moveTo>
                      <a:pt x="43" y="9"/>
                    </a:moveTo>
                    <a:cubicBezTo>
                      <a:pt x="45" y="0"/>
                      <a:pt x="45" y="0"/>
                      <a:pt x="45" y="0"/>
                    </a:cubicBezTo>
                    <a:cubicBezTo>
                      <a:pt x="52" y="1"/>
                      <a:pt x="58" y="4"/>
                      <a:pt x="62" y="9"/>
                    </a:cubicBezTo>
                    <a:cubicBezTo>
                      <a:pt x="66" y="13"/>
                      <a:pt x="69" y="19"/>
                      <a:pt x="69" y="26"/>
                    </a:cubicBezTo>
                    <a:cubicBezTo>
                      <a:pt x="70" y="33"/>
                      <a:pt x="69" y="39"/>
                      <a:pt x="66" y="44"/>
                    </a:cubicBezTo>
                    <a:cubicBezTo>
                      <a:pt x="63" y="48"/>
                      <a:pt x="59" y="52"/>
                      <a:pt x="54" y="55"/>
                    </a:cubicBezTo>
                    <a:cubicBezTo>
                      <a:pt x="49" y="58"/>
                      <a:pt x="43" y="59"/>
                      <a:pt x="36" y="60"/>
                    </a:cubicBezTo>
                    <a:cubicBezTo>
                      <a:pt x="29" y="60"/>
                      <a:pt x="23" y="59"/>
                      <a:pt x="18" y="57"/>
                    </a:cubicBezTo>
                    <a:cubicBezTo>
                      <a:pt x="12" y="55"/>
                      <a:pt x="8" y="51"/>
                      <a:pt x="5" y="46"/>
                    </a:cubicBezTo>
                    <a:cubicBezTo>
                      <a:pt x="2" y="42"/>
                      <a:pt x="1" y="36"/>
                      <a:pt x="0" y="30"/>
                    </a:cubicBezTo>
                    <a:cubicBezTo>
                      <a:pt x="0" y="24"/>
                      <a:pt x="1" y="18"/>
                      <a:pt x="4" y="13"/>
                    </a:cubicBezTo>
                    <a:cubicBezTo>
                      <a:pt x="7" y="8"/>
                      <a:pt x="12" y="5"/>
                      <a:pt x="18" y="3"/>
                    </a:cubicBezTo>
                    <a:cubicBezTo>
                      <a:pt x="20" y="11"/>
                      <a:pt x="20" y="11"/>
                      <a:pt x="20" y="11"/>
                    </a:cubicBezTo>
                    <a:cubicBezTo>
                      <a:pt x="16" y="13"/>
                      <a:pt x="12" y="16"/>
                      <a:pt x="10" y="19"/>
                    </a:cubicBezTo>
                    <a:cubicBezTo>
                      <a:pt x="8" y="22"/>
                      <a:pt x="7" y="26"/>
                      <a:pt x="8" y="30"/>
                    </a:cubicBezTo>
                    <a:cubicBezTo>
                      <a:pt x="8" y="35"/>
                      <a:pt x="10" y="39"/>
                      <a:pt x="12" y="43"/>
                    </a:cubicBezTo>
                    <a:cubicBezTo>
                      <a:pt x="15" y="46"/>
                      <a:pt x="18" y="48"/>
                      <a:pt x="23" y="49"/>
                    </a:cubicBezTo>
                    <a:cubicBezTo>
                      <a:pt x="27" y="50"/>
                      <a:pt x="31" y="51"/>
                      <a:pt x="36" y="51"/>
                    </a:cubicBezTo>
                    <a:cubicBezTo>
                      <a:pt x="41" y="50"/>
                      <a:pt x="46" y="49"/>
                      <a:pt x="50" y="47"/>
                    </a:cubicBezTo>
                    <a:cubicBezTo>
                      <a:pt x="54" y="45"/>
                      <a:pt x="57" y="42"/>
                      <a:pt x="59" y="39"/>
                    </a:cubicBezTo>
                    <a:cubicBezTo>
                      <a:pt x="61" y="35"/>
                      <a:pt x="62" y="31"/>
                      <a:pt x="62" y="27"/>
                    </a:cubicBezTo>
                    <a:cubicBezTo>
                      <a:pt x="61" y="22"/>
                      <a:pt x="60" y="18"/>
                      <a:pt x="56" y="15"/>
                    </a:cubicBezTo>
                    <a:cubicBezTo>
                      <a:pt x="53" y="12"/>
                      <a:pt x="49" y="10"/>
                      <a:pt x="43" y="9"/>
                    </a:cubicBezTo>
                    <a:close/>
                  </a:path>
                </a:pathLst>
              </a:custGeom>
              <a:grpFill/>
              <a:ln>
                <a:noFill/>
              </a:ln>
            </p:spPr>
            <p:txBody>
              <a:bodyPr anchor="ctr"/>
              <a:lstStyle/>
              <a:p>
                <a:pPr algn="ctr"/>
                <a:endParaRPr/>
              </a:p>
            </p:txBody>
          </p:sp>
          <p:sp>
            <p:nvSpPr>
              <p:cNvPr id="198" name="îṥļíďè"/>
              <p:cNvSpPr/>
              <p:nvPr/>
            </p:nvSpPr>
            <p:spPr bwMode="auto">
              <a:xfrm>
                <a:off x="5827985" y="819969"/>
                <a:ext cx="99572" cy="75673"/>
              </a:xfrm>
              <a:custGeom>
                <a:avLst/>
                <a:gdLst>
                  <a:gd name="T0" fmla="*/ 70 w 75"/>
                  <a:gd name="T1" fmla="*/ 57 h 57"/>
                  <a:gd name="T2" fmla="*/ 0 w 75"/>
                  <a:gd name="T3" fmla="*/ 51 h 57"/>
                  <a:gd name="T4" fmla="*/ 5 w 75"/>
                  <a:gd name="T5" fmla="*/ 0 h 57"/>
                  <a:gd name="T6" fmla="*/ 13 w 75"/>
                  <a:gd name="T7" fmla="*/ 0 h 57"/>
                  <a:gd name="T8" fmla="*/ 9 w 75"/>
                  <a:gd name="T9" fmla="*/ 42 h 57"/>
                  <a:gd name="T10" fmla="*/ 31 w 75"/>
                  <a:gd name="T11" fmla="*/ 43 h 57"/>
                  <a:gd name="T12" fmla="*/ 34 w 75"/>
                  <a:gd name="T13" fmla="*/ 6 h 57"/>
                  <a:gd name="T14" fmla="*/ 42 w 75"/>
                  <a:gd name="T15" fmla="*/ 6 h 57"/>
                  <a:gd name="T16" fmla="*/ 39 w 75"/>
                  <a:gd name="T17" fmla="*/ 44 h 57"/>
                  <a:gd name="T18" fmla="*/ 62 w 75"/>
                  <a:gd name="T19" fmla="*/ 47 h 57"/>
                  <a:gd name="T20" fmla="*/ 66 w 75"/>
                  <a:gd name="T21" fmla="*/ 3 h 57"/>
                  <a:gd name="T22" fmla="*/ 75 w 75"/>
                  <a:gd name="T23" fmla="*/ 5 h 57"/>
                  <a:gd name="T24" fmla="*/ 70 w 75"/>
                  <a:gd name="T25"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5" h="57">
                    <a:moveTo>
                      <a:pt x="70" y="57"/>
                    </a:moveTo>
                    <a:lnTo>
                      <a:pt x="0" y="51"/>
                    </a:lnTo>
                    <a:lnTo>
                      <a:pt x="5" y="0"/>
                    </a:lnTo>
                    <a:lnTo>
                      <a:pt x="13" y="0"/>
                    </a:lnTo>
                    <a:lnTo>
                      <a:pt x="9" y="42"/>
                    </a:lnTo>
                    <a:lnTo>
                      <a:pt x="31" y="43"/>
                    </a:lnTo>
                    <a:lnTo>
                      <a:pt x="34" y="6"/>
                    </a:lnTo>
                    <a:lnTo>
                      <a:pt x="42" y="6"/>
                    </a:lnTo>
                    <a:lnTo>
                      <a:pt x="39" y="44"/>
                    </a:lnTo>
                    <a:lnTo>
                      <a:pt x="62" y="47"/>
                    </a:lnTo>
                    <a:lnTo>
                      <a:pt x="66" y="3"/>
                    </a:lnTo>
                    <a:lnTo>
                      <a:pt x="75" y="5"/>
                    </a:lnTo>
                    <a:lnTo>
                      <a:pt x="70" y="57"/>
                    </a:lnTo>
                    <a:close/>
                  </a:path>
                </a:pathLst>
              </a:custGeom>
              <a:grpFill/>
              <a:ln>
                <a:noFill/>
              </a:ln>
            </p:spPr>
            <p:txBody>
              <a:bodyPr anchor="ctr"/>
              <a:lstStyle/>
              <a:p>
                <a:pPr algn="ctr"/>
                <a:endParaRPr/>
              </a:p>
            </p:txBody>
          </p:sp>
          <p:sp>
            <p:nvSpPr>
              <p:cNvPr id="199" name="iŝlíďê"/>
              <p:cNvSpPr/>
              <p:nvPr/>
            </p:nvSpPr>
            <p:spPr bwMode="auto">
              <a:xfrm>
                <a:off x="5838606" y="707121"/>
                <a:ext cx="106209" cy="95588"/>
              </a:xfrm>
              <a:custGeom>
                <a:avLst/>
                <a:gdLst>
                  <a:gd name="T0" fmla="*/ 67 w 80"/>
                  <a:gd name="T1" fmla="*/ 72 h 72"/>
                  <a:gd name="T2" fmla="*/ 0 w 80"/>
                  <a:gd name="T3" fmla="*/ 55 h 72"/>
                  <a:gd name="T4" fmla="*/ 2 w 80"/>
                  <a:gd name="T5" fmla="*/ 45 h 72"/>
                  <a:gd name="T6" fmla="*/ 64 w 80"/>
                  <a:gd name="T7" fmla="*/ 22 h 72"/>
                  <a:gd name="T8" fmla="*/ 10 w 80"/>
                  <a:gd name="T9" fmla="*/ 10 h 72"/>
                  <a:gd name="T10" fmla="*/ 12 w 80"/>
                  <a:gd name="T11" fmla="*/ 0 h 72"/>
                  <a:gd name="T12" fmla="*/ 80 w 80"/>
                  <a:gd name="T13" fmla="*/ 18 h 72"/>
                  <a:gd name="T14" fmla="*/ 78 w 80"/>
                  <a:gd name="T15" fmla="*/ 27 h 72"/>
                  <a:gd name="T16" fmla="*/ 15 w 80"/>
                  <a:gd name="T17" fmla="*/ 50 h 72"/>
                  <a:gd name="T18" fmla="*/ 70 w 80"/>
                  <a:gd name="T19" fmla="*/ 62 h 72"/>
                  <a:gd name="T20" fmla="*/ 67 w 80"/>
                  <a:gd name="T2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72">
                    <a:moveTo>
                      <a:pt x="67" y="72"/>
                    </a:moveTo>
                    <a:lnTo>
                      <a:pt x="0" y="55"/>
                    </a:lnTo>
                    <a:lnTo>
                      <a:pt x="2" y="45"/>
                    </a:lnTo>
                    <a:lnTo>
                      <a:pt x="64" y="22"/>
                    </a:lnTo>
                    <a:lnTo>
                      <a:pt x="10" y="10"/>
                    </a:lnTo>
                    <a:lnTo>
                      <a:pt x="12" y="0"/>
                    </a:lnTo>
                    <a:lnTo>
                      <a:pt x="80" y="18"/>
                    </a:lnTo>
                    <a:lnTo>
                      <a:pt x="78" y="27"/>
                    </a:lnTo>
                    <a:lnTo>
                      <a:pt x="15" y="50"/>
                    </a:lnTo>
                    <a:lnTo>
                      <a:pt x="70" y="62"/>
                    </a:lnTo>
                    <a:lnTo>
                      <a:pt x="67" y="72"/>
                    </a:lnTo>
                    <a:close/>
                  </a:path>
                </a:pathLst>
              </a:custGeom>
              <a:grpFill/>
              <a:ln>
                <a:noFill/>
              </a:ln>
            </p:spPr>
            <p:txBody>
              <a:bodyPr anchor="ctr"/>
              <a:lstStyle/>
              <a:p>
                <a:pPr algn="ctr"/>
                <a:endParaRPr/>
              </a:p>
            </p:txBody>
          </p:sp>
          <p:sp>
            <p:nvSpPr>
              <p:cNvPr id="200" name="î$ḷîďe"/>
              <p:cNvSpPr/>
              <p:nvPr/>
            </p:nvSpPr>
            <p:spPr bwMode="auto">
              <a:xfrm>
                <a:off x="5862502" y="606223"/>
                <a:ext cx="102228" cy="74347"/>
              </a:xfrm>
              <a:custGeom>
                <a:avLst/>
                <a:gdLst>
                  <a:gd name="T0" fmla="*/ 74 w 77"/>
                  <a:gd name="T1" fmla="*/ 56 h 56"/>
                  <a:gd name="T2" fmla="*/ 16 w 77"/>
                  <a:gd name="T3" fmla="*/ 33 h 56"/>
                  <a:gd name="T4" fmla="*/ 8 w 77"/>
                  <a:gd name="T5" fmla="*/ 54 h 56"/>
                  <a:gd name="T6" fmla="*/ 0 w 77"/>
                  <a:gd name="T7" fmla="*/ 51 h 56"/>
                  <a:gd name="T8" fmla="*/ 20 w 77"/>
                  <a:gd name="T9" fmla="*/ 0 h 56"/>
                  <a:gd name="T10" fmla="*/ 28 w 77"/>
                  <a:gd name="T11" fmla="*/ 3 h 56"/>
                  <a:gd name="T12" fmla="*/ 19 w 77"/>
                  <a:gd name="T13" fmla="*/ 25 h 56"/>
                  <a:gd name="T14" fmla="*/ 77 w 77"/>
                  <a:gd name="T15" fmla="*/ 48 h 56"/>
                  <a:gd name="T16" fmla="*/ 74 w 77"/>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7" h="56">
                    <a:moveTo>
                      <a:pt x="74" y="56"/>
                    </a:moveTo>
                    <a:lnTo>
                      <a:pt x="16" y="33"/>
                    </a:lnTo>
                    <a:lnTo>
                      <a:pt x="8" y="54"/>
                    </a:lnTo>
                    <a:lnTo>
                      <a:pt x="0" y="51"/>
                    </a:lnTo>
                    <a:lnTo>
                      <a:pt x="20" y="0"/>
                    </a:lnTo>
                    <a:lnTo>
                      <a:pt x="28" y="3"/>
                    </a:lnTo>
                    <a:lnTo>
                      <a:pt x="19" y="25"/>
                    </a:lnTo>
                    <a:lnTo>
                      <a:pt x="77" y="48"/>
                    </a:lnTo>
                    <a:lnTo>
                      <a:pt x="74" y="56"/>
                    </a:lnTo>
                    <a:close/>
                  </a:path>
                </a:pathLst>
              </a:custGeom>
              <a:grpFill/>
              <a:ln>
                <a:noFill/>
              </a:ln>
            </p:spPr>
            <p:txBody>
              <a:bodyPr anchor="ctr"/>
              <a:lstStyle/>
              <a:p>
                <a:pPr algn="ctr"/>
                <a:endParaRPr/>
              </a:p>
            </p:txBody>
          </p:sp>
          <p:sp>
            <p:nvSpPr>
              <p:cNvPr id="201" name="íšḷïḋè"/>
              <p:cNvSpPr/>
              <p:nvPr/>
            </p:nvSpPr>
            <p:spPr bwMode="auto">
              <a:xfrm>
                <a:off x="5902332" y="518602"/>
                <a:ext cx="122140" cy="102227"/>
              </a:xfrm>
              <a:custGeom>
                <a:avLst/>
                <a:gdLst>
                  <a:gd name="T0" fmla="*/ 58 w 88"/>
                  <a:gd name="T1" fmla="*/ 73 h 73"/>
                  <a:gd name="T2" fmla="*/ 0 w 88"/>
                  <a:gd name="T3" fmla="*/ 40 h 73"/>
                  <a:gd name="T4" fmla="*/ 15 w 88"/>
                  <a:gd name="T5" fmla="*/ 14 h 73"/>
                  <a:gd name="T6" fmla="*/ 23 w 88"/>
                  <a:gd name="T7" fmla="*/ 3 h 73"/>
                  <a:gd name="T8" fmla="*/ 33 w 88"/>
                  <a:gd name="T9" fmla="*/ 0 h 73"/>
                  <a:gd name="T10" fmla="*/ 43 w 88"/>
                  <a:gd name="T11" fmla="*/ 3 h 73"/>
                  <a:gd name="T12" fmla="*/ 51 w 88"/>
                  <a:gd name="T13" fmla="*/ 13 h 73"/>
                  <a:gd name="T14" fmla="*/ 49 w 88"/>
                  <a:gd name="T15" fmla="*/ 28 h 73"/>
                  <a:gd name="T16" fmla="*/ 55 w 88"/>
                  <a:gd name="T17" fmla="*/ 25 h 73"/>
                  <a:gd name="T18" fmla="*/ 66 w 88"/>
                  <a:gd name="T19" fmla="*/ 23 h 73"/>
                  <a:gd name="T20" fmla="*/ 88 w 88"/>
                  <a:gd name="T21" fmla="*/ 22 h 73"/>
                  <a:gd name="T22" fmla="*/ 82 w 88"/>
                  <a:gd name="T23" fmla="*/ 32 h 73"/>
                  <a:gd name="T24" fmla="*/ 66 w 88"/>
                  <a:gd name="T25" fmla="*/ 33 h 73"/>
                  <a:gd name="T26" fmla="*/ 54 w 88"/>
                  <a:gd name="T27" fmla="*/ 33 h 73"/>
                  <a:gd name="T28" fmla="*/ 48 w 88"/>
                  <a:gd name="T29" fmla="*/ 35 h 73"/>
                  <a:gd name="T30" fmla="*/ 45 w 88"/>
                  <a:gd name="T31" fmla="*/ 38 h 73"/>
                  <a:gd name="T32" fmla="*/ 42 w 88"/>
                  <a:gd name="T33" fmla="*/ 42 h 73"/>
                  <a:gd name="T34" fmla="*/ 37 w 88"/>
                  <a:gd name="T35" fmla="*/ 51 h 73"/>
                  <a:gd name="T36" fmla="*/ 63 w 88"/>
                  <a:gd name="T37" fmla="*/ 66 h 73"/>
                  <a:gd name="T38" fmla="*/ 58 w 88"/>
                  <a:gd name="T39" fmla="*/ 73 h 73"/>
                  <a:gd name="T40" fmla="*/ 30 w 88"/>
                  <a:gd name="T41" fmla="*/ 47 h 73"/>
                  <a:gd name="T42" fmla="*/ 40 w 88"/>
                  <a:gd name="T43" fmla="*/ 30 h 73"/>
                  <a:gd name="T44" fmla="*/ 43 w 88"/>
                  <a:gd name="T45" fmla="*/ 22 h 73"/>
                  <a:gd name="T46" fmla="*/ 43 w 88"/>
                  <a:gd name="T47" fmla="*/ 15 h 73"/>
                  <a:gd name="T48" fmla="*/ 38 w 88"/>
                  <a:gd name="T49" fmla="*/ 11 h 73"/>
                  <a:gd name="T50" fmla="*/ 30 w 88"/>
                  <a:gd name="T51" fmla="*/ 10 h 73"/>
                  <a:gd name="T52" fmla="*/ 22 w 88"/>
                  <a:gd name="T53" fmla="*/ 17 h 73"/>
                  <a:gd name="T54" fmla="*/ 11 w 88"/>
                  <a:gd name="T55" fmla="*/ 36 h 73"/>
                  <a:gd name="T56" fmla="*/ 30 w 88"/>
                  <a:gd name="T57" fmla="*/ 47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8" h="73">
                    <a:moveTo>
                      <a:pt x="58" y="73"/>
                    </a:moveTo>
                    <a:cubicBezTo>
                      <a:pt x="0" y="40"/>
                      <a:pt x="0" y="40"/>
                      <a:pt x="0" y="40"/>
                    </a:cubicBezTo>
                    <a:cubicBezTo>
                      <a:pt x="15" y="14"/>
                      <a:pt x="15" y="14"/>
                      <a:pt x="15" y="14"/>
                    </a:cubicBezTo>
                    <a:cubicBezTo>
                      <a:pt x="18" y="9"/>
                      <a:pt x="21" y="5"/>
                      <a:pt x="23" y="3"/>
                    </a:cubicBezTo>
                    <a:cubicBezTo>
                      <a:pt x="26" y="1"/>
                      <a:pt x="29" y="0"/>
                      <a:pt x="33" y="0"/>
                    </a:cubicBezTo>
                    <a:cubicBezTo>
                      <a:pt x="36" y="0"/>
                      <a:pt x="40" y="1"/>
                      <a:pt x="43" y="3"/>
                    </a:cubicBezTo>
                    <a:cubicBezTo>
                      <a:pt x="47" y="5"/>
                      <a:pt x="50" y="8"/>
                      <a:pt x="51" y="13"/>
                    </a:cubicBezTo>
                    <a:cubicBezTo>
                      <a:pt x="52" y="17"/>
                      <a:pt x="52" y="22"/>
                      <a:pt x="49" y="28"/>
                    </a:cubicBezTo>
                    <a:cubicBezTo>
                      <a:pt x="51" y="27"/>
                      <a:pt x="53" y="26"/>
                      <a:pt x="55" y="25"/>
                    </a:cubicBezTo>
                    <a:cubicBezTo>
                      <a:pt x="58" y="24"/>
                      <a:pt x="62" y="23"/>
                      <a:pt x="66" y="23"/>
                    </a:cubicBezTo>
                    <a:cubicBezTo>
                      <a:pt x="88" y="22"/>
                      <a:pt x="88" y="22"/>
                      <a:pt x="88" y="22"/>
                    </a:cubicBezTo>
                    <a:cubicBezTo>
                      <a:pt x="82" y="32"/>
                      <a:pt x="82" y="32"/>
                      <a:pt x="82" y="32"/>
                    </a:cubicBezTo>
                    <a:cubicBezTo>
                      <a:pt x="66" y="33"/>
                      <a:pt x="66" y="33"/>
                      <a:pt x="66" y="33"/>
                    </a:cubicBezTo>
                    <a:cubicBezTo>
                      <a:pt x="61" y="33"/>
                      <a:pt x="57" y="33"/>
                      <a:pt x="54" y="33"/>
                    </a:cubicBezTo>
                    <a:cubicBezTo>
                      <a:pt x="52" y="34"/>
                      <a:pt x="50" y="34"/>
                      <a:pt x="48" y="35"/>
                    </a:cubicBezTo>
                    <a:cubicBezTo>
                      <a:pt x="47" y="36"/>
                      <a:pt x="46" y="37"/>
                      <a:pt x="45" y="38"/>
                    </a:cubicBezTo>
                    <a:cubicBezTo>
                      <a:pt x="44" y="38"/>
                      <a:pt x="43" y="40"/>
                      <a:pt x="42" y="42"/>
                    </a:cubicBezTo>
                    <a:cubicBezTo>
                      <a:pt x="37" y="51"/>
                      <a:pt x="37" y="51"/>
                      <a:pt x="37" y="51"/>
                    </a:cubicBezTo>
                    <a:cubicBezTo>
                      <a:pt x="63" y="66"/>
                      <a:pt x="63" y="66"/>
                      <a:pt x="63" y="66"/>
                    </a:cubicBezTo>
                    <a:cubicBezTo>
                      <a:pt x="58" y="73"/>
                      <a:pt x="58" y="73"/>
                      <a:pt x="58" y="73"/>
                    </a:cubicBezTo>
                    <a:close/>
                    <a:moveTo>
                      <a:pt x="30" y="47"/>
                    </a:moveTo>
                    <a:cubicBezTo>
                      <a:pt x="40" y="30"/>
                      <a:pt x="40" y="30"/>
                      <a:pt x="40" y="30"/>
                    </a:cubicBezTo>
                    <a:cubicBezTo>
                      <a:pt x="42" y="27"/>
                      <a:pt x="43" y="24"/>
                      <a:pt x="43" y="22"/>
                    </a:cubicBezTo>
                    <a:cubicBezTo>
                      <a:pt x="44" y="19"/>
                      <a:pt x="44" y="17"/>
                      <a:pt x="43" y="15"/>
                    </a:cubicBezTo>
                    <a:cubicBezTo>
                      <a:pt x="42" y="13"/>
                      <a:pt x="40" y="12"/>
                      <a:pt x="38" y="11"/>
                    </a:cubicBezTo>
                    <a:cubicBezTo>
                      <a:pt x="35" y="9"/>
                      <a:pt x="33" y="9"/>
                      <a:pt x="30" y="10"/>
                    </a:cubicBezTo>
                    <a:cubicBezTo>
                      <a:pt x="27" y="11"/>
                      <a:pt x="24" y="13"/>
                      <a:pt x="22" y="17"/>
                    </a:cubicBezTo>
                    <a:cubicBezTo>
                      <a:pt x="11" y="36"/>
                      <a:pt x="11" y="36"/>
                      <a:pt x="11" y="36"/>
                    </a:cubicBezTo>
                    <a:lnTo>
                      <a:pt x="30" y="47"/>
                    </a:lnTo>
                    <a:close/>
                  </a:path>
                </a:pathLst>
              </a:custGeom>
              <a:grpFill/>
              <a:ln>
                <a:noFill/>
              </a:ln>
            </p:spPr>
            <p:txBody>
              <a:bodyPr anchor="ctr"/>
              <a:lstStyle/>
              <a:p>
                <a:pPr algn="ctr"/>
                <a:endParaRPr/>
              </a:p>
            </p:txBody>
          </p:sp>
          <p:sp>
            <p:nvSpPr>
              <p:cNvPr id="202" name="ïSľiḋè"/>
              <p:cNvSpPr/>
              <p:nvPr/>
            </p:nvSpPr>
            <p:spPr bwMode="auto">
              <a:xfrm>
                <a:off x="5978006" y="445582"/>
                <a:ext cx="103554" cy="95588"/>
              </a:xfrm>
              <a:custGeom>
                <a:avLst/>
                <a:gdLst>
                  <a:gd name="T0" fmla="*/ 36 w 75"/>
                  <a:gd name="T1" fmla="*/ 69 h 69"/>
                  <a:gd name="T2" fmla="*/ 0 w 75"/>
                  <a:gd name="T3" fmla="*/ 7 h 69"/>
                  <a:gd name="T4" fmla="*/ 6 w 75"/>
                  <a:gd name="T5" fmla="*/ 0 h 69"/>
                  <a:gd name="T6" fmla="*/ 75 w 75"/>
                  <a:gd name="T7" fmla="*/ 20 h 69"/>
                  <a:gd name="T8" fmla="*/ 69 w 75"/>
                  <a:gd name="T9" fmla="*/ 28 h 69"/>
                  <a:gd name="T10" fmla="*/ 48 w 75"/>
                  <a:gd name="T11" fmla="*/ 22 h 69"/>
                  <a:gd name="T12" fmla="*/ 31 w 75"/>
                  <a:gd name="T13" fmla="*/ 43 h 69"/>
                  <a:gd name="T14" fmla="*/ 42 w 75"/>
                  <a:gd name="T15" fmla="*/ 62 h 69"/>
                  <a:gd name="T16" fmla="*/ 36 w 75"/>
                  <a:gd name="T17" fmla="*/ 69 h 69"/>
                  <a:gd name="T18" fmla="*/ 27 w 75"/>
                  <a:gd name="T19" fmla="*/ 37 h 69"/>
                  <a:gd name="T20" fmla="*/ 41 w 75"/>
                  <a:gd name="T21" fmla="*/ 19 h 69"/>
                  <a:gd name="T22" fmla="*/ 22 w 75"/>
                  <a:gd name="T23" fmla="*/ 13 h 69"/>
                  <a:gd name="T24" fmla="*/ 8 w 75"/>
                  <a:gd name="T25" fmla="*/ 8 h 69"/>
                  <a:gd name="T26" fmla="*/ 16 w 75"/>
                  <a:gd name="T27" fmla="*/ 19 h 69"/>
                  <a:gd name="T28" fmla="*/ 27 w 75"/>
                  <a:gd name="T29" fmla="*/ 3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5" h="69">
                    <a:moveTo>
                      <a:pt x="36" y="69"/>
                    </a:moveTo>
                    <a:cubicBezTo>
                      <a:pt x="0" y="7"/>
                      <a:pt x="0" y="7"/>
                      <a:pt x="0" y="7"/>
                    </a:cubicBezTo>
                    <a:cubicBezTo>
                      <a:pt x="6" y="0"/>
                      <a:pt x="6" y="0"/>
                      <a:pt x="6" y="0"/>
                    </a:cubicBezTo>
                    <a:cubicBezTo>
                      <a:pt x="75" y="20"/>
                      <a:pt x="75" y="20"/>
                      <a:pt x="75" y="20"/>
                    </a:cubicBezTo>
                    <a:cubicBezTo>
                      <a:pt x="69" y="28"/>
                      <a:pt x="69" y="28"/>
                      <a:pt x="69" y="28"/>
                    </a:cubicBezTo>
                    <a:cubicBezTo>
                      <a:pt x="48" y="22"/>
                      <a:pt x="48" y="22"/>
                      <a:pt x="48" y="22"/>
                    </a:cubicBezTo>
                    <a:cubicBezTo>
                      <a:pt x="31" y="43"/>
                      <a:pt x="31" y="43"/>
                      <a:pt x="31" y="43"/>
                    </a:cubicBezTo>
                    <a:cubicBezTo>
                      <a:pt x="42" y="62"/>
                      <a:pt x="42" y="62"/>
                      <a:pt x="42" y="62"/>
                    </a:cubicBezTo>
                    <a:cubicBezTo>
                      <a:pt x="36" y="69"/>
                      <a:pt x="36" y="69"/>
                      <a:pt x="36" y="69"/>
                    </a:cubicBezTo>
                    <a:close/>
                    <a:moveTo>
                      <a:pt x="27" y="37"/>
                    </a:moveTo>
                    <a:cubicBezTo>
                      <a:pt x="41" y="19"/>
                      <a:pt x="41" y="19"/>
                      <a:pt x="41" y="19"/>
                    </a:cubicBezTo>
                    <a:cubicBezTo>
                      <a:pt x="22" y="13"/>
                      <a:pt x="22" y="13"/>
                      <a:pt x="22" y="13"/>
                    </a:cubicBezTo>
                    <a:cubicBezTo>
                      <a:pt x="16" y="11"/>
                      <a:pt x="12" y="9"/>
                      <a:pt x="8" y="8"/>
                    </a:cubicBezTo>
                    <a:cubicBezTo>
                      <a:pt x="11" y="11"/>
                      <a:pt x="14" y="15"/>
                      <a:pt x="16" y="19"/>
                    </a:cubicBezTo>
                    <a:lnTo>
                      <a:pt x="27" y="37"/>
                    </a:lnTo>
                    <a:close/>
                  </a:path>
                </a:pathLst>
              </a:custGeom>
              <a:grpFill/>
              <a:ln>
                <a:noFill/>
              </a:ln>
            </p:spPr>
            <p:txBody>
              <a:bodyPr anchor="ctr"/>
              <a:lstStyle/>
              <a:p>
                <a:pPr algn="ctr"/>
                <a:endParaRPr/>
              </a:p>
            </p:txBody>
          </p:sp>
          <p:sp>
            <p:nvSpPr>
              <p:cNvPr id="203" name="îṥliḓè"/>
              <p:cNvSpPr/>
              <p:nvPr/>
            </p:nvSpPr>
            <p:spPr bwMode="auto">
              <a:xfrm>
                <a:off x="6029783" y="383184"/>
                <a:ext cx="106209" cy="77002"/>
              </a:xfrm>
              <a:custGeom>
                <a:avLst/>
                <a:gdLst>
                  <a:gd name="T0" fmla="*/ 48 w 80"/>
                  <a:gd name="T1" fmla="*/ 58 h 58"/>
                  <a:gd name="T2" fmla="*/ 0 w 80"/>
                  <a:gd name="T3" fmla="*/ 7 h 58"/>
                  <a:gd name="T4" fmla="*/ 7 w 80"/>
                  <a:gd name="T5" fmla="*/ 0 h 58"/>
                  <a:gd name="T6" fmla="*/ 49 w 80"/>
                  <a:gd name="T7" fmla="*/ 46 h 58"/>
                  <a:gd name="T8" fmla="*/ 74 w 80"/>
                  <a:gd name="T9" fmla="*/ 23 h 58"/>
                  <a:gd name="T10" fmla="*/ 80 w 80"/>
                  <a:gd name="T11" fmla="*/ 29 h 58"/>
                  <a:gd name="T12" fmla="*/ 48 w 8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80" h="58">
                    <a:moveTo>
                      <a:pt x="48" y="58"/>
                    </a:moveTo>
                    <a:lnTo>
                      <a:pt x="0" y="7"/>
                    </a:lnTo>
                    <a:lnTo>
                      <a:pt x="7" y="0"/>
                    </a:lnTo>
                    <a:lnTo>
                      <a:pt x="49" y="46"/>
                    </a:lnTo>
                    <a:lnTo>
                      <a:pt x="74" y="23"/>
                    </a:lnTo>
                    <a:lnTo>
                      <a:pt x="80" y="29"/>
                    </a:lnTo>
                    <a:lnTo>
                      <a:pt x="48" y="58"/>
                    </a:lnTo>
                    <a:close/>
                  </a:path>
                </a:pathLst>
              </a:custGeom>
              <a:grpFill/>
              <a:ln>
                <a:noFill/>
              </a:ln>
            </p:spPr>
            <p:txBody>
              <a:bodyPr anchor="ctr"/>
              <a:lstStyle/>
              <a:p>
                <a:pPr algn="ctr"/>
                <a:endParaRPr/>
              </a:p>
            </p:txBody>
          </p:sp>
          <p:sp>
            <p:nvSpPr>
              <p:cNvPr id="204" name="íšļîďe"/>
              <p:cNvSpPr/>
              <p:nvPr/>
            </p:nvSpPr>
            <p:spPr bwMode="auto">
              <a:xfrm>
                <a:off x="6170509" y="258389"/>
                <a:ext cx="88952" cy="95588"/>
              </a:xfrm>
              <a:custGeom>
                <a:avLst/>
                <a:gdLst>
                  <a:gd name="T0" fmla="*/ 13 w 64"/>
                  <a:gd name="T1" fmla="*/ 58 h 69"/>
                  <a:gd name="T2" fmla="*/ 20 w 64"/>
                  <a:gd name="T3" fmla="*/ 53 h 69"/>
                  <a:gd name="T4" fmla="*/ 27 w 64"/>
                  <a:gd name="T5" fmla="*/ 59 h 69"/>
                  <a:gd name="T6" fmla="*/ 35 w 64"/>
                  <a:gd name="T7" fmla="*/ 60 h 69"/>
                  <a:gd name="T8" fmla="*/ 45 w 64"/>
                  <a:gd name="T9" fmla="*/ 57 h 69"/>
                  <a:gd name="T10" fmla="*/ 52 w 64"/>
                  <a:gd name="T11" fmla="*/ 51 h 69"/>
                  <a:gd name="T12" fmla="*/ 55 w 64"/>
                  <a:gd name="T13" fmla="*/ 45 h 69"/>
                  <a:gd name="T14" fmla="*/ 54 w 64"/>
                  <a:gd name="T15" fmla="*/ 39 h 69"/>
                  <a:gd name="T16" fmla="*/ 50 w 64"/>
                  <a:gd name="T17" fmla="*/ 35 h 69"/>
                  <a:gd name="T18" fmla="*/ 43 w 64"/>
                  <a:gd name="T19" fmla="*/ 35 h 69"/>
                  <a:gd name="T20" fmla="*/ 31 w 64"/>
                  <a:gd name="T21" fmla="*/ 38 h 69"/>
                  <a:gd name="T22" fmla="*/ 17 w 64"/>
                  <a:gd name="T23" fmla="*/ 40 h 69"/>
                  <a:gd name="T24" fmla="*/ 8 w 64"/>
                  <a:gd name="T25" fmla="*/ 38 h 69"/>
                  <a:gd name="T26" fmla="*/ 2 w 64"/>
                  <a:gd name="T27" fmla="*/ 32 h 69"/>
                  <a:gd name="T28" fmla="*/ 0 w 64"/>
                  <a:gd name="T29" fmla="*/ 22 h 69"/>
                  <a:gd name="T30" fmla="*/ 4 w 64"/>
                  <a:gd name="T31" fmla="*/ 12 h 69"/>
                  <a:gd name="T32" fmla="*/ 14 w 64"/>
                  <a:gd name="T33" fmla="*/ 4 h 69"/>
                  <a:gd name="T34" fmla="*/ 26 w 64"/>
                  <a:gd name="T35" fmla="*/ 0 h 69"/>
                  <a:gd name="T36" fmla="*/ 37 w 64"/>
                  <a:gd name="T37" fmla="*/ 2 h 69"/>
                  <a:gd name="T38" fmla="*/ 45 w 64"/>
                  <a:gd name="T39" fmla="*/ 10 h 69"/>
                  <a:gd name="T40" fmla="*/ 38 w 64"/>
                  <a:gd name="T41" fmla="*/ 14 h 69"/>
                  <a:gd name="T42" fmla="*/ 29 w 64"/>
                  <a:gd name="T43" fmla="*/ 8 h 69"/>
                  <a:gd name="T44" fmla="*/ 18 w 64"/>
                  <a:gd name="T45" fmla="*/ 11 h 69"/>
                  <a:gd name="T46" fmla="*/ 9 w 64"/>
                  <a:gd name="T47" fmla="*/ 19 h 69"/>
                  <a:gd name="T48" fmla="*/ 9 w 64"/>
                  <a:gd name="T49" fmla="*/ 27 h 69"/>
                  <a:gd name="T50" fmla="*/ 14 w 64"/>
                  <a:gd name="T51" fmla="*/ 31 h 69"/>
                  <a:gd name="T52" fmla="*/ 28 w 64"/>
                  <a:gd name="T53" fmla="*/ 29 h 69"/>
                  <a:gd name="T54" fmla="*/ 43 w 64"/>
                  <a:gd name="T55" fmla="*/ 26 h 69"/>
                  <a:gd name="T56" fmla="*/ 54 w 64"/>
                  <a:gd name="T57" fmla="*/ 27 h 69"/>
                  <a:gd name="T58" fmla="*/ 61 w 64"/>
                  <a:gd name="T59" fmla="*/ 34 h 69"/>
                  <a:gd name="T60" fmla="*/ 63 w 64"/>
                  <a:gd name="T61" fmla="*/ 45 h 69"/>
                  <a:gd name="T62" fmla="*/ 59 w 64"/>
                  <a:gd name="T63" fmla="*/ 55 h 69"/>
                  <a:gd name="T64" fmla="*/ 49 w 64"/>
                  <a:gd name="T65" fmla="*/ 64 h 69"/>
                  <a:gd name="T66" fmla="*/ 35 w 64"/>
                  <a:gd name="T67" fmla="*/ 69 h 69"/>
                  <a:gd name="T68" fmla="*/ 22 w 64"/>
                  <a:gd name="T69" fmla="*/ 67 h 69"/>
                  <a:gd name="T70" fmla="*/ 13 w 64"/>
                  <a:gd name="T71" fmla="*/ 5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4" h="69">
                    <a:moveTo>
                      <a:pt x="13" y="58"/>
                    </a:moveTo>
                    <a:cubicBezTo>
                      <a:pt x="20" y="53"/>
                      <a:pt x="20" y="53"/>
                      <a:pt x="20" y="53"/>
                    </a:cubicBezTo>
                    <a:cubicBezTo>
                      <a:pt x="22" y="56"/>
                      <a:pt x="24" y="58"/>
                      <a:pt x="27" y="59"/>
                    </a:cubicBezTo>
                    <a:cubicBezTo>
                      <a:pt x="29" y="60"/>
                      <a:pt x="32" y="61"/>
                      <a:pt x="35" y="60"/>
                    </a:cubicBezTo>
                    <a:cubicBezTo>
                      <a:pt x="38" y="60"/>
                      <a:pt x="42" y="59"/>
                      <a:pt x="45" y="57"/>
                    </a:cubicBezTo>
                    <a:cubicBezTo>
                      <a:pt x="48" y="55"/>
                      <a:pt x="50" y="54"/>
                      <a:pt x="52" y="51"/>
                    </a:cubicBezTo>
                    <a:cubicBezTo>
                      <a:pt x="54" y="49"/>
                      <a:pt x="55" y="47"/>
                      <a:pt x="55" y="45"/>
                    </a:cubicBezTo>
                    <a:cubicBezTo>
                      <a:pt x="55" y="43"/>
                      <a:pt x="55" y="41"/>
                      <a:pt x="54" y="39"/>
                    </a:cubicBezTo>
                    <a:cubicBezTo>
                      <a:pt x="53" y="37"/>
                      <a:pt x="52" y="36"/>
                      <a:pt x="50" y="35"/>
                    </a:cubicBezTo>
                    <a:cubicBezTo>
                      <a:pt x="48" y="34"/>
                      <a:pt x="46" y="34"/>
                      <a:pt x="43" y="35"/>
                    </a:cubicBezTo>
                    <a:cubicBezTo>
                      <a:pt x="41" y="35"/>
                      <a:pt x="37" y="36"/>
                      <a:pt x="31" y="38"/>
                    </a:cubicBezTo>
                    <a:cubicBezTo>
                      <a:pt x="24" y="39"/>
                      <a:pt x="20" y="40"/>
                      <a:pt x="17" y="40"/>
                    </a:cubicBezTo>
                    <a:cubicBezTo>
                      <a:pt x="14" y="40"/>
                      <a:pt x="11" y="40"/>
                      <a:pt x="8" y="38"/>
                    </a:cubicBezTo>
                    <a:cubicBezTo>
                      <a:pt x="5" y="37"/>
                      <a:pt x="3" y="35"/>
                      <a:pt x="2" y="32"/>
                    </a:cubicBezTo>
                    <a:cubicBezTo>
                      <a:pt x="0" y="29"/>
                      <a:pt x="0" y="26"/>
                      <a:pt x="0" y="22"/>
                    </a:cubicBezTo>
                    <a:cubicBezTo>
                      <a:pt x="0" y="19"/>
                      <a:pt x="1" y="16"/>
                      <a:pt x="4" y="12"/>
                    </a:cubicBezTo>
                    <a:cubicBezTo>
                      <a:pt x="6" y="9"/>
                      <a:pt x="10" y="7"/>
                      <a:pt x="14" y="4"/>
                    </a:cubicBezTo>
                    <a:cubicBezTo>
                      <a:pt x="18" y="2"/>
                      <a:pt x="22" y="1"/>
                      <a:pt x="26" y="0"/>
                    </a:cubicBezTo>
                    <a:cubicBezTo>
                      <a:pt x="30" y="0"/>
                      <a:pt x="34" y="0"/>
                      <a:pt x="37" y="2"/>
                    </a:cubicBezTo>
                    <a:cubicBezTo>
                      <a:pt x="41" y="4"/>
                      <a:pt x="43" y="6"/>
                      <a:pt x="45" y="10"/>
                    </a:cubicBezTo>
                    <a:cubicBezTo>
                      <a:pt x="38" y="14"/>
                      <a:pt x="38" y="14"/>
                      <a:pt x="38" y="14"/>
                    </a:cubicBezTo>
                    <a:cubicBezTo>
                      <a:pt x="36" y="11"/>
                      <a:pt x="33" y="9"/>
                      <a:pt x="29" y="8"/>
                    </a:cubicBezTo>
                    <a:cubicBezTo>
                      <a:pt x="26" y="8"/>
                      <a:pt x="22" y="9"/>
                      <a:pt x="18" y="11"/>
                    </a:cubicBezTo>
                    <a:cubicBezTo>
                      <a:pt x="13" y="14"/>
                      <a:pt x="10" y="16"/>
                      <a:pt x="9" y="19"/>
                    </a:cubicBezTo>
                    <a:cubicBezTo>
                      <a:pt x="8" y="22"/>
                      <a:pt x="8" y="25"/>
                      <a:pt x="9" y="27"/>
                    </a:cubicBezTo>
                    <a:cubicBezTo>
                      <a:pt x="10" y="29"/>
                      <a:pt x="12" y="31"/>
                      <a:pt x="14" y="31"/>
                    </a:cubicBezTo>
                    <a:cubicBezTo>
                      <a:pt x="16" y="32"/>
                      <a:pt x="21" y="31"/>
                      <a:pt x="28" y="29"/>
                    </a:cubicBezTo>
                    <a:cubicBezTo>
                      <a:pt x="35" y="27"/>
                      <a:pt x="40" y="26"/>
                      <a:pt x="43" y="26"/>
                    </a:cubicBezTo>
                    <a:cubicBezTo>
                      <a:pt x="47" y="25"/>
                      <a:pt x="51" y="26"/>
                      <a:pt x="54" y="27"/>
                    </a:cubicBezTo>
                    <a:cubicBezTo>
                      <a:pt x="57" y="29"/>
                      <a:pt x="59" y="31"/>
                      <a:pt x="61" y="34"/>
                    </a:cubicBezTo>
                    <a:cubicBezTo>
                      <a:pt x="63" y="37"/>
                      <a:pt x="64" y="41"/>
                      <a:pt x="63" y="45"/>
                    </a:cubicBezTo>
                    <a:cubicBezTo>
                      <a:pt x="63" y="48"/>
                      <a:pt x="62" y="52"/>
                      <a:pt x="59" y="55"/>
                    </a:cubicBezTo>
                    <a:cubicBezTo>
                      <a:pt x="57" y="59"/>
                      <a:pt x="53" y="62"/>
                      <a:pt x="49" y="64"/>
                    </a:cubicBezTo>
                    <a:cubicBezTo>
                      <a:pt x="44" y="67"/>
                      <a:pt x="39" y="68"/>
                      <a:pt x="35" y="69"/>
                    </a:cubicBezTo>
                    <a:cubicBezTo>
                      <a:pt x="30" y="69"/>
                      <a:pt x="26" y="69"/>
                      <a:pt x="22" y="67"/>
                    </a:cubicBezTo>
                    <a:cubicBezTo>
                      <a:pt x="19" y="65"/>
                      <a:pt x="16" y="62"/>
                      <a:pt x="13" y="58"/>
                    </a:cubicBezTo>
                    <a:close/>
                  </a:path>
                </a:pathLst>
              </a:custGeom>
              <a:grpFill/>
              <a:ln>
                <a:noFill/>
              </a:ln>
            </p:spPr>
            <p:txBody>
              <a:bodyPr anchor="ctr"/>
              <a:lstStyle/>
              <a:p>
                <a:pPr algn="ctr"/>
                <a:endParaRPr/>
              </a:p>
            </p:txBody>
          </p:sp>
          <p:sp>
            <p:nvSpPr>
              <p:cNvPr id="205" name="íṧḻïḓê"/>
              <p:cNvSpPr/>
              <p:nvPr/>
            </p:nvSpPr>
            <p:spPr bwMode="auto">
              <a:xfrm>
                <a:off x="6264771" y="210596"/>
                <a:ext cx="92933" cy="98243"/>
              </a:xfrm>
              <a:custGeom>
                <a:avLst/>
                <a:gdLst>
                  <a:gd name="T0" fmla="*/ 5 w 67"/>
                  <a:gd name="T1" fmla="*/ 47 h 70"/>
                  <a:gd name="T2" fmla="*/ 4 w 67"/>
                  <a:gd name="T3" fmla="*/ 19 h 70"/>
                  <a:gd name="T4" fmla="*/ 22 w 67"/>
                  <a:gd name="T5" fmla="*/ 2 h 70"/>
                  <a:gd name="T6" fmla="*/ 39 w 67"/>
                  <a:gd name="T7" fmla="*/ 1 h 70"/>
                  <a:gd name="T8" fmla="*/ 54 w 67"/>
                  <a:gd name="T9" fmla="*/ 8 h 70"/>
                  <a:gd name="T10" fmla="*/ 64 w 67"/>
                  <a:gd name="T11" fmla="*/ 23 h 70"/>
                  <a:gd name="T12" fmla="*/ 67 w 67"/>
                  <a:gd name="T13" fmla="*/ 42 h 70"/>
                  <a:gd name="T14" fmla="*/ 60 w 67"/>
                  <a:gd name="T15" fmla="*/ 57 h 70"/>
                  <a:gd name="T16" fmla="*/ 47 w 67"/>
                  <a:gd name="T17" fmla="*/ 67 h 70"/>
                  <a:gd name="T18" fmla="*/ 29 w 67"/>
                  <a:gd name="T19" fmla="*/ 69 h 70"/>
                  <a:gd name="T20" fmla="*/ 14 w 67"/>
                  <a:gd name="T21" fmla="*/ 61 h 70"/>
                  <a:gd name="T22" fmla="*/ 5 w 67"/>
                  <a:gd name="T23" fmla="*/ 47 h 70"/>
                  <a:gd name="T24" fmla="*/ 13 w 67"/>
                  <a:gd name="T25" fmla="*/ 44 h 70"/>
                  <a:gd name="T26" fmla="*/ 26 w 67"/>
                  <a:gd name="T27" fmla="*/ 59 h 70"/>
                  <a:gd name="T28" fmla="*/ 44 w 67"/>
                  <a:gd name="T29" fmla="*/ 60 h 70"/>
                  <a:gd name="T30" fmla="*/ 57 w 67"/>
                  <a:gd name="T31" fmla="*/ 47 h 70"/>
                  <a:gd name="T32" fmla="*/ 56 w 67"/>
                  <a:gd name="T33" fmla="*/ 27 h 70"/>
                  <a:gd name="T34" fmla="*/ 48 w 67"/>
                  <a:gd name="T35" fmla="*/ 14 h 70"/>
                  <a:gd name="T36" fmla="*/ 37 w 67"/>
                  <a:gd name="T37" fmla="*/ 8 h 70"/>
                  <a:gd name="T38" fmla="*/ 25 w 67"/>
                  <a:gd name="T39" fmla="*/ 9 h 70"/>
                  <a:gd name="T40" fmla="*/ 12 w 67"/>
                  <a:gd name="T41" fmla="*/ 21 h 70"/>
                  <a:gd name="T42" fmla="*/ 13 w 67"/>
                  <a:gd name="T43" fmla="*/ 4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7" h="70">
                    <a:moveTo>
                      <a:pt x="5" y="47"/>
                    </a:moveTo>
                    <a:cubicBezTo>
                      <a:pt x="1" y="37"/>
                      <a:pt x="0" y="27"/>
                      <a:pt x="4" y="19"/>
                    </a:cubicBezTo>
                    <a:cubicBezTo>
                      <a:pt x="7" y="11"/>
                      <a:pt x="13" y="6"/>
                      <a:pt x="22" y="2"/>
                    </a:cubicBezTo>
                    <a:cubicBezTo>
                      <a:pt x="28" y="0"/>
                      <a:pt x="33" y="0"/>
                      <a:pt x="39" y="1"/>
                    </a:cubicBezTo>
                    <a:cubicBezTo>
                      <a:pt x="45" y="1"/>
                      <a:pt x="50" y="4"/>
                      <a:pt x="54" y="8"/>
                    </a:cubicBezTo>
                    <a:cubicBezTo>
                      <a:pt x="58" y="12"/>
                      <a:pt x="62" y="17"/>
                      <a:pt x="64" y="23"/>
                    </a:cubicBezTo>
                    <a:cubicBezTo>
                      <a:pt x="67" y="30"/>
                      <a:pt x="67" y="36"/>
                      <a:pt x="67" y="42"/>
                    </a:cubicBezTo>
                    <a:cubicBezTo>
                      <a:pt x="66" y="48"/>
                      <a:pt x="64" y="53"/>
                      <a:pt x="60" y="57"/>
                    </a:cubicBezTo>
                    <a:cubicBezTo>
                      <a:pt x="57" y="62"/>
                      <a:pt x="52" y="65"/>
                      <a:pt x="47" y="67"/>
                    </a:cubicBezTo>
                    <a:cubicBezTo>
                      <a:pt x="41" y="69"/>
                      <a:pt x="35" y="70"/>
                      <a:pt x="29" y="69"/>
                    </a:cubicBezTo>
                    <a:cubicBezTo>
                      <a:pt x="24" y="68"/>
                      <a:pt x="19" y="65"/>
                      <a:pt x="14" y="61"/>
                    </a:cubicBezTo>
                    <a:cubicBezTo>
                      <a:pt x="10" y="57"/>
                      <a:pt x="7" y="52"/>
                      <a:pt x="5" y="47"/>
                    </a:cubicBezTo>
                    <a:close/>
                    <a:moveTo>
                      <a:pt x="13" y="44"/>
                    </a:moveTo>
                    <a:cubicBezTo>
                      <a:pt x="16" y="51"/>
                      <a:pt x="20" y="57"/>
                      <a:pt x="26" y="59"/>
                    </a:cubicBezTo>
                    <a:cubicBezTo>
                      <a:pt x="32" y="62"/>
                      <a:pt x="38" y="62"/>
                      <a:pt x="44" y="60"/>
                    </a:cubicBezTo>
                    <a:cubicBezTo>
                      <a:pt x="50" y="58"/>
                      <a:pt x="54" y="53"/>
                      <a:pt x="57" y="47"/>
                    </a:cubicBezTo>
                    <a:cubicBezTo>
                      <a:pt x="59" y="42"/>
                      <a:pt x="59" y="35"/>
                      <a:pt x="56" y="27"/>
                    </a:cubicBezTo>
                    <a:cubicBezTo>
                      <a:pt x="54" y="21"/>
                      <a:pt x="51" y="17"/>
                      <a:pt x="48" y="14"/>
                    </a:cubicBezTo>
                    <a:cubicBezTo>
                      <a:pt x="45" y="11"/>
                      <a:pt x="41" y="9"/>
                      <a:pt x="37" y="8"/>
                    </a:cubicBezTo>
                    <a:cubicBezTo>
                      <a:pt x="33" y="7"/>
                      <a:pt x="29" y="8"/>
                      <a:pt x="25" y="9"/>
                    </a:cubicBezTo>
                    <a:cubicBezTo>
                      <a:pt x="19" y="12"/>
                      <a:pt x="15" y="16"/>
                      <a:pt x="12" y="21"/>
                    </a:cubicBezTo>
                    <a:cubicBezTo>
                      <a:pt x="9" y="27"/>
                      <a:pt x="10" y="34"/>
                      <a:pt x="13" y="44"/>
                    </a:cubicBezTo>
                    <a:close/>
                  </a:path>
                </a:pathLst>
              </a:custGeom>
              <a:grpFill/>
              <a:ln>
                <a:noFill/>
              </a:ln>
            </p:spPr>
            <p:txBody>
              <a:bodyPr anchor="ctr"/>
              <a:lstStyle/>
              <a:p>
                <a:pPr algn="ctr"/>
                <a:endParaRPr/>
              </a:p>
            </p:txBody>
          </p:sp>
          <p:sp>
            <p:nvSpPr>
              <p:cNvPr id="206" name="îşļïdè"/>
              <p:cNvSpPr/>
              <p:nvPr/>
            </p:nvSpPr>
            <p:spPr bwMode="auto">
              <a:xfrm>
                <a:off x="6372309" y="173422"/>
                <a:ext cx="84968" cy="103554"/>
              </a:xfrm>
              <a:custGeom>
                <a:avLst/>
                <a:gdLst>
                  <a:gd name="T0" fmla="*/ 42 w 61"/>
                  <a:gd name="T1" fmla="*/ 2 h 74"/>
                  <a:gd name="T2" fmla="*/ 51 w 61"/>
                  <a:gd name="T3" fmla="*/ 0 h 74"/>
                  <a:gd name="T4" fmla="*/ 60 w 61"/>
                  <a:gd name="T5" fmla="*/ 38 h 74"/>
                  <a:gd name="T6" fmla="*/ 61 w 61"/>
                  <a:gd name="T7" fmla="*/ 54 h 74"/>
                  <a:gd name="T8" fmla="*/ 55 w 61"/>
                  <a:gd name="T9" fmla="*/ 65 h 74"/>
                  <a:gd name="T10" fmla="*/ 41 w 61"/>
                  <a:gd name="T11" fmla="*/ 72 h 74"/>
                  <a:gd name="T12" fmla="*/ 25 w 61"/>
                  <a:gd name="T13" fmla="*/ 73 h 74"/>
                  <a:gd name="T14" fmla="*/ 15 w 61"/>
                  <a:gd name="T15" fmla="*/ 65 h 74"/>
                  <a:gd name="T16" fmla="*/ 8 w 61"/>
                  <a:gd name="T17" fmla="*/ 50 h 74"/>
                  <a:gd name="T18" fmla="*/ 0 w 61"/>
                  <a:gd name="T19" fmla="*/ 12 h 74"/>
                  <a:gd name="T20" fmla="*/ 8 w 61"/>
                  <a:gd name="T21" fmla="*/ 10 h 74"/>
                  <a:gd name="T22" fmla="*/ 17 w 61"/>
                  <a:gd name="T23" fmla="*/ 48 h 74"/>
                  <a:gd name="T24" fmla="*/ 21 w 61"/>
                  <a:gd name="T25" fmla="*/ 60 h 74"/>
                  <a:gd name="T26" fmla="*/ 28 w 61"/>
                  <a:gd name="T27" fmla="*/ 65 h 74"/>
                  <a:gd name="T28" fmla="*/ 38 w 61"/>
                  <a:gd name="T29" fmla="*/ 65 h 74"/>
                  <a:gd name="T30" fmla="*/ 51 w 61"/>
                  <a:gd name="T31" fmla="*/ 57 h 74"/>
                  <a:gd name="T32" fmla="*/ 51 w 61"/>
                  <a:gd name="T33" fmla="*/ 40 h 74"/>
                  <a:gd name="T34" fmla="*/ 42 w 61"/>
                  <a:gd name="T3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 h="74">
                    <a:moveTo>
                      <a:pt x="42" y="2"/>
                    </a:moveTo>
                    <a:cubicBezTo>
                      <a:pt x="51" y="0"/>
                      <a:pt x="51" y="0"/>
                      <a:pt x="51" y="0"/>
                    </a:cubicBezTo>
                    <a:cubicBezTo>
                      <a:pt x="60" y="38"/>
                      <a:pt x="60" y="38"/>
                      <a:pt x="60" y="38"/>
                    </a:cubicBezTo>
                    <a:cubicBezTo>
                      <a:pt x="61" y="44"/>
                      <a:pt x="61" y="50"/>
                      <a:pt x="61" y="54"/>
                    </a:cubicBezTo>
                    <a:cubicBezTo>
                      <a:pt x="60" y="58"/>
                      <a:pt x="58" y="62"/>
                      <a:pt x="55" y="65"/>
                    </a:cubicBezTo>
                    <a:cubicBezTo>
                      <a:pt x="52" y="69"/>
                      <a:pt x="47" y="71"/>
                      <a:pt x="41" y="72"/>
                    </a:cubicBezTo>
                    <a:cubicBezTo>
                      <a:pt x="35" y="74"/>
                      <a:pt x="29" y="74"/>
                      <a:pt x="25" y="73"/>
                    </a:cubicBezTo>
                    <a:cubicBezTo>
                      <a:pt x="21" y="71"/>
                      <a:pt x="17" y="69"/>
                      <a:pt x="15" y="65"/>
                    </a:cubicBezTo>
                    <a:cubicBezTo>
                      <a:pt x="12" y="62"/>
                      <a:pt x="10" y="57"/>
                      <a:pt x="8" y="50"/>
                    </a:cubicBezTo>
                    <a:cubicBezTo>
                      <a:pt x="0" y="12"/>
                      <a:pt x="0" y="12"/>
                      <a:pt x="0" y="12"/>
                    </a:cubicBezTo>
                    <a:cubicBezTo>
                      <a:pt x="8" y="10"/>
                      <a:pt x="8" y="10"/>
                      <a:pt x="8" y="10"/>
                    </a:cubicBezTo>
                    <a:cubicBezTo>
                      <a:pt x="17" y="48"/>
                      <a:pt x="17" y="48"/>
                      <a:pt x="17" y="48"/>
                    </a:cubicBezTo>
                    <a:cubicBezTo>
                      <a:pt x="18" y="53"/>
                      <a:pt x="20" y="57"/>
                      <a:pt x="21" y="60"/>
                    </a:cubicBezTo>
                    <a:cubicBezTo>
                      <a:pt x="23" y="62"/>
                      <a:pt x="25" y="64"/>
                      <a:pt x="28" y="65"/>
                    </a:cubicBezTo>
                    <a:cubicBezTo>
                      <a:pt x="31" y="66"/>
                      <a:pt x="34" y="66"/>
                      <a:pt x="38" y="65"/>
                    </a:cubicBezTo>
                    <a:cubicBezTo>
                      <a:pt x="44" y="63"/>
                      <a:pt x="49" y="61"/>
                      <a:pt x="51" y="57"/>
                    </a:cubicBezTo>
                    <a:cubicBezTo>
                      <a:pt x="53" y="54"/>
                      <a:pt x="53" y="48"/>
                      <a:pt x="51" y="40"/>
                    </a:cubicBezTo>
                    <a:lnTo>
                      <a:pt x="42" y="2"/>
                    </a:lnTo>
                    <a:close/>
                  </a:path>
                </a:pathLst>
              </a:custGeom>
              <a:grpFill/>
              <a:ln>
                <a:noFill/>
              </a:ln>
            </p:spPr>
            <p:txBody>
              <a:bodyPr anchor="ctr"/>
              <a:lstStyle/>
              <a:p>
                <a:pPr algn="ctr"/>
                <a:endParaRPr/>
              </a:p>
            </p:txBody>
          </p:sp>
          <p:sp>
            <p:nvSpPr>
              <p:cNvPr id="207" name="îṧľiḍê"/>
              <p:cNvSpPr/>
              <p:nvPr/>
            </p:nvSpPr>
            <p:spPr bwMode="auto">
              <a:xfrm>
                <a:off x="6478518" y="162801"/>
                <a:ext cx="74347" cy="96917"/>
              </a:xfrm>
              <a:custGeom>
                <a:avLst/>
                <a:gdLst>
                  <a:gd name="T0" fmla="*/ 27 w 56"/>
                  <a:gd name="T1" fmla="*/ 73 h 73"/>
                  <a:gd name="T2" fmla="*/ 23 w 56"/>
                  <a:gd name="T3" fmla="*/ 11 h 73"/>
                  <a:gd name="T4" fmla="*/ 0 w 56"/>
                  <a:gd name="T5" fmla="*/ 13 h 73"/>
                  <a:gd name="T6" fmla="*/ 0 w 56"/>
                  <a:gd name="T7" fmla="*/ 5 h 73"/>
                  <a:gd name="T8" fmla="*/ 56 w 56"/>
                  <a:gd name="T9" fmla="*/ 0 h 73"/>
                  <a:gd name="T10" fmla="*/ 56 w 56"/>
                  <a:gd name="T11" fmla="*/ 9 h 73"/>
                  <a:gd name="T12" fmla="*/ 32 w 56"/>
                  <a:gd name="T13" fmla="*/ 11 h 73"/>
                  <a:gd name="T14" fmla="*/ 37 w 56"/>
                  <a:gd name="T15" fmla="*/ 73 h 73"/>
                  <a:gd name="T16" fmla="*/ 27 w 56"/>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73">
                    <a:moveTo>
                      <a:pt x="27" y="73"/>
                    </a:moveTo>
                    <a:lnTo>
                      <a:pt x="23" y="11"/>
                    </a:lnTo>
                    <a:lnTo>
                      <a:pt x="0" y="13"/>
                    </a:lnTo>
                    <a:lnTo>
                      <a:pt x="0" y="5"/>
                    </a:lnTo>
                    <a:lnTo>
                      <a:pt x="56" y="0"/>
                    </a:lnTo>
                    <a:lnTo>
                      <a:pt x="56" y="9"/>
                    </a:lnTo>
                    <a:lnTo>
                      <a:pt x="32" y="11"/>
                    </a:lnTo>
                    <a:lnTo>
                      <a:pt x="37" y="73"/>
                    </a:lnTo>
                    <a:lnTo>
                      <a:pt x="27" y="73"/>
                    </a:lnTo>
                    <a:close/>
                  </a:path>
                </a:pathLst>
              </a:custGeom>
              <a:grpFill/>
              <a:ln>
                <a:noFill/>
              </a:ln>
            </p:spPr>
            <p:txBody>
              <a:bodyPr anchor="ctr"/>
              <a:lstStyle/>
              <a:p>
                <a:pPr algn="ctr"/>
                <a:endParaRPr/>
              </a:p>
            </p:txBody>
          </p:sp>
          <p:sp>
            <p:nvSpPr>
              <p:cNvPr id="208" name="ïsļïḑè"/>
              <p:cNvSpPr/>
              <p:nvPr/>
            </p:nvSpPr>
            <p:spPr bwMode="auto">
              <a:xfrm>
                <a:off x="6578088" y="166782"/>
                <a:ext cx="79657" cy="96917"/>
              </a:xfrm>
              <a:custGeom>
                <a:avLst/>
                <a:gdLst>
                  <a:gd name="T0" fmla="*/ 0 w 60"/>
                  <a:gd name="T1" fmla="*/ 70 h 73"/>
                  <a:gd name="T2" fmla="*/ 6 w 60"/>
                  <a:gd name="T3" fmla="*/ 0 h 73"/>
                  <a:gd name="T4" fmla="*/ 15 w 60"/>
                  <a:gd name="T5" fmla="*/ 1 h 73"/>
                  <a:gd name="T6" fmla="*/ 13 w 60"/>
                  <a:gd name="T7" fmla="*/ 29 h 73"/>
                  <a:gd name="T8" fmla="*/ 49 w 60"/>
                  <a:gd name="T9" fmla="*/ 31 h 73"/>
                  <a:gd name="T10" fmla="*/ 51 w 60"/>
                  <a:gd name="T11" fmla="*/ 3 h 73"/>
                  <a:gd name="T12" fmla="*/ 60 w 60"/>
                  <a:gd name="T13" fmla="*/ 4 h 73"/>
                  <a:gd name="T14" fmla="*/ 55 w 60"/>
                  <a:gd name="T15" fmla="*/ 73 h 73"/>
                  <a:gd name="T16" fmla="*/ 47 w 60"/>
                  <a:gd name="T17" fmla="*/ 73 h 73"/>
                  <a:gd name="T18" fmla="*/ 49 w 60"/>
                  <a:gd name="T19" fmla="*/ 39 h 73"/>
                  <a:gd name="T20" fmla="*/ 12 w 60"/>
                  <a:gd name="T21" fmla="*/ 37 h 73"/>
                  <a:gd name="T22" fmla="*/ 10 w 60"/>
                  <a:gd name="T23" fmla="*/ 70 h 73"/>
                  <a:gd name="T24" fmla="*/ 0 w 60"/>
                  <a:gd name="T25" fmla="*/ 7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73">
                    <a:moveTo>
                      <a:pt x="0" y="70"/>
                    </a:moveTo>
                    <a:lnTo>
                      <a:pt x="6" y="0"/>
                    </a:lnTo>
                    <a:lnTo>
                      <a:pt x="15" y="1"/>
                    </a:lnTo>
                    <a:lnTo>
                      <a:pt x="13" y="29"/>
                    </a:lnTo>
                    <a:lnTo>
                      <a:pt x="49" y="31"/>
                    </a:lnTo>
                    <a:lnTo>
                      <a:pt x="51" y="3"/>
                    </a:lnTo>
                    <a:lnTo>
                      <a:pt x="60" y="4"/>
                    </a:lnTo>
                    <a:lnTo>
                      <a:pt x="55" y="73"/>
                    </a:lnTo>
                    <a:lnTo>
                      <a:pt x="47" y="73"/>
                    </a:lnTo>
                    <a:lnTo>
                      <a:pt x="49" y="39"/>
                    </a:lnTo>
                    <a:lnTo>
                      <a:pt x="12" y="37"/>
                    </a:lnTo>
                    <a:lnTo>
                      <a:pt x="10" y="70"/>
                    </a:lnTo>
                    <a:lnTo>
                      <a:pt x="0" y="70"/>
                    </a:lnTo>
                    <a:close/>
                  </a:path>
                </a:pathLst>
              </a:custGeom>
              <a:grpFill/>
              <a:ln>
                <a:noFill/>
              </a:ln>
            </p:spPr>
            <p:txBody>
              <a:bodyPr anchor="ctr"/>
              <a:lstStyle/>
              <a:p>
                <a:pPr algn="ctr"/>
                <a:endParaRPr/>
              </a:p>
            </p:txBody>
          </p:sp>
          <p:sp>
            <p:nvSpPr>
              <p:cNvPr id="209" name="îṥľîḋe"/>
              <p:cNvSpPr/>
              <p:nvPr/>
            </p:nvSpPr>
            <p:spPr bwMode="auto">
              <a:xfrm>
                <a:off x="6852903" y="243785"/>
                <a:ext cx="99572" cy="107538"/>
              </a:xfrm>
              <a:custGeom>
                <a:avLst/>
                <a:gdLst>
                  <a:gd name="T0" fmla="*/ 64 w 72"/>
                  <a:gd name="T1" fmla="*/ 22 h 77"/>
                  <a:gd name="T2" fmla="*/ 72 w 72"/>
                  <a:gd name="T3" fmla="*/ 26 h 77"/>
                  <a:gd name="T4" fmla="*/ 52 w 72"/>
                  <a:gd name="T5" fmla="*/ 60 h 77"/>
                  <a:gd name="T6" fmla="*/ 42 w 72"/>
                  <a:gd name="T7" fmla="*/ 72 h 77"/>
                  <a:gd name="T8" fmla="*/ 30 w 72"/>
                  <a:gd name="T9" fmla="*/ 77 h 77"/>
                  <a:gd name="T10" fmla="*/ 15 w 72"/>
                  <a:gd name="T11" fmla="*/ 72 h 77"/>
                  <a:gd name="T12" fmla="*/ 3 w 72"/>
                  <a:gd name="T13" fmla="*/ 61 h 77"/>
                  <a:gd name="T14" fmla="*/ 0 w 72"/>
                  <a:gd name="T15" fmla="*/ 49 h 77"/>
                  <a:gd name="T16" fmla="*/ 7 w 72"/>
                  <a:gd name="T17" fmla="*/ 33 h 77"/>
                  <a:gd name="T18" fmla="*/ 26 w 72"/>
                  <a:gd name="T19" fmla="*/ 0 h 77"/>
                  <a:gd name="T20" fmla="*/ 34 w 72"/>
                  <a:gd name="T21" fmla="*/ 4 h 77"/>
                  <a:gd name="T22" fmla="*/ 14 w 72"/>
                  <a:gd name="T23" fmla="*/ 38 h 77"/>
                  <a:gd name="T24" fmla="*/ 9 w 72"/>
                  <a:gd name="T25" fmla="*/ 50 h 77"/>
                  <a:gd name="T26" fmla="*/ 11 w 72"/>
                  <a:gd name="T27" fmla="*/ 58 h 77"/>
                  <a:gd name="T28" fmla="*/ 18 w 72"/>
                  <a:gd name="T29" fmla="*/ 65 h 77"/>
                  <a:gd name="T30" fmla="*/ 33 w 72"/>
                  <a:gd name="T31" fmla="*/ 68 h 77"/>
                  <a:gd name="T32" fmla="*/ 45 w 72"/>
                  <a:gd name="T33" fmla="*/ 55 h 77"/>
                  <a:gd name="T34" fmla="*/ 64 w 72"/>
                  <a:gd name="T35" fmla="*/ 22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2" h="77">
                    <a:moveTo>
                      <a:pt x="64" y="22"/>
                    </a:moveTo>
                    <a:cubicBezTo>
                      <a:pt x="72" y="26"/>
                      <a:pt x="72" y="26"/>
                      <a:pt x="72" y="26"/>
                    </a:cubicBezTo>
                    <a:cubicBezTo>
                      <a:pt x="52" y="60"/>
                      <a:pt x="52" y="60"/>
                      <a:pt x="52" y="60"/>
                    </a:cubicBezTo>
                    <a:cubicBezTo>
                      <a:pt x="49" y="65"/>
                      <a:pt x="46" y="70"/>
                      <a:pt x="42" y="72"/>
                    </a:cubicBezTo>
                    <a:cubicBezTo>
                      <a:pt x="39" y="75"/>
                      <a:pt x="35" y="76"/>
                      <a:pt x="30" y="77"/>
                    </a:cubicBezTo>
                    <a:cubicBezTo>
                      <a:pt x="26" y="77"/>
                      <a:pt x="20" y="75"/>
                      <a:pt x="15" y="72"/>
                    </a:cubicBezTo>
                    <a:cubicBezTo>
                      <a:pt x="9" y="69"/>
                      <a:pt x="6" y="65"/>
                      <a:pt x="3" y="61"/>
                    </a:cubicBezTo>
                    <a:cubicBezTo>
                      <a:pt x="1" y="58"/>
                      <a:pt x="0" y="53"/>
                      <a:pt x="0" y="49"/>
                    </a:cubicBezTo>
                    <a:cubicBezTo>
                      <a:pt x="1" y="45"/>
                      <a:pt x="3" y="39"/>
                      <a:pt x="7" y="33"/>
                    </a:cubicBezTo>
                    <a:cubicBezTo>
                      <a:pt x="26" y="0"/>
                      <a:pt x="26" y="0"/>
                      <a:pt x="26" y="0"/>
                    </a:cubicBezTo>
                    <a:cubicBezTo>
                      <a:pt x="34" y="4"/>
                      <a:pt x="34" y="4"/>
                      <a:pt x="34" y="4"/>
                    </a:cubicBezTo>
                    <a:cubicBezTo>
                      <a:pt x="14" y="38"/>
                      <a:pt x="14" y="38"/>
                      <a:pt x="14" y="38"/>
                    </a:cubicBezTo>
                    <a:cubicBezTo>
                      <a:pt x="11" y="43"/>
                      <a:pt x="10" y="47"/>
                      <a:pt x="9" y="50"/>
                    </a:cubicBezTo>
                    <a:cubicBezTo>
                      <a:pt x="9" y="53"/>
                      <a:pt x="9" y="55"/>
                      <a:pt x="11" y="58"/>
                    </a:cubicBezTo>
                    <a:cubicBezTo>
                      <a:pt x="13" y="61"/>
                      <a:pt x="15" y="63"/>
                      <a:pt x="18" y="65"/>
                    </a:cubicBezTo>
                    <a:cubicBezTo>
                      <a:pt x="24" y="68"/>
                      <a:pt x="29" y="69"/>
                      <a:pt x="33" y="68"/>
                    </a:cubicBezTo>
                    <a:cubicBezTo>
                      <a:pt x="36" y="67"/>
                      <a:pt x="40" y="62"/>
                      <a:pt x="45" y="55"/>
                    </a:cubicBezTo>
                    <a:lnTo>
                      <a:pt x="64" y="22"/>
                    </a:lnTo>
                    <a:close/>
                  </a:path>
                </a:pathLst>
              </a:custGeom>
              <a:grpFill/>
              <a:ln>
                <a:noFill/>
              </a:ln>
            </p:spPr>
            <p:txBody>
              <a:bodyPr anchor="ctr"/>
              <a:lstStyle/>
              <a:p>
                <a:pPr algn="ctr"/>
                <a:endParaRPr/>
              </a:p>
            </p:txBody>
          </p:sp>
          <p:sp>
            <p:nvSpPr>
              <p:cNvPr id="210" name="íš1îḋè"/>
              <p:cNvSpPr/>
              <p:nvPr/>
            </p:nvSpPr>
            <p:spPr bwMode="auto">
              <a:xfrm>
                <a:off x="6928577" y="304856"/>
                <a:ext cx="115503" cy="118158"/>
              </a:xfrm>
              <a:custGeom>
                <a:avLst/>
                <a:gdLst>
                  <a:gd name="T0" fmla="*/ 0 w 87"/>
                  <a:gd name="T1" fmla="*/ 55 h 89"/>
                  <a:gd name="T2" fmla="*/ 43 w 87"/>
                  <a:gd name="T3" fmla="*/ 0 h 89"/>
                  <a:gd name="T4" fmla="*/ 51 w 87"/>
                  <a:gd name="T5" fmla="*/ 6 h 89"/>
                  <a:gd name="T6" fmla="*/ 46 w 87"/>
                  <a:gd name="T7" fmla="*/ 72 h 89"/>
                  <a:gd name="T8" fmla="*/ 79 w 87"/>
                  <a:gd name="T9" fmla="*/ 28 h 89"/>
                  <a:gd name="T10" fmla="*/ 87 w 87"/>
                  <a:gd name="T11" fmla="*/ 34 h 89"/>
                  <a:gd name="T12" fmla="*/ 44 w 87"/>
                  <a:gd name="T13" fmla="*/ 89 h 89"/>
                  <a:gd name="T14" fmla="*/ 36 w 87"/>
                  <a:gd name="T15" fmla="*/ 84 h 89"/>
                  <a:gd name="T16" fmla="*/ 40 w 87"/>
                  <a:gd name="T17" fmla="*/ 17 h 89"/>
                  <a:gd name="T18" fmla="*/ 7 w 87"/>
                  <a:gd name="T19" fmla="*/ 61 h 89"/>
                  <a:gd name="T20" fmla="*/ 0 w 87"/>
                  <a:gd name="T21" fmla="*/ 55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89">
                    <a:moveTo>
                      <a:pt x="0" y="55"/>
                    </a:moveTo>
                    <a:lnTo>
                      <a:pt x="43" y="0"/>
                    </a:lnTo>
                    <a:lnTo>
                      <a:pt x="51" y="6"/>
                    </a:lnTo>
                    <a:lnTo>
                      <a:pt x="46" y="72"/>
                    </a:lnTo>
                    <a:lnTo>
                      <a:pt x="79" y="28"/>
                    </a:lnTo>
                    <a:lnTo>
                      <a:pt x="87" y="34"/>
                    </a:lnTo>
                    <a:lnTo>
                      <a:pt x="44" y="89"/>
                    </a:lnTo>
                    <a:lnTo>
                      <a:pt x="36" y="84"/>
                    </a:lnTo>
                    <a:lnTo>
                      <a:pt x="40" y="17"/>
                    </a:lnTo>
                    <a:lnTo>
                      <a:pt x="7" y="61"/>
                    </a:lnTo>
                    <a:lnTo>
                      <a:pt x="0" y="55"/>
                    </a:lnTo>
                    <a:close/>
                  </a:path>
                </a:pathLst>
              </a:custGeom>
              <a:grpFill/>
              <a:ln>
                <a:noFill/>
              </a:ln>
            </p:spPr>
            <p:txBody>
              <a:bodyPr anchor="ctr"/>
              <a:lstStyle/>
              <a:p>
                <a:pPr algn="ctr"/>
                <a:endParaRPr/>
              </a:p>
            </p:txBody>
          </p:sp>
          <p:sp>
            <p:nvSpPr>
              <p:cNvPr id="211" name="íSľíḑè"/>
              <p:cNvSpPr/>
              <p:nvPr/>
            </p:nvSpPr>
            <p:spPr bwMode="auto">
              <a:xfrm>
                <a:off x="7006908" y="380529"/>
                <a:ext cx="75673" cy="74347"/>
              </a:xfrm>
              <a:custGeom>
                <a:avLst/>
                <a:gdLst>
                  <a:gd name="T0" fmla="*/ 0 w 57"/>
                  <a:gd name="T1" fmla="*/ 50 h 56"/>
                  <a:gd name="T2" fmla="*/ 51 w 57"/>
                  <a:gd name="T3" fmla="*/ 0 h 56"/>
                  <a:gd name="T4" fmla="*/ 57 w 57"/>
                  <a:gd name="T5" fmla="*/ 7 h 56"/>
                  <a:gd name="T6" fmla="*/ 7 w 57"/>
                  <a:gd name="T7" fmla="*/ 56 h 56"/>
                  <a:gd name="T8" fmla="*/ 0 w 57"/>
                  <a:gd name="T9" fmla="*/ 50 h 56"/>
                </a:gdLst>
                <a:ahLst/>
                <a:cxnLst>
                  <a:cxn ang="0">
                    <a:pos x="T0" y="T1"/>
                  </a:cxn>
                  <a:cxn ang="0">
                    <a:pos x="T2" y="T3"/>
                  </a:cxn>
                  <a:cxn ang="0">
                    <a:pos x="T4" y="T5"/>
                  </a:cxn>
                  <a:cxn ang="0">
                    <a:pos x="T6" y="T7"/>
                  </a:cxn>
                  <a:cxn ang="0">
                    <a:pos x="T8" y="T9"/>
                  </a:cxn>
                </a:cxnLst>
                <a:rect l="0" t="0" r="r" b="b"/>
                <a:pathLst>
                  <a:path w="57" h="56">
                    <a:moveTo>
                      <a:pt x="0" y="50"/>
                    </a:moveTo>
                    <a:lnTo>
                      <a:pt x="51" y="0"/>
                    </a:lnTo>
                    <a:lnTo>
                      <a:pt x="57" y="7"/>
                    </a:lnTo>
                    <a:lnTo>
                      <a:pt x="7" y="56"/>
                    </a:lnTo>
                    <a:lnTo>
                      <a:pt x="0" y="50"/>
                    </a:lnTo>
                    <a:close/>
                  </a:path>
                </a:pathLst>
              </a:custGeom>
              <a:grpFill/>
              <a:ln>
                <a:noFill/>
              </a:ln>
            </p:spPr>
            <p:txBody>
              <a:bodyPr anchor="ctr"/>
              <a:lstStyle/>
              <a:p>
                <a:pPr algn="ctr"/>
                <a:endParaRPr/>
              </a:p>
            </p:txBody>
          </p:sp>
          <p:sp>
            <p:nvSpPr>
              <p:cNvPr id="212" name="îṣľïḍê"/>
              <p:cNvSpPr/>
              <p:nvPr/>
            </p:nvSpPr>
            <p:spPr bwMode="auto">
              <a:xfrm>
                <a:off x="7052046" y="408409"/>
                <a:ext cx="102228" cy="96917"/>
              </a:xfrm>
              <a:custGeom>
                <a:avLst/>
                <a:gdLst>
                  <a:gd name="T0" fmla="*/ 0 w 74"/>
                  <a:gd name="T1" fmla="*/ 62 h 69"/>
                  <a:gd name="T2" fmla="*/ 36 w 74"/>
                  <a:gd name="T3" fmla="*/ 0 h 69"/>
                  <a:gd name="T4" fmla="*/ 42 w 74"/>
                  <a:gd name="T5" fmla="*/ 7 h 69"/>
                  <a:gd name="T6" fmla="*/ 15 w 74"/>
                  <a:gd name="T7" fmla="*/ 52 h 69"/>
                  <a:gd name="T8" fmla="*/ 8 w 74"/>
                  <a:gd name="T9" fmla="*/ 61 h 69"/>
                  <a:gd name="T10" fmla="*/ 19 w 74"/>
                  <a:gd name="T11" fmla="*/ 57 h 69"/>
                  <a:gd name="T12" fmla="*/ 68 w 74"/>
                  <a:gd name="T13" fmla="*/ 41 h 69"/>
                  <a:gd name="T14" fmla="*/ 74 w 74"/>
                  <a:gd name="T15" fmla="*/ 48 h 69"/>
                  <a:gd name="T16" fmla="*/ 6 w 74"/>
                  <a:gd name="T17" fmla="*/ 69 h 69"/>
                  <a:gd name="T18" fmla="*/ 0 w 74"/>
                  <a:gd name="T19" fmla="*/ 62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69">
                    <a:moveTo>
                      <a:pt x="0" y="62"/>
                    </a:moveTo>
                    <a:cubicBezTo>
                      <a:pt x="36" y="0"/>
                      <a:pt x="36" y="0"/>
                      <a:pt x="36" y="0"/>
                    </a:cubicBezTo>
                    <a:cubicBezTo>
                      <a:pt x="42" y="7"/>
                      <a:pt x="42" y="7"/>
                      <a:pt x="42" y="7"/>
                    </a:cubicBezTo>
                    <a:cubicBezTo>
                      <a:pt x="15" y="52"/>
                      <a:pt x="15" y="52"/>
                      <a:pt x="15" y="52"/>
                    </a:cubicBezTo>
                    <a:cubicBezTo>
                      <a:pt x="13" y="55"/>
                      <a:pt x="11" y="58"/>
                      <a:pt x="8" y="61"/>
                    </a:cubicBezTo>
                    <a:cubicBezTo>
                      <a:pt x="12" y="60"/>
                      <a:pt x="16" y="58"/>
                      <a:pt x="19" y="57"/>
                    </a:cubicBezTo>
                    <a:cubicBezTo>
                      <a:pt x="68" y="41"/>
                      <a:pt x="68" y="41"/>
                      <a:pt x="68" y="41"/>
                    </a:cubicBezTo>
                    <a:cubicBezTo>
                      <a:pt x="74" y="48"/>
                      <a:pt x="74" y="48"/>
                      <a:pt x="74" y="48"/>
                    </a:cubicBezTo>
                    <a:cubicBezTo>
                      <a:pt x="6" y="69"/>
                      <a:pt x="6" y="69"/>
                      <a:pt x="6" y="69"/>
                    </a:cubicBezTo>
                    <a:lnTo>
                      <a:pt x="0" y="62"/>
                    </a:lnTo>
                    <a:close/>
                  </a:path>
                </a:pathLst>
              </a:custGeom>
              <a:grpFill/>
              <a:ln>
                <a:noFill/>
              </a:ln>
            </p:spPr>
            <p:txBody>
              <a:bodyPr anchor="ctr"/>
              <a:lstStyle/>
              <a:p>
                <a:pPr algn="ctr"/>
                <a:endParaRPr/>
              </a:p>
            </p:txBody>
          </p:sp>
          <p:sp>
            <p:nvSpPr>
              <p:cNvPr id="213" name="ïSľîḑé"/>
              <p:cNvSpPr/>
              <p:nvPr/>
            </p:nvSpPr>
            <p:spPr bwMode="auto">
              <a:xfrm>
                <a:off x="7091876" y="503998"/>
                <a:ext cx="115503" cy="107538"/>
              </a:xfrm>
              <a:custGeom>
                <a:avLst/>
                <a:gdLst>
                  <a:gd name="T0" fmla="*/ 0 w 87"/>
                  <a:gd name="T1" fmla="*/ 35 h 81"/>
                  <a:gd name="T2" fmla="*/ 61 w 87"/>
                  <a:gd name="T3" fmla="*/ 0 h 81"/>
                  <a:gd name="T4" fmla="*/ 87 w 87"/>
                  <a:gd name="T5" fmla="*/ 44 h 81"/>
                  <a:gd name="T6" fmla="*/ 80 w 87"/>
                  <a:gd name="T7" fmla="*/ 48 h 81"/>
                  <a:gd name="T8" fmla="*/ 59 w 87"/>
                  <a:gd name="T9" fmla="*/ 12 h 81"/>
                  <a:gd name="T10" fmla="*/ 40 w 87"/>
                  <a:gd name="T11" fmla="*/ 23 h 81"/>
                  <a:gd name="T12" fmla="*/ 60 w 87"/>
                  <a:gd name="T13" fmla="*/ 57 h 81"/>
                  <a:gd name="T14" fmla="*/ 53 w 87"/>
                  <a:gd name="T15" fmla="*/ 61 h 81"/>
                  <a:gd name="T16" fmla="*/ 33 w 87"/>
                  <a:gd name="T17" fmla="*/ 27 h 81"/>
                  <a:gd name="T18" fmla="*/ 13 w 87"/>
                  <a:gd name="T19" fmla="*/ 39 h 81"/>
                  <a:gd name="T20" fmla="*/ 34 w 87"/>
                  <a:gd name="T21" fmla="*/ 77 h 81"/>
                  <a:gd name="T22" fmla="*/ 27 w 87"/>
                  <a:gd name="T23" fmla="*/ 81 h 81"/>
                  <a:gd name="T24" fmla="*/ 0 w 87"/>
                  <a:gd name="T25" fmla="*/ 3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 h="81">
                    <a:moveTo>
                      <a:pt x="0" y="35"/>
                    </a:moveTo>
                    <a:lnTo>
                      <a:pt x="61" y="0"/>
                    </a:lnTo>
                    <a:lnTo>
                      <a:pt x="87" y="44"/>
                    </a:lnTo>
                    <a:lnTo>
                      <a:pt x="80" y="48"/>
                    </a:lnTo>
                    <a:lnTo>
                      <a:pt x="59" y="12"/>
                    </a:lnTo>
                    <a:lnTo>
                      <a:pt x="40" y="23"/>
                    </a:lnTo>
                    <a:lnTo>
                      <a:pt x="60" y="57"/>
                    </a:lnTo>
                    <a:lnTo>
                      <a:pt x="53" y="61"/>
                    </a:lnTo>
                    <a:lnTo>
                      <a:pt x="33" y="27"/>
                    </a:lnTo>
                    <a:lnTo>
                      <a:pt x="13" y="39"/>
                    </a:lnTo>
                    <a:lnTo>
                      <a:pt x="34" y="77"/>
                    </a:lnTo>
                    <a:lnTo>
                      <a:pt x="27" y="81"/>
                    </a:lnTo>
                    <a:lnTo>
                      <a:pt x="0" y="35"/>
                    </a:lnTo>
                    <a:close/>
                  </a:path>
                </a:pathLst>
              </a:custGeom>
              <a:grpFill/>
              <a:ln>
                <a:noFill/>
              </a:ln>
            </p:spPr>
            <p:txBody>
              <a:bodyPr anchor="ctr"/>
              <a:lstStyle/>
              <a:p>
                <a:pPr algn="ctr"/>
                <a:endParaRPr/>
              </a:p>
            </p:txBody>
          </p:sp>
          <p:sp>
            <p:nvSpPr>
              <p:cNvPr id="214" name="îṥ1îḋe"/>
              <p:cNvSpPr/>
              <p:nvPr/>
            </p:nvSpPr>
            <p:spPr bwMode="auto">
              <a:xfrm>
                <a:off x="7137013" y="598257"/>
                <a:ext cx="107538" cy="110193"/>
              </a:xfrm>
              <a:custGeom>
                <a:avLst/>
                <a:gdLst>
                  <a:gd name="T0" fmla="*/ 0 w 77"/>
                  <a:gd name="T1" fmla="*/ 25 h 79"/>
                  <a:gd name="T2" fmla="*/ 62 w 77"/>
                  <a:gd name="T3" fmla="*/ 0 h 79"/>
                  <a:gd name="T4" fmla="*/ 74 w 77"/>
                  <a:gd name="T5" fmla="*/ 27 h 79"/>
                  <a:gd name="T6" fmla="*/ 77 w 77"/>
                  <a:gd name="T7" fmla="*/ 41 h 79"/>
                  <a:gd name="T8" fmla="*/ 74 w 77"/>
                  <a:gd name="T9" fmla="*/ 50 h 79"/>
                  <a:gd name="T10" fmla="*/ 66 w 77"/>
                  <a:gd name="T11" fmla="*/ 56 h 79"/>
                  <a:gd name="T12" fmla="*/ 53 w 77"/>
                  <a:gd name="T13" fmla="*/ 56 h 79"/>
                  <a:gd name="T14" fmla="*/ 42 w 77"/>
                  <a:gd name="T15" fmla="*/ 46 h 79"/>
                  <a:gd name="T16" fmla="*/ 40 w 77"/>
                  <a:gd name="T17" fmla="*/ 52 h 79"/>
                  <a:gd name="T18" fmla="*/ 35 w 77"/>
                  <a:gd name="T19" fmla="*/ 62 h 79"/>
                  <a:gd name="T20" fmla="*/ 22 w 77"/>
                  <a:gd name="T21" fmla="*/ 79 h 79"/>
                  <a:gd name="T22" fmla="*/ 18 w 77"/>
                  <a:gd name="T23" fmla="*/ 69 h 79"/>
                  <a:gd name="T24" fmla="*/ 28 w 77"/>
                  <a:gd name="T25" fmla="*/ 56 h 79"/>
                  <a:gd name="T26" fmla="*/ 34 w 77"/>
                  <a:gd name="T27" fmla="*/ 46 h 79"/>
                  <a:gd name="T28" fmla="*/ 37 w 77"/>
                  <a:gd name="T29" fmla="*/ 40 h 79"/>
                  <a:gd name="T30" fmla="*/ 37 w 77"/>
                  <a:gd name="T31" fmla="*/ 36 h 79"/>
                  <a:gd name="T32" fmla="*/ 35 w 77"/>
                  <a:gd name="T33" fmla="*/ 31 h 79"/>
                  <a:gd name="T34" fmla="*/ 31 w 77"/>
                  <a:gd name="T35" fmla="*/ 22 h 79"/>
                  <a:gd name="T36" fmla="*/ 4 w 77"/>
                  <a:gd name="T37" fmla="*/ 33 h 79"/>
                  <a:gd name="T38" fmla="*/ 0 w 77"/>
                  <a:gd name="T39" fmla="*/ 25 h 79"/>
                  <a:gd name="T40" fmla="*/ 38 w 77"/>
                  <a:gd name="T41" fmla="*/ 19 h 79"/>
                  <a:gd name="T42" fmla="*/ 45 w 77"/>
                  <a:gd name="T43" fmla="*/ 37 h 79"/>
                  <a:gd name="T44" fmla="*/ 50 w 77"/>
                  <a:gd name="T45" fmla="*/ 45 h 79"/>
                  <a:gd name="T46" fmla="*/ 56 w 77"/>
                  <a:gd name="T47" fmla="*/ 48 h 79"/>
                  <a:gd name="T48" fmla="*/ 62 w 77"/>
                  <a:gd name="T49" fmla="*/ 48 h 79"/>
                  <a:gd name="T50" fmla="*/ 68 w 77"/>
                  <a:gd name="T51" fmla="*/ 42 h 79"/>
                  <a:gd name="T52" fmla="*/ 67 w 77"/>
                  <a:gd name="T53" fmla="*/ 30 h 79"/>
                  <a:gd name="T54" fmla="*/ 59 w 77"/>
                  <a:gd name="T55" fmla="*/ 11 h 79"/>
                  <a:gd name="T56" fmla="*/ 38 w 77"/>
                  <a:gd name="T57" fmla="*/ 1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7" h="79">
                    <a:moveTo>
                      <a:pt x="0" y="25"/>
                    </a:moveTo>
                    <a:cubicBezTo>
                      <a:pt x="62" y="0"/>
                      <a:pt x="62" y="0"/>
                      <a:pt x="62" y="0"/>
                    </a:cubicBezTo>
                    <a:cubicBezTo>
                      <a:pt x="74" y="27"/>
                      <a:pt x="74" y="27"/>
                      <a:pt x="74" y="27"/>
                    </a:cubicBezTo>
                    <a:cubicBezTo>
                      <a:pt x="76" y="33"/>
                      <a:pt x="77" y="37"/>
                      <a:pt x="77" y="41"/>
                    </a:cubicBezTo>
                    <a:cubicBezTo>
                      <a:pt x="77" y="44"/>
                      <a:pt x="76" y="47"/>
                      <a:pt x="74" y="50"/>
                    </a:cubicBezTo>
                    <a:cubicBezTo>
                      <a:pt x="72" y="53"/>
                      <a:pt x="69" y="55"/>
                      <a:pt x="66" y="56"/>
                    </a:cubicBezTo>
                    <a:cubicBezTo>
                      <a:pt x="61" y="58"/>
                      <a:pt x="57" y="58"/>
                      <a:pt x="53" y="56"/>
                    </a:cubicBezTo>
                    <a:cubicBezTo>
                      <a:pt x="49" y="55"/>
                      <a:pt x="45" y="51"/>
                      <a:pt x="42" y="46"/>
                    </a:cubicBezTo>
                    <a:cubicBezTo>
                      <a:pt x="41" y="48"/>
                      <a:pt x="41" y="50"/>
                      <a:pt x="40" y="52"/>
                    </a:cubicBezTo>
                    <a:cubicBezTo>
                      <a:pt x="39" y="55"/>
                      <a:pt x="37" y="58"/>
                      <a:pt x="35" y="62"/>
                    </a:cubicBezTo>
                    <a:cubicBezTo>
                      <a:pt x="22" y="79"/>
                      <a:pt x="22" y="79"/>
                      <a:pt x="22" y="79"/>
                    </a:cubicBezTo>
                    <a:cubicBezTo>
                      <a:pt x="18" y="69"/>
                      <a:pt x="18" y="69"/>
                      <a:pt x="18" y="69"/>
                    </a:cubicBezTo>
                    <a:cubicBezTo>
                      <a:pt x="28" y="56"/>
                      <a:pt x="28" y="56"/>
                      <a:pt x="28" y="56"/>
                    </a:cubicBezTo>
                    <a:cubicBezTo>
                      <a:pt x="31" y="52"/>
                      <a:pt x="33" y="49"/>
                      <a:pt x="34" y="46"/>
                    </a:cubicBezTo>
                    <a:cubicBezTo>
                      <a:pt x="35" y="44"/>
                      <a:pt x="36" y="42"/>
                      <a:pt x="37" y="40"/>
                    </a:cubicBezTo>
                    <a:cubicBezTo>
                      <a:pt x="37" y="39"/>
                      <a:pt x="37" y="37"/>
                      <a:pt x="37" y="36"/>
                    </a:cubicBezTo>
                    <a:cubicBezTo>
                      <a:pt x="36" y="35"/>
                      <a:pt x="36" y="34"/>
                      <a:pt x="35" y="31"/>
                    </a:cubicBezTo>
                    <a:cubicBezTo>
                      <a:pt x="31" y="22"/>
                      <a:pt x="31" y="22"/>
                      <a:pt x="31" y="22"/>
                    </a:cubicBezTo>
                    <a:cubicBezTo>
                      <a:pt x="4" y="33"/>
                      <a:pt x="4" y="33"/>
                      <a:pt x="4" y="33"/>
                    </a:cubicBezTo>
                    <a:cubicBezTo>
                      <a:pt x="0" y="25"/>
                      <a:pt x="0" y="25"/>
                      <a:pt x="0" y="25"/>
                    </a:cubicBezTo>
                    <a:close/>
                    <a:moveTo>
                      <a:pt x="38" y="19"/>
                    </a:moveTo>
                    <a:cubicBezTo>
                      <a:pt x="45" y="37"/>
                      <a:pt x="45" y="37"/>
                      <a:pt x="45" y="37"/>
                    </a:cubicBezTo>
                    <a:cubicBezTo>
                      <a:pt x="47" y="40"/>
                      <a:pt x="49" y="43"/>
                      <a:pt x="50" y="45"/>
                    </a:cubicBezTo>
                    <a:cubicBezTo>
                      <a:pt x="52" y="47"/>
                      <a:pt x="54" y="48"/>
                      <a:pt x="56" y="48"/>
                    </a:cubicBezTo>
                    <a:cubicBezTo>
                      <a:pt x="58" y="49"/>
                      <a:pt x="60" y="48"/>
                      <a:pt x="62" y="48"/>
                    </a:cubicBezTo>
                    <a:cubicBezTo>
                      <a:pt x="65" y="47"/>
                      <a:pt x="67" y="44"/>
                      <a:pt x="68" y="42"/>
                    </a:cubicBezTo>
                    <a:cubicBezTo>
                      <a:pt x="69" y="39"/>
                      <a:pt x="69" y="35"/>
                      <a:pt x="67" y="30"/>
                    </a:cubicBezTo>
                    <a:cubicBezTo>
                      <a:pt x="59" y="11"/>
                      <a:pt x="59" y="11"/>
                      <a:pt x="59" y="11"/>
                    </a:cubicBezTo>
                    <a:lnTo>
                      <a:pt x="38" y="19"/>
                    </a:lnTo>
                    <a:close/>
                  </a:path>
                </a:pathLst>
              </a:custGeom>
              <a:grpFill/>
              <a:ln>
                <a:noFill/>
              </a:ln>
            </p:spPr>
            <p:txBody>
              <a:bodyPr anchor="ctr"/>
              <a:lstStyle/>
              <a:p>
                <a:pPr algn="ctr"/>
                <a:endParaRPr/>
              </a:p>
            </p:txBody>
          </p:sp>
          <p:sp>
            <p:nvSpPr>
              <p:cNvPr id="215" name="íSļîḑe"/>
              <p:cNvSpPr/>
              <p:nvPr/>
            </p:nvSpPr>
            <p:spPr bwMode="auto">
              <a:xfrm>
                <a:off x="7175515" y="709776"/>
                <a:ext cx="98244" cy="80984"/>
              </a:xfrm>
              <a:custGeom>
                <a:avLst/>
                <a:gdLst>
                  <a:gd name="T0" fmla="*/ 17 w 70"/>
                  <a:gd name="T1" fmla="*/ 5 h 58"/>
                  <a:gd name="T2" fmla="*/ 19 w 70"/>
                  <a:gd name="T3" fmla="*/ 13 h 58"/>
                  <a:gd name="T4" fmla="*/ 12 w 70"/>
                  <a:gd name="T5" fmla="*/ 18 h 58"/>
                  <a:gd name="T6" fmla="*/ 9 w 70"/>
                  <a:gd name="T7" fmla="*/ 25 h 58"/>
                  <a:gd name="T8" fmla="*/ 9 w 70"/>
                  <a:gd name="T9" fmla="*/ 36 h 58"/>
                  <a:gd name="T10" fmla="*/ 13 w 70"/>
                  <a:gd name="T11" fmla="*/ 44 h 58"/>
                  <a:gd name="T12" fmla="*/ 18 w 70"/>
                  <a:gd name="T13" fmla="*/ 49 h 58"/>
                  <a:gd name="T14" fmla="*/ 24 w 70"/>
                  <a:gd name="T15" fmla="*/ 49 h 58"/>
                  <a:gd name="T16" fmla="*/ 29 w 70"/>
                  <a:gd name="T17" fmla="*/ 46 h 58"/>
                  <a:gd name="T18" fmla="*/ 31 w 70"/>
                  <a:gd name="T19" fmla="*/ 39 h 58"/>
                  <a:gd name="T20" fmla="*/ 32 w 70"/>
                  <a:gd name="T21" fmla="*/ 27 h 58"/>
                  <a:gd name="T22" fmla="*/ 33 w 70"/>
                  <a:gd name="T23" fmla="*/ 14 h 58"/>
                  <a:gd name="T24" fmla="*/ 37 w 70"/>
                  <a:gd name="T25" fmla="*/ 5 h 58"/>
                  <a:gd name="T26" fmla="*/ 44 w 70"/>
                  <a:gd name="T27" fmla="*/ 1 h 58"/>
                  <a:gd name="T28" fmla="*/ 54 w 70"/>
                  <a:gd name="T29" fmla="*/ 1 h 58"/>
                  <a:gd name="T30" fmla="*/ 63 w 70"/>
                  <a:gd name="T31" fmla="*/ 8 h 58"/>
                  <a:gd name="T32" fmla="*/ 68 w 70"/>
                  <a:gd name="T33" fmla="*/ 19 h 58"/>
                  <a:gd name="T34" fmla="*/ 69 w 70"/>
                  <a:gd name="T35" fmla="*/ 32 h 58"/>
                  <a:gd name="T36" fmla="*/ 64 w 70"/>
                  <a:gd name="T37" fmla="*/ 43 h 58"/>
                  <a:gd name="T38" fmla="*/ 55 w 70"/>
                  <a:gd name="T39" fmla="*/ 48 h 58"/>
                  <a:gd name="T40" fmla="*/ 52 w 70"/>
                  <a:gd name="T41" fmla="*/ 40 h 58"/>
                  <a:gd name="T42" fmla="*/ 60 w 70"/>
                  <a:gd name="T43" fmla="*/ 34 h 58"/>
                  <a:gd name="T44" fmla="*/ 61 w 70"/>
                  <a:gd name="T45" fmla="*/ 21 h 58"/>
                  <a:gd name="T46" fmla="*/ 55 w 70"/>
                  <a:gd name="T47" fmla="*/ 11 h 58"/>
                  <a:gd name="T48" fmla="*/ 47 w 70"/>
                  <a:gd name="T49" fmla="*/ 9 h 58"/>
                  <a:gd name="T50" fmla="*/ 42 w 70"/>
                  <a:gd name="T51" fmla="*/ 13 h 58"/>
                  <a:gd name="T52" fmla="*/ 41 w 70"/>
                  <a:gd name="T53" fmla="*/ 27 h 58"/>
                  <a:gd name="T54" fmla="*/ 40 w 70"/>
                  <a:gd name="T55" fmla="*/ 42 h 58"/>
                  <a:gd name="T56" fmla="*/ 35 w 70"/>
                  <a:gd name="T57" fmla="*/ 52 h 58"/>
                  <a:gd name="T58" fmla="*/ 27 w 70"/>
                  <a:gd name="T59" fmla="*/ 57 h 58"/>
                  <a:gd name="T60" fmla="*/ 16 w 70"/>
                  <a:gd name="T61" fmla="*/ 57 h 58"/>
                  <a:gd name="T62" fmla="*/ 7 w 70"/>
                  <a:gd name="T63" fmla="*/ 50 h 58"/>
                  <a:gd name="T64" fmla="*/ 1 w 70"/>
                  <a:gd name="T65" fmla="*/ 38 h 58"/>
                  <a:gd name="T66" fmla="*/ 0 w 70"/>
                  <a:gd name="T67" fmla="*/ 23 h 58"/>
                  <a:gd name="T68" fmla="*/ 6 w 70"/>
                  <a:gd name="T69" fmla="*/ 12 h 58"/>
                  <a:gd name="T70" fmla="*/ 17 w 70"/>
                  <a:gd name="T71" fmla="*/ 5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0" h="58">
                    <a:moveTo>
                      <a:pt x="17" y="5"/>
                    </a:moveTo>
                    <a:cubicBezTo>
                      <a:pt x="19" y="13"/>
                      <a:pt x="19" y="13"/>
                      <a:pt x="19" y="13"/>
                    </a:cubicBezTo>
                    <a:cubicBezTo>
                      <a:pt x="16" y="14"/>
                      <a:pt x="14" y="16"/>
                      <a:pt x="12" y="18"/>
                    </a:cubicBezTo>
                    <a:cubicBezTo>
                      <a:pt x="10" y="20"/>
                      <a:pt x="9" y="22"/>
                      <a:pt x="9" y="25"/>
                    </a:cubicBezTo>
                    <a:cubicBezTo>
                      <a:pt x="8" y="29"/>
                      <a:pt x="8" y="32"/>
                      <a:pt x="9" y="36"/>
                    </a:cubicBezTo>
                    <a:cubicBezTo>
                      <a:pt x="10" y="39"/>
                      <a:pt x="11" y="42"/>
                      <a:pt x="13" y="44"/>
                    </a:cubicBezTo>
                    <a:cubicBezTo>
                      <a:pt x="14" y="47"/>
                      <a:pt x="16" y="48"/>
                      <a:pt x="18" y="49"/>
                    </a:cubicBezTo>
                    <a:cubicBezTo>
                      <a:pt x="20" y="50"/>
                      <a:pt x="22" y="50"/>
                      <a:pt x="24" y="49"/>
                    </a:cubicBezTo>
                    <a:cubicBezTo>
                      <a:pt x="26" y="49"/>
                      <a:pt x="28" y="48"/>
                      <a:pt x="29" y="46"/>
                    </a:cubicBezTo>
                    <a:cubicBezTo>
                      <a:pt x="30" y="45"/>
                      <a:pt x="31" y="42"/>
                      <a:pt x="31" y="39"/>
                    </a:cubicBezTo>
                    <a:cubicBezTo>
                      <a:pt x="32" y="37"/>
                      <a:pt x="32" y="33"/>
                      <a:pt x="32" y="27"/>
                    </a:cubicBezTo>
                    <a:cubicBezTo>
                      <a:pt x="32" y="21"/>
                      <a:pt x="32" y="16"/>
                      <a:pt x="33" y="14"/>
                    </a:cubicBezTo>
                    <a:cubicBezTo>
                      <a:pt x="33" y="10"/>
                      <a:pt x="35" y="7"/>
                      <a:pt x="37" y="5"/>
                    </a:cubicBezTo>
                    <a:cubicBezTo>
                      <a:pt x="39" y="3"/>
                      <a:pt x="41" y="2"/>
                      <a:pt x="44" y="1"/>
                    </a:cubicBezTo>
                    <a:cubicBezTo>
                      <a:pt x="48" y="0"/>
                      <a:pt x="51" y="0"/>
                      <a:pt x="54" y="1"/>
                    </a:cubicBezTo>
                    <a:cubicBezTo>
                      <a:pt x="58" y="2"/>
                      <a:pt x="60" y="5"/>
                      <a:pt x="63" y="8"/>
                    </a:cubicBezTo>
                    <a:cubicBezTo>
                      <a:pt x="65" y="11"/>
                      <a:pt x="67" y="15"/>
                      <a:pt x="68" y="19"/>
                    </a:cubicBezTo>
                    <a:cubicBezTo>
                      <a:pt x="69" y="24"/>
                      <a:pt x="70" y="28"/>
                      <a:pt x="69" y="32"/>
                    </a:cubicBezTo>
                    <a:cubicBezTo>
                      <a:pt x="68" y="37"/>
                      <a:pt x="67" y="40"/>
                      <a:pt x="64" y="43"/>
                    </a:cubicBezTo>
                    <a:cubicBezTo>
                      <a:pt x="62" y="45"/>
                      <a:pt x="58" y="47"/>
                      <a:pt x="55" y="48"/>
                    </a:cubicBezTo>
                    <a:cubicBezTo>
                      <a:pt x="52" y="40"/>
                      <a:pt x="52" y="40"/>
                      <a:pt x="52" y="40"/>
                    </a:cubicBezTo>
                    <a:cubicBezTo>
                      <a:pt x="56" y="39"/>
                      <a:pt x="59" y="37"/>
                      <a:pt x="60" y="34"/>
                    </a:cubicBezTo>
                    <a:cubicBezTo>
                      <a:pt x="62" y="30"/>
                      <a:pt x="62" y="26"/>
                      <a:pt x="61" y="21"/>
                    </a:cubicBezTo>
                    <a:cubicBezTo>
                      <a:pt x="59" y="16"/>
                      <a:pt x="57" y="13"/>
                      <a:pt x="55" y="11"/>
                    </a:cubicBezTo>
                    <a:cubicBezTo>
                      <a:pt x="52" y="9"/>
                      <a:pt x="50" y="8"/>
                      <a:pt x="47" y="9"/>
                    </a:cubicBezTo>
                    <a:cubicBezTo>
                      <a:pt x="45" y="10"/>
                      <a:pt x="43" y="11"/>
                      <a:pt x="42" y="13"/>
                    </a:cubicBezTo>
                    <a:cubicBezTo>
                      <a:pt x="41" y="15"/>
                      <a:pt x="40" y="20"/>
                      <a:pt x="41" y="27"/>
                    </a:cubicBezTo>
                    <a:cubicBezTo>
                      <a:pt x="41" y="34"/>
                      <a:pt x="41" y="40"/>
                      <a:pt x="40" y="42"/>
                    </a:cubicBezTo>
                    <a:cubicBezTo>
                      <a:pt x="39" y="47"/>
                      <a:pt x="38" y="50"/>
                      <a:pt x="35" y="52"/>
                    </a:cubicBezTo>
                    <a:cubicBezTo>
                      <a:pt x="33" y="55"/>
                      <a:pt x="30" y="57"/>
                      <a:pt x="27" y="57"/>
                    </a:cubicBezTo>
                    <a:cubicBezTo>
                      <a:pt x="23" y="58"/>
                      <a:pt x="20" y="58"/>
                      <a:pt x="16" y="57"/>
                    </a:cubicBezTo>
                    <a:cubicBezTo>
                      <a:pt x="13" y="56"/>
                      <a:pt x="10" y="53"/>
                      <a:pt x="7" y="50"/>
                    </a:cubicBezTo>
                    <a:cubicBezTo>
                      <a:pt x="5" y="47"/>
                      <a:pt x="3" y="43"/>
                      <a:pt x="1" y="38"/>
                    </a:cubicBezTo>
                    <a:cubicBezTo>
                      <a:pt x="0" y="32"/>
                      <a:pt x="0" y="27"/>
                      <a:pt x="0" y="23"/>
                    </a:cubicBezTo>
                    <a:cubicBezTo>
                      <a:pt x="1" y="18"/>
                      <a:pt x="3" y="15"/>
                      <a:pt x="6" y="12"/>
                    </a:cubicBezTo>
                    <a:cubicBezTo>
                      <a:pt x="9" y="8"/>
                      <a:pt x="12" y="6"/>
                      <a:pt x="17" y="5"/>
                    </a:cubicBezTo>
                    <a:close/>
                  </a:path>
                </a:pathLst>
              </a:custGeom>
              <a:grpFill/>
              <a:ln>
                <a:noFill/>
              </a:ln>
            </p:spPr>
            <p:txBody>
              <a:bodyPr anchor="ctr"/>
              <a:lstStyle/>
              <a:p>
                <a:pPr algn="ctr"/>
                <a:endParaRPr/>
              </a:p>
            </p:txBody>
          </p:sp>
          <p:sp>
            <p:nvSpPr>
              <p:cNvPr id="216" name="íšļïḓè"/>
              <p:cNvSpPr/>
              <p:nvPr/>
            </p:nvSpPr>
            <p:spPr bwMode="auto">
              <a:xfrm>
                <a:off x="7190119" y="810675"/>
                <a:ext cx="94262" cy="25225"/>
              </a:xfrm>
              <a:custGeom>
                <a:avLst/>
                <a:gdLst>
                  <a:gd name="T0" fmla="*/ 0 w 71"/>
                  <a:gd name="T1" fmla="*/ 9 h 19"/>
                  <a:gd name="T2" fmla="*/ 69 w 71"/>
                  <a:gd name="T3" fmla="*/ 0 h 19"/>
                  <a:gd name="T4" fmla="*/ 71 w 71"/>
                  <a:gd name="T5" fmla="*/ 9 h 19"/>
                  <a:gd name="T6" fmla="*/ 1 w 71"/>
                  <a:gd name="T7" fmla="*/ 19 h 19"/>
                  <a:gd name="T8" fmla="*/ 0 w 71"/>
                  <a:gd name="T9" fmla="*/ 9 h 19"/>
                </a:gdLst>
                <a:ahLst/>
                <a:cxnLst>
                  <a:cxn ang="0">
                    <a:pos x="T0" y="T1"/>
                  </a:cxn>
                  <a:cxn ang="0">
                    <a:pos x="T2" y="T3"/>
                  </a:cxn>
                  <a:cxn ang="0">
                    <a:pos x="T4" y="T5"/>
                  </a:cxn>
                  <a:cxn ang="0">
                    <a:pos x="T6" y="T7"/>
                  </a:cxn>
                  <a:cxn ang="0">
                    <a:pos x="T8" y="T9"/>
                  </a:cxn>
                </a:cxnLst>
                <a:rect l="0" t="0" r="r" b="b"/>
                <a:pathLst>
                  <a:path w="71" h="19">
                    <a:moveTo>
                      <a:pt x="0" y="9"/>
                    </a:moveTo>
                    <a:lnTo>
                      <a:pt x="69" y="0"/>
                    </a:lnTo>
                    <a:lnTo>
                      <a:pt x="71" y="9"/>
                    </a:lnTo>
                    <a:lnTo>
                      <a:pt x="1" y="19"/>
                    </a:lnTo>
                    <a:lnTo>
                      <a:pt x="0" y="9"/>
                    </a:lnTo>
                    <a:close/>
                  </a:path>
                </a:pathLst>
              </a:custGeom>
              <a:grpFill/>
              <a:ln>
                <a:noFill/>
              </a:ln>
            </p:spPr>
            <p:txBody>
              <a:bodyPr anchor="ctr"/>
              <a:lstStyle/>
              <a:p>
                <a:pPr algn="ctr"/>
                <a:endParaRPr/>
              </a:p>
            </p:txBody>
          </p:sp>
          <p:sp>
            <p:nvSpPr>
              <p:cNvPr id="217" name="îṥļíḋê"/>
              <p:cNvSpPr/>
              <p:nvPr/>
            </p:nvSpPr>
            <p:spPr bwMode="auto">
              <a:xfrm>
                <a:off x="7194101" y="854486"/>
                <a:ext cx="94262" cy="74347"/>
              </a:xfrm>
              <a:custGeom>
                <a:avLst/>
                <a:gdLst>
                  <a:gd name="T0" fmla="*/ 0 w 71"/>
                  <a:gd name="T1" fmla="*/ 26 h 56"/>
                  <a:gd name="T2" fmla="*/ 62 w 71"/>
                  <a:gd name="T3" fmla="*/ 24 h 56"/>
                  <a:gd name="T4" fmla="*/ 61 w 71"/>
                  <a:gd name="T5" fmla="*/ 1 h 56"/>
                  <a:gd name="T6" fmla="*/ 69 w 71"/>
                  <a:gd name="T7" fmla="*/ 0 h 56"/>
                  <a:gd name="T8" fmla="*/ 71 w 71"/>
                  <a:gd name="T9" fmla="*/ 55 h 56"/>
                  <a:gd name="T10" fmla="*/ 63 w 71"/>
                  <a:gd name="T11" fmla="*/ 56 h 56"/>
                  <a:gd name="T12" fmla="*/ 62 w 71"/>
                  <a:gd name="T13" fmla="*/ 32 h 56"/>
                  <a:gd name="T14" fmla="*/ 0 w 71"/>
                  <a:gd name="T15" fmla="*/ 35 h 56"/>
                  <a:gd name="T16" fmla="*/ 0 w 71"/>
                  <a:gd name="T17" fmla="*/ 2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 h="56">
                    <a:moveTo>
                      <a:pt x="0" y="26"/>
                    </a:moveTo>
                    <a:lnTo>
                      <a:pt x="62" y="24"/>
                    </a:lnTo>
                    <a:lnTo>
                      <a:pt x="61" y="1"/>
                    </a:lnTo>
                    <a:lnTo>
                      <a:pt x="69" y="0"/>
                    </a:lnTo>
                    <a:lnTo>
                      <a:pt x="71" y="55"/>
                    </a:lnTo>
                    <a:lnTo>
                      <a:pt x="63" y="56"/>
                    </a:lnTo>
                    <a:lnTo>
                      <a:pt x="62" y="32"/>
                    </a:lnTo>
                    <a:lnTo>
                      <a:pt x="0" y="35"/>
                    </a:lnTo>
                    <a:lnTo>
                      <a:pt x="0" y="26"/>
                    </a:lnTo>
                    <a:close/>
                  </a:path>
                </a:pathLst>
              </a:custGeom>
              <a:grpFill/>
              <a:ln>
                <a:noFill/>
              </a:ln>
            </p:spPr>
            <p:txBody>
              <a:bodyPr anchor="ctr"/>
              <a:lstStyle/>
              <a:p>
                <a:pPr algn="ctr"/>
                <a:endParaRPr/>
              </a:p>
            </p:txBody>
          </p:sp>
          <p:sp>
            <p:nvSpPr>
              <p:cNvPr id="218" name="ïŝ1îḑe"/>
              <p:cNvSpPr/>
              <p:nvPr/>
            </p:nvSpPr>
            <p:spPr bwMode="auto">
              <a:xfrm>
                <a:off x="7186135" y="954059"/>
                <a:ext cx="98244" cy="83641"/>
              </a:xfrm>
              <a:custGeom>
                <a:avLst/>
                <a:gdLst>
                  <a:gd name="T0" fmla="*/ 2 w 71"/>
                  <a:gd name="T1" fmla="*/ 17 h 60"/>
                  <a:gd name="T2" fmla="*/ 30 w 71"/>
                  <a:gd name="T3" fmla="*/ 20 h 60"/>
                  <a:gd name="T4" fmla="*/ 71 w 71"/>
                  <a:gd name="T5" fmla="*/ 0 h 60"/>
                  <a:gd name="T6" fmla="*/ 70 w 71"/>
                  <a:gd name="T7" fmla="*/ 10 h 60"/>
                  <a:gd name="T8" fmla="*/ 48 w 71"/>
                  <a:gd name="T9" fmla="*/ 21 h 60"/>
                  <a:gd name="T10" fmla="*/ 36 w 71"/>
                  <a:gd name="T11" fmla="*/ 26 h 60"/>
                  <a:gd name="T12" fmla="*/ 47 w 71"/>
                  <a:gd name="T13" fmla="*/ 35 h 60"/>
                  <a:gd name="T14" fmla="*/ 65 w 71"/>
                  <a:gd name="T15" fmla="*/ 50 h 60"/>
                  <a:gd name="T16" fmla="*/ 64 w 71"/>
                  <a:gd name="T17" fmla="*/ 60 h 60"/>
                  <a:gd name="T18" fmla="*/ 29 w 71"/>
                  <a:gd name="T19" fmla="*/ 29 h 60"/>
                  <a:gd name="T20" fmla="*/ 0 w 71"/>
                  <a:gd name="T21" fmla="*/ 26 h 60"/>
                  <a:gd name="T22" fmla="*/ 2 w 71"/>
                  <a:gd name="T23" fmla="*/ 1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1" h="60">
                    <a:moveTo>
                      <a:pt x="2" y="17"/>
                    </a:moveTo>
                    <a:cubicBezTo>
                      <a:pt x="30" y="20"/>
                      <a:pt x="30" y="20"/>
                      <a:pt x="30" y="20"/>
                    </a:cubicBezTo>
                    <a:cubicBezTo>
                      <a:pt x="71" y="0"/>
                      <a:pt x="71" y="0"/>
                      <a:pt x="71" y="0"/>
                    </a:cubicBezTo>
                    <a:cubicBezTo>
                      <a:pt x="70" y="10"/>
                      <a:pt x="70" y="10"/>
                      <a:pt x="70" y="10"/>
                    </a:cubicBezTo>
                    <a:cubicBezTo>
                      <a:pt x="48" y="21"/>
                      <a:pt x="48" y="21"/>
                      <a:pt x="48" y="21"/>
                    </a:cubicBezTo>
                    <a:cubicBezTo>
                      <a:pt x="44" y="23"/>
                      <a:pt x="40" y="25"/>
                      <a:pt x="36" y="26"/>
                    </a:cubicBezTo>
                    <a:cubicBezTo>
                      <a:pt x="39" y="29"/>
                      <a:pt x="43" y="32"/>
                      <a:pt x="47" y="35"/>
                    </a:cubicBezTo>
                    <a:cubicBezTo>
                      <a:pt x="65" y="50"/>
                      <a:pt x="65" y="50"/>
                      <a:pt x="65" y="50"/>
                    </a:cubicBezTo>
                    <a:cubicBezTo>
                      <a:pt x="64" y="60"/>
                      <a:pt x="64" y="60"/>
                      <a:pt x="64" y="60"/>
                    </a:cubicBezTo>
                    <a:cubicBezTo>
                      <a:pt x="29" y="29"/>
                      <a:pt x="29" y="29"/>
                      <a:pt x="29" y="29"/>
                    </a:cubicBezTo>
                    <a:cubicBezTo>
                      <a:pt x="0" y="26"/>
                      <a:pt x="0" y="26"/>
                      <a:pt x="0" y="26"/>
                    </a:cubicBezTo>
                    <a:lnTo>
                      <a:pt x="2" y="17"/>
                    </a:lnTo>
                    <a:close/>
                  </a:path>
                </a:pathLst>
              </a:custGeom>
              <a:grpFill/>
              <a:ln>
                <a:noFill/>
              </a:ln>
            </p:spPr>
            <p:txBody>
              <a:bodyPr anchor="ctr"/>
              <a:lstStyle/>
              <a:p>
                <a:pPr algn="ctr"/>
                <a:endParaRPr/>
              </a:p>
            </p:txBody>
          </p:sp>
          <p:sp>
            <p:nvSpPr>
              <p:cNvPr id="219" name="îṧlídê"/>
              <p:cNvSpPr/>
              <p:nvPr/>
            </p:nvSpPr>
            <p:spPr bwMode="auto">
              <a:xfrm>
                <a:off x="7033460" y="1262065"/>
                <a:ext cx="124795" cy="118158"/>
              </a:xfrm>
              <a:custGeom>
                <a:avLst/>
                <a:gdLst>
                  <a:gd name="T0" fmla="*/ 89 w 89"/>
                  <a:gd name="T1" fmla="*/ 69 h 84"/>
                  <a:gd name="T2" fmla="*/ 81 w 89"/>
                  <a:gd name="T3" fmla="*/ 68 h 84"/>
                  <a:gd name="T4" fmla="*/ 77 w 89"/>
                  <a:gd name="T5" fmla="*/ 65 h 84"/>
                  <a:gd name="T6" fmla="*/ 12 w 89"/>
                  <a:gd name="T7" fmla="*/ 12 h 84"/>
                  <a:gd name="T8" fmla="*/ 8 w 89"/>
                  <a:gd name="T9" fmla="*/ 4 h 84"/>
                  <a:gd name="T10" fmla="*/ 2 w 89"/>
                  <a:gd name="T11" fmla="*/ 9 h 84"/>
                  <a:gd name="T12" fmla="*/ 0 w 89"/>
                  <a:gd name="T13" fmla="*/ 14 h 84"/>
                  <a:gd name="T14" fmla="*/ 8 w 89"/>
                  <a:gd name="T15" fmla="*/ 16 h 84"/>
                  <a:gd name="T16" fmla="*/ 73 w 89"/>
                  <a:gd name="T17" fmla="*/ 71 h 84"/>
                  <a:gd name="T18" fmla="*/ 78 w 89"/>
                  <a:gd name="T19" fmla="*/ 80 h 84"/>
                  <a:gd name="T20" fmla="*/ 89 w 89"/>
                  <a:gd name="T21" fmla="*/ 6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 h="84">
                    <a:moveTo>
                      <a:pt x="89" y="69"/>
                    </a:moveTo>
                    <a:cubicBezTo>
                      <a:pt x="89" y="69"/>
                      <a:pt x="86" y="71"/>
                      <a:pt x="81" y="68"/>
                    </a:cubicBezTo>
                    <a:cubicBezTo>
                      <a:pt x="80" y="68"/>
                      <a:pt x="78" y="67"/>
                      <a:pt x="77" y="65"/>
                    </a:cubicBezTo>
                    <a:cubicBezTo>
                      <a:pt x="63" y="54"/>
                      <a:pt x="12" y="12"/>
                      <a:pt x="12" y="12"/>
                    </a:cubicBezTo>
                    <a:cubicBezTo>
                      <a:pt x="12" y="12"/>
                      <a:pt x="6" y="7"/>
                      <a:pt x="8" y="4"/>
                    </a:cubicBezTo>
                    <a:cubicBezTo>
                      <a:pt x="10" y="0"/>
                      <a:pt x="2" y="9"/>
                      <a:pt x="2" y="9"/>
                    </a:cubicBezTo>
                    <a:cubicBezTo>
                      <a:pt x="0" y="14"/>
                      <a:pt x="0" y="14"/>
                      <a:pt x="0" y="14"/>
                    </a:cubicBezTo>
                    <a:cubicBezTo>
                      <a:pt x="0" y="14"/>
                      <a:pt x="3" y="12"/>
                      <a:pt x="8" y="16"/>
                    </a:cubicBezTo>
                    <a:cubicBezTo>
                      <a:pt x="13" y="21"/>
                      <a:pt x="73" y="71"/>
                      <a:pt x="73" y="71"/>
                    </a:cubicBezTo>
                    <a:cubicBezTo>
                      <a:pt x="74" y="72"/>
                      <a:pt x="78" y="77"/>
                      <a:pt x="78" y="80"/>
                    </a:cubicBezTo>
                    <a:cubicBezTo>
                      <a:pt x="78" y="84"/>
                      <a:pt x="89" y="69"/>
                      <a:pt x="89" y="69"/>
                    </a:cubicBezTo>
                    <a:close/>
                  </a:path>
                </a:pathLst>
              </a:custGeom>
              <a:grpFill/>
              <a:ln>
                <a:noFill/>
              </a:ln>
            </p:spPr>
            <p:txBody>
              <a:bodyPr anchor="ctr"/>
              <a:lstStyle/>
              <a:p>
                <a:pPr algn="ctr"/>
                <a:endParaRPr/>
              </a:p>
            </p:txBody>
          </p:sp>
          <p:sp>
            <p:nvSpPr>
              <p:cNvPr id="220" name="íšḻiďè"/>
              <p:cNvSpPr/>
              <p:nvPr/>
            </p:nvSpPr>
            <p:spPr bwMode="auto">
              <a:xfrm>
                <a:off x="5952780" y="1267375"/>
                <a:ext cx="127450" cy="111519"/>
              </a:xfrm>
              <a:custGeom>
                <a:avLst/>
                <a:gdLst>
                  <a:gd name="T0" fmla="*/ 0 w 92"/>
                  <a:gd name="T1" fmla="*/ 65 h 80"/>
                  <a:gd name="T2" fmla="*/ 9 w 92"/>
                  <a:gd name="T3" fmla="*/ 64 h 80"/>
                  <a:gd name="T4" fmla="*/ 79 w 92"/>
                  <a:gd name="T5" fmla="*/ 11 h 80"/>
                  <a:gd name="T6" fmla="*/ 83 w 92"/>
                  <a:gd name="T7" fmla="*/ 3 h 80"/>
                  <a:gd name="T8" fmla="*/ 89 w 92"/>
                  <a:gd name="T9" fmla="*/ 9 h 80"/>
                  <a:gd name="T10" fmla="*/ 92 w 92"/>
                  <a:gd name="T11" fmla="*/ 14 h 80"/>
                  <a:gd name="T12" fmla="*/ 83 w 92"/>
                  <a:gd name="T13" fmla="*/ 16 h 80"/>
                  <a:gd name="T14" fmla="*/ 16 w 92"/>
                  <a:gd name="T15" fmla="*/ 69 h 80"/>
                  <a:gd name="T16" fmla="*/ 11 w 92"/>
                  <a:gd name="T17" fmla="*/ 77 h 80"/>
                  <a:gd name="T18" fmla="*/ 0 w 92"/>
                  <a:gd name="T19" fmla="*/ 65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80">
                    <a:moveTo>
                      <a:pt x="0" y="65"/>
                    </a:moveTo>
                    <a:cubicBezTo>
                      <a:pt x="0" y="65"/>
                      <a:pt x="4" y="68"/>
                      <a:pt x="9" y="64"/>
                    </a:cubicBezTo>
                    <a:cubicBezTo>
                      <a:pt x="14" y="61"/>
                      <a:pt x="79" y="11"/>
                      <a:pt x="79" y="11"/>
                    </a:cubicBezTo>
                    <a:cubicBezTo>
                      <a:pt x="79" y="11"/>
                      <a:pt x="85" y="7"/>
                      <a:pt x="83" y="3"/>
                    </a:cubicBezTo>
                    <a:cubicBezTo>
                      <a:pt x="82" y="0"/>
                      <a:pt x="89" y="9"/>
                      <a:pt x="89" y="9"/>
                    </a:cubicBezTo>
                    <a:cubicBezTo>
                      <a:pt x="92" y="14"/>
                      <a:pt x="92" y="14"/>
                      <a:pt x="92" y="14"/>
                    </a:cubicBezTo>
                    <a:cubicBezTo>
                      <a:pt x="92" y="14"/>
                      <a:pt x="88" y="12"/>
                      <a:pt x="83" y="16"/>
                    </a:cubicBezTo>
                    <a:cubicBezTo>
                      <a:pt x="78" y="20"/>
                      <a:pt x="16" y="69"/>
                      <a:pt x="16" y="69"/>
                    </a:cubicBezTo>
                    <a:cubicBezTo>
                      <a:pt x="16" y="69"/>
                      <a:pt x="11" y="73"/>
                      <a:pt x="11" y="77"/>
                    </a:cubicBezTo>
                    <a:cubicBezTo>
                      <a:pt x="10" y="80"/>
                      <a:pt x="0" y="65"/>
                      <a:pt x="0" y="65"/>
                    </a:cubicBezTo>
                    <a:close/>
                  </a:path>
                </a:pathLst>
              </a:custGeom>
              <a:grpFill/>
              <a:ln>
                <a:noFill/>
              </a:ln>
            </p:spPr>
            <p:txBody>
              <a:bodyPr anchor="ctr"/>
              <a:lstStyle/>
              <a:p>
                <a:pPr algn="ctr"/>
                <a:endParaRPr/>
              </a:p>
            </p:txBody>
          </p:sp>
        </p:grpSp>
      </p:grpSp>
      <p:sp>
        <p:nvSpPr>
          <p:cNvPr id="221" name="矩形 220"/>
          <p:cNvSpPr/>
          <p:nvPr/>
        </p:nvSpPr>
        <p:spPr>
          <a:xfrm>
            <a:off x="14605" y="6743702"/>
            <a:ext cx="12192000" cy="118512"/>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矩形 223"/>
          <p:cNvSpPr/>
          <p:nvPr/>
        </p:nvSpPr>
        <p:spPr>
          <a:xfrm>
            <a:off x="300922" y="-1"/>
            <a:ext cx="580571" cy="744973"/>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矩形 224"/>
          <p:cNvSpPr/>
          <p:nvPr/>
        </p:nvSpPr>
        <p:spPr>
          <a:xfrm>
            <a:off x="300922" y="817170"/>
            <a:ext cx="580571" cy="96381"/>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Rectangle 1">
            <a:extLst>
              <a:ext uri="{FF2B5EF4-FFF2-40B4-BE49-F238E27FC236}">
                <a16:creationId xmlns:a16="http://schemas.microsoft.com/office/drawing/2014/main" id="{0F4850E1-9689-EADB-FE45-E1C42E362F65}"/>
              </a:ext>
            </a:extLst>
          </p:cNvPr>
          <p:cNvSpPr>
            <a:spLocks noChangeArrowheads="1"/>
          </p:cNvSpPr>
          <p:nvPr/>
        </p:nvSpPr>
        <p:spPr bwMode="auto">
          <a:xfrm>
            <a:off x="113343" y="1746595"/>
            <a:ext cx="5062218" cy="3785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zh-CN" altLang="zh-CN" sz="1600" b="1" i="0" u="none" strike="noStrike" cap="none" normalizeH="0" baseline="0" dirty="0">
                <a:ln>
                  <a:noFill/>
                </a:ln>
                <a:solidFill>
                  <a:schemeClr val="tx1"/>
                </a:solidFill>
                <a:effectLst/>
                <a:latin typeface="Arial" panose="020B0604020202020204" pitchFamily="34" charset="0"/>
              </a:rPr>
              <a:t>实现思路</a:t>
            </a:r>
            <a:r>
              <a:rPr kumimoji="0" lang="zh-CN" altLang="zh-CN" sz="1600" b="0" i="0" u="none" strike="noStrike" cap="none" normalizeH="0" baseline="0" dirty="0">
                <a:ln>
                  <a:noFill/>
                </a:ln>
                <a:solidFill>
                  <a:schemeClr val="tx1"/>
                </a:solidFill>
                <a:effectLst/>
                <a:latin typeface="Arial" panose="020B0604020202020204" pitchFamily="34" charset="0"/>
              </a:rPr>
              <a:t>: 该功能允许用户复用历史计算。</a:t>
            </a:r>
          </a:p>
          <a:p>
            <a:pPr marL="457200" marR="0" lvl="1" indent="0" algn="l" defTabSz="914400" rtl="0" eaLnBrk="0" fontAlgn="base" latinLnBrk="0" hangingPunct="0">
              <a:lnSpc>
                <a:spcPct val="100000"/>
              </a:lnSpc>
              <a:spcBef>
                <a:spcPct val="0"/>
              </a:spcBef>
              <a:spcAft>
                <a:spcPct val="0"/>
              </a:spcAft>
              <a:buClrTx/>
              <a:buSzTx/>
              <a:buFontTx/>
              <a:buAutoNum type="arabicPeriod"/>
              <a:tabLst/>
            </a:pPr>
            <a:r>
              <a:rPr kumimoji="0" lang="zh-CN" altLang="zh-CN" sz="1600" b="1" i="0" u="none" strike="noStrike" cap="none" normalizeH="0" baseline="0" dirty="0">
                <a:ln>
                  <a:noFill/>
                </a:ln>
                <a:solidFill>
                  <a:schemeClr val="tx1"/>
                </a:solidFill>
                <a:effectLst/>
                <a:latin typeface="Arial" panose="020B0604020202020204" pitchFamily="34" charset="0"/>
              </a:rPr>
              <a:t>显示历史</a:t>
            </a:r>
            <a:r>
              <a:rPr kumimoji="0" lang="zh-CN" altLang="zh-CN" sz="1600" b="0" i="0" u="none" strike="noStrike" cap="none" normalizeH="0" baseline="0" dirty="0">
                <a:ln>
                  <a:noFill/>
                </a:ln>
                <a:solidFill>
                  <a:schemeClr val="tx1"/>
                </a:solidFill>
                <a:effectLst/>
                <a:latin typeface="Arial" panose="020B0604020202020204" pitchFamily="34" charset="0"/>
              </a:rPr>
              <a:t>: 调用一个无分页的简化版历史显示函数 </a:t>
            </a:r>
            <a:r>
              <a:rPr kumimoji="0" lang="zh-CN" altLang="zh-CN" sz="1600" b="0" i="0" u="none" strike="noStrike" cap="none" normalizeH="0" baseline="0" dirty="0">
                <a:ln>
                  <a:noFill/>
                </a:ln>
                <a:solidFill>
                  <a:schemeClr val="tx1"/>
                </a:solidFill>
                <a:effectLst/>
                <a:latin typeface="Arial Unicode MS"/>
              </a:rPr>
              <a:t>DoViewHistory_DisplayOnly</a:t>
            </a:r>
            <a:r>
              <a:rPr kumimoji="0" lang="zh-CN" altLang="zh-CN" sz="1600" b="0" i="0" u="none" strike="noStrike" cap="none" normalizeH="0" baseline="0" dirty="0">
                <a:ln>
                  <a:noFill/>
                </a:ln>
                <a:solidFill>
                  <a:schemeClr val="tx1"/>
                </a:solidFill>
                <a:effectLst/>
              </a:rPr>
              <a:t>，列出所有历史记录及其行号。</a:t>
            </a:r>
            <a:endParaRPr kumimoji="0" lang="zh-CN" altLang="zh-CN" sz="1600" b="0" i="0" u="none" strike="noStrike" cap="none" normalizeH="0" baseline="0" dirty="0">
              <a:ln>
                <a:noFill/>
              </a:ln>
              <a:solidFill>
                <a:schemeClr val="tx1"/>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AutoNum type="arabicPeriod" startAt="2"/>
              <a:tabLst/>
            </a:pPr>
            <a:r>
              <a:rPr kumimoji="0" lang="zh-CN" altLang="zh-CN" sz="1600" b="1" i="0" u="none" strike="noStrike" cap="none" normalizeH="0" baseline="0" dirty="0">
                <a:ln>
                  <a:noFill/>
                </a:ln>
                <a:solidFill>
                  <a:schemeClr val="tx1"/>
                </a:solidFill>
                <a:effectLst/>
                <a:latin typeface="Arial" panose="020B0604020202020204" pitchFamily="34" charset="0"/>
              </a:rPr>
              <a:t>获取选择</a:t>
            </a:r>
            <a:r>
              <a:rPr kumimoji="0" lang="zh-CN" altLang="zh-CN" sz="1600" b="0" i="0" u="none" strike="noStrike" cap="none" normalizeH="0" baseline="0" dirty="0">
                <a:ln>
                  <a:noFill/>
                </a:ln>
                <a:solidFill>
                  <a:schemeClr val="tx1"/>
                </a:solidFill>
                <a:effectLst/>
                <a:latin typeface="Arial" panose="020B0604020202020204" pitchFamily="34" charset="0"/>
              </a:rPr>
              <a:t>: 提示用户输入两个行号（如 "2,5"），并使用 </a:t>
            </a:r>
            <a:r>
              <a:rPr kumimoji="0" lang="zh-CN" altLang="zh-CN" sz="1600" b="0" i="0" u="none" strike="noStrike" cap="none" normalizeH="0" baseline="0" dirty="0">
                <a:ln>
                  <a:noFill/>
                </a:ln>
                <a:solidFill>
                  <a:schemeClr val="tx1"/>
                </a:solidFill>
                <a:effectLst/>
                <a:latin typeface="Arial Unicode MS"/>
              </a:rPr>
              <a:t>crt_sscanf</a:t>
            </a:r>
            <a:r>
              <a:rPr kumimoji="0" lang="zh-CN" altLang="zh-CN" sz="1600" b="0" i="0" u="none" strike="noStrike" cap="none" normalizeH="0" baseline="0" dirty="0">
                <a:ln>
                  <a:noFill/>
                </a:ln>
                <a:solidFill>
                  <a:schemeClr val="tx1"/>
                </a:solidFill>
                <a:effectLst/>
              </a:rPr>
              <a:t> 解析输入。</a:t>
            </a:r>
            <a:endParaRPr kumimoji="0" lang="zh-CN" altLang="zh-CN" sz="1600" b="0" i="0" u="none" strike="noStrike" cap="none" normalizeH="0" baseline="0" dirty="0">
              <a:ln>
                <a:noFill/>
              </a:ln>
              <a:solidFill>
                <a:schemeClr val="tx1"/>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AutoNum type="arabicPeriod" startAt="3"/>
              <a:tabLst/>
            </a:pPr>
            <a:r>
              <a:rPr kumimoji="0" lang="zh-CN" altLang="zh-CN" sz="1600" b="1" i="0" u="none" strike="noStrike" cap="none" normalizeH="0" baseline="0" dirty="0">
                <a:ln>
                  <a:noFill/>
                </a:ln>
                <a:solidFill>
                  <a:schemeClr val="tx1"/>
                </a:solidFill>
                <a:effectLst/>
                <a:latin typeface="Arial" panose="020B0604020202020204" pitchFamily="34" charset="0"/>
              </a:rPr>
              <a:t>读取表达式</a:t>
            </a:r>
            <a:r>
              <a:rPr kumimoji="0" lang="zh-CN" altLang="zh-CN" sz="1600" b="0" i="0" u="none" strike="noStrike" cap="none" normalizeH="0" baseline="0" dirty="0">
                <a:ln>
                  <a:noFill/>
                </a:ln>
                <a:solidFill>
                  <a:schemeClr val="tx1"/>
                </a:solidFill>
                <a:effectLst/>
                <a:latin typeface="Arial" panose="020B0604020202020204" pitchFamily="34" charset="0"/>
              </a:rPr>
              <a:t>: 调用 </a:t>
            </a:r>
            <a:r>
              <a:rPr kumimoji="0" lang="zh-CN" altLang="zh-CN" sz="1600" b="0" i="0" u="none" strike="noStrike" cap="none" normalizeH="0" baseline="0" dirty="0">
                <a:ln>
                  <a:noFill/>
                </a:ln>
                <a:solidFill>
                  <a:schemeClr val="tx1"/>
                </a:solidFill>
                <a:effectLst/>
                <a:latin typeface="Arial Unicode MS"/>
              </a:rPr>
              <a:t>GetHistoryLine</a:t>
            </a:r>
            <a:r>
              <a:rPr kumimoji="0" lang="zh-CN" altLang="zh-CN" sz="1600" b="0" i="0" u="none" strike="noStrike" cap="none" normalizeH="0" baseline="0" dirty="0">
                <a:ln>
                  <a:noFill/>
                </a:ln>
                <a:solidFill>
                  <a:schemeClr val="tx1"/>
                </a:solidFill>
                <a:effectLst/>
              </a:rPr>
              <a:t> 过程两次，根据行号分别获取两个历史表达式字符串。</a:t>
            </a:r>
            <a:endParaRPr kumimoji="0" lang="zh-CN" altLang="zh-CN" sz="1600" b="0" i="0" u="none" strike="noStrike" cap="none" normalizeH="0" baseline="0" dirty="0">
              <a:ln>
                <a:noFill/>
              </a:ln>
              <a:solidFill>
                <a:schemeClr val="tx1"/>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AutoNum type="arabicPeriod" startAt="4"/>
              <a:tabLst/>
            </a:pPr>
            <a:r>
              <a:rPr kumimoji="0" lang="zh-CN" altLang="zh-CN" sz="1600" b="1" i="0" u="none" strike="noStrike" cap="none" normalizeH="0" baseline="0" dirty="0">
                <a:ln>
                  <a:noFill/>
                </a:ln>
                <a:solidFill>
                  <a:schemeClr val="tx1"/>
                </a:solidFill>
                <a:effectLst/>
                <a:latin typeface="Arial" panose="020B0604020202020204" pitchFamily="34" charset="0"/>
              </a:rPr>
              <a:t>构造新表达式</a:t>
            </a:r>
            <a:r>
              <a:rPr kumimoji="0" lang="zh-CN" altLang="zh-CN" sz="1600" b="0" i="0" u="none" strike="noStrike" cap="none" normalizeH="0" baseline="0" dirty="0">
                <a:ln>
                  <a:noFill/>
                </a:ln>
                <a:solidFill>
                  <a:schemeClr val="tx1"/>
                </a:solidFill>
                <a:effectLst/>
                <a:latin typeface="Arial" panose="020B0604020202020204" pitchFamily="34" charset="0"/>
              </a:rPr>
              <a:t>: 使用 </a:t>
            </a:r>
            <a:r>
              <a:rPr kumimoji="0" lang="zh-CN" altLang="zh-CN" sz="1600" b="0" i="0" u="none" strike="noStrike" cap="none" normalizeH="0" baseline="0" dirty="0">
                <a:ln>
                  <a:noFill/>
                </a:ln>
                <a:solidFill>
                  <a:schemeClr val="tx1"/>
                </a:solidFill>
                <a:effectLst/>
                <a:latin typeface="Arial Unicode MS"/>
              </a:rPr>
              <a:t>crt_strcpy</a:t>
            </a:r>
            <a:r>
              <a:rPr kumimoji="0" lang="zh-CN" altLang="zh-CN" sz="1600" b="0" i="0" u="none" strike="noStrike" cap="none" normalizeH="0" baseline="0" dirty="0">
                <a:ln>
                  <a:noFill/>
                </a:ln>
                <a:solidFill>
                  <a:schemeClr val="tx1"/>
                </a:solidFill>
                <a:effectLst/>
              </a:rPr>
              <a:t> 和 </a:t>
            </a:r>
            <a:r>
              <a:rPr kumimoji="0" lang="zh-CN" altLang="zh-CN" sz="1600" b="0" i="0" u="none" strike="noStrike" cap="none" normalizeH="0" baseline="0" dirty="0">
                <a:ln>
                  <a:noFill/>
                </a:ln>
                <a:solidFill>
                  <a:schemeClr val="tx1"/>
                </a:solidFill>
                <a:effectLst/>
                <a:latin typeface="Arial Unicode MS"/>
              </a:rPr>
              <a:t>crt_strcat</a:t>
            </a:r>
            <a:r>
              <a:rPr kumimoji="0" lang="zh-CN" altLang="zh-CN" sz="1600" b="0" i="0" u="none" strike="noStrike" cap="none" normalizeH="0" baseline="0" dirty="0">
                <a:ln>
                  <a:noFill/>
                </a:ln>
                <a:solidFill>
                  <a:schemeClr val="tx1"/>
                </a:solidFill>
                <a:effectLst/>
              </a:rPr>
              <a:t> 将两个旧表达式用括号包裹并用乘号连接，动态构造出一个新的表达式字符串，格式为 </a:t>
            </a:r>
            <a:r>
              <a:rPr kumimoji="0" lang="zh-CN" altLang="zh-CN" sz="1600" b="0" i="0" u="none" strike="noStrike" cap="none" normalizeH="0" baseline="0" dirty="0">
                <a:ln>
                  <a:noFill/>
                </a:ln>
                <a:solidFill>
                  <a:schemeClr val="tx1"/>
                </a:solidFill>
                <a:effectLst/>
                <a:latin typeface="Arial Unicode MS"/>
              </a:rPr>
              <a:t>"(expr1) * (expr2)"</a:t>
            </a:r>
            <a:r>
              <a:rPr kumimoji="0" lang="zh-CN" altLang="zh-CN" sz="1600" b="0" i="0" u="none" strike="noStrike" cap="none" normalizeH="0" baseline="0" dirty="0">
                <a:ln>
                  <a:noFill/>
                </a:ln>
                <a:solidFill>
                  <a:schemeClr val="tx1"/>
                </a:solidFill>
                <a:effectLst/>
              </a:rPr>
              <a:t>。</a:t>
            </a:r>
            <a:endParaRPr kumimoji="0" lang="zh-CN" altLang="zh-CN" sz="1600" b="0" i="0" u="none" strike="noStrike" cap="none" normalizeH="0" baseline="0" dirty="0">
              <a:ln>
                <a:noFill/>
              </a:ln>
              <a:solidFill>
                <a:schemeClr val="tx1"/>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AutoNum type="arabicPeriod" startAt="5"/>
              <a:tabLst/>
            </a:pPr>
            <a:r>
              <a:rPr kumimoji="0" lang="zh-CN" altLang="zh-CN" sz="1600" b="1" i="0" u="none" strike="noStrike" cap="none" normalizeH="0" baseline="0" dirty="0">
                <a:ln>
                  <a:noFill/>
                </a:ln>
                <a:solidFill>
                  <a:schemeClr val="tx1"/>
                </a:solidFill>
                <a:effectLst/>
                <a:latin typeface="Arial" panose="020B0604020202020204" pitchFamily="34" charset="0"/>
              </a:rPr>
              <a:t>执行计算</a:t>
            </a:r>
            <a:r>
              <a:rPr kumimoji="0" lang="zh-CN" altLang="zh-CN" sz="1600" b="0" i="0" u="none" strike="noStrike" cap="none" normalizeH="0" baseline="0" dirty="0">
                <a:ln>
                  <a:noFill/>
                </a:ln>
                <a:solidFill>
                  <a:schemeClr val="tx1"/>
                </a:solidFill>
                <a:effectLst/>
                <a:latin typeface="Arial" panose="020B0604020202020204" pitchFamily="34" charset="0"/>
              </a:rPr>
              <a:t>: 将构造好的新表达式交给 </a:t>
            </a:r>
            <a:r>
              <a:rPr kumimoji="0" lang="zh-CN" altLang="zh-CN" sz="1600" b="0" i="0" u="none" strike="noStrike" cap="none" normalizeH="0" baseline="0" dirty="0">
                <a:ln>
                  <a:noFill/>
                </a:ln>
                <a:solidFill>
                  <a:schemeClr val="tx1"/>
                </a:solidFill>
                <a:effectLst/>
                <a:latin typeface="Arial Unicode MS"/>
              </a:rPr>
              <a:t>PerformCalculation</a:t>
            </a:r>
            <a:r>
              <a:rPr kumimoji="0" lang="zh-CN" altLang="zh-CN" sz="1600" b="0" i="0" u="none" strike="noStrike" cap="none" normalizeH="0" baseline="0" dirty="0">
                <a:ln>
                  <a:noFill/>
                </a:ln>
                <a:solidFill>
                  <a:schemeClr val="tx1"/>
                </a:solidFill>
                <a:effectLst/>
              </a:rPr>
              <a:t> 过程进行计算和显示。</a:t>
            </a:r>
            <a:endParaRPr kumimoji="0" lang="zh-CN" altLang="zh-CN" sz="1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sz="1600" b="0" i="0" u="none" strike="noStrike" cap="none" normalizeH="0" baseline="0" dirty="0">
              <a:ln>
                <a:noFill/>
              </a:ln>
              <a:solidFill>
                <a:schemeClr val="tx1"/>
              </a:solidFill>
              <a:effectLst/>
              <a:latin typeface="Arial" panose="020B0604020202020204" pitchFamily="34" charset="0"/>
            </a:endParaRPr>
          </a:p>
        </p:txBody>
      </p:sp>
      <p:pic>
        <p:nvPicPr>
          <p:cNvPr id="4" name="图片 3">
            <a:extLst>
              <a:ext uri="{FF2B5EF4-FFF2-40B4-BE49-F238E27FC236}">
                <a16:creationId xmlns:a16="http://schemas.microsoft.com/office/drawing/2014/main" id="{15FA2513-478D-8460-ABB7-2215896DD8E0}"/>
              </a:ext>
            </a:extLst>
          </p:cNvPr>
          <p:cNvPicPr>
            <a:picLocks noChangeAspect="1"/>
          </p:cNvPicPr>
          <p:nvPr/>
        </p:nvPicPr>
        <p:blipFill>
          <a:blip r:embed="rId2"/>
          <a:stretch>
            <a:fillRect/>
          </a:stretch>
        </p:blipFill>
        <p:spPr>
          <a:xfrm>
            <a:off x="5891110" y="1672721"/>
            <a:ext cx="6107649" cy="4671712"/>
          </a:xfrm>
          <a:prstGeom prst="rect">
            <a:avLst/>
          </a:prstGeom>
        </p:spPr>
      </p:pic>
      <p:sp>
        <p:nvSpPr>
          <p:cNvPr id="6" name="文本框 5">
            <a:extLst>
              <a:ext uri="{FF2B5EF4-FFF2-40B4-BE49-F238E27FC236}">
                <a16:creationId xmlns:a16="http://schemas.microsoft.com/office/drawing/2014/main" id="{62CDF333-0561-A054-3B60-C4B857DC3931}"/>
              </a:ext>
            </a:extLst>
          </p:cNvPr>
          <p:cNvSpPr txBox="1"/>
          <p:nvPr/>
        </p:nvSpPr>
        <p:spPr>
          <a:xfrm>
            <a:off x="113343" y="1055404"/>
            <a:ext cx="6193511" cy="400110"/>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2000" b="1" i="0" u="none" strike="noStrike" cap="none" normalizeH="0" baseline="0" dirty="0">
                <a:ln>
                  <a:noFill/>
                </a:ln>
                <a:solidFill>
                  <a:schemeClr val="tx1"/>
                </a:solidFill>
                <a:effectLst/>
                <a:latin typeface="Arial" panose="020B0604020202020204" pitchFamily="34" charset="0"/>
              </a:rPr>
              <a:t>3. 历史表达式组合运算 (</a:t>
            </a:r>
            <a:r>
              <a:rPr kumimoji="0" lang="zh-CN" altLang="zh-CN" sz="2000" b="1" i="0" u="none" strike="noStrike" cap="none" normalizeH="0" baseline="0" dirty="0">
                <a:ln>
                  <a:noFill/>
                </a:ln>
                <a:solidFill>
                  <a:schemeClr val="tx1"/>
                </a:solidFill>
                <a:effectLst/>
                <a:latin typeface="Arial Unicode MS"/>
              </a:rPr>
              <a:t>DoHistoryCalculation</a:t>
            </a:r>
            <a:r>
              <a:rPr kumimoji="0" lang="zh-CN" altLang="zh-CN" sz="2000" b="1" i="0" u="none" strike="noStrike" cap="none" normalizeH="0" baseline="0" dirty="0">
                <a:ln>
                  <a:noFill/>
                </a:ln>
                <a:solidFill>
                  <a:schemeClr val="tx1"/>
                </a:solidFill>
                <a:effectLst/>
              </a:rPr>
              <a:t> 过程)</a:t>
            </a:r>
            <a:endParaRPr kumimoji="0" lang="zh-CN" altLang="zh-CN" sz="2000" b="1"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1043078" y="396522"/>
            <a:ext cx="3488055" cy="595630"/>
            <a:chOff x="7825009" y="1463189"/>
            <a:chExt cx="3488055" cy="595630"/>
          </a:xfrm>
        </p:grpSpPr>
        <p:sp>
          <p:nvSpPr>
            <p:cNvPr id="165" name="文本框 164"/>
            <p:cNvSpPr txBox="1"/>
            <p:nvPr/>
          </p:nvSpPr>
          <p:spPr>
            <a:xfrm>
              <a:off x="7825009" y="1463189"/>
              <a:ext cx="2316480" cy="518160"/>
            </a:xfrm>
            <a:prstGeom prst="rect">
              <a:avLst/>
            </a:prstGeom>
            <a:noFill/>
          </p:spPr>
          <p:txBody>
            <a:bodyPr wrap="none" rtlCol="0">
              <a:spAutoFit/>
            </a:bodyPr>
            <a:lstStyle/>
            <a:p>
              <a:r>
                <a:rPr lang="zh-CN" altLang="en-US" sz="2800" b="1" u="sng" dirty="0">
                  <a:solidFill>
                    <a:schemeClr val="tx1">
                      <a:lumMod val="85000"/>
                      <a:lumOff val="15000"/>
                    </a:schemeClr>
                  </a:solidFill>
                  <a:latin typeface="思源黑体 CN Bold" panose="020B0800000000000000" pitchFamily="34" charset="-122"/>
                  <a:ea typeface="思源黑体 CN Bold" panose="020B0800000000000000" pitchFamily="34" charset="-122"/>
                </a:rPr>
                <a:t>关键算法细节</a:t>
              </a:r>
            </a:p>
          </p:txBody>
        </p:sp>
        <p:sp>
          <p:nvSpPr>
            <p:cNvPr id="166" name="矩形 165"/>
            <p:cNvSpPr/>
            <p:nvPr/>
          </p:nvSpPr>
          <p:spPr>
            <a:xfrm>
              <a:off x="7825009" y="1814979"/>
              <a:ext cx="3488055" cy="243840"/>
            </a:xfrm>
            <a:prstGeom prst="rect">
              <a:avLst/>
            </a:prstGeom>
          </p:spPr>
          <p:txBody>
            <a:bodyPr wrap="square">
              <a:spAutoFit/>
            </a:bodyPr>
            <a:lstStyle/>
            <a:p>
              <a:endParaRPr lang="en-US" altLang="zh-CN" sz="1000" dirty="0">
                <a:solidFill>
                  <a:schemeClr val="tx1">
                    <a:lumMod val="65000"/>
                    <a:lumOff val="35000"/>
                  </a:schemeClr>
                </a:solidFill>
                <a:latin typeface="思源黑体 CN Light" panose="020B0300000000000000" pitchFamily="34" charset="-122"/>
                <a:ea typeface="思源黑体 CN Light" panose="020B0300000000000000" pitchFamily="34" charset="-122"/>
              </a:endParaRPr>
            </a:p>
          </p:txBody>
        </p:sp>
      </p:grpSp>
      <p:grpSp>
        <p:nvGrpSpPr>
          <p:cNvPr id="76" name="组合 75"/>
          <p:cNvGrpSpPr/>
          <p:nvPr/>
        </p:nvGrpSpPr>
        <p:grpSpPr>
          <a:xfrm>
            <a:off x="10437209" y="560979"/>
            <a:ext cx="1277145" cy="353062"/>
            <a:chOff x="6468241" y="-589995"/>
            <a:chExt cx="2253872" cy="623075"/>
          </a:xfrm>
        </p:grpSpPr>
        <p:sp>
          <p:nvSpPr>
            <p:cNvPr id="77" name="íṣľídè"/>
            <p:cNvSpPr/>
            <p:nvPr/>
          </p:nvSpPr>
          <p:spPr bwMode="auto">
            <a:xfrm>
              <a:off x="7198060" y="-517573"/>
              <a:ext cx="234839" cy="331756"/>
            </a:xfrm>
            <a:custGeom>
              <a:avLst/>
              <a:gdLst>
                <a:gd name="T0" fmla="*/ 225 w 421"/>
                <a:gd name="T1" fmla="*/ 10 h 593"/>
                <a:gd name="T2" fmla="*/ 234 w 421"/>
                <a:gd name="T3" fmla="*/ 27 h 593"/>
                <a:gd name="T4" fmla="*/ 252 w 421"/>
                <a:gd name="T5" fmla="*/ 126 h 593"/>
                <a:gd name="T6" fmla="*/ 300 w 421"/>
                <a:gd name="T7" fmla="*/ 121 h 593"/>
                <a:gd name="T8" fmla="*/ 379 w 421"/>
                <a:gd name="T9" fmla="*/ 126 h 593"/>
                <a:gd name="T10" fmla="*/ 419 w 421"/>
                <a:gd name="T11" fmla="*/ 155 h 593"/>
                <a:gd name="T12" fmla="*/ 411 w 421"/>
                <a:gd name="T13" fmla="*/ 187 h 593"/>
                <a:gd name="T14" fmla="*/ 357 w 421"/>
                <a:gd name="T15" fmla="*/ 235 h 593"/>
                <a:gd name="T16" fmla="*/ 331 w 421"/>
                <a:gd name="T17" fmla="*/ 203 h 593"/>
                <a:gd name="T18" fmla="*/ 251 w 421"/>
                <a:gd name="T19" fmla="*/ 220 h 593"/>
                <a:gd name="T20" fmla="*/ 286 w 421"/>
                <a:gd name="T21" fmla="*/ 288 h 593"/>
                <a:gd name="T22" fmla="*/ 335 w 421"/>
                <a:gd name="T23" fmla="*/ 268 h 593"/>
                <a:gd name="T24" fmla="*/ 381 w 421"/>
                <a:gd name="T25" fmla="*/ 309 h 593"/>
                <a:gd name="T26" fmla="*/ 350 w 421"/>
                <a:gd name="T27" fmla="*/ 341 h 593"/>
                <a:gd name="T28" fmla="*/ 246 w 421"/>
                <a:gd name="T29" fmla="*/ 419 h 593"/>
                <a:gd name="T30" fmla="*/ 239 w 421"/>
                <a:gd name="T31" fmla="*/ 500 h 593"/>
                <a:gd name="T32" fmla="*/ 234 w 421"/>
                <a:gd name="T33" fmla="*/ 592 h 593"/>
                <a:gd name="T34" fmla="*/ 226 w 421"/>
                <a:gd name="T35" fmla="*/ 592 h 593"/>
                <a:gd name="T36" fmla="*/ 213 w 421"/>
                <a:gd name="T37" fmla="*/ 565 h 593"/>
                <a:gd name="T38" fmla="*/ 205 w 421"/>
                <a:gd name="T39" fmla="*/ 461 h 593"/>
                <a:gd name="T40" fmla="*/ 147 w 421"/>
                <a:gd name="T41" fmla="*/ 382 h 593"/>
                <a:gd name="T42" fmla="*/ 187 w 421"/>
                <a:gd name="T43" fmla="*/ 295 h 593"/>
                <a:gd name="T44" fmla="*/ 190 w 421"/>
                <a:gd name="T45" fmla="*/ 253 h 593"/>
                <a:gd name="T46" fmla="*/ 131 w 421"/>
                <a:gd name="T47" fmla="*/ 283 h 593"/>
                <a:gd name="T48" fmla="*/ 105 w 421"/>
                <a:gd name="T49" fmla="*/ 309 h 593"/>
                <a:gd name="T50" fmla="*/ 77 w 421"/>
                <a:gd name="T51" fmla="*/ 341 h 593"/>
                <a:gd name="T52" fmla="*/ 78 w 421"/>
                <a:gd name="T53" fmla="*/ 396 h 593"/>
                <a:gd name="T54" fmla="*/ 64 w 421"/>
                <a:gd name="T55" fmla="*/ 445 h 593"/>
                <a:gd name="T56" fmla="*/ 24 w 421"/>
                <a:gd name="T57" fmla="*/ 430 h 593"/>
                <a:gd name="T58" fmla="*/ 7 w 421"/>
                <a:gd name="T59" fmla="*/ 341 h 593"/>
                <a:gd name="T60" fmla="*/ 9 w 421"/>
                <a:gd name="T61" fmla="*/ 306 h 593"/>
                <a:gd name="T62" fmla="*/ 58 w 421"/>
                <a:gd name="T63" fmla="*/ 300 h 593"/>
                <a:gd name="T64" fmla="*/ 74 w 421"/>
                <a:gd name="T65" fmla="*/ 282 h 593"/>
                <a:gd name="T66" fmla="*/ 167 w 421"/>
                <a:gd name="T67" fmla="*/ 191 h 593"/>
                <a:gd name="T68" fmla="*/ 189 w 421"/>
                <a:gd name="T69" fmla="*/ 177 h 593"/>
                <a:gd name="T70" fmla="*/ 198 w 421"/>
                <a:gd name="T71" fmla="*/ 150 h 593"/>
                <a:gd name="T72" fmla="*/ 211 w 421"/>
                <a:gd name="T73" fmla="*/ 28 h 593"/>
                <a:gd name="T74" fmla="*/ 225 w 421"/>
                <a:gd name="T75" fmla="*/ 10 h 5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1" h="593">
                  <a:moveTo>
                    <a:pt x="225" y="10"/>
                  </a:moveTo>
                  <a:cubicBezTo>
                    <a:pt x="230" y="14"/>
                    <a:pt x="233" y="22"/>
                    <a:pt x="234" y="27"/>
                  </a:cubicBezTo>
                  <a:cubicBezTo>
                    <a:pt x="238" y="44"/>
                    <a:pt x="233" y="116"/>
                    <a:pt x="252" y="126"/>
                  </a:cubicBezTo>
                  <a:cubicBezTo>
                    <a:pt x="263" y="132"/>
                    <a:pt x="288" y="121"/>
                    <a:pt x="300" y="121"/>
                  </a:cubicBezTo>
                  <a:cubicBezTo>
                    <a:pt x="326" y="121"/>
                    <a:pt x="353" y="122"/>
                    <a:pt x="379" y="126"/>
                  </a:cubicBezTo>
                  <a:cubicBezTo>
                    <a:pt x="395" y="128"/>
                    <a:pt x="416" y="134"/>
                    <a:pt x="419" y="155"/>
                  </a:cubicBezTo>
                  <a:cubicBezTo>
                    <a:pt x="421" y="166"/>
                    <a:pt x="417" y="176"/>
                    <a:pt x="411" y="187"/>
                  </a:cubicBezTo>
                  <a:cubicBezTo>
                    <a:pt x="402" y="206"/>
                    <a:pt x="379" y="239"/>
                    <a:pt x="357" y="235"/>
                  </a:cubicBezTo>
                  <a:cubicBezTo>
                    <a:pt x="341" y="232"/>
                    <a:pt x="345" y="211"/>
                    <a:pt x="331" y="203"/>
                  </a:cubicBezTo>
                  <a:cubicBezTo>
                    <a:pt x="310" y="191"/>
                    <a:pt x="258" y="187"/>
                    <a:pt x="251" y="220"/>
                  </a:cubicBezTo>
                  <a:cubicBezTo>
                    <a:pt x="246" y="241"/>
                    <a:pt x="264" y="267"/>
                    <a:pt x="286" y="288"/>
                  </a:cubicBezTo>
                  <a:cubicBezTo>
                    <a:pt x="307" y="308"/>
                    <a:pt x="314" y="277"/>
                    <a:pt x="335" y="268"/>
                  </a:cubicBezTo>
                  <a:cubicBezTo>
                    <a:pt x="350" y="262"/>
                    <a:pt x="376" y="286"/>
                    <a:pt x="381" y="309"/>
                  </a:cubicBezTo>
                  <a:cubicBezTo>
                    <a:pt x="384" y="327"/>
                    <a:pt x="363" y="335"/>
                    <a:pt x="350" y="341"/>
                  </a:cubicBezTo>
                  <a:cubicBezTo>
                    <a:pt x="322" y="355"/>
                    <a:pt x="261" y="390"/>
                    <a:pt x="246" y="419"/>
                  </a:cubicBezTo>
                  <a:cubicBezTo>
                    <a:pt x="233" y="443"/>
                    <a:pt x="241" y="475"/>
                    <a:pt x="239" y="500"/>
                  </a:cubicBezTo>
                  <a:cubicBezTo>
                    <a:pt x="239" y="515"/>
                    <a:pt x="245" y="587"/>
                    <a:pt x="234" y="592"/>
                  </a:cubicBezTo>
                  <a:cubicBezTo>
                    <a:pt x="231" y="593"/>
                    <a:pt x="229" y="593"/>
                    <a:pt x="226" y="592"/>
                  </a:cubicBezTo>
                  <a:cubicBezTo>
                    <a:pt x="213" y="589"/>
                    <a:pt x="214" y="572"/>
                    <a:pt x="213" y="565"/>
                  </a:cubicBezTo>
                  <a:cubicBezTo>
                    <a:pt x="211" y="532"/>
                    <a:pt x="221" y="491"/>
                    <a:pt x="205" y="461"/>
                  </a:cubicBezTo>
                  <a:cubicBezTo>
                    <a:pt x="189" y="433"/>
                    <a:pt x="142" y="411"/>
                    <a:pt x="147" y="382"/>
                  </a:cubicBezTo>
                  <a:cubicBezTo>
                    <a:pt x="152" y="358"/>
                    <a:pt x="175" y="319"/>
                    <a:pt x="187" y="295"/>
                  </a:cubicBezTo>
                  <a:cubicBezTo>
                    <a:pt x="194" y="280"/>
                    <a:pt x="204" y="267"/>
                    <a:pt x="190" y="253"/>
                  </a:cubicBezTo>
                  <a:cubicBezTo>
                    <a:pt x="169" y="250"/>
                    <a:pt x="151" y="267"/>
                    <a:pt x="131" y="283"/>
                  </a:cubicBezTo>
                  <a:cubicBezTo>
                    <a:pt x="122" y="292"/>
                    <a:pt x="114" y="300"/>
                    <a:pt x="105" y="309"/>
                  </a:cubicBezTo>
                  <a:cubicBezTo>
                    <a:pt x="95" y="317"/>
                    <a:pt x="81" y="331"/>
                    <a:pt x="77" y="341"/>
                  </a:cubicBezTo>
                  <a:cubicBezTo>
                    <a:pt x="71" y="358"/>
                    <a:pt x="77" y="379"/>
                    <a:pt x="78" y="396"/>
                  </a:cubicBezTo>
                  <a:cubicBezTo>
                    <a:pt x="78" y="406"/>
                    <a:pt x="80" y="438"/>
                    <a:pt x="64" y="445"/>
                  </a:cubicBezTo>
                  <a:cubicBezTo>
                    <a:pt x="51" y="452"/>
                    <a:pt x="32" y="447"/>
                    <a:pt x="24" y="430"/>
                  </a:cubicBezTo>
                  <a:cubicBezTo>
                    <a:pt x="14" y="406"/>
                    <a:pt x="9" y="366"/>
                    <a:pt x="7" y="341"/>
                  </a:cubicBezTo>
                  <a:cubicBezTo>
                    <a:pt x="7" y="333"/>
                    <a:pt x="0" y="312"/>
                    <a:pt x="9" y="306"/>
                  </a:cubicBezTo>
                  <a:cubicBezTo>
                    <a:pt x="24" y="295"/>
                    <a:pt x="42" y="311"/>
                    <a:pt x="58" y="300"/>
                  </a:cubicBezTo>
                  <a:cubicBezTo>
                    <a:pt x="65" y="295"/>
                    <a:pt x="70" y="289"/>
                    <a:pt x="74" y="282"/>
                  </a:cubicBezTo>
                  <a:cubicBezTo>
                    <a:pt x="100" y="246"/>
                    <a:pt x="127" y="213"/>
                    <a:pt x="167" y="191"/>
                  </a:cubicBezTo>
                  <a:cubicBezTo>
                    <a:pt x="173" y="188"/>
                    <a:pt x="184" y="186"/>
                    <a:pt x="189" y="177"/>
                  </a:cubicBezTo>
                  <a:cubicBezTo>
                    <a:pt x="195" y="168"/>
                    <a:pt x="196" y="159"/>
                    <a:pt x="198" y="150"/>
                  </a:cubicBezTo>
                  <a:cubicBezTo>
                    <a:pt x="210" y="109"/>
                    <a:pt x="208" y="69"/>
                    <a:pt x="211" y="28"/>
                  </a:cubicBezTo>
                  <a:cubicBezTo>
                    <a:pt x="211" y="21"/>
                    <a:pt x="213" y="0"/>
                    <a:pt x="225" y="10"/>
                  </a:cubicBezTo>
                  <a:close/>
                </a:path>
              </a:pathLst>
            </a:custGeom>
            <a:solidFill>
              <a:srgbClr val="14378B"/>
            </a:solidFill>
            <a:ln>
              <a:noFill/>
            </a:ln>
          </p:spPr>
          <p:txBody>
            <a:bodyPr anchor="ctr"/>
            <a:lstStyle/>
            <a:p>
              <a:pPr algn="ctr"/>
              <a:endParaRPr/>
            </a:p>
          </p:txBody>
        </p:sp>
        <p:sp>
          <p:nvSpPr>
            <p:cNvPr id="78" name="ïšľiḓé"/>
            <p:cNvSpPr/>
            <p:nvPr/>
          </p:nvSpPr>
          <p:spPr bwMode="auto">
            <a:xfrm>
              <a:off x="8397280" y="-504260"/>
              <a:ext cx="324833" cy="307793"/>
            </a:xfrm>
            <a:custGeom>
              <a:avLst/>
              <a:gdLst>
                <a:gd name="T0" fmla="*/ 325 w 582"/>
                <a:gd name="T1" fmla="*/ 34 h 550"/>
                <a:gd name="T2" fmla="*/ 438 w 582"/>
                <a:gd name="T3" fmla="*/ 82 h 550"/>
                <a:gd name="T4" fmla="*/ 407 w 582"/>
                <a:gd name="T5" fmla="*/ 37 h 550"/>
                <a:gd name="T6" fmla="*/ 440 w 582"/>
                <a:gd name="T7" fmla="*/ 160 h 550"/>
                <a:gd name="T8" fmla="*/ 476 w 582"/>
                <a:gd name="T9" fmla="*/ 206 h 550"/>
                <a:gd name="T10" fmla="*/ 581 w 582"/>
                <a:gd name="T11" fmla="*/ 243 h 550"/>
                <a:gd name="T12" fmla="*/ 492 w 582"/>
                <a:gd name="T13" fmla="*/ 276 h 550"/>
                <a:gd name="T14" fmla="*/ 378 w 582"/>
                <a:gd name="T15" fmla="*/ 253 h 550"/>
                <a:gd name="T16" fmla="*/ 281 w 582"/>
                <a:gd name="T17" fmla="*/ 291 h 550"/>
                <a:gd name="T18" fmla="*/ 121 w 582"/>
                <a:gd name="T19" fmla="*/ 310 h 550"/>
                <a:gd name="T20" fmla="*/ 258 w 582"/>
                <a:gd name="T21" fmla="*/ 268 h 550"/>
                <a:gd name="T22" fmla="*/ 204 w 582"/>
                <a:gd name="T23" fmla="*/ 134 h 550"/>
                <a:gd name="T24" fmla="*/ 214 w 582"/>
                <a:gd name="T25" fmla="*/ 81 h 550"/>
                <a:gd name="T26" fmla="*/ 255 w 582"/>
                <a:gd name="T27" fmla="*/ 210 h 550"/>
                <a:gd name="T28" fmla="*/ 294 w 582"/>
                <a:gd name="T29" fmla="*/ 238 h 550"/>
                <a:gd name="T30" fmla="*/ 316 w 582"/>
                <a:gd name="T31" fmla="*/ 163 h 550"/>
                <a:gd name="T32" fmla="*/ 378 w 582"/>
                <a:gd name="T33" fmla="*/ 146 h 550"/>
                <a:gd name="T34" fmla="*/ 308 w 582"/>
                <a:gd name="T35" fmla="*/ 10 h 550"/>
                <a:gd name="T36" fmla="*/ 128 w 582"/>
                <a:gd name="T37" fmla="*/ 192 h 550"/>
                <a:gd name="T38" fmla="*/ 168 w 582"/>
                <a:gd name="T39" fmla="*/ 231 h 550"/>
                <a:gd name="T40" fmla="*/ 380 w 582"/>
                <a:gd name="T41" fmla="*/ 324 h 550"/>
                <a:gd name="T42" fmla="*/ 199 w 582"/>
                <a:gd name="T43" fmla="*/ 377 h 550"/>
                <a:gd name="T44" fmla="*/ 228 w 582"/>
                <a:gd name="T45" fmla="*/ 390 h 550"/>
                <a:gd name="T46" fmla="*/ 321 w 582"/>
                <a:gd name="T47" fmla="*/ 413 h 550"/>
                <a:gd name="T48" fmla="*/ 311 w 582"/>
                <a:gd name="T49" fmla="*/ 456 h 550"/>
                <a:gd name="T50" fmla="*/ 441 w 582"/>
                <a:gd name="T51" fmla="*/ 436 h 550"/>
                <a:gd name="T52" fmla="*/ 433 w 582"/>
                <a:gd name="T53" fmla="*/ 409 h 550"/>
                <a:gd name="T54" fmla="*/ 357 w 582"/>
                <a:gd name="T55" fmla="*/ 381 h 550"/>
                <a:gd name="T56" fmla="*/ 419 w 582"/>
                <a:gd name="T57" fmla="*/ 347 h 550"/>
                <a:gd name="T58" fmla="*/ 42 w 582"/>
                <a:gd name="T59" fmla="*/ 321 h 550"/>
                <a:gd name="T60" fmla="*/ 15 w 582"/>
                <a:gd name="T61" fmla="*/ 393 h 550"/>
                <a:gd name="T62" fmla="*/ 42 w 582"/>
                <a:gd name="T63" fmla="*/ 321 h 550"/>
                <a:gd name="T64" fmla="*/ 384 w 582"/>
                <a:gd name="T65" fmla="*/ 492 h 550"/>
                <a:gd name="T66" fmla="*/ 277 w 582"/>
                <a:gd name="T67" fmla="*/ 545 h 550"/>
                <a:gd name="T68" fmla="*/ 265 w 582"/>
                <a:gd name="T69" fmla="*/ 482 h 550"/>
                <a:gd name="T70" fmla="*/ 275 w 582"/>
                <a:gd name="T71" fmla="*/ 515 h 550"/>
                <a:gd name="T72" fmla="*/ 375 w 582"/>
                <a:gd name="T73" fmla="*/ 488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82" h="550">
                  <a:moveTo>
                    <a:pt x="308" y="10"/>
                  </a:moveTo>
                  <a:cubicBezTo>
                    <a:pt x="324" y="0"/>
                    <a:pt x="328" y="16"/>
                    <a:pt x="325" y="34"/>
                  </a:cubicBezTo>
                  <a:cubicBezTo>
                    <a:pt x="321" y="53"/>
                    <a:pt x="310" y="76"/>
                    <a:pt x="320" y="85"/>
                  </a:cubicBezTo>
                  <a:cubicBezTo>
                    <a:pt x="340" y="102"/>
                    <a:pt x="438" y="128"/>
                    <a:pt x="438" y="82"/>
                  </a:cubicBezTo>
                  <a:cubicBezTo>
                    <a:pt x="438" y="70"/>
                    <a:pt x="421" y="71"/>
                    <a:pt x="407" y="69"/>
                  </a:cubicBezTo>
                  <a:cubicBezTo>
                    <a:pt x="383" y="65"/>
                    <a:pt x="390" y="45"/>
                    <a:pt x="407" y="37"/>
                  </a:cubicBezTo>
                  <a:cubicBezTo>
                    <a:pt x="432" y="26"/>
                    <a:pt x="477" y="26"/>
                    <a:pt x="479" y="53"/>
                  </a:cubicBezTo>
                  <a:cubicBezTo>
                    <a:pt x="481" y="71"/>
                    <a:pt x="447" y="145"/>
                    <a:pt x="440" y="160"/>
                  </a:cubicBezTo>
                  <a:cubicBezTo>
                    <a:pt x="436" y="168"/>
                    <a:pt x="422" y="184"/>
                    <a:pt x="428" y="196"/>
                  </a:cubicBezTo>
                  <a:cubicBezTo>
                    <a:pt x="433" y="207"/>
                    <a:pt x="459" y="204"/>
                    <a:pt x="476" y="206"/>
                  </a:cubicBezTo>
                  <a:cubicBezTo>
                    <a:pt x="503" y="209"/>
                    <a:pt x="560" y="205"/>
                    <a:pt x="575" y="220"/>
                  </a:cubicBezTo>
                  <a:cubicBezTo>
                    <a:pt x="581" y="225"/>
                    <a:pt x="581" y="233"/>
                    <a:pt x="581" y="243"/>
                  </a:cubicBezTo>
                  <a:cubicBezTo>
                    <a:pt x="582" y="269"/>
                    <a:pt x="556" y="268"/>
                    <a:pt x="537" y="272"/>
                  </a:cubicBezTo>
                  <a:cubicBezTo>
                    <a:pt x="526" y="274"/>
                    <a:pt x="504" y="281"/>
                    <a:pt x="492" y="276"/>
                  </a:cubicBezTo>
                  <a:cubicBezTo>
                    <a:pt x="487" y="268"/>
                    <a:pt x="494" y="247"/>
                    <a:pt x="488" y="241"/>
                  </a:cubicBezTo>
                  <a:cubicBezTo>
                    <a:pt x="474" y="230"/>
                    <a:pt x="394" y="249"/>
                    <a:pt x="378" y="253"/>
                  </a:cubicBezTo>
                  <a:cubicBezTo>
                    <a:pt x="358" y="259"/>
                    <a:pt x="330" y="258"/>
                    <a:pt x="311" y="267"/>
                  </a:cubicBezTo>
                  <a:cubicBezTo>
                    <a:pt x="300" y="273"/>
                    <a:pt x="289" y="281"/>
                    <a:pt x="281" y="291"/>
                  </a:cubicBezTo>
                  <a:cubicBezTo>
                    <a:pt x="258" y="323"/>
                    <a:pt x="163" y="317"/>
                    <a:pt x="117" y="323"/>
                  </a:cubicBezTo>
                  <a:cubicBezTo>
                    <a:pt x="103" y="325"/>
                    <a:pt x="111" y="312"/>
                    <a:pt x="121" y="310"/>
                  </a:cubicBezTo>
                  <a:cubicBezTo>
                    <a:pt x="171" y="299"/>
                    <a:pt x="187" y="280"/>
                    <a:pt x="238" y="274"/>
                  </a:cubicBezTo>
                  <a:cubicBezTo>
                    <a:pt x="245" y="274"/>
                    <a:pt x="256" y="273"/>
                    <a:pt x="258" y="268"/>
                  </a:cubicBezTo>
                  <a:cubicBezTo>
                    <a:pt x="261" y="258"/>
                    <a:pt x="240" y="237"/>
                    <a:pt x="235" y="231"/>
                  </a:cubicBezTo>
                  <a:cubicBezTo>
                    <a:pt x="218" y="209"/>
                    <a:pt x="204" y="170"/>
                    <a:pt x="204" y="134"/>
                  </a:cubicBezTo>
                  <a:cubicBezTo>
                    <a:pt x="204" y="125"/>
                    <a:pt x="201" y="87"/>
                    <a:pt x="210" y="83"/>
                  </a:cubicBezTo>
                  <a:cubicBezTo>
                    <a:pt x="211" y="82"/>
                    <a:pt x="212" y="82"/>
                    <a:pt x="214" y="81"/>
                  </a:cubicBezTo>
                  <a:cubicBezTo>
                    <a:pt x="224" y="87"/>
                    <a:pt x="225" y="101"/>
                    <a:pt x="229" y="112"/>
                  </a:cubicBezTo>
                  <a:cubicBezTo>
                    <a:pt x="239" y="139"/>
                    <a:pt x="247" y="182"/>
                    <a:pt x="255" y="210"/>
                  </a:cubicBezTo>
                  <a:cubicBezTo>
                    <a:pt x="259" y="221"/>
                    <a:pt x="263" y="251"/>
                    <a:pt x="277" y="249"/>
                  </a:cubicBezTo>
                  <a:cubicBezTo>
                    <a:pt x="282" y="248"/>
                    <a:pt x="291" y="241"/>
                    <a:pt x="294" y="238"/>
                  </a:cubicBezTo>
                  <a:cubicBezTo>
                    <a:pt x="313" y="217"/>
                    <a:pt x="292" y="184"/>
                    <a:pt x="298" y="163"/>
                  </a:cubicBezTo>
                  <a:cubicBezTo>
                    <a:pt x="302" y="151"/>
                    <a:pt x="309" y="152"/>
                    <a:pt x="316" y="163"/>
                  </a:cubicBezTo>
                  <a:cubicBezTo>
                    <a:pt x="320" y="170"/>
                    <a:pt x="322" y="192"/>
                    <a:pt x="331" y="196"/>
                  </a:cubicBezTo>
                  <a:cubicBezTo>
                    <a:pt x="347" y="203"/>
                    <a:pt x="385" y="160"/>
                    <a:pt x="378" y="146"/>
                  </a:cubicBezTo>
                  <a:cubicBezTo>
                    <a:pt x="369" y="127"/>
                    <a:pt x="306" y="127"/>
                    <a:pt x="283" y="117"/>
                  </a:cubicBezTo>
                  <a:cubicBezTo>
                    <a:pt x="245" y="100"/>
                    <a:pt x="286" y="21"/>
                    <a:pt x="308" y="10"/>
                  </a:cubicBezTo>
                  <a:close/>
                  <a:moveTo>
                    <a:pt x="146" y="183"/>
                  </a:moveTo>
                  <a:cubicBezTo>
                    <a:pt x="135" y="170"/>
                    <a:pt x="130" y="180"/>
                    <a:pt x="128" y="192"/>
                  </a:cubicBezTo>
                  <a:cubicBezTo>
                    <a:pt x="125" y="221"/>
                    <a:pt x="138" y="266"/>
                    <a:pt x="160" y="258"/>
                  </a:cubicBezTo>
                  <a:cubicBezTo>
                    <a:pt x="168" y="255"/>
                    <a:pt x="170" y="241"/>
                    <a:pt x="168" y="231"/>
                  </a:cubicBezTo>
                  <a:cubicBezTo>
                    <a:pt x="165" y="221"/>
                    <a:pt x="156" y="195"/>
                    <a:pt x="146" y="183"/>
                  </a:cubicBezTo>
                  <a:close/>
                  <a:moveTo>
                    <a:pt x="380" y="324"/>
                  </a:moveTo>
                  <a:cubicBezTo>
                    <a:pt x="369" y="325"/>
                    <a:pt x="348" y="325"/>
                    <a:pt x="336" y="325"/>
                  </a:cubicBezTo>
                  <a:cubicBezTo>
                    <a:pt x="281" y="334"/>
                    <a:pt x="240" y="328"/>
                    <a:pt x="199" y="377"/>
                  </a:cubicBezTo>
                  <a:cubicBezTo>
                    <a:pt x="199" y="379"/>
                    <a:pt x="199" y="381"/>
                    <a:pt x="200" y="383"/>
                  </a:cubicBezTo>
                  <a:cubicBezTo>
                    <a:pt x="203" y="393"/>
                    <a:pt x="218" y="393"/>
                    <a:pt x="228" y="390"/>
                  </a:cubicBezTo>
                  <a:cubicBezTo>
                    <a:pt x="241" y="387"/>
                    <a:pt x="295" y="368"/>
                    <a:pt x="308" y="372"/>
                  </a:cubicBezTo>
                  <a:cubicBezTo>
                    <a:pt x="325" y="377"/>
                    <a:pt x="314" y="401"/>
                    <a:pt x="321" y="413"/>
                  </a:cubicBezTo>
                  <a:cubicBezTo>
                    <a:pt x="327" y="422"/>
                    <a:pt x="347" y="423"/>
                    <a:pt x="350" y="434"/>
                  </a:cubicBezTo>
                  <a:cubicBezTo>
                    <a:pt x="346" y="440"/>
                    <a:pt x="320" y="449"/>
                    <a:pt x="311" y="456"/>
                  </a:cubicBezTo>
                  <a:cubicBezTo>
                    <a:pt x="301" y="462"/>
                    <a:pt x="304" y="466"/>
                    <a:pt x="315" y="465"/>
                  </a:cubicBezTo>
                  <a:cubicBezTo>
                    <a:pt x="357" y="463"/>
                    <a:pt x="399" y="437"/>
                    <a:pt x="441" y="436"/>
                  </a:cubicBezTo>
                  <a:cubicBezTo>
                    <a:pt x="446" y="436"/>
                    <a:pt x="450" y="435"/>
                    <a:pt x="453" y="432"/>
                  </a:cubicBezTo>
                  <a:cubicBezTo>
                    <a:pt x="466" y="419"/>
                    <a:pt x="442" y="411"/>
                    <a:pt x="433" y="409"/>
                  </a:cubicBezTo>
                  <a:cubicBezTo>
                    <a:pt x="409" y="404"/>
                    <a:pt x="376" y="410"/>
                    <a:pt x="362" y="396"/>
                  </a:cubicBezTo>
                  <a:cubicBezTo>
                    <a:pt x="358" y="393"/>
                    <a:pt x="356" y="386"/>
                    <a:pt x="357" y="381"/>
                  </a:cubicBezTo>
                  <a:cubicBezTo>
                    <a:pt x="363" y="356"/>
                    <a:pt x="394" y="364"/>
                    <a:pt x="412" y="355"/>
                  </a:cubicBezTo>
                  <a:cubicBezTo>
                    <a:pt x="415" y="354"/>
                    <a:pt x="417" y="351"/>
                    <a:pt x="419" y="347"/>
                  </a:cubicBezTo>
                  <a:cubicBezTo>
                    <a:pt x="420" y="332"/>
                    <a:pt x="398" y="326"/>
                    <a:pt x="380" y="324"/>
                  </a:cubicBezTo>
                  <a:close/>
                  <a:moveTo>
                    <a:pt x="42" y="321"/>
                  </a:moveTo>
                  <a:cubicBezTo>
                    <a:pt x="55" y="337"/>
                    <a:pt x="54" y="380"/>
                    <a:pt x="42" y="397"/>
                  </a:cubicBezTo>
                  <a:cubicBezTo>
                    <a:pt x="34" y="408"/>
                    <a:pt x="22" y="403"/>
                    <a:pt x="15" y="393"/>
                  </a:cubicBezTo>
                  <a:cubicBezTo>
                    <a:pt x="0" y="374"/>
                    <a:pt x="4" y="338"/>
                    <a:pt x="21" y="321"/>
                  </a:cubicBezTo>
                  <a:cubicBezTo>
                    <a:pt x="28" y="313"/>
                    <a:pt x="34" y="311"/>
                    <a:pt x="42" y="321"/>
                  </a:cubicBezTo>
                  <a:close/>
                  <a:moveTo>
                    <a:pt x="375" y="488"/>
                  </a:moveTo>
                  <a:cubicBezTo>
                    <a:pt x="380" y="488"/>
                    <a:pt x="381" y="489"/>
                    <a:pt x="384" y="492"/>
                  </a:cubicBezTo>
                  <a:cubicBezTo>
                    <a:pt x="386" y="502"/>
                    <a:pt x="381" y="510"/>
                    <a:pt x="376" y="518"/>
                  </a:cubicBezTo>
                  <a:cubicBezTo>
                    <a:pt x="355" y="550"/>
                    <a:pt x="322" y="544"/>
                    <a:pt x="277" y="545"/>
                  </a:cubicBezTo>
                  <a:cubicBezTo>
                    <a:pt x="256" y="546"/>
                    <a:pt x="218" y="531"/>
                    <a:pt x="214" y="518"/>
                  </a:cubicBezTo>
                  <a:cubicBezTo>
                    <a:pt x="212" y="504"/>
                    <a:pt x="246" y="487"/>
                    <a:pt x="265" y="482"/>
                  </a:cubicBezTo>
                  <a:cubicBezTo>
                    <a:pt x="281" y="477"/>
                    <a:pt x="280" y="478"/>
                    <a:pt x="277" y="489"/>
                  </a:cubicBezTo>
                  <a:cubicBezTo>
                    <a:pt x="274" y="498"/>
                    <a:pt x="271" y="509"/>
                    <a:pt x="275" y="515"/>
                  </a:cubicBezTo>
                  <a:cubicBezTo>
                    <a:pt x="280" y="524"/>
                    <a:pt x="301" y="529"/>
                    <a:pt x="316" y="527"/>
                  </a:cubicBezTo>
                  <a:cubicBezTo>
                    <a:pt x="343" y="525"/>
                    <a:pt x="356" y="501"/>
                    <a:pt x="375" y="488"/>
                  </a:cubicBezTo>
                  <a:close/>
                </a:path>
              </a:pathLst>
            </a:custGeom>
            <a:solidFill>
              <a:srgbClr val="14378B"/>
            </a:solidFill>
            <a:ln>
              <a:noFill/>
            </a:ln>
          </p:spPr>
          <p:txBody>
            <a:bodyPr anchor="ctr"/>
            <a:lstStyle/>
            <a:p>
              <a:pPr algn="ctr"/>
              <a:endParaRPr/>
            </a:p>
          </p:txBody>
        </p:sp>
        <p:sp>
          <p:nvSpPr>
            <p:cNvPr id="79" name="îşlidê"/>
            <p:cNvSpPr/>
            <p:nvPr/>
          </p:nvSpPr>
          <p:spPr bwMode="auto">
            <a:xfrm>
              <a:off x="7546324" y="-493078"/>
              <a:ext cx="318976" cy="287557"/>
            </a:xfrm>
            <a:custGeom>
              <a:avLst/>
              <a:gdLst>
                <a:gd name="T0" fmla="*/ 209 w 571"/>
                <a:gd name="T1" fmla="*/ 5 h 514"/>
                <a:gd name="T2" fmla="*/ 259 w 571"/>
                <a:gd name="T3" fmla="*/ 35 h 514"/>
                <a:gd name="T4" fmla="*/ 338 w 571"/>
                <a:gd name="T5" fmla="*/ 26 h 514"/>
                <a:gd name="T6" fmla="*/ 325 w 571"/>
                <a:gd name="T7" fmla="*/ 64 h 514"/>
                <a:gd name="T8" fmla="*/ 241 w 571"/>
                <a:gd name="T9" fmla="*/ 84 h 514"/>
                <a:gd name="T10" fmla="*/ 217 w 571"/>
                <a:gd name="T11" fmla="*/ 135 h 514"/>
                <a:gd name="T12" fmla="*/ 160 w 571"/>
                <a:gd name="T13" fmla="*/ 255 h 514"/>
                <a:gd name="T14" fmla="*/ 103 w 571"/>
                <a:gd name="T15" fmla="*/ 291 h 514"/>
                <a:gd name="T16" fmla="*/ 112 w 571"/>
                <a:gd name="T17" fmla="*/ 242 h 514"/>
                <a:gd name="T18" fmla="*/ 182 w 571"/>
                <a:gd name="T19" fmla="*/ 112 h 514"/>
                <a:gd name="T20" fmla="*/ 96 w 571"/>
                <a:gd name="T21" fmla="*/ 65 h 514"/>
                <a:gd name="T22" fmla="*/ 170 w 571"/>
                <a:gd name="T23" fmla="*/ 35 h 514"/>
                <a:gd name="T24" fmla="*/ 209 w 571"/>
                <a:gd name="T25" fmla="*/ 5 h 514"/>
                <a:gd name="T26" fmla="*/ 42 w 571"/>
                <a:gd name="T27" fmla="*/ 305 h 514"/>
                <a:gd name="T28" fmla="*/ 56 w 571"/>
                <a:gd name="T29" fmla="*/ 399 h 514"/>
                <a:gd name="T30" fmla="*/ 46 w 571"/>
                <a:gd name="T31" fmla="*/ 434 h 514"/>
                <a:gd name="T32" fmla="*/ 0 w 571"/>
                <a:gd name="T33" fmla="*/ 401 h 514"/>
                <a:gd name="T34" fmla="*/ 13 w 571"/>
                <a:gd name="T35" fmla="*/ 281 h 514"/>
                <a:gd name="T36" fmla="*/ 42 w 571"/>
                <a:gd name="T37" fmla="*/ 305 h 514"/>
                <a:gd name="T38" fmla="*/ 279 w 571"/>
                <a:gd name="T39" fmla="*/ 181 h 514"/>
                <a:gd name="T40" fmla="*/ 270 w 571"/>
                <a:gd name="T41" fmla="*/ 273 h 514"/>
                <a:gd name="T42" fmla="*/ 210 w 571"/>
                <a:gd name="T43" fmla="*/ 354 h 514"/>
                <a:gd name="T44" fmla="*/ 216 w 571"/>
                <a:gd name="T45" fmla="*/ 366 h 514"/>
                <a:gd name="T46" fmla="*/ 246 w 571"/>
                <a:gd name="T47" fmla="*/ 366 h 514"/>
                <a:gd name="T48" fmla="*/ 196 w 571"/>
                <a:gd name="T49" fmla="*/ 422 h 514"/>
                <a:gd name="T50" fmla="*/ 197 w 571"/>
                <a:gd name="T51" fmla="*/ 433 h 514"/>
                <a:gd name="T52" fmla="*/ 260 w 571"/>
                <a:gd name="T53" fmla="*/ 440 h 514"/>
                <a:gd name="T54" fmla="*/ 277 w 571"/>
                <a:gd name="T55" fmla="*/ 500 h 514"/>
                <a:gd name="T56" fmla="*/ 298 w 571"/>
                <a:gd name="T57" fmla="*/ 497 h 514"/>
                <a:gd name="T58" fmla="*/ 321 w 571"/>
                <a:gd name="T59" fmla="*/ 425 h 514"/>
                <a:gd name="T60" fmla="*/ 323 w 571"/>
                <a:gd name="T61" fmla="*/ 388 h 514"/>
                <a:gd name="T62" fmla="*/ 360 w 571"/>
                <a:gd name="T63" fmla="*/ 370 h 514"/>
                <a:gd name="T64" fmla="*/ 358 w 571"/>
                <a:gd name="T65" fmla="*/ 355 h 514"/>
                <a:gd name="T66" fmla="*/ 323 w 571"/>
                <a:gd name="T67" fmla="*/ 340 h 514"/>
                <a:gd name="T68" fmla="*/ 351 w 571"/>
                <a:gd name="T69" fmla="*/ 297 h 514"/>
                <a:gd name="T70" fmla="*/ 313 w 571"/>
                <a:gd name="T71" fmla="*/ 248 h 514"/>
                <a:gd name="T72" fmla="*/ 317 w 571"/>
                <a:gd name="T73" fmla="*/ 230 h 514"/>
                <a:gd name="T74" fmla="*/ 508 w 571"/>
                <a:gd name="T75" fmla="*/ 179 h 514"/>
                <a:gd name="T76" fmla="*/ 452 w 571"/>
                <a:gd name="T77" fmla="*/ 417 h 514"/>
                <a:gd name="T78" fmla="*/ 427 w 571"/>
                <a:gd name="T79" fmla="*/ 451 h 514"/>
                <a:gd name="T80" fmla="*/ 518 w 571"/>
                <a:gd name="T81" fmla="*/ 465 h 514"/>
                <a:gd name="T82" fmla="*/ 555 w 571"/>
                <a:gd name="T83" fmla="*/ 270 h 514"/>
                <a:gd name="T84" fmla="*/ 570 w 571"/>
                <a:gd name="T85" fmla="*/ 206 h 514"/>
                <a:gd name="T86" fmla="*/ 533 w 571"/>
                <a:gd name="T87" fmla="*/ 109 h 514"/>
                <a:gd name="T88" fmla="*/ 459 w 571"/>
                <a:gd name="T89" fmla="*/ 127 h 514"/>
                <a:gd name="T90" fmla="*/ 279 w 571"/>
                <a:gd name="T91" fmla="*/ 181 h 514"/>
                <a:gd name="T92" fmla="*/ 213 w 571"/>
                <a:gd name="T93" fmla="*/ 299 h 514"/>
                <a:gd name="T94" fmla="*/ 172 w 571"/>
                <a:gd name="T95" fmla="*/ 312 h 514"/>
                <a:gd name="T96" fmla="*/ 174 w 571"/>
                <a:gd name="T97" fmla="*/ 324 h 514"/>
                <a:gd name="T98" fmla="*/ 215 w 571"/>
                <a:gd name="T99" fmla="*/ 311 h 514"/>
                <a:gd name="T100" fmla="*/ 213 w 571"/>
                <a:gd name="T101" fmla="*/ 299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71" h="514">
                  <a:moveTo>
                    <a:pt x="209" y="5"/>
                  </a:moveTo>
                  <a:cubicBezTo>
                    <a:pt x="227" y="0"/>
                    <a:pt x="239" y="31"/>
                    <a:pt x="259" y="35"/>
                  </a:cubicBezTo>
                  <a:cubicBezTo>
                    <a:pt x="280" y="39"/>
                    <a:pt x="313" y="25"/>
                    <a:pt x="338" y="26"/>
                  </a:cubicBezTo>
                  <a:cubicBezTo>
                    <a:pt x="383" y="26"/>
                    <a:pt x="349" y="60"/>
                    <a:pt x="325" y="64"/>
                  </a:cubicBezTo>
                  <a:cubicBezTo>
                    <a:pt x="306" y="67"/>
                    <a:pt x="259" y="68"/>
                    <a:pt x="241" y="84"/>
                  </a:cubicBezTo>
                  <a:cubicBezTo>
                    <a:pt x="227" y="96"/>
                    <a:pt x="223" y="119"/>
                    <a:pt x="217" y="135"/>
                  </a:cubicBezTo>
                  <a:cubicBezTo>
                    <a:pt x="206" y="170"/>
                    <a:pt x="183" y="227"/>
                    <a:pt x="160" y="255"/>
                  </a:cubicBezTo>
                  <a:cubicBezTo>
                    <a:pt x="153" y="264"/>
                    <a:pt x="119" y="303"/>
                    <a:pt x="103" y="291"/>
                  </a:cubicBezTo>
                  <a:cubicBezTo>
                    <a:pt x="88" y="279"/>
                    <a:pt x="108" y="251"/>
                    <a:pt x="112" y="242"/>
                  </a:cubicBezTo>
                  <a:cubicBezTo>
                    <a:pt x="129" y="208"/>
                    <a:pt x="187" y="152"/>
                    <a:pt x="182" y="112"/>
                  </a:cubicBezTo>
                  <a:cubicBezTo>
                    <a:pt x="178" y="80"/>
                    <a:pt x="108" y="99"/>
                    <a:pt x="96" y="65"/>
                  </a:cubicBezTo>
                  <a:cubicBezTo>
                    <a:pt x="99" y="39"/>
                    <a:pt x="146" y="48"/>
                    <a:pt x="170" y="35"/>
                  </a:cubicBezTo>
                  <a:cubicBezTo>
                    <a:pt x="185" y="27"/>
                    <a:pt x="198" y="17"/>
                    <a:pt x="209" y="5"/>
                  </a:cubicBezTo>
                  <a:close/>
                  <a:moveTo>
                    <a:pt x="42" y="305"/>
                  </a:moveTo>
                  <a:cubicBezTo>
                    <a:pt x="46" y="336"/>
                    <a:pt x="52" y="368"/>
                    <a:pt x="56" y="399"/>
                  </a:cubicBezTo>
                  <a:cubicBezTo>
                    <a:pt x="57" y="411"/>
                    <a:pt x="64" y="433"/>
                    <a:pt x="46" y="434"/>
                  </a:cubicBezTo>
                  <a:cubicBezTo>
                    <a:pt x="29" y="436"/>
                    <a:pt x="0" y="423"/>
                    <a:pt x="0" y="401"/>
                  </a:cubicBezTo>
                  <a:cubicBezTo>
                    <a:pt x="4" y="362"/>
                    <a:pt x="6" y="320"/>
                    <a:pt x="13" y="281"/>
                  </a:cubicBezTo>
                  <a:cubicBezTo>
                    <a:pt x="19" y="245"/>
                    <a:pt x="32" y="247"/>
                    <a:pt x="42" y="305"/>
                  </a:cubicBezTo>
                  <a:close/>
                  <a:moveTo>
                    <a:pt x="279" y="181"/>
                  </a:moveTo>
                  <a:cubicBezTo>
                    <a:pt x="249" y="210"/>
                    <a:pt x="273" y="234"/>
                    <a:pt x="270" y="273"/>
                  </a:cubicBezTo>
                  <a:cubicBezTo>
                    <a:pt x="268" y="307"/>
                    <a:pt x="238" y="331"/>
                    <a:pt x="210" y="354"/>
                  </a:cubicBezTo>
                  <a:cubicBezTo>
                    <a:pt x="202" y="361"/>
                    <a:pt x="205" y="366"/>
                    <a:pt x="216" y="366"/>
                  </a:cubicBezTo>
                  <a:cubicBezTo>
                    <a:pt x="227" y="365"/>
                    <a:pt x="240" y="361"/>
                    <a:pt x="246" y="366"/>
                  </a:cubicBezTo>
                  <a:cubicBezTo>
                    <a:pt x="257" y="396"/>
                    <a:pt x="202" y="394"/>
                    <a:pt x="196" y="422"/>
                  </a:cubicBezTo>
                  <a:cubicBezTo>
                    <a:pt x="195" y="425"/>
                    <a:pt x="194" y="429"/>
                    <a:pt x="197" y="433"/>
                  </a:cubicBezTo>
                  <a:cubicBezTo>
                    <a:pt x="210" y="448"/>
                    <a:pt x="243" y="427"/>
                    <a:pt x="260" y="440"/>
                  </a:cubicBezTo>
                  <a:cubicBezTo>
                    <a:pt x="274" y="451"/>
                    <a:pt x="268" y="484"/>
                    <a:pt x="277" y="500"/>
                  </a:cubicBezTo>
                  <a:cubicBezTo>
                    <a:pt x="285" y="514"/>
                    <a:pt x="292" y="507"/>
                    <a:pt x="298" y="497"/>
                  </a:cubicBezTo>
                  <a:cubicBezTo>
                    <a:pt x="310" y="477"/>
                    <a:pt x="320" y="437"/>
                    <a:pt x="321" y="425"/>
                  </a:cubicBezTo>
                  <a:cubicBezTo>
                    <a:pt x="322" y="412"/>
                    <a:pt x="316" y="398"/>
                    <a:pt x="323" y="388"/>
                  </a:cubicBezTo>
                  <a:cubicBezTo>
                    <a:pt x="330" y="378"/>
                    <a:pt x="347" y="379"/>
                    <a:pt x="360" y="370"/>
                  </a:cubicBezTo>
                  <a:cubicBezTo>
                    <a:pt x="368" y="364"/>
                    <a:pt x="368" y="358"/>
                    <a:pt x="358" y="355"/>
                  </a:cubicBezTo>
                  <a:cubicBezTo>
                    <a:pt x="345" y="351"/>
                    <a:pt x="324" y="348"/>
                    <a:pt x="323" y="340"/>
                  </a:cubicBezTo>
                  <a:cubicBezTo>
                    <a:pt x="324" y="324"/>
                    <a:pt x="352" y="314"/>
                    <a:pt x="351" y="297"/>
                  </a:cubicBezTo>
                  <a:cubicBezTo>
                    <a:pt x="349" y="277"/>
                    <a:pt x="312" y="281"/>
                    <a:pt x="313" y="248"/>
                  </a:cubicBezTo>
                  <a:cubicBezTo>
                    <a:pt x="313" y="242"/>
                    <a:pt x="313" y="235"/>
                    <a:pt x="317" y="230"/>
                  </a:cubicBezTo>
                  <a:cubicBezTo>
                    <a:pt x="338" y="201"/>
                    <a:pt x="482" y="150"/>
                    <a:pt x="508" y="179"/>
                  </a:cubicBezTo>
                  <a:cubicBezTo>
                    <a:pt x="559" y="240"/>
                    <a:pt x="527" y="385"/>
                    <a:pt x="452" y="417"/>
                  </a:cubicBezTo>
                  <a:cubicBezTo>
                    <a:pt x="438" y="422"/>
                    <a:pt x="412" y="432"/>
                    <a:pt x="427" y="451"/>
                  </a:cubicBezTo>
                  <a:cubicBezTo>
                    <a:pt x="444" y="472"/>
                    <a:pt x="502" y="479"/>
                    <a:pt x="518" y="465"/>
                  </a:cubicBezTo>
                  <a:cubicBezTo>
                    <a:pt x="553" y="434"/>
                    <a:pt x="551" y="322"/>
                    <a:pt x="555" y="270"/>
                  </a:cubicBezTo>
                  <a:cubicBezTo>
                    <a:pt x="559" y="250"/>
                    <a:pt x="571" y="228"/>
                    <a:pt x="570" y="206"/>
                  </a:cubicBezTo>
                  <a:cubicBezTo>
                    <a:pt x="569" y="181"/>
                    <a:pt x="551" y="120"/>
                    <a:pt x="533" y="109"/>
                  </a:cubicBezTo>
                  <a:cubicBezTo>
                    <a:pt x="515" y="97"/>
                    <a:pt x="505" y="115"/>
                    <a:pt x="459" y="127"/>
                  </a:cubicBezTo>
                  <a:cubicBezTo>
                    <a:pt x="414" y="140"/>
                    <a:pt x="331" y="162"/>
                    <a:pt x="279" y="181"/>
                  </a:cubicBezTo>
                  <a:close/>
                  <a:moveTo>
                    <a:pt x="213" y="299"/>
                  </a:moveTo>
                  <a:cubicBezTo>
                    <a:pt x="204" y="292"/>
                    <a:pt x="176" y="303"/>
                    <a:pt x="172" y="312"/>
                  </a:cubicBezTo>
                  <a:cubicBezTo>
                    <a:pt x="169" y="317"/>
                    <a:pt x="169" y="320"/>
                    <a:pt x="174" y="324"/>
                  </a:cubicBezTo>
                  <a:cubicBezTo>
                    <a:pt x="183" y="330"/>
                    <a:pt x="210" y="321"/>
                    <a:pt x="215" y="311"/>
                  </a:cubicBezTo>
                  <a:cubicBezTo>
                    <a:pt x="217" y="307"/>
                    <a:pt x="216" y="303"/>
                    <a:pt x="213" y="299"/>
                  </a:cubicBezTo>
                  <a:close/>
                </a:path>
              </a:pathLst>
            </a:custGeom>
            <a:solidFill>
              <a:srgbClr val="14378B"/>
            </a:solidFill>
            <a:ln>
              <a:noFill/>
            </a:ln>
          </p:spPr>
          <p:txBody>
            <a:bodyPr anchor="ctr"/>
            <a:lstStyle/>
            <a:p>
              <a:pPr algn="ctr"/>
              <a:endParaRPr/>
            </a:p>
          </p:txBody>
        </p:sp>
        <p:sp>
          <p:nvSpPr>
            <p:cNvPr id="80" name="îsļiḑê"/>
            <p:cNvSpPr/>
            <p:nvPr/>
          </p:nvSpPr>
          <p:spPr bwMode="auto">
            <a:xfrm>
              <a:off x="8009610" y="-471777"/>
              <a:ext cx="291285" cy="247086"/>
            </a:xfrm>
            <a:custGeom>
              <a:avLst/>
              <a:gdLst>
                <a:gd name="T0" fmla="*/ 196 w 522"/>
                <a:gd name="T1" fmla="*/ 4 h 442"/>
                <a:gd name="T2" fmla="*/ 234 w 522"/>
                <a:gd name="T3" fmla="*/ 136 h 442"/>
                <a:gd name="T4" fmla="*/ 240 w 522"/>
                <a:gd name="T5" fmla="*/ 172 h 442"/>
                <a:gd name="T6" fmla="*/ 410 w 522"/>
                <a:gd name="T7" fmla="*/ 180 h 442"/>
                <a:gd name="T8" fmla="*/ 400 w 522"/>
                <a:gd name="T9" fmla="*/ 223 h 442"/>
                <a:gd name="T10" fmla="*/ 235 w 522"/>
                <a:gd name="T11" fmla="*/ 231 h 442"/>
                <a:gd name="T12" fmla="*/ 207 w 522"/>
                <a:gd name="T13" fmla="*/ 295 h 442"/>
                <a:gd name="T14" fmla="*/ 145 w 522"/>
                <a:gd name="T15" fmla="*/ 378 h 442"/>
                <a:gd name="T16" fmla="*/ 83 w 522"/>
                <a:gd name="T17" fmla="*/ 391 h 442"/>
                <a:gd name="T18" fmla="*/ 148 w 522"/>
                <a:gd name="T19" fmla="*/ 312 h 442"/>
                <a:gd name="T20" fmla="*/ 162 w 522"/>
                <a:gd name="T21" fmla="*/ 259 h 442"/>
                <a:gd name="T22" fmla="*/ 1 w 522"/>
                <a:gd name="T23" fmla="*/ 259 h 442"/>
                <a:gd name="T24" fmla="*/ 0 w 522"/>
                <a:gd name="T25" fmla="*/ 255 h 442"/>
                <a:gd name="T26" fmla="*/ 46 w 522"/>
                <a:gd name="T27" fmla="*/ 232 h 442"/>
                <a:gd name="T28" fmla="*/ 161 w 522"/>
                <a:gd name="T29" fmla="*/ 209 h 442"/>
                <a:gd name="T30" fmla="*/ 193 w 522"/>
                <a:gd name="T31" fmla="*/ 96 h 442"/>
                <a:gd name="T32" fmla="*/ 196 w 522"/>
                <a:gd name="T33" fmla="*/ 4 h 442"/>
                <a:gd name="T34" fmla="*/ 351 w 522"/>
                <a:gd name="T35" fmla="*/ 310 h 442"/>
                <a:gd name="T36" fmla="*/ 322 w 522"/>
                <a:gd name="T37" fmla="*/ 317 h 442"/>
                <a:gd name="T38" fmla="*/ 347 w 522"/>
                <a:gd name="T39" fmla="*/ 343 h 442"/>
                <a:gd name="T40" fmla="*/ 376 w 522"/>
                <a:gd name="T41" fmla="*/ 361 h 442"/>
                <a:gd name="T42" fmla="*/ 462 w 522"/>
                <a:gd name="T43" fmla="*/ 423 h 442"/>
                <a:gd name="T44" fmla="*/ 512 w 522"/>
                <a:gd name="T45" fmla="*/ 424 h 442"/>
                <a:gd name="T46" fmla="*/ 493 w 522"/>
                <a:gd name="T47" fmla="*/ 370 h 442"/>
                <a:gd name="T48" fmla="*/ 351 w 522"/>
                <a:gd name="T49" fmla="*/ 310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2" h="442">
                  <a:moveTo>
                    <a:pt x="196" y="4"/>
                  </a:moveTo>
                  <a:cubicBezTo>
                    <a:pt x="243" y="0"/>
                    <a:pt x="240" y="99"/>
                    <a:pt x="234" y="136"/>
                  </a:cubicBezTo>
                  <a:cubicBezTo>
                    <a:pt x="234" y="145"/>
                    <a:pt x="234" y="166"/>
                    <a:pt x="240" y="172"/>
                  </a:cubicBezTo>
                  <a:cubicBezTo>
                    <a:pt x="254" y="186"/>
                    <a:pt x="392" y="178"/>
                    <a:pt x="410" y="180"/>
                  </a:cubicBezTo>
                  <a:cubicBezTo>
                    <a:pt x="442" y="185"/>
                    <a:pt x="443" y="224"/>
                    <a:pt x="400" y="223"/>
                  </a:cubicBezTo>
                  <a:cubicBezTo>
                    <a:pt x="370" y="222"/>
                    <a:pt x="262" y="219"/>
                    <a:pt x="235" y="231"/>
                  </a:cubicBezTo>
                  <a:cubicBezTo>
                    <a:pt x="215" y="240"/>
                    <a:pt x="215" y="276"/>
                    <a:pt x="207" y="295"/>
                  </a:cubicBezTo>
                  <a:cubicBezTo>
                    <a:pt x="193" y="327"/>
                    <a:pt x="173" y="357"/>
                    <a:pt x="145" y="378"/>
                  </a:cubicBezTo>
                  <a:cubicBezTo>
                    <a:pt x="135" y="385"/>
                    <a:pt x="88" y="413"/>
                    <a:pt x="83" y="391"/>
                  </a:cubicBezTo>
                  <a:cubicBezTo>
                    <a:pt x="80" y="380"/>
                    <a:pt x="131" y="338"/>
                    <a:pt x="148" y="312"/>
                  </a:cubicBezTo>
                  <a:cubicBezTo>
                    <a:pt x="162" y="291"/>
                    <a:pt x="171" y="269"/>
                    <a:pt x="162" y="259"/>
                  </a:cubicBezTo>
                  <a:cubicBezTo>
                    <a:pt x="136" y="235"/>
                    <a:pt x="35" y="283"/>
                    <a:pt x="1" y="259"/>
                  </a:cubicBezTo>
                  <a:cubicBezTo>
                    <a:pt x="1" y="258"/>
                    <a:pt x="1" y="256"/>
                    <a:pt x="0" y="255"/>
                  </a:cubicBezTo>
                  <a:cubicBezTo>
                    <a:pt x="2" y="240"/>
                    <a:pt x="27" y="231"/>
                    <a:pt x="46" y="232"/>
                  </a:cubicBezTo>
                  <a:cubicBezTo>
                    <a:pt x="82" y="234"/>
                    <a:pt x="137" y="234"/>
                    <a:pt x="161" y="209"/>
                  </a:cubicBezTo>
                  <a:cubicBezTo>
                    <a:pt x="183" y="187"/>
                    <a:pt x="192" y="135"/>
                    <a:pt x="193" y="96"/>
                  </a:cubicBezTo>
                  <a:cubicBezTo>
                    <a:pt x="195" y="58"/>
                    <a:pt x="163" y="26"/>
                    <a:pt x="196" y="4"/>
                  </a:cubicBezTo>
                  <a:close/>
                  <a:moveTo>
                    <a:pt x="351" y="310"/>
                  </a:moveTo>
                  <a:cubicBezTo>
                    <a:pt x="340" y="308"/>
                    <a:pt x="327" y="305"/>
                    <a:pt x="322" y="317"/>
                  </a:cubicBezTo>
                  <a:cubicBezTo>
                    <a:pt x="324" y="330"/>
                    <a:pt x="336" y="337"/>
                    <a:pt x="347" y="343"/>
                  </a:cubicBezTo>
                  <a:cubicBezTo>
                    <a:pt x="358" y="348"/>
                    <a:pt x="367" y="354"/>
                    <a:pt x="376" y="361"/>
                  </a:cubicBezTo>
                  <a:cubicBezTo>
                    <a:pt x="402" y="381"/>
                    <a:pt x="433" y="407"/>
                    <a:pt x="462" y="423"/>
                  </a:cubicBezTo>
                  <a:cubicBezTo>
                    <a:pt x="473" y="429"/>
                    <a:pt x="502" y="442"/>
                    <a:pt x="512" y="424"/>
                  </a:cubicBezTo>
                  <a:cubicBezTo>
                    <a:pt x="522" y="405"/>
                    <a:pt x="504" y="379"/>
                    <a:pt x="493" y="370"/>
                  </a:cubicBezTo>
                  <a:cubicBezTo>
                    <a:pt x="467" y="350"/>
                    <a:pt x="394" y="316"/>
                    <a:pt x="351" y="310"/>
                  </a:cubicBezTo>
                  <a:close/>
                </a:path>
              </a:pathLst>
            </a:custGeom>
            <a:solidFill>
              <a:srgbClr val="14378B"/>
            </a:solidFill>
            <a:ln>
              <a:noFill/>
            </a:ln>
          </p:spPr>
          <p:txBody>
            <a:bodyPr anchor="ctr"/>
            <a:lstStyle/>
            <a:p>
              <a:pPr algn="ctr"/>
              <a:endParaRPr/>
            </a:p>
          </p:txBody>
        </p:sp>
        <p:sp>
          <p:nvSpPr>
            <p:cNvPr id="81" name="îṥľïďê"/>
            <p:cNvSpPr/>
            <p:nvPr/>
          </p:nvSpPr>
          <p:spPr bwMode="auto">
            <a:xfrm>
              <a:off x="7201788" y="-123513"/>
              <a:ext cx="59641" cy="74020"/>
            </a:xfrm>
            <a:custGeom>
              <a:avLst/>
              <a:gdLst>
                <a:gd name="T0" fmla="*/ 107 w 107"/>
                <a:gd name="T1" fmla="*/ 44 h 132"/>
                <a:gd name="T2" fmla="*/ 78 w 107"/>
                <a:gd name="T3" fmla="*/ 44 h 132"/>
                <a:gd name="T4" fmla="*/ 53 w 107"/>
                <a:gd name="T5" fmla="*/ 20 h 132"/>
                <a:gd name="T6" fmla="*/ 29 w 107"/>
                <a:gd name="T7" fmla="*/ 67 h 132"/>
                <a:gd name="T8" fmla="*/ 53 w 107"/>
                <a:gd name="T9" fmla="*/ 113 h 132"/>
                <a:gd name="T10" fmla="*/ 78 w 107"/>
                <a:gd name="T11" fmla="*/ 89 h 132"/>
                <a:gd name="T12" fmla="*/ 107 w 107"/>
                <a:gd name="T13" fmla="*/ 89 h 132"/>
                <a:gd name="T14" fmla="*/ 53 w 107"/>
                <a:gd name="T15" fmla="*/ 132 h 132"/>
                <a:gd name="T16" fmla="*/ 0 w 107"/>
                <a:gd name="T17" fmla="*/ 67 h 132"/>
                <a:gd name="T18" fmla="*/ 53 w 107"/>
                <a:gd name="T19" fmla="*/ 0 h 132"/>
                <a:gd name="T20" fmla="*/ 107 w 107"/>
                <a:gd name="T21" fmla="*/ 44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7" h="132">
                  <a:moveTo>
                    <a:pt x="107" y="44"/>
                  </a:moveTo>
                  <a:cubicBezTo>
                    <a:pt x="78" y="44"/>
                    <a:pt x="78" y="44"/>
                    <a:pt x="78" y="44"/>
                  </a:cubicBezTo>
                  <a:cubicBezTo>
                    <a:pt x="77" y="29"/>
                    <a:pt x="69" y="21"/>
                    <a:pt x="53" y="20"/>
                  </a:cubicBezTo>
                  <a:cubicBezTo>
                    <a:pt x="38" y="21"/>
                    <a:pt x="30" y="37"/>
                    <a:pt x="29" y="67"/>
                  </a:cubicBezTo>
                  <a:cubicBezTo>
                    <a:pt x="30" y="97"/>
                    <a:pt x="38" y="112"/>
                    <a:pt x="53" y="113"/>
                  </a:cubicBezTo>
                  <a:cubicBezTo>
                    <a:pt x="69" y="113"/>
                    <a:pt x="77" y="105"/>
                    <a:pt x="78" y="89"/>
                  </a:cubicBezTo>
                  <a:cubicBezTo>
                    <a:pt x="107" y="89"/>
                    <a:pt x="107" y="89"/>
                    <a:pt x="107" y="89"/>
                  </a:cubicBezTo>
                  <a:cubicBezTo>
                    <a:pt x="105" y="117"/>
                    <a:pt x="87" y="131"/>
                    <a:pt x="53" y="132"/>
                  </a:cubicBezTo>
                  <a:cubicBezTo>
                    <a:pt x="19" y="131"/>
                    <a:pt x="1" y="109"/>
                    <a:pt x="0" y="67"/>
                  </a:cubicBezTo>
                  <a:cubicBezTo>
                    <a:pt x="1" y="24"/>
                    <a:pt x="19" y="2"/>
                    <a:pt x="53" y="0"/>
                  </a:cubicBezTo>
                  <a:cubicBezTo>
                    <a:pt x="87" y="1"/>
                    <a:pt x="105" y="15"/>
                    <a:pt x="107" y="44"/>
                  </a:cubicBezTo>
                  <a:close/>
                </a:path>
              </a:pathLst>
            </a:custGeom>
            <a:solidFill>
              <a:srgbClr val="14378B"/>
            </a:solidFill>
            <a:ln>
              <a:noFill/>
            </a:ln>
          </p:spPr>
          <p:txBody>
            <a:bodyPr anchor="ctr"/>
            <a:lstStyle/>
            <a:p>
              <a:pPr algn="ctr"/>
              <a:endParaRPr/>
            </a:p>
          </p:txBody>
        </p:sp>
        <p:sp>
          <p:nvSpPr>
            <p:cNvPr id="82" name="îŝļíḍe"/>
            <p:cNvSpPr/>
            <p:nvPr/>
          </p:nvSpPr>
          <p:spPr bwMode="auto">
            <a:xfrm>
              <a:off x="7272612" y="-121383"/>
              <a:ext cx="49524" cy="70824"/>
            </a:xfrm>
            <a:custGeom>
              <a:avLst/>
              <a:gdLst>
                <a:gd name="T0" fmla="*/ 0 w 93"/>
                <a:gd name="T1" fmla="*/ 133 h 133"/>
                <a:gd name="T2" fmla="*/ 0 w 93"/>
                <a:gd name="T3" fmla="*/ 0 h 133"/>
                <a:gd name="T4" fmla="*/ 91 w 93"/>
                <a:gd name="T5" fmla="*/ 0 h 133"/>
                <a:gd name="T6" fmla="*/ 91 w 93"/>
                <a:gd name="T7" fmla="*/ 22 h 133"/>
                <a:gd name="T8" fmla="*/ 30 w 93"/>
                <a:gd name="T9" fmla="*/ 22 h 133"/>
                <a:gd name="T10" fmla="*/ 30 w 93"/>
                <a:gd name="T11" fmla="*/ 53 h 133"/>
                <a:gd name="T12" fmla="*/ 86 w 93"/>
                <a:gd name="T13" fmla="*/ 53 h 133"/>
                <a:gd name="T14" fmla="*/ 86 w 93"/>
                <a:gd name="T15" fmla="*/ 75 h 133"/>
                <a:gd name="T16" fmla="*/ 30 w 93"/>
                <a:gd name="T17" fmla="*/ 75 h 133"/>
                <a:gd name="T18" fmla="*/ 30 w 93"/>
                <a:gd name="T19" fmla="*/ 111 h 133"/>
                <a:gd name="T20" fmla="*/ 93 w 93"/>
                <a:gd name="T21" fmla="*/ 111 h 133"/>
                <a:gd name="T22" fmla="*/ 93 w 93"/>
                <a:gd name="T23" fmla="*/ 133 h 133"/>
                <a:gd name="T24" fmla="*/ 0 w 93"/>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3" h="133">
                  <a:moveTo>
                    <a:pt x="0" y="133"/>
                  </a:moveTo>
                  <a:lnTo>
                    <a:pt x="0" y="0"/>
                  </a:lnTo>
                  <a:lnTo>
                    <a:pt x="91" y="0"/>
                  </a:lnTo>
                  <a:lnTo>
                    <a:pt x="91" y="22"/>
                  </a:lnTo>
                  <a:lnTo>
                    <a:pt x="30" y="22"/>
                  </a:lnTo>
                  <a:lnTo>
                    <a:pt x="30" y="53"/>
                  </a:lnTo>
                  <a:lnTo>
                    <a:pt x="86" y="53"/>
                  </a:lnTo>
                  <a:lnTo>
                    <a:pt x="86" y="75"/>
                  </a:lnTo>
                  <a:lnTo>
                    <a:pt x="30" y="75"/>
                  </a:lnTo>
                  <a:lnTo>
                    <a:pt x="30" y="111"/>
                  </a:lnTo>
                  <a:lnTo>
                    <a:pt x="93" y="111"/>
                  </a:lnTo>
                  <a:lnTo>
                    <a:pt x="93" y="133"/>
                  </a:lnTo>
                  <a:lnTo>
                    <a:pt x="0" y="133"/>
                  </a:lnTo>
                  <a:close/>
                </a:path>
              </a:pathLst>
            </a:custGeom>
            <a:solidFill>
              <a:srgbClr val="14378B"/>
            </a:solidFill>
            <a:ln>
              <a:noFill/>
            </a:ln>
          </p:spPr>
          <p:txBody>
            <a:bodyPr anchor="ctr"/>
            <a:lstStyle/>
            <a:p>
              <a:pPr algn="ctr"/>
              <a:endParaRPr/>
            </a:p>
          </p:txBody>
        </p:sp>
        <p:sp>
          <p:nvSpPr>
            <p:cNvPr id="83" name="î$liḋè"/>
            <p:cNvSpPr/>
            <p:nvPr/>
          </p:nvSpPr>
          <p:spPr bwMode="auto">
            <a:xfrm>
              <a:off x="7337046" y="-121383"/>
              <a:ext cx="63902" cy="70824"/>
            </a:xfrm>
            <a:custGeom>
              <a:avLst/>
              <a:gdLst>
                <a:gd name="T0" fmla="*/ 120 w 120"/>
                <a:gd name="T1" fmla="*/ 133 h 133"/>
                <a:gd name="T2" fmla="*/ 80 w 120"/>
                <a:gd name="T3" fmla="*/ 133 h 133"/>
                <a:gd name="T4" fmla="*/ 27 w 120"/>
                <a:gd name="T5" fmla="*/ 22 h 133"/>
                <a:gd name="T6" fmla="*/ 27 w 120"/>
                <a:gd name="T7" fmla="*/ 23 h 133"/>
                <a:gd name="T8" fmla="*/ 27 w 120"/>
                <a:gd name="T9" fmla="*/ 133 h 133"/>
                <a:gd name="T10" fmla="*/ 0 w 120"/>
                <a:gd name="T11" fmla="*/ 133 h 133"/>
                <a:gd name="T12" fmla="*/ 0 w 120"/>
                <a:gd name="T13" fmla="*/ 0 h 133"/>
                <a:gd name="T14" fmla="*/ 43 w 120"/>
                <a:gd name="T15" fmla="*/ 0 h 133"/>
                <a:gd name="T16" fmla="*/ 93 w 120"/>
                <a:gd name="T17" fmla="*/ 106 h 133"/>
                <a:gd name="T18" fmla="*/ 94 w 120"/>
                <a:gd name="T19" fmla="*/ 105 h 133"/>
                <a:gd name="T20" fmla="*/ 94 w 120"/>
                <a:gd name="T21" fmla="*/ 0 h 133"/>
                <a:gd name="T22" fmla="*/ 120 w 120"/>
                <a:gd name="T23" fmla="*/ 0 h 133"/>
                <a:gd name="T24" fmla="*/ 120 w 120"/>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133">
                  <a:moveTo>
                    <a:pt x="120" y="133"/>
                  </a:moveTo>
                  <a:lnTo>
                    <a:pt x="80" y="133"/>
                  </a:lnTo>
                  <a:lnTo>
                    <a:pt x="27" y="22"/>
                  </a:lnTo>
                  <a:lnTo>
                    <a:pt x="27" y="23"/>
                  </a:lnTo>
                  <a:lnTo>
                    <a:pt x="27" y="133"/>
                  </a:lnTo>
                  <a:lnTo>
                    <a:pt x="0" y="133"/>
                  </a:lnTo>
                  <a:lnTo>
                    <a:pt x="0" y="0"/>
                  </a:lnTo>
                  <a:lnTo>
                    <a:pt x="43" y="0"/>
                  </a:lnTo>
                  <a:lnTo>
                    <a:pt x="93" y="106"/>
                  </a:lnTo>
                  <a:lnTo>
                    <a:pt x="94" y="105"/>
                  </a:lnTo>
                  <a:lnTo>
                    <a:pt x="94" y="0"/>
                  </a:lnTo>
                  <a:lnTo>
                    <a:pt x="120" y="0"/>
                  </a:lnTo>
                  <a:lnTo>
                    <a:pt x="120" y="133"/>
                  </a:lnTo>
                  <a:close/>
                </a:path>
              </a:pathLst>
            </a:custGeom>
            <a:solidFill>
              <a:srgbClr val="14378B"/>
            </a:solidFill>
            <a:ln>
              <a:noFill/>
            </a:ln>
          </p:spPr>
          <p:txBody>
            <a:bodyPr anchor="ctr"/>
            <a:lstStyle/>
            <a:p>
              <a:pPr algn="ctr"/>
              <a:endParaRPr/>
            </a:p>
          </p:txBody>
        </p:sp>
        <p:sp>
          <p:nvSpPr>
            <p:cNvPr id="84" name="iṥḷiḍê"/>
            <p:cNvSpPr/>
            <p:nvPr/>
          </p:nvSpPr>
          <p:spPr bwMode="auto">
            <a:xfrm>
              <a:off x="7411598" y="-121383"/>
              <a:ext cx="57511" cy="70824"/>
            </a:xfrm>
            <a:custGeom>
              <a:avLst/>
              <a:gdLst>
                <a:gd name="T0" fmla="*/ 0 w 108"/>
                <a:gd name="T1" fmla="*/ 22 h 133"/>
                <a:gd name="T2" fmla="*/ 0 w 108"/>
                <a:gd name="T3" fmla="*/ 0 h 133"/>
                <a:gd name="T4" fmla="*/ 108 w 108"/>
                <a:gd name="T5" fmla="*/ 0 h 133"/>
                <a:gd name="T6" fmla="*/ 108 w 108"/>
                <a:gd name="T7" fmla="*/ 22 h 133"/>
                <a:gd name="T8" fmla="*/ 69 w 108"/>
                <a:gd name="T9" fmla="*/ 22 h 133"/>
                <a:gd name="T10" fmla="*/ 69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85" name="îşļíḋé"/>
            <p:cNvSpPr/>
            <p:nvPr/>
          </p:nvSpPr>
          <p:spPr bwMode="auto">
            <a:xfrm>
              <a:off x="7479760" y="-121383"/>
              <a:ext cx="56979" cy="70824"/>
            </a:xfrm>
            <a:custGeom>
              <a:avLst/>
              <a:gdLst>
                <a:gd name="T0" fmla="*/ 27 w 102"/>
                <a:gd name="T1" fmla="*/ 21 h 127"/>
                <a:gd name="T2" fmla="*/ 27 w 102"/>
                <a:gd name="T3" fmla="*/ 55 h 127"/>
                <a:gd name="T4" fmla="*/ 50 w 102"/>
                <a:gd name="T5" fmla="*/ 55 h 127"/>
                <a:gd name="T6" fmla="*/ 69 w 102"/>
                <a:gd name="T7" fmla="*/ 37 h 127"/>
                <a:gd name="T8" fmla="*/ 50 w 102"/>
                <a:gd name="T9" fmla="*/ 21 h 127"/>
                <a:gd name="T10" fmla="*/ 27 w 102"/>
                <a:gd name="T11" fmla="*/ 21 h 127"/>
                <a:gd name="T12" fmla="*/ 27 w 102"/>
                <a:gd name="T13" fmla="*/ 76 h 127"/>
                <a:gd name="T14" fmla="*/ 27 w 102"/>
                <a:gd name="T15" fmla="*/ 127 h 127"/>
                <a:gd name="T16" fmla="*/ 0 w 102"/>
                <a:gd name="T17" fmla="*/ 127 h 127"/>
                <a:gd name="T18" fmla="*/ 0 w 102"/>
                <a:gd name="T19" fmla="*/ 0 h 127"/>
                <a:gd name="T20" fmla="*/ 54 w 102"/>
                <a:gd name="T21" fmla="*/ 0 h 127"/>
                <a:gd name="T22" fmla="*/ 98 w 102"/>
                <a:gd name="T23" fmla="*/ 33 h 127"/>
                <a:gd name="T24" fmla="*/ 72 w 102"/>
                <a:gd name="T25" fmla="*/ 64 h 127"/>
                <a:gd name="T26" fmla="*/ 72 w 102"/>
                <a:gd name="T27" fmla="*/ 65 h 127"/>
                <a:gd name="T28" fmla="*/ 95 w 102"/>
                <a:gd name="T29" fmla="*/ 93 h 127"/>
                <a:gd name="T30" fmla="*/ 95 w 102"/>
                <a:gd name="T31" fmla="*/ 97 h 127"/>
                <a:gd name="T32" fmla="*/ 102 w 102"/>
                <a:gd name="T33" fmla="*/ 127 h 127"/>
                <a:gd name="T34" fmla="*/ 73 w 102"/>
                <a:gd name="T35" fmla="*/ 127 h 127"/>
                <a:gd name="T36" fmla="*/ 68 w 102"/>
                <a:gd name="T37" fmla="*/ 93 h 127"/>
                <a:gd name="T38" fmla="*/ 56 w 102"/>
                <a:gd name="T39" fmla="*/ 76 h 127"/>
                <a:gd name="T40" fmla="*/ 27 w 102"/>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2" h="127">
                  <a:moveTo>
                    <a:pt x="27" y="21"/>
                  </a:moveTo>
                  <a:cubicBezTo>
                    <a:pt x="27" y="55"/>
                    <a:pt x="27" y="55"/>
                    <a:pt x="27" y="55"/>
                  </a:cubicBezTo>
                  <a:cubicBezTo>
                    <a:pt x="50" y="55"/>
                    <a:pt x="50" y="55"/>
                    <a:pt x="50" y="55"/>
                  </a:cubicBezTo>
                  <a:cubicBezTo>
                    <a:pt x="63" y="55"/>
                    <a:pt x="69" y="49"/>
                    <a:pt x="69" y="37"/>
                  </a:cubicBezTo>
                  <a:cubicBezTo>
                    <a:pt x="69"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4" y="66"/>
                    <a:pt x="92" y="75"/>
                    <a:pt x="95" y="93"/>
                  </a:cubicBezTo>
                  <a:cubicBezTo>
                    <a:pt x="95" y="95"/>
                    <a:pt x="95" y="96"/>
                    <a:pt x="95" y="97"/>
                  </a:cubicBezTo>
                  <a:cubicBezTo>
                    <a:pt x="97" y="112"/>
                    <a:pt x="99" y="122"/>
                    <a:pt x="102" y="127"/>
                  </a:cubicBezTo>
                  <a:cubicBezTo>
                    <a:pt x="73" y="127"/>
                    <a:pt x="73" y="127"/>
                    <a:pt x="73" y="127"/>
                  </a:cubicBezTo>
                  <a:cubicBezTo>
                    <a:pt x="70" y="116"/>
                    <a:pt x="68"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87" name="ïś1îḓé"/>
            <p:cNvSpPr/>
            <p:nvPr/>
          </p:nvSpPr>
          <p:spPr bwMode="auto">
            <a:xfrm>
              <a:off x="7543661" y="-121383"/>
              <a:ext cx="69227" cy="70824"/>
            </a:xfrm>
            <a:custGeom>
              <a:avLst/>
              <a:gdLst>
                <a:gd name="T0" fmla="*/ 28 w 130"/>
                <a:gd name="T1" fmla="*/ 133 h 133"/>
                <a:gd name="T2" fmla="*/ 0 w 130"/>
                <a:gd name="T3" fmla="*/ 133 h 133"/>
                <a:gd name="T4" fmla="*/ 49 w 130"/>
                <a:gd name="T5" fmla="*/ 0 h 133"/>
                <a:gd name="T6" fmla="*/ 83 w 130"/>
                <a:gd name="T7" fmla="*/ 0 h 133"/>
                <a:gd name="T8" fmla="*/ 130 w 130"/>
                <a:gd name="T9" fmla="*/ 133 h 133"/>
                <a:gd name="T10" fmla="*/ 100 w 130"/>
                <a:gd name="T11" fmla="*/ 133 h 133"/>
                <a:gd name="T12" fmla="*/ 91 w 130"/>
                <a:gd name="T13" fmla="*/ 106 h 133"/>
                <a:gd name="T14" fmla="*/ 38 w 130"/>
                <a:gd name="T15" fmla="*/ 106 h 133"/>
                <a:gd name="T16" fmla="*/ 28 w 130"/>
                <a:gd name="T17" fmla="*/ 133 h 133"/>
                <a:gd name="T18" fmla="*/ 28 w 130"/>
                <a:gd name="T19" fmla="*/ 133 h 133"/>
                <a:gd name="T20" fmla="*/ 45 w 130"/>
                <a:gd name="T21" fmla="*/ 83 h 133"/>
                <a:gd name="T22" fmla="*/ 84 w 130"/>
                <a:gd name="T23" fmla="*/ 83 h 133"/>
                <a:gd name="T24" fmla="*/ 65 w 130"/>
                <a:gd name="T25" fmla="*/ 26 h 133"/>
                <a:gd name="T26" fmla="*/ 65 w 130"/>
                <a:gd name="T27" fmla="*/ 26 h 133"/>
                <a:gd name="T28" fmla="*/ 45 w 130"/>
                <a:gd name="T29" fmla="*/ 8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0" h="133">
                  <a:moveTo>
                    <a:pt x="28" y="133"/>
                  </a:moveTo>
                  <a:lnTo>
                    <a:pt x="0" y="133"/>
                  </a:lnTo>
                  <a:lnTo>
                    <a:pt x="49" y="0"/>
                  </a:lnTo>
                  <a:lnTo>
                    <a:pt x="83" y="0"/>
                  </a:lnTo>
                  <a:lnTo>
                    <a:pt x="130" y="133"/>
                  </a:lnTo>
                  <a:lnTo>
                    <a:pt x="100" y="133"/>
                  </a:lnTo>
                  <a:lnTo>
                    <a:pt x="91" y="106"/>
                  </a:lnTo>
                  <a:lnTo>
                    <a:pt x="38" y="106"/>
                  </a:lnTo>
                  <a:lnTo>
                    <a:pt x="28" y="133"/>
                  </a:lnTo>
                  <a:lnTo>
                    <a:pt x="28" y="133"/>
                  </a:lnTo>
                  <a:close/>
                  <a:moveTo>
                    <a:pt x="45" y="83"/>
                  </a:moveTo>
                  <a:lnTo>
                    <a:pt x="84" y="83"/>
                  </a:lnTo>
                  <a:lnTo>
                    <a:pt x="65" y="26"/>
                  </a:lnTo>
                  <a:lnTo>
                    <a:pt x="65" y="26"/>
                  </a:lnTo>
                  <a:lnTo>
                    <a:pt x="45" y="83"/>
                  </a:lnTo>
                  <a:close/>
                </a:path>
              </a:pathLst>
            </a:custGeom>
            <a:solidFill>
              <a:srgbClr val="14378B"/>
            </a:solidFill>
            <a:ln>
              <a:noFill/>
            </a:ln>
          </p:spPr>
          <p:txBody>
            <a:bodyPr anchor="ctr"/>
            <a:lstStyle/>
            <a:p>
              <a:pPr algn="ctr"/>
              <a:endParaRPr/>
            </a:p>
          </p:txBody>
        </p:sp>
        <p:sp>
          <p:nvSpPr>
            <p:cNvPr id="89" name="iš1îḑe"/>
            <p:cNvSpPr/>
            <p:nvPr/>
          </p:nvSpPr>
          <p:spPr bwMode="auto">
            <a:xfrm>
              <a:off x="7624071" y="-121383"/>
              <a:ext cx="45796" cy="70824"/>
            </a:xfrm>
            <a:custGeom>
              <a:avLst/>
              <a:gdLst>
                <a:gd name="T0" fmla="*/ 86 w 86"/>
                <a:gd name="T1" fmla="*/ 133 h 133"/>
                <a:gd name="T2" fmla="*/ 0 w 86"/>
                <a:gd name="T3" fmla="*/ 133 h 133"/>
                <a:gd name="T4" fmla="*/ 0 w 86"/>
                <a:gd name="T5" fmla="*/ 0 h 133"/>
                <a:gd name="T6" fmla="*/ 28 w 86"/>
                <a:gd name="T7" fmla="*/ 0 h 133"/>
                <a:gd name="T8" fmla="*/ 28 w 86"/>
                <a:gd name="T9" fmla="*/ 111 h 133"/>
                <a:gd name="T10" fmla="*/ 86 w 86"/>
                <a:gd name="T11" fmla="*/ 111 h 133"/>
                <a:gd name="T12" fmla="*/ 86 w 86"/>
                <a:gd name="T13" fmla="*/ 133 h 133"/>
              </a:gdLst>
              <a:ahLst/>
              <a:cxnLst>
                <a:cxn ang="0">
                  <a:pos x="T0" y="T1"/>
                </a:cxn>
                <a:cxn ang="0">
                  <a:pos x="T2" y="T3"/>
                </a:cxn>
                <a:cxn ang="0">
                  <a:pos x="T4" y="T5"/>
                </a:cxn>
                <a:cxn ang="0">
                  <a:pos x="T6" y="T7"/>
                </a:cxn>
                <a:cxn ang="0">
                  <a:pos x="T8" y="T9"/>
                </a:cxn>
                <a:cxn ang="0">
                  <a:pos x="T10" y="T11"/>
                </a:cxn>
                <a:cxn ang="0">
                  <a:pos x="T12" y="T13"/>
                </a:cxn>
              </a:cxnLst>
              <a:rect l="0" t="0" r="r" b="b"/>
              <a:pathLst>
                <a:path w="86" h="133">
                  <a:moveTo>
                    <a:pt x="86" y="133"/>
                  </a:moveTo>
                  <a:lnTo>
                    <a:pt x="0" y="133"/>
                  </a:lnTo>
                  <a:lnTo>
                    <a:pt x="0" y="0"/>
                  </a:lnTo>
                  <a:lnTo>
                    <a:pt x="28" y="0"/>
                  </a:lnTo>
                  <a:lnTo>
                    <a:pt x="28" y="111"/>
                  </a:lnTo>
                  <a:lnTo>
                    <a:pt x="86" y="111"/>
                  </a:lnTo>
                  <a:lnTo>
                    <a:pt x="86" y="133"/>
                  </a:lnTo>
                  <a:close/>
                </a:path>
              </a:pathLst>
            </a:custGeom>
            <a:solidFill>
              <a:srgbClr val="14378B"/>
            </a:solidFill>
            <a:ln>
              <a:noFill/>
            </a:ln>
          </p:spPr>
          <p:txBody>
            <a:bodyPr anchor="ctr"/>
            <a:lstStyle/>
            <a:p>
              <a:pPr algn="ctr"/>
              <a:endParaRPr/>
            </a:p>
          </p:txBody>
        </p:sp>
        <p:sp>
          <p:nvSpPr>
            <p:cNvPr id="90" name="isļiḑê"/>
            <p:cNvSpPr/>
            <p:nvPr/>
          </p:nvSpPr>
          <p:spPr bwMode="auto">
            <a:xfrm>
              <a:off x="7698623"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7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7" y="0"/>
                  </a:cubicBezTo>
                  <a:cubicBezTo>
                    <a:pt x="84" y="2"/>
                    <a:pt x="99" y="15"/>
                    <a:pt x="100" y="39"/>
                  </a:cubicBezTo>
                  <a:close/>
                </a:path>
              </a:pathLst>
            </a:custGeom>
            <a:solidFill>
              <a:srgbClr val="14378B"/>
            </a:solidFill>
            <a:ln>
              <a:noFill/>
            </a:ln>
          </p:spPr>
          <p:txBody>
            <a:bodyPr anchor="ctr"/>
            <a:lstStyle/>
            <a:p>
              <a:pPr algn="ctr"/>
              <a:endParaRPr/>
            </a:p>
          </p:txBody>
        </p:sp>
        <p:sp>
          <p:nvSpPr>
            <p:cNvPr id="91" name="îṥḻide"/>
            <p:cNvSpPr/>
            <p:nvPr/>
          </p:nvSpPr>
          <p:spPr bwMode="auto">
            <a:xfrm>
              <a:off x="7768382" y="-123513"/>
              <a:ext cx="67629" cy="74020"/>
            </a:xfrm>
            <a:custGeom>
              <a:avLst/>
              <a:gdLst>
                <a:gd name="T0" fmla="*/ 61 w 121"/>
                <a:gd name="T1" fmla="*/ 132 h 132"/>
                <a:gd name="T2" fmla="*/ 0 w 121"/>
                <a:gd name="T3" fmla="*/ 67 h 132"/>
                <a:gd name="T4" fmla="*/ 61 w 121"/>
                <a:gd name="T5" fmla="*/ 0 h 132"/>
                <a:gd name="T6" fmla="*/ 121 w 121"/>
                <a:gd name="T7" fmla="*/ 67 h 132"/>
                <a:gd name="T8" fmla="*/ 61 w 121"/>
                <a:gd name="T9" fmla="*/ 132 h 132"/>
                <a:gd name="T10" fmla="*/ 61 w 121"/>
                <a:gd name="T11" fmla="*/ 20 h 132"/>
                <a:gd name="T12" fmla="*/ 29 w 121"/>
                <a:gd name="T13" fmla="*/ 67 h 132"/>
                <a:gd name="T14" fmla="*/ 61 w 121"/>
                <a:gd name="T15" fmla="*/ 113 h 132"/>
                <a:gd name="T16" fmla="*/ 93 w 121"/>
                <a:gd name="T17" fmla="*/ 67 h 132"/>
                <a:gd name="T18" fmla="*/ 61 w 121"/>
                <a:gd name="T19" fmla="*/ 2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32">
                  <a:moveTo>
                    <a:pt x="61" y="132"/>
                  </a:moveTo>
                  <a:cubicBezTo>
                    <a:pt x="21" y="131"/>
                    <a:pt x="1" y="109"/>
                    <a:pt x="0" y="67"/>
                  </a:cubicBezTo>
                  <a:cubicBezTo>
                    <a:pt x="1" y="23"/>
                    <a:pt x="21" y="1"/>
                    <a:pt x="61" y="0"/>
                  </a:cubicBezTo>
                  <a:cubicBezTo>
                    <a:pt x="100" y="1"/>
                    <a:pt x="120" y="23"/>
                    <a:pt x="121" y="67"/>
                  </a:cubicBezTo>
                  <a:cubicBezTo>
                    <a:pt x="120" y="109"/>
                    <a:pt x="100" y="131"/>
                    <a:pt x="61" y="132"/>
                  </a:cubicBezTo>
                  <a:close/>
                  <a:moveTo>
                    <a:pt x="61" y="20"/>
                  </a:moveTo>
                  <a:cubicBezTo>
                    <a:pt x="39" y="20"/>
                    <a:pt x="29" y="36"/>
                    <a:pt x="29" y="67"/>
                  </a:cubicBezTo>
                  <a:cubicBezTo>
                    <a:pt x="29" y="98"/>
                    <a:pt x="39" y="113"/>
                    <a:pt x="61" y="113"/>
                  </a:cubicBezTo>
                  <a:cubicBezTo>
                    <a:pt x="82" y="113"/>
                    <a:pt x="93" y="98"/>
                    <a:pt x="93" y="67"/>
                  </a:cubicBezTo>
                  <a:cubicBezTo>
                    <a:pt x="93" y="36"/>
                    <a:pt x="82" y="20"/>
                    <a:pt x="61" y="20"/>
                  </a:cubicBezTo>
                  <a:close/>
                </a:path>
              </a:pathLst>
            </a:custGeom>
            <a:solidFill>
              <a:srgbClr val="14378B"/>
            </a:solidFill>
            <a:ln>
              <a:noFill/>
            </a:ln>
          </p:spPr>
          <p:txBody>
            <a:bodyPr anchor="ctr"/>
            <a:lstStyle/>
            <a:p>
              <a:pPr algn="ctr"/>
              <a:endParaRPr/>
            </a:p>
          </p:txBody>
        </p:sp>
        <p:sp>
          <p:nvSpPr>
            <p:cNvPr id="92" name="iṩ1íḋê"/>
            <p:cNvSpPr/>
            <p:nvPr/>
          </p:nvSpPr>
          <p:spPr bwMode="auto">
            <a:xfrm>
              <a:off x="7850921" y="-121383"/>
              <a:ext cx="62304" cy="71889"/>
            </a:xfrm>
            <a:custGeom>
              <a:avLst/>
              <a:gdLst>
                <a:gd name="T0" fmla="*/ 84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8 w 111"/>
                <a:gd name="T13" fmla="*/ 0 h 129"/>
                <a:gd name="T14" fmla="*/ 28 w 111"/>
                <a:gd name="T15" fmla="*/ 70 h 129"/>
                <a:gd name="T16" fmla="*/ 56 w 111"/>
                <a:gd name="T17" fmla="*/ 110 h 129"/>
                <a:gd name="T18" fmla="*/ 84 w 111"/>
                <a:gd name="T19" fmla="*/ 70 h 129"/>
                <a:gd name="T20" fmla="*/ 84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4" y="0"/>
                  </a:moveTo>
                  <a:cubicBezTo>
                    <a:pt x="111" y="0"/>
                    <a:pt x="111" y="0"/>
                    <a:pt x="111" y="0"/>
                  </a:cubicBezTo>
                  <a:cubicBezTo>
                    <a:pt x="111" y="80"/>
                    <a:pt x="111" y="80"/>
                    <a:pt x="111" y="80"/>
                  </a:cubicBezTo>
                  <a:cubicBezTo>
                    <a:pt x="110" y="112"/>
                    <a:pt x="91" y="128"/>
                    <a:pt x="56" y="129"/>
                  </a:cubicBezTo>
                  <a:cubicBezTo>
                    <a:pt x="20" y="128"/>
                    <a:pt x="1" y="112"/>
                    <a:pt x="0" y="80"/>
                  </a:cubicBezTo>
                  <a:cubicBezTo>
                    <a:pt x="0" y="0"/>
                    <a:pt x="0" y="0"/>
                    <a:pt x="0" y="0"/>
                  </a:cubicBezTo>
                  <a:cubicBezTo>
                    <a:pt x="28" y="0"/>
                    <a:pt x="28" y="0"/>
                    <a:pt x="28" y="0"/>
                  </a:cubicBezTo>
                  <a:cubicBezTo>
                    <a:pt x="28" y="70"/>
                    <a:pt x="28" y="70"/>
                    <a:pt x="28" y="70"/>
                  </a:cubicBezTo>
                  <a:cubicBezTo>
                    <a:pt x="26" y="98"/>
                    <a:pt x="35" y="111"/>
                    <a:pt x="56" y="110"/>
                  </a:cubicBezTo>
                  <a:cubicBezTo>
                    <a:pt x="76" y="111"/>
                    <a:pt x="85" y="98"/>
                    <a:pt x="84" y="70"/>
                  </a:cubicBezTo>
                  <a:lnTo>
                    <a:pt x="84" y="0"/>
                  </a:lnTo>
                  <a:close/>
                </a:path>
              </a:pathLst>
            </a:custGeom>
            <a:solidFill>
              <a:srgbClr val="14378B"/>
            </a:solidFill>
            <a:ln>
              <a:noFill/>
            </a:ln>
          </p:spPr>
          <p:txBody>
            <a:bodyPr anchor="ctr"/>
            <a:lstStyle/>
            <a:p>
              <a:pPr algn="ctr"/>
              <a:endParaRPr/>
            </a:p>
          </p:txBody>
        </p:sp>
        <p:sp>
          <p:nvSpPr>
            <p:cNvPr id="93" name="isļiḑe"/>
            <p:cNvSpPr/>
            <p:nvPr/>
          </p:nvSpPr>
          <p:spPr bwMode="auto">
            <a:xfrm>
              <a:off x="7924941" y="-121383"/>
              <a:ext cx="58044" cy="70824"/>
            </a:xfrm>
            <a:custGeom>
              <a:avLst/>
              <a:gdLst>
                <a:gd name="T0" fmla="*/ 0 w 109"/>
                <a:gd name="T1" fmla="*/ 22 h 133"/>
                <a:gd name="T2" fmla="*/ 0 w 109"/>
                <a:gd name="T3" fmla="*/ 0 h 133"/>
                <a:gd name="T4" fmla="*/ 109 w 109"/>
                <a:gd name="T5" fmla="*/ 0 h 133"/>
                <a:gd name="T6" fmla="*/ 109 w 109"/>
                <a:gd name="T7" fmla="*/ 22 h 133"/>
                <a:gd name="T8" fmla="*/ 69 w 109"/>
                <a:gd name="T9" fmla="*/ 22 h 133"/>
                <a:gd name="T10" fmla="*/ 69 w 109"/>
                <a:gd name="T11" fmla="*/ 133 h 133"/>
                <a:gd name="T12" fmla="*/ 40 w 109"/>
                <a:gd name="T13" fmla="*/ 133 h 133"/>
                <a:gd name="T14" fmla="*/ 40 w 109"/>
                <a:gd name="T15" fmla="*/ 22 h 133"/>
                <a:gd name="T16" fmla="*/ 0 w 109"/>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 h="133">
                  <a:moveTo>
                    <a:pt x="0" y="22"/>
                  </a:moveTo>
                  <a:lnTo>
                    <a:pt x="0" y="0"/>
                  </a:lnTo>
                  <a:lnTo>
                    <a:pt x="109" y="0"/>
                  </a:lnTo>
                  <a:lnTo>
                    <a:pt x="109"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94" name="išļïďè"/>
            <p:cNvSpPr/>
            <p:nvPr/>
          </p:nvSpPr>
          <p:spPr bwMode="auto">
            <a:xfrm>
              <a:off x="7994168" y="-121383"/>
              <a:ext cx="57511" cy="70824"/>
            </a:xfrm>
            <a:custGeom>
              <a:avLst/>
              <a:gdLst>
                <a:gd name="T0" fmla="*/ 28 w 108"/>
                <a:gd name="T1" fmla="*/ 133 h 133"/>
                <a:gd name="T2" fmla="*/ 0 w 108"/>
                <a:gd name="T3" fmla="*/ 133 h 133"/>
                <a:gd name="T4" fmla="*/ 0 w 108"/>
                <a:gd name="T5" fmla="*/ 0 h 133"/>
                <a:gd name="T6" fmla="*/ 28 w 108"/>
                <a:gd name="T7" fmla="*/ 0 h 133"/>
                <a:gd name="T8" fmla="*/ 28 w 108"/>
                <a:gd name="T9" fmla="*/ 52 h 133"/>
                <a:gd name="T10" fmla="*/ 79 w 108"/>
                <a:gd name="T11" fmla="*/ 52 h 133"/>
                <a:gd name="T12" fmla="*/ 79 w 108"/>
                <a:gd name="T13" fmla="*/ 0 h 133"/>
                <a:gd name="T14" fmla="*/ 108 w 108"/>
                <a:gd name="T15" fmla="*/ 0 h 133"/>
                <a:gd name="T16" fmla="*/ 108 w 108"/>
                <a:gd name="T17" fmla="*/ 133 h 133"/>
                <a:gd name="T18" fmla="*/ 80 w 108"/>
                <a:gd name="T19" fmla="*/ 133 h 133"/>
                <a:gd name="T20" fmla="*/ 80 w 108"/>
                <a:gd name="T21" fmla="*/ 75 h 133"/>
                <a:gd name="T22" fmla="*/ 28 w 108"/>
                <a:gd name="T23" fmla="*/ 75 h 133"/>
                <a:gd name="T24" fmla="*/ 28 w 108"/>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8" h="133">
                  <a:moveTo>
                    <a:pt x="28" y="133"/>
                  </a:moveTo>
                  <a:lnTo>
                    <a:pt x="0" y="133"/>
                  </a:lnTo>
                  <a:lnTo>
                    <a:pt x="0" y="0"/>
                  </a:lnTo>
                  <a:lnTo>
                    <a:pt x="28" y="0"/>
                  </a:lnTo>
                  <a:lnTo>
                    <a:pt x="28" y="52"/>
                  </a:lnTo>
                  <a:lnTo>
                    <a:pt x="79" y="52"/>
                  </a:lnTo>
                  <a:lnTo>
                    <a:pt x="79" y="0"/>
                  </a:lnTo>
                  <a:lnTo>
                    <a:pt x="108" y="0"/>
                  </a:lnTo>
                  <a:lnTo>
                    <a:pt x="108" y="133"/>
                  </a:lnTo>
                  <a:lnTo>
                    <a:pt x="80" y="133"/>
                  </a:lnTo>
                  <a:lnTo>
                    <a:pt x="80" y="75"/>
                  </a:lnTo>
                  <a:lnTo>
                    <a:pt x="28" y="75"/>
                  </a:lnTo>
                  <a:lnTo>
                    <a:pt x="28" y="133"/>
                  </a:lnTo>
                  <a:close/>
                </a:path>
              </a:pathLst>
            </a:custGeom>
            <a:solidFill>
              <a:srgbClr val="14378B"/>
            </a:solidFill>
            <a:ln>
              <a:noFill/>
            </a:ln>
          </p:spPr>
          <p:txBody>
            <a:bodyPr anchor="ctr"/>
            <a:lstStyle/>
            <a:p>
              <a:pPr algn="ctr"/>
              <a:endParaRPr/>
            </a:p>
          </p:txBody>
        </p:sp>
        <p:sp>
          <p:nvSpPr>
            <p:cNvPr id="95" name="íṩ1îdè"/>
            <p:cNvSpPr/>
            <p:nvPr/>
          </p:nvSpPr>
          <p:spPr bwMode="auto">
            <a:xfrm>
              <a:off x="8090552" y="-121383"/>
              <a:ext cx="62304" cy="71889"/>
            </a:xfrm>
            <a:custGeom>
              <a:avLst/>
              <a:gdLst>
                <a:gd name="T0" fmla="*/ 83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7 w 111"/>
                <a:gd name="T13" fmla="*/ 0 h 129"/>
                <a:gd name="T14" fmla="*/ 27 w 111"/>
                <a:gd name="T15" fmla="*/ 70 h 129"/>
                <a:gd name="T16" fmla="*/ 56 w 111"/>
                <a:gd name="T17" fmla="*/ 110 h 129"/>
                <a:gd name="T18" fmla="*/ 83 w 111"/>
                <a:gd name="T19" fmla="*/ 70 h 129"/>
                <a:gd name="T20" fmla="*/ 83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3" y="0"/>
                  </a:moveTo>
                  <a:cubicBezTo>
                    <a:pt x="111" y="0"/>
                    <a:pt x="111" y="0"/>
                    <a:pt x="111" y="0"/>
                  </a:cubicBezTo>
                  <a:cubicBezTo>
                    <a:pt x="111" y="80"/>
                    <a:pt x="111" y="80"/>
                    <a:pt x="111" y="80"/>
                  </a:cubicBezTo>
                  <a:cubicBezTo>
                    <a:pt x="109" y="112"/>
                    <a:pt x="91" y="128"/>
                    <a:pt x="56" y="129"/>
                  </a:cubicBezTo>
                  <a:cubicBezTo>
                    <a:pt x="19" y="128"/>
                    <a:pt x="1" y="112"/>
                    <a:pt x="0" y="80"/>
                  </a:cubicBezTo>
                  <a:cubicBezTo>
                    <a:pt x="0" y="0"/>
                    <a:pt x="0" y="0"/>
                    <a:pt x="0" y="0"/>
                  </a:cubicBezTo>
                  <a:cubicBezTo>
                    <a:pt x="27" y="0"/>
                    <a:pt x="27" y="0"/>
                    <a:pt x="27" y="0"/>
                  </a:cubicBezTo>
                  <a:cubicBezTo>
                    <a:pt x="27" y="70"/>
                    <a:pt x="27" y="70"/>
                    <a:pt x="27" y="70"/>
                  </a:cubicBezTo>
                  <a:cubicBezTo>
                    <a:pt x="26" y="98"/>
                    <a:pt x="35" y="111"/>
                    <a:pt x="56" y="110"/>
                  </a:cubicBezTo>
                  <a:cubicBezTo>
                    <a:pt x="76" y="111"/>
                    <a:pt x="85" y="98"/>
                    <a:pt x="83" y="70"/>
                  </a:cubicBezTo>
                  <a:lnTo>
                    <a:pt x="83" y="0"/>
                  </a:lnTo>
                  <a:close/>
                </a:path>
              </a:pathLst>
            </a:custGeom>
            <a:solidFill>
              <a:srgbClr val="14378B"/>
            </a:solidFill>
            <a:ln>
              <a:noFill/>
            </a:ln>
          </p:spPr>
          <p:txBody>
            <a:bodyPr anchor="ctr"/>
            <a:lstStyle/>
            <a:p>
              <a:pPr algn="ctr"/>
              <a:endParaRPr/>
            </a:p>
          </p:txBody>
        </p:sp>
        <p:sp>
          <p:nvSpPr>
            <p:cNvPr id="96" name="íṣlïḓé"/>
            <p:cNvSpPr/>
            <p:nvPr/>
          </p:nvSpPr>
          <p:spPr bwMode="auto">
            <a:xfrm>
              <a:off x="8169897" y="-121383"/>
              <a:ext cx="64434" cy="70824"/>
            </a:xfrm>
            <a:custGeom>
              <a:avLst/>
              <a:gdLst>
                <a:gd name="T0" fmla="*/ 121 w 121"/>
                <a:gd name="T1" fmla="*/ 133 h 133"/>
                <a:gd name="T2" fmla="*/ 79 w 121"/>
                <a:gd name="T3" fmla="*/ 133 h 133"/>
                <a:gd name="T4" fmla="*/ 27 w 121"/>
                <a:gd name="T5" fmla="*/ 22 h 133"/>
                <a:gd name="T6" fmla="*/ 26 w 121"/>
                <a:gd name="T7" fmla="*/ 23 h 133"/>
                <a:gd name="T8" fmla="*/ 26 w 121"/>
                <a:gd name="T9" fmla="*/ 133 h 133"/>
                <a:gd name="T10" fmla="*/ 0 w 121"/>
                <a:gd name="T11" fmla="*/ 133 h 133"/>
                <a:gd name="T12" fmla="*/ 0 w 121"/>
                <a:gd name="T13" fmla="*/ 0 h 133"/>
                <a:gd name="T14" fmla="*/ 42 w 121"/>
                <a:gd name="T15" fmla="*/ 0 h 133"/>
                <a:gd name="T16" fmla="*/ 93 w 121"/>
                <a:gd name="T17" fmla="*/ 106 h 133"/>
                <a:gd name="T18" fmla="*/ 93 w 121"/>
                <a:gd name="T19" fmla="*/ 105 h 133"/>
                <a:gd name="T20" fmla="*/ 93 w 121"/>
                <a:gd name="T21" fmla="*/ 0 h 133"/>
                <a:gd name="T22" fmla="*/ 121 w 121"/>
                <a:gd name="T23" fmla="*/ 0 h 133"/>
                <a:gd name="T24" fmla="*/ 121 w 121"/>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1" h="133">
                  <a:moveTo>
                    <a:pt x="121" y="133"/>
                  </a:moveTo>
                  <a:lnTo>
                    <a:pt x="79" y="133"/>
                  </a:lnTo>
                  <a:lnTo>
                    <a:pt x="27" y="22"/>
                  </a:lnTo>
                  <a:lnTo>
                    <a:pt x="26" y="23"/>
                  </a:lnTo>
                  <a:lnTo>
                    <a:pt x="26" y="133"/>
                  </a:lnTo>
                  <a:lnTo>
                    <a:pt x="0" y="133"/>
                  </a:lnTo>
                  <a:lnTo>
                    <a:pt x="0" y="0"/>
                  </a:lnTo>
                  <a:lnTo>
                    <a:pt x="42" y="0"/>
                  </a:lnTo>
                  <a:lnTo>
                    <a:pt x="93" y="106"/>
                  </a:lnTo>
                  <a:lnTo>
                    <a:pt x="93" y="105"/>
                  </a:lnTo>
                  <a:lnTo>
                    <a:pt x="93" y="0"/>
                  </a:lnTo>
                  <a:lnTo>
                    <a:pt x="121" y="0"/>
                  </a:lnTo>
                  <a:lnTo>
                    <a:pt x="121" y="133"/>
                  </a:lnTo>
                  <a:close/>
                </a:path>
              </a:pathLst>
            </a:custGeom>
            <a:solidFill>
              <a:srgbClr val="14378B"/>
            </a:solidFill>
            <a:ln>
              <a:noFill/>
            </a:ln>
          </p:spPr>
          <p:txBody>
            <a:bodyPr anchor="ctr"/>
            <a:lstStyle/>
            <a:p>
              <a:pPr algn="ctr"/>
              <a:endParaRPr/>
            </a:p>
          </p:txBody>
        </p:sp>
        <p:sp>
          <p:nvSpPr>
            <p:cNvPr id="97" name="îŝliḑè"/>
            <p:cNvSpPr/>
            <p:nvPr/>
          </p:nvSpPr>
          <p:spPr bwMode="auto">
            <a:xfrm>
              <a:off x="8249241" y="-121383"/>
              <a:ext cx="15443" cy="70824"/>
            </a:xfrm>
            <a:prstGeom prst="rect">
              <a:avLst/>
            </a:prstGeom>
            <a:solidFill>
              <a:srgbClr val="14378B"/>
            </a:solidFill>
            <a:ln>
              <a:noFill/>
            </a:ln>
          </p:spPr>
          <p:txBody>
            <a:bodyPr anchor="ctr"/>
            <a:lstStyle/>
            <a:p>
              <a:pPr algn="ctr"/>
              <a:endParaRPr/>
            </a:p>
          </p:txBody>
        </p:sp>
        <p:sp>
          <p:nvSpPr>
            <p:cNvPr id="98" name="íṥļiḍè"/>
            <p:cNvSpPr/>
            <p:nvPr/>
          </p:nvSpPr>
          <p:spPr bwMode="auto">
            <a:xfrm>
              <a:off x="8274802" y="-121383"/>
              <a:ext cx="69227" cy="70824"/>
            </a:xfrm>
            <a:custGeom>
              <a:avLst/>
              <a:gdLst>
                <a:gd name="T0" fmla="*/ 49 w 130"/>
                <a:gd name="T1" fmla="*/ 133 h 133"/>
                <a:gd name="T2" fmla="*/ 0 w 130"/>
                <a:gd name="T3" fmla="*/ 0 h 133"/>
                <a:gd name="T4" fmla="*/ 32 w 130"/>
                <a:gd name="T5" fmla="*/ 0 h 133"/>
                <a:gd name="T6" fmla="*/ 66 w 130"/>
                <a:gd name="T7" fmla="*/ 106 h 133"/>
                <a:gd name="T8" fmla="*/ 67 w 130"/>
                <a:gd name="T9" fmla="*/ 106 h 133"/>
                <a:gd name="T10" fmla="*/ 102 w 130"/>
                <a:gd name="T11" fmla="*/ 0 h 133"/>
                <a:gd name="T12" fmla="*/ 130 w 130"/>
                <a:gd name="T13" fmla="*/ 0 h 133"/>
                <a:gd name="T14" fmla="*/ 81 w 130"/>
                <a:gd name="T15" fmla="*/ 133 h 133"/>
                <a:gd name="T16" fmla="*/ 49 w 130"/>
                <a:gd name="T17"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133">
                  <a:moveTo>
                    <a:pt x="49" y="133"/>
                  </a:moveTo>
                  <a:lnTo>
                    <a:pt x="0" y="0"/>
                  </a:lnTo>
                  <a:lnTo>
                    <a:pt x="32" y="0"/>
                  </a:lnTo>
                  <a:lnTo>
                    <a:pt x="66" y="106"/>
                  </a:lnTo>
                  <a:lnTo>
                    <a:pt x="67" y="106"/>
                  </a:lnTo>
                  <a:lnTo>
                    <a:pt x="102" y="0"/>
                  </a:lnTo>
                  <a:lnTo>
                    <a:pt x="130" y="0"/>
                  </a:lnTo>
                  <a:lnTo>
                    <a:pt x="81" y="133"/>
                  </a:lnTo>
                  <a:lnTo>
                    <a:pt x="49" y="133"/>
                  </a:lnTo>
                  <a:close/>
                </a:path>
              </a:pathLst>
            </a:custGeom>
            <a:solidFill>
              <a:srgbClr val="14378B"/>
            </a:solidFill>
            <a:ln>
              <a:noFill/>
            </a:ln>
          </p:spPr>
          <p:txBody>
            <a:bodyPr anchor="ctr"/>
            <a:lstStyle/>
            <a:p>
              <a:pPr algn="ctr"/>
              <a:endParaRPr/>
            </a:p>
          </p:txBody>
        </p:sp>
        <p:sp>
          <p:nvSpPr>
            <p:cNvPr id="99" name="îşļíďé"/>
            <p:cNvSpPr/>
            <p:nvPr/>
          </p:nvSpPr>
          <p:spPr bwMode="auto">
            <a:xfrm>
              <a:off x="8353614" y="-121383"/>
              <a:ext cx="48991" cy="70824"/>
            </a:xfrm>
            <a:custGeom>
              <a:avLst/>
              <a:gdLst>
                <a:gd name="T0" fmla="*/ 0 w 92"/>
                <a:gd name="T1" fmla="*/ 133 h 133"/>
                <a:gd name="T2" fmla="*/ 0 w 92"/>
                <a:gd name="T3" fmla="*/ 0 h 133"/>
                <a:gd name="T4" fmla="*/ 90 w 92"/>
                <a:gd name="T5" fmla="*/ 0 h 133"/>
                <a:gd name="T6" fmla="*/ 90 w 92"/>
                <a:gd name="T7" fmla="*/ 22 h 133"/>
                <a:gd name="T8" fmla="*/ 29 w 92"/>
                <a:gd name="T9" fmla="*/ 22 h 133"/>
                <a:gd name="T10" fmla="*/ 29 w 92"/>
                <a:gd name="T11" fmla="*/ 53 h 133"/>
                <a:gd name="T12" fmla="*/ 86 w 92"/>
                <a:gd name="T13" fmla="*/ 53 h 133"/>
                <a:gd name="T14" fmla="*/ 86 w 92"/>
                <a:gd name="T15" fmla="*/ 75 h 133"/>
                <a:gd name="T16" fmla="*/ 29 w 92"/>
                <a:gd name="T17" fmla="*/ 75 h 133"/>
                <a:gd name="T18" fmla="*/ 29 w 92"/>
                <a:gd name="T19" fmla="*/ 111 h 133"/>
                <a:gd name="T20" fmla="*/ 92 w 92"/>
                <a:gd name="T21" fmla="*/ 111 h 133"/>
                <a:gd name="T22" fmla="*/ 92 w 92"/>
                <a:gd name="T23" fmla="*/ 133 h 133"/>
                <a:gd name="T24" fmla="*/ 0 w 92"/>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2" h="133">
                  <a:moveTo>
                    <a:pt x="0" y="133"/>
                  </a:moveTo>
                  <a:lnTo>
                    <a:pt x="0" y="0"/>
                  </a:lnTo>
                  <a:lnTo>
                    <a:pt x="90" y="0"/>
                  </a:lnTo>
                  <a:lnTo>
                    <a:pt x="90" y="22"/>
                  </a:lnTo>
                  <a:lnTo>
                    <a:pt x="29" y="22"/>
                  </a:lnTo>
                  <a:lnTo>
                    <a:pt x="29" y="53"/>
                  </a:lnTo>
                  <a:lnTo>
                    <a:pt x="86" y="53"/>
                  </a:lnTo>
                  <a:lnTo>
                    <a:pt x="86" y="75"/>
                  </a:lnTo>
                  <a:lnTo>
                    <a:pt x="29" y="75"/>
                  </a:lnTo>
                  <a:lnTo>
                    <a:pt x="29" y="111"/>
                  </a:lnTo>
                  <a:lnTo>
                    <a:pt x="92" y="111"/>
                  </a:lnTo>
                  <a:lnTo>
                    <a:pt x="92" y="133"/>
                  </a:lnTo>
                  <a:lnTo>
                    <a:pt x="0" y="133"/>
                  </a:lnTo>
                  <a:close/>
                </a:path>
              </a:pathLst>
            </a:custGeom>
            <a:solidFill>
              <a:srgbClr val="14378B"/>
            </a:solidFill>
            <a:ln>
              <a:noFill/>
            </a:ln>
          </p:spPr>
          <p:txBody>
            <a:bodyPr anchor="ctr"/>
            <a:lstStyle/>
            <a:p>
              <a:pPr algn="ctr"/>
              <a:endParaRPr/>
            </a:p>
          </p:txBody>
        </p:sp>
        <p:sp>
          <p:nvSpPr>
            <p:cNvPr id="100" name="íšļîḓé"/>
            <p:cNvSpPr/>
            <p:nvPr/>
          </p:nvSpPr>
          <p:spPr bwMode="auto">
            <a:xfrm>
              <a:off x="8417515" y="-121383"/>
              <a:ext cx="57511" cy="70824"/>
            </a:xfrm>
            <a:custGeom>
              <a:avLst/>
              <a:gdLst>
                <a:gd name="T0" fmla="*/ 27 w 103"/>
                <a:gd name="T1" fmla="*/ 21 h 127"/>
                <a:gd name="T2" fmla="*/ 27 w 103"/>
                <a:gd name="T3" fmla="*/ 55 h 127"/>
                <a:gd name="T4" fmla="*/ 50 w 103"/>
                <a:gd name="T5" fmla="*/ 55 h 127"/>
                <a:gd name="T6" fmla="*/ 70 w 103"/>
                <a:gd name="T7" fmla="*/ 37 h 127"/>
                <a:gd name="T8" fmla="*/ 50 w 103"/>
                <a:gd name="T9" fmla="*/ 21 h 127"/>
                <a:gd name="T10" fmla="*/ 27 w 103"/>
                <a:gd name="T11" fmla="*/ 21 h 127"/>
                <a:gd name="T12" fmla="*/ 27 w 103"/>
                <a:gd name="T13" fmla="*/ 76 h 127"/>
                <a:gd name="T14" fmla="*/ 27 w 103"/>
                <a:gd name="T15" fmla="*/ 127 h 127"/>
                <a:gd name="T16" fmla="*/ 0 w 103"/>
                <a:gd name="T17" fmla="*/ 127 h 127"/>
                <a:gd name="T18" fmla="*/ 0 w 103"/>
                <a:gd name="T19" fmla="*/ 0 h 127"/>
                <a:gd name="T20" fmla="*/ 54 w 103"/>
                <a:gd name="T21" fmla="*/ 0 h 127"/>
                <a:gd name="T22" fmla="*/ 98 w 103"/>
                <a:gd name="T23" fmla="*/ 33 h 127"/>
                <a:gd name="T24" fmla="*/ 72 w 103"/>
                <a:gd name="T25" fmla="*/ 64 h 127"/>
                <a:gd name="T26" fmla="*/ 72 w 103"/>
                <a:gd name="T27" fmla="*/ 65 h 127"/>
                <a:gd name="T28" fmla="*/ 95 w 103"/>
                <a:gd name="T29" fmla="*/ 93 h 127"/>
                <a:gd name="T30" fmla="*/ 96 w 103"/>
                <a:gd name="T31" fmla="*/ 97 h 127"/>
                <a:gd name="T32" fmla="*/ 103 w 103"/>
                <a:gd name="T33" fmla="*/ 127 h 127"/>
                <a:gd name="T34" fmla="*/ 73 w 103"/>
                <a:gd name="T35" fmla="*/ 127 h 127"/>
                <a:gd name="T36" fmla="*/ 68 w 103"/>
                <a:gd name="T37" fmla="*/ 93 h 127"/>
                <a:gd name="T38" fmla="*/ 56 w 103"/>
                <a:gd name="T39" fmla="*/ 76 h 127"/>
                <a:gd name="T40" fmla="*/ 27 w 103"/>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3" h="127">
                  <a:moveTo>
                    <a:pt x="27" y="21"/>
                  </a:moveTo>
                  <a:cubicBezTo>
                    <a:pt x="27" y="55"/>
                    <a:pt x="27" y="55"/>
                    <a:pt x="27" y="55"/>
                  </a:cubicBezTo>
                  <a:cubicBezTo>
                    <a:pt x="50" y="55"/>
                    <a:pt x="50" y="55"/>
                    <a:pt x="50" y="55"/>
                  </a:cubicBezTo>
                  <a:cubicBezTo>
                    <a:pt x="63" y="55"/>
                    <a:pt x="70" y="49"/>
                    <a:pt x="70" y="37"/>
                  </a:cubicBezTo>
                  <a:cubicBezTo>
                    <a:pt x="70"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5" y="66"/>
                    <a:pt x="92" y="75"/>
                    <a:pt x="95" y="93"/>
                  </a:cubicBezTo>
                  <a:cubicBezTo>
                    <a:pt x="95" y="95"/>
                    <a:pt x="96" y="96"/>
                    <a:pt x="96" y="97"/>
                  </a:cubicBezTo>
                  <a:cubicBezTo>
                    <a:pt x="97" y="112"/>
                    <a:pt x="99" y="122"/>
                    <a:pt x="103" y="127"/>
                  </a:cubicBezTo>
                  <a:cubicBezTo>
                    <a:pt x="73" y="127"/>
                    <a:pt x="73" y="127"/>
                    <a:pt x="73" y="127"/>
                  </a:cubicBezTo>
                  <a:cubicBezTo>
                    <a:pt x="70" y="116"/>
                    <a:pt x="69"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101" name="ïṩlïdé"/>
            <p:cNvSpPr/>
            <p:nvPr/>
          </p:nvSpPr>
          <p:spPr bwMode="auto">
            <a:xfrm>
              <a:off x="8483547"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6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6" y="0"/>
                  </a:cubicBezTo>
                  <a:cubicBezTo>
                    <a:pt x="84" y="2"/>
                    <a:pt x="98" y="15"/>
                    <a:pt x="100" y="39"/>
                  </a:cubicBezTo>
                  <a:close/>
                </a:path>
              </a:pathLst>
            </a:custGeom>
            <a:solidFill>
              <a:srgbClr val="14378B"/>
            </a:solidFill>
            <a:ln>
              <a:noFill/>
            </a:ln>
          </p:spPr>
          <p:txBody>
            <a:bodyPr anchor="ctr"/>
            <a:lstStyle/>
            <a:p>
              <a:pPr algn="ctr"/>
              <a:endParaRPr/>
            </a:p>
          </p:txBody>
        </p:sp>
        <p:sp>
          <p:nvSpPr>
            <p:cNvPr id="102" name="îṩlïḍê"/>
            <p:cNvSpPr/>
            <p:nvPr/>
          </p:nvSpPr>
          <p:spPr bwMode="auto">
            <a:xfrm>
              <a:off x="8555437" y="-121383"/>
              <a:ext cx="15443" cy="70824"/>
            </a:xfrm>
            <a:prstGeom prst="rect">
              <a:avLst/>
            </a:prstGeom>
            <a:solidFill>
              <a:srgbClr val="14378B"/>
            </a:solidFill>
            <a:ln>
              <a:noFill/>
            </a:ln>
          </p:spPr>
          <p:txBody>
            <a:bodyPr anchor="ctr"/>
            <a:lstStyle/>
            <a:p>
              <a:pPr algn="ctr"/>
              <a:endParaRPr/>
            </a:p>
          </p:txBody>
        </p:sp>
        <p:sp>
          <p:nvSpPr>
            <p:cNvPr id="149" name="ïSliḋè"/>
            <p:cNvSpPr/>
            <p:nvPr/>
          </p:nvSpPr>
          <p:spPr bwMode="auto">
            <a:xfrm>
              <a:off x="8580997" y="-121383"/>
              <a:ext cx="57511" cy="70824"/>
            </a:xfrm>
            <a:custGeom>
              <a:avLst/>
              <a:gdLst>
                <a:gd name="T0" fmla="*/ 0 w 108"/>
                <a:gd name="T1" fmla="*/ 22 h 133"/>
                <a:gd name="T2" fmla="*/ 0 w 108"/>
                <a:gd name="T3" fmla="*/ 0 h 133"/>
                <a:gd name="T4" fmla="*/ 108 w 108"/>
                <a:gd name="T5" fmla="*/ 0 h 133"/>
                <a:gd name="T6" fmla="*/ 108 w 108"/>
                <a:gd name="T7" fmla="*/ 22 h 133"/>
                <a:gd name="T8" fmla="*/ 68 w 108"/>
                <a:gd name="T9" fmla="*/ 22 h 133"/>
                <a:gd name="T10" fmla="*/ 68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8" y="22"/>
                  </a:lnTo>
                  <a:lnTo>
                    <a:pt x="68" y="133"/>
                  </a:lnTo>
                  <a:lnTo>
                    <a:pt x="40" y="133"/>
                  </a:lnTo>
                  <a:lnTo>
                    <a:pt x="40" y="22"/>
                  </a:lnTo>
                  <a:lnTo>
                    <a:pt x="0" y="22"/>
                  </a:lnTo>
                  <a:close/>
                </a:path>
              </a:pathLst>
            </a:custGeom>
            <a:solidFill>
              <a:srgbClr val="14378B"/>
            </a:solidFill>
            <a:ln>
              <a:noFill/>
            </a:ln>
          </p:spPr>
          <p:txBody>
            <a:bodyPr anchor="ctr"/>
            <a:lstStyle/>
            <a:p>
              <a:pPr algn="ctr"/>
              <a:endParaRPr/>
            </a:p>
          </p:txBody>
        </p:sp>
        <p:sp>
          <p:nvSpPr>
            <p:cNvPr id="150" name="îś1îde"/>
            <p:cNvSpPr/>
            <p:nvPr/>
          </p:nvSpPr>
          <p:spPr bwMode="auto">
            <a:xfrm>
              <a:off x="8644366" y="-121383"/>
              <a:ext cx="63369" cy="70824"/>
            </a:xfrm>
            <a:custGeom>
              <a:avLst/>
              <a:gdLst>
                <a:gd name="T0" fmla="*/ 45 w 119"/>
                <a:gd name="T1" fmla="*/ 133 h 133"/>
                <a:gd name="T2" fmla="*/ 45 w 119"/>
                <a:gd name="T3" fmla="*/ 90 h 133"/>
                <a:gd name="T4" fmla="*/ 0 w 119"/>
                <a:gd name="T5" fmla="*/ 0 h 133"/>
                <a:gd name="T6" fmla="*/ 34 w 119"/>
                <a:gd name="T7" fmla="*/ 0 h 133"/>
                <a:gd name="T8" fmla="*/ 61 w 119"/>
                <a:gd name="T9" fmla="*/ 61 h 133"/>
                <a:gd name="T10" fmla="*/ 89 w 119"/>
                <a:gd name="T11" fmla="*/ 0 h 133"/>
                <a:gd name="T12" fmla="*/ 119 w 119"/>
                <a:gd name="T13" fmla="*/ 0 h 133"/>
                <a:gd name="T14" fmla="*/ 74 w 119"/>
                <a:gd name="T15" fmla="*/ 90 h 133"/>
                <a:gd name="T16" fmla="*/ 74 w 119"/>
                <a:gd name="T17" fmla="*/ 133 h 133"/>
                <a:gd name="T18" fmla="*/ 45 w 119"/>
                <a:gd name="T19"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9" h="133">
                  <a:moveTo>
                    <a:pt x="45" y="133"/>
                  </a:moveTo>
                  <a:lnTo>
                    <a:pt x="45" y="90"/>
                  </a:lnTo>
                  <a:lnTo>
                    <a:pt x="0" y="0"/>
                  </a:lnTo>
                  <a:lnTo>
                    <a:pt x="34" y="0"/>
                  </a:lnTo>
                  <a:lnTo>
                    <a:pt x="61" y="61"/>
                  </a:lnTo>
                  <a:lnTo>
                    <a:pt x="89" y="0"/>
                  </a:lnTo>
                  <a:lnTo>
                    <a:pt x="119" y="0"/>
                  </a:lnTo>
                  <a:lnTo>
                    <a:pt x="74" y="90"/>
                  </a:lnTo>
                  <a:lnTo>
                    <a:pt x="74" y="133"/>
                  </a:lnTo>
                  <a:lnTo>
                    <a:pt x="45" y="133"/>
                  </a:lnTo>
                  <a:close/>
                </a:path>
              </a:pathLst>
            </a:custGeom>
            <a:solidFill>
              <a:srgbClr val="14378B"/>
            </a:solidFill>
            <a:ln>
              <a:noFill/>
            </a:ln>
          </p:spPr>
          <p:txBody>
            <a:bodyPr anchor="ctr"/>
            <a:lstStyle/>
            <a:p>
              <a:pPr algn="ctr"/>
              <a:endParaRPr/>
            </a:p>
          </p:txBody>
        </p:sp>
        <p:grpSp>
          <p:nvGrpSpPr>
            <p:cNvPr id="151" name="组合 150"/>
            <p:cNvGrpSpPr/>
            <p:nvPr/>
          </p:nvGrpSpPr>
          <p:grpSpPr>
            <a:xfrm>
              <a:off x="6468241" y="-589995"/>
              <a:ext cx="621463" cy="623075"/>
              <a:chOff x="5786829" y="126955"/>
              <a:chExt cx="1534722" cy="1538704"/>
            </a:xfrm>
            <a:solidFill>
              <a:srgbClr val="14378B"/>
            </a:solidFill>
          </p:grpSpPr>
          <p:sp>
            <p:nvSpPr>
              <p:cNvPr id="152" name="任意多边形: 形状 151"/>
              <p:cNvSpPr/>
              <p:nvPr/>
            </p:nvSpPr>
            <p:spPr bwMode="auto">
              <a:xfrm>
                <a:off x="5786829" y="126955"/>
                <a:ext cx="1534722" cy="1538704"/>
              </a:xfrm>
              <a:custGeom>
                <a:avLst/>
                <a:gdLst>
                  <a:gd name="connsiteX0" fmla="*/ 767361 w 1534722"/>
                  <a:gd name="connsiteY0" fmla="*/ 17259 h 1538704"/>
                  <a:gd name="connsiteX1" fmla="*/ 16594 w 1534722"/>
                  <a:gd name="connsiteY1" fmla="*/ 769353 h 1538704"/>
                  <a:gd name="connsiteX2" fmla="*/ 767361 w 1534722"/>
                  <a:gd name="connsiteY2" fmla="*/ 1521447 h 1538704"/>
                  <a:gd name="connsiteX3" fmla="*/ 1518128 w 1534722"/>
                  <a:gd name="connsiteY3" fmla="*/ 769353 h 1538704"/>
                  <a:gd name="connsiteX4" fmla="*/ 767361 w 1534722"/>
                  <a:gd name="connsiteY4" fmla="*/ 17259 h 1538704"/>
                  <a:gd name="connsiteX5" fmla="*/ 767361 w 1534722"/>
                  <a:gd name="connsiteY5" fmla="*/ 0 h 1538704"/>
                  <a:gd name="connsiteX6" fmla="*/ 1534722 w 1534722"/>
                  <a:gd name="connsiteY6" fmla="*/ 769352 h 1538704"/>
                  <a:gd name="connsiteX7" fmla="*/ 767361 w 1534722"/>
                  <a:gd name="connsiteY7" fmla="*/ 1538704 h 1538704"/>
                  <a:gd name="connsiteX8" fmla="*/ 0 w 1534722"/>
                  <a:gd name="connsiteY8" fmla="*/ 769352 h 1538704"/>
                  <a:gd name="connsiteX9" fmla="*/ 767361 w 1534722"/>
                  <a:gd name="connsiteY9" fmla="*/ 0 h 1538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34722" h="1538704">
                    <a:moveTo>
                      <a:pt x="767361" y="17259"/>
                    </a:moveTo>
                    <a:cubicBezTo>
                      <a:pt x="352724" y="17259"/>
                      <a:pt x="16594" y="353983"/>
                      <a:pt x="16594" y="769353"/>
                    </a:cubicBezTo>
                    <a:cubicBezTo>
                      <a:pt x="16594" y="1184723"/>
                      <a:pt x="352724" y="1521447"/>
                      <a:pt x="767361" y="1521447"/>
                    </a:cubicBezTo>
                    <a:cubicBezTo>
                      <a:pt x="1181998" y="1521447"/>
                      <a:pt x="1518128" y="1184723"/>
                      <a:pt x="1518128" y="769353"/>
                    </a:cubicBezTo>
                    <a:cubicBezTo>
                      <a:pt x="1518128" y="353983"/>
                      <a:pt x="1181998" y="17259"/>
                      <a:pt x="767361" y="17259"/>
                    </a:cubicBezTo>
                    <a:close/>
                    <a:moveTo>
                      <a:pt x="767361" y="0"/>
                    </a:moveTo>
                    <a:cubicBezTo>
                      <a:pt x="1191163" y="0"/>
                      <a:pt x="1534722" y="344451"/>
                      <a:pt x="1534722" y="769352"/>
                    </a:cubicBezTo>
                    <a:cubicBezTo>
                      <a:pt x="1534722" y="1194253"/>
                      <a:pt x="1191163" y="1538704"/>
                      <a:pt x="767361" y="1538704"/>
                    </a:cubicBezTo>
                    <a:cubicBezTo>
                      <a:pt x="343559" y="1538704"/>
                      <a:pt x="0" y="1194253"/>
                      <a:pt x="0" y="769352"/>
                    </a:cubicBezTo>
                    <a:cubicBezTo>
                      <a:pt x="0" y="344451"/>
                      <a:pt x="343559" y="0"/>
                      <a:pt x="767361" y="0"/>
                    </a:cubicBezTo>
                    <a:close/>
                  </a:path>
                </a:pathLst>
              </a:custGeom>
              <a:grpFill/>
              <a:ln>
                <a:noFill/>
              </a:ln>
            </p:spPr>
            <p:txBody>
              <a:bodyPr wrap="square" anchor="ctr">
                <a:noAutofit/>
              </a:bodyPr>
              <a:lstStyle/>
              <a:p>
                <a:pPr algn="ctr"/>
                <a:endParaRPr/>
              </a:p>
            </p:txBody>
          </p:sp>
          <p:sp>
            <p:nvSpPr>
              <p:cNvPr id="153" name="任意多边形: 形状 152"/>
              <p:cNvSpPr/>
              <p:nvPr/>
            </p:nvSpPr>
            <p:spPr bwMode="auto">
              <a:xfrm>
                <a:off x="5939505" y="279629"/>
                <a:ext cx="1230700" cy="1233354"/>
              </a:xfrm>
              <a:custGeom>
                <a:avLst/>
                <a:gdLst>
                  <a:gd name="connsiteX0" fmla="*/ 615350 w 1230700"/>
                  <a:gd name="connsiteY0" fmla="*/ 15931 h 1233354"/>
                  <a:gd name="connsiteX1" fmla="*/ 17259 w 1230700"/>
                  <a:gd name="connsiteY1" fmla="*/ 616012 h 1233354"/>
                  <a:gd name="connsiteX2" fmla="*/ 615350 w 1230700"/>
                  <a:gd name="connsiteY2" fmla="*/ 1216093 h 1233354"/>
                  <a:gd name="connsiteX3" fmla="*/ 1213441 w 1230700"/>
                  <a:gd name="connsiteY3" fmla="*/ 616012 h 1233354"/>
                  <a:gd name="connsiteX4" fmla="*/ 615350 w 1230700"/>
                  <a:gd name="connsiteY4" fmla="*/ 15931 h 1233354"/>
                  <a:gd name="connsiteX5" fmla="*/ 615350 w 1230700"/>
                  <a:gd name="connsiteY5" fmla="*/ 0 h 1233354"/>
                  <a:gd name="connsiteX6" fmla="*/ 1230700 w 1230700"/>
                  <a:gd name="connsiteY6" fmla="*/ 616677 h 1233354"/>
                  <a:gd name="connsiteX7" fmla="*/ 615350 w 1230700"/>
                  <a:gd name="connsiteY7" fmla="*/ 1233354 h 1233354"/>
                  <a:gd name="connsiteX8" fmla="*/ 0 w 1230700"/>
                  <a:gd name="connsiteY8" fmla="*/ 616677 h 1233354"/>
                  <a:gd name="connsiteX9" fmla="*/ 615350 w 1230700"/>
                  <a:gd name="connsiteY9" fmla="*/ 0 h 1233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0700" h="1233354">
                    <a:moveTo>
                      <a:pt x="615350" y="15931"/>
                    </a:moveTo>
                    <a:cubicBezTo>
                      <a:pt x="285033" y="15931"/>
                      <a:pt x="17259" y="284596"/>
                      <a:pt x="17259" y="616012"/>
                    </a:cubicBezTo>
                    <a:cubicBezTo>
                      <a:pt x="17259" y="947428"/>
                      <a:pt x="285033" y="1216093"/>
                      <a:pt x="615350" y="1216093"/>
                    </a:cubicBezTo>
                    <a:cubicBezTo>
                      <a:pt x="945667" y="1216093"/>
                      <a:pt x="1213441" y="947428"/>
                      <a:pt x="1213441" y="616012"/>
                    </a:cubicBezTo>
                    <a:cubicBezTo>
                      <a:pt x="1213441" y="284596"/>
                      <a:pt x="945667" y="15931"/>
                      <a:pt x="615350" y="15931"/>
                    </a:cubicBezTo>
                    <a:close/>
                    <a:moveTo>
                      <a:pt x="615350" y="0"/>
                    </a:moveTo>
                    <a:cubicBezTo>
                      <a:pt x="955198" y="0"/>
                      <a:pt x="1230700" y="276096"/>
                      <a:pt x="1230700" y="616677"/>
                    </a:cubicBezTo>
                    <a:cubicBezTo>
                      <a:pt x="1230700" y="957258"/>
                      <a:pt x="955198" y="1233354"/>
                      <a:pt x="615350" y="1233354"/>
                    </a:cubicBezTo>
                    <a:cubicBezTo>
                      <a:pt x="275502" y="1233354"/>
                      <a:pt x="0" y="957258"/>
                      <a:pt x="0" y="616677"/>
                    </a:cubicBezTo>
                    <a:cubicBezTo>
                      <a:pt x="0" y="276096"/>
                      <a:pt x="275502" y="0"/>
                      <a:pt x="615350" y="0"/>
                    </a:cubicBezTo>
                    <a:close/>
                  </a:path>
                </a:pathLst>
              </a:custGeom>
              <a:grpFill/>
              <a:ln>
                <a:noFill/>
              </a:ln>
            </p:spPr>
            <p:txBody>
              <a:bodyPr wrap="square" anchor="ctr">
                <a:noAutofit/>
              </a:bodyPr>
              <a:lstStyle/>
              <a:p>
                <a:pPr algn="ctr"/>
                <a:endParaRPr/>
              </a:p>
            </p:txBody>
          </p:sp>
          <p:sp>
            <p:nvSpPr>
              <p:cNvPr id="156" name="任意多边形: 形状 155"/>
              <p:cNvSpPr/>
              <p:nvPr/>
            </p:nvSpPr>
            <p:spPr bwMode="auto">
              <a:xfrm>
                <a:off x="5968710" y="308836"/>
                <a:ext cx="1172284" cy="1173612"/>
              </a:xfrm>
              <a:custGeom>
                <a:avLst/>
                <a:gdLst>
                  <a:gd name="connsiteX0" fmla="*/ 234991 w 1172284"/>
                  <a:gd name="connsiteY0" fmla="*/ 388993 h 1173612"/>
                  <a:gd name="connsiteX1" fmla="*/ 92968 w 1172284"/>
                  <a:gd name="connsiteY1" fmla="*/ 539400 h 1173612"/>
                  <a:gd name="connsiteX2" fmla="*/ 105500 w 1172284"/>
                  <a:gd name="connsiteY2" fmla="*/ 664739 h 1173612"/>
                  <a:gd name="connsiteX3" fmla="*/ 317142 w 1172284"/>
                  <a:gd name="connsiteY3" fmla="*/ 872245 h 1173612"/>
                  <a:gd name="connsiteX4" fmla="*/ 520429 w 1172284"/>
                  <a:gd name="connsiteY4" fmla="*/ 661954 h 1173612"/>
                  <a:gd name="connsiteX5" fmla="*/ 439671 w 1172284"/>
                  <a:gd name="connsiteY5" fmla="*/ 583965 h 1173612"/>
                  <a:gd name="connsiteX6" fmla="*/ 312964 w 1172284"/>
                  <a:gd name="connsiteY6" fmla="*/ 714875 h 1173612"/>
                  <a:gd name="connsiteX7" fmla="*/ 229422 w 1172284"/>
                  <a:gd name="connsiteY7" fmla="*/ 632708 h 1173612"/>
                  <a:gd name="connsiteX8" fmla="*/ 222460 w 1172284"/>
                  <a:gd name="connsiteY8" fmla="*/ 554719 h 1173612"/>
                  <a:gd name="connsiteX9" fmla="*/ 272585 w 1172284"/>
                  <a:gd name="connsiteY9" fmla="*/ 494835 h 1173612"/>
                  <a:gd name="connsiteX10" fmla="*/ 363090 w 1172284"/>
                  <a:gd name="connsiteY10" fmla="*/ 575609 h 1173612"/>
                  <a:gd name="connsiteX11" fmla="*/ 396507 w 1172284"/>
                  <a:gd name="connsiteY11" fmla="*/ 542185 h 1173612"/>
                  <a:gd name="connsiteX12" fmla="*/ 885806 w 1172284"/>
                  <a:gd name="connsiteY12" fmla="*/ 337217 h 1173612"/>
                  <a:gd name="connsiteX13" fmla="*/ 809299 w 1172284"/>
                  <a:gd name="connsiteY13" fmla="*/ 416766 h 1173612"/>
                  <a:gd name="connsiteX14" fmla="*/ 910845 w 1172284"/>
                  <a:gd name="connsiteY14" fmla="*/ 511666 h 1173612"/>
                  <a:gd name="connsiteX15" fmla="*/ 953967 w 1172284"/>
                  <a:gd name="connsiteY15" fmla="*/ 619127 h 1173612"/>
                  <a:gd name="connsiteX16" fmla="*/ 891370 w 1172284"/>
                  <a:gd name="connsiteY16" fmla="*/ 691698 h 1173612"/>
                  <a:gd name="connsiteX17" fmla="*/ 711926 w 1172284"/>
                  <a:gd name="connsiteY17" fmla="*/ 517249 h 1173612"/>
                  <a:gd name="connsiteX18" fmla="*/ 675759 w 1172284"/>
                  <a:gd name="connsiteY18" fmla="*/ 552138 h 1173612"/>
                  <a:gd name="connsiteX19" fmla="*/ 930319 w 1172284"/>
                  <a:gd name="connsiteY19" fmla="*/ 800554 h 1173612"/>
                  <a:gd name="connsiteX20" fmla="*/ 1081942 w 1172284"/>
                  <a:gd name="connsiteY20" fmla="*/ 642852 h 1173612"/>
                  <a:gd name="connsiteX21" fmla="*/ 1066641 w 1172284"/>
                  <a:gd name="connsiteY21" fmla="*/ 513062 h 1173612"/>
                  <a:gd name="connsiteX22" fmla="*/ 885806 w 1172284"/>
                  <a:gd name="connsiteY22" fmla="*/ 337217 h 1173612"/>
                  <a:gd name="connsiteX23" fmla="*/ 550424 w 1172284"/>
                  <a:gd name="connsiteY23" fmla="*/ 67506 h 1173612"/>
                  <a:gd name="connsiteX24" fmla="*/ 442771 w 1172284"/>
                  <a:gd name="connsiteY24" fmla="*/ 144464 h 1173612"/>
                  <a:gd name="connsiteX25" fmla="*/ 260214 w 1172284"/>
                  <a:gd name="connsiteY25" fmla="*/ 345494 h 1173612"/>
                  <a:gd name="connsiteX26" fmla="*/ 757716 w 1172284"/>
                  <a:gd name="connsiteY26" fmla="*/ 832715 h 1173612"/>
                  <a:gd name="connsiteX27" fmla="*/ 660167 w 1172284"/>
                  <a:gd name="connsiteY27" fmla="*/ 929042 h 1173612"/>
                  <a:gd name="connsiteX28" fmla="*/ 554256 w 1172284"/>
                  <a:gd name="connsiteY28" fmla="*/ 954171 h 1173612"/>
                  <a:gd name="connsiteX29" fmla="*/ 456707 w 1172284"/>
                  <a:gd name="connsiteY29" fmla="*/ 856448 h 1173612"/>
                  <a:gd name="connsiteX30" fmla="*/ 584915 w 1172284"/>
                  <a:gd name="connsiteY30" fmla="*/ 725219 h 1173612"/>
                  <a:gd name="connsiteX31" fmla="*/ 543108 w 1172284"/>
                  <a:gd name="connsiteY31" fmla="*/ 686130 h 1173612"/>
                  <a:gd name="connsiteX32" fmla="*/ 342435 w 1172284"/>
                  <a:gd name="connsiteY32" fmla="*/ 895537 h 1173612"/>
                  <a:gd name="connsiteX33" fmla="*/ 505481 w 1172284"/>
                  <a:gd name="connsiteY33" fmla="*/ 1064459 h 1173612"/>
                  <a:gd name="connsiteX34" fmla="*/ 675496 w 1172284"/>
                  <a:gd name="connsiteY34" fmla="*/ 1063063 h 1173612"/>
                  <a:gd name="connsiteX35" fmla="*/ 905434 w 1172284"/>
                  <a:gd name="connsiteY35" fmla="*/ 829923 h 1173612"/>
                  <a:gd name="connsiteX36" fmla="*/ 400964 w 1172284"/>
                  <a:gd name="connsiteY36" fmla="*/ 344098 h 1173612"/>
                  <a:gd name="connsiteX37" fmla="*/ 512449 w 1172284"/>
                  <a:gd name="connsiteY37" fmla="*/ 222642 h 1173612"/>
                  <a:gd name="connsiteX38" fmla="*/ 601637 w 1172284"/>
                  <a:gd name="connsiteY38" fmla="*/ 215662 h 1173612"/>
                  <a:gd name="connsiteX39" fmla="*/ 742387 w 1172284"/>
                  <a:gd name="connsiteY39" fmla="*/ 349683 h 1173612"/>
                  <a:gd name="connsiteX40" fmla="*/ 611392 w 1172284"/>
                  <a:gd name="connsiteY40" fmla="*/ 482307 h 1173612"/>
                  <a:gd name="connsiteX41" fmla="*/ 646231 w 1172284"/>
                  <a:gd name="connsiteY41" fmla="*/ 518604 h 1173612"/>
                  <a:gd name="connsiteX42" fmla="*/ 853872 w 1172284"/>
                  <a:gd name="connsiteY42" fmla="*/ 307801 h 1173612"/>
                  <a:gd name="connsiteX43" fmla="*/ 664348 w 1172284"/>
                  <a:gd name="connsiteY43" fmla="*/ 119335 h 1173612"/>
                  <a:gd name="connsiteX44" fmla="*/ 550424 w 1172284"/>
                  <a:gd name="connsiteY44" fmla="*/ 67506 h 1173612"/>
                  <a:gd name="connsiteX45" fmla="*/ 586142 w 1172284"/>
                  <a:gd name="connsiteY45" fmla="*/ 0 h 1173612"/>
                  <a:gd name="connsiteX46" fmla="*/ 1172284 w 1172284"/>
                  <a:gd name="connsiteY46" fmla="*/ 586806 h 1173612"/>
                  <a:gd name="connsiteX47" fmla="*/ 586142 w 1172284"/>
                  <a:gd name="connsiteY47" fmla="*/ 1173612 h 1173612"/>
                  <a:gd name="connsiteX48" fmla="*/ 0 w 1172284"/>
                  <a:gd name="connsiteY48" fmla="*/ 586806 h 1173612"/>
                  <a:gd name="connsiteX49" fmla="*/ 586142 w 1172284"/>
                  <a:gd name="connsiteY49" fmla="*/ 0 h 1173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172284" h="1173612">
                    <a:moveTo>
                      <a:pt x="234991" y="388993"/>
                    </a:moveTo>
                    <a:cubicBezTo>
                      <a:pt x="234991" y="388993"/>
                      <a:pt x="234991" y="388993"/>
                      <a:pt x="92968" y="539400"/>
                    </a:cubicBezTo>
                    <a:cubicBezTo>
                      <a:pt x="67905" y="565860"/>
                      <a:pt x="63728" y="624352"/>
                      <a:pt x="105500" y="664739"/>
                    </a:cubicBezTo>
                    <a:cubicBezTo>
                      <a:pt x="105500" y="664739"/>
                      <a:pt x="105500" y="664739"/>
                      <a:pt x="317142" y="872245"/>
                    </a:cubicBezTo>
                    <a:cubicBezTo>
                      <a:pt x="317142" y="872245"/>
                      <a:pt x="317142" y="872245"/>
                      <a:pt x="520429" y="661954"/>
                    </a:cubicBezTo>
                    <a:cubicBezTo>
                      <a:pt x="520429" y="661954"/>
                      <a:pt x="520429" y="661954"/>
                      <a:pt x="439671" y="583965"/>
                    </a:cubicBezTo>
                    <a:cubicBezTo>
                      <a:pt x="439671" y="583965"/>
                      <a:pt x="439671" y="583965"/>
                      <a:pt x="312964" y="714875"/>
                    </a:cubicBezTo>
                    <a:cubicBezTo>
                      <a:pt x="312964" y="714875"/>
                      <a:pt x="312964" y="714875"/>
                      <a:pt x="229422" y="632708"/>
                    </a:cubicBezTo>
                    <a:cubicBezTo>
                      <a:pt x="209928" y="606248"/>
                      <a:pt x="202966" y="581180"/>
                      <a:pt x="222460" y="554719"/>
                    </a:cubicBezTo>
                    <a:cubicBezTo>
                      <a:pt x="222460" y="554719"/>
                      <a:pt x="222460" y="554719"/>
                      <a:pt x="272585" y="494835"/>
                    </a:cubicBezTo>
                    <a:cubicBezTo>
                      <a:pt x="272585" y="494835"/>
                      <a:pt x="272585" y="494835"/>
                      <a:pt x="363090" y="575609"/>
                    </a:cubicBezTo>
                    <a:cubicBezTo>
                      <a:pt x="363090" y="575609"/>
                      <a:pt x="363090" y="575609"/>
                      <a:pt x="396507" y="542185"/>
                    </a:cubicBezTo>
                    <a:close/>
                    <a:moveTo>
                      <a:pt x="885806" y="337217"/>
                    </a:moveTo>
                    <a:cubicBezTo>
                      <a:pt x="809299" y="416766"/>
                      <a:pt x="809299" y="416766"/>
                      <a:pt x="809299" y="416766"/>
                    </a:cubicBezTo>
                    <a:cubicBezTo>
                      <a:pt x="910845" y="511666"/>
                      <a:pt x="910845" y="511666"/>
                      <a:pt x="910845" y="511666"/>
                    </a:cubicBezTo>
                    <a:cubicBezTo>
                      <a:pt x="949794" y="547952"/>
                      <a:pt x="972050" y="591215"/>
                      <a:pt x="953967" y="619127"/>
                    </a:cubicBezTo>
                    <a:cubicBezTo>
                      <a:pt x="891370" y="691698"/>
                      <a:pt x="891370" y="691698"/>
                      <a:pt x="891370" y="691698"/>
                    </a:cubicBezTo>
                    <a:lnTo>
                      <a:pt x="711926" y="517249"/>
                    </a:lnTo>
                    <a:cubicBezTo>
                      <a:pt x="675759" y="552138"/>
                      <a:pt x="675759" y="552138"/>
                      <a:pt x="675759" y="552138"/>
                    </a:cubicBezTo>
                    <a:cubicBezTo>
                      <a:pt x="930319" y="800554"/>
                      <a:pt x="930319" y="800554"/>
                      <a:pt x="930319" y="800554"/>
                    </a:cubicBezTo>
                    <a:cubicBezTo>
                      <a:pt x="1081942" y="642852"/>
                      <a:pt x="1081942" y="642852"/>
                      <a:pt x="1081942" y="642852"/>
                    </a:cubicBezTo>
                    <a:cubicBezTo>
                      <a:pt x="1112545" y="613545"/>
                      <a:pt x="1095853" y="538182"/>
                      <a:pt x="1066641" y="513062"/>
                    </a:cubicBezTo>
                    <a:cubicBezTo>
                      <a:pt x="885806" y="337217"/>
                      <a:pt x="885806" y="337217"/>
                      <a:pt x="885806" y="337217"/>
                    </a:cubicBezTo>
                    <a:close/>
                    <a:moveTo>
                      <a:pt x="550424" y="67506"/>
                    </a:moveTo>
                    <a:cubicBezTo>
                      <a:pt x="515237" y="71869"/>
                      <a:pt x="481094" y="97696"/>
                      <a:pt x="442771" y="144464"/>
                    </a:cubicBezTo>
                    <a:cubicBezTo>
                      <a:pt x="260214" y="345494"/>
                      <a:pt x="260214" y="345494"/>
                      <a:pt x="260214" y="345494"/>
                    </a:cubicBezTo>
                    <a:cubicBezTo>
                      <a:pt x="757716" y="832715"/>
                      <a:pt x="757716" y="832715"/>
                      <a:pt x="757716" y="832715"/>
                    </a:cubicBezTo>
                    <a:cubicBezTo>
                      <a:pt x="660167" y="929042"/>
                      <a:pt x="660167" y="929042"/>
                      <a:pt x="660167" y="929042"/>
                    </a:cubicBezTo>
                    <a:cubicBezTo>
                      <a:pt x="625328" y="962548"/>
                      <a:pt x="577947" y="975112"/>
                      <a:pt x="554256" y="954171"/>
                    </a:cubicBezTo>
                    <a:cubicBezTo>
                      <a:pt x="456707" y="856448"/>
                      <a:pt x="456707" y="856448"/>
                      <a:pt x="456707" y="856448"/>
                    </a:cubicBezTo>
                    <a:cubicBezTo>
                      <a:pt x="584915" y="725219"/>
                      <a:pt x="584915" y="725219"/>
                      <a:pt x="584915" y="725219"/>
                    </a:cubicBezTo>
                    <a:lnTo>
                      <a:pt x="543108" y="686130"/>
                    </a:lnTo>
                    <a:cubicBezTo>
                      <a:pt x="342435" y="895537"/>
                      <a:pt x="342435" y="895537"/>
                      <a:pt x="342435" y="895537"/>
                    </a:cubicBezTo>
                    <a:cubicBezTo>
                      <a:pt x="505481" y="1064459"/>
                      <a:pt x="505481" y="1064459"/>
                      <a:pt x="505481" y="1064459"/>
                    </a:cubicBezTo>
                    <a:cubicBezTo>
                      <a:pt x="559830" y="1120301"/>
                      <a:pt x="608605" y="1124489"/>
                      <a:pt x="675496" y="1063063"/>
                    </a:cubicBezTo>
                    <a:cubicBezTo>
                      <a:pt x="905434" y="829923"/>
                      <a:pt x="905434" y="829923"/>
                      <a:pt x="905434" y="829923"/>
                    </a:cubicBezTo>
                    <a:cubicBezTo>
                      <a:pt x="400964" y="344098"/>
                      <a:pt x="400964" y="344098"/>
                      <a:pt x="400964" y="344098"/>
                    </a:cubicBezTo>
                    <a:cubicBezTo>
                      <a:pt x="512449" y="222642"/>
                      <a:pt x="512449" y="222642"/>
                      <a:pt x="512449" y="222642"/>
                    </a:cubicBezTo>
                    <a:cubicBezTo>
                      <a:pt x="512449" y="222642"/>
                      <a:pt x="554256" y="183553"/>
                      <a:pt x="601637" y="215662"/>
                    </a:cubicBezTo>
                    <a:cubicBezTo>
                      <a:pt x="649019" y="249167"/>
                      <a:pt x="743781" y="346890"/>
                      <a:pt x="742387" y="349683"/>
                    </a:cubicBezTo>
                    <a:cubicBezTo>
                      <a:pt x="611392" y="482307"/>
                      <a:pt x="611392" y="482307"/>
                      <a:pt x="611392" y="482307"/>
                    </a:cubicBezTo>
                    <a:cubicBezTo>
                      <a:pt x="646231" y="518604"/>
                      <a:pt x="646231" y="518604"/>
                      <a:pt x="646231" y="518604"/>
                    </a:cubicBezTo>
                    <a:cubicBezTo>
                      <a:pt x="853872" y="307801"/>
                      <a:pt x="853872" y="307801"/>
                      <a:pt x="853872" y="307801"/>
                    </a:cubicBezTo>
                    <a:cubicBezTo>
                      <a:pt x="664348" y="119335"/>
                      <a:pt x="664348" y="119335"/>
                      <a:pt x="664348" y="119335"/>
                    </a:cubicBezTo>
                    <a:cubicBezTo>
                      <a:pt x="621844" y="80245"/>
                      <a:pt x="585611" y="63144"/>
                      <a:pt x="550424" y="67506"/>
                    </a:cubicBezTo>
                    <a:close/>
                    <a:moveTo>
                      <a:pt x="586142" y="0"/>
                    </a:moveTo>
                    <a:cubicBezTo>
                      <a:pt x="909859" y="0"/>
                      <a:pt x="1172284" y="262722"/>
                      <a:pt x="1172284" y="586806"/>
                    </a:cubicBezTo>
                    <a:cubicBezTo>
                      <a:pt x="1172284" y="910890"/>
                      <a:pt x="909859" y="1173612"/>
                      <a:pt x="586142" y="1173612"/>
                    </a:cubicBezTo>
                    <a:cubicBezTo>
                      <a:pt x="262425" y="1173612"/>
                      <a:pt x="0" y="910890"/>
                      <a:pt x="0" y="586806"/>
                    </a:cubicBezTo>
                    <a:cubicBezTo>
                      <a:pt x="0" y="262722"/>
                      <a:pt x="262425" y="0"/>
                      <a:pt x="586142" y="0"/>
                    </a:cubicBezTo>
                    <a:close/>
                  </a:path>
                </a:pathLst>
              </a:custGeom>
              <a:grpFill/>
              <a:ln>
                <a:noFill/>
              </a:ln>
            </p:spPr>
            <p:txBody>
              <a:bodyPr wrap="square" anchor="ctr">
                <a:noAutofit/>
              </a:bodyPr>
              <a:lstStyle/>
              <a:p>
                <a:pPr algn="ctr"/>
                <a:endParaRPr/>
              </a:p>
            </p:txBody>
          </p:sp>
          <p:sp>
            <p:nvSpPr>
              <p:cNvPr id="159" name="ïŝḻíḑè"/>
              <p:cNvSpPr/>
              <p:nvPr/>
            </p:nvSpPr>
            <p:spPr bwMode="auto">
              <a:xfrm>
                <a:off x="5874452" y="1174442"/>
                <a:ext cx="136745" cy="73018"/>
              </a:xfrm>
              <a:custGeom>
                <a:avLst/>
                <a:gdLst>
                  <a:gd name="T0" fmla="*/ 7 w 98"/>
                  <a:gd name="T1" fmla="*/ 52 h 52"/>
                  <a:gd name="T2" fmla="*/ 12 w 98"/>
                  <a:gd name="T3" fmla="*/ 46 h 52"/>
                  <a:gd name="T4" fmla="*/ 95 w 98"/>
                  <a:gd name="T5" fmla="*/ 4 h 52"/>
                  <a:gd name="T6" fmla="*/ 98 w 98"/>
                  <a:gd name="T7" fmla="*/ 4 h 52"/>
                  <a:gd name="T8" fmla="*/ 96 w 98"/>
                  <a:gd name="T9" fmla="*/ 0 h 52"/>
                  <a:gd name="T10" fmla="*/ 94 w 98"/>
                  <a:gd name="T11" fmla="*/ 1 h 52"/>
                  <a:gd name="T12" fmla="*/ 7 w 98"/>
                  <a:gd name="T13" fmla="*/ 38 h 52"/>
                  <a:gd name="T14" fmla="*/ 0 w 98"/>
                  <a:gd name="T15" fmla="*/ 39 h 52"/>
                  <a:gd name="T16" fmla="*/ 7 w 98"/>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52">
                    <a:moveTo>
                      <a:pt x="7" y="52"/>
                    </a:moveTo>
                    <a:cubicBezTo>
                      <a:pt x="5" y="48"/>
                      <a:pt x="7" y="48"/>
                      <a:pt x="12" y="46"/>
                    </a:cubicBezTo>
                    <a:cubicBezTo>
                      <a:pt x="95" y="4"/>
                      <a:pt x="95" y="4"/>
                      <a:pt x="95" y="4"/>
                    </a:cubicBezTo>
                    <a:cubicBezTo>
                      <a:pt x="96" y="4"/>
                      <a:pt x="97" y="3"/>
                      <a:pt x="98" y="4"/>
                    </a:cubicBezTo>
                    <a:cubicBezTo>
                      <a:pt x="96" y="0"/>
                      <a:pt x="96" y="0"/>
                      <a:pt x="96" y="0"/>
                    </a:cubicBezTo>
                    <a:cubicBezTo>
                      <a:pt x="96" y="0"/>
                      <a:pt x="95" y="1"/>
                      <a:pt x="94" y="1"/>
                    </a:cubicBezTo>
                    <a:cubicBezTo>
                      <a:pt x="7" y="38"/>
                      <a:pt x="7" y="38"/>
                      <a:pt x="7" y="38"/>
                    </a:cubicBezTo>
                    <a:cubicBezTo>
                      <a:pt x="3" y="40"/>
                      <a:pt x="2" y="42"/>
                      <a:pt x="0" y="39"/>
                    </a:cubicBezTo>
                    <a:lnTo>
                      <a:pt x="7" y="52"/>
                    </a:lnTo>
                    <a:close/>
                  </a:path>
                </a:pathLst>
              </a:custGeom>
              <a:grpFill/>
              <a:ln>
                <a:noFill/>
              </a:ln>
            </p:spPr>
            <p:txBody>
              <a:bodyPr anchor="ctr"/>
              <a:lstStyle/>
              <a:p>
                <a:pPr algn="ctr"/>
                <a:endParaRPr/>
              </a:p>
            </p:txBody>
          </p:sp>
          <p:sp>
            <p:nvSpPr>
              <p:cNvPr id="176" name="îsḷïdé"/>
              <p:cNvSpPr/>
              <p:nvPr/>
            </p:nvSpPr>
            <p:spPr bwMode="auto">
              <a:xfrm>
                <a:off x="5895693" y="1197012"/>
                <a:ext cx="128779" cy="80984"/>
              </a:xfrm>
              <a:custGeom>
                <a:avLst/>
                <a:gdLst>
                  <a:gd name="T0" fmla="*/ 4 w 93"/>
                  <a:gd name="T1" fmla="*/ 58 h 58"/>
                  <a:gd name="T2" fmla="*/ 5 w 93"/>
                  <a:gd name="T3" fmla="*/ 56 h 58"/>
                  <a:gd name="T4" fmla="*/ 92 w 93"/>
                  <a:gd name="T5" fmla="*/ 6 h 58"/>
                  <a:gd name="T6" fmla="*/ 93 w 93"/>
                  <a:gd name="T7" fmla="*/ 6 h 58"/>
                  <a:gd name="T8" fmla="*/ 89 w 93"/>
                  <a:gd name="T9" fmla="*/ 0 h 58"/>
                  <a:gd name="T10" fmla="*/ 88 w 93"/>
                  <a:gd name="T11" fmla="*/ 1 h 58"/>
                  <a:gd name="T12" fmla="*/ 4 w 93"/>
                  <a:gd name="T13" fmla="*/ 51 h 58"/>
                  <a:gd name="T14" fmla="*/ 0 w 93"/>
                  <a:gd name="T15" fmla="*/ 51 h 58"/>
                  <a:gd name="T16" fmla="*/ 4 w 93"/>
                  <a:gd name="T17" fmla="*/ 5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58">
                    <a:moveTo>
                      <a:pt x="4" y="58"/>
                    </a:moveTo>
                    <a:cubicBezTo>
                      <a:pt x="4" y="57"/>
                      <a:pt x="4" y="57"/>
                      <a:pt x="5" y="56"/>
                    </a:cubicBezTo>
                    <a:cubicBezTo>
                      <a:pt x="30" y="41"/>
                      <a:pt x="67" y="21"/>
                      <a:pt x="92" y="6"/>
                    </a:cubicBezTo>
                    <a:cubicBezTo>
                      <a:pt x="92" y="5"/>
                      <a:pt x="93" y="5"/>
                      <a:pt x="93" y="6"/>
                    </a:cubicBezTo>
                    <a:cubicBezTo>
                      <a:pt x="89" y="0"/>
                      <a:pt x="89" y="0"/>
                      <a:pt x="89" y="0"/>
                    </a:cubicBezTo>
                    <a:cubicBezTo>
                      <a:pt x="90" y="0"/>
                      <a:pt x="89" y="1"/>
                      <a:pt x="88" y="1"/>
                    </a:cubicBezTo>
                    <a:cubicBezTo>
                      <a:pt x="4" y="51"/>
                      <a:pt x="4" y="51"/>
                      <a:pt x="4" y="51"/>
                    </a:cubicBezTo>
                    <a:cubicBezTo>
                      <a:pt x="2" y="52"/>
                      <a:pt x="1" y="52"/>
                      <a:pt x="0" y="51"/>
                    </a:cubicBezTo>
                    <a:lnTo>
                      <a:pt x="4" y="58"/>
                    </a:lnTo>
                    <a:close/>
                  </a:path>
                </a:pathLst>
              </a:custGeom>
              <a:grpFill/>
              <a:ln>
                <a:noFill/>
              </a:ln>
            </p:spPr>
            <p:txBody>
              <a:bodyPr anchor="ctr"/>
              <a:lstStyle/>
              <a:p>
                <a:pPr algn="ctr"/>
                <a:endParaRPr/>
              </a:p>
            </p:txBody>
          </p:sp>
          <p:sp>
            <p:nvSpPr>
              <p:cNvPr id="177" name="íşľîdé"/>
              <p:cNvSpPr/>
              <p:nvPr/>
            </p:nvSpPr>
            <p:spPr bwMode="auto">
              <a:xfrm>
                <a:off x="5914279" y="1219582"/>
                <a:ext cx="127450" cy="91607"/>
              </a:xfrm>
              <a:custGeom>
                <a:avLst/>
                <a:gdLst>
                  <a:gd name="T0" fmla="*/ 5 w 91"/>
                  <a:gd name="T1" fmla="*/ 66 h 66"/>
                  <a:gd name="T2" fmla="*/ 7 w 91"/>
                  <a:gd name="T3" fmla="*/ 62 h 66"/>
                  <a:gd name="T4" fmla="*/ 86 w 91"/>
                  <a:gd name="T5" fmla="*/ 11 h 66"/>
                  <a:gd name="T6" fmla="*/ 91 w 91"/>
                  <a:gd name="T7" fmla="*/ 11 h 66"/>
                  <a:gd name="T8" fmla="*/ 84 w 91"/>
                  <a:gd name="T9" fmla="*/ 0 h 66"/>
                  <a:gd name="T10" fmla="*/ 81 w 91"/>
                  <a:gd name="T11" fmla="*/ 5 h 66"/>
                  <a:gd name="T12" fmla="*/ 3 w 91"/>
                  <a:gd name="T13" fmla="*/ 58 h 66"/>
                  <a:gd name="T14" fmla="*/ 0 w 91"/>
                  <a:gd name="T15" fmla="*/ 58 h 66"/>
                  <a:gd name="T16" fmla="*/ 5 w 91"/>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66">
                    <a:moveTo>
                      <a:pt x="5" y="66"/>
                    </a:moveTo>
                    <a:cubicBezTo>
                      <a:pt x="4" y="65"/>
                      <a:pt x="5" y="64"/>
                      <a:pt x="7" y="62"/>
                    </a:cubicBezTo>
                    <a:cubicBezTo>
                      <a:pt x="86" y="11"/>
                      <a:pt x="86" y="11"/>
                      <a:pt x="86" y="11"/>
                    </a:cubicBezTo>
                    <a:cubicBezTo>
                      <a:pt x="88" y="10"/>
                      <a:pt x="90" y="10"/>
                      <a:pt x="91" y="11"/>
                    </a:cubicBezTo>
                    <a:cubicBezTo>
                      <a:pt x="84" y="0"/>
                      <a:pt x="84" y="0"/>
                      <a:pt x="84" y="0"/>
                    </a:cubicBezTo>
                    <a:cubicBezTo>
                      <a:pt x="85" y="2"/>
                      <a:pt x="83" y="3"/>
                      <a:pt x="81" y="5"/>
                    </a:cubicBezTo>
                    <a:cubicBezTo>
                      <a:pt x="3" y="58"/>
                      <a:pt x="3" y="58"/>
                      <a:pt x="3" y="58"/>
                    </a:cubicBezTo>
                    <a:cubicBezTo>
                      <a:pt x="2" y="58"/>
                      <a:pt x="1" y="59"/>
                      <a:pt x="0" y="58"/>
                    </a:cubicBezTo>
                    <a:lnTo>
                      <a:pt x="5" y="66"/>
                    </a:lnTo>
                    <a:close/>
                  </a:path>
                </a:pathLst>
              </a:custGeom>
              <a:grpFill/>
              <a:ln>
                <a:noFill/>
              </a:ln>
            </p:spPr>
            <p:txBody>
              <a:bodyPr anchor="ctr"/>
              <a:lstStyle/>
              <a:p>
                <a:pPr algn="ctr"/>
                <a:endParaRPr/>
              </a:p>
            </p:txBody>
          </p:sp>
          <p:sp>
            <p:nvSpPr>
              <p:cNvPr id="178" name="ïṧļídè"/>
              <p:cNvSpPr/>
              <p:nvPr/>
            </p:nvSpPr>
            <p:spPr bwMode="auto">
              <a:xfrm>
                <a:off x="5936849" y="1248789"/>
                <a:ext cx="122140" cy="95588"/>
              </a:xfrm>
              <a:custGeom>
                <a:avLst/>
                <a:gdLst>
                  <a:gd name="T0" fmla="*/ 0 w 88"/>
                  <a:gd name="T1" fmla="*/ 61 h 69"/>
                  <a:gd name="T2" fmla="*/ 3 w 88"/>
                  <a:gd name="T3" fmla="*/ 61 h 69"/>
                  <a:gd name="T4" fmla="*/ 81 w 88"/>
                  <a:gd name="T5" fmla="*/ 4 h 69"/>
                  <a:gd name="T6" fmla="*/ 83 w 88"/>
                  <a:gd name="T7" fmla="*/ 0 h 69"/>
                  <a:gd name="T8" fmla="*/ 88 w 88"/>
                  <a:gd name="T9" fmla="*/ 7 h 69"/>
                  <a:gd name="T10" fmla="*/ 85 w 88"/>
                  <a:gd name="T11" fmla="*/ 7 h 69"/>
                  <a:gd name="T12" fmla="*/ 7 w 88"/>
                  <a:gd name="T13" fmla="*/ 66 h 69"/>
                  <a:gd name="T14" fmla="*/ 6 w 88"/>
                  <a:gd name="T15" fmla="*/ 69 h 69"/>
                  <a:gd name="T16" fmla="*/ 0 w 88"/>
                  <a:gd name="T17" fmla="*/ 61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 h="69">
                    <a:moveTo>
                      <a:pt x="0" y="61"/>
                    </a:moveTo>
                    <a:cubicBezTo>
                      <a:pt x="1" y="62"/>
                      <a:pt x="2" y="62"/>
                      <a:pt x="3" y="61"/>
                    </a:cubicBezTo>
                    <a:cubicBezTo>
                      <a:pt x="81" y="4"/>
                      <a:pt x="81" y="4"/>
                      <a:pt x="81" y="4"/>
                    </a:cubicBezTo>
                    <a:cubicBezTo>
                      <a:pt x="83" y="3"/>
                      <a:pt x="84" y="2"/>
                      <a:pt x="83" y="0"/>
                    </a:cubicBezTo>
                    <a:cubicBezTo>
                      <a:pt x="88" y="7"/>
                      <a:pt x="88" y="7"/>
                      <a:pt x="88" y="7"/>
                    </a:cubicBezTo>
                    <a:cubicBezTo>
                      <a:pt x="87" y="6"/>
                      <a:pt x="86" y="6"/>
                      <a:pt x="85" y="7"/>
                    </a:cubicBezTo>
                    <a:cubicBezTo>
                      <a:pt x="63" y="22"/>
                      <a:pt x="27" y="49"/>
                      <a:pt x="7" y="66"/>
                    </a:cubicBezTo>
                    <a:cubicBezTo>
                      <a:pt x="5" y="67"/>
                      <a:pt x="5" y="68"/>
                      <a:pt x="6" y="69"/>
                    </a:cubicBezTo>
                    <a:lnTo>
                      <a:pt x="0" y="61"/>
                    </a:lnTo>
                    <a:close/>
                  </a:path>
                </a:pathLst>
              </a:custGeom>
              <a:grpFill/>
              <a:ln>
                <a:noFill/>
              </a:ln>
            </p:spPr>
            <p:txBody>
              <a:bodyPr anchor="ctr"/>
              <a:lstStyle/>
              <a:p>
                <a:pPr algn="ctr"/>
                <a:endParaRPr/>
              </a:p>
            </p:txBody>
          </p:sp>
          <p:sp>
            <p:nvSpPr>
              <p:cNvPr id="179" name="ïŝḻiḑe"/>
              <p:cNvSpPr/>
              <p:nvPr/>
            </p:nvSpPr>
            <p:spPr bwMode="auto">
              <a:xfrm>
                <a:off x="5981990" y="1288616"/>
                <a:ext cx="118159" cy="120814"/>
              </a:xfrm>
              <a:custGeom>
                <a:avLst/>
                <a:gdLst>
                  <a:gd name="T0" fmla="*/ 0 w 85"/>
                  <a:gd name="T1" fmla="*/ 72 h 86"/>
                  <a:gd name="T2" fmla="*/ 7 w 85"/>
                  <a:gd name="T3" fmla="*/ 70 h 86"/>
                  <a:gd name="T4" fmla="*/ 68 w 85"/>
                  <a:gd name="T5" fmla="*/ 16 h 86"/>
                  <a:gd name="T6" fmla="*/ 76 w 85"/>
                  <a:gd name="T7" fmla="*/ 3 h 86"/>
                  <a:gd name="T8" fmla="*/ 83 w 85"/>
                  <a:gd name="T9" fmla="*/ 9 h 86"/>
                  <a:gd name="T10" fmla="*/ 85 w 85"/>
                  <a:gd name="T11" fmla="*/ 13 h 86"/>
                  <a:gd name="T12" fmla="*/ 77 w 85"/>
                  <a:gd name="T13" fmla="*/ 16 h 86"/>
                  <a:gd name="T14" fmla="*/ 15 w 85"/>
                  <a:gd name="T15" fmla="*/ 75 h 86"/>
                  <a:gd name="T16" fmla="*/ 10 w 85"/>
                  <a:gd name="T17" fmla="*/ 83 h 86"/>
                  <a:gd name="T18" fmla="*/ 0 w 85"/>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6">
                    <a:moveTo>
                      <a:pt x="0" y="72"/>
                    </a:moveTo>
                    <a:cubicBezTo>
                      <a:pt x="0" y="72"/>
                      <a:pt x="3" y="74"/>
                      <a:pt x="7" y="70"/>
                    </a:cubicBezTo>
                    <a:cubicBezTo>
                      <a:pt x="12" y="67"/>
                      <a:pt x="68" y="16"/>
                      <a:pt x="68" y="16"/>
                    </a:cubicBezTo>
                    <a:cubicBezTo>
                      <a:pt x="68" y="16"/>
                      <a:pt x="78" y="7"/>
                      <a:pt x="76" y="3"/>
                    </a:cubicBezTo>
                    <a:cubicBezTo>
                      <a:pt x="74" y="0"/>
                      <a:pt x="83" y="9"/>
                      <a:pt x="83" y="9"/>
                    </a:cubicBezTo>
                    <a:cubicBezTo>
                      <a:pt x="85" y="13"/>
                      <a:pt x="85" y="13"/>
                      <a:pt x="85" y="13"/>
                    </a:cubicBezTo>
                    <a:cubicBezTo>
                      <a:pt x="85" y="13"/>
                      <a:pt x="82" y="12"/>
                      <a:pt x="77" y="16"/>
                    </a:cubicBezTo>
                    <a:cubicBezTo>
                      <a:pt x="72" y="21"/>
                      <a:pt x="15" y="75"/>
                      <a:pt x="15" y="75"/>
                    </a:cubicBezTo>
                    <a:cubicBezTo>
                      <a:pt x="15" y="75"/>
                      <a:pt x="10" y="79"/>
                      <a:pt x="10" y="83"/>
                    </a:cubicBezTo>
                    <a:cubicBezTo>
                      <a:pt x="10" y="86"/>
                      <a:pt x="0" y="72"/>
                      <a:pt x="0" y="72"/>
                    </a:cubicBezTo>
                    <a:close/>
                  </a:path>
                </a:pathLst>
              </a:custGeom>
              <a:grpFill/>
              <a:ln>
                <a:noFill/>
              </a:ln>
            </p:spPr>
            <p:txBody>
              <a:bodyPr anchor="ctr"/>
              <a:lstStyle/>
              <a:p>
                <a:pPr algn="ctr"/>
                <a:endParaRPr/>
              </a:p>
            </p:txBody>
          </p:sp>
          <p:sp>
            <p:nvSpPr>
              <p:cNvPr id="180" name="i$ḷïḋe"/>
              <p:cNvSpPr/>
              <p:nvPr/>
            </p:nvSpPr>
            <p:spPr bwMode="auto">
              <a:xfrm>
                <a:off x="6007213" y="1317826"/>
                <a:ext cx="118159" cy="123469"/>
              </a:xfrm>
              <a:custGeom>
                <a:avLst/>
                <a:gdLst>
                  <a:gd name="T0" fmla="*/ 0 w 85"/>
                  <a:gd name="T1" fmla="*/ 75 h 88"/>
                  <a:gd name="T2" fmla="*/ 7 w 85"/>
                  <a:gd name="T3" fmla="*/ 73 h 88"/>
                  <a:gd name="T4" fmla="*/ 73 w 85"/>
                  <a:gd name="T5" fmla="*/ 11 h 88"/>
                  <a:gd name="T6" fmla="*/ 76 w 85"/>
                  <a:gd name="T7" fmla="*/ 3 h 88"/>
                  <a:gd name="T8" fmla="*/ 82 w 85"/>
                  <a:gd name="T9" fmla="*/ 8 h 88"/>
                  <a:gd name="T10" fmla="*/ 85 w 85"/>
                  <a:gd name="T11" fmla="*/ 13 h 88"/>
                  <a:gd name="T12" fmla="*/ 77 w 85"/>
                  <a:gd name="T13" fmla="*/ 16 h 88"/>
                  <a:gd name="T14" fmla="*/ 14 w 85"/>
                  <a:gd name="T15" fmla="*/ 77 h 88"/>
                  <a:gd name="T16" fmla="*/ 10 w 85"/>
                  <a:gd name="T17" fmla="*/ 85 h 88"/>
                  <a:gd name="T18" fmla="*/ 0 w 85"/>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8">
                    <a:moveTo>
                      <a:pt x="0" y="75"/>
                    </a:moveTo>
                    <a:cubicBezTo>
                      <a:pt x="0" y="75"/>
                      <a:pt x="3" y="77"/>
                      <a:pt x="7" y="73"/>
                    </a:cubicBezTo>
                    <a:cubicBezTo>
                      <a:pt x="11" y="69"/>
                      <a:pt x="73" y="11"/>
                      <a:pt x="73" y="11"/>
                    </a:cubicBezTo>
                    <a:cubicBezTo>
                      <a:pt x="73" y="11"/>
                      <a:pt x="78" y="6"/>
                      <a:pt x="76" y="3"/>
                    </a:cubicBezTo>
                    <a:cubicBezTo>
                      <a:pt x="74" y="0"/>
                      <a:pt x="82" y="8"/>
                      <a:pt x="82" y="8"/>
                    </a:cubicBezTo>
                    <a:cubicBezTo>
                      <a:pt x="85" y="13"/>
                      <a:pt x="85" y="13"/>
                      <a:pt x="85" y="13"/>
                    </a:cubicBezTo>
                    <a:cubicBezTo>
                      <a:pt x="85" y="13"/>
                      <a:pt x="82" y="11"/>
                      <a:pt x="77" y="16"/>
                    </a:cubicBezTo>
                    <a:cubicBezTo>
                      <a:pt x="72" y="21"/>
                      <a:pt x="14" y="77"/>
                      <a:pt x="14" y="77"/>
                    </a:cubicBezTo>
                    <a:cubicBezTo>
                      <a:pt x="14" y="77"/>
                      <a:pt x="10" y="81"/>
                      <a:pt x="10" y="85"/>
                    </a:cubicBezTo>
                    <a:cubicBezTo>
                      <a:pt x="10" y="88"/>
                      <a:pt x="0" y="75"/>
                      <a:pt x="0" y="75"/>
                    </a:cubicBezTo>
                    <a:close/>
                  </a:path>
                </a:pathLst>
              </a:custGeom>
              <a:grpFill/>
              <a:ln>
                <a:noFill/>
              </a:ln>
            </p:spPr>
            <p:txBody>
              <a:bodyPr anchor="ctr"/>
              <a:lstStyle/>
              <a:p>
                <a:pPr algn="ctr"/>
                <a:endParaRPr/>
              </a:p>
            </p:txBody>
          </p:sp>
          <p:sp>
            <p:nvSpPr>
              <p:cNvPr id="181" name="î$ḷïḑê"/>
              <p:cNvSpPr/>
              <p:nvPr/>
            </p:nvSpPr>
            <p:spPr bwMode="auto">
              <a:xfrm>
                <a:off x="6032438" y="1340393"/>
                <a:ext cx="114175" cy="127450"/>
              </a:xfrm>
              <a:custGeom>
                <a:avLst/>
                <a:gdLst>
                  <a:gd name="T0" fmla="*/ 0 w 82"/>
                  <a:gd name="T1" fmla="*/ 78 h 91"/>
                  <a:gd name="T2" fmla="*/ 7 w 82"/>
                  <a:gd name="T3" fmla="*/ 76 h 91"/>
                  <a:gd name="T4" fmla="*/ 70 w 82"/>
                  <a:gd name="T5" fmla="*/ 11 h 91"/>
                  <a:gd name="T6" fmla="*/ 73 w 82"/>
                  <a:gd name="T7" fmla="*/ 3 h 91"/>
                  <a:gd name="T8" fmla="*/ 79 w 82"/>
                  <a:gd name="T9" fmla="*/ 7 h 91"/>
                  <a:gd name="T10" fmla="*/ 82 w 82"/>
                  <a:gd name="T11" fmla="*/ 11 h 91"/>
                  <a:gd name="T12" fmla="*/ 74 w 82"/>
                  <a:gd name="T13" fmla="*/ 15 h 91"/>
                  <a:gd name="T14" fmla="*/ 14 w 82"/>
                  <a:gd name="T15" fmla="*/ 79 h 91"/>
                  <a:gd name="T16" fmla="*/ 11 w 82"/>
                  <a:gd name="T17" fmla="*/ 87 h 91"/>
                  <a:gd name="T18" fmla="*/ 0 w 82"/>
                  <a:gd name="T19" fmla="*/ 78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2" h="91">
                    <a:moveTo>
                      <a:pt x="0" y="78"/>
                    </a:moveTo>
                    <a:cubicBezTo>
                      <a:pt x="0" y="78"/>
                      <a:pt x="3" y="80"/>
                      <a:pt x="7" y="76"/>
                    </a:cubicBezTo>
                    <a:cubicBezTo>
                      <a:pt x="11" y="71"/>
                      <a:pt x="70" y="11"/>
                      <a:pt x="70" y="11"/>
                    </a:cubicBezTo>
                    <a:cubicBezTo>
                      <a:pt x="70" y="11"/>
                      <a:pt x="75" y="5"/>
                      <a:pt x="73" y="3"/>
                    </a:cubicBezTo>
                    <a:cubicBezTo>
                      <a:pt x="70" y="0"/>
                      <a:pt x="79" y="7"/>
                      <a:pt x="79" y="7"/>
                    </a:cubicBezTo>
                    <a:cubicBezTo>
                      <a:pt x="82" y="11"/>
                      <a:pt x="82" y="11"/>
                      <a:pt x="82" y="11"/>
                    </a:cubicBezTo>
                    <a:cubicBezTo>
                      <a:pt x="82" y="11"/>
                      <a:pt x="79" y="10"/>
                      <a:pt x="74" y="15"/>
                    </a:cubicBezTo>
                    <a:cubicBezTo>
                      <a:pt x="70" y="20"/>
                      <a:pt x="14" y="79"/>
                      <a:pt x="14" y="79"/>
                    </a:cubicBezTo>
                    <a:cubicBezTo>
                      <a:pt x="14" y="79"/>
                      <a:pt x="10" y="83"/>
                      <a:pt x="11" y="87"/>
                    </a:cubicBezTo>
                    <a:cubicBezTo>
                      <a:pt x="11" y="91"/>
                      <a:pt x="0" y="78"/>
                      <a:pt x="0" y="78"/>
                    </a:cubicBezTo>
                    <a:close/>
                  </a:path>
                </a:pathLst>
              </a:custGeom>
              <a:grpFill/>
              <a:ln>
                <a:noFill/>
              </a:ln>
            </p:spPr>
            <p:txBody>
              <a:bodyPr anchor="ctr"/>
              <a:lstStyle/>
              <a:p>
                <a:pPr algn="ctr"/>
                <a:endParaRPr/>
              </a:p>
            </p:txBody>
          </p:sp>
          <p:sp>
            <p:nvSpPr>
              <p:cNvPr id="182" name="ísḻíďê"/>
              <p:cNvSpPr/>
              <p:nvPr/>
            </p:nvSpPr>
            <p:spPr bwMode="auto">
              <a:xfrm>
                <a:off x="6057663" y="1357653"/>
                <a:ext cx="110193" cy="131434"/>
              </a:xfrm>
              <a:custGeom>
                <a:avLst/>
                <a:gdLst>
                  <a:gd name="T0" fmla="*/ 0 w 79"/>
                  <a:gd name="T1" fmla="*/ 82 h 94"/>
                  <a:gd name="T2" fmla="*/ 9 w 79"/>
                  <a:gd name="T3" fmla="*/ 79 h 94"/>
                  <a:gd name="T4" fmla="*/ 68 w 79"/>
                  <a:gd name="T5" fmla="*/ 11 h 94"/>
                  <a:gd name="T6" fmla="*/ 69 w 79"/>
                  <a:gd name="T7" fmla="*/ 3 h 94"/>
                  <a:gd name="T8" fmla="*/ 76 w 79"/>
                  <a:gd name="T9" fmla="*/ 8 h 94"/>
                  <a:gd name="T10" fmla="*/ 79 w 79"/>
                  <a:gd name="T11" fmla="*/ 12 h 94"/>
                  <a:gd name="T12" fmla="*/ 71 w 79"/>
                  <a:gd name="T13" fmla="*/ 15 h 94"/>
                  <a:gd name="T14" fmla="*/ 15 w 79"/>
                  <a:gd name="T15" fmla="*/ 82 h 94"/>
                  <a:gd name="T16" fmla="*/ 13 w 79"/>
                  <a:gd name="T17" fmla="*/ 90 h 94"/>
                  <a:gd name="T18" fmla="*/ 0 w 79"/>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 h="94">
                    <a:moveTo>
                      <a:pt x="0" y="82"/>
                    </a:moveTo>
                    <a:cubicBezTo>
                      <a:pt x="0" y="82"/>
                      <a:pt x="5" y="83"/>
                      <a:pt x="9" y="79"/>
                    </a:cubicBezTo>
                    <a:cubicBezTo>
                      <a:pt x="13" y="74"/>
                      <a:pt x="68" y="11"/>
                      <a:pt x="68" y="11"/>
                    </a:cubicBezTo>
                    <a:cubicBezTo>
                      <a:pt x="68" y="11"/>
                      <a:pt x="71" y="6"/>
                      <a:pt x="69" y="3"/>
                    </a:cubicBezTo>
                    <a:cubicBezTo>
                      <a:pt x="67" y="0"/>
                      <a:pt x="76" y="8"/>
                      <a:pt x="76" y="8"/>
                    </a:cubicBezTo>
                    <a:cubicBezTo>
                      <a:pt x="79" y="12"/>
                      <a:pt x="79" y="12"/>
                      <a:pt x="79" y="12"/>
                    </a:cubicBezTo>
                    <a:cubicBezTo>
                      <a:pt x="79" y="12"/>
                      <a:pt x="76" y="10"/>
                      <a:pt x="71" y="15"/>
                    </a:cubicBezTo>
                    <a:cubicBezTo>
                      <a:pt x="67" y="20"/>
                      <a:pt x="15" y="82"/>
                      <a:pt x="15" y="82"/>
                    </a:cubicBezTo>
                    <a:cubicBezTo>
                      <a:pt x="15" y="82"/>
                      <a:pt x="13" y="86"/>
                      <a:pt x="13" y="90"/>
                    </a:cubicBezTo>
                    <a:cubicBezTo>
                      <a:pt x="14" y="94"/>
                      <a:pt x="0" y="82"/>
                      <a:pt x="0" y="82"/>
                    </a:cubicBezTo>
                    <a:close/>
                  </a:path>
                </a:pathLst>
              </a:custGeom>
              <a:grpFill/>
              <a:ln>
                <a:noFill/>
              </a:ln>
            </p:spPr>
            <p:txBody>
              <a:bodyPr anchor="ctr"/>
              <a:lstStyle/>
              <a:p>
                <a:pPr algn="ctr"/>
                <a:endParaRPr/>
              </a:p>
            </p:txBody>
          </p:sp>
          <p:sp>
            <p:nvSpPr>
              <p:cNvPr id="183" name="iṩliḍé"/>
              <p:cNvSpPr/>
              <p:nvPr/>
            </p:nvSpPr>
            <p:spPr bwMode="auto">
              <a:xfrm>
                <a:off x="6086870" y="1377565"/>
                <a:ext cx="106209" cy="138071"/>
              </a:xfrm>
              <a:custGeom>
                <a:avLst/>
                <a:gdLst>
                  <a:gd name="T0" fmla="*/ 0 w 76"/>
                  <a:gd name="T1" fmla="*/ 84 h 99"/>
                  <a:gd name="T2" fmla="*/ 8 w 76"/>
                  <a:gd name="T3" fmla="*/ 81 h 99"/>
                  <a:gd name="T4" fmla="*/ 63 w 76"/>
                  <a:gd name="T5" fmla="*/ 12 h 99"/>
                  <a:gd name="T6" fmla="*/ 66 w 76"/>
                  <a:gd name="T7" fmla="*/ 3 h 99"/>
                  <a:gd name="T8" fmla="*/ 73 w 76"/>
                  <a:gd name="T9" fmla="*/ 8 h 99"/>
                  <a:gd name="T10" fmla="*/ 76 w 76"/>
                  <a:gd name="T11" fmla="*/ 11 h 99"/>
                  <a:gd name="T12" fmla="*/ 64 w 76"/>
                  <a:gd name="T13" fmla="*/ 23 h 99"/>
                  <a:gd name="T14" fmla="*/ 17 w 76"/>
                  <a:gd name="T15" fmla="*/ 87 h 99"/>
                  <a:gd name="T16" fmla="*/ 16 w 76"/>
                  <a:gd name="T17" fmla="*/ 96 h 99"/>
                  <a:gd name="T18" fmla="*/ 0 w 76"/>
                  <a:gd name="T19" fmla="*/ 84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99">
                    <a:moveTo>
                      <a:pt x="0" y="84"/>
                    </a:moveTo>
                    <a:cubicBezTo>
                      <a:pt x="0" y="84"/>
                      <a:pt x="4" y="85"/>
                      <a:pt x="8" y="81"/>
                    </a:cubicBezTo>
                    <a:cubicBezTo>
                      <a:pt x="12" y="76"/>
                      <a:pt x="63" y="12"/>
                      <a:pt x="63" y="12"/>
                    </a:cubicBezTo>
                    <a:cubicBezTo>
                      <a:pt x="63" y="12"/>
                      <a:pt x="68" y="6"/>
                      <a:pt x="66" y="3"/>
                    </a:cubicBezTo>
                    <a:cubicBezTo>
                      <a:pt x="63" y="0"/>
                      <a:pt x="73" y="8"/>
                      <a:pt x="73" y="8"/>
                    </a:cubicBezTo>
                    <a:cubicBezTo>
                      <a:pt x="76" y="11"/>
                      <a:pt x="76" y="11"/>
                      <a:pt x="76" y="11"/>
                    </a:cubicBezTo>
                    <a:cubicBezTo>
                      <a:pt x="76" y="11"/>
                      <a:pt x="68" y="18"/>
                      <a:pt x="64" y="23"/>
                    </a:cubicBezTo>
                    <a:cubicBezTo>
                      <a:pt x="59" y="28"/>
                      <a:pt x="17" y="87"/>
                      <a:pt x="17" y="87"/>
                    </a:cubicBezTo>
                    <a:cubicBezTo>
                      <a:pt x="17" y="87"/>
                      <a:pt x="12" y="91"/>
                      <a:pt x="16" y="96"/>
                    </a:cubicBezTo>
                    <a:cubicBezTo>
                      <a:pt x="17" y="99"/>
                      <a:pt x="0" y="84"/>
                      <a:pt x="0" y="84"/>
                    </a:cubicBezTo>
                    <a:close/>
                  </a:path>
                </a:pathLst>
              </a:custGeom>
              <a:grpFill/>
              <a:ln>
                <a:noFill/>
              </a:ln>
            </p:spPr>
            <p:txBody>
              <a:bodyPr anchor="ctr"/>
              <a:lstStyle/>
              <a:p>
                <a:pPr algn="ctr"/>
                <a:endParaRPr/>
              </a:p>
            </p:txBody>
          </p:sp>
          <p:sp>
            <p:nvSpPr>
              <p:cNvPr id="184" name="iṥļíḋê"/>
              <p:cNvSpPr/>
              <p:nvPr/>
            </p:nvSpPr>
            <p:spPr bwMode="auto">
              <a:xfrm>
                <a:off x="7099841" y="1159837"/>
                <a:ext cx="131434" cy="83641"/>
              </a:xfrm>
              <a:custGeom>
                <a:avLst/>
                <a:gdLst>
                  <a:gd name="T0" fmla="*/ 88 w 95"/>
                  <a:gd name="T1" fmla="*/ 60 h 60"/>
                  <a:gd name="T2" fmla="*/ 82 w 95"/>
                  <a:gd name="T3" fmla="*/ 53 h 60"/>
                  <a:gd name="T4" fmla="*/ 10 w 95"/>
                  <a:gd name="T5" fmla="*/ 18 h 60"/>
                  <a:gd name="T6" fmla="*/ 0 w 95"/>
                  <a:gd name="T7" fmla="*/ 17 h 60"/>
                  <a:gd name="T8" fmla="*/ 8 w 95"/>
                  <a:gd name="T9" fmla="*/ 0 h 60"/>
                  <a:gd name="T10" fmla="*/ 15 w 95"/>
                  <a:gd name="T11" fmla="*/ 10 h 60"/>
                  <a:gd name="T12" fmla="*/ 88 w 95"/>
                  <a:gd name="T13" fmla="*/ 45 h 60"/>
                  <a:gd name="T14" fmla="*/ 95 w 95"/>
                  <a:gd name="T15" fmla="*/ 45 h 60"/>
                  <a:gd name="T16" fmla="*/ 88 w 95"/>
                  <a:gd name="T17"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0">
                    <a:moveTo>
                      <a:pt x="88" y="60"/>
                    </a:moveTo>
                    <a:cubicBezTo>
                      <a:pt x="90" y="56"/>
                      <a:pt x="88" y="55"/>
                      <a:pt x="82" y="53"/>
                    </a:cubicBezTo>
                    <a:cubicBezTo>
                      <a:pt x="10" y="18"/>
                      <a:pt x="10" y="18"/>
                      <a:pt x="10" y="18"/>
                    </a:cubicBezTo>
                    <a:cubicBezTo>
                      <a:pt x="9" y="17"/>
                      <a:pt x="1" y="13"/>
                      <a:pt x="0" y="17"/>
                    </a:cubicBezTo>
                    <a:cubicBezTo>
                      <a:pt x="8" y="0"/>
                      <a:pt x="8" y="0"/>
                      <a:pt x="8" y="0"/>
                    </a:cubicBezTo>
                    <a:cubicBezTo>
                      <a:pt x="6" y="3"/>
                      <a:pt x="12" y="9"/>
                      <a:pt x="15" y="10"/>
                    </a:cubicBezTo>
                    <a:cubicBezTo>
                      <a:pt x="88" y="45"/>
                      <a:pt x="88" y="45"/>
                      <a:pt x="88" y="45"/>
                    </a:cubicBezTo>
                    <a:cubicBezTo>
                      <a:pt x="92" y="47"/>
                      <a:pt x="93" y="48"/>
                      <a:pt x="95" y="45"/>
                    </a:cubicBezTo>
                    <a:lnTo>
                      <a:pt x="88" y="60"/>
                    </a:lnTo>
                    <a:close/>
                  </a:path>
                </a:pathLst>
              </a:custGeom>
              <a:grpFill/>
              <a:ln>
                <a:noFill/>
              </a:ln>
            </p:spPr>
            <p:txBody>
              <a:bodyPr anchor="ctr"/>
              <a:lstStyle/>
              <a:p>
                <a:pPr algn="ctr"/>
                <a:endParaRPr/>
              </a:p>
            </p:txBody>
          </p:sp>
          <p:sp>
            <p:nvSpPr>
              <p:cNvPr id="185" name="îṥľîḓê"/>
              <p:cNvSpPr/>
              <p:nvPr/>
            </p:nvSpPr>
            <p:spPr bwMode="auto">
              <a:xfrm>
                <a:off x="7083910" y="1193028"/>
                <a:ext cx="132761" cy="84968"/>
              </a:xfrm>
              <a:custGeom>
                <a:avLst/>
                <a:gdLst>
                  <a:gd name="T0" fmla="*/ 80 w 95"/>
                  <a:gd name="T1" fmla="*/ 49 h 61"/>
                  <a:gd name="T2" fmla="*/ 18 w 95"/>
                  <a:gd name="T3" fmla="*/ 16 h 61"/>
                  <a:gd name="T4" fmla="*/ 0 w 95"/>
                  <a:gd name="T5" fmla="*/ 11 h 61"/>
                  <a:gd name="T6" fmla="*/ 6 w 95"/>
                  <a:gd name="T7" fmla="*/ 0 h 61"/>
                  <a:gd name="T8" fmla="*/ 14 w 95"/>
                  <a:gd name="T9" fmla="*/ 7 h 61"/>
                  <a:gd name="T10" fmla="*/ 84 w 95"/>
                  <a:gd name="T11" fmla="*/ 45 h 61"/>
                  <a:gd name="T12" fmla="*/ 94 w 95"/>
                  <a:gd name="T13" fmla="*/ 45 h 61"/>
                  <a:gd name="T14" fmla="*/ 88 w 95"/>
                  <a:gd name="T15" fmla="*/ 60 h 61"/>
                  <a:gd name="T16" fmla="*/ 80 w 95"/>
                  <a:gd name="T17"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1">
                    <a:moveTo>
                      <a:pt x="80" y="49"/>
                    </a:moveTo>
                    <a:cubicBezTo>
                      <a:pt x="62" y="38"/>
                      <a:pt x="40" y="26"/>
                      <a:pt x="18" y="16"/>
                    </a:cubicBezTo>
                    <a:cubicBezTo>
                      <a:pt x="15" y="14"/>
                      <a:pt x="2" y="8"/>
                      <a:pt x="0" y="11"/>
                    </a:cubicBezTo>
                    <a:cubicBezTo>
                      <a:pt x="6" y="0"/>
                      <a:pt x="6" y="0"/>
                      <a:pt x="6" y="0"/>
                    </a:cubicBezTo>
                    <a:cubicBezTo>
                      <a:pt x="5" y="2"/>
                      <a:pt x="12" y="6"/>
                      <a:pt x="14" y="7"/>
                    </a:cubicBezTo>
                    <a:cubicBezTo>
                      <a:pt x="84" y="45"/>
                      <a:pt x="84" y="45"/>
                      <a:pt x="84" y="45"/>
                    </a:cubicBezTo>
                    <a:cubicBezTo>
                      <a:pt x="87" y="47"/>
                      <a:pt x="91" y="48"/>
                      <a:pt x="94" y="45"/>
                    </a:cubicBezTo>
                    <a:cubicBezTo>
                      <a:pt x="95" y="52"/>
                      <a:pt x="90" y="61"/>
                      <a:pt x="88" y="60"/>
                    </a:cubicBezTo>
                    <a:cubicBezTo>
                      <a:pt x="85" y="59"/>
                      <a:pt x="92" y="57"/>
                      <a:pt x="80" y="49"/>
                    </a:cubicBezTo>
                    <a:close/>
                  </a:path>
                </a:pathLst>
              </a:custGeom>
              <a:grpFill/>
              <a:ln>
                <a:noFill/>
              </a:ln>
            </p:spPr>
            <p:txBody>
              <a:bodyPr anchor="ctr"/>
              <a:lstStyle/>
              <a:p>
                <a:pPr algn="ctr"/>
                <a:endParaRPr/>
              </a:p>
            </p:txBody>
          </p:sp>
          <p:sp>
            <p:nvSpPr>
              <p:cNvPr id="186" name="ïṣḷíďê"/>
              <p:cNvSpPr/>
              <p:nvPr/>
            </p:nvSpPr>
            <p:spPr bwMode="auto">
              <a:xfrm>
                <a:off x="7066650" y="1218253"/>
                <a:ext cx="126124" cy="86296"/>
              </a:xfrm>
              <a:custGeom>
                <a:avLst/>
                <a:gdLst>
                  <a:gd name="T0" fmla="*/ 85 w 90"/>
                  <a:gd name="T1" fmla="*/ 62 h 62"/>
                  <a:gd name="T2" fmla="*/ 83 w 90"/>
                  <a:gd name="T3" fmla="*/ 59 h 62"/>
                  <a:gd name="T4" fmla="*/ 16 w 90"/>
                  <a:gd name="T5" fmla="*/ 16 h 62"/>
                  <a:gd name="T6" fmla="*/ 0 w 90"/>
                  <a:gd name="T7" fmla="*/ 11 h 62"/>
                  <a:gd name="T8" fmla="*/ 8 w 90"/>
                  <a:gd name="T9" fmla="*/ 0 h 62"/>
                  <a:gd name="T10" fmla="*/ 18 w 90"/>
                  <a:gd name="T11" fmla="*/ 9 h 62"/>
                  <a:gd name="T12" fmla="*/ 88 w 90"/>
                  <a:gd name="T13" fmla="*/ 53 h 62"/>
                  <a:gd name="T14" fmla="*/ 90 w 90"/>
                  <a:gd name="T15" fmla="*/ 53 h 62"/>
                  <a:gd name="T16" fmla="*/ 85 w 90"/>
                  <a:gd name="T17"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62">
                    <a:moveTo>
                      <a:pt x="85" y="62"/>
                    </a:moveTo>
                    <a:cubicBezTo>
                      <a:pt x="85" y="61"/>
                      <a:pt x="85" y="60"/>
                      <a:pt x="83" y="59"/>
                    </a:cubicBezTo>
                    <a:cubicBezTo>
                      <a:pt x="16" y="16"/>
                      <a:pt x="16" y="16"/>
                      <a:pt x="16" y="16"/>
                    </a:cubicBezTo>
                    <a:cubicBezTo>
                      <a:pt x="13" y="14"/>
                      <a:pt x="3" y="8"/>
                      <a:pt x="0" y="11"/>
                    </a:cubicBezTo>
                    <a:cubicBezTo>
                      <a:pt x="8" y="0"/>
                      <a:pt x="8" y="0"/>
                      <a:pt x="8" y="0"/>
                    </a:cubicBezTo>
                    <a:cubicBezTo>
                      <a:pt x="7" y="3"/>
                      <a:pt x="16" y="8"/>
                      <a:pt x="18" y="9"/>
                    </a:cubicBezTo>
                    <a:cubicBezTo>
                      <a:pt x="88" y="53"/>
                      <a:pt x="88" y="53"/>
                      <a:pt x="88" y="53"/>
                    </a:cubicBezTo>
                    <a:cubicBezTo>
                      <a:pt x="89" y="53"/>
                      <a:pt x="90" y="54"/>
                      <a:pt x="90" y="53"/>
                    </a:cubicBezTo>
                    <a:lnTo>
                      <a:pt x="85" y="62"/>
                    </a:lnTo>
                    <a:close/>
                  </a:path>
                </a:pathLst>
              </a:custGeom>
              <a:grpFill/>
              <a:ln>
                <a:noFill/>
              </a:ln>
            </p:spPr>
            <p:txBody>
              <a:bodyPr anchor="ctr"/>
              <a:lstStyle/>
              <a:p>
                <a:pPr algn="ctr"/>
                <a:endParaRPr/>
              </a:p>
            </p:txBody>
          </p:sp>
          <p:sp>
            <p:nvSpPr>
              <p:cNvPr id="187" name="ïşlîdê"/>
              <p:cNvSpPr/>
              <p:nvPr/>
            </p:nvSpPr>
            <p:spPr bwMode="auto">
              <a:xfrm>
                <a:off x="7053374" y="1244805"/>
                <a:ext cx="116830" cy="96917"/>
              </a:xfrm>
              <a:custGeom>
                <a:avLst/>
                <a:gdLst>
                  <a:gd name="T0" fmla="*/ 84 w 84"/>
                  <a:gd name="T1" fmla="*/ 59 h 70"/>
                  <a:gd name="T2" fmla="*/ 81 w 84"/>
                  <a:gd name="T3" fmla="*/ 59 h 70"/>
                  <a:gd name="T4" fmla="*/ 7 w 84"/>
                  <a:gd name="T5" fmla="*/ 3 h 70"/>
                  <a:gd name="T6" fmla="*/ 5 w 84"/>
                  <a:gd name="T7" fmla="*/ 0 h 70"/>
                  <a:gd name="T8" fmla="*/ 0 w 84"/>
                  <a:gd name="T9" fmla="*/ 7 h 70"/>
                  <a:gd name="T10" fmla="*/ 3 w 84"/>
                  <a:gd name="T11" fmla="*/ 7 h 70"/>
                  <a:gd name="T12" fmla="*/ 77 w 84"/>
                  <a:gd name="T13" fmla="*/ 67 h 70"/>
                  <a:gd name="T14" fmla="*/ 78 w 84"/>
                  <a:gd name="T15" fmla="*/ 70 h 70"/>
                  <a:gd name="T16" fmla="*/ 84 w 84"/>
                  <a:gd name="T17" fmla="*/ 5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70">
                    <a:moveTo>
                      <a:pt x="84" y="59"/>
                    </a:moveTo>
                    <a:cubicBezTo>
                      <a:pt x="84" y="60"/>
                      <a:pt x="83" y="60"/>
                      <a:pt x="81" y="59"/>
                    </a:cubicBezTo>
                    <a:cubicBezTo>
                      <a:pt x="7" y="3"/>
                      <a:pt x="7" y="3"/>
                      <a:pt x="7" y="3"/>
                    </a:cubicBezTo>
                    <a:cubicBezTo>
                      <a:pt x="6" y="2"/>
                      <a:pt x="5" y="1"/>
                      <a:pt x="5" y="0"/>
                    </a:cubicBezTo>
                    <a:cubicBezTo>
                      <a:pt x="0" y="7"/>
                      <a:pt x="0" y="7"/>
                      <a:pt x="0" y="7"/>
                    </a:cubicBezTo>
                    <a:cubicBezTo>
                      <a:pt x="1" y="6"/>
                      <a:pt x="2" y="6"/>
                      <a:pt x="3" y="7"/>
                    </a:cubicBezTo>
                    <a:cubicBezTo>
                      <a:pt x="26" y="22"/>
                      <a:pt x="57" y="50"/>
                      <a:pt x="77" y="67"/>
                    </a:cubicBezTo>
                    <a:cubicBezTo>
                      <a:pt x="79" y="68"/>
                      <a:pt x="79" y="69"/>
                      <a:pt x="78" y="70"/>
                    </a:cubicBezTo>
                    <a:lnTo>
                      <a:pt x="84" y="59"/>
                    </a:lnTo>
                    <a:close/>
                  </a:path>
                </a:pathLst>
              </a:custGeom>
              <a:grpFill/>
              <a:ln>
                <a:noFill/>
              </a:ln>
            </p:spPr>
            <p:txBody>
              <a:bodyPr anchor="ctr"/>
              <a:lstStyle/>
              <a:p>
                <a:pPr algn="ctr"/>
                <a:endParaRPr/>
              </a:p>
            </p:txBody>
          </p:sp>
          <p:sp>
            <p:nvSpPr>
              <p:cNvPr id="188" name="îṣḷide"/>
              <p:cNvSpPr/>
              <p:nvPr/>
            </p:nvSpPr>
            <p:spPr bwMode="auto">
              <a:xfrm>
                <a:off x="7013545" y="1287290"/>
                <a:ext cx="119485" cy="120814"/>
              </a:xfrm>
              <a:custGeom>
                <a:avLst/>
                <a:gdLst>
                  <a:gd name="T0" fmla="*/ 86 w 86"/>
                  <a:gd name="T1" fmla="*/ 72 h 86"/>
                  <a:gd name="T2" fmla="*/ 79 w 86"/>
                  <a:gd name="T3" fmla="*/ 70 h 86"/>
                  <a:gd name="T4" fmla="*/ 12 w 86"/>
                  <a:gd name="T5" fmla="*/ 12 h 86"/>
                  <a:gd name="T6" fmla="*/ 9 w 86"/>
                  <a:gd name="T7" fmla="*/ 4 h 86"/>
                  <a:gd name="T8" fmla="*/ 3 w 86"/>
                  <a:gd name="T9" fmla="*/ 9 h 86"/>
                  <a:gd name="T10" fmla="*/ 0 w 86"/>
                  <a:gd name="T11" fmla="*/ 14 h 86"/>
                  <a:gd name="T12" fmla="*/ 8 w 86"/>
                  <a:gd name="T13" fmla="*/ 17 h 86"/>
                  <a:gd name="T14" fmla="*/ 71 w 86"/>
                  <a:gd name="T15" fmla="*/ 75 h 86"/>
                  <a:gd name="T16" fmla="*/ 76 w 86"/>
                  <a:gd name="T17" fmla="*/ 83 h 86"/>
                  <a:gd name="T18" fmla="*/ 86 w 86"/>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86">
                    <a:moveTo>
                      <a:pt x="86" y="72"/>
                    </a:moveTo>
                    <a:cubicBezTo>
                      <a:pt x="86" y="72"/>
                      <a:pt x="83" y="74"/>
                      <a:pt x="79" y="70"/>
                    </a:cubicBezTo>
                    <a:cubicBezTo>
                      <a:pt x="74" y="67"/>
                      <a:pt x="12" y="12"/>
                      <a:pt x="12" y="12"/>
                    </a:cubicBezTo>
                    <a:cubicBezTo>
                      <a:pt x="12" y="12"/>
                      <a:pt x="7" y="7"/>
                      <a:pt x="9" y="4"/>
                    </a:cubicBezTo>
                    <a:cubicBezTo>
                      <a:pt x="11" y="0"/>
                      <a:pt x="3" y="9"/>
                      <a:pt x="3" y="9"/>
                    </a:cubicBezTo>
                    <a:cubicBezTo>
                      <a:pt x="0" y="14"/>
                      <a:pt x="0" y="14"/>
                      <a:pt x="0" y="14"/>
                    </a:cubicBezTo>
                    <a:cubicBezTo>
                      <a:pt x="0" y="14"/>
                      <a:pt x="3" y="12"/>
                      <a:pt x="8" y="17"/>
                    </a:cubicBezTo>
                    <a:cubicBezTo>
                      <a:pt x="13" y="21"/>
                      <a:pt x="71" y="75"/>
                      <a:pt x="71" y="75"/>
                    </a:cubicBezTo>
                    <a:cubicBezTo>
                      <a:pt x="71" y="75"/>
                      <a:pt x="76" y="79"/>
                      <a:pt x="76" y="83"/>
                    </a:cubicBezTo>
                    <a:cubicBezTo>
                      <a:pt x="76" y="86"/>
                      <a:pt x="86" y="72"/>
                      <a:pt x="86" y="72"/>
                    </a:cubicBezTo>
                    <a:close/>
                  </a:path>
                </a:pathLst>
              </a:custGeom>
              <a:grpFill/>
              <a:ln>
                <a:noFill/>
              </a:ln>
            </p:spPr>
            <p:txBody>
              <a:bodyPr anchor="ctr"/>
              <a:lstStyle/>
              <a:p>
                <a:pPr algn="ctr"/>
                <a:endParaRPr/>
              </a:p>
            </p:txBody>
          </p:sp>
          <p:sp>
            <p:nvSpPr>
              <p:cNvPr id="189" name="ïšḷiḓé"/>
              <p:cNvSpPr/>
              <p:nvPr/>
            </p:nvSpPr>
            <p:spPr bwMode="auto">
              <a:xfrm>
                <a:off x="6990977" y="1312513"/>
                <a:ext cx="114175" cy="110193"/>
              </a:xfrm>
              <a:custGeom>
                <a:avLst/>
                <a:gdLst>
                  <a:gd name="T0" fmla="*/ 73 w 82"/>
                  <a:gd name="T1" fmla="*/ 70 h 79"/>
                  <a:gd name="T2" fmla="*/ 12 w 82"/>
                  <a:gd name="T3" fmla="*/ 12 h 79"/>
                  <a:gd name="T4" fmla="*/ 9 w 82"/>
                  <a:gd name="T5" fmla="*/ 3 h 79"/>
                  <a:gd name="T6" fmla="*/ 2 w 82"/>
                  <a:gd name="T7" fmla="*/ 9 h 79"/>
                  <a:gd name="T8" fmla="*/ 0 w 82"/>
                  <a:gd name="T9" fmla="*/ 13 h 79"/>
                  <a:gd name="T10" fmla="*/ 8 w 82"/>
                  <a:gd name="T11" fmla="*/ 16 h 79"/>
                  <a:gd name="T12" fmla="*/ 69 w 82"/>
                  <a:gd name="T13" fmla="*/ 71 h 79"/>
                  <a:gd name="T14" fmla="*/ 73 w 82"/>
                  <a:gd name="T15" fmla="*/ 70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79">
                    <a:moveTo>
                      <a:pt x="73" y="70"/>
                    </a:moveTo>
                    <a:cubicBezTo>
                      <a:pt x="64" y="62"/>
                      <a:pt x="12" y="12"/>
                      <a:pt x="12" y="12"/>
                    </a:cubicBezTo>
                    <a:cubicBezTo>
                      <a:pt x="12" y="12"/>
                      <a:pt x="7" y="6"/>
                      <a:pt x="9" y="3"/>
                    </a:cubicBezTo>
                    <a:cubicBezTo>
                      <a:pt x="11" y="0"/>
                      <a:pt x="2" y="9"/>
                      <a:pt x="2" y="9"/>
                    </a:cubicBezTo>
                    <a:cubicBezTo>
                      <a:pt x="0" y="13"/>
                      <a:pt x="0" y="13"/>
                      <a:pt x="0" y="13"/>
                    </a:cubicBezTo>
                    <a:cubicBezTo>
                      <a:pt x="0" y="13"/>
                      <a:pt x="3" y="11"/>
                      <a:pt x="8" y="16"/>
                    </a:cubicBezTo>
                    <a:cubicBezTo>
                      <a:pt x="13" y="21"/>
                      <a:pt x="69" y="71"/>
                      <a:pt x="69" y="71"/>
                    </a:cubicBezTo>
                    <a:cubicBezTo>
                      <a:pt x="81" y="79"/>
                      <a:pt x="82" y="78"/>
                      <a:pt x="73" y="70"/>
                    </a:cubicBezTo>
                    <a:close/>
                  </a:path>
                </a:pathLst>
              </a:custGeom>
              <a:grpFill/>
              <a:ln>
                <a:noFill/>
              </a:ln>
            </p:spPr>
            <p:txBody>
              <a:bodyPr anchor="ctr"/>
              <a:lstStyle/>
              <a:p>
                <a:pPr algn="ctr"/>
                <a:endParaRPr/>
              </a:p>
            </p:txBody>
          </p:sp>
          <p:sp>
            <p:nvSpPr>
              <p:cNvPr id="190" name="í$ḻïḋê"/>
              <p:cNvSpPr/>
              <p:nvPr/>
            </p:nvSpPr>
            <p:spPr bwMode="auto">
              <a:xfrm>
                <a:off x="6969733" y="1332428"/>
                <a:ext cx="107538" cy="122140"/>
              </a:xfrm>
              <a:custGeom>
                <a:avLst/>
                <a:gdLst>
                  <a:gd name="T0" fmla="*/ 77 w 77"/>
                  <a:gd name="T1" fmla="*/ 75 h 88"/>
                  <a:gd name="T2" fmla="*/ 71 w 77"/>
                  <a:gd name="T3" fmla="*/ 73 h 88"/>
                  <a:gd name="T4" fmla="*/ 13 w 77"/>
                  <a:gd name="T5" fmla="*/ 11 h 88"/>
                  <a:gd name="T6" fmla="*/ 10 w 77"/>
                  <a:gd name="T7" fmla="*/ 3 h 88"/>
                  <a:gd name="T8" fmla="*/ 3 w 77"/>
                  <a:gd name="T9" fmla="*/ 7 h 88"/>
                  <a:gd name="T10" fmla="*/ 0 w 77"/>
                  <a:gd name="T11" fmla="*/ 11 h 88"/>
                  <a:gd name="T12" fmla="*/ 8 w 77"/>
                  <a:gd name="T13" fmla="*/ 15 h 88"/>
                  <a:gd name="T14" fmla="*/ 63 w 77"/>
                  <a:gd name="T15" fmla="*/ 77 h 88"/>
                  <a:gd name="T16" fmla="*/ 67 w 77"/>
                  <a:gd name="T17" fmla="*/ 84 h 88"/>
                  <a:gd name="T18" fmla="*/ 77 w 77"/>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8">
                    <a:moveTo>
                      <a:pt x="77" y="75"/>
                    </a:moveTo>
                    <a:cubicBezTo>
                      <a:pt x="77" y="75"/>
                      <a:pt x="75" y="77"/>
                      <a:pt x="71" y="73"/>
                    </a:cubicBezTo>
                    <a:cubicBezTo>
                      <a:pt x="67" y="69"/>
                      <a:pt x="13" y="11"/>
                      <a:pt x="13" y="11"/>
                    </a:cubicBezTo>
                    <a:cubicBezTo>
                      <a:pt x="13" y="11"/>
                      <a:pt x="8" y="6"/>
                      <a:pt x="10" y="3"/>
                    </a:cubicBezTo>
                    <a:cubicBezTo>
                      <a:pt x="12" y="0"/>
                      <a:pt x="3" y="7"/>
                      <a:pt x="3" y="7"/>
                    </a:cubicBezTo>
                    <a:cubicBezTo>
                      <a:pt x="0" y="11"/>
                      <a:pt x="0" y="11"/>
                      <a:pt x="0" y="11"/>
                    </a:cubicBezTo>
                    <a:cubicBezTo>
                      <a:pt x="0" y="11"/>
                      <a:pt x="4" y="10"/>
                      <a:pt x="8" y="15"/>
                    </a:cubicBezTo>
                    <a:cubicBezTo>
                      <a:pt x="13" y="20"/>
                      <a:pt x="63" y="77"/>
                      <a:pt x="63" y="77"/>
                    </a:cubicBezTo>
                    <a:cubicBezTo>
                      <a:pt x="63" y="77"/>
                      <a:pt x="68" y="81"/>
                      <a:pt x="67" y="84"/>
                    </a:cubicBezTo>
                    <a:cubicBezTo>
                      <a:pt x="67" y="88"/>
                      <a:pt x="77" y="75"/>
                      <a:pt x="77" y="75"/>
                    </a:cubicBezTo>
                    <a:close/>
                  </a:path>
                </a:pathLst>
              </a:custGeom>
              <a:grpFill/>
              <a:ln>
                <a:noFill/>
              </a:ln>
            </p:spPr>
            <p:txBody>
              <a:bodyPr anchor="ctr"/>
              <a:lstStyle/>
              <a:p>
                <a:pPr algn="ctr"/>
                <a:endParaRPr/>
              </a:p>
            </p:txBody>
          </p:sp>
          <p:sp>
            <p:nvSpPr>
              <p:cNvPr id="191" name="îŝľiḑè"/>
              <p:cNvSpPr/>
              <p:nvPr/>
            </p:nvSpPr>
            <p:spPr bwMode="auto">
              <a:xfrm>
                <a:off x="6945837" y="1352343"/>
                <a:ext cx="108864" cy="127450"/>
              </a:xfrm>
              <a:custGeom>
                <a:avLst/>
                <a:gdLst>
                  <a:gd name="T0" fmla="*/ 78 w 78"/>
                  <a:gd name="T1" fmla="*/ 80 h 92"/>
                  <a:gd name="T2" fmla="*/ 68 w 78"/>
                  <a:gd name="T3" fmla="*/ 77 h 92"/>
                  <a:gd name="T4" fmla="*/ 13 w 78"/>
                  <a:gd name="T5" fmla="*/ 10 h 92"/>
                  <a:gd name="T6" fmla="*/ 11 w 78"/>
                  <a:gd name="T7" fmla="*/ 3 h 92"/>
                  <a:gd name="T8" fmla="*/ 3 w 78"/>
                  <a:gd name="T9" fmla="*/ 9 h 92"/>
                  <a:gd name="T10" fmla="*/ 0 w 78"/>
                  <a:gd name="T11" fmla="*/ 13 h 92"/>
                  <a:gd name="T12" fmla="*/ 7 w 78"/>
                  <a:gd name="T13" fmla="*/ 17 h 92"/>
                  <a:gd name="T14" fmla="*/ 62 w 78"/>
                  <a:gd name="T15" fmla="*/ 81 h 92"/>
                  <a:gd name="T16" fmla="*/ 65 w 78"/>
                  <a:gd name="T17" fmla="*/ 88 h 92"/>
                  <a:gd name="T18" fmla="*/ 78 w 78"/>
                  <a:gd name="T19" fmla="*/ 8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92">
                    <a:moveTo>
                      <a:pt x="78" y="80"/>
                    </a:moveTo>
                    <a:cubicBezTo>
                      <a:pt x="78" y="80"/>
                      <a:pt x="72" y="81"/>
                      <a:pt x="68" y="77"/>
                    </a:cubicBezTo>
                    <a:cubicBezTo>
                      <a:pt x="64" y="73"/>
                      <a:pt x="13" y="10"/>
                      <a:pt x="13" y="10"/>
                    </a:cubicBezTo>
                    <a:cubicBezTo>
                      <a:pt x="13" y="10"/>
                      <a:pt x="9" y="6"/>
                      <a:pt x="11" y="3"/>
                    </a:cubicBezTo>
                    <a:cubicBezTo>
                      <a:pt x="13" y="0"/>
                      <a:pt x="3" y="9"/>
                      <a:pt x="3" y="9"/>
                    </a:cubicBezTo>
                    <a:cubicBezTo>
                      <a:pt x="0" y="13"/>
                      <a:pt x="0" y="13"/>
                      <a:pt x="0" y="13"/>
                    </a:cubicBezTo>
                    <a:cubicBezTo>
                      <a:pt x="0" y="13"/>
                      <a:pt x="3" y="12"/>
                      <a:pt x="7" y="17"/>
                    </a:cubicBezTo>
                    <a:cubicBezTo>
                      <a:pt x="12" y="23"/>
                      <a:pt x="62" y="81"/>
                      <a:pt x="62" y="81"/>
                    </a:cubicBezTo>
                    <a:cubicBezTo>
                      <a:pt x="62" y="81"/>
                      <a:pt x="65" y="84"/>
                      <a:pt x="65" y="88"/>
                    </a:cubicBezTo>
                    <a:cubicBezTo>
                      <a:pt x="64" y="92"/>
                      <a:pt x="78" y="80"/>
                      <a:pt x="78" y="80"/>
                    </a:cubicBezTo>
                    <a:close/>
                  </a:path>
                </a:pathLst>
              </a:custGeom>
              <a:grpFill/>
              <a:ln>
                <a:noFill/>
              </a:ln>
            </p:spPr>
            <p:txBody>
              <a:bodyPr anchor="ctr"/>
              <a:lstStyle/>
              <a:p>
                <a:pPr algn="ctr"/>
                <a:endParaRPr/>
              </a:p>
            </p:txBody>
          </p:sp>
          <p:sp>
            <p:nvSpPr>
              <p:cNvPr id="192" name="ïŝļiḋé"/>
              <p:cNvSpPr/>
              <p:nvPr/>
            </p:nvSpPr>
            <p:spPr bwMode="auto">
              <a:xfrm>
                <a:off x="6917956" y="1369600"/>
                <a:ext cx="108864" cy="140726"/>
              </a:xfrm>
              <a:custGeom>
                <a:avLst/>
                <a:gdLst>
                  <a:gd name="T0" fmla="*/ 78 w 78"/>
                  <a:gd name="T1" fmla="*/ 84 h 101"/>
                  <a:gd name="T2" fmla="*/ 68 w 78"/>
                  <a:gd name="T3" fmla="*/ 79 h 101"/>
                  <a:gd name="T4" fmla="*/ 16 w 78"/>
                  <a:gd name="T5" fmla="*/ 12 h 101"/>
                  <a:gd name="T6" fmla="*/ 13 w 78"/>
                  <a:gd name="T7" fmla="*/ 3 h 101"/>
                  <a:gd name="T8" fmla="*/ 6 w 78"/>
                  <a:gd name="T9" fmla="*/ 12 h 101"/>
                  <a:gd name="T10" fmla="*/ 0 w 78"/>
                  <a:gd name="T11" fmla="*/ 15 h 101"/>
                  <a:gd name="T12" fmla="*/ 8 w 78"/>
                  <a:gd name="T13" fmla="*/ 20 h 101"/>
                  <a:gd name="T14" fmla="*/ 59 w 78"/>
                  <a:gd name="T15" fmla="*/ 89 h 101"/>
                  <a:gd name="T16" fmla="*/ 60 w 78"/>
                  <a:gd name="T17" fmla="*/ 98 h 101"/>
                  <a:gd name="T18" fmla="*/ 78 w 78"/>
                  <a:gd name="T19" fmla="*/ 84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101">
                    <a:moveTo>
                      <a:pt x="78" y="84"/>
                    </a:moveTo>
                    <a:cubicBezTo>
                      <a:pt x="78" y="84"/>
                      <a:pt x="72" y="84"/>
                      <a:pt x="68" y="79"/>
                    </a:cubicBezTo>
                    <a:cubicBezTo>
                      <a:pt x="64" y="75"/>
                      <a:pt x="16" y="12"/>
                      <a:pt x="16" y="12"/>
                    </a:cubicBezTo>
                    <a:cubicBezTo>
                      <a:pt x="16" y="12"/>
                      <a:pt x="11" y="6"/>
                      <a:pt x="13" y="3"/>
                    </a:cubicBezTo>
                    <a:cubicBezTo>
                      <a:pt x="16" y="0"/>
                      <a:pt x="6" y="12"/>
                      <a:pt x="6" y="12"/>
                    </a:cubicBezTo>
                    <a:cubicBezTo>
                      <a:pt x="0" y="15"/>
                      <a:pt x="0" y="15"/>
                      <a:pt x="0" y="15"/>
                    </a:cubicBezTo>
                    <a:cubicBezTo>
                      <a:pt x="0" y="15"/>
                      <a:pt x="3" y="14"/>
                      <a:pt x="8" y="20"/>
                    </a:cubicBezTo>
                    <a:cubicBezTo>
                      <a:pt x="12" y="25"/>
                      <a:pt x="59" y="89"/>
                      <a:pt x="59" y="89"/>
                    </a:cubicBezTo>
                    <a:cubicBezTo>
                      <a:pt x="59" y="89"/>
                      <a:pt x="64" y="93"/>
                      <a:pt x="60" y="98"/>
                    </a:cubicBezTo>
                    <a:cubicBezTo>
                      <a:pt x="59" y="101"/>
                      <a:pt x="78" y="84"/>
                      <a:pt x="78" y="84"/>
                    </a:cubicBezTo>
                    <a:close/>
                  </a:path>
                </a:pathLst>
              </a:custGeom>
              <a:grpFill/>
              <a:ln>
                <a:noFill/>
              </a:ln>
            </p:spPr>
            <p:txBody>
              <a:bodyPr anchor="ctr"/>
              <a:lstStyle/>
              <a:p>
                <a:pPr algn="ctr"/>
                <a:endParaRPr/>
              </a:p>
            </p:txBody>
          </p:sp>
          <p:sp>
            <p:nvSpPr>
              <p:cNvPr id="193" name="íṩľîďé"/>
              <p:cNvSpPr/>
              <p:nvPr/>
            </p:nvSpPr>
            <p:spPr bwMode="auto">
              <a:xfrm>
                <a:off x="6195734" y="1466517"/>
                <a:ext cx="104883" cy="90278"/>
              </a:xfrm>
              <a:custGeom>
                <a:avLst/>
                <a:gdLst>
                  <a:gd name="T0" fmla="*/ 68 w 75"/>
                  <a:gd name="T1" fmla="*/ 2 h 65"/>
                  <a:gd name="T2" fmla="*/ 67 w 75"/>
                  <a:gd name="T3" fmla="*/ 5 h 65"/>
                  <a:gd name="T4" fmla="*/ 59 w 75"/>
                  <a:gd name="T5" fmla="*/ 17 h 65"/>
                  <a:gd name="T6" fmla="*/ 64 w 75"/>
                  <a:gd name="T7" fmla="*/ 22 h 65"/>
                  <a:gd name="T8" fmla="*/ 72 w 75"/>
                  <a:gd name="T9" fmla="*/ 31 h 65"/>
                  <a:gd name="T10" fmla="*/ 73 w 75"/>
                  <a:gd name="T11" fmla="*/ 39 h 65"/>
                  <a:gd name="T12" fmla="*/ 69 w 75"/>
                  <a:gd name="T13" fmla="*/ 41 h 65"/>
                  <a:gd name="T14" fmla="*/ 58 w 75"/>
                  <a:gd name="T15" fmla="*/ 40 h 65"/>
                  <a:gd name="T16" fmla="*/ 58 w 75"/>
                  <a:gd name="T17" fmla="*/ 34 h 65"/>
                  <a:gd name="T18" fmla="*/ 48 w 75"/>
                  <a:gd name="T19" fmla="*/ 27 h 65"/>
                  <a:gd name="T20" fmla="*/ 44 w 75"/>
                  <a:gd name="T21" fmla="*/ 38 h 65"/>
                  <a:gd name="T22" fmla="*/ 52 w 75"/>
                  <a:gd name="T23" fmla="*/ 41 h 65"/>
                  <a:gd name="T24" fmla="*/ 52 w 75"/>
                  <a:gd name="T25" fmla="*/ 51 h 65"/>
                  <a:gd name="T26" fmla="*/ 45 w 75"/>
                  <a:gd name="T27" fmla="*/ 51 h 65"/>
                  <a:gd name="T28" fmla="*/ 26 w 75"/>
                  <a:gd name="T29" fmla="*/ 48 h 65"/>
                  <a:gd name="T30" fmla="*/ 16 w 75"/>
                  <a:gd name="T31" fmla="*/ 55 h 65"/>
                  <a:gd name="T32" fmla="*/ 5 w 75"/>
                  <a:gd name="T33" fmla="*/ 65 h 65"/>
                  <a:gd name="T34" fmla="*/ 4 w 75"/>
                  <a:gd name="T35" fmla="*/ 64 h 65"/>
                  <a:gd name="T36" fmla="*/ 6 w 75"/>
                  <a:gd name="T37" fmla="*/ 59 h 65"/>
                  <a:gd name="T38" fmla="*/ 17 w 75"/>
                  <a:gd name="T39" fmla="*/ 48 h 65"/>
                  <a:gd name="T40" fmla="*/ 19 w 75"/>
                  <a:gd name="T41" fmla="*/ 33 h 65"/>
                  <a:gd name="T42" fmla="*/ 33 w 75"/>
                  <a:gd name="T43" fmla="*/ 28 h 65"/>
                  <a:gd name="T44" fmla="*/ 38 w 75"/>
                  <a:gd name="T45" fmla="*/ 24 h 65"/>
                  <a:gd name="T46" fmla="*/ 28 w 75"/>
                  <a:gd name="T47" fmla="*/ 21 h 65"/>
                  <a:gd name="T48" fmla="*/ 23 w 75"/>
                  <a:gd name="T49" fmla="*/ 21 h 65"/>
                  <a:gd name="T50" fmla="*/ 16 w 75"/>
                  <a:gd name="T51" fmla="*/ 21 h 65"/>
                  <a:gd name="T52" fmla="*/ 10 w 75"/>
                  <a:gd name="T53" fmla="*/ 27 h 65"/>
                  <a:gd name="T54" fmla="*/ 3 w 75"/>
                  <a:gd name="T55" fmla="*/ 30 h 65"/>
                  <a:gd name="T56" fmla="*/ 1 w 75"/>
                  <a:gd name="T57" fmla="*/ 24 h 65"/>
                  <a:gd name="T58" fmla="*/ 9 w 75"/>
                  <a:gd name="T59" fmla="*/ 13 h 65"/>
                  <a:gd name="T60" fmla="*/ 13 w 75"/>
                  <a:gd name="T61" fmla="*/ 10 h 65"/>
                  <a:gd name="T62" fmla="*/ 19 w 75"/>
                  <a:gd name="T63" fmla="*/ 14 h 65"/>
                  <a:gd name="T64" fmla="*/ 23 w 75"/>
                  <a:gd name="T65" fmla="*/ 14 h 65"/>
                  <a:gd name="T66" fmla="*/ 42 w 75"/>
                  <a:gd name="T67" fmla="*/ 15 h 65"/>
                  <a:gd name="T68" fmla="*/ 46 w 75"/>
                  <a:gd name="T69" fmla="*/ 16 h 65"/>
                  <a:gd name="T70" fmla="*/ 50 w 75"/>
                  <a:gd name="T71" fmla="*/ 14 h 65"/>
                  <a:gd name="T72" fmla="*/ 65 w 75"/>
                  <a:gd name="T73" fmla="*/ 2 h 65"/>
                  <a:gd name="T74" fmla="*/ 68 w 75"/>
                  <a:gd name="T75" fmla="*/ 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5" h="65">
                    <a:moveTo>
                      <a:pt x="68" y="2"/>
                    </a:moveTo>
                    <a:cubicBezTo>
                      <a:pt x="69" y="3"/>
                      <a:pt x="68" y="4"/>
                      <a:pt x="67" y="5"/>
                    </a:cubicBezTo>
                    <a:cubicBezTo>
                      <a:pt x="66" y="7"/>
                      <a:pt x="58" y="14"/>
                      <a:pt x="59" y="17"/>
                    </a:cubicBezTo>
                    <a:cubicBezTo>
                      <a:pt x="59" y="19"/>
                      <a:pt x="63" y="21"/>
                      <a:pt x="64" y="22"/>
                    </a:cubicBezTo>
                    <a:cubicBezTo>
                      <a:pt x="67" y="25"/>
                      <a:pt x="70" y="28"/>
                      <a:pt x="72" y="31"/>
                    </a:cubicBezTo>
                    <a:cubicBezTo>
                      <a:pt x="73" y="33"/>
                      <a:pt x="75" y="36"/>
                      <a:pt x="73" y="39"/>
                    </a:cubicBezTo>
                    <a:cubicBezTo>
                      <a:pt x="72" y="40"/>
                      <a:pt x="71" y="41"/>
                      <a:pt x="69" y="41"/>
                    </a:cubicBezTo>
                    <a:cubicBezTo>
                      <a:pt x="66" y="42"/>
                      <a:pt x="59" y="43"/>
                      <a:pt x="58" y="40"/>
                    </a:cubicBezTo>
                    <a:cubicBezTo>
                      <a:pt x="56" y="38"/>
                      <a:pt x="59" y="36"/>
                      <a:pt x="58" y="34"/>
                    </a:cubicBezTo>
                    <a:cubicBezTo>
                      <a:pt x="58" y="31"/>
                      <a:pt x="53" y="24"/>
                      <a:pt x="48" y="27"/>
                    </a:cubicBezTo>
                    <a:cubicBezTo>
                      <a:pt x="45" y="29"/>
                      <a:pt x="44" y="33"/>
                      <a:pt x="44" y="38"/>
                    </a:cubicBezTo>
                    <a:cubicBezTo>
                      <a:pt x="44" y="43"/>
                      <a:pt x="48" y="40"/>
                      <a:pt x="52" y="41"/>
                    </a:cubicBezTo>
                    <a:cubicBezTo>
                      <a:pt x="54" y="42"/>
                      <a:pt x="54" y="48"/>
                      <a:pt x="52" y="51"/>
                    </a:cubicBezTo>
                    <a:cubicBezTo>
                      <a:pt x="50" y="53"/>
                      <a:pt x="47" y="52"/>
                      <a:pt x="45" y="51"/>
                    </a:cubicBezTo>
                    <a:cubicBezTo>
                      <a:pt x="41" y="49"/>
                      <a:pt x="31" y="46"/>
                      <a:pt x="26" y="48"/>
                    </a:cubicBezTo>
                    <a:cubicBezTo>
                      <a:pt x="22" y="49"/>
                      <a:pt x="19" y="53"/>
                      <a:pt x="16" y="55"/>
                    </a:cubicBezTo>
                    <a:cubicBezTo>
                      <a:pt x="14" y="57"/>
                      <a:pt x="7" y="65"/>
                      <a:pt x="5" y="65"/>
                    </a:cubicBezTo>
                    <a:cubicBezTo>
                      <a:pt x="5" y="64"/>
                      <a:pt x="5" y="64"/>
                      <a:pt x="4" y="64"/>
                    </a:cubicBezTo>
                    <a:cubicBezTo>
                      <a:pt x="3" y="62"/>
                      <a:pt x="5" y="60"/>
                      <a:pt x="6" y="59"/>
                    </a:cubicBezTo>
                    <a:cubicBezTo>
                      <a:pt x="10" y="56"/>
                      <a:pt x="15" y="53"/>
                      <a:pt x="17" y="48"/>
                    </a:cubicBezTo>
                    <a:cubicBezTo>
                      <a:pt x="18" y="43"/>
                      <a:pt x="15" y="35"/>
                      <a:pt x="19" y="33"/>
                    </a:cubicBezTo>
                    <a:cubicBezTo>
                      <a:pt x="22" y="31"/>
                      <a:pt x="29" y="29"/>
                      <a:pt x="33" y="28"/>
                    </a:cubicBezTo>
                    <a:cubicBezTo>
                      <a:pt x="35" y="27"/>
                      <a:pt x="38" y="27"/>
                      <a:pt x="38" y="24"/>
                    </a:cubicBezTo>
                    <a:cubicBezTo>
                      <a:pt x="36" y="21"/>
                      <a:pt x="32" y="21"/>
                      <a:pt x="28" y="21"/>
                    </a:cubicBezTo>
                    <a:cubicBezTo>
                      <a:pt x="27" y="21"/>
                      <a:pt x="25" y="21"/>
                      <a:pt x="23" y="21"/>
                    </a:cubicBezTo>
                    <a:cubicBezTo>
                      <a:pt x="21" y="20"/>
                      <a:pt x="18" y="20"/>
                      <a:pt x="16" y="21"/>
                    </a:cubicBezTo>
                    <a:cubicBezTo>
                      <a:pt x="14" y="22"/>
                      <a:pt x="12" y="25"/>
                      <a:pt x="10" y="27"/>
                    </a:cubicBezTo>
                    <a:cubicBezTo>
                      <a:pt x="9" y="28"/>
                      <a:pt x="6" y="31"/>
                      <a:pt x="3" y="30"/>
                    </a:cubicBezTo>
                    <a:cubicBezTo>
                      <a:pt x="1" y="30"/>
                      <a:pt x="0" y="27"/>
                      <a:pt x="1" y="24"/>
                    </a:cubicBezTo>
                    <a:cubicBezTo>
                      <a:pt x="3" y="21"/>
                      <a:pt x="6" y="16"/>
                      <a:pt x="9" y="13"/>
                    </a:cubicBezTo>
                    <a:cubicBezTo>
                      <a:pt x="10" y="12"/>
                      <a:pt x="11" y="9"/>
                      <a:pt x="13" y="10"/>
                    </a:cubicBezTo>
                    <a:cubicBezTo>
                      <a:pt x="16" y="10"/>
                      <a:pt x="16" y="14"/>
                      <a:pt x="19" y="14"/>
                    </a:cubicBezTo>
                    <a:cubicBezTo>
                      <a:pt x="20" y="15"/>
                      <a:pt x="21" y="14"/>
                      <a:pt x="23" y="14"/>
                    </a:cubicBezTo>
                    <a:cubicBezTo>
                      <a:pt x="29" y="13"/>
                      <a:pt x="36" y="13"/>
                      <a:pt x="42" y="15"/>
                    </a:cubicBezTo>
                    <a:cubicBezTo>
                      <a:pt x="43" y="15"/>
                      <a:pt x="45" y="16"/>
                      <a:pt x="46" y="16"/>
                    </a:cubicBezTo>
                    <a:cubicBezTo>
                      <a:pt x="48" y="15"/>
                      <a:pt x="49" y="15"/>
                      <a:pt x="50" y="14"/>
                    </a:cubicBezTo>
                    <a:cubicBezTo>
                      <a:pt x="56" y="11"/>
                      <a:pt x="60" y="6"/>
                      <a:pt x="65" y="2"/>
                    </a:cubicBezTo>
                    <a:cubicBezTo>
                      <a:pt x="66" y="2"/>
                      <a:pt x="68" y="0"/>
                      <a:pt x="68" y="2"/>
                    </a:cubicBezTo>
                    <a:close/>
                  </a:path>
                </a:pathLst>
              </a:custGeom>
              <a:grpFill/>
              <a:ln>
                <a:noFill/>
              </a:ln>
            </p:spPr>
            <p:txBody>
              <a:bodyPr anchor="ctr"/>
              <a:lstStyle/>
              <a:p>
                <a:pPr algn="ctr"/>
                <a:endParaRPr/>
              </a:p>
            </p:txBody>
          </p:sp>
          <p:sp>
            <p:nvSpPr>
              <p:cNvPr id="194" name="iṩľíďê"/>
              <p:cNvSpPr/>
              <p:nvPr/>
            </p:nvSpPr>
            <p:spPr bwMode="auto">
              <a:xfrm>
                <a:off x="6769264" y="1467843"/>
                <a:ext cx="120814" cy="116830"/>
              </a:xfrm>
              <a:custGeom>
                <a:avLst/>
                <a:gdLst>
                  <a:gd name="T0" fmla="*/ 44 w 87"/>
                  <a:gd name="T1" fmla="*/ 5 h 84"/>
                  <a:gd name="T2" fmla="*/ 62 w 87"/>
                  <a:gd name="T3" fmla="*/ 11 h 84"/>
                  <a:gd name="T4" fmla="*/ 56 w 87"/>
                  <a:gd name="T5" fmla="*/ 4 h 84"/>
                  <a:gd name="T6" fmla="*/ 63 w 87"/>
                  <a:gd name="T7" fmla="*/ 22 h 84"/>
                  <a:gd name="T8" fmla="*/ 69 w 87"/>
                  <a:gd name="T9" fmla="*/ 29 h 84"/>
                  <a:gd name="T10" fmla="*/ 86 w 87"/>
                  <a:gd name="T11" fmla="*/ 33 h 84"/>
                  <a:gd name="T12" fmla="*/ 73 w 87"/>
                  <a:gd name="T13" fmla="*/ 39 h 84"/>
                  <a:gd name="T14" fmla="*/ 55 w 87"/>
                  <a:gd name="T15" fmla="*/ 38 h 84"/>
                  <a:gd name="T16" fmla="*/ 41 w 87"/>
                  <a:gd name="T17" fmla="*/ 45 h 84"/>
                  <a:gd name="T18" fmla="*/ 17 w 87"/>
                  <a:gd name="T19" fmla="*/ 51 h 84"/>
                  <a:gd name="T20" fmla="*/ 37 w 87"/>
                  <a:gd name="T21" fmla="*/ 42 h 84"/>
                  <a:gd name="T22" fmla="*/ 27 w 87"/>
                  <a:gd name="T23" fmla="*/ 23 h 84"/>
                  <a:gd name="T24" fmla="*/ 28 w 87"/>
                  <a:gd name="T25" fmla="*/ 15 h 84"/>
                  <a:gd name="T26" fmla="*/ 36 w 87"/>
                  <a:gd name="T27" fmla="*/ 33 h 84"/>
                  <a:gd name="T28" fmla="*/ 42 w 87"/>
                  <a:gd name="T29" fmla="*/ 37 h 84"/>
                  <a:gd name="T30" fmla="*/ 44 w 87"/>
                  <a:gd name="T31" fmla="*/ 25 h 84"/>
                  <a:gd name="T32" fmla="*/ 54 w 87"/>
                  <a:gd name="T33" fmla="*/ 21 h 84"/>
                  <a:gd name="T34" fmla="*/ 41 w 87"/>
                  <a:gd name="T35" fmla="*/ 2 h 84"/>
                  <a:gd name="T36" fmla="*/ 17 w 87"/>
                  <a:gd name="T37" fmla="*/ 33 h 84"/>
                  <a:gd name="T38" fmla="*/ 23 w 87"/>
                  <a:gd name="T39" fmla="*/ 38 h 84"/>
                  <a:gd name="T40" fmla="*/ 57 w 87"/>
                  <a:gd name="T41" fmla="*/ 48 h 84"/>
                  <a:gd name="T42" fmla="*/ 30 w 87"/>
                  <a:gd name="T43" fmla="*/ 60 h 84"/>
                  <a:gd name="T44" fmla="*/ 35 w 87"/>
                  <a:gd name="T45" fmla="*/ 61 h 84"/>
                  <a:gd name="T46" fmla="*/ 50 w 87"/>
                  <a:gd name="T47" fmla="*/ 63 h 84"/>
                  <a:gd name="T48" fmla="*/ 49 w 87"/>
                  <a:gd name="T49" fmla="*/ 70 h 84"/>
                  <a:gd name="T50" fmla="*/ 68 w 87"/>
                  <a:gd name="T51" fmla="*/ 64 h 84"/>
                  <a:gd name="T52" fmla="*/ 67 w 87"/>
                  <a:gd name="T53" fmla="*/ 60 h 84"/>
                  <a:gd name="T54" fmla="*/ 55 w 87"/>
                  <a:gd name="T55" fmla="*/ 57 h 84"/>
                  <a:gd name="T56" fmla="*/ 63 w 87"/>
                  <a:gd name="T57" fmla="*/ 51 h 84"/>
                  <a:gd name="T58" fmla="*/ 6 w 87"/>
                  <a:gd name="T59" fmla="*/ 54 h 84"/>
                  <a:gd name="T60" fmla="*/ 3 w 87"/>
                  <a:gd name="T61" fmla="*/ 65 h 84"/>
                  <a:gd name="T62" fmla="*/ 6 w 87"/>
                  <a:gd name="T63" fmla="*/ 54 h 84"/>
                  <a:gd name="T64" fmla="*/ 61 w 87"/>
                  <a:gd name="T65" fmla="*/ 74 h 84"/>
                  <a:gd name="T66" fmla="*/ 45 w 87"/>
                  <a:gd name="T67" fmla="*/ 84 h 84"/>
                  <a:gd name="T68" fmla="*/ 42 w 87"/>
                  <a:gd name="T69" fmla="*/ 74 h 84"/>
                  <a:gd name="T70" fmla="*/ 44 w 87"/>
                  <a:gd name="T71" fmla="*/ 79 h 84"/>
                  <a:gd name="T72" fmla="*/ 59 w 87"/>
                  <a:gd name="T73" fmla="*/ 7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7" h="84">
                    <a:moveTo>
                      <a:pt x="41" y="2"/>
                    </a:moveTo>
                    <a:cubicBezTo>
                      <a:pt x="43" y="0"/>
                      <a:pt x="44" y="3"/>
                      <a:pt x="44" y="5"/>
                    </a:cubicBezTo>
                    <a:cubicBezTo>
                      <a:pt x="43" y="8"/>
                      <a:pt x="42" y="12"/>
                      <a:pt x="44" y="13"/>
                    </a:cubicBezTo>
                    <a:cubicBezTo>
                      <a:pt x="47" y="15"/>
                      <a:pt x="62" y="18"/>
                      <a:pt x="62" y="11"/>
                    </a:cubicBezTo>
                    <a:cubicBezTo>
                      <a:pt x="61" y="9"/>
                      <a:pt x="59" y="9"/>
                      <a:pt x="57" y="9"/>
                    </a:cubicBezTo>
                    <a:cubicBezTo>
                      <a:pt x="53" y="9"/>
                      <a:pt x="54" y="6"/>
                      <a:pt x="56" y="4"/>
                    </a:cubicBezTo>
                    <a:cubicBezTo>
                      <a:pt x="60" y="2"/>
                      <a:pt x="66" y="1"/>
                      <a:pt x="67" y="6"/>
                    </a:cubicBezTo>
                    <a:cubicBezTo>
                      <a:pt x="68" y="8"/>
                      <a:pt x="64" y="20"/>
                      <a:pt x="63" y="22"/>
                    </a:cubicBezTo>
                    <a:cubicBezTo>
                      <a:pt x="63" y="24"/>
                      <a:pt x="61" y="26"/>
                      <a:pt x="62" y="28"/>
                    </a:cubicBezTo>
                    <a:cubicBezTo>
                      <a:pt x="63" y="30"/>
                      <a:pt x="67" y="29"/>
                      <a:pt x="69" y="29"/>
                    </a:cubicBezTo>
                    <a:cubicBezTo>
                      <a:pt x="74" y="29"/>
                      <a:pt x="82" y="27"/>
                      <a:pt x="85" y="29"/>
                    </a:cubicBezTo>
                    <a:cubicBezTo>
                      <a:pt x="86" y="30"/>
                      <a:pt x="86" y="31"/>
                      <a:pt x="86" y="33"/>
                    </a:cubicBezTo>
                    <a:cubicBezTo>
                      <a:pt x="87" y="37"/>
                      <a:pt x="83" y="37"/>
                      <a:pt x="80" y="38"/>
                    </a:cubicBezTo>
                    <a:cubicBezTo>
                      <a:pt x="78" y="38"/>
                      <a:pt x="75" y="40"/>
                      <a:pt x="73" y="39"/>
                    </a:cubicBezTo>
                    <a:cubicBezTo>
                      <a:pt x="72" y="38"/>
                      <a:pt x="73" y="35"/>
                      <a:pt x="72" y="34"/>
                    </a:cubicBezTo>
                    <a:cubicBezTo>
                      <a:pt x="70" y="32"/>
                      <a:pt x="58" y="37"/>
                      <a:pt x="55" y="38"/>
                    </a:cubicBezTo>
                    <a:cubicBezTo>
                      <a:pt x="52" y="39"/>
                      <a:pt x="48" y="39"/>
                      <a:pt x="46" y="41"/>
                    </a:cubicBezTo>
                    <a:cubicBezTo>
                      <a:pt x="44" y="42"/>
                      <a:pt x="42" y="43"/>
                      <a:pt x="41" y="45"/>
                    </a:cubicBezTo>
                    <a:cubicBezTo>
                      <a:pt x="38" y="50"/>
                      <a:pt x="24" y="51"/>
                      <a:pt x="17" y="53"/>
                    </a:cubicBezTo>
                    <a:cubicBezTo>
                      <a:pt x="15" y="53"/>
                      <a:pt x="16" y="51"/>
                      <a:pt x="17" y="51"/>
                    </a:cubicBezTo>
                    <a:cubicBezTo>
                      <a:pt x="25" y="48"/>
                      <a:pt x="27" y="45"/>
                      <a:pt x="35" y="43"/>
                    </a:cubicBezTo>
                    <a:cubicBezTo>
                      <a:pt x="36" y="43"/>
                      <a:pt x="37" y="43"/>
                      <a:pt x="37" y="42"/>
                    </a:cubicBezTo>
                    <a:cubicBezTo>
                      <a:pt x="38" y="40"/>
                      <a:pt x="34" y="38"/>
                      <a:pt x="33" y="37"/>
                    </a:cubicBezTo>
                    <a:cubicBezTo>
                      <a:pt x="30" y="34"/>
                      <a:pt x="28" y="28"/>
                      <a:pt x="27" y="23"/>
                    </a:cubicBezTo>
                    <a:cubicBezTo>
                      <a:pt x="27" y="21"/>
                      <a:pt x="26" y="16"/>
                      <a:pt x="27" y="15"/>
                    </a:cubicBezTo>
                    <a:cubicBezTo>
                      <a:pt x="27" y="15"/>
                      <a:pt x="27" y="15"/>
                      <a:pt x="28" y="15"/>
                    </a:cubicBezTo>
                    <a:cubicBezTo>
                      <a:pt x="29" y="15"/>
                      <a:pt x="30" y="17"/>
                      <a:pt x="30" y="19"/>
                    </a:cubicBezTo>
                    <a:cubicBezTo>
                      <a:pt x="32" y="23"/>
                      <a:pt x="34" y="29"/>
                      <a:pt x="36" y="33"/>
                    </a:cubicBezTo>
                    <a:cubicBezTo>
                      <a:pt x="37" y="35"/>
                      <a:pt x="38" y="39"/>
                      <a:pt x="40" y="39"/>
                    </a:cubicBezTo>
                    <a:cubicBezTo>
                      <a:pt x="41" y="39"/>
                      <a:pt x="42" y="37"/>
                      <a:pt x="42" y="37"/>
                    </a:cubicBezTo>
                    <a:cubicBezTo>
                      <a:pt x="45" y="33"/>
                      <a:pt x="41" y="29"/>
                      <a:pt x="42" y="25"/>
                    </a:cubicBezTo>
                    <a:cubicBezTo>
                      <a:pt x="42" y="24"/>
                      <a:pt x="43" y="24"/>
                      <a:pt x="44" y="25"/>
                    </a:cubicBezTo>
                    <a:cubicBezTo>
                      <a:pt x="45" y="26"/>
                      <a:pt x="46" y="29"/>
                      <a:pt x="47" y="30"/>
                    </a:cubicBezTo>
                    <a:cubicBezTo>
                      <a:pt x="50" y="31"/>
                      <a:pt x="55" y="23"/>
                      <a:pt x="54" y="21"/>
                    </a:cubicBezTo>
                    <a:cubicBezTo>
                      <a:pt x="52" y="19"/>
                      <a:pt x="42" y="20"/>
                      <a:pt x="39" y="19"/>
                    </a:cubicBezTo>
                    <a:cubicBezTo>
                      <a:pt x="33" y="17"/>
                      <a:pt x="37" y="4"/>
                      <a:pt x="41" y="2"/>
                    </a:cubicBezTo>
                    <a:close/>
                    <a:moveTo>
                      <a:pt x="19" y="31"/>
                    </a:moveTo>
                    <a:cubicBezTo>
                      <a:pt x="17" y="29"/>
                      <a:pt x="17" y="31"/>
                      <a:pt x="17" y="33"/>
                    </a:cubicBezTo>
                    <a:cubicBezTo>
                      <a:pt x="17" y="37"/>
                      <a:pt x="19" y="44"/>
                      <a:pt x="22" y="42"/>
                    </a:cubicBezTo>
                    <a:cubicBezTo>
                      <a:pt x="24" y="42"/>
                      <a:pt x="24" y="40"/>
                      <a:pt x="23" y="38"/>
                    </a:cubicBezTo>
                    <a:cubicBezTo>
                      <a:pt x="23" y="36"/>
                      <a:pt x="21" y="33"/>
                      <a:pt x="19" y="31"/>
                    </a:cubicBezTo>
                    <a:close/>
                    <a:moveTo>
                      <a:pt x="57" y="48"/>
                    </a:moveTo>
                    <a:cubicBezTo>
                      <a:pt x="55" y="49"/>
                      <a:pt x="52" y="49"/>
                      <a:pt x="50" y="49"/>
                    </a:cubicBezTo>
                    <a:cubicBezTo>
                      <a:pt x="42" y="52"/>
                      <a:pt x="36" y="51"/>
                      <a:pt x="30" y="60"/>
                    </a:cubicBezTo>
                    <a:cubicBezTo>
                      <a:pt x="31" y="60"/>
                      <a:pt x="31" y="60"/>
                      <a:pt x="31" y="60"/>
                    </a:cubicBezTo>
                    <a:cubicBezTo>
                      <a:pt x="31" y="62"/>
                      <a:pt x="34" y="62"/>
                      <a:pt x="35" y="61"/>
                    </a:cubicBezTo>
                    <a:cubicBezTo>
                      <a:pt x="37" y="60"/>
                      <a:pt x="45" y="57"/>
                      <a:pt x="47" y="57"/>
                    </a:cubicBezTo>
                    <a:cubicBezTo>
                      <a:pt x="50" y="57"/>
                      <a:pt x="48" y="61"/>
                      <a:pt x="50" y="63"/>
                    </a:cubicBezTo>
                    <a:cubicBezTo>
                      <a:pt x="51" y="64"/>
                      <a:pt x="54" y="64"/>
                      <a:pt x="54" y="66"/>
                    </a:cubicBezTo>
                    <a:cubicBezTo>
                      <a:pt x="54" y="67"/>
                      <a:pt x="50" y="68"/>
                      <a:pt x="49" y="70"/>
                    </a:cubicBezTo>
                    <a:cubicBezTo>
                      <a:pt x="48" y="71"/>
                      <a:pt x="48" y="71"/>
                      <a:pt x="50" y="71"/>
                    </a:cubicBezTo>
                    <a:cubicBezTo>
                      <a:pt x="56" y="70"/>
                      <a:pt x="62" y="65"/>
                      <a:pt x="68" y="64"/>
                    </a:cubicBezTo>
                    <a:cubicBezTo>
                      <a:pt x="69" y="64"/>
                      <a:pt x="70" y="64"/>
                      <a:pt x="70" y="63"/>
                    </a:cubicBezTo>
                    <a:cubicBezTo>
                      <a:pt x="72" y="61"/>
                      <a:pt x="68" y="60"/>
                      <a:pt x="67" y="60"/>
                    </a:cubicBezTo>
                    <a:cubicBezTo>
                      <a:pt x="63" y="60"/>
                      <a:pt x="58" y="61"/>
                      <a:pt x="55" y="60"/>
                    </a:cubicBezTo>
                    <a:cubicBezTo>
                      <a:pt x="55" y="59"/>
                      <a:pt x="54" y="58"/>
                      <a:pt x="55" y="57"/>
                    </a:cubicBezTo>
                    <a:cubicBezTo>
                      <a:pt x="55" y="54"/>
                      <a:pt x="60" y="54"/>
                      <a:pt x="62" y="53"/>
                    </a:cubicBezTo>
                    <a:cubicBezTo>
                      <a:pt x="63" y="52"/>
                      <a:pt x="63" y="52"/>
                      <a:pt x="63" y="51"/>
                    </a:cubicBezTo>
                    <a:cubicBezTo>
                      <a:pt x="63" y="49"/>
                      <a:pt x="60" y="48"/>
                      <a:pt x="57" y="48"/>
                    </a:cubicBezTo>
                    <a:close/>
                    <a:moveTo>
                      <a:pt x="6" y="54"/>
                    </a:moveTo>
                    <a:cubicBezTo>
                      <a:pt x="8" y="56"/>
                      <a:pt x="9" y="63"/>
                      <a:pt x="7" y="65"/>
                    </a:cubicBezTo>
                    <a:cubicBezTo>
                      <a:pt x="6" y="67"/>
                      <a:pt x="4" y="67"/>
                      <a:pt x="3" y="65"/>
                    </a:cubicBezTo>
                    <a:cubicBezTo>
                      <a:pt x="0" y="63"/>
                      <a:pt x="0" y="57"/>
                      <a:pt x="2" y="54"/>
                    </a:cubicBezTo>
                    <a:cubicBezTo>
                      <a:pt x="3" y="53"/>
                      <a:pt x="4" y="52"/>
                      <a:pt x="6" y="54"/>
                    </a:cubicBezTo>
                    <a:close/>
                    <a:moveTo>
                      <a:pt x="59" y="73"/>
                    </a:moveTo>
                    <a:cubicBezTo>
                      <a:pt x="60" y="73"/>
                      <a:pt x="60" y="73"/>
                      <a:pt x="61" y="74"/>
                    </a:cubicBezTo>
                    <a:cubicBezTo>
                      <a:pt x="61" y="75"/>
                      <a:pt x="60" y="77"/>
                      <a:pt x="60" y="78"/>
                    </a:cubicBezTo>
                    <a:cubicBezTo>
                      <a:pt x="57" y="83"/>
                      <a:pt x="52" y="83"/>
                      <a:pt x="45" y="84"/>
                    </a:cubicBezTo>
                    <a:cubicBezTo>
                      <a:pt x="42" y="84"/>
                      <a:pt x="36" y="83"/>
                      <a:pt x="35" y="81"/>
                    </a:cubicBezTo>
                    <a:cubicBezTo>
                      <a:pt x="35" y="79"/>
                      <a:pt x="40" y="76"/>
                      <a:pt x="42" y="74"/>
                    </a:cubicBezTo>
                    <a:cubicBezTo>
                      <a:pt x="45" y="73"/>
                      <a:pt x="44" y="73"/>
                      <a:pt x="44" y="75"/>
                    </a:cubicBezTo>
                    <a:cubicBezTo>
                      <a:pt x="44" y="77"/>
                      <a:pt x="44" y="78"/>
                      <a:pt x="44" y="79"/>
                    </a:cubicBezTo>
                    <a:cubicBezTo>
                      <a:pt x="45" y="80"/>
                      <a:pt x="49" y="81"/>
                      <a:pt x="51" y="80"/>
                    </a:cubicBezTo>
                    <a:cubicBezTo>
                      <a:pt x="55" y="80"/>
                      <a:pt x="57" y="76"/>
                      <a:pt x="59" y="73"/>
                    </a:cubicBezTo>
                    <a:close/>
                  </a:path>
                </a:pathLst>
              </a:custGeom>
              <a:grpFill/>
              <a:ln>
                <a:noFill/>
              </a:ln>
            </p:spPr>
            <p:txBody>
              <a:bodyPr anchor="ctr"/>
              <a:lstStyle/>
              <a:p>
                <a:pPr algn="ctr"/>
                <a:endParaRPr/>
              </a:p>
            </p:txBody>
          </p:sp>
          <p:sp>
            <p:nvSpPr>
              <p:cNvPr id="195" name="iṥḻiďê"/>
              <p:cNvSpPr/>
              <p:nvPr/>
            </p:nvSpPr>
            <p:spPr bwMode="auto">
              <a:xfrm>
                <a:off x="6363014" y="1510328"/>
                <a:ext cx="130106" cy="118158"/>
              </a:xfrm>
              <a:custGeom>
                <a:avLst/>
                <a:gdLst>
                  <a:gd name="T0" fmla="*/ 51 w 94"/>
                  <a:gd name="T1" fmla="*/ 1 h 84"/>
                  <a:gd name="T2" fmla="*/ 57 w 94"/>
                  <a:gd name="T3" fmla="*/ 8 h 84"/>
                  <a:gd name="T4" fmla="*/ 69 w 94"/>
                  <a:gd name="T5" fmla="*/ 11 h 84"/>
                  <a:gd name="T6" fmla="*/ 65 w 94"/>
                  <a:gd name="T7" fmla="*/ 15 h 84"/>
                  <a:gd name="T8" fmla="*/ 52 w 94"/>
                  <a:gd name="T9" fmla="*/ 14 h 84"/>
                  <a:gd name="T10" fmla="*/ 46 w 94"/>
                  <a:gd name="T11" fmla="*/ 20 h 84"/>
                  <a:gd name="T12" fmla="*/ 31 w 94"/>
                  <a:gd name="T13" fmla="*/ 34 h 84"/>
                  <a:gd name="T14" fmla="*/ 21 w 94"/>
                  <a:gd name="T15" fmla="*/ 37 h 84"/>
                  <a:gd name="T16" fmla="*/ 25 w 94"/>
                  <a:gd name="T17" fmla="*/ 30 h 84"/>
                  <a:gd name="T18" fmla="*/ 42 w 94"/>
                  <a:gd name="T19" fmla="*/ 15 h 84"/>
                  <a:gd name="T20" fmla="*/ 32 w 94"/>
                  <a:gd name="T21" fmla="*/ 4 h 84"/>
                  <a:gd name="T22" fmla="*/ 44 w 94"/>
                  <a:gd name="T23" fmla="*/ 3 h 84"/>
                  <a:gd name="T24" fmla="*/ 51 w 94"/>
                  <a:gd name="T25" fmla="*/ 1 h 84"/>
                  <a:gd name="T26" fmla="*/ 12 w 94"/>
                  <a:gd name="T27" fmla="*/ 35 h 84"/>
                  <a:gd name="T28" fmla="*/ 9 w 94"/>
                  <a:gd name="T29" fmla="*/ 50 h 84"/>
                  <a:gd name="T30" fmla="*/ 6 w 94"/>
                  <a:gd name="T31" fmla="*/ 54 h 84"/>
                  <a:gd name="T32" fmla="*/ 1 w 94"/>
                  <a:gd name="T33" fmla="*/ 47 h 84"/>
                  <a:gd name="T34" fmla="*/ 9 w 94"/>
                  <a:gd name="T35" fmla="*/ 30 h 84"/>
                  <a:gd name="T36" fmla="*/ 12 w 94"/>
                  <a:gd name="T37" fmla="*/ 35 h 84"/>
                  <a:gd name="T38" fmla="*/ 52 w 94"/>
                  <a:gd name="T39" fmla="*/ 30 h 84"/>
                  <a:gd name="T40" fmla="*/ 46 w 94"/>
                  <a:gd name="T41" fmla="*/ 43 h 84"/>
                  <a:gd name="T42" fmla="*/ 33 w 94"/>
                  <a:gd name="T43" fmla="*/ 51 h 84"/>
                  <a:gd name="T44" fmla="*/ 34 w 94"/>
                  <a:gd name="T45" fmla="*/ 53 h 84"/>
                  <a:gd name="T46" fmla="*/ 38 w 94"/>
                  <a:gd name="T47" fmla="*/ 55 h 84"/>
                  <a:gd name="T48" fmla="*/ 28 w 94"/>
                  <a:gd name="T49" fmla="*/ 60 h 84"/>
                  <a:gd name="T50" fmla="*/ 27 w 94"/>
                  <a:gd name="T51" fmla="*/ 62 h 84"/>
                  <a:gd name="T52" fmla="*/ 36 w 94"/>
                  <a:gd name="T53" fmla="*/ 66 h 84"/>
                  <a:gd name="T54" fmla="*/ 35 w 94"/>
                  <a:gd name="T55" fmla="*/ 76 h 84"/>
                  <a:gd name="T56" fmla="*/ 39 w 94"/>
                  <a:gd name="T57" fmla="*/ 76 h 84"/>
                  <a:gd name="T58" fmla="*/ 46 w 94"/>
                  <a:gd name="T59" fmla="*/ 67 h 84"/>
                  <a:gd name="T60" fmla="*/ 48 w 94"/>
                  <a:gd name="T61" fmla="*/ 62 h 84"/>
                  <a:gd name="T62" fmla="*/ 54 w 94"/>
                  <a:gd name="T63" fmla="*/ 61 h 84"/>
                  <a:gd name="T64" fmla="*/ 55 w 94"/>
                  <a:gd name="T65" fmla="*/ 59 h 84"/>
                  <a:gd name="T66" fmla="*/ 50 w 94"/>
                  <a:gd name="T67" fmla="*/ 55 h 84"/>
                  <a:gd name="T68" fmla="*/ 57 w 94"/>
                  <a:gd name="T69" fmla="*/ 50 h 84"/>
                  <a:gd name="T70" fmla="*/ 54 w 94"/>
                  <a:gd name="T71" fmla="*/ 41 h 84"/>
                  <a:gd name="T72" fmla="*/ 55 w 94"/>
                  <a:gd name="T73" fmla="*/ 39 h 84"/>
                  <a:gd name="T74" fmla="*/ 85 w 94"/>
                  <a:gd name="T75" fmla="*/ 41 h 84"/>
                  <a:gd name="T76" fmla="*/ 65 w 94"/>
                  <a:gd name="T77" fmla="*/ 73 h 84"/>
                  <a:gd name="T78" fmla="*/ 60 w 94"/>
                  <a:gd name="T79" fmla="*/ 76 h 84"/>
                  <a:gd name="T80" fmla="*/ 72 w 94"/>
                  <a:gd name="T81" fmla="*/ 83 h 84"/>
                  <a:gd name="T82" fmla="*/ 87 w 94"/>
                  <a:gd name="T83" fmla="*/ 57 h 84"/>
                  <a:gd name="T84" fmla="*/ 93 w 94"/>
                  <a:gd name="T85" fmla="*/ 49 h 84"/>
                  <a:gd name="T86" fmla="*/ 93 w 94"/>
                  <a:gd name="T87" fmla="*/ 33 h 84"/>
                  <a:gd name="T88" fmla="*/ 81 w 94"/>
                  <a:gd name="T89" fmla="*/ 32 h 84"/>
                  <a:gd name="T90" fmla="*/ 52 w 94"/>
                  <a:gd name="T91" fmla="*/ 30 h 84"/>
                  <a:gd name="T92" fmla="*/ 37 w 94"/>
                  <a:gd name="T93" fmla="*/ 43 h 84"/>
                  <a:gd name="T94" fmla="*/ 36 w 94"/>
                  <a:gd name="T95" fmla="*/ 45 h 84"/>
                  <a:gd name="T96" fmla="*/ 30 w 94"/>
                  <a:gd name="T97" fmla="*/ 45 h 84"/>
                  <a:gd name="T98" fmla="*/ 30 w 94"/>
                  <a:gd name="T99" fmla="*/ 43 h 84"/>
                  <a:gd name="T100" fmla="*/ 37 w 94"/>
                  <a:gd name="T101" fmla="*/ 4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4" h="84">
                    <a:moveTo>
                      <a:pt x="51" y="1"/>
                    </a:moveTo>
                    <a:cubicBezTo>
                      <a:pt x="54" y="1"/>
                      <a:pt x="54" y="6"/>
                      <a:pt x="57" y="8"/>
                    </a:cubicBezTo>
                    <a:cubicBezTo>
                      <a:pt x="60" y="10"/>
                      <a:pt x="65" y="9"/>
                      <a:pt x="69" y="11"/>
                    </a:cubicBezTo>
                    <a:cubicBezTo>
                      <a:pt x="75" y="13"/>
                      <a:pt x="69" y="16"/>
                      <a:pt x="65" y="15"/>
                    </a:cubicBezTo>
                    <a:cubicBezTo>
                      <a:pt x="62" y="15"/>
                      <a:pt x="55" y="13"/>
                      <a:pt x="52" y="14"/>
                    </a:cubicBezTo>
                    <a:cubicBezTo>
                      <a:pt x="49" y="15"/>
                      <a:pt x="47" y="18"/>
                      <a:pt x="46" y="20"/>
                    </a:cubicBezTo>
                    <a:cubicBezTo>
                      <a:pt x="42" y="24"/>
                      <a:pt x="36" y="32"/>
                      <a:pt x="31" y="34"/>
                    </a:cubicBezTo>
                    <a:cubicBezTo>
                      <a:pt x="30" y="35"/>
                      <a:pt x="23" y="39"/>
                      <a:pt x="21" y="37"/>
                    </a:cubicBezTo>
                    <a:cubicBezTo>
                      <a:pt x="20" y="34"/>
                      <a:pt x="24" y="31"/>
                      <a:pt x="25" y="30"/>
                    </a:cubicBezTo>
                    <a:cubicBezTo>
                      <a:pt x="29" y="26"/>
                      <a:pt x="41" y="21"/>
                      <a:pt x="42" y="15"/>
                    </a:cubicBezTo>
                    <a:cubicBezTo>
                      <a:pt x="43" y="10"/>
                      <a:pt x="32" y="9"/>
                      <a:pt x="32" y="4"/>
                    </a:cubicBezTo>
                    <a:cubicBezTo>
                      <a:pt x="34" y="0"/>
                      <a:pt x="40" y="4"/>
                      <a:pt x="44" y="3"/>
                    </a:cubicBezTo>
                    <a:cubicBezTo>
                      <a:pt x="47" y="3"/>
                      <a:pt x="49" y="2"/>
                      <a:pt x="51" y="1"/>
                    </a:cubicBezTo>
                    <a:close/>
                    <a:moveTo>
                      <a:pt x="12" y="35"/>
                    </a:moveTo>
                    <a:cubicBezTo>
                      <a:pt x="11" y="40"/>
                      <a:pt x="10" y="45"/>
                      <a:pt x="9" y="50"/>
                    </a:cubicBezTo>
                    <a:cubicBezTo>
                      <a:pt x="8" y="51"/>
                      <a:pt x="8" y="55"/>
                      <a:pt x="6" y="54"/>
                    </a:cubicBezTo>
                    <a:cubicBezTo>
                      <a:pt x="3" y="54"/>
                      <a:pt x="0" y="50"/>
                      <a:pt x="1" y="47"/>
                    </a:cubicBezTo>
                    <a:cubicBezTo>
                      <a:pt x="3" y="42"/>
                      <a:pt x="6" y="36"/>
                      <a:pt x="9" y="30"/>
                    </a:cubicBezTo>
                    <a:cubicBezTo>
                      <a:pt x="12" y="26"/>
                      <a:pt x="13" y="27"/>
                      <a:pt x="12" y="35"/>
                    </a:cubicBezTo>
                    <a:close/>
                    <a:moveTo>
                      <a:pt x="52" y="30"/>
                    </a:moveTo>
                    <a:cubicBezTo>
                      <a:pt x="46" y="32"/>
                      <a:pt x="49" y="37"/>
                      <a:pt x="46" y="43"/>
                    </a:cubicBezTo>
                    <a:cubicBezTo>
                      <a:pt x="44" y="47"/>
                      <a:pt x="39" y="49"/>
                      <a:pt x="33" y="51"/>
                    </a:cubicBezTo>
                    <a:cubicBezTo>
                      <a:pt x="32" y="52"/>
                      <a:pt x="32" y="53"/>
                      <a:pt x="34" y="53"/>
                    </a:cubicBezTo>
                    <a:cubicBezTo>
                      <a:pt x="35" y="54"/>
                      <a:pt x="37" y="54"/>
                      <a:pt x="38" y="55"/>
                    </a:cubicBezTo>
                    <a:cubicBezTo>
                      <a:pt x="38" y="60"/>
                      <a:pt x="30" y="56"/>
                      <a:pt x="28" y="60"/>
                    </a:cubicBezTo>
                    <a:cubicBezTo>
                      <a:pt x="28" y="61"/>
                      <a:pt x="27" y="61"/>
                      <a:pt x="27" y="62"/>
                    </a:cubicBezTo>
                    <a:cubicBezTo>
                      <a:pt x="29" y="65"/>
                      <a:pt x="34" y="63"/>
                      <a:pt x="36" y="66"/>
                    </a:cubicBezTo>
                    <a:cubicBezTo>
                      <a:pt x="37" y="68"/>
                      <a:pt x="35" y="73"/>
                      <a:pt x="35" y="76"/>
                    </a:cubicBezTo>
                    <a:cubicBezTo>
                      <a:pt x="36" y="78"/>
                      <a:pt x="37" y="77"/>
                      <a:pt x="39" y="76"/>
                    </a:cubicBezTo>
                    <a:cubicBezTo>
                      <a:pt x="41" y="74"/>
                      <a:pt x="45" y="69"/>
                      <a:pt x="46" y="67"/>
                    </a:cubicBezTo>
                    <a:cubicBezTo>
                      <a:pt x="46" y="65"/>
                      <a:pt x="46" y="63"/>
                      <a:pt x="48" y="62"/>
                    </a:cubicBezTo>
                    <a:cubicBezTo>
                      <a:pt x="49" y="61"/>
                      <a:pt x="52" y="62"/>
                      <a:pt x="54" y="61"/>
                    </a:cubicBezTo>
                    <a:cubicBezTo>
                      <a:pt x="56" y="61"/>
                      <a:pt x="56" y="60"/>
                      <a:pt x="55" y="59"/>
                    </a:cubicBezTo>
                    <a:cubicBezTo>
                      <a:pt x="53" y="58"/>
                      <a:pt x="50" y="56"/>
                      <a:pt x="50" y="55"/>
                    </a:cubicBezTo>
                    <a:cubicBezTo>
                      <a:pt x="51" y="53"/>
                      <a:pt x="56" y="53"/>
                      <a:pt x="57" y="50"/>
                    </a:cubicBezTo>
                    <a:cubicBezTo>
                      <a:pt x="57" y="47"/>
                      <a:pt x="52" y="46"/>
                      <a:pt x="54" y="41"/>
                    </a:cubicBezTo>
                    <a:cubicBezTo>
                      <a:pt x="54" y="40"/>
                      <a:pt x="54" y="39"/>
                      <a:pt x="55" y="39"/>
                    </a:cubicBezTo>
                    <a:cubicBezTo>
                      <a:pt x="60" y="36"/>
                      <a:pt x="83" y="36"/>
                      <a:pt x="85" y="41"/>
                    </a:cubicBezTo>
                    <a:cubicBezTo>
                      <a:pt x="89" y="53"/>
                      <a:pt x="77" y="72"/>
                      <a:pt x="65" y="73"/>
                    </a:cubicBezTo>
                    <a:cubicBezTo>
                      <a:pt x="63" y="73"/>
                      <a:pt x="58" y="73"/>
                      <a:pt x="60" y="76"/>
                    </a:cubicBezTo>
                    <a:cubicBezTo>
                      <a:pt x="61" y="80"/>
                      <a:pt x="69" y="84"/>
                      <a:pt x="72" y="83"/>
                    </a:cubicBezTo>
                    <a:cubicBezTo>
                      <a:pt x="78" y="80"/>
                      <a:pt x="84" y="64"/>
                      <a:pt x="87" y="57"/>
                    </a:cubicBezTo>
                    <a:cubicBezTo>
                      <a:pt x="89" y="54"/>
                      <a:pt x="92" y="52"/>
                      <a:pt x="93" y="49"/>
                    </a:cubicBezTo>
                    <a:cubicBezTo>
                      <a:pt x="94" y="45"/>
                      <a:pt x="94" y="35"/>
                      <a:pt x="93" y="33"/>
                    </a:cubicBezTo>
                    <a:cubicBezTo>
                      <a:pt x="91" y="30"/>
                      <a:pt x="88" y="32"/>
                      <a:pt x="81" y="32"/>
                    </a:cubicBezTo>
                    <a:cubicBezTo>
                      <a:pt x="74" y="31"/>
                      <a:pt x="61" y="30"/>
                      <a:pt x="52" y="30"/>
                    </a:cubicBezTo>
                    <a:close/>
                    <a:moveTo>
                      <a:pt x="37" y="43"/>
                    </a:moveTo>
                    <a:cubicBezTo>
                      <a:pt x="37" y="44"/>
                      <a:pt x="37" y="45"/>
                      <a:pt x="36" y="45"/>
                    </a:cubicBezTo>
                    <a:cubicBezTo>
                      <a:pt x="35" y="46"/>
                      <a:pt x="31" y="46"/>
                      <a:pt x="30" y="45"/>
                    </a:cubicBezTo>
                    <a:cubicBezTo>
                      <a:pt x="29" y="44"/>
                      <a:pt x="29" y="44"/>
                      <a:pt x="30" y="43"/>
                    </a:cubicBezTo>
                    <a:cubicBezTo>
                      <a:pt x="31" y="42"/>
                      <a:pt x="36" y="42"/>
                      <a:pt x="37" y="43"/>
                    </a:cubicBezTo>
                    <a:close/>
                  </a:path>
                </a:pathLst>
              </a:custGeom>
              <a:grpFill/>
              <a:ln>
                <a:noFill/>
              </a:ln>
            </p:spPr>
            <p:txBody>
              <a:bodyPr anchor="ctr"/>
              <a:lstStyle/>
              <a:p>
                <a:pPr algn="ctr"/>
                <a:endParaRPr/>
              </a:p>
            </p:txBody>
          </p:sp>
          <p:sp>
            <p:nvSpPr>
              <p:cNvPr id="196" name="išļidè"/>
              <p:cNvSpPr/>
              <p:nvPr/>
            </p:nvSpPr>
            <p:spPr bwMode="auto">
              <a:xfrm>
                <a:off x="6592692" y="1530243"/>
                <a:ext cx="106209" cy="100899"/>
              </a:xfrm>
              <a:custGeom>
                <a:avLst/>
                <a:gdLst>
                  <a:gd name="T0" fmla="*/ 35 w 76"/>
                  <a:gd name="T1" fmla="*/ 0 h 72"/>
                  <a:gd name="T2" fmla="*/ 38 w 76"/>
                  <a:gd name="T3" fmla="*/ 20 h 72"/>
                  <a:gd name="T4" fmla="*/ 38 w 76"/>
                  <a:gd name="T5" fmla="*/ 26 h 72"/>
                  <a:gd name="T6" fmla="*/ 64 w 76"/>
                  <a:gd name="T7" fmla="*/ 31 h 72"/>
                  <a:gd name="T8" fmla="*/ 61 w 76"/>
                  <a:gd name="T9" fmla="*/ 37 h 72"/>
                  <a:gd name="T10" fmla="*/ 36 w 76"/>
                  <a:gd name="T11" fmla="*/ 35 h 72"/>
                  <a:gd name="T12" fmla="*/ 31 w 76"/>
                  <a:gd name="T13" fmla="*/ 44 h 72"/>
                  <a:gd name="T14" fmla="*/ 19 w 76"/>
                  <a:gd name="T15" fmla="*/ 55 h 72"/>
                  <a:gd name="T16" fmla="*/ 10 w 76"/>
                  <a:gd name="T17" fmla="*/ 56 h 72"/>
                  <a:gd name="T18" fmla="*/ 21 w 76"/>
                  <a:gd name="T19" fmla="*/ 45 h 72"/>
                  <a:gd name="T20" fmla="*/ 24 w 76"/>
                  <a:gd name="T21" fmla="*/ 38 h 72"/>
                  <a:gd name="T22" fmla="*/ 0 w 76"/>
                  <a:gd name="T23" fmla="*/ 34 h 72"/>
                  <a:gd name="T24" fmla="*/ 0 w 76"/>
                  <a:gd name="T25" fmla="*/ 34 h 72"/>
                  <a:gd name="T26" fmla="*/ 7 w 76"/>
                  <a:gd name="T27" fmla="*/ 31 h 72"/>
                  <a:gd name="T28" fmla="*/ 25 w 76"/>
                  <a:gd name="T29" fmla="*/ 30 h 72"/>
                  <a:gd name="T30" fmla="*/ 32 w 76"/>
                  <a:gd name="T31" fmla="*/ 14 h 72"/>
                  <a:gd name="T32" fmla="*/ 35 w 76"/>
                  <a:gd name="T33" fmla="*/ 0 h 72"/>
                  <a:gd name="T34" fmla="*/ 52 w 76"/>
                  <a:gd name="T35" fmla="*/ 49 h 72"/>
                  <a:gd name="T36" fmla="*/ 48 w 76"/>
                  <a:gd name="T37" fmla="*/ 50 h 72"/>
                  <a:gd name="T38" fmla="*/ 51 w 76"/>
                  <a:gd name="T39" fmla="*/ 54 h 72"/>
                  <a:gd name="T40" fmla="*/ 55 w 76"/>
                  <a:gd name="T41" fmla="*/ 57 h 72"/>
                  <a:gd name="T42" fmla="*/ 67 w 76"/>
                  <a:gd name="T43" fmla="*/ 69 h 72"/>
                  <a:gd name="T44" fmla="*/ 74 w 76"/>
                  <a:gd name="T45" fmla="*/ 70 h 72"/>
                  <a:gd name="T46" fmla="*/ 72 w 76"/>
                  <a:gd name="T47" fmla="*/ 61 h 72"/>
                  <a:gd name="T48" fmla="*/ 52 w 76"/>
                  <a:gd name="T49" fmla="*/ 49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6" h="72">
                    <a:moveTo>
                      <a:pt x="35" y="0"/>
                    </a:moveTo>
                    <a:cubicBezTo>
                      <a:pt x="42" y="0"/>
                      <a:pt x="40" y="15"/>
                      <a:pt x="38" y="20"/>
                    </a:cubicBezTo>
                    <a:cubicBezTo>
                      <a:pt x="38" y="22"/>
                      <a:pt x="37" y="25"/>
                      <a:pt x="38" y="26"/>
                    </a:cubicBezTo>
                    <a:cubicBezTo>
                      <a:pt x="40" y="28"/>
                      <a:pt x="61" y="30"/>
                      <a:pt x="64" y="31"/>
                    </a:cubicBezTo>
                    <a:cubicBezTo>
                      <a:pt x="68" y="32"/>
                      <a:pt x="68" y="38"/>
                      <a:pt x="61" y="37"/>
                    </a:cubicBezTo>
                    <a:cubicBezTo>
                      <a:pt x="57" y="36"/>
                      <a:pt x="40" y="34"/>
                      <a:pt x="36" y="35"/>
                    </a:cubicBezTo>
                    <a:cubicBezTo>
                      <a:pt x="33" y="36"/>
                      <a:pt x="32" y="41"/>
                      <a:pt x="31" y="44"/>
                    </a:cubicBezTo>
                    <a:cubicBezTo>
                      <a:pt x="28" y="49"/>
                      <a:pt x="24" y="53"/>
                      <a:pt x="19" y="55"/>
                    </a:cubicBezTo>
                    <a:cubicBezTo>
                      <a:pt x="18" y="56"/>
                      <a:pt x="10" y="59"/>
                      <a:pt x="10" y="56"/>
                    </a:cubicBezTo>
                    <a:cubicBezTo>
                      <a:pt x="10" y="54"/>
                      <a:pt x="18" y="49"/>
                      <a:pt x="21" y="45"/>
                    </a:cubicBezTo>
                    <a:cubicBezTo>
                      <a:pt x="24" y="42"/>
                      <a:pt x="26" y="39"/>
                      <a:pt x="24" y="38"/>
                    </a:cubicBezTo>
                    <a:cubicBezTo>
                      <a:pt x="21" y="33"/>
                      <a:pt x="5" y="39"/>
                      <a:pt x="0" y="34"/>
                    </a:cubicBezTo>
                    <a:cubicBezTo>
                      <a:pt x="0" y="34"/>
                      <a:pt x="0" y="34"/>
                      <a:pt x="0" y="34"/>
                    </a:cubicBezTo>
                    <a:cubicBezTo>
                      <a:pt x="1" y="32"/>
                      <a:pt x="5" y="31"/>
                      <a:pt x="7" y="31"/>
                    </a:cubicBezTo>
                    <a:cubicBezTo>
                      <a:pt x="13" y="32"/>
                      <a:pt x="21" y="33"/>
                      <a:pt x="25" y="30"/>
                    </a:cubicBezTo>
                    <a:cubicBezTo>
                      <a:pt x="29" y="27"/>
                      <a:pt x="32" y="20"/>
                      <a:pt x="32" y="14"/>
                    </a:cubicBezTo>
                    <a:cubicBezTo>
                      <a:pt x="33" y="8"/>
                      <a:pt x="29" y="2"/>
                      <a:pt x="35" y="0"/>
                    </a:cubicBezTo>
                    <a:close/>
                    <a:moveTo>
                      <a:pt x="52" y="49"/>
                    </a:moveTo>
                    <a:cubicBezTo>
                      <a:pt x="50" y="49"/>
                      <a:pt x="48" y="48"/>
                      <a:pt x="48" y="50"/>
                    </a:cubicBezTo>
                    <a:cubicBezTo>
                      <a:pt x="48" y="52"/>
                      <a:pt x="49" y="53"/>
                      <a:pt x="51" y="54"/>
                    </a:cubicBezTo>
                    <a:cubicBezTo>
                      <a:pt x="52" y="55"/>
                      <a:pt x="54" y="56"/>
                      <a:pt x="55" y="57"/>
                    </a:cubicBezTo>
                    <a:cubicBezTo>
                      <a:pt x="58" y="61"/>
                      <a:pt x="63" y="66"/>
                      <a:pt x="67" y="69"/>
                    </a:cubicBezTo>
                    <a:cubicBezTo>
                      <a:pt x="68" y="70"/>
                      <a:pt x="72" y="72"/>
                      <a:pt x="74" y="70"/>
                    </a:cubicBezTo>
                    <a:cubicBezTo>
                      <a:pt x="76" y="67"/>
                      <a:pt x="74" y="63"/>
                      <a:pt x="72" y="61"/>
                    </a:cubicBezTo>
                    <a:cubicBezTo>
                      <a:pt x="69" y="58"/>
                      <a:pt x="59" y="51"/>
                      <a:pt x="52" y="49"/>
                    </a:cubicBezTo>
                    <a:close/>
                  </a:path>
                </a:pathLst>
              </a:custGeom>
              <a:grpFill/>
              <a:ln>
                <a:noFill/>
              </a:ln>
            </p:spPr>
            <p:txBody>
              <a:bodyPr anchor="ctr"/>
              <a:lstStyle/>
              <a:p>
                <a:pPr algn="ctr"/>
                <a:endParaRPr/>
              </a:p>
            </p:txBody>
          </p:sp>
          <p:sp>
            <p:nvSpPr>
              <p:cNvPr id="197" name="îṥ1íḋè"/>
              <p:cNvSpPr/>
              <p:nvPr/>
            </p:nvSpPr>
            <p:spPr bwMode="auto">
              <a:xfrm>
                <a:off x="5830640" y="920868"/>
                <a:ext cx="98244" cy="83641"/>
              </a:xfrm>
              <a:custGeom>
                <a:avLst/>
                <a:gdLst>
                  <a:gd name="T0" fmla="*/ 43 w 70"/>
                  <a:gd name="T1" fmla="*/ 9 h 60"/>
                  <a:gd name="T2" fmla="*/ 45 w 70"/>
                  <a:gd name="T3" fmla="*/ 0 h 60"/>
                  <a:gd name="T4" fmla="*/ 62 w 70"/>
                  <a:gd name="T5" fmla="*/ 9 h 60"/>
                  <a:gd name="T6" fmla="*/ 69 w 70"/>
                  <a:gd name="T7" fmla="*/ 26 h 60"/>
                  <a:gd name="T8" fmla="*/ 66 w 70"/>
                  <a:gd name="T9" fmla="*/ 44 h 60"/>
                  <a:gd name="T10" fmla="*/ 54 w 70"/>
                  <a:gd name="T11" fmla="*/ 55 h 60"/>
                  <a:gd name="T12" fmla="*/ 36 w 70"/>
                  <a:gd name="T13" fmla="*/ 60 h 60"/>
                  <a:gd name="T14" fmla="*/ 18 w 70"/>
                  <a:gd name="T15" fmla="*/ 57 h 60"/>
                  <a:gd name="T16" fmla="*/ 5 w 70"/>
                  <a:gd name="T17" fmla="*/ 46 h 60"/>
                  <a:gd name="T18" fmla="*/ 0 w 70"/>
                  <a:gd name="T19" fmla="*/ 30 h 60"/>
                  <a:gd name="T20" fmla="*/ 4 w 70"/>
                  <a:gd name="T21" fmla="*/ 13 h 60"/>
                  <a:gd name="T22" fmla="*/ 18 w 70"/>
                  <a:gd name="T23" fmla="*/ 3 h 60"/>
                  <a:gd name="T24" fmla="*/ 20 w 70"/>
                  <a:gd name="T25" fmla="*/ 11 h 60"/>
                  <a:gd name="T26" fmla="*/ 10 w 70"/>
                  <a:gd name="T27" fmla="*/ 19 h 60"/>
                  <a:gd name="T28" fmla="*/ 8 w 70"/>
                  <a:gd name="T29" fmla="*/ 30 h 60"/>
                  <a:gd name="T30" fmla="*/ 12 w 70"/>
                  <a:gd name="T31" fmla="*/ 43 h 60"/>
                  <a:gd name="T32" fmla="*/ 23 w 70"/>
                  <a:gd name="T33" fmla="*/ 49 h 60"/>
                  <a:gd name="T34" fmla="*/ 36 w 70"/>
                  <a:gd name="T35" fmla="*/ 51 h 60"/>
                  <a:gd name="T36" fmla="*/ 50 w 70"/>
                  <a:gd name="T37" fmla="*/ 47 h 60"/>
                  <a:gd name="T38" fmla="*/ 59 w 70"/>
                  <a:gd name="T39" fmla="*/ 39 h 60"/>
                  <a:gd name="T40" fmla="*/ 62 w 70"/>
                  <a:gd name="T41" fmla="*/ 27 h 60"/>
                  <a:gd name="T42" fmla="*/ 56 w 70"/>
                  <a:gd name="T43" fmla="*/ 15 h 60"/>
                  <a:gd name="T44" fmla="*/ 43 w 70"/>
                  <a:gd name="T45" fmla="*/ 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60">
                    <a:moveTo>
                      <a:pt x="43" y="9"/>
                    </a:moveTo>
                    <a:cubicBezTo>
                      <a:pt x="45" y="0"/>
                      <a:pt x="45" y="0"/>
                      <a:pt x="45" y="0"/>
                    </a:cubicBezTo>
                    <a:cubicBezTo>
                      <a:pt x="52" y="1"/>
                      <a:pt x="58" y="4"/>
                      <a:pt x="62" y="9"/>
                    </a:cubicBezTo>
                    <a:cubicBezTo>
                      <a:pt x="66" y="13"/>
                      <a:pt x="69" y="19"/>
                      <a:pt x="69" y="26"/>
                    </a:cubicBezTo>
                    <a:cubicBezTo>
                      <a:pt x="70" y="33"/>
                      <a:pt x="69" y="39"/>
                      <a:pt x="66" y="44"/>
                    </a:cubicBezTo>
                    <a:cubicBezTo>
                      <a:pt x="63" y="48"/>
                      <a:pt x="59" y="52"/>
                      <a:pt x="54" y="55"/>
                    </a:cubicBezTo>
                    <a:cubicBezTo>
                      <a:pt x="49" y="58"/>
                      <a:pt x="43" y="59"/>
                      <a:pt x="36" y="60"/>
                    </a:cubicBezTo>
                    <a:cubicBezTo>
                      <a:pt x="29" y="60"/>
                      <a:pt x="23" y="59"/>
                      <a:pt x="18" y="57"/>
                    </a:cubicBezTo>
                    <a:cubicBezTo>
                      <a:pt x="12" y="55"/>
                      <a:pt x="8" y="51"/>
                      <a:pt x="5" y="46"/>
                    </a:cubicBezTo>
                    <a:cubicBezTo>
                      <a:pt x="2" y="42"/>
                      <a:pt x="1" y="36"/>
                      <a:pt x="0" y="30"/>
                    </a:cubicBezTo>
                    <a:cubicBezTo>
                      <a:pt x="0" y="24"/>
                      <a:pt x="1" y="18"/>
                      <a:pt x="4" y="13"/>
                    </a:cubicBezTo>
                    <a:cubicBezTo>
                      <a:pt x="7" y="8"/>
                      <a:pt x="12" y="5"/>
                      <a:pt x="18" y="3"/>
                    </a:cubicBezTo>
                    <a:cubicBezTo>
                      <a:pt x="20" y="11"/>
                      <a:pt x="20" y="11"/>
                      <a:pt x="20" y="11"/>
                    </a:cubicBezTo>
                    <a:cubicBezTo>
                      <a:pt x="16" y="13"/>
                      <a:pt x="12" y="16"/>
                      <a:pt x="10" y="19"/>
                    </a:cubicBezTo>
                    <a:cubicBezTo>
                      <a:pt x="8" y="22"/>
                      <a:pt x="7" y="26"/>
                      <a:pt x="8" y="30"/>
                    </a:cubicBezTo>
                    <a:cubicBezTo>
                      <a:pt x="8" y="35"/>
                      <a:pt x="10" y="39"/>
                      <a:pt x="12" y="43"/>
                    </a:cubicBezTo>
                    <a:cubicBezTo>
                      <a:pt x="15" y="46"/>
                      <a:pt x="18" y="48"/>
                      <a:pt x="23" y="49"/>
                    </a:cubicBezTo>
                    <a:cubicBezTo>
                      <a:pt x="27" y="50"/>
                      <a:pt x="31" y="51"/>
                      <a:pt x="36" y="51"/>
                    </a:cubicBezTo>
                    <a:cubicBezTo>
                      <a:pt x="41" y="50"/>
                      <a:pt x="46" y="49"/>
                      <a:pt x="50" y="47"/>
                    </a:cubicBezTo>
                    <a:cubicBezTo>
                      <a:pt x="54" y="45"/>
                      <a:pt x="57" y="42"/>
                      <a:pt x="59" y="39"/>
                    </a:cubicBezTo>
                    <a:cubicBezTo>
                      <a:pt x="61" y="35"/>
                      <a:pt x="62" y="31"/>
                      <a:pt x="62" y="27"/>
                    </a:cubicBezTo>
                    <a:cubicBezTo>
                      <a:pt x="61" y="22"/>
                      <a:pt x="60" y="18"/>
                      <a:pt x="56" y="15"/>
                    </a:cubicBezTo>
                    <a:cubicBezTo>
                      <a:pt x="53" y="12"/>
                      <a:pt x="49" y="10"/>
                      <a:pt x="43" y="9"/>
                    </a:cubicBezTo>
                    <a:close/>
                  </a:path>
                </a:pathLst>
              </a:custGeom>
              <a:grpFill/>
              <a:ln>
                <a:noFill/>
              </a:ln>
            </p:spPr>
            <p:txBody>
              <a:bodyPr anchor="ctr"/>
              <a:lstStyle/>
              <a:p>
                <a:pPr algn="ctr"/>
                <a:endParaRPr/>
              </a:p>
            </p:txBody>
          </p:sp>
          <p:sp>
            <p:nvSpPr>
              <p:cNvPr id="198" name="îṥļíďè"/>
              <p:cNvSpPr/>
              <p:nvPr/>
            </p:nvSpPr>
            <p:spPr bwMode="auto">
              <a:xfrm>
                <a:off x="5827985" y="819969"/>
                <a:ext cx="99572" cy="75673"/>
              </a:xfrm>
              <a:custGeom>
                <a:avLst/>
                <a:gdLst>
                  <a:gd name="T0" fmla="*/ 70 w 75"/>
                  <a:gd name="T1" fmla="*/ 57 h 57"/>
                  <a:gd name="T2" fmla="*/ 0 w 75"/>
                  <a:gd name="T3" fmla="*/ 51 h 57"/>
                  <a:gd name="T4" fmla="*/ 5 w 75"/>
                  <a:gd name="T5" fmla="*/ 0 h 57"/>
                  <a:gd name="T6" fmla="*/ 13 w 75"/>
                  <a:gd name="T7" fmla="*/ 0 h 57"/>
                  <a:gd name="T8" fmla="*/ 9 w 75"/>
                  <a:gd name="T9" fmla="*/ 42 h 57"/>
                  <a:gd name="T10" fmla="*/ 31 w 75"/>
                  <a:gd name="T11" fmla="*/ 43 h 57"/>
                  <a:gd name="T12" fmla="*/ 34 w 75"/>
                  <a:gd name="T13" fmla="*/ 6 h 57"/>
                  <a:gd name="T14" fmla="*/ 42 w 75"/>
                  <a:gd name="T15" fmla="*/ 6 h 57"/>
                  <a:gd name="T16" fmla="*/ 39 w 75"/>
                  <a:gd name="T17" fmla="*/ 44 h 57"/>
                  <a:gd name="T18" fmla="*/ 62 w 75"/>
                  <a:gd name="T19" fmla="*/ 47 h 57"/>
                  <a:gd name="T20" fmla="*/ 66 w 75"/>
                  <a:gd name="T21" fmla="*/ 3 h 57"/>
                  <a:gd name="T22" fmla="*/ 75 w 75"/>
                  <a:gd name="T23" fmla="*/ 5 h 57"/>
                  <a:gd name="T24" fmla="*/ 70 w 75"/>
                  <a:gd name="T25"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5" h="57">
                    <a:moveTo>
                      <a:pt x="70" y="57"/>
                    </a:moveTo>
                    <a:lnTo>
                      <a:pt x="0" y="51"/>
                    </a:lnTo>
                    <a:lnTo>
                      <a:pt x="5" y="0"/>
                    </a:lnTo>
                    <a:lnTo>
                      <a:pt x="13" y="0"/>
                    </a:lnTo>
                    <a:lnTo>
                      <a:pt x="9" y="42"/>
                    </a:lnTo>
                    <a:lnTo>
                      <a:pt x="31" y="43"/>
                    </a:lnTo>
                    <a:lnTo>
                      <a:pt x="34" y="6"/>
                    </a:lnTo>
                    <a:lnTo>
                      <a:pt x="42" y="6"/>
                    </a:lnTo>
                    <a:lnTo>
                      <a:pt x="39" y="44"/>
                    </a:lnTo>
                    <a:lnTo>
                      <a:pt x="62" y="47"/>
                    </a:lnTo>
                    <a:lnTo>
                      <a:pt x="66" y="3"/>
                    </a:lnTo>
                    <a:lnTo>
                      <a:pt x="75" y="5"/>
                    </a:lnTo>
                    <a:lnTo>
                      <a:pt x="70" y="57"/>
                    </a:lnTo>
                    <a:close/>
                  </a:path>
                </a:pathLst>
              </a:custGeom>
              <a:grpFill/>
              <a:ln>
                <a:noFill/>
              </a:ln>
            </p:spPr>
            <p:txBody>
              <a:bodyPr anchor="ctr"/>
              <a:lstStyle/>
              <a:p>
                <a:pPr algn="ctr"/>
                <a:endParaRPr/>
              </a:p>
            </p:txBody>
          </p:sp>
          <p:sp>
            <p:nvSpPr>
              <p:cNvPr id="199" name="iŝlíďê"/>
              <p:cNvSpPr/>
              <p:nvPr/>
            </p:nvSpPr>
            <p:spPr bwMode="auto">
              <a:xfrm>
                <a:off x="5838606" y="707121"/>
                <a:ext cx="106209" cy="95588"/>
              </a:xfrm>
              <a:custGeom>
                <a:avLst/>
                <a:gdLst>
                  <a:gd name="T0" fmla="*/ 67 w 80"/>
                  <a:gd name="T1" fmla="*/ 72 h 72"/>
                  <a:gd name="T2" fmla="*/ 0 w 80"/>
                  <a:gd name="T3" fmla="*/ 55 h 72"/>
                  <a:gd name="T4" fmla="*/ 2 w 80"/>
                  <a:gd name="T5" fmla="*/ 45 h 72"/>
                  <a:gd name="T6" fmla="*/ 64 w 80"/>
                  <a:gd name="T7" fmla="*/ 22 h 72"/>
                  <a:gd name="T8" fmla="*/ 10 w 80"/>
                  <a:gd name="T9" fmla="*/ 10 h 72"/>
                  <a:gd name="T10" fmla="*/ 12 w 80"/>
                  <a:gd name="T11" fmla="*/ 0 h 72"/>
                  <a:gd name="T12" fmla="*/ 80 w 80"/>
                  <a:gd name="T13" fmla="*/ 18 h 72"/>
                  <a:gd name="T14" fmla="*/ 78 w 80"/>
                  <a:gd name="T15" fmla="*/ 27 h 72"/>
                  <a:gd name="T16" fmla="*/ 15 w 80"/>
                  <a:gd name="T17" fmla="*/ 50 h 72"/>
                  <a:gd name="T18" fmla="*/ 70 w 80"/>
                  <a:gd name="T19" fmla="*/ 62 h 72"/>
                  <a:gd name="T20" fmla="*/ 67 w 80"/>
                  <a:gd name="T2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72">
                    <a:moveTo>
                      <a:pt x="67" y="72"/>
                    </a:moveTo>
                    <a:lnTo>
                      <a:pt x="0" y="55"/>
                    </a:lnTo>
                    <a:lnTo>
                      <a:pt x="2" y="45"/>
                    </a:lnTo>
                    <a:lnTo>
                      <a:pt x="64" y="22"/>
                    </a:lnTo>
                    <a:lnTo>
                      <a:pt x="10" y="10"/>
                    </a:lnTo>
                    <a:lnTo>
                      <a:pt x="12" y="0"/>
                    </a:lnTo>
                    <a:lnTo>
                      <a:pt x="80" y="18"/>
                    </a:lnTo>
                    <a:lnTo>
                      <a:pt x="78" y="27"/>
                    </a:lnTo>
                    <a:lnTo>
                      <a:pt x="15" y="50"/>
                    </a:lnTo>
                    <a:lnTo>
                      <a:pt x="70" y="62"/>
                    </a:lnTo>
                    <a:lnTo>
                      <a:pt x="67" y="72"/>
                    </a:lnTo>
                    <a:close/>
                  </a:path>
                </a:pathLst>
              </a:custGeom>
              <a:grpFill/>
              <a:ln>
                <a:noFill/>
              </a:ln>
            </p:spPr>
            <p:txBody>
              <a:bodyPr anchor="ctr"/>
              <a:lstStyle/>
              <a:p>
                <a:pPr algn="ctr"/>
                <a:endParaRPr/>
              </a:p>
            </p:txBody>
          </p:sp>
          <p:sp>
            <p:nvSpPr>
              <p:cNvPr id="200" name="î$ḷîďe"/>
              <p:cNvSpPr/>
              <p:nvPr/>
            </p:nvSpPr>
            <p:spPr bwMode="auto">
              <a:xfrm>
                <a:off x="5862502" y="606223"/>
                <a:ext cx="102228" cy="74347"/>
              </a:xfrm>
              <a:custGeom>
                <a:avLst/>
                <a:gdLst>
                  <a:gd name="T0" fmla="*/ 74 w 77"/>
                  <a:gd name="T1" fmla="*/ 56 h 56"/>
                  <a:gd name="T2" fmla="*/ 16 w 77"/>
                  <a:gd name="T3" fmla="*/ 33 h 56"/>
                  <a:gd name="T4" fmla="*/ 8 w 77"/>
                  <a:gd name="T5" fmla="*/ 54 h 56"/>
                  <a:gd name="T6" fmla="*/ 0 w 77"/>
                  <a:gd name="T7" fmla="*/ 51 h 56"/>
                  <a:gd name="T8" fmla="*/ 20 w 77"/>
                  <a:gd name="T9" fmla="*/ 0 h 56"/>
                  <a:gd name="T10" fmla="*/ 28 w 77"/>
                  <a:gd name="T11" fmla="*/ 3 h 56"/>
                  <a:gd name="T12" fmla="*/ 19 w 77"/>
                  <a:gd name="T13" fmla="*/ 25 h 56"/>
                  <a:gd name="T14" fmla="*/ 77 w 77"/>
                  <a:gd name="T15" fmla="*/ 48 h 56"/>
                  <a:gd name="T16" fmla="*/ 74 w 77"/>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7" h="56">
                    <a:moveTo>
                      <a:pt x="74" y="56"/>
                    </a:moveTo>
                    <a:lnTo>
                      <a:pt x="16" y="33"/>
                    </a:lnTo>
                    <a:lnTo>
                      <a:pt x="8" y="54"/>
                    </a:lnTo>
                    <a:lnTo>
                      <a:pt x="0" y="51"/>
                    </a:lnTo>
                    <a:lnTo>
                      <a:pt x="20" y="0"/>
                    </a:lnTo>
                    <a:lnTo>
                      <a:pt x="28" y="3"/>
                    </a:lnTo>
                    <a:lnTo>
                      <a:pt x="19" y="25"/>
                    </a:lnTo>
                    <a:lnTo>
                      <a:pt x="77" y="48"/>
                    </a:lnTo>
                    <a:lnTo>
                      <a:pt x="74" y="56"/>
                    </a:lnTo>
                    <a:close/>
                  </a:path>
                </a:pathLst>
              </a:custGeom>
              <a:grpFill/>
              <a:ln>
                <a:noFill/>
              </a:ln>
            </p:spPr>
            <p:txBody>
              <a:bodyPr anchor="ctr"/>
              <a:lstStyle/>
              <a:p>
                <a:pPr algn="ctr"/>
                <a:endParaRPr/>
              </a:p>
            </p:txBody>
          </p:sp>
          <p:sp>
            <p:nvSpPr>
              <p:cNvPr id="201" name="íšḷïḋè"/>
              <p:cNvSpPr/>
              <p:nvPr/>
            </p:nvSpPr>
            <p:spPr bwMode="auto">
              <a:xfrm>
                <a:off x="5902332" y="518602"/>
                <a:ext cx="122140" cy="102227"/>
              </a:xfrm>
              <a:custGeom>
                <a:avLst/>
                <a:gdLst>
                  <a:gd name="T0" fmla="*/ 58 w 88"/>
                  <a:gd name="T1" fmla="*/ 73 h 73"/>
                  <a:gd name="T2" fmla="*/ 0 w 88"/>
                  <a:gd name="T3" fmla="*/ 40 h 73"/>
                  <a:gd name="T4" fmla="*/ 15 w 88"/>
                  <a:gd name="T5" fmla="*/ 14 h 73"/>
                  <a:gd name="T6" fmla="*/ 23 w 88"/>
                  <a:gd name="T7" fmla="*/ 3 h 73"/>
                  <a:gd name="T8" fmla="*/ 33 w 88"/>
                  <a:gd name="T9" fmla="*/ 0 h 73"/>
                  <a:gd name="T10" fmla="*/ 43 w 88"/>
                  <a:gd name="T11" fmla="*/ 3 h 73"/>
                  <a:gd name="T12" fmla="*/ 51 w 88"/>
                  <a:gd name="T13" fmla="*/ 13 h 73"/>
                  <a:gd name="T14" fmla="*/ 49 w 88"/>
                  <a:gd name="T15" fmla="*/ 28 h 73"/>
                  <a:gd name="T16" fmla="*/ 55 w 88"/>
                  <a:gd name="T17" fmla="*/ 25 h 73"/>
                  <a:gd name="T18" fmla="*/ 66 w 88"/>
                  <a:gd name="T19" fmla="*/ 23 h 73"/>
                  <a:gd name="T20" fmla="*/ 88 w 88"/>
                  <a:gd name="T21" fmla="*/ 22 h 73"/>
                  <a:gd name="T22" fmla="*/ 82 w 88"/>
                  <a:gd name="T23" fmla="*/ 32 h 73"/>
                  <a:gd name="T24" fmla="*/ 66 w 88"/>
                  <a:gd name="T25" fmla="*/ 33 h 73"/>
                  <a:gd name="T26" fmla="*/ 54 w 88"/>
                  <a:gd name="T27" fmla="*/ 33 h 73"/>
                  <a:gd name="T28" fmla="*/ 48 w 88"/>
                  <a:gd name="T29" fmla="*/ 35 h 73"/>
                  <a:gd name="T30" fmla="*/ 45 w 88"/>
                  <a:gd name="T31" fmla="*/ 38 h 73"/>
                  <a:gd name="T32" fmla="*/ 42 w 88"/>
                  <a:gd name="T33" fmla="*/ 42 h 73"/>
                  <a:gd name="T34" fmla="*/ 37 w 88"/>
                  <a:gd name="T35" fmla="*/ 51 h 73"/>
                  <a:gd name="T36" fmla="*/ 63 w 88"/>
                  <a:gd name="T37" fmla="*/ 66 h 73"/>
                  <a:gd name="T38" fmla="*/ 58 w 88"/>
                  <a:gd name="T39" fmla="*/ 73 h 73"/>
                  <a:gd name="T40" fmla="*/ 30 w 88"/>
                  <a:gd name="T41" fmla="*/ 47 h 73"/>
                  <a:gd name="T42" fmla="*/ 40 w 88"/>
                  <a:gd name="T43" fmla="*/ 30 h 73"/>
                  <a:gd name="T44" fmla="*/ 43 w 88"/>
                  <a:gd name="T45" fmla="*/ 22 h 73"/>
                  <a:gd name="T46" fmla="*/ 43 w 88"/>
                  <a:gd name="T47" fmla="*/ 15 h 73"/>
                  <a:gd name="T48" fmla="*/ 38 w 88"/>
                  <a:gd name="T49" fmla="*/ 11 h 73"/>
                  <a:gd name="T50" fmla="*/ 30 w 88"/>
                  <a:gd name="T51" fmla="*/ 10 h 73"/>
                  <a:gd name="T52" fmla="*/ 22 w 88"/>
                  <a:gd name="T53" fmla="*/ 17 h 73"/>
                  <a:gd name="T54" fmla="*/ 11 w 88"/>
                  <a:gd name="T55" fmla="*/ 36 h 73"/>
                  <a:gd name="T56" fmla="*/ 30 w 88"/>
                  <a:gd name="T57" fmla="*/ 47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8" h="73">
                    <a:moveTo>
                      <a:pt x="58" y="73"/>
                    </a:moveTo>
                    <a:cubicBezTo>
                      <a:pt x="0" y="40"/>
                      <a:pt x="0" y="40"/>
                      <a:pt x="0" y="40"/>
                    </a:cubicBezTo>
                    <a:cubicBezTo>
                      <a:pt x="15" y="14"/>
                      <a:pt x="15" y="14"/>
                      <a:pt x="15" y="14"/>
                    </a:cubicBezTo>
                    <a:cubicBezTo>
                      <a:pt x="18" y="9"/>
                      <a:pt x="21" y="5"/>
                      <a:pt x="23" y="3"/>
                    </a:cubicBezTo>
                    <a:cubicBezTo>
                      <a:pt x="26" y="1"/>
                      <a:pt x="29" y="0"/>
                      <a:pt x="33" y="0"/>
                    </a:cubicBezTo>
                    <a:cubicBezTo>
                      <a:pt x="36" y="0"/>
                      <a:pt x="40" y="1"/>
                      <a:pt x="43" y="3"/>
                    </a:cubicBezTo>
                    <a:cubicBezTo>
                      <a:pt x="47" y="5"/>
                      <a:pt x="50" y="8"/>
                      <a:pt x="51" y="13"/>
                    </a:cubicBezTo>
                    <a:cubicBezTo>
                      <a:pt x="52" y="17"/>
                      <a:pt x="52" y="22"/>
                      <a:pt x="49" y="28"/>
                    </a:cubicBezTo>
                    <a:cubicBezTo>
                      <a:pt x="51" y="27"/>
                      <a:pt x="53" y="26"/>
                      <a:pt x="55" y="25"/>
                    </a:cubicBezTo>
                    <a:cubicBezTo>
                      <a:pt x="58" y="24"/>
                      <a:pt x="62" y="23"/>
                      <a:pt x="66" y="23"/>
                    </a:cubicBezTo>
                    <a:cubicBezTo>
                      <a:pt x="88" y="22"/>
                      <a:pt x="88" y="22"/>
                      <a:pt x="88" y="22"/>
                    </a:cubicBezTo>
                    <a:cubicBezTo>
                      <a:pt x="82" y="32"/>
                      <a:pt x="82" y="32"/>
                      <a:pt x="82" y="32"/>
                    </a:cubicBezTo>
                    <a:cubicBezTo>
                      <a:pt x="66" y="33"/>
                      <a:pt x="66" y="33"/>
                      <a:pt x="66" y="33"/>
                    </a:cubicBezTo>
                    <a:cubicBezTo>
                      <a:pt x="61" y="33"/>
                      <a:pt x="57" y="33"/>
                      <a:pt x="54" y="33"/>
                    </a:cubicBezTo>
                    <a:cubicBezTo>
                      <a:pt x="52" y="34"/>
                      <a:pt x="50" y="34"/>
                      <a:pt x="48" y="35"/>
                    </a:cubicBezTo>
                    <a:cubicBezTo>
                      <a:pt x="47" y="36"/>
                      <a:pt x="46" y="37"/>
                      <a:pt x="45" y="38"/>
                    </a:cubicBezTo>
                    <a:cubicBezTo>
                      <a:pt x="44" y="38"/>
                      <a:pt x="43" y="40"/>
                      <a:pt x="42" y="42"/>
                    </a:cubicBezTo>
                    <a:cubicBezTo>
                      <a:pt x="37" y="51"/>
                      <a:pt x="37" y="51"/>
                      <a:pt x="37" y="51"/>
                    </a:cubicBezTo>
                    <a:cubicBezTo>
                      <a:pt x="63" y="66"/>
                      <a:pt x="63" y="66"/>
                      <a:pt x="63" y="66"/>
                    </a:cubicBezTo>
                    <a:cubicBezTo>
                      <a:pt x="58" y="73"/>
                      <a:pt x="58" y="73"/>
                      <a:pt x="58" y="73"/>
                    </a:cubicBezTo>
                    <a:close/>
                    <a:moveTo>
                      <a:pt x="30" y="47"/>
                    </a:moveTo>
                    <a:cubicBezTo>
                      <a:pt x="40" y="30"/>
                      <a:pt x="40" y="30"/>
                      <a:pt x="40" y="30"/>
                    </a:cubicBezTo>
                    <a:cubicBezTo>
                      <a:pt x="42" y="27"/>
                      <a:pt x="43" y="24"/>
                      <a:pt x="43" y="22"/>
                    </a:cubicBezTo>
                    <a:cubicBezTo>
                      <a:pt x="44" y="19"/>
                      <a:pt x="44" y="17"/>
                      <a:pt x="43" y="15"/>
                    </a:cubicBezTo>
                    <a:cubicBezTo>
                      <a:pt x="42" y="13"/>
                      <a:pt x="40" y="12"/>
                      <a:pt x="38" y="11"/>
                    </a:cubicBezTo>
                    <a:cubicBezTo>
                      <a:pt x="35" y="9"/>
                      <a:pt x="33" y="9"/>
                      <a:pt x="30" y="10"/>
                    </a:cubicBezTo>
                    <a:cubicBezTo>
                      <a:pt x="27" y="11"/>
                      <a:pt x="24" y="13"/>
                      <a:pt x="22" y="17"/>
                    </a:cubicBezTo>
                    <a:cubicBezTo>
                      <a:pt x="11" y="36"/>
                      <a:pt x="11" y="36"/>
                      <a:pt x="11" y="36"/>
                    </a:cubicBezTo>
                    <a:lnTo>
                      <a:pt x="30" y="47"/>
                    </a:lnTo>
                    <a:close/>
                  </a:path>
                </a:pathLst>
              </a:custGeom>
              <a:grpFill/>
              <a:ln>
                <a:noFill/>
              </a:ln>
            </p:spPr>
            <p:txBody>
              <a:bodyPr anchor="ctr"/>
              <a:lstStyle/>
              <a:p>
                <a:pPr algn="ctr"/>
                <a:endParaRPr/>
              </a:p>
            </p:txBody>
          </p:sp>
          <p:sp>
            <p:nvSpPr>
              <p:cNvPr id="202" name="ïSľiḋè"/>
              <p:cNvSpPr/>
              <p:nvPr/>
            </p:nvSpPr>
            <p:spPr bwMode="auto">
              <a:xfrm>
                <a:off x="5978006" y="445582"/>
                <a:ext cx="103554" cy="95588"/>
              </a:xfrm>
              <a:custGeom>
                <a:avLst/>
                <a:gdLst>
                  <a:gd name="T0" fmla="*/ 36 w 75"/>
                  <a:gd name="T1" fmla="*/ 69 h 69"/>
                  <a:gd name="T2" fmla="*/ 0 w 75"/>
                  <a:gd name="T3" fmla="*/ 7 h 69"/>
                  <a:gd name="T4" fmla="*/ 6 w 75"/>
                  <a:gd name="T5" fmla="*/ 0 h 69"/>
                  <a:gd name="T6" fmla="*/ 75 w 75"/>
                  <a:gd name="T7" fmla="*/ 20 h 69"/>
                  <a:gd name="T8" fmla="*/ 69 w 75"/>
                  <a:gd name="T9" fmla="*/ 28 h 69"/>
                  <a:gd name="T10" fmla="*/ 48 w 75"/>
                  <a:gd name="T11" fmla="*/ 22 h 69"/>
                  <a:gd name="T12" fmla="*/ 31 w 75"/>
                  <a:gd name="T13" fmla="*/ 43 h 69"/>
                  <a:gd name="T14" fmla="*/ 42 w 75"/>
                  <a:gd name="T15" fmla="*/ 62 h 69"/>
                  <a:gd name="T16" fmla="*/ 36 w 75"/>
                  <a:gd name="T17" fmla="*/ 69 h 69"/>
                  <a:gd name="T18" fmla="*/ 27 w 75"/>
                  <a:gd name="T19" fmla="*/ 37 h 69"/>
                  <a:gd name="T20" fmla="*/ 41 w 75"/>
                  <a:gd name="T21" fmla="*/ 19 h 69"/>
                  <a:gd name="T22" fmla="*/ 22 w 75"/>
                  <a:gd name="T23" fmla="*/ 13 h 69"/>
                  <a:gd name="T24" fmla="*/ 8 w 75"/>
                  <a:gd name="T25" fmla="*/ 8 h 69"/>
                  <a:gd name="T26" fmla="*/ 16 w 75"/>
                  <a:gd name="T27" fmla="*/ 19 h 69"/>
                  <a:gd name="T28" fmla="*/ 27 w 75"/>
                  <a:gd name="T29" fmla="*/ 3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5" h="69">
                    <a:moveTo>
                      <a:pt x="36" y="69"/>
                    </a:moveTo>
                    <a:cubicBezTo>
                      <a:pt x="0" y="7"/>
                      <a:pt x="0" y="7"/>
                      <a:pt x="0" y="7"/>
                    </a:cubicBezTo>
                    <a:cubicBezTo>
                      <a:pt x="6" y="0"/>
                      <a:pt x="6" y="0"/>
                      <a:pt x="6" y="0"/>
                    </a:cubicBezTo>
                    <a:cubicBezTo>
                      <a:pt x="75" y="20"/>
                      <a:pt x="75" y="20"/>
                      <a:pt x="75" y="20"/>
                    </a:cubicBezTo>
                    <a:cubicBezTo>
                      <a:pt x="69" y="28"/>
                      <a:pt x="69" y="28"/>
                      <a:pt x="69" y="28"/>
                    </a:cubicBezTo>
                    <a:cubicBezTo>
                      <a:pt x="48" y="22"/>
                      <a:pt x="48" y="22"/>
                      <a:pt x="48" y="22"/>
                    </a:cubicBezTo>
                    <a:cubicBezTo>
                      <a:pt x="31" y="43"/>
                      <a:pt x="31" y="43"/>
                      <a:pt x="31" y="43"/>
                    </a:cubicBezTo>
                    <a:cubicBezTo>
                      <a:pt x="42" y="62"/>
                      <a:pt x="42" y="62"/>
                      <a:pt x="42" y="62"/>
                    </a:cubicBezTo>
                    <a:cubicBezTo>
                      <a:pt x="36" y="69"/>
                      <a:pt x="36" y="69"/>
                      <a:pt x="36" y="69"/>
                    </a:cubicBezTo>
                    <a:close/>
                    <a:moveTo>
                      <a:pt x="27" y="37"/>
                    </a:moveTo>
                    <a:cubicBezTo>
                      <a:pt x="41" y="19"/>
                      <a:pt x="41" y="19"/>
                      <a:pt x="41" y="19"/>
                    </a:cubicBezTo>
                    <a:cubicBezTo>
                      <a:pt x="22" y="13"/>
                      <a:pt x="22" y="13"/>
                      <a:pt x="22" y="13"/>
                    </a:cubicBezTo>
                    <a:cubicBezTo>
                      <a:pt x="16" y="11"/>
                      <a:pt x="12" y="9"/>
                      <a:pt x="8" y="8"/>
                    </a:cubicBezTo>
                    <a:cubicBezTo>
                      <a:pt x="11" y="11"/>
                      <a:pt x="14" y="15"/>
                      <a:pt x="16" y="19"/>
                    </a:cubicBezTo>
                    <a:lnTo>
                      <a:pt x="27" y="37"/>
                    </a:lnTo>
                    <a:close/>
                  </a:path>
                </a:pathLst>
              </a:custGeom>
              <a:grpFill/>
              <a:ln>
                <a:noFill/>
              </a:ln>
            </p:spPr>
            <p:txBody>
              <a:bodyPr anchor="ctr"/>
              <a:lstStyle/>
              <a:p>
                <a:pPr algn="ctr"/>
                <a:endParaRPr/>
              </a:p>
            </p:txBody>
          </p:sp>
          <p:sp>
            <p:nvSpPr>
              <p:cNvPr id="203" name="îṥliḓè"/>
              <p:cNvSpPr/>
              <p:nvPr/>
            </p:nvSpPr>
            <p:spPr bwMode="auto">
              <a:xfrm>
                <a:off x="6029783" y="383184"/>
                <a:ext cx="106209" cy="77002"/>
              </a:xfrm>
              <a:custGeom>
                <a:avLst/>
                <a:gdLst>
                  <a:gd name="T0" fmla="*/ 48 w 80"/>
                  <a:gd name="T1" fmla="*/ 58 h 58"/>
                  <a:gd name="T2" fmla="*/ 0 w 80"/>
                  <a:gd name="T3" fmla="*/ 7 h 58"/>
                  <a:gd name="T4" fmla="*/ 7 w 80"/>
                  <a:gd name="T5" fmla="*/ 0 h 58"/>
                  <a:gd name="T6" fmla="*/ 49 w 80"/>
                  <a:gd name="T7" fmla="*/ 46 h 58"/>
                  <a:gd name="T8" fmla="*/ 74 w 80"/>
                  <a:gd name="T9" fmla="*/ 23 h 58"/>
                  <a:gd name="T10" fmla="*/ 80 w 80"/>
                  <a:gd name="T11" fmla="*/ 29 h 58"/>
                  <a:gd name="T12" fmla="*/ 48 w 8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80" h="58">
                    <a:moveTo>
                      <a:pt x="48" y="58"/>
                    </a:moveTo>
                    <a:lnTo>
                      <a:pt x="0" y="7"/>
                    </a:lnTo>
                    <a:lnTo>
                      <a:pt x="7" y="0"/>
                    </a:lnTo>
                    <a:lnTo>
                      <a:pt x="49" y="46"/>
                    </a:lnTo>
                    <a:lnTo>
                      <a:pt x="74" y="23"/>
                    </a:lnTo>
                    <a:lnTo>
                      <a:pt x="80" y="29"/>
                    </a:lnTo>
                    <a:lnTo>
                      <a:pt x="48" y="58"/>
                    </a:lnTo>
                    <a:close/>
                  </a:path>
                </a:pathLst>
              </a:custGeom>
              <a:grpFill/>
              <a:ln>
                <a:noFill/>
              </a:ln>
            </p:spPr>
            <p:txBody>
              <a:bodyPr anchor="ctr"/>
              <a:lstStyle/>
              <a:p>
                <a:pPr algn="ctr"/>
                <a:endParaRPr/>
              </a:p>
            </p:txBody>
          </p:sp>
          <p:sp>
            <p:nvSpPr>
              <p:cNvPr id="204" name="íšļîďe"/>
              <p:cNvSpPr/>
              <p:nvPr/>
            </p:nvSpPr>
            <p:spPr bwMode="auto">
              <a:xfrm>
                <a:off x="6170509" y="258389"/>
                <a:ext cx="88952" cy="95588"/>
              </a:xfrm>
              <a:custGeom>
                <a:avLst/>
                <a:gdLst>
                  <a:gd name="T0" fmla="*/ 13 w 64"/>
                  <a:gd name="T1" fmla="*/ 58 h 69"/>
                  <a:gd name="T2" fmla="*/ 20 w 64"/>
                  <a:gd name="T3" fmla="*/ 53 h 69"/>
                  <a:gd name="T4" fmla="*/ 27 w 64"/>
                  <a:gd name="T5" fmla="*/ 59 h 69"/>
                  <a:gd name="T6" fmla="*/ 35 w 64"/>
                  <a:gd name="T7" fmla="*/ 60 h 69"/>
                  <a:gd name="T8" fmla="*/ 45 w 64"/>
                  <a:gd name="T9" fmla="*/ 57 h 69"/>
                  <a:gd name="T10" fmla="*/ 52 w 64"/>
                  <a:gd name="T11" fmla="*/ 51 h 69"/>
                  <a:gd name="T12" fmla="*/ 55 w 64"/>
                  <a:gd name="T13" fmla="*/ 45 h 69"/>
                  <a:gd name="T14" fmla="*/ 54 w 64"/>
                  <a:gd name="T15" fmla="*/ 39 h 69"/>
                  <a:gd name="T16" fmla="*/ 50 w 64"/>
                  <a:gd name="T17" fmla="*/ 35 h 69"/>
                  <a:gd name="T18" fmla="*/ 43 w 64"/>
                  <a:gd name="T19" fmla="*/ 35 h 69"/>
                  <a:gd name="T20" fmla="*/ 31 w 64"/>
                  <a:gd name="T21" fmla="*/ 38 h 69"/>
                  <a:gd name="T22" fmla="*/ 17 w 64"/>
                  <a:gd name="T23" fmla="*/ 40 h 69"/>
                  <a:gd name="T24" fmla="*/ 8 w 64"/>
                  <a:gd name="T25" fmla="*/ 38 h 69"/>
                  <a:gd name="T26" fmla="*/ 2 w 64"/>
                  <a:gd name="T27" fmla="*/ 32 h 69"/>
                  <a:gd name="T28" fmla="*/ 0 w 64"/>
                  <a:gd name="T29" fmla="*/ 22 h 69"/>
                  <a:gd name="T30" fmla="*/ 4 w 64"/>
                  <a:gd name="T31" fmla="*/ 12 h 69"/>
                  <a:gd name="T32" fmla="*/ 14 w 64"/>
                  <a:gd name="T33" fmla="*/ 4 h 69"/>
                  <a:gd name="T34" fmla="*/ 26 w 64"/>
                  <a:gd name="T35" fmla="*/ 0 h 69"/>
                  <a:gd name="T36" fmla="*/ 37 w 64"/>
                  <a:gd name="T37" fmla="*/ 2 h 69"/>
                  <a:gd name="T38" fmla="*/ 45 w 64"/>
                  <a:gd name="T39" fmla="*/ 10 h 69"/>
                  <a:gd name="T40" fmla="*/ 38 w 64"/>
                  <a:gd name="T41" fmla="*/ 14 h 69"/>
                  <a:gd name="T42" fmla="*/ 29 w 64"/>
                  <a:gd name="T43" fmla="*/ 8 h 69"/>
                  <a:gd name="T44" fmla="*/ 18 w 64"/>
                  <a:gd name="T45" fmla="*/ 11 h 69"/>
                  <a:gd name="T46" fmla="*/ 9 w 64"/>
                  <a:gd name="T47" fmla="*/ 19 h 69"/>
                  <a:gd name="T48" fmla="*/ 9 w 64"/>
                  <a:gd name="T49" fmla="*/ 27 h 69"/>
                  <a:gd name="T50" fmla="*/ 14 w 64"/>
                  <a:gd name="T51" fmla="*/ 31 h 69"/>
                  <a:gd name="T52" fmla="*/ 28 w 64"/>
                  <a:gd name="T53" fmla="*/ 29 h 69"/>
                  <a:gd name="T54" fmla="*/ 43 w 64"/>
                  <a:gd name="T55" fmla="*/ 26 h 69"/>
                  <a:gd name="T56" fmla="*/ 54 w 64"/>
                  <a:gd name="T57" fmla="*/ 27 h 69"/>
                  <a:gd name="T58" fmla="*/ 61 w 64"/>
                  <a:gd name="T59" fmla="*/ 34 h 69"/>
                  <a:gd name="T60" fmla="*/ 63 w 64"/>
                  <a:gd name="T61" fmla="*/ 45 h 69"/>
                  <a:gd name="T62" fmla="*/ 59 w 64"/>
                  <a:gd name="T63" fmla="*/ 55 h 69"/>
                  <a:gd name="T64" fmla="*/ 49 w 64"/>
                  <a:gd name="T65" fmla="*/ 64 h 69"/>
                  <a:gd name="T66" fmla="*/ 35 w 64"/>
                  <a:gd name="T67" fmla="*/ 69 h 69"/>
                  <a:gd name="T68" fmla="*/ 22 w 64"/>
                  <a:gd name="T69" fmla="*/ 67 h 69"/>
                  <a:gd name="T70" fmla="*/ 13 w 64"/>
                  <a:gd name="T71" fmla="*/ 5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4" h="69">
                    <a:moveTo>
                      <a:pt x="13" y="58"/>
                    </a:moveTo>
                    <a:cubicBezTo>
                      <a:pt x="20" y="53"/>
                      <a:pt x="20" y="53"/>
                      <a:pt x="20" y="53"/>
                    </a:cubicBezTo>
                    <a:cubicBezTo>
                      <a:pt x="22" y="56"/>
                      <a:pt x="24" y="58"/>
                      <a:pt x="27" y="59"/>
                    </a:cubicBezTo>
                    <a:cubicBezTo>
                      <a:pt x="29" y="60"/>
                      <a:pt x="32" y="61"/>
                      <a:pt x="35" y="60"/>
                    </a:cubicBezTo>
                    <a:cubicBezTo>
                      <a:pt x="38" y="60"/>
                      <a:pt x="42" y="59"/>
                      <a:pt x="45" y="57"/>
                    </a:cubicBezTo>
                    <a:cubicBezTo>
                      <a:pt x="48" y="55"/>
                      <a:pt x="50" y="54"/>
                      <a:pt x="52" y="51"/>
                    </a:cubicBezTo>
                    <a:cubicBezTo>
                      <a:pt x="54" y="49"/>
                      <a:pt x="55" y="47"/>
                      <a:pt x="55" y="45"/>
                    </a:cubicBezTo>
                    <a:cubicBezTo>
                      <a:pt x="55" y="43"/>
                      <a:pt x="55" y="41"/>
                      <a:pt x="54" y="39"/>
                    </a:cubicBezTo>
                    <a:cubicBezTo>
                      <a:pt x="53" y="37"/>
                      <a:pt x="52" y="36"/>
                      <a:pt x="50" y="35"/>
                    </a:cubicBezTo>
                    <a:cubicBezTo>
                      <a:pt x="48" y="34"/>
                      <a:pt x="46" y="34"/>
                      <a:pt x="43" y="35"/>
                    </a:cubicBezTo>
                    <a:cubicBezTo>
                      <a:pt x="41" y="35"/>
                      <a:pt x="37" y="36"/>
                      <a:pt x="31" y="38"/>
                    </a:cubicBezTo>
                    <a:cubicBezTo>
                      <a:pt x="24" y="39"/>
                      <a:pt x="20" y="40"/>
                      <a:pt x="17" y="40"/>
                    </a:cubicBezTo>
                    <a:cubicBezTo>
                      <a:pt x="14" y="40"/>
                      <a:pt x="11" y="40"/>
                      <a:pt x="8" y="38"/>
                    </a:cubicBezTo>
                    <a:cubicBezTo>
                      <a:pt x="5" y="37"/>
                      <a:pt x="3" y="35"/>
                      <a:pt x="2" y="32"/>
                    </a:cubicBezTo>
                    <a:cubicBezTo>
                      <a:pt x="0" y="29"/>
                      <a:pt x="0" y="26"/>
                      <a:pt x="0" y="22"/>
                    </a:cubicBezTo>
                    <a:cubicBezTo>
                      <a:pt x="0" y="19"/>
                      <a:pt x="1" y="16"/>
                      <a:pt x="4" y="12"/>
                    </a:cubicBezTo>
                    <a:cubicBezTo>
                      <a:pt x="6" y="9"/>
                      <a:pt x="10" y="7"/>
                      <a:pt x="14" y="4"/>
                    </a:cubicBezTo>
                    <a:cubicBezTo>
                      <a:pt x="18" y="2"/>
                      <a:pt x="22" y="1"/>
                      <a:pt x="26" y="0"/>
                    </a:cubicBezTo>
                    <a:cubicBezTo>
                      <a:pt x="30" y="0"/>
                      <a:pt x="34" y="0"/>
                      <a:pt x="37" y="2"/>
                    </a:cubicBezTo>
                    <a:cubicBezTo>
                      <a:pt x="41" y="4"/>
                      <a:pt x="43" y="6"/>
                      <a:pt x="45" y="10"/>
                    </a:cubicBezTo>
                    <a:cubicBezTo>
                      <a:pt x="38" y="14"/>
                      <a:pt x="38" y="14"/>
                      <a:pt x="38" y="14"/>
                    </a:cubicBezTo>
                    <a:cubicBezTo>
                      <a:pt x="36" y="11"/>
                      <a:pt x="33" y="9"/>
                      <a:pt x="29" y="8"/>
                    </a:cubicBezTo>
                    <a:cubicBezTo>
                      <a:pt x="26" y="8"/>
                      <a:pt x="22" y="9"/>
                      <a:pt x="18" y="11"/>
                    </a:cubicBezTo>
                    <a:cubicBezTo>
                      <a:pt x="13" y="14"/>
                      <a:pt x="10" y="16"/>
                      <a:pt x="9" y="19"/>
                    </a:cubicBezTo>
                    <a:cubicBezTo>
                      <a:pt x="8" y="22"/>
                      <a:pt x="8" y="25"/>
                      <a:pt x="9" y="27"/>
                    </a:cubicBezTo>
                    <a:cubicBezTo>
                      <a:pt x="10" y="29"/>
                      <a:pt x="12" y="31"/>
                      <a:pt x="14" y="31"/>
                    </a:cubicBezTo>
                    <a:cubicBezTo>
                      <a:pt x="16" y="32"/>
                      <a:pt x="21" y="31"/>
                      <a:pt x="28" y="29"/>
                    </a:cubicBezTo>
                    <a:cubicBezTo>
                      <a:pt x="35" y="27"/>
                      <a:pt x="40" y="26"/>
                      <a:pt x="43" y="26"/>
                    </a:cubicBezTo>
                    <a:cubicBezTo>
                      <a:pt x="47" y="25"/>
                      <a:pt x="51" y="26"/>
                      <a:pt x="54" y="27"/>
                    </a:cubicBezTo>
                    <a:cubicBezTo>
                      <a:pt x="57" y="29"/>
                      <a:pt x="59" y="31"/>
                      <a:pt x="61" y="34"/>
                    </a:cubicBezTo>
                    <a:cubicBezTo>
                      <a:pt x="63" y="37"/>
                      <a:pt x="64" y="41"/>
                      <a:pt x="63" y="45"/>
                    </a:cubicBezTo>
                    <a:cubicBezTo>
                      <a:pt x="63" y="48"/>
                      <a:pt x="62" y="52"/>
                      <a:pt x="59" y="55"/>
                    </a:cubicBezTo>
                    <a:cubicBezTo>
                      <a:pt x="57" y="59"/>
                      <a:pt x="53" y="62"/>
                      <a:pt x="49" y="64"/>
                    </a:cubicBezTo>
                    <a:cubicBezTo>
                      <a:pt x="44" y="67"/>
                      <a:pt x="39" y="68"/>
                      <a:pt x="35" y="69"/>
                    </a:cubicBezTo>
                    <a:cubicBezTo>
                      <a:pt x="30" y="69"/>
                      <a:pt x="26" y="69"/>
                      <a:pt x="22" y="67"/>
                    </a:cubicBezTo>
                    <a:cubicBezTo>
                      <a:pt x="19" y="65"/>
                      <a:pt x="16" y="62"/>
                      <a:pt x="13" y="58"/>
                    </a:cubicBezTo>
                    <a:close/>
                  </a:path>
                </a:pathLst>
              </a:custGeom>
              <a:grpFill/>
              <a:ln>
                <a:noFill/>
              </a:ln>
            </p:spPr>
            <p:txBody>
              <a:bodyPr anchor="ctr"/>
              <a:lstStyle/>
              <a:p>
                <a:pPr algn="ctr"/>
                <a:endParaRPr/>
              </a:p>
            </p:txBody>
          </p:sp>
          <p:sp>
            <p:nvSpPr>
              <p:cNvPr id="205" name="íṧḻïḓê"/>
              <p:cNvSpPr/>
              <p:nvPr/>
            </p:nvSpPr>
            <p:spPr bwMode="auto">
              <a:xfrm>
                <a:off x="6264771" y="210596"/>
                <a:ext cx="92933" cy="98243"/>
              </a:xfrm>
              <a:custGeom>
                <a:avLst/>
                <a:gdLst>
                  <a:gd name="T0" fmla="*/ 5 w 67"/>
                  <a:gd name="T1" fmla="*/ 47 h 70"/>
                  <a:gd name="T2" fmla="*/ 4 w 67"/>
                  <a:gd name="T3" fmla="*/ 19 h 70"/>
                  <a:gd name="T4" fmla="*/ 22 w 67"/>
                  <a:gd name="T5" fmla="*/ 2 h 70"/>
                  <a:gd name="T6" fmla="*/ 39 w 67"/>
                  <a:gd name="T7" fmla="*/ 1 h 70"/>
                  <a:gd name="T8" fmla="*/ 54 w 67"/>
                  <a:gd name="T9" fmla="*/ 8 h 70"/>
                  <a:gd name="T10" fmla="*/ 64 w 67"/>
                  <a:gd name="T11" fmla="*/ 23 h 70"/>
                  <a:gd name="T12" fmla="*/ 67 w 67"/>
                  <a:gd name="T13" fmla="*/ 42 h 70"/>
                  <a:gd name="T14" fmla="*/ 60 w 67"/>
                  <a:gd name="T15" fmla="*/ 57 h 70"/>
                  <a:gd name="T16" fmla="*/ 47 w 67"/>
                  <a:gd name="T17" fmla="*/ 67 h 70"/>
                  <a:gd name="T18" fmla="*/ 29 w 67"/>
                  <a:gd name="T19" fmla="*/ 69 h 70"/>
                  <a:gd name="T20" fmla="*/ 14 w 67"/>
                  <a:gd name="T21" fmla="*/ 61 h 70"/>
                  <a:gd name="T22" fmla="*/ 5 w 67"/>
                  <a:gd name="T23" fmla="*/ 47 h 70"/>
                  <a:gd name="T24" fmla="*/ 13 w 67"/>
                  <a:gd name="T25" fmla="*/ 44 h 70"/>
                  <a:gd name="T26" fmla="*/ 26 w 67"/>
                  <a:gd name="T27" fmla="*/ 59 h 70"/>
                  <a:gd name="T28" fmla="*/ 44 w 67"/>
                  <a:gd name="T29" fmla="*/ 60 h 70"/>
                  <a:gd name="T30" fmla="*/ 57 w 67"/>
                  <a:gd name="T31" fmla="*/ 47 h 70"/>
                  <a:gd name="T32" fmla="*/ 56 w 67"/>
                  <a:gd name="T33" fmla="*/ 27 h 70"/>
                  <a:gd name="T34" fmla="*/ 48 w 67"/>
                  <a:gd name="T35" fmla="*/ 14 h 70"/>
                  <a:gd name="T36" fmla="*/ 37 w 67"/>
                  <a:gd name="T37" fmla="*/ 8 h 70"/>
                  <a:gd name="T38" fmla="*/ 25 w 67"/>
                  <a:gd name="T39" fmla="*/ 9 h 70"/>
                  <a:gd name="T40" fmla="*/ 12 w 67"/>
                  <a:gd name="T41" fmla="*/ 21 h 70"/>
                  <a:gd name="T42" fmla="*/ 13 w 67"/>
                  <a:gd name="T43" fmla="*/ 4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7" h="70">
                    <a:moveTo>
                      <a:pt x="5" y="47"/>
                    </a:moveTo>
                    <a:cubicBezTo>
                      <a:pt x="1" y="37"/>
                      <a:pt x="0" y="27"/>
                      <a:pt x="4" y="19"/>
                    </a:cubicBezTo>
                    <a:cubicBezTo>
                      <a:pt x="7" y="11"/>
                      <a:pt x="13" y="6"/>
                      <a:pt x="22" y="2"/>
                    </a:cubicBezTo>
                    <a:cubicBezTo>
                      <a:pt x="28" y="0"/>
                      <a:pt x="33" y="0"/>
                      <a:pt x="39" y="1"/>
                    </a:cubicBezTo>
                    <a:cubicBezTo>
                      <a:pt x="45" y="1"/>
                      <a:pt x="50" y="4"/>
                      <a:pt x="54" y="8"/>
                    </a:cubicBezTo>
                    <a:cubicBezTo>
                      <a:pt x="58" y="12"/>
                      <a:pt x="62" y="17"/>
                      <a:pt x="64" y="23"/>
                    </a:cubicBezTo>
                    <a:cubicBezTo>
                      <a:pt x="67" y="30"/>
                      <a:pt x="67" y="36"/>
                      <a:pt x="67" y="42"/>
                    </a:cubicBezTo>
                    <a:cubicBezTo>
                      <a:pt x="66" y="48"/>
                      <a:pt x="64" y="53"/>
                      <a:pt x="60" y="57"/>
                    </a:cubicBezTo>
                    <a:cubicBezTo>
                      <a:pt x="57" y="62"/>
                      <a:pt x="52" y="65"/>
                      <a:pt x="47" y="67"/>
                    </a:cubicBezTo>
                    <a:cubicBezTo>
                      <a:pt x="41" y="69"/>
                      <a:pt x="35" y="70"/>
                      <a:pt x="29" y="69"/>
                    </a:cubicBezTo>
                    <a:cubicBezTo>
                      <a:pt x="24" y="68"/>
                      <a:pt x="19" y="65"/>
                      <a:pt x="14" y="61"/>
                    </a:cubicBezTo>
                    <a:cubicBezTo>
                      <a:pt x="10" y="57"/>
                      <a:pt x="7" y="52"/>
                      <a:pt x="5" y="47"/>
                    </a:cubicBezTo>
                    <a:close/>
                    <a:moveTo>
                      <a:pt x="13" y="44"/>
                    </a:moveTo>
                    <a:cubicBezTo>
                      <a:pt x="16" y="51"/>
                      <a:pt x="20" y="57"/>
                      <a:pt x="26" y="59"/>
                    </a:cubicBezTo>
                    <a:cubicBezTo>
                      <a:pt x="32" y="62"/>
                      <a:pt x="38" y="62"/>
                      <a:pt x="44" y="60"/>
                    </a:cubicBezTo>
                    <a:cubicBezTo>
                      <a:pt x="50" y="58"/>
                      <a:pt x="54" y="53"/>
                      <a:pt x="57" y="47"/>
                    </a:cubicBezTo>
                    <a:cubicBezTo>
                      <a:pt x="59" y="42"/>
                      <a:pt x="59" y="35"/>
                      <a:pt x="56" y="27"/>
                    </a:cubicBezTo>
                    <a:cubicBezTo>
                      <a:pt x="54" y="21"/>
                      <a:pt x="51" y="17"/>
                      <a:pt x="48" y="14"/>
                    </a:cubicBezTo>
                    <a:cubicBezTo>
                      <a:pt x="45" y="11"/>
                      <a:pt x="41" y="9"/>
                      <a:pt x="37" y="8"/>
                    </a:cubicBezTo>
                    <a:cubicBezTo>
                      <a:pt x="33" y="7"/>
                      <a:pt x="29" y="8"/>
                      <a:pt x="25" y="9"/>
                    </a:cubicBezTo>
                    <a:cubicBezTo>
                      <a:pt x="19" y="12"/>
                      <a:pt x="15" y="16"/>
                      <a:pt x="12" y="21"/>
                    </a:cubicBezTo>
                    <a:cubicBezTo>
                      <a:pt x="9" y="27"/>
                      <a:pt x="10" y="34"/>
                      <a:pt x="13" y="44"/>
                    </a:cubicBezTo>
                    <a:close/>
                  </a:path>
                </a:pathLst>
              </a:custGeom>
              <a:grpFill/>
              <a:ln>
                <a:noFill/>
              </a:ln>
            </p:spPr>
            <p:txBody>
              <a:bodyPr anchor="ctr"/>
              <a:lstStyle/>
              <a:p>
                <a:pPr algn="ctr"/>
                <a:endParaRPr/>
              </a:p>
            </p:txBody>
          </p:sp>
          <p:sp>
            <p:nvSpPr>
              <p:cNvPr id="206" name="îşļïdè"/>
              <p:cNvSpPr/>
              <p:nvPr/>
            </p:nvSpPr>
            <p:spPr bwMode="auto">
              <a:xfrm>
                <a:off x="6372309" y="173422"/>
                <a:ext cx="84968" cy="103554"/>
              </a:xfrm>
              <a:custGeom>
                <a:avLst/>
                <a:gdLst>
                  <a:gd name="T0" fmla="*/ 42 w 61"/>
                  <a:gd name="T1" fmla="*/ 2 h 74"/>
                  <a:gd name="T2" fmla="*/ 51 w 61"/>
                  <a:gd name="T3" fmla="*/ 0 h 74"/>
                  <a:gd name="T4" fmla="*/ 60 w 61"/>
                  <a:gd name="T5" fmla="*/ 38 h 74"/>
                  <a:gd name="T6" fmla="*/ 61 w 61"/>
                  <a:gd name="T7" fmla="*/ 54 h 74"/>
                  <a:gd name="T8" fmla="*/ 55 w 61"/>
                  <a:gd name="T9" fmla="*/ 65 h 74"/>
                  <a:gd name="T10" fmla="*/ 41 w 61"/>
                  <a:gd name="T11" fmla="*/ 72 h 74"/>
                  <a:gd name="T12" fmla="*/ 25 w 61"/>
                  <a:gd name="T13" fmla="*/ 73 h 74"/>
                  <a:gd name="T14" fmla="*/ 15 w 61"/>
                  <a:gd name="T15" fmla="*/ 65 h 74"/>
                  <a:gd name="T16" fmla="*/ 8 w 61"/>
                  <a:gd name="T17" fmla="*/ 50 h 74"/>
                  <a:gd name="T18" fmla="*/ 0 w 61"/>
                  <a:gd name="T19" fmla="*/ 12 h 74"/>
                  <a:gd name="T20" fmla="*/ 8 w 61"/>
                  <a:gd name="T21" fmla="*/ 10 h 74"/>
                  <a:gd name="T22" fmla="*/ 17 w 61"/>
                  <a:gd name="T23" fmla="*/ 48 h 74"/>
                  <a:gd name="T24" fmla="*/ 21 w 61"/>
                  <a:gd name="T25" fmla="*/ 60 h 74"/>
                  <a:gd name="T26" fmla="*/ 28 w 61"/>
                  <a:gd name="T27" fmla="*/ 65 h 74"/>
                  <a:gd name="T28" fmla="*/ 38 w 61"/>
                  <a:gd name="T29" fmla="*/ 65 h 74"/>
                  <a:gd name="T30" fmla="*/ 51 w 61"/>
                  <a:gd name="T31" fmla="*/ 57 h 74"/>
                  <a:gd name="T32" fmla="*/ 51 w 61"/>
                  <a:gd name="T33" fmla="*/ 40 h 74"/>
                  <a:gd name="T34" fmla="*/ 42 w 61"/>
                  <a:gd name="T3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 h="74">
                    <a:moveTo>
                      <a:pt x="42" y="2"/>
                    </a:moveTo>
                    <a:cubicBezTo>
                      <a:pt x="51" y="0"/>
                      <a:pt x="51" y="0"/>
                      <a:pt x="51" y="0"/>
                    </a:cubicBezTo>
                    <a:cubicBezTo>
                      <a:pt x="60" y="38"/>
                      <a:pt x="60" y="38"/>
                      <a:pt x="60" y="38"/>
                    </a:cubicBezTo>
                    <a:cubicBezTo>
                      <a:pt x="61" y="44"/>
                      <a:pt x="61" y="50"/>
                      <a:pt x="61" y="54"/>
                    </a:cubicBezTo>
                    <a:cubicBezTo>
                      <a:pt x="60" y="58"/>
                      <a:pt x="58" y="62"/>
                      <a:pt x="55" y="65"/>
                    </a:cubicBezTo>
                    <a:cubicBezTo>
                      <a:pt x="52" y="69"/>
                      <a:pt x="47" y="71"/>
                      <a:pt x="41" y="72"/>
                    </a:cubicBezTo>
                    <a:cubicBezTo>
                      <a:pt x="35" y="74"/>
                      <a:pt x="29" y="74"/>
                      <a:pt x="25" y="73"/>
                    </a:cubicBezTo>
                    <a:cubicBezTo>
                      <a:pt x="21" y="71"/>
                      <a:pt x="17" y="69"/>
                      <a:pt x="15" y="65"/>
                    </a:cubicBezTo>
                    <a:cubicBezTo>
                      <a:pt x="12" y="62"/>
                      <a:pt x="10" y="57"/>
                      <a:pt x="8" y="50"/>
                    </a:cubicBezTo>
                    <a:cubicBezTo>
                      <a:pt x="0" y="12"/>
                      <a:pt x="0" y="12"/>
                      <a:pt x="0" y="12"/>
                    </a:cubicBezTo>
                    <a:cubicBezTo>
                      <a:pt x="8" y="10"/>
                      <a:pt x="8" y="10"/>
                      <a:pt x="8" y="10"/>
                    </a:cubicBezTo>
                    <a:cubicBezTo>
                      <a:pt x="17" y="48"/>
                      <a:pt x="17" y="48"/>
                      <a:pt x="17" y="48"/>
                    </a:cubicBezTo>
                    <a:cubicBezTo>
                      <a:pt x="18" y="53"/>
                      <a:pt x="20" y="57"/>
                      <a:pt x="21" y="60"/>
                    </a:cubicBezTo>
                    <a:cubicBezTo>
                      <a:pt x="23" y="62"/>
                      <a:pt x="25" y="64"/>
                      <a:pt x="28" y="65"/>
                    </a:cubicBezTo>
                    <a:cubicBezTo>
                      <a:pt x="31" y="66"/>
                      <a:pt x="34" y="66"/>
                      <a:pt x="38" y="65"/>
                    </a:cubicBezTo>
                    <a:cubicBezTo>
                      <a:pt x="44" y="63"/>
                      <a:pt x="49" y="61"/>
                      <a:pt x="51" y="57"/>
                    </a:cubicBezTo>
                    <a:cubicBezTo>
                      <a:pt x="53" y="54"/>
                      <a:pt x="53" y="48"/>
                      <a:pt x="51" y="40"/>
                    </a:cubicBezTo>
                    <a:lnTo>
                      <a:pt x="42" y="2"/>
                    </a:lnTo>
                    <a:close/>
                  </a:path>
                </a:pathLst>
              </a:custGeom>
              <a:grpFill/>
              <a:ln>
                <a:noFill/>
              </a:ln>
            </p:spPr>
            <p:txBody>
              <a:bodyPr anchor="ctr"/>
              <a:lstStyle/>
              <a:p>
                <a:pPr algn="ctr"/>
                <a:endParaRPr/>
              </a:p>
            </p:txBody>
          </p:sp>
          <p:sp>
            <p:nvSpPr>
              <p:cNvPr id="207" name="îṧľiḍê"/>
              <p:cNvSpPr/>
              <p:nvPr/>
            </p:nvSpPr>
            <p:spPr bwMode="auto">
              <a:xfrm>
                <a:off x="6478518" y="162801"/>
                <a:ext cx="74347" cy="96917"/>
              </a:xfrm>
              <a:custGeom>
                <a:avLst/>
                <a:gdLst>
                  <a:gd name="T0" fmla="*/ 27 w 56"/>
                  <a:gd name="T1" fmla="*/ 73 h 73"/>
                  <a:gd name="T2" fmla="*/ 23 w 56"/>
                  <a:gd name="T3" fmla="*/ 11 h 73"/>
                  <a:gd name="T4" fmla="*/ 0 w 56"/>
                  <a:gd name="T5" fmla="*/ 13 h 73"/>
                  <a:gd name="T6" fmla="*/ 0 w 56"/>
                  <a:gd name="T7" fmla="*/ 5 h 73"/>
                  <a:gd name="T8" fmla="*/ 56 w 56"/>
                  <a:gd name="T9" fmla="*/ 0 h 73"/>
                  <a:gd name="T10" fmla="*/ 56 w 56"/>
                  <a:gd name="T11" fmla="*/ 9 h 73"/>
                  <a:gd name="T12" fmla="*/ 32 w 56"/>
                  <a:gd name="T13" fmla="*/ 11 h 73"/>
                  <a:gd name="T14" fmla="*/ 37 w 56"/>
                  <a:gd name="T15" fmla="*/ 73 h 73"/>
                  <a:gd name="T16" fmla="*/ 27 w 56"/>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73">
                    <a:moveTo>
                      <a:pt x="27" y="73"/>
                    </a:moveTo>
                    <a:lnTo>
                      <a:pt x="23" y="11"/>
                    </a:lnTo>
                    <a:lnTo>
                      <a:pt x="0" y="13"/>
                    </a:lnTo>
                    <a:lnTo>
                      <a:pt x="0" y="5"/>
                    </a:lnTo>
                    <a:lnTo>
                      <a:pt x="56" y="0"/>
                    </a:lnTo>
                    <a:lnTo>
                      <a:pt x="56" y="9"/>
                    </a:lnTo>
                    <a:lnTo>
                      <a:pt x="32" y="11"/>
                    </a:lnTo>
                    <a:lnTo>
                      <a:pt x="37" y="73"/>
                    </a:lnTo>
                    <a:lnTo>
                      <a:pt x="27" y="73"/>
                    </a:lnTo>
                    <a:close/>
                  </a:path>
                </a:pathLst>
              </a:custGeom>
              <a:grpFill/>
              <a:ln>
                <a:noFill/>
              </a:ln>
            </p:spPr>
            <p:txBody>
              <a:bodyPr anchor="ctr"/>
              <a:lstStyle/>
              <a:p>
                <a:pPr algn="ctr"/>
                <a:endParaRPr/>
              </a:p>
            </p:txBody>
          </p:sp>
          <p:sp>
            <p:nvSpPr>
              <p:cNvPr id="208" name="ïsļïḑè"/>
              <p:cNvSpPr/>
              <p:nvPr/>
            </p:nvSpPr>
            <p:spPr bwMode="auto">
              <a:xfrm>
                <a:off x="6578088" y="166782"/>
                <a:ext cx="79657" cy="96917"/>
              </a:xfrm>
              <a:custGeom>
                <a:avLst/>
                <a:gdLst>
                  <a:gd name="T0" fmla="*/ 0 w 60"/>
                  <a:gd name="T1" fmla="*/ 70 h 73"/>
                  <a:gd name="T2" fmla="*/ 6 w 60"/>
                  <a:gd name="T3" fmla="*/ 0 h 73"/>
                  <a:gd name="T4" fmla="*/ 15 w 60"/>
                  <a:gd name="T5" fmla="*/ 1 h 73"/>
                  <a:gd name="T6" fmla="*/ 13 w 60"/>
                  <a:gd name="T7" fmla="*/ 29 h 73"/>
                  <a:gd name="T8" fmla="*/ 49 w 60"/>
                  <a:gd name="T9" fmla="*/ 31 h 73"/>
                  <a:gd name="T10" fmla="*/ 51 w 60"/>
                  <a:gd name="T11" fmla="*/ 3 h 73"/>
                  <a:gd name="T12" fmla="*/ 60 w 60"/>
                  <a:gd name="T13" fmla="*/ 4 h 73"/>
                  <a:gd name="T14" fmla="*/ 55 w 60"/>
                  <a:gd name="T15" fmla="*/ 73 h 73"/>
                  <a:gd name="T16" fmla="*/ 47 w 60"/>
                  <a:gd name="T17" fmla="*/ 73 h 73"/>
                  <a:gd name="T18" fmla="*/ 49 w 60"/>
                  <a:gd name="T19" fmla="*/ 39 h 73"/>
                  <a:gd name="T20" fmla="*/ 12 w 60"/>
                  <a:gd name="T21" fmla="*/ 37 h 73"/>
                  <a:gd name="T22" fmla="*/ 10 w 60"/>
                  <a:gd name="T23" fmla="*/ 70 h 73"/>
                  <a:gd name="T24" fmla="*/ 0 w 60"/>
                  <a:gd name="T25" fmla="*/ 7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73">
                    <a:moveTo>
                      <a:pt x="0" y="70"/>
                    </a:moveTo>
                    <a:lnTo>
                      <a:pt x="6" y="0"/>
                    </a:lnTo>
                    <a:lnTo>
                      <a:pt x="15" y="1"/>
                    </a:lnTo>
                    <a:lnTo>
                      <a:pt x="13" y="29"/>
                    </a:lnTo>
                    <a:lnTo>
                      <a:pt x="49" y="31"/>
                    </a:lnTo>
                    <a:lnTo>
                      <a:pt x="51" y="3"/>
                    </a:lnTo>
                    <a:lnTo>
                      <a:pt x="60" y="4"/>
                    </a:lnTo>
                    <a:lnTo>
                      <a:pt x="55" y="73"/>
                    </a:lnTo>
                    <a:lnTo>
                      <a:pt x="47" y="73"/>
                    </a:lnTo>
                    <a:lnTo>
                      <a:pt x="49" y="39"/>
                    </a:lnTo>
                    <a:lnTo>
                      <a:pt x="12" y="37"/>
                    </a:lnTo>
                    <a:lnTo>
                      <a:pt x="10" y="70"/>
                    </a:lnTo>
                    <a:lnTo>
                      <a:pt x="0" y="70"/>
                    </a:lnTo>
                    <a:close/>
                  </a:path>
                </a:pathLst>
              </a:custGeom>
              <a:grpFill/>
              <a:ln>
                <a:noFill/>
              </a:ln>
            </p:spPr>
            <p:txBody>
              <a:bodyPr anchor="ctr"/>
              <a:lstStyle/>
              <a:p>
                <a:pPr algn="ctr"/>
                <a:endParaRPr/>
              </a:p>
            </p:txBody>
          </p:sp>
          <p:sp>
            <p:nvSpPr>
              <p:cNvPr id="209" name="îṥľîḋe"/>
              <p:cNvSpPr/>
              <p:nvPr/>
            </p:nvSpPr>
            <p:spPr bwMode="auto">
              <a:xfrm>
                <a:off x="6852903" y="243785"/>
                <a:ext cx="99572" cy="107538"/>
              </a:xfrm>
              <a:custGeom>
                <a:avLst/>
                <a:gdLst>
                  <a:gd name="T0" fmla="*/ 64 w 72"/>
                  <a:gd name="T1" fmla="*/ 22 h 77"/>
                  <a:gd name="T2" fmla="*/ 72 w 72"/>
                  <a:gd name="T3" fmla="*/ 26 h 77"/>
                  <a:gd name="T4" fmla="*/ 52 w 72"/>
                  <a:gd name="T5" fmla="*/ 60 h 77"/>
                  <a:gd name="T6" fmla="*/ 42 w 72"/>
                  <a:gd name="T7" fmla="*/ 72 h 77"/>
                  <a:gd name="T8" fmla="*/ 30 w 72"/>
                  <a:gd name="T9" fmla="*/ 77 h 77"/>
                  <a:gd name="T10" fmla="*/ 15 w 72"/>
                  <a:gd name="T11" fmla="*/ 72 h 77"/>
                  <a:gd name="T12" fmla="*/ 3 w 72"/>
                  <a:gd name="T13" fmla="*/ 61 h 77"/>
                  <a:gd name="T14" fmla="*/ 0 w 72"/>
                  <a:gd name="T15" fmla="*/ 49 h 77"/>
                  <a:gd name="T16" fmla="*/ 7 w 72"/>
                  <a:gd name="T17" fmla="*/ 33 h 77"/>
                  <a:gd name="T18" fmla="*/ 26 w 72"/>
                  <a:gd name="T19" fmla="*/ 0 h 77"/>
                  <a:gd name="T20" fmla="*/ 34 w 72"/>
                  <a:gd name="T21" fmla="*/ 4 h 77"/>
                  <a:gd name="T22" fmla="*/ 14 w 72"/>
                  <a:gd name="T23" fmla="*/ 38 h 77"/>
                  <a:gd name="T24" fmla="*/ 9 w 72"/>
                  <a:gd name="T25" fmla="*/ 50 h 77"/>
                  <a:gd name="T26" fmla="*/ 11 w 72"/>
                  <a:gd name="T27" fmla="*/ 58 h 77"/>
                  <a:gd name="T28" fmla="*/ 18 w 72"/>
                  <a:gd name="T29" fmla="*/ 65 h 77"/>
                  <a:gd name="T30" fmla="*/ 33 w 72"/>
                  <a:gd name="T31" fmla="*/ 68 h 77"/>
                  <a:gd name="T32" fmla="*/ 45 w 72"/>
                  <a:gd name="T33" fmla="*/ 55 h 77"/>
                  <a:gd name="T34" fmla="*/ 64 w 72"/>
                  <a:gd name="T35" fmla="*/ 22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2" h="77">
                    <a:moveTo>
                      <a:pt x="64" y="22"/>
                    </a:moveTo>
                    <a:cubicBezTo>
                      <a:pt x="72" y="26"/>
                      <a:pt x="72" y="26"/>
                      <a:pt x="72" y="26"/>
                    </a:cubicBezTo>
                    <a:cubicBezTo>
                      <a:pt x="52" y="60"/>
                      <a:pt x="52" y="60"/>
                      <a:pt x="52" y="60"/>
                    </a:cubicBezTo>
                    <a:cubicBezTo>
                      <a:pt x="49" y="65"/>
                      <a:pt x="46" y="70"/>
                      <a:pt x="42" y="72"/>
                    </a:cubicBezTo>
                    <a:cubicBezTo>
                      <a:pt x="39" y="75"/>
                      <a:pt x="35" y="76"/>
                      <a:pt x="30" y="77"/>
                    </a:cubicBezTo>
                    <a:cubicBezTo>
                      <a:pt x="26" y="77"/>
                      <a:pt x="20" y="75"/>
                      <a:pt x="15" y="72"/>
                    </a:cubicBezTo>
                    <a:cubicBezTo>
                      <a:pt x="9" y="69"/>
                      <a:pt x="6" y="65"/>
                      <a:pt x="3" y="61"/>
                    </a:cubicBezTo>
                    <a:cubicBezTo>
                      <a:pt x="1" y="58"/>
                      <a:pt x="0" y="53"/>
                      <a:pt x="0" y="49"/>
                    </a:cubicBezTo>
                    <a:cubicBezTo>
                      <a:pt x="1" y="45"/>
                      <a:pt x="3" y="39"/>
                      <a:pt x="7" y="33"/>
                    </a:cubicBezTo>
                    <a:cubicBezTo>
                      <a:pt x="26" y="0"/>
                      <a:pt x="26" y="0"/>
                      <a:pt x="26" y="0"/>
                    </a:cubicBezTo>
                    <a:cubicBezTo>
                      <a:pt x="34" y="4"/>
                      <a:pt x="34" y="4"/>
                      <a:pt x="34" y="4"/>
                    </a:cubicBezTo>
                    <a:cubicBezTo>
                      <a:pt x="14" y="38"/>
                      <a:pt x="14" y="38"/>
                      <a:pt x="14" y="38"/>
                    </a:cubicBezTo>
                    <a:cubicBezTo>
                      <a:pt x="11" y="43"/>
                      <a:pt x="10" y="47"/>
                      <a:pt x="9" y="50"/>
                    </a:cubicBezTo>
                    <a:cubicBezTo>
                      <a:pt x="9" y="53"/>
                      <a:pt x="9" y="55"/>
                      <a:pt x="11" y="58"/>
                    </a:cubicBezTo>
                    <a:cubicBezTo>
                      <a:pt x="13" y="61"/>
                      <a:pt x="15" y="63"/>
                      <a:pt x="18" y="65"/>
                    </a:cubicBezTo>
                    <a:cubicBezTo>
                      <a:pt x="24" y="68"/>
                      <a:pt x="29" y="69"/>
                      <a:pt x="33" y="68"/>
                    </a:cubicBezTo>
                    <a:cubicBezTo>
                      <a:pt x="36" y="67"/>
                      <a:pt x="40" y="62"/>
                      <a:pt x="45" y="55"/>
                    </a:cubicBezTo>
                    <a:lnTo>
                      <a:pt x="64" y="22"/>
                    </a:lnTo>
                    <a:close/>
                  </a:path>
                </a:pathLst>
              </a:custGeom>
              <a:grpFill/>
              <a:ln>
                <a:noFill/>
              </a:ln>
            </p:spPr>
            <p:txBody>
              <a:bodyPr anchor="ctr"/>
              <a:lstStyle/>
              <a:p>
                <a:pPr algn="ctr"/>
                <a:endParaRPr/>
              </a:p>
            </p:txBody>
          </p:sp>
          <p:sp>
            <p:nvSpPr>
              <p:cNvPr id="210" name="íš1îḋè"/>
              <p:cNvSpPr/>
              <p:nvPr/>
            </p:nvSpPr>
            <p:spPr bwMode="auto">
              <a:xfrm>
                <a:off x="6928577" y="304856"/>
                <a:ext cx="115503" cy="118158"/>
              </a:xfrm>
              <a:custGeom>
                <a:avLst/>
                <a:gdLst>
                  <a:gd name="T0" fmla="*/ 0 w 87"/>
                  <a:gd name="T1" fmla="*/ 55 h 89"/>
                  <a:gd name="T2" fmla="*/ 43 w 87"/>
                  <a:gd name="T3" fmla="*/ 0 h 89"/>
                  <a:gd name="T4" fmla="*/ 51 w 87"/>
                  <a:gd name="T5" fmla="*/ 6 h 89"/>
                  <a:gd name="T6" fmla="*/ 46 w 87"/>
                  <a:gd name="T7" fmla="*/ 72 h 89"/>
                  <a:gd name="T8" fmla="*/ 79 w 87"/>
                  <a:gd name="T9" fmla="*/ 28 h 89"/>
                  <a:gd name="T10" fmla="*/ 87 w 87"/>
                  <a:gd name="T11" fmla="*/ 34 h 89"/>
                  <a:gd name="T12" fmla="*/ 44 w 87"/>
                  <a:gd name="T13" fmla="*/ 89 h 89"/>
                  <a:gd name="T14" fmla="*/ 36 w 87"/>
                  <a:gd name="T15" fmla="*/ 84 h 89"/>
                  <a:gd name="T16" fmla="*/ 40 w 87"/>
                  <a:gd name="T17" fmla="*/ 17 h 89"/>
                  <a:gd name="T18" fmla="*/ 7 w 87"/>
                  <a:gd name="T19" fmla="*/ 61 h 89"/>
                  <a:gd name="T20" fmla="*/ 0 w 87"/>
                  <a:gd name="T21" fmla="*/ 55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89">
                    <a:moveTo>
                      <a:pt x="0" y="55"/>
                    </a:moveTo>
                    <a:lnTo>
                      <a:pt x="43" y="0"/>
                    </a:lnTo>
                    <a:lnTo>
                      <a:pt x="51" y="6"/>
                    </a:lnTo>
                    <a:lnTo>
                      <a:pt x="46" y="72"/>
                    </a:lnTo>
                    <a:lnTo>
                      <a:pt x="79" y="28"/>
                    </a:lnTo>
                    <a:lnTo>
                      <a:pt x="87" y="34"/>
                    </a:lnTo>
                    <a:lnTo>
                      <a:pt x="44" y="89"/>
                    </a:lnTo>
                    <a:lnTo>
                      <a:pt x="36" y="84"/>
                    </a:lnTo>
                    <a:lnTo>
                      <a:pt x="40" y="17"/>
                    </a:lnTo>
                    <a:lnTo>
                      <a:pt x="7" y="61"/>
                    </a:lnTo>
                    <a:lnTo>
                      <a:pt x="0" y="55"/>
                    </a:lnTo>
                    <a:close/>
                  </a:path>
                </a:pathLst>
              </a:custGeom>
              <a:grpFill/>
              <a:ln>
                <a:noFill/>
              </a:ln>
            </p:spPr>
            <p:txBody>
              <a:bodyPr anchor="ctr"/>
              <a:lstStyle/>
              <a:p>
                <a:pPr algn="ctr"/>
                <a:endParaRPr/>
              </a:p>
            </p:txBody>
          </p:sp>
          <p:sp>
            <p:nvSpPr>
              <p:cNvPr id="211" name="íSľíḑè"/>
              <p:cNvSpPr/>
              <p:nvPr/>
            </p:nvSpPr>
            <p:spPr bwMode="auto">
              <a:xfrm>
                <a:off x="7006908" y="380529"/>
                <a:ext cx="75673" cy="74347"/>
              </a:xfrm>
              <a:custGeom>
                <a:avLst/>
                <a:gdLst>
                  <a:gd name="T0" fmla="*/ 0 w 57"/>
                  <a:gd name="T1" fmla="*/ 50 h 56"/>
                  <a:gd name="T2" fmla="*/ 51 w 57"/>
                  <a:gd name="T3" fmla="*/ 0 h 56"/>
                  <a:gd name="T4" fmla="*/ 57 w 57"/>
                  <a:gd name="T5" fmla="*/ 7 h 56"/>
                  <a:gd name="T6" fmla="*/ 7 w 57"/>
                  <a:gd name="T7" fmla="*/ 56 h 56"/>
                  <a:gd name="T8" fmla="*/ 0 w 57"/>
                  <a:gd name="T9" fmla="*/ 50 h 56"/>
                </a:gdLst>
                <a:ahLst/>
                <a:cxnLst>
                  <a:cxn ang="0">
                    <a:pos x="T0" y="T1"/>
                  </a:cxn>
                  <a:cxn ang="0">
                    <a:pos x="T2" y="T3"/>
                  </a:cxn>
                  <a:cxn ang="0">
                    <a:pos x="T4" y="T5"/>
                  </a:cxn>
                  <a:cxn ang="0">
                    <a:pos x="T6" y="T7"/>
                  </a:cxn>
                  <a:cxn ang="0">
                    <a:pos x="T8" y="T9"/>
                  </a:cxn>
                </a:cxnLst>
                <a:rect l="0" t="0" r="r" b="b"/>
                <a:pathLst>
                  <a:path w="57" h="56">
                    <a:moveTo>
                      <a:pt x="0" y="50"/>
                    </a:moveTo>
                    <a:lnTo>
                      <a:pt x="51" y="0"/>
                    </a:lnTo>
                    <a:lnTo>
                      <a:pt x="57" y="7"/>
                    </a:lnTo>
                    <a:lnTo>
                      <a:pt x="7" y="56"/>
                    </a:lnTo>
                    <a:lnTo>
                      <a:pt x="0" y="50"/>
                    </a:lnTo>
                    <a:close/>
                  </a:path>
                </a:pathLst>
              </a:custGeom>
              <a:grpFill/>
              <a:ln>
                <a:noFill/>
              </a:ln>
            </p:spPr>
            <p:txBody>
              <a:bodyPr anchor="ctr"/>
              <a:lstStyle/>
              <a:p>
                <a:pPr algn="ctr"/>
                <a:endParaRPr/>
              </a:p>
            </p:txBody>
          </p:sp>
          <p:sp>
            <p:nvSpPr>
              <p:cNvPr id="212" name="îṣľïḍê"/>
              <p:cNvSpPr/>
              <p:nvPr/>
            </p:nvSpPr>
            <p:spPr bwMode="auto">
              <a:xfrm>
                <a:off x="7052046" y="408409"/>
                <a:ext cx="102228" cy="96917"/>
              </a:xfrm>
              <a:custGeom>
                <a:avLst/>
                <a:gdLst>
                  <a:gd name="T0" fmla="*/ 0 w 74"/>
                  <a:gd name="T1" fmla="*/ 62 h 69"/>
                  <a:gd name="T2" fmla="*/ 36 w 74"/>
                  <a:gd name="T3" fmla="*/ 0 h 69"/>
                  <a:gd name="T4" fmla="*/ 42 w 74"/>
                  <a:gd name="T5" fmla="*/ 7 h 69"/>
                  <a:gd name="T6" fmla="*/ 15 w 74"/>
                  <a:gd name="T7" fmla="*/ 52 h 69"/>
                  <a:gd name="T8" fmla="*/ 8 w 74"/>
                  <a:gd name="T9" fmla="*/ 61 h 69"/>
                  <a:gd name="T10" fmla="*/ 19 w 74"/>
                  <a:gd name="T11" fmla="*/ 57 h 69"/>
                  <a:gd name="T12" fmla="*/ 68 w 74"/>
                  <a:gd name="T13" fmla="*/ 41 h 69"/>
                  <a:gd name="T14" fmla="*/ 74 w 74"/>
                  <a:gd name="T15" fmla="*/ 48 h 69"/>
                  <a:gd name="T16" fmla="*/ 6 w 74"/>
                  <a:gd name="T17" fmla="*/ 69 h 69"/>
                  <a:gd name="T18" fmla="*/ 0 w 74"/>
                  <a:gd name="T19" fmla="*/ 62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69">
                    <a:moveTo>
                      <a:pt x="0" y="62"/>
                    </a:moveTo>
                    <a:cubicBezTo>
                      <a:pt x="36" y="0"/>
                      <a:pt x="36" y="0"/>
                      <a:pt x="36" y="0"/>
                    </a:cubicBezTo>
                    <a:cubicBezTo>
                      <a:pt x="42" y="7"/>
                      <a:pt x="42" y="7"/>
                      <a:pt x="42" y="7"/>
                    </a:cubicBezTo>
                    <a:cubicBezTo>
                      <a:pt x="15" y="52"/>
                      <a:pt x="15" y="52"/>
                      <a:pt x="15" y="52"/>
                    </a:cubicBezTo>
                    <a:cubicBezTo>
                      <a:pt x="13" y="55"/>
                      <a:pt x="11" y="58"/>
                      <a:pt x="8" y="61"/>
                    </a:cubicBezTo>
                    <a:cubicBezTo>
                      <a:pt x="12" y="60"/>
                      <a:pt x="16" y="58"/>
                      <a:pt x="19" y="57"/>
                    </a:cubicBezTo>
                    <a:cubicBezTo>
                      <a:pt x="68" y="41"/>
                      <a:pt x="68" y="41"/>
                      <a:pt x="68" y="41"/>
                    </a:cubicBezTo>
                    <a:cubicBezTo>
                      <a:pt x="74" y="48"/>
                      <a:pt x="74" y="48"/>
                      <a:pt x="74" y="48"/>
                    </a:cubicBezTo>
                    <a:cubicBezTo>
                      <a:pt x="6" y="69"/>
                      <a:pt x="6" y="69"/>
                      <a:pt x="6" y="69"/>
                    </a:cubicBezTo>
                    <a:lnTo>
                      <a:pt x="0" y="62"/>
                    </a:lnTo>
                    <a:close/>
                  </a:path>
                </a:pathLst>
              </a:custGeom>
              <a:grpFill/>
              <a:ln>
                <a:noFill/>
              </a:ln>
            </p:spPr>
            <p:txBody>
              <a:bodyPr anchor="ctr"/>
              <a:lstStyle/>
              <a:p>
                <a:pPr algn="ctr"/>
                <a:endParaRPr/>
              </a:p>
            </p:txBody>
          </p:sp>
          <p:sp>
            <p:nvSpPr>
              <p:cNvPr id="213" name="ïSľîḑé"/>
              <p:cNvSpPr/>
              <p:nvPr/>
            </p:nvSpPr>
            <p:spPr bwMode="auto">
              <a:xfrm>
                <a:off x="7091876" y="503998"/>
                <a:ext cx="115503" cy="107538"/>
              </a:xfrm>
              <a:custGeom>
                <a:avLst/>
                <a:gdLst>
                  <a:gd name="T0" fmla="*/ 0 w 87"/>
                  <a:gd name="T1" fmla="*/ 35 h 81"/>
                  <a:gd name="T2" fmla="*/ 61 w 87"/>
                  <a:gd name="T3" fmla="*/ 0 h 81"/>
                  <a:gd name="T4" fmla="*/ 87 w 87"/>
                  <a:gd name="T5" fmla="*/ 44 h 81"/>
                  <a:gd name="T6" fmla="*/ 80 w 87"/>
                  <a:gd name="T7" fmla="*/ 48 h 81"/>
                  <a:gd name="T8" fmla="*/ 59 w 87"/>
                  <a:gd name="T9" fmla="*/ 12 h 81"/>
                  <a:gd name="T10" fmla="*/ 40 w 87"/>
                  <a:gd name="T11" fmla="*/ 23 h 81"/>
                  <a:gd name="T12" fmla="*/ 60 w 87"/>
                  <a:gd name="T13" fmla="*/ 57 h 81"/>
                  <a:gd name="T14" fmla="*/ 53 w 87"/>
                  <a:gd name="T15" fmla="*/ 61 h 81"/>
                  <a:gd name="T16" fmla="*/ 33 w 87"/>
                  <a:gd name="T17" fmla="*/ 27 h 81"/>
                  <a:gd name="T18" fmla="*/ 13 w 87"/>
                  <a:gd name="T19" fmla="*/ 39 h 81"/>
                  <a:gd name="T20" fmla="*/ 34 w 87"/>
                  <a:gd name="T21" fmla="*/ 77 h 81"/>
                  <a:gd name="T22" fmla="*/ 27 w 87"/>
                  <a:gd name="T23" fmla="*/ 81 h 81"/>
                  <a:gd name="T24" fmla="*/ 0 w 87"/>
                  <a:gd name="T25" fmla="*/ 3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 h="81">
                    <a:moveTo>
                      <a:pt x="0" y="35"/>
                    </a:moveTo>
                    <a:lnTo>
                      <a:pt x="61" y="0"/>
                    </a:lnTo>
                    <a:lnTo>
                      <a:pt x="87" y="44"/>
                    </a:lnTo>
                    <a:lnTo>
                      <a:pt x="80" y="48"/>
                    </a:lnTo>
                    <a:lnTo>
                      <a:pt x="59" y="12"/>
                    </a:lnTo>
                    <a:lnTo>
                      <a:pt x="40" y="23"/>
                    </a:lnTo>
                    <a:lnTo>
                      <a:pt x="60" y="57"/>
                    </a:lnTo>
                    <a:lnTo>
                      <a:pt x="53" y="61"/>
                    </a:lnTo>
                    <a:lnTo>
                      <a:pt x="33" y="27"/>
                    </a:lnTo>
                    <a:lnTo>
                      <a:pt x="13" y="39"/>
                    </a:lnTo>
                    <a:lnTo>
                      <a:pt x="34" y="77"/>
                    </a:lnTo>
                    <a:lnTo>
                      <a:pt x="27" y="81"/>
                    </a:lnTo>
                    <a:lnTo>
                      <a:pt x="0" y="35"/>
                    </a:lnTo>
                    <a:close/>
                  </a:path>
                </a:pathLst>
              </a:custGeom>
              <a:grpFill/>
              <a:ln>
                <a:noFill/>
              </a:ln>
            </p:spPr>
            <p:txBody>
              <a:bodyPr anchor="ctr"/>
              <a:lstStyle/>
              <a:p>
                <a:pPr algn="ctr"/>
                <a:endParaRPr/>
              </a:p>
            </p:txBody>
          </p:sp>
          <p:sp>
            <p:nvSpPr>
              <p:cNvPr id="214" name="îṥ1îḋe"/>
              <p:cNvSpPr/>
              <p:nvPr/>
            </p:nvSpPr>
            <p:spPr bwMode="auto">
              <a:xfrm>
                <a:off x="7137013" y="598257"/>
                <a:ext cx="107538" cy="110193"/>
              </a:xfrm>
              <a:custGeom>
                <a:avLst/>
                <a:gdLst>
                  <a:gd name="T0" fmla="*/ 0 w 77"/>
                  <a:gd name="T1" fmla="*/ 25 h 79"/>
                  <a:gd name="T2" fmla="*/ 62 w 77"/>
                  <a:gd name="T3" fmla="*/ 0 h 79"/>
                  <a:gd name="T4" fmla="*/ 74 w 77"/>
                  <a:gd name="T5" fmla="*/ 27 h 79"/>
                  <a:gd name="T6" fmla="*/ 77 w 77"/>
                  <a:gd name="T7" fmla="*/ 41 h 79"/>
                  <a:gd name="T8" fmla="*/ 74 w 77"/>
                  <a:gd name="T9" fmla="*/ 50 h 79"/>
                  <a:gd name="T10" fmla="*/ 66 w 77"/>
                  <a:gd name="T11" fmla="*/ 56 h 79"/>
                  <a:gd name="T12" fmla="*/ 53 w 77"/>
                  <a:gd name="T13" fmla="*/ 56 h 79"/>
                  <a:gd name="T14" fmla="*/ 42 w 77"/>
                  <a:gd name="T15" fmla="*/ 46 h 79"/>
                  <a:gd name="T16" fmla="*/ 40 w 77"/>
                  <a:gd name="T17" fmla="*/ 52 h 79"/>
                  <a:gd name="T18" fmla="*/ 35 w 77"/>
                  <a:gd name="T19" fmla="*/ 62 h 79"/>
                  <a:gd name="T20" fmla="*/ 22 w 77"/>
                  <a:gd name="T21" fmla="*/ 79 h 79"/>
                  <a:gd name="T22" fmla="*/ 18 w 77"/>
                  <a:gd name="T23" fmla="*/ 69 h 79"/>
                  <a:gd name="T24" fmla="*/ 28 w 77"/>
                  <a:gd name="T25" fmla="*/ 56 h 79"/>
                  <a:gd name="T26" fmla="*/ 34 w 77"/>
                  <a:gd name="T27" fmla="*/ 46 h 79"/>
                  <a:gd name="T28" fmla="*/ 37 w 77"/>
                  <a:gd name="T29" fmla="*/ 40 h 79"/>
                  <a:gd name="T30" fmla="*/ 37 w 77"/>
                  <a:gd name="T31" fmla="*/ 36 h 79"/>
                  <a:gd name="T32" fmla="*/ 35 w 77"/>
                  <a:gd name="T33" fmla="*/ 31 h 79"/>
                  <a:gd name="T34" fmla="*/ 31 w 77"/>
                  <a:gd name="T35" fmla="*/ 22 h 79"/>
                  <a:gd name="T36" fmla="*/ 4 w 77"/>
                  <a:gd name="T37" fmla="*/ 33 h 79"/>
                  <a:gd name="T38" fmla="*/ 0 w 77"/>
                  <a:gd name="T39" fmla="*/ 25 h 79"/>
                  <a:gd name="T40" fmla="*/ 38 w 77"/>
                  <a:gd name="T41" fmla="*/ 19 h 79"/>
                  <a:gd name="T42" fmla="*/ 45 w 77"/>
                  <a:gd name="T43" fmla="*/ 37 h 79"/>
                  <a:gd name="T44" fmla="*/ 50 w 77"/>
                  <a:gd name="T45" fmla="*/ 45 h 79"/>
                  <a:gd name="T46" fmla="*/ 56 w 77"/>
                  <a:gd name="T47" fmla="*/ 48 h 79"/>
                  <a:gd name="T48" fmla="*/ 62 w 77"/>
                  <a:gd name="T49" fmla="*/ 48 h 79"/>
                  <a:gd name="T50" fmla="*/ 68 w 77"/>
                  <a:gd name="T51" fmla="*/ 42 h 79"/>
                  <a:gd name="T52" fmla="*/ 67 w 77"/>
                  <a:gd name="T53" fmla="*/ 30 h 79"/>
                  <a:gd name="T54" fmla="*/ 59 w 77"/>
                  <a:gd name="T55" fmla="*/ 11 h 79"/>
                  <a:gd name="T56" fmla="*/ 38 w 77"/>
                  <a:gd name="T57" fmla="*/ 1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7" h="79">
                    <a:moveTo>
                      <a:pt x="0" y="25"/>
                    </a:moveTo>
                    <a:cubicBezTo>
                      <a:pt x="62" y="0"/>
                      <a:pt x="62" y="0"/>
                      <a:pt x="62" y="0"/>
                    </a:cubicBezTo>
                    <a:cubicBezTo>
                      <a:pt x="74" y="27"/>
                      <a:pt x="74" y="27"/>
                      <a:pt x="74" y="27"/>
                    </a:cubicBezTo>
                    <a:cubicBezTo>
                      <a:pt x="76" y="33"/>
                      <a:pt x="77" y="37"/>
                      <a:pt x="77" y="41"/>
                    </a:cubicBezTo>
                    <a:cubicBezTo>
                      <a:pt x="77" y="44"/>
                      <a:pt x="76" y="47"/>
                      <a:pt x="74" y="50"/>
                    </a:cubicBezTo>
                    <a:cubicBezTo>
                      <a:pt x="72" y="53"/>
                      <a:pt x="69" y="55"/>
                      <a:pt x="66" y="56"/>
                    </a:cubicBezTo>
                    <a:cubicBezTo>
                      <a:pt x="61" y="58"/>
                      <a:pt x="57" y="58"/>
                      <a:pt x="53" y="56"/>
                    </a:cubicBezTo>
                    <a:cubicBezTo>
                      <a:pt x="49" y="55"/>
                      <a:pt x="45" y="51"/>
                      <a:pt x="42" y="46"/>
                    </a:cubicBezTo>
                    <a:cubicBezTo>
                      <a:pt x="41" y="48"/>
                      <a:pt x="41" y="50"/>
                      <a:pt x="40" y="52"/>
                    </a:cubicBezTo>
                    <a:cubicBezTo>
                      <a:pt x="39" y="55"/>
                      <a:pt x="37" y="58"/>
                      <a:pt x="35" y="62"/>
                    </a:cubicBezTo>
                    <a:cubicBezTo>
                      <a:pt x="22" y="79"/>
                      <a:pt x="22" y="79"/>
                      <a:pt x="22" y="79"/>
                    </a:cubicBezTo>
                    <a:cubicBezTo>
                      <a:pt x="18" y="69"/>
                      <a:pt x="18" y="69"/>
                      <a:pt x="18" y="69"/>
                    </a:cubicBezTo>
                    <a:cubicBezTo>
                      <a:pt x="28" y="56"/>
                      <a:pt x="28" y="56"/>
                      <a:pt x="28" y="56"/>
                    </a:cubicBezTo>
                    <a:cubicBezTo>
                      <a:pt x="31" y="52"/>
                      <a:pt x="33" y="49"/>
                      <a:pt x="34" y="46"/>
                    </a:cubicBezTo>
                    <a:cubicBezTo>
                      <a:pt x="35" y="44"/>
                      <a:pt x="36" y="42"/>
                      <a:pt x="37" y="40"/>
                    </a:cubicBezTo>
                    <a:cubicBezTo>
                      <a:pt x="37" y="39"/>
                      <a:pt x="37" y="37"/>
                      <a:pt x="37" y="36"/>
                    </a:cubicBezTo>
                    <a:cubicBezTo>
                      <a:pt x="36" y="35"/>
                      <a:pt x="36" y="34"/>
                      <a:pt x="35" y="31"/>
                    </a:cubicBezTo>
                    <a:cubicBezTo>
                      <a:pt x="31" y="22"/>
                      <a:pt x="31" y="22"/>
                      <a:pt x="31" y="22"/>
                    </a:cubicBezTo>
                    <a:cubicBezTo>
                      <a:pt x="4" y="33"/>
                      <a:pt x="4" y="33"/>
                      <a:pt x="4" y="33"/>
                    </a:cubicBezTo>
                    <a:cubicBezTo>
                      <a:pt x="0" y="25"/>
                      <a:pt x="0" y="25"/>
                      <a:pt x="0" y="25"/>
                    </a:cubicBezTo>
                    <a:close/>
                    <a:moveTo>
                      <a:pt x="38" y="19"/>
                    </a:moveTo>
                    <a:cubicBezTo>
                      <a:pt x="45" y="37"/>
                      <a:pt x="45" y="37"/>
                      <a:pt x="45" y="37"/>
                    </a:cubicBezTo>
                    <a:cubicBezTo>
                      <a:pt x="47" y="40"/>
                      <a:pt x="49" y="43"/>
                      <a:pt x="50" y="45"/>
                    </a:cubicBezTo>
                    <a:cubicBezTo>
                      <a:pt x="52" y="47"/>
                      <a:pt x="54" y="48"/>
                      <a:pt x="56" y="48"/>
                    </a:cubicBezTo>
                    <a:cubicBezTo>
                      <a:pt x="58" y="49"/>
                      <a:pt x="60" y="48"/>
                      <a:pt x="62" y="48"/>
                    </a:cubicBezTo>
                    <a:cubicBezTo>
                      <a:pt x="65" y="47"/>
                      <a:pt x="67" y="44"/>
                      <a:pt x="68" y="42"/>
                    </a:cubicBezTo>
                    <a:cubicBezTo>
                      <a:pt x="69" y="39"/>
                      <a:pt x="69" y="35"/>
                      <a:pt x="67" y="30"/>
                    </a:cubicBezTo>
                    <a:cubicBezTo>
                      <a:pt x="59" y="11"/>
                      <a:pt x="59" y="11"/>
                      <a:pt x="59" y="11"/>
                    </a:cubicBezTo>
                    <a:lnTo>
                      <a:pt x="38" y="19"/>
                    </a:lnTo>
                    <a:close/>
                  </a:path>
                </a:pathLst>
              </a:custGeom>
              <a:grpFill/>
              <a:ln>
                <a:noFill/>
              </a:ln>
            </p:spPr>
            <p:txBody>
              <a:bodyPr anchor="ctr"/>
              <a:lstStyle/>
              <a:p>
                <a:pPr algn="ctr"/>
                <a:endParaRPr/>
              </a:p>
            </p:txBody>
          </p:sp>
          <p:sp>
            <p:nvSpPr>
              <p:cNvPr id="215" name="íSļîḑe"/>
              <p:cNvSpPr/>
              <p:nvPr/>
            </p:nvSpPr>
            <p:spPr bwMode="auto">
              <a:xfrm>
                <a:off x="7175515" y="709776"/>
                <a:ext cx="98244" cy="80984"/>
              </a:xfrm>
              <a:custGeom>
                <a:avLst/>
                <a:gdLst>
                  <a:gd name="T0" fmla="*/ 17 w 70"/>
                  <a:gd name="T1" fmla="*/ 5 h 58"/>
                  <a:gd name="T2" fmla="*/ 19 w 70"/>
                  <a:gd name="T3" fmla="*/ 13 h 58"/>
                  <a:gd name="T4" fmla="*/ 12 w 70"/>
                  <a:gd name="T5" fmla="*/ 18 h 58"/>
                  <a:gd name="T6" fmla="*/ 9 w 70"/>
                  <a:gd name="T7" fmla="*/ 25 h 58"/>
                  <a:gd name="T8" fmla="*/ 9 w 70"/>
                  <a:gd name="T9" fmla="*/ 36 h 58"/>
                  <a:gd name="T10" fmla="*/ 13 w 70"/>
                  <a:gd name="T11" fmla="*/ 44 h 58"/>
                  <a:gd name="T12" fmla="*/ 18 w 70"/>
                  <a:gd name="T13" fmla="*/ 49 h 58"/>
                  <a:gd name="T14" fmla="*/ 24 w 70"/>
                  <a:gd name="T15" fmla="*/ 49 h 58"/>
                  <a:gd name="T16" fmla="*/ 29 w 70"/>
                  <a:gd name="T17" fmla="*/ 46 h 58"/>
                  <a:gd name="T18" fmla="*/ 31 w 70"/>
                  <a:gd name="T19" fmla="*/ 39 h 58"/>
                  <a:gd name="T20" fmla="*/ 32 w 70"/>
                  <a:gd name="T21" fmla="*/ 27 h 58"/>
                  <a:gd name="T22" fmla="*/ 33 w 70"/>
                  <a:gd name="T23" fmla="*/ 14 h 58"/>
                  <a:gd name="T24" fmla="*/ 37 w 70"/>
                  <a:gd name="T25" fmla="*/ 5 h 58"/>
                  <a:gd name="T26" fmla="*/ 44 w 70"/>
                  <a:gd name="T27" fmla="*/ 1 h 58"/>
                  <a:gd name="T28" fmla="*/ 54 w 70"/>
                  <a:gd name="T29" fmla="*/ 1 h 58"/>
                  <a:gd name="T30" fmla="*/ 63 w 70"/>
                  <a:gd name="T31" fmla="*/ 8 h 58"/>
                  <a:gd name="T32" fmla="*/ 68 w 70"/>
                  <a:gd name="T33" fmla="*/ 19 h 58"/>
                  <a:gd name="T34" fmla="*/ 69 w 70"/>
                  <a:gd name="T35" fmla="*/ 32 h 58"/>
                  <a:gd name="T36" fmla="*/ 64 w 70"/>
                  <a:gd name="T37" fmla="*/ 43 h 58"/>
                  <a:gd name="T38" fmla="*/ 55 w 70"/>
                  <a:gd name="T39" fmla="*/ 48 h 58"/>
                  <a:gd name="T40" fmla="*/ 52 w 70"/>
                  <a:gd name="T41" fmla="*/ 40 h 58"/>
                  <a:gd name="T42" fmla="*/ 60 w 70"/>
                  <a:gd name="T43" fmla="*/ 34 h 58"/>
                  <a:gd name="T44" fmla="*/ 61 w 70"/>
                  <a:gd name="T45" fmla="*/ 21 h 58"/>
                  <a:gd name="T46" fmla="*/ 55 w 70"/>
                  <a:gd name="T47" fmla="*/ 11 h 58"/>
                  <a:gd name="T48" fmla="*/ 47 w 70"/>
                  <a:gd name="T49" fmla="*/ 9 h 58"/>
                  <a:gd name="T50" fmla="*/ 42 w 70"/>
                  <a:gd name="T51" fmla="*/ 13 h 58"/>
                  <a:gd name="T52" fmla="*/ 41 w 70"/>
                  <a:gd name="T53" fmla="*/ 27 h 58"/>
                  <a:gd name="T54" fmla="*/ 40 w 70"/>
                  <a:gd name="T55" fmla="*/ 42 h 58"/>
                  <a:gd name="T56" fmla="*/ 35 w 70"/>
                  <a:gd name="T57" fmla="*/ 52 h 58"/>
                  <a:gd name="T58" fmla="*/ 27 w 70"/>
                  <a:gd name="T59" fmla="*/ 57 h 58"/>
                  <a:gd name="T60" fmla="*/ 16 w 70"/>
                  <a:gd name="T61" fmla="*/ 57 h 58"/>
                  <a:gd name="T62" fmla="*/ 7 w 70"/>
                  <a:gd name="T63" fmla="*/ 50 h 58"/>
                  <a:gd name="T64" fmla="*/ 1 w 70"/>
                  <a:gd name="T65" fmla="*/ 38 h 58"/>
                  <a:gd name="T66" fmla="*/ 0 w 70"/>
                  <a:gd name="T67" fmla="*/ 23 h 58"/>
                  <a:gd name="T68" fmla="*/ 6 w 70"/>
                  <a:gd name="T69" fmla="*/ 12 h 58"/>
                  <a:gd name="T70" fmla="*/ 17 w 70"/>
                  <a:gd name="T71" fmla="*/ 5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0" h="58">
                    <a:moveTo>
                      <a:pt x="17" y="5"/>
                    </a:moveTo>
                    <a:cubicBezTo>
                      <a:pt x="19" y="13"/>
                      <a:pt x="19" y="13"/>
                      <a:pt x="19" y="13"/>
                    </a:cubicBezTo>
                    <a:cubicBezTo>
                      <a:pt x="16" y="14"/>
                      <a:pt x="14" y="16"/>
                      <a:pt x="12" y="18"/>
                    </a:cubicBezTo>
                    <a:cubicBezTo>
                      <a:pt x="10" y="20"/>
                      <a:pt x="9" y="22"/>
                      <a:pt x="9" y="25"/>
                    </a:cubicBezTo>
                    <a:cubicBezTo>
                      <a:pt x="8" y="29"/>
                      <a:pt x="8" y="32"/>
                      <a:pt x="9" y="36"/>
                    </a:cubicBezTo>
                    <a:cubicBezTo>
                      <a:pt x="10" y="39"/>
                      <a:pt x="11" y="42"/>
                      <a:pt x="13" y="44"/>
                    </a:cubicBezTo>
                    <a:cubicBezTo>
                      <a:pt x="14" y="47"/>
                      <a:pt x="16" y="48"/>
                      <a:pt x="18" y="49"/>
                    </a:cubicBezTo>
                    <a:cubicBezTo>
                      <a:pt x="20" y="50"/>
                      <a:pt x="22" y="50"/>
                      <a:pt x="24" y="49"/>
                    </a:cubicBezTo>
                    <a:cubicBezTo>
                      <a:pt x="26" y="49"/>
                      <a:pt x="28" y="48"/>
                      <a:pt x="29" y="46"/>
                    </a:cubicBezTo>
                    <a:cubicBezTo>
                      <a:pt x="30" y="45"/>
                      <a:pt x="31" y="42"/>
                      <a:pt x="31" y="39"/>
                    </a:cubicBezTo>
                    <a:cubicBezTo>
                      <a:pt x="32" y="37"/>
                      <a:pt x="32" y="33"/>
                      <a:pt x="32" y="27"/>
                    </a:cubicBezTo>
                    <a:cubicBezTo>
                      <a:pt x="32" y="21"/>
                      <a:pt x="32" y="16"/>
                      <a:pt x="33" y="14"/>
                    </a:cubicBezTo>
                    <a:cubicBezTo>
                      <a:pt x="33" y="10"/>
                      <a:pt x="35" y="7"/>
                      <a:pt x="37" y="5"/>
                    </a:cubicBezTo>
                    <a:cubicBezTo>
                      <a:pt x="39" y="3"/>
                      <a:pt x="41" y="2"/>
                      <a:pt x="44" y="1"/>
                    </a:cubicBezTo>
                    <a:cubicBezTo>
                      <a:pt x="48" y="0"/>
                      <a:pt x="51" y="0"/>
                      <a:pt x="54" y="1"/>
                    </a:cubicBezTo>
                    <a:cubicBezTo>
                      <a:pt x="58" y="2"/>
                      <a:pt x="60" y="5"/>
                      <a:pt x="63" y="8"/>
                    </a:cubicBezTo>
                    <a:cubicBezTo>
                      <a:pt x="65" y="11"/>
                      <a:pt x="67" y="15"/>
                      <a:pt x="68" y="19"/>
                    </a:cubicBezTo>
                    <a:cubicBezTo>
                      <a:pt x="69" y="24"/>
                      <a:pt x="70" y="28"/>
                      <a:pt x="69" y="32"/>
                    </a:cubicBezTo>
                    <a:cubicBezTo>
                      <a:pt x="68" y="37"/>
                      <a:pt x="67" y="40"/>
                      <a:pt x="64" y="43"/>
                    </a:cubicBezTo>
                    <a:cubicBezTo>
                      <a:pt x="62" y="45"/>
                      <a:pt x="58" y="47"/>
                      <a:pt x="55" y="48"/>
                    </a:cubicBezTo>
                    <a:cubicBezTo>
                      <a:pt x="52" y="40"/>
                      <a:pt x="52" y="40"/>
                      <a:pt x="52" y="40"/>
                    </a:cubicBezTo>
                    <a:cubicBezTo>
                      <a:pt x="56" y="39"/>
                      <a:pt x="59" y="37"/>
                      <a:pt x="60" y="34"/>
                    </a:cubicBezTo>
                    <a:cubicBezTo>
                      <a:pt x="62" y="30"/>
                      <a:pt x="62" y="26"/>
                      <a:pt x="61" y="21"/>
                    </a:cubicBezTo>
                    <a:cubicBezTo>
                      <a:pt x="59" y="16"/>
                      <a:pt x="57" y="13"/>
                      <a:pt x="55" y="11"/>
                    </a:cubicBezTo>
                    <a:cubicBezTo>
                      <a:pt x="52" y="9"/>
                      <a:pt x="50" y="8"/>
                      <a:pt x="47" y="9"/>
                    </a:cubicBezTo>
                    <a:cubicBezTo>
                      <a:pt x="45" y="10"/>
                      <a:pt x="43" y="11"/>
                      <a:pt x="42" y="13"/>
                    </a:cubicBezTo>
                    <a:cubicBezTo>
                      <a:pt x="41" y="15"/>
                      <a:pt x="40" y="20"/>
                      <a:pt x="41" y="27"/>
                    </a:cubicBezTo>
                    <a:cubicBezTo>
                      <a:pt x="41" y="34"/>
                      <a:pt x="41" y="40"/>
                      <a:pt x="40" y="42"/>
                    </a:cubicBezTo>
                    <a:cubicBezTo>
                      <a:pt x="39" y="47"/>
                      <a:pt x="38" y="50"/>
                      <a:pt x="35" y="52"/>
                    </a:cubicBezTo>
                    <a:cubicBezTo>
                      <a:pt x="33" y="55"/>
                      <a:pt x="30" y="57"/>
                      <a:pt x="27" y="57"/>
                    </a:cubicBezTo>
                    <a:cubicBezTo>
                      <a:pt x="23" y="58"/>
                      <a:pt x="20" y="58"/>
                      <a:pt x="16" y="57"/>
                    </a:cubicBezTo>
                    <a:cubicBezTo>
                      <a:pt x="13" y="56"/>
                      <a:pt x="10" y="53"/>
                      <a:pt x="7" y="50"/>
                    </a:cubicBezTo>
                    <a:cubicBezTo>
                      <a:pt x="5" y="47"/>
                      <a:pt x="3" y="43"/>
                      <a:pt x="1" y="38"/>
                    </a:cubicBezTo>
                    <a:cubicBezTo>
                      <a:pt x="0" y="32"/>
                      <a:pt x="0" y="27"/>
                      <a:pt x="0" y="23"/>
                    </a:cubicBezTo>
                    <a:cubicBezTo>
                      <a:pt x="1" y="18"/>
                      <a:pt x="3" y="15"/>
                      <a:pt x="6" y="12"/>
                    </a:cubicBezTo>
                    <a:cubicBezTo>
                      <a:pt x="9" y="8"/>
                      <a:pt x="12" y="6"/>
                      <a:pt x="17" y="5"/>
                    </a:cubicBezTo>
                    <a:close/>
                  </a:path>
                </a:pathLst>
              </a:custGeom>
              <a:grpFill/>
              <a:ln>
                <a:noFill/>
              </a:ln>
            </p:spPr>
            <p:txBody>
              <a:bodyPr anchor="ctr"/>
              <a:lstStyle/>
              <a:p>
                <a:pPr algn="ctr"/>
                <a:endParaRPr/>
              </a:p>
            </p:txBody>
          </p:sp>
          <p:sp>
            <p:nvSpPr>
              <p:cNvPr id="216" name="íšļïḓè"/>
              <p:cNvSpPr/>
              <p:nvPr/>
            </p:nvSpPr>
            <p:spPr bwMode="auto">
              <a:xfrm>
                <a:off x="7190119" y="810675"/>
                <a:ext cx="94262" cy="25225"/>
              </a:xfrm>
              <a:custGeom>
                <a:avLst/>
                <a:gdLst>
                  <a:gd name="T0" fmla="*/ 0 w 71"/>
                  <a:gd name="T1" fmla="*/ 9 h 19"/>
                  <a:gd name="T2" fmla="*/ 69 w 71"/>
                  <a:gd name="T3" fmla="*/ 0 h 19"/>
                  <a:gd name="T4" fmla="*/ 71 w 71"/>
                  <a:gd name="T5" fmla="*/ 9 h 19"/>
                  <a:gd name="T6" fmla="*/ 1 w 71"/>
                  <a:gd name="T7" fmla="*/ 19 h 19"/>
                  <a:gd name="T8" fmla="*/ 0 w 71"/>
                  <a:gd name="T9" fmla="*/ 9 h 19"/>
                </a:gdLst>
                <a:ahLst/>
                <a:cxnLst>
                  <a:cxn ang="0">
                    <a:pos x="T0" y="T1"/>
                  </a:cxn>
                  <a:cxn ang="0">
                    <a:pos x="T2" y="T3"/>
                  </a:cxn>
                  <a:cxn ang="0">
                    <a:pos x="T4" y="T5"/>
                  </a:cxn>
                  <a:cxn ang="0">
                    <a:pos x="T6" y="T7"/>
                  </a:cxn>
                  <a:cxn ang="0">
                    <a:pos x="T8" y="T9"/>
                  </a:cxn>
                </a:cxnLst>
                <a:rect l="0" t="0" r="r" b="b"/>
                <a:pathLst>
                  <a:path w="71" h="19">
                    <a:moveTo>
                      <a:pt x="0" y="9"/>
                    </a:moveTo>
                    <a:lnTo>
                      <a:pt x="69" y="0"/>
                    </a:lnTo>
                    <a:lnTo>
                      <a:pt x="71" y="9"/>
                    </a:lnTo>
                    <a:lnTo>
                      <a:pt x="1" y="19"/>
                    </a:lnTo>
                    <a:lnTo>
                      <a:pt x="0" y="9"/>
                    </a:lnTo>
                    <a:close/>
                  </a:path>
                </a:pathLst>
              </a:custGeom>
              <a:grpFill/>
              <a:ln>
                <a:noFill/>
              </a:ln>
            </p:spPr>
            <p:txBody>
              <a:bodyPr anchor="ctr"/>
              <a:lstStyle/>
              <a:p>
                <a:pPr algn="ctr"/>
                <a:endParaRPr/>
              </a:p>
            </p:txBody>
          </p:sp>
          <p:sp>
            <p:nvSpPr>
              <p:cNvPr id="217" name="îṥļíḋê"/>
              <p:cNvSpPr/>
              <p:nvPr/>
            </p:nvSpPr>
            <p:spPr bwMode="auto">
              <a:xfrm>
                <a:off x="7194101" y="854486"/>
                <a:ext cx="94262" cy="74347"/>
              </a:xfrm>
              <a:custGeom>
                <a:avLst/>
                <a:gdLst>
                  <a:gd name="T0" fmla="*/ 0 w 71"/>
                  <a:gd name="T1" fmla="*/ 26 h 56"/>
                  <a:gd name="T2" fmla="*/ 62 w 71"/>
                  <a:gd name="T3" fmla="*/ 24 h 56"/>
                  <a:gd name="T4" fmla="*/ 61 w 71"/>
                  <a:gd name="T5" fmla="*/ 1 h 56"/>
                  <a:gd name="T6" fmla="*/ 69 w 71"/>
                  <a:gd name="T7" fmla="*/ 0 h 56"/>
                  <a:gd name="T8" fmla="*/ 71 w 71"/>
                  <a:gd name="T9" fmla="*/ 55 h 56"/>
                  <a:gd name="T10" fmla="*/ 63 w 71"/>
                  <a:gd name="T11" fmla="*/ 56 h 56"/>
                  <a:gd name="T12" fmla="*/ 62 w 71"/>
                  <a:gd name="T13" fmla="*/ 32 h 56"/>
                  <a:gd name="T14" fmla="*/ 0 w 71"/>
                  <a:gd name="T15" fmla="*/ 35 h 56"/>
                  <a:gd name="T16" fmla="*/ 0 w 71"/>
                  <a:gd name="T17" fmla="*/ 2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 h="56">
                    <a:moveTo>
                      <a:pt x="0" y="26"/>
                    </a:moveTo>
                    <a:lnTo>
                      <a:pt x="62" y="24"/>
                    </a:lnTo>
                    <a:lnTo>
                      <a:pt x="61" y="1"/>
                    </a:lnTo>
                    <a:lnTo>
                      <a:pt x="69" y="0"/>
                    </a:lnTo>
                    <a:lnTo>
                      <a:pt x="71" y="55"/>
                    </a:lnTo>
                    <a:lnTo>
                      <a:pt x="63" y="56"/>
                    </a:lnTo>
                    <a:lnTo>
                      <a:pt x="62" y="32"/>
                    </a:lnTo>
                    <a:lnTo>
                      <a:pt x="0" y="35"/>
                    </a:lnTo>
                    <a:lnTo>
                      <a:pt x="0" y="26"/>
                    </a:lnTo>
                    <a:close/>
                  </a:path>
                </a:pathLst>
              </a:custGeom>
              <a:grpFill/>
              <a:ln>
                <a:noFill/>
              </a:ln>
            </p:spPr>
            <p:txBody>
              <a:bodyPr anchor="ctr"/>
              <a:lstStyle/>
              <a:p>
                <a:pPr algn="ctr"/>
                <a:endParaRPr/>
              </a:p>
            </p:txBody>
          </p:sp>
          <p:sp>
            <p:nvSpPr>
              <p:cNvPr id="218" name="ïŝ1îḑe"/>
              <p:cNvSpPr/>
              <p:nvPr/>
            </p:nvSpPr>
            <p:spPr bwMode="auto">
              <a:xfrm>
                <a:off x="7186135" y="954059"/>
                <a:ext cx="98244" cy="83641"/>
              </a:xfrm>
              <a:custGeom>
                <a:avLst/>
                <a:gdLst>
                  <a:gd name="T0" fmla="*/ 2 w 71"/>
                  <a:gd name="T1" fmla="*/ 17 h 60"/>
                  <a:gd name="T2" fmla="*/ 30 w 71"/>
                  <a:gd name="T3" fmla="*/ 20 h 60"/>
                  <a:gd name="T4" fmla="*/ 71 w 71"/>
                  <a:gd name="T5" fmla="*/ 0 h 60"/>
                  <a:gd name="T6" fmla="*/ 70 w 71"/>
                  <a:gd name="T7" fmla="*/ 10 h 60"/>
                  <a:gd name="T8" fmla="*/ 48 w 71"/>
                  <a:gd name="T9" fmla="*/ 21 h 60"/>
                  <a:gd name="T10" fmla="*/ 36 w 71"/>
                  <a:gd name="T11" fmla="*/ 26 h 60"/>
                  <a:gd name="T12" fmla="*/ 47 w 71"/>
                  <a:gd name="T13" fmla="*/ 35 h 60"/>
                  <a:gd name="T14" fmla="*/ 65 w 71"/>
                  <a:gd name="T15" fmla="*/ 50 h 60"/>
                  <a:gd name="T16" fmla="*/ 64 w 71"/>
                  <a:gd name="T17" fmla="*/ 60 h 60"/>
                  <a:gd name="T18" fmla="*/ 29 w 71"/>
                  <a:gd name="T19" fmla="*/ 29 h 60"/>
                  <a:gd name="T20" fmla="*/ 0 w 71"/>
                  <a:gd name="T21" fmla="*/ 26 h 60"/>
                  <a:gd name="T22" fmla="*/ 2 w 71"/>
                  <a:gd name="T23" fmla="*/ 1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1" h="60">
                    <a:moveTo>
                      <a:pt x="2" y="17"/>
                    </a:moveTo>
                    <a:cubicBezTo>
                      <a:pt x="30" y="20"/>
                      <a:pt x="30" y="20"/>
                      <a:pt x="30" y="20"/>
                    </a:cubicBezTo>
                    <a:cubicBezTo>
                      <a:pt x="71" y="0"/>
                      <a:pt x="71" y="0"/>
                      <a:pt x="71" y="0"/>
                    </a:cubicBezTo>
                    <a:cubicBezTo>
                      <a:pt x="70" y="10"/>
                      <a:pt x="70" y="10"/>
                      <a:pt x="70" y="10"/>
                    </a:cubicBezTo>
                    <a:cubicBezTo>
                      <a:pt x="48" y="21"/>
                      <a:pt x="48" y="21"/>
                      <a:pt x="48" y="21"/>
                    </a:cubicBezTo>
                    <a:cubicBezTo>
                      <a:pt x="44" y="23"/>
                      <a:pt x="40" y="25"/>
                      <a:pt x="36" y="26"/>
                    </a:cubicBezTo>
                    <a:cubicBezTo>
                      <a:pt x="39" y="29"/>
                      <a:pt x="43" y="32"/>
                      <a:pt x="47" y="35"/>
                    </a:cubicBezTo>
                    <a:cubicBezTo>
                      <a:pt x="65" y="50"/>
                      <a:pt x="65" y="50"/>
                      <a:pt x="65" y="50"/>
                    </a:cubicBezTo>
                    <a:cubicBezTo>
                      <a:pt x="64" y="60"/>
                      <a:pt x="64" y="60"/>
                      <a:pt x="64" y="60"/>
                    </a:cubicBezTo>
                    <a:cubicBezTo>
                      <a:pt x="29" y="29"/>
                      <a:pt x="29" y="29"/>
                      <a:pt x="29" y="29"/>
                    </a:cubicBezTo>
                    <a:cubicBezTo>
                      <a:pt x="0" y="26"/>
                      <a:pt x="0" y="26"/>
                      <a:pt x="0" y="26"/>
                    </a:cubicBezTo>
                    <a:lnTo>
                      <a:pt x="2" y="17"/>
                    </a:lnTo>
                    <a:close/>
                  </a:path>
                </a:pathLst>
              </a:custGeom>
              <a:grpFill/>
              <a:ln>
                <a:noFill/>
              </a:ln>
            </p:spPr>
            <p:txBody>
              <a:bodyPr anchor="ctr"/>
              <a:lstStyle/>
              <a:p>
                <a:pPr algn="ctr"/>
                <a:endParaRPr/>
              </a:p>
            </p:txBody>
          </p:sp>
          <p:sp>
            <p:nvSpPr>
              <p:cNvPr id="219" name="îṧlídê"/>
              <p:cNvSpPr/>
              <p:nvPr/>
            </p:nvSpPr>
            <p:spPr bwMode="auto">
              <a:xfrm>
                <a:off x="7033460" y="1262065"/>
                <a:ext cx="124795" cy="118158"/>
              </a:xfrm>
              <a:custGeom>
                <a:avLst/>
                <a:gdLst>
                  <a:gd name="T0" fmla="*/ 89 w 89"/>
                  <a:gd name="T1" fmla="*/ 69 h 84"/>
                  <a:gd name="T2" fmla="*/ 81 w 89"/>
                  <a:gd name="T3" fmla="*/ 68 h 84"/>
                  <a:gd name="T4" fmla="*/ 77 w 89"/>
                  <a:gd name="T5" fmla="*/ 65 h 84"/>
                  <a:gd name="T6" fmla="*/ 12 w 89"/>
                  <a:gd name="T7" fmla="*/ 12 h 84"/>
                  <a:gd name="T8" fmla="*/ 8 w 89"/>
                  <a:gd name="T9" fmla="*/ 4 h 84"/>
                  <a:gd name="T10" fmla="*/ 2 w 89"/>
                  <a:gd name="T11" fmla="*/ 9 h 84"/>
                  <a:gd name="T12" fmla="*/ 0 w 89"/>
                  <a:gd name="T13" fmla="*/ 14 h 84"/>
                  <a:gd name="T14" fmla="*/ 8 w 89"/>
                  <a:gd name="T15" fmla="*/ 16 h 84"/>
                  <a:gd name="T16" fmla="*/ 73 w 89"/>
                  <a:gd name="T17" fmla="*/ 71 h 84"/>
                  <a:gd name="T18" fmla="*/ 78 w 89"/>
                  <a:gd name="T19" fmla="*/ 80 h 84"/>
                  <a:gd name="T20" fmla="*/ 89 w 89"/>
                  <a:gd name="T21" fmla="*/ 6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 h="84">
                    <a:moveTo>
                      <a:pt x="89" y="69"/>
                    </a:moveTo>
                    <a:cubicBezTo>
                      <a:pt x="89" y="69"/>
                      <a:pt x="86" y="71"/>
                      <a:pt x="81" y="68"/>
                    </a:cubicBezTo>
                    <a:cubicBezTo>
                      <a:pt x="80" y="68"/>
                      <a:pt x="78" y="67"/>
                      <a:pt x="77" y="65"/>
                    </a:cubicBezTo>
                    <a:cubicBezTo>
                      <a:pt x="63" y="54"/>
                      <a:pt x="12" y="12"/>
                      <a:pt x="12" y="12"/>
                    </a:cubicBezTo>
                    <a:cubicBezTo>
                      <a:pt x="12" y="12"/>
                      <a:pt x="6" y="7"/>
                      <a:pt x="8" y="4"/>
                    </a:cubicBezTo>
                    <a:cubicBezTo>
                      <a:pt x="10" y="0"/>
                      <a:pt x="2" y="9"/>
                      <a:pt x="2" y="9"/>
                    </a:cubicBezTo>
                    <a:cubicBezTo>
                      <a:pt x="0" y="14"/>
                      <a:pt x="0" y="14"/>
                      <a:pt x="0" y="14"/>
                    </a:cubicBezTo>
                    <a:cubicBezTo>
                      <a:pt x="0" y="14"/>
                      <a:pt x="3" y="12"/>
                      <a:pt x="8" y="16"/>
                    </a:cubicBezTo>
                    <a:cubicBezTo>
                      <a:pt x="13" y="21"/>
                      <a:pt x="73" y="71"/>
                      <a:pt x="73" y="71"/>
                    </a:cubicBezTo>
                    <a:cubicBezTo>
                      <a:pt x="74" y="72"/>
                      <a:pt x="78" y="77"/>
                      <a:pt x="78" y="80"/>
                    </a:cubicBezTo>
                    <a:cubicBezTo>
                      <a:pt x="78" y="84"/>
                      <a:pt x="89" y="69"/>
                      <a:pt x="89" y="69"/>
                    </a:cubicBezTo>
                    <a:close/>
                  </a:path>
                </a:pathLst>
              </a:custGeom>
              <a:grpFill/>
              <a:ln>
                <a:noFill/>
              </a:ln>
            </p:spPr>
            <p:txBody>
              <a:bodyPr anchor="ctr"/>
              <a:lstStyle/>
              <a:p>
                <a:pPr algn="ctr"/>
                <a:endParaRPr/>
              </a:p>
            </p:txBody>
          </p:sp>
          <p:sp>
            <p:nvSpPr>
              <p:cNvPr id="220" name="íšḻiďè"/>
              <p:cNvSpPr/>
              <p:nvPr/>
            </p:nvSpPr>
            <p:spPr bwMode="auto">
              <a:xfrm>
                <a:off x="5952780" y="1267375"/>
                <a:ext cx="127450" cy="111519"/>
              </a:xfrm>
              <a:custGeom>
                <a:avLst/>
                <a:gdLst>
                  <a:gd name="T0" fmla="*/ 0 w 92"/>
                  <a:gd name="T1" fmla="*/ 65 h 80"/>
                  <a:gd name="T2" fmla="*/ 9 w 92"/>
                  <a:gd name="T3" fmla="*/ 64 h 80"/>
                  <a:gd name="T4" fmla="*/ 79 w 92"/>
                  <a:gd name="T5" fmla="*/ 11 h 80"/>
                  <a:gd name="T6" fmla="*/ 83 w 92"/>
                  <a:gd name="T7" fmla="*/ 3 h 80"/>
                  <a:gd name="T8" fmla="*/ 89 w 92"/>
                  <a:gd name="T9" fmla="*/ 9 h 80"/>
                  <a:gd name="T10" fmla="*/ 92 w 92"/>
                  <a:gd name="T11" fmla="*/ 14 h 80"/>
                  <a:gd name="T12" fmla="*/ 83 w 92"/>
                  <a:gd name="T13" fmla="*/ 16 h 80"/>
                  <a:gd name="T14" fmla="*/ 16 w 92"/>
                  <a:gd name="T15" fmla="*/ 69 h 80"/>
                  <a:gd name="T16" fmla="*/ 11 w 92"/>
                  <a:gd name="T17" fmla="*/ 77 h 80"/>
                  <a:gd name="T18" fmla="*/ 0 w 92"/>
                  <a:gd name="T19" fmla="*/ 65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80">
                    <a:moveTo>
                      <a:pt x="0" y="65"/>
                    </a:moveTo>
                    <a:cubicBezTo>
                      <a:pt x="0" y="65"/>
                      <a:pt x="4" y="68"/>
                      <a:pt x="9" y="64"/>
                    </a:cubicBezTo>
                    <a:cubicBezTo>
                      <a:pt x="14" y="61"/>
                      <a:pt x="79" y="11"/>
                      <a:pt x="79" y="11"/>
                    </a:cubicBezTo>
                    <a:cubicBezTo>
                      <a:pt x="79" y="11"/>
                      <a:pt x="85" y="7"/>
                      <a:pt x="83" y="3"/>
                    </a:cubicBezTo>
                    <a:cubicBezTo>
                      <a:pt x="82" y="0"/>
                      <a:pt x="89" y="9"/>
                      <a:pt x="89" y="9"/>
                    </a:cubicBezTo>
                    <a:cubicBezTo>
                      <a:pt x="92" y="14"/>
                      <a:pt x="92" y="14"/>
                      <a:pt x="92" y="14"/>
                    </a:cubicBezTo>
                    <a:cubicBezTo>
                      <a:pt x="92" y="14"/>
                      <a:pt x="88" y="12"/>
                      <a:pt x="83" y="16"/>
                    </a:cubicBezTo>
                    <a:cubicBezTo>
                      <a:pt x="78" y="20"/>
                      <a:pt x="16" y="69"/>
                      <a:pt x="16" y="69"/>
                    </a:cubicBezTo>
                    <a:cubicBezTo>
                      <a:pt x="16" y="69"/>
                      <a:pt x="11" y="73"/>
                      <a:pt x="11" y="77"/>
                    </a:cubicBezTo>
                    <a:cubicBezTo>
                      <a:pt x="10" y="80"/>
                      <a:pt x="0" y="65"/>
                      <a:pt x="0" y="65"/>
                    </a:cubicBezTo>
                    <a:close/>
                  </a:path>
                </a:pathLst>
              </a:custGeom>
              <a:grpFill/>
              <a:ln>
                <a:noFill/>
              </a:ln>
            </p:spPr>
            <p:txBody>
              <a:bodyPr anchor="ctr"/>
              <a:lstStyle/>
              <a:p>
                <a:pPr algn="ctr"/>
                <a:endParaRPr/>
              </a:p>
            </p:txBody>
          </p:sp>
        </p:grpSp>
      </p:grpSp>
      <p:sp>
        <p:nvSpPr>
          <p:cNvPr id="221" name="矩形 220"/>
          <p:cNvSpPr/>
          <p:nvPr/>
        </p:nvSpPr>
        <p:spPr>
          <a:xfrm>
            <a:off x="0" y="6743702"/>
            <a:ext cx="12192000" cy="118512"/>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矩形 223"/>
          <p:cNvSpPr/>
          <p:nvPr/>
        </p:nvSpPr>
        <p:spPr>
          <a:xfrm>
            <a:off x="300922" y="-1"/>
            <a:ext cx="580571" cy="744973"/>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矩形 224"/>
          <p:cNvSpPr/>
          <p:nvPr/>
        </p:nvSpPr>
        <p:spPr>
          <a:xfrm>
            <a:off x="300922" y="817170"/>
            <a:ext cx="580571" cy="96381"/>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p:cNvSpPr txBox="1"/>
          <p:nvPr/>
        </p:nvSpPr>
        <p:spPr>
          <a:xfrm>
            <a:off x="439510" y="985749"/>
            <a:ext cx="4695190" cy="2585323"/>
          </a:xfrm>
          <a:prstGeom prst="rect">
            <a:avLst/>
          </a:prstGeom>
          <a:noFill/>
        </p:spPr>
        <p:txBody>
          <a:bodyPr wrap="square" rtlCol="0">
            <a:spAutoFit/>
          </a:bodyPr>
          <a:lstStyle/>
          <a:p>
            <a:r>
              <a:rPr lang="zh-CN" altLang="en-US" b="1" dirty="0"/>
              <a:t>词法分析程序</a:t>
            </a:r>
            <a:endParaRPr lang="en-US" altLang="zh-CN" b="1" dirty="0"/>
          </a:p>
          <a:p>
            <a:r>
              <a:rPr lang="zh-CN" altLang="en-US" dirty="0"/>
              <a:t>能够识别表达式文本，处理逻辑如下：</a:t>
            </a:r>
            <a:endParaRPr lang="en-US" altLang="zh-CN" dirty="0"/>
          </a:p>
          <a:p>
            <a:pPr marL="342900" indent="-342900">
              <a:buFont typeface="+mj-lt"/>
              <a:buAutoNum type="arabicPeriod"/>
            </a:pPr>
            <a:r>
              <a:rPr lang="zh-CN" altLang="en-US" dirty="0"/>
              <a:t>扫描字符串，自动跳过所有空格字符。</a:t>
            </a:r>
            <a:endParaRPr lang="en-US" altLang="zh-CN" dirty="0"/>
          </a:p>
          <a:p>
            <a:pPr marL="342900" indent="-342900">
              <a:buFont typeface="+mj-lt"/>
              <a:buAutoNum type="arabicPeriod"/>
            </a:pPr>
            <a:r>
              <a:rPr lang="zh-CN" altLang="en-US" dirty="0"/>
              <a:t>检查字符，若是数字或小数点，则组合成一个数字记号。</a:t>
            </a:r>
            <a:endParaRPr lang="en-US" altLang="zh-CN" dirty="0"/>
          </a:p>
          <a:p>
            <a:pPr marL="342900" indent="-342900">
              <a:buFont typeface="+mj-lt"/>
              <a:buAutoNum type="arabicPeriod"/>
            </a:pPr>
            <a:r>
              <a:rPr lang="zh-CN" altLang="en-US" dirty="0"/>
              <a:t>检查字符，若是 </a:t>
            </a:r>
            <a:r>
              <a:rPr lang="en-US" altLang="zh-CN" dirty="0"/>
              <a:t>+</a:t>
            </a:r>
            <a:r>
              <a:rPr lang="zh-CN" altLang="en-US" dirty="0"/>
              <a:t>、*、</a:t>
            </a:r>
            <a:r>
              <a:rPr lang="en-US" altLang="zh-CN" dirty="0"/>
              <a:t>( </a:t>
            </a:r>
            <a:r>
              <a:rPr lang="zh-CN" altLang="en-US" dirty="0"/>
              <a:t>等，则识别为对应的操作符记号。</a:t>
            </a:r>
            <a:endParaRPr lang="en-US" altLang="zh-CN" dirty="0"/>
          </a:p>
          <a:p>
            <a:pPr marL="342900" indent="-342900">
              <a:buFont typeface="+mj-lt"/>
              <a:buAutoNum type="arabicPeriod"/>
            </a:pPr>
            <a:r>
              <a:rPr lang="zh-CN" altLang="en-US" dirty="0"/>
              <a:t>通过检查减号前的记号，来区分它是负号还是一般的减法运算符。</a:t>
            </a:r>
          </a:p>
        </p:txBody>
      </p:sp>
      <p:sp>
        <p:nvSpPr>
          <p:cNvPr id="3" name="文本框 2"/>
          <p:cNvSpPr txBox="1"/>
          <p:nvPr/>
        </p:nvSpPr>
        <p:spPr>
          <a:xfrm>
            <a:off x="539750" y="3519805"/>
            <a:ext cx="4363720" cy="2862322"/>
          </a:xfrm>
          <a:prstGeom prst="rect">
            <a:avLst/>
          </a:prstGeom>
          <a:noFill/>
        </p:spPr>
        <p:txBody>
          <a:bodyPr wrap="square" rtlCol="0">
            <a:spAutoFit/>
          </a:bodyPr>
          <a:lstStyle/>
          <a:p>
            <a:r>
              <a:rPr lang="zh-CN" altLang="en-US" b="1" dirty="0"/>
              <a:t>调度场算法</a:t>
            </a:r>
          </a:p>
          <a:p>
            <a:r>
              <a:rPr lang="zh-CN" altLang="en-US" dirty="0"/>
              <a:t>程序能够转换表达式顺序，处理逻辑如下：</a:t>
            </a:r>
          </a:p>
          <a:p>
            <a:pPr marL="342900" indent="-342900">
              <a:buFont typeface="+mj-lt"/>
              <a:buAutoNum type="arabicPeriod"/>
            </a:pPr>
            <a:r>
              <a:rPr lang="zh-CN" altLang="en-US" dirty="0"/>
              <a:t>准备一个用于输出的队列和一个用于暂存操作符的栈。</a:t>
            </a:r>
            <a:endParaRPr lang="en-US" altLang="zh-CN" dirty="0"/>
          </a:p>
          <a:p>
            <a:pPr marL="342900" indent="-342900">
              <a:buFont typeface="+mj-lt"/>
              <a:buAutoNum type="arabicPeriod"/>
            </a:pPr>
            <a:r>
              <a:rPr lang="zh-CN" altLang="en-US" dirty="0"/>
              <a:t>遇到数字，直接放入输出队列。</a:t>
            </a:r>
            <a:endParaRPr lang="en-US" altLang="zh-CN" dirty="0"/>
          </a:p>
          <a:p>
            <a:pPr marL="342900" indent="-342900">
              <a:buFont typeface="+mj-lt"/>
              <a:buAutoNum type="arabicPeriod"/>
            </a:pPr>
            <a:r>
              <a:rPr lang="zh-CN" altLang="en-US" dirty="0"/>
              <a:t>遇到运算符，与操作符栈顶的符号比较优先级，来决定是入栈还是先弹出栈顶符号。</a:t>
            </a:r>
            <a:endParaRPr lang="en-US" altLang="zh-CN" dirty="0"/>
          </a:p>
          <a:p>
            <a:pPr marL="342900" indent="-342900">
              <a:buFont typeface="+mj-lt"/>
              <a:buAutoNum type="arabicPeriod"/>
            </a:pPr>
            <a:r>
              <a:rPr lang="zh-CN" altLang="en-US" dirty="0"/>
              <a:t>遇到括号，利用其特殊入栈和出栈规则来强制改变运算顺序。</a:t>
            </a:r>
          </a:p>
        </p:txBody>
      </p:sp>
      <p:sp>
        <p:nvSpPr>
          <p:cNvPr id="4" name="文本框 3">
            <a:extLst>
              <a:ext uri="{FF2B5EF4-FFF2-40B4-BE49-F238E27FC236}">
                <a16:creationId xmlns:a16="http://schemas.microsoft.com/office/drawing/2014/main" id="{385FB7E4-4402-4B2B-8559-4947DB67E5A3}"/>
              </a:ext>
            </a:extLst>
          </p:cNvPr>
          <p:cNvSpPr txBox="1"/>
          <p:nvPr/>
        </p:nvSpPr>
        <p:spPr>
          <a:xfrm>
            <a:off x="6347353" y="985749"/>
            <a:ext cx="4582160" cy="2031325"/>
          </a:xfrm>
          <a:prstGeom prst="rect">
            <a:avLst/>
          </a:prstGeom>
          <a:noFill/>
        </p:spPr>
        <p:txBody>
          <a:bodyPr wrap="square" rtlCol="0">
            <a:spAutoFit/>
          </a:bodyPr>
          <a:lstStyle/>
          <a:p>
            <a:r>
              <a:rPr lang="zh-CN" altLang="en-US" b="1" dirty="0"/>
              <a:t>逆波兰表达式求值</a:t>
            </a:r>
          </a:p>
          <a:p>
            <a:r>
              <a:rPr lang="zh-CN" altLang="en-US" dirty="0"/>
              <a:t>程序能够计算后缀表达式，处理逻辑如下：</a:t>
            </a:r>
          </a:p>
          <a:p>
            <a:pPr marL="342900" indent="-342900">
              <a:buFont typeface="+mj-lt"/>
              <a:buAutoNum type="arabicPeriod"/>
            </a:pPr>
            <a:r>
              <a:rPr lang="zh-CN" altLang="en-US" dirty="0"/>
              <a:t>准备一个用于存放操作数的栈（</a:t>
            </a:r>
            <a:r>
              <a:rPr lang="en-US" altLang="zh-CN" dirty="0"/>
              <a:t>FPU</a:t>
            </a:r>
            <a:r>
              <a:rPr lang="zh-CN" altLang="en-US" dirty="0"/>
              <a:t>栈）。</a:t>
            </a:r>
            <a:endParaRPr lang="en-US" altLang="zh-CN" dirty="0"/>
          </a:p>
          <a:p>
            <a:pPr marL="342900" indent="-342900">
              <a:buFont typeface="+mj-lt"/>
              <a:buAutoNum type="arabicPeriod"/>
            </a:pPr>
            <a:r>
              <a:rPr lang="zh-CN" altLang="en-US" dirty="0"/>
              <a:t>从左到右读取后缀表达式中每一个记号。</a:t>
            </a:r>
            <a:endParaRPr lang="en-US" altLang="zh-CN" dirty="0"/>
          </a:p>
          <a:p>
            <a:pPr marL="342900" indent="-342900">
              <a:buFont typeface="+mj-lt"/>
              <a:buAutoNum type="arabicPeriod"/>
            </a:pPr>
            <a:r>
              <a:rPr lang="zh-CN" altLang="en-US" dirty="0"/>
              <a:t>遇到数字，直接压入操作数栈。</a:t>
            </a:r>
            <a:endParaRPr lang="en-US" altLang="zh-CN" dirty="0"/>
          </a:p>
          <a:p>
            <a:pPr marL="342900" indent="-342900">
              <a:buFont typeface="+mj-lt"/>
              <a:buAutoNum type="arabicPeriod"/>
            </a:pPr>
            <a:r>
              <a:rPr lang="zh-CN" altLang="en-US" dirty="0"/>
              <a:t>遇到运算符，从栈顶弹出规定数量的数字进行计算，并将结果压回栈中。</a:t>
            </a:r>
          </a:p>
        </p:txBody>
      </p:sp>
      <p:sp>
        <p:nvSpPr>
          <p:cNvPr id="5" name="文本框 4">
            <a:extLst>
              <a:ext uri="{FF2B5EF4-FFF2-40B4-BE49-F238E27FC236}">
                <a16:creationId xmlns:a16="http://schemas.microsoft.com/office/drawing/2014/main" id="{01D814B6-EFA2-4A69-388B-972C3427390A}"/>
              </a:ext>
            </a:extLst>
          </p:cNvPr>
          <p:cNvSpPr txBox="1"/>
          <p:nvPr/>
        </p:nvSpPr>
        <p:spPr>
          <a:xfrm>
            <a:off x="6365458" y="3519805"/>
            <a:ext cx="4582160" cy="2862322"/>
          </a:xfrm>
          <a:prstGeom prst="rect">
            <a:avLst/>
          </a:prstGeom>
          <a:noFill/>
        </p:spPr>
        <p:txBody>
          <a:bodyPr wrap="square" rtlCol="0">
            <a:spAutoFit/>
          </a:bodyPr>
          <a:lstStyle/>
          <a:p>
            <a:r>
              <a:rPr lang="zh-CN" altLang="en-US" b="1" dirty="0"/>
              <a:t>解题思路生成</a:t>
            </a:r>
          </a:p>
          <a:p>
            <a:r>
              <a:rPr lang="zh-CN" altLang="en-US" dirty="0"/>
              <a:t>程序能够同步输出计算步骤，处理逻辑如下：</a:t>
            </a:r>
          </a:p>
          <a:p>
            <a:pPr marL="342900" indent="-342900">
              <a:buFont typeface="+mj-lt"/>
              <a:buAutoNum type="arabicPeriod"/>
            </a:pPr>
            <a:r>
              <a:rPr lang="zh-CN" altLang="en-US" dirty="0"/>
              <a:t>准备一个与数值计算并行的“文本指针栈”。</a:t>
            </a:r>
            <a:endParaRPr lang="en-US" altLang="zh-CN" dirty="0"/>
          </a:p>
          <a:p>
            <a:pPr marL="342900" indent="-342900">
              <a:buFont typeface="+mj-lt"/>
              <a:buAutoNum type="arabicPeriod"/>
            </a:pPr>
            <a:r>
              <a:rPr lang="zh-CN" altLang="en-US" dirty="0"/>
              <a:t>遇到数字，将其文本形式的内存地址压入指针栈。</a:t>
            </a:r>
            <a:endParaRPr lang="en-US" altLang="zh-CN" dirty="0"/>
          </a:p>
          <a:p>
            <a:pPr marL="342900" indent="-342900">
              <a:buFont typeface="+mj-lt"/>
              <a:buAutoNum type="arabicPeriod"/>
            </a:pPr>
            <a:r>
              <a:rPr lang="zh-CN" altLang="en-US" dirty="0"/>
              <a:t>执行运算时，也从指针栈中弹出对应操作数的文本地址。</a:t>
            </a:r>
            <a:endParaRPr lang="en-US" altLang="zh-CN" dirty="0"/>
          </a:p>
          <a:p>
            <a:pPr marL="342900" indent="-342900">
              <a:buFont typeface="+mj-lt"/>
              <a:buAutoNum type="arabicPeriod"/>
            </a:pPr>
            <a:r>
              <a:rPr lang="zh-CN" altLang="en-US" dirty="0"/>
              <a:t>将操作数文本、运算符和结果文本组合成一个算式字符串并打印。</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98F15F-0CA8-CCD1-D3D9-3AACD41B31D5}"/>
            </a:ext>
          </a:extLst>
        </p:cNvPr>
        <p:cNvGrpSpPr/>
        <p:nvPr/>
      </p:nvGrpSpPr>
      <p:grpSpPr>
        <a:xfrm>
          <a:off x="0" y="0"/>
          <a:ext cx="0" cy="0"/>
          <a:chOff x="0" y="0"/>
          <a:chExt cx="0" cy="0"/>
        </a:xfrm>
      </p:grpSpPr>
      <p:grpSp>
        <p:nvGrpSpPr>
          <p:cNvPr id="7" name="组合 6">
            <a:extLst>
              <a:ext uri="{FF2B5EF4-FFF2-40B4-BE49-F238E27FC236}">
                <a16:creationId xmlns:a16="http://schemas.microsoft.com/office/drawing/2014/main" id="{EABD1655-FF1A-F3DE-2054-5366B395658F}"/>
              </a:ext>
            </a:extLst>
          </p:cNvPr>
          <p:cNvGrpSpPr/>
          <p:nvPr/>
        </p:nvGrpSpPr>
        <p:grpSpPr>
          <a:xfrm>
            <a:off x="1043078" y="396522"/>
            <a:ext cx="3488055" cy="595630"/>
            <a:chOff x="7825009" y="1463189"/>
            <a:chExt cx="3488055" cy="595630"/>
          </a:xfrm>
        </p:grpSpPr>
        <p:sp>
          <p:nvSpPr>
            <p:cNvPr id="165" name="文本框 164">
              <a:extLst>
                <a:ext uri="{FF2B5EF4-FFF2-40B4-BE49-F238E27FC236}">
                  <a16:creationId xmlns:a16="http://schemas.microsoft.com/office/drawing/2014/main" id="{4199F69D-71B8-3E9E-82B3-D7C14BDFC8CC}"/>
                </a:ext>
              </a:extLst>
            </p:cNvPr>
            <p:cNvSpPr txBox="1"/>
            <p:nvPr/>
          </p:nvSpPr>
          <p:spPr>
            <a:xfrm>
              <a:off x="7825009" y="1463189"/>
              <a:ext cx="2316480" cy="518160"/>
            </a:xfrm>
            <a:prstGeom prst="rect">
              <a:avLst/>
            </a:prstGeom>
            <a:noFill/>
          </p:spPr>
          <p:txBody>
            <a:bodyPr wrap="none" rtlCol="0">
              <a:spAutoFit/>
            </a:bodyPr>
            <a:lstStyle/>
            <a:p>
              <a:r>
                <a:rPr lang="zh-CN" altLang="en-US" sz="2800" b="1" u="sng" dirty="0">
                  <a:solidFill>
                    <a:schemeClr val="tx1">
                      <a:lumMod val="85000"/>
                      <a:lumOff val="15000"/>
                    </a:schemeClr>
                  </a:solidFill>
                  <a:latin typeface="思源黑体 CN Bold" panose="020B0800000000000000" pitchFamily="34" charset="-122"/>
                  <a:ea typeface="思源黑体 CN Bold" panose="020B0800000000000000" pitchFamily="34" charset="-122"/>
                </a:rPr>
                <a:t>关键算法细节</a:t>
              </a:r>
            </a:p>
          </p:txBody>
        </p:sp>
        <p:sp>
          <p:nvSpPr>
            <p:cNvPr id="166" name="矩形 165">
              <a:extLst>
                <a:ext uri="{FF2B5EF4-FFF2-40B4-BE49-F238E27FC236}">
                  <a16:creationId xmlns:a16="http://schemas.microsoft.com/office/drawing/2014/main" id="{4E8F8820-D5C4-91C6-9FC2-13008DDFA799}"/>
                </a:ext>
              </a:extLst>
            </p:cNvPr>
            <p:cNvSpPr/>
            <p:nvPr/>
          </p:nvSpPr>
          <p:spPr>
            <a:xfrm>
              <a:off x="7825009" y="1814979"/>
              <a:ext cx="3488055" cy="243840"/>
            </a:xfrm>
            <a:prstGeom prst="rect">
              <a:avLst/>
            </a:prstGeom>
          </p:spPr>
          <p:txBody>
            <a:bodyPr wrap="square">
              <a:spAutoFit/>
            </a:bodyPr>
            <a:lstStyle/>
            <a:p>
              <a:endParaRPr lang="en-US" altLang="zh-CN" sz="1000" dirty="0">
                <a:solidFill>
                  <a:schemeClr val="tx1">
                    <a:lumMod val="65000"/>
                    <a:lumOff val="35000"/>
                  </a:schemeClr>
                </a:solidFill>
                <a:latin typeface="思源黑体 CN Light" panose="020B0300000000000000" pitchFamily="34" charset="-122"/>
                <a:ea typeface="思源黑体 CN Light" panose="020B0300000000000000" pitchFamily="34" charset="-122"/>
              </a:endParaRPr>
            </a:p>
          </p:txBody>
        </p:sp>
      </p:grpSp>
      <p:grpSp>
        <p:nvGrpSpPr>
          <p:cNvPr id="76" name="组合 75">
            <a:extLst>
              <a:ext uri="{FF2B5EF4-FFF2-40B4-BE49-F238E27FC236}">
                <a16:creationId xmlns:a16="http://schemas.microsoft.com/office/drawing/2014/main" id="{15E8C10A-E750-7FBC-2830-2265FDA6D462}"/>
              </a:ext>
            </a:extLst>
          </p:cNvPr>
          <p:cNvGrpSpPr/>
          <p:nvPr/>
        </p:nvGrpSpPr>
        <p:grpSpPr>
          <a:xfrm>
            <a:off x="10437209" y="560979"/>
            <a:ext cx="1277145" cy="353062"/>
            <a:chOff x="6468241" y="-589995"/>
            <a:chExt cx="2253872" cy="623075"/>
          </a:xfrm>
        </p:grpSpPr>
        <p:sp>
          <p:nvSpPr>
            <p:cNvPr id="77" name="íṣľídè">
              <a:extLst>
                <a:ext uri="{FF2B5EF4-FFF2-40B4-BE49-F238E27FC236}">
                  <a16:creationId xmlns:a16="http://schemas.microsoft.com/office/drawing/2014/main" id="{763E99BD-7EB9-8B8E-4C31-F4CE24349CC6}"/>
                </a:ext>
              </a:extLst>
            </p:cNvPr>
            <p:cNvSpPr/>
            <p:nvPr/>
          </p:nvSpPr>
          <p:spPr bwMode="auto">
            <a:xfrm>
              <a:off x="7198060" y="-517573"/>
              <a:ext cx="234839" cy="331756"/>
            </a:xfrm>
            <a:custGeom>
              <a:avLst/>
              <a:gdLst>
                <a:gd name="T0" fmla="*/ 225 w 421"/>
                <a:gd name="T1" fmla="*/ 10 h 593"/>
                <a:gd name="T2" fmla="*/ 234 w 421"/>
                <a:gd name="T3" fmla="*/ 27 h 593"/>
                <a:gd name="T4" fmla="*/ 252 w 421"/>
                <a:gd name="T5" fmla="*/ 126 h 593"/>
                <a:gd name="T6" fmla="*/ 300 w 421"/>
                <a:gd name="T7" fmla="*/ 121 h 593"/>
                <a:gd name="T8" fmla="*/ 379 w 421"/>
                <a:gd name="T9" fmla="*/ 126 h 593"/>
                <a:gd name="T10" fmla="*/ 419 w 421"/>
                <a:gd name="T11" fmla="*/ 155 h 593"/>
                <a:gd name="T12" fmla="*/ 411 w 421"/>
                <a:gd name="T13" fmla="*/ 187 h 593"/>
                <a:gd name="T14" fmla="*/ 357 w 421"/>
                <a:gd name="T15" fmla="*/ 235 h 593"/>
                <a:gd name="T16" fmla="*/ 331 w 421"/>
                <a:gd name="T17" fmla="*/ 203 h 593"/>
                <a:gd name="T18" fmla="*/ 251 w 421"/>
                <a:gd name="T19" fmla="*/ 220 h 593"/>
                <a:gd name="T20" fmla="*/ 286 w 421"/>
                <a:gd name="T21" fmla="*/ 288 h 593"/>
                <a:gd name="T22" fmla="*/ 335 w 421"/>
                <a:gd name="T23" fmla="*/ 268 h 593"/>
                <a:gd name="T24" fmla="*/ 381 w 421"/>
                <a:gd name="T25" fmla="*/ 309 h 593"/>
                <a:gd name="T26" fmla="*/ 350 w 421"/>
                <a:gd name="T27" fmla="*/ 341 h 593"/>
                <a:gd name="T28" fmla="*/ 246 w 421"/>
                <a:gd name="T29" fmla="*/ 419 h 593"/>
                <a:gd name="T30" fmla="*/ 239 w 421"/>
                <a:gd name="T31" fmla="*/ 500 h 593"/>
                <a:gd name="T32" fmla="*/ 234 w 421"/>
                <a:gd name="T33" fmla="*/ 592 h 593"/>
                <a:gd name="T34" fmla="*/ 226 w 421"/>
                <a:gd name="T35" fmla="*/ 592 h 593"/>
                <a:gd name="T36" fmla="*/ 213 w 421"/>
                <a:gd name="T37" fmla="*/ 565 h 593"/>
                <a:gd name="T38" fmla="*/ 205 w 421"/>
                <a:gd name="T39" fmla="*/ 461 h 593"/>
                <a:gd name="T40" fmla="*/ 147 w 421"/>
                <a:gd name="T41" fmla="*/ 382 h 593"/>
                <a:gd name="T42" fmla="*/ 187 w 421"/>
                <a:gd name="T43" fmla="*/ 295 h 593"/>
                <a:gd name="T44" fmla="*/ 190 w 421"/>
                <a:gd name="T45" fmla="*/ 253 h 593"/>
                <a:gd name="T46" fmla="*/ 131 w 421"/>
                <a:gd name="T47" fmla="*/ 283 h 593"/>
                <a:gd name="T48" fmla="*/ 105 w 421"/>
                <a:gd name="T49" fmla="*/ 309 h 593"/>
                <a:gd name="T50" fmla="*/ 77 w 421"/>
                <a:gd name="T51" fmla="*/ 341 h 593"/>
                <a:gd name="T52" fmla="*/ 78 w 421"/>
                <a:gd name="T53" fmla="*/ 396 h 593"/>
                <a:gd name="T54" fmla="*/ 64 w 421"/>
                <a:gd name="T55" fmla="*/ 445 h 593"/>
                <a:gd name="T56" fmla="*/ 24 w 421"/>
                <a:gd name="T57" fmla="*/ 430 h 593"/>
                <a:gd name="T58" fmla="*/ 7 w 421"/>
                <a:gd name="T59" fmla="*/ 341 h 593"/>
                <a:gd name="T60" fmla="*/ 9 w 421"/>
                <a:gd name="T61" fmla="*/ 306 h 593"/>
                <a:gd name="T62" fmla="*/ 58 w 421"/>
                <a:gd name="T63" fmla="*/ 300 h 593"/>
                <a:gd name="T64" fmla="*/ 74 w 421"/>
                <a:gd name="T65" fmla="*/ 282 h 593"/>
                <a:gd name="T66" fmla="*/ 167 w 421"/>
                <a:gd name="T67" fmla="*/ 191 h 593"/>
                <a:gd name="T68" fmla="*/ 189 w 421"/>
                <a:gd name="T69" fmla="*/ 177 h 593"/>
                <a:gd name="T70" fmla="*/ 198 w 421"/>
                <a:gd name="T71" fmla="*/ 150 h 593"/>
                <a:gd name="T72" fmla="*/ 211 w 421"/>
                <a:gd name="T73" fmla="*/ 28 h 593"/>
                <a:gd name="T74" fmla="*/ 225 w 421"/>
                <a:gd name="T75" fmla="*/ 10 h 5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1" h="593">
                  <a:moveTo>
                    <a:pt x="225" y="10"/>
                  </a:moveTo>
                  <a:cubicBezTo>
                    <a:pt x="230" y="14"/>
                    <a:pt x="233" y="22"/>
                    <a:pt x="234" y="27"/>
                  </a:cubicBezTo>
                  <a:cubicBezTo>
                    <a:pt x="238" y="44"/>
                    <a:pt x="233" y="116"/>
                    <a:pt x="252" y="126"/>
                  </a:cubicBezTo>
                  <a:cubicBezTo>
                    <a:pt x="263" y="132"/>
                    <a:pt x="288" y="121"/>
                    <a:pt x="300" y="121"/>
                  </a:cubicBezTo>
                  <a:cubicBezTo>
                    <a:pt x="326" y="121"/>
                    <a:pt x="353" y="122"/>
                    <a:pt x="379" y="126"/>
                  </a:cubicBezTo>
                  <a:cubicBezTo>
                    <a:pt x="395" y="128"/>
                    <a:pt x="416" y="134"/>
                    <a:pt x="419" y="155"/>
                  </a:cubicBezTo>
                  <a:cubicBezTo>
                    <a:pt x="421" y="166"/>
                    <a:pt x="417" y="176"/>
                    <a:pt x="411" y="187"/>
                  </a:cubicBezTo>
                  <a:cubicBezTo>
                    <a:pt x="402" y="206"/>
                    <a:pt x="379" y="239"/>
                    <a:pt x="357" y="235"/>
                  </a:cubicBezTo>
                  <a:cubicBezTo>
                    <a:pt x="341" y="232"/>
                    <a:pt x="345" y="211"/>
                    <a:pt x="331" y="203"/>
                  </a:cubicBezTo>
                  <a:cubicBezTo>
                    <a:pt x="310" y="191"/>
                    <a:pt x="258" y="187"/>
                    <a:pt x="251" y="220"/>
                  </a:cubicBezTo>
                  <a:cubicBezTo>
                    <a:pt x="246" y="241"/>
                    <a:pt x="264" y="267"/>
                    <a:pt x="286" y="288"/>
                  </a:cubicBezTo>
                  <a:cubicBezTo>
                    <a:pt x="307" y="308"/>
                    <a:pt x="314" y="277"/>
                    <a:pt x="335" y="268"/>
                  </a:cubicBezTo>
                  <a:cubicBezTo>
                    <a:pt x="350" y="262"/>
                    <a:pt x="376" y="286"/>
                    <a:pt x="381" y="309"/>
                  </a:cubicBezTo>
                  <a:cubicBezTo>
                    <a:pt x="384" y="327"/>
                    <a:pt x="363" y="335"/>
                    <a:pt x="350" y="341"/>
                  </a:cubicBezTo>
                  <a:cubicBezTo>
                    <a:pt x="322" y="355"/>
                    <a:pt x="261" y="390"/>
                    <a:pt x="246" y="419"/>
                  </a:cubicBezTo>
                  <a:cubicBezTo>
                    <a:pt x="233" y="443"/>
                    <a:pt x="241" y="475"/>
                    <a:pt x="239" y="500"/>
                  </a:cubicBezTo>
                  <a:cubicBezTo>
                    <a:pt x="239" y="515"/>
                    <a:pt x="245" y="587"/>
                    <a:pt x="234" y="592"/>
                  </a:cubicBezTo>
                  <a:cubicBezTo>
                    <a:pt x="231" y="593"/>
                    <a:pt x="229" y="593"/>
                    <a:pt x="226" y="592"/>
                  </a:cubicBezTo>
                  <a:cubicBezTo>
                    <a:pt x="213" y="589"/>
                    <a:pt x="214" y="572"/>
                    <a:pt x="213" y="565"/>
                  </a:cubicBezTo>
                  <a:cubicBezTo>
                    <a:pt x="211" y="532"/>
                    <a:pt x="221" y="491"/>
                    <a:pt x="205" y="461"/>
                  </a:cubicBezTo>
                  <a:cubicBezTo>
                    <a:pt x="189" y="433"/>
                    <a:pt x="142" y="411"/>
                    <a:pt x="147" y="382"/>
                  </a:cubicBezTo>
                  <a:cubicBezTo>
                    <a:pt x="152" y="358"/>
                    <a:pt x="175" y="319"/>
                    <a:pt x="187" y="295"/>
                  </a:cubicBezTo>
                  <a:cubicBezTo>
                    <a:pt x="194" y="280"/>
                    <a:pt x="204" y="267"/>
                    <a:pt x="190" y="253"/>
                  </a:cubicBezTo>
                  <a:cubicBezTo>
                    <a:pt x="169" y="250"/>
                    <a:pt x="151" y="267"/>
                    <a:pt x="131" y="283"/>
                  </a:cubicBezTo>
                  <a:cubicBezTo>
                    <a:pt x="122" y="292"/>
                    <a:pt x="114" y="300"/>
                    <a:pt x="105" y="309"/>
                  </a:cubicBezTo>
                  <a:cubicBezTo>
                    <a:pt x="95" y="317"/>
                    <a:pt x="81" y="331"/>
                    <a:pt x="77" y="341"/>
                  </a:cubicBezTo>
                  <a:cubicBezTo>
                    <a:pt x="71" y="358"/>
                    <a:pt x="77" y="379"/>
                    <a:pt x="78" y="396"/>
                  </a:cubicBezTo>
                  <a:cubicBezTo>
                    <a:pt x="78" y="406"/>
                    <a:pt x="80" y="438"/>
                    <a:pt x="64" y="445"/>
                  </a:cubicBezTo>
                  <a:cubicBezTo>
                    <a:pt x="51" y="452"/>
                    <a:pt x="32" y="447"/>
                    <a:pt x="24" y="430"/>
                  </a:cubicBezTo>
                  <a:cubicBezTo>
                    <a:pt x="14" y="406"/>
                    <a:pt x="9" y="366"/>
                    <a:pt x="7" y="341"/>
                  </a:cubicBezTo>
                  <a:cubicBezTo>
                    <a:pt x="7" y="333"/>
                    <a:pt x="0" y="312"/>
                    <a:pt x="9" y="306"/>
                  </a:cubicBezTo>
                  <a:cubicBezTo>
                    <a:pt x="24" y="295"/>
                    <a:pt x="42" y="311"/>
                    <a:pt x="58" y="300"/>
                  </a:cubicBezTo>
                  <a:cubicBezTo>
                    <a:pt x="65" y="295"/>
                    <a:pt x="70" y="289"/>
                    <a:pt x="74" y="282"/>
                  </a:cubicBezTo>
                  <a:cubicBezTo>
                    <a:pt x="100" y="246"/>
                    <a:pt x="127" y="213"/>
                    <a:pt x="167" y="191"/>
                  </a:cubicBezTo>
                  <a:cubicBezTo>
                    <a:pt x="173" y="188"/>
                    <a:pt x="184" y="186"/>
                    <a:pt x="189" y="177"/>
                  </a:cubicBezTo>
                  <a:cubicBezTo>
                    <a:pt x="195" y="168"/>
                    <a:pt x="196" y="159"/>
                    <a:pt x="198" y="150"/>
                  </a:cubicBezTo>
                  <a:cubicBezTo>
                    <a:pt x="210" y="109"/>
                    <a:pt x="208" y="69"/>
                    <a:pt x="211" y="28"/>
                  </a:cubicBezTo>
                  <a:cubicBezTo>
                    <a:pt x="211" y="21"/>
                    <a:pt x="213" y="0"/>
                    <a:pt x="225" y="10"/>
                  </a:cubicBezTo>
                  <a:close/>
                </a:path>
              </a:pathLst>
            </a:custGeom>
            <a:solidFill>
              <a:srgbClr val="14378B"/>
            </a:solidFill>
            <a:ln>
              <a:noFill/>
            </a:ln>
          </p:spPr>
          <p:txBody>
            <a:bodyPr anchor="ctr"/>
            <a:lstStyle/>
            <a:p>
              <a:pPr algn="ctr"/>
              <a:endParaRPr/>
            </a:p>
          </p:txBody>
        </p:sp>
        <p:sp>
          <p:nvSpPr>
            <p:cNvPr id="78" name="ïšľiḓé">
              <a:extLst>
                <a:ext uri="{FF2B5EF4-FFF2-40B4-BE49-F238E27FC236}">
                  <a16:creationId xmlns:a16="http://schemas.microsoft.com/office/drawing/2014/main" id="{41317A38-83DA-709E-5DF1-C66186FA762A}"/>
                </a:ext>
              </a:extLst>
            </p:cNvPr>
            <p:cNvSpPr/>
            <p:nvPr/>
          </p:nvSpPr>
          <p:spPr bwMode="auto">
            <a:xfrm>
              <a:off x="8397280" y="-504260"/>
              <a:ext cx="324833" cy="307793"/>
            </a:xfrm>
            <a:custGeom>
              <a:avLst/>
              <a:gdLst>
                <a:gd name="T0" fmla="*/ 325 w 582"/>
                <a:gd name="T1" fmla="*/ 34 h 550"/>
                <a:gd name="T2" fmla="*/ 438 w 582"/>
                <a:gd name="T3" fmla="*/ 82 h 550"/>
                <a:gd name="T4" fmla="*/ 407 w 582"/>
                <a:gd name="T5" fmla="*/ 37 h 550"/>
                <a:gd name="T6" fmla="*/ 440 w 582"/>
                <a:gd name="T7" fmla="*/ 160 h 550"/>
                <a:gd name="T8" fmla="*/ 476 w 582"/>
                <a:gd name="T9" fmla="*/ 206 h 550"/>
                <a:gd name="T10" fmla="*/ 581 w 582"/>
                <a:gd name="T11" fmla="*/ 243 h 550"/>
                <a:gd name="T12" fmla="*/ 492 w 582"/>
                <a:gd name="T13" fmla="*/ 276 h 550"/>
                <a:gd name="T14" fmla="*/ 378 w 582"/>
                <a:gd name="T15" fmla="*/ 253 h 550"/>
                <a:gd name="T16" fmla="*/ 281 w 582"/>
                <a:gd name="T17" fmla="*/ 291 h 550"/>
                <a:gd name="T18" fmla="*/ 121 w 582"/>
                <a:gd name="T19" fmla="*/ 310 h 550"/>
                <a:gd name="T20" fmla="*/ 258 w 582"/>
                <a:gd name="T21" fmla="*/ 268 h 550"/>
                <a:gd name="T22" fmla="*/ 204 w 582"/>
                <a:gd name="T23" fmla="*/ 134 h 550"/>
                <a:gd name="T24" fmla="*/ 214 w 582"/>
                <a:gd name="T25" fmla="*/ 81 h 550"/>
                <a:gd name="T26" fmla="*/ 255 w 582"/>
                <a:gd name="T27" fmla="*/ 210 h 550"/>
                <a:gd name="T28" fmla="*/ 294 w 582"/>
                <a:gd name="T29" fmla="*/ 238 h 550"/>
                <a:gd name="T30" fmla="*/ 316 w 582"/>
                <a:gd name="T31" fmla="*/ 163 h 550"/>
                <a:gd name="T32" fmla="*/ 378 w 582"/>
                <a:gd name="T33" fmla="*/ 146 h 550"/>
                <a:gd name="T34" fmla="*/ 308 w 582"/>
                <a:gd name="T35" fmla="*/ 10 h 550"/>
                <a:gd name="T36" fmla="*/ 128 w 582"/>
                <a:gd name="T37" fmla="*/ 192 h 550"/>
                <a:gd name="T38" fmla="*/ 168 w 582"/>
                <a:gd name="T39" fmla="*/ 231 h 550"/>
                <a:gd name="T40" fmla="*/ 380 w 582"/>
                <a:gd name="T41" fmla="*/ 324 h 550"/>
                <a:gd name="T42" fmla="*/ 199 w 582"/>
                <a:gd name="T43" fmla="*/ 377 h 550"/>
                <a:gd name="T44" fmla="*/ 228 w 582"/>
                <a:gd name="T45" fmla="*/ 390 h 550"/>
                <a:gd name="T46" fmla="*/ 321 w 582"/>
                <a:gd name="T47" fmla="*/ 413 h 550"/>
                <a:gd name="T48" fmla="*/ 311 w 582"/>
                <a:gd name="T49" fmla="*/ 456 h 550"/>
                <a:gd name="T50" fmla="*/ 441 w 582"/>
                <a:gd name="T51" fmla="*/ 436 h 550"/>
                <a:gd name="T52" fmla="*/ 433 w 582"/>
                <a:gd name="T53" fmla="*/ 409 h 550"/>
                <a:gd name="T54" fmla="*/ 357 w 582"/>
                <a:gd name="T55" fmla="*/ 381 h 550"/>
                <a:gd name="T56" fmla="*/ 419 w 582"/>
                <a:gd name="T57" fmla="*/ 347 h 550"/>
                <a:gd name="T58" fmla="*/ 42 w 582"/>
                <a:gd name="T59" fmla="*/ 321 h 550"/>
                <a:gd name="T60" fmla="*/ 15 w 582"/>
                <a:gd name="T61" fmla="*/ 393 h 550"/>
                <a:gd name="T62" fmla="*/ 42 w 582"/>
                <a:gd name="T63" fmla="*/ 321 h 550"/>
                <a:gd name="T64" fmla="*/ 384 w 582"/>
                <a:gd name="T65" fmla="*/ 492 h 550"/>
                <a:gd name="T66" fmla="*/ 277 w 582"/>
                <a:gd name="T67" fmla="*/ 545 h 550"/>
                <a:gd name="T68" fmla="*/ 265 w 582"/>
                <a:gd name="T69" fmla="*/ 482 h 550"/>
                <a:gd name="T70" fmla="*/ 275 w 582"/>
                <a:gd name="T71" fmla="*/ 515 h 550"/>
                <a:gd name="T72" fmla="*/ 375 w 582"/>
                <a:gd name="T73" fmla="*/ 488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82" h="550">
                  <a:moveTo>
                    <a:pt x="308" y="10"/>
                  </a:moveTo>
                  <a:cubicBezTo>
                    <a:pt x="324" y="0"/>
                    <a:pt x="328" y="16"/>
                    <a:pt x="325" y="34"/>
                  </a:cubicBezTo>
                  <a:cubicBezTo>
                    <a:pt x="321" y="53"/>
                    <a:pt x="310" y="76"/>
                    <a:pt x="320" y="85"/>
                  </a:cubicBezTo>
                  <a:cubicBezTo>
                    <a:pt x="340" y="102"/>
                    <a:pt x="438" y="128"/>
                    <a:pt x="438" y="82"/>
                  </a:cubicBezTo>
                  <a:cubicBezTo>
                    <a:pt x="438" y="70"/>
                    <a:pt x="421" y="71"/>
                    <a:pt x="407" y="69"/>
                  </a:cubicBezTo>
                  <a:cubicBezTo>
                    <a:pt x="383" y="65"/>
                    <a:pt x="390" y="45"/>
                    <a:pt x="407" y="37"/>
                  </a:cubicBezTo>
                  <a:cubicBezTo>
                    <a:pt x="432" y="26"/>
                    <a:pt x="477" y="26"/>
                    <a:pt x="479" y="53"/>
                  </a:cubicBezTo>
                  <a:cubicBezTo>
                    <a:pt x="481" y="71"/>
                    <a:pt x="447" y="145"/>
                    <a:pt x="440" y="160"/>
                  </a:cubicBezTo>
                  <a:cubicBezTo>
                    <a:pt x="436" y="168"/>
                    <a:pt x="422" y="184"/>
                    <a:pt x="428" y="196"/>
                  </a:cubicBezTo>
                  <a:cubicBezTo>
                    <a:pt x="433" y="207"/>
                    <a:pt x="459" y="204"/>
                    <a:pt x="476" y="206"/>
                  </a:cubicBezTo>
                  <a:cubicBezTo>
                    <a:pt x="503" y="209"/>
                    <a:pt x="560" y="205"/>
                    <a:pt x="575" y="220"/>
                  </a:cubicBezTo>
                  <a:cubicBezTo>
                    <a:pt x="581" y="225"/>
                    <a:pt x="581" y="233"/>
                    <a:pt x="581" y="243"/>
                  </a:cubicBezTo>
                  <a:cubicBezTo>
                    <a:pt x="582" y="269"/>
                    <a:pt x="556" y="268"/>
                    <a:pt x="537" y="272"/>
                  </a:cubicBezTo>
                  <a:cubicBezTo>
                    <a:pt x="526" y="274"/>
                    <a:pt x="504" y="281"/>
                    <a:pt x="492" y="276"/>
                  </a:cubicBezTo>
                  <a:cubicBezTo>
                    <a:pt x="487" y="268"/>
                    <a:pt x="494" y="247"/>
                    <a:pt x="488" y="241"/>
                  </a:cubicBezTo>
                  <a:cubicBezTo>
                    <a:pt x="474" y="230"/>
                    <a:pt x="394" y="249"/>
                    <a:pt x="378" y="253"/>
                  </a:cubicBezTo>
                  <a:cubicBezTo>
                    <a:pt x="358" y="259"/>
                    <a:pt x="330" y="258"/>
                    <a:pt x="311" y="267"/>
                  </a:cubicBezTo>
                  <a:cubicBezTo>
                    <a:pt x="300" y="273"/>
                    <a:pt x="289" y="281"/>
                    <a:pt x="281" y="291"/>
                  </a:cubicBezTo>
                  <a:cubicBezTo>
                    <a:pt x="258" y="323"/>
                    <a:pt x="163" y="317"/>
                    <a:pt x="117" y="323"/>
                  </a:cubicBezTo>
                  <a:cubicBezTo>
                    <a:pt x="103" y="325"/>
                    <a:pt x="111" y="312"/>
                    <a:pt x="121" y="310"/>
                  </a:cubicBezTo>
                  <a:cubicBezTo>
                    <a:pt x="171" y="299"/>
                    <a:pt x="187" y="280"/>
                    <a:pt x="238" y="274"/>
                  </a:cubicBezTo>
                  <a:cubicBezTo>
                    <a:pt x="245" y="274"/>
                    <a:pt x="256" y="273"/>
                    <a:pt x="258" y="268"/>
                  </a:cubicBezTo>
                  <a:cubicBezTo>
                    <a:pt x="261" y="258"/>
                    <a:pt x="240" y="237"/>
                    <a:pt x="235" y="231"/>
                  </a:cubicBezTo>
                  <a:cubicBezTo>
                    <a:pt x="218" y="209"/>
                    <a:pt x="204" y="170"/>
                    <a:pt x="204" y="134"/>
                  </a:cubicBezTo>
                  <a:cubicBezTo>
                    <a:pt x="204" y="125"/>
                    <a:pt x="201" y="87"/>
                    <a:pt x="210" y="83"/>
                  </a:cubicBezTo>
                  <a:cubicBezTo>
                    <a:pt x="211" y="82"/>
                    <a:pt x="212" y="82"/>
                    <a:pt x="214" y="81"/>
                  </a:cubicBezTo>
                  <a:cubicBezTo>
                    <a:pt x="224" y="87"/>
                    <a:pt x="225" y="101"/>
                    <a:pt x="229" y="112"/>
                  </a:cubicBezTo>
                  <a:cubicBezTo>
                    <a:pt x="239" y="139"/>
                    <a:pt x="247" y="182"/>
                    <a:pt x="255" y="210"/>
                  </a:cubicBezTo>
                  <a:cubicBezTo>
                    <a:pt x="259" y="221"/>
                    <a:pt x="263" y="251"/>
                    <a:pt x="277" y="249"/>
                  </a:cubicBezTo>
                  <a:cubicBezTo>
                    <a:pt x="282" y="248"/>
                    <a:pt x="291" y="241"/>
                    <a:pt x="294" y="238"/>
                  </a:cubicBezTo>
                  <a:cubicBezTo>
                    <a:pt x="313" y="217"/>
                    <a:pt x="292" y="184"/>
                    <a:pt x="298" y="163"/>
                  </a:cubicBezTo>
                  <a:cubicBezTo>
                    <a:pt x="302" y="151"/>
                    <a:pt x="309" y="152"/>
                    <a:pt x="316" y="163"/>
                  </a:cubicBezTo>
                  <a:cubicBezTo>
                    <a:pt x="320" y="170"/>
                    <a:pt x="322" y="192"/>
                    <a:pt x="331" y="196"/>
                  </a:cubicBezTo>
                  <a:cubicBezTo>
                    <a:pt x="347" y="203"/>
                    <a:pt x="385" y="160"/>
                    <a:pt x="378" y="146"/>
                  </a:cubicBezTo>
                  <a:cubicBezTo>
                    <a:pt x="369" y="127"/>
                    <a:pt x="306" y="127"/>
                    <a:pt x="283" y="117"/>
                  </a:cubicBezTo>
                  <a:cubicBezTo>
                    <a:pt x="245" y="100"/>
                    <a:pt x="286" y="21"/>
                    <a:pt x="308" y="10"/>
                  </a:cubicBezTo>
                  <a:close/>
                  <a:moveTo>
                    <a:pt x="146" y="183"/>
                  </a:moveTo>
                  <a:cubicBezTo>
                    <a:pt x="135" y="170"/>
                    <a:pt x="130" y="180"/>
                    <a:pt x="128" y="192"/>
                  </a:cubicBezTo>
                  <a:cubicBezTo>
                    <a:pt x="125" y="221"/>
                    <a:pt x="138" y="266"/>
                    <a:pt x="160" y="258"/>
                  </a:cubicBezTo>
                  <a:cubicBezTo>
                    <a:pt x="168" y="255"/>
                    <a:pt x="170" y="241"/>
                    <a:pt x="168" y="231"/>
                  </a:cubicBezTo>
                  <a:cubicBezTo>
                    <a:pt x="165" y="221"/>
                    <a:pt x="156" y="195"/>
                    <a:pt x="146" y="183"/>
                  </a:cubicBezTo>
                  <a:close/>
                  <a:moveTo>
                    <a:pt x="380" y="324"/>
                  </a:moveTo>
                  <a:cubicBezTo>
                    <a:pt x="369" y="325"/>
                    <a:pt x="348" y="325"/>
                    <a:pt x="336" y="325"/>
                  </a:cubicBezTo>
                  <a:cubicBezTo>
                    <a:pt x="281" y="334"/>
                    <a:pt x="240" y="328"/>
                    <a:pt x="199" y="377"/>
                  </a:cubicBezTo>
                  <a:cubicBezTo>
                    <a:pt x="199" y="379"/>
                    <a:pt x="199" y="381"/>
                    <a:pt x="200" y="383"/>
                  </a:cubicBezTo>
                  <a:cubicBezTo>
                    <a:pt x="203" y="393"/>
                    <a:pt x="218" y="393"/>
                    <a:pt x="228" y="390"/>
                  </a:cubicBezTo>
                  <a:cubicBezTo>
                    <a:pt x="241" y="387"/>
                    <a:pt x="295" y="368"/>
                    <a:pt x="308" y="372"/>
                  </a:cubicBezTo>
                  <a:cubicBezTo>
                    <a:pt x="325" y="377"/>
                    <a:pt x="314" y="401"/>
                    <a:pt x="321" y="413"/>
                  </a:cubicBezTo>
                  <a:cubicBezTo>
                    <a:pt x="327" y="422"/>
                    <a:pt x="347" y="423"/>
                    <a:pt x="350" y="434"/>
                  </a:cubicBezTo>
                  <a:cubicBezTo>
                    <a:pt x="346" y="440"/>
                    <a:pt x="320" y="449"/>
                    <a:pt x="311" y="456"/>
                  </a:cubicBezTo>
                  <a:cubicBezTo>
                    <a:pt x="301" y="462"/>
                    <a:pt x="304" y="466"/>
                    <a:pt x="315" y="465"/>
                  </a:cubicBezTo>
                  <a:cubicBezTo>
                    <a:pt x="357" y="463"/>
                    <a:pt x="399" y="437"/>
                    <a:pt x="441" y="436"/>
                  </a:cubicBezTo>
                  <a:cubicBezTo>
                    <a:pt x="446" y="436"/>
                    <a:pt x="450" y="435"/>
                    <a:pt x="453" y="432"/>
                  </a:cubicBezTo>
                  <a:cubicBezTo>
                    <a:pt x="466" y="419"/>
                    <a:pt x="442" y="411"/>
                    <a:pt x="433" y="409"/>
                  </a:cubicBezTo>
                  <a:cubicBezTo>
                    <a:pt x="409" y="404"/>
                    <a:pt x="376" y="410"/>
                    <a:pt x="362" y="396"/>
                  </a:cubicBezTo>
                  <a:cubicBezTo>
                    <a:pt x="358" y="393"/>
                    <a:pt x="356" y="386"/>
                    <a:pt x="357" y="381"/>
                  </a:cubicBezTo>
                  <a:cubicBezTo>
                    <a:pt x="363" y="356"/>
                    <a:pt x="394" y="364"/>
                    <a:pt x="412" y="355"/>
                  </a:cubicBezTo>
                  <a:cubicBezTo>
                    <a:pt x="415" y="354"/>
                    <a:pt x="417" y="351"/>
                    <a:pt x="419" y="347"/>
                  </a:cubicBezTo>
                  <a:cubicBezTo>
                    <a:pt x="420" y="332"/>
                    <a:pt x="398" y="326"/>
                    <a:pt x="380" y="324"/>
                  </a:cubicBezTo>
                  <a:close/>
                  <a:moveTo>
                    <a:pt x="42" y="321"/>
                  </a:moveTo>
                  <a:cubicBezTo>
                    <a:pt x="55" y="337"/>
                    <a:pt x="54" y="380"/>
                    <a:pt x="42" y="397"/>
                  </a:cubicBezTo>
                  <a:cubicBezTo>
                    <a:pt x="34" y="408"/>
                    <a:pt x="22" y="403"/>
                    <a:pt x="15" y="393"/>
                  </a:cubicBezTo>
                  <a:cubicBezTo>
                    <a:pt x="0" y="374"/>
                    <a:pt x="4" y="338"/>
                    <a:pt x="21" y="321"/>
                  </a:cubicBezTo>
                  <a:cubicBezTo>
                    <a:pt x="28" y="313"/>
                    <a:pt x="34" y="311"/>
                    <a:pt x="42" y="321"/>
                  </a:cubicBezTo>
                  <a:close/>
                  <a:moveTo>
                    <a:pt x="375" y="488"/>
                  </a:moveTo>
                  <a:cubicBezTo>
                    <a:pt x="380" y="488"/>
                    <a:pt x="381" y="489"/>
                    <a:pt x="384" y="492"/>
                  </a:cubicBezTo>
                  <a:cubicBezTo>
                    <a:pt x="386" y="502"/>
                    <a:pt x="381" y="510"/>
                    <a:pt x="376" y="518"/>
                  </a:cubicBezTo>
                  <a:cubicBezTo>
                    <a:pt x="355" y="550"/>
                    <a:pt x="322" y="544"/>
                    <a:pt x="277" y="545"/>
                  </a:cubicBezTo>
                  <a:cubicBezTo>
                    <a:pt x="256" y="546"/>
                    <a:pt x="218" y="531"/>
                    <a:pt x="214" y="518"/>
                  </a:cubicBezTo>
                  <a:cubicBezTo>
                    <a:pt x="212" y="504"/>
                    <a:pt x="246" y="487"/>
                    <a:pt x="265" y="482"/>
                  </a:cubicBezTo>
                  <a:cubicBezTo>
                    <a:pt x="281" y="477"/>
                    <a:pt x="280" y="478"/>
                    <a:pt x="277" y="489"/>
                  </a:cubicBezTo>
                  <a:cubicBezTo>
                    <a:pt x="274" y="498"/>
                    <a:pt x="271" y="509"/>
                    <a:pt x="275" y="515"/>
                  </a:cubicBezTo>
                  <a:cubicBezTo>
                    <a:pt x="280" y="524"/>
                    <a:pt x="301" y="529"/>
                    <a:pt x="316" y="527"/>
                  </a:cubicBezTo>
                  <a:cubicBezTo>
                    <a:pt x="343" y="525"/>
                    <a:pt x="356" y="501"/>
                    <a:pt x="375" y="488"/>
                  </a:cubicBezTo>
                  <a:close/>
                </a:path>
              </a:pathLst>
            </a:custGeom>
            <a:solidFill>
              <a:srgbClr val="14378B"/>
            </a:solidFill>
            <a:ln>
              <a:noFill/>
            </a:ln>
          </p:spPr>
          <p:txBody>
            <a:bodyPr anchor="ctr"/>
            <a:lstStyle/>
            <a:p>
              <a:pPr algn="ctr"/>
              <a:endParaRPr/>
            </a:p>
          </p:txBody>
        </p:sp>
        <p:sp>
          <p:nvSpPr>
            <p:cNvPr id="79" name="îşlidê">
              <a:extLst>
                <a:ext uri="{FF2B5EF4-FFF2-40B4-BE49-F238E27FC236}">
                  <a16:creationId xmlns:a16="http://schemas.microsoft.com/office/drawing/2014/main" id="{3D14E417-8329-52F5-5259-8722A6C1A767}"/>
                </a:ext>
              </a:extLst>
            </p:cNvPr>
            <p:cNvSpPr/>
            <p:nvPr/>
          </p:nvSpPr>
          <p:spPr bwMode="auto">
            <a:xfrm>
              <a:off x="7546324" y="-493078"/>
              <a:ext cx="318976" cy="287557"/>
            </a:xfrm>
            <a:custGeom>
              <a:avLst/>
              <a:gdLst>
                <a:gd name="T0" fmla="*/ 209 w 571"/>
                <a:gd name="T1" fmla="*/ 5 h 514"/>
                <a:gd name="T2" fmla="*/ 259 w 571"/>
                <a:gd name="T3" fmla="*/ 35 h 514"/>
                <a:gd name="T4" fmla="*/ 338 w 571"/>
                <a:gd name="T5" fmla="*/ 26 h 514"/>
                <a:gd name="T6" fmla="*/ 325 w 571"/>
                <a:gd name="T7" fmla="*/ 64 h 514"/>
                <a:gd name="T8" fmla="*/ 241 w 571"/>
                <a:gd name="T9" fmla="*/ 84 h 514"/>
                <a:gd name="T10" fmla="*/ 217 w 571"/>
                <a:gd name="T11" fmla="*/ 135 h 514"/>
                <a:gd name="T12" fmla="*/ 160 w 571"/>
                <a:gd name="T13" fmla="*/ 255 h 514"/>
                <a:gd name="T14" fmla="*/ 103 w 571"/>
                <a:gd name="T15" fmla="*/ 291 h 514"/>
                <a:gd name="T16" fmla="*/ 112 w 571"/>
                <a:gd name="T17" fmla="*/ 242 h 514"/>
                <a:gd name="T18" fmla="*/ 182 w 571"/>
                <a:gd name="T19" fmla="*/ 112 h 514"/>
                <a:gd name="T20" fmla="*/ 96 w 571"/>
                <a:gd name="T21" fmla="*/ 65 h 514"/>
                <a:gd name="T22" fmla="*/ 170 w 571"/>
                <a:gd name="T23" fmla="*/ 35 h 514"/>
                <a:gd name="T24" fmla="*/ 209 w 571"/>
                <a:gd name="T25" fmla="*/ 5 h 514"/>
                <a:gd name="T26" fmla="*/ 42 w 571"/>
                <a:gd name="T27" fmla="*/ 305 h 514"/>
                <a:gd name="T28" fmla="*/ 56 w 571"/>
                <a:gd name="T29" fmla="*/ 399 h 514"/>
                <a:gd name="T30" fmla="*/ 46 w 571"/>
                <a:gd name="T31" fmla="*/ 434 h 514"/>
                <a:gd name="T32" fmla="*/ 0 w 571"/>
                <a:gd name="T33" fmla="*/ 401 h 514"/>
                <a:gd name="T34" fmla="*/ 13 w 571"/>
                <a:gd name="T35" fmla="*/ 281 h 514"/>
                <a:gd name="T36" fmla="*/ 42 w 571"/>
                <a:gd name="T37" fmla="*/ 305 h 514"/>
                <a:gd name="T38" fmla="*/ 279 w 571"/>
                <a:gd name="T39" fmla="*/ 181 h 514"/>
                <a:gd name="T40" fmla="*/ 270 w 571"/>
                <a:gd name="T41" fmla="*/ 273 h 514"/>
                <a:gd name="T42" fmla="*/ 210 w 571"/>
                <a:gd name="T43" fmla="*/ 354 h 514"/>
                <a:gd name="T44" fmla="*/ 216 w 571"/>
                <a:gd name="T45" fmla="*/ 366 h 514"/>
                <a:gd name="T46" fmla="*/ 246 w 571"/>
                <a:gd name="T47" fmla="*/ 366 h 514"/>
                <a:gd name="T48" fmla="*/ 196 w 571"/>
                <a:gd name="T49" fmla="*/ 422 h 514"/>
                <a:gd name="T50" fmla="*/ 197 w 571"/>
                <a:gd name="T51" fmla="*/ 433 h 514"/>
                <a:gd name="T52" fmla="*/ 260 w 571"/>
                <a:gd name="T53" fmla="*/ 440 h 514"/>
                <a:gd name="T54" fmla="*/ 277 w 571"/>
                <a:gd name="T55" fmla="*/ 500 h 514"/>
                <a:gd name="T56" fmla="*/ 298 w 571"/>
                <a:gd name="T57" fmla="*/ 497 h 514"/>
                <a:gd name="T58" fmla="*/ 321 w 571"/>
                <a:gd name="T59" fmla="*/ 425 h 514"/>
                <a:gd name="T60" fmla="*/ 323 w 571"/>
                <a:gd name="T61" fmla="*/ 388 h 514"/>
                <a:gd name="T62" fmla="*/ 360 w 571"/>
                <a:gd name="T63" fmla="*/ 370 h 514"/>
                <a:gd name="T64" fmla="*/ 358 w 571"/>
                <a:gd name="T65" fmla="*/ 355 h 514"/>
                <a:gd name="T66" fmla="*/ 323 w 571"/>
                <a:gd name="T67" fmla="*/ 340 h 514"/>
                <a:gd name="T68" fmla="*/ 351 w 571"/>
                <a:gd name="T69" fmla="*/ 297 h 514"/>
                <a:gd name="T70" fmla="*/ 313 w 571"/>
                <a:gd name="T71" fmla="*/ 248 h 514"/>
                <a:gd name="T72" fmla="*/ 317 w 571"/>
                <a:gd name="T73" fmla="*/ 230 h 514"/>
                <a:gd name="T74" fmla="*/ 508 w 571"/>
                <a:gd name="T75" fmla="*/ 179 h 514"/>
                <a:gd name="T76" fmla="*/ 452 w 571"/>
                <a:gd name="T77" fmla="*/ 417 h 514"/>
                <a:gd name="T78" fmla="*/ 427 w 571"/>
                <a:gd name="T79" fmla="*/ 451 h 514"/>
                <a:gd name="T80" fmla="*/ 518 w 571"/>
                <a:gd name="T81" fmla="*/ 465 h 514"/>
                <a:gd name="T82" fmla="*/ 555 w 571"/>
                <a:gd name="T83" fmla="*/ 270 h 514"/>
                <a:gd name="T84" fmla="*/ 570 w 571"/>
                <a:gd name="T85" fmla="*/ 206 h 514"/>
                <a:gd name="T86" fmla="*/ 533 w 571"/>
                <a:gd name="T87" fmla="*/ 109 h 514"/>
                <a:gd name="T88" fmla="*/ 459 w 571"/>
                <a:gd name="T89" fmla="*/ 127 h 514"/>
                <a:gd name="T90" fmla="*/ 279 w 571"/>
                <a:gd name="T91" fmla="*/ 181 h 514"/>
                <a:gd name="T92" fmla="*/ 213 w 571"/>
                <a:gd name="T93" fmla="*/ 299 h 514"/>
                <a:gd name="T94" fmla="*/ 172 w 571"/>
                <a:gd name="T95" fmla="*/ 312 h 514"/>
                <a:gd name="T96" fmla="*/ 174 w 571"/>
                <a:gd name="T97" fmla="*/ 324 h 514"/>
                <a:gd name="T98" fmla="*/ 215 w 571"/>
                <a:gd name="T99" fmla="*/ 311 h 514"/>
                <a:gd name="T100" fmla="*/ 213 w 571"/>
                <a:gd name="T101" fmla="*/ 299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71" h="514">
                  <a:moveTo>
                    <a:pt x="209" y="5"/>
                  </a:moveTo>
                  <a:cubicBezTo>
                    <a:pt x="227" y="0"/>
                    <a:pt x="239" y="31"/>
                    <a:pt x="259" y="35"/>
                  </a:cubicBezTo>
                  <a:cubicBezTo>
                    <a:pt x="280" y="39"/>
                    <a:pt x="313" y="25"/>
                    <a:pt x="338" y="26"/>
                  </a:cubicBezTo>
                  <a:cubicBezTo>
                    <a:pt x="383" y="26"/>
                    <a:pt x="349" y="60"/>
                    <a:pt x="325" y="64"/>
                  </a:cubicBezTo>
                  <a:cubicBezTo>
                    <a:pt x="306" y="67"/>
                    <a:pt x="259" y="68"/>
                    <a:pt x="241" y="84"/>
                  </a:cubicBezTo>
                  <a:cubicBezTo>
                    <a:pt x="227" y="96"/>
                    <a:pt x="223" y="119"/>
                    <a:pt x="217" y="135"/>
                  </a:cubicBezTo>
                  <a:cubicBezTo>
                    <a:pt x="206" y="170"/>
                    <a:pt x="183" y="227"/>
                    <a:pt x="160" y="255"/>
                  </a:cubicBezTo>
                  <a:cubicBezTo>
                    <a:pt x="153" y="264"/>
                    <a:pt x="119" y="303"/>
                    <a:pt x="103" y="291"/>
                  </a:cubicBezTo>
                  <a:cubicBezTo>
                    <a:pt x="88" y="279"/>
                    <a:pt x="108" y="251"/>
                    <a:pt x="112" y="242"/>
                  </a:cubicBezTo>
                  <a:cubicBezTo>
                    <a:pt x="129" y="208"/>
                    <a:pt x="187" y="152"/>
                    <a:pt x="182" y="112"/>
                  </a:cubicBezTo>
                  <a:cubicBezTo>
                    <a:pt x="178" y="80"/>
                    <a:pt x="108" y="99"/>
                    <a:pt x="96" y="65"/>
                  </a:cubicBezTo>
                  <a:cubicBezTo>
                    <a:pt x="99" y="39"/>
                    <a:pt x="146" y="48"/>
                    <a:pt x="170" y="35"/>
                  </a:cubicBezTo>
                  <a:cubicBezTo>
                    <a:pt x="185" y="27"/>
                    <a:pt x="198" y="17"/>
                    <a:pt x="209" y="5"/>
                  </a:cubicBezTo>
                  <a:close/>
                  <a:moveTo>
                    <a:pt x="42" y="305"/>
                  </a:moveTo>
                  <a:cubicBezTo>
                    <a:pt x="46" y="336"/>
                    <a:pt x="52" y="368"/>
                    <a:pt x="56" y="399"/>
                  </a:cubicBezTo>
                  <a:cubicBezTo>
                    <a:pt x="57" y="411"/>
                    <a:pt x="64" y="433"/>
                    <a:pt x="46" y="434"/>
                  </a:cubicBezTo>
                  <a:cubicBezTo>
                    <a:pt x="29" y="436"/>
                    <a:pt x="0" y="423"/>
                    <a:pt x="0" y="401"/>
                  </a:cubicBezTo>
                  <a:cubicBezTo>
                    <a:pt x="4" y="362"/>
                    <a:pt x="6" y="320"/>
                    <a:pt x="13" y="281"/>
                  </a:cubicBezTo>
                  <a:cubicBezTo>
                    <a:pt x="19" y="245"/>
                    <a:pt x="32" y="247"/>
                    <a:pt x="42" y="305"/>
                  </a:cubicBezTo>
                  <a:close/>
                  <a:moveTo>
                    <a:pt x="279" y="181"/>
                  </a:moveTo>
                  <a:cubicBezTo>
                    <a:pt x="249" y="210"/>
                    <a:pt x="273" y="234"/>
                    <a:pt x="270" y="273"/>
                  </a:cubicBezTo>
                  <a:cubicBezTo>
                    <a:pt x="268" y="307"/>
                    <a:pt x="238" y="331"/>
                    <a:pt x="210" y="354"/>
                  </a:cubicBezTo>
                  <a:cubicBezTo>
                    <a:pt x="202" y="361"/>
                    <a:pt x="205" y="366"/>
                    <a:pt x="216" y="366"/>
                  </a:cubicBezTo>
                  <a:cubicBezTo>
                    <a:pt x="227" y="365"/>
                    <a:pt x="240" y="361"/>
                    <a:pt x="246" y="366"/>
                  </a:cubicBezTo>
                  <a:cubicBezTo>
                    <a:pt x="257" y="396"/>
                    <a:pt x="202" y="394"/>
                    <a:pt x="196" y="422"/>
                  </a:cubicBezTo>
                  <a:cubicBezTo>
                    <a:pt x="195" y="425"/>
                    <a:pt x="194" y="429"/>
                    <a:pt x="197" y="433"/>
                  </a:cubicBezTo>
                  <a:cubicBezTo>
                    <a:pt x="210" y="448"/>
                    <a:pt x="243" y="427"/>
                    <a:pt x="260" y="440"/>
                  </a:cubicBezTo>
                  <a:cubicBezTo>
                    <a:pt x="274" y="451"/>
                    <a:pt x="268" y="484"/>
                    <a:pt x="277" y="500"/>
                  </a:cubicBezTo>
                  <a:cubicBezTo>
                    <a:pt x="285" y="514"/>
                    <a:pt x="292" y="507"/>
                    <a:pt x="298" y="497"/>
                  </a:cubicBezTo>
                  <a:cubicBezTo>
                    <a:pt x="310" y="477"/>
                    <a:pt x="320" y="437"/>
                    <a:pt x="321" y="425"/>
                  </a:cubicBezTo>
                  <a:cubicBezTo>
                    <a:pt x="322" y="412"/>
                    <a:pt x="316" y="398"/>
                    <a:pt x="323" y="388"/>
                  </a:cubicBezTo>
                  <a:cubicBezTo>
                    <a:pt x="330" y="378"/>
                    <a:pt x="347" y="379"/>
                    <a:pt x="360" y="370"/>
                  </a:cubicBezTo>
                  <a:cubicBezTo>
                    <a:pt x="368" y="364"/>
                    <a:pt x="368" y="358"/>
                    <a:pt x="358" y="355"/>
                  </a:cubicBezTo>
                  <a:cubicBezTo>
                    <a:pt x="345" y="351"/>
                    <a:pt x="324" y="348"/>
                    <a:pt x="323" y="340"/>
                  </a:cubicBezTo>
                  <a:cubicBezTo>
                    <a:pt x="324" y="324"/>
                    <a:pt x="352" y="314"/>
                    <a:pt x="351" y="297"/>
                  </a:cubicBezTo>
                  <a:cubicBezTo>
                    <a:pt x="349" y="277"/>
                    <a:pt x="312" y="281"/>
                    <a:pt x="313" y="248"/>
                  </a:cubicBezTo>
                  <a:cubicBezTo>
                    <a:pt x="313" y="242"/>
                    <a:pt x="313" y="235"/>
                    <a:pt x="317" y="230"/>
                  </a:cubicBezTo>
                  <a:cubicBezTo>
                    <a:pt x="338" y="201"/>
                    <a:pt x="482" y="150"/>
                    <a:pt x="508" y="179"/>
                  </a:cubicBezTo>
                  <a:cubicBezTo>
                    <a:pt x="559" y="240"/>
                    <a:pt x="527" y="385"/>
                    <a:pt x="452" y="417"/>
                  </a:cubicBezTo>
                  <a:cubicBezTo>
                    <a:pt x="438" y="422"/>
                    <a:pt x="412" y="432"/>
                    <a:pt x="427" y="451"/>
                  </a:cubicBezTo>
                  <a:cubicBezTo>
                    <a:pt x="444" y="472"/>
                    <a:pt x="502" y="479"/>
                    <a:pt x="518" y="465"/>
                  </a:cubicBezTo>
                  <a:cubicBezTo>
                    <a:pt x="553" y="434"/>
                    <a:pt x="551" y="322"/>
                    <a:pt x="555" y="270"/>
                  </a:cubicBezTo>
                  <a:cubicBezTo>
                    <a:pt x="559" y="250"/>
                    <a:pt x="571" y="228"/>
                    <a:pt x="570" y="206"/>
                  </a:cubicBezTo>
                  <a:cubicBezTo>
                    <a:pt x="569" y="181"/>
                    <a:pt x="551" y="120"/>
                    <a:pt x="533" y="109"/>
                  </a:cubicBezTo>
                  <a:cubicBezTo>
                    <a:pt x="515" y="97"/>
                    <a:pt x="505" y="115"/>
                    <a:pt x="459" y="127"/>
                  </a:cubicBezTo>
                  <a:cubicBezTo>
                    <a:pt x="414" y="140"/>
                    <a:pt x="331" y="162"/>
                    <a:pt x="279" y="181"/>
                  </a:cubicBezTo>
                  <a:close/>
                  <a:moveTo>
                    <a:pt x="213" y="299"/>
                  </a:moveTo>
                  <a:cubicBezTo>
                    <a:pt x="204" y="292"/>
                    <a:pt x="176" y="303"/>
                    <a:pt x="172" y="312"/>
                  </a:cubicBezTo>
                  <a:cubicBezTo>
                    <a:pt x="169" y="317"/>
                    <a:pt x="169" y="320"/>
                    <a:pt x="174" y="324"/>
                  </a:cubicBezTo>
                  <a:cubicBezTo>
                    <a:pt x="183" y="330"/>
                    <a:pt x="210" y="321"/>
                    <a:pt x="215" y="311"/>
                  </a:cubicBezTo>
                  <a:cubicBezTo>
                    <a:pt x="217" y="307"/>
                    <a:pt x="216" y="303"/>
                    <a:pt x="213" y="299"/>
                  </a:cubicBezTo>
                  <a:close/>
                </a:path>
              </a:pathLst>
            </a:custGeom>
            <a:solidFill>
              <a:srgbClr val="14378B"/>
            </a:solidFill>
            <a:ln>
              <a:noFill/>
            </a:ln>
          </p:spPr>
          <p:txBody>
            <a:bodyPr anchor="ctr"/>
            <a:lstStyle/>
            <a:p>
              <a:pPr algn="ctr"/>
              <a:endParaRPr/>
            </a:p>
          </p:txBody>
        </p:sp>
        <p:sp>
          <p:nvSpPr>
            <p:cNvPr id="80" name="îsļiḑê">
              <a:extLst>
                <a:ext uri="{FF2B5EF4-FFF2-40B4-BE49-F238E27FC236}">
                  <a16:creationId xmlns:a16="http://schemas.microsoft.com/office/drawing/2014/main" id="{037E9A90-EBA6-DF36-2F97-0E5219CC5E10}"/>
                </a:ext>
              </a:extLst>
            </p:cNvPr>
            <p:cNvSpPr/>
            <p:nvPr/>
          </p:nvSpPr>
          <p:spPr bwMode="auto">
            <a:xfrm>
              <a:off x="8009610" y="-471777"/>
              <a:ext cx="291285" cy="247086"/>
            </a:xfrm>
            <a:custGeom>
              <a:avLst/>
              <a:gdLst>
                <a:gd name="T0" fmla="*/ 196 w 522"/>
                <a:gd name="T1" fmla="*/ 4 h 442"/>
                <a:gd name="T2" fmla="*/ 234 w 522"/>
                <a:gd name="T3" fmla="*/ 136 h 442"/>
                <a:gd name="T4" fmla="*/ 240 w 522"/>
                <a:gd name="T5" fmla="*/ 172 h 442"/>
                <a:gd name="T6" fmla="*/ 410 w 522"/>
                <a:gd name="T7" fmla="*/ 180 h 442"/>
                <a:gd name="T8" fmla="*/ 400 w 522"/>
                <a:gd name="T9" fmla="*/ 223 h 442"/>
                <a:gd name="T10" fmla="*/ 235 w 522"/>
                <a:gd name="T11" fmla="*/ 231 h 442"/>
                <a:gd name="T12" fmla="*/ 207 w 522"/>
                <a:gd name="T13" fmla="*/ 295 h 442"/>
                <a:gd name="T14" fmla="*/ 145 w 522"/>
                <a:gd name="T15" fmla="*/ 378 h 442"/>
                <a:gd name="T16" fmla="*/ 83 w 522"/>
                <a:gd name="T17" fmla="*/ 391 h 442"/>
                <a:gd name="T18" fmla="*/ 148 w 522"/>
                <a:gd name="T19" fmla="*/ 312 h 442"/>
                <a:gd name="T20" fmla="*/ 162 w 522"/>
                <a:gd name="T21" fmla="*/ 259 h 442"/>
                <a:gd name="T22" fmla="*/ 1 w 522"/>
                <a:gd name="T23" fmla="*/ 259 h 442"/>
                <a:gd name="T24" fmla="*/ 0 w 522"/>
                <a:gd name="T25" fmla="*/ 255 h 442"/>
                <a:gd name="T26" fmla="*/ 46 w 522"/>
                <a:gd name="T27" fmla="*/ 232 h 442"/>
                <a:gd name="T28" fmla="*/ 161 w 522"/>
                <a:gd name="T29" fmla="*/ 209 h 442"/>
                <a:gd name="T30" fmla="*/ 193 w 522"/>
                <a:gd name="T31" fmla="*/ 96 h 442"/>
                <a:gd name="T32" fmla="*/ 196 w 522"/>
                <a:gd name="T33" fmla="*/ 4 h 442"/>
                <a:gd name="T34" fmla="*/ 351 w 522"/>
                <a:gd name="T35" fmla="*/ 310 h 442"/>
                <a:gd name="T36" fmla="*/ 322 w 522"/>
                <a:gd name="T37" fmla="*/ 317 h 442"/>
                <a:gd name="T38" fmla="*/ 347 w 522"/>
                <a:gd name="T39" fmla="*/ 343 h 442"/>
                <a:gd name="T40" fmla="*/ 376 w 522"/>
                <a:gd name="T41" fmla="*/ 361 h 442"/>
                <a:gd name="T42" fmla="*/ 462 w 522"/>
                <a:gd name="T43" fmla="*/ 423 h 442"/>
                <a:gd name="T44" fmla="*/ 512 w 522"/>
                <a:gd name="T45" fmla="*/ 424 h 442"/>
                <a:gd name="T46" fmla="*/ 493 w 522"/>
                <a:gd name="T47" fmla="*/ 370 h 442"/>
                <a:gd name="T48" fmla="*/ 351 w 522"/>
                <a:gd name="T49" fmla="*/ 310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2" h="442">
                  <a:moveTo>
                    <a:pt x="196" y="4"/>
                  </a:moveTo>
                  <a:cubicBezTo>
                    <a:pt x="243" y="0"/>
                    <a:pt x="240" y="99"/>
                    <a:pt x="234" y="136"/>
                  </a:cubicBezTo>
                  <a:cubicBezTo>
                    <a:pt x="234" y="145"/>
                    <a:pt x="234" y="166"/>
                    <a:pt x="240" y="172"/>
                  </a:cubicBezTo>
                  <a:cubicBezTo>
                    <a:pt x="254" y="186"/>
                    <a:pt x="392" y="178"/>
                    <a:pt x="410" y="180"/>
                  </a:cubicBezTo>
                  <a:cubicBezTo>
                    <a:pt x="442" y="185"/>
                    <a:pt x="443" y="224"/>
                    <a:pt x="400" y="223"/>
                  </a:cubicBezTo>
                  <a:cubicBezTo>
                    <a:pt x="370" y="222"/>
                    <a:pt x="262" y="219"/>
                    <a:pt x="235" y="231"/>
                  </a:cubicBezTo>
                  <a:cubicBezTo>
                    <a:pt x="215" y="240"/>
                    <a:pt x="215" y="276"/>
                    <a:pt x="207" y="295"/>
                  </a:cubicBezTo>
                  <a:cubicBezTo>
                    <a:pt x="193" y="327"/>
                    <a:pt x="173" y="357"/>
                    <a:pt x="145" y="378"/>
                  </a:cubicBezTo>
                  <a:cubicBezTo>
                    <a:pt x="135" y="385"/>
                    <a:pt x="88" y="413"/>
                    <a:pt x="83" y="391"/>
                  </a:cubicBezTo>
                  <a:cubicBezTo>
                    <a:pt x="80" y="380"/>
                    <a:pt x="131" y="338"/>
                    <a:pt x="148" y="312"/>
                  </a:cubicBezTo>
                  <a:cubicBezTo>
                    <a:pt x="162" y="291"/>
                    <a:pt x="171" y="269"/>
                    <a:pt x="162" y="259"/>
                  </a:cubicBezTo>
                  <a:cubicBezTo>
                    <a:pt x="136" y="235"/>
                    <a:pt x="35" y="283"/>
                    <a:pt x="1" y="259"/>
                  </a:cubicBezTo>
                  <a:cubicBezTo>
                    <a:pt x="1" y="258"/>
                    <a:pt x="1" y="256"/>
                    <a:pt x="0" y="255"/>
                  </a:cubicBezTo>
                  <a:cubicBezTo>
                    <a:pt x="2" y="240"/>
                    <a:pt x="27" y="231"/>
                    <a:pt x="46" y="232"/>
                  </a:cubicBezTo>
                  <a:cubicBezTo>
                    <a:pt x="82" y="234"/>
                    <a:pt x="137" y="234"/>
                    <a:pt x="161" y="209"/>
                  </a:cubicBezTo>
                  <a:cubicBezTo>
                    <a:pt x="183" y="187"/>
                    <a:pt x="192" y="135"/>
                    <a:pt x="193" y="96"/>
                  </a:cubicBezTo>
                  <a:cubicBezTo>
                    <a:pt x="195" y="58"/>
                    <a:pt x="163" y="26"/>
                    <a:pt x="196" y="4"/>
                  </a:cubicBezTo>
                  <a:close/>
                  <a:moveTo>
                    <a:pt x="351" y="310"/>
                  </a:moveTo>
                  <a:cubicBezTo>
                    <a:pt x="340" y="308"/>
                    <a:pt x="327" y="305"/>
                    <a:pt x="322" y="317"/>
                  </a:cubicBezTo>
                  <a:cubicBezTo>
                    <a:pt x="324" y="330"/>
                    <a:pt x="336" y="337"/>
                    <a:pt x="347" y="343"/>
                  </a:cubicBezTo>
                  <a:cubicBezTo>
                    <a:pt x="358" y="348"/>
                    <a:pt x="367" y="354"/>
                    <a:pt x="376" y="361"/>
                  </a:cubicBezTo>
                  <a:cubicBezTo>
                    <a:pt x="402" y="381"/>
                    <a:pt x="433" y="407"/>
                    <a:pt x="462" y="423"/>
                  </a:cubicBezTo>
                  <a:cubicBezTo>
                    <a:pt x="473" y="429"/>
                    <a:pt x="502" y="442"/>
                    <a:pt x="512" y="424"/>
                  </a:cubicBezTo>
                  <a:cubicBezTo>
                    <a:pt x="522" y="405"/>
                    <a:pt x="504" y="379"/>
                    <a:pt x="493" y="370"/>
                  </a:cubicBezTo>
                  <a:cubicBezTo>
                    <a:pt x="467" y="350"/>
                    <a:pt x="394" y="316"/>
                    <a:pt x="351" y="310"/>
                  </a:cubicBezTo>
                  <a:close/>
                </a:path>
              </a:pathLst>
            </a:custGeom>
            <a:solidFill>
              <a:srgbClr val="14378B"/>
            </a:solidFill>
            <a:ln>
              <a:noFill/>
            </a:ln>
          </p:spPr>
          <p:txBody>
            <a:bodyPr anchor="ctr"/>
            <a:lstStyle/>
            <a:p>
              <a:pPr algn="ctr"/>
              <a:endParaRPr/>
            </a:p>
          </p:txBody>
        </p:sp>
        <p:sp>
          <p:nvSpPr>
            <p:cNvPr id="81" name="îṥľïďê">
              <a:extLst>
                <a:ext uri="{FF2B5EF4-FFF2-40B4-BE49-F238E27FC236}">
                  <a16:creationId xmlns:a16="http://schemas.microsoft.com/office/drawing/2014/main" id="{85519A99-7CFC-547F-4A2F-949E076AB1A2}"/>
                </a:ext>
              </a:extLst>
            </p:cNvPr>
            <p:cNvSpPr/>
            <p:nvPr/>
          </p:nvSpPr>
          <p:spPr bwMode="auto">
            <a:xfrm>
              <a:off x="7201788" y="-123513"/>
              <a:ext cx="59641" cy="74020"/>
            </a:xfrm>
            <a:custGeom>
              <a:avLst/>
              <a:gdLst>
                <a:gd name="T0" fmla="*/ 107 w 107"/>
                <a:gd name="T1" fmla="*/ 44 h 132"/>
                <a:gd name="T2" fmla="*/ 78 w 107"/>
                <a:gd name="T3" fmla="*/ 44 h 132"/>
                <a:gd name="T4" fmla="*/ 53 w 107"/>
                <a:gd name="T5" fmla="*/ 20 h 132"/>
                <a:gd name="T6" fmla="*/ 29 w 107"/>
                <a:gd name="T7" fmla="*/ 67 h 132"/>
                <a:gd name="T8" fmla="*/ 53 w 107"/>
                <a:gd name="T9" fmla="*/ 113 h 132"/>
                <a:gd name="T10" fmla="*/ 78 w 107"/>
                <a:gd name="T11" fmla="*/ 89 h 132"/>
                <a:gd name="T12" fmla="*/ 107 w 107"/>
                <a:gd name="T13" fmla="*/ 89 h 132"/>
                <a:gd name="T14" fmla="*/ 53 w 107"/>
                <a:gd name="T15" fmla="*/ 132 h 132"/>
                <a:gd name="T16" fmla="*/ 0 w 107"/>
                <a:gd name="T17" fmla="*/ 67 h 132"/>
                <a:gd name="T18" fmla="*/ 53 w 107"/>
                <a:gd name="T19" fmla="*/ 0 h 132"/>
                <a:gd name="T20" fmla="*/ 107 w 107"/>
                <a:gd name="T21" fmla="*/ 44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7" h="132">
                  <a:moveTo>
                    <a:pt x="107" y="44"/>
                  </a:moveTo>
                  <a:cubicBezTo>
                    <a:pt x="78" y="44"/>
                    <a:pt x="78" y="44"/>
                    <a:pt x="78" y="44"/>
                  </a:cubicBezTo>
                  <a:cubicBezTo>
                    <a:pt x="77" y="29"/>
                    <a:pt x="69" y="21"/>
                    <a:pt x="53" y="20"/>
                  </a:cubicBezTo>
                  <a:cubicBezTo>
                    <a:pt x="38" y="21"/>
                    <a:pt x="30" y="37"/>
                    <a:pt x="29" y="67"/>
                  </a:cubicBezTo>
                  <a:cubicBezTo>
                    <a:pt x="30" y="97"/>
                    <a:pt x="38" y="112"/>
                    <a:pt x="53" y="113"/>
                  </a:cubicBezTo>
                  <a:cubicBezTo>
                    <a:pt x="69" y="113"/>
                    <a:pt x="77" y="105"/>
                    <a:pt x="78" y="89"/>
                  </a:cubicBezTo>
                  <a:cubicBezTo>
                    <a:pt x="107" y="89"/>
                    <a:pt x="107" y="89"/>
                    <a:pt x="107" y="89"/>
                  </a:cubicBezTo>
                  <a:cubicBezTo>
                    <a:pt x="105" y="117"/>
                    <a:pt x="87" y="131"/>
                    <a:pt x="53" y="132"/>
                  </a:cubicBezTo>
                  <a:cubicBezTo>
                    <a:pt x="19" y="131"/>
                    <a:pt x="1" y="109"/>
                    <a:pt x="0" y="67"/>
                  </a:cubicBezTo>
                  <a:cubicBezTo>
                    <a:pt x="1" y="24"/>
                    <a:pt x="19" y="2"/>
                    <a:pt x="53" y="0"/>
                  </a:cubicBezTo>
                  <a:cubicBezTo>
                    <a:pt x="87" y="1"/>
                    <a:pt x="105" y="15"/>
                    <a:pt x="107" y="44"/>
                  </a:cubicBezTo>
                  <a:close/>
                </a:path>
              </a:pathLst>
            </a:custGeom>
            <a:solidFill>
              <a:srgbClr val="14378B"/>
            </a:solidFill>
            <a:ln>
              <a:noFill/>
            </a:ln>
          </p:spPr>
          <p:txBody>
            <a:bodyPr anchor="ctr"/>
            <a:lstStyle/>
            <a:p>
              <a:pPr algn="ctr"/>
              <a:endParaRPr/>
            </a:p>
          </p:txBody>
        </p:sp>
        <p:sp>
          <p:nvSpPr>
            <p:cNvPr id="82" name="îŝļíḍe">
              <a:extLst>
                <a:ext uri="{FF2B5EF4-FFF2-40B4-BE49-F238E27FC236}">
                  <a16:creationId xmlns:a16="http://schemas.microsoft.com/office/drawing/2014/main" id="{1FD3530C-2E3A-3440-798A-214771D9BE7D}"/>
                </a:ext>
              </a:extLst>
            </p:cNvPr>
            <p:cNvSpPr/>
            <p:nvPr/>
          </p:nvSpPr>
          <p:spPr bwMode="auto">
            <a:xfrm>
              <a:off x="7272612" y="-121383"/>
              <a:ext cx="49524" cy="70824"/>
            </a:xfrm>
            <a:custGeom>
              <a:avLst/>
              <a:gdLst>
                <a:gd name="T0" fmla="*/ 0 w 93"/>
                <a:gd name="T1" fmla="*/ 133 h 133"/>
                <a:gd name="T2" fmla="*/ 0 w 93"/>
                <a:gd name="T3" fmla="*/ 0 h 133"/>
                <a:gd name="T4" fmla="*/ 91 w 93"/>
                <a:gd name="T5" fmla="*/ 0 h 133"/>
                <a:gd name="T6" fmla="*/ 91 w 93"/>
                <a:gd name="T7" fmla="*/ 22 h 133"/>
                <a:gd name="T8" fmla="*/ 30 w 93"/>
                <a:gd name="T9" fmla="*/ 22 h 133"/>
                <a:gd name="T10" fmla="*/ 30 w 93"/>
                <a:gd name="T11" fmla="*/ 53 h 133"/>
                <a:gd name="T12" fmla="*/ 86 w 93"/>
                <a:gd name="T13" fmla="*/ 53 h 133"/>
                <a:gd name="T14" fmla="*/ 86 w 93"/>
                <a:gd name="T15" fmla="*/ 75 h 133"/>
                <a:gd name="T16" fmla="*/ 30 w 93"/>
                <a:gd name="T17" fmla="*/ 75 h 133"/>
                <a:gd name="T18" fmla="*/ 30 w 93"/>
                <a:gd name="T19" fmla="*/ 111 h 133"/>
                <a:gd name="T20" fmla="*/ 93 w 93"/>
                <a:gd name="T21" fmla="*/ 111 h 133"/>
                <a:gd name="T22" fmla="*/ 93 w 93"/>
                <a:gd name="T23" fmla="*/ 133 h 133"/>
                <a:gd name="T24" fmla="*/ 0 w 93"/>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3" h="133">
                  <a:moveTo>
                    <a:pt x="0" y="133"/>
                  </a:moveTo>
                  <a:lnTo>
                    <a:pt x="0" y="0"/>
                  </a:lnTo>
                  <a:lnTo>
                    <a:pt x="91" y="0"/>
                  </a:lnTo>
                  <a:lnTo>
                    <a:pt x="91" y="22"/>
                  </a:lnTo>
                  <a:lnTo>
                    <a:pt x="30" y="22"/>
                  </a:lnTo>
                  <a:lnTo>
                    <a:pt x="30" y="53"/>
                  </a:lnTo>
                  <a:lnTo>
                    <a:pt x="86" y="53"/>
                  </a:lnTo>
                  <a:lnTo>
                    <a:pt x="86" y="75"/>
                  </a:lnTo>
                  <a:lnTo>
                    <a:pt x="30" y="75"/>
                  </a:lnTo>
                  <a:lnTo>
                    <a:pt x="30" y="111"/>
                  </a:lnTo>
                  <a:lnTo>
                    <a:pt x="93" y="111"/>
                  </a:lnTo>
                  <a:lnTo>
                    <a:pt x="93" y="133"/>
                  </a:lnTo>
                  <a:lnTo>
                    <a:pt x="0" y="133"/>
                  </a:lnTo>
                  <a:close/>
                </a:path>
              </a:pathLst>
            </a:custGeom>
            <a:solidFill>
              <a:srgbClr val="14378B"/>
            </a:solidFill>
            <a:ln>
              <a:noFill/>
            </a:ln>
          </p:spPr>
          <p:txBody>
            <a:bodyPr anchor="ctr"/>
            <a:lstStyle/>
            <a:p>
              <a:pPr algn="ctr"/>
              <a:endParaRPr/>
            </a:p>
          </p:txBody>
        </p:sp>
        <p:sp>
          <p:nvSpPr>
            <p:cNvPr id="83" name="î$liḋè">
              <a:extLst>
                <a:ext uri="{FF2B5EF4-FFF2-40B4-BE49-F238E27FC236}">
                  <a16:creationId xmlns:a16="http://schemas.microsoft.com/office/drawing/2014/main" id="{8587DCA2-7215-EF4B-F152-80CC21A33272}"/>
                </a:ext>
              </a:extLst>
            </p:cNvPr>
            <p:cNvSpPr/>
            <p:nvPr/>
          </p:nvSpPr>
          <p:spPr bwMode="auto">
            <a:xfrm>
              <a:off x="7337046" y="-121383"/>
              <a:ext cx="63902" cy="70824"/>
            </a:xfrm>
            <a:custGeom>
              <a:avLst/>
              <a:gdLst>
                <a:gd name="T0" fmla="*/ 120 w 120"/>
                <a:gd name="T1" fmla="*/ 133 h 133"/>
                <a:gd name="T2" fmla="*/ 80 w 120"/>
                <a:gd name="T3" fmla="*/ 133 h 133"/>
                <a:gd name="T4" fmla="*/ 27 w 120"/>
                <a:gd name="T5" fmla="*/ 22 h 133"/>
                <a:gd name="T6" fmla="*/ 27 w 120"/>
                <a:gd name="T7" fmla="*/ 23 h 133"/>
                <a:gd name="T8" fmla="*/ 27 w 120"/>
                <a:gd name="T9" fmla="*/ 133 h 133"/>
                <a:gd name="T10" fmla="*/ 0 w 120"/>
                <a:gd name="T11" fmla="*/ 133 h 133"/>
                <a:gd name="T12" fmla="*/ 0 w 120"/>
                <a:gd name="T13" fmla="*/ 0 h 133"/>
                <a:gd name="T14" fmla="*/ 43 w 120"/>
                <a:gd name="T15" fmla="*/ 0 h 133"/>
                <a:gd name="T16" fmla="*/ 93 w 120"/>
                <a:gd name="T17" fmla="*/ 106 h 133"/>
                <a:gd name="T18" fmla="*/ 94 w 120"/>
                <a:gd name="T19" fmla="*/ 105 h 133"/>
                <a:gd name="T20" fmla="*/ 94 w 120"/>
                <a:gd name="T21" fmla="*/ 0 h 133"/>
                <a:gd name="T22" fmla="*/ 120 w 120"/>
                <a:gd name="T23" fmla="*/ 0 h 133"/>
                <a:gd name="T24" fmla="*/ 120 w 120"/>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133">
                  <a:moveTo>
                    <a:pt x="120" y="133"/>
                  </a:moveTo>
                  <a:lnTo>
                    <a:pt x="80" y="133"/>
                  </a:lnTo>
                  <a:lnTo>
                    <a:pt x="27" y="22"/>
                  </a:lnTo>
                  <a:lnTo>
                    <a:pt x="27" y="23"/>
                  </a:lnTo>
                  <a:lnTo>
                    <a:pt x="27" y="133"/>
                  </a:lnTo>
                  <a:lnTo>
                    <a:pt x="0" y="133"/>
                  </a:lnTo>
                  <a:lnTo>
                    <a:pt x="0" y="0"/>
                  </a:lnTo>
                  <a:lnTo>
                    <a:pt x="43" y="0"/>
                  </a:lnTo>
                  <a:lnTo>
                    <a:pt x="93" y="106"/>
                  </a:lnTo>
                  <a:lnTo>
                    <a:pt x="94" y="105"/>
                  </a:lnTo>
                  <a:lnTo>
                    <a:pt x="94" y="0"/>
                  </a:lnTo>
                  <a:lnTo>
                    <a:pt x="120" y="0"/>
                  </a:lnTo>
                  <a:lnTo>
                    <a:pt x="120" y="133"/>
                  </a:lnTo>
                  <a:close/>
                </a:path>
              </a:pathLst>
            </a:custGeom>
            <a:solidFill>
              <a:srgbClr val="14378B"/>
            </a:solidFill>
            <a:ln>
              <a:noFill/>
            </a:ln>
          </p:spPr>
          <p:txBody>
            <a:bodyPr anchor="ctr"/>
            <a:lstStyle/>
            <a:p>
              <a:pPr algn="ctr"/>
              <a:endParaRPr/>
            </a:p>
          </p:txBody>
        </p:sp>
        <p:sp>
          <p:nvSpPr>
            <p:cNvPr id="84" name="iṥḷiḍê">
              <a:extLst>
                <a:ext uri="{FF2B5EF4-FFF2-40B4-BE49-F238E27FC236}">
                  <a16:creationId xmlns:a16="http://schemas.microsoft.com/office/drawing/2014/main" id="{1307E08B-07F0-A378-798A-F96FC0582AE8}"/>
                </a:ext>
              </a:extLst>
            </p:cNvPr>
            <p:cNvSpPr/>
            <p:nvPr/>
          </p:nvSpPr>
          <p:spPr bwMode="auto">
            <a:xfrm>
              <a:off x="7411598" y="-121383"/>
              <a:ext cx="57511" cy="70824"/>
            </a:xfrm>
            <a:custGeom>
              <a:avLst/>
              <a:gdLst>
                <a:gd name="T0" fmla="*/ 0 w 108"/>
                <a:gd name="T1" fmla="*/ 22 h 133"/>
                <a:gd name="T2" fmla="*/ 0 w 108"/>
                <a:gd name="T3" fmla="*/ 0 h 133"/>
                <a:gd name="T4" fmla="*/ 108 w 108"/>
                <a:gd name="T5" fmla="*/ 0 h 133"/>
                <a:gd name="T6" fmla="*/ 108 w 108"/>
                <a:gd name="T7" fmla="*/ 22 h 133"/>
                <a:gd name="T8" fmla="*/ 69 w 108"/>
                <a:gd name="T9" fmla="*/ 22 h 133"/>
                <a:gd name="T10" fmla="*/ 69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85" name="îşļíḋé">
              <a:extLst>
                <a:ext uri="{FF2B5EF4-FFF2-40B4-BE49-F238E27FC236}">
                  <a16:creationId xmlns:a16="http://schemas.microsoft.com/office/drawing/2014/main" id="{429BA2D8-E481-4927-84C5-992F0049B120}"/>
                </a:ext>
              </a:extLst>
            </p:cNvPr>
            <p:cNvSpPr/>
            <p:nvPr/>
          </p:nvSpPr>
          <p:spPr bwMode="auto">
            <a:xfrm>
              <a:off x="7479760" y="-121383"/>
              <a:ext cx="56979" cy="70824"/>
            </a:xfrm>
            <a:custGeom>
              <a:avLst/>
              <a:gdLst>
                <a:gd name="T0" fmla="*/ 27 w 102"/>
                <a:gd name="T1" fmla="*/ 21 h 127"/>
                <a:gd name="T2" fmla="*/ 27 w 102"/>
                <a:gd name="T3" fmla="*/ 55 h 127"/>
                <a:gd name="T4" fmla="*/ 50 w 102"/>
                <a:gd name="T5" fmla="*/ 55 h 127"/>
                <a:gd name="T6" fmla="*/ 69 w 102"/>
                <a:gd name="T7" fmla="*/ 37 h 127"/>
                <a:gd name="T8" fmla="*/ 50 w 102"/>
                <a:gd name="T9" fmla="*/ 21 h 127"/>
                <a:gd name="T10" fmla="*/ 27 w 102"/>
                <a:gd name="T11" fmla="*/ 21 h 127"/>
                <a:gd name="T12" fmla="*/ 27 w 102"/>
                <a:gd name="T13" fmla="*/ 76 h 127"/>
                <a:gd name="T14" fmla="*/ 27 w 102"/>
                <a:gd name="T15" fmla="*/ 127 h 127"/>
                <a:gd name="T16" fmla="*/ 0 w 102"/>
                <a:gd name="T17" fmla="*/ 127 h 127"/>
                <a:gd name="T18" fmla="*/ 0 w 102"/>
                <a:gd name="T19" fmla="*/ 0 h 127"/>
                <a:gd name="T20" fmla="*/ 54 w 102"/>
                <a:gd name="T21" fmla="*/ 0 h 127"/>
                <a:gd name="T22" fmla="*/ 98 w 102"/>
                <a:gd name="T23" fmla="*/ 33 h 127"/>
                <a:gd name="T24" fmla="*/ 72 w 102"/>
                <a:gd name="T25" fmla="*/ 64 h 127"/>
                <a:gd name="T26" fmla="*/ 72 w 102"/>
                <a:gd name="T27" fmla="*/ 65 h 127"/>
                <a:gd name="T28" fmla="*/ 95 w 102"/>
                <a:gd name="T29" fmla="*/ 93 h 127"/>
                <a:gd name="T30" fmla="*/ 95 w 102"/>
                <a:gd name="T31" fmla="*/ 97 h 127"/>
                <a:gd name="T32" fmla="*/ 102 w 102"/>
                <a:gd name="T33" fmla="*/ 127 h 127"/>
                <a:gd name="T34" fmla="*/ 73 w 102"/>
                <a:gd name="T35" fmla="*/ 127 h 127"/>
                <a:gd name="T36" fmla="*/ 68 w 102"/>
                <a:gd name="T37" fmla="*/ 93 h 127"/>
                <a:gd name="T38" fmla="*/ 56 w 102"/>
                <a:gd name="T39" fmla="*/ 76 h 127"/>
                <a:gd name="T40" fmla="*/ 27 w 102"/>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2" h="127">
                  <a:moveTo>
                    <a:pt x="27" y="21"/>
                  </a:moveTo>
                  <a:cubicBezTo>
                    <a:pt x="27" y="55"/>
                    <a:pt x="27" y="55"/>
                    <a:pt x="27" y="55"/>
                  </a:cubicBezTo>
                  <a:cubicBezTo>
                    <a:pt x="50" y="55"/>
                    <a:pt x="50" y="55"/>
                    <a:pt x="50" y="55"/>
                  </a:cubicBezTo>
                  <a:cubicBezTo>
                    <a:pt x="63" y="55"/>
                    <a:pt x="69" y="49"/>
                    <a:pt x="69" y="37"/>
                  </a:cubicBezTo>
                  <a:cubicBezTo>
                    <a:pt x="69"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4" y="66"/>
                    <a:pt x="92" y="75"/>
                    <a:pt x="95" y="93"/>
                  </a:cubicBezTo>
                  <a:cubicBezTo>
                    <a:pt x="95" y="95"/>
                    <a:pt x="95" y="96"/>
                    <a:pt x="95" y="97"/>
                  </a:cubicBezTo>
                  <a:cubicBezTo>
                    <a:pt x="97" y="112"/>
                    <a:pt x="99" y="122"/>
                    <a:pt x="102" y="127"/>
                  </a:cubicBezTo>
                  <a:cubicBezTo>
                    <a:pt x="73" y="127"/>
                    <a:pt x="73" y="127"/>
                    <a:pt x="73" y="127"/>
                  </a:cubicBezTo>
                  <a:cubicBezTo>
                    <a:pt x="70" y="116"/>
                    <a:pt x="68"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87" name="ïś1îḓé">
              <a:extLst>
                <a:ext uri="{FF2B5EF4-FFF2-40B4-BE49-F238E27FC236}">
                  <a16:creationId xmlns:a16="http://schemas.microsoft.com/office/drawing/2014/main" id="{E793C40C-5FFF-7C54-F954-527652A992A0}"/>
                </a:ext>
              </a:extLst>
            </p:cNvPr>
            <p:cNvSpPr/>
            <p:nvPr/>
          </p:nvSpPr>
          <p:spPr bwMode="auto">
            <a:xfrm>
              <a:off x="7543661" y="-121383"/>
              <a:ext cx="69227" cy="70824"/>
            </a:xfrm>
            <a:custGeom>
              <a:avLst/>
              <a:gdLst>
                <a:gd name="T0" fmla="*/ 28 w 130"/>
                <a:gd name="T1" fmla="*/ 133 h 133"/>
                <a:gd name="T2" fmla="*/ 0 w 130"/>
                <a:gd name="T3" fmla="*/ 133 h 133"/>
                <a:gd name="T4" fmla="*/ 49 w 130"/>
                <a:gd name="T5" fmla="*/ 0 h 133"/>
                <a:gd name="T6" fmla="*/ 83 w 130"/>
                <a:gd name="T7" fmla="*/ 0 h 133"/>
                <a:gd name="T8" fmla="*/ 130 w 130"/>
                <a:gd name="T9" fmla="*/ 133 h 133"/>
                <a:gd name="T10" fmla="*/ 100 w 130"/>
                <a:gd name="T11" fmla="*/ 133 h 133"/>
                <a:gd name="T12" fmla="*/ 91 w 130"/>
                <a:gd name="T13" fmla="*/ 106 h 133"/>
                <a:gd name="T14" fmla="*/ 38 w 130"/>
                <a:gd name="T15" fmla="*/ 106 h 133"/>
                <a:gd name="T16" fmla="*/ 28 w 130"/>
                <a:gd name="T17" fmla="*/ 133 h 133"/>
                <a:gd name="T18" fmla="*/ 28 w 130"/>
                <a:gd name="T19" fmla="*/ 133 h 133"/>
                <a:gd name="T20" fmla="*/ 45 w 130"/>
                <a:gd name="T21" fmla="*/ 83 h 133"/>
                <a:gd name="T22" fmla="*/ 84 w 130"/>
                <a:gd name="T23" fmla="*/ 83 h 133"/>
                <a:gd name="T24" fmla="*/ 65 w 130"/>
                <a:gd name="T25" fmla="*/ 26 h 133"/>
                <a:gd name="T26" fmla="*/ 65 w 130"/>
                <a:gd name="T27" fmla="*/ 26 h 133"/>
                <a:gd name="T28" fmla="*/ 45 w 130"/>
                <a:gd name="T29" fmla="*/ 8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0" h="133">
                  <a:moveTo>
                    <a:pt x="28" y="133"/>
                  </a:moveTo>
                  <a:lnTo>
                    <a:pt x="0" y="133"/>
                  </a:lnTo>
                  <a:lnTo>
                    <a:pt x="49" y="0"/>
                  </a:lnTo>
                  <a:lnTo>
                    <a:pt x="83" y="0"/>
                  </a:lnTo>
                  <a:lnTo>
                    <a:pt x="130" y="133"/>
                  </a:lnTo>
                  <a:lnTo>
                    <a:pt x="100" y="133"/>
                  </a:lnTo>
                  <a:lnTo>
                    <a:pt x="91" y="106"/>
                  </a:lnTo>
                  <a:lnTo>
                    <a:pt x="38" y="106"/>
                  </a:lnTo>
                  <a:lnTo>
                    <a:pt x="28" y="133"/>
                  </a:lnTo>
                  <a:lnTo>
                    <a:pt x="28" y="133"/>
                  </a:lnTo>
                  <a:close/>
                  <a:moveTo>
                    <a:pt x="45" y="83"/>
                  </a:moveTo>
                  <a:lnTo>
                    <a:pt x="84" y="83"/>
                  </a:lnTo>
                  <a:lnTo>
                    <a:pt x="65" y="26"/>
                  </a:lnTo>
                  <a:lnTo>
                    <a:pt x="65" y="26"/>
                  </a:lnTo>
                  <a:lnTo>
                    <a:pt x="45" y="83"/>
                  </a:lnTo>
                  <a:close/>
                </a:path>
              </a:pathLst>
            </a:custGeom>
            <a:solidFill>
              <a:srgbClr val="14378B"/>
            </a:solidFill>
            <a:ln>
              <a:noFill/>
            </a:ln>
          </p:spPr>
          <p:txBody>
            <a:bodyPr anchor="ctr"/>
            <a:lstStyle/>
            <a:p>
              <a:pPr algn="ctr"/>
              <a:endParaRPr/>
            </a:p>
          </p:txBody>
        </p:sp>
        <p:sp>
          <p:nvSpPr>
            <p:cNvPr id="89" name="iš1îḑe">
              <a:extLst>
                <a:ext uri="{FF2B5EF4-FFF2-40B4-BE49-F238E27FC236}">
                  <a16:creationId xmlns:a16="http://schemas.microsoft.com/office/drawing/2014/main" id="{FBCF22FF-E576-3302-C52C-41D6BDB21321}"/>
                </a:ext>
              </a:extLst>
            </p:cNvPr>
            <p:cNvSpPr/>
            <p:nvPr/>
          </p:nvSpPr>
          <p:spPr bwMode="auto">
            <a:xfrm>
              <a:off x="7624071" y="-121383"/>
              <a:ext cx="45796" cy="70824"/>
            </a:xfrm>
            <a:custGeom>
              <a:avLst/>
              <a:gdLst>
                <a:gd name="T0" fmla="*/ 86 w 86"/>
                <a:gd name="T1" fmla="*/ 133 h 133"/>
                <a:gd name="T2" fmla="*/ 0 w 86"/>
                <a:gd name="T3" fmla="*/ 133 h 133"/>
                <a:gd name="T4" fmla="*/ 0 w 86"/>
                <a:gd name="T5" fmla="*/ 0 h 133"/>
                <a:gd name="T6" fmla="*/ 28 w 86"/>
                <a:gd name="T7" fmla="*/ 0 h 133"/>
                <a:gd name="T8" fmla="*/ 28 w 86"/>
                <a:gd name="T9" fmla="*/ 111 h 133"/>
                <a:gd name="T10" fmla="*/ 86 w 86"/>
                <a:gd name="T11" fmla="*/ 111 h 133"/>
                <a:gd name="T12" fmla="*/ 86 w 86"/>
                <a:gd name="T13" fmla="*/ 133 h 133"/>
              </a:gdLst>
              <a:ahLst/>
              <a:cxnLst>
                <a:cxn ang="0">
                  <a:pos x="T0" y="T1"/>
                </a:cxn>
                <a:cxn ang="0">
                  <a:pos x="T2" y="T3"/>
                </a:cxn>
                <a:cxn ang="0">
                  <a:pos x="T4" y="T5"/>
                </a:cxn>
                <a:cxn ang="0">
                  <a:pos x="T6" y="T7"/>
                </a:cxn>
                <a:cxn ang="0">
                  <a:pos x="T8" y="T9"/>
                </a:cxn>
                <a:cxn ang="0">
                  <a:pos x="T10" y="T11"/>
                </a:cxn>
                <a:cxn ang="0">
                  <a:pos x="T12" y="T13"/>
                </a:cxn>
              </a:cxnLst>
              <a:rect l="0" t="0" r="r" b="b"/>
              <a:pathLst>
                <a:path w="86" h="133">
                  <a:moveTo>
                    <a:pt x="86" y="133"/>
                  </a:moveTo>
                  <a:lnTo>
                    <a:pt x="0" y="133"/>
                  </a:lnTo>
                  <a:lnTo>
                    <a:pt x="0" y="0"/>
                  </a:lnTo>
                  <a:lnTo>
                    <a:pt x="28" y="0"/>
                  </a:lnTo>
                  <a:lnTo>
                    <a:pt x="28" y="111"/>
                  </a:lnTo>
                  <a:lnTo>
                    <a:pt x="86" y="111"/>
                  </a:lnTo>
                  <a:lnTo>
                    <a:pt x="86" y="133"/>
                  </a:lnTo>
                  <a:close/>
                </a:path>
              </a:pathLst>
            </a:custGeom>
            <a:solidFill>
              <a:srgbClr val="14378B"/>
            </a:solidFill>
            <a:ln>
              <a:noFill/>
            </a:ln>
          </p:spPr>
          <p:txBody>
            <a:bodyPr anchor="ctr"/>
            <a:lstStyle/>
            <a:p>
              <a:pPr algn="ctr"/>
              <a:endParaRPr/>
            </a:p>
          </p:txBody>
        </p:sp>
        <p:sp>
          <p:nvSpPr>
            <p:cNvPr id="90" name="isļiḑê">
              <a:extLst>
                <a:ext uri="{FF2B5EF4-FFF2-40B4-BE49-F238E27FC236}">
                  <a16:creationId xmlns:a16="http://schemas.microsoft.com/office/drawing/2014/main" id="{B9B5477A-5FBA-92A6-7444-51DBA7DABEE4}"/>
                </a:ext>
              </a:extLst>
            </p:cNvPr>
            <p:cNvSpPr/>
            <p:nvPr/>
          </p:nvSpPr>
          <p:spPr bwMode="auto">
            <a:xfrm>
              <a:off x="7698623"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7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7" y="0"/>
                  </a:cubicBezTo>
                  <a:cubicBezTo>
                    <a:pt x="84" y="2"/>
                    <a:pt x="99" y="15"/>
                    <a:pt x="100" y="39"/>
                  </a:cubicBezTo>
                  <a:close/>
                </a:path>
              </a:pathLst>
            </a:custGeom>
            <a:solidFill>
              <a:srgbClr val="14378B"/>
            </a:solidFill>
            <a:ln>
              <a:noFill/>
            </a:ln>
          </p:spPr>
          <p:txBody>
            <a:bodyPr anchor="ctr"/>
            <a:lstStyle/>
            <a:p>
              <a:pPr algn="ctr"/>
              <a:endParaRPr/>
            </a:p>
          </p:txBody>
        </p:sp>
        <p:sp>
          <p:nvSpPr>
            <p:cNvPr id="91" name="îṥḻide">
              <a:extLst>
                <a:ext uri="{FF2B5EF4-FFF2-40B4-BE49-F238E27FC236}">
                  <a16:creationId xmlns:a16="http://schemas.microsoft.com/office/drawing/2014/main" id="{D51A3A15-AB4A-90AC-A8F9-081DF031B22E}"/>
                </a:ext>
              </a:extLst>
            </p:cNvPr>
            <p:cNvSpPr/>
            <p:nvPr/>
          </p:nvSpPr>
          <p:spPr bwMode="auto">
            <a:xfrm>
              <a:off x="7768382" y="-123513"/>
              <a:ext cx="67629" cy="74020"/>
            </a:xfrm>
            <a:custGeom>
              <a:avLst/>
              <a:gdLst>
                <a:gd name="T0" fmla="*/ 61 w 121"/>
                <a:gd name="T1" fmla="*/ 132 h 132"/>
                <a:gd name="T2" fmla="*/ 0 w 121"/>
                <a:gd name="T3" fmla="*/ 67 h 132"/>
                <a:gd name="T4" fmla="*/ 61 w 121"/>
                <a:gd name="T5" fmla="*/ 0 h 132"/>
                <a:gd name="T6" fmla="*/ 121 w 121"/>
                <a:gd name="T7" fmla="*/ 67 h 132"/>
                <a:gd name="T8" fmla="*/ 61 w 121"/>
                <a:gd name="T9" fmla="*/ 132 h 132"/>
                <a:gd name="T10" fmla="*/ 61 w 121"/>
                <a:gd name="T11" fmla="*/ 20 h 132"/>
                <a:gd name="T12" fmla="*/ 29 w 121"/>
                <a:gd name="T13" fmla="*/ 67 h 132"/>
                <a:gd name="T14" fmla="*/ 61 w 121"/>
                <a:gd name="T15" fmla="*/ 113 h 132"/>
                <a:gd name="T16" fmla="*/ 93 w 121"/>
                <a:gd name="T17" fmla="*/ 67 h 132"/>
                <a:gd name="T18" fmla="*/ 61 w 121"/>
                <a:gd name="T19" fmla="*/ 2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32">
                  <a:moveTo>
                    <a:pt x="61" y="132"/>
                  </a:moveTo>
                  <a:cubicBezTo>
                    <a:pt x="21" y="131"/>
                    <a:pt x="1" y="109"/>
                    <a:pt x="0" y="67"/>
                  </a:cubicBezTo>
                  <a:cubicBezTo>
                    <a:pt x="1" y="23"/>
                    <a:pt x="21" y="1"/>
                    <a:pt x="61" y="0"/>
                  </a:cubicBezTo>
                  <a:cubicBezTo>
                    <a:pt x="100" y="1"/>
                    <a:pt x="120" y="23"/>
                    <a:pt x="121" y="67"/>
                  </a:cubicBezTo>
                  <a:cubicBezTo>
                    <a:pt x="120" y="109"/>
                    <a:pt x="100" y="131"/>
                    <a:pt x="61" y="132"/>
                  </a:cubicBezTo>
                  <a:close/>
                  <a:moveTo>
                    <a:pt x="61" y="20"/>
                  </a:moveTo>
                  <a:cubicBezTo>
                    <a:pt x="39" y="20"/>
                    <a:pt x="29" y="36"/>
                    <a:pt x="29" y="67"/>
                  </a:cubicBezTo>
                  <a:cubicBezTo>
                    <a:pt x="29" y="98"/>
                    <a:pt x="39" y="113"/>
                    <a:pt x="61" y="113"/>
                  </a:cubicBezTo>
                  <a:cubicBezTo>
                    <a:pt x="82" y="113"/>
                    <a:pt x="93" y="98"/>
                    <a:pt x="93" y="67"/>
                  </a:cubicBezTo>
                  <a:cubicBezTo>
                    <a:pt x="93" y="36"/>
                    <a:pt x="82" y="20"/>
                    <a:pt x="61" y="20"/>
                  </a:cubicBezTo>
                  <a:close/>
                </a:path>
              </a:pathLst>
            </a:custGeom>
            <a:solidFill>
              <a:srgbClr val="14378B"/>
            </a:solidFill>
            <a:ln>
              <a:noFill/>
            </a:ln>
          </p:spPr>
          <p:txBody>
            <a:bodyPr anchor="ctr"/>
            <a:lstStyle/>
            <a:p>
              <a:pPr algn="ctr"/>
              <a:endParaRPr/>
            </a:p>
          </p:txBody>
        </p:sp>
        <p:sp>
          <p:nvSpPr>
            <p:cNvPr id="92" name="iṩ1íḋê">
              <a:extLst>
                <a:ext uri="{FF2B5EF4-FFF2-40B4-BE49-F238E27FC236}">
                  <a16:creationId xmlns:a16="http://schemas.microsoft.com/office/drawing/2014/main" id="{BFFD0972-1A34-6DF7-8F7C-548D6E6DEEAD}"/>
                </a:ext>
              </a:extLst>
            </p:cNvPr>
            <p:cNvSpPr/>
            <p:nvPr/>
          </p:nvSpPr>
          <p:spPr bwMode="auto">
            <a:xfrm>
              <a:off x="7850921" y="-121383"/>
              <a:ext cx="62304" cy="71889"/>
            </a:xfrm>
            <a:custGeom>
              <a:avLst/>
              <a:gdLst>
                <a:gd name="T0" fmla="*/ 84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8 w 111"/>
                <a:gd name="T13" fmla="*/ 0 h 129"/>
                <a:gd name="T14" fmla="*/ 28 w 111"/>
                <a:gd name="T15" fmla="*/ 70 h 129"/>
                <a:gd name="T16" fmla="*/ 56 w 111"/>
                <a:gd name="T17" fmla="*/ 110 h 129"/>
                <a:gd name="T18" fmla="*/ 84 w 111"/>
                <a:gd name="T19" fmla="*/ 70 h 129"/>
                <a:gd name="T20" fmla="*/ 84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4" y="0"/>
                  </a:moveTo>
                  <a:cubicBezTo>
                    <a:pt x="111" y="0"/>
                    <a:pt x="111" y="0"/>
                    <a:pt x="111" y="0"/>
                  </a:cubicBezTo>
                  <a:cubicBezTo>
                    <a:pt x="111" y="80"/>
                    <a:pt x="111" y="80"/>
                    <a:pt x="111" y="80"/>
                  </a:cubicBezTo>
                  <a:cubicBezTo>
                    <a:pt x="110" y="112"/>
                    <a:pt x="91" y="128"/>
                    <a:pt x="56" y="129"/>
                  </a:cubicBezTo>
                  <a:cubicBezTo>
                    <a:pt x="20" y="128"/>
                    <a:pt x="1" y="112"/>
                    <a:pt x="0" y="80"/>
                  </a:cubicBezTo>
                  <a:cubicBezTo>
                    <a:pt x="0" y="0"/>
                    <a:pt x="0" y="0"/>
                    <a:pt x="0" y="0"/>
                  </a:cubicBezTo>
                  <a:cubicBezTo>
                    <a:pt x="28" y="0"/>
                    <a:pt x="28" y="0"/>
                    <a:pt x="28" y="0"/>
                  </a:cubicBezTo>
                  <a:cubicBezTo>
                    <a:pt x="28" y="70"/>
                    <a:pt x="28" y="70"/>
                    <a:pt x="28" y="70"/>
                  </a:cubicBezTo>
                  <a:cubicBezTo>
                    <a:pt x="26" y="98"/>
                    <a:pt x="35" y="111"/>
                    <a:pt x="56" y="110"/>
                  </a:cubicBezTo>
                  <a:cubicBezTo>
                    <a:pt x="76" y="111"/>
                    <a:pt x="85" y="98"/>
                    <a:pt x="84" y="70"/>
                  </a:cubicBezTo>
                  <a:lnTo>
                    <a:pt x="84" y="0"/>
                  </a:lnTo>
                  <a:close/>
                </a:path>
              </a:pathLst>
            </a:custGeom>
            <a:solidFill>
              <a:srgbClr val="14378B"/>
            </a:solidFill>
            <a:ln>
              <a:noFill/>
            </a:ln>
          </p:spPr>
          <p:txBody>
            <a:bodyPr anchor="ctr"/>
            <a:lstStyle/>
            <a:p>
              <a:pPr algn="ctr"/>
              <a:endParaRPr/>
            </a:p>
          </p:txBody>
        </p:sp>
        <p:sp>
          <p:nvSpPr>
            <p:cNvPr id="93" name="isļiḑe">
              <a:extLst>
                <a:ext uri="{FF2B5EF4-FFF2-40B4-BE49-F238E27FC236}">
                  <a16:creationId xmlns:a16="http://schemas.microsoft.com/office/drawing/2014/main" id="{44057475-0814-C8BC-1F46-84C7F7CA3CE6}"/>
                </a:ext>
              </a:extLst>
            </p:cNvPr>
            <p:cNvSpPr/>
            <p:nvPr/>
          </p:nvSpPr>
          <p:spPr bwMode="auto">
            <a:xfrm>
              <a:off x="7924941" y="-121383"/>
              <a:ext cx="58044" cy="70824"/>
            </a:xfrm>
            <a:custGeom>
              <a:avLst/>
              <a:gdLst>
                <a:gd name="T0" fmla="*/ 0 w 109"/>
                <a:gd name="T1" fmla="*/ 22 h 133"/>
                <a:gd name="T2" fmla="*/ 0 w 109"/>
                <a:gd name="T3" fmla="*/ 0 h 133"/>
                <a:gd name="T4" fmla="*/ 109 w 109"/>
                <a:gd name="T5" fmla="*/ 0 h 133"/>
                <a:gd name="T6" fmla="*/ 109 w 109"/>
                <a:gd name="T7" fmla="*/ 22 h 133"/>
                <a:gd name="T8" fmla="*/ 69 w 109"/>
                <a:gd name="T9" fmla="*/ 22 h 133"/>
                <a:gd name="T10" fmla="*/ 69 w 109"/>
                <a:gd name="T11" fmla="*/ 133 h 133"/>
                <a:gd name="T12" fmla="*/ 40 w 109"/>
                <a:gd name="T13" fmla="*/ 133 h 133"/>
                <a:gd name="T14" fmla="*/ 40 w 109"/>
                <a:gd name="T15" fmla="*/ 22 h 133"/>
                <a:gd name="T16" fmla="*/ 0 w 109"/>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 h="133">
                  <a:moveTo>
                    <a:pt x="0" y="22"/>
                  </a:moveTo>
                  <a:lnTo>
                    <a:pt x="0" y="0"/>
                  </a:lnTo>
                  <a:lnTo>
                    <a:pt x="109" y="0"/>
                  </a:lnTo>
                  <a:lnTo>
                    <a:pt x="109"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94" name="išļïďè">
              <a:extLst>
                <a:ext uri="{FF2B5EF4-FFF2-40B4-BE49-F238E27FC236}">
                  <a16:creationId xmlns:a16="http://schemas.microsoft.com/office/drawing/2014/main" id="{5C6DF5BD-9FD2-E943-1E25-DA1344BEB325}"/>
                </a:ext>
              </a:extLst>
            </p:cNvPr>
            <p:cNvSpPr/>
            <p:nvPr/>
          </p:nvSpPr>
          <p:spPr bwMode="auto">
            <a:xfrm>
              <a:off x="7994168" y="-121383"/>
              <a:ext cx="57511" cy="70824"/>
            </a:xfrm>
            <a:custGeom>
              <a:avLst/>
              <a:gdLst>
                <a:gd name="T0" fmla="*/ 28 w 108"/>
                <a:gd name="T1" fmla="*/ 133 h 133"/>
                <a:gd name="T2" fmla="*/ 0 w 108"/>
                <a:gd name="T3" fmla="*/ 133 h 133"/>
                <a:gd name="T4" fmla="*/ 0 w 108"/>
                <a:gd name="T5" fmla="*/ 0 h 133"/>
                <a:gd name="T6" fmla="*/ 28 w 108"/>
                <a:gd name="T7" fmla="*/ 0 h 133"/>
                <a:gd name="T8" fmla="*/ 28 w 108"/>
                <a:gd name="T9" fmla="*/ 52 h 133"/>
                <a:gd name="T10" fmla="*/ 79 w 108"/>
                <a:gd name="T11" fmla="*/ 52 h 133"/>
                <a:gd name="T12" fmla="*/ 79 w 108"/>
                <a:gd name="T13" fmla="*/ 0 h 133"/>
                <a:gd name="T14" fmla="*/ 108 w 108"/>
                <a:gd name="T15" fmla="*/ 0 h 133"/>
                <a:gd name="T16" fmla="*/ 108 w 108"/>
                <a:gd name="T17" fmla="*/ 133 h 133"/>
                <a:gd name="T18" fmla="*/ 80 w 108"/>
                <a:gd name="T19" fmla="*/ 133 h 133"/>
                <a:gd name="T20" fmla="*/ 80 w 108"/>
                <a:gd name="T21" fmla="*/ 75 h 133"/>
                <a:gd name="T22" fmla="*/ 28 w 108"/>
                <a:gd name="T23" fmla="*/ 75 h 133"/>
                <a:gd name="T24" fmla="*/ 28 w 108"/>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8" h="133">
                  <a:moveTo>
                    <a:pt x="28" y="133"/>
                  </a:moveTo>
                  <a:lnTo>
                    <a:pt x="0" y="133"/>
                  </a:lnTo>
                  <a:lnTo>
                    <a:pt x="0" y="0"/>
                  </a:lnTo>
                  <a:lnTo>
                    <a:pt x="28" y="0"/>
                  </a:lnTo>
                  <a:lnTo>
                    <a:pt x="28" y="52"/>
                  </a:lnTo>
                  <a:lnTo>
                    <a:pt x="79" y="52"/>
                  </a:lnTo>
                  <a:lnTo>
                    <a:pt x="79" y="0"/>
                  </a:lnTo>
                  <a:lnTo>
                    <a:pt x="108" y="0"/>
                  </a:lnTo>
                  <a:lnTo>
                    <a:pt x="108" y="133"/>
                  </a:lnTo>
                  <a:lnTo>
                    <a:pt x="80" y="133"/>
                  </a:lnTo>
                  <a:lnTo>
                    <a:pt x="80" y="75"/>
                  </a:lnTo>
                  <a:lnTo>
                    <a:pt x="28" y="75"/>
                  </a:lnTo>
                  <a:lnTo>
                    <a:pt x="28" y="133"/>
                  </a:lnTo>
                  <a:close/>
                </a:path>
              </a:pathLst>
            </a:custGeom>
            <a:solidFill>
              <a:srgbClr val="14378B"/>
            </a:solidFill>
            <a:ln>
              <a:noFill/>
            </a:ln>
          </p:spPr>
          <p:txBody>
            <a:bodyPr anchor="ctr"/>
            <a:lstStyle/>
            <a:p>
              <a:pPr algn="ctr"/>
              <a:endParaRPr/>
            </a:p>
          </p:txBody>
        </p:sp>
        <p:sp>
          <p:nvSpPr>
            <p:cNvPr id="95" name="íṩ1îdè">
              <a:extLst>
                <a:ext uri="{FF2B5EF4-FFF2-40B4-BE49-F238E27FC236}">
                  <a16:creationId xmlns:a16="http://schemas.microsoft.com/office/drawing/2014/main" id="{12BEE1A8-0730-F7E3-A7A2-4F564949578A}"/>
                </a:ext>
              </a:extLst>
            </p:cNvPr>
            <p:cNvSpPr/>
            <p:nvPr/>
          </p:nvSpPr>
          <p:spPr bwMode="auto">
            <a:xfrm>
              <a:off x="8090552" y="-121383"/>
              <a:ext cx="62304" cy="71889"/>
            </a:xfrm>
            <a:custGeom>
              <a:avLst/>
              <a:gdLst>
                <a:gd name="T0" fmla="*/ 83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7 w 111"/>
                <a:gd name="T13" fmla="*/ 0 h 129"/>
                <a:gd name="T14" fmla="*/ 27 w 111"/>
                <a:gd name="T15" fmla="*/ 70 h 129"/>
                <a:gd name="T16" fmla="*/ 56 w 111"/>
                <a:gd name="T17" fmla="*/ 110 h 129"/>
                <a:gd name="T18" fmla="*/ 83 w 111"/>
                <a:gd name="T19" fmla="*/ 70 h 129"/>
                <a:gd name="T20" fmla="*/ 83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3" y="0"/>
                  </a:moveTo>
                  <a:cubicBezTo>
                    <a:pt x="111" y="0"/>
                    <a:pt x="111" y="0"/>
                    <a:pt x="111" y="0"/>
                  </a:cubicBezTo>
                  <a:cubicBezTo>
                    <a:pt x="111" y="80"/>
                    <a:pt x="111" y="80"/>
                    <a:pt x="111" y="80"/>
                  </a:cubicBezTo>
                  <a:cubicBezTo>
                    <a:pt x="109" y="112"/>
                    <a:pt x="91" y="128"/>
                    <a:pt x="56" y="129"/>
                  </a:cubicBezTo>
                  <a:cubicBezTo>
                    <a:pt x="19" y="128"/>
                    <a:pt x="1" y="112"/>
                    <a:pt x="0" y="80"/>
                  </a:cubicBezTo>
                  <a:cubicBezTo>
                    <a:pt x="0" y="0"/>
                    <a:pt x="0" y="0"/>
                    <a:pt x="0" y="0"/>
                  </a:cubicBezTo>
                  <a:cubicBezTo>
                    <a:pt x="27" y="0"/>
                    <a:pt x="27" y="0"/>
                    <a:pt x="27" y="0"/>
                  </a:cubicBezTo>
                  <a:cubicBezTo>
                    <a:pt x="27" y="70"/>
                    <a:pt x="27" y="70"/>
                    <a:pt x="27" y="70"/>
                  </a:cubicBezTo>
                  <a:cubicBezTo>
                    <a:pt x="26" y="98"/>
                    <a:pt x="35" y="111"/>
                    <a:pt x="56" y="110"/>
                  </a:cubicBezTo>
                  <a:cubicBezTo>
                    <a:pt x="76" y="111"/>
                    <a:pt x="85" y="98"/>
                    <a:pt x="83" y="70"/>
                  </a:cubicBezTo>
                  <a:lnTo>
                    <a:pt x="83" y="0"/>
                  </a:lnTo>
                  <a:close/>
                </a:path>
              </a:pathLst>
            </a:custGeom>
            <a:solidFill>
              <a:srgbClr val="14378B"/>
            </a:solidFill>
            <a:ln>
              <a:noFill/>
            </a:ln>
          </p:spPr>
          <p:txBody>
            <a:bodyPr anchor="ctr"/>
            <a:lstStyle/>
            <a:p>
              <a:pPr algn="ctr"/>
              <a:endParaRPr/>
            </a:p>
          </p:txBody>
        </p:sp>
        <p:sp>
          <p:nvSpPr>
            <p:cNvPr id="96" name="íṣlïḓé">
              <a:extLst>
                <a:ext uri="{FF2B5EF4-FFF2-40B4-BE49-F238E27FC236}">
                  <a16:creationId xmlns:a16="http://schemas.microsoft.com/office/drawing/2014/main" id="{6F54B96C-ABD0-2B83-F852-ECD5B6B01126}"/>
                </a:ext>
              </a:extLst>
            </p:cNvPr>
            <p:cNvSpPr/>
            <p:nvPr/>
          </p:nvSpPr>
          <p:spPr bwMode="auto">
            <a:xfrm>
              <a:off x="8169897" y="-121383"/>
              <a:ext cx="64434" cy="70824"/>
            </a:xfrm>
            <a:custGeom>
              <a:avLst/>
              <a:gdLst>
                <a:gd name="T0" fmla="*/ 121 w 121"/>
                <a:gd name="T1" fmla="*/ 133 h 133"/>
                <a:gd name="T2" fmla="*/ 79 w 121"/>
                <a:gd name="T3" fmla="*/ 133 h 133"/>
                <a:gd name="T4" fmla="*/ 27 w 121"/>
                <a:gd name="T5" fmla="*/ 22 h 133"/>
                <a:gd name="T6" fmla="*/ 26 w 121"/>
                <a:gd name="T7" fmla="*/ 23 h 133"/>
                <a:gd name="T8" fmla="*/ 26 w 121"/>
                <a:gd name="T9" fmla="*/ 133 h 133"/>
                <a:gd name="T10" fmla="*/ 0 w 121"/>
                <a:gd name="T11" fmla="*/ 133 h 133"/>
                <a:gd name="T12" fmla="*/ 0 w 121"/>
                <a:gd name="T13" fmla="*/ 0 h 133"/>
                <a:gd name="T14" fmla="*/ 42 w 121"/>
                <a:gd name="T15" fmla="*/ 0 h 133"/>
                <a:gd name="T16" fmla="*/ 93 w 121"/>
                <a:gd name="T17" fmla="*/ 106 h 133"/>
                <a:gd name="T18" fmla="*/ 93 w 121"/>
                <a:gd name="T19" fmla="*/ 105 h 133"/>
                <a:gd name="T20" fmla="*/ 93 w 121"/>
                <a:gd name="T21" fmla="*/ 0 h 133"/>
                <a:gd name="T22" fmla="*/ 121 w 121"/>
                <a:gd name="T23" fmla="*/ 0 h 133"/>
                <a:gd name="T24" fmla="*/ 121 w 121"/>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1" h="133">
                  <a:moveTo>
                    <a:pt x="121" y="133"/>
                  </a:moveTo>
                  <a:lnTo>
                    <a:pt x="79" y="133"/>
                  </a:lnTo>
                  <a:lnTo>
                    <a:pt x="27" y="22"/>
                  </a:lnTo>
                  <a:lnTo>
                    <a:pt x="26" y="23"/>
                  </a:lnTo>
                  <a:lnTo>
                    <a:pt x="26" y="133"/>
                  </a:lnTo>
                  <a:lnTo>
                    <a:pt x="0" y="133"/>
                  </a:lnTo>
                  <a:lnTo>
                    <a:pt x="0" y="0"/>
                  </a:lnTo>
                  <a:lnTo>
                    <a:pt x="42" y="0"/>
                  </a:lnTo>
                  <a:lnTo>
                    <a:pt x="93" y="106"/>
                  </a:lnTo>
                  <a:lnTo>
                    <a:pt x="93" y="105"/>
                  </a:lnTo>
                  <a:lnTo>
                    <a:pt x="93" y="0"/>
                  </a:lnTo>
                  <a:lnTo>
                    <a:pt x="121" y="0"/>
                  </a:lnTo>
                  <a:lnTo>
                    <a:pt x="121" y="133"/>
                  </a:lnTo>
                  <a:close/>
                </a:path>
              </a:pathLst>
            </a:custGeom>
            <a:solidFill>
              <a:srgbClr val="14378B"/>
            </a:solidFill>
            <a:ln>
              <a:noFill/>
            </a:ln>
          </p:spPr>
          <p:txBody>
            <a:bodyPr anchor="ctr"/>
            <a:lstStyle/>
            <a:p>
              <a:pPr algn="ctr"/>
              <a:endParaRPr/>
            </a:p>
          </p:txBody>
        </p:sp>
        <p:sp>
          <p:nvSpPr>
            <p:cNvPr id="97" name="îŝliḑè">
              <a:extLst>
                <a:ext uri="{FF2B5EF4-FFF2-40B4-BE49-F238E27FC236}">
                  <a16:creationId xmlns:a16="http://schemas.microsoft.com/office/drawing/2014/main" id="{D01B132F-332E-185B-AD24-DA4D977B7A19}"/>
                </a:ext>
              </a:extLst>
            </p:cNvPr>
            <p:cNvSpPr/>
            <p:nvPr/>
          </p:nvSpPr>
          <p:spPr bwMode="auto">
            <a:xfrm>
              <a:off x="8249241" y="-121383"/>
              <a:ext cx="15443" cy="70824"/>
            </a:xfrm>
            <a:prstGeom prst="rect">
              <a:avLst/>
            </a:prstGeom>
            <a:solidFill>
              <a:srgbClr val="14378B"/>
            </a:solidFill>
            <a:ln>
              <a:noFill/>
            </a:ln>
          </p:spPr>
          <p:txBody>
            <a:bodyPr anchor="ctr"/>
            <a:lstStyle/>
            <a:p>
              <a:pPr algn="ctr"/>
              <a:endParaRPr/>
            </a:p>
          </p:txBody>
        </p:sp>
        <p:sp>
          <p:nvSpPr>
            <p:cNvPr id="98" name="íṥļiḍè">
              <a:extLst>
                <a:ext uri="{FF2B5EF4-FFF2-40B4-BE49-F238E27FC236}">
                  <a16:creationId xmlns:a16="http://schemas.microsoft.com/office/drawing/2014/main" id="{5ECB8D49-7A4B-8620-3B4C-2B306C4F89CB}"/>
                </a:ext>
              </a:extLst>
            </p:cNvPr>
            <p:cNvSpPr/>
            <p:nvPr/>
          </p:nvSpPr>
          <p:spPr bwMode="auto">
            <a:xfrm>
              <a:off x="8274802" y="-121383"/>
              <a:ext cx="69227" cy="70824"/>
            </a:xfrm>
            <a:custGeom>
              <a:avLst/>
              <a:gdLst>
                <a:gd name="T0" fmla="*/ 49 w 130"/>
                <a:gd name="T1" fmla="*/ 133 h 133"/>
                <a:gd name="T2" fmla="*/ 0 w 130"/>
                <a:gd name="T3" fmla="*/ 0 h 133"/>
                <a:gd name="T4" fmla="*/ 32 w 130"/>
                <a:gd name="T5" fmla="*/ 0 h 133"/>
                <a:gd name="T6" fmla="*/ 66 w 130"/>
                <a:gd name="T7" fmla="*/ 106 h 133"/>
                <a:gd name="T8" fmla="*/ 67 w 130"/>
                <a:gd name="T9" fmla="*/ 106 h 133"/>
                <a:gd name="T10" fmla="*/ 102 w 130"/>
                <a:gd name="T11" fmla="*/ 0 h 133"/>
                <a:gd name="T12" fmla="*/ 130 w 130"/>
                <a:gd name="T13" fmla="*/ 0 h 133"/>
                <a:gd name="T14" fmla="*/ 81 w 130"/>
                <a:gd name="T15" fmla="*/ 133 h 133"/>
                <a:gd name="T16" fmla="*/ 49 w 130"/>
                <a:gd name="T17"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133">
                  <a:moveTo>
                    <a:pt x="49" y="133"/>
                  </a:moveTo>
                  <a:lnTo>
                    <a:pt x="0" y="0"/>
                  </a:lnTo>
                  <a:lnTo>
                    <a:pt x="32" y="0"/>
                  </a:lnTo>
                  <a:lnTo>
                    <a:pt x="66" y="106"/>
                  </a:lnTo>
                  <a:lnTo>
                    <a:pt x="67" y="106"/>
                  </a:lnTo>
                  <a:lnTo>
                    <a:pt x="102" y="0"/>
                  </a:lnTo>
                  <a:lnTo>
                    <a:pt x="130" y="0"/>
                  </a:lnTo>
                  <a:lnTo>
                    <a:pt x="81" y="133"/>
                  </a:lnTo>
                  <a:lnTo>
                    <a:pt x="49" y="133"/>
                  </a:lnTo>
                  <a:close/>
                </a:path>
              </a:pathLst>
            </a:custGeom>
            <a:solidFill>
              <a:srgbClr val="14378B"/>
            </a:solidFill>
            <a:ln>
              <a:noFill/>
            </a:ln>
          </p:spPr>
          <p:txBody>
            <a:bodyPr anchor="ctr"/>
            <a:lstStyle/>
            <a:p>
              <a:pPr algn="ctr"/>
              <a:endParaRPr/>
            </a:p>
          </p:txBody>
        </p:sp>
        <p:sp>
          <p:nvSpPr>
            <p:cNvPr id="99" name="îşļíďé">
              <a:extLst>
                <a:ext uri="{FF2B5EF4-FFF2-40B4-BE49-F238E27FC236}">
                  <a16:creationId xmlns:a16="http://schemas.microsoft.com/office/drawing/2014/main" id="{34BD452D-1565-355B-118C-E16B5343E41B}"/>
                </a:ext>
              </a:extLst>
            </p:cNvPr>
            <p:cNvSpPr/>
            <p:nvPr/>
          </p:nvSpPr>
          <p:spPr bwMode="auto">
            <a:xfrm>
              <a:off x="8353614" y="-121383"/>
              <a:ext cx="48991" cy="70824"/>
            </a:xfrm>
            <a:custGeom>
              <a:avLst/>
              <a:gdLst>
                <a:gd name="T0" fmla="*/ 0 w 92"/>
                <a:gd name="T1" fmla="*/ 133 h 133"/>
                <a:gd name="T2" fmla="*/ 0 w 92"/>
                <a:gd name="T3" fmla="*/ 0 h 133"/>
                <a:gd name="T4" fmla="*/ 90 w 92"/>
                <a:gd name="T5" fmla="*/ 0 h 133"/>
                <a:gd name="T6" fmla="*/ 90 w 92"/>
                <a:gd name="T7" fmla="*/ 22 h 133"/>
                <a:gd name="T8" fmla="*/ 29 w 92"/>
                <a:gd name="T9" fmla="*/ 22 h 133"/>
                <a:gd name="T10" fmla="*/ 29 w 92"/>
                <a:gd name="T11" fmla="*/ 53 h 133"/>
                <a:gd name="T12" fmla="*/ 86 w 92"/>
                <a:gd name="T13" fmla="*/ 53 h 133"/>
                <a:gd name="T14" fmla="*/ 86 w 92"/>
                <a:gd name="T15" fmla="*/ 75 h 133"/>
                <a:gd name="T16" fmla="*/ 29 w 92"/>
                <a:gd name="T17" fmla="*/ 75 h 133"/>
                <a:gd name="T18" fmla="*/ 29 w 92"/>
                <a:gd name="T19" fmla="*/ 111 h 133"/>
                <a:gd name="T20" fmla="*/ 92 w 92"/>
                <a:gd name="T21" fmla="*/ 111 h 133"/>
                <a:gd name="T22" fmla="*/ 92 w 92"/>
                <a:gd name="T23" fmla="*/ 133 h 133"/>
                <a:gd name="T24" fmla="*/ 0 w 92"/>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2" h="133">
                  <a:moveTo>
                    <a:pt x="0" y="133"/>
                  </a:moveTo>
                  <a:lnTo>
                    <a:pt x="0" y="0"/>
                  </a:lnTo>
                  <a:lnTo>
                    <a:pt x="90" y="0"/>
                  </a:lnTo>
                  <a:lnTo>
                    <a:pt x="90" y="22"/>
                  </a:lnTo>
                  <a:lnTo>
                    <a:pt x="29" y="22"/>
                  </a:lnTo>
                  <a:lnTo>
                    <a:pt x="29" y="53"/>
                  </a:lnTo>
                  <a:lnTo>
                    <a:pt x="86" y="53"/>
                  </a:lnTo>
                  <a:lnTo>
                    <a:pt x="86" y="75"/>
                  </a:lnTo>
                  <a:lnTo>
                    <a:pt x="29" y="75"/>
                  </a:lnTo>
                  <a:lnTo>
                    <a:pt x="29" y="111"/>
                  </a:lnTo>
                  <a:lnTo>
                    <a:pt x="92" y="111"/>
                  </a:lnTo>
                  <a:lnTo>
                    <a:pt x="92" y="133"/>
                  </a:lnTo>
                  <a:lnTo>
                    <a:pt x="0" y="133"/>
                  </a:lnTo>
                  <a:close/>
                </a:path>
              </a:pathLst>
            </a:custGeom>
            <a:solidFill>
              <a:srgbClr val="14378B"/>
            </a:solidFill>
            <a:ln>
              <a:noFill/>
            </a:ln>
          </p:spPr>
          <p:txBody>
            <a:bodyPr anchor="ctr"/>
            <a:lstStyle/>
            <a:p>
              <a:pPr algn="ctr"/>
              <a:endParaRPr/>
            </a:p>
          </p:txBody>
        </p:sp>
        <p:sp>
          <p:nvSpPr>
            <p:cNvPr id="100" name="íšļîḓé">
              <a:extLst>
                <a:ext uri="{FF2B5EF4-FFF2-40B4-BE49-F238E27FC236}">
                  <a16:creationId xmlns:a16="http://schemas.microsoft.com/office/drawing/2014/main" id="{2599068F-F494-C095-67C8-C9886738EE05}"/>
                </a:ext>
              </a:extLst>
            </p:cNvPr>
            <p:cNvSpPr/>
            <p:nvPr/>
          </p:nvSpPr>
          <p:spPr bwMode="auto">
            <a:xfrm>
              <a:off x="8417515" y="-121383"/>
              <a:ext cx="57511" cy="70824"/>
            </a:xfrm>
            <a:custGeom>
              <a:avLst/>
              <a:gdLst>
                <a:gd name="T0" fmla="*/ 27 w 103"/>
                <a:gd name="T1" fmla="*/ 21 h 127"/>
                <a:gd name="T2" fmla="*/ 27 w 103"/>
                <a:gd name="T3" fmla="*/ 55 h 127"/>
                <a:gd name="T4" fmla="*/ 50 w 103"/>
                <a:gd name="T5" fmla="*/ 55 h 127"/>
                <a:gd name="T6" fmla="*/ 70 w 103"/>
                <a:gd name="T7" fmla="*/ 37 h 127"/>
                <a:gd name="T8" fmla="*/ 50 w 103"/>
                <a:gd name="T9" fmla="*/ 21 h 127"/>
                <a:gd name="T10" fmla="*/ 27 w 103"/>
                <a:gd name="T11" fmla="*/ 21 h 127"/>
                <a:gd name="T12" fmla="*/ 27 w 103"/>
                <a:gd name="T13" fmla="*/ 76 h 127"/>
                <a:gd name="T14" fmla="*/ 27 w 103"/>
                <a:gd name="T15" fmla="*/ 127 h 127"/>
                <a:gd name="T16" fmla="*/ 0 w 103"/>
                <a:gd name="T17" fmla="*/ 127 h 127"/>
                <a:gd name="T18" fmla="*/ 0 w 103"/>
                <a:gd name="T19" fmla="*/ 0 h 127"/>
                <a:gd name="T20" fmla="*/ 54 w 103"/>
                <a:gd name="T21" fmla="*/ 0 h 127"/>
                <a:gd name="T22" fmla="*/ 98 w 103"/>
                <a:gd name="T23" fmla="*/ 33 h 127"/>
                <a:gd name="T24" fmla="*/ 72 w 103"/>
                <a:gd name="T25" fmla="*/ 64 h 127"/>
                <a:gd name="T26" fmla="*/ 72 w 103"/>
                <a:gd name="T27" fmla="*/ 65 h 127"/>
                <a:gd name="T28" fmla="*/ 95 w 103"/>
                <a:gd name="T29" fmla="*/ 93 h 127"/>
                <a:gd name="T30" fmla="*/ 96 w 103"/>
                <a:gd name="T31" fmla="*/ 97 h 127"/>
                <a:gd name="T32" fmla="*/ 103 w 103"/>
                <a:gd name="T33" fmla="*/ 127 h 127"/>
                <a:gd name="T34" fmla="*/ 73 w 103"/>
                <a:gd name="T35" fmla="*/ 127 h 127"/>
                <a:gd name="T36" fmla="*/ 68 w 103"/>
                <a:gd name="T37" fmla="*/ 93 h 127"/>
                <a:gd name="T38" fmla="*/ 56 w 103"/>
                <a:gd name="T39" fmla="*/ 76 h 127"/>
                <a:gd name="T40" fmla="*/ 27 w 103"/>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3" h="127">
                  <a:moveTo>
                    <a:pt x="27" y="21"/>
                  </a:moveTo>
                  <a:cubicBezTo>
                    <a:pt x="27" y="55"/>
                    <a:pt x="27" y="55"/>
                    <a:pt x="27" y="55"/>
                  </a:cubicBezTo>
                  <a:cubicBezTo>
                    <a:pt x="50" y="55"/>
                    <a:pt x="50" y="55"/>
                    <a:pt x="50" y="55"/>
                  </a:cubicBezTo>
                  <a:cubicBezTo>
                    <a:pt x="63" y="55"/>
                    <a:pt x="70" y="49"/>
                    <a:pt x="70" y="37"/>
                  </a:cubicBezTo>
                  <a:cubicBezTo>
                    <a:pt x="70"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5" y="66"/>
                    <a:pt x="92" y="75"/>
                    <a:pt x="95" y="93"/>
                  </a:cubicBezTo>
                  <a:cubicBezTo>
                    <a:pt x="95" y="95"/>
                    <a:pt x="96" y="96"/>
                    <a:pt x="96" y="97"/>
                  </a:cubicBezTo>
                  <a:cubicBezTo>
                    <a:pt x="97" y="112"/>
                    <a:pt x="99" y="122"/>
                    <a:pt x="103" y="127"/>
                  </a:cubicBezTo>
                  <a:cubicBezTo>
                    <a:pt x="73" y="127"/>
                    <a:pt x="73" y="127"/>
                    <a:pt x="73" y="127"/>
                  </a:cubicBezTo>
                  <a:cubicBezTo>
                    <a:pt x="70" y="116"/>
                    <a:pt x="69"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101" name="ïṩlïdé">
              <a:extLst>
                <a:ext uri="{FF2B5EF4-FFF2-40B4-BE49-F238E27FC236}">
                  <a16:creationId xmlns:a16="http://schemas.microsoft.com/office/drawing/2014/main" id="{087DC0BE-3EC1-E57F-6089-A70D4365CF56}"/>
                </a:ext>
              </a:extLst>
            </p:cNvPr>
            <p:cNvSpPr/>
            <p:nvPr/>
          </p:nvSpPr>
          <p:spPr bwMode="auto">
            <a:xfrm>
              <a:off x="8483547"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6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6" y="0"/>
                  </a:cubicBezTo>
                  <a:cubicBezTo>
                    <a:pt x="84" y="2"/>
                    <a:pt x="98" y="15"/>
                    <a:pt x="100" y="39"/>
                  </a:cubicBezTo>
                  <a:close/>
                </a:path>
              </a:pathLst>
            </a:custGeom>
            <a:solidFill>
              <a:srgbClr val="14378B"/>
            </a:solidFill>
            <a:ln>
              <a:noFill/>
            </a:ln>
          </p:spPr>
          <p:txBody>
            <a:bodyPr anchor="ctr"/>
            <a:lstStyle/>
            <a:p>
              <a:pPr algn="ctr"/>
              <a:endParaRPr/>
            </a:p>
          </p:txBody>
        </p:sp>
        <p:sp>
          <p:nvSpPr>
            <p:cNvPr id="102" name="îṩlïḍê">
              <a:extLst>
                <a:ext uri="{FF2B5EF4-FFF2-40B4-BE49-F238E27FC236}">
                  <a16:creationId xmlns:a16="http://schemas.microsoft.com/office/drawing/2014/main" id="{1663E9DF-5A5A-515B-68E3-8CA31823D2FE}"/>
                </a:ext>
              </a:extLst>
            </p:cNvPr>
            <p:cNvSpPr/>
            <p:nvPr/>
          </p:nvSpPr>
          <p:spPr bwMode="auto">
            <a:xfrm>
              <a:off x="8555437" y="-121383"/>
              <a:ext cx="15443" cy="70824"/>
            </a:xfrm>
            <a:prstGeom prst="rect">
              <a:avLst/>
            </a:prstGeom>
            <a:solidFill>
              <a:srgbClr val="14378B"/>
            </a:solidFill>
            <a:ln>
              <a:noFill/>
            </a:ln>
          </p:spPr>
          <p:txBody>
            <a:bodyPr anchor="ctr"/>
            <a:lstStyle/>
            <a:p>
              <a:pPr algn="ctr"/>
              <a:endParaRPr/>
            </a:p>
          </p:txBody>
        </p:sp>
        <p:sp>
          <p:nvSpPr>
            <p:cNvPr id="149" name="ïSliḋè">
              <a:extLst>
                <a:ext uri="{FF2B5EF4-FFF2-40B4-BE49-F238E27FC236}">
                  <a16:creationId xmlns:a16="http://schemas.microsoft.com/office/drawing/2014/main" id="{1D31A4EC-0789-313B-947B-F2D867A6C314}"/>
                </a:ext>
              </a:extLst>
            </p:cNvPr>
            <p:cNvSpPr/>
            <p:nvPr/>
          </p:nvSpPr>
          <p:spPr bwMode="auto">
            <a:xfrm>
              <a:off x="8580997" y="-121383"/>
              <a:ext cx="57511" cy="70824"/>
            </a:xfrm>
            <a:custGeom>
              <a:avLst/>
              <a:gdLst>
                <a:gd name="T0" fmla="*/ 0 w 108"/>
                <a:gd name="T1" fmla="*/ 22 h 133"/>
                <a:gd name="T2" fmla="*/ 0 w 108"/>
                <a:gd name="T3" fmla="*/ 0 h 133"/>
                <a:gd name="T4" fmla="*/ 108 w 108"/>
                <a:gd name="T5" fmla="*/ 0 h 133"/>
                <a:gd name="T6" fmla="*/ 108 w 108"/>
                <a:gd name="T7" fmla="*/ 22 h 133"/>
                <a:gd name="T8" fmla="*/ 68 w 108"/>
                <a:gd name="T9" fmla="*/ 22 h 133"/>
                <a:gd name="T10" fmla="*/ 68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8" y="22"/>
                  </a:lnTo>
                  <a:lnTo>
                    <a:pt x="68" y="133"/>
                  </a:lnTo>
                  <a:lnTo>
                    <a:pt x="40" y="133"/>
                  </a:lnTo>
                  <a:lnTo>
                    <a:pt x="40" y="22"/>
                  </a:lnTo>
                  <a:lnTo>
                    <a:pt x="0" y="22"/>
                  </a:lnTo>
                  <a:close/>
                </a:path>
              </a:pathLst>
            </a:custGeom>
            <a:solidFill>
              <a:srgbClr val="14378B"/>
            </a:solidFill>
            <a:ln>
              <a:noFill/>
            </a:ln>
          </p:spPr>
          <p:txBody>
            <a:bodyPr anchor="ctr"/>
            <a:lstStyle/>
            <a:p>
              <a:pPr algn="ctr"/>
              <a:endParaRPr/>
            </a:p>
          </p:txBody>
        </p:sp>
        <p:sp>
          <p:nvSpPr>
            <p:cNvPr id="150" name="îś1îde">
              <a:extLst>
                <a:ext uri="{FF2B5EF4-FFF2-40B4-BE49-F238E27FC236}">
                  <a16:creationId xmlns:a16="http://schemas.microsoft.com/office/drawing/2014/main" id="{90290BB0-A332-C7FF-DC26-C74ED3AAF587}"/>
                </a:ext>
              </a:extLst>
            </p:cNvPr>
            <p:cNvSpPr/>
            <p:nvPr/>
          </p:nvSpPr>
          <p:spPr bwMode="auto">
            <a:xfrm>
              <a:off x="8644366" y="-121383"/>
              <a:ext cx="63369" cy="70824"/>
            </a:xfrm>
            <a:custGeom>
              <a:avLst/>
              <a:gdLst>
                <a:gd name="T0" fmla="*/ 45 w 119"/>
                <a:gd name="T1" fmla="*/ 133 h 133"/>
                <a:gd name="T2" fmla="*/ 45 w 119"/>
                <a:gd name="T3" fmla="*/ 90 h 133"/>
                <a:gd name="T4" fmla="*/ 0 w 119"/>
                <a:gd name="T5" fmla="*/ 0 h 133"/>
                <a:gd name="T6" fmla="*/ 34 w 119"/>
                <a:gd name="T7" fmla="*/ 0 h 133"/>
                <a:gd name="T8" fmla="*/ 61 w 119"/>
                <a:gd name="T9" fmla="*/ 61 h 133"/>
                <a:gd name="T10" fmla="*/ 89 w 119"/>
                <a:gd name="T11" fmla="*/ 0 h 133"/>
                <a:gd name="T12" fmla="*/ 119 w 119"/>
                <a:gd name="T13" fmla="*/ 0 h 133"/>
                <a:gd name="T14" fmla="*/ 74 w 119"/>
                <a:gd name="T15" fmla="*/ 90 h 133"/>
                <a:gd name="T16" fmla="*/ 74 w 119"/>
                <a:gd name="T17" fmla="*/ 133 h 133"/>
                <a:gd name="T18" fmla="*/ 45 w 119"/>
                <a:gd name="T19"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9" h="133">
                  <a:moveTo>
                    <a:pt x="45" y="133"/>
                  </a:moveTo>
                  <a:lnTo>
                    <a:pt x="45" y="90"/>
                  </a:lnTo>
                  <a:lnTo>
                    <a:pt x="0" y="0"/>
                  </a:lnTo>
                  <a:lnTo>
                    <a:pt x="34" y="0"/>
                  </a:lnTo>
                  <a:lnTo>
                    <a:pt x="61" y="61"/>
                  </a:lnTo>
                  <a:lnTo>
                    <a:pt x="89" y="0"/>
                  </a:lnTo>
                  <a:lnTo>
                    <a:pt x="119" y="0"/>
                  </a:lnTo>
                  <a:lnTo>
                    <a:pt x="74" y="90"/>
                  </a:lnTo>
                  <a:lnTo>
                    <a:pt x="74" y="133"/>
                  </a:lnTo>
                  <a:lnTo>
                    <a:pt x="45" y="133"/>
                  </a:lnTo>
                  <a:close/>
                </a:path>
              </a:pathLst>
            </a:custGeom>
            <a:solidFill>
              <a:srgbClr val="14378B"/>
            </a:solidFill>
            <a:ln>
              <a:noFill/>
            </a:ln>
          </p:spPr>
          <p:txBody>
            <a:bodyPr anchor="ctr"/>
            <a:lstStyle/>
            <a:p>
              <a:pPr algn="ctr"/>
              <a:endParaRPr/>
            </a:p>
          </p:txBody>
        </p:sp>
        <p:grpSp>
          <p:nvGrpSpPr>
            <p:cNvPr id="151" name="组合 150">
              <a:extLst>
                <a:ext uri="{FF2B5EF4-FFF2-40B4-BE49-F238E27FC236}">
                  <a16:creationId xmlns:a16="http://schemas.microsoft.com/office/drawing/2014/main" id="{59AD09A4-A72A-C93A-0E6B-F726E29590FA}"/>
                </a:ext>
              </a:extLst>
            </p:cNvPr>
            <p:cNvGrpSpPr/>
            <p:nvPr/>
          </p:nvGrpSpPr>
          <p:grpSpPr>
            <a:xfrm>
              <a:off x="6468241" y="-589995"/>
              <a:ext cx="621463" cy="623075"/>
              <a:chOff x="5786829" y="126955"/>
              <a:chExt cx="1534722" cy="1538704"/>
            </a:xfrm>
            <a:solidFill>
              <a:srgbClr val="14378B"/>
            </a:solidFill>
          </p:grpSpPr>
          <p:sp>
            <p:nvSpPr>
              <p:cNvPr id="152" name="任意多边形: 形状 151">
                <a:extLst>
                  <a:ext uri="{FF2B5EF4-FFF2-40B4-BE49-F238E27FC236}">
                    <a16:creationId xmlns:a16="http://schemas.microsoft.com/office/drawing/2014/main" id="{7C376771-01D4-04EA-3252-4E678B5409E9}"/>
                  </a:ext>
                </a:extLst>
              </p:cNvPr>
              <p:cNvSpPr/>
              <p:nvPr/>
            </p:nvSpPr>
            <p:spPr bwMode="auto">
              <a:xfrm>
                <a:off x="5786829" y="126955"/>
                <a:ext cx="1534722" cy="1538704"/>
              </a:xfrm>
              <a:custGeom>
                <a:avLst/>
                <a:gdLst>
                  <a:gd name="connsiteX0" fmla="*/ 767361 w 1534722"/>
                  <a:gd name="connsiteY0" fmla="*/ 17259 h 1538704"/>
                  <a:gd name="connsiteX1" fmla="*/ 16594 w 1534722"/>
                  <a:gd name="connsiteY1" fmla="*/ 769353 h 1538704"/>
                  <a:gd name="connsiteX2" fmla="*/ 767361 w 1534722"/>
                  <a:gd name="connsiteY2" fmla="*/ 1521447 h 1538704"/>
                  <a:gd name="connsiteX3" fmla="*/ 1518128 w 1534722"/>
                  <a:gd name="connsiteY3" fmla="*/ 769353 h 1538704"/>
                  <a:gd name="connsiteX4" fmla="*/ 767361 w 1534722"/>
                  <a:gd name="connsiteY4" fmla="*/ 17259 h 1538704"/>
                  <a:gd name="connsiteX5" fmla="*/ 767361 w 1534722"/>
                  <a:gd name="connsiteY5" fmla="*/ 0 h 1538704"/>
                  <a:gd name="connsiteX6" fmla="*/ 1534722 w 1534722"/>
                  <a:gd name="connsiteY6" fmla="*/ 769352 h 1538704"/>
                  <a:gd name="connsiteX7" fmla="*/ 767361 w 1534722"/>
                  <a:gd name="connsiteY7" fmla="*/ 1538704 h 1538704"/>
                  <a:gd name="connsiteX8" fmla="*/ 0 w 1534722"/>
                  <a:gd name="connsiteY8" fmla="*/ 769352 h 1538704"/>
                  <a:gd name="connsiteX9" fmla="*/ 767361 w 1534722"/>
                  <a:gd name="connsiteY9" fmla="*/ 0 h 1538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34722" h="1538704">
                    <a:moveTo>
                      <a:pt x="767361" y="17259"/>
                    </a:moveTo>
                    <a:cubicBezTo>
                      <a:pt x="352724" y="17259"/>
                      <a:pt x="16594" y="353983"/>
                      <a:pt x="16594" y="769353"/>
                    </a:cubicBezTo>
                    <a:cubicBezTo>
                      <a:pt x="16594" y="1184723"/>
                      <a:pt x="352724" y="1521447"/>
                      <a:pt x="767361" y="1521447"/>
                    </a:cubicBezTo>
                    <a:cubicBezTo>
                      <a:pt x="1181998" y="1521447"/>
                      <a:pt x="1518128" y="1184723"/>
                      <a:pt x="1518128" y="769353"/>
                    </a:cubicBezTo>
                    <a:cubicBezTo>
                      <a:pt x="1518128" y="353983"/>
                      <a:pt x="1181998" y="17259"/>
                      <a:pt x="767361" y="17259"/>
                    </a:cubicBezTo>
                    <a:close/>
                    <a:moveTo>
                      <a:pt x="767361" y="0"/>
                    </a:moveTo>
                    <a:cubicBezTo>
                      <a:pt x="1191163" y="0"/>
                      <a:pt x="1534722" y="344451"/>
                      <a:pt x="1534722" y="769352"/>
                    </a:cubicBezTo>
                    <a:cubicBezTo>
                      <a:pt x="1534722" y="1194253"/>
                      <a:pt x="1191163" y="1538704"/>
                      <a:pt x="767361" y="1538704"/>
                    </a:cubicBezTo>
                    <a:cubicBezTo>
                      <a:pt x="343559" y="1538704"/>
                      <a:pt x="0" y="1194253"/>
                      <a:pt x="0" y="769352"/>
                    </a:cubicBezTo>
                    <a:cubicBezTo>
                      <a:pt x="0" y="344451"/>
                      <a:pt x="343559" y="0"/>
                      <a:pt x="767361" y="0"/>
                    </a:cubicBezTo>
                    <a:close/>
                  </a:path>
                </a:pathLst>
              </a:custGeom>
              <a:grpFill/>
              <a:ln>
                <a:noFill/>
              </a:ln>
            </p:spPr>
            <p:txBody>
              <a:bodyPr wrap="square" anchor="ctr">
                <a:noAutofit/>
              </a:bodyPr>
              <a:lstStyle/>
              <a:p>
                <a:pPr algn="ctr"/>
                <a:endParaRPr/>
              </a:p>
            </p:txBody>
          </p:sp>
          <p:sp>
            <p:nvSpPr>
              <p:cNvPr id="153" name="任意多边形: 形状 152">
                <a:extLst>
                  <a:ext uri="{FF2B5EF4-FFF2-40B4-BE49-F238E27FC236}">
                    <a16:creationId xmlns:a16="http://schemas.microsoft.com/office/drawing/2014/main" id="{3DA55314-151A-0E52-3117-3788AAED0D38}"/>
                  </a:ext>
                </a:extLst>
              </p:cNvPr>
              <p:cNvSpPr/>
              <p:nvPr/>
            </p:nvSpPr>
            <p:spPr bwMode="auto">
              <a:xfrm>
                <a:off x="5939505" y="279629"/>
                <a:ext cx="1230700" cy="1233354"/>
              </a:xfrm>
              <a:custGeom>
                <a:avLst/>
                <a:gdLst>
                  <a:gd name="connsiteX0" fmla="*/ 615350 w 1230700"/>
                  <a:gd name="connsiteY0" fmla="*/ 15931 h 1233354"/>
                  <a:gd name="connsiteX1" fmla="*/ 17259 w 1230700"/>
                  <a:gd name="connsiteY1" fmla="*/ 616012 h 1233354"/>
                  <a:gd name="connsiteX2" fmla="*/ 615350 w 1230700"/>
                  <a:gd name="connsiteY2" fmla="*/ 1216093 h 1233354"/>
                  <a:gd name="connsiteX3" fmla="*/ 1213441 w 1230700"/>
                  <a:gd name="connsiteY3" fmla="*/ 616012 h 1233354"/>
                  <a:gd name="connsiteX4" fmla="*/ 615350 w 1230700"/>
                  <a:gd name="connsiteY4" fmla="*/ 15931 h 1233354"/>
                  <a:gd name="connsiteX5" fmla="*/ 615350 w 1230700"/>
                  <a:gd name="connsiteY5" fmla="*/ 0 h 1233354"/>
                  <a:gd name="connsiteX6" fmla="*/ 1230700 w 1230700"/>
                  <a:gd name="connsiteY6" fmla="*/ 616677 h 1233354"/>
                  <a:gd name="connsiteX7" fmla="*/ 615350 w 1230700"/>
                  <a:gd name="connsiteY7" fmla="*/ 1233354 h 1233354"/>
                  <a:gd name="connsiteX8" fmla="*/ 0 w 1230700"/>
                  <a:gd name="connsiteY8" fmla="*/ 616677 h 1233354"/>
                  <a:gd name="connsiteX9" fmla="*/ 615350 w 1230700"/>
                  <a:gd name="connsiteY9" fmla="*/ 0 h 1233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0700" h="1233354">
                    <a:moveTo>
                      <a:pt x="615350" y="15931"/>
                    </a:moveTo>
                    <a:cubicBezTo>
                      <a:pt x="285033" y="15931"/>
                      <a:pt x="17259" y="284596"/>
                      <a:pt x="17259" y="616012"/>
                    </a:cubicBezTo>
                    <a:cubicBezTo>
                      <a:pt x="17259" y="947428"/>
                      <a:pt x="285033" y="1216093"/>
                      <a:pt x="615350" y="1216093"/>
                    </a:cubicBezTo>
                    <a:cubicBezTo>
                      <a:pt x="945667" y="1216093"/>
                      <a:pt x="1213441" y="947428"/>
                      <a:pt x="1213441" y="616012"/>
                    </a:cubicBezTo>
                    <a:cubicBezTo>
                      <a:pt x="1213441" y="284596"/>
                      <a:pt x="945667" y="15931"/>
                      <a:pt x="615350" y="15931"/>
                    </a:cubicBezTo>
                    <a:close/>
                    <a:moveTo>
                      <a:pt x="615350" y="0"/>
                    </a:moveTo>
                    <a:cubicBezTo>
                      <a:pt x="955198" y="0"/>
                      <a:pt x="1230700" y="276096"/>
                      <a:pt x="1230700" y="616677"/>
                    </a:cubicBezTo>
                    <a:cubicBezTo>
                      <a:pt x="1230700" y="957258"/>
                      <a:pt x="955198" y="1233354"/>
                      <a:pt x="615350" y="1233354"/>
                    </a:cubicBezTo>
                    <a:cubicBezTo>
                      <a:pt x="275502" y="1233354"/>
                      <a:pt x="0" y="957258"/>
                      <a:pt x="0" y="616677"/>
                    </a:cubicBezTo>
                    <a:cubicBezTo>
                      <a:pt x="0" y="276096"/>
                      <a:pt x="275502" y="0"/>
                      <a:pt x="615350" y="0"/>
                    </a:cubicBezTo>
                    <a:close/>
                  </a:path>
                </a:pathLst>
              </a:custGeom>
              <a:grpFill/>
              <a:ln>
                <a:noFill/>
              </a:ln>
            </p:spPr>
            <p:txBody>
              <a:bodyPr wrap="square" anchor="ctr">
                <a:noAutofit/>
              </a:bodyPr>
              <a:lstStyle/>
              <a:p>
                <a:pPr algn="ctr"/>
                <a:endParaRPr/>
              </a:p>
            </p:txBody>
          </p:sp>
          <p:sp>
            <p:nvSpPr>
              <p:cNvPr id="156" name="任意多边形: 形状 155">
                <a:extLst>
                  <a:ext uri="{FF2B5EF4-FFF2-40B4-BE49-F238E27FC236}">
                    <a16:creationId xmlns:a16="http://schemas.microsoft.com/office/drawing/2014/main" id="{C040B48D-B73C-5E8E-30F6-EC2DD4577818}"/>
                  </a:ext>
                </a:extLst>
              </p:cNvPr>
              <p:cNvSpPr/>
              <p:nvPr/>
            </p:nvSpPr>
            <p:spPr bwMode="auto">
              <a:xfrm>
                <a:off x="5968710" y="308836"/>
                <a:ext cx="1172284" cy="1173612"/>
              </a:xfrm>
              <a:custGeom>
                <a:avLst/>
                <a:gdLst>
                  <a:gd name="connsiteX0" fmla="*/ 234991 w 1172284"/>
                  <a:gd name="connsiteY0" fmla="*/ 388993 h 1173612"/>
                  <a:gd name="connsiteX1" fmla="*/ 92968 w 1172284"/>
                  <a:gd name="connsiteY1" fmla="*/ 539400 h 1173612"/>
                  <a:gd name="connsiteX2" fmla="*/ 105500 w 1172284"/>
                  <a:gd name="connsiteY2" fmla="*/ 664739 h 1173612"/>
                  <a:gd name="connsiteX3" fmla="*/ 317142 w 1172284"/>
                  <a:gd name="connsiteY3" fmla="*/ 872245 h 1173612"/>
                  <a:gd name="connsiteX4" fmla="*/ 520429 w 1172284"/>
                  <a:gd name="connsiteY4" fmla="*/ 661954 h 1173612"/>
                  <a:gd name="connsiteX5" fmla="*/ 439671 w 1172284"/>
                  <a:gd name="connsiteY5" fmla="*/ 583965 h 1173612"/>
                  <a:gd name="connsiteX6" fmla="*/ 312964 w 1172284"/>
                  <a:gd name="connsiteY6" fmla="*/ 714875 h 1173612"/>
                  <a:gd name="connsiteX7" fmla="*/ 229422 w 1172284"/>
                  <a:gd name="connsiteY7" fmla="*/ 632708 h 1173612"/>
                  <a:gd name="connsiteX8" fmla="*/ 222460 w 1172284"/>
                  <a:gd name="connsiteY8" fmla="*/ 554719 h 1173612"/>
                  <a:gd name="connsiteX9" fmla="*/ 272585 w 1172284"/>
                  <a:gd name="connsiteY9" fmla="*/ 494835 h 1173612"/>
                  <a:gd name="connsiteX10" fmla="*/ 363090 w 1172284"/>
                  <a:gd name="connsiteY10" fmla="*/ 575609 h 1173612"/>
                  <a:gd name="connsiteX11" fmla="*/ 396507 w 1172284"/>
                  <a:gd name="connsiteY11" fmla="*/ 542185 h 1173612"/>
                  <a:gd name="connsiteX12" fmla="*/ 885806 w 1172284"/>
                  <a:gd name="connsiteY12" fmla="*/ 337217 h 1173612"/>
                  <a:gd name="connsiteX13" fmla="*/ 809299 w 1172284"/>
                  <a:gd name="connsiteY13" fmla="*/ 416766 h 1173612"/>
                  <a:gd name="connsiteX14" fmla="*/ 910845 w 1172284"/>
                  <a:gd name="connsiteY14" fmla="*/ 511666 h 1173612"/>
                  <a:gd name="connsiteX15" fmla="*/ 953967 w 1172284"/>
                  <a:gd name="connsiteY15" fmla="*/ 619127 h 1173612"/>
                  <a:gd name="connsiteX16" fmla="*/ 891370 w 1172284"/>
                  <a:gd name="connsiteY16" fmla="*/ 691698 h 1173612"/>
                  <a:gd name="connsiteX17" fmla="*/ 711926 w 1172284"/>
                  <a:gd name="connsiteY17" fmla="*/ 517249 h 1173612"/>
                  <a:gd name="connsiteX18" fmla="*/ 675759 w 1172284"/>
                  <a:gd name="connsiteY18" fmla="*/ 552138 h 1173612"/>
                  <a:gd name="connsiteX19" fmla="*/ 930319 w 1172284"/>
                  <a:gd name="connsiteY19" fmla="*/ 800554 h 1173612"/>
                  <a:gd name="connsiteX20" fmla="*/ 1081942 w 1172284"/>
                  <a:gd name="connsiteY20" fmla="*/ 642852 h 1173612"/>
                  <a:gd name="connsiteX21" fmla="*/ 1066641 w 1172284"/>
                  <a:gd name="connsiteY21" fmla="*/ 513062 h 1173612"/>
                  <a:gd name="connsiteX22" fmla="*/ 885806 w 1172284"/>
                  <a:gd name="connsiteY22" fmla="*/ 337217 h 1173612"/>
                  <a:gd name="connsiteX23" fmla="*/ 550424 w 1172284"/>
                  <a:gd name="connsiteY23" fmla="*/ 67506 h 1173612"/>
                  <a:gd name="connsiteX24" fmla="*/ 442771 w 1172284"/>
                  <a:gd name="connsiteY24" fmla="*/ 144464 h 1173612"/>
                  <a:gd name="connsiteX25" fmla="*/ 260214 w 1172284"/>
                  <a:gd name="connsiteY25" fmla="*/ 345494 h 1173612"/>
                  <a:gd name="connsiteX26" fmla="*/ 757716 w 1172284"/>
                  <a:gd name="connsiteY26" fmla="*/ 832715 h 1173612"/>
                  <a:gd name="connsiteX27" fmla="*/ 660167 w 1172284"/>
                  <a:gd name="connsiteY27" fmla="*/ 929042 h 1173612"/>
                  <a:gd name="connsiteX28" fmla="*/ 554256 w 1172284"/>
                  <a:gd name="connsiteY28" fmla="*/ 954171 h 1173612"/>
                  <a:gd name="connsiteX29" fmla="*/ 456707 w 1172284"/>
                  <a:gd name="connsiteY29" fmla="*/ 856448 h 1173612"/>
                  <a:gd name="connsiteX30" fmla="*/ 584915 w 1172284"/>
                  <a:gd name="connsiteY30" fmla="*/ 725219 h 1173612"/>
                  <a:gd name="connsiteX31" fmla="*/ 543108 w 1172284"/>
                  <a:gd name="connsiteY31" fmla="*/ 686130 h 1173612"/>
                  <a:gd name="connsiteX32" fmla="*/ 342435 w 1172284"/>
                  <a:gd name="connsiteY32" fmla="*/ 895537 h 1173612"/>
                  <a:gd name="connsiteX33" fmla="*/ 505481 w 1172284"/>
                  <a:gd name="connsiteY33" fmla="*/ 1064459 h 1173612"/>
                  <a:gd name="connsiteX34" fmla="*/ 675496 w 1172284"/>
                  <a:gd name="connsiteY34" fmla="*/ 1063063 h 1173612"/>
                  <a:gd name="connsiteX35" fmla="*/ 905434 w 1172284"/>
                  <a:gd name="connsiteY35" fmla="*/ 829923 h 1173612"/>
                  <a:gd name="connsiteX36" fmla="*/ 400964 w 1172284"/>
                  <a:gd name="connsiteY36" fmla="*/ 344098 h 1173612"/>
                  <a:gd name="connsiteX37" fmla="*/ 512449 w 1172284"/>
                  <a:gd name="connsiteY37" fmla="*/ 222642 h 1173612"/>
                  <a:gd name="connsiteX38" fmla="*/ 601637 w 1172284"/>
                  <a:gd name="connsiteY38" fmla="*/ 215662 h 1173612"/>
                  <a:gd name="connsiteX39" fmla="*/ 742387 w 1172284"/>
                  <a:gd name="connsiteY39" fmla="*/ 349683 h 1173612"/>
                  <a:gd name="connsiteX40" fmla="*/ 611392 w 1172284"/>
                  <a:gd name="connsiteY40" fmla="*/ 482307 h 1173612"/>
                  <a:gd name="connsiteX41" fmla="*/ 646231 w 1172284"/>
                  <a:gd name="connsiteY41" fmla="*/ 518604 h 1173612"/>
                  <a:gd name="connsiteX42" fmla="*/ 853872 w 1172284"/>
                  <a:gd name="connsiteY42" fmla="*/ 307801 h 1173612"/>
                  <a:gd name="connsiteX43" fmla="*/ 664348 w 1172284"/>
                  <a:gd name="connsiteY43" fmla="*/ 119335 h 1173612"/>
                  <a:gd name="connsiteX44" fmla="*/ 550424 w 1172284"/>
                  <a:gd name="connsiteY44" fmla="*/ 67506 h 1173612"/>
                  <a:gd name="connsiteX45" fmla="*/ 586142 w 1172284"/>
                  <a:gd name="connsiteY45" fmla="*/ 0 h 1173612"/>
                  <a:gd name="connsiteX46" fmla="*/ 1172284 w 1172284"/>
                  <a:gd name="connsiteY46" fmla="*/ 586806 h 1173612"/>
                  <a:gd name="connsiteX47" fmla="*/ 586142 w 1172284"/>
                  <a:gd name="connsiteY47" fmla="*/ 1173612 h 1173612"/>
                  <a:gd name="connsiteX48" fmla="*/ 0 w 1172284"/>
                  <a:gd name="connsiteY48" fmla="*/ 586806 h 1173612"/>
                  <a:gd name="connsiteX49" fmla="*/ 586142 w 1172284"/>
                  <a:gd name="connsiteY49" fmla="*/ 0 h 1173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172284" h="1173612">
                    <a:moveTo>
                      <a:pt x="234991" y="388993"/>
                    </a:moveTo>
                    <a:cubicBezTo>
                      <a:pt x="234991" y="388993"/>
                      <a:pt x="234991" y="388993"/>
                      <a:pt x="92968" y="539400"/>
                    </a:cubicBezTo>
                    <a:cubicBezTo>
                      <a:pt x="67905" y="565860"/>
                      <a:pt x="63728" y="624352"/>
                      <a:pt x="105500" y="664739"/>
                    </a:cubicBezTo>
                    <a:cubicBezTo>
                      <a:pt x="105500" y="664739"/>
                      <a:pt x="105500" y="664739"/>
                      <a:pt x="317142" y="872245"/>
                    </a:cubicBezTo>
                    <a:cubicBezTo>
                      <a:pt x="317142" y="872245"/>
                      <a:pt x="317142" y="872245"/>
                      <a:pt x="520429" y="661954"/>
                    </a:cubicBezTo>
                    <a:cubicBezTo>
                      <a:pt x="520429" y="661954"/>
                      <a:pt x="520429" y="661954"/>
                      <a:pt x="439671" y="583965"/>
                    </a:cubicBezTo>
                    <a:cubicBezTo>
                      <a:pt x="439671" y="583965"/>
                      <a:pt x="439671" y="583965"/>
                      <a:pt x="312964" y="714875"/>
                    </a:cubicBezTo>
                    <a:cubicBezTo>
                      <a:pt x="312964" y="714875"/>
                      <a:pt x="312964" y="714875"/>
                      <a:pt x="229422" y="632708"/>
                    </a:cubicBezTo>
                    <a:cubicBezTo>
                      <a:pt x="209928" y="606248"/>
                      <a:pt x="202966" y="581180"/>
                      <a:pt x="222460" y="554719"/>
                    </a:cubicBezTo>
                    <a:cubicBezTo>
                      <a:pt x="222460" y="554719"/>
                      <a:pt x="222460" y="554719"/>
                      <a:pt x="272585" y="494835"/>
                    </a:cubicBezTo>
                    <a:cubicBezTo>
                      <a:pt x="272585" y="494835"/>
                      <a:pt x="272585" y="494835"/>
                      <a:pt x="363090" y="575609"/>
                    </a:cubicBezTo>
                    <a:cubicBezTo>
                      <a:pt x="363090" y="575609"/>
                      <a:pt x="363090" y="575609"/>
                      <a:pt x="396507" y="542185"/>
                    </a:cubicBezTo>
                    <a:close/>
                    <a:moveTo>
                      <a:pt x="885806" y="337217"/>
                    </a:moveTo>
                    <a:cubicBezTo>
                      <a:pt x="809299" y="416766"/>
                      <a:pt x="809299" y="416766"/>
                      <a:pt x="809299" y="416766"/>
                    </a:cubicBezTo>
                    <a:cubicBezTo>
                      <a:pt x="910845" y="511666"/>
                      <a:pt x="910845" y="511666"/>
                      <a:pt x="910845" y="511666"/>
                    </a:cubicBezTo>
                    <a:cubicBezTo>
                      <a:pt x="949794" y="547952"/>
                      <a:pt x="972050" y="591215"/>
                      <a:pt x="953967" y="619127"/>
                    </a:cubicBezTo>
                    <a:cubicBezTo>
                      <a:pt x="891370" y="691698"/>
                      <a:pt x="891370" y="691698"/>
                      <a:pt x="891370" y="691698"/>
                    </a:cubicBezTo>
                    <a:lnTo>
                      <a:pt x="711926" y="517249"/>
                    </a:lnTo>
                    <a:cubicBezTo>
                      <a:pt x="675759" y="552138"/>
                      <a:pt x="675759" y="552138"/>
                      <a:pt x="675759" y="552138"/>
                    </a:cubicBezTo>
                    <a:cubicBezTo>
                      <a:pt x="930319" y="800554"/>
                      <a:pt x="930319" y="800554"/>
                      <a:pt x="930319" y="800554"/>
                    </a:cubicBezTo>
                    <a:cubicBezTo>
                      <a:pt x="1081942" y="642852"/>
                      <a:pt x="1081942" y="642852"/>
                      <a:pt x="1081942" y="642852"/>
                    </a:cubicBezTo>
                    <a:cubicBezTo>
                      <a:pt x="1112545" y="613545"/>
                      <a:pt x="1095853" y="538182"/>
                      <a:pt x="1066641" y="513062"/>
                    </a:cubicBezTo>
                    <a:cubicBezTo>
                      <a:pt x="885806" y="337217"/>
                      <a:pt x="885806" y="337217"/>
                      <a:pt x="885806" y="337217"/>
                    </a:cubicBezTo>
                    <a:close/>
                    <a:moveTo>
                      <a:pt x="550424" y="67506"/>
                    </a:moveTo>
                    <a:cubicBezTo>
                      <a:pt x="515237" y="71869"/>
                      <a:pt x="481094" y="97696"/>
                      <a:pt x="442771" y="144464"/>
                    </a:cubicBezTo>
                    <a:cubicBezTo>
                      <a:pt x="260214" y="345494"/>
                      <a:pt x="260214" y="345494"/>
                      <a:pt x="260214" y="345494"/>
                    </a:cubicBezTo>
                    <a:cubicBezTo>
                      <a:pt x="757716" y="832715"/>
                      <a:pt x="757716" y="832715"/>
                      <a:pt x="757716" y="832715"/>
                    </a:cubicBezTo>
                    <a:cubicBezTo>
                      <a:pt x="660167" y="929042"/>
                      <a:pt x="660167" y="929042"/>
                      <a:pt x="660167" y="929042"/>
                    </a:cubicBezTo>
                    <a:cubicBezTo>
                      <a:pt x="625328" y="962548"/>
                      <a:pt x="577947" y="975112"/>
                      <a:pt x="554256" y="954171"/>
                    </a:cubicBezTo>
                    <a:cubicBezTo>
                      <a:pt x="456707" y="856448"/>
                      <a:pt x="456707" y="856448"/>
                      <a:pt x="456707" y="856448"/>
                    </a:cubicBezTo>
                    <a:cubicBezTo>
                      <a:pt x="584915" y="725219"/>
                      <a:pt x="584915" y="725219"/>
                      <a:pt x="584915" y="725219"/>
                    </a:cubicBezTo>
                    <a:lnTo>
                      <a:pt x="543108" y="686130"/>
                    </a:lnTo>
                    <a:cubicBezTo>
                      <a:pt x="342435" y="895537"/>
                      <a:pt x="342435" y="895537"/>
                      <a:pt x="342435" y="895537"/>
                    </a:cubicBezTo>
                    <a:cubicBezTo>
                      <a:pt x="505481" y="1064459"/>
                      <a:pt x="505481" y="1064459"/>
                      <a:pt x="505481" y="1064459"/>
                    </a:cubicBezTo>
                    <a:cubicBezTo>
                      <a:pt x="559830" y="1120301"/>
                      <a:pt x="608605" y="1124489"/>
                      <a:pt x="675496" y="1063063"/>
                    </a:cubicBezTo>
                    <a:cubicBezTo>
                      <a:pt x="905434" y="829923"/>
                      <a:pt x="905434" y="829923"/>
                      <a:pt x="905434" y="829923"/>
                    </a:cubicBezTo>
                    <a:cubicBezTo>
                      <a:pt x="400964" y="344098"/>
                      <a:pt x="400964" y="344098"/>
                      <a:pt x="400964" y="344098"/>
                    </a:cubicBezTo>
                    <a:cubicBezTo>
                      <a:pt x="512449" y="222642"/>
                      <a:pt x="512449" y="222642"/>
                      <a:pt x="512449" y="222642"/>
                    </a:cubicBezTo>
                    <a:cubicBezTo>
                      <a:pt x="512449" y="222642"/>
                      <a:pt x="554256" y="183553"/>
                      <a:pt x="601637" y="215662"/>
                    </a:cubicBezTo>
                    <a:cubicBezTo>
                      <a:pt x="649019" y="249167"/>
                      <a:pt x="743781" y="346890"/>
                      <a:pt x="742387" y="349683"/>
                    </a:cubicBezTo>
                    <a:cubicBezTo>
                      <a:pt x="611392" y="482307"/>
                      <a:pt x="611392" y="482307"/>
                      <a:pt x="611392" y="482307"/>
                    </a:cubicBezTo>
                    <a:cubicBezTo>
                      <a:pt x="646231" y="518604"/>
                      <a:pt x="646231" y="518604"/>
                      <a:pt x="646231" y="518604"/>
                    </a:cubicBezTo>
                    <a:cubicBezTo>
                      <a:pt x="853872" y="307801"/>
                      <a:pt x="853872" y="307801"/>
                      <a:pt x="853872" y="307801"/>
                    </a:cubicBezTo>
                    <a:cubicBezTo>
                      <a:pt x="664348" y="119335"/>
                      <a:pt x="664348" y="119335"/>
                      <a:pt x="664348" y="119335"/>
                    </a:cubicBezTo>
                    <a:cubicBezTo>
                      <a:pt x="621844" y="80245"/>
                      <a:pt x="585611" y="63144"/>
                      <a:pt x="550424" y="67506"/>
                    </a:cubicBezTo>
                    <a:close/>
                    <a:moveTo>
                      <a:pt x="586142" y="0"/>
                    </a:moveTo>
                    <a:cubicBezTo>
                      <a:pt x="909859" y="0"/>
                      <a:pt x="1172284" y="262722"/>
                      <a:pt x="1172284" y="586806"/>
                    </a:cubicBezTo>
                    <a:cubicBezTo>
                      <a:pt x="1172284" y="910890"/>
                      <a:pt x="909859" y="1173612"/>
                      <a:pt x="586142" y="1173612"/>
                    </a:cubicBezTo>
                    <a:cubicBezTo>
                      <a:pt x="262425" y="1173612"/>
                      <a:pt x="0" y="910890"/>
                      <a:pt x="0" y="586806"/>
                    </a:cubicBezTo>
                    <a:cubicBezTo>
                      <a:pt x="0" y="262722"/>
                      <a:pt x="262425" y="0"/>
                      <a:pt x="586142" y="0"/>
                    </a:cubicBezTo>
                    <a:close/>
                  </a:path>
                </a:pathLst>
              </a:custGeom>
              <a:grpFill/>
              <a:ln>
                <a:noFill/>
              </a:ln>
            </p:spPr>
            <p:txBody>
              <a:bodyPr wrap="square" anchor="ctr">
                <a:noAutofit/>
              </a:bodyPr>
              <a:lstStyle/>
              <a:p>
                <a:pPr algn="ctr"/>
                <a:endParaRPr/>
              </a:p>
            </p:txBody>
          </p:sp>
          <p:sp>
            <p:nvSpPr>
              <p:cNvPr id="159" name="ïŝḻíḑè">
                <a:extLst>
                  <a:ext uri="{FF2B5EF4-FFF2-40B4-BE49-F238E27FC236}">
                    <a16:creationId xmlns:a16="http://schemas.microsoft.com/office/drawing/2014/main" id="{7395F344-E733-AB39-56B4-93AB3AF056D0}"/>
                  </a:ext>
                </a:extLst>
              </p:cNvPr>
              <p:cNvSpPr/>
              <p:nvPr/>
            </p:nvSpPr>
            <p:spPr bwMode="auto">
              <a:xfrm>
                <a:off x="5874452" y="1174442"/>
                <a:ext cx="136745" cy="73018"/>
              </a:xfrm>
              <a:custGeom>
                <a:avLst/>
                <a:gdLst>
                  <a:gd name="T0" fmla="*/ 7 w 98"/>
                  <a:gd name="T1" fmla="*/ 52 h 52"/>
                  <a:gd name="T2" fmla="*/ 12 w 98"/>
                  <a:gd name="T3" fmla="*/ 46 h 52"/>
                  <a:gd name="T4" fmla="*/ 95 w 98"/>
                  <a:gd name="T5" fmla="*/ 4 h 52"/>
                  <a:gd name="T6" fmla="*/ 98 w 98"/>
                  <a:gd name="T7" fmla="*/ 4 h 52"/>
                  <a:gd name="T8" fmla="*/ 96 w 98"/>
                  <a:gd name="T9" fmla="*/ 0 h 52"/>
                  <a:gd name="T10" fmla="*/ 94 w 98"/>
                  <a:gd name="T11" fmla="*/ 1 h 52"/>
                  <a:gd name="T12" fmla="*/ 7 w 98"/>
                  <a:gd name="T13" fmla="*/ 38 h 52"/>
                  <a:gd name="T14" fmla="*/ 0 w 98"/>
                  <a:gd name="T15" fmla="*/ 39 h 52"/>
                  <a:gd name="T16" fmla="*/ 7 w 98"/>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52">
                    <a:moveTo>
                      <a:pt x="7" y="52"/>
                    </a:moveTo>
                    <a:cubicBezTo>
                      <a:pt x="5" y="48"/>
                      <a:pt x="7" y="48"/>
                      <a:pt x="12" y="46"/>
                    </a:cubicBezTo>
                    <a:cubicBezTo>
                      <a:pt x="95" y="4"/>
                      <a:pt x="95" y="4"/>
                      <a:pt x="95" y="4"/>
                    </a:cubicBezTo>
                    <a:cubicBezTo>
                      <a:pt x="96" y="4"/>
                      <a:pt x="97" y="3"/>
                      <a:pt x="98" y="4"/>
                    </a:cubicBezTo>
                    <a:cubicBezTo>
                      <a:pt x="96" y="0"/>
                      <a:pt x="96" y="0"/>
                      <a:pt x="96" y="0"/>
                    </a:cubicBezTo>
                    <a:cubicBezTo>
                      <a:pt x="96" y="0"/>
                      <a:pt x="95" y="1"/>
                      <a:pt x="94" y="1"/>
                    </a:cubicBezTo>
                    <a:cubicBezTo>
                      <a:pt x="7" y="38"/>
                      <a:pt x="7" y="38"/>
                      <a:pt x="7" y="38"/>
                    </a:cubicBezTo>
                    <a:cubicBezTo>
                      <a:pt x="3" y="40"/>
                      <a:pt x="2" y="42"/>
                      <a:pt x="0" y="39"/>
                    </a:cubicBezTo>
                    <a:lnTo>
                      <a:pt x="7" y="52"/>
                    </a:lnTo>
                    <a:close/>
                  </a:path>
                </a:pathLst>
              </a:custGeom>
              <a:grpFill/>
              <a:ln>
                <a:noFill/>
              </a:ln>
            </p:spPr>
            <p:txBody>
              <a:bodyPr anchor="ctr"/>
              <a:lstStyle/>
              <a:p>
                <a:pPr algn="ctr"/>
                <a:endParaRPr/>
              </a:p>
            </p:txBody>
          </p:sp>
          <p:sp>
            <p:nvSpPr>
              <p:cNvPr id="176" name="îsḷïdé">
                <a:extLst>
                  <a:ext uri="{FF2B5EF4-FFF2-40B4-BE49-F238E27FC236}">
                    <a16:creationId xmlns:a16="http://schemas.microsoft.com/office/drawing/2014/main" id="{4B972651-4CCB-B165-A3DD-60ADB56CDFC2}"/>
                  </a:ext>
                </a:extLst>
              </p:cNvPr>
              <p:cNvSpPr/>
              <p:nvPr/>
            </p:nvSpPr>
            <p:spPr bwMode="auto">
              <a:xfrm>
                <a:off x="5895693" y="1197012"/>
                <a:ext cx="128779" cy="80984"/>
              </a:xfrm>
              <a:custGeom>
                <a:avLst/>
                <a:gdLst>
                  <a:gd name="T0" fmla="*/ 4 w 93"/>
                  <a:gd name="T1" fmla="*/ 58 h 58"/>
                  <a:gd name="T2" fmla="*/ 5 w 93"/>
                  <a:gd name="T3" fmla="*/ 56 h 58"/>
                  <a:gd name="T4" fmla="*/ 92 w 93"/>
                  <a:gd name="T5" fmla="*/ 6 h 58"/>
                  <a:gd name="T6" fmla="*/ 93 w 93"/>
                  <a:gd name="T7" fmla="*/ 6 h 58"/>
                  <a:gd name="T8" fmla="*/ 89 w 93"/>
                  <a:gd name="T9" fmla="*/ 0 h 58"/>
                  <a:gd name="T10" fmla="*/ 88 w 93"/>
                  <a:gd name="T11" fmla="*/ 1 h 58"/>
                  <a:gd name="T12" fmla="*/ 4 w 93"/>
                  <a:gd name="T13" fmla="*/ 51 h 58"/>
                  <a:gd name="T14" fmla="*/ 0 w 93"/>
                  <a:gd name="T15" fmla="*/ 51 h 58"/>
                  <a:gd name="T16" fmla="*/ 4 w 93"/>
                  <a:gd name="T17" fmla="*/ 5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58">
                    <a:moveTo>
                      <a:pt x="4" y="58"/>
                    </a:moveTo>
                    <a:cubicBezTo>
                      <a:pt x="4" y="57"/>
                      <a:pt x="4" y="57"/>
                      <a:pt x="5" y="56"/>
                    </a:cubicBezTo>
                    <a:cubicBezTo>
                      <a:pt x="30" y="41"/>
                      <a:pt x="67" y="21"/>
                      <a:pt x="92" y="6"/>
                    </a:cubicBezTo>
                    <a:cubicBezTo>
                      <a:pt x="92" y="5"/>
                      <a:pt x="93" y="5"/>
                      <a:pt x="93" y="6"/>
                    </a:cubicBezTo>
                    <a:cubicBezTo>
                      <a:pt x="89" y="0"/>
                      <a:pt x="89" y="0"/>
                      <a:pt x="89" y="0"/>
                    </a:cubicBezTo>
                    <a:cubicBezTo>
                      <a:pt x="90" y="0"/>
                      <a:pt x="89" y="1"/>
                      <a:pt x="88" y="1"/>
                    </a:cubicBezTo>
                    <a:cubicBezTo>
                      <a:pt x="4" y="51"/>
                      <a:pt x="4" y="51"/>
                      <a:pt x="4" y="51"/>
                    </a:cubicBezTo>
                    <a:cubicBezTo>
                      <a:pt x="2" y="52"/>
                      <a:pt x="1" y="52"/>
                      <a:pt x="0" y="51"/>
                    </a:cubicBezTo>
                    <a:lnTo>
                      <a:pt x="4" y="58"/>
                    </a:lnTo>
                    <a:close/>
                  </a:path>
                </a:pathLst>
              </a:custGeom>
              <a:grpFill/>
              <a:ln>
                <a:noFill/>
              </a:ln>
            </p:spPr>
            <p:txBody>
              <a:bodyPr anchor="ctr"/>
              <a:lstStyle/>
              <a:p>
                <a:pPr algn="ctr"/>
                <a:endParaRPr/>
              </a:p>
            </p:txBody>
          </p:sp>
          <p:sp>
            <p:nvSpPr>
              <p:cNvPr id="177" name="íşľîdé">
                <a:extLst>
                  <a:ext uri="{FF2B5EF4-FFF2-40B4-BE49-F238E27FC236}">
                    <a16:creationId xmlns:a16="http://schemas.microsoft.com/office/drawing/2014/main" id="{DAAF7C60-D50A-7A81-2BF3-A3C189D3A9F8}"/>
                  </a:ext>
                </a:extLst>
              </p:cNvPr>
              <p:cNvSpPr/>
              <p:nvPr/>
            </p:nvSpPr>
            <p:spPr bwMode="auto">
              <a:xfrm>
                <a:off x="5914279" y="1219582"/>
                <a:ext cx="127450" cy="91607"/>
              </a:xfrm>
              <a:custGeom>
                <a:avLst/>
                <a:gdLst>
                  <a:gd name="T0" fmla="*/ 5 w 91"/>
                  <a:gd name="T1" fmla="*/ 66 h 66"/>
                  <a:gd name="T2" fmla="*/ 7 w 91"/>
                  <a:gd name="T3" fmla="*/ 62 h 66"/>
                  <a:gd name="T4" fmla="*/ 86 w 91"/>
                  <a:gd name="T5" fmla="*/ 11 h 66"/>
                  <a:gd name="T6" fmla="*/ 91 w 91"/>
                  <a:gd name="T7" fmla="*/ 11 h 66"/>
                  <a:gd name="T8" fmla="*/ 84 w 91"/>
                  <a:gd name="T9" fmla="*/ 0 h 66"/>
                  <a:gd name="T10" fmla="*/ 81 w 91"/>
                  <a:gd name="T11" fmla="*/ 5 h 66"/>
                  <a:gd name="T12" fmla="*/ 3 w 91"/>
                  <a:gd name="T13" fmla="*/ 58 h 66"/>
                  <a:gd name="T14" fmla="*/ 0 w 91"/>
                  <a:gd name="T15" fmla="*/ 58 h 66"/>
                  <a:gd name="T16" fmla="*/ 5 w 91"/>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66">
                    <a:moveTo>
                      <a:pt x="5" y="66"/>
                    </a:moveTo>
                    <a:cubicBezTo>
                      <a:pt x="4" y="65"/>
                      <a:pt x="5" y="64"/>
                      <a:pt x="7" y="62"/>
                    </a:cubicBezTo>
                    <a:cubicBezTo>
                      <a:pt x="86" y="11"/>
                      <a:pt x="86" y="11"/>
                      <a:pt x="86" y="11"/>
                    </a:cubicBezTo>
                    <a:cubicBezTo>
                      <a:pt x="88" y="10"/>
                      <a:pt x="90" y="10"/>
                      <a:pt x="91" y="11"/>
                    </a:cubicBezTo>
                    <a:cubicBezTo>
                      <a:pt x="84" y="0"/>
                      <a:pt x="84" y="0"/>
                      <a:pt x="84" y="0"/>
                    </a:cubicBezTo>
                    <a:cubicBezTo>
                      <a:pt x="85" y="2"/>
                      <a:pt x="83" y="3"/>
                      <a:pt x="81" y="5"/>
                    </a:cubicBezTo>
                    <a:cubicBezTo>
                      <a:pt x="3" y="58"/>
                      <a:pt x="3" y="58"/>
                      <a:pt x="3" y="58"/>
                    </a:cubicBezTo>
                    <a:cubicBezTo>
                      <a:pt x="2" y="58"/>
                      <a:pt x="1" y="59"/>
                      <a:pt x="0" y="58"/>
                    </a:cubicBezTo>
                    <a:lnTo>
                      <a:pt x="5" y="66"/>
                    </a:lnTo>
                    <a:close/>
                  </a:path>
                </a:pathLst>
              </a:custGeom>
              <a:grpFill/>
              <a:ln>
                <a:noFill/>
              </a:ln>
            </p:spPr>
            <p:txBody>
              <a:bodyPr anchor="ctr"/>
              <a:lstStyle/>
              <a:p>
                <a:pPr algn="ctr"/>
                <a:endParaRPr/>
              </a:p>
            </p:txBody>
          </p:sp>
          <p:sp>
            <p:nvSpPr>
              <p:cNvPr id="178" name="ïṧļídè">
                <a:extLst>
                  <a:ext uri="{FF2B5EF4-FFF2-40B4-BE49-F238E27FC236}">
                    <a16:creationId xmlns:a16="http://schemas.microsoft.com/office/drawing/2014/main" id="{50EF8FA4-BEB4-CF36-09E7-14B02274C5BB}"/>
                  </a:ext>
                </a:extLst>
              </p:cNvPr>
              <p:cNvSpPr/>
              <p:nvPr/>
            </p:nvSpPr>
            <p:spPr bwMode="auto">
              <a:xfrm>
                <a:off x="5936849" y="1248789"/>
                <a:ext cx="122140" cy="95588"/>
              </a:xfrm>
              <a:custGeom>
                <a:avLst/>
                <a:gdLst>
                  <a:gd name="T0" fmla="*/ 0 w 88"/>
                  <a:gd name="T1" fmla="*/ 61 h 69"/>
                  <a:gd name="T2" fmla="*/ 3 w 88"/>
                  <a:gd name="T3" fmla="*/ 61 h 69"/>
                  <a:gd name="T4" fmla="*/ 81 w 88"/>
                  <a:gd name="T5" fmla="*/ 4 h 69"/>
                  <a:gd name="T6" fmla="*/ 83 w 88"/>
                  <a:gd name="T7" fmla="*/ 0 h 69"/>
                  <a:gd name="T8" fmla="*/ 88 w 88"/>
                  <a:gd name="T9" fmla="*/ 7 h 69"/>
                  <a:gd name="T10" fmla="*/ 85 w 88"/>
                  <a:gd name="T11" fmla="*/ 7 h 69"/>
                  <a:gd name="T12" fmla="*/ 7 w 88"/>
                  <a:gd name="T13" fmla="*/ 66 h 69"/>
                  <a:gd name="T14" fmla="*/ 6 w 88"/>
                  <a:gd name="T15" fmla="*/ 69 h 69"/>
                  <a:gd name="T16" fmla="*/ 0 w 88"/>
                  <a:gd name="T17" fmla="*/ 61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 h="69">
                    <a:moveTo>
                      <a:pt x="0" y="61"/>
                    </a:moveTo>
                    <a:cubicBezTo>
                      <a:pt x="1" y="62"/>
                      <a:pt x="2" y="62"/>
                      <a:pt x="3" y="61"/>
                    </a:cubicBezTo>
                    <a:cubicBezTo>
                      <a:pt x="81" y="4"/>
                      <a:pt x="81" y="4"/>
                      <a:pt x="81" y="4"/>
                    </a:cubicBezTo>
                    <a:cubicBezTo>
                      <a:pt x="83" y="3"/>
                      <a:pt x="84" y="2"/>
                      <a:pt x="83" y="0"/>
                    </a:cubicBezTo>
                    <a:cubicBezTo>
                      <a:pt x="88" y="7"/>
                      <a:pt x="88" y="7"/>
                      <a:pt x="88" y="7"/>
                    </a:cubicBezTo>
                    <a:cubicBezTo>
                      <a:pt x="87" y="6"/>
                      <a:pt x="86" y="6"/>
                      <a:pt x="85" y="7"/>
                    </a:cubicBezTo>
                    <a:cubicBezTo>
                      <a:pt x="63" y="22"/>
                      <a:pt x="27" y="49"/>
                      <a:pt x="7" y="66"/>
                    </a:cubicBezTo>
                    <a:cubicBezTo>
                      <a:pt x="5" y="67"/>
                      <a:pt x="5" y="68"/>
                      <a:pt x="6" y="69"/>
                    </a:cubicBezTo>
                    <a:lnTo>
                      <a:pt x="0" y="61"/>
                    </a:lnTo>
                    <a:close/>
                  </a:path>
                </a:pathLst>
              </a:custGeom>
              <a:grpFill/>
              <a:ln>
                <a:noFill/>
              </a:ln>
            </p:spPr>
            <p:txBody>
              <a:bodyPr anchor="ctr"/>
              <a:lstStyle/>
              <a:p>
                <a:pPr algn="ctr"/>
                <a:endParaRPr/>
              </a:p>
            </p:txBody>
          </p:sp>
          <p:sp>
            <p:nvSpPr>
              <p:cNvPr id="179" name="ïŝḻiḑe">
                <a:extLst>
                  <a:ext uri="{FF2B5EF4-FFF2-40B4-BE49-F238E27FC236}">
                    <a16:creationId xmlns:a16="http://schemas.microsoft.com/office/drawing/2014/main" id="{DAB8B169-12C3-314D-3A19-162A5C62FD52}"/>
                  </a:ext>
                </a:extLst>
              </p:cNvPr>
              <p:cNvSpPr/>
              <p:nvPr/>
            </p:nvSpPr>
            <p:spPr bwMode="auto">
              <a:xfrm>
                <a:off x="5981990" y="1288616"/>
                <a:ext cx="118159" cy="120814"/>
              </a:xfrm>
              <a:custGeom>
                <a:avLst/>
                <a:gdLst>
                  <a:gd name="T0" fmla="*/ 0 w 85"/>
                  <a:gd name="T1" fmla="*/ 72 h 86"/>
                  <a:gd name="T2" fmla="*/ 7 w 85"/>
                  <a:gd name="T3" fmla="*/ 70 h 86"/>
                  <a:gd name="T4" fmla="*/ 68 w 85"/>
                  <a:gd name="T5" fmla="*/ 16 h 86"/>
                  <a:gd name="T6" fmla="*/ 76 w 85"/>
                  <a:gd name="T7" fmla="*/ 3 h 86"/>
                  <a:gd name="T8" fmla="*/ 83 w 85"/>
                  <a:gd name="T9" fmla="*/ 9 h 86"/>
                  <a:gd name="T10" fmla="*/ 85 w 85"/>
                  <a:gd name="T11" fmla="*/ 13 h 86"/>
                  <a:gd name="T12" fmla="*/ 77 w 85"/>
                  <a:gd name="T13" fmla="*/ 16 h 86"/>
                  <a:gd name="T14" fmla="*/ 15 w 85"/>
                  <a:gd name="T15" fmla="*/ 75 h 86"/>
                  <a:gd name="T16" fmla="*/ 10 w 85"/>
                  <a:gd name="T17" fmla="*/ 83 h 86"/>
                  <a:gd name="T18" fmla="*/ 0 w 85"/>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6">
                    <a:moveTo>
                      <a:pt x="0" y="72"/>
                    </a:moveTo>
                    <a:cubicBezTo>
                      <a:pt x="0" y="72"/>
                      <a:pt x="3" y="74"/>
                      <a:pt x="7" y="70"/>
                    </a:cubicBezTo>
                    <a:cubicBezTo>
                      <a:pt x="12" y="67"/>
                      <a:pt x="68" y="16"/>
                      <a:pt x="68" y="16"/>
                    </a:cubicBezTo>
                    <a:cubicBezTo>
                      <a:pt x="68" y="16"/>
                      <a:pt x="78" y="7"/>
                      <a:pt x="76" y="3"/>
                    </a:cubicBezTo>
                    <a:cubicBezTo>
                      <a:pt x="74" y="0"/>
                      <a:pt x="83" y="9"/>
                      <a:pt x="83" y="9"/>
                    </a:cubicBezTo>
                    <a:cubicBezTo>
                      <a:pt x="85" y="13"/>
                      <a:pt x="85" y="13"/>
                      <a:pt x="85" y="13"/>
                    </a:cubicBezTo>
                    <a:cubicBezTo>
                      <a:pt x="85" y="13"/>
                      <a:pt x="82" y="12"/>
                      <a:pt x="77" y="16"/>
                    </a:cubicBezTo>
                    <a:cubicBezTo>
                      <a:pt x="72" y="21"/>
                      <a:pt x="15" y="75"/>
                      <a:pt x="15" y="75"/>
                    </a:cubicBezTo>
                    <a:cubicBezTo>
                      <a:pt x="15" y="75"/>
                      <a:pt x="10" y="79"/>
                      <a:pt x="10" y="83"/>
                    </a:cubicBezTo>
                    <a:cubicBezTo>
                      <a:pt x="10" y="86"/>
                      <a:pt x="0" y="72"/>
                      <a:pt x="0" y="72"/>
                    </a:cubicBezTo>
                    <a:close/>
                  </a:path>
                </a:pathLst>
              </a:custGeom>
              <a:grpFill/>
              <a:ln>
                <a:noFill/>
              </a:ln>
            </p:spPr>
            <p:txBody>
              <a:bodyPr anchor="ctr"/>
              <a:lstStyle/>
              <a:p>
                <a:pPr algn="ctr"/>
                <a:endParaRPr/>
              </a:p>
            </p:txBody>
          </p:sp>
          <p:sp>
            <p:nvSpPr>
              <p:cNvPr id="180" name="i$ḷïḋe">
                <a:extLst>
                  <a:ext uri="{FF2B5EF4-FFF2-40B4-BE49-F238E27FC236}">
                    <a16:creationId xmlns:a16="http://schemas.microsoft.com/office/drawing/2014/main" id="{2F4E990D-F400-7314-84F6-221E5999E2AA}"/>
                  </a:ext>
                </a:extLst>
              </p:cNvPr>
              <p:cNvSpPr/>
              <p:nvPr/>
            </p:nvSpPr>
            <p:spPr bwMode="auto">
              <a:xfrm>
                <a:off x="6007213" y="1317826"/>
                <a:ext cx="118159" cy="123469"/>
              </a:xfrm>
              <a:custGeom>
                <a:avLst/>
                <a:gdLst>
                  <a:gd name="T0" fmla="*/ 0 w 85"/>
                  <a:gd name="T1" fmla="*/ 75 h 88"/>
                  <a:gd name="T2" fmla="*/ 7 w 85"/>
                  <a:gd name="T3" fmla="*/ 73 h 88"/>
                  <a:gd name="T4" fmla="*/ 73 w 85"/>
                  <a:gd name="T5" fmla="*/ 11 h 88"/>
                  <a:gd name="T6" fmla="*/ 76 w 85"/>
                  <a:gd name="T7" fmla="*/ 3 h 88"/>
                  <a:gd name="T8" fmla="*/ 82 w 85"/>
                  <a:gd name="T9" fmla="*/ 8 h 88"/>
                  <a:gd name="T10" fmla="*/ 85 w 85"/>
                  <a:gd name="T11" fmla="*/ 13 h 88"/>
                  <a:gd name="T12" fmla="*/ 77 w 85"/>
                  <a:gd name="T13" fmla="*/ 16 h 88"/>
                  <a:gd name="T14" fmla="*/ 14 w 85"/>
                  <a:gd name="T15" fmla="*/ 77 h 88"/>
                  <a:gd name="T16" fmla="*/ 10 w 85"/>
                  <a:gd name="T17" fmla="*/ 85 h 88"/>
                  <a:gd name="T18" fmla="*/ 0 w 85"/>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8">
                    <a:moveTo>
                      <a:pt x="0" y="75"/>
                    </a:moveTo>
                    <a:cubicBezTo>
                      <a:pt x="0" y="75"/>
                      <a:pt x="3" y="77"/>
                      <a:pt x="7" y="73"/>
                    </a:cubicBezTo>
                    <a:cubicBezTo>
                      <a:pt x="11" y="69"/>
                      <a:pt x="73" y="11"/>
                      <a:pt x="73" y="11"/>
                    </a:cubicBezTo>
                    <a:cubicBezTo>
                      <a:pt x="73" y="11"/>
                      <a:pt x="78" y="6"/>
                      <a:pt x="76" y="3"/>
                    </a:cubicBezTo>
                    <a:cubicBezTo>
                      <a:pt x="74" y="0"/>
                      <a:pt x="82" y="8"/>
                      <a:pt x="82" y="8"/>
                    </a:cubicBezTo>
                    <a:cubicBezTo>
                      <a:pt x="85" y="13"/>
                      <a:pt x="85" y="13"/>
                      <a:pt x="85" y="13"/>
                    </a:cubicBezTo>
                    <a:cubicBezTo>
                      <a:pt x="85" y="13"/>
                      <a:pt x="82" y="11"/>
                      <a:pt x="77" y="16"/>
                    </a:cubicBezTo>
                    <a:cubicBezTo>
                      <a:pt x="72" y="21"/>
                      <a:pt x="14" y="77"/>
                      <a:pt x="14" y="77"/>
                    </a:cubicBezTo>
                    <a:cubicBezTo>
                      <a:pt x="14" y="77"/>
                      <a:pt x="10" y="81"/>
                      <a:pt x="10" y="85"/>
                    </a:cubicBezTo>
                    <a:cubicBezTo>
                      <a:pt x="10" y="88"/>
                      <a:pt x="0" y="75"/>
                      <a:pt x="0" y="75"/>
                    </a:cubicBezTo>
                    <a:close/>
                  </a:path>
                </a:pathLst>
              </a:custGeom>
              <a:grpFill/>
              <a:ln>
                <a:noFill/>
              </a:ln>
            </p:spPr>
            <p:txBody>
              <a:bodyPr anchor="ctr"/>
              <a:lstStyle/>
              <a:p>
                <a:pPr algn="ctr"/>
                <a:endParaRPr/>
              </a:p>
            </p:txBody>
          </p:sp>
          <p:sp>
            <p:nvSpPr>
              <p:cNvPr id="181" name="î$ḷïḑê">
                <a:extLst>
                  <a:ext uri="{FF2B5EF4-FFF2-40B4-BE49-F238E27FC236}">
                    <a16:creationId xmlns:a16="http://schemas.microsoft.com/office/drawing/2014/main" id="{6A939C2A-FDB8-3661-B907-9C82AE595152}"/>
                  </a:ext>
                </a:extLst>
              </p:cNvPr>
              <p:cNvSpPr/>
              <p:nvPr/>
            </p:nvSpPr>
            <p:spPr bwMode="auto">
              <a:xfrm>
                <a:off x="6032438" y="1340393"/>
                <a:ext cx="114175" cy="127450"/>
              </a:xfrm>
              <a:custGeom>
                <a:avLst/>
                <a:gdLst>
                  <a:gd name="T0" fmla="*/ 0 w 82"/>
                  <a:gd name="T1" fmla="*/ 78 h 91"/>
                  <a:gd name="T2" fmla="*/ 7 w 82"/>
                  <a:gd name="T3" fmla="*/ 76 h 91"/>
                  <a:gd name="T4" fmla="*/ 70 w 82"/>
                  <a:gd name="T5" fmla="*/ 11 h 91"/>
                  <a:gd name="T6" fmla="*/ 73 w 82"/>
                  <a:gd name="T7" fmla="*/ 3 h 91"/>
                  <a:gd name="T8" fmla="*/ 79 w 82"/>
                  <a:gd name="T9" fmla="*/ 7 h 91"/>
                  <a:gd name="T10" fmla="*/ 82 w 82"/>
                  <a:gd name="T11" fmla="*/ 11 h 91"/>
                  <a:gd name="T12" fmla="*/ 74 w 82"/>
                  <a:gd name="T13" fmla="*/ 15 h 91"/>
                  <a:gd name="T14" fmla="*/ 14 w 82"/>
                  <a:gd name="T15" fmla="*/ 79 h 91"/>
                  <a:gd name="T16" fmla="*/ 11 w 82"/>
                  <a:gd name="T17" fmla="*/ 87 h 91"/>
                  <a:gd name="T18" fmla="*/ 0 w 82"/>
                  <a:gd name="T19" fmla="*/ 78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2" h="91">
                    <a:moveTo>
                      <a:pt x="0" y="78"/>
                    </a:moveTo>
                    <a:cubicBezTo>
                      <a:pt x="0" y="78"/>
                      <a:pt x="3" y="80"/>
                      <a:pt x="7" y="76"/>
                    </a:cubicBezTo>
                    <a:cubicBezTo>
                      <a:pt x="11" y="71"/>
                      <a:pt x="70" y="11"/>
                      <a:pt x="70" y="11"/>
                    </a:cubicBezTo>
                    <a:cubicBezTo>
                      <a:pt x="70" y="11"/>
                      <a:pt x="75" y="5"/>
                      <a:pt x="73" y="3"/>
                    </a:cubicBezTo>
                    <a:cubicBezTo>
                      <a:pt x="70" y="0"/>
                      <a:pt x="79" y="7"/>
                      <a:pt x="79" y="7"/>
                    </a:cubicBezTo>
                    <a:cubicBezTo>
                      <a:pt x="82" y="11"/>
                      <a:pt x="82" y="11"/>
                      <a:pt x="82" y="11"/>
                    </a:cubicBezTo>
                    <a:cubicBezTo>
                      <a:pt x="82" y="11"/>
                      <a:pt x="79" y="10"/>
                      <a:pt x="74" y="15"/>
                    </a:cubicBezTo>
                    <a:cubicBezTo>
                      <a:pt x="70" y="20"/>
                      <a:pt x="14" y="79"/>
                      <a:pt x="14" y="79"/>
                    </a:cubicBezTo>
                    <a:cubicBezTo>
                      <a:pt x="14" y="79"/>
                      <a:pt x="10" y="83"/>
                      <a:pt x="11" y="87"/>
                    </a:cubicBezTo>
                    <a:cubicBezTo>
                      <a:pt x="11" y="91"/>
                      <a:pt x="0" y="78"/>
                      <a:pt x="0" y="78"/>
                    </a:cubicBezTo>
                    <a:close/>
                  </a:path>
                </a:pathLst>
              </a:custGeom>
              <a:grpFill/>
              <a:ln>
                <a:noFill/>
              </a:ln>
            </p:spPr>
            <p:txBody>
              <a:bodyPr anchor="ctr"/>
              <a:lstStyle/>
              <a:p>
                <a:pPr algn="ctr"/>
                <a:endParaRPr/>
              </a:p>
            </p:txBody>
          </p:sp>
          <p:sp>
            <p:nvSpPr>
              <p:cNvPr id="182" name="ísḻíďê">
                <a:extLst>
                  <a:ext uri="{FF2B5EF4-FFF2-40B4-BE49-F238E27FC236}">
                    <a16:creationId xmlns:a16="http://schemas.microsoft.com/office/drawing/2014/main" id="{10836735-8CD7-736D-CE4D-C9C01AEE6BCB}"/>
                  </a:ext>
                </a:extLst>
              </p:cNvPr>
              <p:cNvSpPr/>
              <p:nvPr/>
            </p:nvSpPr>
            <p:spPr bwMode="auto">
              <a:xfrm>
                <a:off x="6057663" y="1357653"/>
                <a:ext cx="110193" cy="131434"/>
              </a:xfrm>
              <a:custGeom>
                <a:avLst/>
                <a:gdLst>
                  <a:gd name="T0" fmla="*/ 0 w 79"/>
                  <a:gd name="T1" fmla="*/ 82 h 94"/>
                  <a:gd name="T2" fmla="*/ 9 w 79"/>
                  <a:gd name="T3" fmla="*/ 79 h 94"/>
                  <a:gd name="T4" fmla="*/ 68 w 79"/>
                  <a:gd name="T5" fmla="*/ 11 h 94"/>
                  <a:gd name="T6" fmla="*/ 69 w 79"/>
                  <a:gd name="T7" fmla="*/ 3 h 94"/>
                  <a:gd name="T8" fmla="*/ 76 w 79"/>
                  <a:gd name="T9" fmla="*/ 8 h 94"/>
                  <a:gd name="T10" fmla="*/ 79 w 79"/>
                  <a:gd name="T11" fmla="*/ 12 h 94"/>
                  <a:gd name="T12" fmla="*/ 71 w 79"/>
                  <a:gd name="T13" fmla="*/ 15 h 94"/>
                  <a:gd name="T14" fmla="*/ 15 w 79"/>
                  <a:gd name="T15" fmla="*/ 82 h 94"/>
                  <a:gd name="T16" fmla="*/ 13 w 79"/>
                  <a:gd name="T17" fmla="*/ 90 h 94"/>
                  <a:gd name="T18" fmla="*/ 0 w 79"/>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 h="94">
                    <a:moveTo>
                      <a:pt x="0" y="82"/>
                    </a:moveTo>
                    <a:cubicBezTo>
                      <a:pt x="0" y="82"/>
                      <a:pt x="5" y="83"/>
                      <a:pt x="9" y="79"/>
                    </a:cubicBezTo>
                    <a:cubicBezTo>
                      <a:pt x="13" y="74"/>
                      <a:pt x="68" y="11"/>
                      <a:pt x="68" y="11"/>
                    </a:cubicBezTo>
                    <a:cubicBezTo>
                      <a:pt x="68" y="11"/>
                      <a:pt x="71" y="6"/>
                      <a:pt x="69" y="3"/>
                    </a:cubicBezTo>
                    <a:cubicBezTo>
                      <a:pt x="67" y="0"/>
                      <a:pt x="76" y="8"/>
                      <a:pt x="76" y="8"/>
                    </a:cubicBezTo>
                    <a:cubicBezTo>
                      <a:pt x="79" y="12"/>
                      <a:pt x="79" y="12"/>
                      <a:pt x="79" y="12"/>
                    </a:cubicBezTo>
                    <a:cubicBezTo>
                      <a:pt x="79" y="12"/>
                      <a:pt x="76" y="10"/>
                      <a:pt x="71" y="15"/>
                    </a:cubicBezTo>
                    <a:cubicBezTo>
                      <a:pt x="67" y="20"/>
                      <a:pt x="15" y="82"/>
                      <a:pt x="15" y="82"/>
                    </a:cubicBezTo>
                    <a:cubicBezTo>
                      <a:pt x="15" y="82"/>
                      <a:pt x="13" y="86"/>
                      <a:pt x="13" y="90"/>
                    </a:cubicBezTo>
                    <a:cubicBezTo>
                      <a:pt x="14" y="94"/>
                      <a:pt x="0" y="82"/>
                      <a:pt x="0" y="82"/>
                    </a:cubicBezTo>
                    <a:close/>
                  </a:path>
                </a:pathLst>
              </a:custGeom>
              <a:grpFill/>
              <a:ln>
                <a:noFill/>
              </a:ln>
            </p:spPr>
            <p:txBody>
              <a:bodyPr anchor="ctr"/>
              <a:lstStyle/>
              <a:p>
                <a:pPr algn="ctr"/>
                <a:endParaRPr/>
              </a:p>
            </p:txBody>
          </p:sp>
          <p:sp>
            <p:nvSpPr>
              <p:cNvPr id="183" name="iṩliḍé">
                <a:extLst>
                  <a:ext uri="{FF2B5EF4-FFF2-40B4-BE49-F238E27FC236}">
                    <a16:creationId xmlns:a16="http://schemas.microsoft.com/office/drawing/2014/main" id="{3C6416EB-B429-151C-737D-9E16874E4E39}"/>
                  </a:ext>
                </a:extLst>
              </p:cNvPr>
              <p:cNvSpPr/>
              <p:nvPr/>
            </p:nvSpPr>
            <p:spPr bwMode="auto">
              <a:xfrm>
                <a:off x="6086870" y="1377565"/>
                <a:ext cx="106209" cy="138071"/>
              </a:xfrm>
              <a:custGeom>
                <a:avLst/>
                <a:gdLst>
                  <a:gd name="T0" fmla="*/ 0 w 76"/>
                  <a:gd name="T1" fmla="*/ 84 h 99"/>
                  <a:gd name="T2" fmla="*/ 8 w 76"/>
                  <a:gd name="T3" fmla="*/ 81 h 99"/>
                  <a:gd name="T4" fmla="*/ 63 w 76"/>
                  <a:gd name="T5" fmla="*/ 12 h 99"/>
                  <a:gd name="T6" fmla="*/ 66 w 76"/>
                  <a:gd name="T7" fmla="*/ 3 h 99"/>
                  <a:gd name="T8" fmla="*/ 73 w 76"/>
                  <a:gd name="T9" fmla="*/ 8 h 99"/>
                  <a:gd name="T10" fmla="*/ 76 w 76"/>
                  <a:gd name="T11" fmla="*/ 11 h 99"/>
                  <a:gd name="T12" fmla="*/ 64 w 76"/>
                  <a:gd name="T13" fmla="*/ 23 h 99"/>
                  <a:gd name="T14" fmla="*/ 17 w 76"/>
                  <a:gd name="T15" fmla="*/ 87 h 99"/>
                  <a:gd name="T16" fmla="*/ 16 w 76"/>
                  <a:gd name="T17" fmla="*/ 96 h 99"/>
                  <a:gd name="T18" fmla="*/ 0 w 76"/>
                  <a:gd name="T19" fmla="*/ 84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99">
                    <a:moveTo>
                      <a:pt x="0" y="84"/>
                    </a:moveTo>
                    <a:cubicBezTo>
                      <a:pt x="0" y="84"/>
                      <a:pt x="4" y="85"/>
                      <a:pt x="8" y="81"/>
                    </a:cubicBezTo>
                    <a:cubicBezTo>
                      <a:pt x="12" y="76"/>
                      <a:pt x="63" y="12"/>
                      <a:pt x="63" y="12"/>
                    </a:cubicBezTo>
                    <a:cubicBezTo>
                      <a:pt x="63" y="12"/>
                      <a:pt x="68" y="6"/>
                      <a:pt x="66" y="3"/>
                    </a:cubicBezTo>
                    <a:cubicBezTo>
                      <a:pt x="63" y="0"/>
                      <a:pt x="73" y="8"/>
                      <a:pt x="73" y="8"/>
                    </a:cubicBezTo>
                    <a:cubicBezTo>
                      <a:pt x="76" y="11"/>
                      <a:pt x="76" y="11"/>
                      <a:pt x="76" y="11"/>
                    </a:cubicBezTo>
                    <a:cubicBezTo>
                      <a:pt x="76" y="11"/>
                      <a:pt x="68" y="18"/>
                      <a:pt x="64" y="23"/>
                    </a:cubicBezTo>
                    <a:cubicBezTo>
                      <a:pt x="59" y="28"/>
                      <a:pt x="17" y="87"/>
                      <a:pt x="17" y="87"/>
                    </a:cubicBezTo>
                    <a:cubicBezTo>
                      <a:pt x="17" y="87"/>
                      <a:pt x="12" y="91"/>
                      <a:pt x="16" y="96"/>
                    </a:cubicBezTo>
                    <a:cubicBezTo>
                      <a:pt x="17" y="99"/>
                      <a:pt x="0" y="84"/>
                      <a:pt x="0" y="84"/>
                    </a:cubicBezTo>
                    <a:close/>
                  </a:path>
                </a:pathLst>
              </a:custGeom>
              <a:grpFill/>
              <a:ln>
                <a:noFill/>
              </a:ln>
            </p:spPr>
            <p:txBody>
              <a:bodyPr anchor="ctr"/>
              <a:lstStyle/>
              <a:p>
                <a:pPr algn="ctr"/>
                <a:endParaRPr/>
              </a:p>
            </p:txBody>
          </p:sp>
          <p:sp>
            <p:nvSpPr>
              <p:cNvPr id="184" name="iṥļíḋê">
                <a:extLst>
                  <a:ext uri="{FF2B5EF4-FFF2-40B4-BE49-F238E27FC236}">
                    <a16:creationId xmlns:a16="http://schemas.microsoft.com/office/drawing/2014/main" id="{EDDF6DF1-F69F-9044-749A-EB57BC12DD1E}"/>
                  </a:ext>
                </a:extLst>
              </p:cNvPr>
              <p:cNvSpPr/>
              <p:nvPr/>
            </p:nvSpPr>
            <p:spPr bwMode="auto">
              <a:xfrm>
                <a:off x="7099841" y="1159837"/>
                <a:ext cx="131434" cy="83641"/>
              </a:xfrm>
              <a:custGeom>
                <a:avLst/>
                <a:gdLst>
                  <a:gd name="T0" fmla="*/ 88 w 95"/>
                  <a:gd name="T1" fmla="*/ 60 h 60"/>
                  <a:gd name="T2" fmla="*/ 82 w 95"/>
                  <a:gd name="T3" fmla="*/ 53 h 60"/>
                  <a:gd name="T4" fmla="*/ 10 w 95"/>
                  <a:gd name="T5" fmla="*/ 18 h 60"/>
                  <a:gd name="T6" fmla="*/ 0 w 95"/>
                  <a:gd name="T7" fmla="*/ 17 h 60"/>
                  <a:gd name="T8" fmla="*/ 8 w 95"/>
                  <a:gd name="T9" fmla="*/ 0 h 60"/>
                  <a:gd name="T10" fmla="*/ 15 w 95"/>
                  <a:gd name="T11" fmla="*/ 10 h 60"/>
                  <a:gd name="T12" fmla="*/ 88 w 95"/>
                  <a:gd name="T13" fmla="*/ 45 h 60"/>
                  <a:gd name="T14" fmla="*/ 95 w 95"/>
                  <a:gd name="T15" fmla="*/ 45 h 60"/>
                  <a:gd name="T16" fmla="*/ 88 w 95"/>
                  <a:gd name="T17"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0">
                    <a:moveTo>
                      <a:pt x="88" y="60"/>
                    </a:moveTo>
                    <a:cubicBezTo>
                      <a:pt x="90" y="56"/>
                      <a:pt x="88" y="55"/>
                      <a:pt x="82" y="53"/>
                    </a:cubicBezTo>
                    <a:cubicBezTo>
                      <a:pt x="10" y="18"/>
                      <a:pt x="10" y="18"/>
                      <a:pt x="10" y="18"/>
                    </a:cubicBezTo>
                    <a:cubicBezTo>
                      <a:pt x="9" y="17"/>
                      <a:pt x="1" y="13"/>
                      <a:pt x="0" y="17"/>
                    </a:cubicBezTo>
                    <a:cubicBezTo>
                      <a:pt x="8" y="0"/>
                      <a:pt x="8" y="0"/>
                      <a:pt x="8" y="0"/>
                    </a:cubicBezTo>
                    <a:cubicBezTo>
                      <a:pt x="6" y="3"/>
                      <a:pt x="12" y="9"/>
                      <a:pt x="15" y="10"/>
                    </a:cubicBezTo>
                    <a:cubicBezTo>
                      <a:pt x="88" y="45"/>
                      <a:pt x="88" y="45"/>
                      <a:pt x="88" y="45"/>
                    </a:cubicBezTo>
                    <a:cubicBezTo>
                      <a:pt x="92" y="47"/>
                      <a:pt x="93" y="48"/>
                      <a:pt x="95" y="45"/>
                    </a:cubicBezTo>
                    <a:lnTo>
                      <a:pt x="88" y="60"/>
                    </a:lnTo>
                    <a:close/>
                  </a:path>
                </a:pathLst>
              </a:custGeom>
              <a:grpFill/>
              <a:ln>
                <a:noFill/>
              </a:ln>
            </p:spPr>
            <p:txBody>
              <a:bodyPr anchor="ctr"/>
              <a:lstStyle/>
              <a:p>
                <a:pPr algn="ctr"/>
                <a:endParaRPr/>
              </a:p>
            </p:txBody>
          </p:sp>
          <p:sp>
            <p:nvSpPr>
              <p:cNvPr id="185" name="îṥľîḓê">
                <a:extLst>
                  <a:ext uri="{FF2B5EF4-FFF2-40B4-BE49-F238E27FC236}">
                    <a16:creationId xmlns:a16="http://schemas.microsoft.com/office/drawing/2014/main" id="{82BD75FF-32F6-07AA-678F-4FB35E097726}"/>
                  </a:ext>
                </a:extLst>
              </p:cNvPr>
              <p:cNvSpPr/>
              <p:nvPr/>
            </p:nvSpPr>
            <p:spPr bwMode="auto">
              <a:xfrm>
                <a:off x="7083910" y="1193028"/>
                <a:ext cx="132761" cy="84968"/>
              </a:xfrm>
              <a:custGeom>
                <a:avLst/>
                <a:gdLst>
                  <a:gd name="T0" fmla="*/ 80 w 95"/>
                  <a:gd name="T1" fmla="*/ 49 h 61"/>
                  <a:gd name="T2" fmla="*/ 18 w 95"/>
                  <a:gd name="T3" fmla="*/ 16 h 61"/>
                  <a:gd name="T4" fmla="*/ 0 w 95"/>
                  <a:gd name="T5" fmla="*/ 11 h 61"/>
                  <a:gd name="T6" fmla="*/ 6 w 95"/>
                  <a:gd name="T7" fmla="*/ 0 h 61"/>
                  <a:gd name="T8" fmla="*/ 14 w 95"/>
                  <a:gd name="T9" fmla="*/ 7 h 61"/>
                  <a:gd name="T10" fmla="*/ 84 w 95"/>
                  <a:gd name="T11" fmla="*/ 45 h 61"/>
                  <a:gd name="T12" fmla="*/ 94 w 95"/>
                  <a:gd name="T13" fmla="*/ 45 h 61"/>
                  <a:gd name="T14" fmla="*/ 88 w 95"/>
                  <a:gd name="T15" fmla="*/ 60 h 61"/>
                  <a:gd name="T16" fmla="*/ 80 w 95"/>
                  <a:gd name="T17"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1">
                    <a:moveTo>
                      <a:pt x="80" y="49"/>
                    </a:moveTo>
                    <a:cubicBezTo>
                      <a:pt x="62" y="38"/>
                      <a:pt x="40" y="26"/>
                      <a:pt x="18" y="16"/>
                    </a:cubicBezTo>
                    <a:cubicBezTo>
                      <a:pt x="15" y="14"/>
                      <a:pt x="2" y="8"/>
                      <a:pt x="0" y="11"/>
                    </a:cubicBezTo>
                    <a:cubicBezTo>
                      <a:pt x="6" y="0"/>
                      <a:pt x="6" y="0"/>
                      <a:pt x="6" y="0"/>
                    </a:cubicBezTo>
                    <a:cubicBezTo>
                      <a:pt x="5" y="2"/>
                      <a:pt x="12" y="6"/>
                      <a:pt x="14" y="7"/>
                    </a:cubicBezTo>
                    <a:cubicBezTo>
                      <a:pt x="84" y="45"/>
                      <a:pt x="84" y="45"/>
                      <a:pt x="84" y="45"/>
                    </a:cubicBezTo>
                    <a:cubicBezTo>
                      <a:pt x="87" y="47"/>
                      <a:pt x="91" y="48"/>
                      <a:pt x="94" y="45"/>
                    </a:cubicBezTo>
                    <a:cubicBezTo>
                      <a:pt x="95" y="52"/>
                      <a:pt x="90" y="61"/>
                      <a:pt x="88" y="60"/>
                    </a:cubicBezTo>
                    <a:cubicBezTo>
                      <a:pt x="85" y="59"/>
                      <a:pt x="92" y="57"/>
                      <a:pt x="80" y="49"/>
                    </a:cubicBezTo>
                    <a:close/>
                  </a:path>
                </a:pathLst>
              </a:custGeom>
              <a:grpFill/>
              <a:ln>
                <a:noFill/>
              </a:ln>
            </p:spPr>
            <p:txBody>
              <a:bodyPr anchor="ctr"/>
              <a:lstStyle/>
              <a:p>
                <a:pPr algn="ctr"/>
                <a:endParaRPr/>
              </a:p>
            </p:txBody>
          </p:sp>
          <p:sp>
            <p:nvSpPr>
              <p:cNvPr id="186" name="ïṣḷíďê">
                <a:extLst>
                  <a:ext uri="{FF2B5EF4-FFF2-40B4-BE49-F238E27FC236}">
                    <a16:creationId xmlns:a16="http://schemas.microsoft.com/office/drawing/2014/main" id="{F1DB810B-1BEE-FE61-08FF-2B33AEF61E0B}"/>
                  </a:ext>
                </a:extLst>
              </p:cNvPr>
              <p:cNvSpPr/>
              <p:nvPr/>
            </p:nvSpPr>
            <p:spPr bwMode="auto">
              <a:xfrm>
                <a:off x="7066650" y="1218253"/>
                <a:ext cx="126124" cy="86296"/>
              </a:xfrm>
              <a:custGeom>
                <a:avLst/>
                <a:gdLst>
                  <a:gd name="T0" fmla="*/ 85 w 90"/>
                  <a:gd name="T1" fmla="*/ 62 h 62"/>
                  <a:gd name="T2" fmla="*/ 83 w 90"/>
                  <a:gd name="T3" fmla="*/ 59 h 62"/>
                  <a:gd name="T4" fmla="*/ 16 w 90"/>
                  <a:gd name="T5" fmla="*/ 16 h 62"/>
                  <a:gd name="T6" fmla="*/ 0 w 90"/>
                  <a:gd name="T7" fmla="*/ 11 h 62"/>
                  <a:gd name="T8" fmla="*/ 8 w 90"/>
                  <a:gd name="T9" fmla="*/ 0 h 62"/>
                  <a:gd name="T10" fmla="*/ 18 w 90"/>
                  <a:gd name="T11" fmla="*/ 9 h 62"/>
                  <a:gd name="T12" fmla="*/ 88 w 90"/>
                  <a:gd name="T13" fmla="*/ 53 h 62"/>
                  <a:gd name="T14" fmla="*/ 90 w 90"/>
                  <a:gd name="T15" fmla="*/ 53 h 62"/>
                  <a:gd name="T16" fmla="*/ 85 w 90"/>
                  <a:gd name="T17"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62">
                    <a:moveTo>
                      <a:pt x="85" y="62"/>
                    </a:moveTo>
                    <a:cubicBezTo>
                      <a:pt x="85" y="61"/>
                      <a:pt x="85" y="60"/>
                      <a:pt x="83" y="59"/>
                    </a:cubicBezTo>
                    <a:cubicBezTo>
                      <a:pt x="16" y="16"/>
                      <a:pt x="16" y="16"/>
                      <a:pt x="16" y="16"/>
                    </a:cubicBezTo>
                    <a:cubicBezTo>
                      <a:pt x="13" y="14"/>
                      <a:pt x="3" y="8"/>
                      <a:pt x="0" y="11"/>
                    </a:cubicBezTo>
                    <a:cubicBezTo>
                      <a:pt x="8" y="0"/>
                      <a:pt x="8" y="0"/>
                      <a:pt x="8" y="0"/>
                    </a:cubicBezTo>
                    <a:cubicBezTo>
                      <a:pt x="7" y="3"/>
                      <a:pt x="16" y="8"/>
                      <a:pt x="18" y="9"/>
                    </a:cubicBezTo>
                    <a:cubicBezTo>
                      <a:pt x="88" y="53"/>
                      <a:pt x="88" y="53"/>
                      <a:pt x="88" y="53"/>
                    </a:cubicBezTo>
                    <a:cubicBezTo>
                      <a:pt x="89" y="53"/>
                      <a:pt x="90" y="54"/>
                      <a:pt x="90" y="53"/>
                    </a:cubicBezTo>
                    <a:lnTo>
                      <a:pt x="85" y="62"/>
                    </a:lnTo>
                    <a:close/>
                  </a:path>
                </a:pathLst>
              </a:custGeom>
              <a:grpFill/>
              <a:ln>
                <a:noFill/>
              </a:ln>
            </p:spPr>
            <p:txBody>
              <a:bodyPr anchor="ctr"/>
              <a:lstStyle/>
              <a:p>
                <a:pPr algn="ctr"/>
                <a:endParaRPr/>
              </a:p>
            </p:txBody>
          </p:sp>
          <p:sp>
            <p:nvSpPr>
              <p:cNvPr id="187" name="ïşlîdê">
                <a:extLst>
                  <a:ext uri="{FF2B5EF4-FFF2-40B4-BE49-F238E27FC236}">
                    <a16:creationId xmlns:a16="http://schemas.microsoft.com/office/drawing/2014/main" id="{70E18869-D8AC-4415-7567-9C8A40601784}"/>
                  </a:ext>
                </a:extLst>
              </p:cNvPr>
              <p:cNvSpPr/>
              <p:nvPr/>
            </p:nvSpPr>
            <p:spPr bwMode="auto">
              <a:xfrm>
                <a:off x="7053374" y="1244805"/>
                <a:ext cx="116830" cy="96917"/>
              </a:xfrm>
              <a:custGeom>
                <a:avLst/>
                <a:gdLst>
                  <a:gd name="T0" fmla="*/ 84 w 84"/>
                  <a:gd name="T1" fmla="*/ 59 h 70"/>
                  <a:gd name="T2" fmla="*/ 81 w 84"/>
                  <a:gd name="T3" fmla="*/ 59 h 70"/>
                  <a:gd name="T4" fmla="*/ 7 w 84"/>
                  <a:gd name="T5" fmla="*/ 3 h 70"/>
                  <a:gd name="T6" fmla="*/ 5 w 84"/>
                  <a:gd name="T7" fmla="*/ 0 h 70"/>
                  <a:gd name="T8" fmla="*/ 0 w 84"/>
                  <a:gd name="T9" fmla="*/ 7 h 70"/>
                  <a:gd name="T10" fmla="*/ 3 w 84"/>
                  <a:gd name="T11" fmla="*/ 7 h 70"/>
                  <a:gd name="T12" fmla="*/ 77 w 84"/>
                  <a:gd name="T13" fmla="*/ 67 h 70"/>
                  <a:gd name="T14" fmla="*/ 78 w 84"/>
                  <a:gd name="T15" fmla="*/ 70 h 70"/>
                  <a:gd name="T16" fmla="*/ 84 w 84"/>
                  <a:gd name="T17" fmla="*/ 5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70">
                    <a:moveTo>
                      <a:pt x="84" y="59"/>
                    </a:moveTo>
                    <a:cubicBezTo>
                      <a:pt x="84" y="60"/>
                      <a:pt x="83" y="60"/>
                      <a:pt x="81" y="59"/>
                    </a:cubicBezTo>
                    <a:cubicBezTo>
                      <a:pt x="7" y="3"/>
                      <a:pt x="7" y="3"/>
                      <a:pt x="7" y="3"/>
                    </a:cubicBezTo>
                    <a:cubicBezTo>
                      <a:pt x="6" y="2"/>
                      <a:pt x="5" y="1"/>
                      <a:pt x="5" y="0"/>
                    </a:cubicBezTo>
                    <a:cubicBezTo>
                      <a:pt x="0" y="7"/>
                      <a:pt x="0" y="7"/>
                      <a:pt x="0" y="7"/>
                    </a:cubicBezTo>
                    <a:cubicBezTo>
                      <a:pt x="1" y="6"/>
                      <a:pt x="2" y="6"/>
                      <a:pt x="3" y="7"/>
                    </a:cubicBezTo>
                    <a:cubicBezTo>
                      <a:pt x="26" y="22"/>
                      <a:pt x="57" y="50"/>
                      <a:pt x="77" y="67"/>
                    </a:cubicBezTo>
                    <a:cubicBezTo>
                      <a:pt x="79" y="68"/>
                      <a:pt x="79" y="69"/>
                      <a:pt x="78" y="70"/>
                    </a:cubicBezTo>
                    <a:lnTo>
                      <a:pt x="84" y="59"/>
                    </a:lnTo>
                    <a:close/>
                  </a:path>
                </a:pathLst>
              </a:custGeom>
              <a:grpFill/>
              <a:ln>
                <a:noFill/>
              </a:ln>
            </p:spPr>
            <p:txBody>
              <a:bodyPr anchor="ctr"/>
              <a:lstStyle/>
              <a:p>
                <a:pPr algn="ctr"/>
                <a:endParaRPr/>
              </a:p>
            </p:txBody>
          </p:sp>
          <p:sp>
            <p:nvSpPr>
              <p:cNvPr id="188" name="îṣḷide">
                <a:extLst>
                  <a:ext uri="{FF2B5EF4-FFF2-40B4-BE49-F238E27FC236}">
                    <a16:creationId xmlns:a16="http://schemas.microsoft.com/office/drawing/2014/main" id="{394C74F6-74AA-A3A8-7171-829F0B870249}"/>
                  </a:ext>
                </a:extLst>
              </p:cNvPr>
              <p:cNvSpPr/>
              <p:nvPr/>
            </p:nvSpPr>
            <p:spPr bwMode="auto">
              <a:xfrm>
                <a:off x="7013545" y="1287290"/>
                <a:ext cx="119485" cy="120814"/>
              </a:xfrm>
              <a:custGeom>
                <a:avLst/>
                <a:gdLst>
                  <a:gd name="T0" fmla="*/ 86 w 86"/>
                  <a:gd name="T1" fmla="*/ 72 h 86"/>
                  <a:gd name="T2" fmla="*/ 79 w 86"/>
                  <a:gd name="T3" fmla="*/ 70 h 86"/>
                  <a:gd name="T4" fmla="*/ 12 w 86"/>
                  <a:gd name="T5" fmla="*/ 12 h 86"/>
                  <a:gd name="T6" fmla="*/ 9 w 86"/>
                  <a:gd name="T7" fmla="*/ 4 h 86"/>
                  <a:gd name="T8" fmla="*/ 3 w 86"/>
                  <a:gd name="T9" fmla="*/ 9 h 86"/>
                  <a:gd name="T10" fmla="*/ 0 w 86"/>
                  <a:gd name="T11" fmla="*/ 14 h 86"/>
                  <a:gd name="T12" fmla="*/ 8 w 86"/>
                  <a:gd name="T13" fmla="*/ 17 h 86"/>
                  <a:gd name="T14" fmla="*/ 71 w 86"/>
                  <a:gd name="T15" fmla="*/ 75 h 86"/>
                  <a:gd name="T16" fmla="*/ 76 w 86"/>
                  <a:gd name="T17" fmla="*/ 83 h 86"/>
                  <a:gd name="T18" fmla="*/ 86 w 86"/>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86">
                    <a:moveTo>
                      <a:pt x="86" y="72"/>
                    </a:moveTo>
                    <a:cubicBezTo>
                      <a:pt x="86" y="72"/>
                      <a:pt x="83" y="74"/>
                      <a:pt x="79" y="70"/>
                    </a:cubicBezTo>
                    <a:cubicBezTo>
                      <a:pt x="74" y="67"/>
                      <a:pt x="12" y="12"/>
                      <a:pt x="12" y="12"/>
                    </a:cubicBezTo>
                    <a:cubicBezTo>
                      <a:pt x="12" y="12"/>
                      <a:pt x="7" y="7"/>
                      <a:pt x="9" y="4"/>
                    </a:cubicBezTo>
                    <a:cubicBezTo>
                      <a:pt x="11" y="0"/>
                      <a:pt x="3" y="9"/>
                      <a:pt x="3" y="9"/>
                    </a:cubicBezTo>
                    <a:cubicBezTo>
                      <a:pt x="0" y="14"/>
                      <a:pt x="0" y="14"/>
                      <a:pt x="0" y="14"/>
                    </a:cubicBezTo>
                    <a:cubicBezTo>
                      <a:pt x="0" y="14"/>
                      <a:pt x="3" y="12"/>
                      <a:pt x="8" y="17"/>
                    </a:cubicBezTo>
                    <a:cubicBezTo>
                      <a:pt x="13" y="21"/>
                      <a:pt x="71" y="75"/>
                      <a:pt x="71" y="75"/>
                    </a:cubicBezTo>
                    <a:cubicBezTo>
                      <a:pt x="71" y="75"/>
                      <a:pt x="76" y="79"/>
                      <a:pt x="76" y="83"/>
                    </a:cubicBezTo>
                    <a:cubicBezTo>
                      <a:pt x="76" y="86"/>
                      <a:pt x="86" y="72"/>
                      <a:pt x="86" y="72"/>
                    </a:cubicBezTo>
                    <a:close/>
                  </a:path>
                </a:pathLst>
              </a:custGeom>
              <a:grpFill/>
              <a:ln>
                <a:noFill/>
              </a:ln>
            </p:spPr>
            <p:txBody>
              <a:bodyPr anchor="ctr"/>
              <a:lstStyle/>
              <a:p>
                <a:pPr algn="ctr"/>
                <a:endParaRPr/>
              </a:p>
            </p:txBody>
          </p:sp>
          <p:sp>
            <p:nvSpPr>
              <p:cNvPr id="189" name="ïšḷiḓé">
                <a:extLst>
                  <a:ext uri="{FF2B5EF4-FFF2-40B4-BE49-F238E27FC236}">
                    <a16:creationId xmlns:a16="http://schemas.microsoft.com/office/drawing/2014/main" id="{1E0BDE33-9BDE-FA7F-68FF-A03FB3AE55FB}"/>
                  </a:ext>
                </a:extLst>
              </p:cNvPr>
              <p:cNvSpPr/>
              <p:nvPr/>
            </p:nvSpPr>
            <p:spPr bwMode="auto">
              <a:xfrm>
                <a:off x="6990977" y="1312513"/>
                <a:ext cx="114175" cy="110193"/>
              </a:xfrm>
              <a:custGeom>
                <a:avLst/>
                <a:gdLst>
                  <a:gd name="T0" fmla="*/ 73 w 82"/>
                  <a:gd name="T1" fmla="*/ 70 h 79"/>
                  <a:gd name="T2" fmla="*/ 12 w 82"/>
                  <a:gd name="T3" fmla="*/ 12 h 79"/>
                  <a:gd name="T4" fmla="*/ 9 w 82"/>
                  <a:gd name="T5" fmla="*/ 3 h 79"/>
                  <a:gd name="T6" fmla="*/ 2 w 82"/>
                  <a:gd name="T7" fmla="*/ 9 h 79"/>
                  <a:gd name="T8" fmla="*/ 0 w 82"/>
                  <a:gd name="T9" fmla="*/ 13 h 79"/>
                  <a:gd name="T10" fmla="*/ 8 w 82"/>
                  <a:gd name="T11" fmla="*/ 16 h 79"/>
                  <a:gd name="T12" fmla="*/ 69 w 82"/>
                  <a:gd name="T13" fmla="*/ 71 h 79"/>
                  <a:gd name="T14" fmla="*/ 73 w 82"/>
                  <a:gd name="T15" fmla="*/ 70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79">
                    <a:moveTo>
                      <a:pt x="73" y="70"/>
                    </a:moveTo>
                    <a:cubicBezTo>
                      <a:pt x="64" y="62"/>
                      <a:pt x="12" y="12"/>
                      <a:pt x="12" y="12"/>
                    </a:cubicBezTo>
                    <a:cubicBezTo>
                      <a:pt x="12" y="12"/>
                      <a:pt x="7" y="6"/>
                      <a:pt x="9" y="3"/>
                    </a:cubicBezTo>
                    <a:cubicBezTo>
                      <a:pt x="11" y="0"/>
                      <a:pt x="2" y="9"/>
                      <a:pt x="2" y="9"/>
                    </a:cubicBezTo>
                    <a:cubicBezTo>
                      <a:pt x="0" y="13"/>
                      <a:pt x="0" y="13"/>
                      <a:pt x="0" y="13"/>
                    </a:cubicBezTo>
                    <a:cubicBezTo>
                      <a:pt x="0" y="13"/>
                      <a:pt x="3" y="11"/>
                      <a:pt x="8" y="16"/>
                    </a:cubicBezTo>
                    <a:cubicBezTo>
                      <a:pt x="13" y="21"/>
                      <a:pt x="69" y="71"/>
                      <a:pt x="69" y="71"/>
                    </a:cubicBezTo>
                    <a:cubicBezTo>
                      <a:pt x="81" y="79"/>
                      <a:pt x="82" y="78"/>
                      <a:pt x="73" y="70"/>
                    </a:cubicBezTo>
                    <a:close/>
                  </a:path>
                </a:pathLst>
              </a:custGeom>
              <a:grpFill/>
              <a:ln>
                <a:noFill/>
              </a:ln>
            </p:spPr>
            <p:txBody>
              <a:bodyPr anchor="ctr"/>
              <a:lstStyle/>
              <a:p>
                <a:pPr algn="ctr"/>
                <a:endParaRPr/>
              </a:p>
            </p:txBody>
          </p:sp>
          <p:sp>
            <p:nvSpPr>
              <p:cNvPr id="190" name="í$ḻïḋê">
                <a:extLst>
                  <a:ext uri="{FF2B5EF4-FFF2-40B4-BE49-F238E27FC236}">
                    <a16:creationId xmlns:a16="http://schemas.microsoft.com/office/drawing/2014/main" id="{B23B7178-4434-C668-DA3B-72290F45D4FD}"/>
                  </a:ext>
                </a:extLst>
              </p:cNvPr>
              <p:cNvSpPr/>
              <p:nvPr/>
            </p:nvSpPr>
            <p:spPr bwMode="auto">
              <a:xfrm>
                <a:off x="6969733" y="1332428"/>
                <a:ext cx="107538" cy="122140"/>
              </a:xfrm>
              <a:custGeom>
                <a:avLst/>
                <a:gdLst>
                  <a:gd name="T0" fmla="*/ 77 w 77"/>
                  <a:gd name="T1" fmla="*/ 75 h 88"/>
                  <a:gd name="T2" fmla="*/ 71 w 77"/>
                  <a:gd name="T3" fmla="*/ 73 h 88"/>
                  <a:gd name="T4" fmla="*/ 13 w 77"/>
                  <a:gd name="T5" fmla="*/ 11 h 88"/>
                  <a:gd name="T6" fmla="*/ 10 w 77"/>
                  <a:gd name="T7" fmla="*/ 3 h 88"/>
                  <a:gd name="T8" fmla="*/ 3 w 77"/>
                  <a:gd name="T9" fmla="*/ 7 h 88"/>
                  <a:gd name="T10" fmla="*/ 0 w 77"/>
                  <a:gd name="T11" fmla="*/ 11 h 88"/>
                  <a:gd name="T12" fmla="*/ 8 w 77"/>
                  <a:gd name="T13" fmla="*/ 15 h 88"/>
                  <a:gd name="T14" fmla="*/ 63 w 77"/>
                  <a:gd name="T15" fmla="*/ 77 h 88"/>
                  <a:gd name="T16" fmla="*/ 67 w 77"/>
                  <a:gd name="T17" fmla="*/ 84 h 88"/>
                  <a:gd name="T18" fmla="*/ 77 w 77"/>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8">
                    <a:moveTo>
                      <a:pt x="77" y="75"/>
                    </a:moveTo>
                    <a:cubicBezTo>
                      <a:pt x="77" y="75"/>
                      <a:pt x="75" y="77"/>
                      <a:pt x="71" y="73"/>
                    </a:cubicBezTo>
                    <a:cubicBezTo>
                      <a:pt x="67" y="69"/>
                      <a:pt x="13" y="11"/>
                      <a:pt x="13" y="11"/>
                    </a:cubicBezTo>
                    <a:cubicBezTo>
                      <a:pt x="13" y="11"/>
                      <a:pt x="8" y="6"/>
                      <a:pt x="10" y="3"/>
                    </a:cubicBezTo>
                    <a:cubicBezTo>
                      <a:pt x="12" y="0"/>
                      <a:pt x="3" y="7"/>
                      <a:pt x="3" y="7"/>
                    </a:cubicBezTo>
                    <a:cubicBezTo>
                      <a:pt x="0" y="11"/>
                      <a:pt x="0" y="11"/>
                      <a:pt x="0" y="11"/>
                    </a:cubicBezTo>
                    <a:cubicBezTo>
                      <a:pt x="0" y="11"/>
                      <a:pt x="4" y="10"/>
                      <a:pt x="8" y="15"/>
                    </a:cubicBezTo>
                    <a:cubicBezTo>
                      <a:pt x="13" y="20"/>
                      <a:pt x="63" y="77"/>
                      <a:pt x="63" y="77"/>
                    </a:cubicBezTo>
                    <a:cubicBezTo>
                      <a:pt x="63" y="77"/>
                      <a:pt x="68" y="81"/>
                      <a:pt x="67" y="84"/>
                    </a:cubicBezTo>
                    <a:cubicBezTo>
                      <a:pt x="67" y="88"/>
                      <a:pt x="77" y="75"/>
                      <a:pt x="77" y="75"/>
                    </a:cubicBezTo>
                    <a:close/>
                  </a:path>
                </a:pathLst>
              </a:custGeom>
              <a:grpFill/>
              <a:ln>
                <a:noFill/>
              </a:ln>
            </p:spPr>
            <p:txBody>
              <a:bodyPr anchor="ctr"/>
              <a:lstStyle/>
              <a:p>
                <a:pPr algn="ctr"/>
                <a:endParaRPr/>
              </a:p>
            </p:txBody>
          </p:sp>
          <p:sp>
            <p:nvSpPr>
              <p:cNvPr id="191" name="îŝľiḑè">
                <a:extLst>
                  <a:ext uri="{FF2B5EF4-FFF2-40B4-BE49-F238E27FC236}">
                    <a16:creationId xmlns:a16="http://schemas.microsoft.com/office/drawing/2014/main" id="{5F61BB0D-231F-850F-39D7-469A09943F48}"/>
                  </a:ext>
                </a:extLst>
              </p:cNvPr>
              <p:cNvSpPr/>
              <p:nvPr/>
            </p:nvSpPr>
            <p:spPr bwMode="auto">
              <a:xfrm>
                <a:off x="6945837" y="1352343"/>
                <a:ext cx="108864" cy="127450"/>
              </a:xfrm>
              <a:custGeom>
                <a:avLst/>
                <a:gdLst>
                  <a:gd name="T0" fmla="*/ 78 w 78"/>
                  <a:gd name="T1" fmla="*/ 80 h 92"/>
                  <a:gd name="T2" fmla="*/ 68 w 78"/>
                  <a:gd name="T3" fmla="*/ 77 h 92"/>
                  <a:gd name="T4" fmla="*/ 13 w 78"/>
                  <a:gd name="T5" fmla="*/ 10 h 92"/>
                  <a:gd name="T6" fmla="*/ 11 w 78"/>
                  <a:gd name="T7" fmla="*/ 3 h 92"/>
                  <a:gd name="T8" fmla="*/ 3 w 78"/>
                  <a:gd name="T9" fmla="*/ 9 h 92"/>
                  <a:gd name="T10" fmla="*/ 0 w 78"/>
                  <a:gd name="T11" fmla="*/ 13 h 92"/>
                  <a:gd name="T12" fmla="*/ 7 w 78"/>
                  <a:gd name="T13" fmla="*/ 17 h 92"/>
                  <a:gd name="T14" fmla="*/ 62 w 78"/>
                  <a:gd name="T15" fmla="*/ 81 h 92"/>
                  <a:gd name="T16" fmla="*/ 65 w 78"/>
                  <a:gd name="T17" fmla="*/ 88 h 92"/>
                  <a:gd name="T18" fmla="*/ 78 w 78"/>
                  <a:gd name="T19" fmla="*/ 8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92">
                    <a:moveTo>
                      <a:pt x="78" y="80"/>
                    </a:moveTo>
                    <a:cubicBezTo>
                      <a:pt x="78" y="80"/>
                      <a:pt x="72" y="81"/>
                      <a:pt x="68" y="77"/>
                    </a:cubicBezTo>
                    <a:cubicBezTo>
                      <a:pt x="64" y="73"/>
                      <a:pt x="13" y="10"/>
                      <a:pt x="13" y="10"/>
                    </a:cubicBezTo>
                    <a:cubicBezTo>
                      <a:pt x="13" y="10"/>
                      <a:pt x="9" y="6"/>
                      <a:pt x="11" y="3"/>
                    </a:cubicBezTo>
                    <a:cubicBezTo>
                      <a:pt x="13" y="0"/>
                      <a:pt x="3" y="9"/>
                      <a:pt x="3" y="9"/>
                    </a:cubicBezTo>
                    <a:cubicBezTo>
                      <a:pt x="0" y="13"/>
                      <a:pt x="0" y="13"/>
                      <a:pt x="0" y="13"/>
                    </a:cubicBezTo>
                    <a:cubicBezTo>
                      <a:pt x="0" y="13"/>
                      <a:pt x="3" y="12"/>
                      <a:pt x="7" y="17"/>
                    </a:cubicBezTo>
                    <a:cubicBezTo>
                      <a:pt x="12" y="23"/>
                      <a:pt x="62" y="81"/>
                      <a:pt x="62" y="81"/>
                    </a:cubicBezTo>
                    <a:cubicBezTo>
                      <a:pt x="62" y="81"/>
                      <a:pt x="65" y="84"/>
                      <a:pt x="65" y="88"/>
                    </a:cubicBezTo>
                    <a:cubicBezTo>
                      <a:pt x="64" y="92"/>
                      <a:pt x="78" y="80"/>
                      <a:pt x="78" y="80"/>
                    </a:cubicBezTo>
                    <a:close/>
                  </a:path>
                </a:pathLst>
              </a:custGeom>
              <a:grpFill/>
              <a:ln>
                <a:noFill/>
              </a:ln>
            </p:spPr>
            <p:txBody>
              <a:bodyPr anchor="ctr"/>
              <a:lstStyle/>
              <a:p>
                <a:pPr algn="ctr"/>
                <a:endParaRPr/>
              </a:p>
            </p:txBody>
          </p:sp>
          <p:sp>
            <p:nvSpPr>
              <p:cNvPr id="192" name="ïŝļiḋé">
                <a:extLst>
                  <a:ext uri="{FF2B5EF4-FFF2-40B4-BE49-F238E27FC236}">
                    <a16:creationId xmlns:a16="http://schemas.microsoft.com/office/drawing/2014/main" id="{9C403628-02AB-2BEF-5816-2F32C4048010}"/>
                  </a:ext>
                </a:extLst>
              </p:cNvPr>
              <p:cNvSpPr/>
              <p:nvPr/>
            </p:nvSpPr>
            <p:spPr bwMode="auto">
              <a:xfrm>
                <a:off x="6917956" y="1369600"/>
                <a:ext cx="108864" cy="140726"/>
              </a:xfrm>
              <a:custGeom>
                <a:avLst/>
                <a:gdLst>
                  <a:gd name="T0" fmla="*/ 78 w 78"/>
                  <a:gd name="T1" fmla="*/ 84 h 101"/>
                  <a:gd name="T2" fmla="*/ 68 w 78"/>
                  <a:gd name="T3" fmla="*/ 79 h 101"/>
                  <a:gd name="T4" fmla="*/ 16 w 78"/>
                  <a:gd name="T5" fmla="*/ 12 h 101"/>
                  <a:gd name="T6" fmla="*/ 13 w 78"/>
                  <a:gd name="T7" fmla="*/ 3 h 101"/>
                  <a:gd name="T8" fmla="*/ 6 w 78"/>
                  <a:gd name="T9" fmla="*/ 12 h 101"/>
                  <a:gd name="T10" fmla="*/ 0 w 78"/>
                  <a:gd name="T11" fmla="*/ 15 h 101"/>
                  <a:gd name="T12" fmla="*/ 8 w 78"/>
                  <a:gd name="T13" fmla="*/ 20 h 101"/>
                  <a:gd name="T14" fmla="*/ 59 w 78"/>
                  <a:gd name="T15" fmla="*/ 89 h 101"/>
                  <a:gd name="T16" fmla="*/ 60 w 78"/>
                  <a:gd name="T17" fmla="*/ 98 h 101"/>
                  <a:gd name="T18" fmla="*/ 78 w 78"/>
                  <a:gd name="T19" fmla="*/ 84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101">
                    <a:moveTo>
                      <a:pt x="78" y="84"/>
                    </a:moveTo>
                    <a:cubicBezTo>
                      <a:pt x="78" y="84"/>
                      <a:pt x="72" y="84"/>
                      <a:pt x="68" y="79"/>
                    </a:cubicBezTo>
                    <a:cubicBezTo>
                      <a:pt x="64" y="75"/>
                      <a:pt x="16" y="12"/>
                      <a:pt x="16" y="12"/>
                    </a:cubicBezTo>
                    <a:cubicBezTo>
                      <a:pt x="16" y="12"/>
                      <a:pt x="11" y="6"/>
                      <a:pt x="13" y="3"/>
                    </a:cubicBezTo>
                    <a:cubicBezTo>
                      <a:pt x="16" y="0"/>
                      <a:pt x="6" y="12"/>
                      <a:pt x="6" y="12"/>
                    </a:cubicBezTo>
                    <a:cubicBezTo>
                      <a:pt x="0" y="15"/>
                      <a:pt x="0" y="15"/>
                      <a:pt x="0" y="15"/>
                    </a:cubicBezTo>
                    <a:cubicBezTo>
                      <a:pt x="0" y="15"/>
                      <a:pt x="3" y="14"/>
                      <a:pt x="8" y="20"/>
                    </a:cubicBezTo>
                    <a:cubicBezTo>
                      <a:pt x="12" y="25"/>
                      <a:pt x="59" y="89"/>
                      <a:pt x="59" y="89"/>
                    </a:cubicBezTo>
                    <a:cubicBezTo>
                      <a:pt x="59" y="89"/>
                      <a:pt x="64" y="93"/>
                      <a:pt x="60" y="98"/>
                    </a:cubicBezTo>
                    <a:cubicBezTo>
                      <a:pt x="59" y="101"/>
                      <a:pt x="78" y="84"/>
                      <a:pt x="78" y="84"/>
                    </a:cubicBezTo>
                    <a:close/>
                  </a:path>
                </a:pathLst>
              </a:custGeom>
              <a:grpFill/>
              <a:ln>
                <a:noFill/>
              </a:ln>
            </p:spPr>
            <p:txBody>
              <a:bodyPr anchor="ctr"/>
              <a:lstStyle/>
              <a:p>
                <a:pPr algn="ctr"/>
                <a:endParaRPr/>
              </a:p>
            </p:txBody>
          </p:sp>
          <p:sp>
            <p:nvSpPr>
              <p:cNvPr id="193" name="íṩľîďé">
                <a:extLst>
                  <a:ext uri="{FF2B5EF4-FFF2-40B4-BE49-F238E27FC236}">
                    <a16:creationId xmlns:a16="http://schemas.microsoft.com/office/drawing/2014/main" id="{E6525C61-5E53-6F85-C14D-32CD76073E78}"/>
                  </a:ext>
                </a:extLst>
              </p:cNvPr>
              <p:cNvSpPr/>
              <p:nvPr/>
            </p:nvSpPr>
            <p:spPr bwMode="auto">
              <a:xfrm>
                <a:off x="6195734" y="1466517"/>
                <a:ext cx="104883" cy="90278"/>
              </a:xfrm>
              <a:custGeom>
                <a:avLst/>
                <a:gdLst>
                  <a:gd name="T0" fmla="*/ 68 w 75"/>
                  <a:gd name="T1" fmla="*/ 2 h 65"/>
                  <a:gd name="T2" fmla="*/ 67 w 75"/>
                  <a:gd name="T3" fmla="*/ 5 h 65"/>
                  <a:gd name="T4" fmla="*/ 59 w 75"/>
                  <a:gd name="T5" fmla="*/ 17 h 65"/>
                  <a:gd name="T6" fmla="*/ 64 w 75"/>
                  <a:gd name="T7" fmla="*/ 22 h 65"/>
                  <a:gd name="T8" fmla="*/ 72 w 75"/>
                  <a:gd name="T9" fmla="*/ 31 h 65"/>
                  <a:gd name="T10" fmla="*/ 73 w 75"/>
                  <a:gd name="T11" fmla="*/ 39 h 65"/>
                  <a:gd name="T12" fmla="*/ 69 w 75"/>
                  <a:gd name="T13" fmla="*/ 41 h 65"/>
                  <a:gd name="T14" fmla="*/ 58 w 75"/>
                  <a:gd name="T15" fmla="*/ 40 h 65"/>
                  <a:gd name="T16" fmla="*/ 58 w 75"/>
                  <a:gd name="T17" fmla="*/ 34 h 65"/>
                  <a:gd name="T18" fmla="*/ 48 w 75"/>
                  <a:gd name="T19" fmla="*/ 27 h 65"/>
                  <a:gd name="T20" fmla="*/ 44 w 75"/>
                  <a:gd name="T21" fmla="*/ 38 h 65"/>
                  <a:gd name="T22" fmla="*/ 52 w 75"/>
                  <a:gd name="T23" fmla="*/ 41 h 65"/>
                  <a:gd name="T24" fmla="*/ 52 w 75"/>
                  <a:gd name="T25" fmla="*/ 51 h 65"/>
                  <a:gd name="T26" fmla="*/ 45 w 75"/>
                  <a:gd name="T27" fmla="*/ 51 h 65"/>
                  <a:gd name="T28" fmla="*/ 26 w 75"/>
                  <a:gd name="T29" fmla="*/ 48 h 65"/>
                  <a:gd name="T30" fmla="*/ 16 w 75"/>
                  <a:gd name="T31" fmla="*/ 55 h 65"/>
                  <a:gd name="T32" fmla="*/ 5 w 75"/>
                  <a:gd name="T33" fmla="*/ 65 h 65"/>
                  <a:gd name="T34" fmla="*/ 4 w 75"/>
                  <a:gd name="T35" fmla="*/ 64 h 65"/>
                  <a:gd name="T36" fmla="*/ 6 w 75"/>
                  <a:gd name="T37" fmla="*/ 59 h 65"/>
                  <a:gd name="T38" fmla="*/ 17 w 75"/>
                  <a:gd name="T39" fmla="*/ 48 h 65"/>
                  <a:gd name="T40" fmla="*/ 19 w 75"/>
                  <a:gd name="T41" fmla="*/ 33 h 65"/>
                  <a:gd name="T42" fmla="*/ 33 w 75"/>
                  <a:gd name="T43" fmla="*/ 28 h 65"/>
                  <a:gd name="T44" fmla="*/ 38 w 75"/>
                  <a:gd name="T45" fmla="*/ 24 h 65"/>
                  <a:gd name="T46" fmla="*/ 28 w 75"/>
                  <a:gd name="T47" fmla="*/ 21 h 65"/>
                  <a:gd name="T48" fmla="*/ 23 w 75"/>
                  <a:gd name="T49" fmla="*/ 21 h 65"/>
                  <a:gd name="T50" fmla="*/ 16 w 75"/>
                  <a:gd name="T51" fmla="*/ 21 h 65"/>
                  <a:gd name="T52" fmla="*/ 10 w 75"/>
                  <a:gd name="T53" fmla="*/ 27 h 65"/>
                  <a:gd name="T54" fmla="*/ 3 w 75"/>
                  <a:gd name="T55" fmla="*/ 30 h 65"/>
                  <a:gd name="T56" fmla="*/ 1 w 75"/>
                  <a:gd name="T57" fmla="*/ 24 h 65"/>
                  <a:gd name="T58" fmla="*/ 9 w 75"/>
                  <a:gd name="T59" fmla="*/ 13 h 65"/>
                  <a:gd name="T60" fmla="*/ 13 w 75"/>
                  <a:gd name="T61" fmla="*/ 10 h 65"/>
                  <a:gd name="T62" fmla="*/ 19 w 75"/>
                  <a:gd name="T63" fmla="*/ 14 h 65"/>
                  <a:gd name="T64" fmla="*/ 23 w 75"/>
                  <a:gd name="T65" fmla="*/ 14 h 65"/>
                  <a:gd name="T66" fmla="*/ 42 w 75"/>
                  <a:gd name="T67" fmla="*/ 15 h 65"/>
                  <a:gd name="T68" fmla="*/ 46 w 75"/>
                  <a:gd name="T69" fmla="*/ 16 h 65"/>
                  <a:gd name="T70" fmla="*/ 50 w 75"/>
                  <a:gd name="T71" fmla="*/ 14 h 65"/>
                  <a:gd name="T72" fmla="*/ 65 w 75"/>
                  <a:gd name="T73" fmla="*/ 2 h 65"/>
                  <a:gd name="T74" fmla="*/ 68 w 75"/>
                  <a:gd name="T75" fmla="*/ 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5" h="65">
                    <a:moveTo>
                      <a:pt x="68" y="2"/>
                    </a:moveTo>
                    <a:cubicBezTo>
                      <a:pt x="69" y="3"/>
                      <a:pt x="68" y="4"/>
                      <a:pt x="67" y="5"/>
                    </a:cubicBezTo>
                    <a:cubicBezTo>
                      <a:pt x="66" y="7"/>
                      <a:pt x="58" y="14"/>
                      <a:pt x="59" y="17"/>
                    </a:cubicBezTo>
                    <a:cubicBezTo>
                      <a:pt x="59" y="19"/>
                      <a:pt x="63" y="21"/>
                      <a:pt x="64" y="22"/>
                    </a:cubicBezTo>
                    <a:cubicBezTo>
                      <a:pt x="67" y="25"/>
                      <a:pt x="70" y="28"/>
                      <a:pt x="72" y="31"/>
                    </a:cubicBezTo>
                    <a:cubicBezTo>
                      <a:pt x="73" y="33"/>
                      <a:pt x="75" y="36"/>
                      <a:pt x="73" y="39"/>
                    </a:cubicBezTo>
                    <a:cubicBezTo>
                      <a:pt x="72" y="40"/>
                      <a:pt x="71" y="41"/>
                      <a:pt x="69" y="41"/>
                    </a:cubicBezTo>
                    <a:cubicBezTo>
                      <a:pt x="66" y="42"/>
                      <a:pt x="59" y="43"/>
                      <a:pt x="58" y="40"/>
                    </a:cubicBezTo>
                    <a:cubicBezTo>
                      <a:pt x="56" y="38"/>
                      <a:pt x="59" y="36"/>
                      <a:pt x="58" y="34"/>
                    </a:cubicBezTo>
                    <a:cubicBezTo>
                      <a:pt x="58" y="31"/>
                      <a:pt x="53" y="24"/>
                      <a:pt x="48" y="27"/>
                    </a:cubicBezTo>
                    <a:cubicBezTo>
                      <a:pt x="45" y="29"/>
                      <a:pt x="44" y="33"/>
                      <a:pt x="44" y="38"/>
                    </a:cubicBezTo>
                    <a:cubicBezTo>
                      <a:pt x="44" y="43"/>
                      <a:pt x="48" y="40"/>
                      <a:pt x="52" y="41"/>
                    </a:cubicBezTo>
                    <a:cubicBezTo>
                      <a:pt x="54" y="42"/>
                      <a:pt x="54" y="48"/>
                      <a:pt x="52" y="51"/>
                    </a:cubicBezTo>
                    <a:cubicBezTo>
                      <a:pt x="50" y="53"/>
                      <a:pt x="47" y="52"/>
                      <a:pt x="45" y="51"/>
                    </a:cubicBezTo>
                    <a:cubicBezTo>
                      <a:pt x="41" y="49"/>
                      <a:pt x="31" y="46"/>
                      <a:pt x="26" y="48"/>
                    </a:cubicBezTo>
                    <a:cubicBezTo>
                      <a:pt x="22" y="49"/>
                      <a:pt x="19" y="53"/>
                      <a:pt x="16" y="55"/>
                    </a:cubicBezTo>
                    <a:cubicBezTo>
                      <a:pt x="14" y="57"/>
                      <a:pt x="7" y="65"/>
                      <a:pt x="5" y="65"/>
                    </a:cubicBezTo>
                    <a:cubicBezTo>
                      <a:pt x="5" y="64"/>
                      <a:pt x="5" y="64"/>
                      <a:pt x="4" y="64"/>
                    </a:cubicBezTo>
                    <a:cubicBezTo>
                      <a:pt x="3" y="62"/>
                      <a:pt x="5" y="60"/>
                      <a:pt x="6" y="59"/>
                    </a:cubicBezTo>
                    <a:cubicBezTo>
                      <a:pt x="10" y="56"/>
                      <a:pt x="15" y="53"/>
                      <a:pt x="17" y="48"/>
                    </a:cubicBezTo>
                    <a:cubicBezTo>
                      <a:pt x="18" y="43"/>
                      <a:pt x="15" y="35"/>
                      <a:pt x="19" y="33"/>
                    </a:cubicBezTo>
                    <a:cubicBezTo>
                      <a:pt x="22" y="31"/>
                      <a:pt x="29" y="29"/>
                      <a:pt x="33" y="28"/>
                    </a:cubicBezTo>
                    <a:cubicBezTo>
                      <a:pt x="35" y="27"/>
                      <a:pt x="38" y="27"/>
                      <a:pt x="38" y="24"/>
                    </a:cubicBezTo>
                    <a:cubicBezTo>
                      <a:pt x="36" y="21"/>
                      <a:pt x="32" y="21"/>
                      <a:pt x="28" y="21"/>
                    </a:cubicBezTo>
                    <a:cubicBezTo>
                      <a:pt x="27" y="21"/>
                      <a:pt x="25" y="21"/>
                      <a:pt x="23" y="21"/>
                    </a:cubicBezTo>
                    <a:cubicBezTo>
                      <a:pt x="21" y="20"/>
                      <a:pt x="18" y="20"/>
                      <a:pt x="16" y="21"/>
                    </a:cubicBezTo>
                    <a:cubicBezTo>
                      <a:pt x="14" y="22"/>
                      <a:pt x="12" y="25"/>
                      <a:pt x="10" y="27"/>
                    </a:cubicBezTo>
                    <a:cubicBezTo>
                      <a:pt x="9" y="28"/>
                      <a:pt x="6" y="31"/>
                      <a:pt x="3" y="30"/>
                    </a:cubicBezTo>
                    <a:cubicBezTo>
                      <a:pt x="1" y="30"/>
                      <a:pt x="0" y="27"/>
                      <a:pt x="1" y="24"/>
                    </a:cubicBezTo>
                    <a:cubicBezTo>
                      <a:pt x="3" y="21"/>
                      <a:pt x="6" y="16"/>
                      <a:pt x="9" y="13"/>
                    </a:cubicBezTo>
                    <a:cubicBezTo>
                      <a:pt x="10" y="12"/>
                      <a:pt x="11" y="9"/>
                      <a:pt x="13" y="10"/>
                    </a:cubicBezTo>
                    <a:cubicBezTo>
                      <a:pt x="16" y="10"/>
                      <a:pt x="16" y="14"/>
                      <a:pt x="19" y="14"/>
                    </a:cubicBezTo>
                    <a:cubicBezTo>
                      <a:pt x="20" y="15"/>
                      <a:pt x="21" y="14"/>
                      <a:pt x="23" y="14"/>
                    </a:cubicBezTo>
                    <a:cubicBezTo>
                      <a:pt x="29" y="13"/>
                      <a:pt x="36" y="13"/>
                      <a:pt x="42" y="15"/>
                    </a:cubicBezTo>
                    <a:cubicBezTo>
                      <a:pt x="43" y="15"/>
                      <a:pt x="45" y="16"/>
                      <a:pt x="46" y="16"/>
                    </a:cubicBezTo>
                    <a:cubicBezTo>
                      <a:pt x="48" y="15"/>
                      <a:pt x="49" y="15"/>
                      <a:pt x="50" y="14"/>
                    </a:cubicBezTo>
                    <a:cubicBezTo>
                      <a:pt x="56" y="11"/>
                      <a:pt x="60" y="6"/>
                      <a:pt x="65" y="2"/>
                    </a:cubicBezTo>
                    <a:cubicBezTo>
                      <a:pt x="66" y="2"/>
                      <a:pt x="68" y="0"/>
                      <a:pt x="68" y="2"/>
                    </a:cubicBezTo>
                    <a:close/>
                  </a:path>
                </a:pathLst>
              </a:custGeom>
              <a:grpFill/>
              <a:ln>
                <a:noFill/>
              </a:ln>
            </p:spPr>
            <p:txBody>
              <a:bodyPr anchor="ctr"/>
              <a:lstStyle/>
              <a:p>
                <a:pPr algn="ctr"/>
                <a:endParaRPr/>
              </a:p>
            </p:txBody>
          </p:sp>
          <p:sp>
            <p:nvSpPr>
              <p:cNvPr id="194" name="iṩľíďê">
                <a:extLst>
                  <a:ext uri="{FF2B5EF4-FFF2-40B4-BE49-F238E27FC236}">
                    <a16:creationId xmlns:a16="http://schemas.microsoft.com/office/drawing/2014/main" id="{6960CE8D-A720-10A1-19F3-1DFF62B6E464}"/>
                  </a:ext>
                </a:extLst>
              </p:cNvPr>
              <p:cNvSpPr/>
              <p:nvPr/>
            </p:nvSpPr>
            <p:spPr bwMode="auto">
              <a:xfrm>
                <a:off x="6769264" y="1467843"/>
                <a:ext cx="120814" cy="116830"/>
              </a:xfrm>
              <a:custGeom>
                <a:avLst/>
                <a:gdLst>
                  <a:gd name="T0" fmla="*/ 44 w 87"/>
                  <a:gd name="T1" fmla="*/ 5 h 84"/>
                  <a:gd name="T2" fmla="*/ 62 w 87"/>
                  <a:gd name="T3" fmla="*/ 11 h 84"/>
                  <a:gd name="T4" fmla="*/ 56 w 87"/>
                  <a:gd name="T5" fmla="*/ 4 h 84"/>
                  <a:gd name="T6" fmla="*/ 63 w 87"/>
                  <a:gd name="T7" fmla="*/ 22 h 84"/>
                  <a:gd name="T8" fmla="*/ 69 w 87"/>
                  <a:gd name="T9" fmla="*/ 29 h 84"/>
                  <a:gd name="T10" fmla="*/ 86 w 87"/>
                  <a:gd name="T11" fmla="*/ 33 h 84"/>
                  <a:gd name="T12" fmla="*/ 73 w 87"/>
                  <a:gd name="T13" fmla="*/ 39 h 84"/>
                  <a:gd name="T14" fmla="*/ 55 w 87"/>
                  <a:gd name="T15" fmla="*/ 38 h 84"/>
                  <a:gd name="T16" fmla="*/ 41 w 87"/>
                  <a:gd name="T17" fmla="*/ 45 h 84"/>
                  <a:gd name="T18" fmla="*/ 17 w 87"/>
                  <a:gd name="T19" fmla="*/ 51 h 84"/>
                  <a:gd name="T20" fmla="*/ 37 w 87"/>
                  <a:gd name="T21" fmla="*/ 42 h 84"/>
                  <a:gd name="T22" fmla="*/ 27 w 87"/>
                  <a:gd name="T23" fmla="*/ 23 h 84"/>
                  <a:gd name="T24" fmla="*/ 28 w 87"/>
                  <a:gd name="T25" fmla="*/ 15 h 84"/>
                  <a:gd name="T26" fmla="*/ 36 w 87"/>
                  <a:gd name="T27" fmla="*/ 33 h 84"/>
                  <a:gd name="T28" fmla="*/ 42 w 87"/>
                  <a:gd name="T29" fmla="*/ 37 h 84"/>
                  <a:gd name="T30" fmla="*/ 44 w 87"/>
                  <a:gd name="T31" fmla="*/ 25 h 84"/>
                  <a:gd name="T32" fmla="*/ 54 w 87"/>
                  <a:gd name="T33" fmla="*/ 21 h 84"/>
                  <a:gd name="T34" fmla="*/ 41 w 87"/>
                  <a:gd name="T35" fmla="*/ 2 h 84"/>
                  <a:gd name="T36" fmla="*/ 17 w 87"/>
                  <a:gd name="T37" fmla="*/ 33 h 84"/>
                  <a:gd name="T38" fmla="*/ 23 w 87"/>
                  <a:gd name="T39" fmla="*/ 38 h 84"/>
                  <a:gd name="T40" fmla="*/ 57 w 87"/>
                  <a:gd name="T41" fmla="*/ 48 h 84"/>
                  <a:gd name="T42" fmla="*/ 30 w 87"/>
                  <a:gd name="T43" fmla="*/ 60 h 84"/>
                  <a:gd name="T44" fmla="*/ 35 w 87"/>
                  <a:gd name="T45" fmla="*/ 61 h 84"/>
                  <a:gd name="T46" fmla="*/ 50 w 87"/>
                  <a:gd name="T47" fmla="*/ 63 h 84"/>
                  <a:gd name="T48" fmla="*/ 49 w 87"/>
                  <a:gd name="T49" fmla="*/ 70 h 84"/>
                  <a:gd name="T50" fmla="*/ 68 w 87"/>
                  <a:gd name="T51" fmla="*/ 64 h 84"/>
                  <a:gd name="T52" fmla="*/ 67 w 87"/>
                  <a:gd name="T53" fmla="*/ 60 h 84"/>
                  <a:gd name="T54" fmla="*/ 55 w 87"/>
                  <a:gd name="T55" fmla="*/ 57 h 84"/>
                  <a:gd name="T56" fmla="*/ 63 w 87"/>
                  <a:gd name="T57" fmla="*/ 51 h 84"/>
                  <a:gd name="T58" fmla="*/ 6 w 87"/>
                  <a:gd name="T59" fmla="*/ 54 h 84"/>
                  <a:gd name="T60" fmla="*/ 3 w 87"/>
                  <a:gd name="T61" fmla="*/ 65 h 84"/>
                  <a:gd name="T62" fmla="*/ 6 w 87"/>
                  <a:gd name="T63" fmla="*/ 54 h 84"/>
                  <a:gd name="T64" fmla="*/ 61 w 87"/>
                  <a:gd name="T65" fmla="*/ 74 h 84"/>
                  <a:gd name="T66" fmla="*/ 45 w 87"/>
                  <a:gd name="T67" fmla="*/ 84 h 84"/>
                  <a:gd name="T68" fmla="*/ 42 w 87"/>
                  <a:gd name="T69" fmla="*/ 74 h 84"/>
                  <a:gd name="T70" fmla="*/ 44 w 87"/>
                  <a:gd name="T71" fmla="*/ 79 h 84"/>
                  <a:gd name="T72" fmla="*/ 59 w 87"/>
                  <a:gd name="T73" fmla="*/ 7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7" h="84">
                    <a:moveTo>
                      <a:pt x="41" y="2"/>
                    </a:moveTo>
                    <a:cubicBezTo>
                      <a:pt x="43" y="0"/>
                      <a:pt x="44" y="3"/>
                      <a:pt x="44" y="5"/>
                    </a:cubicBezTo>
                    <a:cubicBezTo>
                      <a:pt x="43" y="8"/>
                      <a:pt x="42" y="12"/>
                      <a:pt x="44" y="13"/>
                    </a:cubicBezTo>
                    <a:cubicBezTo>
                      <a:pt x="47" y="15"/>
                      <a:pt x="62" y="18"/>
                      <a:pt x="62" y="11"/>
                    </a:cubicBezTo>
                    <a:cubicBezTo>
                      <a:pt x="61" y="9"/>
                      <a:pt x="59" y="9"/>
                      <a:pt x="57" y="9"/>
                    </a:cubicBezTo>
                    <a:cubicBezTo>
                      <a:pt x="53" y="9"/>
                      <a:pt x="54" y="6"/>
                      <a:pt x="56" y="4"/>
                    </a:cubicBezTo>
                    <a:cubicBezTo>
                      <a:pt x="60" y="2"/>
                      <a:pt x="66" y="1"/>
                      <a:pt x="67" y="6"/>
                    </a:cubicBezTo>
                    <a:cubicBezTo>
                      <a:pt x="68" y="8"/>
                      <a:pt x="64" y="20"/>
                      <a:pt x="63" y="22"/>
                    </a:cubicBezTo>
                    <a:cubicBezTo>
                      <a:pt x="63" y="24"/>
                      <a:pt x="61" y="26"/>
                      <a:pt x="62" y="28"/>
                    </a:cubicBezTo>
                    <a:cubicBezTo>
                      <a:pt x="63" y="30"/>
                      <a:pt x="67" y="29"/>
                      <a:pt x="69" y="29"/>
                    </a:cubicBezTo>
                    <a:cubicBezTo>
                      <a:pt x="74" y="29"/>
                      <a:pt x="82" y="27"/>
                      <a:pt x="85" y="29"/>
                    </a:cubicBezTo>
                    <a:cubicBezTo>
                      <a:pt x="86" y="30"/>
                      <a:pt x="86" y="31"/>
                      <a:pt x="86" y="33"/>
                    </a:cubicBezTo>
                    <a:cubicBezTo>
                      <a:pt x="87" y="37"/>
                      <a:pt x="83" y="37"/>
                      <a:pt x="80" y="38"/>
                    </a:cubicBezTo>
                    <a:cubicBezTo>
                      <a:pt x="78" y="38"/>
                      <a:pt x="75" y="40"/>
                      <a:pt x="73" y="39"/>
                    </a:cubicBezTo>
                    <a:cubicBezTo>
                      <a:pt x="72" y="38"/>
                      <a:pt x="73" y="35"/>
                      <a:pt x="72" y="34"/>
                    </a:cubicBezTo>
                    <a:cubicBezTo>
                      <a:pt x="70" y="32"/>
                      <a:pt x="58" y="37"/>
                      <a:pt x="55" y="38"/>
                    </a:cubicBezTo>
                    <a:cubicBezTo>
                      <a:pt x="52" y="39"/>
                      <a:pt x="48" y="39"/>
                      <a:pt x="46" y="41"/>
                    </a:cubicBezTo>
                    <a:cubicBezTo>
                      <a:pt x="44" y="42"/>
                      <a:pt x="42" y="43"/>
                      <a:pt x="41" y="45"/>
                    </a:cubicBezTo>
                    <a:cubicBezTo>
                      <a:pt x="38" y="50"/>
                      <a:pt x="24" y="51"/>
                      <a:pt x="17" y="53"/>
                    </a:cubicBezTo>
                    <a:cubicBezTo>
                      <a:pt x="15" y="53"/>
                      <a:pt x="16" y="51"/>
                      <a:pt x="17" y="51"/>
                    </a:cubicBezTo>
                    <a:cubicBezTo>
                      <a:pt x="25" y="48"/>
                      <a:pt x="27" y="45"/>
                      <a:pt x="35" y="43"/>
                    </a:cubicBezTo>
                    <a:cubicBezTo>
                      <a:pt x="36" y="43"/>
                      <a:pt x="37" y="43"/>
                      <a:pt x="37" y="42"/>
                    </a:cubicBezTo>
                    <a:cubicBezTo>
                      <a:pt x="38" y="40"/>
                      <a:pt x="34" y="38"/>
                      <a:pt x="33" y="37"/>
                    </a:cubicBezTo>
                    <a:cubicBezTo>
                      <a:pt x="30" y="34"/>
                      <a:pt x="28" y="28"/>
                      <a:pt x="27" y="23"/>
                    </a:cubicBezTo>
                    <a:cubicBezTo>
                      <a:pt x="27" y="21"/>
                      <a:pt x="26" y="16"/>
                      <a:pt x="27" y="15"/>
                    </a:cubicBezTo>
                    <a:cubicBezTo>
                      <a:pt x="27" y="15"/>
                      <a:pt x="27" y="15"/>
                      <a:pt x="28" y="15"/>
                    </a:cubicBezTo>
                    <a:cubicBezTo>
                      <a:pt x="29" y="15"/>
                      <a:pt x="30" y="17"/>
                      <a:pt x="30" y="19"/>
                    </a:cubicBezTo>
                    <a:cubicBezTo>
                      <a:pt x="32" y="23"/>
                      <a:pt x="34" y="29"/>
                      <a:pt x="36" y="33"/>
                    </a:cubicBezTo>
                    <a:cubicBezTo>
                      <a:pt x="37" y="35"/>
                      <a:pt x="38" y="39"/>
                      <a:pt x="40" y="39"/>
                    </a:cubicBezTo>
                    <a:cubicBezTo>
                      <a:pt x="41" y="39"/>
                      <a:pt x="42" y="37"/>
                      <a:pt x="42" y="37"/>
                    </a:cubicBezTo>
                    <a:cubicBezTo>
                      <a:pt x="45" y="33"/>
                      <a:pt x="41" y="29"/>
                      <a:pt x="42" y="25"/>
                    </a:cubicBezTo>
                    <a:cubicBezTo>
                      <a:pt x="42" y="24"/>
                      <a:pt x="43" y="24"/>
                      <a:pt x="44" y="25"/>
                    </a:cubicBezTo>
                    <a:cubicBezTo>
                      <a:pt x="45" y="26"/>
                      <a:pt x="46" y="29"/>
                      <a:pt x="47" y="30"/>
                    </a:cubicBezTo>
                    <a:cubicBezTo>
                      <a:pt x="50" y="31"/>
                      <a:pt x="55" y="23"/>
                      <a:pt x="54" y="21"/>
                    </a:cubicBezTo>
                    <a:cubicBezTo>
                      <a:pt x="52" y="19"/>
                      <a:pt x="42" y="20"/>
                      <a:pt x="39" y="19"/>
                    </a:cubicBezTo>
                    <a:cubicBezTo>
                      <a:pt x="33" y="17"/>
                      <a:pt x="37" y="4"/>
                      <a:pt x="41" y="2"/>
                    </a:cubicBezTo>
                    <a:close/>
                    <a:moveTo>
                      <a:pt x="19" y="31"/>
                    </a:moveTo>
                    <a:cubicBezTo>
                      <a:pt x="17" y="29"/>
                      <a:pt x="17" y="31"/>
                      <a:pt x="17" y="33"/>
                    </a:cubicBezTo>
                    <a:cubicBezTo>
                      <a:pt x="17" y="37"/>
                      <a:pt x="19" y="44"/>
                      <a:pt x="22" y="42"/>
                    </a:cubicBezTo>
                    <a:cubicBezTo>
                      <a:pt x="24" y="42"/>
                      <a:pt x="24" y="40"/>
                      <a:pt x="23" y="38"/>
                    </a:cubicBezTo>
                    <a:cubicBezTo>
                      <a:pt x="23" y="36"/>
                      <a:pt x="21" y="33"/>
                      <a:pt x="19" y="31"/>
                    </a:cubicBezTo>
                    <a:close/>
                    <a:moveTo>
                      <a:pt x="57" y="48"/>
                    </a:moveTo>
                    <a:cubicBezTo>
                      <a:pt x="55" y="49"/>
                      <a:pt x="52" y="49"/>
                      <a:pt x="50" y="49"/>
                    </a:cubicBezTo>
                    <a:cubicBezTo>
                      <a:pt x="42" y="52"/>
                      <a:pt x="36" y="51"/>
                      <a:pt x="30" y="60"/>
                    </a:cubicBezTo>
                    <a:cubicBezTo>
                      <a:pt x="31" y="60"/>
                      <a:pt x="31" y="60"/>
                      <a:pt x="31" y="60"/>
                    </a:cubicBezTo>
                    <a:cubicBezTo>
                      <a:pt x="31" y="62"/>
                      <a:pt x="34" y="62"/>
                      <a:pt x="35" y="61"/>
                    </a:cubicBezTo>
                    <a:cubicBezTo>
                      <a:pt x="37" y="60"/>
                      <a:pt x="45" y="57"/>
                      <a:pt x="47" y="57"/>
                    </a:cubicBezTo>
                    <a:cubicBezTo>
                      <a:pt x="50" y="57"/>
                      <a:pt x="48" y="61"/>
                      <a:pt x="50" y="63"/>
                    </a:cubicBezTo>
                    <a:cubicBezTo>
                      <a:pt x="51" y="64"/>
                      <a:pt x="54" y="64"/>
                      <a:pt x="54" y="66"/>
                    </a:cubicBezTo>
                    <a:cubicBezTo>
                      <a:pt x="54" y="67"/>
                      <a:pt x="50" y="68"/>
                      <a:pt x="49" y="70"/>
                    </a:cubicBezTo>
                    <a:cubicBezTo>
                      <a:pt x="48" y="71"/>
                      <a:pt x="48" y="71"/>
                      <a:pt x="50" y="71"/>
                    </a:cubicBezTo>
                    <a:cubicBezTo>
                      <a:pt x="56" y="70"/>
                      <a:pt x="62" y="65"/>
                      <a:pt x="68" y="64"/>
                    </a:cubicBezTo>
                    <a:cubicBezTo>
                      <a:pt x="69" y="64"/>
                      <a:pt x="70" y="64"/>
                      <a:pt x="70" y="63"/>
                    </a:cubicBezTo>
                    <a:cubicBezTo>
                      <a:pt x="72" y="61"/>
                      <a:pt x="68" y="60"/>
                      <a:pt x="67" y="60"/>
                    </a:cubicBezTo>
                    <a:cubicBezTo>
                      <a:pt x="63" y="60"/>
                      <a:pt x="58" y="61"/>
                      <a:pt x="55" y="60"/>
                    </a:cubicBezTo>
                    <a:cubicBezTo>
                      <a:pt x="55" y="59"/>
                      <a:pt x="54" y="58"/>
                      <a:pt x="55" y="57"/>
                    </a:cubicBezTo>
                    <a:cubicBezTo>
                      <a:pt x="55" y="54"/>
                      <a:pt x="60" y="54"/>
                      <a:pt x="62" y="53"/>
                    </a:cubicBezTo>
                    <a:cubicBezTo>
                      <a:pt x="63" y="52"/>
                      <a:pt x="63" y="52"/>
                      <a:pt x="63" y="51"/>
                    </a:cubicBezTo>
                    <a:cubicBezTo>
                      <a:pt x="63" y="49"/>
                      <a:pt x="60" y="48"/>
                      <a:pt x="57" y="48"/>
                    </a:cubicBezTo>
                    <a:close/>
                    <a:moveTo>
                      <a:pt x="6" y="54"/>
                    </a:moveTo>
                    <a:cubicBezTo>
                      <a:pt x="8" y="56"/>
                      <a:pt x="9" y="63"/>
                      <a:pt x="7" y="65"/>
                    </a:cubicBezTo>
                    <a:cubicBezTo>
                      <a:pt x="6" y="67"/>
                      <a:pt x="4" y="67"/>
                      <a:pt x="3" y="65"/>
                    </a:cubicBezTo>
                    <a:cubicBezTo>
                      <a:pt x="0" y="63"/>
                      <a:pt x="0" y="57"/>
                      <a:pt x="2" y="54"/>
                    </a:cubicBezTo>
                    <a:cubicBezTo>
                      <a:pt x="3" y="53"/>
                      <a:pt x="4" y="52"/>
                      <a:pt x="6" y="54"/>
                    </a:cubicBezTo>
                    <a:close/>
                    <a:moveTo>
                      <a:pt x="59" y="73"/>
                    </a:moveTo>
                    <a:cubicBezTo>
                      <a:pt x="60" y="73"/>
                      <a:pt x="60" y="73"/>
                      <a:pt x="61" y="74"/>
                    </a:cubicBezTo>
                    <a:cubicBezTo>
                      <a:pt x="61" y="75"/>
                      <a:pt x="60" y="77"/>
                      <a:pt x="60" y="78"/>
                    </a:cubicBezTo>
                    <a:cubicBezTo>
                      <a:pt x="57" y="83"/>
                      <a:pt x="52" y="83"/>
                      <a:pt x="45" y="84"/>
                    </a:cubicBezTo>
                    <a:cubicBezTo>
                      <a:pt x="42" y="84"/>
                      <a:pt x="36" y="83"/>
                      <a:pt x="35" y="81"/>
                    </a:cubicBezTo>
                    <a:cubicBezTo>
                      <a:pt x="35" y="79"/>
                      <a:pt x="40" y="76"/>
                      <a:pt x="42" y="74"/>
                    </a:cubicBezTo>
                    <a:cubicBezTo>
                      <a:pt x="45" y="73"/>
                      <a:pt x="44" y="73"/>
                      <a:pt x="44" y="75"/>
                    </a:cubicBezTo>
                    <a:cubicBezTo>
                      <a:pt x="44" y="77"/>
                      <a:pt x="44" y="78"/>
                      <a:pt x="44" y="79"/>
                    </a:cubicBezTo>
                    <a:cubicBezTo>
                      <a:pt x="45" y="80"/>
                      <a:pt x="49" y="81"/>
                      <a:pt x="51" y="80"/>
                    </a:cubicBezTo>
                    <a:cubicBezTo>
                      <a:pt x="55" y="80"/>
                      <a:pt x="57" y="76"/>
                      <a:pt x="59" y="73"/>
                    </a:cubicBezTo>
                    <a:close/>
                  </a:path>
                </a:pathLst>
              </a:custGeom>
              <a:grpFill/>
              <a:ln>
                <a:noFill/>
              </a:ln>
            </p:spPr>
            <p:txBody>
              <a:bodyPr anchor="ctr"/>
              <a:lstStyle/>
              <a:p>
                <a:pPr algn="ctr"/>
                <a:endParaRPr/>
              </a:p>
            </p:txBody>
          </p:sp>
          <p:sp>
            <p:nvSpPr>
              <p:cNvPr id="195" name="iṥḻiďê">
                <a:extLst>
                  <a:ext uri="{FF2B5EF4-FFF2-40B4-BE49-F238E27FC236}">
                    <a16:creationId xmlns:a16="http://schemas.microsoft.com/office/drawing/2014/main" id="{B6E0AA4B-2ED6-B2FA-07B9-71B12EB3C895}"/>
                  </a:ext>
                </a:extLst>
              </p:cNvPr>
              <p:cNvSpPr/>
              <p:nvPr/>
            </p:nvSpPr>
            <p:spPr bwMode="auto">
              <a:xfrm>
                <a:off x="6363014" y="1510328"/>
                <a:ext cx="130106" cy="118158"/>
              </a:xfrm>
              <a:custGeom>
                <a:avLst/>
                <a:gdLst>
                  <a:gd name="T0" fmla="*/ 51 w 94"/>
                  <a:gd name="T1" fmla="*/ 1 h 84"/>
                  <a:gd name="T2" fmla="*/ 57 w 94"/>
                  <a:gd name="T3" fmla="*/ 8 h 84"/>
                  <a:gd name="T4" fmla="*/ 69 w 94"/>
                  <a:gd name="T5" fmla="*/ 11 h 84"/>
                  <a:gd name="T6" fmla="*/ 65 w 94"/>
                  <a:gd name="T7" fmla="*/ 15 h 84"/>
                  <a:gd name="T8" fmla="*/ 52 w 94"/>
                  <a:gd name="T9" fmla="*/ 14 h 84"/>
                  <a:gd name="T10" fmla="*/ 46 w 94"/>
                  <a:gd name="T11" fmla="*/ 20 h 84"/>
                  <a:gd name="T12" fmla="*/ 31 w 94"/>
                  <a:gd name="T13" fmla="*/ 34 h 84"/>
                  <a:gd name="T14" fmla="*/ 21 w 94"/>
                  <a:gd name="T15" fmla="*/ 37 h 84"/>
                  <a:gd name="T16" fmla="*/ 25 w 94"/>
                  <a:gd name="T17" fmla="*/ 30 h 84"/>
                  <a:gd name="T18" fmla="*/ 42 w 94"/>
                  <a:gd name="T19" fmla="*/ 15 h 84"/>
                  <a:gd name="T20" fmla="*/ 32 w 94"/>
                  <a:gd name="T21" fmla="*/ 4 h 84"/>
                  <a:gd name="T22" fmla="*/ 44 w 94"/>
                  <a:gd name="T23" fmla="*/ 3 h 84"/>
                  <a:gd name="T24" fmla="*/ 51 w 94"/>
                  <a:gd name="T25" fmla="*/ 1 h 84"/>
                  <a:gd name="T26" fmla="*/ 12 w 94"/>
                  <a:gd name="T27" fmla="*/ 35 h 84"/>
                  <a:gd name="T28" fmla="*/ 9 w 94"/>
                  <a:gd name="T29" fmla="*/ 50 h 84"/>
                  <a:gd name="T30" fmla="*/ 6 w 94"/>
                  <a:gd name="T31" fmla="*/ 54 h 84"/>
                  <a:gd name="T32" fmla="*/ 1 w 94"/>
                  <a:gd name="T33" fmla="*/ 47 h 84"/>
                  <a:gd name="T34" fmla="*/ 9 w 94"/>
                  <a:gd name="T35" fmla="*/ 30 h 84"/>
                  <a:gd name="T36" fmla="*/ 12 w 94"/>
                  <a:gd name="T37" fmla="*/ 35 h 84"/>
                  <a:gd name="T38" fmla="*/ 52 w 94"/>
                  <a:gd name="T39" fmla="*/ 30 h 84"/>
                  <a:gd name="T40" fmla="*/ 46 w 94"/>
                  <a:gd name="T41" fmla="*/ 43 h 84"/>
                  <a:gd name="T42" fmla="*/ 33 w 94"/>
                  <a:gd name="T43" fmla="*/ 51 h 84"/>
                  <a:gd name="T44" fmla="*/ 34 w 94"/>
                  <a:gd name="T45" fmla="*/ 53 h 84"/>
                  <a:gd name="T46" fmla="*/ 38 w 94"/>
                  <a:gd name="T47" fmla="*/ 55 h 84"/>
                  <a:gd name="T48" fmla="*/ 28 w 94"/>
                  <a:gd name="T49" fmla="*/ 60 h 84"/>
                  <a:gd name="T50" fmla="*/ 27 w 94"/>
                  <a:gd name="T51" fmla="*/ 62 h 84"/>
                  <a:gd name="T52" fmla="*/ 36 w 94"/>
                  <a:gd name="T53" fmla="*/ 66 h 84"/>
                  <a:gd name="T54" fmla="*/ 35 w 94"/>
                  <a:gd name="T55" fmla="*/ 76 h 84"/>
                  <a:gd name="T56" fmla="*/ 39 w 94"/>
                  <a:gd name="T57" fmla="*/ 76 h 84"/>
                  <a:gd name="T58" fmla="*/ 46 w 94"/>
                  <a:gd name="T59" fmla="*/ 67 h 84"/>
                  <a:gd name="T60" fmla="*/ 48 w 94"/>
                  <a:gd name="T61" fmla="*/ 62 h 84"/>
                  <a:gd name="T62" fmla="*/ 54 w 94"/>
                  <a:gd name="T63" fmla="*/ 61 h 84"/>
                  <a:gd name="T64" fmla="*/ 55 w 94"/>
                  <a:gd name="T65" fmla="*/ 59 h 84"/>
                  <a:gd name="T66" fmla="*/ 50 w 94"/>
                  <a:gd name="T67" fmla="*/ 55 h 84"/>
                  <a:gd name="T68" fmla="*/ 57 w 94"/>
                  <a:gd name="T69" fmla="*/ 50 h 84"/>
                  <a:gd name="T70" fmla="*/ 54 w 94"/>
                  <a:gd name="T71" fmla="*/ 41 h 84"/>
                  <a:gd name="T72" fmla="*/ 55 w 94"/>
                  <a:gd name="T73" fmla="*/ 39 h 84"/>
                  <a:gd name="T74" fmla="*/ 85 w 94"/>
                  <a:gd name="T75" fmla="*/ 41 h 84"/>
                  <a:gd name="T76" fmla="*/ 65 w 94"/>
                  <a:gd name="T77" fmla="*/ 73 h 84"/>
                  <a:gd name="T78" fmla="*/ 60 w 94"/>
                  <a:gd name="T79" fmla="*/ 76 h 84"/>
                  <a:gd name="T80" fmla="*/ 72 w 94"/>
                  <a:gd name="T81" fmla="*/ 83 h 84"/>
                  <a:gd name="T82" fmla="*/ 87 w 94"/>
                  <a:gd name="T83" fmla="*/ 57 h 84"/>
                  <a:gd name="T84" fmla="*/ 93 w 94"/>
                  <a:gd name="T85" fmla="*/ 49 h 84"/>
                  <a:gd name="T86" fmla="*/ 93 w 94"/>
                  <a:gd name="T87" fmla="*/ 33 h 84"/>
                  <a:gd name="T88" fmla="*/ 81 w 94"/>
                  <a:gd name="T89" fmla="*/ 32 h 84"/>
                  <a:gd name="T90" fmla="*/ 52 w 94"/>
                  <a:gd name="T91" fmla="*/ 30 h 84"/>
                  <a:gd name="T92" fmla="*/ 37 w 94"/>
                  <a:gd name="T93" fmla="*/ 43 h 84"/>
                  <a:gd name="T94" fmla="*/ 36 w 94"/>
                  <a:gd name="T95" fmla="*/ 45 h 84"/>
                  <a:gd name="T96" fmla="*/ 30 w 94"/>
                  <a:gd name="T97" fmla="*/ 45 h 84"/>
                  <a:gd name="T98" fmla="*/ 30 w 94"/>
                  <a:gd name="T99" fmla="*/ 43 h 84"/>
                  <a:gd name="T100" fmla="*/ 37 w 94"/>
                  <a:gd name="T101" fmla="*/ 4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4" h="84">
                    <a:moveTo>
                      <a:pt x="51" y="1"/>
                    </a:moveTo>
                    <a:cubicBezTo>
                      <a:pt x="54" y="1"/>
                      <a:pt x="54" y="6"/>
                      <a:pt x="57" y="8"/>
                    </a:cubicBezTo>
                    <a:cubicBezTo>
                      <a:pt x="60" y="10"/>
                      <a:pt x="65" y="9"/>
                      <a:pt x="69" y="11"/>
                    </a:cubicBezTo>
                    <a:cubicBezTo>
                      <a:pt x="75" y="13"/>
                      <a:pt x="69" y="16"/>
                      <a:pt x="65" y="15"/>
                    </a:cubicBezTo>
                    <a:cubicBezTo>
                      <a:pt x="62" y="15"/>
                      <a:pt x="55" y="13"/>
                      <a:pt x="52" y="14"/>
                    </a:cubicBezTo>
                    <a:cubicBezTo>
                      <a:pt x="49" y="15"/>
                      <a:pt x="47" y="18"/>
                      <a:pt x="46" y="20"/>
                    </a:cubicBezTo>
                    <a:cubicBezTo>
                      <a:pt x="42" y="24"/>
                      <a:pt x="36" y="32"/>
                      <a:pt x="31" y="34"/>
                    </a:cubicBezTo>
                    <a:cubicBezTo>
                      <a:pt x="30" y="35"/>
                      <a:pt x="23" y="39"/>
                      <a:pt x="21" y="37"/>
                    </a:cubicBezTo>
                    <a:cubicBezTo>
                      <a:pt x="20" y="34"/>
                      <a:pt x="24" y="31"/>
                      <a:pt x="25" y="30"/>
                    </a:cubicBezTo>
                    <a:cubicBezTo>
                      <a:pt x="29" y="26"/>
                      <a:pt x="41" y="21"/>
                      <a:pt x="42" y="15"/>
                    </a:cubicBezTo>
                    <a:cubicBezTo>
                      <a:pt x="43" y="10"/>
                      <a:pt x="32" y="9"/>
                      <a:pt x="32" y="4"/>
                    </a:cubicBezTo>
                    <a:cubicBezTo>
                      <a:pt x="34" y="0"/>
                      <a:pt x="40" y="4"/>
                      <a:pt x="44" y="3"/>
                    </a:cubicBezTo>
                    <a:cubicBezTo>
                      <a:pt x="47" y="3"/>
                      <a:pt x="49" y="2"/>
                      <a:pt x="51" y="1"/>
                    </a:cubicBezTo>
                    <a:close/>
                    <a:moveTo>
                      <a:pt x="12" y="35"/>
                    </a:moveTo>
                    <a:cubicBezTo>
                      <a:pt x="11" y="40"/>
                      <a:pt x="10" y="45"/>
                      <a:pt x="9" y="50"/>
                    </a:cubicBezTo>
                    <a:cubicBezTo>
                      <a:pt x="8" y="51"/>
                      <a:pt x="8" y="55"/>
                      <a:pt x="6" y="54"/>
                    </a:cubicBezTo>
                    <a:cubicBezTo>
                      <a:pt x="3" y="54"/>
                      <a:pt x="0" y="50"/>
                      <a:pt x="1" y="47"/>
                    </a:cubicBezTo>
                    <a:cubicBezTo>
                      <a:pt x="3" y="42"/>
                      <a:pt x="6" y="36"/>
                      <a:pt x="9" y="30"/>
                    </a:cubicBezTo>
                    <a:cubicBezTo>
                      <a:pt x="12" y="26"/>
                      <a:pt x="13" y="27"/>
                      <a:pt x="12" y="35"/>
                    </a:cubicBezTo>
                    <a:close/>
                    <a:moveTo>
                      <a:pt x="52" y="30"/>
                    </a:moveTo>
                    <a:cubicBezTo>
                      <a:pt x="46" y="32"/>
                      <a:pt x="49" y="37"/>
                      <a:pt x="46" y="43"/>
                    </a:cubicBezTo>
                    <a:cubicBezTo>
                      <a:pt x="44" y="47"/>
                      <a:pt x="39" y="49"/>
                      <a:pt x="33" y="51"/>
                    </a:cubicBezTo>
                    <a:cubicBezTo>
                      <a:pt x="32" y="52"/>
                      <a:pt x="32" y="53"/>
                      <a:pt x="34" y="53"/>
                    </a:cubicBezTo>
                    <a:cubicBezTo>
                      <a:pt x="35" y="54"/>
                      <a:pt x="37" y="54"/>
                      <a:pt x="38" y="55"/>
                    </a:cubicBezTo>
                    <a:cubicBezTo>
                      <a:pt x="38" y="60"/>
                      <a:pt x="30" y="56"/>
                      <a:pt x="28" y="60"/>
                    </a:cubicBezTo>
                    <a:cubicBezTo>
                      <a:pt x="28" y="61"/>
                      <a:pt x="27" y="61"/>
                      <a:pt x="27" y="62"/>
                    </a:cubicBezTo>
                    <a:cubicBezTo>
                      <a:pt x="29" y="65"/>
                      <a:pt x="34" y="63"/>
                      <a:pt x="36" y="66"/>
                    </a:cubicBezTo>
                    <a:cubicBezTo>
                      <a:pt x="37" y="68"/>
                      <a:pt x="35" y="73"/>
                      <a:pt x="35" y="76"/>
                    </a:cubicBezTo>
                    <a:cubicBezTo>
                      <a:pt x="36" y="78"/>
                      <a:pt x="37" y="77"/>
                      <a:pt x="39" y="76"/>
                    </a:cubicBezTo>
                    <a:cubicBezTo>
                      <a:pt x="41" y="74"/>
                      <a:pt x="45" y="69"/>
                      <a:pt x="46" y="67"/>
                    </a:cubicBezTo>
                    <a:cubicBezTo>
                      <a:pt x="46" y="65"/>
                      <a:pt x="46" y="63"/>
                      <a:pt x="48" y="62"/>
                    </a:cubicBezTo>
                    <a:cubicBezTo>
                      <a:pt x="49" y="61"/>
                      <a:pt x="52" y="62"/>
                      <a:pt x="54" y="61"/>
                    </a:cubicBezTo>
                    <a:cubicBezTo>
                      <a:pt x="56" y="61"/>
                      <a:pt x="56" y="60"/>
                      <a:pt x="55" y="59"/>
                    </a:cubicBezTo>
                    <a:cubicBezTo>
                      <a:pt x="53" y="58"/>
                      <a:pt x="50" y="56"/>
                      <a:pt x="50" y="55"/>
                    </a:cubicBezTo>
                    <a:cubicBezTo>
                      <a:pt x="51" y="53"/>
                      <a:pt x="56" y="53"/>
                      <a:pt x="57" y="50"/>
                    </a:cubicBezTo>
                    <a:cubicBezTo>
                      <a:pt x="57" y="47"/>
                      <a:pt x="52" y="46"/>
                      <a:pt x="54" y="41"/>
                    </a:cubicBezTo>
                    <a:cubicBezTo>
                      <a:pt x="54" y="40"/>
                      <a:pt x="54" y="39"/>
                      <a:pt x="55" y="39"/>
                    </a:cubicBezTo>
                    <a:cubicBezTo>
                      <a:pt x="60" y="36"/>
                      <a:pt x="83" y="36"/>
                      <a:pt x="85" y="41"/>
                    </a:cubicBezTo>
                    <a:cubicBezTo>
                      <a:pt x="89" y="53"/>
                      <a:pt x="77" y="72"/>
                      <a:pt x="65" y="73"/>
                    </a:cubicBezTo>
                    <a:cubicBezTo>
                      <a:pt x="63" y="73"/>
                      <a:pt x="58" y="73"/>
                      <a:pt x="60" y="76"/>
                    </a:cubicBezTo>
                    <a:cubicBezTo>
                      <a:pt x="61" y="80"/>
                      <a:pt x="69" y="84"/>
                      <a:pt x="72" y="83"/>
                    </a:cubicBezTo>
                    <a:cubicBezTo>
                      <a:pt x="78" y="80"/>
                      <a:pt x="84" y="64"/>
                      <a:pt x="87" y="57"/>
                    </a:cubicBezTo>
                    <a:cubicBezTo>
                      <a:pt x="89" y="54"/>
                      <a:pt x="92" y="52"/>
                      <a:pt x="93" y="49"/>
                    </a:cubicBezTo>
                    <a:cubicBezTo>
                      <a:pt x="94" y="45"/>
                      <a:pt x="94" y="35"/>
                      <a:pt x="93" y="33"/>
                    </a:cubicBezTo>
                    <a:cubicBezTo>
                      <a:pt x="91" y="30"/>
                      <a:pt x="88" y="32"/>
                      <a:pt x="81" y="32"/>
                    </a:cubicBezTo>
                    <a:cubicBezTo>
                      <a:pt x="74" y="31"/>
                      <a:pt x="61" y="30"/>
                      <a:pt x="52" y="30"/>
                    </a:cubicBezTo>
                    <a:close/>
                    <a:moveTo>
                      <a:pt x="37" y="43"/>
                    </a:moveTo>
                    <a:cubicBezTo>
                      <a:pt x="37" y="44"/>
                      <a:pt x="37" y="45"/>
                      <a:pt x="36" y="45"/>
                    </a:cubicBezTo>
                    <a:cubicBezTo>
                      <a:pt x="35" y="46"/>
                      <a:pt x="31" y="46"/>
                      <a:pt x="30" y="45"/>
                    </a:cubicBezTo>
                    <a:cubicBezTo>
                      <a:pt x="29" y="44"/>
                      <a:pt x="29" y="44"/>
                      <a:pt x="30" y="43"/>
                    </a:cubicBezTo>
                    <a:cubicBezTo>
                      <a:pt x="31" y="42"/>
                      <a:pt x="36" y="42"/>
                      <a:pt x="37" y="43"/>
                    </a:cubicBezTo>
                    <a:close/>
                  </a:path>
                </a:pathLst>
              </a:custGeom>
              <a:grpFill/>
              <a:ln>
                <a:noFill/>
              </a:ln>
            </p:spPr>
            <p:txBody>
              <a:bodyPr anchor="ctr"/>
              <a:lstStyle/>
              <a:p>
                <a:pPr algn="ctr"/>
                <a:endParaRPr/>
              </a:p>
            </p:txBody>
          </p:sp>
          <p:sp>
            <p:nvSpPr>
              <p:cNvPr id="196" name="išļidè">
                <a:extLst>
                  <a:ext uri="{FF2B5EF4-FFF2-40B4-BE49-F238E27FC236}">
                    <a16:creationId xmlns:a16="http://schemas.microsoft.com/office/drawing/2014/main" id="{77028F36-4BB2-DC5C-01E8-9A4210C370E0}"/>
                  </a:ext>
                </a:extLst>
              </p:cNvPr>
              <p:cNvSpPr/>
              <p:nvPr/>
            </p:nvSpPr>
            <p:spPr bwMode="auto">
              <a:xfrm>
                <a:off x="6592692" y="1530243"/>
                <a:ext cx="106209" cy="100899"/>
              </a:xfrm>
              <a:custGeom>
                <a:avLst/>
                <a:gdLst>
                  <a:gd name="T0" fmla="*/ 35 w 76"/>
                  <a:gd name="T1" fmla="*/ 0 h 72"/>
                  <a:gd name="T2" fmla="*/ 38 w 76"/>
                  <a:gd name="T3" fmla="*/ 20 h 72"/>
                  <a:gd name="T4" fmla="*/ 38 w 76"/>
                  <a:gd name="T5" fmla="*/ 26 h 72"/>
                  <a:gd name="T6" fmla="*/ 64 w 76"/>
                  <a:gd name="T7" fmla="*/ 31 h 72"/>
                  <a:gd name="T8" fmla="*/ 61 w 76"/>
                  <a:gd name="T9" fmla="*/ 37 h 72"/>
                  <a:gd name="T10" fmla="*/ 36 w 76"/>
                  <a:gd name="T11" fmla="*/ 35 h 72"/>
                  <a:gd name="T12" fmla="*/ 31 w 76"/>
                  <a:gd name="T13" fmla="*/ 44 h 72"/>
                  <a:gd name="T14" fmla="*/ 19 w 76"/>
                  <a:gd name="T15" fmla="*/ 55 h 72"/>
                  <a:gd name="T16" fmla="*/ 10 w 76"/>
                  <a:gd name="T17" fmla="*/ 56 h 72"/>
                  <a:gd name="T18" fmla="*/ 21 w 76"/>
                  <a:gd name="T19" fmla="*/ 45 h 72"/>
                  <a:gd name="T20" fmla="*/ 24 w 76"/>
                  <a:gd name="T21" fmla="*/ 38 h 72"/>
                  <a:gd name="T22" fmla="*/ 0 w 76"/>
                  <a:gd name="T23" fmla="*/ 34 h 72"/>
                  <a:gd name="T24" fmla="*/ 0 w 76"/>
                  <a:gd name="T25" fmla="*/ 34 h 72"/>
                  <a:gd name="T26" fmla="*/ 7 w 76"/>
                  <a:gd name="T27" fmla="*/ 31 h 72"/>
                  <a:gd name="T28" fmla="*/ 25 w 76"/>
                  <a:gd name="T29" fmla="*/ 30 h 72"/>
                  <a:gd name="T30" fmla="*/ 32 w 76"/>
                  <a:gd name="T31" fmla="*/ 14 h 72"/>
                  <a:gd name="T32" fmla="*/ 35 w 76"/>
                  <a:gd name="T33" fmla="*/ 0 h 72"/>
                  <a:gd name="T34" fmla="*/ 52 w 76"/>
                  <a:gd name="T35" fmla="*/ 49 h 72"/>
                  <a:gd name="T36" fmla="*/ 48 w 76"/>
                  <a:gd name="T37" fmla="*/ 50 h 72"/>
                  <a:gd name="T38" fmla="*/ 51 w 76"/>
                  <a:gd name="T39" fmla="*/ 54 h 72"/>
                  <a:gd name="T40" fmla="*/ 55 w 76"/>
                  <a:gd name="T41" fmla="*/ 57 h 72"/>
                  <a:gd name="T42" fmla="*/ 67 w 76"/>
                  <a:gd name="T43" fmla="*/ 69 h 72"/>
                  <a:gd name="T44" fmla="*/ 74 w 76"/>
                  <a:gd name="T45" fmla="*/ 70 h 72"/>
                  <a:gd name="T46" fmla="*/ 72 w 76"/>
                  <a:gd name="T47" fmla="*/ 61 h 72"/>
                  <a:gd name="T48" fmla="*/ 52 w 76"/>
                  <a:gd name="T49" fmla="*/ 49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6" h="72">
                    <a:moveTo>
                      <a:pt x="35" y="0"/>
                    </a:moveTo>
                    <a:cubicBezTo>
                      <a:pt x="42" y="0"/>
                      <a:pt x="40" y="15"/>
                      <a:pt x="38" y="20"/>
                    </a:cubicBezTo>
                    <a:cubicBezTo>
                      <a:pt x="38" y="22"/>
                      <a:pt x="37" y="25"/>
                      <a:pt x="38" y="26"/>
                    </a:cubicBezTo>
                    <a:cubicBezTo>
                      <a:pt x="40" y="28"/>
                      <a:pt x="61" y="30"/>
                      <a:pt x="64" y="31"/>
                    </a:cubicBezTo>
                    <a:cubicBezTo>
                      <a:pt x="68" y="32"/>
                      <a:pt x="68" y="38"/>
                      <a:pt x="61" y="37"/>
                    </a:cubicBezTo>
                    <a:cubicBezTo>
                      <a:pt x="57" y="36"/>
                      <a:pt x="40" y="34"/>
                      <a:pt x="36" y="35"/>
                    </a:cubicBezTo>
                    <a:cubicBezTo>
                      <a:pt x="33" y="36"/>
                      <a:pt x="32" y="41"/>
                      <a:pt x="31" y="44"/>
                    </a:cubicBezTo>
                    <a:cubicBezTo>
                      <a:pt x="28" y="49"/>
                      <a:pt x="24" y="53"/>
                      <a:pt x="19" y="55"/>
                    </a:cubicBezTo>
                    <a:cubicBezTo>
                      <a:pt x="18" y="56"/>
                      <a:pt x="10" y="59"/>
                      <a:pt x="10" y="56"/>
                    </a:cubicBezTo>
                    <a:cubicBezTo>
                      <a:pt x="10" y="54"/>
                      <a:pt x="18" y="49"/>
                      <a:pt x="21" y="45"/>
                    </a:cubicBezTo>
                    <a:cubicBezTo>
                      <a:pt x="24" y="42"/>
                      <a:pt x="26" y="39"/>
                      <a:pt x="24" y="38"/>
                    </a:cubicBezTo>
                    <a:cubicBezTo>
                      <a:pt x="21" y="33"/>
                      <a:pt x="5" y="39"/>
                      <a:pt x="0" y="34"/>
                    </a:cubicBezTo>
                    <a:cubicBezTo>
                      <a:pt x="0" y="34"/>
                      <a:pt x="0" y="34"/>
                      <a:pt x="0" y="34"/>
                    </a:cubicBezTo>
                    <a:cubicBezTo>
                      <a:pt x="1" y="32"/>
                      <a:pt x="5" y="31"/>
                      <a:pt x="7" y="31"/>
                    </a:cubicBezTo>
                    <a:cubicBezTo>
                      <a:pt x="13" y="32"/>
                      <a:pt x="21" y="33"/>
                      <a:pt x="25" y="30"/>
                    </a:cubicBezTo>
                    <a:cubicBezTo>
                      <a:pt x="29" y="27"/>
                      <a:pt x="32" y="20"/>
                      <a:pt x="32" y="14"/>
                    </a:cubicBezTo>
                    <a:cubicBezTo>
                      <a:pt x="33" y="8"/>
                      <a:pt x="29" y="2"/>
                      <a:pt x="35" y="0"/>
                    </a:cubicBezTo>
                    <a:close/>
                    <a:moveTo>
                      <a:pt x="52" y="49"/>
                    </a:moveTo>
                    <a:cubicBezTo>
                      <a:pt x="50" y="49"/>
                      <a:pt x="48" y="48"/>
                      <a:pt x="48" y="50"/>
                    </a:cubicBezTo>
                    <a:cubicBezTo>
                      <a:pt x="48" y="52"/>
                      <a:pt x="49" y="53"/>
                      <a:pt x="51" y="54"/>
                    </a:cubicBezTo>
                    <a:cubicBezTo>
                      <a:pt x="52" y="55"/>
                      <a:pt x="54" y="56"/>
                      <a:pt x="55" y="57"/>
                    </a:cubicBezTo>
                    <a:cubicBezTo>
                      <a:pt x="58" y="61"/>
                      <a:pt x="63" y="66"/>
                      <a:pt x="67" y="69"/>
                    </a:cubicBezTo>
                    <a:cubicBezTo>
                      <a:pt x="68" y="70"/>
                      <a:pt x="72" y="72"/>
                      <a:pt x="74" y="70"/>
                    </a:cubicBezTo>
                    <a:cubicBezTo>
                      <a:pt x="76" y="67"/>
                      <a:pt x="74" y="63"/>
                      <a:pt x="72" y="61"/>
                    </a:cubicBezTo>
                    <a:cubicBezTo>
                      <a:pt x="69" y="58"/>
                      <a:pt x="59" y="51"/>
                      <a:pt x="52" y="49"/>
                    </a:cubicBezTo>
                    <a:close/>
                  </a:path>
                </a:pathLst>
              </a:custGeom>
              <a:grpFill/>
              <a:ln>
                <a:noFill/>
              </a:ln>
            </p:spPr>
            <p:txBody>
              <a:bodyPr anchor="ctr"/>
              <a:lstStyle/>
              <a:p>
                <a:pPr algn="ctr"/>
                <a:endParaRPr/>
              </a:p>
            </p:txBody>
          </p:sp>
          <p:sp>
            <p:nvSpPr>
              <p:cNvPr id="197" name="îṥ1íḋè">
                <a:extLst>
                  <a:ext uri="{FF2B5EF4-FFF2-40B4-BE49-F238E27FC236}">
                    <a16:creationId xmlns:a16="http://schemas.microsoft.com/office/drawing/2014/main" id="{9051DD72-A4A8-CF7F-B3F8-40C15BF76799}"/>
                  </a:ext>
                </a:extLst>
              </p:cNvPr>
              <p:cNvSpPr/>
              <p:nvPr/>
            </p:nvSpPr>
            <p:spPr bwMode="auto">
              <a:xfrm>
                <a:off x="5830640" y="920868"/>
                <a:ext cx="98244" cy="83641"/>
              </a:xfrm>
              <a:custGeom>
                <a:avLst/>
                <a:gdLst>
                  <a:gd name="T0" fmla="*/ 43 w 70"/>
                  <a:gd name="T1" fmla="*/ 9 h 60"/>
                  <a:gd name="T2" fmla="*/ 45 w 70"/>
                  <a:gd name="T3" fmla="*/ 0 h 60"/>
                  <a:gd name="T4" fmla="*/ 62 w 70"/>
                  <a:gd name="T5" fmla="*/ 9 h 60"/>
                  <a:gd name="T6" fmla="*/ 69 w 70"/>
                  <a:gd name="T7" fmla="*/ 26 h 60"/>
                  <a:gd name="T8" fmla="*/ 66 w 70"/>
                  <a:gd name="T9" fmla="*/ 44 h 60"/>
                  <a:gd name="T10" fmla="*/ 54 w 70"/>
                  <a:gd name="T11" fmla="*/ 55 h 60"/>
                  <a:gd name="T12" fmla="*/ 36 w 70"/>
                  <a:gd name="T13" fmla="*/ 60 h 60"/>
                  <a:gd name="T14" fmla="*/ 18 w 70"/>
                  <a:gd name="T15" fmla="*/ 57 h 60"/>
                  <a:gd name="T16" fmla="*/ 5 w 70"/>
                  <a:gd name="T17" fmla="*/ 46 h 60"/>
                  <a:gd name="T18" fmla="*/ 0 w 70"/>
                  <a:gd name="T19" fmla="*/ 30 h 60"/>
                  <a:gd name="T20" fmla="*/ 4 w 70"/>
                  <a:gd name="T21" fmla="*/ 13 h 60"/>
                  <a:gd name="T22" fmla="*/ 18 w 70"/>
                  <a:gd name="T23" fmla="*/ 3 h 60"/>
                  <a:gd name="T24" fmla="*/ 20 w 70"/>
                  <a:gd name="T25" fmla="*/ 11 h 60"/>
                  <a:gd name="T26" fmla="*/ 10 w 70"/>
                  <a:gd name="T27" fmla="*/ 19 h 60"/>
                  <a:gd name="T28" fmla="*/ 8 w 70"/>
                  <a:gd name="T29" fmla="*/ 30 h 60"/>
                  <a:gd name="T30" fmla="*/ 12 w 70"/>
                  <a:gd name="T31" fmla="*/ 43 h 60"/>
                  <a:gd name="T32" fmla="*/ 23 w 70"/>
                  <a:gd name="T33" fmla="*/ 49 h 60"/>
                  <a:gd name="T34" fmla="*/ 36 w 70"/>
                  <a:gd name="T35" fmla="*/ 51 h 60"/>
                  <a:gd name="T36" fmla="*/ 50 w 70"/>
                  <a:gd name="T37" fmla="*/ 47 h 60"/>
                  <a:gd name="T38" fmla="*/ 59 w 70"/>
                  <a:gd name="T39" fmla="*/ 39 h 60"/>
                  <a:gd name="T40" fmla="*/ 62 w 70"/>
                  <a:gd name="T41" fmla="*/ 27 h 60"/>
                  <a:gd name="T42" fmla="*/ 56 w 70"/>
                  <a:gd name="T43" fmla="*/ 15 h 60"/>
                  <a:gd name="T44" fmla="*/ 43 w 70"/>
                  <a:gd name="T45" fmla="*/ 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60">
                    <a:moveTo>
                      <a:pt x="43" y="9"/>
                    </a:moveTo>
                    <a:cubicBezTo>
                      <a:pt x="45" y="0"/>
                      <a:pt x="45" y="0"/>
                      <a:pt x="45" y="0"/>
                    </a:cubicBezTo>
                    <a:cubicBezTo>
                      <a:pt x="52" y="1"/>
                      <a:pt x="58" y="4"/>
                      <a:pt x="62" y="9"/>
                    </a:cubicBezTo>
                    <a:cubicBezTo>
                      <a:pt x="66" y="13"/>
                      <a:pt x="69" y="19"/>
                      <a:pt x="69" y="26"/>
                    </a:cubicBezTo>
                    <a:cubicBezTo>
                      <a:pt x="70" y="33"/>
                      <a:pt x="69" y="39"/>
                      <a:pt x="66" y="44"/>
                    </a:cubicBezTo>
                    <a:cubicBezTo>
                      <a:pt x="63" y="48"/>
                      <a:pt x="59" y="52"/>
                      <a:pt x="54" y="55"/>
                    </a:cubicBezTo>
                    <a:cubicBezTo>
                      <a:pt x="49" y="58"/>
                      <a:pt x="43" y="59"/>
                      <a:pt x="36" y="60"/>
                    </a:cubicBezTo>
                    <a:cubicBezTo>
                      <a:pt x="29" y="60"/>
                      <a:pt x="23" y="59"/>
                      <a:pt x="18" y="57"/>
                    </a:cubicBezTo>
                    <a:cubicBezTo>
                      <a:pt x="12" y="55"/>
                      <a:pt x="8" y="51"/>
                      <a:pt x="5" y="46"/>
                    </a:cubicBezTo>
                    <a:cubicBezTo>
                      <a:pt x="2" y="42"/>
                      <a:pt x="1" y="36"/>
                      <a:pt x="0" y="30"/>
                    </a:cubicBezTo>
                    <a:cubicBezTo>
                      <a:pt x="0" y="24"/>
                      <a:pt x="1" y="18"/>
                      <a:pt x="4" y="13"/>
                    </a:cubicBezTo>
                    <a:cubicBezTo>
                      <a:pt x="7" y="8"/>
                      <a:pt x="12" y="5"/>
                      <a:pt x="18" y="3"/>
                    </a:cubicBezTo>
                    <a:cubicBezTo>
                      <a:pt x="20" y="11"/>
                      <a:pt x="20" y="11"/>
                      <a:pt x="20" y="11"/>
                    </a:cubicBezTo>
                    <a:cubicBezTo>
                      <a:pt x="16" y="13"/>
                      <a:pt x="12" y="16"/>
                      <a:pt x="10" y="19"/>
                    </a:cubicBezTo>
                    <a:cubicBezTo>
                      <a:pt x="8" y="22"/>
                      <a:pt x="7" y="26"/>
                      <a:pt x="8" y="30"/>
                    </a:cubicBezTo>
                    <a:cubicBezTo>
                      <a:pt x="8" y="35"/>
                      <a:pt x="10" y="39"/>
                      <a:pt x="12" y="43"/>
                    </a:cubicBezTo>
                    <a:cubicBezTo>
                      <a:pt x="15" y="46"/>
                      <a:pt x="18" y="48"/>
                      <a:pt x="23" y="49"/>
                    </a:cubicBezTo>
                    <a:cubicBezTo>
                      <a:pt x="27" y="50"/>
                      <a:pt x="31" y="51"/>
                      <a:pt x="36" y="51"/>
                    </a:cubicBezTo>
                    <a:cubicBezTo>
                      <a:pt x="41" y="50"/>
                      <a:pt x="46" y="49"/>
                      <a:pt x="50" y="47"/>
                    </a:cubicBezTo>
                    <a:cubicBezTo>
                      <a:pt x="54" y="45"/>
                      <a:pt x="57" y="42"/>
                      <a:pt x="59" y="39"/>
                    </a:cubicBezTo>
                    <a:cubicBezTo>
                      <a:pt x="61" y="35"/>
                      <a:pt x="62" y="31"/>
                      <a:pt x="62" y="27"/>
                    </a:cubicBezTo>
                    <a:cubicBezTo>
                      <a:pt x="61" y="22"/>
                      <a:pt x="60" y="18"/>
                      <a:pt x="56" y="15"/>
                    </a:cubicBezTo>
                    <a:cubicBezTo>
                      <a:pt x="53" y="12"/>
                      <a:pt x="49" y="10"/>
                      <a:pt x="43" y="9"/>
                    </a:cubicBezTo>
                    <a:close/>
                  </a:path>
                </a:pathLst>
              </a:custGeom>
              <a:grpFill/>
              <a:ln>
                <a:noFill/>
              </a:ln>
            </p:spPr>
            <p:txBody>
              <a:bodyPr anchor="ctr"/>
              <a:lstStyle/>
              <a:p>
                <a:pPr algn="ctr"/>
                <a:endParaRPr/>
              </a:p>
            </p:txBody>
          </p:sp>
          <p:sp>
            <p:nvSpPr>
              <p:cNvPr id="198" name="îṥļíďè">
                <a:extLst>
                  <a:ext uri="{FF2B5EF4-FFF2-40B4-BE49-F238E27FC236}">
                    <a16:creationId xmlns:a16="http://schemas.microsoft.com/office/drawing/2014/main" id="{999D7AB2-6F4F-10C2-1FAF-40EFD053C3DE}"/>
                  </a:ext>
                </a:extLst>
              </p:cNvPr>
              <p:cNvSpPr/>
              <p:nvPr/>
            </p:nvSpPr>
            <p:spPr bwMode="auto">
              <a:xfrm>
                <a:off x="5827985" y="819969"/>
                <a:ext cx="99572" cy="75673"/>
              </a:xfrm>
              <a:custGeom>
                <a:avLst/>
                <a:gdLst>
                  <a:gd name="T0" fmla="*/ 70 w 75"/>
                  <a:gd name="T1" fmla="*/ 57 h 57"/>
                  <a:gd name="T2" fmla="*/ 0 w 75"/>
                  <a:gd name="T3" fmla="*/ 51 h 57"/>
                  <a:gd name="T4" fmla="*/ 5 w 75"/>
                  <a:gd name="T5" fmla="*/ 0 h 57"/>
                  <a:gd name="T6" fmla="*/ 13 w 75"/>
                  <a:gd name="T7" fmla="*/ 0 h 57"/>
                  <a:gd name="T8" fmla="*/ 9 w 75"/>
                  <a:gd name="T9" fmla="*/ 42 h 57"/>
                  <a:gd name="T10" fmla="*/ 31 w 75"/>
                  <a:gd name="T11" fmla="*/ 43 h 57"/>
                  <a:gd name="T12" fmla="*/ 34 w 75"/>
                  <a:gd name="T13" fmla="*/ 6 h 57"/>
                  <a:gd name="T14" fmla="*/ 42 w 75"/>
                  <a:gd name="T15" fmla="*/ 6 h 57"/>
                  <a:gd name="T16" fmla="*/ 39 w 75"/>
                  <a:gd name="T17" fmla="*/ 44 h 57"/>
                  <a:gd name="T18" fmla="*/ 62 w 75"/>
                  <a:gd name="T19" fmla="*/ 47 h 57"/>
                  <a:gd name="T20" fmla="*/ 66 w 75"/>
                  <a:gd name="T21" fmla="*/ 3 h 57"/>
                  <a:gd name="T22" fmla="*/ 75 w 75"/>
                  <a:gd name="T23" fmla="*/ 5 h 57"/>
                  <a:gd name="T24" fmla="*/ 70 w 75"/>
                  <a:gd name="T25"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5" h="57">
                    <a:moveTo>
                      <a:pt x="70" y="57"/>
                    </a:moveTo>
                    <a:lnTo>
                      <a:pt x="0" y="51"/>
                    </a:lnTo>
                    <a:lnTo>
                      <a:pt x="5" y="0"/>
                    </a:lnTo>
                    <a:lnTo>
                      <a:pt x="13" y="0"/>
                    </a:lnTo>
                    <a:lnTo>
                      <a:pt x="9" y="42"/>
                    </a:lnTo>
                    <a:lnTo>
                      <a:pt x="31" y="43"/>
                    </a:lnTo>
                    <a:lnTo>
                      <a:pt x="34" y="6"/>
                    </a:lnTo>
                    <a:lnTo>
                      <a:pt x="42" y="6"/>
                    </a:lnTo>
                    <a:lnTo>
                      <a:pt x="39" y="44"/>
                    </a:lnTo>
                    <a:lnTo>
                      <a:pt x="62" y="47"/>
                    </a:lnTo>
                    <a:lnTo>
                      <a:pt x="66" y="3"/>
                    </a:lnTo>
                    <a:lnTo>
                      <a:pt x="75" y="5"/>
                    </a:lnTo>
                    <a:lnTo>
                      <a:pt x="70" y="57"/>
                    </a:lnTo>
                    <a:close/>
                  </a:path>
                </a:pathLst>
              </a:custGeom>
              <a:grpFill/>
              <a:ln>
                <a:noFill/>
              </a:ln>
            </p:spPr>
            <p:txBody>
              <a:bodyPr anchor="ctr"/>
              <a:lstStyle/>
              <a:p>
                <a:pPr algn="ctr"/>
                <a:endParaRPr/>
              </a:p>
            </p:txBody>
          </p:sp>
          <p:sp>
            <p:nvSpPr>
              <p:cNvPr id="199" name="iŝlíďê">
                <a:extLst>
                  <a:ext uri="{FF2B5EF4-FFF2-40B4-BE49-F238E27FC236}">
                    <a16:creationId xmlns:a16="http://schemas.microsoft.com/office/drawing/2014/main" id="{A5CBF24E-8CD4-6DA9-00EE-4D7C98E0D51B}"/>
                  </a:ext>
                </a:extLst>
              </p:cNvPr>
              <p:cNvSpPr/>
              <p:nvPr/>
            </p:nvSpPr>
            <p:spPr bwMode="auto">
              <a:xfrm>
                <a:off x="5838606" y="707121"/>
                <a:ext cx="106209" cy="95588"/>
              </a:xfrm>
              <a:custGeom>
                <a:avLst/>
                <a:gdLst>
                  <a:gd name="T0" fmla="*/ 67 w 80"/>
                  <a:gd name="T1" fmla="*/ 72 h 72"/>
                  <a:gd name="T2" fmla="*/ 0 w 80"/>
                  <a:gd name="T3" fmla="*/ 55 h 72"/>
                  <a:gd name="T4" fmla="*/ 2 w 80"/>
                  <a:gd name="T5" fmla="*/ 45 h 72"/>
                  <a:gd name="T6" fmla="*/ 64 w 80"/>
                  <a:gd name="T7" fmla="*/ 22 h 72"/>
                  <a:gd name="T8" fmla="*/ 10 w 80"/>
                  <a:gd name="T9" fmla="*/ 10 h 72"/>
                  <a:gd name="T10" fmla="*/ 12 w 80"/>
                  <a:gd name="T11" fmla="*/ 0 h 72"/>
                  <a:gd name="T12" fmla="*/ 80 w 80"/>
                  <a:gd name="T13" fmla="*/ 18 h 72"/>
                  <a:gd name="T14" fmla="*/ 78 w 80"/>
                  <a:gd name="T15" fmla="*/ 27 h 72"/>
                  <a:gd name="T16" fmla="*/ 15 w 80"/>
                  <a:gd name="T17" fmla="*/ 50 h 72"/>
                  <a:gd name="T18" fmla="*/ 70 w 80"/>
                  <a:gd name="T19" fmla="*/ 62 h 72"/>
                  <a:gd name="T20" fmla="*/ 67 w 80"/>
                  <a:gd name="T2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72">
                    <a:moveTo>
                      <a:pt x="67" y="72"/>
                    </a:moveTo>
                    <a:lnTo>
                      <a:pt x="0" y="55"/>
                    </a:lnTo>
                    <a:lnTo>
                      <a:pt x="2" y="45"/>
                    </a:lnTo>
                    <a:lnTo>
                      <a:pt x="64" y="22"/>
                    </a:lnTo>
                    <a:lnTo>
                      <a:pt x="10" y="10"/>
                    </a:lnTo>
                    <a:lnTo>
                      <a:pt x="12" y="0"/>
                    </a:lnTo>
                    <a:lnTo>
                      <a:pt x="80" y="18"/>
                    </a:lnTo>
                    <a:lnTo>
                      <a:pt x="78" y="27"/>
                    </a:lnTo>
                    <a:lnTo>
                      <a:pt x="15" y="50"/>
                    </a:lnTo>
                    <a:lnTo>
                      <a:pt x="70" y="62"/>
                    </a:lnTo>
                    <a:lnTo>
                      <a:pt x="67" y="72"/>
                    </a:lnTo>
                    <a:close/>
                  </a:path>
                </a:pathLst>
              </a:custGeom>
              <a:grpFill/>
              <a:ln>
                <a:noFill/>
              </a:ln>
            </p:spPr>
            <p:txBody>
              <a:bodyPr anchor="ctr"/>
              <a:lstStyle/>
              <a:p>
                <a:pPr algn="ctr"/>
                <a:endParaRPr/>
              </a:p>
            </p:txBody>
          </p:sp>
          <p:sp>
            <p:nvSpPr>
              <p:cNvPr id="200" name="î$ḷîďe">
                <a:extLst>
                  <a:ext uri="{FF2B5EF4-FFF2-40B4-BE49-F238E27FC236}">
                    <a16:creationId xmlns:a16="http://schemas.microsoft.com/office/drawing/2014/main" id="{4BDB124D-1BCF-6E2C-48DA-FE8E132958B5}"/>
                  </a:ext>
                </a:extLst>
              </p:cNvPr>
              <p:cNvSpPr/>
              <p:nvPr/>
            </p:nvSpPr>
            <p:spPr bwMode="auto">
              <a:xfrm>
                <a:off x="5862502" y="606223"/>
                <a:ext cx="102228" cy="74347"/>
              </a:xfrm>
              <a:custGeom>
                <a:avLst/>
                <a:gdLst>
                  <a:gd name="T0" fmla="*/ 74 w 77"/>
                  <a:gd name="T1" fmla="*/ 56 h 56"/>
                  <a:gd name="T2" fmla="*/ 16 w 77"/>
                  <a:gd name="T3" fmla="*/ 33 h 56"/>
                  <a:gd name="T4" fmla="*/ 8 w 77"/>
                  <a:gd name="T5" fmla="*/ 54 h 56"/>
                  <a:gd name="T6" fmla="*/ 0 w 77"/>
                  <a:gd name="T7" fmla="*/ 51 h 56"/>
                  <a:gd name="T8" fmla="*/ 20 w 77"/>
                  <a:gd name="T9" fmla="*/ 0 h 56"/>
                  <a:gd name="T10" fmla="*/ 28 w 77"/>
                  <a:gd name="T11" fmla="*/ 3 h 56"/>
                  <a:gd name="T12" fmla="*/ 19 w 77"/>
                  <a:gd name="T13" fmla="*/ 25 h 56"/>
                  <a:gd name="T14" fmla="*/ 77 w 77"/>
                  <a:gd name="T15" fmla="*/ 48 h 56"/>
                  <a:gd name="T16" fmla="*/ 74 w 77"/>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7" h="56">
                    <a:moveTo>
                      <a:pt x="74" y="56"/>
                    </a:moveTo>
                    <a:lnTo>
                      <a:pt x="16" y="33"/>
                    </a:lnTo>
                    <a:lnTo>
                      <a:pt x="8" y="54"/>
                    </a:lnTo>
                    <a:lnTo>
                      <a:pt x="0" y="51"/>
                    </a:lnTo>
                    <a:lnTo>
                      <a:pt x="20" y="0"/>
                    </a:lnTo>
                    <a:lnTo>
                      <a:pt x="28" y="3"/>
                    </a:lnTo>
                    <a:lnTo>
                      <a:pt x="19" y="25"/>
                    </a:lnTo>
                    <a:lnTo>
                      <a:pt x="77" y="48"/>
                    </a:lnTo>
                    <a:lnTo>
                      <a:pt x="74" y="56"/>
                    </a:lnTo>
                    <a:close/>
                  </a:path>
                </a:pathLst>
              </a:custGeom>
              <a:grpFill/>
              <a:ln>
                <a:noFill/>
              </a:ln>
            </p:spPr>
            <p:txBody>
              <a:bodyPr anchor="ctr"/>
              <a:lstStyle/>
              <a:p>
                <a:pPr algn="ctr"/>
                <a:endParaRPr/>
              </a:p>
            </p:txBody>
          </p:sp>
          <p:sp>
            <p:nvSpPr>
              <p:cNvPr id="201" name="íšḷïḋè">
                <a:extLst>
                  <a:ext uri="{FF2B5EF4-FFF2-40B4-BE49-F238E27FC236}">
                    <a16:creationId xmlns:a16="http://schemas.microsoft.com/office/drawing/2014/main" id="{FF196F97-3E69-A837-56B9-93D04B94F38A}"/>
                  </a:ext>
                </a:extLst>
              </p:cNvPr>
              <p:cNvSpPr/>
              <p:nvPr/>
            </p:nvSpPr>
            <p:spPr bwMode="auto">
              <a:xfrm>
                <a:off x="5902332" y="518602"/>
                <a:ext cx="122140" cy="102227"/>
              </a:xfrm>
              <a:custGeom>
                <a:avLst/>
                <a:gdLst>
                  <a:gd name="T0" fmla="*/ 58 w 88"/>
                  <a:gd name="T1" fmla="*/ 73 h 73"/>
                  <a:gd name="T2" fmla="*/ 0 w 88"/>
                  <a:gd name="T3" fmla="*/ 40 h 73"/>
                  <a:gd name="T4" fmla="*/ 15 w 88"/>
                  <a:gd name="T5" fmla="*/ 14 h 73"/>
                  <a:gd name="T6" fmla="*/ 23 w 88"/>
                  <a:gd name="T7" fmla="*/ 3 h 73"/>
                  <a:gd name="T8" fmla="*/ 33 w 88"/>
                  <a:gd name="T9" fmla="*/ 0 h 73"/>
                  <a:gd name="T10" fmla="*/ 43 w 88"/>
                  <a:gd name="T11" fmla="*/ 3 h 73"/>
                  <a:gd name="T12" fmla="*/ 51 w 88"/>
                  <a:gd name="T13" fmla="*/ 13 h 73"/>
                  <a:gd name="T14" fmla="*/ 49 w 88"/>
                  <a:gd name="T15" fmla="*/ 28 h 73"/>
                  <a:gd name="T16" fmla="*/ 55 w 88"/>
                  <a:gd name="T17" fmla="*/ 25 h 73"/>
                  <a:gd name="T18" fmla="*/ 66 w 88"/>
                  <a:gd name="T19" fmla="*/ 23 h 73"/>
                  <a:gd name="T20" fmla="*/ 88 w 88"/>
                  <a:gd name="T21" fmla="*/ 22 h 73"/>
                  <a:gd name="T22" fmla="*/ 82 w 88"/>
                  <a:gd name="T23" fmla="*/ 32 h 73"/>
                  <a:gd name="T24" fmla="*/ 66 w 88"/>
                  <a:gd name="T25" fmla="*/ 33 h 73"/>
                  <a:gd name="T26" fmla="*/ 54 w 88"/>
                  <a:gd name="T27" fmla="*/ 33 h 73"/>
                  <a:gd name="T28" fmla="*/ 48 w 88"/>
                  <a:gd name="T29" fmla="*/ 35 h 73"/>
                  <a:gd name="T30" fmla="*/ 45 w 88"/>
                  <a:gd name="T31" fmla="*/ 38 h 73"/>
                  <a:gd name="T32" fmla="*/ 42 w 88"/>
                  <a:gd name="T33" fmla="*/ 42 h 73"/>
                  <a:gd name="T34" fmla="*/ 37 w 88"/>
                  <a:gd name="T35" fmla="*/ 51 h 73"/>
                  <a:gd name="T36" fmla="*/ 63 w 88"/>
                  <a:gd name="T37" fmla="*/ 66 h 73"/>
                  <a:gd name="T38" fmla="*/ 58 w 88"/>
                  <a:gd name="T39" fmla="*/ 73 h 73"/>
                  <a:gd name="T40" fmla="*/ 30 w 88"/>
                  <a:gd name="T41" fmla="*/ 47 h 73"/>
                  <a:gd name="T42" fmla="*/ 40 w 88"/>
                  <a:gd name="T43" fmla="*/ 30 h 73"/>
                  <a:gd name="T44" fmla="*/ 43 w 88"/>
                  <a:gd name="T45" fmla="*/ 22 h 73"/>
                  <a:gd name="T46" fmla="*/ 43 w 88"/>
                  <a:gd name="T47" fmla="*/ 15 h 73"/>
                  <a:gd name="T48" fmla="*/ 38 w 88"/>
                  <a:gd name="T49" fmla="*/ 11 h 73"/>
                  <a:gd name="T50" fmla="*/ 30 w 88"/>
                  <a:gd name="T51" fmla="*/ 10 h 73"/>
                  <a:gd name="T52" fmla="*/ 22 w 88"/>
                  <a:gd name="T53" fmla="*/ 17 h 73"/>
                  <a:gd name="T54" fmla="*/ 11 w 88"/>
                  <a:gd name="T55" fmla="*/ 36 h 73"/>
                  <a:gd name="T56" fmla="*/ 30 w 88"/>
                  <a:gd name="T57" fmla="*/ 47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8" h="73">
                    <a:moveTo>
                      <a:pt x="58" y="73"/>
                    </a:moveTo>
                    <a:cubicBezTo>
                      <a:pt x="0" y="40"/>
                      <a:pt x="0" y="40"/>
                      <a:pt x="0" y="40"/>
                    </a:cubicBezTo>
                    <a:cubicBezTo>
                      <a:pt x="15" y="14"/>
                      <a:pt x="15" y="14"/>
                      <a:pt x="15" y="14"/>
                    </a:cubicBezTo>
                    <a:cubicBezTo>
                      <a:pt x="18" y="9"/>
                      <a:pt x="21" y="5"/>
                      <a:pt x="23" y="3"/>
                    </a:cubicBezTo>
                    <a:cubicBezTo>
                      <a:pt x="26" y="1"/>
                      <a:pt x="29" y="0"/>
                      <a:pt x="33" y="0"/>
                    </a:cubicBezTo>
                    <a:cubicBezTo>
                      <a:pt x="36" y="0"/>
                      <a:pt x="40" y="1"/>
                      <a:pt x="43" y="3"/>
                    </a:cubicBezTo>
                    <a:cubicBezTo>
                      <a:pt x="47" y="5"/>
                      <a:pt x="50" y="8"/>
                      <a:pt x="51" y="13"/>
                    </a:cubicBezTo>
                    <a:cubicBezTo>
                      <a:pt x="52" y="17"/>
                      <a:pt x="52" y="22"/>
                      <a:pt x="49" y="28"/>
                    </a:cubicBezTo>
                    <a:cubicBezTo>
                      <a:pt x="51" y="27"/>
                      <a:pt x="53" y="26"/>
                      <a:pt x="55" y="25"/>
                    </a:cubicBezTo>
                    <a:cubicBezTo>
                      <a:pt x="58" y="24"/>
                      <a:pt x="62" y="23"/>
                      <a:pt x="66" y="23"/>
                    </a:cubicBezTo>
                    <a:cubicBezTo>
                      <a:pt x="88" y="22"/>
                      <a:pt x="88" y="22"/>
                      <a:pt x="88" y="22"/>
                    </a:cubicBezTo>
                    <a:cubicBezTo>
                      <a:pt x="82" y="32"/>
                      <a:pt x="82" y="32"/>
                      <a:pt x="82" y="32"/>
                    </a:cubicBezTo>
                    <a:cubicBezTo>
                      <a:pt x="66" y="33"/>
                      <a:pt x="66" y="33"/>
                      <a:pt x="66" y="33"/>
                    </a:cubicBezTo>
                    <a:cubicBezTo>
                      <a:pt x="61" y="33"/>
                      <a:pt x="57" y="33"/>
                      <a:pt x="54" y="33"/>
                    </a:cubicBezTo>
                    <a:cubicBezTo>
                      <a:pt x="52" y="34"/>
                      <a:pt x="50" y="34"/>
                      <a:pt x="48" y="35"/>
                    </a:cubicBezTo>
                    <a:cubicBezTo>
                      <a:pt x="47" y="36"/>
                      <a:pt x="46" y="37"/>
                      <a:pt x="45" y="38"/>
                    </a:cubicBezTo>
                    <a:cubicBezTo>
                      <a:pt x="44" y="38"/>
                      <a:pt x="43" y="40"/>
                      <a:pt x="42" y="42"/>
                    </a:cubicBezTo>
                    <a:cubicBezTo>
                      <a:pt x="37" y="51"/>
                      <a:pt x="37" y="51"/>
                      <a:pt x="37" y="51"/>
                    </a:cubicBezTo>
                    <a:cubicBezTo>
                      <a:pt x="63" y="66"/>
                      <a:pt x="63" y="66"/>
                      <a:pt x="63" y="66"/>
                    </a:cubicBezTo>
                    <a:cubicBezTo>
                      <a:pt x="58" y="73"/>
                      <a:pt x="58" y="73"/>
                      <a:pt x="58" y="73"/>
                    </a:cubicBezTo>
                    <a:close/>
                    <a:moveTo>
                      <a:pt x="30" y="47"/>
                    </a:moveTo>
                    <a:cubicBezTo>
                      <a:pt x="40" y="30"/>
                      <a:pt x="40" y="30"/>
                      <a:pt x="40" y="30"/>
                    </a:cubicBezTo>
                    <a:cubicBezTo>
                      <a:pt x="42" y="27"/>
                      <a:pt x="43" y="24"/>
                      <a:pt x="43" y="22"/>
                    </a:cubicBezTo>
                    <a:cubicBezTo>
                      <a:pt x="44" y="19"/>
                      <a:pt x="44" y="17"/>
                      <a:pt x="43" y="15"/>
                    </a:cubicBezTo>
                    <a:cubicBezTo>
                      <a:pt x="42" y="13"/>
                      <a:pt x="40" y="12"/>
                      <a:pt x="38" y="11"/>
                    </a:cubicBezTo>
                    <a:cubicBezTo>
                      <a:pt x="35" y="9"/>
                      <a:pt x="33" y="9"/>
                      <a:pt x="30" y="10"/>
                    </a:cubicBezTo>
                    <a:cubicBezTo>
                      <a:pt x="27" y="11"/>
                      <a:pt x="24" y="13"/>
                      <a:pt x="22" y="17"/>
                    </a:cubicBezTo>
                    <a:cubicBezTo>
                      <a:pt x="11" y="36"/>
                      <a:pt x="11" y="36"/>
                      <a:pt x="11" y="36"/>
                    </a:cubicBezTo>
                    <a:lnTo>
                      <a:pt x="30" y="47"/>
                    </a:lnTo>
                    <a:close/>
                  </a:path>
                </a:pathLst>
              </a:custGeom>
              <a:grpFill/>
              <a:ln>
                <a:noFill/>
              </a:ln>
            </p:spPr>
            <p:txBody>
              <a:bodyPr anchor="ctr"/>
              <a:lstStyle/>
              <a:p>
                <a:pPr algn="ctr"/>
                <a:endParaRPr/>
              </a:p>
            </p:txBody>
          </p:sp>
          <p:sp>
            <p:nvSpPr>
              <p:cNvPr id="202" name="ïSľiḋè">
                <a:extLst>
                  <a:ext uri="{FF2B5EF4-FFF2-40B4-BE49-F238E27FC236}">
                    <a16:creationId xmlns:a16="http://schemas.microsoft.com/office/drawing/2014/main" id="{7FD75EA6-4438-74C1-0E34-9BE6137E34B4}"/>
                  </a:ext>
                </a:extLst>
              </p:cNvPr>
              <p:cNvSpPr/>
              <p:nvPr/>
            </p:nvSpPr>
            <p:spPr bwMode="auto">
              <a:xfrm>
                <a:off x="5978006" y="445582"/>
                <a:ext cx="103554" cy="95588"/>
              </a:xfrm>
              <a:custGeom>
                <a:avLst/>
                <a:gdLst>
                  <a:gd name="T0" fmla="*/ 36 w 75"/>
                  <a:gd name="T1" fmla="*/ 69 h 69"/>
                  <a:gd name="T2" fmla="*/ 0 w 75"/>
                  <a:gd name="T3" fmla="*/ 7 h 69"/>
                  <a:gd name="T4" fmla="*/ 6 w 75"/>
                  <a:gd name="T5" fmla="*/ 0 h 69"/>
                  <a:gd name="T6" fmla="*/ 75 w 75"/>
                  <a:gd name="T7" fmla="*/ 20 h 69"/>
                  <a:gd name="T8" fmla="*/ 69 w 75"/>
                  <a:gd name="T9" fmla="*/ 28 h 69"/>
                  <a:gd name="T10" fmla="*/ 48 w 75"/>
                  <a:gd name="T11" fmla="*/ 22 h 69"/>
                  <a:gd name="T12" fmla="*/ 31 w 75"/>
                  <a:gd name="T13" fmla="*/ 43 h 69"/>
                  <a:gd name="T14" fmla="*/ 42 w 75"/>
                  <a:gd name="T15" fmla="*/ 62 h 69"/>
                  <a:gd name="T16" fmla="*/ 36 w 75"/>
                  <a:gd name="T17" fmla="*/ 69 h 69"/>
                  <a:gd name="T18" fmla="*/ 27 w 75"/>
                  <a:gd name="T19" fmla="*/ 37 h 69"/>
                  <a:gd name="T20" fmla="*/ 41 w 75"/>
                  <a:gd name="T21" fmla="*/ 19 h 69"/>
                  <a:gd name="T22" fmla="*/ 22 w 75"/>
                  <a:gd name="T23" fmla="*/ 13 h 69"/>
                  <a:gd name="T24" fmla="*/ 8 w 75"/>
                  <a:gd name="T25" fmla="*/ 8 h 69"/>
                  <a:gd name="T26" fmla="*/ 16 w 75"/>
                  <a:gd name="T27" fmla="*/ 19 h 69"/>
                  <a:gd name="T28" fmla="*/ 27 w 75"/>
                  <a:gd name="T29" fmla="*/ 3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5" h="69">
                    <a:moveTo>
                      <a:pt x="36" y="69"/>
                    </a:moveTo>
                    <a:cubicBezTo>
                      <a:pt x="0" y="7"/>
                      <a:pt x="0" y="7"/>
                      <a:pt x="0" y="7"/>
                    </a:cubicBezTo>
                    <a:cubicBezTo>
                      <a:pt x="6" y="0"/>
                      <a:pt x="6" y="0"/>
                      <a:pt x="6" y="0"/>
                    </a:cubicBezTo>
                    <a:cubicBezTo>
                      <a:pt x="75" y="20"/>
                      <a:pt x="75" y="20"/>
                      <a:pt x="75" y="20"/>
                    </a:cubicBezTo>
                    <a:cubicBezTo>
                      <a:pt x="69" y="28"/>
                      <a:pt x="69" y="28"/>
                      <a:pt x="69" y="28"/>
                    </a:cubicBezTo>
                    <a:cubicBezTo>
                      <a:pt x="48" y="22"/>
                      <a:pt x="48" y="22"/>
                      <a:pt x="48" y="22"/>
                    </a:cubicBezTo>
                    <a:cubicBezTo>
                      <a:pt x="31" y="43"/>
                      <a:pt x="31" y="43"/>
                      <a:pt x="31" y="43"/>
                    </a:cubicBezTo>
                    <a:cubicBezTo>
                      <a:pt x="42" y="62"/>
                      <a:pt x="42" y="62"/>
                      <a:pt x="42" y="62"/>
                    </a:cubicBezTo>
                    <a:cubicBezTo>
                      <a:pt x="36" y="69"/>
                      <a:pt x="36" y="69"/>
                      <a:pt x="36" y="69"/>
                    </a:cubicBezTo>
                    <a:close/>
                    <a:moveTo>
                      <a:pt x="27" y="37"/>
                    </a:moveTo>
                    <a:cubicBezTo>
                      <a:pt x="41" y="19"/>
                      <a:pt x="41" y="19"/>
                      <a:pt x="41" y="19"/>
                    </a:cubicBezTo>
                    <a:cubicBezTo>
                      <a:pt x="22" y="13"/>
                      <a:pt x="22" y="13"/>
                      <a:pt x="22" y="13"/>
                    </a:cubicBezTo>
                    <a:cubicBezTo>
                      <a:pt x="16" y="11"/>
                      <a:pt x="12" y="9"/>
                      <a:pt x="8" y="8"/>
                    </a:cubicBezTo>
                    <a:cubicBezTo>
                      <a:pt x="11" y="11"/>
                      <a:pt x="14" y="15"/>
                      <a:pt x="16" y="19"/>
                    </a:cubicBezTo>
                    <a:lnTo>
                      <a:pt x="27" y="37"/>
                    </a:lnTo>
                    <a:close/>
                  </a:path>
                </a:pathLst>
              </a:custGeom>
              <a:grpFill/>
              <a:ln>
                <a:noFill/>
              </a:ln>
            </p:spPr>
            <p:txBody>
              <a:bodyPr anchor="ctr"/>
              <a:lstStyle/>
              <a:p>
                <a:pPr algn="ctr"/>
                <a:endParaRPr/>
              </a:p>
            </p:txBody>
          </p:sp>
          <p:sp>
            <p:nvSpPr>
              <p:cNvPr id="203" name="îṥliḓè">
                <a:extLst>
                  <a:ext uri="{FF2B5EF4-FFF2-40B4-BE49-F238E27FC236}">
                    <a16:creationId xmlns:a16="http://schemas.microsoft.com/office/drawing/2014/main" id="{DCA21AF9-9C84-4028-B66E-37A8E1A3B979}"/>
                  </a:ext>
                </a:extLst>
              </p:cNvPr>
              <p:cNvSpPr/>
              <p:nvPr/>
            </p:nvSpPr>
            <p:spPr bwMode="auto">
              <a:xfrm>
                <a:off x="6029783" y="383184"/>
                <a:ext cx="106209" cy="77002"/>
              </a:xfrm>
              <a:custGeom>
                <a:avLst/>
                <a:gdLst>
                  <a:gd name="T0" fmla="*/ 48 w 80"/>
                  <a:gd name="T1" fmla="*/ 58 h 58"/>
                  <a:gd name="T2" fmla="*/ 0 w 80"/>
                  <a:gd name="T3" fmla="*/ 7 h 58"/>
                  <a:gd name="T4" fmla="*/ 7 w 80"/>
                  <a:gd name="T5" fmla="*/ 0 h 58"/>
                  <a:gd name="T6" fmla="*/ 49 w 80"/>
                  <a:gd name="T7" fmla="*/ 46 h 58"/>
                  <a:gd name="T8" fmla="*/ 74 w 80"/>
                  <a:gd name="T9" fmla="*/ 23 h 58"/>
                  <a:gd name="T10" fmla="*/ 80 w 80"/>
                  <a:gd name="T11" fmla="*/ 29 h 58"/>
                  <a:gd name="T12" fmla="*/ 48 w 8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80" h="58">
                    <a:moveTo>
                      <a:pt x="48" y="58"/>
                    </a:moveTo>
                    <a:lnTo>
                      <a:pt x="0" y="7"/>
                    </a:lnTo>
                    <a:lnTo>
                      <a:pt x="7" y="0"/>
                    </a:lnTo>
                    <a:lnTo>
                      <a:pt x="49" y="46"/>
                    </a:lnTo>
                    <a:lnTo>
                      <a:pt x="74" y="23"/>
                    </a:lnTo>
                    <a:lnTo>
                      <a:pt x="80" y="29"/>
                    </a:lnTo>
                    <a:lnTo>
                      <a:pt x="48" y="58"/>
                    </a:lnTo>
                    <a:close/>
                  </a:path>
                </a:pathLst>
              </a:custGeom>
              <a:grpFill/>
              <a:ln>
                <a:noFill/>
              </a:ln>
            </p:spPr>
            <p:txBody>
              <a:bodyPr anchor="ctr"/>
              <a:lstStyle/>
              <a:p>
                <a:pPr algn="ctr"/>
                <a:endParaRPr/>
              </a:p>
            </p:txBody>
          </p:sp>
          <p:sp>
            <p:nvSpPr>
              <p:cNvPr id="204" name="íšļîďe">
                <a:extLst>
                  <a:ext uri="{FF2B5EF4-FFF2-40B4-BE49-F238E27FC236}">
                    <a16:creationId xmlns:a16="http://schemas.microsoft.com/office/drawing/2014/main" id="{E380A510-AA91-AD2F-DC15-A5C52EFBFB2B}"/>
                  </a:ext>
                </a:extLst>
              </p:cNvPr>
              <p:cNvSpPr/>
              <p:nvPr/>
            </p:nvSpPr>
            <p:spPr bwMode="auto">
              <a:xfrm>
                <a:off x="6170509" y="258389"/>
                <a:ext cx="88952" cy="95588"/>
              </a:xfrm>
              <a:custGeom>
                <a:avLst/>
                <a:gdLst>
                  <a:gd name="T0" fmla="*/ 13 w 64"/>
                  <a:gd name="T1" fmla="*/ 58 h 69"/>
                  <a:gd name="T2" fmla="*/ 20 w 64"/>
                  <a:gd name="T3" fmla="*/ 53 h 69"/>
                  <a:gd name="T4" fmla="*/ 27 w 64"/>
                  <a:gd name="T5" fmla="*/ 59 h 69"/>
                  <a:gd name="T6" fmla="*/ 35 w 64"/>
                  <a:gd name="T7" fmla="*/ 60 h 69"/>
                  <a:gd name="T8" fmla="*/ 45 w 64"/>
                  <a:gd name="T9" fmla="*/ 57 h 69"/>
                  <a:gd name="T10" fmla="*/ 52 w 64"/>
                  <a:gd name="T11" fmla="*/ 51 h 69"/>
                  <a:gd name="T12" fmla="*/ 55 w 64"/>
                  <a:gd name="T13" fmla="*/ 45 h 69"/>
                  <a:gd name="T14" fmla="*/ 54 w 64"/>
                  <a:gd name="T15" fmla="*/ 39 h 69"/>
                  <a:gd name="T16" fmla="*/ 50 w 64"/>
                  <a:gd name="T17" fmla="*/ 35 h 69"/>
                  <a:gd name="T18" fmla="*/ 43 w 64"/>
                  <a:gd name="T19" fmla="*/ 35 h 69"/>
                  <a:gd name="T20" fmla="*/ 31 w 64"/>
                  <a:gd name="T21" fmla="*/ 38 h 69"/>
                  <a:gd name="T22" fmla="*/ 17 w 64"/>
                  <a:gd name="T23" fmla="*/ 40 h 69"/>
                  <a:gd name="T24" fmla="*/ 8 w 64"/>
                  <a:gd name="T25" fmla="*/ 38 h 69"/>
                  <a:gd name="T26" fmla="*/ 2 w 64"/>
                  <a:gd name="T27" fmla="*/ 32 h 69"/>
                  <a:gd name="T28" fmla="*/ 0 w 64"/>
                  <a:gd name="T29" fmla="*/ 22 h 69"/>
                  <a:gd name="T30" fmla="*/ 4 w 64"/>
                  <a:gd name="T31" fmla="*/ 12 h 69"/>
                  <a:gd name="T32" fmla="*/ 14 w 64"/>
                  <a:gd name="T33" fmla="*/ 4 h 69"/>
                  <a:gd name="T34" fmla="*/ 26 w 64"/>
                  <a:gd name="T35" fmla="*/ 0 h 69"/>
                  <a:gd name="T36" fmla="*/ 37 w 64"/>
                  <a:gd name="T37" fmla="*/ 2 h 69"/>
                  <a:gd name="T38" fmla="*/ 45 w 64"/>
                  <a:gd name="T39" fmla="*/ 10 h 69"/>
                  <a:gd name="T40" fmla="*/ 38 w 64"/>
                  <a:gd name="T41" fmla="*/ 14 h 69"/>
                  <a:gd name="T42" fmla="*/ 29 w 64"/>
                  <a:gd name="T43" fmla="*/ 8 h 69"/>
                  <a:gd name="T44" fmla="*/ 18 w 64"/>
                  <a:gd name="T45" fmla="*/ 11 h 69"/>
                  <a:gd name="T46" fmla="*/ 9 w 64"/>
                  <a:gd name="T47" fmla="*/ 19 h 69"/>
                  <a:gd name="T48" fmla="*/ 9 w 64"/>
                  <a:gd name="T49" fmla="*/ 27 h 69"/>
                  <a:gd name="T50" fmla="*/ 14 w 64"/>
                  <a:gd name="T51" fmla="*/ 31 h 69"/>
                  <a:gd name="T52" fmla="*/ 28 w 64"/>
                  <a:gd name="T53" fmla="*/ 29 h 69"/>
                  <a:gd name="T54" fmla="*/ 43 w 64"/>
                  <a:gd name="T55" fmla="*/ 26 h 69"/>
                  <a:gd name="T56" fmla="*/ 54 w 64"/>
                  <a:gd name="T57" fmla="*/ 27 h 69"/>
                  <a:gd name="T58" fmla="*/ 61 w 64"/>
                  <a:gd name="T59" fmla="*/ 34 h 69"/>
                  <a:gd name="T60" fmla="*/ 63 w 64"/>
                  <a:gd name="T61" fmla="*/ 45 h 69"/>
                  <a:gd name="T62" fmla="*/ 59 w 64"/>
                  <a:gd name="T63" fmla="*/ 55 h 69"/>
                  <a:gd name="T64" fmla="*/ 49 w 64"/>
                  <a:gd name="T65" fmla="*/ 64 h 69"/>
                  <a:gd name="T66" fmla="*/ 35 w 64"/>
                  <a:gd name="T67" fmla="*/ 69 h 69"/>
                  <a:gd name="T68" fmla="*/ 22 w 64"/>
                  <a:gd name="T69" fmla="*/ 67 h 69"/>
                  <a:gd name="T70" fmla="*/ 13 w 64"/>
                  <a:gd name="T71" fmla="*/ 5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4" h="69">
                    <a:moveTo>
                      <a:pt x="13" y="58"/>
                    </a:moveTo>
                    <a:cubicBezTo>
                      <a:pt x="20" y="53"/>
                      <a:pt x="20" y="53"/>
                      <a:pt x="20" y="53"/>
                    </a:cubicBezTo>
                    <a:cubicBezTo>
                      <a:pt x="22" y="56"/>
                      <a:pt x="24" y="58"/>
                      <a:pt x="27" y="59"/>
                    </a:cubicBezTo>
                    <a:cubicBezTo>
                      <a:pt x="29" y="60"/>
                      <a:pt x="32" y="61"/>
                      <a:pt x="35" y="60"/>
                    </a:cubicBezTo>
                    <a:cubicBezTo>
                      <a:pt x="38" y="60"/>
                      <a:pt x="42" y="59"/>
                      <a:pt x="45" y="57"/>
                    </a:cubicBezTo>
                    <a:cubicBezTo>
                      <a:pt x="48" y="55"/>
                      <a:pt x="50" y="54"/>
                      <a:pt x="52" y="51"/>
                    </a:cubicBezTo>
                    <a:cubicBezTo>
                      <a:pt x="54" y="49"/>
                      <a:pt x="55" y="47"/>
                      <a:pt x="55" y="45"/>
                    </a:cubicBezTo>
                    <a:cubicBezTo>
                      <a:pt x="55" y="43"/>
                      <a:pt x="55" y="41"/>
                      <a:pt x="54" y="39"/>
                    </a:cubicBezTo>
                    <a:cubicBezTo>
                      <a:pt x="53" y="37"/>
                      <a:pt x="52" y="36"/>
                      <a:pt x="50" y="35"/>
                    </a:cubicBezTo>
                    <a:cubicBezTo>
                      <a:pt x="48" y="34"/>
                      <a:pt x="46" y="34"/>
                      <a:pt x="43" y="35"/>
                    </a:cubicBezTo>
                    <a:cubicBezTo>
                      <a:pt x="41" y="35"/>
                      <a:pt x="37" y="36"/>
                      <a:pt x="31" y="38"/>
                    </a:cubicBezTo>
                    <a:cubicBezTo>
                      <a:pt x="24" y="39"/>
                      <a:pt x="20" y="40"/>
                      <a:pt x="17" y="40"/>
                    </a:cubicBezTo>
                    <a:cubicBezTo>
                      <a:pt x="14" y="40"/>
                      <a:pt x="11" y="40"/>
                      <a:pt x="8" y="38"/>
                    </a:cubicBezTo>
                    <a:cubicBezTo>
                      <a:pt x="5" y="37"/>
                      <a:pt x="3" y="35"/>
                      <a:pt x="2" y="32"/>
                    </a:cubicBezTo>
                    <a:cubicBezTo>
                      <a:pt x="0" y="29"/>
                      <a:pt x="0" y="26"/>
                      <a:pt x="0" y="22"/>
                    </a:cubicBezTo>
                    <a:cubicBezTo>
                      <a:pt x="0" y="19"/>
                      <a:pt x="1" y="16"/>
                      <a:pt x="4" y="12"/>
                    </a:cubicBezTo>
                    <a:cubicBezTo>
                      <a:pt x="6" y="9"/>
                      <a:pt x="10" y="7"/>
                      <a:pt x="14" y="4"/>
                    </a:cubicBezTo>
                    <a:cubicBezTo>
                      <a:pt x="18" y="2"/>
                      <a:pt x="22" y="1"/>
                      <a:pt x="26" y="0"/>
                    </a:cubicBezTo>
                    <a:cubicBezTo>
                      <a:pt x="30" y="0"/>
                      <a:pt x="34" y="0"/>
                      <a:pt x="37" y="2"/>
                    </a:cubicBezTo>
                    <a:cubicBezTo>
                      <a:pt x="41" y="4"/>
                      <a:pt x="43" y="6"/>
                      <a:pt x="45" y="10"/>
                    </a:cubicBezTo>
                    <a:cubicBezTo>
                      <a:pt x="38" y="14"/>
                      <a:pt x="38" y="14"/>
                      <a:pt x="38" y="14"/>
                    </a:cubicBezTo>
                    <a:cubicBezTo>
                      <a:pt x="36" y="11"/>
                      <a:pt x="33" y="9"/>
                      <a:pt x="29" y="8"/>
                    </a:cubicBezTo>
                    <a:cubicBezTo>
                      <a:pt x="26" y="8"/>
                      <a:pt x="22" y="9"/>
                      <a:pt x="18" y="11"/>
                    </a:cubicBezTo>
                    <a:cubicBezTo>
                      <a:pt x="13" y="14"/>
                      <a:pt x="10" y="16"/>
                      <a:pt x="9" y="19"/>
                    </a:cubicBezTo>
                    <a:cubicBezTo>
                      <a:pt x="8" y="22"/>
                      <a:pt x="8" y="25"/>
                      <a:pt x="9" y="27"/>
                    </a:cubicBezTo>
                    <a:cubicBezTo>
                      <a:pt x="10" y="29"/>
                      <a:pt x="12" y="31"/>
                      <a:pt x="14" y="31"/>
                    </a:cubicBezTo>
                    <a:cubicBezTo>
                      <a:pt x="16" y="32"/>
                      <a:pt x="21" y="31"/>
                      <a:pt x="28" y="29"/>
                    </a:cubicBezTo>
                    <a:cubicBezTo>
                      <a:pt x="35" y="27"/>
                      <a:pt x="40" y="26"/>
                      <a:pt x="43" y="26"/>
                    </a:cubicBezTo>
                    <a:cubicBezTo>
                      <a:pt x="47" y="25"/>
                      <a:pt x="51" y="26"/>
                      <a:pt x="54" y="27"/>
                    </a:cubicBezTo>
                    <a:cubicBezTo>
                      <a:pt x="57" y="29"/>
                      <a:pt x="59" y="31"/>
                      <a:pt x="61" y="34"/>
                    </a:cubicBezTo>
                    <a:cubicBezTo>
                      <a:pt x="63" y="37"/>
                      <a:pt x="64" y="41"/>
                      <a:pt x="63" y="45"/>
                    </a:cubicBezTo>
                    <a:cubicBezTo>
                      <a:pt x="63" y="48"/>
                      <a:pt x="62" y="52"/>
                      <a:pt x="59" y="55"/>
                    </a:cubicBezTo>
                    <a:cubicBezTo>
                      <a:pt x="57" y="59"/>
                      <a:pt x="53" y="62"/>
                      <a:pt x="49" y="64"/>
                    </a:cubicBezTo>
                    <a:cubicBezTo>
                      <a:pt x="44" y="67"/>
                      <a:pt x="39" y="68"/>
                      <a:pt x="35" y="69"/>
                    </a:cubicBezTo>
                    <a:cubicBezTo>
                      <a:pt x="30" y="69"/>
                      <a:pt x="26" y="69"/>
                      <a:pt x="22" y="67"/>
                    </a:cubicBezTo>
                    <a:cubicBezTo>
                      <a:pt x="19" y="65"/>
                      <a:pt x="16" y="62"/>
                      <a:pt x="13" y="58"/>
                    </a:cubicBezTo>
                    <a:close/>
                  </a:path>
                </a:pathLst>
              </a:custGeom>
              <a:grpFill/>
              <a:ln>
                <a:noFill/>
              </a:ln>
            </p:spPr>
            <p:txBody>
              <a:bodyPr anchor="ctr"/>
              <a:lstStyle/>
              <a:p>
                <a:pPr algn="ctr"/>
                <a:endParaRPr/>
              </a:p>
            </p:txBody>
          </p:sp>
          <p:sp>
            <p:nvSpPr>
              <p:cNvPr id="205" name="íṧḻïḓê">
                <a:extLst>
                  <a:ext uri="{FF2B5EF4-FFF2-40B4-BE49-F238E27FC236}">
                    <a16:creationId xmlns:a16="http://schemas.microsoft.com/office/drawing/2014/main" id="{9A1E87E8-0E3B-7477-5541-33E8574FAB8D}"/>
                  </a:ext>
                </a:extLst>
              </p:cNvPr>
              <p:cNvSpPr/>
              <p:nvPr/>
            </p:nvSpPr>
            <p:spPr bwMode="auto">
              <a:xfrm>
                <a:off x="6264771" y="210596"/>
                <a:ext cx="92933" cy="98243"/>
              </a:xfrm>
              <a:custGeom>
                <a:avLst/>
                <a:gdLst>
                  <a:gd name="T0" fmla="*/ 5 w 67"/>
                  <a:gd name="T1" fmla="*/ 47 h 70"/>
                  <a:gd name="T2" fmla="*/ 4 w 67"/>
                  <a:gd name="T3" fmla="*/ 19 h 70"/>
                  <a:gd name="T4" fmla="*/ 22 w 67"/>
                  <a:gd name="T5" fmla="*/ 2 h 70"/>
                  <a:gd name="T6" fmla="*/ 39 w 67"/>
                  <a:gd name="T7" fmla="*/ 1 h 70"/>
                  <a:gd name="T8" fmla="*/ 54 w 67"/>
                  <a:gd name="T9" fmla="*/ 8 h 70"/>
                  <a:gd name="T10" fmla="*/ 64 w 67"/>
                  <a:gd name="T11" fmla="*/ 23 h 70"/>
                  <a:gd name="T12" fmla="*/ 67 w 67"/>
                  <a:gd name="T13" fmla="*/ 42 h 70"/>
                  <a:gd name="T14" fmla="*/ 60 w 67"/>
                  <a:gd name="T15" fmla="*/ 57 h 70"/>
                  <a:gd name="T16" fmla="*/ 47 w 67"/>
                  <a:gd name="T17" fmla="*/ 67 h 70"/>
                  <a:gd name="T18" fmla="*/ 29 w 67"/>
                  <a:gd name="T19" fmla="*/ 69 h 70"/>
                  <a:gd name="T20" fmla="*/ 14 w 67"/>
                  <a:gd name="T21" fmla="*/ 61 h 70"/>
                  <a:gd name="T22" fmla="*/ 5 w 67"/>
                  <a:gd name="T23" fmla="*/ 47 h 70"/>
                  <a:gd name="T24" fmla="*/ 13 w 67"/>
                  <a:gd name="T25" fmla="*/ 44 h 70"/>
                  <a:gd name="T26" fmla="*/ 26 w 67"/>
                  <a:gd name="T27" fmla="*/ 59 h 70"/>
                  <a:gd name="T28" fmla="*/ 44 w 67"/>
                  <a:gd name="T29" fmla="*/ 60 h 70"/>
                  <a:gd name="T30" fmla="*/ 57 w 67"/>
                  <a:gd name="T31" fmla="*/ 47 h 70"/>
                  <a:gd name="T32" fmla="*/ 56 w 67"/>
                  <a:gd name="T33" fmla="*/ 27 h 70"/>
                  <a:gd name="T34" fmla="*/ 48 w 67"/>
                  <a:gd name="T35" fmla="*/ 14 h 70"/>
                  <a:gd name="T36" fmla="*/ 37 w 67"/>
                  <a:gd name="T37" fmla="*/ 8 h 70"/>
                  <a:gd name="T38" fmla="*/ 25 w 67"/>
                  <a:gd name="T39" fmla="*/ 9 h 70"/>
                  <a:gd name="T40" fmla="*/ 12 w 67"/>
                  <a:gd name="T41" fmla="*/ 21 h 70"/>
                  <a:gd name="T42" fmla="*/ 13 w 67"/>
                  <a:gd name="T43" fmla="*/ 4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7" h="70">
                    <a:moveTo>
                      <a:pt x="5" y="47"/>
                    </a:moveTo>
                    <a:cubicBezTo>
                      <a:pt x="1" y="37"/>
                      <a:pt x="0" y="27"/>
                      <a:pt x="4" y="19"/>
                    </a:cubicBezTo>
                    <a:cubicBezTo>
                      <a:pt x="7" y="11"/>
                      <a:pt x="13" y="6"/>
                      <a:pt x="22" y="2"/>
                    </a:cubicBezTo>
                    <a:cubicBezTo>
                      <a:pt x="28" y="0"/>
                      <a:pt x="33" y="0"/>
                      <a:pt x="39" y="1"/>
                    </a:cubicBezTo>
                    <a:cubicBezTo>
                      <a:pt x="45" y="1"/>
                      <a:pt x="50" y="4"/>
                      <a:pt x="54" y="8"/>
                    </a:cubicBezTo>
                    <a:cubicBezTo>
                      <a:pt x="58" y="12"/>
                      <a:pt x="62" y="17"/>
                      <a:pt x="64" y="23"/>
                    </a:cubicBezTo>
                    <a:cubicBezTo>
                      <a:pt x="67" y="30"/>
                      <a:pt x="67" y="36"/>
                      <a:pt x="67" y="42"/>
                    </a:cubicBezTo>
                    <a:cubicBezTo>
                      <a:pt x="66" y="48"/>
                      <a:pt x="64" y="53"/>
                      <a:pt x="60" y="57"/>
                    </a:cubicBezTo>
                    <a:cubicBezTo>
                      <a:pt x="57" y="62"/>
                      <a:pt x="52" y="65"/>
                      <a:pt x="47" y="67"/>
                    </a:cubicBezTo>
                    <a:cubicBezTo>
                      <a:pt x="41" y="69"/>
                      <a:pt x="35" y="70"/>
                      <a:pt x="29" y="69"/>
                    </a:cubicBezTo>
                    <a:cubicBezTo>
                      <a:pt x="24" y="68"/>
                      <a:pt x="19" y="65"/>
                      <a:pt x="14" y="61"/>
                    </a:cubicBezTo>
                    <a:cubicBezTo>
                      <a:pt x="10" y="57"/>
                      <a:pt x="7" y="52"/>
                      <a:pt x="5" y="47"/>
                    </a:cubicBezTo>
                    <a:close/>
                    <a:moveTo>
                      <a:pt x="13" y="44"/>
                    </a:moveTo>
                    <a:cubicBezTo>
                      <a:pt x="16" y="51"/>
                      <a:pt x="20" y="57"/>
                      <a:pt x="26" y="59"/>
                    </a:cubicBezTo>
                    <a:cubicBezTo>
                      <a:pt x="32" y="62"/>
                      <a:pt x="38" y="62"/>
                      <a:pt x="44" y="60"/>
                    </a:cubicBezTo>
                    <a:cubicBezTo>
                      <a:pt x="50" y="58"/>
                      <a:pt x="54" y="53"/>
                      <a:pt x="57" y="47"/>
                    </a:cubicBezTo>
                    <a:cubicBezTo>
                      <a:pt x="59" y="42"/>
                      <a:pt x="59" y="35"/>
                      <a:pt x="56" y="27"/>
                    </a:cubicBezTo>
                    <a:cubicBezTo>
                      <a:pt x="54" y="21"/>
                      <a:pt x="51" y="17"/>
                      <a:pt x="48" y="14"/>
                    </a:cubicBezTo>
                    <a:cubicBezTo>
                      <a:pt x="45" y="11"/>
                      <a:pt x="41" y="9"/>
                      <a:pt x="37" y="8"/>
                    </a:cubicBezTo>
                    <a:cubicBezTo>
                      <a:pt x="33" y="7"/>
                      <a:pt x="29" y="8"/>
                      <a:pt x="25" y="9"/>
                    </a:cubicBezTo>
                    <a:cubicBezTo>
                      <a:pt x="19" y="12"/>
                      <a:pt x="15" y="16"/>
                      <a:pt x="12" y="21"/>
                    </a:cubicBezTo>
                    <a:cubicBezTo>
                      <a:pt x="9" y="27"/>
                      <a:pt x="10" y="34"/>
                      <a:pt x="13" y="44"/>
                    </a:cubicBezTo>
                    <a:close/>
                  </a:path>
                </a:pathLst>
              </a:custGeom>
              <a:grpFill/>
              <a:ln>
                <a:noFill/>
              </a:ln>
            </p:spPr>
            <p:txBody>
              <a:bodyPr anchor="ctr"/>
              <a:lstStyle/>
              <a:p>
                <a:pPr algn="ctr"/>
                <a:endParaRPr/>
              </a:p>
            </p:txBody>
          </p:sp>
          <p:sp>
            <p:nvSpPr>
              <p:cNvPr id="206" name="îşļïdè">
                <a:extLst>
                  <a:ext uri="{FF2B5EF4-FFF2-40B4-BE49-F238E27FC236}">
                    <a16:creationId xmlns:a16="http://schemas.microsoft.com/office/drawing/2014/main" id="{8DC6AFC2-FA57-CB93-053B-72D3678104A7}"/>
                  </a:ext>
                </a:extLst>
              </p:cNvPr>
              <p:cNvSpPr/>
              <p:nvPr/>
            </p:nvSpPr>
            <p:spPr bwMode="auto">
              <a:xfrm>
                <a:off x="6372309" y="173422"/>
                <a:ext cx="84968" cy="103554"/>
              </a:xfrm>
              <a:custGeom>
                <a:avLst/>
                <a:gdLst>
                  <a:gd name="T0" fmla="*/ 42 w 61"/>
                  <a:gd name="T1" fmla="*/ 2 h 74"/>
                  <a:gd name="T2" fmla="*/ 51 w 61"/>
                  <a:gd name="T3" fmla="*/ 0 h 74"/>
                  <a:gd name="T4" fmla="*/ 60 w 61"/>
                  <a:gd name="T5" fmla="*/ 38 h 74"/>
                  <a:gd name="T6" fmla="*/ 61 w 61"/>
                  <a:gd name="T7" fmla="*/ 54 h 74"/>
                  <a:gd name="T8" fmla="*/ 55 w 61"/>
                  <a:gd name="T9" fmla="*/ 65 h 74"/>
                  <a:gd name="T10" fmla="*/ 41 w 61"/>
                  <a:gd name="T11" fmla="*/ 72 h 74"/>
                  <a:gd name="T12" fmla="*/ 25 w 61"/>
                  <a:gd name="T13" fmla="*/ 73 h 74"/>
                  <a:gd name="T14" fmla="*/ 15 w 61"/>
                  <a:gd name="T15" fmla="*/ 65 h 74"/>
                  <a:gd name="T16" fmla="*/ 8 w 61"/>
                  <a:gd name="T17" fmla="*/ 50 h 74"/>
                  <a:gd name="T18" fmla="*/ 0 w 61"/>
                  <a:gd name="T19" fmla="*/ 12 h 74"/>
                  <a:gd name="T20" fmla="*/ 8 w 61"/>
                  <a:gd name="T21" fmla="*/ 10 h 74"/>
                  <a:gd name="T22" fmla="*/ 17 w 61"/>
                  <a:gd name="T23" fmla="*/ 48 h 74"/>
                  <a:gd name="T24" fmla="*/ 21 w 61"/>
                  <a:gd name="T25" fmla="*/ 60 h 74"/>
                  <a:gd name="T26" fmla="*/ 28 w 61"/>
                  <a:gd name="T27" fmla="*/ 65 h 74"/>
                  <a:gd name="T28" fmla="*/ 38 w 61"/>
                  <a:gd name="T29" fmla="*/ 65 h 74"/>
                  <a:gd name="T30" fmla="*/ 51 w 61"/>
                  <a:gd name="T31" fmla="*/ 57 h 74"/>
                  <a:gd name="T32" fmla="*/ 51 w 61"/>
                  <a:gd name="T33" fmla="*/ 40 h 74"/>
                  <a:gd name="T34" fmla="*/ 42 w 61"/>
                  <a:gd name="T3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 h="74">
                    <a:moveTo>
                      <a:pt x="42" y="2"/>
                    </a:moveTo>
                    <a:cubicBezTo>
                      <a:pt x="51" y="0"/>
                      <a:pt x="51" y="0"/>
                      <a:pt x="51" y="0"/>
                    </a:cubicBezTo>
                    <a:cubicBezTo>
                      <a:pt x="60" y="38"/>
                      <a:pt x="60" y="38"/>
                      <a:pt x="60" y="38"/>
                    </a:cubicBezTo>
                    <a:cubicBezTo>
                      <a:pt x="61" y="44"/>
                      <a:pt x="61" y="50"/>
                      <a:pt x="61" y="54"/>
                    </a:cubicBezTo>
                    <a:cubicBezTo>
                      <a:pt x="60" y="58"/>
                      <a:pt x="58" y="62"/>
                      <a:pt x="55" y="65"/>
                    </a:cubicBezTo>
                    <a:cubicBezTo>
                      <a:pt x="52" y="69"/>
                      <a:pt x="47" y="71"/>
                      <a:pt x="41" y="72"/>
                    </a:cubicBezTo>
                    <a:cubicBezTo>
                      <a:pt x="35" y="74"/>
                      <a:pt x="29" y="74"/>
                      <a:pt x="25" y="73"/>
                    </a:cubicBezTo>
                    <a:cubicBezTo>
                      <a:pt x="21" y="71"/>
                      <a:pt x="17" y="69"/>
                      <a:pt x="15" y="65"/>
                    </a:cubicBezTo>
                    <a:cubicBezTo>
                      <a:pt x="12" y="62"/>
                      <a:pt x="10" y="57"/>
                      <a:pt x="8" y="50"/>
                    </a:cubicBezTo>
                    <a:cubicBezTo>
                      <a:pt x="0" y="12"/>
                      <a:pt x="0" y="12"/>
                      <a:pt x="0" y="12"/>
                    </a:cubicBezTo>
                    <a:cubicBezTo>
                      <a:pt x="8" y="10"/>
                      <a:pt x="8" y="10"/>
                      <a:pt x="8" y="10"/>
                    </a:cubicBezTo>
                    <a:cubicBezTo>
                      <a:pt x="17" y="48"/>
                      <a:pt x="17" y="48"/>
                      <a:pt x="17" y="48"/>
                    </a:cubicBezTo>
                    <a:cubicBezTo>
                      <a:pt x="18" y="53"/>
                      <a:pt x="20" y="57"/>
                      <a:pt x="21" y="60"/>
                    </a:cubicBezTo>
                    <a:cubicBezTo>
                      <a:pt x="23" y="62"/>
                      <a:pt x="25" y="64"/>
                      <a:pt x="28" y="65"/>
                    </a:cubicBezTo>
                    <a:cubicBezTo>
                      <a:pt x="31" y="66"/>
                      <a:pt x="34" y="66"/>
                      <a:pt x="38" y="65"/>
                    </a:cubicBezTo>
                    <a:cubicBezTo>
                      <a:pt x="44" y="63"/>
                      <a:pt x="49" y="61"/>
                      <a:pt x="51" y="57"/>
                    </a:cubicBezTo>
                    <a:cubicBezTo>
                      <a:pt x="53" y="54"/>
                      <a:pt x="53" y="48"/>
                      <a:pt x="51" y="40"/>
                    </a:cubicBezTo>
                    <a:lnTo>
                      <a:pt x="42" y="2"/>
                    </a:lnTo>
                    <a:close/>
                  </a:path>
                </a:pathLst>
              </a:custGeom>
              <a:grpFill/>
              <a:ln>
                <a:noFill/>
              </a:ln>
            </p:spPr>
            <p:txBody>
              <a:bodyPr anchor="ctr"/>
              <a:lstStyle/>
              <a:p>
                <a:pPr algn="ctr"/>
                <a:endParaRPr/>
              </a:p>
            </p:txBody>
          </p:sp>
          <p:sp>
            <p:nvSpPr>
              <p:cNvPr id="207" name="îṧľiḍê">
                <a:extLst>
                  <a:ext uri="{FF2B5EF4-FFF2-40B4-BE49-F238E27FC236}">
                    <a16:creationId xmlns:a16="http://schemas.microsoft.com/office/drawing/2014/main" id="{4B0E6207-22C7-2B23-1012-95594CFED600}"/>
                  </a:ext>
                </a:extLst>
              </p:cNvPr>
              <p:cNvSpPr/>
              <p:nvPr/>
            </p:nvSpPr>
            <p:spPr bwMode="auto">
              <a:xfrm>
                <a:off x="6478518" y="162801"/>
                <a:ext cx="74347" cy="96917"/>
              </a:xfrm>
              <a:custGeom>
                <a:avLst/>
                <a:gdLst>
                  <a:gd name="T0" fmla="*/ 27 w 56"/>
                  <a:gd name="T1" fmla="*/ 73 h 73"/>
                  <a:gd name="T2" fmla="*/ 23 w 56"/>
                  <a:gd name="T3" fmla="*/ 11 h 73"/>
                  <a:gd name="T4" fmla="*/ 0 w 56"/>
                  <a:gd name="T5" fmla="*/ 13 h 73"/>
                  <a:gd name="T6" fmla="*/ 0 w 56"/>
                  <a:gd name="T7" fmla="*/ 5 h 73"/>
                  <a:gd name="T8" fmla="*/ 56 w 56"/>
                  <a:gd name="T9" fmla="*/ 0 h 73"/>
                  <a:gd name="T10" fmla="*/ 56 w 56"/>
                  <a:gd name="T11" fmla="*/ 9 h 73"/>
                  <a:gd name="T12" fmla="*/ 32 w 56"/>
                  <a:gd name="T13" fmla="*/ 11 h 73"/>
                  <a:gd name="T14" fmla="*/ 37 w 56"/>
                  <a:gd name="T15" fmla="*/ 73 h 73"/>
                  <a:gd name="T16" fmla="*/ 27 w 56"/>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73">
                    <a:moveTo>
                      <a:pt x="27" y="73"/>
                    </a:moveTo>
                    <a:lnTo>
                      <a:pt x="23" y="11"/>
                    </a:lnTo>
                    <a:lnTo>
                      <a:pt x="0" y="13"/>
                    </a:lnTo>
                    <a:lnTo>
                      <a:pt x="0" y="5"/>
                    </a:lnTo>
                    <a:lnTo>
                      <a:pt x="56" y="0"/>
                    </a:lnTo>
                    <a:lnTo>
                      <a:pt x="56" y="9"/>
                    </a:lnTo>
                    <a:lnTo>
                      <a:pt x="32" y="11"/>
                    </a:lnTo>
                    <a:lnTo>
                      <a:pt x="37" y="73"/>
                    </a:lnTo>
                    <a:lnTo>
                      <a:pt x="27" y="73"/>
                    </a:lnTo>
                    <a:close/>
                  </a:path>
                </a:pathLst>
              </a:custGeom>
              <a:grpFill/>
              <a:ln>
                <a:noFill/>
              </a:ln>
            </p:spPr>
            <p:txBody>
              <a:bodyPr anchor="ctr"/>
              <a:lstStyle/>
              <a:p>
                <a:pPr algn="ctr"/>
                <a:endParaRPr/>
              </a:p>
            </p:txBody>
          </p:sp>
          <p:sp>
            <p:nvSpPr>
              <p:cNvPr id="208" name="ïsļïḑè">
                <a:extLst>
                  <a:ext uri="{FF2B5EF4-FFF2-40B4-BE49-F238E27FC236}">
                    <a16:creationId xmlns:a16="http://schemas.microsoft.com/office/drawing/2014/main" id="{A248AC59-3286-A6DF-DB77-C3CF966F8A13}"/>
                  </a:ext>
                </a:extLst>
              </p:cNvPr>
              <p:cNvSpPr/>
              <p:nvPr/>
            </p:nvSpPr>
            <p:spPr bwMode="auto">
              <a:xfrm>
                <a:off x="6578088" y="166782"/>
                <a:ext cx="79657" cy="96917"/>
              </a:xfrm>
              <a:custGeom>
                <a:avLst/>
                <a:gdLst>
                  <a:gd name="T0" fmla="*/ 0 w 60"/>
                  <a:gd name="T1" fmla="*/ 70 h 73"/>
                  <a:gd name="T2" fmla="*/ 6 w 60"/>
                  <a:gd name="T3" fmla="*/ 0 h 73"/>
                  <a:gd name="T4" fmla="*/ 15 w 60"/>
                  <a:gd name="T5" fmla="*/ 1 h 73"/>
                  <a:gd name="T6" fmla="*/ 13 w 60"/>
                  <a:gd name="T7" fmla="*/ 29 h 73"/>
                  <a:gd name="T8" fmla="*/ 49 w 60"/>
                  <a:gd name="T9" fmla="*/ 31 h 73"/>
                  <a:gd name="T10" fmla="*/ 51 w 60"/>
                  <a:gd name="T11" fmla="*/ 3 h 73"/>
                  <a:gd name="T12" fmla="*/ 60 w 60"/>
                  <a:gd name="T13" fmla="*/ 4 h 73"/>
                  <a:gd name="T14" fmla="*/ 55 w 60"/>
                  <a:gd name="T15" fmla="*/ 73 h 73"/>
                  <a:gd name="T16" fmla="*/ 47 w 60"/>
                  <a:gd name="T17" fmla="*/ 73 h 73"/>
                  <a:gd name="T18" fmla="*/ 49 w 60"/>
                  <a:gd name="T19" fmla="*/ 39 h 73"/>
                  <a:gd name="T20" fmla="*/ 12 w 60"/>
                  <a:gd name="T21" fmla="*/ 37 h 73"/>
                  <a:gd name="T22" fmla="*/ 10 w 60"/>
                  <a:gd name="T23" fmla="*/ 70 h 73"/>
                  <a:gd name="T24" fmla="*/ 0 w 60"/>
                  <a:gd name="T25" fmla="*/ 7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73">
                    <a:moveTo>
                      <a:pt x="0" y="70"/>
                    </a:moveTo>
                    <a:lnTo>
                      <a:pt x="6" y="0"/>
                    </a:lnTo>
                    <a:lnTo>
                      <a:pt x="15" y="1"/>
                    </a:lnTo>
                    <a:lnTo>
                      <a:pt x="13" y="29"/>
                    </a:lnTo>
                    <a:lnTo>
                      <a:pt x="49" y="31"/>
                    </a:lnTo>
                    <a:lnTo>
                      <a:pt x="51" y="3"/>
                    </a:lnTo>
                    <a:lnTo>
                      <a:pt x="60" y="4"/>
                    </a:lnTo>
                    <a:lnTo>
                      <a:pt x="55" y="73"/>
                    </a:lnTo>
                    <a:lnTo>
                      <a:pt x="47" y="73"/>
                    </a:lnTo>
                    <a:lnTo>
                      <a:pt x="49" y="39"/>
                    </a:lnTo>
                    <a:lnTo>
                      <a:pt x="12" y="37"/>
                    </a:lnTo>
                    <a:lnTo>
                      <a:pt x="10" y="70"/>
                    </a:lnTo>
                    <a:lnTo>
                      <a:pt x="0" y="70"/>
                    </a:lnTo>
                    <a:close/>
                  </a:path>
                </a:pathLst>
              </a:custGeom>
              <a:grpFill/>
              <a:ln>
                <a:noFill/>
              </a:ln>
            </p:spPr>
            <p:txBody>
              <a:bodyPr anchor="ctr"/>
              <a:lstStyle/>
              <a:p>
                <a:pPr algn="ctr"/>
                <a:endParaRPr/>
              </a:p>
            </p:txBody>
          </p:sp>
          <p:sp>
            <p:nvSpPr>
              <p:cNvPr id="209" name="îṥľîḋe">
                <a:extLst>
                  <a:ext uri="{FF2B5EF4-FFF2-40B4-BE49-F238E27FC236}">
                    <a16:creationId xmlns:a16="http://schemas.microsoft.com/office/drawing/2014/main" id="{B8A373B1-33BF-AA45-5F05-D03A008E68C4}"/>
                  </a:ext>
                </a:extLst>
              </p:cNvPr>
              <p:cNvSpPr/>
              <p:nvPr/>
            </p:nvSpPr>
            <p:spPr bwMode="auto">
              <a:xfrm>
                <a:off x="6852903" y="243785"/>
                <a:ext cx="99572" cy="107538"/>
              </a:xfrm>
              <a:custGeom>
                <a:avLst/>
                <a:gdLst>
                  <a:gd name="T0" fmla="*/ 64 w 72"/>
                  <a:gd name="T1" fmla="*/ 22 h 77"/>
                  <a:gd name="T2" fmla="*/ 72 w 72"/>
                  <a:gd name="T3" fmla="*/ 26 h 77"/>
                  <a:gd name="T4" fmla="*/ 52 w 72"/>
                  <a:gd name="T5" fmla="*/ 60 h 77"/>
                  <a:gd name="T6" fmla="*/ 42 w 72"/>
                  <a:gd name="T7" fmla="*/ 72 h 77"/>
                  <a:gd name="T8" fmla="*/ 30 w 72"/>
                  <a:gd name="T9" fmla="*/ 77 h 77"/>
                  <a:gd name="T10" fmla="*/ 15 w 72"/>
                  <a:gd name="T11" fmla="*/ 72 h 77"/>
                  <a:gd name="T12" fmla="*/ 3 w 72"/>
                  <a:gd name="T13" fmla="*/ 61 h 77"/>
                  <a:gd name="T14" fmla="*/ 0 w 72"/>
                  <a:gd name="T15" fmla="*/ 49 h 77"/>
                  <a:gd name="T16" fmla="*/ 7 w 72"/>
                  <a:gd name="T17" fmla="*/ 33 h 77"/>
                  <a:gd name="T18" fmla="*/ 26 w 72"/>
                  <a:gd name="T19" fmla="*/ 0 h 77"/>
                  <a:gd name="T20" fmla="*/ 34 w 72"/>
                  <a:gd name="T21" fmla="*/ 4 h 77"/>
                  <a:gd name="T22" fmla="*/ 14 w 72"/>
                  <a:gd name="T23" fmla="*/ 38 h 77"/>
                  <a:gd name="T24" fmla="*/ 9 w 72"/>
                  <a:gd name="T25" fmla="*/ 50 h 77"/>
                  <a:gd name="T26" fmla="*/ 11 w 72"/>
                  <a:gd name="T27" fmla="*/ 58 h 77"/>
                  <a:gd name="T28" fmla="*/ 18 w 72"/>
                  <a:gd name="T29" fmla="*/ 65 h 77"/>
                  <a:gd name="T30" fmla="*/ 33 w 72"/>
                  <a:gd name="T31" fmla="*/ 68 h 77"/>
                  <a:gd name="T32" fmla="*/ 45 w 72"/>
                  <a:gd name="T33" fmla="*/ 55 h 77"/>
                  <a:gd name="T34" fmla="*/ 64 w 72"/>
                  <a:gd name="T35" fmla="*/ 22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2" h="77">
                    <a:moveTo>
                      <a:pt x="64" y="22"/>
                    </a:moveTo>
                    <a:cubicBezTo>
                      <a:pt x="72" y="26"/>
                      <a:pt x="72" y="26"/>
                      <a:pt x="72" y="26"/>
                    </a:cubicBezTo>
                    <a:cubicBezTo>
                      <a:pt x="52" y="60"/>
                      <a:pt x="52" y="60"/>
                      <a:pt x="52" y="60"/>
                    </a:cubicBezTo>
                    <a:cubicBezTo>
                      <a:pt x="49" y="65"/>
                      <a:pt x="46" y="70"/>
                      <a:pt x="42" y="72"/>
                    </a:cubicBezTo>
                    <a:cubicBezTo>
                      <a:pt x="39" y="75"/>
                      <a:pt x="35" y="76"/>
                      <a:pt x="30" y="77"/>
                    </a:cubicBezTo>
                    <a:cubicBezTo>
                      <a:pt x="26" y="77"/>
                      <a:pt x="20" y="75"/>
                      <a:pt x="15" y="72"/>
                    </a:cubicBezTo>
                    <a:cubicBezTo>
                      <a:pt x="9" y="69"/>
                      <a:pt x="6" y="65"/>
                      <a:pt x="3" y="61"/>
                    </a:cubicBezTo>
                    <a:cubicBezTo>
                      <a:pt x="1" y="58"/>
                      <a:pt x="0" y="53"/>
                      <a:pt x="0" y="49"/>
                    </a:cubicBezTo>
                    <a:cubicBezTo>
                      <a:pt x="1" y="45"/>
                      <a:pt x="3" y="39"/>
                      <a:pt x="7" y="33"/>
                    </a:cubicBezTo>
                    <a:cubicBezTo>
                      <a:pt x="26" y="0"/>
                      <a:pt x="26" y="0"/>
                      <a:pt x="26" y="0"/>
                    </a:cubicBezTo>
                    <a:cubicBezTo>
                      <a:pt x="34" y="4"/>
                      <a:pt x="34" y="4"/>
                      <a:pt x="34" y="4"/>
                    </a:cubicBezTo>
                    <a:cubicBezTo>
                      <a:pt x="14" y="38"/>
                      <a:pt x="14" y="38"/>
                      <a:pt x="14" y="38"/>
                    </a:cubicBezTo>
                    <a:cubicBezTo>
                      <a:pt x="11" y="43"/>
                      <a:pt x="10" y="47"/>
                      <a:pt x="9" y="50"/>
                    </a:cubicBezTo>
                    <a:cubicBezTo>
                      <a:pt x="9" y="53"/>
                      <a:pt x="9" y="55"/>
                      <a:pt x="11" y="58"/>
                    </a:cubicBezTo>
                    <a:cubicBezTo>
                      <a:pt x="13" y="61"/>
                      <a:pt x="15" y="63"/>
                      <a:pt x="18" y="65"/>
                    </a:cubicBezTo>
                    <a:cubicBezTo>
                      <a:pt x="24" y="68"/>
                      <a:pt x="29" y="69"/>
                      <a:pt x="33" y="68"/>
                    </a:cubicBezTo>
                    <a:cubicBezTo>
                      <a:pt x="36" y="67"/>
                      <a:pt x="40" y="62"/>
                      <a:pt x="45" y="55"/>
                    </a:cubicBezTo>
                    <a:lnTo>
                      <a:pt x="64" y="22"/>
                    </a:lnTo>
                    <a:close/>
                  </a:path>
                </a:pathLst>
              </a:custGeom>
              <a:grpFill/>
              <a:ln>
                <a:noFill/>
              </a:ln>
            </p:spPr>
            <p:txBody>
              <a:bodyPr anchor="ctr"/>
              <a:lstStyle/>
              <a:p>
                <a:pPr algn="ctr"/>
                <a:endParaRPr/>
              </a:p>
            </p:txBody>
          </p:sp>
          <p:sp>
            <p:nvSpPr>
              <p:cNvPr id="210" name="íš1îḋè">
                <a:extLst>
                  <a:ext uri="{FF2B5EF4-FFF2-40B4-BE49-F238E27FC236}">
                    <a16:creationId xmlns:a16="http://schemas.microsoft.com/office/drawing/2014/main" id="{5EA75637-0413-B149-3A60-E24509ED69E7}"/>
                  </a:ext>
                </a:extLst>
              </p:cNvPr>
              <p:cNvSpPr/>
              <p:nvPr/>
            </p:nvSpPr>
            <p:spPr bwMode="auto">
              <a:xfrm>
                <a:off x="6928577" y="304856"/>
                <a:ext cx="115503" cy="118158"/>
              </a:xfrm>
              <a:custGeom>
                <a:avLst/>
                <a:gdLst>
                  <a:gd name="T0" fmla="*/ 0 w 87"/>
                  <a:gd name="T1" fmla="*/ 55 h 89"/>
                  <a:gd name="T2" fmla="*/ 43 w 87"/>
                  <a:gd name="T3" fmla="*/ 0 h 89"/>
                  <a:gd name="T4" fmla="*/ 51 w 87"/>
                  <a:gd name="T5" fmla="*/ 6 h 89"/>
                  <a:gd name="T6" fmla="*/ 46 w 87"/>
                  <a:gd name="T7" fmla="*/ 72 h 89"/>
                  <a:gd name="T8" fmla="*/ 79 w 87"/>
                  <a:gd name="T9" fmla="*/ 28 h 89"/>
                  <a:gd name="T10" fmla="*/ 87 w 87"/>
                  <a:gd name="T11" fmla="*/ 34 h 89"/>
                  <a:gd name="T12" fmla="*/ 44 w 87"/>
                  <a:gd name="T13" fmla="*/ 89 h 89"/>
                  <a:gd name="T14" fmla="*/ 36 w 87"/>
                  <a:gd name="T15" fmla="*/ 84 h 89"/>
                  <a:gd name="T16" fmla="*/ 40 w 87"/>
                  <a:gd name="T17" fmla="*/ 17 h 89"/>
                  <a:gd name="T18" fmla="*/ 7 w 87"/>
                  <a:gd name="T19" fmla="*/ 61 h 89"/>
                  <a:gd name="T20" fmla="*/ 0 w 87"/>
                  <a:gd name="T21" fmla="*/ 55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89">
                    <a:moveTo>
                      <a:pt x="0" y="55"/>
                    </a:moveTo>
                    <a:lnTo>
                      <a:pt x="43" y="0"/>
                    </a:lnTo>
                    <a:lnTo>
                      <a:pt x="51" y="6"/>
                    </a:lnTo>
                    <a:lnTo>
                      <a:pt x="46" y="72"/>
                    </a:lnTo>
                    <a:lnTo>
                      <a:pt x="79" y="28"/>
                    </a:lnTo>
                    <a:lnTo>
                      <a:pt x="87" y="34"/>
                    </a:lnTo>
                    <a:lnTo>
                      <a:pt x="44" y="89"/>
                    </a:lnTo>
                    <a:lnTo>
                      <a:pt x="36" y="84"/>
                    </a:lnTo>
                    <a:lnTo>
                      <a:pt x="40" y="17"/>
                    </a:lnTo>
                    <a:lnTo>
                      <a:pt x="7" y="61"/>
                    </a:lnTo>
                    <a:lnTo>
                      <a:pt x="0" y="55"/>
                    </a:lnTo>
                    <a:close/>
                  </a:path>
                </a:pathLst>
              </a:custGeom>
              <a:grpFill/>
              <a:ln>
                <a:noFill/>
              </a:ln>
            </p:spPr>
            <p:txBody>
              <a:bodyPr anchor="ctr"/>
              <a:lstStyle/>
              <a:p>
                <a:pPr algn="ctr"/>
                <a:endParaRPr/>
              </a:p>
            </p:txBody>
          </p:sp>
          <p:sp>
            <p:nvSpPr>
              <p:cNvPr id="211" name="íSľíḑè">
                <a:extLst>
                  <a:ext uri="{FF2B5EF4-FFF2-40B4-BE49-F238E27FC236}">
                    <a16:creationId xmlns:a16="http://schemas.microsoft.com/office/drawing/2014/main" id="{34A3D60F-6250-679B-5967-A66392EA401F}"/>
                  </a:ext>
                </a:extLst>
              </p:cNvPr>
              <p:cNvSpPr/>
              <p:nvPr/>
            </p:nvSpPr>
            <p:spPr bwMode="auto">
              <a:xfrm>
                <a:off x="7006908" y="380529"/>
                <a:ext cx="75673" cy="74347"/>
              </a:xfrm>
              <a:custGeom>
                <a:avLst/>
                <a:gdLst>
                  <a:gd name="T0" fmla="*/ 0 w 57"/>
                  <a:gd name="T1" fmla="*/ 50 h 56"/>
                  <a:gd name="T2" fmla="*/ 51 w 57"/>
                  <a:gd name="T3" fmla="*/ 0 h 56"/>
                  <a:gd name="T4" fmla="*/ 57 w 57"/>
                  <a:gd name="T5" fmla="*/ 7 h 56"/>
                  <a:gd name="T6" fmla="*/ 7 w 57"/>
                  <a:gd name="T7" fmla="*/ 56 h 56"/>
                  <a:gd name="T8" fmla="*/ 0 w 57"/>
                  <a:gd name="T9" fmla="*/ 50 h 56"/>
                </a:gdLst>
                <a:ahLst/>
                <a:cxnLst>
                  <a:cxn ang="0">
                    <a:pos x="T0" y="T1"/>
                  </a:cxn>
                  <a:cxn ang="0">
                    <a:pos x="T2" y="T3"/>
                  </a:cxn>
                  <a:cxn ang="0">
                    <a:pos x="T4" y="T5"/>
                  </a:cxn>
                  <a:cxn ang="0">
                    <a:pos x="T6" y="T7"/>
                  </a:cxn>
                  <a:cxn ang="0">
                    <a:pos x="T8" y="T9"/>
                  </a:cxn>
                </a:cxnLst>
                <a:rect l="0" t="0" r="r" b="b"/>
                <a:pathLst>
                  <a:path w="57" h="56">
                    <a:moveTo>
                      <a:pt x="0" y="50"/>
                    </a:moveTo>
                    <a:lnTo>
                      <a:pt x="51" y="0"/>
                    </a:lnTo>
                    <a:lnTo>
                      <a:pt x="57" y="7"/>
                    </a:lnTo>
                    <a:lnTo>
                      <a:pt x="7" y="56"/>
                    </a:lnTo>
                    <a:lnTo>
                      <a:pt x="0" y="50"/>
                    </a:lnTo>
                    <a:close/>
                  </a:path>
                </a:pathLst>
              </a:custGeom>
              <a:grpFill/>
              <a:ln>
                <a:noFill/>
              </a:ln>
            </p:spPr>
            <p:txBody>
              <a:bodyPr anchor="ctr"/>
              <a:lstStyle/>
              <a:p>
                <a:pPr algn="ctr"/>
                <a:endParaRPr/>
              </a:p>
            </p:txBody>
          </p:sp>
          <p:sp>
            <p:nvSpPr>
              <p:cNvPr id="212" name="îṣľïḍê">
                <a:extLst>
                  <a:ext uri="{FF2B5EF4-FFF2-40B4-BE49-F238E27FC236}">
                    <a16:creationId xmlns:a16="http://schemas.microsoft.com/office/drawing/2014/main" id="{665D25CF-9FB8-60A7-31E2-A8F6E9665716}"/>
                  </a:ext>
                </a:extLst>
              </p:cNvPr>
              <p:cNvSpPr/>
              <p:nvPr/>
            </p:nvSpPr>
            <p:spPr bwMode="auto">
              <a:xfrm>
                <a:off x="7052046" y="408409"/>
                <a:ext cx="102228" cy="96917"/>
              </a:xfrm>
              <a:custGeom>
                <a:avLst/>
                <a:gdLst>
                  <a:gd name="T0" fmla="*/ 0 w 74"/>
                  <a:gd name="T1" fmla="*/ 62 h 69"/>
                  <a:gd name="T2" fmla="*/ 36 w 74"/>
                  <a:gd name="T3" fmla="*/ 0 h 69"/>
                  <a:gd name="T4" fmla="*/ 42 w 74"/>
                  <a:gd name="T5" fmla="*/ 7 h 69"/>
                  <a:gd name="T6" fmla="*/ 15 w 74"/>
                  <a:gd name="T7" fmla="*/ 52 h 69"/>
                  <a:gd name="T8" fmla="*/ 8 w 74"/>
                  <a:gd name="T9" fmla="*/ 61 h 69"/>
                  <a:gd name="T10" fmla="*/ 19 w 74"/>
                  <a:gd name="T11" fmla="*/ 57 h 69"/>
                  <a:gd name="T12" fmla="*/ 68 w 74"/>
                  <a:gd name="T13" fmla="*/ 41 h 69"/>
                  <a:gd name="T14" fmla="*/ 74 w 74"/>
                  <a:gd name="T15" fmla="*/ 48 h 69"/>
                  <a:gd name="T16" fmla="*/ 6 w 74"/>
                  <a:gd name="T17" fmla="*/ 69 h 69"/>
                  <a:gd name="T18" fmla="*/ 0 w 74"/>
                  <a:gd name="T19" fmla="*/ 62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69">
                    <a:moveTo>
                      <a:pt x="0" y="62"/>
                    </a:moveTo>
                    <a:cubicBezTo>
                      <a:pt x="36" y="0"/>
                      <a:pt x="36" y="0"/>
                      <a:pt x="36" y="0"/>
                    </a:cubicBezTo>
                    <a:cubicBezTo>
                      <a:pt x="42" y="7"/>
                      <a:pt x="42" y="7"/>
                      <a:pt x="42" y="7"/>
                    </a:cubicBezTo>
                    <a:cubicBezTo>
                      <a:pt x="15" y="52"/>
                      <a:pt x="15" y="52"/>
                      <a:pt x="15" y="52"/>
                    </a:cubicBezTo>
                    <a:cubicBezTo>
                      <a:pt x="13" y="55"/>
                      <a:pt x="11" y="58"/>
                      <a:pt x="8" y="61"/>
                    </a:cubicBezTo>
                    <a:cubicBezTo>
                      <a:pt x="12" y="60"/>
                      <a:pt x="16" y="58"/>
                      <a:pt x="19" y="57"/>
                    </a:cubicBezTo>
                    <a:cubicBezTo>
                      <a:pt x="68" y="41"/>
                      <a:pt x="68" y="41"/>
                      <a:pt x="68" y="41"/>
                    </a:cubicBezTo>
                    <a:cubicBezTo>
                      <a:pt x="74" y="48"/>
                      <a:pt x="74" y="48"/>
                      <a:pt x="74" y="48"/>
                    </a:cubicBezTo>
                    <a:cubicBezTo>
                      <a:pt x="6" y="69"/>
                      <a:pt x="6" y="69"/>
                      <a:pt x="6" y="69"/>
                    </a:cubicBezTo>
                    <a:lnTo>
                      <a:pt x="0" y="62"/>
                    </a:lnTo>
                    <a:close/>
                  </a:path>
                </a:pathLst>
              </a:custGeom>
              <a:grpFill/>
              <a:ln>
                <a:noFill/>
              </a:ln>
            </p:spPr>
            <p:txBody>
              <a:bodyPr anchor="ctr"/>
              <a:lstStyle/>
              <a:p>
                <a:pPr algn="ctr"/>
                <a:endParaRPr/>
              </a:p>
            </p:txBody>
          </p:sp>
          <p:sp>
            <p:nvSpPr>
              <p:cNvPr id="213" name="ïSľîḑé">
                <a:extLst>
                  <a:ext uri="{FF2B5EF4-FFF2-40B4-BE49-F238E27FC236}">
                    <a16:creationId xmlns:a16="http://schemas.microsoft.com/office/drawing/2014/main" id="{05CAC0D8-4202-D8DB-6084-59A4DB87A989}"/>
                  </a:ext>
                </a:extLst>
              </p:cNvPr>
              <p:cNvSpPr/>
              <p:nvPr/>
            </p:nvSpPr>
            <p:spPr bwMode="auto">
              <a:xfrm>
                <a:off x="7091876" y="503998"/>
                <a:ext cx="115503" cy="107538"/>
              </a:xfrm>
              <a:custGeom>
                <a:avLst/>
                <a:gdLst>
                  <a:gd name="T0" fmla="*/ 0 w 87"/>
                  <a:gd name="T1" fmla="*/ 35 h 81"/>
                  <a:gd name="T2" fmla="*/ 61 w 87"/>
                  <a:gd name="T3" fmla="*/ 0 h 81"/>
                  <a:gd name="T4" fmla="*/ 87 w 87"/>
                  <a:gd name="T5" fmla="*/ 44 h 81"/>
                  <a:gd name="T6" fmla="*/ 80 w 87"/>
                  <a:gd name="T7" fmla="*/ 48 h 81"/>
                  <a:gd name="T8" fmla="*/ 59 w 87"/>
                  <a:gd name="T9" fmla="*/ 12 h 81"/>
                  <a:gd name="T10" fmla="*/ 40 w 87"/>
                  <a:gd name="T11" fmla="*/ 23 h 81"/>
                  <a:gd name="T12" fmla="*/ 60 w 87"/>
                  <a:gd name="T13" fmla="*/ 57 h 81"/>
                  <a:gd name="T14" fmla="*/ 53 w 87"/>
                  <a:gd name="T15" fmla="*/ 61 h 81"/>
                  <a:gd name="T16" fmla="*/ 33 w 87"/>
                  <a:gd name="T17" fmla="*/ 27 h 81"/>
                  <a:gd name="T18" fmla="*/ 13 w 87"/>
                  <a:gd name="T19" fmla="*/ 39 h 81"/>
                  <a:gd name="T20" fmla="*/ 34 w 87"/>
                  <a:gd name="T21" fmla="*/ 77 h 81"/>
                  <a:gd name="T22" fmla="*/ 27 w 87"/>
                  <a:gd name="T23" fmla="*/ 81 h 81"/>
                  <a:gd name="T24" fmla="*/ 0 w 87"/>
                  <a:gd name="T25" fmla="*/ 3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 h="81">
                    <a:moveTo>
                      <a:pt x="0" y="35"/>
                    </a:moveTo>
                    <a:lnTo>
                      <a:pt x="61" y="0"/>
                    </a:lnTo>
                    <a:lnTo>
                      <a:pt x="87" y="44"/>
                    </a:lnTo>
                    <a:lnTo>
                      <a:pt x="80" y="48"/>
                    </a:lnTo>
                    <a:lnTo>
                      <a:pt x="59" y="12"/>
                    </a:lnTo>
                    <a:lnTo>
                      <a:pt x="40" y="23"/>
                    </a:lnTo>
                    <a:lnTo>
                      <a:pt x="60" y="57"/>
                    </a:lnTo>
                    <a:lnTo>
                      <a:pt x="53" y="61"/>
                    </a:lnTo>
                    <a:lnTo>
                      <a:pt x="33" y="27"/>
                    </a:lnTo>
                    <a:lnTo>
                      <a:pt x="13" y="39"/>
                    </a:lnTo>
                    <a:lnTo>
                      <a:pt x="34" y="77"/>
                    </a:lnTo>
                    <a:lnTo>
                      <a:pt x="27" y="81"/>
                    </a:lnTo>
                    <a:lnTo>
                      <a:pt x="0" y="35"/>
                    </a:lnTo>
                    <a:close/>
                  </a:path>
                </a:pathLst>
              </a:custGeom>
              <a:grpFill/>
              <a:ln>
                <a:noFill/>
              </a:ln>
            </p:spPr>
            <p:txBody>
              <a:bodyPr anchor="ctr"/>
              <a:lstStyle/>
              <a:p>
                <a:pPr algn="ctr"/>
                <a:endParaRPr/>
              </a:p>
            </p:txBody>
          </p:sp>
          <p:sp>
            <p:nvSpPr>
              <p:cNvPr id="214" name="îṥ1îḋe">
                <a:extLst>
                  <a:ext uri="{FF2B5EF4-FFF2-40B4-BE49-F238E27FC236}">
                    <a16:creationId xmlns:a16="http://schemas.microsoft.com/office/drawing/2014/main" id="{2DFA2F55-78CA-BD0D-828E-291444E5984A}"/>
                  </a:ext>
                </a:extLst>
              </p:cNvPr>
              <p:cNvSpPr/>
              <p:nvPr/>
            </p:nvSpPr>
            <p:spPr bwMode="auto">
              <a:xfrm>
                <a:off x="7137013" y="598257"/>
                <a:ext cx="107538" cy="110193"/>
              </a:xfrm>
              <a:custGeom>
                <a:avLst/>
                <a:gdLst>
                  <a:gd name="T0" fmla="*/ 0 w 77"/>
                  <a:gd name="T1" fmla="*/ 25 h 79"/>
                  <a:gd name="T2" fmla="*/ 62 w 77"/>
                  <a:gd name="T3" fmla="*/ 0 h 79"/>
                  <a:gd name="T4" fmla="*/ 74 w 77"/>
                  <a:gd name="T5" fmla="*/ 27 h 79"/>
                  <a:gd name="T6" fmla="*/ 77 w 77"/>
                  <a:gd name="T7" fmla="*/ 41 h 79"/>
                  <a:gd name="T8" fmla="*/ 74 w 77"/>
                  <a:gd name="T9" fmla="*/ 50 h 79"/>
                  <a:gd name="T10" fmla="*/ 66 w 77"/>
                  <a:gd name="T11" fmla="*/ 56 h 79"/>
                  <a:gd name="T12" fmla="*/ 53 w 77"/>
                  <a:gd name="T13" fmla="*/ 56 h 79"/>
                  <a:gd name="T14" fmla="*/ 42 w 77"/>
                  <a:gd name="T15" fmla="*/ 46 h 79"/>
                  <a:gd name="T16" fmla="*/ 40 w 77"/>
                  <a:gd name="T17" fmla="*/ 52 h 79"/>
                  <a:gd name="T18" fmla="*/ 35 w 77"/>
                  <a:gd name="T19" fmla="*/ 62 h 79"/>
                  <a:gd name="T20" fmla="*/ 22 w 77"/>
                  <a:gd name="T21" fmla="*/ 79 h 79"/>
                  <a:gd name="T22" fmla="*/ 18 w 77"/>
                  <a:gd name="T23" fmla="*/ 69 h 79"/>
                  <a:gd name="T24" fmla="*/ 28 w 77"/>
                  <a:gd name="T25" fmla="*/ 56 h 79"/>
                  <a:gd name="T26" fmla="*/ 34 w 77"/>
                  <a:gd name="T27" fmla="*/ 46 h 79"/>
                  <a:gd name="T28" fmla="*/ 37 w 77"/>
                  <a:gd name="T29" fmla="*/ 40 h 79"/>
                  <a:gd name="T30" fmla="*/ 37 w 77"/>
                  <a:gd name="T31" fmla="*/ 36 h 79"/>
                  <a:gd name="T32" fmla="*/ 35 w 77"/>
                  <a:gd name="T33" fmla="*/ 31 h 79"/>
                  <a:gd name="T34" fmla="*/ 31 w 77"/>
                  <a:gd name="T35" fmla="*/ 22 h 79"/>
                  <a:gd name="T36" fmla="*/ 4 w 77"/>
                  <a:gd name="T37" fmla="*/ 33 h 79"/>
                  <a:gd name="T38" fmla="*/ 0 w 77"/>
                  <a:gd name="T39" fmla="*/ 25 h 79"/>
                  <a:gd name="T40" fmla="*/ 38 w 77"/>
                  <a:gd name="T41" fmla="*/ 19 h 79"/>
                  <a:gd name="T42" fmla="*/ 45 w 77"/>
                  <a:gd name="T43" fmla="*/ 37 h 79"/>
                  <a:gd name="T44" fmla="*/ 50 w 77"/>
                  <a:gd name="T45" fmla="*/ 45 h 79"/>
                  <a:gd name="T46" fmla="*/ 56 w 77"/>
                  <a:gd name="T47" fmla="*/ 48 h 79"/>
                  <a:gd name="T48" fmla="*/ 62 w 77"/>
                  <a:gd name="T49" fmla="*/ 48 h 79"/>
                  <a:gd name="T50" fmla="*/ 68 w 77"/>
                  <a:gd name="T51" fmla="*/ 42 h 79"/>
                  <a:gd name="T52" fmla="*/ 67 w 77"/>
                  <a:gd name="T53" fmla="*/ 30 h 79"/>
                  <a:gd name="T54" fmla="*/ 59 w 77"/>
                  <a:gd name="T55" fmla="*/ 11 h 79"/>
                  <a:gd name="T56" fmla="*/ 38 w 77"/>
                  <a:gd name="T57" fmla="*/ 1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7" h="79">
                    <a:moveTo>
                      <a:pt x="0" y="25"/>
                    </a:moveTo>
                    <a:cubicBezTo>
                      <a:pt x="62" y="0"/>
                      <a:pt x="62" y="0"/>
                      <a:pt x="62" y="0"/>
                    </a:cubicBezTo>
                    <a:cubicBezTo>
                      <a:pt x="74" y="27"/>
                      <a:pt x="74" y="27"/>
                      <a:pt x="74" y="27"/>
                    </a:cubicBezTo>
                    <a:cubicBezTo>
                      <a:pt x="76" y="33"/>
                      <a:pt x="77" y="37"/>
                      <a:pt x="77" y="41"/>
                    </a:cubicBezTo>
                    <a:cubicBezTo>
                      <a:pt x="77" y="44"/>
                      <a:pt x="76" y="47"/>
                      <a:pt x="74" y="50"/>
                    </a:cubicBezTo>
                    <a:cubicBezTo>
                      <a:pt x="72" y="53"/>
                      <a:pt x="69" y="55"/>
                      <a:pt x="66" y="56"/>
                    </a:cubicBezTo>
                    <a:cubicBezTo>
                      <a:pt x="61" y="58"/>
                      <a:pt x="57" y="58"/>
                      <a:pt x="53" y="56"/>
                    </a:cubicBezTo>
                    <a:cubicBezTo>
                      <a:pt x="49" y="55"/>
                      <a:pt x="45" y="51"/>
                      <a:pt x="42" y="46"/>
                    </a:cubicBezTo>
                    <a:cubicBezTo>
                      <a:pt x="41" y="48"/>
                      <a:pt x="41" y="50"/>
                      <a:pt x="40" y="52"/>
                    </a:cubicBezTo>
                    <a:cubicBezTo>
                      <a:pt x="39" y="55"/>
                      <a:pt x="37" y="58"/>
                      <a:pt x="35" y="62"/>
                    </a:cubicBezTo>
                    <a:cubicBezTo>
                      <a:pt x="22" y="79"/>
                      <a:pt x="22" y="79"/>
                      <a:pt x="22" y="79"/>
                    </a:cubicBezTo>
                    <a:cubicBezTo>
                      <a:pt x="18" y="69"/>
                      <a:pt x="18" y="69"/>
                      <a:pt x="18" y="69"/>
                    </a:cubicBezTo>
                    <a:cubicBezTo>
                      <a:pt x="28" y="56"/>
                      <a:pt x="28" y="56"/>
                      <a:pt x="28" y="56"/>
                    </a:cubicBezTo>
                    <a:cubicBezTo>
                      <a:pt x="31" y="52"/>
                      <a:pt x="33" y="49"/>
                      <a:pt x="34" y="46"/>
                    </a:cubicBezTo>
                    <a:cubicBezTo>
                      <a:pt x="35" y="44"/>
                      <a:pt x="36" y="42"/>
                      <a:pt x="37" y="40"/>
                    </a:cubicBezTo>
                    <a:cubicBezTo>
                      <a:pt x="37" y="39"/>
                      <a:pt x="37" y="37"/>
                      <a:pt x="37" y="36"/>
                    </a:cubicBezTo>
                    <a:cubicBezTo>
                      <a:pt x="36" y="35"/>
                      <a:pt x="36" y="34"/>
                      <a:pt x="35" y="31"/>
                    </a:cubicBezTo>
                    <a:cubicBezTo>
                      <a:pt x="31" y="22"/>
                      <a:pt x="31" y="22"/>
                      <a:pt x="31" y="22"/>
                    </a:cubicBezTo>
                    <a:cubicBezTo>
                      <a:pt x="4" y="33"/>
                      <a:pt x="4" y="33"/>
                      <a:pt x="4" y="33"/>
                    </a:cubicBezTo>
                    <a:cubicBezTo>
                      <a:pt x="0" y="25"/>
                      <a:pt x="0" y="25"/>
                      <a:pt x="0" y="25"/>
                    </a:cubicBezTo>
                    <a:close/>
                    <a:moveTo>
                      <a:pt x="38" y="19"/>
                    </a:moveTo>
                    <a:cubicBezTo>
                      <a:pt x="45" y="37"/>
                      <a:pt x="45" y="37"/>
                      <a:pt x="45" y="37"/>
                    </a:cubicBezTo>
                    <a:cubicBezTo>
                      <a:pt x="47" y="40"/>
                      <a:pt x="49" y="43"/>
                      <a:pt x="50" y="45"/>
                    </a:cubicBezTo>
                    <a:cubicBezTo>
                      <a:pt x="52" y="47"/>
                      <a:pt x="54" y="48"/>
                      <a:pt x="56" y="48"/>
                    </a:cubicBezTo>
                    <a:cubicBezTo>
                      <a:pt x="58" y="49"/>
                      <a:pt x="60" y="48"/>
                      <a:pt x="62" y="48"/>
                    </a:cubicBezTo>
                    <a:cubicBezTo>
                      <a:pt x="65" y="47"/>
                      <a:pt x="67" y="44"/>
                      <a:pt x="68" y="42"/>
                    </a:cubicBezTo>
                    <a:cubicBezTo>
                      <a:pt x="69" y="39"/>
                      <a:pt x="69" y="35"/>
                      <a:pt x="67" y="30"/>
                    </a:cubicBezTo>
                    <a:cubicBezTo>
                      <a:pt x="59" y="11"/>
                      <a:pt x="59" y="11"/>
                      <a:pt x="59" y="11"/>
                    </a:cubicBezTo>
                    <a:lnTo>
                      <a:pt x="38" y="19"/>
                    </a:lnTo>
                    <a:close/>
                  </a:path>
                </a:pathLst>
              </a:custGeom>
              <a:grpFill/>
              <a:ln>
                <a:noFill/>
              </a:ln>
            </p:spPr>
            <p:txBody>
              <a:bodyPr anchor="ctr"/>
              <a:lstStyle/>
              <a:p>
                <a:pPr algn="ctr"/>
                <a:endParaRPr/>
              </a:p>
            </p:txBody>
          </p:sp>
          <p:sp>
            <p:nvSpPr>
              <p:cNvPr id="215" name="íSļîḑe">
                <a:extLst>
                  <a:ext uri="{FF2B5EF4-FFF2-40B4-BE49-F238E27FC236}">
                    <a16:creationId xmlns:a16="http://schemas.microsoft.com/office/drawing/2014/main" id="{28FDF200-0AF7-0F5E-6FEF-63E5EF6411A4}"/>
                  </a:ext>
                </a:extLst>
              </p:cNvPr>
              <p:cNvSpPr/>
              <p:nvPr/>
            </p:nvSpPr>
            <p:spPr bwMode="auto">
              <a:xfrm>
                <a:off x="7175515" y="709776"/>
                <a:ext cx="98244" cy="80984"/>
              </a:xfrm>
              <a:custGeom>
                <a:avLst/>
                <a:gdLst>
                  <a:gd name="T0" fmla="*/ 17 w 70"/>
                  <a:gd name="T1" fmla="*/ 5 h 58"/>
                  <a:gd name="T2" fmla="*/ 19 w 70"/>
                  <a:gd name="T3" fmla="*/ 13 h 58"/>
                  <a:gd name="T4" fmla="*/ 12 w 70"/>
                  <a:gd name="T5" fmla="*/ 18 h 58"/>
                  <a:gd name="T6" fmla="*/ 9 w 70"/>
                  <a:gd name="T7" fmla="*/ 25 h 58"/>
                  <a:gd name="T8" fmla="*/ 9 w 70"/>
                  <a:gd name="T9" fmla="*/ 36 h 58"/>
                  <a:gd name="T10" fmla="*/ 13 w 70"/>
                  <a:gd name="T11" fmla="*/ 44 h 58"/>
                  <a:gd name="T12" fmla="*/ 18 w 70"/>
                  <a:gd name="T13" fmla="*/ 49 h 58"/>
                  <a:gd name="T14" fmla="*/ 24 w 70"/>
                  <a:gd name="T15" fmla="*/ 49 h 58"/>
                  <a:gd name="T16" fmla="*/ 29 w 70"/>
                  <a:gd name="T17" fmla="*/ 46 h 58"/>
                  <a:gd name="T18" fmla="*/ 31 w 70"/>
                  <a:gd name="T19" fmla="*/ 39 h 58"/>
                  <a:gd name="T20" fmla="*/ 32 w 70"/>
                  <a:gd name="T21" fmla="*/ 27 h 58"/>
                  <a:gd name="T22" fmla="*/ 33 w 70"/>
                  <a:gd name="T23" fmla="*/ 14 h 58"/>
                  <a:gd name="T24" fmla="*/ 37 w 70"/>
                  <a:gd name="T25" fmla="*/ 5 h 58"/>
                  <a:gd name="T26" fmla="*/ 44 w 70"/>
                  <a:gd name="T27" fmla="*/ 1 h 58"/>
                  <a:gd name="T28" fmla="*/ 54 w 70"/>
                  <a:gd name="T29" fmla="*/ 1 h 58"/>
                  <a:gd name="T30" fmla="*/ 63 w 70"/>
                  <a:gd name="T31" fmla="*/ 8 h 58"/>
                  <a:gd name="T32" fmla="*/ 68 w 70"/>
                  <a:gd name="T33" fmla="*/ 19 h 58"/>
                  <a:gd name="T34" fmla="*/ 69 w 70"/>
                  <a:gd name="T35" fmla="*/ 32 h 58"/>
                  <a:gd name="T36" fmla="*/ 64 w 70"/>
                  <a:gd name="T37" fmla="*/ 43 h 58"/>
                  <a:gd name="T38" fmla="*/ 55 w 70"/>
                  <a:gd name="T39" fmla="*/ 48 h 58"/>
                  <a:gd name="T40" fmla="*/ 52 w 70"/>
                  <a:gd name="T41" fmla="*/ 40 h 58"/>
                  <a:gd name="T42" fmla="*/ 60 w 70"/>
                  <a:gd name="T43" fmla="*/ 34 h 58"/>
                  <a:gd name="T44" fmla="*/ 61 w 70"/>
                  <a:gd name="T45" fmla="*/ 21 h 58"/>
                  <a:gd name="T46" fmla="*/ 55 w 70"/>
                  <a:gd name="T47" fmla="*/ 11 h 58"/>
                  <a:gd name="T48" fmla="*/ 47 w 70"/>
                  <a:gd name="T49" fmla="*/ 9 h 58"/>
                  <a:gd name="T50" fmla="*/ 42 w 70"/>
                  <a:gd name="T51" fmla="*/ 13 h 58"/>
                  <a:gd name="T52" fmla="*/ 41 w 70"/>
                  <a:gd name="T53" fmla="*/ 27 h 58"/>
                  <a:gd name="T54" fmla="*/ 40 w 70"/>
                  <a:gd name="T55" fmla="*/ 42 h 58"/>
                  <a:gd name="T56" fmla="*/ 35 w 70"/>
                  <a:gd name="T57" fmla="*/ 52 h 58"/>
                  <a:gd name="T58" fmla="*/ 27 w 70"/>
                  <a:gd name="T59" fmla="*/ 57 h 58"/>
                  <a:gd name="T60" fmla="*/ 16 w 70"/>
                  <a:gd name="T61" fmla="*/ 57 h 58"/>
                  <a:gd name="T62" fmla="*/ 7 w 70"/>
                  <a:gd name="T63" fmla="*/ 50 h 58"/>
                  <a:gd name="T64" fmla="*/ 1 w 70"/>
                  <a:gd name="T65" fmla="*/ 38 h 58"/>
                  <a:gd name="T66" fmla="*/ 0 w 70"/>
                  <a:gd name="T67" fmla="*/ 23 h 58"/>
                  <a:gd name="T68" fmla="*/ 6 w 70"/>
                  <a:gd name="T69" fmla="*/ 12 h 58"/>
                  <a:gd name="T70" fmla="*/ 17 w 70"/>
                  <a:gd name="T71" fmla="*/ 5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0" h="58">
                    <a:moveTo>
                      <a:pt x="17" y="5"/>
                    </a:moveTo>
                    <a:cubicBezTo>
                      <a:pt x="19" y="13"/>
                      <a:pt x="19" y="13"/>
                      <a:pt x="19" y="13"/>
                    </a:cubicBezTo>
                    <a:cubicBezTo>
                      <a:pt x="16" y="14"/>
                      <a:pt x="14" y="16"/>
                      <a:pt x="12" y="18"/>
                    </a:cubicBezTo>
                    <a:cubicBezTo>
                      <a:pt x="10" y="20"/>
                      <a:pt x="9" y="22"/>
                      <a:pt x="9" y="25"/>
                    </a:cubicBezTo>
                    <a:cubicBezTo>
                      <a:pt x="8" y="29"/>
                      <a:pt x="8" y="32"/>
                      <a:pt x="9" y="36"/>
                    </a:cubicBezTo>
                    <a:cubicBezTo>
                      <a:pt x="10" y="39"/>
                      <a:pt x="11" y="42"/>
                      <a:pt x="13" y="44"/>
                    </a:cubicBezTo>
                    <a:cubicBezTo>
                      <a:pt x="14" y="47"/>
                      <a:pt x="16" y="48"/>
                      <a:pt x="18" y="49"/>
                    </a:cubicBezTo>
                    <a:cubicBezTo>
                      <a:pt x="20" y="50"/>
                      <a:pt x="22" y="50"/>
                      <a:pt x="24" y="49"/>
                    </a:cubicBezTo>
                    <a:cubicBezTo>
                      <a:pt x="26" y="49"/>
                      <a:pt x="28" y="48"/>
                      <a:pt x="29" y="46"/>
                    </a:cubicBezTo>
                    <a:cubicBezTo>
                      <a:pt x="30" y="45"/>
                      <a:pt x="31" y="42"/>
                      <a:pt x="31" y="39"/>
                    </a:cubicBezTo>
                    <a:cubicBezTo>
                      <a:pt x="32" y="37"/>
                      <a:pt x="32" y="33"/>
                      <a:pt x="32" y="27"/>
                    </a:cubicBezTo>
                    <a:cubicBezTo>
                      <a:pt x="32" y="21"/>
                      <a:pt x="32" y="16"/>
                      <a:pt x="33" y="14"/>
                    </a:cubicBezTo>
                    <a:cubicBezTo>
                      <a:pt x="33" y="10"/>
                      <a:pt x="35" y="7"/>
                      <a:pt x="37" y="5"/>
                    </a:cubicBezTo>
                    <a:cubicBezTo>
                      <a:pt x="39" y="3"/>
                      <a:pt x="41" y="2"/>
                      <a:pt x="44" y="1"/>
                    </a:cubicBezTo>
                    <a:cubicBezTo>
                      <a:pt x="48" y="0"/>
                      <a:pt x="51" y="0"/>
                      <a:pt x="54" y="1"/>
                    </a:cubicBezTo>
                    <a:cubicBezTo>
                      <a:pt x="58" y="2"/>
                      <a:pt x="60" y="5"/>
                      <a:pt x="63" y="8"/>
                    </a:cubicBezTo>
                    <a:cubicBezTo>
                      <a:pt x="65" y="11"/>
                      <a:pt x="67" y="15"/>
                      <a:pt x="68" y="19"/>
                    </a:cubicBezTo>
                    <a:cubicBezTo>
                      <a:pt x="69" y="24"/>
                      <a:pt x="70" y="28"/>
                      <a:pt x="69" y="32"/>
                    </a:cubicBezTo>
                    <a:cubicBezTo>
                      <a:pt x="68" y="37"/>
                      <a:pt x="67" y="40"/>
                      <a:pt x="64" y="43"/>
                    </a:cubicBezTo>
                    <a:cubicBezTo>
                      <a:pt x="62" y="45"/>
                      <a:pt x="58" y="47"/>
                      <a:pt x="55" y="48"/>
                    </a:cubicBezTo>
                    <a:cubicBezTo>
                      <a:pt x="52" y="40"/>
                      <a:pt x="52" y="40"/>
                      <a:pt x="52" y="40"/>
                    </a:cubicBezTo>
                    <a:cubicBezTo>
                      <a:pt x="56" y="39"/>
                      <a:pt x="59" y="37"/>
                      <a:pt x="60" y="34"/>
                    </a:cubicBezTo>
                    <a:cubicBezTo>
                      <a:pt x="62" y="30"/>
                      <a:pt x="62" y="26"/>
                      <a:pt x="61" y="21"/>
                    </a:cubicBezTo>
                    <a:cubicBezTo>
                      <a:pt x="59" y="16"/>
                      <a:pt x="57" y="13"/>
                      <a:pt x="55" y="11"/>
                    </a:cubicBezTo>
                    <a:cubicBezTo>
                      <a:pt x="52" y="9"/>
                      <a:pt x="50" y="8"/>
                      <a:pt x="47" y="9"/>
                    </a:cubicBezTo>
                    <a:cubicBezTo>
                      <a:pt x="45" y="10"/>
                      <a:pt x="43" y="11"/>
                      <a:pt x="42" y="13"/>
                    </a:cubicBezTo>
                    <a:cubicBezTo>
                      <a:pt x="41" y="15"/>
                      <a:pt x="40" y="20"/>
                      <a:pt x="41" y="27"/>
                    </a:cubicBezTo>
                    <a:cubicBezTo>
                      <a:pt x="41" y="34"/>
                      <a:pt x="41" y="40"/>
                      <a:pt x="40" y="42"/>
                    </a:cubicBezTo>
                    <a:cubicBezTo>
                      <a:pt x="39" y="47"/>
                      <a:pt x="38" y="50"/>
                      <a:pt x="35" y="52"/>
                    </a:cubicBezTo>
                    <a:cubicBezTo>
                      <a:pt x="33" y="55"/>
                      <a:pt x="30" y="57"/>
                      <a:pt x="27" y="57"/>
                    </a:cubicBezTo>
                    <a:cubicBezTo>
                      <a:pt x="23" y="58"/>
                      <a:pt x="20" y="58"/>
                      <a:pt x="16" y="57"/>
                    </a:cubicBezTo>
                    <a:cubicBezTo>
                      <a:pt x="13" y="56"/>
                      <a:pt x="10" y="53"/>
                      <a:pt x="7" y="50"/>
                    </a:cubicBezTo>
                    <a:cubicBezTo>
                      <a:pt x="5" y="47"/>
                      <a:pt x="3" y="43"/>
                      <a:pt x="1" y="38"/>
                    </a:cubicBezTo>
                    <a:cubicBezTo>
                      <a:pt x="0" y="32"/>
                      <a:pt x="0" y="27"/>
                      <a:pt x="0" y="23"/>
                    </a:cubicBezTo>
                    <a:cubicBezTo>
                      <a:pt x="1" y="18"/>
                      <a:pt x="3" y="15"/>
                      <a:pt x="6" y="12"/>
                    </a:cubicBezTo>
                    <a:cubicBezTo>
                      <a:pt x="9" y="8"/>
                      <a:pt x="12" y="6"/>
                      <a:pt x="17" y="5"/>
                    </a:cubicBezTo>
                    <a:close/>
                  </a:path>
                </a:pathLst>
              </a:custGeom>
              <a:grpFill/>
              <a:ln>
                <a:noFill/>
              </a:ln>
            </p:spPr>
            <p:txBody>
              <a:bodyPr anchor="ctr"/>
              <a:lstStyle/>
              <a:p>
                <a:pPr algn="ctr"/>
                <a:endParaRPr/>
              </a:p>
            </p:txBody>
          </p:sp>
          <p:sp>
            <p:nvSpPr>
              <p:cNvPr id="216" name="íšļïḓè">
                <a:extLst>
                  <a:ext uri="{FF2B5EF4-FFF2-40B4-BE49-F238E27FC236}">
                    <a16:creationId xmlns:a16="http://schemas.microsoft.com/office/drawing/2014/main" id="{D55FDE4C-64C5-793C-58B2-07430695FE38}"/>
                  </a:ext>
                </a:extLst>
              </p:cNvPr>
              <p:cNvSpPr/>
              <p:nvPr/>
            </p:nvSpPr>
            <p:spPr bwMode="auto">
              <a:xfrm>
                <a:off x="7190119" y="810675"/>
                <a:ext cx="94262" cy="25225"/>
              </a:xfrm>
              <a:custGeom>
                <a:avLst/>
                <a:gdLst>
                  <a:gd name="T0" fmla="*/ 0 w 71"/>
                  <a:gd name="T1" fmla="*/ 9 h 19"/>
                  <a:gd name="T2" fmla="*/ 69 w 71"/>
                  <a:gd name="T3" fmla="*/ 0 h 19"/>
                  <a:gd name="T4" fmla="*/ 71 w 71"/>
                  <a:gd name="T5" fmla="*/ 9 h 19"/>
                  <a:gd name="T6" fmla="*/ 1 w 71"/>
                  <a:gd name="T7" fmla="*/ 19 h 19"/>
                  <a:gd name="T8" fmla="*/ 0 w 71"/>
                  <a:gd name="T9" fmla="*/ 9 h 19"/>
                </a:gdLst>
                <a:ahLst/>
                <a:cxnLst>
                  <a:cxn ang="0">
                    <a:pos x="T0" y="T1"/>
                  </a:cxn>
                  <a:cxn ang="0">
                    <a:pos x="T2" y="T3"/>
                  </a:cxn>
                  <a:cxn ang="0">
                    <a:pos x="T4" y="T5"/>
                  </a:cxn>
                  <a:cxn ang="0">
                    <a:pos x="T6" y="T7"/>
                  </a:cxn>
                  <a:cxn ang="0">
                    <a:pos x="T8" y="T9"/>
                  </a:cxn>
                </a:cxnLst>
                <a:rect l="0" t="0" r="r" b="b"/>
                <a:pathLst>
                  <a:path w="71" h="19">
                    <a:moveTo>
                      <a:pt x="0" y="9"/>
                    </a:moveTo>
                    <a:lnTo>
                      <a:pt x="69" y="0"/>
                    </a:lnTo>
                    <a:lnTo>
                      <a:pt x="71" y="9"/>
                    </a:lnTo>
                    <a:lnTo>
                      <a:pt x="1" y="19"/>
                    </a:lnTo>
                    <a:lnTo>
                      <a:pt x="0" y="9"/>
                    </a:lnTo>
                    <a:close/>
                  </a:path>
                </a:pathLst>
              </a:custGeom>
              <a:grpFill/>
              <a:ln>
                <a:noFill/>
              </a:ln>
            </p:spPr>
            <p:txBody>
              <a:bodyPr anchor="ctr"/>
              <a:lstStyle/>
              <a:p>
                <a:pPr algn="ctr"/>
                <a:endParaRPr/>
              </a:p>
            </p:txBody>
          </p:sp>
          <p:sp>
            <p:nvSpPr>
              <p:cNvPr id="217" name="îṥļíḋê">
                <a:extLst>
                  <a:ext uri="{FF2B5EF4-FFF2-40B4-BE49-F238E27FC236}">
                    <a16:creationId xmlns:a16="http://schemas.microsoft.com/office/drawing/2014/main" id="{2970FF0D-F193-952D-F532-6606D37F7873}"/>
                  </a:ext>
                </a:extLst>
              </p:cNvPr>
              <p:cNvSpPr/>
              <p:nvPr/>
            </p:nvSpPr>
            <p:spPr bwMode="auto">
              <a:xfrm>
                <a:off x="7194101" y="854486"/>
                <a:ext cx="94262" cy="74347"/>
              </a:xfrm>
              <a:custGeom>
                <a:avLst/>
                <a:gdLst>
                  <a:gd name="T0" fmla="*/ 0 w 71"/>
                  <a:gd name="T1" fmla="*/ 26 h 56"/>
                  <a:gd name="T2" fmla="*/ 62 w 71"/>
                  <a:gd name="T3" fmla="*/ 24 h 56"/>
                  <a:gd name="T4" fmla="*/ 61 w 71"/>
                  <a:gd name="T5" fmla="*/ 1 h 56"/>
                  <a:gd name="T6" fmla="*/ 69 w 71"/>
                  <a:gd name="T7" fmla="*/ 0 h 56"/>
                  <a:gd name="T8" fmla="*/ 71 w 71"/>
                  <a:gd name="T9" fmla="*/ 55 h 56"/>
                  <a:gd name="T10" fmla="*/ 63 w 71"/>
                  <a:gd name="T11" fmla="*/ 56 h 56"/>
                  <a:gd name="T12" fmla="*/ 62 w 71"/>
                  <a:gd name="T13" fmla="*/ 32 h 56"/>
                  <a:gd name="T14" fmla="*/ 0 w 71"/>
                  <a:gd name="T15" fmla="*/ 35 h 56"/>
                  <a:gd name="T16" fmla="*/ 0 w 71"/>
                  <a:gd name="T17" fmla="*/ 2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 h="56">
                    <a:moveTo>
                      <a:pt x="0" y="26"/>
                    </a:moveTo>
                    <a:lnTo>
                      <a:pt x="62" y="24"/>
                    </a:lnTo>
                    <a:lnTo>
                      <a:pt x="61" y="1"/>
                    </a:lnTo>
                    <a:lnTo>
                      <a:pt x="69" y="0"/>
                    </a:lnTo>
                    <a:lnTo>
                      <a:pt x="71" y="55"/>
                    </a:lnTo>
                    <a:lnTo>
                      <a:pt x="63" y="56"/>
                    </a:lnTo>
                    <a:lnTo>
                      <a:pt x="62" y="32"/>
                    </a:lnTo>
                    <a:lnTo>
                      <a:pt x="0" y="35"/>
                    </a:lnTo>
                    <a:lnTo>
                      <a:pt x="0" y="26"/>
                    </a:lnTo>
                    <a:close/>
                  </a:path>
                </a:pathLst>
              </a:custGeom>
              <a:grpFill/>
              <a:ln>
                <a:noFill/>
              </a:ln>
            </p:spPr>
            <p:txBody>
              <a:bodyPr anchor="ctr"/>
              <a:lstStyle/>
              <a:p>
                <a:pPr algn="ctr"/>
                <a:endParaRPr/>
              </a:p>
            </p:txBody>
          </p:sp>
          <p:sp>
            <p:nvSpPr>
              <p:cNvPr id="218" name="ïŝ1îḑe">
                <a:extLst>
                  <a:ext uri="{FF2B5EF4-FFF2-40B4-BE49-F238E27FC236}">
                    <a16:creationId xmlns:a16="http://schemas.microsoft.com/office/drawing/2014/main" id="{5EBE61ED-DC3F-EEC1-F902-9FB6D5F80D33}"/>
                  </a:ext>
                </a:extLst>
              </p:cNvPr>
              <p:cNvSpPr/>
              <p:nvPr/>
            </p:nvSpPr>
            <p:spPr bwMode="auto">
              <a:xfrm>
                <a:off x="7186135" y="954059"/>
                <a:ext cx="98244" cy="83641"/>
              </a:xfrm>
              <a:custGeom>
                <a:avLst/>
                <a:gdLst>
                  <a:gd name="T0" fmla="*/ 2 w 71"/>
                  <a:gd name="T1" fmla="*/ 17 h 60"/>
                  <a:gd name="T2" fmla="*/ 30 w 71"/>
                  <a:gd name="T3" fmla="*/ 20 h 60"/>
                  <a:gd name="T4" fmla="*/ 71 w 71"/>
                  <a:gd name="T5" fmla="*/ 0 h 60"/>
                  <a:gd name="T6" fmla="*/ 70 w 71"/>
                  <a:gd name="T7" fmla="*/ 10 h 60"/>
                  <a:gd name="T8" fmla="*/ 48 w 71"/>
                  <a:gd name="T9" fmla="*/ 21 h 60"/>
                  <a:gd name="T10" fmla="*/ 36 w 71"/>
                  <a:gd name="T11" fmla="*/ 26 h 60"/>
                  <a:gd name="T12" fmla="*/ 47 w 71"/>
                  <a:gd name="T13" fmla="*/ 35 h 60"/>
                  <a:gd name="T14" fmla="*/ 65 w 71"/>
                  <a:gd name="T15" fmla="*/ 50 h 60"/>
                  <a:gd name="T16" fmla="*/ 64 w 71"/>
                  <a:gd name="T17" fmla="*/ 60 h 60"/>
                  <a:gd name="T18" fmla="*/ 29 w 71"/>
                  <a:gd name="T19" fmla="*/ 29 h 60"/>
                  <a:gd name="T20" fmla="*/ 0 w 71"/>
                  <a:gd name="T21" fmla="*/ 26 h 60"/>
                  <a:gd name="T22" fmla="*/ 2 w 71"/>
                  <a:gd name="T23" fmla="*/ 1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1" h="60">
                    <a:moveTo>
                      <a:pt x="2" y="17"/>
                    </a:moveTo>
                    <a:cubicBezTo>
                      <a:pt x="30" y="20"/>
                      <a:pt x="30" y="20"/>
                      <a:pt x="30" y="20"/>
                    </a:cubicBezTo>
                    <a:cubicBezTo>
                      <a:pt x="71" y="0"/>
                      <a:pt x="71" y="0"/>
                      <a:pt x="71" y="0"/>
                    </a:cubicBezTo>
                    <a:cubicBezTo>
                      <a:pt x="70" y="10"/>
                      <a:pt x="70" y="10"/>
                      <a:pt x="70" y="10"/>
                    </a:cubicBezTo>
                    <a:cubicBezTo>
                      <a:pt x="48" y="21"/>
                      <a:pt x="48" y="21"/>
                      <a:pt x="48" y="21"/>
                    </a:cubicBezTo>
                    <a:cubicBezTo>
                      <a:pt x="44" y="23"/>
                      <a:pt x="40" y="25"/>
                      <a:pt x="36" y="26"/>
                    </a:cubicBezTo>
                    <a:cubicBezTo>
                      <a:pt x="39" y="29"/>
                      <a:pt x="43" y="32"/>
                      <a:pt x="47" y="35"/>
                    </a:cubicBezTo>
                    <a:cubicBezTo>
                      <a:pt x="65" y="50"/>
                      <a:pt x="65" y="50"/>
                      <a:pt x="65" y="50"/>
                    </a:cubicBezTo>
                    <a:cubicBezTo>
                      <a:pt x="64" y="60"/>
                      <a:pt x="64" y="60"/>
                      <a:pt x="64" y="60"/>
                    </a:cubicBezTo>
                    <a:cubicBezTo>
                      <a:pt x="29" y="29"/>
                      <a:pt x="29" y="29"/>
                      <a:pt x="29" y="29"/>
                    </a:cubicBezTo>
                    <a:cubicBezTo>
                      <a:pt x="0" y="26"/>
                      <a:pt x="0" y="26"/>
                      <a:pt x="0" y="26"/>
                    </a:cubicBezTo>
                    <a:lnTo>
                      <a:pt x="2" y="17"/>
                    </a:lnTo>
                    <a:close/>
                  </a:path>
                </a:pathLst>
              </a:custGeom>
              <a:grpFill/>
              <a:ln>
                <a:noFill/>
              </a:ln>
            </p:spPr>
            <p:txBody>
              <a:bodyPr anchor="ctr"/>
              <a:lstStyle/>
              <a:p>
                <a:pPr algn="ctr"/>
                <a:endParaRPr/>
              </a:p>
            </p:txBody>
          </p:sp>
          <p:sp>
            <p:nvSpPr>
              <p:cNvPr id="219" name="îṧlídê">
                <a:extLst>
                  <a:ext uri="{FF2B5EF4-FFF2-40B4-BE49-F238E27FC236}">
                    <a16:creationId xmlns:a16="http://schemas.microsoft.com/office/drawing/2014/main" id="{AB02A468-9860-815A-ED26-819AE189A25C}"/>
                  </a:ext>
                </a:extLst>
              </p:cNvPr>
              <p:cNvSpPr/>
              <p:nvPr/>
            </p:nvSpPr>
            <p:spPr bwMode="auto">
              <a:xfrm>
                <a:off x="7033460" y="1262065"/>
                <a:ext cx="124795" cy="118158"/>
              </a:xfrm>
              <a:custGeom>
                <a:avLst/>
                <a:gdLst>
                  <a:gd name="T0" fmla="*/ 89 w 89"/>
                  <a:gd name="T1" fmla="*/ 69 h 84"/>
                  <a:gd name="T2" fmla="*/ 81 w 89"/>
                  <a:gd name="T3" fmla="*/ 68 h 84"/>
                  <a:gd name="T4" fmla="*/ 77 w 89"/>
                  <a:gd name="T5" fmla="*/ 65 h 84"/>
                  <a:gd name="T6" fmla="*/ 12 w 89"/>
                  <a:gd name="T7" fmla="*/ 12 h 84"/>
                  <a:gd name="T8" fmla="*/ 8 w 89"/>
                  <a:gd name="T9" fmla="*/ 4 h 84"/>
                  <a:gd name="T10" fmla="*/ 2 w 89"/>
                  <a:gd name="T11" fmla="*/ 9 h 84"/>
                  <a:gd name="T12" fmla="*/ 0 w 89"/>
                  <a:gd name="T13" fmla="*/ 14 h 84"/>
                  <a:gd name="T14" fmla="*/ 8 w 89"/>
                  <a:gd name="T15" fmla="*/ 16 h 84"/>
                  <a:gd name="T16" fmla="*/ 73 w 89"/>
                  <a:gd name="T17" fmla="*/ 71 h 84"/>
                  <a:gd name="T18" fmla="*/ 78 w 89"/>
                  <a:gd name="T19" fmla="*/ 80 h 84"/>
                  <a:gd name="T20" fmla="*/ 89 w 89"/>
                  <a:gd name="T21" fmla="*/ 6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 h="84">
                    <a:moveTo>
                      <a:pt x="89" y="69"/>
                    </a:moveTo>
                    <a:cubicBezTo>
                      <a:pt x="89" y="69"/>
                      <a:pt x="86" y="71"/>
                      <a:pt x="81" y="68"/>
                    </a:cubicBezTo>
                    <a:cubicBezTo>
                      <a:pt x="80" y="68"/>
                      <a:pt x="78" y="67"/>
                      <a:pt x="77" y="65"/>
                    </a:cubicBezTo>
                    <a:cubicBezTo>
                      <a:pt x="63" y="54"/>
                      <a:pt x="12" y="12"/>
                      <a:pt x="12" y="12"/>
                    </a:cubicBezTo>
                    <a:cubicBezTo>
                      <a:pt x="12" y="12"/>
                      <a:pt x="6" y="7"/>
                      <a:pt x="8" y="4"/>
                    </a:cubicBezTo>
                    <a:cubicBezTo>
                      <a:pt x="10" y="0"/>
                      <a:pt x="2" y="9"/>
                      <a:pt x="2" y="9"/>
                    </a:cubicBezTo>
                    <a:cubicBezTo>
                      <a:pt x="0" y="14"/>
                      <a:pt x="0" y="14"/>
                      <a:pt x="0" y="14"/>
                    </a:cubicBezTo>
                    <a:cubicBezTo>
                      <a:pt x="0" y="14"/>
                      <a:pt x="3" y="12"/>
                      <a:pt x="8" y="16"/>
                    </a:cubicBezTo>
                    <a:cubicBezTo>
                      <a:pt x="13" y="21"/>
                      <a:pt x="73" y="71"/>
                      <a:pt x="73" y="71"/>
                    </a:cubicBezTo>
                    <a:cubicBezTo>
                      <a:pt x="74" y="72"/>
                      <a:pt x="78" y="77"/>
                      <a:pt x="78" y="80"/>
                    </a:cubicBezTo>
                    <a:cubicBezTo>
                      <a:pt x="78" y="84"/>
                      <a:pt x="89" y="69"/>
                      <a:pt x="89" y="69"/>
                    </a:cubicBezTo>
                    <a:close/>
                  </a:path>
                </a:pathLst>
              </a:custGeom>
              <a:grpFill/>
              <a:ln>
                <a:noFill/>
              </a:ln>
            </p:spPr>
            <p:txBody>
              <a:bodyPr anchor="ctr"/>
              <a:lstStyle/>
              <a:p>
                <a:pPr algn="ctr"/>
                <a:endParaRPr/>
              </a:p>
            </p:txBody>
          </p:sp>
          <p:sp>
            <p:nvSpPr>
              <p:cNvPr id="220" name="íšḻiďè">
                <a:extLst>
                  <a:ext uri="{FF2B5EF4-FFF2-40B4-BE49-F238E27FC236}">
                    <a16:creationId xmlns:a16="http://schemas.microsoft.com/office/drawing/2014/main" id="{AF569D3A-B876-79C6-077C-30F9AA5EAD99}"/>
                  </a:ext>
                </a:extLst>
              </p:cNvPr>
              <p:cNvSpPr/>
              <p:nvPr/>
            </p:nvSpPr>
            <p:spPr bwMode="auto">
              <a:xfrm>
                <a:off x="5952780" y="1267375"/>
                <a:ext cx="127450" cy="111519"/>
              </a:xfrm>
              <a:custGeom>
                <a:avLst/>
                <a:gdLst>
                  <a:gd name="T0" fmla="*/ 0 w 92"/>
                  <a:gd name="T1" fmla="*/ 65 h 80"/>
                  <a:gd name="T2" fmla="*/ 9 w 92"/>
                  <a:gd name="T3" fmla="*/ 64 h 80"/>
                  <a:gd name="T4" fmla="*/ 79 w 92"/>
                  <a:gd name="T5" fmla="*/ 11 h 80"/>
                  <a:gd name="T6" fmla="*/ 83 w 92"/>
                  <a:gd name="T7" fmla="*/ 3 h 80"/>
                  <a:gd name="T8" fmla="*/ 89 w 92"/>
                  <a:gd name="T9" fmla="*/ 9 h 80"/>
                  <a:gd name="T10" fmla="*/ 92 w 92"/>
                  <a:gd name="T11" fmla="*/ 14 h 80"/>
                  <a:gd name="T12" fmla="*/ 83 w 92"/>
                  <a:gd name="T13" fmla="*/ 16 h 80"/>
                  <a:gd name="T14" fmla="*/ 16 w 92"/>
                  <a:gd name="T15" fmla="*/ 69 h 80"/>
                  <a:gd name="T16" fmla="*/ 11 w 92"/>
                  <a:gd name="T17" fmla="*/ 77 h 80"/>
                  <a:gd name="T18" fmla="*/ 0 w 92"/>
                  <a:gd name="T19" fmla="*/ 65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80">
                    <a:moveTo>
                      <a:pt x="0" y="65"/>
                    </a:moveTo>
                    <a:cubicBezTo>
                      <a:pt x="0" y="65"/>
                      <a:pt x="4" y="68"/>
                      <a:pt x="9" y="64"/>
                    </a:cubicBezTo>
                    <a:cubicBezTo>
                      <a:pt x="14" y="61"/>
                      <a:pt x="79" y="11"/>
                      <a:pt x="79" y="11"/>
                    </a:cubicBezTo>
                    <a:cubicBezTo>
                      <a:pt x="79" y="11"/>
                      <a:pt x="85" y="7"/>
                      <a:pt x="83" y="3"/>
                    </a:cubicBezTo>
                    <a:cubicBezTo>
                      <a:pt x="82" y="0"/>
                      <a:pt x="89" y="9"/>
                      <a:pt x="89" y="9"/>
                    </a:cubicBezTo>
                    <a:cubicBezTo>
                      <a:pt x="92" y="14"/>
                      <a:pt x="92" y="14"/>
                      <a:pt x="92" y="14"/>
                    </a:cubicBezTo>
                    <a:cubicBezTo>
                      <a:pt x="92" y="14"/>
                      <a:pt x="88" y="12"/>
                      <a:pt x="83" y="16"/>
                    </a:cubicBezTo>
                    <a:cubicBezTo>
                      <a:pt x="78" y="20"/>
                      <a:pt x="16" y="69"/>
                      <a:pt x="16" y="69"/>
                    </a:cubicBezTo>
                    <a:cubicBezTo>
                      <a:pt x="16" y="69"/>
                      <a:pt x="11" y="73"/>
                      <a:pt x="11" y="77"/>
                    </a:cubicBezTo>
                    <a:cubicBezTo>
                      <a:pt x="10" y="80"/>
                      <a:pt x="0" y="65"/>
                      <a:pt x="0" y="65"/>
                    </a:cubicBezTo>
                    <a:close/>
                  </a:path>
                </a:pathLst>
              </a:custGeom>
              <a:grpFill/>
              <a:ln>
                <a:noFill/>
              </a:ln>
            </p:spPr>
            <p:txBody>
              <a:bodyPr anchor="ctr"/>
              <a:lstStyle/>
              <a:p>
                <a:pPr algn="ctr"/>
                <a:endParaRPr/>
              </a:p>
            </p:txBody>
          </p:sp>
        </p:grpSp>
      </p:grpSp>
      <p:sp>
        <p:nvSpPr>
          <p:cNvPr id="221" name="矩形 220">
            <a:extLst>
              <a:ext uri="{FF2B5EF4-FFF2-40B4-BE49-F238E27FC236}">
                <a16:creationId xmlns:a16="http://schemas.microsoft.com/office/drawing/2014/main" id="{D167991B-6236-641B-58E7-A2A93EC0F95C}"/>
              </a:ext>
            </a:extLst>
          </p:cNvPr>
          <p:cNvSpPr/>
          <p:nvPr/>
        </p:nvSpPr>
        <p:spPr>
          <a:xfrm>
            <a:off x="0" y="6743702"/>
            <a:ext cx="12192000" cy="118512"/>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矩形 223">
            <a:extLst>
              <a:ext uri="{FF2B5EF4-FFF2-40B4-BE49-F238E27FC236}">
                <a16:creationId xmlns:a16="http://schemas.microsoft.com/office/drawing/2014/main" id="{255AD854-96DF-7068-B0AD-E62CE5434145}"/>
              </a:ext>
            </a:extLst>
          </p:cNvPr>
          <p:cNvSpPr/>
          <p:nvPr/>
        </p:nvSpPr>
        <p:spPr>
          <a:xfrm>
            <a:off x="300922" y="-1"/>
            <a:ext cx="580571" cy="744973"/>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矩形 224">
            <a:extLst>
              <a:ext uri="{FF2B5EF4-FFF2-40B4-BE49-F238E27FC236}">
                <a16:creationId xmlns:a16="http://schemas.microsoft.com/office/drawing/2014/main" id="{E79D0D61-8BE2-92BF-C7DE-50A27D693458}"/>
              </a:ext>
            </a:extLst>
          </p:cNvPr>
          <p:cNvSpPr/>
          <p:nvPr/>
        </p:nvSpPr>
        <p:spPr>
          <a:xfrm>
            <a:off x="300922" y="817170"/>
            <a:ext cx="580571" cy="96381"/>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a:extLst>
              <a:ext uri="{FF2B5EF4-FFF2-40B4-BE49-F238E27FC236}">
                <a16:creationId xmlns:a16="http://schemas.microsoft.com/office/drawing/2014/main" id="{F1394397-4B8C-F7FB-4E1B-5C81049B3D3F}"/>
              </a:ext>
            </a:extLst>
          </p:cNvPr>
          <p:cNvPicPr>
            <a:picLocks noChangeAspect="1"/>
          </p:cNvPicPr>
          <p:nvPr/>
        </p:nvPicPr>
        <p:blipFill>
          <a:blip r:embed="rId2"/>
          <a:stretch>
            <a:fillRect/>
          </a:stretch>
        </p:blipFill>
        <p:spPr>
          <a:xfrm>
            <a:off x="6279832" y="627967"/>
            <a:ext cx="3530781" cy="6026460"/>
          </a:xfrm>
          <a:prstGeom prst="rect">
            <a:avLst/>
          </a:prstGeom>
        </p:spPr>
      </p:pic>
      <p:sp>
        <p:nvSpPr>
          <p:cNvPr id="6" name="文本框 5">
            <a:extLst>
              <a:ext uri="{FF2B5EF4-FFF2-40B4-BE49-F238E27FC236}">
                <a16:creationId xmlns:a16="http://schemas.microsoft.com/office/drawing/2014/main" id="{B5931A2E-6A9B-6295-359B-C228C338DA06}"/>
              </a:ext>
            </a:extLst>
          </p:cNvPr>
          <p:cNvSpPr txBox="1"/>
          <p:nvPr/>
        </p:nvSpPr>
        <p:spPr>
          <a:xfrm>
            <a:off x="439510" y="985749"/>
            <a:ext cx="4695190" cy="2585323"/>
          </a:xfrm>
          <a:prstGeom prst="rect">
            <a:avLst/>
          </a:prstGeom>
          <a:noFill/>
        </p:spPr>
        <p:txBody>
          <a:bodyPr wrap="square" rtlCol="0">
            <a:spAutoFit/>
          </a:bodyPr>
          <a:lstStyle/>
          <a:p>
            <a:r>
              <a:rPr lang="zh-CN" altLang="en-US" b="1" dirty="0"/>
              <a:t>词法分析程序</a:t>
            </a:r>
            <a:endParaRPr lang="en-US" altLang="zh-CN" b="1" dirty="0"/>
          </a:p>
          <a:p>
            <a:r>
              <a:rPr lang="zh-CN" altLang="en-US" dirty="0"/>
              <a:t>能够识别表达式文本，处理逻辑如下：</a:t>
            </a:r>
            <a:endParaRPr lang="en-US" altLang="zh-CN" dirty="0"/>
          </a:p>
          <a:p>
            <a:pPr marL="342900" indent="-342900">
              <a:buFont typeface="+mj-lt"/>
              <a:buAutoNum type="arabicPeriod"/>
            </a:pPr>
            <a:r>
              <a:rPr lang="zh-CN" altLang="en-US" dirty="0"/>
              <a:t>扫描字符串，自动跳过所有空格字符。</a:t>
            </a:r>
            <a:endParaRPr lang="en-US" altLang="zh-CN" dirty="0"/>
          </a:p>
          <a:p>
            <a:pPr marL="342900" indent="-342900">
              <a:buFont typeface="+mj-lt"/>
              <a:buAutoNum type="arabicPeriod"/>
            </a:pPr>
            <a:r>
              <a:rPr lang="zh-CN" altLang="en-US" dirty="0"/>
              <a:t>检查字符，若是数字或小数点，则组合成一个数字记号。</a:t>
            </a:r>
            <a:endParaRPr lang="en-US" altLang="zh-CN" dirty="0"/>
          </a:p>
          <a:p>
            <a:pPr marL="342900" indent="-342900">
              <a:buFont typeface="+mj-lt"/>
              <a:buAutoNum type="arabicPeriod"/>
            </a:pPr>
            <a:r>
              <a:rPr lang="zh-CN" altLang="en-US" dirty="0"/>
              <a:t>检查字符，若是 </a:t>
            </a:r>
            <a:r>
              <a:rPr lang="en-US" altLang="zh-CN" dirty="0"/>
              <a:t>+</a:t>
            </a:r>
            <a:r>
              <a:rPr lang="zh-CN" altLang="en-US" dirty="0"/>
              <a:t>、*、</a:t>
            </a:r>
            <a:r>
              <a:rPr lang="en-US" altLang="zh-CN" dirty="0"/>
              <a:t>( </a:t>
            </a:r>
            <a:r>
              <a:rPr lang="zh-CN" altLang="en-US" dirty="0"/>
              <a:t>等，则识别为对应的操作符记号。</a:t>
            </a:r>
            <a:endParaRPr lang="en-US" altLang="zh-CN" dirty="0"/>
          </a:p>
          <a:p>
            <a:pPr marL="342900" indent="-342900">
              <a:buFont typeface="+mj-lt"/>
              <a:buAutoNum type="arabicPeriod"/>
            </a:pPr>
            <a:r>
              <a:rPr lang="zh-CN" altLang="en-US" dirty="0"/>
              <a:t>通过检查减号前的记号，来区分它是负号还是一般的减法运算符。</a:t>
            </a:r>
          </a:p>
        </p:txBody>
      </p:sp>
    </p:spTree>
    <p:extLst>
      <p:ext uri="{BB962C8B-B14F-4D97-AF65-F5344CB8AC3E}">
        <p14:creationId xmlns:p14="http://schemas.microsoft.com/office/powerpoint/2010/main" val="186458728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1043078" y="396522"/>
            <a:ext cx="3488055" cy="595630"/>
            <a:chOff x="7825009" y="1463189"/>
            <a:chExt cx="3488055" cy="595630"/>
          </a:xfrm>
        </p:grpSpPr>
        <p:sp>
          <p:nvSpPr>
            <p:cNvPr id="165" name="文本框 164"/>
            <p:cNvSpPr txBox="1"/>
            <p:nvPr/>
          </p:nvSpPr>
          <p:spPr>
            <a:xfrm>
              <a:off x="7825009" y="1463189"/>
              <a:ext cx="1605280" cy="518160"/>
            </a:xfrm>
            <a:prstGeom prst="rect">
              <a:avLst/>
            </a:prstGeom>
            <a:noFill/>
          </p:spPr>
          <p:txBody>
            <a:bodyPr wrap="none" rtlCol="0">
              <a:spAutoFit/>
            </a:bodyPr>
            <a:lstStyle/>
            <a:p>
              <a:r>
                <a:rPr lang="zh-CN" altLang="en-US" sz="2800" b="1" u="sng" dirty="0">
                  <a:solidFill>
                    <a:schemeClr val="tx1">
                      <a:lumMod val="85000"/>
                      <a:lumOff val="15000"/>
                    </a:schemeClr>
                  </a:solidFill>
                  <a:latin typeface="思源黑体 CN Bold" panose="020B0800000000000000" pitchFamily="34" charset="-122"/>
                  <a:ea typeface="思源黑体 CN Bold" panose="020B0800000000000000" pitchFamily="34" charset="-122"/>
                </a:rPr>
                <a:t>实验结果</a:t>
              </a:r>
            </a:p>
          </p:txBody>
        </p:sp>
        <p:sp>
          <p:nvSpPr>
            <p:cNvPr id="166" name="矩形 165"/>
            <p:cNvSpPr/>
            <p:nvPr/>
          </p:nvSpPr>
          <p:spPr>
            <a:xfrm>
              <a:off x="7825009" y="1814979"/>
              <a:ext cx="3488055" cy="243840"/>
            </a:xfrm>
            <a:prstGeom prst="rect">
              <a:avLst/>
            </a:prstGeom>
          </p:spPr>
          <p:txBody>
            <a:bodyPr wrap="square">
              <a:spAutoFit/>
            </a:bodyPr>
            <a:lstStyle/>
            <a:p>
              <a:endParaRPr lang="en-US" altLang="zh-CN" sz="1000" dirty="0">
                <a:solidFill>
                  <a:schemeClr val="tx1">
                    <a:lumMod val="65000"/>
                    <a:lumOff val="35000"/>
                  </a:schemeClr>
                </a:solidFill>
                <a:latin typeface="思源黑体 CN Light" panose="020B0300000000000000" pitchFamily="34" charset="-122"/>
                <a:ea typeface="思源黑体 CN Light" panose="020B0300000000000000" pitchFamily="34" charset="-122"/>
              </a:endParaRPr>
            </a:p>
          </p:txBody>
        </p:sp>
      </p:grpSp>
      <p:grpSp>
        <p:nvGrpSpPr>
          <p:cNvPr id="76" name="组合 75"/>
          <p:cNvGrpSpPr/>
          <p:nvPr/>
        </p:nvGrpSpPr>
        <p:grpSpPr>
          <a:xfrm>
            <a:off x="10437209" y="560979"/>
            <a:ext cx="1277145" cy="353062"/>
            <a:chOff x="6468241" y="-589995"/>
            <a:chExt cx="2253872" cy="623075"/>
          </a:xfrm>
        </p:grpSpPr>
        <p:sp>
          <p:nvSpPr>
            <p:cNvPr id="77" name="íṣľídè"/>
            <p:cNvSpPr/>
            <p:nvPr/>
          </p:nvSpPr>
          <p:spPr bwMode="auto">
            <a:xfrm>
              <a:off x="7198060" y="-517573"/>
              <a:ext cx="234839" cy="331756"/>
            </a:xfrm>
            <a:custGeom>
              <a:avLst/>
              <a:gdLst>
                <a:gd name="T0" fmla="*/ 225 w 421"/>
                <a:gd name="T1" fmla="*/ 10 h 593"/>
                <a:gd name="T2" fmla="*/ 234 w 421"/>
                <a:gd name="T3" fmla="*/ 27 h 593"/>
                <a:gd name="T4" fmla="*/ 252 w 421"/>
                <a:gd name="T5" fmla="*/ 126 h 593"/>
                <a:gd name="T6" fmla="*/ 300 w 421"/>
                <a:gd name="T7" fmla="*/ 121 h 593"/>
                <a:gd name="T8" fmla="*/ 379 w 421"/>
                <a:gd name="T9" fmla="*/ 126 h 593"/>
                <a:gd name="T10" fmla="*/ 419 w 421"/>
                <a:gd name="T11" fmla="*/ 155 h 593"/>
                <a:gd name="T12" fmla="*/ 411 w 421"/>
                <a:gd name="T13" fmla="*/ 187 h 593"/>
                <a:gd name="T14" fmla="*/ 357 w 421"/>
                <a:gd name="T15" fmla="*/ 235 h 593"/>
                <a:gd name="T16" fmla="*/ 331 w 421"/>
                <a:gd name="T17" fmla="*/ 203 h 593"/>
                <a:gd name="T18" fmla="*/ 251 w 421"/>
                <a:gd name="T19" fmla="*/ 220 h 593"/>
                <a:gd name="T20" fmla="*/ 286 w 421"/>
                <a:gd name="T21" fmla="*/ 288 h 593"/>
                <a:gd name="T22" fmla="*/ 335 w 421"/>
                <a:gd name="T23" fmla="*/ 268 h 593"/>
                <a:gd name="T24" fmla="*/ 381 w 421"/>
                <a:gd name="T25" fmla="*/ 309 h 593"/>
                <a:gd name="T26" fmla="*/ 350 w 421"/>
                <a:gd name="T27" fmla="*/ 341 h 593"/>
                <a:gd name="T28" fmla="*/ 246 w 421"/>
                <a:gd name="T29" fmla="*/ 419 h 593"/>
                <a:gd name="T30" fmla="*/ 239 w 421"/>
                <a:gd name="T31" fmla="*/ 500 h 593"/>
                <a:gd name="T32" fmla="*/ 234 w 421"/>
                <a:gd name="T33" fmla="*/ 592 h 593"/>
                <a:gd name="T34" fmla="*/ 226 w 421"/>
                <a:gd name="T35" fmla="*/ 592 h 593"/>
                <a:gd name="T36" fmla="*/ 213 w 421"/>
                <a:gd name="T37" fmla="*/ 565 h 593"/>
                <a:gd name="T38" fmla="*/ 205 w 421"/>
                <a:gd name="T39" fmla="*/ 461 h 593"/>
                <a:gd name="T40" fmla="*/ 147 w 421"/>
                <a:gd name="T41" fmla="*/ 382 h 593"/>
                <a:gd name="T42" fmla="*/ 187 w 421"/>
                <a:gd name="T43" fmla="*/ 295 h 593"/>
                <a:gd name="T44" fmla="*/ 190 w 421"/>
                <a:gd name="T45" fmla="*/ 253 h 593"/>
                <a:gd name="T46" fmla="*/ 131 w 421"/>
                <a:gd name="T47" fmla="*/ 283 h 593"/>
                <a:gd name="T48" fmla="*/ 105 w 421"/>
                <a:gd name="T49" fmla="*/ 309 h 593"/>
                <a:gd name="T50" fmla="*/ 77 w 421"/>
                <a:gd name="T51" fmla="*/ 341 h 593"/>
                <a:gd name="T52" fmla="*/ 78 w 421"/>
                <a:gd name="T53" fmla="*/ 396 h 593"/>
                <a:gd name="T54" fmla="*/ 64 w 421"/>
                <a:gd name="T55" fmla="*/ 445 h 593"/>
                <a:gd name="T56" fmla="*/ 24 w 421"/>
                <a:gd name="T57" fmla="*/ 430 h 593"/>
                <a:gd name="T58" fmla="*/ 7 w 421"/>
                <a:gd name="T59" fmla="*/ 341 h 593"/>
                <a:gd name="T60" fmla="*/ 9 w 421"/>
                <a:gd name="T61" fmla="*/ 306 h 593"/>
                <a:gd name="T62" fmla="*/ 58 w 421"/>
                <a:gd name="T63" fmla="*/ 300 h 593"/>
                <a:gd name="T64" fmla="*/ 74 w 421"/>
                <a:gd name="T65" fmla="*/ 282 h 593"/>
                <a:gd name="T66" fmla="*/ 167 w 421"/>
                <a:gd name="T67" fmla="*/ 191 h 593"/>
                <a:gd name="T68" fmla="*/ 189 w 421"/>
                <a:gd name="T69" fmla="*/ 177 h 593"/>
                <a:gd name="T70" fmla="*/ 198 w 421"/>
                <a:gd name="T71" fmla="*/ 150 h 593"/>
                <a:gd name="T72" fmla="*/ 211 w 421"/>
                <a:gd name="T73" fmla="*/ 28 h 593"/>
                <a:gd name="T74" fmla="*/ 225 w 421"/>
                <a:gd name="T75" fmla="*/ 10 h 5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1" h="593">
                  <a:moveTo>
                    <a:pt x="225" y="10"/>
                  </a:moveTo>
                  <a:cubicBezTo>
                    <a:pt x="230" y="14"/>
                    <a:pt x="233" y="22"/>
                    <a:pt x="234" y="27"/>
                  </a:cubicBezTo>
                  <a:cubicBezTo>
                    <a:pt x="238" y="44"/>
                    <a:pt x="233" y="116"/>
                    <a:pt x="252" y="126"/>
                  </a:cubicBezTo>
                  <a:cubicBezTo>
                    <a:pt x="263" y="132"/>
                    <a:pt x="288" y="121"/>
                    <a:pt x="300" y="121"/>
                  </a:cubicBezTo>
                  <a:cubicBezTo>
                    <a:pt x="326" y="121"/>
                    <a:pt x="353" y="122"/>
                    <a:pt x="379" y="126"/>
                  </a:cubicBezTo>
                  <a:cubicBezTo>
                    <a:pt x="395" y="128"/>
                    <a:pt x="416" y="134"/>
                    <a:pt x="419" y="155"/>
                  </a:cubicBezTo>
                  <a:cubicBezTo>
                    <a:pt x="421" y="166"/>
                    <a:pt x="417" y="176"/>
                    <a:pt x="411" y="187"/>
                  </a:cubicBezTo>
                  <a:cubicBezTo>
                    <a:pt x="402" y="206"/>
                    <a:pt x="379" y="239"/>
                    <a:pt x="357" y="235"/>
                  </a:cubicBezTo>
                  <a:cubicBezTo>
                    <a:pt x="341" y="232"/>
                    <a:pt x="345" y="211"/>
                    <a:pt x="331" y="203"/>
                  </a:cubicBezTo>
                  <a:cubicBezTo>
                    <a:pt x="310" y="191"/>
                    <a:pt x="258" y="187"/>
                    <a:pt x="251" y="220"/>
                  </a:cubicBezTo>
                  <a:cubicBezTo>
                    <a:pt x="246" y="241"/>
                    <a:pt x="264" y="267"/>
                    <a:pt x="286" y="288"/>
                  </a:cubicBezTo>
                  <a:cubicBezTo>
                    <a:pt x="307" y="308"/>
                    <a:pt x="314" y="277"/>
                    <a:pt x="335" y="268"/>
                  </a:cubicBezTo>
                  <a:cubicBezTo>
                    <a:pt x="350" y="262"/>
                    <a:pt x="376" y="286"/>
                    <a:pt x="381" y="309"/>
                  </a:cubicBezTo>
                  <a:cubicBezTo>
                    <a:pt x="384" y="327"/>
                    <a:pt x="363" y="335"/>
                    <a:pt x="350" y="341"/>
                  </a:cubicBezTo>
                  <a:cubicBezTo>
                    <a:pt x="322" y="355"/>
                    <a:pt x="261" y="390"/>
                    <a:pt x="246" y="419"/>
                  </a:cubicBezTo>
                  <a:cubicBezTo>
                    <a:pt x="233" y="443"/>
                    <a:pt x="241" y="475"/>
                    <a:pt x="239" y="500"/>
                  </a:cubicBezTo>
                  <a:cubicBezTo>
                    <a:pt x="239" y="515"/>
                    <a:pt x="245" y="587"/>
                    <a:pt x="234" y="592"/>
                  </a:cubicBezTo>
                  <a:cubicBezTo>
                    <a:pt x="231" y="593"/>
                    <a:pt x="229" y="593"/>
                    <a:pt x="226" y="592"/>
                  </a:cubicBezTo>
                  <a:cubicBezTo>
                    <a:pt x="213" y="589"/>
                    <a:pt x="214" y="572"/>
                    <a:pt x="213" y="565"/>
                  </a:cubicBezTo>
                  <a:cubicBezTo>
                    <a:pt x="211" y="532"/>
                    <a:pt x="221" y="491"/>
                    <a:pt x="205" y="461"/>
                  </a:cubicBezTo>
                  <a:cubicBezTo>
                    <a:pt x="189" y="433"/>
                    <a:pt x="142" y="411"/>
                    <a:pt x="147" y="382"/>
                  </a:cubicBezTo>
                  <a:cubicBezTo>
                    <a:pt x="152" y="358"/>
                    <a:pt x="175" y="319"/>
                    <a:pt x="187" y="295"/>
                  </a:cubicBezTo>
                  <a:cubicBezTo>
                    <a:pt x="194" y="280"/>
                    <a:pt x="204" y="267"/>
                    <a:pt x="190" y="253"/>
                  </a:cubicBezTo>
                  <a:cubicBezTo>
                    <a:pt x="169" y="250"/>
                    <a:pt x="151" y="267"/>
                    <a:pt x="131" y="283"/>
                  </a:cubicBezTo>
                  <a:cubicBezTo>
                    <a:pt x="122" y="292"/>
                    <a:pt x="114" y="300"/>
                    <a:pt x="105" y="309"/>
                  </a:cubicBezTo>
                  <a:cubicBezTo>
                    <a:pt x="95" y="317"/>
                    <a:pt x="81" y="331"/>
                    <a:pt x="77" y="341"/>
                  </a:cubicBezTo>
                  <a:cubicBezTo>
                    <a:pt x="71" y="358"/>
                    <a:pt x="77" y="379"/>
                    <a:pt x="78" y="396"/>
                  </a:cubicBezTo>
                  <a:cubicBezTo>
                    <a:pt x="78" y="406"/>
                    <a:pt x="80" y="438"/>
                    <a:pt x="64" y="445"/>
                  </a:cubicBezTo>
                  <a:cubicBezTo>
                    <a:pt x="51" y="452"/>
                    <a:pt x="32" y="447"/>
                    <a:pt x="24" y="430"/>
                  </a:cubicBezTo>
                  <a:cubicBezTo>
                    <a:pt x="14" y="406"/>
                    <a:pt x="9" y="366"/>
                    <a:pt x="7" y="341"/>
                  </a:cubicBezTo>
                  <a:cubicBezTo>
                    <a:pt x="7" y="333"/>
                    <a:pt x="0" y="312"/>
                    <a:pt x="9" y="306"/>
                  </a:cubicBezTo>
                  <a:cubicBezTo>
                    <a:pt x="24" y="295"/>
                    <a:pt x="42" y="311"/>
                    <a:pt x="58" y="300"/>
                  </a:cubicBezTo>
                  <a:cubicBezTo>
                    <a:pt x="65" y="295"/>
                    <a:pt x="70" y="289"/>
                    <a:pt x="74" y="282"/>
                  </a:cubicBezTo>
                  <a:cubicBezTo>
                    <a:pt x="100" y="246"/>
                    <a:pt x="127" y="213"/>
                    <a:pt x="167" y="191"/>
                  </a:cubicBezTo>
                  <a:cubicBezTo>
                    <a:pt x="173" y="188"/>
                    <a:pt x="184" y="186"/>
                    <a:pt x="189" y="177"/>
                  </a:cubicBezTo>
                  <a:cubicBezTo>
                    <a:pt x="195" y="168"/>
                    <a:pt x="196" y="159"/>
                    <a:pt x="198" y="150"/>
                  </a:cubicBezTo>
                  <a:cubicBezTo>
                    <a:pt x="210" y="109"/>
                    <a:pt x="208" y="69"/>
                    <a:pt x="211" y="28"/>
                  </a:cubicBezTo>
                  <a:cubicBezTo>
                    <a:pt x="211" y="21"/>
                    <a:pt x="213" y="0"/>
                    <a:pt x="225" y="10"/>
                  </a:cubicBezTo>
                  <a:close/>
                </a:path>
              </a:pathLst>
            </a:custGeom>
            <a:solidFill>
              <a:srgbClr val="14378B"/>
            </a:solidFill>
            <a:ln>
              <a:noFill/>
            </a:ln>
          </p:spPr>
          <p:txBody>
            <a:bodyPr anchor="ctr"/>
            <a:lstStyle/>
            <a:p>
              <a:pPr algn="ctr"/>
              <a:endParaRPr/>
            </a:p>
          </p:txBody>
        </p:sp>
        <p:sp>
          <p:nvSpPr>
            <p:cNvPr id="78" name="ïšľiḓé"/>
            <p:cNvSpPr/>
            <p:nvPr/>
          </p:nvSpPr>
          <p:spPr bwMode="auto">
            <a:xfrm>
              <a:off x="8397280" y="-504260"/>
              <a:ext cx="324833" cy="307793"/>
            </a:xfrm>
            <a:custGeom>
              <a:avLst/>
              <a:gdLst>
                <a:gd name="T0" fmla="*/ 325 w 582"/>
                <a:gd name="T1" fmla="*/ 34 h 550"/>
                <a:gd name="T2" fmla="*/ 438 w 582"/>
                <a:gd name="T3" fmla="*/ 82 h 550"/>
                <a:gd name="T4" fmla="*/ 407 w 582"/>
                <a:gd name="T5" fmla="*/ 37 h 550"/>
                <a:gd name="T6" fmla="*/ 440 w 582"/>
                <a:gd name="T7" fmla="*/ 160 h 550"/>
                <a:gd name="T8" fmla="*/ 476 w 582"/>
                <a:gd name="T9" fmla="*/ 206 h 550"/>
                <a:gd name="T10" fmla="*/ 581 w 582"/>
                <a:gd name="T11" fmla="*/ 243 h 550"/>
                <a:gd name="T12" fmla="*/ 492 w 582"/>
                <a:gd name="T13" fmla="*/ 276 h 550"/>
                <a:gd name="T14" fmla="*/ 378 w 582"/>
                <a:gd name="T15" fmla="*/ 253 h 550"/>
                <a:gd name="T16" fmla="*/ 281 w 582"/>
                <a:gd name="T17" fmla="*/ 291 h 550"/>
                <a:gd name="T18" fmla="*/ 121 w 582"/>
                <a:gd name="T19" fmla="*/ 310 h 550"/>
                <a:gd name="T20" fmla="*/ 258 w 582"/>
                <a:gd name="T21" fmla="*/ 268 h 550"/>
                <a:gd name="T22" fmla="*/ 204 w 582"/>
                <a:gd name="T23" fmla="*/ 134 h 550"/>
                <a:gd name="T24" fmla="*/ 214 w 582"/>
                <a:gd name="T25" fmla="*/ 81 h 550"/>
                <a:gd name="T26" fmla="*/ 255 w 582"/>
                <a:gd name="T27" fmla="*/ 210 h 550"/>
                <a:gd name="T28" fmla="*/ 294 w 582"/>
                <a:gd name="T29" fmla="*/ 238 h 550"/>
                <a:gd name="T30" fmla="*/ 316 w 582"/>
                <a:gd name="T31" fmla="*/ 163 h 550"/>
                <a:gd name="T32" fmla="*/ 378 w 582"/>
                <a:gd name="T33" fmla="*/ 146 h 550"/>
                <a:gd name="T34" fmla="*/ 308 w 582"/>
                <a:gd name="T35" fmla="*/ 10 h 550"/>
                <a:gd name="T36" fmla="*/ 128 w 582"/>
                <a:gd name="T37" fmla="*/ 192 h 550"/>
                <a:gd name="T38" fmla="*/ 168 w 582"/>
                <a:gd name="T39" fmla="*/ 231 h 550"/>
                <a:gd name="T40" fmla="*/ 380 w 582"/>
                <a:gd name="T41" fmla="*/ 324 h 550"/>
                <a:gd name="T42" fmla="*/ 199 w 582"/>
                <a:gd name="T43" fmla="*/ 377 h 550"/>
                <a:gd name="T44" fmla="*/ 228 w 582"/>
                <a:gd name="T45" fmla="*/ 390 h 550"/>
                <a:gd name="T46" fmla="*/ 321 w 582"/>
                <a:gd name="T47" fmla="*/ 413 h 550"/>
                <a:gd name="T48" fmla="*/ 311 w 582"/>
                <a:gd name="T49" fmla="*/ 456 h 550"/>
                <a:gd name="T50" fmla="*/ 441 w 582"/>
                <a:gd name="T51" fmla="*/ 436 h 550"/>
                <a:gd name="T52" fmla="*/ 433 w 582"/>
                <a:gd name="T53" fmla="*/ 409 h 550"/>
                <a:gd name="T54" fmla="*/ 357 w 582"/>
                <a:gd name="T55" fmla="*/ 381 h 550"/>
                <a:gd name="T56" fmla="*/ 419 w 582"/>
                <a:gd name="T57" fmla="*/ 347 h 550"/>
                <a:gd name="T58" fmla="*/ 42 w 582"/>
                <a:gd name="T59" fmla="*/ 321 h 550"/>
                <a:gd name="T60" fmla="*/ 15 w 582"/>
                <a:gd name="T61" fmla="*/ 393 h 550"/>
                <a:gd name="T62" fmla="*/ 42 w 582"/>
                <a:gd name="T63" fmla="*/ 321 h 550"/>
                <a:gd name="T64" fmla="*/ 384 w 582"/>
                <a:gd name="T65" fmla="*/ 492 h 550"/>
                <a:gd name="T66" fmla="*/ 277 w 582"/>
                <a:gd name="T67" fmla="*/ 545 h 550"/>
                <a:gd name="T68" fmla="*/ 265 w 582"/>
                <a:gd name="T69" fmla="*/ 482 h 550"/>
                <a:gd name="T70" fmla="*/ 275 w 582"/>
                <a:gd name="T71" fmla="*/ 515 h 550"/>
                <a:gd name="T72" fmla="*/ 375 w 582"/>
                <a:gd name="T73" fmla="*/ 488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82" h="550">
                  <a:moveTo>
                    <a:pt x="308" y="10"/>
                  </a:moveTo>
                  <a:cubicBezTo>
                    <a:pt x="324" y="0"/>
                    <a:pt x="328" y="16"/>
                    <a:pt x="325" y="34"/>
                  </a:cubicBezTo>
                  <a:cubicBezTo>
                    <a:pt x="321" y="53"/>
                    <a:pt x="310" y="76"/>
                    <a:pt x="320" y="85"/>
                  </a:cubicBezTo>
                  <a:cubicBezTo>
                    <a:pt x="340" y="102"/>
                    <a:pt x="438" y="128"/>
                    <a:pt x="438" y="82"/>
                  </a:cubicBezTo>
                  <a:cubicBezTo>
                    <a:pt x="438" y="70"/>
                    <a:pt x="421" y="71"/>
                    <a:pt x="407" y="69"/>
                  </a:cubicBezTo>
                  <a:cubicBezTo>
                    <a:pt x="383" y="65"/>
                    <a:pt x="390" y="45"/>
                    <a:pt x="407" y="37"/>
                  </a:cubicBezTo>
                  <a:cubicBezTo>
                    <a:pt x="432" y="26"/>
                    <a:pt x="477" y="26"/>
                    <a:pt x="479" y="53"/>
                  </a:cubicBezTo>
                  <a:cubicBezTo>
                    <a:pt x="481" y="71"/>
                    <a:pt x="447" y="145"/>
                    <a:pt x="440" y="160"/>
                  </a:cubicBezTo>
                  <a:cubicBezTo>
                    <a:pt x="436" y="168"/>
                    <a:pt x="422" y="184"/>
                    <a:pt x="428" y="196"/>
                  </a:cubicBezTo>
                  <a:cubicBezTo>
                    <a:pt x="433" y="207"/>
                    <a:pt x="459" y="204"/>
                    <a:pt x="476" y="206"/>
                  </a:cubicBezTo>
                  <a:cubicBezTo>
                    <a:pt x="503" y="209"/>
                    <a:pt x="560" y="205"/>
                    <a:pt x="575" y="220"/>
                  </a:cubicBezTo>
                  <a:cubicBezTo>
                    <a:pt x="581" y="225"/>
                    <a:pt x="581" y="233"/>
                    <a:pt x="581" y="243"/>
                  </a:cubicBezTo>
                  <a:cubicBezTo>
                    <a:pt x="582" y="269"/>
                    <a:pt x="556" y="268"/>
                    <a:pt x="537" y="272"/>
                  </a:cubicBezTo>
                  <a:cubicBezTo>
                    <a:pt x="526" y="274"/>
                    <a:pt x="504" y="281"/>
                    <a:pt x="492" y="276"/>
                  </a:cubicBezTo>
                  <a:cubicBezTo>
                    <a:pt x="487" y="268"/>
                    <a:pt x="494" y="247"/>
                    <a:pt x="488" y="241"/>
                  </a:cubicBezTo>
                  <a:cubicBezTo>
                    <a:pt x="474" y="230"/>
                    <a:pt x="394" y="249"/>
                    <a:pt x="378" y="253"/>
                  </a:cubicBezTo>
                  <a:cubicBezTo>
                    <a:pt x="358" y="259"/>
                    <a:pt x="330" y="258"/>
                    <a:pt x="311" y="267"/>
                  </a:cubicBezTo>
                  <a:cubicBezTo>
                    <a:pt x="300" y="273"/>
                    <a:pt x="289" y="281"/>
                    <a:pt x="281" y="291"/>
                  </a:cubicBezTo>
                  <a:cubicBezTo>
                    <a:pt x="258" y="323"/>
                    <a:pt x="163" y="317"/>
                    <a:pt x="117" y="323"/>
                  </a:cubicBezTo>
                  <a:cubicBezTo>
                    <a:pt x="103" y="325"/>
                    <a:pt x="111" y="312"/>
                    <a:pt x="121" y="310"/>
                  </a:cubicBezTo>
                  <a:cubicBezTo>
                    <a:pt x="171" y="299"/>
                    <a:pt x="187" y="280"/>
                    <a:pt x="238" y="274"/>
                  </a:cubicBezTo>
                  <a:cubicBezTo>
                    <a:pt x="245" y="274"/>
                    <a:pt x="256" y="273"/>
                    <a:pt x="258" y="268"/>
                  </a:cubicBezTo>
                  <a:cubicBezTo>
                    <a:pt x="261" y="258"/>
                    <a:pt x="240" y="237"/>
                    <a:pt x="235" y="231"/>
                  </a:cubicBezTo>
                  <a:cubicBezTo>
                    <a:pt x="218" y="209"/>
                    <a:pt x="204" y="170"/>
                    <a:pt x="204" y="134"/>
                  </a:cubicBezTo>
                  <a:cubicBezTo>
                    <a:pt x="204" y="125"/>
                    <a:pt x="201" y="87"/>
                    <a:pt x="210" y="83"/>
                  </a:cubicBezTo>
                  <a:cubicBezTo>
                    <a:pt x="211" y="82"/>
                    <a:pt x="212" y="82"/>
                    <a:pt x="214" y="81"/>
                  </a:cubicBezTo>
                  <a:cubicBezTo>
                    <a:pt x="224" y="87"/>
                    <a:pt x="225" y="101"/>
                    <a:pt x="229" y="112"/>
                  </a:cubicBezTo>
                  <a:cubicBezTo>
                    <a:pt x="239" y="139"/>
                    <a:pt x="247" y="182"/>
                    <a:pt x="255" y="210"/>
                  </a:cubicBezTo>
                  <a:cubicBezTo>
                    <a:pt x="259" y="221"/>
                    <a:pt x="263" y="251"/>
                    <a:pt x="277" y="249"/>
                  </a:cubicBezTo>
                  <a:cubicBezTo>
                    <a:pt x="282" y="248"/>
                    <a:pt x="291" y="241"/>
                    <a:pt x="294" y="238"/>
                  </a:cubicBezTo>
                  <a:cubicBezTo>
                    <a:pt x="313" y="217"/>
                    <a:pt x="292" y="184"/>
                    <a:pt x="298" y="163"/>
                  </a:cubicBezTo>
                  <a:cubicBezTo>
                    <a:pt x="302" y="151"/>
                    <a:pt x="309" y="152"/>
                    <a:pt x="316" y="163"/>
                  </a:cubicBezTo>
                  <a:cubicBezTo>
                    <a:pt x="320" y="170"/>
                    <a:pt x="322" y="192"/>
                    <a:pt x="331" y="196"/>
                  </a:cubicBezTo>
                  <a:cubicBezTo>
                    <a:pt x="347" y="203"/>
                    <a:pt x="385" y="160"/>
                    <a:pt x="378" y="146"/>
                  </a:cubicBezTo>
                  <a:cubicBezTo>
                    <a:pt x="369" y="127"/>
                    <a:pt x="306" y="127"/>
                    <a:pt x="283" y="117"/>
                  </a:cubicBezTo>
                  <a:cubicBezTo>
                    <a:pt x="245" y="100"/>
                    <a:pt x="286" y="21"/>
                    <a:pt x="308" y="10"/>
                  </a:cubicBezTo>
                  <a:close/>
                  <a:moveTo>
                    <a:pt x="146" y="183"/>
                  </a:moveTo>
                  <a:cubicBezTo>
                    <a:pt x="135" y="170"/>
                    <a:pt x="130" y="180"/>
                    <a:pt x="128" y="192"/>
                  </a:cubicBezTo>
                  <a:cubicBezTo>
                    <a:pt x="125" y="221"/>
                    <a:pt x="138" y="266"/>
                    <a:pt x="160" y="258"/>
                  </a:cubicBezTo>
                  <a:cubicBezTo>
                    <a:pt x="168" y="255"/>
                    <a:pt x="170" y="241"/>
                    <a:pt x="168" y="231"/>
                  </a:cubicBezTo>
                  <a:cubicBezTo>
                    <a:pt x="165" y="221"/>
                    <a:pt x="156" y="195"/>
                    <a:pt x="146" y="183"/>
                  </a:cubicBezTo>
                  <a:close/>
                  <a:moveTo>
                    <a:pt x="380" y="324"/>
                  </a:moveTo>
                  <a:cubicBezTo>
                    <a:pt x="369" y="325"/>
                    <a:pt x="348" y="325"/>
                    <a:pt x="336" y="325"/>
                  </a:cubicBezTo>
                  <a:cubicBezTo>
                    <a:pt x="281" y="334"/>
                    <a:pt x="240" y="328"/>
                    <a:pt x="199" y="377"/>
                  </a:cubicBezTo>
                  <a:cubicBezTo>
                    <a:pt x="199" y="379"/>
                    <a:pt x="199" y="381"/>
                    <a:pt x="200" y="383"/>
                  </a:cubicBezTo>
                  <a:cubicBezTo>
                    <a:pt x="203" y="393"/>
                    <a:pt x="218" y="393"/>
                    <a:pt x="228" y="390"/>
                  </a:cubicBezTo>
                  <a:cubicBezTo>
                    <a:pt x="241" y="387"/>
                    <a:pt x="295" y="368"/>
                    <a:pt x="308" y="372"/>
                  </a:cubicBezTo>
                  <a:cubicBezTo>
                    <a:pt x="325" y="377"/>
                    <a:pt x="314" y="401"/>
                    <a:pt x="321" y="413"/>
                  </a:cubicBezTo>
                  <a:cubicBezTo>
                    <a:pt x="327" y="422"/>
                    <a:pt x="347" y="423"/>
                    <a:pt x="350" y="434"/>
                  </a:cubicBezTo>
                  <a:cubicBezTo>
                    <a:pt x="346" y="440"/>
                    <a:pt x="320" y="449"/>
                    <a:pt x="311" y="456"/>
                  </a:cubicBezTo>
                  <a:cubicBezTo>
                    <a:pt x="301" y="462"/>
                    <a:pt x="304" y="466"/>
                    <a:pt x="315" y="465"/>
                  </a:cubicBezTo>
                  <a:cubicBezTo>
                    <a:pt x="357" y="463"/>
                    <a:pt x="399" y="437"/>
                    <a:pt x="441" y="436"/>
                  </a:cubicBezTo>
                  <a:cubicBezTo>
                    <a:pt x="446" y="436"/>
                    <a:pt x="450" y="435"/>
                    <a:pt x="453" y="432"/>
                  </a:cubicBezTo>
                  <a:cubicBezTo>
                    <a:pt x="466" y="419"/>
                    <a:pt x="442" y="411"/>
                    <a:pt x="433" y="409"/>
                  </a:cubicBezTo>
                  <a:cubicBezTo>
                    <a:pt x="409" y="404"/>
                    <a:pt x="376" y="410"/>
                    <a:pt x="362" y="396"/>
                  </a:cubicBezTo>
                  <a:cubicBezTo>
                    <a:pt x="358" y="393"/>
                    <a:pt x="356" y="386"/>
                    <a:pt x="357" y="381"/>
                  </a:cubicBezTo>
                  <a:cubicBezTo>
                    <a:pt x="363" y="356"/>
                    <a:pt x="394" y="364"/>
                    <a:pt x="412" y="355"/>
                  </a:cubicBezTo>
                  <a:cubicBezTo>
                    <a:pt x="415" y="354"/>
                    <a:pt x="417" y="351"/>
                    <a:pt x="419" y="347"/>
                  </a:cubicBezTo>
                  <a:cubicBezTo>
                    <a:pt x="420" y="332"/>
                    <a:pt x="398" y="326"/>
                    <a:pt x="380" y="324"/>
                  </a:cubicBezTo>
                  <a:close/>
                  <a:moveTo>
                    <a:pt x="42" y="321"/>
                  </a:moveTo>
                  <a:cubicBezTo>
                    <a:pt x="55" y="337"/>
                    <a:pt x="54" y="380"/>
                    <a:pt x="42" y="397"/>
                  </a:cubicBezTo>
                  <a:cubicBezTo>
                    <a:pt x="34" y="408"/>
                    <a:pt x="22" y="403"/>
                    <a:pt x="15" y="393"/>
                  </a:cubicBezTo>
                  <a:cubicBezTo>
                    <a:pt x="0" y="374"/>
                    <a:pt x="4" y="338"/>
                    <a:pt x="21" y="321"/>
                  </a:cubicBezTo>
                  <a:cubicBezTo>
                    <a:pt x="28" y="313"/>
                    <a:pt x="34" y="311"/>
                    <a:pt x="42" y="321"/>
                  </a:cubicBezTo>
                  <a:close/>
                  <a:moveTo>
                    <a:pt x="375" y="488"/>
                  </a:moveTo>
                  <a:cubicBezTo>
                    <a:pt x="380" y="488"/>
                    <a:pt x="381" y="489"/>
                    <a:pt x="384" y="492"/>
                  </a:cubicBezTo>
                  <a:cubicBezTo>
                    <a:pt x="386" y="502"/>
                    <a:pt x="381" y="510"/>
                    <a:pt x="376" y="518"/>
                  </a:cubicBezTo>
                  <a:cubicBezTo>
                    <a:pt x="355" y="550"/>
                    <a:pt x="322" y="544"/>
                    <a:pt x="277" y="545"/>
                  </a:cubicBezTo>
                  <a:cubicBezTo>
                    <a:pt x="256" y="546"/>
                    <a:pt x="218" y="531"/>
                    <a:pt x="214" y="518"/>
                  </a:cubicBezTo>
                  <a:cubicBezTo>
                    <a:pt x="212" y="504"/>
                    <a:pt x="246" y="487"/>
                    <a:pt x="265" y="482"/>
                  </a:cubicBezTo>
                  <a:cubicBezTo>
                    <a:pt x="281" y="477"/>
                    <a:pt x="280" y="478"/>
                    <a:pt x="277" y="489"/>
                  </a:cubicBezTo>
                  <a:cubicBezTo>
                    <a:pt x="274" y="498"/>
                    <a:pt x="271" y="509"/>
                    <a:pt x="275" y="515"/>
                  </a:cubicBezTo>
                  <a:cubicBezTo>
                    <a:pt x="280" y="524"/>
                    <a:pt x="301" y="529"/>
                    <a:pt x="316" y="527"/>
                  </a:cubicBezTo>
                  <a:cubicBezTo>
                    <a:pt x="343" y="525"/>
                    <a:pt x="356" y="501"/>
                    <a:pt x="375" y="488"/>
                  </a:cubicBezTo>
                  <a:close/>
                </a:path>
              </a:pathLst>
            </a:custGeom>
            <a:solidFill>
              <a:srgbClr val="14378B"/>
            </a:solidFill>
            <a:ln>
              <a:noFill/>
            </a:ln>
          </p:spPr>
          <p:txBody>
            <a:bodyPr anchor="ctr"/>
            <a:lstStyle/>
            <a:p>
              <a:pPr algn="ctr"/>
              <a:endParaRPr/>
            </a:p>
          </p:txBody>
        </p:sp>
        <p:sp>
          <p:nvSpPr>
            <p:cNvPr id="79" name="îşlidê"/>
            <p:cNvSpPr/>
            <p:nvPr/>
          </p:nvSpPr>
          <p:spPr bwMode="auto">
            <a:xfrm>
              <a:off x="7546324" y="-493078"/>
              <a:ext cx="318976" cy="287557"/>
            </a:xfrm>
            <a:custGeom>
              <a:avLst/>
              <a:gdLst>
                <a:gd name="T0" fmla="*/ 209 w 571"/>
                <a:gd name="T1" fmla="*/ 5 h 514"/>
                <a:gd name="T2" fmla="*/ 259 w 571"/>
                <a:gd name="T3" fmla="*/ 35 h 514"/>
                <a:gd name="T4" fmla="*/ 338 w 571"/>
                <a:gd name="T5" fmla="*/ 26 h 514"/>
                <a:gd name="T6" fmla="*/ 325 w 571"/>
                <a:gd name="T7" fmla="*/ 64 h 514"/>
                <a:gd name="T8" fmla="*/ 241 w 571"/>
                <a:gd name="T9" fmla="*/ 84 h 514"/>
                <a:gd name="T10" fmla="*/ 217 w 571"/>
                <a:gd name="T11" fmla="*/ 135 h 514"/>
                <a:gd name="T12" fmla="*/ 160 w 571"/>
                <a:gd name="T13" fmla="*/ 255 h 514"/>
                <a:gd name="T14" fmla="*/ 103 w 571"/>
                <a:gd name="T15" fmla="*/ 291 h 514"/>
                <a:gd name="T16" fmla="*/ 112 w 571"/>
                <a:gd name="T17" fmla="*/ 242 h 514"/>
                <a:gd name="T18" fmla="*/ 182 w 571"/>
                <a:gd name="T19" fmla="*/ 112 h 514"/>
                <a:gd name="T20" fmla="*/ 96 w 571"/>
                <a:gd name="T21" fmla="*/ 65 h 514"/>
                <a:gd name="T22" fmla="*/ 170 w 571"/>
                <a:gd name="T23" fmla="*/ 35 h 514"/>
                <a:gd name="T24" fmla="*/ 209 w 571"/>
                <a:gd name="T25" fmla="*/ 5 h 514"/>
                <a:gd name="T26" fmla="*/ 42 w 571"/>
                <a:gd name="T27" fmla="*/ 305 h 514"/>
                <a:gd name="T28" fmla="*/ 56 w 571"/>
                <a:gd name="T29" fmla="*/ 399 h 514"/>
                <a:gd name="T30" fmla="*/ 46 w 571"/>
                <a:gd name="T31" fmla="*/ 434 h 514"/>
                <a:gd name="T32" fmla="*/ 0 w 571"/>
                <a:gd name="T33" fmla="*/ 401 h 514"/>
                <a:gd name="T34" fmla="*/ 13 w 571"/>
                <a:gd name="T35" fmla="*/ 281 h 514"/>
                <a:gd name="T36" fmla="*/ 42 w 571"/>
                <a:gd name="T37" fmla="*/ 305 h 514"/>
                <a:gd name="T38" fmla="*/ 279 w 571"/>
                <a:gd name="T39" fmla="*/ 181 h 514"/>
                <a:gd name="T40" fmla="*/ 270 w 571"/>
                <a:gd name="T41" fmla="*/ 273 h 514"/>
                <a:gd name="T42" fmla="*/ 210 w 571"/>
                <a:gd name="T43" fmla="*/ 354 h 514"/>
                <a:gd name="T44" fmla="*/ 216 w 571"/>
                <a:gd name="T45" fmla="*/ 366 h 514"/>
                <a:gd name="T46" fmla="*/ 246 w 571"/>
                <a:gd name="T47" fmla="*/ 366 h 514"/>
                <a:gd name="T48" fmla="*/ 196 w 571"/>
                <a:gd name="T49" fmla="*/ 422 h 514"/>
                <a:gd name="T50" fmla="*/ 197 w 571"/>
                <a:gd name="T51" fmla="*/ 433 h 514"/>
                <a:gd name="T52" fmla="*/ 260 w 571"/>
                <a:gd name="T53" fmla="*/ 440 h 514"/>
                <a:gd name="T54" fmla="*/ 277 w 571"/>
                <a:gd name="T55" fmla="*/ 500 h 514"/>
                <a:gd name="T56" fmla="*/ 298 w 571"/>
                <a:gd name="T57" fmla="*/ 497 h 514"/>
                <a:gd name="T58" fmla="*/ 321 w 571"/>
                <a:gd name="T59" fmla="*/ 425 h 514"/>
                <a:gd name="T60" fmla="*/ 323 w 571"/>
                <a:gd name="T61" fmla="*/ 388 h 514"/>
                <a:gd name="T62" fmla="*/ 360 w 571"/>
                <a:gd name="T63" fmla="*/ 370 h 514"/>
                <a:gd name="T64" fmla="*/ 358 w 571"/>
                <a:gd name="T65" fmla="*/ 355 h 514"/>
                <a:gd name="T66" fmla="*/ 323 w 571"/>
                <a:gd name="T67" fmla="*/ 340 h 514"/>
                <a:gd name="T68" fmla="*/ 351 w 571"/>
                <a:gd name="T69" fmla="*/ 297 h 514"/>
                <a:gd name="T70" fmla="*/ 313 w 571"/>
                <a:gd name="T71" fmla="*/ 248 h 514"/>
                <a:gd name="T72" fmla="*/ 317 w 571"/>
                <a:gd name="T73" fmla="*/ 230 h 514"/>
                <a:gd name="T74" fmla="*/ 508 w 571"/>
                <a:gd name="T75" fmla="*/ 179 h 514"/>
                <a:gd name="T76" fmla="*/ 452 w 571"/>
                <a:gd name="T77" fmla="*/ 417 h 514"/>
                <a:gd name="T78" fmla="*/ 427 w 571"/>
                <a:gd name="T79" fmla="*/ 451 h 514"/>
                <a:gd name="T80" fmla="*/ 518 w 571"/>
                <a:gd name="T81" fmla="*/ 465 h 514"/>
                <a:gd name="T82" fmla="*/ 555 w 571"/>
                <a:gd name="T83" fmla="*/ 270 h 514"/>
                <a:gd name="T84" fmla="*/ 570 w 571"/>
                <a:gd name="T85" fmla="*/ 206 h 514"/>
                <a:gd name="T86" fmla="*/ 533 w 571"/>
                <a:gd name="T87" fmla="*/ 109 h 514"/>
                <a:gd name="T88" fmla="*/ 459 w 571"/>
                <a:gd name="T89" fmla="*/ 127 h 514"/>
                <a:gd name="T90" fmla="*/ 279 w 571"/>
                <a:gd name="T91" fmla="*/ 181 h 514"/>
                <a:gd name="T92" fmla="*/ 213 w 571"/>
                <a:gd name="T93" fmla="*/ 299 h 514"/>
                <a:gd name="T94" fmla="*/ 172 w 571"/>
                <a:gd name="T95" fmla="*/ 312 h 514"/>
                <a:gd name="T96" fmla="*/ 174 w 571"/>
                <a:gd name="T97" fmla="*/ 324 h 514"/>
                <a:gd name="T98" fmla="*/ 215 w 571"/>
                <a:gd name="T99" fmla="*/ 311 h 514"/>
                <a:gd name="T100" fmla="*/ 213 w 571"/>
                <a:gd name="T101" fmla="*/ 299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71" h="514">
                  <a:moveTo>
                    <a:pt x="209" y="5"/>
                  </a:moveTo>
                  <a:cubicBezTo>
                    <a:pt x="227" y="0"/>
                    <a:pt x="239" y="31"/>
                    <a:pt x="259" y="35"/>
                  </a:cubicBezTo>
                  <a:cubicBezTo>
                    <a:pt x="280" y="39"/>
                    <a:pt x="313" y="25"/>
                    <a:pt x="338" y="26"/>
                  </a:cubicBezTo>
                  <a:cubicBezTo>
                    <a:pt x="383" y="26"/>
                    <a:pt x="349" y="60"/>
                    <a:pt x="325" y="64"/>
                  </a:cubicBezTo>
                  <a:cubicBezTo>
                    <a:pt x="306" y="67"/>
                    <a:pt x="259" y="68"/>
                    <a:pt x="241" y="84"/>
                  </a:cubicBezTo>
                  <a:cubicBezTo>
                    <a:pt x="227" y="96"/>
                    <a:pt x="223" y="119"/>
                    <a:pt x="217" y="135"/>
                  </a:cubicBezTo>
                  <a:cubicBezTo>
                    <a:pt x="206" y="170"/>
                    <a:pt x="183" y="227"/>
                    <a:pt x="160" y="255"/>
                  </a:cubicBezTo>
                  <a:cubicBezTo>
                    <a:pt x="153" y="264"/>
                    <a:pt x="119" y="303"/>
                    <a:pt x="103" y="291"/>
                  </a:cubicBezTo>
                  <a:cubicBezTo>
                    <a:pt x="88" y="279"/>
                    <a:pt x="108" y="251"/>
                    <a:pt x="112" y="242"/>
                  </a:cubicBezTo>
                  <a:cubicBezTo>
                    <a:pt x="129" y="208"/>
                    <a:pt x="187" y="152"/>
                    <a:pt x="182" y="112"/>
                  </a:cubicBezTo>
                  <a:cubicBezTo>
                    <a:pt x="178" y="80"/>
                    <a:pt x="108" y="99"/>
                    <a:pt x="96" y="65"/>
                  </a:cubicBezTo>
                  <a:cubicBezTo>
                    <a:pt x="99" y="39"/>
                    <a:pt x="146" y="48"/>
                    <a:pt x="170" y="35"/>
                  </a:cubicBezTo>
                  <a:cubicBezTo>
                    <a:pt x="185" y="27"/>
                    <a:pt x="198" y="17"/>
                    <a:pt x="209" y="5"/>
                  </a:cubicBezTo>
                  <a:close/>
                  <a:moveTo>
                    <a:pt x="42" y="305"/>
                  </a:moveTo>
                  <a:cubicBezTo>
                    <a:pt x="46" y="336"/>
                    <a:pt x="52" y="368"/>
                    <a:pt x="56" y="399"/>
                  </a:cubicBezTo>
                  <a:cubicBezTo>
                    <a:pt x="57" y="411"/>
                    <a:pt x="64" y="433"/>
                    <a:pt x="46" y="434"/>
                  </a:cubicBezTo>
                  <a:cubicBezTo>
                    <a:pt x="29" y="436"/>
                    <a:pt x="0" y="423"/>
                    <a:pt x="0" y="401"/>
                  </a:cubicBezTo>
                  <a:cubicBezTo>
                    <a:pt x="4" y="362"/>
                    <a:pt x="6" y="320"/>
                    <a:pt x="13" y="281"/>
                  </a:cubicBezTo>
                  <a:cubicBezTo>
                    <a:pt x="19" y="245"/>
                    <a:pt x="32" y="247"/>
                    <a:pt x="42" y="305"/>
                  </a:cubicBezTo>
                  <a:close/>
                  <a:moveTo>
                    <a:pt x="279" y="181"/>
                  </a:moveTo>
                  <a:cubicBezTo>
                    <a:pt x="249" y="210"/>
                    <a:pt x="273" y="234"/>
                    <a:pt x="270" y="273"/>
                  </a:cubicBezTo>
                  <a:cubicBezTo>
                    <a:pt x="268" y="307"/>
                    <a:pt x="238" y="331"/>
                    <a:pt x="210" y="354"/>
                  </a:cubicBezTo>
                  <a:cubicBezTo>
                    <a:pt x="202" y="361"/>
                    <a:pt x="205" y="366"/>
                    <a:pt x="216" y="366"/>
                  </a:cubicBezTo>
                  <a:cubicBezTo>
                    <a:pt x="227" y="365"/>
                    <a:pt x="240" y="361"/>
                    <a:pt x="246" y="366"/>
                  </a:cubicBezTo>
                  <a:cubicBezTo>
                    <a:pt x="257" y="396"/>
                    <a:pt x="202" y="394"/>
                    <a:pt x="196" y="422"/>
                  </a:cubicBezTo>
                  <a:cubicBezTo>
                    <a:pt x="195" y="425"/>
                    <a:pt x="194" y="429"/>
                    <a:pt x="197" y="433"/>
                  </a:cubicBezTo>
                  <a:cubicBezTo>
                    <a:pt x="210" y="448"/>
                    <a:pt x="243" y="427"/>
                    <a:pt x="260" y="440"/>
                  </a:cubicBezTo>
                  <a:cubicBezTo>
                    <a:pt x="274" y="451"/>
                    <a:pt x="268" y="484"/>
                    <a:pt x="277" y="500"/>
                  </a:cubicBezTo>
                  <a:cubicBezTo>
                    <a:pt x="285" y="514"/>
                    <a:pt x="292" y="507"/>
                    <a:pt x="298" y="497"/>
                  </a:cubicBezTo>
                  <a:cubicBezTo>
                    <a:pt x="310" y="477"/>
                    <a:pt x="320" y="437"/>
                    <a:pt x="321" y="425"/>
                  </a:cubicBezTo>
                  <a:cubicBezTo>
                    <a:pt x="322" y="412"/>
                    <a:pt x="316" y="398"/>
                    <a:pt x="323" y="388"/>
                  </a:cubicBezTo>
                  <a:cubicBezTo>
                    <a:pt x="330" y="378"/>
                    <a:pt x="347" y="379"/>
                    <a:pt x="360" y="370"/>
                  </a:cubicBezTo>
                  <a:cubicBezTo>
                    <a:pt x="368" y="364"/>
                    <a:pt x="368" y="358"/>
                    <a:pt x="358" y="355"/>
                  </a:cubicBezTo>
                  <a:cubicBezTo>
                    <a:pt x="345" y="351"/>
                    <a:pt x="324" y="348"/>
                    <a:pt x="323" y="340"/>
                  </a:cubicBezTo>
                  <a:cubicBezTo>
                    <a:pt x="324" y="324"/>
                    <a:pt x="352" y="314"/>
                    <a:pt x="351" y="297"/>
                  </a:cubicBezTo>
                  <a:cubicBezTo>
                    <a:pt x="349" y="277"/>
                    <a:pt x="312" y="281"/>
                    <a:pt x="313" y="248"/>
                  </a:cubicBezTo>
                  <a:cubicBezTo>
                    <a:pt x="313" y="242"/>
                    <a:pt x="313" y="235"/>
                    <a:pt x="317" y="230"/>
                  </a:cubicBezTo>
                  <a:cubicBezTo>
                    <a:pt x="338" y="201"/>
                    <a:pt x="482" y="150"/>
                    <a:pt x="508" y="179"/>
                  </a:cubicBezTo>
                  <a:cubicBezTo>
                    <a:pt x="559" y="240"/>
                    <a:pt x="527" y="385"/>
                    <a:pt x="452" y="417"/>
                  </a:cubicBezTo>
                  <a:cubicBezTo>
                    <a:pt x="438" y="422"/>
                    <a:pt x="412" y="432"/>
                    <a:pt x="427" y="451"/>
                  </a:cubicBezTo>
                  <a:cubicBezTo>
                    <a:pt x="444" y="472"/>
                    <a:pt x="502" y="479"/>
                    <a:pt x="518" y="465"/>
                  </a:cubicBezTo>
                  <a:cubicBezTo>
                    <a:pt x="553" y="434"/>
                    <a:pt x="551" y="322"/>
                    <a:pt x="555" y="270"/>
                  </a:cubicBezTo>
                  <a:cubicBezTo>
                    <a:pt x="559" y="250"/>
                    <a:pt x="571" y="228"/>
                    <a:pt x="570" y="206"/>
                  </a:cubicBezTo>
                  <a:cubicBezTo>
                    <a:pt x="569" y="181"/>
                    <a:pt x="551" y="120"/>
                    <a:pt x="533" y="109"/>
                  </a:cubicBezTo>
                  <a:cubicBezTo>
                    <a:pt x="515" y="97"/>
                    <a:pt x="505" y="115"/>
                    <a:pt x="459" y="127"/>
                  </a:cubicBezTo>
                  <a:cubicBezTo>
                    <a:pt x="414" y="140"/>
                    <a:pt x="331" y="162"/>
                    <a:pt x="279" y="181"/>
                  </a:cubicBezTo>
                  <a:close/>
                  <a:moveTo>
                    <a:pt x="213" y="299"/>
                  </a:moveTo>
                  <a:cubicBezTo>
                    <a:pt x="204" y="292"/>
                    <a:pt x="176" y="303"/>
                    <a:pt x="172" y="312"/>
                  </a:cubicBezTo>
                  <a:cubicBezTo>
                    <a:pt x="169" y="317"/>
                    <a:pt x="169" y="320"/>
                    <a:pt x="174" y="324"/>
                  </a:cubicBezTo>
                  <a:cubicBezTo>
                    <a:pt x="183" y="330"/>
                    <a:pt x="210" y="321"/>
                    <a:pt x="215" y="311"/>
                  </a:cubicBezTo>
                  <a:cubicBezTo>
                    <a:pt x="217" y="307"/>
                    <a:pt x="216" y="303"/>
                    <a:pt x="213" y="299"/>
                  </a:cubicBezTo>
                  <a:close/>
                </a:path>
              </a:pathLst>
            </a:custGeom>
            <a:solidFill>
              <a:srgbClr val="14378B"/>
            </a:solidFill>
            <a:ln>
              <a:noFill/>
            </a:ln>
          </p:spPr>
          <p:txBody>
            <a:bodyPr anchor="ctr"/>
            <a:lstStyle/>
            <a:p>
              <a:pPr algn="ctr"/>
              <a:endParaRPr/>
            </a:p>
          </p:txBody>
        </p:sp>
        <p:sp>
          <p:nvSpPr>
            <p:cNvPr id="80" name="îsļiḑê"/>
            <p:cNvSpPr/>
            <p:nvPr/>
          </p:nvSpPr>
          <p:spPr bwMode="auto">
            <a:xfrm>
              <a:off x="8009610" y="-471777"/>
              <a:ext cx="291285" cy="247086"/>
            </a:xfrm>
            <a:custGeom>
              <a:avLst/>
              <a:gdLst>
                <a:gd name="T0" fmla="*/ 196 w 522"/>
                <a:gd name="T1" fmla="*/ 4 h 442"/>
                <a:gd name="T2" fmla="*/ 234 w 522"/>
                <a:gd name="T3" fmla="*/ 136 h 442"/>
                <a:gd name="T4" fmla="*/ 240 w 522"/>
                <a:gd name="T5" fmla="*/ 172 h 442"/>
                <a:gd name="T6" fmla="*/ 410 w 522"/>
                <a:gd name="T7" fmla="*/ 180 h 442"/>
                <a:gd name="T8" fmla="*/ 400 w 522"/>
                <a:gd name="T9" fmla="*/ 223 h 442"/>
                <a:gd name="T10" fmla="*/ 235 w 522"/>
                <a:gd name="T11" fmla="*/ 231 h 442"/>
                <a:gd name="T12" fmla="*/ 207 w 522"/>
                <a:gd name="T13" fmla="*/ 295 h 442"/>
                <a:gd name="T14" fmla="*/ 145 w 522"/>
                <a:gd name="T15" fmla="*/ 378 h 442"/>
                <a:gd name="T16" fmla="*/ 83 w 522"/>
                <a:gd name="T17" fmla="*/ 391 h 442"/>
                <a:gd name="T18" fmla="*/ 148 w 522"/>
                <a:gd name="T19" fmla="*/ 312 h 442"/>
                <a:gd name="T20" fmla="*/ 162 w 522"/>
                <a:gd name="T21" fmla="*/ 259 h 442"/>
                <a:gd name="T22" fmla="*/ 1 w 522"/>
                <a:gd name="T23" fmla="*/ 259 h 442"/>
                <a:gd name="T24" fmla="*/ 0 w 522"/>
                <a:gd name="T25" fmla="*/ 255 h 442"/>
                <a:gd name="T26" fmla="*/ 46 w 522"/>
                <a:gd name="T27" fmla="*/ 232 h 442"/>
                <a:gd name="T28" fmla="*/ 161 w 522"/>
                <a:gd name="T29" fmla="*/ 209 h 442"/>
                <a:gd name="T30" fmla="*/ 193 w 522"/>
                <a:gd name="T31" fmla="*/ 96 h 442"/>
                <a:gd name="T32" fmla="*/ 196 w 522"/>
                <a:gd name="T33" fmla="*/ 4 h 442"/>
                <a:gd name="T34" fmla="*/ 351 w 522"/>
                <a:gd name="T35" fmla="*/ 310 h 442"/>
                <a:gd name="T36" fmla="*/ 322 w 522"/>
                <a:gd name="T37" fmla="*/ 317 h 442"/>
                <a:gd name="T38" fmla="*/ 347 w 522"/>
                <a:gd name="T39" fmla="*/ 343 h 442"/>
                <a:gd name="T40" fmla="*/ 376 w 522"/>
                <a:gd name="T41" fmla="*/ 361 h 442"/>
                <a:gd name="T42" fmla="*/ 462 w 522"/>
                <a:gd name="T43" fmla="*/ 423 h 442"/>
                <a:gd name="T44" fmla="*/ 512 w 522"/>
                <a:gd name="T45" fmla="*/ 424 h 442"/>
                <a:gd name="T46" fmla="*/ 493 w 522"/>
                <a:gd name="T47" fmla="*/ 370 h 442"/>
                <a:gd name="T48" fmla="*/ 351 w 522"/>
                <a:gd name="T49" fmla="*/ 310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2" h="442">
                  <a:moveTo>
                    <a:pt x="196" y="4"/>
                  </a:moveTo>
                  <a:cubicBezTo>
                    <a:pt x="243" y="0"/>
                    <a:pt x="240" y="99"/>
                    <a:pt x="234" y="136"/>
                  </a:cubicBezTo>
                  <a:cubicBezTo>
                    <a:pt x="234" y="145"/>
                    <a:pt x="234" y="166"/>
                    <a:pt x="240" y="172"/>
                  </a:cubicBezTo>
                  <a:cubicBezTo>
                    <a:pt x="254" y="186"/>
                    <a:pt x="392" y="178"/>
                    <a:pt x="410" y="180"/>
                  </a:cubicBezTo>
                  <a:cubicBezTo>
                    <a:pt x="442" y="185"/>
                    <a:pt x="443" y="224"/>
                    <a:pt x="400" y="223"/>
                  </a:cubicBezTo>
                  <a:cubicBezTo>
                    <a:pt x="370" y="222"/>
                    <a:pt x="262" y="219"/>
                    <a:pt x="235" y="231"/>
                  </a:cubicBezTo>
                  <a:cubicBezTo>
                    <a:pt x="215" y="240"/>
                    <a:pt x="215" y="276"/>
                    <a:pt x="207" y="295"/>
                  </a:cubicBezTo>
                  <a:cubicBezTo>
                    <a:pt x="193" y="327"/>
                    <a:pt x="173" y="357"/>
                    <a:pt x="145" y="378"/>
                  </a:cubicBezTo>
                  <a:cubicBezTo>
                    <a:pt x="135" y="385"/>
                    <a:pt x="88" y="413"/>
                    <a:pt x="83" y="391"/>
                  </a:cubicBezTo>
                  <a:cubicBezTo>
                    <a:pt x="80" y="380"/>
                    <a:pt x="131" y="338"/>
                    <a:pt x="148" y="312"/>
                  </a:cubicBezTo>
                  <a:cubicBezTo>
                    <a:pt x="162" y="291"/>
                    <a:pt x="171" y="269"/>
                    <a:pt x="162" y="259"/>
                  </a:cubicBezTo>
                  <a:cubicBezTo>
                    <a:pt x="136" y="235"/>
                    <a:pt x="35" y="283"/>
                    <a:pt x="1" y="259"/>
                  </a:cubicBezTo>
                  <a:cubicBezTo>
                    <a:pt x="1" y="258"/>
                    <a:pt x="1" y="256"/>
                    <a:pt x="0" y="255"/>
                  </a:cubicBezTo>
                  <a:cubicBezTo>
                    <a:pt x="2" y="240"/>
                    <a:pt x="27" y="231"/>
                    <a:pt x="46" y="232"/>
                  </a:cubicBezTo>
                  <a:cubicBezTo>
                    <a:pt x="82" y="234"/>
                    <a:pt x="137" y="234"/>
                    <a:pt x="161" y="209"/>
                  </a:cubicBezTo>
                  <a:cubicBezTo>
                    <a:pt x="183" y="187"/>
                    <a:pt x="192" y="135"/>
                    <a:pt x="193" y="96"/>
                  </a:cubicBezTo>
                  <a:cubicBezTo>
                    <a:pt x="195" y="58"/>
                    <a:pt x="163" y="26"/>
                    <a:pt x="196" y="4"/>
                  </a:cubicBezTo>
                  <a:close/>
                  <a:moveTo>
                    <a:pt x="351" y="310"/>
                  </a:moveTo>
                  <a:cubicBezTo>
                    <a:pt x="340" y="308"/>
                    <a:pt x="327" y="305"/>
                    <a:pt x="322" y="317"/>
                  </a:cubicBezTo>
                  <a:cubicBezTo>
                    <a:pt x="324" y="330"/>
                    <a:pt x="336" y="337"/>
                    <a:pt x="347" y="343"/>
                  </a:cubicBezTo>
                  <a:cubicBezTo>
                    <a:pt x="358" y="348"/>
                    <a:pt x="367" y="354"/>
                    <a:pt x="376" y="361"/>
                  </a:cubicBezTo>
                  <a:cubicBezTo>
                    <a:pt x="402" y="381"/>
                    <a:pt x="433" y="407"/>
                    <a:pt x="462" y="423"/>
                  </a:cubicBezTo>
                  <a:cubicBezTo>
                    <a:pt x="473" y="429"/>
                    <a:pt x="502" y="442"/>
                    <a:pt x="512" y="424"/>
                  </a:cubicBezTo>
                  <a:cubicBezTo>
                    <a:pt x="522" y="405"/>
                    <a:pt x="504" y="379"/>
                    <a:pt x="493" y="370"/>
                  </a:cubicBezTo>
                  <a:cubicBezTo>
                    <a:pt x="467" y="350"/>
                    <a:pt x="394" y="316"/>
                    <a:pt x="351" y="310"/>
                  </a:cubicBezTo>
                  <a:close/>
                </a:path>
              </a:pathLst>
            </a:custGeom>
            <a:solidFill>
              <a:srgbClr val="14378B"/>
            </a:solidFill>
            <a:ln>
              <a:noFill/>
            </a:ln>
          </p:spPr>
          <p:txBody>
            <a:bodyPr anchor="ctr"/>
            <a:lstStyle/>
            <a:p>
              <a:pPr algn="ctr"/>
              <a:endParaRPr/>
            </a:p>
          </p:txBody>
        </p:sp>
        <p:sp>
          <p:nvSpPr>
            <p:cNvPr id="81" name="îṥľïďê"/>
            <p:cNvSpPr/>
            <p:nvPr/>
          </p:nvSpPr>
          <p:spPr bwMode="auto">
            <a:xfrm>
              <a:off x="7201788" y="-123513"/>
              <a:ext cx="59641" cy="74020"/>
            </a:xfrm>
            <a:custGeom>
              <a:avLst/>
              <a:gdLst>
                <a:gd name="T0" fmla="*/ 107 w 107"/>
                <a:gd name="T1" fmla="*/ 44 h 132"/>
                <a:gd name="T2" fmla="*/ 78 w 107"/>
                <a:gd name="T3" fmla="*/ 44 h 132"/>
                <a:gd name="T4" fmla="*/ 53 w 107"/>
                <a:gd name="T5" fmla="*/ 20 h 132"/>
                <a:gd name="T6" fmla="*/ 29 w 107"/>
                <a:gd name="T7" fmla="*/ 67 h 132"/>
                <a:gd name="T8" fmla="*/ 53 w 107"/>
                <a:gd name="T9" fmla="*/ 113 h 132"/>
                <a:gd name="T10" fmla="*/ 78 w 107"/>
                <a:gd name="T11" fmla="*/ 89 h 132"/>
                <a:gd name="T12" fmla="*/ 107 w 107"/>
                <a:gd name="T13" fmla="*/ 89 h 132"/>
                <a:gd name="T14" fmla="*/ 53 w 107"/>
                <a:gd name="T15" fmla="*/ 132 h 132"/>
                <a:gd name="T16" fmla="*/ 0 w 107"/>
                <a:gd name="T17" fmla="*/ 67 h 132"/>
                <a:gd name="T18" fmla="*/ 53 w 107"/>
                <a:gd name="T19" fmla="*/ 0 h 132"/>
                <a:gd name="T20" fmla="*/ 107 w 107"/>
                <a:gd name="T21" fmla="*/ 44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7" h="132">
                  <a:moveTo>
                    <a:pt x="107" y="44"/>
                  </a:moveTo>
                  <a:cubicBezTo>
                    <a:pt x="78" y="44"/>
                    <a:pt x="78" y="44"/>
                    <a:pt x="78" y="44"/>
                  </a:cubicBezTo>
                  <a:cubicBezTo>
                    <a:pt x="77" y="29"/>
                    <a:pt x="69" y="21"/>
                    <a:pt x="53" y="20"/>
                  </a:cubicBezTo>
                  <a:cubicBezTo>
                    <a:pt x="38" y="21"/>
                    <a:pt x="30" y="37"/>
                    <a:pt x="29" y="67"/>
                  </a:cubicBezTo>
                  <a:cubicBezTo>
                    <a:pt x="30" y="97"/>
                    <a:pt x="38" y="112"/>
                    <a:pt x="53" y="113"/>
                  </a:cubicBezTo>
                  <a:cubicBezTo>
                    <a:pt x="69" y="113"/>
                    <a:pt x="77" y="105"/>
                    <a:pt x="78" y="89"/>
                  </a:cubicBezTo>
                  <a:cubicBezTo>
                    <a:pt x="107" y="89"/>
                    <a:pt x="107" y="89"/>
                    <a:pt x="107" y="89"/>
                  </a:cubicBezTo>
                  <a:cubicBezTo>
                    <a:pt x="105" y="117"/>
                    <a:pt x="87" y="131"/>
                    <a:pt x="53" y="132"/>
                  </a:cubicBezTo>
                  <a:cubicBezTo>
                    <a:pt x="19" y="131"/>
                    <a:pt x="1" y="109"/>
                    <a:pt x="0" y="67"/>
                  </a:cubicBezTo>
                  <a:cubicBezTo>
                    <a:pt x="1" y="24"/>
                    <a:pt x="19" y="2"/>
                    <a:pt x="53" y="0"/>
                  </a:cubicBezTo>
                  <a:cubicBezTo>
                    <a:pt x="87" y="1"/>
                    <a:pt x="105" y="15"/>
                    <a:pt x="107" y="44"/>
                  </a:cubicBezTo>
                  <a:close/>
                </a:path>
              </a:pathLst>
            </a:custGeom>
            <a:solidFill>
              <a:srgbClr val="14378B"/>
            </a:solidFill>
            <a:ln>
              <a:noFill/>
            </a:ln>
          </p:spPr>
          <p:txBody>
            <a:bodyPr anchor="ctr"/>
            <a:lstStyle/>
            <a:p>
              <a:pPr algn="ctr"/>
              <a:endParaRPr/>
            </a:p>
          </p:txBody>
        </p:sp>
        <p:sp>
          <p:nvSpPr>
            <p:cNvPr id="82" name="îŝļíḍe"/>
            <p:cNvSpPr/>
            <p:nvPr/>
          </p:nvSpPr>
          <p:spPr bwMode="auto">
            <a:xfrm>
              <a:off x="7272612" y="-121383"/>
              <a:ext cx="49524" cy="70824"/>
            </a:xfrm>
            <a:custGeom>
              <a:avLst/>
              <a:gdLst>
                <a:gd name="T0" fmla="*/ 0 w 93"/>
                <a:gd name="T1" fmla="*/ 133 h 133"/>
                <a:gd name="T2" fmla="*/ 0 w 93"/>
                <a:gd name="T3" fmla="*/ 0 h 133"/>
                <a:gd name="T4" fmla="*/ 91 w 93"/>
                <a:gd name="T5" fmla="*/ 0 h 133"/>
                <a:gd name="T6" fmla="*/ 91 w 93"/>
                <a:gd name="T7" fmla="*/ 22 h 133"/>
                <a:gd name="T8" fmla="*/ 30 w 93"/>
                <a:gd name="T9" fmla="*/ 22 h 133"/>
                <a:gd name="T10" fmla="*/ 30 w 93"/>
                <a:gd name="T11" fmla="*/ 53 h 133"/>
                <a:gd name="T12" fmla="*/ 86 w 93"/>
                <a:gd name="T13" fmla="*/ 53 h 133"/>
                <a:gd name="T14" fmla="*/ 86 w 93"/>
                <a:gd name="T15" fmla="*/ 75 h 133"/>
                <a:gd name="T16" fmla="*/ 30 w 93"/>
                <a:gd name="T17" fmla="*/ 75 h 133"/>
                <a:gd name="T18" fmla="*/ 30 w 93"/>
                <a:gd name="T19" fmla="*/ 111 h 133"/>
                <a:gd name="T20" fmla="*/ 93 w 93"/>
                <a:gd name="T21" fmla="*/ 111 h 133"/>
                <a:gd name="T22" fmla="*/ 93 w 93"/>
                <a:gd name="T23" fmla="*/ 133 h 133"/>
                <a:gd name="T24" fmla="*/ 0 w 93"/>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3" h="133">
                  <a:moveTo>
                    <a:pt x="0" y="133"/>
                  </a:moveTo>
                  <a:lnTo>
                    <a:pt x="0" y="0"/>
                  </a:lnTo>
                  <a:lnTo>
                    <a:pt x="91" y="0"/>
                  </a:lnTo>
                  <a:lnTo>
                    <a:pt x="91" y="22"/>
                  </a:lnTo>
                  <a:lnTo>
                    <a:pt x="30" y="22"/>
                  </a:lnTo>
                  <a:lnTo>
                    <a:pt x="30" y="53"/>
                  </a:lnTo>
                  <a:lnTo>
                    <a:pt x="86" y="53"/>
                  </a:lnTo>
                  <a:lnTo>
                    <a:pt x="86" y="75"/>
                  </a:lnTo>
                  <a:lnTo>
                    <a:pt x="30" y="75"/>
                  </a:lnTo>
                  <a:lnTo>
                    <a:pt x="30" y="111"/>
                  </a:lnTo>
                  <a:lnTo>
                    <a:pt x="93" y="111"/>
                  </a:lnTo>
                  <a:lnTo>
                    <a:pt x="93" y="133"/>
                  </a:lnTo>
                  <a:lnTo>
                    <a:pt x="0" y="133"/>
                  </a:lnTo>
                  <a:close/>
                </a:path>
              </a:pathLst>
            </a:custGeom>
            <a:solidFill>
              <a:srgbClr val="14378B"/>
            </a:solidFill>
            <a:ln>
              <a:noFill/>
            </a:ln>
          </p:spPr>
          <p:txBody>
            <a:bodyPr anchor="ctr"/>
            <a:lstStyle/>
            <a:p>
              <a:pPr algn="ctr"/>
              <a:endParaRPr/>
            </a:p>
          </p:txBody>
        </p:sp>
        <p:sp>
          <p:nvSpPr>
            <p:cNvPr id="83" name="î$liḋè"/>
            <p:cNvSpPr/>
            <p:nvPr/>
          </p:nvSpPr>
          <p:spPr bwMode="auto">
            <a:xfrm>
              <a:off x="7337046" y="-121383"/>
              <a:ext cx="63902" cy="70824"/>
            </a:xfrm>
            <a:custGeom>
              <a:avLst/>
              <a:gdLst>
                <a:gd name="T0" fmla="*/ 120 w 120"/>
                <a:gd name="T1" fmla="*/ 133 h 133"/>
                <a:gd name="T2" fmla="*/ 80 w 120"/>
                <a:gd name="T3" fmla="*/ 133 h 133"/>
                <a:gd name="T4" fmla="*/ 27 w 120"/>
                <a:gd name="T5" fmla="*/ 22 h 133"/>
                <a:gd name="T6" fmla="*/ 27 w 120"/>
                <a:gd name="T7" fmla="*/ 23 h 133"/>
                <a:gd name="T8" fmla="*/ 27 w 120"/>
                <a:gd name="T9" fmla="*/ 133 h 133"/>
                <a:gd name="T10" fmla="*/ 0 w 120"/>
                <a:gd name="T11" fmla="*/ 133 h 133"/>
                <a:gd name="T12" fmla="*/ 0 w 120"/>
                <a:gd name="T13" fmla="*/ 0 h 133"/>
                <a:gd name="T14" fmla="*/ 43 w 120"/>
                <a:gd name="T15" fmla="*/ 0 h 133"/>
                <a:gd name="T16" fmla="*/ 93 w 120"/>
                <a:gd name="T17" fmla="*/ 106 h 133"/>
                <a:gd name="T18" fmla="*/ 94 w 120"/>
                <a:gd name="T19" fmla="*/ 105 h 133"/>
                <a:gd name="T20" fmla="*/ 94 w 120"/>
                <a:gd name="T21" fmla="*/ 0 h 133"/>
                <a:gd name="T22" fmla="*/ 120 w 120"/>
                <a:gd name="T23" fmla="*/ 0 h 133"/>
                <a:gd name="T24" fmla="*/ 120 w 120"/>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133">
                  <a:moveTo>
                    <a:pt x="120" y="133"/>
                  </a:moveTo>
                  <a:lnTo>
                    <a:pt x="80" y="133"/>
                  </a:lnTo>
                  <a:lnTo>
                    <a:pt x="27" y="22"/>
                  </a:lnTo>
                  <a:lnTo>
                    <a:pt x="27" y="23"/>
                  </a:lnTo>
                  <a:lnTo>
                    <a:pt x="27" y="133"/>
                  </a:lnTo>
                  <a:lnTo>
                    <a:pt x="0" y="133"/>
                  </a:lnTo>
                  <a:lnTo>
                    <a:pt x="0" y="0"/>
                  </a:lnTo>
                  <a:lnTo>
                    <a:pt x="43" y="0"/>
                  </a:lnTo>
                  <a:lnTo>
                    <a:pt x="93" y="106"/>
                  </a:lnTo>
                  <a:lnTo>
                    <a:pt x="94" y="105"/>
                  </a:lnTo>
                  <a:lnTo>
                    <a:pt x="94" y="0"/>
                  </a:lnTo>
                  <a:lnTo>
                    <a:pt x="120" y="0"/>
                  </a:lnTo>
                  <a:lnTo>
                    <a:pt x="120" y="133"/>
                  </a:lnTo>
                  <a:close/>
                </a:path>
              </a:pathLst>
            </a:custGeom>
            <a:solidFill>
              <a:srgbClr val="14378B"/>
            </a:solidFill>
            <a:ln>
              <a:noFill/>
            </a:ln>
          </p:spPr>
          <p:txBody>
            <a:bodyPr anchor="ctr"/>
            <a:lstStyle/>
            <a:p>
              <a:pPr algn="ctr"/>
              <a:endParaRPr/>
            </a:p>
          </p:txBody>
        </p:sp>
        <p:sp>
          <p:nvSpPr>
            <p:cNvPr id="84" name="iṥḷiḍê"/>
            <p:cNvSpPr/>
            <p:nvPr/>
          </p:nvSpPr>
          <p:spPr bwMode="auto">
            <a:xfrm>
              <a:off x="7411598" y="-121383"/>
              <a:ext cx="57511" cy="70824"/>
            </a:xfrm>
            <a:custGeom>
              <a:avLst/>
              <a:gdLst>
                <a:gd name="T0" fmla="*/ 0 w 108"/>
                <a:gd name="T1" fmla="*/ 22 h 133"/>
                <a:gd name="T2" fmla="*/ 0 w 108"/>
                <a:gd name="T3" fmla="*/ 0 h 133"/>
                <a:gd name="T4" fmla="*/ 108 w 108"/>
                <a:gd name="T5" fmla="*/ 0 h 133"/>
                <a:gd name="T6" fmla="*/ 108 w 108"/>
                <a:gd name="T7" fmla="*/ 22 h 133"/>
                <a:gd name="T8" fmla="*/ 69 w 108"/>
                <a:gd name="T9" fmla="*/ 22 h 133"/>
                <a:gd name="T10" fmla="*/ 69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85" name="îşļíḋé"/>
            <p:cNvSpPr/>
            <p:nvPr/>
          </p:nvSpPr>
          <p:spPr bwMode="auto">
            <a:xfrm>
              <a:off x="7479760" y="-121383"/>
              <a:ext cx="56979" cy="70824"/>
            </a:xfrm>
            <a:custGeom>
              <a:avLst/>
              <a:gdLst>
                <a:gd name="T0" fmla="*/ 27 w 102"/>
                <a:gd name="T1" fmla="*/ 21 h 127"/>
                <a:gd name="T2" fmla="*/ 27 w 102"/>
                <a:gd name="T3" fmla="*/ 55 h 127"/>
                <a:gd name="T4" fmla="*/ 50 w 102"/>
                <a:gd name="T5" fmla="*/ 55 h 127"/>
                <a:gd name="T6" fmla="*/ 69 w 102"/>
                <a:gd name="T7" fmla="*/ 37 h 127"/>
                <a:gd name="T8" fmla="*/ 50 w 102"/>
                <a:gd name="T9" fmla="*/ 21 h 127"/>
                <a:gd name="T10" fmla="*/ 27 w 102"/>
                <a:gd name="T11" fmla="*/ 21 h 127"/>
                <a:gd name="T12" fmla="*/ 27 w 102"/>
                <a:gd name="T13" fmla="*/ 76 h 127"/>
                <a:gd name="T14" fmla="*/ 27 w 102"/>
                <a:gd name="T15" fmla="*/ 127 h 127"/>
                <a:gd name="T16" fmla="*/ 0 w 102"/>
                <a:gd name="T17" fmla="*/ 127 h 127"/>
                <a:gd name="T18" fmla="*/ 0 w 102"/>
                <a:gd name="T19" fmla="*/ 0 h 127"/>
                <a:gd name="T20" fmla="*/ 54 w 102"/>
                <a:gd name="T21" fmla="*/ 0 h 127"/>
                <a:gd name="T22" fmla="*/ 98 w 102"/>
                <a:gd name="T23" fmla="*/ 33 h 127"/>
                <a:gd name="T24" fmla="*/ 72 w 102"/>
                <a:gd name="T25" fmla="*/ 64 h 127"/>
                <a:gd name="T26" fmla="*/ 72 w 102"/>
                <a:gd name="T27" fmla="*/ 65 h 127"/>
                <a:gd name="T28" fmla="*/ 95 w 102"/>
                <a:gd name="T29" fmla="*/ 93 h 127"/>
                <a:gd name="T30" fmla="*/ 95 w 102"/>
                <a:gd name="T31" fmla="*/ 97 h 127"/>
                <a:gd name="T32" fmla="*/ 102 w 102"/>
                <a:gd name="T33" fmla="*/ 127 h 127"/>
                <a:gd name="T34" fmla="*/ 73 w 102"/>
                <a:gd name="T35" fmla="*/ 127 h 127"/>
                <a:gd name="T36" fmla="*/ 68 w 102"/>
                <a:gd name="T37" fmla="*/ 93 h 127"/>
                <a:gd name="T38" fmla="*/ 56 w 102"/>
                <a:gd name="T39" fmla="*/ 76 h 127"/>
                <a:gd name="T40" fmla="*/ 27 w 102"/>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2" h="127">
                  <a:moveTo>
                    <a:pt x="27" y="21"/>
                  </a:moveTo>
                  <a:cubicBezTo>
                    <a:pt x="27" y="55"/>
                    <a:pt x="27" y="55"/>
                    <a:pt x="27" y="55"/>
                  </a:cubicBezTo>
                  <a:cubicBezTo>
                    <a:pt x="50" y="55"/>
                    <a:pt x="50" y="55"/>
                    <a:pt x="50" y="55"/>
                  </a:cubicBezTo>
                  <a:cubicBezTo>
                    <a:pt x="63" y="55"/>
                    <a:pt x="69" y="49"/>
                    <a:pt x="69" y="37"/>
                  </a:cubicBezTo>
                  <a:cubicBezTo>
                    <a:pt x="69"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4" y="66"/>
                    <a:pt x="92" y="75"/>
                    <a:pt x="95" y="93"/>
                  </a:cubicBezTo>
                  <a:cubicBezTo>
                    <a:pt x="95" y="95"/>
                    <a:pt x="95" y="96"/>
                    <a:pt x="95" y="97"/>
                  </a:cubicBezTo>
                  <a:cubicBezTo>
                    <a:pt x="97" y="112"/>
                    <a:pt x="99" y="122"/>
                    <a:pt x="102" y="127"/>
                  </a:cubicBezTo>
                  <a:cubicBezTo>
                    <a:pt x="73" y="127"/>
                    <a:pt x="73" y="127"/>
                    <a:pt x="73" y="127"/>
                  </a:cubicBezTo>
                  <a:cubicBezTo>
                    <a:pt x="70" y="116"/>
                    <a:pt x="68"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87" name="ïś1îḓé"/>
            <p:cNvSpPr/>
            <p:nvPr/>
          </p:nvSpPr>
          <p:spPr bwMode="auto">
            <a:xfrm>
              <a:off x="7543661" y="-121383"/>
              <a:ext cx="69227" cy="70824"/>
            </a:xfrm>
            <a:custGeom>
              <a:avLst/>
              <a:gdLst>
                <a:gd name="T0" fmla="*/ 28 w 130"/>
                <a:gd name="T1" fmla="*/ 133 h 133"/>
                <a:gd name="T2" fmla="*/ 0 w 130"/>
                <a:gd name="T3" fmla="*/ 133 h 133"/>
                <a:gd name="T4" fmla="*/ 49 w 130"/>
                <a:gd name="T5" fmla="*/ 0 h 133"/>
                <a:gd name="T6" fmla="*/ 83 w 130"/>
                <a:gd name="T7" fmla="*/ 0 h 133"/>
                <a:gd name="T8" fmla="*/ 130 w 130"/>
                <a:gd name="T9" fmla="*/ 133 h 133"/>
                <a:gd name="T10" fmla="*/ 100 w 130"/>
                <a:gd name="T11" fmla="*/ 133 h 133"/>
                <a:gd name="T12" fmla="*/ 91 w 130"/>
                <a:gd name="T13" fmla="*/ 106 h 133"/>
                <a:gd name="T14" fmla="*/ 38 w 130"/>
                <a:gd name="T15" fmla="*/ 106 h 133"/>
                <a:gd name="T16" fmla="*/ 28 w 130"/>
                <a:gd name="T17" fmla="*/ 133 h 133"/>
                <a:gd name="T18" fmla="*/ 28 w 130"/>
                <a:gd name="T19" fmla="*/ 133 h 133"/>
                <a:gd name="T20" fmla="*/ 45 w 130"/>
                <a:gd name="T21" fmla="*/ 83 h 133"/>
                <a:gd name="T22" fmla="*/ 84 w 130"/>
                <a:gd name="T23" fmla="*/ 83 h 133"/>
                <a:gd name="T24" fmla="*/ 65 w 130"/>
                <a:gd name="T25" fmla="*/ 26 h 133"/>
                <a:gd name="T26" fmla="*/ 65 w 130"/>
                <a:gd name="T27" fmla="*/ 26 h 133"/>
                <a:gd name="T28" fmla="*/ 45 w 130"/>
                <a:gd name="T29" fmla="*/ 8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0" h="133">
                  <a:moveTo>
                    <a:pt x="28" y="133"/>
                  </a:moveTo>
                  <a:lnTo>
                    <a:pt x="0" y="133"/>
                  </a:lnTo>
                  <a:lnTo>
                    <a:pt x="49" y="0"/>
                  </a:lnTo>
                  <a:lnTo>
                    <a:pt x="83" y="0"/>
                  </a:lnTo>
                  <a:lnTo>
                    <a:pt x="130" y="133"/>
                  </a:lnTo>
                  <a:lnTo>
                    <a:pt x="100" y="133"/>
                  </a:lnTo>
                  <a:lnTo>
                    <a:pt x="91" y="106"/>
                  </a:lnTo>
                  <a:lnTo>
                    <a:pt x="38" y="106"/>
                  </a:lnTo>
                  <a:lnTo>
                    <a:pt x="28" y="133"/>
                  </a:lnTo>
                  <a:lnTo>
                    <a:pt x="28" y="133"/>
                  </a:lnTo>
                  <a:close/>
                  <a:moveTo>
                    <a:pt x="45" y="83"/>
                  </a:moveTo>
                  <a:lnTo>
                    <a:pt x="84" y="83"/>
                  </a:lnTo>
                  <a:lnTo>
                    <a:pt x="65" y="26"/>
                  </a:lnTo>
                  <a:lnTo>
                    <a:pt x="65" y="26"/>
                  </a:lnTo>
                  <a:lnTo>
                    <a:pt x="45" y="83"/>
                  </a:lnTo>
                  <a:close/>
                </a:path>
              </a:pathLst>
            </a:custGeom>
            <a:solidFill>
              <a:srgbClr val="14378B"/>
            </a:solidFill>
            <a:ln>
              <a:noFill/>
            </a:ln>
          </p:spPr>
          <p:txBody>
            <a:bodyPr anchor="ctr"/>
            <a:lstStyle/>
            <a:p>
              <a:pPr algn="ctr"/>
              <a:endParaRPr/>
            </a:p>
          </p:txBody>
        </p:sp>
        <p:sp>
          <p:nvSpPr>
            <p:cNvPr id="89" name="iš1îḑe"/>
            <p:cNvSpPr/>
            <p:nvPr/>
          </p:nvSpPr>
          <p:spPr bwMode="auto">
            <a:xfrm>
              <a:off x="7624071" y="-121383"/>
              <a:ext cx="45796" cy="70824"/>
            </a:xfrm>
            <a:custGeom>
              <a:avLst/>
              <a:gdLst>
                <a:gd name="T0" fmla="*/ 86 w 86"/>
                <a:gd name="T1" fmla="*/ 133 h 133"/>
                <a:gd name="T2" fmla="*/ 0 w 86"/>
                <a:gd name="T3" fmla="*/ 133 h 133"/>
                <a:gd name="T4" fmla="*/ 0 w 86"/>
                <a:gd name="T5" fmla="*/ 0 h 133"/>
                <a:gd name="T6" fmla="*/ 28 w 86"/>
                <a:gd name="T7" fmla="*/ 0 h 133"/>
                <a:gd name="T8" fmla="*/ 28 w 86"/>
                <a:gd name="T9" fmla="*/ 111 h 133"/>
                <a:gd name="T10" fmla="*/ 86 w 86"/>
                <a:gd name="T11" fmla="*/ 111 h 133"/>
                <a:gd name="T12" fmla="*/ 86 w 86"/>
                <a:gd name="T13" fmla="*/ 133 h 133"/>
              </a:gdLst>
              <a:ahLst/>
              <a:cxnLst>
                <a:cxn ang="0">
                  <a:pos x="T0" y="T1"/>
                </a:cxn>
                <a:cxn ang="0">
                  <a:pos x="T2" y="T3"/>
                </a:cxn>
                <a:cxn ang="0">
                  <a:pos x="T4" y="T5"/>
                </a:cxn>
                <a:cxn ang="0">
                  <a:pos x="T6" y="T7"/>
                </a:cxn>
                <a:cxn ang="0">
                  <a:pos x="T8" y="T9"/>
                </a:cxn>
                <a:cxn ang="0">
                  <a:pos x="T10" y="T11"/>
                </a:cxn>
                <a:cxn ang="0">
                  <a:pos x="T12" y="T13"/>
                </a:cxn>
              </a:cxnLst>
              <a:rect l="0" t="0" r="r" b="b"/>
              <a:pathLst>
                <a:path w="86" h="133">
                  <a:moveTo>
                    <a:pt x="86" y="133"/>
                  </a:moveTo>
                  <a:lnTo>
                    <a:pt x="0" y="133"/>
                  </a:lnTo>
                  <a:lnTo>
                    <a:pt x="0" y="0"/>
                  </a:lnTo>
                  <a:lnTo>
                    <a:pt x="28" y="0"/>
                  </a:lnTo>
                  <a:lnTo>
                    <a:pt x="28" y="111"/>
                  </a:lnTo>
                  <a:lnTo>
                    <a:pt x="86" y="111"/>
                  </a:lnTo>
                  <a:lnTo>
                    <a:pt x="86" y="133"/>
                  </a:lnTo>
                  <a:close/>
                </a:path>
              </a:pathLst>
            </a:custGeom>
            <a:solidFill>
              <a:srgbClr val="14378B"/>
            </a:solidFill>
            <a:ln>
              <a:noFill/>
            </a:ln>
          </p:spPr>
          <p:txBody>
            <a:bodyPr anchor="ctr"/>
            <a:lstStyle/>
            <a:p>
              <a:pPr algn="ctr"/>
              <a:endParaRPr/>
            </a:p>
          </p:txBody>
        </p:sp>
        <p:sp>
          <p:nvSpPr>
            <p:cNvPr id="90" name="isļiḑê"/>
            <p:cNvSpPr/>
            <p:nvPr/>
          </p:nvSpPr>
          <p:spPr bwMode="auto">
            <a:xfrm>
              <a:off x="7698623"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7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7" y="0"/>
                  </a:cubicBezTo>
                  <a:cubicBezTo>
                    <a:pt x="84" y="2"/>
                    <a:pt x="99" y="15"/>
                    <a:pt x="100" y="39"/>
                  </a:cubicBezTo>
                  <a:close/>
                </a:path>
              </a:pathLst>
            </a:custGeom>
            <a:solidFill>
              <a:srgbClr val="14378B"/>
            </a:solidFill>
            <a:ln>
              <a:noFill/>
            </a:ln>
          </p:spPr>
          <p:txBody>
            <a:bodyPr anchor="ctr"/>
            <a:lstStyle/>
            <a:p>
              <a:pPr algn="ctr"/>
              <a:endParaRPr/>
            </a:p>
          </p:txBody>
        </p:sp>
        <p:sp>
          <p:nvSpPr>
            <p:cNvPr id="91" name="îṥḻide"/>
            <p:cNvSpPr/>
            <p:nvPr/>
          </p:nvSpPr>
          <p:spPr bwMode="auto">
            <a:xfrm>
              <a:off x="7768382" y="-123513"/>
              <a:ext cx="67629" cy="74020"/>
            </a:xfrm>
            <a:custGeom>
              <a:avLst/>
              <a:gdLst>
                <a:gd name="T0" fmla="*/ 61 w 121"/>
                <a:gd name="T1" fmla="*/ 132 h 132"/>
                <a:gd name="T2" fmla="*/ 0 w 121"/>
                <a:gd name="T3" fmla="*/ 67 h 132"/>
                <a:gd name="T4" fmla="*/ 61 w 121"/>
                <a:gd name="T5" fmla="*/ 0 h 132"/>
                <a:gd name="T6" fmla="*/ 121 w 121"/>
                <a:gd name="T7" fmla="*/ 67 h 132"/>
                <a:gd name="T8" fmla="*/ 61 w 121"/>
                <a:gd name="T9" fmla="*/ 132 h 132"/>
                <a:gd name="T10" fmla="*/ 61 w 121"/>
                <a:gd name="T11" fmla="*/ 20 h 132"/>
                <a:gd name="T12" fmla="*/ 29 w 121"/>
                <a:gd name="T13" fmla="*/ 67 h 132"/>
                <a:gd name="T14" fmla="*/ 61 w 121"/>
                <a:gd name="T15" fmla="*/ 113 h 132"/>
                <a:gd name="T16" fmla="*/ 93 w 121"/>
                <a:gd name="T17" fmla="*/ 67 h 132"/>
                <a:gd name="T18" fmla="*/ 61 w 121"/>
                <a:gd name="T19" fmla="*/ 2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32">
                  <a:moveTo>
                    <a:pt x="61" y="132"/>
                  </a:moveTo>
                  <a:cubicBezTo>
                    <a:pt x="21" y="131"/>
                    <a:pt x="1" y="109"/>
                    <a:pt x="0" y="67"/>
                  </a:cubicBezTo>
                  <a:cubicBezTo>
                    <a:pt x="1" y="23"/>
                    <a:pt x="21" y="1"/>
                    <a:pt x="61" y="0"/>
                  </a:cubicBezTo>
                  <a:cubicBezTo>
                    <a:pt x="100" y="1"/>
                    <a:pt x="120" y="23"/>
                    <a:pt x="121" y="67"/>
                  </a:cubicBezTo>
                  <a:cubicBezTo>
                    <a:pt x="120" y="109"/>
                    <a:pt x="100" y="131"/>
                    <a:pt x="61" y="132"/>
                  </a:cubicBezTo>
                  <a:close/>
                  <a:moveTo>
                    <a:pt x="61" y="20"/>
                  </a:moveTo>
                  <a:cubicBezTo>
                    <a:pt x="39" y="20"/>
                    <a:pt x="29" y="36"/>
                    <a:pt x="29" y="67"/>
                  </a:cubicBezTo>
                  <a:cubicBezTo>
                    <a:pt x="29" y="98"/>
                    <a:pt x="39" y="113"/>
                    <a:pt x="61" y="113"/>
                  </a:cubicBezTo>
                  <a:cubicBezTo>
                    <a:pt x="82" y="113"/>
                    <a:pt x="93" y="98"/>
                    <a:pt x="93" y="67"/>
                  </a:cubicBezTo>
                  <a:cubicBezTo>
                    <a:pt x="93" y="36"/>
                    <a:pt x="82" y="20"/>
                    <a:pt x="61" y="20"/>
                  </a:cubicBezTo>
                  <a:close/>
                </a:path>
              </a:pathLst>
            </a:custGeom>
            <a:solidFill>
              <a:srgbClr val="14378B"/>
            </a:solidFill>
            <a:ln>
              <a:noFill/>
            </a:ln>
          </p:spPr>
          <p:txBody>
            <a:bodyPr anchor="ctr"/>
            <a:lstStyle/>
            <a:p>
              <a:pPr algn="ctr"/>
              <a:endParaRPr/>
            </a:p>
          </p:txBody>
        </p:sp>
        <p:sp>
          <p:nvSpPr>
            <p:cNvPr id="92" name="iṩ1íḋê"/>
            <p:cNvSpPr/>
            <p:nvPr/>
          </p:nvSpPr>
          <p:spPr bwMode="auto">
            <a:xfrm>
              <a:off x="7850921" y="-121383"/>
              <a:ext cx="62304" cy="71889"/>
            </a:xfrm>
            <a:custGeom>
              <a:avLst/>
              <a:gdLst>
                <a:gd name="T0" fmla="*/ 84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8 w 111"/>
                <a:gd name="T13" fmla="*/ 0 h 129"/>
                <a:gd name="T14" fmla="*/ 28 w 111"/>
                <a:gd name="T15" fmla="*/ 70 h 129"/>
                <a:gd name="T16" fmla="*/ 56 w 111"/>
                <a:gd name="T17" fmla="*/ 110 h 129"/>
                <a:gd name="T18" fmla="*/ 84 w 111"/>
                <a:gd name="T19" fmla="*/ 70 h 129"/>
                <a:gd name="T20" fmla="*/ 84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4" y="0"/>
                  </a:moveTo>
                  <a:cubicBezTo>
                    <a:pt x="111" y="0"/>
                    <a:pt x="111" y="0"/>
                    <a:pt x="111" y="0"/>
                  </a:cubicBezTo>
                  <a:cubicBezTo>
                    <a:pt x="111" y="80"/>
                    <a:pt x="111" y="80"/>
                    <a:pt x="111" y="80"/>
                  </a:cubicBezTo>
                  <a:cubicBezTo>
                    <a:pt x="110" y="112"/>
                    <a:pt x="91" y="128"/>
                    <a:pt x="56" y="129"/>
                  </a:cubicBezTo>
                  <a:cubicBezTo>
                    <a:pt x="20" y="128"/>
                    <a:pt x="1" y="112"/>
                    <a:pt x="0" y="80"/>
                  </a:cubicBezTo>
                  <a:cubicBezTo>
                    <a:pt x="0" y="0"/>
                    <a:pt x="0" y="0"/>
                    <a:pt x="0" y="0"/>
                  </a:cubicBezTo>
                  <a:cubicBezTo>
                    <a:pt x="28" y="0"/>
                    <a:pt x="28" y="0"/>
                    <a:pt x="28" y="0"/>
                  </a:cubicBezTo>
                  <a:cubicBezTo>
                    <a:pt x="28" y="70"/>
                    <a:pt x="28" y="70"/>
                    <a:pt x="28" y="70"/>
                  </a:cubicBezTo>
                  <a:cubicBezTo>
                    <a:pt x="26" y="98"/>
                    <a:pt x="35" y="111"/>
                    <a:pt x="56" y="110"/>
                  </a:cubicBezTo>
                  <a:cubicBezTo>
                    <a:pt x="76" y="111"/>
                    <a:pt x="85" y="98"/>
                    <a:pt x="84" y="70"/>
                  </a:cubicBezTo>
                  <a:lnTo>
                    <a:pt x="84" y="0"/>
                  </a:lnTo>
                  <a:close/>
                </a:path>
              </a:pathLst>
            </a:custGeom>
            <a:solidFill>
              <a:srgbClr val="14378B"/>
            </a:solidFill>
            <a:ln>
              <a:noFill/>
            </a:ln>
          </p:spPr>
          <p:txBody>
            <a:bodyPr anchor="ctr"/>
            <a:lstStyle/>
            <a:p>
              <a:pPr algn="ctr"/>
              <a:endParaRPr/>
            </a:p>
          </p:txBody>
        </p:sp>
        <p:sp>
          <p:nvSpPr>
            <p:cNvPr id="93" name="isļiḑe"/>
            <p:cNvSpPr/>
            <p:nvPr/>
          </p:nvSpPr>
          <p:spPr bwMode="auto">
            <a:xfrm>
              <a:off x="7924941" y="-121383"/>
              <a:ext cx="58044" cy="70824"/>
            </a:xfrm>
            <a:custGeom>
              <a:avLst/>
              <a:gdLst>
                <a:gd name="T0" fmla="*/ 0 w 109"/>
                <a:gd name="T1" fmla="*/ 22 h 133"/>
                <a:gd name="T2" fmla="*/ 0 w 109"/>
                <a:gd name="T3" fmla="*/ 0 h 133"/>
                <a:gd name="T4" fmla="*/ 109 w 109"/>
                <a:gd name="T5" fmla="*/ 0 h 133"/>
                <a:gd name="T6" fmla="*/ 109 w 109"/>
                <a:gd name="T7" fmla="*/ 22 h 133"/>
                <a:gd name="T8" fmla="*/ 69 w 109"/>
                <a:gd name="T9" fmla="*/ 22 h 133"/>
                <a:gd name="T10" fmla="*/ 69 w 109"/>
                <a:gd name="T11" fmla="*/ 133 h 133"/>
                <a:gd name="T12" fmla="*/ 40 w 109"/>
                <a:gd name="T13" fmla="*/ 133 h 133"/>
                <a:gd name="T14" fmla="*/ 40 w 109"/>
                <a:gd name="T15" fmla="*/ 22 h 133"/>
                <a:gd name="T16" fmla="*/ 0 w 109"/>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 h="133">
                  <a:moveTo>
                    <a:pt x="0" y="22"/>
                  </a:moveTo>
                  <a:lnTo>
                    <a:pt x="0" y="0"/>
                  </a:lnTo>
                  <a:lnTo>
                    <a:pt x="109" y="0"/>
                  </a:lnTo>
                  <a:lnTo>
                    <a:pt x="109"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94" name="išļïďè"/>
            <p:cNvSpPr/>
            <p:nvPr/>
          </p:nvSpPr>
          <p:spPr bwMode="auto">
            <a:xfrm>
              <a:off x="7994168" y="-121383"/>
              <a:ext cx="57511" cy="70824"/>
            </a:xfrm>
            <a:custGeom>
              <a:avLst/>
              <a:gdLst>
                <a:gd name="T0" fmla="*/ 28 w 108"/>
                <a:gd name="T1" fmla="*/ 133 h 133"/>
                <a:gd name="T2" fmla="*/ 0 w 108"/>
                <a:gd name="T3" fmla="*/ 133 h 133"/>
                <a:gd name="T4" fmla="*/ 0 w 108"/>
                <a:gd name="T5" fmla="*/ 0 h 133"/>
                <a:gd name="T6" fmla="*/ 28 w 108"/>
                <a:gd name="T7" fmla="*/ 0 h 133"/>
                <a:gd name="T8" fmla="*/ 28 w 108"/>
                <a:gd name="T9" fmla="*/ 52 h 133"/>
                <a:gd name="T10" fmla="*/ 79 w 108"/>
                <a:gd name="T11" fmla="*/ 52 h 133"/>
                <a:gd name="T12" fmla="*/ 79 w 108"/>
                <a:gd name="T13" fmla="*/ 0 h 133"/>
                <a:gd name="T14" fmla="*/ 108 w 108"/>
                <a:gd name="T15" fmla="*/ 0 h 133"/>
                <a:gd name="T16" fmla="*/ 108 w 108"/>
                <a:gd name="T17" fmla="*/ 133 h 133"/>
                <a:gd name="T18" fmla="*/ 80 w 108"/>
                <a:gd name="T19" fmla="*/ 133 h 133"/>
                <a:gd name="T20" fmla="*/ 80 w 108"/>
                <a:gd name="T21" fmla="*/ 75 h 133"/>
                <a:gd name="T22" fmla="*/ 28 w 108"/>
                <a:gd name="T23" fmla="*/ 75 h 133"/>
                <a:gd name="T24" fmla="*/ 28 w 108"/>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8" h="133">
                  <a:moveTo>
                    <a:pt x="28" y="133"/>
                  </a:moveTo>
                  <a:lnTo>
                    <a:pt x="0" y="133"/>
                  </a:lnTo>
                  <a:lnTo>
                    <a:pt x="0" y="0"/>
                  </a:lnTo>
                  <a:lnTo>
                    <a:pt x="28" y="0"/>
                  </a:lnTo>
                  <a:lnTo>
                    <a:pt x="28" y="52"/>
                  </a:lnTo>
                  <a:lnTo>
                    <a:pt x="79" y="52"/>
                  </a:lnTo>
                  <a:lnTo>
                    <a:pt x="79" y="0"/>
                  </a:lnTo>
                  <a:lnTo>
                    <a:pt x="108" y="0"/>
                  </a:lnTo>
                  <a:lnTo>
                    <a:pt x="108" y="133"/>
                  </a:lnTo>
                  <a:lnTo>
                    <a:pt x="80" y="133"/>
                  </a:lnTo>
                  <a:lnTo>
                    <a:pt x="80" y="75"/>
                  </a:lnTo>
                  <a:lnTo>
                    <a:pt x="28" y="75"/>
                  </a:lnTo>
                  <a:lnTo>
                    <a:pt x="28" y="133"/>
                  </a:lnTo>
                  <a:close/>
                </a:path>
              </a:pathLst>
            </a:custGeom>
            <a:solidFill>
              <a:srgbClr val="14378B"/>
            </a:solidFill>
            <a:ln>
              <a:noFill/>
            </a:ln>
          </p:spPr>
          <p:txBody>
            <a:bodyPr anchor="ctr"/>
            <a:lstStyle/>
            <a:p>
              <a:pPr algn="ctr"/>
              <a:endParaRPr/>
            </a:p>
          </p:txBody>
        </p:sp>
        <p:sp>
          <p:nvSpPr>
            <p:cNvPr id="95" name="íṩ1îdè"/>
            <p:cNvSpPr/>
            <p:nvPr/>
          </p:nvSpPr>
          <p:spPr bwMode="auto">
            <a:xfrm>
              <a:off x="8090552" y="-121383"/>
              <a:ext cx="62304" cy="71889"/>
            </a:xfrm>
            <a:custGeom>
              <a:avLst/>
              <a:gdLst>
                <a:gd name="T0" fmla="*/ 83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7 w 111"/>
                <a:gd name="T13" fmla="*/ 0 h 129"/>
                <a:gd name="T14" fmla="*/ 27 w 111"/>
                <a:gd name="T15" fmla="*/ 70 h 129"/>
                <a:gd name="T16" fmla="*/ 56 w 111"/>
                <a:gd name="T17" fmla="*/ 110 h 129"/>
                <a:gd name="T18" fmla="*/ 83 w 111"/>
                <a:gd name="T19" fmla="*/ 70 h 129"/>
                <a:gd name="T20" fmla="*/ 83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3" y="0"/>
                  </a:moveTo>
                  <a:cubicBezTo>
                    <a:pt x="111" y="0"/>
                    <a:pt x="111" y="0"/>
                    <a:pt x="111" y="0"/>
                  </a:cubicBezTo>
                  <a:cubicBezTo>
                    <a:pt x="111" y="80"/>
                    <a:pt x="111" y="80"/>
                    <a:pt x="111" y="80"/>
                  </a:cubicBezTo>
                  <a:cubicBezTo>
                    <a:pt x="109" y="112"/>
                    <a:pt x="91" y="128"/>
                    <a:pt x="56" y="129"/>
                  </a:cubicBezTo>
                  <a:cubicBezTo>
                    <a:pt x="19" y="128"/>
                    <a:pt x="1" y="112"/>
                    <a:pt x="0" y="80"/>
                  </a:cubicBezTo>
                  <a:cubicBezTo>
                    <a:pt x="0" y="0"/>
                    <a:pt x="0" y="0"/>
                    <a:pt x="0" y="0"/>
                  </a:cubicBezTo>
                  <a:cubicBezTo>
                    <a:pt x="27" y="0"/>
                    <a:pt x="27" y="0"/>
                    <a:pt x="27" y="0"/>
                  </a:cubicBezTo>
                  <a:cubicBezTo>
                    <a:pt x="27" y="70"/>
                    <a:pt x="27" y="70"/>
                    <a:pt x="27" y="70"/>
                  </a:cubicBezTo>
                  <a:cubicBezTo>
                    <a:pt x="26" y="98"/>
                    <a:pt x="35" y="111"/>
                    <a:pt x="56" y="110"/>
                  </a:cubicBezTo>
                  <a:cubicBezTo>
                    <a:pt x="76" y="111"/>
                    <a:pt x="85" y="98"/>
                    <a:pt x="83" y="70"/>
                  </a:cubicBezTo>
                  <a:lnTo>
                    <a:pt x="83" y="0"/>
                  </a:lnTo>
                  <a:close/>
                </a:path>
              </a:pathLst>
            </a:custGeom>
            <a:solidFill>
              <a:srgbClr val="14378B"/>
            </a:solidFill>
            <a:ln>
              <a:noFill/>
            </a:ln>
          </p:spPr>
          <p:txBody>
            <a:bodyPr anchor="ctr"/>
            <a:lstStyle/>
            <a:p>
              <a:pPr algn="ctr"/>
              <a:endParaRPr/>
            </a:p>
          </p:txBody>
        </p:sp>
        <p:sp>
          <p:nvSpPr>
            <p:cNvPr id="96" name="íṣlïḓé"/>
            <p:cNvSpPr/>
            <p:nvPr/>
          </p:nvSpPr>
          <p:spPr bwMode="auto">
            <a:xfrm>
              <a:off x="8169897" y="-121383"/>
              <a:ext cx="64434" cy="70824"/>
            </a:xfrm>
            <a:custGeom>
              <a:avLst/>
              <a:gdLst>
                <a:gd name="T0" fmla="*/ 121 w 121"/>
                <a:gd name="T1" fmla="*/ 133 h 133"/>
                <a:gd name="T2" fmla="*/ 79 w 121"/>
                <a:gd name="T3" fmla="*/ 133 h 133"/>
                <a:gd name="T4" fmla="*/ 27 w 121"/>
                <a:gd name="T5" fmla="*/ 22 h 133"/>
                <a:gd name="T6" fmla="*/ 26 w 121"/>
                <a:gd name="T7" fmla="*/ 23 h 133"/>
                <a:gd name="T8" fmla="*/ 26 w 121"/>
                <a:gd name="T9" fmla="*/ 133 h 133"/>
                <a:gd name="T10" fmla="*/ 0 w 121"/>
                <a:gd name="T11" fmla="*/ 133 h 133"/>
                <a:gd name="T12" fmla="*/ 0 w 121"/>
                <a:gd name="T13" fmla="*/ 0 h 133"/>
                <a:gd name="T14" fmla="*/ 42 w 121"/>
                <a:gd name="T15" fmla="*/ 0 h 133"/>
                <a:gd name="T16" fmla="*/ 93 w 121"/>
                <a:gd name="T17" fmla="*/ 106 h 133"/>
                <a:gd name="T18" fmla="*/ 93 w 121"/>
                <a:gd name="T19" fmla="*/ 105 h 133"/>
                <a:gd name="T20" fmla="*/ 93 w 121"/>
                <a:gd name="T21" fmla="*/ 0 h 133"/>
                <a:gd name="T22" fmla="*/ 121 w 121"/>
                <a:gd name="T23" fmla="*/ 0 h 133"/>
                <a:gd name="T24" fmla="*/ 121 w 121"/>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1" h="133">
                  <a:moveTo>
                    <a:pt x="121" y="133"/>
                  </a:moveTo>
                  <a:lnTo>
                    <a:pt x="79" y="133"/>
                  </a:lnTo>
                  <a:lnTo>
                    <a:pt x="27" y="22"/>
                  </a:lnTo>
                  <a:lnTo>
                    <a:pt x="26" y="23"/>
                  </a:lnTo>
                  <a:lnTo>
                    <a:pt x="26" y="133"/>
                  </a:lnTo>
                  <a:lnTo>
                    <a:pt x="0" y="133"/>
                  </a:lnTo>
                  <a:lnTo>
                    <a:pt x="0" y="0"/>
                  </a:lnTo>
                  <a:lnTo>
                    <a:pt x="42" y="0"/>
                  </a:lnTo>
                  <a:lnTo>
                    <a:pt x="93" y="106"/>
                  </a:lnTo>
                  <a:lnTo>
                    <a:pt x="93" y="105"/>
                  </a:lnTo>
                  <a:lnTo>
                    <a:pt x="93" y="0"/>
                  </a:lnTo>
                  <a:lnTo>
                    <a:pt x="121" y="0"/>
                  </a:lnTo>
                  <a:lnTo>
                    <a:pt x="121" y="133"/>
                  </a:lnTo>
                  <a:close/>
                </a:path>
              </a:pathLst>
            </a:custGeom>
            <a:solidFill>
              <a:srgbClr val="14378B"/>
            </a:solidFill>
            <a:ln>
              <a:noFill/>
            </a:ln>
          </p:spPr>
          <p:txBody>
            <a:bodyPr anchor="ctr"/>
            <a:lstStyle/>
            <a:p>
              <a:pPr algn="ctr"/>
              <a:endParaRPr/>
            </a:p>
          </p:txBody>
        </p:sp>
        <p:sp>
          <p:nvSpPr>
            <p:cNvPr id="97" name="îŝliḑè"/>
            <p:cNvSpPr/>
            <p:nvPr/>
          </p:nvSpPr>
          <p:spPr bwMode="auto">
            <a:xfrm>
              <a:off x="8249241" y="-121383"/>
              <a:ext cx="15443" cy="70824"/>
            </a:xfrm>
            <a:prstGeom prst="rect">
              <a:avLst/>
            </a:prstGeom>
            <a:solidFill>
              <a:srgbClr val="14378B"/>
            </a:solidFill>
            <a:ln>
              <a:noFill/>
            </a:ln>
          </p:spPr>
          <p:txBody>
            <a:bodyPr anchor="ctr"/>
            <a:lstStyle/>
            <a:p>
              <a:pPr algn="ctr"/>
              <a:endParaRPr/>
            </a:p>
          </p:txBody>
        </p:sp>
        <p:sp>
          <p:nvSpPr>
            <p:cNvPr id="98" name="íṥļiḍè"/>
            <p:cNvSpPr/>
            <p:nvPr/>
          </p:nvSpPr>
          <p:spPr bwMode="auto">
            <a:xfrm>
              <a:off x="8274802" y="-121383"/>
              <a:ext cx="69227" cy="70824"/>
            </a:xfrm>
            <a:custGeom>
              <a:avLst/>
              <a:gdLst>
                <a:gd name="T0" fmla="*/ 49 w 130"/>
                <a:gd name="T1" fmla="*/ 133 h 133"/>
                <a:gd name="T2" fmla="*/ 0 w 130"/>
                <a:gd name="T3" fmla="*/ 0 h 133"/>
                <a:gd name="T4" fmla="*/ 32 w 130"/>
                <a:gd name="T5" fmla="*/ 0 h 133"/>
                <a:gd name="T6" fmla="*/ 66 w 130"/>
                <a:gd name="T7" fmla="*/ 106 h 133"/>
                <a:gd name="T8" fmla="*/ 67 w 130"/>
                <a:gd name="T9" fmla="*/ 106 h 133"/>
                <a:gd name="T10" fmla="*/ 102 w 130"/>
                <a:gd name="T11" fmla="*/ 0 h 133"/>
                <a:gd name="T12" fmla="*/ 130 w 130"/>
                <a:gd name="T13" fmla="*/ 0 h 133"/>
                <a:gd name="T14" fmla="*/ 81 w 130"/>
                <a:gd name="T15" fmla="*/ 133 h 133"/>
                <a:gd name="T16" fmla="*/ 49 w 130"/>
                <a:gd name="T17"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133">
                  <a:moveTo>
                    <a:pt x="49" y="133"/>
                  </a:moveTo>
                  <a:lnTo>
                    <a:pt x="0" y="0"/>
                  </a:lnTo>
                  <a:lnTo>
                    <a:pt x="32" y="0"/>
                  </a:lnTo>
                  <a:lnTo>
                    <a:pt x="66" y="106"/>
                  </a:lnTo>
                  <a:lnTo>
                    <a:pt x="67" y="106"/>
                  </a:lnTo>
                  <a:lnTo>
                    <a:pt x="102" y="0"/>
                  </a:lnTo>
                  <a:lnTo>
                    <a:pt x="130" y="0"/>
                  </a:lnTo>
                  <a:lnTo>
                    <a:pt x="81" y="133"/>
                  </a:lnTo>
                  <a:lnTo>
                    <a:pt x="49" y="133"/>
                  </a:lnTo>
                  <a:close/>
                </a:path>
              </a:pathLst>
            </a:custGeom>
            <a:solidFill>
              <a:srgbClr val="14378B"/>
            </a:solidFill>
            <a:ln>
              <a:noFill/>
            </a:ln>
          </p:spPr>
          <p:txBody>
            <a:bodyPr anchor="ctr"/>
            <a:lstStyle/>
            <a:p>
              <a:pPr algn="ctr"/>
              <a:endParaRPr/>
            </a:p>
          </p:txBody>
        </p:sp>
        <p:sp>
          <p:nvSpPr>
            <p:cNvPr id="99" name="îşļíďé"/>
            <p:cNvSpPr/>
            <p:nvPr/>
          </p:nvSpPr>
          <p:spPr bwMode="auto">
            <a:xfrm>
              <a:off x="8353614" y="-121383"/>
              <a:ext cx="48991" cy="70824"/>
            </a:xfrm>
            <a:custGeom>
              <a:avLst/>
              <a:gdLst>
                <a:gd name="T0" fmla="*/ 0 w 92"/>
                <a:gd name="T1" fmla="*/ 133 h 133"/>
                <a:gd name="T2" fmla="*/ 0 w 92"/>
                <a:gd name="T3" fmla="*/ 0 h 133"/>
                <a:gd name="T4" fmla="*/ 90 w 92"/>
                <a:gd name="T5" fmla="*/ 0 h 133"/>
                <a:gd name="T6" fmla="*/ 90 w 92"/>
                <a:gd name="T7" fmla="*/ 22 h 133"/>
                <a:gd name="T8" fmla="*/ 29 w 92"/>
                <a:gd name="T9" fmla="*/ 22 h 133"/>
                <a:gd name="T10" fmla="*/ 29 w 92"/>
                <a:gd name="T11" fmla="*/ 53 h 133"/>
                <a:gd name="T12" fmla="*/ 86 w 92"/>
                <a:gd name="T13" fmla="*/ 53 h 133"/>
                <a:gd name="T14" fmla="*/ 86 w 92"/>
                <a:gd name="T15" fmla="*/ 75 h 133"/>
                <a:gd name="T16" fmla="*/ 29 w 92"/>
                <a:gd name="T17" fmla="*/ 75 h 133"/>
                <a:gd name="T18" fmla="*/ 29 w 92"/>
                <a:gd name="T19" fmla="*/ 111 h 133"/>
                <a:gd name="T20" fmla="*/ 92 w 92"/>
                <a:gd name="T21" fmla="*/ 111 h 133"/>
                <a:gd name="T22" fmla="*/ 92 w 92"/>
                <a:gd name="T23" fmla="*/ 133 h 133"/>
                <a:gd name="T24" fmla="*/ 0 w 92"/>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2" h="133">
                  <a:moveTo>
                    <a:pt x="0" y="133"/>
                  </a:moveTo>
                  <a:lnTo>
                    <a:pt x="0" y="0"/>
                  </a:lnTo>
                  <a:lnTo>
                    <a:pt x="90" y="0"/>
                  </a:lnTo>
                  <a:lnTo>
                    <a:pt x="90" y="22"/>
                  </a:lnTo>
                  <a:lnTo>
                    <a:pt x="29" y="22"/>
                  </a:lnTo>
                  <a:lnTo>
                    <a:pt x="29" y="53"/>
                  </a:lnTo>
                  <a:lnTo>
                    <a:pt x="86" y="53"/>
                  </a:lnTo>
                  <a:lnTo>
                    <a:pt x="86" y="75"/>
                  </a:lnTo>
                  <a:lnTo>
                    <a:pt x="29" y="75"/>
                  </a:lnTo>
                  <a:lnTo>
                    <a:pt x="29" y="111"/>
                  </a:lnTo>
                  <a:lnTo>
                    <a:pt x="92" y="111"/>
                  </a:lnTo>
                  <a:lnTo>
                    <a:pt x="92" y="133"/>
                  </a:lnTo>
                  <a:lnTo>
                    <a:pt x="0" y="133"/>
                  </a:lnTo>
                  <a:close/>
                </a:path>
              </a:pathLst>
            </a:custGeom>
            <a:solidFill>
              <a:srgbClr val="14378B"/>
            </a:solidFill>
            <a:ln>
              <a:noFill/>
            </a:ln>
          </p:spPr>
          <p:txBody>
            <a:bodyPr anchor="ctr"/>
            <a:lstStyle/>
            <a:p>
              <a:pPr algn="ctr"/>
              <a:endParaRPr/>
            </a:p>
          </p:txBody>
        </p:sp>
        <p:sp>
          <p:nvSpPr>
            <p:cNvPr id="100" name="íšļîḓé"/>
            <p:cNvSpPr/>
            <p:nvPr/>
          </p:nvSpPr>
          <p:spPr bwMode="auto">
            <a:xfrm>
              <a:off x="8417515" y="-121383"/>
              <a:ext cx="57511" cy="70824"/>
            </a:xfrm>
            <a:custGeom>
              <a:avLst/>
              <a:gdLst>
                <a:gd name="T0" fmla="*/ 27 w 103"/>
                <a:gd name="T1" fmla="*/ 21 h 127"/>
                <a:gd name="T2" fmla="*/ 27 w 103"/>
                <a:gd name="T3" fmla="*/ 55 h 127"/>
                <a:gd name="T4" fmla="*/ 50 w 103"/>
                <a:gd name="T5" fmla="*/ 55 h 127"/>
                <a:gd name="T6" fmla="*/ 70 w 103"/>
                <a:gd name="T7" fmla="*/ 37 h 127"/>
                <a:gd name="T8" fmla="*/ 50 w 103"/>
                <a:gd name="T9" fmla="*/ 21 h 127"/>
                <a:gd name="T10" fmla="*/ 27 w 103"/>
                <a:gd name="T11" fmla="*/ 21 h 127"/>
                <a:gd name="T12" fmla="*/ 27 w 103"/>
                <a:gd name="T13" fmla="*/ 76 h 127"/>
                <a:gd name="T14" fmla="*/ 27 w 103"/>
                <a:gd name="T15" fmla="*/ 127 h 127"/>
                <a:gd name="T16" fmla="*/ 0 w 103"/>
                <a:gd name="T17" fmla="*/ 127 h 127"/>
                <a:gd name="T18" fmla="*/ 0 w 103"/>
                <a:gd name="T19" fmla="*/ 0 h 127"/>
                <a:gd name="T20" fmla="*/ 54 w 103"/>
                <a:gd name="T21" fmla="*/ 0 h 127"/>
                <a:gd name="T22" fmla="*/ 98 w 103"/>
                <a:gd name="T23" fmla="*/ 33 h 127"/>
                <a:gd name="T24" fmla="*/ 72 w 103"/>
                <a:gd name="T25" fmla="*/ 64 h 127"/>
                <a:gd name="T26" fmla="*/ 72 w 103"/>
                <a:gd name="T27" fmla="*/ 65 h 127"/>
                <a:gd name="T28" fmla="*/ 95 w 103"/>
                <a:gd name="T29" fmla="*/ 93 h 127"/>
                <a:gd name="T30" fmla="*/ 96 w 103"/>
                <a:gd name="T31" fmla="*/ 97 h 127"/>
                <a:gd name="T32" fmla="*/ 103 w 103"/>
                <a:gd name="T33" fmla="*/ 127 h 127"/>
                <a:gd name="T34" fmla="*/ 73 w 103"/>
                <a:gd name="T35" fmla="*/ 127 h 127"/>
                <a:gd name="T36" fmla="*/ 68 w 103"/>
                <a:gd name="T37" fmla="*/ 93 h 127"/>
                <a:gd name="T38" fmla="*/ 56 w 103"/>
                <a:gd name="T39" fmla="*/ 76 h 127"/>
                <a:gd name="T40" fmla="*/ 27 w 103"/>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3" h="127">
                  <a:moveTo>
                    <a:pt x="27" y="21"/>
                  </a:moveTo>
                  <a:cubicBezTo>
                    <a:pt x="27" y="55"/>
                    <a:pt x="27" y="55"/>
                    <a:pt x="27" y="55"/>
                  </a:cubicBezTo>
                  <a:cubicBezTo>
                    <a:pt x="50" y="55"/>
                    <a:pt x="50" y="55"/>
                    <a:pt x="50" y="55"/>
                  </a:cubicBezTo>
                  <a:cubicBezTo>
                    <a:pt x="63" y="55"/>
                    <a:pt x="70" y="49"/>
                    <a:pt x="70" y="37"/>
                  </a:cubicBezTo>
                  <a:cubicBezTo>
                    <a:pt x="70"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5" y="66"/>
                    <a:pt x="92" y="75"/>
                    <a:pt x="95" y="93"/>
                  </a:cubicBezTo>
                  <a:cubicBezTo>
                    <a:pt x="95" y="95"/>
                    <a:pt x="96" y="96"/>
                    <a:pt x="96" y="97"/>
                  </a:cubicBezTo>
                  <a:cubicBezTo>
                    <a:pt x="97" y="112"/>
                    <a:pt x="99" y="122"/>
                    <a:pt x="103" y="127"/>
                  </a:cubicBezTo>
                  <a:cubicBezTo>
                    <a:pt x="73" y="127"/>
                    <a:pt x="73" y="127"/>
                    <a:pt x="73" y="127"/>
                  </a:cubicBezTo>
                  <a:cubicBezTo>
                    <a:pt x="70" y="116"/>
                    <a:pt x="69"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101" name="ïṩlïdé"/>
            <p:cNvSpPr/>
            <p:nvPr/>
          </p:nvSpPr>
          <p:spPr bwMode="auto">
            <a:xfrm>
              <a:off x="8483547"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6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6" y="0"/>
                  </a:cubicBezTo>
                  <a:cubicBezTo>
                    <a:pt x="84" y="2"/>
                    <a:pt x="98" y="15"/>
                    <a:pt x="100" y="39"/>
                  </a:cubicBezTo>
                  <a:close/>
                </a:path>
              </a:pathLst>
            </a:custGeom>
            <a:solidFill>
              <a:srgbClr val="14378B"/>
            </a:solidFill>
            <a:ln>
              <a:noFill/>
            </a:ln>
          </p:spPr>
          <p:txBody>
            <a:bodyPr anchor="ctr"/>
            <a:lstStyle/>
            <a:p>
              <a:pPr algn="ctr"/>
              <a:endParaRPr/>
            </a:p>
          </p:txBody>
        </p:sp>
        <p:sp>
          <p:nvSpPr>
            <p:cNvPr id="102" name="îṩlïḍê"/>
            <p:cNvSpPr/>
            <p:nvPr/>
          </p:nvSpPr>
          <p:spPr bwMode="auto">
            <a:xfrm>
              <a:off x="8555437" y="-121383"/>
              <a:ext cx="15443" cy="70824"/>
            </a:xfrm>
            <a:prstGeom prst="rect">
              <a:avLst/>
            </a:prstGeom>
            <a:solidFill>
              <a:srgbClr val="14378B"/>
            </a:solidFill>
            <a:ln>
              <a:noFill/>
            </a:ln>
          </p:spPr>
          <p:txBody>
            <a:bodyPr anchor="ctr"/>
            <a:lstStyle/>
            <a:p>
              <a:pPr algn="ctr"/>
              <a:endParaRPr/>
            </a:p>
          </p:txBody>
        </p:sp>
        <p:sp>
          <p:nvSpPr>
            <p:cNvPr id="149" name="ïSliḋè"/>
            <p:cNvSpPr/>
            <p:nvPr/>
          </p:nvSpPr>
          <p:spPr bwMode="auto">
            <a:xfrm>
              <a:off x="8580997" y="-121383"/>
              <a:ext cx="57511" cy="70824"/>
            </a:xfrm>
            <a:custGeom>
              <a:avLst/>
              <a:gdLst>
                <a:gd name="T0" fmla="*/ 0 w 108"/>
                <a:gd name="T1" fmla="*/ 22 h 133"/>
                <a:gd name="T2" fmla="*/ 0 w 108"/>
                <a:gd name="T3" fmla="*/ 0 h 133"/>
                <a:gd name="T4" fmla="*/ 108 w 108"/>
                <a:gd name="T5" fmla="*/ 0 h 133"/>
                <a:gd name="T6" fmla="*/ 108 w 108"/>
                <a:gd name="T7" fmla="*/ 22 h 133"/>
                <a:gd name="T8" fmla="*/ 68 w 108"/>
                <a:gd name="T9" fmla="*/ 22 h 133"/>
                <a:gd name="T10" fmla="*/ 68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8" y="22"/>
                  </a:lnTo>
                  <a:lnTo>
                    <a:pt x="68" y="133"/>
                  </a:lnTo>
                  <a:lnTo>
                    <a:pt x="40" y="133"/>
                  </a:lnTo>
                  <a:lnTo>
                    <a:pt x="40" y="22"/>
                  </a:lnTo>
                  <a:lnTo>
                    <a:pt x="0" y="22"/>
                  </a:lnTo>
                  <a:close/>
                </a:path>
              </a:pathLst>
            </a:custGeom>
            <a:solidFill>
              <a:srgbClr val="14378B"/>
            </a:solidFill>
            <a:ln>
              <a:noFill/>
            </a:ln>
          </p:spPr>
          <p:txBody>
            <a:bodyPr anchor="ctr"/>
            <a:lstStyle/>
            <a:p>
              <a:pPr algn="ctr"/>
              <a:endParaRPr/>
            </a:p>
          </p:txBody>
        </p:sp>
        <p:sp>
          <p:nvSpPr>
            <p:cNvPr id="150" name="îś1îde"/>
            <p:cNvSpPr/>
            <p:nvPr/>
          </p:nvSpPr>
          <p:spPr bwMode="auto">
            <a:xfrm>
              <a:off x="8644366" y="-121383"/>
              <a:ext cx="63369" cy="70824"/>
            </a:xfrm>
            <a:custGeom>
              <a:avLst/>
              <a:gdLst>
                <a:gd name="T0" fmla="*/ 45 w 119"/>
                <a:gd name="T1" fmla="*/ 133 h 133"/>
                <a:gd name="T2" fmla="*/ 45 w 119"/>
                <a:gd name="T3" fmla="*/ 90 h 133"/>
                <a:gd name="T4" fmla="*/ 0 w 119"/>
                <a:gd name="T5" fmla="*/ 0 h 133"/>
                <a:gd name="T6" fmla="*/ 34 w 119"/>
                <a:gd name="T7" fmla="*/ 0 h 133"/>
                <a:gd name="T8" fmla="*/ 61 w 119"/>
                <a:gd name="T9" fmla="*/ 61 h 133"/>
                <a:gd name="T10" fmla="*/ 89 w 119"/>
                <a:gd name="T11" fmla="*/ 0 h 133"/>
                <a:gd name="T12" fmla="*/ 119 w 119"/>
                <a:gd name="T13" fmla="*/ 0 h 133"/>
                <a:gd name="T14" fmla="*/ 74 w 119"/>
                <a:gd name="T15" fmla="*/ 90 h 133"/>
                <a:gd name="T16" fmla="*/ 74 w 119"/>
                <a:gd name="T17" fmla="*/ 133 h 133"/>
                <a:gd name="T18" fmla="*/ 45 w 119"/>
                <a:gd name="T19"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9" h="133">
                  <a:moveTo>
                    <a:pt x="45" y="133"/>
                  </a:moveTo>
                  <a:lnTo>
                    <a:pt x="45" y="90"/>
                  </a:lnTo>
                  <a:lnTo>
                    <a:pt x="0" y="0"/>
                  </a:lnTo>
                  <a:lnTo>
                    <a:pt x="34" y="0"/>
                  </a:lnTo>
                  <a:lnTo>
                    <a:pt x="61" y="61"/>
                  </a:lnTo>
                  <a:lnTo>
                    <a:pt x="89" y="0"/>
                  </a:lnTo>
                  <a:lnTo>
                    <a:pt x="119" y="0"/>
                  </a:lnTo>
                  <a:lnTo>
                    <a:pt x="74" y="90"/>
                  </a:lnTo>
                  <a:lnTo>
                    <a:pt x="74" y="133"/>
                  </a:lnTo>
                  <a:lnTo>
                    <a:pt x="45" y="133"/>
                  </a:lnTo>
                  <a:close/>
                </a:path>
              </a:pathLst>
            </a:custGeom>
            <a:solidFill>
              <a:srgbClr val="14378B"/>
            </a:solidFill>
            <a:ln>
              <a:noFill/>
            </a:ln>
          </p:spPr>
          <p:txBody>
            <a:bodyPr anchor="ctr"/>
            <a:lstStyle/>
            <a:p>
              <a:pPr algn="ctr"/>
              <a:endParaRPr/>
            </a:p>
          </p:txBody>
        </p:sp>
        <p:grpSp>
          <p:nvGrpSpPr>
            <p:cNvPr id="151" name="组合 150"/>
            <p:cNvGrpSpPr/>
            <p:nvPr/>
          </p:nvGrpSpPr>
          <p:grpSpPr>
            <a:xfrm>
              <a:off x="6468241" y="-589995"/>
              <a:ext cx="621463" cy="623075"/>
              <a:chOff x="5786829" y="126955"/>
              <a:chExt cx="1534722" cy="1538704"/>
            </a:xfrm>
            <a:solidFill>
              <a:srgbClr val="14378B"/>
            </a:solidFill>
          </p:grpSpPr>
          <p:sp>
            <p:nvSpPr>
              <p:cNvPr id="152" name="任意多边形: 形状 151"/>
              <p:cNvSpPr/>
              <p:nvPr/>
            </p:nvSpPr>
            <p:spPr bwMode="auto">
              <a:xfrm>
                <a:off x="5786829" y="126955"/>
                <a:ext cx="1534722" cy="1538704"/>
              </a:xfrm>
              <a:custGeom>
                <a:avLst/>
                <a:gdLst>
                  <a:gd name="connsiteX0" fmla="*/ 767361 w 1534722"/>
                  <a:gd name="connsiteY0" fmla="*/ 17259 h 1538704"/>
                  <a:gd name="connsiteX1" fmla="*/ 16594 w 1534722"/>
                  <a:gd name="connsiteY1" fmla="*/ 769353 h 1538704"/>
                  <a:gd name="connsiteX2" fmla="*/ 767361 w 1534722"/>
                  <a:gd name="connsiteY2" fmla="*/ 1521447 h 1538704"/>
                  <a:gd name="connsiteX3" fmla="*/ 1518128 w 1534722"/>
                  <a:gd name="connsiteY3" fmla="*/ 769353 h 1538704"/>
                  <a:gd name="connsiteX4" fmla="*/ 767361 w 1534722"/>
                  <a:gd name="connsiteY4" fmla="*/ 17259 h 1538704"/>
                  <a:gd name="connsiteX5" fmla="*/ 767361 w 1534722"/>
                  <a:gd name="connsiteY5" fmla="*/ 0 h 1538704"/>
                  <a:gd name="connsiteX6" fmla="*/ 1534722 w 1534722"/>
                  <a:gd name="connsiteY6" fmla="*/ 769352 h 1538704"/>
                  <a:gd name="connsiteX7" fmla="*/ 767361 w 1534722"/>
                  <a:gd name="connsiteY7" fmla="*/ 1538704 h 1538704"/>
                  <a:gd name="connsiteX8" fmla="*/ 0 w 1534722"/>
                  <a:gd name="connsiteY8" fmla="*/ 769352 h 1538704"/>
                  <a:gd name="connsiteX9" fmla="*/ 767361 w 1534722"/>
                  <a:gd name="connsiteY9" fmla="*/ 0 h 1538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34722" h="1538704">
                    <a:moveTo>
                      <a:pt x="767361" y="17259"/>
                    </a:moveTo>
                    <a:cubicBezTo>
                      <a:pt x="352724" y="17259"/>
                      <a:pt x="16594" y="353983"/>
                      <a:pt x="16594" y="769353"/>
                    </a:cubicBezTo>
                    <a:cubicBezTo>
                      <a:pt x="16594" y="1184723"/>
                      <a:pt x="352724" y="1521447"/>
                      <a:pt x="767361" y="1521447"/>
                    </a:cubicBezTo>
                    <a:cubicBezTo>
                      <a:pt x="1181998" y="1521447"/>
                      <a:pt x="1518128" y="1184723"/>
                      <a:pt x="1518128" y="769353"/>
                    </a:cubicBezTo>
                    <a:cubicBezTo>
                      <a:pt x="1518128" y="353983"/>
                      <a:pt x="1181998" y="17259"/>
                      <a:pt x="767361" y="17259"/>
                    </a:cubicBezTo>
                    <a:close/>
                    <a:moveTo>
                      <a:pt x="767361" y="0"/>
                    </a:moveTo>
                    <a:cubicBezTo>
                      <a:pt x="1191163" y="0"/>
                      <a:pt x="1534722" y="344451"/>
                      <a:pt x="1534722" y="769352"/>
                    </a:cubicBezTo>
                    <a:cubicBezTo>
                      <a:pt x="1534722" y="1194253"/>
                      <a:pt x="1191163" y="1538704"/>
                      <a:pt x="767361" y="1538704"/>
                    </a:cubicBezTo>
                    <a:cubicBezTo>
                      <a:pt x="343559" y="1538704"/>
                      <a:pt x="0" y="1194253"/>
                      <a:pt x="0" y="769352"/>
                    </a:cubicBezTo>
                    <a:cubicBezTo>
                      <a:pt x="0" y="344451"/>
                      <a:pt x="343559" y="0"/>
                      <a:pt x="767361" y="0"/>
                    </a:cubicBezTo>
                    <a:close/>
                  </a:path>
                </a:pathLst>
              </a:custGeom>
              <a:grpFill/>
              <a:ln>
                <a:noFill/>
              </a:ln>
            </p:spPr>
            <p:txBody>
              <a:bodyPr wrap="square" anchor="ctr">
                <a:noAutofit/>
              </a:bodyPr>
              <a:lstStyle/>
              <a:p>
                <a:pPr algn="ctr"/>
                <a:endParaRPr/>
              </a:p>
            </p:txBody>
          </p:sp>
          <p:sp>
            <p:nvSpPr>
              <p:cNvPr id="153" name="任意多边形: 形状 152"/>
              <p:cNvSpPr/>
              <p:nvPr/>
            </p:nvSpPr>
            <p:spPr bwMode="auto">
              <a:xfrm>
                <a:off x="5939505" y="279629"/>
                <a:ext cx="1230700" cy="1233354"/>
              </a:xfrm>
              <a:custGeom>
                <a:avLst/>
                <a:gdLst>
                  <a:gd name="connsiteX0" fmla="*/ 615350 w 1230700"/>
                  <a:gd name="connsiteY0" fmla="*/ 15931 h 1233354"/>
                  <a:gd name="connsiteX1" fmla="*/ 17259 w 1230700"/>
                  <a:gd name="connsiteY1" fmla="*/ 616012 h 1233354"/>
                  <a:gd name="connsiteX2" fmla="*/ 615350 w 1230700"/>
                  <a:gd name="connsiteY2" fmla="*/ 1216093 h 1233354"/>
                  <a:gd name="connsiteX3" fmla="*/ 1213441 w 1230700"/>
                  <a:gd name="connsiteY3" fmla="*/ 616012 h 1233354"/>
                  <a:gd name="connsiteX4" fmla="*/ 615350 w 1230700"/>
                  <a:gd name="connsiteY4" fmla="*/ 15931 h 1233354"/>
                  <a:gd name="connsiteX5" fmla="*/ 615350 w 1230700"/>
                  <a:gd name="connsiteY5" fmla="*/ 0 h 1233354"/>
                  <a:gd name="connsiteX6" fmla="*/ 1230700 w 1230700"/>
                  <a:gd name="connsiteY6" fmla="*/ 616677 h 1233354"/>
                  <a:gd name="connsiteX7" fmla="*/ 615350 w 1230700"/>
                  <a:gd name="connsiteY7" fmla="*/ 1233354 h 1233354"/>
                  <a:gd name="connsiteX8" fmla="*/ 0 w 1230700"/>
                  <a:gd name="connsiteY8" fmla="*/ 616677 h 1233354"/>
                  <a:gd name="connsiteX9" fmla="*/ 615350 w 1230700"/>
                  <a:gd name="connsiteY9" fmla="*/ 0 h 1233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0700" h="1233354">
                    <a:moveTo>
                      <a:pt x="615350" y="15931"/>
                    </a:moveTo>
                    <a:cubicBezTo>
                      <a:pt x="285033" y="15931"/>
                      <a:pt x="17259" y="284596"/>
                      <a:pt x="17259" y="616012"/>
                    </a:cubicBezTo>
                    <a:cubicBezTo>
                      <a:pt x="17259" y="947428"/>
                      <a:pt x="285033" y="1216093"/>
                      <a:pt x="615350" y="1216093"/>
                    </a:cubicBezTo>
                    <a:cubicBezTo>
                      <a:pt x="945667" y="1216093"/>
                      <a:pt x="1213441" y="947428"/>
                      <a:pt x="1213441" y="616012"/>
                    </a:cubicBezTo>
                    <a:cubicBezTo>
                      <a:pt x="1213441" y="284596"/>
                      <a:pt x="945667" y="15931"/>
                      <a:pt x="615350" y="15931"/>
                    </a:cubicBezTo>
                    <a:close/>
                    <a:moveTo>
                      <a:pt x="615350" y="0"/>
                    </a:moveTo>
                    <a:cubicBezTo>
                      <a:pt x="955198" y="0"/>
                      <a:pt x="1230700" y="276096"/>
                      <a:pt x="1230700" y="616677"/>
                    </a:cubicBezTo>
                    <a:cubicBezTo>
                      <a:pt x="1230700" y="957258"/>
                      <a:pt x="955198" y="1233354"/>
                      <a:pt x="615350" y="1233354"/>
                    </a:cubicBezTo>
                    <a:cubicBezTo>
                      <a:pt x="275502" y="1233354"/>
                      <a:pt x="0" y="957258"/>
                      <a:pt x="0" y="616677"/>
                    </a:cubicBezTo>
                    <a:cubicBezTo>
                      <a:pt x="0" y="276096"/>
                      <a:pt x="275502" y="0"/>
                      <a:pt x="615350" y="0"/>
                    </a:cubicBezTo>
                    <a:close/>
                  </a:path>
                </a:pathLst>
              </a:custGeom>
              <a:grpFill/>
              <a:ln>
                <a:noFill/>
              </a:ln>
            </p:spPr>
            <p:txBody>
              <a:bodyPr wrap="square" anchor="ctr">
                <a:noAutofit/>
              </a:bodyPr>
              <a:lstStyle/>
              <a:p>
                <a:pPr algn="ctr"/>
                <a:endParaRPr/>
              </a:p>
            </p:txBody>
          </p:sp>
          <p:sp>
            <p:nvSpPr>
              <p:cNvPr id="156" name="任意多边形: 形状 155"/>
              <p:cNvSpPr/>
              <p:nvPr/>
            </p:nvSpPr>
            <p:spPr bwMode="auto">
              <a:xfrm>
                <a:off x="5968710" y="308836"/>
                <a:ext cx="1172284" cy="1173612"/>
              </a:xfrm>
              <a:custGeom>
                <a:avLst/>
                <a:gdLst>
                  <a:gd name="connsiteX0" fmla="*/ 234991 w 1172284"/>
                  <a:gd name="connsiteY0" fmla="*/ 388993 h 1173612"/>
                  <a:gd name="connsiteX1" fmla="*/ 92968 w 1172284"/>
                  <a:gd name="connsiteY1" fmla="*/ 539400 h 1173612"/>
                  <a:gd name="connsiteX2" fmla="*/ 105500 w 1172284"/>
                  <a:gd name="connsiteY2" fmla="*/ 664739 h 1173612"/>
                  <a:gd name="connsiteX3" fmla="*/ 317142 w 1172284"/>
                  <a:gd name="connsiteY3" fmla="*/ 872245 h 1173612"/>
                  <a:gd name="connsiteX4" fmla="*/ 520429 w 1172284"/>
                  <a:gd name="connsiteY4" fmla="*/ 661954 h 1173612"/>
                  <a:gd name="connsiteX5" fmla="*/ 439671 w 1172284"/>
                  <a:gd name="connsiteY5" fmla="*/ 583965 h 1173612"/>
                  <a:gd name="connsiteX6" fmla="*/ 312964 w 1172284"/>
                  <a:gd name="connsiteY6" fmla="*/ 714875 h 1173612"/>
                  <a:gd name="connsiteX7" fmla="*/ 229422 w 1172284"/>
                  <a:gd name="connsiteY7" fmla="*/ 632708 h 1173612"/>
                  <a:gd name="connsiteX8" fmla="*/ 222460 w 1172284"/>
                  <a:gd name="connsiteY8" fmla="*/ 554719 h 1173612"/>
                  <a:gd name="connsiteX9" fmla="*/ 272585 w 1172284"/>
                  <a:gd name="connsiteY9" fmla="*/ 494835 h 1173612"/>
                  <a:gd name="connsiteX10" fmla="*/ 363090 w 1172284"/>
                  <a:gd name="connsiteY10" fmla="*/ 575609 h 1173612"/>
                  <a:gd name="connsiteX11" fmla="*/ 396507 w 1172284"/>
                  <a:gd name="connsiteY11" fmla="*/ 542185 h 1173612"/>
                  <a:gd name="connsiteX12" fmla="*/ 885806 w 1172284"/>
                  <a:gd name="connsiteY12" fmla="*/ 337217 h 1173612"/>
                  <a:gd name="connsiteX13" fmla="*/ 809299 w 1172284"/>
                  <a:gd name="connsiteY13" fmla="*/ 416766 h 1173612"/>
                  <a:gd name="connsiteX14" fmla="*/ 910845 w 1172284"/>
                  <a:gd name="connsiteY14" fmla="*/ 511666 h 1173612"/>
                  <a:gd name="connsiteX15" fmla="*/ 953967 w 1172284"/>
                  <a:gd name="connsiteY15" fmla="*/ 619127 h 1173612"/>
                  <a:gd name="connsiteX16" fmla="*/ 891370 w 1172284"/>
                  <a:gd name="connsiteY16" fmla="*/ 691698 h 1173612"/>
                  <a:gd name="connsiteX17" fmla="*/ 711926 w 1172284"/>
                  <a:gd name="connsiteY17" fmla="*/ 517249 h 1173612"/>
                  <a:gd name="connsiteX18" fmla="*/ 675759 w 1172284"/>
                  <a:gd name="connsiteY18" fmla="*/ 552138 h 1173612"/>
                  <a:gd name="connsiteX19" fmla="*/ 930319 w 1172284"/>
                  <a:gd name="connsiteY19" fmla="*/ 800554 h 1173612"/>
                  <a:gd name="connsiteX20" fmla="*/ 1081942 w 1172284"/>
                  <a:gd name="connsiteY20" fmla="*/ 642852 h 1173612"/>
                  <a:gd name="connsiteX21" fmla="*/ 1066641 w 1172284"/>
                  <a:gd name="connsiteY21" fmla="*/ 513062 h 1173612"/>
                  <a:gd name="connsiteX22" fmla="*/ 885806 w 1172284"/>
                  <a:gd name="connsiteY22" fmla="*/ 337217 h 1173612"/>
                  <a:gd name="connsiteX23" fmla="*/ 550424 w 1172284"/>
                  <a:gd name="connsiteY23" fmla="*/ 67506 h 1173612"/>
                  <a:gd name="connsiteX24" fmla="*/ 442771 w 1172284"/>
                  <a:gd name="connsiteY24" fmla="*/ 144464 h 1173612"/>
                  <a:gd name="connsiteX25" fmla="*/ 260214 w 1172284"/>
                  <a:gd name="connsiteY25" fmla="*/ 345494 h 1173612"/>
                  <a:gd name="connsiteX26" fmla="*/ 757716 w 1172284"/>
                  <a:gd name="connsiteY26" fmla="*/ 832715 h 1173612"/>
                  <a:gd name="connsiteX27" fmla="*/ 660167 w 1172284"/>
                  <a:gd name="connsiteY27" fmla="*/ 929042 h 1173612"/>
                  <a:gd name="connsiteX28" fmla="*/ 554256 w 1172284"/>
                  <a:gd name="connsiteY28" fmla="*/ 954171 h 1173612"/>
                  <a:gd name="connsiteX29" fmla="*/ 456707 w 1172284"/>
                  <a:gd name="connsiteY29" fmla="*/ 856448 h 1173612"/>
                  <a:gd name="connsiteX30" fmla="*/ 584915 w 1172284"/>
                  <a:gd name="connsiteY30" fmla="*/ 725219 h 1173612"/>
                  <a:gd name="connsiteX31" fmla="*/ 543108 w 1172284"/>
                  <a:gd name="connsiteY31" fmla="*/ 686130 h 1173612"/>
                  <a:gd name="connsiteX32" fmla="*/ 342435 w 1172284"/>
                  <a:gd name="connsiteY32" fmla="*/ 895537 h 1173612"/>
                  <a:gd name="connsiteX33" fmla="*/ 505481 w 1172284"/>
                  <a:gd name="connsiteY33" fmla="*/ 1064459 h 1173612"/>
                  <a:gd name="connsiteX34" fmla="*/ 675496 w 1172284"/>
                  <a:gd name="connsiteY34" fmla="*/ 1063063 h 1173612"/>
                  <a:gd name="connsiteX35" fmla="*/ 905434 w 1172284"/>
                  <a:gd name="connsiteY35" fmla="*/ 829923 h 1173612"/>
                  <a:gd name="connsiteX36" fmla="*/ 400964 w 1172284"/>
                  <a:gd name="connsiteY36" fmla="*/ 344098 h 1173612"/>
                  <a:gd name="connsiteX37" fmla="*/ 512449 w 1172284"/>
                  <a:gd name="connsiteY37" fmla="*/ 222642 h 1173612"/>
                  <a:gd name="connsiteX38" fmla="*/ 601637 w 1172284"/>
                  <a:gd name="connsiteY38" fmla="*/ 215662 h 1173612"/>
                  <a:gd name="connsiteX39" fmla="*/ 742387 w 1172284"/>
                  <a:gd name="connsiteY39" fmla="*/ 349683 h 1173612"/>
                  <a:gd name="connsiteX40" fmla="*/ 611392 w 1172284"/>
                  <a:gd name="connsiteY40" fmla="*/ 482307 h 1173612"/>
                  <a:gd name="connsiteX41" fmla="*/ 646231 w 1172284"/>
                  <a:gd name="connsiteY41" fmla="*/ 518604 h 1173612"/>
                  <a:gd name="connsiteX42" fmla="*/ 853872 w 1172284"/>
                  <a:gd name="connsiteY42" fmla="*/ 307801 h 1173612"/>
                  <a:gd name="connsiteX43" fmla="*/ 664348 w 1172284"/>
                  <a:gd name="connsiteY43" fmla="*/ 119335 h 1173612"/>
                  <a:gd name="connsiteX44" fmla="*/ 550424 w 1172284"/>
                  <a:gd name="connsiteY44" fmla="*/ 67506 h 1173612"/>
                  <a:gd name="connsiteX45" fmla="*/ 586142 w 1172284"/>
                  <a:gd name="connsiteY45" fmla="*/ 0 h 1173612"/>
                  <a:gd name="connsiteX46" fmla="*/ 1172284 w 1172284"/>
                  <a:gd name="connsiteY46" fmla="*/ 586806 h 1173612"/>
                  <a:gd name="connsiteX47" fmla="*/ 586142 w 1172284"/>
                  <a:gd name="connsiteY47" fmla="*/ 1173612 h 1173612"/>
                  <a:gd name="connsiteX48" fmla="*/ 0 w 1172284"/>
                  <a:gd name="connsiteY48" fmla="*/ 586806 h 1173612"/>
                  <a:gd name="connsiteX49" fmla="*/ 586142 w 1172284"/>
                  <a:gd name="connsiteY49" fmla="*/ 0 h 1173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172284" h="1173612">
                    <a:moveTo>
                      <a:pt x="234991" y="388993"/>
                    </a:moveTo>
                    <a:cubicBezTo>
                      <a:pt x="234991" y="388993"/>
                      <a:pt x="234991" y="388993"/>
                      <a:pt x="92968" y="539400"/>
                    </a:cubicBezTo>
                    <a:cubicBezTo>
                      <a:pt x="67905" y="565860"/>
                      <a:pt x="63728" y="624352"/>
                      <a:pt x="105500" y="664739"/>
                    </a:cubicBezTo>
                    <a:cubicBezTo>
                      <a:pt x="105500" y="664739"/>
                      <a:pt x="105500" y="664739"/>
                      <a:pt x="317142" y="872245"/>
                    </a:cubicBezTo>
                    <a:cubicBezTo>
                      <a:pt x="317142" y="872245"/>
                      <a:pt x="317142" y="872245"/>
                      <a:pt x="520429" y="661954"/>
                    </a:cubicBezTo>
                    <a:cubicBezTo>
                      <a:pt x="520429" y="661954"/>
                      <a:pt x="520429" y="661954"/>
                      <a:pt x="439671" y="583965"/>
                    </a:cubicBezTo>
                    <a:cubicBezTo>
                      <a:pt x="439671" y="583965"/>
                      <a:pt x="439671" y="583965"/>
                      <a:pt x="312964" y="714875"/>
                    </a:cubicBezTo>
                    <a:cubicBezTo>
                      <a:pt x="312964" y="714875"/>
                      <a:pt x="312964" y="714875"/>
                      <a:pt x="229422" y="632708"/>
                    </a:cubicBezTo>
                    <a:cubicBezTo>
                      <a:pt x="209928" y="606248"/>
                      <a:pt x="202966" y="581180"/>
                      <a:pt x="222460" y="554719"/>
                    </a:cubicBezTo>
                    <a:cubicBezTo>
                      <a:pt x="222460" y="554719"/>
                      <a:pt x="222460" y="554719"/>
                      <a:pt x="272585" y="494835"/>
                    </a:cubicBezTo>
                    <a:cubicBezTo>
                      <a:pt x="272585" y="494835"/>
                      <a:pt x="272585" y="494835"/>
                      <a:pt x="363090" y="575609"/>
                    </a:cubicBezTo>
                    <a:cubicBezTo>
                      <a:pt x="363090" y="575609"/>
                      <a:pt x="363090" y="575609"/>
                      <a:pt x="396507" y="542185"/>
                    </a:cubicBezTo>
                    <a:close/>
                    <a:moveTo>
                      <a:pt x="885806" y="337217"/>
                    </a:moveTo>
                    <a:cubicBezTo>
                      <a:pt x="809299" y="416766"/>
                      <a:pt x="809299" y="416766"/>
                      <a:pt x="809299" y="416766"/>
                    </a:cubicBezTo>
                    <a:cubicBezTo>
                      <a:pt x="910845" y="511666"/>
                      <a:pt x="910845" y="511666"/>
                      <a:pt x="910845" y="511666"/>
                    </a:cubicBezTo>
                    <a:cubicBezTo>
                      <a:pt x="949794" y="547952"/>
                      <a:pt x="972050" y="591215"/>
                      <a:pt x="953967" y="619127"/>
                    </a:cubicBezTo>
                    <a:cubicBezTo>
                      <a:pt x="891370" y="691698"/>
                      <a:pt x="891370" y="691698"/>
                      <a:pt x="891370" y="691698"/>
                    </a:cubicBezTo>
                    <a:lnTo>
                      <a:pt x="711926" y="517249"/>
                    </a:lnTo>
                    <a:cubicBezTo>
                      <a:pt x="675759" y="552138"/>
                      <a:pt x="675759" y="552138"/>
                      <a:pt x="675759" y="552138"/>
                    </a:cubicBezTo>
                    <a:cubicBezTo>
                      <a:pt x="930319" y="800554"/>
                      <a:pt x="930319" y="800554"/>
                      <a:pt x="930319" y="800554"/>
                    </a:cubicBezTo>
                    <a:cubicBezTo>
                      <a:pt x="1081942" y="642852"/>
                      <a:pt x="1081942" y="642852"/>
                      <a:pt x="1081942" y="642852"/>
                    </a:cubicBezTo>
                    <a:cubicBezTo>
                      <a:pt x="1112545" y="613545"/>
                      <a:pt x="1095853" y="538182"/>
                      <a:pt x="1066641" y="513062"/>
                    </a:cubicBezTo>
                    <a:cubicBezTo>
                      <a:pt x="885806" y="337217"/>
                      <a:pt x="885806" y="337217"/>
                      <a:pt x="885806" y="337217"/>
                    </a:cubicBezTo>
                    <a:close/>
                    <a:moveTo>
                      <a:pt x="550424" y="67506"/>
                    </a:moveTo>
                    <a:cubicBezTo>
                      <a:pt x="515237" y="71869"/>
                      <a:pt x="481094" y="97696"/>
                      <a:pt x="442771" y="144464"/>
                    </a:cubicBezTo>
                    <a:cubicBezTo>
                      <a:pt x="260214" y="345494"/>
                      <a:pt x="260214" y="345494"/>
                      <a:pt x="260214" y="345494"/>
                    </a:cubicBezTo>
                    <a:cubicBezTo>
                      <a:pt x="757716" y="832715"/>
                      <a:pt x="757716" y="832715"/>
                      <a:pt x="757716" y="832715"/>
                    </a:cubicBezTo>
                    <a:cubicBezTo>
                      <a:pt x="660167" y="929042"/>
                      <a:pt x="660167" y="929042"/>
                      <a:pt x="660167" y="929042"/>
                    </a:cubicBezTo>
                    <a:cubicBezTo>
                      <a:pt x="625328" y="962548"/>
                      <a:pt x="577947" y="975112"/>
                      <a:pt x="554256" y="954171"/>
                    </a:cubicBezTo>
                    <a:cubicBezTo>
                      <a:pt x="456707" y="856448"/>
                      <a:pt x="456707" y="856448"/>
                      <a:pt x="456707" y="856448"/>
                    </a:cubicBezTo>
                    <a:cubicBezTo>
                      <a:pt x="584915" y="725219"/>
                      <a:pt x="584915" y="725219"/>
                      <a:pt x="584915" y="725219"/>
                    </a:cubicBezTo>
                    <a:lnTo>
                      <a:pt x="543108" y="686130"/>
                    </a:lnTo>
                    <a:cubicBezTo>
                      <a:pt x="342435" y="895537"/>
                      <a:pt x="342435" y="895537"/>
                      <a:pt x="342435" y="895537"/>
                    </a:cubicBezTo>
                    <a:cubicBezTo>
                      <a:pt x="505481" y="1064459"/>
                      <a:pt x="505481" y="1064459"/>
                      <a:pt x="505481" y="1064459"/>
                    </a:cubicBezTo>
                    <a:cubicBezTo>
                      <a:pt x="559830" y="1120301"/>
                      <a:pt x="608605" y="1124489"/>
                      <a:pt x="675496" y="1063063"/>
                    </a:cubicBezTo>
                    <a:cubicBezTo>
                      <a:pt x="905434" y="829923"/>
                      <a:pt x="905434" y="829923"/>
                      <a:pt x="905434" y="829923"/>
                    </a:cubicBezTo>
                    <a:cubicBezTo>
                      <a:pt x="400964" y="344098"/>
                      <a:pt x="400964" y="344098"/>
                      <a:pt x="400964" y="344098"/>
                    </a:cubicBezTo>
                    <a:cubicBezTo>
                      <a:pt x="512449" y="222642"/>
                      <a:pt x="512449" y="222642"/>
                      <a:pt x="512449" y="222642"/>
                    </a:cubicBezTo>
                    <a:cubicBezTo>
                      <a:pt x="512449" y="222642"/>
                      <a:pt x="554256" y="183553"/>
                      <a:pt x="601637" y="215662"/>
                    </a:cubicBezTo>
                    <a:cubicBezTo>
                      <a:pt x="649019" y="249167"/>
                      <a:pt x="743781" y="346890"/>
                      <a:pt x="742387" y="349683"/>
                    </a:cubicBezTo>
                    <a:cubicBezTo>
                      <a:pt x="611392" y="482307"/>
                      <a:pt x="611392" y="482307"/>
                      <a:pt x="611392" y="482307"/>
                    </a:cubicBezTo>
                    <a:cubicBezTo>
                      <a:pt x="646231" y="518604"/>
                      <a:pt x="646231" y="518604"/>
                      <a:pt x="646231" y="518604"/>
                    </a:cubicBezTo>
                    <a:cubicBezTo>
                      <a:pt x="853872" y="307801"/>
                      <a:pt x="853872" y="307801"/>
                      <a:pt x="853872" y="307801"/>
                    </a:cubicBezTo>
                    <a:cubicBezTo>
                      <a:pt x="664348" y="119335"/>
                      <a:pt x="664348" y="119335"/>
                      <a:pt x="664348" y="119335"/>
                    </a:cubicBezTo>
                    <a:cubicBezTo>
                      <a:pt x="621844" y="80245"/>
                      <a:pt x="585611" y="63144"/>
                      <a:pt x="550424" y="67506"/>
                    </a:cubicBezTo>
                    <a:close/>
                    <a:moveTo>
                      <a:pt x="586142" y="0"/>
                    </a:moveTo>
                    <a:cubicBezTo>
                      <a:pt x="909859" y="0"/>
                      <a:pt x="1172284" y="262722"/>
                      <a:pt x="1172284" y="586806"/>
                    </a:cubicBezTo>
                    <a:cubicBezTo>
                      <a:pt x="1172284" y="910890"/>
                      <a:pt x="909859" y="1173612"/>
                      <a:pt x="586142" y="1173612"/>
                    </a:cubicBezTo>
                    <a:cubicBezTo>
                      <a:pt x="262425" y="1173612"/>
                      <a:pt x="0" y="910890"/>
                      <a:pt x="0" y="586806"/>
                    </a:cubicBezTo>
                    <a:cubicBezTo>
                      <a:pt x="0" y="262722"/>
                      <a:pt x="262425" y="0"/>
                      <a:pt x="586142" y="0"/>
                    </a:cubicBezTo>
                    <a:close/>
                  </a:path>
                </a:pathLst>
              </a:custGeom>
              <a:grpFill/>
              <a:ln>
                <a:noFill/>
              </a:ln>
            </p:spPr>
            <p:txBody>
              <a:bodyPr wrap="square" anchor="ctr">
                <a:noAutofit/>
              </a:bodyPr>
              <a:lstStyle/>
              <a:p>
                <a:pPr algn="ctr"/>
                <a:endParaRPr/>
              </a:p>
            </p:txBody>
          </p:sp>
          <p:sp>
            <p:nvSpPr>
              <p:cNvPr id="159" name="ïŝḻíḑè"/>
              <p:cNvSpPr/>
              <p:nvPr/>
            </p:nvSpPr>
            <p:spPr bwMode="auto">
              <a:xfrm>
                <a:off x="5874452" y="1174442"/>
                <a:ext cx="136745" cy="73018"/>
              </a:xfrm>
              <a:custGeom>
                <a:avLst/>
                <a:gdLst>
                  <a:gd name="T0" fmla="*/ 7 w 98"/>
                  <a:gd name="T1" fmla="*/ 52 h 52"/>
                  <a:gd name="T2" fmla="*/ 12 w 98"/>
                  <a:gd name="T3" fmla="*/ 46 h 52"/>
                  <a:gd name="T4" fmla="*/ 95 w 98"/>
                  <a:gd name="T5" fmla="*/ 4 h 52"/>
                  <a:gd name="T6" fmla="*/ 98 w 98"/>
                  <a:gd name="T7" fmla="*/ 4 h 52"/>
                  <a:gd name="T8" fmla="*/ 96 w 98"/>
                  <a:gd name="T9" fmla="*/ 0 h 52"/>
                  <a:gd name="T10" fmla="*/ 94 w 98"/>
                  <a:gd name="T11" fmla="*/ 1 h 52"/>
                  <a:gd name="T12" fmla="*/ 7 w 98"/>
                  <a:gd name="T13" fmla="*/ 38 h 52"/>
                  <a:gd name="T14" fmla="*/ 0 w 98"/>
                  <a:gd name="T15" fmla="*/ 39 h 52"/>
                  <a:gd name="T16" fmla="*/ 7 w 98"/>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52">
                    <a:moveTo>
                      <a:pt x="7" y="52"/>
                    </a:moveTo>
                    <a:cubicBezTo>
                      <a:pt x="5" y="48"/>
                      <a:pt x="7" y="48"/>
                      <a:pt x="12" y="46"/>
                    </a:cubicBezTo>
                    <a:cubicBezTo>
                      <a:pt x="95" y="4"/>
                      <a:pt x="95" y="4"/>
                      <a:pt x="95" y="4"/>
                    </a:cubicBezTo>
                    <a:cubicBezTo>
                      <a:pt x="96" y="4"/>
                      <a:pt x="97" y="3"/>
                      <a:pt x="98" y="4"/>
                    </a:cubicBezTo>
                    <a:cubicBezTo>
                      <a:pt x="96" y="0"/>
                      <a:pt x="96" y="0"/>
                      <a:pt x="96" y="0"/>
                    </a:cubicBezTo>
                    <a:cubicBezTo>
                      <a:pt x="96" y="0"/>
                      <a:pt x="95" y="1"/>
                      <a:pt x="94" y="1"/>
                    </a:cubicBezTo>
                    <a:cubicBezTo>
                      <a:pt x="7" y="38"/>
                      <a:pt x="7" y="38"/>
                      <a:pt x="7" y="38"/>
                    </a:cubicBezTo>
                    <a:cubicBezTo>
                      <a:pt x="3" y="40"/>
                      <a:pt x="2" y="42"/>
                      <a:pt x="0" y="39"/>
                    </a:cubicBezTo>
                    <a:lnTo>
                      <a:pt x="7" y="52"/>
                    </a:lnTo>
                    <a:close/>
                  </a:path>
                </a:pathLst>
              </a:custGeom>
              <a:grpFill/>
              <a:ln>
                <a:noFill/>
              </a:ln>
            </p:spPr>
            <p:txBody>
              <a:bodyPr anchor="ctr"/>
              <a:lstStyle/>
              <a:p>
                <a:pPr algn="ctr"/>
                <a:endParaRPr/>
              </a:p>
            </p:txBody>
          </p:sp>
          <p:sp>
            <p:nvSpPr>
              <p:cNvPr id="176" name="îsḷïdé"/>
              <p:cNvSpPr/>
              <p:nvPr/>
            </p:nvSpPr>
            <p:spPr bwMode="auto">
              <a:xfrm>
                <a:off x="5895693" y="1197012"/>
                <a:ext cx="128779" cy="80984"/>
              </a:xfrm>
              <a:custGeom>
                <a:avLst/>
                <a:gdLst>
                  <a:gd name="T0" fmla="*/ 4 w 93"/>
                  <a:gd name="T1" fmla="*/ 58 h 58"/>
                  <a:gd name="T2" fmla="*/ 5 w 93"/>
                  <a:gd name="T3" fmla="*/ 56 h 58"/>
                  <a:gd name="T4" fmla="*/ 92 w 93"/>
                  <a:gd name="T5" fmla="*/ 6 h 58"/>
                  <a:gd name="T6" fmla="*/ 93 w 93"/>
                  <a:gd name="T7" fmla="*/ 6 h 58"/>
                  <a:gd name="T8" fmla="*/ 89 w 93"/>
                  <a:gd name="T9" fmla="*/ 0 h 58"/>
                  <a:gd name="T10" fmla="*/ 88 w 93"/>
                  <a:gd name="T11" fmla="*/ 1 h 58"/>
                  <a:gd name="T12" fmla="*/ 4 w 93"/>
                  <a:gd name="T13" fmla="*/ 51 h 58"/>
                  <a:gd name="T14" fmla="*/ 0 w 93"/>
                  <a:gd name="T15" fmla="*/ 51 h 58"/>
                  <a:gd name="T16" fmla="*/ 4 w 93"/>
                  <a:gd name="T17" fmla="*/ 5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58">
                    <a:moveTo>
                      <a:pt x="4" y="58"/>
                    </a:moveTo>
                    <a:cubicBezTo>
                      <a:pt x="4" y="57"/>
                      <a:pt x="4" y="57"/>
                      <a:pt x="5" y="56"/>
                    </a:cubicBezTo>
                    <a:cubicBezTo>
                      <a:pt x="30" y="41"/>
                      <a:pt x="67" y="21"/>
                      <a:pt x="92" y="6"/>
                    </a:cubicBezTo>
                    <a:cubicBezTo>
                      <a:pt x="92" y="5"/>
                      <a:pt x="93" y="5"/>
                      <a:pt x="93" y="6"/>
                    </a:cubicBezTo>
                    <a:cubicBezTo>
                      <a:pt x="89" y="0"/>
                      <a:pt x="89" y="0"/>
                      <a:pt x="89" y="0"/>
                    </a:cubicBezTo>
                    <a:cubicBezTo>
                      <a:pt x="90" y="0"/>
                      <a:pt x="89" y="1"/>
                      <a:pt x="88" y="1"/>
                    </a:cubicBezTo>
                    <a:cubicBezTo>
                      <a:pt x="4" y="51"/>
                      <a:pt x="4" y="51"/>
                      <a:pt x="4" y="51"/>
                    </a:cubicBezTo>
                    <a:cubicBezTo>
                      <a:pt x="2" y="52"/>
                      <a:pt x="1" y="52"/>
                      <a:pt x="0" y="51"/>
                    </a:cubicBezTo>
                    <a:lnTo>
                      <a:pt x="4" y="58"/>
                    </a:lnTo>
                    <a:close/>
                  </a:path>
                </a:pathLst>
              </a:custGeom>
              <a:grpFill/>
              <a:ln>
                <a:noFill/>
              </a:ln>
            </p:spPr>
            <p:txBody>
              <a:bodyPr anchor="ctr"/>
              <a:lstStyle/>
              <a:p>
                <a:pPr algn="ctr"/>
                <a:endParaRPr/>
              </a:p>
            </p:txBody>
          </p:sp>
          <p:sp>
            <p:nvSpPr>
              <p:cNvPr id="177" name="íşľîdé"/>
              <p:cNvSpPr/>
              <p:nvPr/>
            </p:nvSpPr>
            <p:spPr bwMode="auto">
              <a:xfrm>
                <a:off x="5914279" y="1219582"/>
                <a:ext cx="127450" cy="91607"/>
              </a:xfrm>
              <a:custGeom>
                <a:avLst/>
                <a:gdLst>
                  <a:gd name="T0" fmla="*/ 5 w 91"/>
                  <a:gd name="T1" fmla="*/ 66 h 66"/>
                  <a:gd name="T2" fmla="*/ 7 w 91"/>
                  <a:gd name="T3" fmla="*/ 62 h 66"/>
                  <a:gd name="T4" fmla="*/ 86 w 91"/>
                  <a:gd name="T5" fmla="*/ 11 h 66"/>
                  <a:gd name="T6" fmla="*/ 91 w 91"/>
                  <a:gd name="T7" fmla="*/ 11 h 66"/>
                  <a:gd name="T8" fmla="*/ 84 w 91"/>
                  <a:gd name="T9" fmla="*/ 0 h 66"/>
                  <a:gd name="T10" fmla="*/ 81 w 91"/>
                  <a:gd name="T11" fmla="*/ 5 h 66"/>
                  <a:gd name="T12" fmla="*/ 3 w 91"/>
                  <a:gd name="T13" fmla="*/ 58 h 66"/>
                  <a:gd name="T14" fmla="*/ 0 w 91"/>
                  <a:gd name="T15" fmla="*/ 58 h 66"/>
                  <a:gd name="T16" fmla="*/ 5 w 91"/>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66">
                    <a:moveTo>
                      <a:pt x="5" y="66"/>
                    </a:moveTo>
                    <a:cubicBezTo>
                      <a:pt x="4" y="65"/>
                      <a:pt x="5" y="64"/>
                      <a:pt x="7" y="62"/>
                    </a:cubicBezTo>
                    <a:cubicBezTo>
                      <a:pt x="86" y="11"/>
                      <a:pt x="86" y="11"/>
                      <a:pt x="86" y="11"/>
                    </a:cubicBezTo>
                    <a:cubicBezTo>
                      <a:pt x="88" y="10"/>
                      <a:pt x="90" y="10"/>
                      <a:pt x="91" y="11"/>
                    </a:cubicBezTo>
                    <a:cubicBezTo>
                      <a:pt x="84" y="0"/>
                      <a:pt x="84" y="0"/>
                      <a:pt x="84" y="0"/>
                    </a:cubicBezTo>
                    <a:cubicBezTo>
                      <a:pt x="85" y="2"/>
                      <a:pt x="83" y="3"/>
                      <a:pt x="81" y="5"/>
                    </a:cubicBezTo>
                    <a:cubicBezTo>
                      <a:pt x="3" y="58"/>
                      <a:pt x="3" y="58"/>
                      <a:pt x="3" y="58"/>
                    </a:cubicBezTo>
                    <a:cubicBezTo>
                      <a:pt x="2" y="58"/>
                      <a:pt x="1" y="59"/>
                      <a:pt x="0" y="58"/>
                    </a:cubicBezTo>
                    <a:lnTo>
                      <a:pt x="5" y="66"/>
                    </a:lnTo>
                    <a:close/>
                  </a:path>
                </a:pathLst>
              </a:custGeom>
              <a:grpFill/>
              <a:ln>
                <a:noFill/>
              </a:ln>
            </p:spPr>
            <p:txBody>
              <a:bodyPr anchor="ctr"/>
              <a:lstStyle/>
              <a:p>
                <a:pPr algn="ctr"/>
                <a:endParaRPr/>
              </a:p>
            </p:txBody>
          </p:sp>
          <p:sp>
            <p:nvSpPr>
              <p:cNvPr id="178" name="ïṧļídè"/>
              <p:cNvSpPr/>
              <p:nvPr/>
            </p:nvSpPr>
            <p:spPr bwMode="auto">
              <a:xfrm>
                <a:off x="5936849" y="1248789"/>
                <a:ext cx="122140" cy="95588"/>
              </a:xfrm>
              <a:custGeom>
                <a:avLst/>
                <a:gdLst>
                  <a:gd name="T0" fmla="*/ 0 w 88"/>
                  <a:gd name="T1" fmla="*/ 61 h 69"/>
                  <a:gd name="T2" fmla="*/ 3 w 88"/>
                  <a:gd name="T3" fmla="*/ 61 h 69"/>
                  <a:gd name="T4" fmla="*/ 81 w 88"/>
                  <a:gd name="T5" fmla="*/ 4 h 69"/>
                  <a:gd name="T6" fmla="*/ 83 w 88"/>
                  <a:gd name="T7" fmla="*/ 0 h 69"/>
                  <a:gd name="T8" fmla="*/ 88 w 88"/>
                  <a:gd name="T9" fmla="*/ 7 h 69"/>
                  <a:gd name="T10" fmla="*/ 85 w 88"/>
                  <a:gd name="T11" fmla="*/ 7 h 69"/>
                  <a:gd name="T12" fmla="*/ 7 w 88"/>
                  <a:gd name="T13" fmla="*/ 66 h 69"/>
                  <a:gd name="T14" fmla="*/ 6 w 88"/>
                  <a:gd name="T15" fmla="*/ 69 h 69"/>
                  <a:gd name="T16" fmla="*/ 0 w 88"/>
                  <a:gd name="T17" fmla="*/ 61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 h="69">
                    <a:moveTo>
                      <a:pt x="0" y="61"/>
                    </a:moveTo>
                    <a:cubicBezTo>
                      <a:pt x="1" y="62"/>
                      <a:pt x="2" y="62"/>
                      <a:pt x="3" y="61"/>
                    </a:cubicBezTo>
                    <a:cubicBezTo>
                      <a:pt x="81" y="4"/>
                      <a:pt x="81" y="4"/>
                      <a:pt x="81" y="4"/>
                    </a:cubicBezTo>
                    <a:cubicBezTo>
                      <a:pt x="83" y="3"/>
                      <a:pt x="84" y="2"/>
                      <a:pt x="83" y="0"/>
                    </a:cubicBezTo>
                    <a:cubicBezTo>
                      <a:pt x="88" y="7"/>
                      <a:pt x="88" y="7"/>
                      <a:pt x="88" y="7"/>
                    </a:cubicBezTo>
                    <a:cubicBezTo>
                      <a:pt x="87" y="6"/>
                      <a:pt x="86" y="6"/>
                      <a:pt x="85" y="7"/>
                    </a:cubicBezTo>
                    <a:cubicBezTo>
                      <a:pt x="63" y="22"/>
                      <a:pt x="27" y="49"/>
                      <a:pt x="7" y="66"/>
                    </a:cubicBezTo>
                    <a:cubicBezTo>
                      <a:pt x="5" y="67"/>
                      <a:pt x="5" y="68"/>
                      <a:pt x="6" y="69"/>
                    </a:cubicBezTo>
                    <a:lnTo>
                      <a:pt x="0" y="61"/>
                    </a:lnTo>
                    <a:close/>
                  </a:path>
                </a:pathLst>
              </a:custGeom>
              <a:grpFill/>
              <a:ln>
                <a:noFill/>
              </a:ln>
            </p:spPr>
            <p:txBody>
              <a:bodyPr anchor="ctr"/>
              <a:lstStyle/>
              <a:p>
                <a:pPr algn="ctr"/>
                <a:endParaRPr/>
              </a:p>
            </p:txBody>
          </p:sp>
          <p:sp>
            <p:nvSpPr>
              <p:cNvPr id="179" name="ïŝḻiḑe"/>
              <p:cNvSpPr/>
              <p:nvPr/>
            </p:nvSpPr>
            <p:spPr bwMode="auto">
              <a:xfrm>
                <a:off x="5981990" y="1288616"/>
                <a:ext cx="118159" cy="120814"/>
              </a:xfrm>
              <a:custGeom>
                <a:avLst/>
                <a:gdLst>
                  <a:gd name="T0" fmla="*/ 0 w 85"/>
                  <a:gd name="T1" fmla="*/ 72 h 86"/>
                  <a:gd name="T2" fmla="*/ 7 w 85"/>
                  <a:gd name="T3" fmla="*/ 70 h 86"/>
                  <a:gd name="T4" fmla="*/ 68 w 85"/>
                  <a:gd name="T5" fmla="*/ 16 h 86"/>
                  <a:gd name="T6" fmla="*/ 76 w 85"/>
                  <a:gd name="T7" fmla="*/ 3 h 86"/>
                  <a:gd name="T8" fmla="*/ 83 w 85"/>
                  <a:gd name="T9" fmla="*/ 9 h 86"/>
                  <a:gd name="T10" fmla="*/ 85 w 85"/>
                  <a:gd name="T11" fmla="*/ 13 h 86"/>
                  <a:gd name="T12" fmla="*/ 77 w 85"/>
                  <a:gd name="T13" fmla="*/ 16 h 86"/>
                  <a:gd name="T14" fmla="*/ 15 w 85"/>
                  <a:gd name="T15" fmla="*/ 75 h 86"/>
                  <a:gd name="T16" fmla="*/ 10 w 85"/>
                  <a:gd name="T17" fmla="*/ 83 h 86"/>
                  <a:gd name="T18" fmla="*/ 0 w 85"/>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6">
                    <a:moveTo>
                      <a:pt x="0" y="72"/>
                    </a:moveTo>
                    <a:cubicBezTo>
                      <a:pt x="0" y="72"/>
                      <a:pt x="3" y="74"/>
                      <a:pt x="7" y="70"/>
                    </a:cubicBezTo>
                    <a:cubicBezTo>
                      <a:pt x="12" y="67"/>
                      <a:pt x="68" y="16"/>
                      <a:pt x="68" y="16"/>
                    </a:cubicBezTo>
                    <a:cubicBezTo>
                      <a:pt x="68" y="16"/>
                      <a:pt x="78" y="7"/>
                      <a:pt x="76" y="3"/>
                    </a:cubicBezTo>
                    <a:cubicBezTo>
                      <a:pt x="74" y="0"/>
                      <a:pt x="83" y="9"/>
                      <a:pt x="83" y="9"/>
                    </a:cubicBezTo>
                    <a:cubicBezTo>
                      <a:pt x="85" y="13"/>
                      <a:pt x="85" y="13"/>
                      <a:pt x="85" y="13"/>
                    </a:cubicBezTo>
                    <a:cubicBezTo>
                      <a:pt x="85" y="13"/>
                      <a:pt x="82" y="12"/>
                      <a:pt x="77" y="16"/>
                    </a:cubicBezTo>
                    <a:cubicBezTo>
                      <a:pt x="72" y="21"/>
                      <a:pt x="15" y="75"/>
                      <a:pt x="15" y="75"/>
                    </a:cubicBezTo>
                    <a:cubicBezTo>
                      <a:pt x="15" y="75"/>
                      <a:pt x="10" y="79"/>
                      <a:pt x="10" y="83"/>
                    </a:cubicBezTo>
                    <a:cubicBezTo>
                      <a:pt x="10" y="86"/>
                      <a:pt x="0" y="72"/>
                      <a:pt x="0" y="72"/>
                    </a:cubicBezTo>
                    <a:close/>
                  </a:path>
                </a:pathLst>
              </a:custGeom>
              <a:grpFill/>
              <a:ln>
                <a:noFill/>
              </a:ln>
            </p:spPr>
            <p:txBody>
              <a:bodyPr anchor="ctr"/>
              <a:lstStyle/>
              <a:p>
                <a:pPr algn="ctr"/>
                <a:endParaRPr/>
              </a:p>
            </p:txBody>
          </p:sp>
          <p:sp>
            <p:nvSpPr>
              <p:cNvPr id="180" name="i$ḷïḋe"/>
              <p:cNvSpPr/>
              <p:nvPr/>
            </p:nvSpPr>
            <p:spPr bwMode="auto">
              <a:xfrm>
                <a:off x="6007213" y="1317826"/>
                <a:ext cx="118159" cy="123469"/>
              </a:xfrm>
              <a:custGeom>
                <a:avLst/>
                <a:gdLst>
                  <a:gd name="T0" fmla="*/ 0 w 85"/>
                  <a:gd name="T1" fmla="*/ 75 h 88"/>
                  <a:gd name="T2" fmla="*/ 7 w 85"/>
                  <a:gd name="T3" fmla="*/ 73 h 88"/>
                  <a:gd name="T4" fmla="*/ 73 w 85"/>
                  <a:gd name="T5" fmla="*/ 11 h 88"/>
                  <a:gd name="T6" fmla="*/ 76 w 85"/>
                  <a:gd name="T7" fmla="*/ 3 h 88"/>
                  <a:gd name="T8" fmla="*/ 82 w 85"/>
                  <a:gd name="T9" fmla="*/ 8 h 88"/>
                  <a:gd name="T10" fmla="*/ 85 w 85"/>
                  <a:gd name="T11" fmla="*/ 13 h 88"/>
                  <a:gd name="T12" fmla="*/ 77 w 85"/>
                  <a:gd name="T13" fmla="*/ 16 h 88"/>
                  <a:gd name="T14" fmla="*/ 14 w 85"/>
                  <a:gd name="T15" fmla="*/ 77 h 88"/>
                  <a:gd name="T16" fmla="*/ 10 w 85"/>
                  <a:gd name="T17" fmla="*/ 85 h 88"/>
                  <a:gd name="T18" fmla="*/ 0 w 85"/>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8">
                    <a:moveTo>
                      <a:pt x="0" y="75"/>
                    </a:moveTo>
                    <a:cubicBezTo>
                      <a:pt x="0" y="75"/>
                      <a:pt x="3" y="77"/>
                      <a:pt x="7" y="73"/>
                    </a:cubicBezTo>
                    <a:cubicBezTo>
                      <a:pt x="11" y="69"/>
                      <a:pt x="73" y="11"/>
                      <a:pt x="73" y="11"/>
                    </a:cubicBezTo>
                    <a:cubicBezTo>
                      <a:pt x="73" y="11"/>
                      <a:pt x="78" y="6"/>
                      <a:pt x="76" y="3"/>
                    </a:cubicBezTo>
                    <a:cubicBezTo>
                      <a:pt x="74" y="0"/>
                      <a:pt x="82" y="8"/>
                      <a:pt x="82" y="8"/>
                    </a:cubicBezTo>
                    <a:cubicBezTo>
                      <a:pt x="85" y="13"/>
                      <a:pt x="85" y="13"/>
                      <a:pt x="85" y="13"/>
                    </a:cubicBezTo>
                    <a:cubicBezTo>
                      <a:pt x="85" y="13"/>
                      <a:pt x="82" y="11"/>
                      <a:pt x="77" y="16"/>
                    </a:cubicBezTo>
                    <a:cubicBezTo>
                      <a:pt x="72" y="21"/>
                      <a:pt x="14" y="77"/>
                      <a:pt x="14" y="77"/>
                    </a:cubicBezTo>
                    <a:cubicBezTo>
                      <a:pt x="14" y="77"/>
                      <a:pt x="10" y="81"/>
                      <a:pt x="10" y="85"/>
                    </a:cubicBezTo>
                    <a:cubicBezTo>
                      <a:pt x="10" y="88"/>
                      <a:pt x="0" y="75"/>
                      <a:pt x="0" y="75"/>
                    </a:cubicBezTo>
                    <a:close/>
                  </a:path>
                </a:pathLst>
              </a:custGeom>
              <a:grpFill/>
              <a:ln>
                <a:noFill/>
              </a:ln>
            </p:spPr>
            <p:txBody>
              <a:bodyPr anchor="ctr"/>
              <a:lstStyle/>
              <a:p>
                <a:pPr algn="ctr"/>
                <a:endParaRPr/>
              </a:p>
            </p:txBody>
          </p:sp>
          <p:sp>
            <p:nvSpPr>
              <p:cNvPr id="181" name="î$ḷïḑê"/>
              <p:cNvSpPr/>
              <p:nvPr/>
            </p:nvSpPr>
            <p:spPr bwMode="auto">
              <a:xfrm>
                <a:off x="6032438" y="1340393"/>
                <a:ext cx="114175" cy="127450"/>
              </a:xfrm>
              <a:custGeom>
                <a:avLst/>
                <a:gdLst>
                  <a:gd name="T0" fmla="*/ 0 w 82"/>
                  <a:gd name="T1" fmla="*/ 78 h 91"/>
                  <a:gd name="T2" fmla="*/ 7 w 82"/>
                  <a:gd name="T3" fmla="*/ 76 h 91"/>
                  <a:gd name="T4" fmla="*/ 70 w 82"/>
                  <a:gd name="T5" fmla="*/ 11 h 91"/>
                  <a:gd name="T6" fmla="*/ 73 w 82"/>
                  <a:gd name="T7" fmla="*/ 3 h 91"/>
                  <a:gd name="T8" fmla="*/ 79 w 82"/>
                  <a:gd name="T9" fmla="*/ 7 h 91"/>
                  <a:gd name="T10" fmla="*/ 82 w 82"/>
                  <a:gd name="T11" fmla="*/ 11 h 91"/>
                  <a:gd name="T12" fmla="*/ 74 w 82"/>
                  <a:gd name="T13" fmla="*/ 15 h 91"/>
                  <a:gd name="T14" fmla="*/ 14 w 82"/>
                  <a:gd name="T15" fmla="*/ 79 h 91"/>
                  <a:gd name="T16" fmla="*/ 11 w 82"/>
                  <a:gd name="T17" fmla="*/ 87 h 91"/>
                  <a:gd name="T18" fmla="*/ 0 w 82"/>
                  <a:gd name="T19" fmla="*/ 78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2" h="91">
                    <a:moveTo>
                      <a:pt x="0" y="78"/>
                    </a:moveTo>
                    <a:cubicBezTo>
                      <a:pt x="0" y="78"/>
                      <a:pt x="3" y="80"/>
                      <a:pt x="7" y="76"/>
                    </a:cubicBezTo>
                    <a:cubicBezTo>
                      <a:pt x="11" y="71"/>
                      <a:pt x="70" y="11"/>
                      <a:pt x="70" y="11"/>
                    </a:cubicBezTo>
                    <a:cubicBezTo>
                      <a:pt x="70" y="11"/>
                      <a:pt x="75" y="5"/>
                      <a:pt x="73" y="3"/>
                    </a:cubicBezTo>
                    <a:cubicBezTo>
                      <a:pt x="70" y="0"/>
                      <a:pt x="79" y="7"/>
                      <a:pt x="79" y="7"/>
                    </a:cubicBezTo>
                    <a:cubicBezTo>
                      <a:pt x="82" y="11"/>
                      <a:pt x="82" y="11"/>
                      <a:pt x="82" y="11"/>
                    </a:cubicBezTo>
                    <a:cubicBezTo>
                      <a:pt x="82" y="11"/>
                      <a:pt x="79" y="10"/>
                      <a:pt x="74" y="15"/>
                    </a:cubicBezTo>
                    <a:cubicBezTo>
                      <a:pt x="70" y="20"/>
                      <a:pt x="14" y="79"/>
                      <a:pt x="14" y="79"/>
                    </a:cubicBezTo>
                    <a:cubicBezTo>
                      <a:pt x="14" y="79"/>
                      <a:pt x="10" y="83"/>
                      <a:pt x="11" y="87"/>
                    </a:cubicBezTo>
                    <a:cubicBezTo>
                      <a:pt x="11" y="91"/>
                      <a:pt x="0" y="78"/>
                      <a:pt x="0" y="78"/>
                    </a:cubicBezTo>
                    <a:close/>
                  </a:path>
                </a:pathLst>
              </a:custGeom>
              <a:grpFill/>
              <a:ln>
                <a:noFill/>
              </a:ln>
            </p:spPr>
            <p:txBody>
              <a:bodyPr anchor="ctr"/>
              <a:lstStyle/>
              <a:p>
                <a:pPr algn="ctr"/>
                <a:endParaRPr/>
              </a:p>
            </p:txBody>
          </p:sp>
          <p:sp>
            <p:nvSpPr>
              <p:cNvPr id="182" name="ísḻíďê"/>
              <p:cNvSpPr/>
              <p:nvPr/>
            </p:nvSpPr>
            <p:spPr bwMode="auto">
              <a:xfrm>
                <a:off x="6057663" y="1357653"/>
                <a:ext cx="110193" cy="131434"/>
              </a:xfrm>
              <a:custGeom>
                <a:avLst/>
                <a:gdLst>
                  <a:gd name="T0" fmla="*/ 0 w 79"/>
                  <a:gd name="T1" fmla="*/ 82 h 94"/>
                  <a:gd name="T2" fmla="*/ 9 w 79"/>
                  <a:gd name="T3" fmla="*/ 79 h 94"/>
                  <a:gd name="T4" fmla="*/ 68 w 79"/>
                  <a:gd name="T5" fmla="*/ 11 h 94"/>
                  <a:gd name="T6" fmla="*/ 69 w 79"/>
                  <a:gd name="T7" fmla="*/ 3 h 94"/>
                  <a:gd name="T8" fmla="*/ 76 w 79"/>
                  <a:gd name="T9" fmla="*/ 8 h 94"/>
                  <a:gd name="T10" fmla="*/ 79 w 79"/>
                  <a:gd name="T11" fmla="*/ 12 h 94"/>
                  <a:gd name="T12" fmla="*/ 71 w 79"/>
                  <a:gd name="T13" fmla="*/ 15 h 94"/>
                  <a:gd name="T14" fmla="*/ 15 w 79"/>
                  <a:gd name="T15" fmla="*/ 82 h 94"/>
                  <a:gd name="T16" fmla="*/ 13 w 79"/>
                  <a:gd name="T17" fmla="*/ 90 h 94"/>
                  <a:gd name="T18" fmla="*/ 0 w 79"/>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 h="94">
                    <a:moveTo>
                      <a:pt x="0" y="82"/>
                    </a:moveTo>
                    <a:cubicBezTo>
                      <a:pt x="0" y="82"/>
                      <a:pt x="5" y="83"/>
                      <a:pt x="9" y="79"/>
                    </a:cubicBezTo>
                    <a:cubicBezTo>
                      <a:pt x="13" y="74"/>
                      <a:pt x="68" y="11"/>
                      <a:pt x="68" y="11"/>
                    </a:cubicBezTo>
                    <a:cubicBezTo>
                      <a:pt x="68" y="11"/>
                      <a:pt x="71" y="6"/>
                      <a:pt x="69" y="3"/>
                    </a:cubicBezTo>
                    <a:cubicBezTo>
                      <a:pt x="67" y="0"/>
                      <a:pt x="76" y="8"/>
                      <a:pt x="76" y="8"/>
                    </a:cubicBezTo>
                    <a:cubicBezTo>
                      <a:pt x="79" y="12"/>
                      <a:pt x="79" y="12"/>
                      <a:pt x="79" y="12"/>
                    </a:cubicBezTo>
                    <a:cubicBezTo>
                      <a:pt x="79" y="12"/>
                      <a:pt x="76" y="10"/>
                      <a:pt x="71" y="15"/>
                    </a:cubicBezTo>
                    <a:cubicBezTo>
                      <a:pt x="67" y="20"/>
                      <a:pt x="15" y="82"/>
                      <a:pt x="15" y="82"/>
                    </a:cubicBezTo>
                    <a:cubicBezTo>
                      <a:pt x="15" y="82"/>
                      <a:pt x="13" y="86"/>
                      <a:pt x="13" y="90"/>
                    </a:cubicBezTo>
                    <a:cubicBezTo>
                      <a:pt x="14" y="94"/>
                      <a:pt x="0" y="82"/>
                      <a:pt x="0" y="82"/>
                    </a:cubicBezTo>
                    <a:close/>
                  </a:path>
                </a:pathLst>
              </a:custGeom>
              <a:grpFill/>
              <a:ln>
                <a:noFill/>
              </a:ln>
            </p:spPr>
            <p:txBody>
              <a:bodyPr anchor="ctr"/>
              <a:lstStyle/>
              <a:p>
                <a:pPr algn="ctr"/>
                <a:endParaRPr/>
              </a:p>
            </p:txBody>
          </p:sp>
          <p:sp>
            <p:nvSpPr>
              <p:cNvPr id="183" name="iṩliḍé"/>
              <p:cNvSpPr/>
              <p:nvPr/>
            </p:nvSpPr>
            <p:spPr bwMode="auto">
              <a:xfrm>
                <a:off x="6086870" y="1377565"/>
                <a:ext cx="106209" cy="138071"/>
              </a:xfrm>
              <a:custGeom>
                <a:avLst/>
                <a:gdLst>
                  <a:gd name="T0" fmla="*/ 0 w 76"/>
                  <a:gd name="T1" fmla="*/ 84 h 99"/>
                  <a:gd name="T2" fmla="*/ 8 w 76"/>
                  <a:gd name="T3" fmla="*/ 81 h 99"/>
                  <a:gd name="T4" fmla="*/ 63 w 76"/>
                  <a:gd name="T5" fmla="*/ 12 h 99"/>
                  <a:gd name="T6" fmla="*/ 66 w 76"/>
                  <a:gd name="T7" fmla="*/ 3 h 99"/>
                  <a:gd name="T8" fmla="*/ 73 w 76"/>
                  <a:gd name="T9" fmla="*/ 8 h 99"/>
                  <a:gd name="T10" fmla="*/ 76 w 76"/>
                  <a:gd name="T11" fmla="*/ 11 h 99"/>
                  <a:gd name="T12" fmla="*/ 64 w 76"/>
                  <a:gd name="T13" fmla="*/ 23 h 99"/>
                  <a:gd name="T14" fmla="*/ 17 w 76"/>
                  <a:gd name="T15" fmla="*/ 87 h 99"/>
                  <a:gd name="T16" fmla="*/ 16 w 76"/>
                  <a:gd name="T17" fmla="*/ 96 h 99"/>
                  <a:gd name="T18" fmla="*/ 0 w 76"/>
                  <a:gd name="T19" fmla="*/ 84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99">
                    <a:moveTo>
                      <a:pt x="0" y="84"/>
                    </a:moveTo>
                    <a:cubicBezTo>
                      <a:pt x="0" y="84"/>
                      <a:pt x="4" y="85"/>
                      <a:pt x="8" y="81"/>
                    </a:cubicBezTo>
                    <a:cubicBezTo>
                      <a:pt x="12" y="76"/>
                      <a:pt x="63" y="12"/>
                      <a:pt x="63" y="12"/>
                    </a:cubicBezTo>
                    <a:cubicBezTo>
                      <a:pt x="63" y="12"/>
                      <a:pt x="68" y="6"/>
                      <a:pt x="66" y="3"/>
                    </a:cubicBezTo>
                    <a:cubicBezTo>
                      <a:pt x="63" y="0"/>
                      <a:pt x="73" y="8"/>
                      <a:pt x="73" y="8"/>
                    </a:cubicBezTo>
                    <a:cubicBezTo>
                      <a:pt x="76" y="11"/>
                      <a:pt x="76" y="11"/>
                      <a:pt x="76" y="11"/>
                    </a:cubicBezTo>
                    <a:cubicBezTo>
                      <a:pt x="76" y="11"/>
                      <a:pt x="68" y="18"/>
                      <a:pt x="64" y="23"/>
                    </a:cubicBezTo>
                    <a:cubicBezTo>
                      <a:pt x="59" y="28"/>
                      <a:pt x="17" y="87"/>
                      <a:pt x="17" y="87"/>
                    </a:cubicBezTo>
                    <a:cubicBezTo>
                      <a:pt x="17" y="87"/>
                      <a:pt x="12" y="91"/>
                      <a:pt x="16" y="96"/>
                    </a:cubicBezTo>
                    <a:cubicBezTo>
                      <a:pt x="17" y="99"/>
                      <a:pt x="0" y="84"/>
                      <a:pt x="0" y="84"/>
                    </a:cubicBezTo>
                    <a:close/>
                  </a:path>
                </a:pathLst>
              </a:custGeom>
              <a:grpFill/>
              <a:ln>
                <a:noFill/>
              </a:ln>
            </p:spPr>
            <p:txBody>
              <a:bodyPr anchor="ctr"/>
              <a:lstStyle/>
              <a:p>
                <a:pPr algn="ctr"/>
                <a:endParaRPr/>
              </a:p>
            </p:txBody>
          </p:sp>
          <p:sp>
            <p:nvSpPr>
              <p:cNvPr id="184" name="iṥļíḋê"/>
              <p:cNvSpPr/>
              <p:nvPr/>
            </p:nvSpPr>
            <p:spPr bwMode="auto">
              <a:xfrm>
                <a:off x="7099841" y="1159837"/>
                <a:ext cx="131434" cy="83641"/>
              </a:xfrm>
              <a:custGeom>
                <a:avLst/>
                <a:gdLst>
                  <a:gd name="T0" fmla="*/ 88 w 95"/>
                  <a:gd name="T1" fmla="*/ 60 h 60"/>
                  <a:gd name="T2" fmla="*/ 82 w 95"/>
                  <a:gd name="T3" fmla="*/ 53 h 60"/>
                  <a:gd name="T4" fmla="*/ 10 w 95"/>
                  <a:gd name="T5" fmla="*/ 18 h 60"/>
                  <a:gd name="T6" fmla="*/ 0 w 95"/>
                  <a:gd name="T7" fmla="*/ 17 h 60"/>
                  <a:gd name="T8" fmla="*/ 8 w 95"/>
                  <a:gd name="T9" fmla="*/ 0 h 60"/>
                  <a:gd name="T10" fmla="*/ 15 w 95"/>
                  <a:gd name="T11" fmla="*/ 10 h 60"/>
                  <a:gd name="T12" fmla="*/ 88 w 95"/>
                  <a:gd name="T13" fmla="*/ 45 h 60"/>
                  <a:gd name="T14" fmla="*/ 95 w 95"/>
                  <a:gd name="T15" fmla="*/ 45 h 60"/>
                  <a:gd name="T16" fmla="*/ 88 w 95"/>
                  <a:gd name="T17"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0">
                    <a:moveTo>
                      <a:pt x="88" y="60"/>
                    </a:moveTo>
                    <a:cubicBezTo>
                      <a:pt x="90" y="56"/>
                      <a:pt x="88" y="55"/>
                      <a:pt x="82" y="53"/>
                    </a:cubicBezTo>
                    <a:cubicBezTo>
                      <a:pt x="10" y="18"/>
                      <a:pt x="10" y="18"/>
                      <a:pt x="10" y="18"/>
                    </a:cubicBezTo>
                    <a:cubicBezTo>
                      <a:pt x="9" y="17"/>
                      <a:pt x="1" y="13"/>
                      <a:pt x="0" y="17"/>
                    </a:cubicBezTo>
                    <a:cubicBezTo>
                      <a:pt x="8" y="0"/>
                      <a:pt x="8" y="0"/>
                      <a:pt x="8" y="0"/>
                    </a:cubicBezTo>
                    <a:cubicBezTo>
                      <a:pt x="6" y="3"/>
                      <a:pt x="12" y="9"/>
                      <a:pt x="15" y="10"/>
                    </a:cubicBezTo>
                    <a:cubicBezTo>
                      <a:pt x="88" y="45"/>
                      <a:pt x="88" y="45"/>
                      <a:pt x="88" y="45"/>
                    </a:cubicBezTo>
                    <a:cubicBezTo>
                      <a:pt x="92" y="47"/>
                      <a:pt x="93" y="48"/>
                      <a:pt x="95" y="45"/>
                    </a:cubicBezTo>
                    <a:lnTo>
                      <a:pt x="88" y="60"/>
                    </a:lnTo>
                    <a:close/>
                  </a:path>
                </a:pathLst>
              </a:custGeom>
              <a:grpFill/>
              <a:ln>
                <a:noFill/>
              </a:ln>
            </p:spPr>
            <p:txBody>
              <a:bodyPr anchor="ctr"/>
              <a:lstStyle/>
              <a:p>
                <a:pPr algn="ctr"/>
                <a:endParaRPr/>
              </a:p>
            </p:txBody>
          </p:sp>
          <p:sp>
            <p:nvSpPr>
              <p:cNvPr id="185" name="îṥľîḓê"/>
              <p:cNvSpPr/>
              <p:nvPr/>
            </p:nvSpPr>
            <p:spPr bwMode="auto">
              <a:xfrm>
                <a:off x="7083910" y="1193028"/>
                <a:ext cx="132761" cy="84968"/>
              </a:xfrm>
              <a:custGeom>
                <a:avLst/>
                <a:gdLst>
                  <a:gd name="T0" fmla="*/ 80 w 95"/>
                  <a:gd name="T1" fmla="*/ 49 h 61"/>
                  <a:gd name="T2" fmla="*/ 18 w 95"/>
                  <a:gd name="T3" fmla="*/ 16 h 61"/>
                  <a:gd name="T4" fmla="*/ 0 w 95"/>
                  <a:gd name="T5" fmla="*/ 11 h 61"/>
                  <a:gd name="T6" fmla="*/ 6 w 95"/>
                  <a:gd name="T7" fmla="*/ 0 h 61"/>
                  <a:gd name="T8" fmla="*/ 14 w 95"/>
                  <a:gd name="T9" fmla="*/ 7 h 61"/>
                  <a:gd name="T10" fmla="*/ 84 w 95"/>
                  <a:gd name="T11" fmla="*/ 45 h 61"/>
                  <a:gd name="T12" fmla="*/ 94 w 95"/>
                  <a:gd name="T13" fmla="*/ 45 h 61"/>
                  <a:gd name="T14" fmla="*/ 88 w 95"/>
                  <a:gd name="T15" fmla="*/ 60 h 61"/>
                  <a:gd name="T16" fmla="*/ 80 w 95"/>
                  <a:gd name="T17"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1">
                    <a:moveTo>
                      <a:pt x="80" y="49"/>
                    </a:moveTo>
                    <a:cubicBezTo>
                      <a:pt x="62" y="38"/>
                      <a:pt x="40" y="26"/>
                      <a:pt x="18" y="16"/>
                    </a:cubicBezTo>
                    <a:cubicBezTo>
                      <a:pt x="15" y="14"/>
                      <a:pt x="2" y="8"/>
                      <a:pt x="0" y="11"/>
                    </a:cubicBezTo>
                    <a:cubicBezTo>
                      <a:pt x="6" y="0"/>
                      <a:pt x="6" y="0"/>
                      <a:pt x="6" y="0"/>
                    </a:cubicBezTo>
                    <a:cubicBezTo>
                      <a:pt x="5" y="2"/>
                      <a:pt x="12" y="6"/>
                      <a:pt x="14" y="7"/>
                    </a:cubicBezTo>
                    <a:cubicBezTo>
                      <a:pt x="84" y="45"/>
                      <a:pt x="84" y="45"/>
                      <a:pt x="84" y="45"/>
                    </a:cubicBezTo>
                    <a:cubicBezTo>
                      <a:pt x="87" y="47"/>
                      <a:pt x="91" y="48"/>
                      <a:pt x="94" y="45"/>
                    </a:cubicBezTo>
                    <a:cubicBezTo>
                      <a:pt x="95" y="52"/>
                      <a:pt x="90" y="61"/>
                      <a:pt x="88" y="60"/>
                    </a:cubicBezTo>
                    <a:cubicBezTo>
                      <a:pt x="85" y="59"/>
                      <a:pt x="92" y="57"/>
                      <a:pt x="80" y="49"/>
                    </a:cubicBezTo>
                    <a:close/>
                  </a:path>
                </a:pathLst>
              </a:custGeom>
              <a:grpFill/>
              <a:ln>
                <a:noFill/>
              </a:ln>
            </p:spPr>
            <p:txBody>
              <a:bodyPr anchor="ctr"/>
              <a:lstStyle/>
              <a:p>
                <a:pPr algn="ctr"/>
                <a:endParaRPr/>
              </a:p>
            </p:txBody>
          </p:sp>
          <p:sp>
            <p:nvSpPr>
              <p:cNvPr id="186" name="ïṣḷíďê"/>
              <p:cNvSpPr/>
              <p:nvPr/>
            </p:nvSpPr>
            <p:spPr bwMode="auto">
              <a:xfrm>
                <a:off x="7066650" y="1218253"/>
                <a:ext cx="126124" cy="86296"/>
              </a:xfrm>
              <a:custGeom>
                <a:avLst/>
                <a:gdLst>
                  <a:gd name="T0" fmla="*/ 85 w 90"/>
                  <a:gd name="T1" fmla="*/ 62 h 62"/>
                  <a:gd name="T2" fmla="*/ 83 w 90"/>
                  <a:gd name="T3" fmla="*/ 59 h 62"/>
                  <a:gd name="T4" fmla="*/ 16 w 90"/>
                  <a:gd name="T5" fmla="*/ 16 h 62"/>
                  <a:gd name="T6" fmla="*/ 0 w 90"/>
                  <a:gd name="T7" fmla="*/ 11 h 62"/>
                  <a:gd name="T8" fmla="*/ 8 w 90"/>
                  <a:gd name="T9" fmla="*/ 0 h 62"/>
                  <a:gd name="T10" fmla="*/ 18 w 90"/>
                  <a:gd name="T11" fmla="*/ 9 h 62"/>
                  <a:gd name="T12" fmla="*/ 88 w 90"/>
                  <a:gd name="T13" fmla="*/ 53 h 62"/>
                  <a:gd name="T14" fmla="*/ 90 w 90"/>
                  <a:gd name="T15" fmla="*/ 53 h 62"/>
                  <a:gd name="T16" fmla="*/ 85 w 90"/>
                  <a:gd name="T17"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62">
                    <a:moveTo>
                      <a:pt x="85" y="62"/>
                    </a:moveTo>
                    <a:cubicBezTo>
                      <a:pt x="85" y="61"/>
                      <a:pt x="85" y="60"/>
                      <a:pt x="83" y="59"/>
                    </a:cubicBezTo>
                    <a:cubicBezTo>
                      <a:pt x="16" y="16"/>
                      <a:pt x="16" y="16"/>
                      <a:pt x="16" y="16"/>
                    </a:cubicBezTo>
                    <a:cubicBezTo>
                      <a:pt x="13" y="14"/>
                      <a:pt x="3" y="8"/>
                      <a:pt x="0" y="11"/>
                    </a:cubicBezTo>
                    <a:cubicBezTo>
                      <a:pt x="8" y="0"/>
                      <a:pt x="8" y="0"/>
                      <a:pt x="8" y="0"/>
                    </a:cubicBezTo>
                    <a:cubicBezTo>
                      <a:pt x="7" y="3"/>
                      <a:pt x="16" y="8"/>
                      <a:pt x="18" y="9"/>
                    </a:cubicBezTo>
                    <a:cubicBezTo>
                      <a:pt x="88" y="53"/>
                      <a:pt x="88" y="53"/>
                      <a:pt x="88" y="53"/>
                    </a:cubicBezTo>
                    <a:cubicBezTo>
                      <a:pt x="89" y="53"/>
                      <a:pt x="90" y="54"/>
                      <a:pt x="90" y="53"/>
                    </a:cubicBezTo>
                    <a:lnTo>
                      <a:pt x="85" y="62"/>
                    </a:lnTo>
                    <a:close/>
                  </a:path>
                </a:pathLst>
              </a:custGeom>
              <a:grpFill/>
              <a:ln>
                <a:noFill/>
              </a:ln>
            </p:spPr>
            <p:txBody>
              <a:bodyPr anchor="ctr"/>
              <a:lstStyle/>
              <a:p>
                <a:pPr algn="ctr"/>
                <a:endParaRPr/>
              </a:p>
            </p:txBody>
          </p:sp>
          <p:sp>
            <p:nvSpPr>
              <p:cNvPr id="187" name="ïşlîdê"/>
              <p:cNvSpPr/>
              <p:nvPr/>
            </p:nvSpPr>
            <p:spPr bwMode="auto">
              <a:xfrm>
                <a:off x="7053374" y="1244805"/>
                <a:ext cx="116830" cy="96917"/>
              </a:xfrm>
              <a:custGeom>
                <a:avLst/>
                <a:gdLst>
                  <a:gd name="T0" fmla="*/ 84 w 84"/>
                  <a:gd name="T1" fmla="*/ 59 h 70"/>
                  <a:gd name="T2" fmla="*/ 81 w 84"/>
                  <a:gd name="T3" fmla="*/ 59 h 70"/>
                  <a:gd name="T4" fmla="*/ 7 w 84"/>
                  <a:gd name="T5" fmla="*/ 3 h 70"/>
                  <a:gd name="T6" fmla="*/ 5 w 84"/>
                  <a:gd name="T7" fmla="*/ 0 h 70"/>
                  <a:gd name="T8" fmla="*/ 0 w 84"/>
                  <a:gd name="T9" fmla="*/ 7 h 70"/>
                  <a:gd name="T10" fmla="*/ 3 w 84"/>
                  <a:gd name="T11" fmla="*/ 7 h 70"/>
                  <a:gd name="T12" fmla="*/ 77 w 84"/>
                  <a:gd name="T13" fmla="*/ 67 h 70"/>
                  <a:gd name="T14" fmla="*/ 78 w 84"/>
                  <a:gd name="T15" fmla="*/ 70 h 70"/>
                  <a:gd name="T16" fmla="*/ 84 w 84"/>
                  <a:gd name="T17" fmla="*/ 5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70">
                    <a:moveTo>
                      <a:pt x="84" y="59"/>
                    </a:moveTo>
                    <a:cubicBezTo>
                      <a:pt x="84" y="60"/>
                      <a:pt x="83" y="60"/>
                      <a:pt x="81" y="59"/>
                    </a:cubicBezTo>
                    <a:cubicBezTo>
                      <a:pt x="7" y="3"/>
                      <a:pt x="7" y="3"/>
                      <a:pt x="7" y="3"/>
                    </a:cubicBezTo>
                    <a:cubicBezTo>
                      <a:pt x="6" y="2"/>
                      <a:pt x="5" y="1"/>
                      <a:pt x="5" y="0"/>
                    </a:cubicBezTo>
                    <a:cubicBezTo>
                      <a:pt x="0" y="7"/>
                      <a:pt x="0" y="7"/>
                      <a:pt x="0" y="7"/>
                    </a:cubicBezTo>
                    <a:cubicBezTo>
                      <a:pt x="1" y="6"/>
                      <a:pt x="2" y="6"/>
                      <a:pt x="3" y="7"/>
                    </a:cubicBezTo>
                    <a:cubicBezTo>
                      <a:pt x="26" y="22"/>
                      <a:pt x="57" y="50"/>
                      <a:pt x="77" y="67"/>
                    </a:cubicBezTo>
                    <a:cubicBezTo>
                      <a:pt x="79" y="68"/>
                      <a:pt x="79" y="69"/>
                      <a:pt x="78" y="70"/>
                    </a:cubicBezTo>
                    <a:lnTo>
                      <a:pt x="84" y="59"/>
                    </a:lnTo>
                    <a:close/>
                  </a:path>
                </a:pathLst>
              </a:custGeom>
              <a:grpFill/>
              <a:ln>
                <a:noFill/>
              </a:ln>
            </p:spPr>
            <p:txBody>
              <a:bodyPr anchor="ctr"/>
              <a:lstStyle/>
              <a:p>
                <a:pPr algn="ctr"/>
                <a:endParaRPr/>
              </a:p>
            </p:txBody>
          </p:sp>
          <p:sp>
            <p:nvSpPr>
              <p:cNvPr id="188" name="îṣḷide"/>
              <p:cNvSpPr/>
              <p:nvPr/>
            </p:nvSpPr>
            <p:spPr bwMode="auto">
              <a:xfrm>
                <a:off x="7013545" y="1287290"/>
                <a:ext cx="119485" cy="120814"/>
              </a:xfrm>
              <a:custGeom>
                <a:avLst/>
                <a:gdLst>
                  <a:gd name="T0" fmla="*/ 86 w 86"/>
                  <a:gd name="T1" fmla="*/ 72 h 86"/>
                  <a:gd name="T2" fmla="*/ 79 w 86"/>
                  <a:gd name="T3" fmla="*/ 70 h 86"/>
                  <a:gd name="T4" fmla="*/ 12 w 86"/>
                  <a:gd name="T5" fmla="*/ 12 h 86"/>
                  <a:gd name="T6" fmla="*/ 9 w 86"/>
                  <a:gd name="T7" fmla="*/ 4 h 86"/>
                  <a:gd name="T8" fmla="*/ 3 w 86"/>
                  <a:gd name="T9" fmla="*/ 9 h 86"/>
                  <a:gd name="T10" fmla="*/ 0 w 86"/>
                  <a:gd name="T11" fmla="*/ 14 h 86"/>
                  <a:gd name="T12" fmla="*/ 8 w 86"/>
                  <a:gd name="T13" fmla="*/ 17 h 86"/>
                  <a:gd name="T14" fmla="*/ 71 w 86"/>
                  <a:gd name="T15" fmla="*/ 75 h 86"/>
                  <a:gd name="T16" fmla="*/ 76 w 86"/>
                  <a:gd name="T17" fmla="*/ 83 h 86"/>
                  <a:gd name="T18" fmla="*/ 86 w 86"/>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86">
                    <a:moveTo>
                      <a:pt x="86" y="72"/>
                    </a:moveTo>
                    <a:cubicBezTo>
                      <a:pt x="86" y="72"/>
                      <a:pt x="83" y="74"/>
                      <a:pt x="79" y="70"/>
                    </a:cubicBezTo>
                    <a:cubicBezTo>
                      <a:pt x="74" y="67"/>
                      <a:pt x="12" y="12"/>
                      <a:pt x="12" y="12"/>
                    </a:cubicBezTo>
                    <a:cubicBezTo>
                      <a:pt x="12" y="12"/>
                      <a:pt x="7" y="7"/>
                      <a:pt x="9" y="4"/>
                    </a:cubicBezTo>
                    <a:cubicBezTo>
                      <a:pt x="11" y="0"/>
                      <a:pt x="3" y="9"/>
                      <a:pt x="3" y="9"/>
                    </a:cubicBezTo>
                    <a:cubicBezTo>
                      <a:pt x="0" y="14"/>
                      <a:pt x="0" y="14"/>
                      <a:pt x="0" y="14"/>
                    </a:cubicBezTo>
                    <a:cubicBezTo>
                      <a:pt x="0" y="14"/>
                      <a:pt x="3" y="12"/>
                      <a:pt x="8" y="17"/>
                    </a:cubicBezTo>
                    <a:cubicBezTo>
                      <a:pt x="13" y="21"/>
                      <a:pt x="71" y="75"/>
                      <a:pt x="71" y="75"/>
                    </a:cubicBezTo>
                    <a:cubicBezTo>
                      <a:pt x="71" y="75"/>
                      <a:pt x="76" y="79"/>
                      <a:pt x="76" y="83"/>
                    </a:cubicBezTo>
                    <a:cubicBezTo>
                      <a:pt x="76" y="86"/>
                      <a:pt x="86" y="72"/>
                      <a:pt x="86" y="72"/>
                    </a:cubicBezTo>
                    <a:close/>
                  </a:path>
                </a:pathLst>
              </a:custGeom>
              <a:grpFill/>
              <a:ln>
                <a:noFill/>
              </a:ln>
            </p:spPr>
            <p:txBody>
              <a:bodyPr anchor="ctr"/>
              <a:lstStyle/>
              <a:p>
                <a:pPr algn="ctr"/>
                <a:endParaRPr/>
              </a:p>
            </p:txBody>
          </p:sp>
          <p:sp>
            <p:nvSpPr>
              <p:cNvPr id="189" name="ïšḷiḓé"/>
              <p:cNvSpPr/>
              <p:nvPr/>
            </p:nvSpPr>
            <p:spPr bwMode="auto">
              <a:xfrm>
                <a:off x="6990977" y="1312513"/>
                <a:ext cx="114175" cy="110193"/>
              </a:xfrm>
              <a:custGeom>
                <a:avLst/>
                <a:gdLst>
                  <a:gd name="T0" fmla="*/ 73 w 82"/>
                  <a:gd name="T1" fmla="*/ 70 h 79"/>
                  <a:gd name="T2" fmla="*/ 12 w 82"/>
                  <a:gd name="T3" fmla="*/ 12 h 79"/>
                  <a:gd name="T4" fmla="*/ 9 w 82"/>
                  <a:gd name="T5" fmla="*/ 3 h 79"/>
                  <a:gd name="T6" fmla="*/ 2 w 82"/>
                  <a:gd name="T7" fmla="*/ 9 h 79"/>
                  <a:gd name="T8" fmla="*/ 0 w 82"/>
                  <a:gd name="T9" fmla="*/ 13 h 79"/>
                  <a:gd name="T10" fmla="*/ 8 w 82"/>
                  <a:gd name="T11" fmla="*/ 16 h 79"/>
                  <a:gd name="T12" fmla="*/ 69 w 82"/>
                  <a:gd name="T13" fmla="*/ 71 h 79"/>
                  <a:gd name="T14" fmla="*/ 73 w 82"/>
                  <a:gd name="T15" fmla="*/ 70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79">
                    <a:moveTo>
                      <a:pt x="73" y="70"/>
                    </a:moveTo>
                    <a:cubicBezTo>
                      <a:pt x="64" y="62"/>
                      <a:pt x="12" y="12"/>
                      <a:pt x="12" y="12"/>
                    </a:cubicBezTo>
                    <a:cubicBezTo>
                      <a:pt x="12" y="12"/>
                      <a:pt x="7" y="6"/>
                      <a:pt x="9" y="3"/>
                    </a:cubicBezTo>
                    <a:cubicBezTo>
                      <a:pt x="11" y="0"/>
                      <a:pt x="2" y="9"/>
                      <a:pt x="2" y="9"/>
                    </a:cubicBezTo>
                    <a:cubicBezTo>
                      <a:pt x="0" y="13"/>
                      <a:pt x="0" y="13"/>
                      <a:pt x="0" y="13"/>
                    </a:cubicBezTo>
                    <a:cubicBezTo>
                      <a:pt x="0" y="13"/>
                      <a:pt x="3" y="11"/>
                      <a:pt x="8" y="16"/>
                    </a:cubicBezTo>
                    <a:cubicBezTo>
                      <a:pt x="13" y="21"/>
                      <a:pt x="69" y="71"/>
                      <a:pt x="69" y="71"/>
                    </a:cubicBezTo>
                    <a:cubicBezTo>
                      <a:pt x="81" y="79"/>
                      <a:pt x="82" y="78"/>
                      <a:pt x="73" y="70"/>
                    </a:cubicBezTo>
                    <a:close/>
                  </a:path>
                </a:pathLst>
              </a:custGeom>
              <a:grpFill/>
              <a:ln>
                <a:noFill/>
              </a:ln>
            </p:spPr>
            <p:txBody>
              <a:bodyPr anchor="ctr"/>
              <a:lstStyle/>
              <a:p>
                <a:pPr algn="ctr"/>
                <a:endParaRPr/>
              </a:p>
            </p:txBody>
          </p:sp>
          <p:sp>
            <p:nvSpPr>
              <p:cNvPr id="190" name="í$ḻïḋê"/>
              <p:cNvSpPr/>
              <p:nvPr/>
            </p:nvSpPr>
            <p:spPr bwMode="auto">
              <a:xfrm>
                <a:off x="6969733" y="1332428"/>
                <a:ext cx="107538" cy="122140"/>
              </a:xfrm>
              <a:custGeom>
                <a:avLst/>
                <a:gdLst>
                  <a:gd name="T0" fmla="*/ 77 w 77"/>
                  <a:gd name="T1" fmla="*/ 75 h 88"/>
                  <a:gd name="T2" fmla="*/ 71 w 77"/>
                  <a:gd name="T3" fmla="*/ 73 h 88"/>
                  <a:gd name="T4" fmla="*/ 13 w 77"/>
                  <a:gd name="T5" fmla="*/ 11 h 88"/>
                  <a:gd name="T6" fmla="*/ 10 w 77"/>
                  <a:gd name="T7" fmla="*/ 3 h 88"/>
                  <a:gd name="T8" fmla="*/ 3 w 77"/>
                  <a:gd name="T9" fmla="*/ 7 h 88"/>
                  <a:gd name="T10" fmla="*/ 0 w 77"/>
                  <a:gd name="T11" fmla="*/ 11 h 88"/>
                  <a:gd name="T12" fmla="*/ 8 w 77"/>
                  <a:gd name="T13" fmla="*/ 15 h 88"/>
                  <a:gd name="T14" fmla="*/ 63 w 77"/>
                  <a:gd name="T15" fmla="*/ 77 h 88"/>
                  <a:gd name="T16" fmla="*/ 67 w 77"/>
                  <a:gd name="T17" fmla="*/ 84 h 88"/>
                  <a:gd name="T18" fmla="*/ 77 w 77"/>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8">
                    <a:moveTo>
                      <a:pt x="77" y="75"/>
                    </a:moveTo>
                    <a:cubicBezTo>
                      <a:pt x="77" y="75"/>
                      <a:pt x="75" y="77"/>
                      <a:pt x="71" y="73"/>
                    </a:cubicBezTo>
                    <a:cubicBezTo>
                      <a:pt x="67" y="69"/>
                      <a:pt x="13" y="11"/>
                      <a:pt x="13" y="11"/>
                    </a:cubicBezTo>
                    <a:cubicBezTo>
                      <a:pt x="13" y="11"/>
                      <a:pt x="8" y="6"/>
                      <a:pt x="10" y="3"/>
                    </a:cubicBezTo>
                    <a:cubicBezTo>
                      <a:pt x="12" y="0"/>
                      <a:pt x="3" y="7"/>
                      <a:pt x="3" y="7"/>
                    </a:cubicBezTo>
                    <a:cubicBezTo>
                      <a:pt x="0" y="11"/>
                      <a:pt x="0" y="11"/>
                      <a:pt x="0" y="11"/>
                    </a:cubicBezTo>
                    <a:cubicBezTo>
                      <a:pt x="0" y="11"/>
                      <a:pt x="4" y="10"/>
                      <a:pt x="8" y="15"/>
                    </a:cubicBezTo>
                    <a:cubicBezTo>
                      <a:pt x="13" y="20"/>
                      <a:pt x="63" y="77"/>
                      <a:pt x="63" y="77"/>
                    </a:cubicBezTo>
                    <a:cubicBezTo>
                      <a:pt x="63" y="77"/>
                      <a:pt x="68" y="81"/>
                      <a:pt x="67" y="84"/>
                    </a:cubicBezTo>
                    <a:cubicBezTo>
                      <a:pt x="67" y="88"/>
                      <a:pt x="77" y="75"/>
                      <a:pt x="77" y="75"/>
                    </a:cubicBezTo>
                    <a:close/>
                  </a:path>
                </a:pathLst>
              </a:custGeom>
              <a:grpFill/>
              <a:ln>
                <a:noFill/>
              </a:ln>
            </p:spPr>
            <p:txBody>
              <a:bodyPr anchor="ctr"/>
              <a:lstStyle/>
              <a:p>
                <a:pPr algn="ctr"/>
                <a:endParaRPr/>
              </a:p>
            </p:txBody>
          </p:sp>
          <p:sp>
            <p:nvSpPr>
              <p:cNvPr id="191" name="îŝľiḑè"/>
              <p:cNvSpPr/>
              <p:nvPr/>
            </p:nvSpPr>
            <p:spPr bwMode="auto">
              <a:xfrm>
                <a:off x="6945837" y="1352343"/>
                <a:ext cx="108864" cy="127450"/>
              </a:xfrm>
              <a:custGeom>
                <a:avLst/>
                <a:gdLst>
                  <a:gd name="T0" fmla="*/ 78 w 78"/>
                  <a:gd name="T1" fmla="*/ 80 h 92"/>
                  <a:gd name="T2" fmla="*/ 68 w 78"/>
                  <a:gd name="T3" fmla="*/ 77 h 92"/>
                  <a:gd name="T4" fmla="*/ 13 w 78"/>
                  <a:gd name="T5" fmla="*/ 10 h 92"/>
                  <a:gd name="T6" fmla="*/ 11 w 78"/>
                  <a:gd name="T7" fmla="*/ 3 h 92"/>
                  <a:gd name="T8" fmla="*/ 3 w 78"/>
                  <a:gd name="T9" fmla="*/ 9 h 92"/>
                  <a:gd name="T10" fmla="*/ 0 w 78"/>
                  <a:gd name="T11" fmla="*/ 13 h 92"/>
                  <a:gd name="T12" fmla="*/ 7 w 78"/>
                  <a:gd name="T13" fmla="*/ 17 h 92"/>
                  <a:gd name="T14" fmla="*/ 62 w 78"/>
                  <a:gd name="T15" fmla="*/ 81 h 92"/>
                  <a:gd name="T16" fmla="*/ 65 w 78"/>
                  <a:gd name="T17" fmla="*/ 88 h 92"/>
                  <a:gd name="T18" fmla="*/ 78 w 78"/>
                  <a:gd name="T19" fmla="*/ 8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92">
                    <a:moveTo>
                      <a:pt x="78" y="80"/>
                    </a:moveTo>
                    <a:cubicBezTo>
                      <a:pt x="78" y="80"/>
                      <a:pt x="72" y="81"/>
                      <a:pt x="68" y="77"/>
                    </a:cubicBezTo>
                    <a:cubicBezTo>
                      <a:pt x="64" y="73"/>
                      <a:pt x="13" y="10"/>
                      <a:pt x="13" y="10"/>
                    </a:cubicBezTo>
                    <a:cubicBezTo>
                      <a:pt x="13" y="10"/>
                      <a:pt x="9" y="6"/>
                      <a:pt x="11" y="3"/>
                    </a:cubicBezTo>
                    <a:cubicBezTo>
                      <a:pt x="13" y="0"/>
                      <a:pt x="3" y="9"/>
                      <a:pt x="3" y="9"/>
                    </a:cubicBezTo>
                    <a:cubicBezTo>
                      <a:pt x="0" y="13"/>
                      <a:pt x="0" y="13"/>
                      <a:pt x="0" y="13"/>
                    </a:cubicBezTo>
                    <a:cubicBezTo>
                      <a:pt x="0" y="13"/>
                      <a:pt x="3" y="12"/>
                      <a:pt x="7" y="17"/>
                    </a:cubicBezTo>
                    <a:cubicBezTo>
                      <a:pt x="12" y="23"/>
                      <a:pt x="62" y="81"/>
                      <a:pt x="62" y="81"/>
                    </a:cubicBezTo>
                    <a:cubicBezTo>
                      <a:pt x="62" y="81"/>
                      <a:pt x="65" y="84"/>
                      <a:pt x="65" y="88"/>
                    </a:cubicBezTo>
                    <a:cubicBezTo>
                      <a:pt x="64" y="92"/>
                      <a:pt x="78" y="80"/>
                      <a:pt x="78" y="80"/>
                    </a:cubicBezTo>
                    <a:close/>
                  </a:path>
                </a:pathLst>
              </a:custGeom>
              <a:grpFill/>
              <a:ln>
                <a:noFill/>
              </a:ln>
            </p:spPr>
            <p:txBody>
              <a:bodyPr anchor="ctr"/>
              <a:lstStyle/>
              <a:p>
                <a:pPr algn="ctr"/>
                <a:endParaRPr/>
              </a:p>
            </p:txBody>
          </p:sp>
          <p:sp>
            <p:nvSpPr>
              <p:cNvPr id="192" name="ïŝļiḋé"/>
              <p:cNvSpPr/>
              <p:nvPr/>
            </p:nvSpPr>
            <p:spPr bwMode="auto">
              <a:xfrm>
                <a:off x="6917956" y="1369600"/>
                <a:ext cx="108864" cy="140726"/>
              </a:xfrm>
              <a:custGeom>
                <a:avLst/>
                <a:gdLst>
                  <a:gd name="T0" fmla="*/ 78 w 78"/>
                  <a:gd name="T1" fmla="*/ 84 h 101"/>
                  <a:gd name="T2" fmla="*/ 68 w 78"/>
                  <a:gd name="T3" fmla="*/ 79 h 101"/>
                  <a:gd name="T4" fmla="*/ 16 w 78"/>
                  <a:gd name="T5" fmla="*/ 12 h 101"/>
                  <a:gd name="T6" fmla="*/ 13 w 78"/>
                  <a:gd name="T7" fmla="*/ 3 h 101"/>
                  <a:gd name="T8" fmla="*/ 6 w 78"/>
                  <a:gd name="T9" fmla="*/ 12 h 101"/>
                  <a:gd name="T10" fmla="*/ 0 w 78"/>
                  <a:gd name="T11" fmla="*/ 15 h 101"/>
                  <a:gd name="T12" fmla="*/ 8 w 78"/>
                  <a:gd name="T13" fmla="*/ 20 h 101"/>
                  <a:gd name="T14" fmla="*/ 59 w 78"/>
                  <a:gd name="T15" fmla="*/ 89 h 101"/>
                  <a:gd name="T16" fmla="*/ 60 w 78"/>
                  <a:gd name="T17" fmla="*/ 98 h 101"/>
                  <a:gd name="T18" fmla="*/ 78 w 78"/>
                  <a:gd name="T19" fmla="*/ 84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101">
                    <a:moveTo>
                      <a:pt x="78" y="84"/>
                    </a:moveTo>
                    <a:cubicBezTo>
                      <a:pt x="78" y="84"/>
                      <a:pt x="72" y="84"/>
                      <a:pt x="68" y="79"/>
                    </a:cubicBezTo>
                    <a:cubicBezTo>
                      <a:pt x="64" y="75"/>
                      <a:pt x="16" y="12"/>
                      <a:pt x="16" y="12"/>
                    </a:cubicBezTo>
                    <a:cubicBezTo>
                      <a:pt x="16" y="12"/>
                      <a:pt x="11" y="6"/>
                      <a:pt x="13" y="3"/>
                    </a:cubicBezTo>
                    <a:cubicBezTo>
                      <a:pt x="16" y="0"/>
                      <a:pt x="6" y="12"/>
                      <a:pt x="6" y="12"/>
                    </a:cubicBezTo>
                    <a:cubicBezTo>
                      <a:pt x="0" y="15"/>
                      <a:pt x="0" y="15"/>
                      <a:pt x="0" y="15"/>
                    </a:cubicBezTo>
                    <a:cubicBezTo>
                      <a:pt x="0" y="15"/>
                      <a:pt x="3" y="14"/>
                      <a:pt x="8" y="20"/>
                    </a:cubicBezTo>
                    <a:cubicBezTo>
                      <a:pt x="12" y="25"/>
                      <a:pt x="59" y="89"/>
                      <a:pt x="59" y="89"/>
                    </a:cubicBezTo>
                    <a:cubicBezTo>
                      <a:pt x="59" y="89"/>
                      <a:pt x="64" y="93"/>
                      <a:pt x="60" y="98"/>
                    </a:cubicBezTo>
                    <a:cubicBezTo>
                      <a:pt x="59" y="101"/>
                      <a:pt x="78" y="84"/>
                      <a:pt x="78" y="84"/>
                    </a:cubicBezTo>
                    <a:close/>
                  </a:path>
                </a:pathLst>
              </a:custGeom>
              <a:grpFill/>
              <a:ln>
                <a:noFill/>
              </a:ln>
            </p:spPr>
            <p:txBody>
              <a:bodyPr anchor="ctr"/>
              <a:lstStyle/>
              <a:p>
                <a:pPr algn="ctr"/>
                <a:endParaRPr/>
              </a:p>
            </p:txBody>
          </p:sp>
          <p:sp>
            <p:nvSpPr>
              <p:cNvPr id="193" name="íṩľîďé"/>
              <p:cNvSpPr/>
              <p:nvPr/>
            </p:nvSpPr>
            <p:spPr bwMode="auto">
              <a:xfrm>
                <a:off x="6195734" y="1466517"/>
                <a:ext cx="104883" cy="90278"/>
              </a:xfrm>
              <a:custGeom>
                <a:avLst/>
                <a:gdLst>
                  <a:gd name="T0" fmla="*/ 68 w 75"/>
                  <a:gd name="T1" fmla="*/ 2 h 65"/>
                  <a:gd name="T2" fmla="*/ 67 w 75"/>
                  <a:gd name="T3" fmla="*/ 5 h 65"/>
                  <a:gd name="T4" fmla="*/ 59 w 75"/>
                  <a:gd name="T5" fmla="*/ 17 h 65"/>
                  <a:gd name="T6" fmla="*/ 64 w 75"/>
                  <a:gd name="T7" fmla="*/ 22 h 65"/>
                  <a:gd name="T8" fmla="*/ 72 w 75"/>
                  <a:gd name="T9" fmla="*/ 31 h 65"/>
                  <a:gd name="T10" fmla="*/ 73 w 75"/>
                  <a:gd name="T11" fmla="*/ 39 h 65"/>
                  <a:gd name="T12" fmla="*/ 69 w 75"/>
                  <a:gd name="T13" fmla="*/ 41 h 65"/>
                  <a:gd name="T14" fmla="*/ 58 w 75"/>
                  <a:gd name="T15" fmla="*/ 40 h 65"/>
                  <a:gd name="T16" fmla="*/ 58 w 75"/>
                  <a:gd name="T17" fmla="*/ 34 h 65"/>
                  <a:gd name="T18" fmla="*/ 48 w 75"/>
                  <a:gd name="T19" fmla="*/ 27 h 65"/>
                  <a:gd name="T20" fmla="*/ 44 w 75"/>
                  <a:gd name="T21" fmla="*/ 38 h 65"/>
                  <a:gd name="T22" fmla="*/ 52 w 75"/>
                  <a:gd name="T23" fmla="*/ 41 h 65"/>
                  <a:gd name="T24" fmla="*/ 52 w 75"/>
                  <a:gd name="T25" fmla="*/ 51 h 65"/>
                  <a:gd name="T26" fmla="*/ 45 w 75"/>
                  <a:gd name="T27" fmla="*/ 51 h 65"/>
                  <a:gd name="T28" fmla="*/ 26 w 75"/>
                  <a:gd name="T29" fmla="*/ 48 h 65"/>
                  <a:gd name="T30" fmla="*/ 16 w 75"/>
                  <a:gd name="T31" fmla="*/ 55 h 65"/>
                  <a:gd name="T32" fmla="*/ 5 w 75"/>
                  <a:gd name="T33" fmla="*/ 65 h 65"/>
                  <a:gd name="T34" fmla="*/ 4 w 75"/>
                  <a:gd name="T35" fmla="*/ 64 h 65"/>
                  <a:gd name="T36" fmla="*/ 6 w 75"/>
                  <a:gd name="T37" fmla="*/ 59 h 65"/>
                  <a:gd name="T38" fmla="*/ 17 w 75"/>
                  <a:gd name="T39" fmla="*/ 48 h 65"/>
                  <a:gd name="T40" fmla="*/ 19 w 75"/>
                  <a:gd name="T41" fmla="*/ 33 h 65"/>
                  <a:gd name="T42" fmla="*/ 33 w 75"/>
                  <a:gd name="T43" fmla="*/ 28 h 65"/>
                  <a:gd name="T44" fmla="*/ 38 w 75"/>
                  <a:gd name="T45" fmla="*/ 24 h 65"/>
                  <a:gd name="T46" fmla="*/ 28 w 75"/>
                  <a:gd name="T47" fmla="*/ 21 h 65"/>
                  <a:gd name="T48" fmla="*/ 23 w 75"/>
                  <a:gd name="T49" fmla="*/ 21 h 65"/>
                  <a:gd name="T50" fmla="*/ 16 w 75"/>
                  <a:gd name="T51" fmla="*/ 21 h 65"/>
                  <a:gd name="T52" fmla="*/ 10 w 75"/>
                  <a:gd name="T53" fmla="*/ 27 h 65"/>
                  <a:gd name="T54" fmla="*/ 3 w 75"/>
                  <a:gd name="T55" fmla="*/ 30 h 65"/>
                  <a:gd name="T56" fmla="*/ 1 w 75"/>
                  <a:gd name="T57" fmla="*/ 24 h 65"/>
                  <a:gd name="T58" fmla="*/ 9 w 75"/>
                  <a:gd name="T59" fmla="*/ 13 h 65"/>
                  <a:gd name="T60" fmla="*/ 13 w 75"/>
                  <a:gd name="T61" fmla="*/ 10 h 65"/>
                  <a:gd name="T62" fmla="*/ 19 w 75"/>
                  <a:gd name="T63" fmla="*/ 14 h 65"/>
                  <a:gd name="T64" fmla="*/ 23 w 75"/>
                  <a:gd name="T65" fmla="*/ 14 h 65"/>
                  <a:gd name="T66" fmla="*/ 42 w 75"/>
                  <a:gd name="T67" fmla="*/ 15 h 65"/>
                  <a:gd name="T68" fmla="*/ 46 w 75"/>
                  <a:gd name="T69" fmla="*/ 16 h 65"/>
                  <a:gd name="T70" fmla="*/ 50 w 75"/>
                  <a:gd name="T71" fmla="*/ 14 h 65"/>
                  <a:gd name="T72" fmla="*/ 65 w 75"/>
                  <a:gd name="T73" fmla="*/ 2 h 65"/>
                  <a:gd name="T74" fmla="*/ 68 w 75"/>
                  <a:gd name="T75" fmla="*/ 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5" h="65">
                    <a:moveTo>
                      <a:pt x="68" y="2"/>
                    </a:moveTo>
                    <a:cubicBezTo>
                      <a:pt x="69" y="3"/>
                      <a:pt x="68" y="4"/>
                      <a:pt x="67" y="5"/>
                    </a:cubicBezTo>
                    <a:cubicBezTo>
                      <a:pt x="66" y="7"/>
                      <a:pt x="58" y="14"/>
                      <a:pt x="59" y="17"/>
                    </a:cubicBezTo>
                    <a:cubicBezTo>
                      <a:pt x="59" y="19"/>
                      <a:pt x="63" y="21"/>
                      <a:pt x="64" y="22"/>
                    </a:cubicBezTo>
                    <a:cubicBezTo>
                      <a:pt x="67" y="25"/>
                      <a:pt x="70" y="28"/>
                      <a:pt x="72" y="31"/>
                    </a:cubicBezTo>
                    <a:cubicBezTo>
                      <a:pt x="73" y="33"/>
                      <a:pt x="75" y="36"/>
                      <a:pt x="73" y="39"/>
                    </a:cubicBezTo>
                    <a:cubicBezTo>
                      <a:pt x="72" y="40"/>
                      <a:pt x="71" y="41"/>
                      <a:pt x="69" y="41"/>
                    </a:cubicBezTo>
                    <a:cubicBezTo>
                      <a:pt x="66" y="42"/>
                      <a:pt x="59" y="43"/>
                      <a:pt x="58" y="40"/>
                    </a:cubicBezTo>
                    <a:cubicBezTo>
                      <a:pt x="56" y="38"/>
                      <a:pt x="59" y="36"/>
                      <a:pt x="58" y="34"/>
                    </a:cubicBezTo>
                    <a:cubicBezTo>
                      <a:pt x="58" y="31"/>
                      <a:pt x="53" y="24"/>
                      <a:pt x="48" y="27"/>
                    </a:cubicBezTo>
                    <a:cubicBezTo>
                      <a:pt x="45" y="29"/>
                      <a:pt x="44" y="33"/>
                      <a:pt x="44" y="38"/>
                    </a:cubicBezTo>
                    <a:cubicBezTo>
                      <a:pt x="44" y="43"/>
                      <a:pt x="48" y="40"/>
                      <a:pt x="52" y="41"/>
                    </a:cubicBezTo>
                    <a:cubicBezTo>
                      <a:pt x="54" y="42"/>
                      <a:pt x="54" y="48"/>
                      <a:pt x="52" y="51"/>
                    </a:cubicBezTo>
                    <a:cubicBezTo>
                      <a:pt x="50" y="53"/>
                      <a:pt x="47" y="52"/>
                      <a:pt x="45" y="51"/>
                    </a:cubicBezTo>
                    <a:cubicBezTo>
                      <a:pt x="41" y="49"/>
                      <a:pt x="31" y="46"/>
                      <a:pt x="26" y="48"/>
                    </a:cubicBezTo>
                    <a:cubicBezTo>
                      <a:pt x="22" y="49"/>
                      <a:pt x="19" y="53"/>
                      <a:pt x="16" y="55"/>
                    </a:cubicBezTo>
                    <a:cubicBezTo>
                      <a:pt x="14" y="57"/>
                      <a:pt x="7" y="65"/>
                      <a:pt x="5" y="65"/>
                    </a:cubicBezTo>
                    <a:cubicBezTo>
                      <a:pt x="5" y="64"/>
                      <a:pt x="5" y="64"/>
                      <a:pt x="4" y="64"/>
                    </a:cubicBezTo>
                    <a:cubicBezTo>
                      <a:pt x="3" y="62"/>
                      <a:pt x="5" y="60"/>
                      <a:pt x="6" y="59"/>
                    </a:cubicBezTo>
                    <a:cubicBezTo>
                      <a:pt x="10" y="56"/>
                      <a:pt x="15" y="53"/>
                      <a:pt x="17" y="48"/>
                    </a:cubicBezTo>
                    <a:cubicBezTo>
                      <a:pt x="18" y="43"/>
                      <a:pt x="15" y="35"/>
                      <a:pt x="19" y="33"/>
                    </a:cubicBezTo>
                    <a:cubicBezTo>
                      <a:pt x="22" y="31"/>
                      <a:pt x="29" y="29"/>
                      <a:pt x="33" y="28"/>
                    </a:cubicBezTo>
                    <a:cubicBezTo>
                      <a:pt x="35" y="27"/>
                      <a:pt x="38" y="27"/>
                      <a:pt x="38" y="24"/>
                    </a:cubicBezTo>
                    <a:cubicBezTo>
                      <a:pt x="36" y="21"/>
                      <a:pt x="32" y="21"/>
                      <a:pt x="28" y="21"/>
                    </a:cubicBezTo>
                    <a:cubicBezTo>
                      <a:pt x="27" y="21"/>
                      <a:pt x="25" y="21"/>
                      <a:pt x="23" y="21"/>
                    </a:cubicBezTo>
                    <a:cubicBezTo>
                      <a:pt x="21" y="20"/>
                      <a:pt x="18" y="20"/>
                      <a:pt x="16" y="21"/>
                    </a:cubicBezTo>
                    <a:cubicBezTo>
                      <a:pt x="14" y="22"/>
                      <a:pt x="12" y="25"/>
                      <a:pt x="10" y="27"/>
                    </a:cubicBezTo>
                    <a:cubicBezTo>
                      <a:pt x="9" y="28"/>
                      <a:pt x="6" y="31"/>
                      <a:pt x="3" y="30"/>
                    </a:cubicBezTo>
                    <a:cubicBezTo>
                      <a:pt x="1" y="30"/>
                      <a:pt x="0" y="27"/>
                      <a:pt x="1" y="24"/>
                    </a:cubicBezTo>
                    <a:cubicBezTo>
                      <a:pt x="3" y="21"/>
                      <a:pt x="6" y="16"/>
                      <a:pt x="9" y="13"/>
                    </a:cubicBezTo>
                    <a:cubicBezTo>
                      <a:pt x="10" y="12"/>
                      <a:pt x="11" y="9"/>
                      <a:pt x="13" y="10"/>
                    </a:cubicBezTo>
                    <a:cubicBezTo>
                      <a:pt x="16" y="10"/>
                      <a:pt x="16" y="14"/>
                      <a:pt x="19" y="14"/>
                    </a:cubicBezTo>
                    <a:cubicBezTo>
                      <a:pt x="20" y="15"/>
                      <a:pt x="21" y="14"/>
                      <a:pt x="23" y="14"/>
                    </a:cubicBezTo>
                    <a:cubicBezTo>
                      <a:pt x="29" y="13"/>
                      <a:pt x="36" y="13"/>
                      <a:pt x="42" y="15"/>
                    </a:cubicBezTo>
                    <a:cubicBezTo>
                      <a:pt x="43" y="15"/>
                      <a:pt x="45" y="16"/>
                      <a:pt x="46" y="16"/>
                    </a:cubicBezTo>
                    <a:cubicBezTo>
                      <a:pt x="48" y="15"/>
                      <a:pt x="49" y="15"/>
                      <a:pt x="50" y="14"/>
                    </a:cubicBezTo>
                    <a:cubicBezTo>
                      <a:pt x="56" y="11"/>
                      <a:pt x="60" y="6"/>
                      <a:pt x="65" y="2"/>
                    </a:cubicBezTo>
                    <a:cubicBezTo>
                      <a:pt x="66" y="2"/>
                      <a:pt x="68" y="0"/>
                      <a:pt x="68" y="2"/>
                    </a:cubicBezTo>
                    <a:close/>
                  </a:path>
                </a:pathLst>
              </a:custGeom>
              <a:grpFill/>
              <a:ln>
                <a:noFill/>
              </a:ln>
            </p:spPr>
            <p:txBody>
              <a:bodyPr anchor="ctr"/>
              <a:lstStyle/>
              <a:p>
                <a:pPr algn="ctr"/>
                <a:endParaRPr/>
              </a:p>
            </p:txBody>
          </p:sp>
          <p:sp>
            <p:nvSpPr>
              <p:cNvPr id="194" name="iṩľíďê"/>
              <p:cNvSpPr/>
              <p:nvPr/>
            </p:nvSpPr>
            <p:spPr bwMode="auto">
              <a:xfrm>
                <a:off x="6769264" y="1467843"/>
                <a:ext cx="120814" cy="116830"/>
              </a:xfrm>
              <a:custGeom>
                <a:avLst/>
                <a:gdLst>
                  <a:gd name="T0" fmla="*/ 44 w 87"/>
                  <a:gd name="T1" fmla="*/ 5 h 84"/>
                  <a:gd name="T2" fmla="*/ 62 w 87"/>
                  <a:gd name="T3" fmla="*/ 11 h 84"/>
                  <a:gd name="T4" fmla="*/ 56 w 87"/>
                  <a:gd name="T5" fmla="*/ 4 h 84"/>
                  <a:gd name="T6" fmla="*/ 63 w 87"/>
                  <a:gd name="T7" fmla="*/ 22 h 84"/>
                  <a:gd name="T8" fmla="*/ 69 w 87"/>
                  <a:gd name="T9" fmla="*/ 29 h 84"/>
                  <a:gd name="T10" fmla="*/ 86 w 87"/>
                  <a:gd name="T11" fmla="*/ 33 h 84"/>
                  <a:gd name="T12" fmla="*/ 73 w 87"/>
                  <a:gd name="T13" fmla="*/ 39 h 84"/>
                  <a:gd name="T14" fmla="*/ 55 w 87"/>
                  <a:gd name="T15" fmla="*/ 38 h 84"/>
                  <a:gd name="T16" fmla="*/ 41 w 87"/>
                  <a:gd name="T17" fmla="*/ 45 h 84"/>
                  <a:gd name="T18" fmla="*/ 17 w 87"/>
                  <a:gd name="T19" fmla="*/ 51 h 84"/>
                  <a:gd name="T20" fmla="*/ 37 w 87"/>
                  <a:gd name="T21" fmla="*/ 42 h 84"/>
                  <a:gd name="T22" fmla="*/ 27 w 87"/>
                  <a:gd name="T23" fmla="*/ 23 h 84"/>
                  <a:gd name="T24" fmla="*/ 28 w 87"/>
                  <a:gd name="T25" fmla="*/ 15 h 84"/>
                  <a:gd name="T26" fmla="*/ 36 w 87"/>
                  <a:gd name="T27" fmla="*/ 33 h 84"/>
                  <a:gd name="T28" fmla="*/ 42 w 87"/>
                  <a:gd name="T29" fmla="*/ 37 h 84"/>
                  <a:gd name="T30" fmla="*/ 44 w 87"/>
                  <a:gd name="T31" fmla="*/ 25 h 84"/>
                  <a:gd name="T32" fmla="*/ 54 w 87"/>
                  <a:gd name="T33" fmla="*/ 21 h 84"/>
                  <a:gd name="T34" fmla="*/ 41 w 87"/>
                  <a:gd name="T35" fmla="*/ 2 h 84"/>
                  <a:gd name="T36" fmla="*/ 17 w 87"/>
                  <a:gd name="T37" fmla="*/ 33 h 84"/>
                  <a:gd name="T38" fmla="*/ 23 w 87"/>
                  <a:gd name="T39" fmla="*/ 38 h 84"/>
                  <a:gd name="T40" fmla="*/ 57 w 87"/>
                  <a:gd name="T41" fmla="*/ 48 h 84"/>
                  <a:gd name="T42" fmla="*/ 30 w 87"/>
                  <a:gd name="T43" fmla="*/ 60 h 84"/>
                  <a:gd name="T44" fmla="*/ 35 w 87"/>
                  <a:gd name="T45" fmla="*/ 61 h 84"/>
                  <a:gd name="T46" fmla="*/ 50 w 87"/>
                  <a:gd name="T47" fmla="*/ 63 h 84"/>
                  <a:gd name="T48" fmla="*/ 49 w 87"/>
                  <a:gd name="T49" fmla="*/ 70 h 84"/>
                  <a:gd name="T50" fmla="*/ 68 w 87"/>
                  <a:gd name="T51" fmla="*/ 64 h 84"/>
                  <a:gd name="T52" fmla="*/ 67 w 87"/>
                  <a:gd name="T53" fmla="*/ 60 h 84"/>
                  <a:gd name="T54" fmla="*/ 55 w 87"/>
                  <a:gd name="T55" fmla="*/ 57 h 84"/>
                  <a:gd name="T56" fmla="*/ 63 w 87"/>
                  <a:gd name="T57" fmla="*/ 51 h 84"/>
                  <a:gd name="T58" fmla="*/ 6 w 87"/>
                  <a:gd name="T59" fmla="*/ 54 h 84"/>
                  <a:gd name="T60" fmla="*/ 3 w 87"/>
                  <a:gd name="T61" fmla="*/ 65 h 84"/>
                  <a:gd name="T62" fmla="*/ 6 w 87"/>
                  <a:gd name="T63" fmla="*/ 54 h 84"/>
                  <a:gd name="T64" fmla="*/ 61 w 87"/>
                  <a:gd name="T65" fmla="*/ 74 h 84"/>
                  <a:gd name="T66" fmla="*/ 45 w 87"/>
                  <a:gd name="T67" fmla="*/ 84 h 84"/>
                  <a:gd name="T68" fmla="*/ 42 w 87"/>
                  <a:gd name="T69" fmla="*/ 74 h 84"/>
                  <a:gd name="T70" fmla="*/ 44 w 87"/>
                  <a:gd name="T71" fmla="*/ 79 h 84"/>
                  <a:gd name="T72" fmla="*/ 59 w 87"/>
                  <a:gd name="T73" fmla="*/ 7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7" h="84">
                    <a:moveTo>
                      <a:pt x="41" y="2"/>
                    </a:moveTo>
                    <a:cubicBezTo>
                      <a:pt x="43" y="0"/>
                      <a:pt x="44" y="3"/>
                      <a:pt x="44" y="5"/>
                    </a:cubicBezTo>
                    <a:cubicBezTo>
                      <a:pt x="43" y="8"/>
                      <a:pt x="42" y="12"/>
                      <a:pt x="44" y="13"/>
                    </a:cubicBezTo>
                    <a:cubicBezTo>
                      <a:pt x="47" y="15"/>
                      <a:pt x="62" y="18"/>
                      <a:pt x="62" y="11"/>
                    </a:cubicBezTo>
                    <a:cubicBezTo>
                      <a:pt x="61" y="9"/>
                      <a:pt x="59" y="9"/>
                      <a:pt x="57" y="9"/>
                    </a:cubicBezTo>
                    <a:cubicBezTo>
                      <a:pt x="53" y="9"/>
                      <a:pt x="54" y="6"/>
                      <a:pt x="56" y="4"/>
                    </a:cubicBezTo>
                    <a:cubicBezTo>
                      <a:pt x="60" y="2"/>
                      <a:pt x="66" y="1"/>
                      <a:pt x="67" y="6"/>
                    </a:cubicBezTo>
                    <a:cubicBezTo>
                      <a:pt x="68" y="8"/>
                      <a:pt x="64" y="20"/>
                      <a:pt x="63" y="22"/>
                    </a:cubicBezTo>
                    <a:cubicBezTo>
                      <a:pt x="63" y="24"/>
                      <a:pt x="61" y="26"/>
                      <a:pt x="62" y="28"/>
                    </a:cubicBezTo>
                    <a:cubicBezTo>
                      <a:pt x="63" y="30"/>
                      <a:pt x="67" y="29"/>
                      <a:pt x="69" y="29"/>
                    </a:cubicBezTo>
                    <a:cubicBezTo>
                      <a:pt x="74" y="29"/>
                      <a:pt x="82" y="27"/>
                      <a:pt x="85" y="29"/>
                    </a:cubicBezTo>
                    <a:cubicBezTo>
                      <a:pt x="86" y="30"/>
                      <a:pt x="86" y="31"/>
                      <a:pt x="86" y="33"/>
                    </a:cubicBezTo>
                    <a:cubicBezTo>
                      <a:pt x="87" y="37"/>
                      <a:pt x="83" y="37"/>
                      <a:pt x="80" y="38"/>
                    </a:cubicBezTo>
                    <a:cubicBezTo>
                      <a:pt x="78" y="38"/>
                      <a:pt x="75" y="40"/>
                      <a:pt x="73" y="39"/>
                    </a:cubicBezTo>
                    <a:cubicBezTo>
                      <a:pt x="72" y="38"/>
                      <a:pt x="73" y="35"/>
                      <a:pt x="72" y="34"/>
                    </a:cubicBezTo>
                    <a:cubicBezTo>
                      <a:pt x="70" y="32"/>
                      <a:pt x="58" y="37"/>
                      <a:pt x="55" y="38"/>
                    </a:cubicBezTo>
                    <a:cubicBezTo>
                      <a:pt x="52" y="39"/>
                      <a:pt x="48" y="39"/>
                      <a:pt x="46" y="41"/>
                    </a:cubicBezTo>
                    <a:cubicBezTo>
                      <a:pt x="44" y="42"/>
                      <a:pt x="42" y="43"/>
                      <a:pt x="41" y="45"/>
                    </a:cubicBezTo>
                    <a:cubicBezTo>
                      <a:pt x="38" y="50"/>
                      <a:pt x="24" y="51"/>
                      <a:pt x="17" y="53"/>
                    </a:cubicBezTo>
                    <a:cubicBezTo>
                      <a:pt x="15" y="53"/>
                      <a:pt x="16" y="51"/>
                      <a:pt x="17" y="51"/>
                    </a:cubicBezTo>
                    <a:cubicBezTo>
                      <a:pt x="25" y="48"/>
                      <a:pt x="27" y="45"/>
                      <a:pt x="35" y="43"/>
                    </a:cubicBezTo>
                    <a:cubicBezTo>
                      <a:pt x="36" y="43"/>
                      <a:pt x="37" y="43"/>
                      <a:pt x="37" y="42"/>
                    </a:cubicBezTo>
                    <a:cubicBezTo>
                      <a:pt x="38" y="40"/>
                      <a:pt x="34" y="38"/>
                      <a:pt x="33" y="37"/>
                    </a:cubicBezTo>
                    <a:cubicBezTo>
                      <a:pt x="30" y="34"/>
                      <a:pt x="28" y="28"/>
                      <a:pt x="27" y="23"/>
                    </a:cubicBezTo>
                    <a:cubicBezTo>
                      <a:pt x="27" y="21"/>
                      <a:pt x="26" y="16"/>
                      <a:pt x="27" y="15"/>
                    </a:cubicBezTo>
                    <a:cubicBezTo>
                      <a:pt x="27" y="15"/>
                      <a:pt x="27" y="15"/>
                      <a:pt x="28" y="15"/>
                    </a:cubicBezTo>
                    <a:cubicBezTo>
                      <a:pt x="29" y="15"/>
                      <a:pt x="30" y="17"/>
                      <a:pt x="30" y="19"/>
                    </a:cubicBezTo>
                    <a:cubicBezTo>
                      <a:pt x="32" y="23"/>
                      <a:pt x="34" y="29"/>
                      <a:pt x="36" y="33"/>
                    </a:cubicBezTo>
                    <a:cubicBezTo>
                      <a:pt x="37" y="35"/>
                      <a:pt x="38" y="39"/>
                      <a:pt x="40" y="39"/>
                    </a:cubicBezTo>
                    <a:cubicBezTo>
                      <a:pt x="41" y="39"/>
                      <a:pt x="42" y="37"/>
                      <a:pt x="42" y="37"/>
                    </a:cubicBezTo>
                    <a:cubicBezTo>
                      <a:pt x="45" y="33"/>
                      <a:pt x="41" y="29"/>
                      <a:pt x="42" y="25"/>
                    </a:cubicBezTo>
                    <a:cubicBezTo>
                      <a:pt x="42" y="24"/>
                      <a:pt x="43" y="24"/>
                      <a:pt x="44" y="25"/>
                    </a:cubicBezTo>
                    <a:cubicBezTo>
                      <a:pt x="45" y="26"/>
                      <a:pt x="46" y="29"/>
                      <a:pt x="47" y="30"/>
                    </a:cubicBezTo>
                    <a:cubicBezTo>
                      <a:pt x="50" y="31"/>
                      <a:pt x="55" y="23"/>
                      <a:pt x="54" y="21"/>
                    </a:cubicBezTo>
                    <a:cubicBezTo>
                      <a:pt x="52" y="19"/>
                      <a:pt x="42" y="20"/>
                      <a:pt x="39" y="19"/>
                    </a:cubicBezTo>
                    <a:cubicBezTo>
                      <a:pt x="33" y="17"/>
                      <a:pt x="37" y="4"/>
                      <a:pt x="41" y="2"/>
                    </a:cubicBezTo>
                    <a:close/>
                    <a:moveTo>
                      <a:pt x="19" y="31"/>
                    </a:moveTo>
                    <a:cubicBezTo>
                      <a:pt x="17" y="29"/>
                      <a:pt x="17" y="31"/>
                      <a:pt x="17" y="33"/>
                    </a:cubicBezTo>
                    <a:cubicBezTo>
                      <a:pt x="17" y="37"/>
                      <a:pt x="19" y="44"/>
                      <a:pt x="22" y="42"/>
                    </a:cubicBezTo>
                    <a:cubicBezTo>
                      <a:pt x="24" y="42"/>
                      <a:pt x="24" y="40"/>
                      <a:pt x="23" y="38"/>
                    </a:cubicBezTo>
                    <a:cubicBezTo>
                      <a:pt x="23" y="36"/>
                      <a:pt x="21" y="33"/>
                      <a:pt x="19" y="31"/>
                    </a:cubicBezTo>
                    <a:close/>
                    <a:moveTo>
                      <a:pt x="57" y="48"/>
                    </a:moveTo>
                    <a:cubicBezTo>
                      <a:pt x="55" y="49"/>
                      <a:pt x="52" y="49"/>
                      <a:pt x="50" y="49"/>
                    </a:cubicBezTo>
                    <a:cubicBezTo>
                      <a:pt x="42" y="52"/>
                      <a:pt x="36" y="51"/>
                      <a:pt x="30" y="60"/>
                    </a:cubicBezTo>
                    <a:cubicBezTo>
                      <a:pt x="31" y="60"/>
                      <a:pt x="31" y="60"/>
                      <a:pt x="31" y="60"/>
                    </a:cubicBezTo>
                    <a:cubicBezTo>
                      <a:pt x="31" y="62"/>
                      <a:pt x="34" y="62"/>
                      <a:pt x="35" y="61"/>
                    </a:cubicBezTo>
                    <a:cubicBezTo>
                      <a:pt x="37" y="60"/>
                      <a:pt x="45" y="57"/>
                      <a:pt x="47" y="57"/>
                    </a:cubicBezTo>
                    <a:cubicBezTo>
                      <a:pt x="50" y="57"/>
                      <a:pt x="48" y="61"/>
                      <a:pt x="50" y="63"/>
                    </a:cubicBezTo>
                    <a:cubicBezTo>
                      <a:pt x="51" y="64"/>
                      <a:pt x="54" y="64"/>
                      <a:pt x="54" y="66"/>
                    </a:cubicBezTo>
                    <a:cubicBezTo>
                      <a:pt x="54" y="67"/>
                      <a:pt x="50" y="68"/>
                      <a:pt x="49" y="70"/>
                    </a:cubicBezTo>
                    <a:cubicBezTo>
                      <a:pt x="48" y="71"/>
                      <a:pt x="48" y="71"/>
                      <a:pt x="50" y="71"/>
                    </a:cubicBezTo>
                    <a:cubicBezTo>
                      <a:pt x="56" y="70"/>
                      <a:pt x="62" y="65"/>
                      <a:pt x="68" y="64"/>
                    </a:cubicBezTo>
                    <a:cubicBezTo>
                      <a:pt x="69" y="64"/>
                      <a:pt x="70" y="64"/>
                      <a:pt x="70" y="63"/>
                    </a:cubicBezTo>
                    <a:cubicBezTo>
                      <a:pt x="72" y="61"/>
                      <a:pt x="68" y="60"/>
                      <a:pt x="67" y="60"/>
                    </a:cubicBezTo>
                    <a:cubicBezTo>
                      <a:pt x="63" y="60"/>
                      <a:pt x="58" y="61"/>
                      <a:pt x="55" y="60"/>
                    </a:cubicBezTo>
                    <a:cubicBezTo>
                      <a:pt x="55" y="59"/>
                      <a:pt x="54" y="58"/>
                      <a:pt x="55" y="57"/>
                    </a:cubicBezTo>
                    <a:cubicBezTo>
                      <a:pt x="55" y="54"/>
                      <a:pt x="60" y="54"/>
                      <a:pt x="62" y="53"/>
                    </a:cubicBezTo>
                    <a:cubicBezTo>
                      <a:pt x="63" y="52"/>
                      <a:pt x="63" y="52"/>
                      <a:pt x="63" y="51"/>
                    </a:cubicBezTo>
                    <a:cubicBezTo>
                      <a:pt x="63" y="49"/>
                      <a:pt x="60" y="48"/>
                      <a:pt x="57" y="48"/>
                    </a:cubicBezTo>
                    <a:close/>
                    <a:moveTo>
                      <a:pt x="6" y="54"/>
                    </a:moveTo>
                    <a:cubicBezTo>
                      <a:pt x="8" y="56"/>
                      <a:pt x="9" y="63"/>
                      <a:pt x="7" y="65"/>
                    </a:cubicBezTo>
                    <a:cubicBezTo>
                      <a:pt x="6" y="67"/>
                      <a:pt x="4" y="67"/>
                      <a:pt x="3" y="65"/>
                    </a:cubicBezTo>
                    <a:cubicBezTo>
                      <a:pt x="0" y="63"/>
                      <a:pt x="0" y="57"/>
                      <a:pt x="2" y="54"/>
                    </a:cubicBezTo>
                    <a:cubicBezTo>
                      <a:pt x="3" y="53"/>
                      <a:pt x="4" y="52"/>
                      <a:pt x="6" y="54"/>
                    </a:cubicBezTo>
                    <a:close/>
                    <a:moveTo>
                      <a:pt x="59" y="73"/>
                    </a:moveTo>
                    <a:cubicBezTo>
                      <a:pt x="60" y="73"/>
                      <a:pt x="60" y="73"/>
                      <a:pt x="61" y="74"/>
                    </a:cubicBezTo>
                    <a:cubicBezTo>
                      <a:pt x="61" y="75"/>
                      <a:pt x="60" y="77"/>
                      <a:pt x="60" y="78"/>
                    </a:cubicBezTo>
                    <a:cubicBezTo>
                      <a:pt x="57" y="83"/>
                      <a:pt x="52" y="83"/>
                      <a:pt x="45" y="84"/>
                    </a:cubicBezTo>
                    <a:cubicBezTo>
                      <a:pt x="42" y="84"/>
                      <a:pt x="36" y="83"/>
                      <a:pt x="35" y="81"/>
                    </a:cubicBezTo>
                    <a:cubicBezTo>
                      <a:pt x="35" y="79"/>
                      <a:pt x="40" y="76"/>
                      <a:pt x="42" y="74"/>
                    </a:cubicBezTo>
                    <a:cubicBezTo>
                      <a:pt x="45" y="73"/>
                      <a:pt x="44" y="73"/>
                      <a:pt x="44" y="75"/>
                    </a:cubicBezTo>
                    <a:cubicBezTo>
                      <a:pt x="44" y="77"/>
                      <a:pt x="44" y="78"/>
                      <a:pt x="44" y="79"/>
                    </a:cubicBezTo>
                    <a:cubicBezTo>
                      <a:pt x="45" y="80"/>
                      <a:pt x="49" y="81"/>
                      <a:pt x="51" y="80"/>
                    </a:cubicBezTo>
                    <a:cubicBezTo>
                      <a:pt x="55" y="80"/>
                      <a:pt x="57" y="76"/>
                      <a:pt x="59" y="73"/>
                    </a:cubicBezTo>
                    <a:close/>
                  </a:path>
                </a:pathLst>
              </a:custGeom>
              <a:grpFill/>
              <a:ln>
                <a:noFill/>
              </a:ln>
            </p:spPr>
            <p:txBody>
              <a:bodyPr anchor="ctr"/>
              <a:lstStyle/>
              <a:p>
                <a:pPr algn="ctr"/>
                <a:endParaRPr/>
              </a:p>
            </p:txBody>
          </p:sp>
          <p:sp>
            <p:nvSpPr>
              <p:cNvPr id="195" name="iṥḻiďê"/>
              <p:cNvSpPr/>
              <p:nvPr/>
            </p:nvSpPr>
            <p:spPr bwMode="auto">
              <a:xfrm>
                <a:off x="6363014" y="1510328"/>
                <a:ext cx="130106" cy="118158"/>
              </a:xfrm>
              <a:custGeom>
                <a:avLst/>
                <a:gdLst>
                  <a:gd name="T0" fmla="*/ 51 w 94"/>
                  <a:gd name="T1" fmla="*/ 1 h 84"/>
                  <a:gd name="T2" fmla="*/ 57 w 94"/>
                  <a:gd name="T3" fmla="*/ 8 h 84"/>
                  <a:gd name="T4" fmla="*/ 69 w 94"/>
                  <a:gd name="T5" fmla="*/ 11 h 84"/>
                  <a:gd name="T6" fmla="*/ 65 w 94"/>
                  <a:gd name="T7" fmla="*/ 15 h 84"/>
                  <a:gd name="T8" fmla="*/ 52 w 94"/>
                  <a:gd name="T9" fmla="*/ 14 h 84"/>
                  <a:gd name="T10" fmla="*/ 46 w 94"/>
                  <a:gd name="T11" fmla="*/ 20 h 84"/>
                  <a:gd name="T12" fmla="*/ 31 w 94"/>
                  <a:gd name="T13" fmla="*/ 34 h 84"/>
                  <a:gd name="T14" fmla="*/ 21 w 94"/>
                  <a:gd name="T15" fmla="*/ 37 h 84"/>
                  <a:gd name="T16" fmla="*/ 25 w 94"/>
                  <a:gd name="T17" fmla="*/ 30 h 84"/>
                  <a:gd name="T18" fmla="*/ 42 w 94"/>
                  <a:gd name="T19" fmla="*/ 15 h 84"/>
                  <a:gd name="T20" fmla="*/ 32 w 94"/>
                  <a:gd name="T21" fmla="*/ 4 h 84"/>
                  <a:gd name="T22" fmla="*/ 44 w 94"/>
                  <a:gd name="T23" fmla="*/ 3 h 84"/>
                  <a:gd name="T24" fmla="*/ 51 w 94"/>
                  <a:gd name="T25" fmla="*/ 1 h 84"/>
                  <a:gd name="T26" fmla="*/ 12 w 94"/>
                  <a:gd name="T27" fmla="*/ 35 h 84"/>
                  <a:gd name="T28" fmla="*/ 9 w 94"/>
                  <a:gd name="T29" fmla="*/ 50 h 84"/>
                  <a:gd name="T30" fmla="*/ 6 w 94"/>
                  <a:gd name="T31" fmla="*/ 54 h 84"/>
                  <a:gd name="T32" fmla="*/ 1 w 94"/>
                  <a:gd name="T33" fmla="*/ 47 h 84"/>
                  <a:gd name="T34" fmla="*/ 9 w 94"/>
                  <a:gd name="T35" fmla="*/ 30 h 84"/>
                  <a:gd name="T36" fmla="*/ 12 w 94"/>
                  <a:gd name="T37" fmla="*/ 35 h 84"/>
                  <a:gd name="T38" fmla="*/ 52 w 94"/>
                  <a:gd name="T39" fmla="*/ 30 h 84"/>
                  <a:gd name="T40" fmla="*/ 46 w 94"/>
                  <a:gd name="T41" fmla="*/ 43 h 84"/>
                  <a:gd name="T42" fmla="*/ 33 w 94"/>
                  <a:gd name="T43" fmla="*/ 51 h 84"/>
                  <a:gd name="T44" fmla="*/ 34 w 94"/>
                  <a:gd name="T45" fmla="*/ 53 h 84"/>
                  <a:gd name="T46" fmla="*/ 38 w 94"/>
                  <a:gd name="T47" fmla="*/ 55 h 84"/>
                  <a:gd name="T48" fmla="*/ 28 w 94"/>
                  <a:gd name="T49" fmla="*/ 60 h 84"/>
                  <a:gd name="T50" fmla="*/ 27 w 94"/>
                  <a:gd name="T51" fmla="*/ 62 h 84"/>
                  <a:gd name="T52" fmla="*/ 36 w 94"/>
                  <a:gd name="T53" fmla="*/ 66 h 84"/>
                  <a:gd name="T54" fmla="*/ 35 w 94"/>
                  <a:gd name="T55" fmla="*/ 76 h 84"/>
                  <a:gd name="T56" fmla="*/ 39 w 94"/>
                  <a:gd name="T57" fmla="*/ 76 h 84"/>
                  <a:gd name="T58" fmla="*/ 46 w 94"/>
                  <a:gd name="T59" fmla="*/ 67 h 84"/>
                  <a:gd name="T60" fmla="*/ 48 w 94"/>
                  <a:gd name="T61" fmla="*/ 62 h 84"/>
                  <a:gd name="T62" fmla="*/ 54 w 94"/>
                  <a:gd name="T63" fmla="*/ 61 h 84"/>
                  <a:gd name="T64" fmla="*/ 55 w 94"/>
                  <a:gd name="T65" fmla="*/ 59 h 84"/>
                  <a:gd name="T66" fmla="*/ 50 w 94"/>
                  <a:gd name="T67" fmla="*/ 55 h 84"/>
                  <a:gd name="T68" fmla="*/ 57 w 94"/>
                  <a:gd name="T69" fmla="*/ 50 h 84"/>
                  <a:gd name="T70" fmla="*/ 54 w 94"/>
                  <a:gd name="T71" fmla="*/ 41 h 84"/>
                  <a:gd name="T72" fmla="*/ 55 w 94"/>
                  <a:gd name="T73" fmla="*/ 39 h 84"/>
                  <a:gd name="T74" fmla="*/ 85 w 94"/>
                  <a:gd name="T75" fmla="*/ 41 h 84"/>
                  <a:gd name="T76" fmla="*/ 65 w 94"/>
                  <a:gd name="T77" fmla="*/ 73 h 84"/>
                  <a:gd name="T78" fmla="*/ 60 w 94"/>
                  <a:gd name="T79" fmla="*/ 76 h 84"/>
                  <a:gd name="T80" fmla="*/ 72 w 94"/>
                  <a:gd name="T81" fmla="*/ 83 h 84"/>
                  <a:gd name="T82" fmla="*/ 87 w 94"/>
                  <a:gd name="T83" fmla="*/ 57 h 84"/>
                  <a:gd name="T84" fmla="*/ 93 w 94"/>
                  <a:gd name="T85" fmla="*/ 49 h 84"/>
                  <a:gd name="T86" fmla="*/ 93 w 94"/>
                  <a:gd name="T87" fmla="*/ 33 h 84"/>
                  <a:gd name="T88" fmla="*/ 81 w 94"/>
                  <a:gd name="T89" fmla="*/ 32 h 84"/>
                  <a:gd name="T90" fmla="*/ 52 w 94"/>
                  <a:gd name="T91" fmla="*/ 30 h 84"/>
                  <a:gd name="T92" fmla="*/ 37 w 94"/>
                  <a:gd name="T93" fmla="*/ 43 h 84"/>
                  <a:gd name="T94" fmla="*/ 36 w 94"/>
                  <a:gd name="T95" fmla="*/ 45 h 84"/>
                  <a:gd name="T96" fmla="*/ 30 w 94"/>
                  <a:gd name="T97" fmla="*/ 45 h 84"/>
                  <a:gd name="T98" fmla="*/ 30 w 94"/>
                  <a:gd name="T99" fmla="*/ 43 h 84"/>
                  <a:gd name="T100" fmla="*/ 37 w 94"/>
                  <a:gd name="T101" fmla="*/ 4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4" h="84">
                    <a:moveTo>
                      <a:pt x="51" y="1"/>
                    </a:moveTo>
                    <a:cubicBezTo>
                      <a:pt x="54" y="1"/>
                      <a:pt x="54" y="6"/>
                      <a:pt x="57" y="8"/>
                    </a:cubicBezTo>
                    <a:cubicBezTo>
                      <a:pt x="60" y="10"/>
                      <a:pt x="65" y="9"/>
                      <a:pt x="69" y="11"/>
                    </a:cubicBezTo>
                    <a:cubicBezTo>
                      <a:pt x="75" y="13"/>
                      <a:pt x="69" y="16"/>
                      <a:pt x="65" y="15"/>
                    </a:cubicBezTo>
                    <a:cubicBezTo>
                      <a:pt x="62" y="15"/>
                      <a:pt x="55" y="13"/>
                      <a:pt x="52" y="14"/>
                    </a:cubicBezTo>
                    <a:cubicBezTo>
                      <a:pt x="49" y="15"/>
                      <a:pt x="47" y="18"/>
                      <a:pt x="46" y="20"/>
                    </a:cubicBezTo>
                    <a:cubicBezTo>
                      <a:pt x="42" y="24"/>
                      <a:pt x="36" y="32"/>
                      <a:pt x="31" y="34"/>
                    </a:cubicBezTo>
                    <a:cubicBezTo>
                      <a:pt x="30" y="35"/>
                      <a:pt x="23" y="39"/>
                      <a:pt x="21" y="37"/>
                    </a:cubicBezTo>
                    <a:cubicBezTo>
                      <a:pt x="20" y="34"/>
                      <a:pt x="24" y="31"/>
                      <a:pt x="25" y="30"/>
                    </a:cubicBezTo>
                    <a:cubicBezTo>
                      <a:pt x="29" y="26"/>
                      <a:pt x="41" y="21"/>
                      <a:pt x="42" y="15"/>
                    </a:cubicBezTo>
                    <a:cubicBezTo>
                      <a:pt x="43" y="10"/>
                      <a:pt x="32" y="9"/>
                      <a:pt x="32" y="4"/>
                    </a:cubicBezTo>
                    <a:cubicBezTo>
                      <a:pt x="34" y="0"/>
                      <a:pt x="40" y="4"/>
                      <a:pt x="44" y="3"/>
                    </a:cubicBezTo>
                    <a:cubicBezTo>
                      <a:pt x="47" y="3"/>
                      <a:pt x="49" y="2"/>
                      <a:pt x="51" y="1"/>
                    </a:cubicBezTo>
                    <a:close/>
                    <a:moveTo>
                      <a:pt x="12" y="35"/>
                    </a:moveTo>
                    <a:cubicBezTo>
                      <a:pt x="11" y="40"/>
                      <a:pt x="10" y="45"/>
                      <a:pt x="9" y="50"/>
                    </a:cubicBezTo>
                    <a:cubicBezTo>
                      <a:pt x="8" y="51"/>
                      <a:pt x="8" y="55"/>
                      <a:pt x="6" y="54"/>
                    </a:cubicBezTo>
                    <a:cubicBezTo>
                      <a:pt x="3" y="54"/>
                      <a:pt x="0" y="50"/>
                      <a:pt x="1" y="47"/>
                    </a:cubicBezTo>
                    <a:cubicBezTo>
                      <a:pt x="3" y="42"/>
                      <a:pt x="6" y="36"/>
                      <a:pt x="9" y="30"/>
                    </a:cubicBezTo>
                    <a:cubicBezTo>
                      <a:pt x="12" y="26"/>
                      <a:pt x="13" y="27"/>
                      <a:pt x="12" y="35"/>
                    </a:cubicBezTo>
                    <a:close/>
                    <a:moveTo>
                      <a:pt x="52" y="30"/>
                    </a:moveTo>
                    <a:cubicBezTo>
                      <a:pt x="46" y="32"/>
                      <a:pt x="49" y="37"/>
                      <a:pt x="46" y="43"/>
                    </a:cubicBezTo>
                    <a:cubicBezTo>
                      <a:pt x="44" y="47"/>
                      <a:pt x="39" y="49"/>
                      <a:pt x="33" y="51"/>
                    </a:cubicBezTo>
                    <a:cubicBezTo>
                      <a:pt x="32" y="52"/>
                      <a:pt x="32" y="53"/>
                      <a:pt x="34" y="53"/>
                    </a:cubicBezTo>
                    <a:cubicBezTo>
                      <a:pt x="35" y="54"/>
                      <a:pt x="37" y="54"/>
                      <a:pt x="38" y="55"/>
                    </a:cubicBezTo>
                    <a:cubicBezTo>
                      <a:pt x="38" y="60"/>
                      <a:pt x="30" y="56"/>
                      <a:pt x="28" y="60"/>
                    </a:cubicBezTo>
                    <a:cubicBezTo>
                      <a:pt x="28" y="61"/>
                      <a:pt x="27" y="61"/>
                      <a:pt x="27" y="62"/>
                    </a:cubicBezTo>
                    <a:cubicBezTo>
                      <a:pt x="29" y="65"/>
                      <a:pt x="34" y="63"/>
                      <a:pt x="36" y="66"/>
                    </a:cubicBezTo>
                    <a:cubicBezTo>
                      <a:pt x="37" y="68"/>
                      <a:pt x="35" y="73"/>
                      <a:pt x="35" y="76"/>
                    </a:cubicBezTo>
                    <a:cubicBezTo>
                      <a:pt x="36" y="78"/>
                      <a:pt x="37" y="77"/>
                      <a:pt x="39" y="76"/>
                    </a:cubicBezTo>
                    <a:cubicBezTo>
                      <a:pt x="41" y="74"/>
                      <a:pt x="45" y="69"/>
                      <a:pt x="46" y="67"/>
                    </a:cubicBezTo>
                    <a:cubicBezTo>
                      <a:pt x="46" y="65"/>
                      <a:pt x="46" y="63"/>
                      <a:pt x="48" y="62"/>
                    </a:cubicBezTo>
                    <a:cubicBezTo>
                      <a:pt x="49" y="61"/>
                      <a:pt x="52" y="62"/>
                      <a:pt x="54" y="61"/>
                    </a:cubicBezTo>
                    <a:cubicBezTo>
                      <a:pt x="56" y="61"/>
                      <a:pt x="56" y="60"/>
                      <a:pt x="55" y="59"/>
                    </a:cubicBezTo>
                    <a:cubicBezTo>
                      <a:pt x="53" y="58"/>
                      <a:pt x="50" y="56"/>
                      <a:pt x="50" y="55"/>
                    </a:cubicBezTo>
                    <a:cubicBezTo>
                      <a:pt x="51" y="53"/>
                      <a:pt x="56" y="53"/>
                      <a:pt x="57" y="50"/>
                    </a:cubicBezTo>
                    <a:cubicBezTo>
                      <a:pt x="57" y="47"/>
                      <a:pt x="52" y="46"/>
                      <a:pt x="54" y="41"/>
                    </a:cubicBezTo>
                    <a:cubicBezTo>
                      <a:pt x="54" y="40"/>
                      <a:pt x="54" y="39"/>
                      <a:pt x="55" y="39"/>
                    </a:cubicBezTo>
                    <a:cubicBezTo>
                      <a:pt x="60" y="36"/>
                      <a:pt x="83" y="36"/>
                      <a:pt x="85" y="41"/>
                    </a:cubicBezTo>
                    <a:cubicBezTo>
                      <a:pt x="89" y="53"/>
                      <a:pt x="77" y="72"/>
                      <a:pt x="65" y="73"/>
                    </a:cubicBezTo>
                    <a:cubicBezTo>
                      <a:pt x="63" y="73"/>
                      <a:pt x="58" y="73"/>
                      <a:pt x="60" y="76"/>
                    </a:cubicBezTo>
                    <a:cubicBezTo>
                      <a:pt x="61" y="80"/>
                      <a:pt x="69" y="84"/>
                      <a:pt x="72" y="83"/>
                    </a:cubicBezTo>
                    <a:cubicBezTo>
                      <a:pt x="78" y="80"/>
                      <a:pt x="84" y="64"/>
                      <a:pt x="87" y="57"/>
                    </a:cubicBezTo>
                    <a:cubicBezTo>
                      <a:pt x="89" y="54"/>
                      <a:pt x="92" y="52"/>
                      <a:pt x="93" y="49"/>
                    </a:cubicBezTo>
                    <a:cubicBezTo>
                      <a:pt x="94" y="45"/>
                      <a:pt x="94" y="35"/>
                      <a:pt x="93" y="33"/>
                    </a:cubicBezTo>
                    <a:cubicBezTo>
                      <a:pt x="91" y="30"/>
                      <a:pt x="88" y="32"/>
                      <a:pt x="81" y="32"/>
                    </a:cubicBezTo>
                    <a:cubicBezTo>
                      <a:pt x="74" y="31"/>
                      <a:pt x="61" y="30"/>
                      <a:pt x="52" y="30"/>
                    </a:cubicBezTo>
                    <a:close/>
                    <a:moveTo>
                      <a:pt x="37" y="43"/>
                    </a:moveTo>
                    <a:cubicBezTo>
                      <a:pt x="37" y="44"/>
                      <a:pt x="37" y="45"/>
                      <a:pt x="36" y="45"/>
                    </a:cubicBezTo>
                    <a:cubicBezTo>
                      <a:pt x="35" y="46"/>
                      <a:pt x="31" y="46"/>
                      <a:pt x="30" y="45"/>
                    </a:cubicBezTo>
                    <a:cubicBezTo>
                      <a:pt x="29" y="44"/>
                      <a:pt x="29" y="44"/>
                      <a:pt x="30" y="43"/>
                    </a:cubicBezTo>
                    <a:cubicBezTo>
                      <a:pt x="31" y="42"/>
                      <a:pt x="36" y="42"/>
                      <a:pt x="37" y="43"/>
                    </a:cubicBezTo>
                    <a:close/>
                  </a:path>
                </a:pathLst>
              </a:custGeom>
              <a:grpFill/>
              <a:ln>
                <a:noFill/>
              </a:ln>
            </p:spPr>
            <p:txBody>
              <a:bodyPr anchor="ctr"/>
              <a:lstStyle/>
              <a:p>
                <a:pPr algn="ctr"/>
                <a:endParaRPr/>
              </a:p>
            </p:txBody>
          </p:sp>
          <p:sp>
            <p:nvSpPr>
              <p:cNvPr id="196" name="išļidè"/>
              <p:cNvSpPr/>
              <p:nvPr/>
            </p:nvSpPr>
            <p:spPr bwMode="auto">
              <a:xfrm>
                <a:off x="6592692" y="1530243"/>
                <a:ext cx="106209" cy="100899"/>
              </a:xfrm>
              <a:custGeom>
                <a:avLst/>
                <a:gdLst>
                  <a:gd name="T0" fmla="*/ 35 w 76"/>
                  <a:gd name="T1" fmla="*/ 0 h 72"/>
                  <a:gd name="T2" fmla="*/ 38 w 76"/>
                  <a:gd name="T3" fmla="*/ 20 h 72"/>
                  <a:gd name="T4" fmla="*/ 38 w 76"/>
                  <a:gd name="T5" fmla="*/ 26 h 72"/>
                  <a:gd name="T6" fmla="*/ 64 w 76"/>
                  <a:gd name="T7" fmla="*/ 31 h 72"/>
                  <a:gd name="T8" fmla="*/ 61 w 76"/>
                  <a:gd name="T9" fmla="*/ 37 h 72"/>
                  <a:gd name="T10" fmla="*/ 36 w 76"/>
                  <a:gd name="T11" fmla="*/ 35 h 72"/>
                  <a:gd name="T12" fmla="*/ 31 w 76"/>
                  <a:gd name="T13" fmla="*/ 44 h 72"/>
                  <a:gd name="T14" fmla="*/ 19 w 76"/>
                  <a:gd name="T15" fmla="*/ 55 h 72"/>
                  <a:gd name="T16" fmla="*/ 10 w 76"/>
                  <a:gd name="T17" fmla="*/ 56 h 72"/>
                  <a:gd name="T18" fmla="*/ 21 w 76"/>
                  <a:gd name="T19" fmla="*/ 45 h 72"/>
                  <a:gd name="T20" fmla="*/ 24 w 76"/>
                  <a:gd name="T21" fmla="*/ 38 h 72"/>
                  <a:gd name="T22" fmla="*/ 0 w 76"/>
                  <a:gd name="T23" fmla="*/ 34 h 72"/>
                  <a:gd name="T24" fmla="*/ 0 w 76"/>
                  <a:gd name="T25" fmla="*/ 34 h 72"/>
                  <a:gd name="T26" fmla="*/ 7 w 76"/>
                  <a:gd name="T27" fmla="*/ 31 h 72"/>
                  <a:gd name="T28" fmla="*/ 25 w 76"/>
                  <a:gd name="T29" fmla="*/ 30 h 72"/>
                  <a:gd name="T30" fmla="*/ 32 w 76"/>
                  <a:gd name="T31" fmla="*/ 14 h 72"/>
                  <a:gd name="T32" fmla="*/ 35 w 76"/>
                  <a:gd name="T33" fmla="*/ 0 h 72"/>
                  <a:gd name="T34" fmla="*/ 52 w 76"/>
                  <a:gd name="T35" fmla="*/ 49 h 72"/>
                  <a:gd name="T36" fmla="*/ 48 w 76"/>
                  <a:gd name="T37" fmla="*/ 50 h 72"/>
                  <a:gd name="T38" fmla="*/ 51 w 76"/>
                  <a:gd name="T39" fmla="*/ 54 h 72"/>
                  <a:gd name="T40" fmla="*/ 55 w 76"/>
                  <a:gd name="T41" fmla="*/ 57 h 72"/>
                  <a:gd name="T42" fmla="*/ 67 w 76"/>
                  <a:gd name="T43" fmla="*/ 69 h 72"/>
                  <a:gd name="T44" fmla="*/ 74 w 76"/>
                  <a:gd name="T45" fmla="*/ 70 h 72"/>
                  <a:gd name="T46" fmla="*/ 72 w 76"/>
                  <a:gd name="T47" fmla="*/ 61 h 72"/>
                  <a:gd name="T48" fmla="*/ 52 w 76"/>
                  <a:gd name="T49" fmla="*/ 49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6" h="72">
                    <a:moveTo>
                      <a:pt x="35" y="0"/>
                    </a:moveTo>
                    <a:cubicBezTo>
                      <a:pt x="42" y="0"/>
                      <a:pt x="40" y="15"/>
                      <a:pt x="38" y="20"/>
                    </a:cubicBezTo>
                    <a:cubicBezTo>
                      <a:pt x="38" y="22"/>
                      <a:pt x="37" y="25"/>
                      <a:pt x="38" y="26"/>
                    </a:cubicBezTo>
                    <a:cubicBezTo>
                      <a:pt x="40" y="28"/>
                      <a:pt x="61" y="30"/>
                      <a:pt x="64" y="31"/>
                    </a:cubicBezTo>
                    <a:cubicBezTo>
                      <a:pt x="68" y="32"/>
                      <a:pt x="68" y="38"/>
                      <a:pt x="61" y="37"/>
                    </a:cubicBezTo>
                    <a:cubicBezTo>
                      <a:pt x="57" y="36"/>
                      <a:pt x="40" y="34"/>
                      <a:pt x="36" y="35"/>
                    </a:cubicBezTo>
                    <a:cubicBezTo>
                      <a:pt x="33" y="36"/>
                      <a:pt x="32" y="41"/>
                      <a:pt x="31" y="44"/>
                    </a:cubicBezTo>
                    <a:cubicBezTo>
                      <a:pt x="28" y="49"/>
                      <a:pt x="24" y="53"/>
                      <a:pt x="19" y="55"/>
                    </a:cubicBezTo>
                    <a:cubicBezTo>
                      <a:pt x="18" y="56"/>
                      <a:pt x="10" y="59"/>
                      <a:pt x="10" y="56"/>
                    </a:cubicBezTo>
                    <a:cubicBezTo>
                      <a:pt x="10" y="54"/>
                      <a:pt x="18" y="49"/>
                      <a:pt x="21" y="45"/>
                    </a:cubicBezTo>
                    <a:cubicBezTo>
                      <a:pt x="24" y="42"/>
                      <a:pt x="26" y="39"/>
                      <a:pt x="24" y="38"/>
                    </a:cubicBezTo>
                    <a:cubicBezTo>
                      <a:pt x="21" y="33"/>
                      <a:pt x="5" y="39"/>
                      <a:pt x="0" y="34"/>
                    </a:cubicBezTo>
                    <a:cubicBezTo>
                      <a:pt x="0" y="34"/>
                      <a:pt x="0" y="34"/>
                      <a:pt x="0" y="34"/>
                    </a:cubicBezTo>
                    <a:cubicBezTo>
                      <a:pt x="1" y="32"/>
                      <a:pt x="5" y="31"/>
                      <a:pt x="7" y="31"/>
                    </a:cubicBezTo>
                    <a:cubicBezTo>
                      <a:pt x="13" y="32"/>
                      <a:pt x="21" y="33"/>
                      <a:pt x="25" y="30"/>
                    </a:cubicBezTo>
                    <a:cubicBezTo>
                      <a:pt x="29" y="27"/>
                      <a:pt x="32" y="20"/>
                      <a:pt x="32" y="14"/>
                    </a:cubicBezTo>
                    <a:cubicBezTo>
                      <a:pt x="33" y="8"/>
                      <a:pt x="29" y="2"/>
                      <a:pt x="35" y="0"/>
                    </a:cubicBezTo>
                    <a:close/>
                    <a:moveTo>
                      <a:pt x="52" y="49"/>
                    </a:moveTo>
                    <a:cubicBezTo>
                      <a:pt x="50" y="49"/>
                      <a:pt x="48" y="48"/>
                      <a:pt x="48" y="50"/>
                    </a:cubicBezTo>
                    <a:cubicBezTo>
                      <a:pt x="48" y="52"/>
                      <a:pt x="49" y="53"/>
                      <a:pt x="51" y="54"/>
                    </a:cubicBezTo>
                    <a:cubicBezTo>
                      <a:pt x="52" y="55"/>
                      <a:pt x="54" y="56"/>
                      <a:pt x="55" y="57"/>
                    </a:cubicBezTo>
                    <a:cubicBezTo>
                      <a:pt x="58" y="61"/>
                      <a:pt x="63" y="66"/>
                      <a:pt x="67" y="69"/>
                    </a:cubicBezTo>
                    <a:cubicBezTo>
                      <a:pt x="68" y="70"/>
                      <a:pt x="72" y="72"/>
                      <a:pt x="74" y="70"/>
                    </a:cubicBezTo>
                    <a:cubicBezTo>
                      <a:pt x="76" y="67"/>
                      <a:pt x="74" y="63"/>
                      <a:pt x="72" y="61"/>
                    </a:cubicBezTo>
                    <a:cubicBezTo>
                      <a:pt x="69" y="58"/>
                      <a:pt x="59" y="51"/>
                      <a:pt x="52" y="49"/>
                    </a:cubicBezTo>
                    <a:close/>
                  </a:path>
                </a:pathLst>
              </a:custGeom>
              <a:grpFill/>
              <a:ln>
                <a:noFill/>
              </a:ln>
            </p:spPr>
            <p:txBody>
              <a:bodyPr anchor="ctr"/>
              <a:lstStyle/>
              <a:p>
                <a:pPr algn="ctr"/>
                <a:endParaRPr/>
              </a:p>
            </p:txBody>
          </p:sp>
          <p:sp>
            <p:nvSpPr>
              <p:cNvPr id="197" name="îṥ1íḋè"/>
              <p:cNvSpPr/>
              <p:nvPr/>
            </p:nvSpPr>
            <p:spPr bwMode="auto">
              <a:xfrm>
                <a:off x="5830640" y="920868"/>
                <a:ext cx="98244" cy="83641"/>
              </a:xfrm>
              <a:custGeom>
                <a:avLst/>
                <a:gdLst>
                  <a:gd name="T0" fmla="*/ 43 w 70"/>
                  <a:gd name="T1" fmla="*/ 9 h 60"/>
                  <a:gd name="T2" fmla="*/ 45 w 70"/>
                  <a:gd name="T3" fmla="*/ 0 h 60"/>
                  <a:gd name="T4" fmla="*/ 62 w 70"/>
                  <a:gd name="T5" fmla="*/ 9 h 60"/>
                  <a:gd name="T6" fmla="*/ 69 w 70"/>
                  <a:gd name="T7" fmla="*/ 26 h 60"/>
                  <a:gd name="T8" fmla="*/ 66 w 70"/>
                  <a:gd name="T9" fmla="*/ 44 h 60"/>
                  <a:gd name="T10" fmla="*/ 54 w 70"/>
                  <a:gd name="T11" fmla="*/ 55 h 60"/>
                  <a:gd name="T12" fmla="*/ 36 w 70"/>
                  <a:gd name="T13" fmla="*/ 60 h 60"/>
                  <a:gd name="T14" fmla="*/ 18 w 70"/>
                  <a:gd name="T15" fmla="*/ 57 h 60"/>
                  <a:gd name="T16" fmla="*/ 5 w 70"/>
                  <a:gd name="T17" fmla="*/ 46 h 60"/>
                  <a:gd name="T18" fmla="*/ 0 w 70"/>
                  <a:gd name="T19" fmla="*/ 30 h 60"/>
                  <a:gd name="T20" fmla="*/ 4 w 70"/>
                  <a:gd name="T21" fmla="*/ 13 h 60"/>
                  <a:gd name="T22" fmla="*/ 18 w 70"/>
                  <a:gd name="T23" fmla="*/ 3 h 60"/>
                  <a:gd name="T24" fmla="*/ 20 w 70"/>
                  <a:gd name="T25" fmla="*/ 11 h 60"/>
                  <a:gd name="T26" fmla="*/ 10 w 70"/>
                  <a:gd name="T27" fmla="*/ 19 h 60"/>
                  <a:gd name="T28" fmla="*/ 8 w 70"/>
                  <a:gd name="T29" fmla="*/ 30 h 60"/>
                  <a:gd name="T30" fmla="*/ 12 w 70"/>
                  <a:gd name="T31" fmla="*/ 43 h 60"/>
                  <a:gd name="T32" fmla="*/ 23 w 70"/>
                  <a:gd name="T33" fmla="*/ 49 h 60"/>
                  <a:gd name="T34" fmla="*/ 36 w 70"/>
                  <a:gd name="T35" fmla="*/ 51 h 60"/>
                  <a:gd name="T36" fmla="*/ 50 w 70"/>
                  <a:gd name="T37" fmla="*/ 47 h 60"/>
                  <a:gd name="T38" fmla="*/ 59 w 70"/>
                  <a:gd name="T39" fmla="*/ 39 h 60"/>
                  <a:gd name="T40" fmla="*/ 62 w 70"/>
                  <a:gd name="T41" fmla="*/ 27 h 60"/>
                  <a:gd name="T42" fmla="*/ 56 w 70"/>
                  <a:gd name="T43" fmla="*/ 15 h 60"/>
                  <a:gd name="T44" fmla="*/ 43 w 70"/>
                  <a:gd name="T45" fmla="*/ 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60">
                    <a:moveTo>
                      <a:pt x="43" y="9"/>
                    </a:moveTo>
                    <a:cubicBezTo>
                      <a:pt x="45" y="0"/>
                      <a:pt x="45" y="0"/>
                      <a:pt x="45" y="0"/>
                    </a:cubicBezTo>
                    <a:cubicBezTo>
                      <a:pt x="52" y="1"/>
                      <a:pt x="58" y="4"/>
                      <a:pt x="62" y="9"/>
                    </a:cubicBezTo>
                    <a:cubicBezTo>
                      <a:pt x="66" y="13"/>
                      <a:pt x="69" y="19"/>
                      <a:pt x="69" y="26"/>
                    </a:cubicBezTo>
                    <a:cubicBezTo>
                      <a:pt x="70" y="33"/>
                      <a:pt x="69" y="39"/>
                      <a:pt x="66" y="44"/>
                    </a:cubicBezTo>
                    <a:cubicBezTo>
                      <a:pt x="63" y="48"/>
                      <a:pt x="59" y="52"/>
                      <a:pt x="54" y="55"/>
                    </a:cubicBezTo>
                    <a:cubicBezTo>
                      <a:pt x="49" y="58"/>
                      <a:pt x="43" y="59"/>
                      <a:pt x="36" y="60"/>
                    </a:cubicBezTo>
                    <a:cubicBezTo>
                      <a:pt x="29" y="60"/>
                      <a:pt x="23" y="59"/>
                      <a:pt x="18" y="57"/>
                    </a:cubicBezTo>
                    <a:cubicBezTo>
                      <a:pt x="12" y="55"/>
                      <a:pt x="8" y="51"/>
                      <a:pt x="5" y="46"/>
                    </a:cubicBezTo>
                    <a:cubicBezTo>
                      <a:pt x="2" y="42"/>
                      <a:pt x="1" y="36"/>
                      <a:pt x="0" y="30"/>
                    </a:cubicBezTo>
                    <a:cubicBezTo>
                      <a:pt x="0" y="24"/>
                      <a:pt x="1" y="18"/>
                      <a:pt x="4" y="13"/>
                    </a:cubicBezTo>
                    <a:cubicBezTo>
                      <a:pt x="7" y="8"/>
                      <a:pt x="12" y="5"/>
                      <a:pt x="18" y="3"/>
                    </a:cubicBezTo>
                    <a:cubicBezTo>
                      <a:pt x="20" y="11"/>
                      <a:pt x="20" y="11"/>
                      <a:pt x="20" y="11"/>
                    </a:cubicBezTo>
                    <a:cubicBezTo>
                      <a:pt x="16" y="13"/>
                      <a:pt x="12" y="16"/>
                      <a:pt x="10" y="19"/>
                    </a:cubicBezTo>
                    <a:cubicBezTo>
                      <a:pt x="8" y="22"/>
                      <a:pt x="7" y="26"/>
                      <a:pt x="8" y="30"/>
                    </a:cubicBezTo>
                    <a:cubicBezTo>
                      <a:pt x="8" y="35"/>
                      <a:pt x="10" y="39"/>
                      <a:pt x="12" y="43"/>
                    </a:cubicBezTo>
                    <a:cubicBezTo>
                      <a:pt x="15" y="46"/>
                      <a:pt x="18" y="48"/>
                      <a:pt x="23" y="49"/>
                    </a:cubicBezTo>
                    <a:cubicBezTo>
                      <a:pt x="27" y="50"/>
                      <a:pt x="31" y="51"/>
                      <a:pt x="36" y="51"/>
                    </a:cubicBezTo>
                    <a:cubicBezTo>
                      <a:pt x="41" y="50"/>
                      <a:pt x="46" y="49"/>
                      <a:pt x="50" y="47"/>
                    </a:cubicBezTo>
                    <a:cubicBezTo>
                      <a:pt x="54" y="45"/>
                      <a:pt x="57" y="42"/>
                      <a:pt x="59" y="39"/>
                    </a:cubicBezTo>
                    <a:cubicBezTo>
                      <a:pt x="61" y="35"/>
                      <a:pt x="62" y="31"/>
                      <a:pt x="62" y="27"/>
                    </a:cubicBezTo>
                    <a:cubicBezTo>
                      <a:pt x="61" y="22"/>
                      <a:pt x="60" y="18"/>
                      <a:pt x="56" y="15"/>
                    </a:cubicBezTo>
                    <a:cubicBezTo>
                      <a:pt x="53" y="12"/>
                      <a:pt x="49" y="10"/>
                      <a:pt x="43" y="9"/>
                    </a:cubicBezTo>
                    <a:close/>
                  </a:path>
                </a:pathLst>
              </a:custGeom>
              <a:grpFill/>
              <a:ln>
                <a:noFill/>
              </a:ln>
            </p:spPr>
            <p:txBody>
              <a:bodyPr anchor="ctr"/>
              <a:lstStyle/>
              <a:p>
                <a:pPr algn="ctr"/>
                <a:endParaRPr/>
              </a:p>
            </p:txBody>
          </p:sp>
          <p:sp>
            <p:nvSpPr>
              <p:cNvPr id="198" name="îṥļíďè"/>
              <p:cNvSpPr/>
              <p:nvPr/>
            </p:nvSpPr>
            <p:spPr bwMode="auto">
              <a:xfrm>
                <a:off x="5827985" y="819969"/>
                <a:ext cx="99572" cy="75673"/>
              </a:xfrm>
              <a:custGeom>
                <a:avLst/>
                <a:gdLst>
                  <a:gd name="T0" fmla="*/ 70 w 75"/>
                  <a:gd name="T1" fmla="*/ 57 h 57"/>
                  <a:gd name="T2" fmla="*/ 0 w 75"/>
                  <a:gd name="T3" fmla="*/ 51 h 57"/>
                  <a:gd name="T4" fmla="*/ 5 w 75"/>
                  <a:gd name="T5" fmla="*/ 0 h 57"/>
                  <a:gd name="T6" fmla="*/ 13 w 75"/>
                  <a:gd name="T7" fmla="*/ 0 h 57"/>
                  <a:gd name="T8" fmla="*/ 9 w 75"/>
                  <a:gd name="T9" fmla="*/ 42 h 57"/>
                  <a:gd name="T10" fmla="*/ 31 w 75"/>
                  <a:gd name="T11" fmla="*/ 43 h 57"/>
                  <a:gd name="T12" fmla="*/ 34 w 75"/>
                  <a:gd name="T13" fmla="*/ 6 h 57"/>
                  <a:gd name="T14" fmla="*/ 42 w 75"/>
                  <a:gd name="T15" fmla="*/ 6 h 57"/>
                  <a:gd name="T16" fmla="*/ 39 w 75"/>
                  <a:gd name="T17" fmla="*/ 44 h 57"/>
                  <a:gd name="T18" fmla="*/ 62 w 75"/>
                  <a:gd name="T19" fmla="*/ 47 h 57"/>
                  <a:gd name="T20" fmla="*/ 66 w 75"/>
                  <a:gd name="T21" fmla="*/ 3 h 57"/>
                  <a:gd name="T22" fmla="*/ 75 w 75"/>
                  <a:gd name="T23" fmla="*/ 5 h 57"/>
                  <a:gd name="T24" fmla="*/ 70 w 75"/>
                  <a:gd name="T25"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5" h="57">
                    <a:moveTo>
                      <a:pt x="70" y="57"/>
                    </a:moveTo>
                    <a:lnTo>
                      <a:pt x="0" y="51"/>
                    </a:lnTo>
                    <a:lnTo>
                      <a:pt x="5" y="0"/>
                    </a:lnTo>
                    <a:lnTo>
                      <a:pt x="13" y="0"/>
                    </a:lnTo>
                    <a:lnTo>
                      <a:pt x="9" y="42"/>
                    </a:lnTo>
                    <a:lnTo>
                      <a:pt x="31" y="43"/>
                    </a:lnTo>
                    <a:lnTo>
                      <a:pt x="34" y="6"/>
                    </a:lnTo>
                    <a:lnTo>
                      <a:pt x="42" y="6"/>
                    </a:lnTo>
                    <a:lnTo>
                      <a:pt x="39" y="44"/>
                    </a:lnTo>
                    <a:lnTo>
                      <a:pt x="62" y="47"/>
                    </a:lnTo>
                    <a:lnTo>
                      <a:pt x="66" y="3"/>
                    </a:lnTo>
                    <a:lnTo>
                      <a:pt x="75" y="5"/>
                    </a:lnTo>
                    <a:lnTo>
                      <a:pt x="70" y="57"/>
                    </a:lnTo>
                    <a:close/>
                  </a:path>
                </a:pathLst>
              </a:custGeom>
              <a:grpFill/>
              <a:ln>
                <a:noFill/>
              </a:ln>
            </p:spPr>
            <p:txBody>
              <a:bodyPr anchor="ctr"/>
              <a:lstStyle/>
              <a:p>
                <a:pPr algn="ctr"/>
                <a:endParaRPr/>
              </a:p>
            </p:txBody>
          </p:sp>
          <p:sp>
            <p:nvSpPr>
              <p:cNvPr id="199" name="iŝlíďê"/>
              <p:cNvSpPr/>
              <p:nvPr/>
            </p:nvSpPr>
            <p:spPr bwMode="auto">
              <a:xfrm>
                <a:off x="5838606" y="707121"/>
                <a:ext cx="106209" cy="95588"/>
              </a:xfrm>
              <a:custGeom>
                <a:avLst/>
                <a:gdLst>
                  <a:gd name="T0" fmla="*/ 67 w 80"/>
                  <a:gd name="T1" fmla="*/ 72 h 72"/>
                  <a:gd name="T2" fmla="*/ 0 w 80"/>
                  <a:gd name="T3" fmla="*/ 55 h 72"/>
                  <a:gd name="T4" fmla="*/ 2 w 80"/>
                  <a:gd name="T5" fmla="*/ 45 h 72"/>
                  <a:gd name="T6" fmla="*/ 64 w 80"/>
                  <a:gd name="T7" fmla="*/ 22 h 72"/>
                  <a:gd name="T8" fmla="*/ 10 w 80"/>
                  <a:gd name="T9" fmla="*/ 10 h 72"/>
                  <a:gd name="T10" fmla="*/ 12 w 80"/>
                  <a:gd name="T11" fmla="*/ 0 h 72"/>
                  <a:gd name="T12" fmla="*/ 80 w 80"/>
                  <a:gd name="T13" fmla="*/ 18 h 72"/>
                  <a:gd name="T14" fmla="*/ 78 w 80"/>
                  <a:gd name="T15" fmla="*/ 27 h 72"/>
                  <a:gd name="T16" fmla="*/ 15 w 80"/>
                  <a:gd name="T17" fmla="*/ 50 h 72"/>
                  <a:gd name="T18" fmla="*/ 70 w 80"/>
                  <a:gd name="T19" fmla="*/ 62 h 72"/>
                  <a:gd name="T20" fmla="*/ 67 w 80"/>
                  <a:gd name="T2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72">
                    <a:moveTo>
                      <a:pt x="67" y="72"/>
                    </a:moveTo>
                    <a:lnTo>
                      <a:pt x="0" y="55"/>
                    </a:lnTo>
                    <a:lnTo>
                      <a:pt x="2" y="45"/>
                    </a:lnTo>
                    <a:lnTo>
                      <a:pt x="64" y="22"/>
                    </a:lnTo>
                    <a:lnTo>
                      <a:pt x="10" y="10"/>
                    </a:lnTo>
                    <a:lnTo>
                      <a:pt x="12" y="0"/>
                    </a:lnTo>
                    <a:lnTo>
                      <a:pt x="80" y="18"/>
                    </a:lnTo>
                    <a:lnTo>
                      <a:pt x="78" y="27"/>
                    </a:lnTo>
                    <a:lnTo>
                      <a:pt x="15" y="50"/>
                    </a:lnTo>
                    <a:lnTo>
                      <a:pt x="70" y="62"/>
                    </a:lnTo>
                    <a:lnTo>
                      <a:pt x="67" y="72"/>
                    </a:lnTo>
                    <a:close/>
                  </a:path>
                </a:pathLst>
              </a:custGeom>
              <a:grpFill/>
              <a:ln>
                <a:noFill/>
              </a:ln>
            </p:spPr>
            <p:txBody>
              <a:bodyPr anchor="ctr"/>
              <a:lstStyle/>
              <a:p>
                <a:pPr algn="ctr"/>
                <a:endParaRPr/>
              </a:p>
            </p:txBody>
          </p:sp>
          <p:sp>
            <p:nvSpPr>
              <p:cNvPr id="200" name="î$ḷîďe"/>
              <p:cNvSpPr/>
              <p:nvPr/>
            </p:nvSpPr>
            <p:spPr bwMode="auto">
              <a:xfrm>
                <a:off x="5862502" y="606223"/>
                <a:ext cx="102228" cy="74347"/>
              </a:xfrm>
              <a:custGeom>
                <a:avLst/>
                <a:gdLst>
                  <a:gd name="T0" fmla="*/ 74 w 77"/>
                  <a:gd name="T1" fmla="*/ 56 h 56"/>
                  <a:gd name="T2" fmla="*/ 16 w 77"/>
                  <a:gd name="T3" fmla="*/ 33 h 56"/>
                  <a:gd name="T4" fmla="*/ 8 w 77"/>
                  <a:gd name="T5" fmla="*/ 54 h 56"/>
                  <a:gd name="T6" fmla="*/ 0 w 77"/>
                  <a:gd name="T7" fmla="*/ 51 h 56"/>
                  <a:gd name="T8" fmla="*/ 20 w 77"/>
                  <a:gd name="T9" fmla="*/ 0 h 56"/>
                  <a:gd name="T10" fmla="*/ 28 w 77"/>
                  <a:gd name="T11" fmla="*/ 3 h 56"/>
                  <a:gd name="T12" fmla="*/ 19 w 77"/>
                  <a:gd name="T13" fmla="*/ 25 h 56"/>
                  <a:gd name="T14" fmla="*/ 77 w 77"/>
                  <a:gd name="T15" fmla="*/ 48 h 56"/>
                  <a:gd name="T16" fmla="*/ 74 w 77"/>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7" h="56">
                    <a:moveTo>
                      <a:pt x="74" y="56"/>
                    </a:moveTo>
                    <a:lnTo>
                      <a:pt x="16" y="33"/>
                    </a:lnTo>
                    <a:lnTo>
                      <a:pt x="8" y="54"/>
                    </a:lnTo>
                    <a:lnTo>
                      <a:pt x="0" y="51"/>
                    </a:lnTo>
                    <a:lnTo>
                      <a:pt x="20" y="0"/>
                    </a:lnTo>
                    <a:lnTo>
                      <a:pt x="28" y="3"/>
                    </a:lnTo>
                    <a:lnTo>
                      <a:pt x="19" y="25"/>
                    </a:lnTo>
                    <a:lnTo>
                      <a:pt x="77" y="48"/>
                    </a:lnTo>
                    <a:lnTo>
                      <a:pt x="74" y="56"/>
                    </a:lnTo>
                    <a:close/>
                  </a:path>
                </a:pathLst>
              </a:custGeom>
              <a:grpFill/>
              <a:ln>
                <a:noFill/>
              </a:ln>
            </p:spPr>
            <p:txBody>
              <a:bodyPr anchor="ctr"/>
              <a:lstStyle/>
              <a:p>
                <a:pPr algn="ctr"/>
                <a:endParaRPr/>
              </a:p>
            </p:txBody>
          </p:sp>
          <p:sp>
            <p:nvSpPr>
              <p:cNvPr id="201" name="íšḷïḋè"/>
              <p:cNvSpPr/>
              <p:nvPr/>
            </p:nvSpPr>
            <p:spPr bwMode="auto">
              <a:xfrm>
                <a:off x="5902332" y="518602"/>
                <a:ext cx="122140" cy="102227"/>
              </a:xfrm>
              <a:custGeom>
                <a:avLst/>
                <a:gdLst>
                  <a:gd name="T0" fmla="*/ 58 w 88"/>
                  <a:gd name="T1" fmla="*/ 73 h 73"/>
                  <a:gd name="T2" fmla="*/ 0 w 88"/>
                  <a:gd name="T3" fmla="*/ 40 h 73"/>
                  <a:gd name="T4" fmla="*/ 15 w 88"/>
                  <a:gd name="T5" fmla="*/ 14 h 73"/>
                  <a:gd name="T6" fmla="*/ 23 w 88"/>
                  <a:gd name="T7" fmla="*/ 3 h 73"/>
                  <a:gd name="T8" fmla="*/ 33 w 88"/>
                  <a:gd name="T9" fmla="*/ 0 h 73"/>
                  <a:gd name="T10" fmla="*/ 43 w 88"/>
                  <a:gd name="T11" fmla="*/ 3 h 73"/>
                  <a:gd name="T12" fmla="*/ 51 w 88"/>
                  <a:gd name="T13" fmla="*/ 13 h 73"/>
                  <a:gd name="T14" fmla="*/ 49 w 88"/>
                  <a:gd name="T15" fmla="*/ 28 h 73"/>
                  <a:gd name="T16" fmla="*/ 55 w 88"/>
                  <a:gd name="T17" fmla="*/ 25 h 73"/>
                  <a:gd name="T18" fmla="*/ 66 w 88"/>
                  <a:gd name="T19" fmla="*/ 23 h 73"/>
                  <a:gd name="T20" fmla="*/ 88 w 88"/>
                  <a:gd name="T21" fmla="*/ 22 h 73"/>
                  <a:gd name="T22" fmla="*/ 82 w 88"/>
                  <a:gd name="T23" fmla="*/ 32 h 73"/>
                  <a:gd name="T24" fmla="*/ 66 w 88"/>
                  <a:gd name="T25" fmla="*/ 33 h 73"/>
                  <a:gd name="T26" fmla="*/ 54 w 88"/>
                  <a:gd name="T27" fmla="*/ 33 h 73"/>
                  <a:gd name="T28" fmla="*/ 48 w 88"/>
                  <a:gd name="T29" fmla="*/ 35 h 73"/>
                  <a:gd name="T30" fmla="*/ 45 w 88"/>
                  <a:gd name="T31" fmla="*/ 38 h 73"/>
                  <a:gd name="T32" fmla="*/ 42 w 88"/>
                  <a:gd name="T33" fmla="*/ 42 h 73"/>
                  <a:gd name="T34" fmla="*/ 37 w 88"/>
                  <a:gd name="T35" fmla="*/ 51 h 73"/>
                  <a:gd name="T36" fmla="*/ 63 w 88"/>
                  <a:gd name="T37" fmla="*/ 66 h 73"/>
                  <a:gd name="T38" fmla="*/ 58 w 88"/>
                  <a:gd name="T39" fmla="*/ 73 h 73"/>
                  <a:gd name="T40" fmla="*/ 30 w 88"/>
                  <a:gd name="T41" fmla="*/ 47 h 73"/>
                  <a:gd name="T42" fmla="*/ 40 w 88"/>
                  <a:gd name="T43" fmla="*/ 30 h 73"/>
                  <a:gd name="T44" fmla="*/ 43 w 88"/>
                  <a:gd name="T45" fmla="*/ 22 h 73"/>
                  <a:gd name="T46" fmla="*/ 43 w 88"/>
                  <a:gd name="T47" fmla="*/ 15 h 73"/>
                  <a:gd name="T48" fmla="*/ 38 w 88"/>
                  <a:gd name="T49" fmla="*/ 11 h 73"/>
                  <a:gd name="T50" fmla="*/ 30 w 88"/>
                  <a:gd name="T51" fmla="*/ 10 h 73"/>
                  <a:gd name="T52" fmla="*/ 22 w 88"/>
                  <a:gd name="T53" fmla="*/ 17 h 73"/>
                  <a:gd name="T54" fmla="*/ 11 w 88"/>
                  <a:gd name="T55" fmla="*/ 36 h 73"/>
                  <a:gd name="T56" fmla="*/ 30 w 88"/>
                  <a:gd name="T57" fmla="*/ 47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8" h="73">
                    <a:moveTo>
                      <a:pt x="58" y="73"/>
                    </a:moveTo>
                    <a:cubicBezTo>
                      <a:pt x="0" y="40"/>
                      <a:pt x="0" y="40"/>
                      <a:pt x="0" y="40"/>
                    </a:cubicBezTo>
                    <a:cubicBezTo>
                      <a:pt x="15" y="14"/>
                      <a:pt x="15" y="14"/>
                      <a:pt x="15" y="14"/>
                    </a:cubicBezTo>
                    <a:cubicBezTo>
                      <a:pt x="18" y="9"/>
                      <a:pt x="21" y="5"/>
                      <a:pt x="23" y="3"/>
                    </a:cubicBezTo>
                    <a:cubicBezTo>
                      <a:pt x="26" y="1"/>
                      <a:pt x="29" y="0"/>
                      <a:pt x="33" y="0"/>
                    </a:cubicBezTo>
                    <a:cubicBezTo>
                      <a:pt x="36" y="0"/>
                      <a:pt x="40" y="1"/>
                      <a:pt x="43" y="3"/>
                    </a:cubicBezTo>
                    <a:cubicBezTo>
                      <a:pt x="47" y="5"/>
                      <a:pt x="50" y="8"/>
                      <a:pt x="51" y="13"/>
                    </a:cubicBezTo>
                    <a:cubicBezTo>
                      <a:pt x="52" y="17"/>
                      <a:pt x="52" y="22"/>
                      <a:pt x="49" y="28"/>
                    </a:cubicBezTo>
                    <a:cubicBezTo>
                      <a:pt x="51" y="27"/>
                      <a:pt x="53" y="26"/>
                      <a:pt x="55" y="25"/>
                    </a:cubicBezTo>
                    <a:cubicBezTo>
                      <a:pt x="58" y="24"/>
                      <a:pt x="62" y="23"/>
                      <a:pt x="66" y="23"/>
                    </a:cubicBezTo>
                    <a:cubicBezTo>
                      <a:pt x="88" y="22"/>
                      <a:pt x="88" y="22"/>
                      <a:pt x="88" y="22"/>
                    </a:cubicBezTo>
                    <a:cubicBezTo>
                      <a:pt x="82" y="32"/>
                      <a:pt x="82" y="32"/>
                      <a:pt x="82" y="32"/>
                    </a:cubicBezTo>
                    <a:cubicBezTo>
                      <a:pt x="66" y="33"/>
                      <a:pt x="66" y="33"/>
                      <a:pt x="66" y="33"/>
                    </a:cubicBezTo>
                    <a:cubicBezTo>
                      <a:pt x="61" y="33"/>
                      <a:pt x="57" y="33"/>
                      <a:pt x="54" y="33"/>
                    </a:cubicBezTo>
                    <a:cubicBezTo>
                      <a:pt x="52" y="34"/>
                      <a:pt x="50" y="34"/>
                      <a:pt x="48" y="35"/>
                    </a:cubicBezTo>
                    <a:cubicBezTo>
                      <a:pt x="47" y="36"/>
                      <a:pt x="46" y="37"/>
                      <a:pt x="45" y="38"/>
                    </a:cubicBezTo>
                    <a:cubicBezTo>
                      <a:pt x="44" y="38"/>
                      <a:pt x="43" y="40"/>
                      <a:pt x="42" y="42"/>
                    </a:cubicBezTo>
                    <a:cubicBezTo>
                      <a:pt x="37" y="51"/>
                      <a:pt x="37" y="51"/>
                      <a:pt x="37" y="51"/>
                    </a:cubicBezTo>
                    <a:cubicBezTo>
                      <a:pt x="63" y="66"/>
                      <a:pt x="63" y="66"/>
                      <a:pt x="63" y="66"/>
                    </a:cubicBezTo>
                    <a:cubicBezTo>
                      <a:pt x="58" y="73"/>
                      <a:pt x="58" y="73"/>
                      <a:pt x="58" y="73"/>
                    </a:cubicBezTo>
                    <a:close/>
                    <a:moveTo>
                      <a:pt x="30" y="47"/>
                    </a:moveTo>
                    <a:cubicBezTo>
                      <a:pt x="40" y="30"/>
                      <a:pt x="40" y="30"/>
                      <a:pt x="40" y="30"/>
                    </a:cubicBezTo>
                    <a:cubicBezTo>
                      <a:pt x="42" y="27"/>
                      <a:pt x="43" y="24"/>
                      <a:pt x="43" y="22"/>
                    </a:cubicBezTo>
                    <a:cubicBezTo>
                      <a:pt x="44" y="19"/>
                      <a:pt x="44" y="17"/>
                      <a:pt x="43" y="15"/>
                    </a:cubicBezTo>
                    <a:cubicBezTo>
                      <a:pt x="42" y="13"/>
                      <a:pt x="40" y="12"/>
                      <a:pt x="38" y="11"/>
                    </a:cubicBezTo>
                    <a:cubicBezTo>
                      <a:pt x="35" y="9"/>
                      <a:pt x="33" y="9"/>
                      <a:pt x="30" y="10"/>
                    </a:cubicBezTo>
                    <a:cubicBezTo>
                      <a:pt x="27" y="11"/>
                      <a:pt x="24" y="13"/>
                      <a:pt x="22" y="17"/>
                    </a:cubicBezTo>
                    <a:cubicBezTo>
                      <a:pt x="11" y="36"/>
                      <a:pt x="11" y="36"/>
                      <a:pt x="11" y="36"/>
                    </a:cubicBezTo>
                    <a:lnTo>
                      <a:pt x="30" y="47"/>
                    </a:lnTo>
                    <a:close/>
                  </a:path>
                </a:pathLst>
              </a:custGeom>
              <a:grpFill/>
              <a:ln>
                <a:noFill/>
              </a:ln>
            </p:spPr>
            <p:txBody>
              <a:bodyPr anchor="ctr"/>
              <a:lstStyle/>
              <a:p>
                <a:pPr algn="ctr"/>
                <a:endParaRPr/>
              </a:p>
            </p:txBody>
          </p:sp>
          <p:sp>
            <p:nvSpPr>
              <p:cNvPr id="202" name="ïSľiḋè"/>
              <p:cNvSpPr/>
              <p:nvPr/>
            </p:nvSpPr>
            <p:spPr bwMode="auto">
              <a:xfrm>
                <a:off x="5978006" y="445582"/>
                <a:ext cx="103554" cy="95588"/>
              </a:xfrm>
              <a:custGeom>
                <a:avLst/>
                <a:gdLst>
                  <a:gd name="T0" fmla="*/ 36 w 75"/>
                  <a:gd name="T1" fmla="*/ 69 h 69"/>
                  <a:gd name="T2" fmla="*/ 0 w 75"/>
                  <a:gd name="T3" fmla="*/ 7 h 69"/>
                  <a:gd name="T4" fmla="*/ 6 w 75"/>
                  <a:gd name="T5" fmla="*/ 0 h 69"/>
                  <a:gd name="T6" fmla="*/ 75 w 75"/>
                  <a:gd name="T7" fmla="*/ 20 h 69"/>
                  <a:gd name="T8" fmla="*/ 69 w 75"/>
                  <a:gd name="T9" fmla="*/ 28 h 69"/>
                  <a:gd name="T10" fmla="*/ 48 w 75"/>
                  <a:gd name="T11" fmla="*/ 22 h 69"/>
                  <a:gd name="T12" fmla="*/ 31 w 75"/>
                  <a:gd name="T13" fmla="*/ 43 h 69"/>
                  <a:gd name="T14" fmla="*/ 42 w 75"/>
                  <a:gd name="T15" fmla="*/ 62 h 69"/>
                  <a:gd name="T16" fmla="*/ 36 w 75"/>
                  <a:gd name="T17" fmla="*/ 69 h 69"/>
                  <a:gd name="T18" fmla="*/ 27 w 75"/>
                  <a:gd name="T19" fmla="*/ 37 h 69"/>
                  <a:gd name="T20" fmla="*/ 41 w 75"/>
                  <a:gd name="T21" fmla="*/ 19 h 69"/>
                  <a:gd name="T22" fmla="*/ 22 w 75"/>
                  <a:gd name="T23" fmla="*/ 13 h 69"/>
                  <a:gd name="T24" fmla="*/ 8 w 75"/>
                  <a:gd name="T25" fmla="*/ 8 h 69"/>
                  <a:gd name="T26" fmla="*/ 16 w 75"/>
                  <a:gd name="T27" fmla="*/ 19 h 69"/>
                  <a:gd name="T28" fmla="*/ 27 w 75"/>
                  <a:gd name="T29" fmla="*/ 3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5" h="69">
                    <a:moveTo>
                      <a:pt x="36" y="69"/>
                    </a:moveTo>
                    <a:cubicBezTo>
                      <a:pt x="0" y="7"/>
                      <a:pt x="0" y="7"/>
                      <a:pt x="0" y="7"/>
                    </a:cubicBezTo>
                    <a:cubicBezTo>
                      <a:pt x="6" y="0"/>
                      <a:pt x="6" y="0"/>
                      <a:pt x="6" y="0"/>
                    </a:cubicBezTo>
                    <a:cubicBezTo>
                      <a:pt x="75" y="20"/>
                      <a:pt x="75" y="20"/>
                      <a:pt x="75" y="20"/>
                    </a:cubicBezTo>
                    <a:cubicBezTo>
                      <a:pt x="69" y="28"/>
                      <a:pt x="69" y="28"/>
                      <a:pt x="69" y="28"/>
                    </a:cubicBezTo>
                    <a:cubicBezTo>
                      <a:pt x="48" y="22"/>
                      <a:pt x="48" y="22"/>
                      <a:pt x="48" y="22"/>
                    </a:cubicBezTo>
                    <a:cubicBezTo>
                      <a:pt x="31" y="43"/>
                      <a:pt x="31" y="43"/>
                      <a:pt x="31" y="43"/>
                    </a:cubicBezTo>
                    <a:cubicBezTo>
                      <a:pt x="42" y="62"/>
                      <a:pt x="42" y="62"/>
                      <a:pt x="42" y="62"/>
                    </a:cubicBezTo>
                    <a:cubicBezTo>
                      <a:pt x="36" y="69"/>
                      <a:pt x="36" y="69"/>
                      <a:pt x="36" y="69"/>
                    </a:cubicBezTo>
                    <a:close/>
                    <a:moveTo>
                      <a:pt x="27" y="37"/>
                    </a:moveTo>
                    <a:cubicBezTo>
                      <a:pt x="41" y="19"/>
                      <a:pt x="41" y="19"/>
                      <a:pt x="41" y="19"/>
                    </a:cubicBezTo>
                    <a:cubicBezTo>
                      <a:pt x="22" y="13"/>
                      <a:pt x="22" y="13"/>
                      <a:pt x="22" y="13"/>
                    </a:cubicBezTo>
                    <a:cubicBezTo>
                      <a:pt x="16" y="11"/>
                      <a:pt x="12" y="9"/>
                      <a:pt x="8" y="8"/>
                    </a:cubicBezTo>
                    <a:cubicBezTo>
                      <a:pt x="11" y="11"/>
                      <a:pt x="14" y="15"/>
                      <a:pt x="16" y="19"/>
                    </a:cubicBezTo>
                    <a:lnTo>
                      <a:pt x="27" y="37"/>
                    </a:lnTo>
                    <a:close/>
                  </a:path>
                </a:pathLst>
              </a:custGeom>
              <a:grpFill/>
              <a:ln>
                <a:noFill/>
              </a:ln>
            </p:spPr>
            <p:txBody>
              <a:bodyPr anchor="ctr"/>
              <a:lstStyle/>
              <a:p>
                <a:pPr algn="ctr"/>
                <a:endParaRPr/>
              </a:p>
            </p:txBody>
          </p:sp>
          <p:sp>
            <p:nvSpPr>
              <p:cNvPr id="203" name="îṥliḓè"/>
              <p:cNvSpPr/>
              <p:nvPr/>
            </p:nvSpPr>
            <p:spPr bwMode="auto">
              <a:xfrm>
                <a:off x="6029783" y="383184"/>
                <a:ext cx="106209" cy="77002"/>
              </a:xfrm>
              <a:custGeom>
                <a:avLst/>
                <a:gdLst>
                  <a:gd name="T0" fmla="*/ 48 w 80"/>
                  <a:gd name="T1" fmla="*/ 58 h 58"/>
                  <a:gd name="T2" fmla="*/ 0 w 80"/>
                  <a:gd name="T3" fmla="*/ 7 h 58"/>
                  <a:gd name="T4" fmla="*/ 7 w 80"/>
                  <a:gd name="T5" fmla="*/ 0 h 58"/>
                  <a:gd name="T6" fmla="*/ 49 w 80"/>
                  <a:gd name="T7" fmla="*/ 46 h 58"/>
                  <a:gd name="T8" fmla="*/ 74 w 80"/>
                  <a:gd name="T9" fmla="*/ 23 h 58"/>
                  <a:gd name="T10" fmla="*/ 80 w 80"/>
                  <a:gd name="T11" fmla="*/ 29 h 58"/>
                  <a:gd name="T12" fmla="*/ 48 w 8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80" h="58">
                    <a:moveTo>
                      <a:pt x="48" y="58"/>
                    </a:moveTo>
                    <a:lnTo>
                      <a:pt x="0" y="7"/>
                    </a:lnTo>
                    <a:lnTo>
                      <a:pt x="7" y="0"/>
                    </a:lnTo>
                    <a:lnTo>
                      <a:pt x="49" y="46"/>
                    </a:lnTo>
                    <a:lnTo>
                      <a:pt x="74" y="23"/>
                    </a:lnTo>
                    <a:lnTo>
                      <a:pt x="80" y="29"/>
                    </a:lnTo>
                    <a:lnTo>
                      <a:pt x="48" y="58"/>
                    </a:lnTo>
                    <a:close/>
                  </a:path>
                </a:pathLst>
              </a:custGeom>
              <a:grpFill/>
              <a:ln>
                <a:noFill/>
              </a:ln>
            </p:spPr>
            <p:txBody>
              <a:bodyPr anchor="ctr"/>
              <a:lstStyle/>
              <a:p>
                <a:pPr algn="ctr"/>
                <a:endParaRPr/>
              </a:p>
            </p:txBody>
          </p:sp>
          <p:sp>
            <p:nvSpPr>
              <p:cNvPr id="204" name="íšļîďe"/>
              <p:cNvSpPr/>
              <p:nvPr/>
            </p:nvSpPr>
            <p:spPr bwMode="auto">
              <a:xfrm>
                <a:off x="6170509" y="258389"/>
                <a:ext cx="88952" cy="95588"/>
              </a:xfrm>
              <a:custGeom>
                <a:avLst/>
                <a:gdLst>
                  <a:gd name="T0" fmla="*/ 13 w 64"/>
                  <a:gd name="T1" fmla="*/ 58 h 69"/>
                  <a:gd name="T2" fmla="*/ 20 w 64"/>
                  <a:gd name="T3" fmla="*/ 53 h 69"/>
                  <a:gd name="T4" fmla="*/ 27 w 64"/>
                  <a:gd name="T5" fmla="*/ 59 h 69"/>
                  <a:gd name="T6" fmla="*/ 35 w 64"/>
                  <a:gd name="T7" fmla="*/ 60 h 69"/>
                  <a:gd name="T8" fmla="*/ 45 w 64"/>
                  <a:gd name="T9" fmla="*/ 57 h 69"/>
                  <a:gd name="T10" fmla="*/ 52 w 64"/>
                  <a:gd name="T11" fmla="*/ 51 h 69"/>
                  <a:gd name="T12" fmla="*/ 55 w 64"/>
                  <a:gd name="T13" fmla="*/ 45 h 69"/>
                  <a:gd name="T14" fmla="*/ 54 w 64"/>
                  <a:gd name="T15" fmla="*/ 39 h 69"/>
                  <a:gd name="T16" fmla="*/ 50 w 64"/>
                  <a:gd name="T17" fmla="*/ 35 h 69"/>
                  <a:gd name="T18" fmla="*/ 43 w 64"/>
                  <a:gd name="T19" fmla="*/ 35 h 69"/>
                  <a:gd name="T20" fmla="*/ 31 w 64"/>
                  <a:gd name="T21" fmla="*/ 38 h 69"/>
                  <a:gd name="T22" fmla="*/ 17 w 64"/>
                  <a:gd name="T23" fmla="*/ 40 h 69"/>
                  <a:gd name="T24" fmla="*/ 8 w 64"/>
                  <a:gd name="T25" fmla="*/ 38 h 69"/>
                  <a:gd name="T26" fmla="*/ 2 w 64"/>
                  <a:gd name="T27" fmla="*/ 32 h 69"/>
                  <a:gd name="T28" fmla="*/ 0 w 64"/>
                  <a:gd name="T29" fmla="*/ 22 h 69"/>
                  <a:gd name="T30" fmla="*/ 4 w 64"/>
                  <a:gd name="T31" fmla="*/ 12 h 69"/>
                  <a:gd name="T32" fmla="*/ 14 w 64"/>
                  <a:gd name="T33" fmla="*/ 4 h 69"/>
                  <a:gd name="T34" fmla="*/ 26 w 64"/>
                  <a:gd name="T35" fmla="*/ 0 h 69"/>
                  <a:gd name="T36" fmla="*/ 37 w 64"/>
                  <a:gd name="T37" fmla="*/ 2 h 69"/>
                  <a:gd name="T38" fmla="*/ 45 w 64"/>
                  <a:gd name="T39" fmla="*/ 10 h 69"/>
                  <a:gd name="T40" fmla="*/ 38 w 64"/>
                  <a:gd name="T41" fmla="*/ 14 h 69"/>
                  <a:gd name="T42" fmla="*/ 29 w 64"/>
                  <a:gd name="T43" fmla="*/ 8 h 69"/>
                  <a:gd name="T44" fmla="*/ 18 w 64"/>
                  <a:gd name="T45" fmla="*/ 11 h 69"/>
                  <a:gd name="T46" fmla="*/ 9 w 64"/>
                  <a:gd name="T47" fmla="*/ 19 h 69"/>
                  <a:gd name="T48" fmla="*/ 9 w 64"/>
                  <a:gd name="T49" fmla="*/ 27 h 69"/>
                  <a:gd name="T50" fmla="*/ 14 w 64"/>
                  <a:gd name="T51" fmla="*/ 31 h 69"/>
                  <a:gd name="T52" fmla="*/ 28 w 64"/>
                  <a:gd name="T53" fmla="*/ 29 h 69"/>
                  <a:gd name="T54" fmla="*/ 43 w 64"/>
                  <a:gd name="T55" fmla="*/ 26 h 69"/>
                  <a:gd name="T56" fmla="*/ 54 w 64"/>
                  <a:gd name="T57" fmla="*/ 27 h 69"/>
                  <a:gd name="T58" fmla="*/ 61 w 64"/>
                  <a:gd name="T59" fmla="*/ 34 h 69"/>
                  <a:gd name="T60" fmla="*/ 63 w 64"/>
                  <a:gd name="T61" fmla="*/ 45 h 69"/>
                  <a:gd name="T62" fmla="*/ 59 w 64"/>
                  <a:gd name="T63" fmla="*/ 55 h 69"/>
                  <a:gd name="T64" fmla="*/ 49 w 64"/>
                  <a:gd name="T65" fmla="*/ 64 h 69"/>
                  <a:gd name="T66" fmla="*/ 35 w 64"/>
                  <a:gd name="T67" fmla="*/ 69 h 69"/>
                  <a:gd name="T68" fmla="*/ 22 w 64"/>
                  <a:gd name="T69" fmla="*/ 67 h 69"/>
                  <a:gd name="T70" fmla="*/ 13 w 64"/>
                  <a:gd name="T71" fmla="*/ 5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4" h="69">
                    <a:moveTo>
                      <a:pt x="13" y="58"/>
                    </a:moveTo>
                    <a:cubicBezTo>
                      <a:pt x="20" y="53"/>
                      <a:pt x="20" y="53"/>
                      <a:pt x="20" y="53"/>
                    </a:cubicBezTo>
                    <a:cubicBezTo>
                      <a:pt x="22" y="56"/>
                      <a:pt x="24" y="58"/>
                      <a:pt x="27" y="59"/>
                    </a:cubicBezTo>
                    <a:cubicBezTo>
                      <a:pt x="29" y="60"/>
                      <a:pt x="32" y="61"/>
                      <a:pt x="35" y="60"/>
                    </a:cubicBezTo>
                    <a:cubicBezTo>
                      <a:pt x="38" y="60"/>
                      <a:pt x="42" y="59"/>
                      <a:pt x="45" y="57"/>
                    </a:cubicBezTo>
                    <a:cubicBezTo>
                      <a:pt x="48" y="55"/>
                      <a:pt x="50" y="54"/>
                      <a:pt x="52" y="51"/>
                    </a:cubicBezTo>
                    <a:cubicBezTo>
                      <a:pt x="54" y="49"/>
                      <a:pt x="55" y="47"/>
                      <a:pt x="55" y="45"/>
                    </a:cubicBezTo>
                    <a:cubicBezTo>
                      <a:pt x="55" y="43"/>
                      <a:pt x="55" y="41"/>
                      <a:pt x="54" y="39"/>
                    </a:cubicBezTo>
                    <a:cubicBezTo>
                      <a:pt x="53" y="37"/>
                      <a:pt x="52" y="36"/>
                      <a:pt x="50" y="35"/>
                    </a:cubicBezTo>
                    <a:cubicBezTo>
                      <a:pt x="48" y="34"/>
                      <a:pt x="46" y="34"/>
                      <a:pt x="43" y="35"/>
                    </a:cubicBezTo>
                    <a:cubicBezTo>
                      <a:pt x="41" y="35"/>
                      <a:pt x="37" y="36"/>
                      <a:pt x="31" y="38"/>
                    </a:cubicBezTo>
                    <a:cubicBezTo>
                      <a:pt x="24" y="39"/>
                      <a:pt x="20" y="40"/>
                      <a:pt x="17" y="40"/>
                    </a:cubicBezTo>
                    <a:cubicBezTo>
                      <a:pt x="14" y="40"/>
                      <a:pt x="11" y="40"/>
                      <a:pt x="8" y="38"/>
                    </a:cubicBezTo>
                    <a:cubicBezTo>
                      <a:pt x="5" y="37"/>
                      <a:pt x="3" y="35"/>
                      <a:pt x="2" y="32"/>
                    </a:cubicBezTo>
                    <a:cubicBezTo>
                      <a:pt x="0" y="29"/>
                      <a:pt x="0" y="26"/>
                      <a:pt x="0" y="22"/>
                    </a:cubicBezTo>
                    <a:cubicBezTo>
                      <a:pt x="0" y="19"/>
                      <a:pt x="1" y="16"/>
                      <a:pt x="4" y="12"/>
                    </a:cubicBezTo>
                    <a:cubicBezTo>
                      <a:pt x="6" y="9"/>
                      <a:pt x="10" y="7"/>
                      <a:pt x="14" y="4"/>
                    </a:cubicBezTo>
                    <a:cubicBezTo>
                      <a:pt x="18" y="2"/>
                      <a:pt x="22" y="1"/>
                      <a:pt x="26" y="0"/>
                    </a:cubicBezTo>
                    <a:cubicBezTo>
                      <a:pt x="30" y="0"/>
                      <a:pt x="34" y="0"/>
                      <a:pt x="37" y="2"/>
                    </a:cubicBezTo>
                    <a:cubicBezTo>
                      <a:pt x="41" y="4"/>
                      <a:pt x="43" y="6"/>
                      <a:pt x="45" y="10"/>
                    </a:cubicBezTo>
                    <a:cubicBezTo>
                      <a:pt x="38" y="14"/>
                      <a:pt x="38" y="14"/>
                      <a:pt x="38" y="14"/>
                    </a:cubicBezTo>
                    <a:cubicBezTo>
                      <a:pt x="36" y="11"/>
                      <a:pt x="33" y="9"/>
                      <a:pt x="29" y="8"/>
                    </a:cubicBezTo>
                    <a:cubicBezTo>
                      <a:pt x="26" y="8"/>
                      <a:pt x="22" y="9"/>
                      <a:pt x="18" y="11"/>
                    </a:cubicBezTo>
                    <a:cubicBezTo>
                      <a:pt x="13" y="14"/>
                      <a:pt x="10" y="16"/>
                      <a:pt x="9" y="19"/>
                    </a:cubicBezTo>
                    <a:cubicBezTo>
                      <a:pt x="8" y="22"/>
                      <a:pt x="8" y="25"/>
                      <a:pt x="9" y="27"/>
                    </a:cubicBezTo>
                    <a:cubicBezTo>
                      <a:pt x="10" y="29"/>
                      <a:pt x="12" y="31"/>
                      <a:pt x="14" y="31"/>
                    </a:cubicBezTo>
                    <a:cubicBezTo>
                      <a:pt x="16" y="32"/>
                      <a:pt x="21" y="31"/>
                      <a:pt x="28" y="29"/>
                    </a:cubicBezTo>
                    <a:cubicBezTo>
                      <a:pt x="35" y="27"/>
                      <a:pt x="40" y="26"/>
                      <a:pt x="43" y="26"/>
                    </a:cubicBezTo>
                    <a:cubicBezTo>
                      <a:pt x="47" y="25"/>
                      <a:pt x="51" y="26"/>
                      <a:pt x="54" y="27"/>
                    </a:cubicBezTo>
                    <a:cubicBezTo>
                      <a:pt x="57" y="29"/>
                      <a:pt x="59" y="31"/>
                      <a:pt x="61" y="34"/>
                    </a:cubicBezTo>
                    <a:cubicBezTo>
                      <a:pt x="63" y="37"/>
                      <a:pt x="64" y="41"/>
                      <a:pt x="63" y="45"/>
                    </a:cubicBezTo>
                    <a:cubicBezTo>
                      <a:pt x="63" y="48"/>
                      <a:pt x="62" y="52"/>
                      <a:pt x="59" y="55"/>
                    </a:cubicBezTo>
                    <a:cubicBezTo>
                      <a:pt x="57" y="59"/>
                      <a:pt x="53" y="62"/>
                      <a:pt x="49" y="64"/>
                    </a:cubicBezTo>
                    <a:cubicBezTo>
                      <a:pt x="44" y="67"/>
                      <a:pt x="39" y="68"/>
                      <a:pt x="35" y="69"/>
                    </a:cubicBezTo>
                    <a:cubicBezTo>
                      <a:pt x="30" y="69"/>
                      <a:pt x="26" y="69"/>
                      <a:pt x="22" y="67"/>
                    </a:cubicBezTo>
                    <a:cubicBezTo>
                      <a:pt x="19" y="65"/>
                      <a:pt x="16" y="62"/>
                      <a:pt x="13" y="58"/>
                    </a:cubicBezTo>
                    <a:close/>
                  </a:path>
                </a:pathLst>
              </a:custGeom>
              <a:grpFill/>
              <a:ln>
                <a:noFill/>
              </a:ln>
            </p:spPr>
            <p:txBody>
              <a:bodyPr anchor="ctr"/>
              <a:lstStyle/>
              <a:p>
                <a:pPr algn="ctr"/>
                <a:endParaRPr/>
              </a:p>
            </p:txBody>
          </p:sp>
          <p:sp>
            <p:nvSpPr>
              <p:cNvPr id="205" name="íṧḻïḓê"/>
              <p:cNvSpPr/>
              <p:nvPr/>
            </p:nvSpPr>
            <p:spPr bwMode="auto">
              <a:xfrm>
                <a:off x="6264771" y="210596"/>
                <a:ext cx="92933" cy="98243"/>
              </a:xfrm>
              <a:custGeom>
                <a:avLst/>
                <a:gdLst>
                  <a:gd name="T0" fmla="*/ 5 w 67"/>
                  <a:gd name="T1" fmla="*/ 47 h 70"/>
                  <a:gd name="T2" fmla="*/ 4 w 67"/>
                  <a:gd name="T3" fmla="*/ 19 h 70"/>
                  <a:gd name="T4" fmla="*/ 22 w 67"/>
                  <a:gd name="T5" fmla="*/ 2 h 70"/>
                  <a:gd name="T6" fmla="*/ 39 w 67"/>
                  <a:gd name="T7" fmla="*/ 1 h 70"/>
                  <a:gd name="T8" fmla="*/ 54 w 67"/>
                  <a:gd name="T9" fmla="*/ 8 h 70"/>
                  <a:gd name="T10" fmla="*/ 64 w 67"/>
                  <a:gd name="T11" fmla="*/ 23 h 70"/>
                  <a:gd name="T12" fmla="*/ 67 w 67"/>
                  <a:gd name="T13" fmla="*/ 42 h 70"/>
                  <a:gd name="T14" fmla="*/ 60 w 67"/>
                  <a:gd name="T15" fmla="*/ 57 h 70"/>
                  <a:gd name="T16" fmla="*/ 47 w 67"/>
                  <a:gd name="T17" fmla="*/ 67 h 70"/>
                  <a:gd name="T18" fmla="*/ 29 w 67"/>
                  <a:gd name="T19" fmla="*/ 69 h 70"/>
                  <a:gd name="T20" fmla="*/ 14 w 67"/>
                  <a:gd name="T21" fmla="*/ 61 h 70"/>
                  <a:gd name="T22" fmla="*/ 5 w 67"/>
                  <a:gd name="T23" fmla="*/ 47 h 70"/>
                  <a:gd name="T24" fmla="*/ 13 w 67"/>
                  <a:gd name="T25" fmla="*/ 44 h 70"/>
                  <a:gd name="T26" fmla="*/ 26 w 67"/>
                  <a:gd name="T27" fmla="*/ 59 h 70"/>
                  <a:gd name="T28" fmla="*/ 44 w 67"/>
                  <a:gd name="T29" fmla="*/ 60 h 70"/>
                  <a:gd name="T30" fmla="*/ 57 w 67"/>
                  <a:gd name="T31" fmla="*/ 47 h 70"/>
                  <a:gd name="T32" fmla="*/ 56 w 67"/>
                  <a:gd name="T33" fmla="*/ 27 h 70"/>
                  <a:gd name="T34" fmla="*/ 48 w 67"/>
                  <a:gd name="T35" fmla="*/ 14 h 70"/>
                  <a:gd name="T36" fmla="*/ 37 w 67"/>
                  <a:gd name="T37" fmla="*/ 8 h 70"/>
                  <a:gd name="T38" fmla="*/ 25 w 67"/>
                  <a:gd name="T39" fmla="*/ 9 h 70"/>
                  <a:gd name="T40" fmla="*/ 12 w 67"/>
                  <a:gd name="T41" fmla="*/ 21 h 70"/>
                  <a:gd name="T42" fmla="*/ 13 w 67"/>
                  <a:gd name="T43" fmla="*/ 4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7" h="70">
                    <a:moveTo>
                      <a:pt x="5" y="47"/>
                    </a:moveTo>
                    <a:cubicBezTo>
                      <a:pt x="1" y="37"/>
                      <a:pt x="0" y="27"/>
                      <a:pt x="4" y="19"/>
                    </a:cubicBezTo>
                    <a:cubicBezTo>
                      <a:pt x="7" y="11"/>
                      <a:pt x="13" y="6"/>
                      <a:pt x="22" y="2"/>
                    </a:cubicBezTo>
                    <a:cubicBezTo>
                      <a:pt x="28" y="0"/>
                      <a:pt x="33" y="0"/>
                      <a:pt x="39" y="1"/>
                    </a:cubicBezTo>
                    <a:cubicBezTo>
                      <a:pt x="45" y="1"/>
                      <a:pt x="50" y="4"/>
                      <a:pt x="54" y="8"/>
                    </a:cubicBezTo>
                    <a:cubicBezTo>
                      <a:pt x="58" y="12"/>
                      <a:pt x="62" y="17"/>
                      <a:pt x="64" y="23"/>
                    </a:cubicBezTo>
                    <a:cubicBezTo>
                      <a:pt x="67" y="30"/>
                      <a:pt x="67" y="36"/>
                      <a:pt x="67" y="42"/>
                    </a:cubicBezTo>
                    <a:cubicBezTo>
                      <a:pt x="66" y="48"/>
                      <a:pt x="64" y="53"/>
                      <a:pt x="60" y="57"/>
                    </a:cubicBezTo>
                    <a:cubicBezTo>
                      <a:pt x="57" y="62"/>
                      <a:pt x="52" y="65"/>
                      <a:pt x="47" y="67"/>
                    </a:cubicBezTo>
                    <a:cubicBezTo>
                      <a:pt x="41" y="69"/>
                      <a:pt x="35" y="70"/>
                      <a:pt x="29" y="69"/>
                    </a:cubicBezTo>
                    <a:cubicBezTo>
                      <a:pt x="24" y="68"/>
                      <a:pt x="19" y="65"/>
                      <a:pt x="14" y="61"/>
                    </a:cubicBezTo>
                    <a:cubicBezTo>
                      <a:pt x="10" y="57"/>
                      <a:pt x="7" y="52"/>
                      <a:pt x="5" y="47"/>
                    </a:cubicBezTo>
                    <a:close/>
                    <a:moveTo>
                      <a:pt x="13" y="44"/>
                    </a:moveTo>
                    <a:cubicBezTo>
                      <a:pt x="16" y="51"/>
                      <a:pt x="20" y="57"/>
                      <a:pt x="26" y="59"/>
                    </a:cubicBezTo>
                    <a:cubicBezTo>
                      <a:pt x="32" y="62"/>
                      <a:pt x="38" y="62"/>
                      <a:pt x="44" y="60"/>
                    </a:cubicBezTo>
                    <a:cubicBezTo>
                      <a:pt x="50" y="58"/>
                      <a:pt x="54" y="53"/>
                      <a:pt x="57" y="47"/>
                    </a:cubicBezTo>
                    <a:cubicBezTo>
                      <a:pt x="59" y="42"/>
                      <a:pt x="59" y="35"/>
                      <a:pt x="56" y="27"/>
                    </a:cubicBezTo>
                    <a:cubicBezTo>
                      <a:pt x="54" y="21"/>
                      <a:pt x="51" y="17"/>
                      <a:pt x="48" y="14"/>
                    </a:cubicBezTo>
                    <a:cubicBezTo>
                      <a:pt x="45" y="11"/>
                      <a:pt x="41" y="9"/>
                      <a:pt x="37" y="8"/>
                    </a:cubicBezTo>
                    <a:cubicBezTo>
                      <a:pt x="33" y="7"/>
                      <a:pt x="29" y="8"/>
                      <a:pt x="25" y="9"/>
                    </a:cubicBezTo>
                    <a:cubicBezTo>
                      <a:pt x="19" y="12"/>
                      <a:pt x="15" y="16"/>
                      <a:pt x="12" y="21"/>
                    </a:cubicBezTo>
                    <a:cubicBezTo>
                      <a:pt x="9" y="27"/>
                      <a:pt x="10" y="34"/>
                      <a:pt x="13" y="44"/>
                    </a:cubicBezTo>
                    <a:close/>
                  </a:path>
                </a:pathLst>
              </a:custGeom>
              <a:grpFill/>
              <a:ln>
                <a:noFill/>
              </a:ln>
            </p:spPr>
            <p:txBody>
              <a:bodyPr anchor="ctr"/>
              <a:lstStyle/>
              <a:p>
                <a:pPr algn="ctr"/>
                <a:endParaRPr/>
              </a:p>
            </p:txBody>
          </p:sp>
          <p:sp>
            <p:nvSpPr>
              <p:cNvPr id="206" name="îşļïdè"/>
              <p:cNvSpPr/>
              <p:nvPr/>
            </p:nvSpPr>
            <p:spPr bwMode="auto">
              <a:xfrm>
                <a:off x="6372309" y="173422"/>
                <a:ext cx="84968" cy="103554"/>
              </a:xfrm>
              <a:custGeom>
                <a:avLst/>
                <a:gdLst>
                  <a:gd name="T0" fmla="*/ 42 w 61"/>
                  <a:gd name="T1" fmla="*/ 2 h 74"/>
                  <a:gd name="T2" fmla="*/ 51 w 61"/>
                  <a:gd name="T3" fmla="*/ 0 h 74"/>
                  <a:gd name="T4" fmla="*/ 60 w 61"/>
                  <a:gd name="T5" fmla="*/ 38 h 74"/>
                  <a:gd name="T6" fmla="*/ 61 w 61"/>
                  <a:gd name="T7" fmla="*/ 54 h 74"/>
                  <a:gd name="T8" fmla="*/ 55 w 61"/>
                  <a:gd name="T9" fmla="*/ 65 h 74"/>
                  <a:gd name="T10" fmla="*/ 41 w 61"/>
                  <a:gd name="T11" fmla="*/ 72 h 74"/>
                  <a:gd name="T12" fmla="*/ 25 w 61"/>
                  <a:gd name="T13" fmla="*/ 73 h 74"/>
                  <a:gd name="T14" fmla="*/ 15 w 61"/>
                  <a:gd name="T15" fmla="*/ 65 h 74"/>
                  <a:gd name="T16" fmla="*/ 8 w 61"/>
                  <a:gd name="T17" fmla="*/ 50 h 74"/>
                  <a:gd name="T18" fmla="*/ 0 w 61"/>
                  <a:gd name="T19" fmla="*/ 12 h 74"/>
                  <a:gd name="T20" fmla="*/ 8 w 61"/>
                  <a:gd name="T21" fmla="*/ 10 h 74"/>
                  <a:gd name="T22" fmla="*/ 17 w 61"/>
                  <a:gd name="T23" fmla="*/ 48 h 74"/>
                  <a:gd name="T24" fmla="*/ 21 w 61"/>
                  <a:gd name="T25" fmla="*/ 60 h 74"/>
                  <a:gd name="T26" fmla="*/ 28 w 61"/>
                  <a:gd name="T27" fmla="*/ 65 h 74"/>
                  <a:gd name="T28" fmla="*/ 38 w 61"/>
                  <a:gd name="T29" fmla="*/ 65 h 74"/>
                  <a:gd name="T30" fmla="*/ 51 w 61"/>
                  <a:gd name="T31" fmla="*/ 57 h 74"/>
                  <a:gd name="T32" fmla="*/ 51 w 61"/>
                  <a:gd name="T33" fmla="*/ 40 h 74"/>
                  <a:gd name="T34" fmla="*/ 42 w 61"/>
                  <a:gd name="T3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 h="74">
                    <a:moveTo>
                      <a:pt x="42" y="2"/>
                    </a:moveTo>
                    <a:cubicBezTo>
                      <a:pt x="51" y="0"/>
                      <a:pt x="51" y="0"/>
                      <a:pt x="51" y="0"/>
                    </a:cubicBezTo>
                    <a:cubicBezTo>
                      <a:pt x="60" y="38"/>
                      <a:pt x="60" y="38"/>
                      <a:pt x="60" y="38"/>
                    </a:cubicBezTo>
                    <a:cubicBezTo>
                      <a:pt x="61" y="44"/>
                      <a:pt x="61" y="50"/>
                      <a:pt x="61" y="54"/>
                    </a:cubicBezTo>
                    <a:cubicBezTo>
                      <a:pt x="60" y="58"/>
                      <a:pt x="58" y="62"/>
                      <a:pt x="55" y="65"/>
                    </a:cubicBezTo>
                    <a:cubicBezTo>
                      <a:pt x="52" y="69"/>
                      <a:pt x="47" y="71"/>
                      <a:pt x="41" y="72"/>
                    </a:cubicBezTo>
                    <a:cubicBezTo>
                      <a:pt x="35" y="74"/>
                      <a:pt x="29" y="74"/>
                      <a:pt x="25" y="73"/>
                    </a:cubicBezTo>
                    <a:cubicBezTo>
                      <a:pt x="21" y="71"/>
                      <a:pt x="17" y="69"/>
                      <a:pt x="15" y="65"/>
                    </a:cubicBezTo>
                    <a:cubicBezTo>
                      <a:pt x="12" y="62"/>
                      <a:pt x="10" y="57"/>
                      <a:pt x="8" y="50"/>
                    </a:cubicBezTo>
                    <a:cubicBezTo>
                      <a:pt x="0" y="12"/>
                      <a:pt x="0" y="12"/>
                      <a:pt x="0" y="12"/>
                    </a:cubicBezTo>
                    <a:cubicBezTo>
                      <a:pt x="8" y="10"/>
                      <a:pt x="8" y="10"/>
                      <a:pt x="8" y="10"/>
                    </a:cubicBezTo>
                    <a:cubicBezTo>
                      <a:pt x="17" y="48"/>
                      <a:pt x="17" y="48"/>
                      <a:pt x="17" y="48"/>
                    </a:cubicBezTo>
                    <a:cubicBezTo>
                      <a:pt x="18" y="53"/>
                      <a:pt x="20" y="57"/>
                      <a:pt x="21" y="60"/>
                    </a:cubicBezTo>
                    <a:cubicBezTo>
                      <a:pt x="23" y="62"/>
                      <a:pt x="25" y="64"/>
                      <a:pt x="28" y="65"/>
                    </a:cubicBezTo>
                    <a:cubicBezTo>
                      <a:pt x="31" y="66"/>
                      <a:pt x="34" y="66"/>
                      <a:pt x="38" y="65"/>
                    </a:cubicBezTo>
                    <a:cubicBezTo>
                      <a:pt x="44" y="63"/>
                      <a:pt x="49" y="61"/>
                      <a:pt x="51" y="57"/>
                    </a:cubicBezTo>
                    <a:cubicBezTo>
                      <a:pt x="53" y="54"/>
                      <a:pt x="53" y="48"/>
                      <a:pt x="51" y="40"/>
                    </a:cubicBezTo>
                    <a:lnTo>
                      <a:pt x="42" y="2"/>
                    </a:lnTo>
                    <a:close/>
                  </a:path>
                </a:pathLst>
              </a:custGeom>
              <a:grpFill/>
              <a:ln>
                <a:noFill/>
              </a:ln>
            </p:spPr>
            <p:txBody>
              <a:bodyPr anchor="ctr"/>
              <a:lstStyle/>
              <a:p>
                <a:pPr algn="ctr"/>
                <a:endParaRPr/>
              </a:p>
            </p:txBody>
          </p:sp>
          <p:sp>
            <p:nvSpPr>
              <p:cNvPr id="207" name="îṧľiḍê"/>
              <p:cNvSpPr/>
              <p:nvPr/>
            </p:nvSpPr>
            <p:spPr bwMode="auto">
              <a:xfrm>
                <a:off x="6478518" y="162801"/>
                <a:ext cx="74347" cy="96917"/>
              </a:xfrm>
              <a:custGeom>
                <a:avLst/>
                <a:gdLst>
                  <a:gd name="T0" fmla="*/ 27 w 56"/>
                  <a:gd name="T1" fmla="*/ 73 h 73"/>
                  <a:gd name="T2" fmla="*/ 23 w 56"/>
                  <a:gd name="T3" fmla="*/ 11 h 73"/>
                  <a:gd name="T4" fmla="*/ 0 w 56"/>
                  <a:gd name="T5" fmla="*/ 13 h 73"/>
                  <a:gd name="T6" fmla="*/ 0 w 56"/>
                  <a:gd name="T7" fmla="*/ 5 h 73"/>
                  <a:gd name="T8" fmla="*/ 56 w 56"/>
                  <a:gd name="T9" fmla="*/ 0 h 73"/>
                  <a:gd name="T10" fmla="*/ 56 w 56"/>
                  <a:gd name="T11" fmla="*/ 9 h 73"/>
                  <a:gd name="T12" fmla="*/ 32 w 56"/>
                  <a:gd name="T13" fmla="*/ 11 h 73"/>
                  <a:gd name="T14" fmla="*/ 37 w 56"/>
                  <a:gd name="T15" fmla="*/ 73 h 73"/>
                  <a:gd name="T16" fmla="*/ 27 w 56"/>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73">
                    <a:moveTo>
                      <a:pt x="27" y="73"/>
                    </a:moveTo>
                    <a:lnTo>
                      <a:pt x="23" y="11"/>
                    </a:lnTo>
                    <a:lnTo>
                      <a:pt x="0" y="13"/>
                    </a:lnTo>
                    <a:lnTo>
                      <a:pt x="0" y="5"/>
                    </a:lnTo>
                    <a:lnTo>
                      <a:pt x="56" y="0"/>
                    </a:lnTo>
                    <a:lnTo>
                      <a:pt x="56" y="9"/>
                    </a:lnTo>
                    <a:lnTo>
                      <a:pt x="32" y="11"/>
                    </a:lnTo>
                    <a:lnTo>
                      <a:pt x="37" y="73"/>
                    </a:lnTo>
                    <a:lnTo>
                      <a:pt x="27" y="73"/>
                    </a:lnTo>
                    <a:close/>
                  </a:path>
                </a:pathLst>
              </a:custGeom>
              <a:grpFill/>
              <a:ln>
                <a:noFill/>
              </a:ln>
            </p:spPr>
            <p:txBody>
              <a:bodyPr anchor="ctr"/>
              <a:lstStyle/>
              <a:p>
                <a:pPr algn="ctr"/>
                <a:endParaRPr/>
              </a:p>
            </p:txBody>
          </p:sp>
          <p:sp>
            <p:nvSpPr>
              <p:cNvPr id="208" name="ïsļïḑè"/>
              <p:cNvSpPr/>
              <p:nvPr/>
            </p:nvSpPr>
            <p:spPr bwMode="auto">
              <a:xfrm>
                <a:off x="6578088" y="166782"/>
                <a:ext cx="79657" cy="96917"/>
              </a:xfrm>
              <a:custGeom>
                <a:avLst/>
                <a:gdLst>
                  <a:gd name="T0" fmla="*/ 0 w 60"/>
                  <a:gd name="T1" fmla="*/ 70 h 73"/>
                  <a:gd name="T2" fmla="*/ 6 w 60"/>
                  <a:gd name="T3" fmla="*/ 0 h 73"/>
                  <a:gd name="T4" fmla="*/ 15 w 60"/>
                  <a:gd name="T5" fmla="*/ 1 h 73"/>
                  <a:gd name="T6" fmla="*/ 13 w 60"/>
                  <a:gd name="T7" fmla="*/ 29 h 73"/>
                  <a:gd name="T8" fmla="*/ 49 w 60"/>
                  <a:gd name="T9" fmla="*/ 31 h 73"/>
                  <a:gd name="T10" fmla="*/ 51 w 60"/>
                  <a:gd name="T11" fmla="*/ 3 h 73"/>
                  <a:gd name="T12" fmla="*/ 60 w 60"/>
                  <a:gd name="T13" fmla="*/ 4 h 73"/>
                  <a:gd name="T14" fmla="*/ 55 w 60"/>
                  <a:gd name="T15" fmla="*/ 73 h 73"/>
                  <a:gd name="T16" fmla="*/ 47 w 60"/>
                  <a:gd name="T17" fmla="*/ 73 h 73"/>
                  <a:gd name="T18" fmla="*/ 49 w 60"/>
                  <a:gd name="T19" fmla="*/ 39 h 73"/>
                  <a:gd name="T20" fmla="*/ 12 w 60"/>
                  <a:gd name="T21" fmla="*/ 37 h 73"/>
                  <a:gd name="T22" fmla="*/ 10 w 60"/>
                  <a:gd name="T23" fmla="*/ 70 h 73"/>
                  <a:gd name="T24" fmla="*/ 0 w 60"/>
                  <a:gd name="T25" fmla="*/ 7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73">
                    <a:moveTo>
                      <a:pt x="0" y="70"/>
                    </a:moveTo>
                    <a:lnTo>
                      <a:pt x="6" y="0"/>
                    </a:lnTo>
                    <a:lnTo>
                      <a:pt x="15" y="1"/>
                    </a:lnTo>
                    <a:lnTo>
                      <a:pt x="13" y="29"/>
                    </a:lnTo>
                    <a:lnTo>
                      <a:pt x="49" y="31"/>
                    </a:lnTo>
                    <a:lnTo>
                      <a:pt x="51" y="3"/>
                    </a:lnTo>
                    <a:lnTo>
                      <a:pt x="60" y="4"/>
                    </a:lnTo>
                    <a:lnTo>
                      <a:pt x="55" y="73"/>
                    </a:lnTo>
                    <a:lnTo>
                      <a:pt x="47" y="73"/>
                    </a:lnTo>
                    <a:lnTo>
                      <a:pt x="49" y="39"/>
                    </a:lnTo>
                    <a:lnTo>
                      <a:pt x="12" y="37"/>
                    </a:lnTo>
                    <a:lnTo>
                      <a:pt x="10" y="70"/>
                    </a:lnTo>
                    <a:lnTo>
                      <a:pt x="0" y="70"/>
                    </a:lnTo>
                    <a:close/>
                  </a:path>
                </a:pathLst>
              </a:custGeom>
              <a:grpFill/>
              <a:ln>
                <a:noFill/>
              </a:ln>
            </p:spPr>
            <p:txBody>
              <a:bodyPr anchor="ctr"/>
              <a:lstStyle/>
              <a:p>
                <a:pPr algn="ctr"/>
                <a:endParaRPr/>
              </a:p>
            </p:txBody>
          </p:sp>
          <p:sp>
            <p:nvSpPr>
              <p:cNvPr id="209" name="îṥľîḋe"/>
              <p:cNvSpPr/>
              <p:nvPr/>
            </p:nvSpPr>
            <p:spPr bwMode="auto">
              <a:xfrm>
                <a:off x="6852903" y="243785"/>
                <a:ext cx="99572" cy="107538"/>
              </a:xfrm>
              <a:custGeom>
                <a:avLst/>
                <a:gdLst>
                  <a:gd name="T0" fmla="*/ 64 w 72"/>
                  <a:gd name="T1" fmla="*/ 22 h 77"/>
                  <a:gd name="T2" fmla="*/ 72 w 72"/>
                  <a:gd name="T3" fmla="*/ 26 h 77"/>
                  <a:gd name="T4" fmla="*/ 52 w 72"/>
                  <a:gd name="T5" fmla="*/ 60 h 77"/>
                  <a:gd name="T6" fmla="*/ 42 w 72"/>
                  <a:gd name="T7" fmla="*/ 72 h 77"/>
                  <a:gd name="T8" fmla="*/ 30 w 72"/>
                  <a:gd name="T9" fmla="*/ 77 h 77"/>
                  <a:gd name="T10" fmla="*/ 15 w 72"/>
                  <a:gd name="T11" fmla="*/ 72 h 77"/>
                  <a:gd name="T12" fmla="*/ 3 w 72"/>
                  <a:gd name="T13" fmla="*/ 61 h 77"/>
                  <a:gd name="T14" fmla="*/ 0 w 72"/>
                  <a:gd name="T15" fmla="*/ 49 h 77"/>
                  <a:gd name="T16" fmla="*/ 7 w 72"/>
                  <a:gd name="T17" fmla="*/ 33 h 77"/>
                  <a:gd name="T18" fmla="*/ 26 w 72"/>
                  <a:gd name="T19" fmla="*/ 0 h 77"/>
                  <a:gd name="T20" fmla="*/ 34 w 72"/>
                  <a:gd name="T21" fmla="*/ 4 h 77"/>
                  <a:gd name="T22" fmla="*/ 14 w 72"/>
                  <a:gd name="T23" fmla="*/ 38 h 77"/>
                  <a:gd name="T24" fmla="*/ 9 w 72"/>
                  <a:gd name="T25" fmla="*/ 50 h 77"/>
                  <a:gd name="T26" fmla="*/ 11 w 72"/>
                  <a:gd name="T27" fmla="*/ 58 h 77"/>
                  <a:gd name="T28" fmla="*/ 18 w 72"/>
                  <a:gd name="T29" fmla="*/ 65 h 77"/>
                  <a:gd name="T30" fmla="*/ 33 w 72"/>
                  <a:gd name="T31" fmla="*/ 68 h 77"/>
                  <a:gd name="T32" fmla="*/ 45 w 72"/>
                  <a:gd name="T33" fmla="*/ 55 h 77"/>
                  <a:gd name="T34" fmla="*/ 64 w 72"/>
                  <a:gd name="T35" fmla="*/ 22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2" h="77">
                    <a:moveTo>
                      <a:pt x="64" y="22"/>
                    </a:moveTo>
                    <a:cubicBezTo>
                      <a:pt x="72" y="26"/>
                      <a:pt x="72" y="26"/>
                      <a:pt x="72" y="26"/>
                    </a:cubicBezTo>
                    <a:cubicBezTo>
                      <a:pt x="52" y="60"/>
                      <a:pt x="52" y="60"/>
                      <a:pt x="52" y="60"/>
                    </a:cubicBezTo>
                    <a:cubicBezTo>
                      <a:pt x="49" y="65"/>
                      <a:pt x="46" y="70"/>
                      <a:pt x="42" y="72"/>
                    </a:cubicBezTo>
                    <a:cubicBezTo>
                      <a:pt x="39" y="75"/>
                      <a:pt x="35" y="76"/>
                      <a:pt x="30" y="77"/>
                    </a:cubicBezTo>
                    <a:cubicBezTo>
                      <a:pt x="26" y="77"/>
                      <a:pt x="20" y="75"/>
                      <a:pt x="15" y="72"/>
                    </a:cubicBezTo>
                    <a:cubicBezTo>
                      <a:pt x="9" y="69"/>
                      <a:pt x="6" y="65"/>
                      <a:pt x="3" y="61"/>
                    </a:cubicBezTo>
                    <a:cubicBezTo>
                      <a:pt x="1" y="58"/>
                      <a:pt x="0" y="53"/>
                      <a:pt x="0" y="49"/>
                    </a:cubicBezTo>
                    <a:cubicBezTo>
                      <a:pt x="1" y="45"/>
                      <a:pt x="3" y="39"/>
                      <a:pt x="7" y="33"/>
                    </a:cubicBezTo>
                    <a:cubicBezTo>
                      <a:pt x="26" y="0"/>
                      <a:pt x="26" y="0"/>
                      <a:pt x="26" y="0"/>
                    </a:cubicBezTo>
                    <a:cubicBezTo>
                      <a:pt x="34" y="4"/>
                      <a:pt x="34" y="4"/>
                      <a:pt x="34" y="4"/>
                    </a:cubicBezTo>
                    <a:cubicBezTo>
                      <a:pt x="14" y="38"/>
                      <a:pt x="14" y="38"/>
                      <a:pt x="14" y="38"/>
                    </a:cubicBezTo>
                    <a:cubicBezTo>
                      <a:pt x="11" y="43"/>
                      <a:pt x="10" y="47"/>
                      <a:pt x="9" y="50"/>
                    </a:cubicBezTo>
                    <a:cubicBezTo>
                      <a:pt x="9" y="53"/>
                      <a:pt x="9" y="55"/>
                      <a:pt x="11" y="58"/>
                    </a:cubicBezTo>
                    <a:cubicBezTo>
                      <a:pt x="13" y="61"/>
                      <a:pt x="15" y="63"/>
                      <a:pt x="18" y="65"/>
                    </a:cubicBezTo>
                    <a:cubicBezTo>
                      <a:pt x="24" y="68"/>
                      <a:pt x="29" y="69"/>
                      <a:pt x="33" y="68"/>
                    </a:cubicBezTo>
                    <a:cubicBezTo>
                      <a:pt x="36" y="67"/>
                      <a:pt x="40" y="62"/>
                      <a:pt x="45" y="55"/>
                    </a:cubicBezTo>
                    <a:lnTo>
                      <a:pt x="64" y="22"/>
                    </a:lnTo>
                    <a:close/>
                  </a:path>
                </a:pathLst>
              </a:custGeom>
              <a:grpFill/>
              <a:ln>
                <a:noFill/>
              </a:ln>
            </p:spPr>
            <p:txBody>
              <a:bodyPr anchor="ctr"/>
              <a:lstStyle/>
              <a:p>
                <a:pPr algn="ctr"/>
                <a:endParaRPr/>
              </a:p>
            </p:txBody>
          </p:sp>
          <p:sp>
            <p:nvSpPr>
              <p:cNvPr id="210" name="íš1îḋè"/>
              <p:cNvSpPr/>
              <p:nvPr/>
            </p:nvSpPr>
            <p:spPr bwMode="auto">
              <a:xfrm>
                <a:off x="6928577" y="304856"/>
                <a:ext cx="115503" cy="118158"/>
              </a:xfrm>
              <a:custGeom>
                <a:avLst/>
                <a:gdLst>
                  <a:gd name="T0" fmla="*/ 0 w 87"/>
                  <a:gd name="T1" fmla="*/ 55 h 89"/>
                  <a:gd name="T2" fmla="*/ 43 w 87"/>
                  <a:gd name="T3" fmla="*/ 0 h 89"/>
                  <a:gd name="T4" fmla="*/ 51 w 87"/>
                  <a:gd name="T5" fmla="*/ 6 h 89"/>
                  <a:gd name="T6" fmla="*/ 46 w 87"/>
                  <a:gd name="T7" fmla="*/ 72 h 89"/>
                  <a:gd name="T8" fmla="*/ 79 w 87"/>
                  <a:gd name="T9" fmla="*/ 28 h 89"/>
                  <a:gd name="T10" fmla="*/ 87 w 87"/>
                  <a:gd name="T11" fmla="*/ 34 h 89"/>
                  <a:gd name="T12" fmla="*/ 44 w 87"/>
                  <a:gd name="T13" fmla="*/ 89 h 89"/>
                  <a:gd name="T14" fmla="*/ 36 w 87"/>
                  <a:gd name="T15" fmla="*/ 84 h 89"/>
                  <a:gd name="T16" fmla="*/ 40 w 87"/>
                  <a:gd name="T17" fmla="*/ 17 h 89"/>
                  <a:gd name="T18" fmla="*/ 7 w 87"/>
                  <a:gd name="T19" fmla="*/ 61 h 89"/>
                  <a:gd name="T20" fmla="*/ 0 w 87"/>
                  <a:gd name="T21" fmla="*/ 55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89">
                    <a:moveTo>
                      <a:pt x="0" y="55"/>
                    </a:moveTo>
                    <a:lnTo>
                      <a:pt x="43" y="0"/>
                    </a:lnTo>
                    <a:lnTo>
                      <a:pt x="51" y="6"/>
                    </a:lnTo>
                    <a:lnTo>
                      <a:pt x="46" y="72"/>
                    </a:lnTo>
                    <a:lnTo>
                      <a:pt x="79" y="28"/>
                    </a:lnTo>
                    <a:lnTo>
                      <a:pt x="87" y="34"/>
                    </a:lnTo>
                    <a:lnTo>
                      <a:pt x="44" y="89"/>
                    </a:lnTo>
                    <a:lnTo>
                      <a:pt x="36" y="84"/>
                    </a:lnTo>
                    <a:lnTo>
                      <a:pt x="40" y="17"/>
                    </a:lnTo>
                    <a:lnTo>
                      <a:pt x="7" y="61"/>
                    </a:lnTo>
                    <a:lnTo>
                      <a:pt x="0" y="55"/>
                    </a:lnTo>
                    <a:close/>
                  </a:path>
                </a:pathLst>
              </a:custGeom>
              <a:grpFill/>
              <a:ln>
                <a:noFill/>
              </a:ln>
            </p:spPr>
            <p:txBody>
              <a:bodyPr anchor="ctr"/>
              <a:lstStyle/>
              <a:p>
                <a:pPr algn="ctr"/>
                <a:endParaRPr/>
              </a:p>
            </p:txBody>
          </p:sp>
          <p:sp>
            <p:nvSpPr>
              <p:cNvPr id="211" name="íSľíḑè"/>
              <p:cNvSpPr/>
              <p:nvPr/>
            </p:nvSpPr>
            <p:spPr bwMode="auto">
              <a:xfrm>
                <a:off x="7006908" y="380529"/>
                <a:ext cx="75673" cy="74347"/>
              </a:xfrm>
              <a:custGeom>
                <a:avLst/>
                <a:gdLst>
                  <a:gd name="T0" fmla="*/ 0 w 57"/>
                  <a:gd name="T1" fmla="*/ 50 h 56"/>
                  <a:gd name="T2" fmla="*/ 51 w 57"/>
                  <a:gd name="T3" fmla="*/ 0 h 56"/>
                  <a:gd name="T4" fmla="*/ 57 w 57"/>
                  <a:gd name="T5" fmla="*/ 7 h 56"/>
                  <a:gd name="T6" fmla="*/ 7 w 57"/>
                  <a:gd name="T7" fmla="*/ 56 h 56"/>
                  <a:gd name="T8" fmla="*/ 0 w 57"/>
                  <a:gd name="T9" fmla="*/ 50 h 56"/>
                </a:gdLst>
                <a:ahLst/>
                <a:cxnLst>
                  <a:cxn ang="0">
                    <a:pos x="T0" y="T1"/>
                  </a:cxn>
                  <a:cxn ang="0">
                    <a:pos x="T2" y="T3"/>
                  </a:cxn>
                  <a:cxn ang="0">
                    <a:pos x="T4" y="T5"/>
                  </a:cxn>
                  <a:cxn ang="0">
                    <a:pos x="T6" y="T7"/>
                  </a:cxn>
                  <a:cxn ang="0">
                    <a:pos x="T8" y="T9"/>
                  </a:cxn>
                </a:cxnLst>
                <a:rect l="0" t="0" r="r" b="b"/>
                <a:pathLst>
                  <a:path w="57" h="56">
                    <a:moveTo>
                      <a:pt x="0" y="50"/>
                    </a:moveTo>
                    <a:lnTo>
                      <a:pt x="51" y="0"/>
                    </a:lnTo>
                    <a:lnTo>
                      <a:pt x="57" y="7"/>
                    </a:lnTo>
                    <a:lnTo>
                      <a:pt x="7" y="56"/>
                    </a:lnTo>
                    <a:lnTo>
                      <a:pt x="0" y="50"/>
                    </a:lnTo>
                    <a:close/>
                  </a:path>
                </a:pathLst>
              </a:custGeom>
              <a:grpFill/>
              <a:ln>
                <a:noFill/>
              </a:ln>
            </p:spPr>
            <p:txBody>
              <a:bodyPr anchor="ctr"/>
              <a:lstStyle/>
              <a:p>
                <a:pPr algn="ctr"/>
                <a:endParaRPr/>
              </a:p>
            </p:txBody>
          </p:sp>
          <p:sp>
            <p:nvSpPr>
              <p:cNvPr id="212" name="îṣľïḍê"/>
              <p:cNvSpPr/>
              <p:nvPr/>
            </p:nvSpPr>
            <p:spPr bwMode="auto">
              <a:xfrm>
                <a:off x="7052046" y="408409"/>
                <a:ext cx="102228" cy="96917"/>
              </a:xfrm>
              <a:custGeom>
                <a:avLst/>
                <a:gdLst>
                  <a:gd name="T0" fmla="*/ 0 w 74"/>
                  <a:gd name="T1" fmla="*/ 62 h 69"/>
                  <a:gd name="T2" fmla="*/ 36 w 74"/>
                  <a:gd name="T3" fmla="*/ 0 h 69"/>
                  <a:gd name="T4" fmla="*/ 42 w 74"/>
                  <a:gd name="T5" fmla="*/ 7 h 69"/>
                  <a:gd name="T6" fmla="*/ 15 w 74"/>
                  <a:gd name="T7" fmla="*/ 52 h 69"/>
                  <a:gd name="T8" fmla="*/ 8 w 74"/>
                  <a:gd name="T9" fmla="*/ 61 h 69"/>
                  <a:gd name="T10" fmla="*/ 19 w 74"/>
                  <a:gd name="T11" fmla="*/ 57 h 69"/>
                  <a:gd name="T12" fmla="*/ 68 w 74"/>
                  <a:gd name="T13" fmla="*/ 41 h 69"/>
                  <a:gd name="T14" fmla="*/ 74 w 74"/>
                  <a:gd name="T15" fmla="*/ 48 h 69"/>
                  <a:gd name="T16" fmla="*/ 6 w 74"/>
                  <a:gd name="T17" fmla="*/ 69 h 69"/>
                  <a:gd name="T18" fmla="*/ 0 w 74"/>
                  <a:gd name="T19" fmla="*/ 62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69">
                    <a:moveTo>
                      <a:pt x="0" y="62"/>
                    </a:moveTo>
                    <a:cubicBezTo>
                      <a:pt x="36" y="0"/>
                      <a:pt x="36" y="0"/>
                      <a:pt x="36" y="0"/>
                    </a:cubicBezTo>
                    <a:cubicBezTo>
                      <a:pt x="42" y="7"/>
                      <a:pt x="42" y="7"/>
                      <a:pt x="42" y="7"/>
                    </a:cubicBezTo>
                    <a:cubicBezTo>
                      <a:pt x="15" y="52"/>
                      <a:pt x="15" y="52"/>
                      <a:pt x="15" y="52"/>
                    </a:cubicBezTo>
                    <a:cubicBezTo>
                      <a:pt x="13" y="55"/>
                      <a:pt x="11" y="58"/>
                      <a:pt x="8" y="61"/>
                    </a:cubicBezTo>
                    <a:cubicBezTo>
                      <a:pt x="12" y="60"/>
                      <a:pt x="16" y="58"/>
                      <a:pt x="19" y="57"/>
                    </a:cubicBezTo>
                    <a:cubicBezTo>
                      <a:pt x="68" y="41"/>
                      <a:pt x="68" y="41"/>
                      <a:pt x="68" y="41"/>
                    </a:cubicBezTo>
                    <a:cubicBezTo>
                      <a:pt x="74" y="48"/>
                      <a:pt x="74" y="48"/>
                      <a:pt x="74" y="48"/>
                    </a:cubicBezTo>
                    <a:cubicBezTo>
                      <a:pt x="6" y="69"/>
                      <a:pt x="6" y="69"/>
                      <a:pt x="6" y="69"/>
                    </a:cubicBezTo>
                    <a:lnTo>
                      <a:pt x="0" y="62"/>
                    </a:lnTo>
                    <a:close/>
                  </a:path>
                </a:pathLst>
              </a:custGeom>
              <a:grpFill/>
              <a:ln>
                <a:noFill/>
              </a:ln>
            </p:spPr>
            <p:txBody>
              <a:bodyPr anchor="ctr"/>
              <a:lstStyle/>
              <a:p>
                <a:pPr algn="ctr"/>
                <a:endParaRPr/>
              </a:p>
            </p:txBody>
          </p:sp>
          <p:sp>
            <p:nvSpPr>
              <p:cNvPr id="213" name="ïSľîḑé"/>
              <p:cNvSpPr/>
              <p:nvPr/>
            </p:nvSpPr>
            <p:spPr bwMode="auto">
              <a:xfrm>
                <a:off x="7091876" y="503998"/>
                <a:ext cx="115503" cy="107538"/>
              </a:xfrm>
              <a:custGeom>
                <a:avLst/>
                <a:gdLst>
                  <a:gd name="T0" fmla="*/ 0 w 87"/>
                  <a:gd name="T1" fmla="*/ 35 h 81"/>
                  <a:gd name="T2" fmla="*/ 61 w 87"/>
                  <a:gd name="T3" fmla="*/ 0 h 81"/>
                  <a:gd name="T4" fmla="*/ 87 w 87"/>
                  <a:gd name="T5" fmla="*/ 44 h 81"/>
                  <a:gd name="T6" fmla="*/ 80 w 87"/>
                  <a:gd name="T7" fmla="*/ 48 h 81"/>
                  <a:gd name="T8" fmla="*/ 59 w 87"/>
                  <a:gd name="T9" fmla="*/ 12 h 81"/>
                  <a:gd name="T10" fmla="*/ 40 w 87"/>
                  <a:gd name="T11" fmla="*/ 23 h 81"/>
                  <a:gd name="T12" fmla="*/ 60 w 87"/>
                  <a:gd name="T13" fmla="*/ 57 h 81"/>
                  <a:gd name="T14" fmla="*/ 53 w 87"/>
                  <a:gd name="T15" fmla="*/ 61 h 81"/>
                  <a:gd name="T16" fmla="*/ 33 w 87"/>
                  <a:gd name="T17" fmla="*/ 27 h 81"/>
                  <a:gd name="T18" fmla="*/ 13 w 87"/>
                  <a:gd name="T19" fmla="*/ 39 h 81"/>
                  <a:gd name="T20" fmla="*/ 34 w 87"/>
                  <a:gd name="T21" fmla="*/ 77 h 81"/>
                  <a:gd name="T22" fmla="*/ 27 w 87"/>
                  <a:gd name="T23" fmla="*/ 81 h 81"/>
                  <a:gd name="T24" fmla="*/ 0 w 87"/>
                  <a:gd name="T25" fmla="*/ 3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 h="81">
                    <a:moveTo>
                      <a:pt x="0" y="35"/>
                    </a:moveTo>
                    <a:lnTo>
                      <a:pt x="61" y="0"/>
                    </a:lnTo>
                    <a:lnTo>
                      <a:pt x="87" y="44"/>
                    </a:lnTo>
                    <a:lnTo>
                      <a:pt x="80" y="48"/>
                    </a:lnTo>
                    <a:lnTo>
                      <a:pt x="59" y="12"/>
                    </a:lnTo>
                    <a:lnTo>
                      <a:pt x="40" y="23"/>
                    </a:lnTo>
                    <a:lnTo>
                      <a:pt x="60" y="57"/>
                    </a:lnTo>
                    <a:lnTo>
                      <a:pt x="53" y="61"/>
                    </a:lnTo>
                    <a:lnTo>
                      <a:pt x="33" y="27"/>
                    </a:lnTo>
                    <a:lnTo>
                      <a:pt x="13" y="39"/>
                    </a:lnTo>
                    <a:lnTo>
                      <a:pt x="34" y="77"/>
                    </a:lnTo>
                    <a:lnTo>
                      <a:pt x="27" y="81"/>
                    </a:lnTo>
                    <a:lnTo>
                      <a:pt x="0" y="35"/>
                    </a:lnTo>
                    <a:close/>
                  </a:path>
                </a:pathLst>
              </a:custGeom>
              <a:grpFill/>
              <a:ln>
                <a:noFill/>
              </a:ln>
            </p:spPr>
            <p:txBody>
              <a:bodyPr anchor="ctr"/>
              <a:lstStyle/>
              <a:p>
                <a:pPr algn="ctr"/>
                <a:endParaRPr/>
              </a:p>
            </p:txBody>
          </p:sp>
          <p:sp>
            <p:nvSpPr>
              <p:cNvPr id="214" name="îṥ1îḋe"/>
              <p:cNvSpPr/>
              <p:nvPr/>
            </p:nvSpPr>
            <p:spPr bwMode="auto">
              <a:xfrm>
                <a:off x="7137013" y="598257"/>
                <a:ext cx="107538" cy="110193"/>
              </a:xfrm>
              <a:custGeom>
                <a:avLst/>
                <a:gdLst>
                  <a:gd name="T0" fmla="*/ 0 w 77"/>
                  <a:gd name="T1" fmla="*/ 25 h 79"/>
                  <a:gd name="T2" fmla="*/ 62 w 77"/>
                  <a:gd name="T3" fmla="*/ 0 h 79"/>
                  <a:gd name="T4" fmla="*/ 74 w 77"/>
                  <a:gd name="T5" fmla="*/ 27 h 79"/>
                  <a:gd name="T6" fmla="*/ 77 w 77"/>
                  <a:gd name="T7" fmla="*/ 41 h 79"/>
                  <a:gd name="T8" fmla="*/ 74 w 77"/>
                  <a:gd name="T9" fmla="*/ 50 h 79"/>
                  <a:gd name="T10" fmla="*/ 66 w 77"/>
                  <a:gd name="T11" fmla="*/ 56 h 79"/>
                  <a:gd name="T12" fmla="*/ 53 w 77"/>
                  <a:gd name="T13" fmla="*/ 56 h 79"/>
                  <a:gd name="T14" fmla="*/ 42 w 77"/>
                  <a:gd name="T15" fmla="*/ 46 h 79"/>
                  <a:gd name="T16" fmla="*/ 40 w 77"/>
                  <a:gd name="T17" fmla="*/ 52 h 79"/>
                  <a:gd name="T18" fmla="*/ 35 w 77"/>
                  <a:gd name="T19" fmla="*/ 62 h 79"/>
                  <a:gd name="T20" fmla="*/ 22 w 77"/>
                  <a:gd name="T21" fmla="*/ 79 h 79"/>
                  <a:gd name="T22" fmla="*/ 18 w 77"/>
                  <a:gd name="T23" fmla="*/ 69 h 79"/>
                  <a:gd name="T24" fmla="*/ 28 w 77"/>
                  <a:gd name="T25" fmla="*/ 56 h 79"/>
                  <a:gd name="T26" fmla="*/ 34 w 77"/>
                  <a:gd name="T27" fmla="*/ 46 h 79"/>
                  <a:gd name="T28" fmla="*/ 37 w 77"/>
                  <a:gd name="T29" fmla="*/ 40 h 79"/>
                  <a:gd name="T30" fmla="*/ 37 w 77"/>
                  <a:gd name="T31" fmla="*/ 36 h 79"/>
                  <a:gd name="T32" fmla="*/ 35 w 77"/>
                  <a:gd name="T33" fmla="*/ 31 h 79"/>
                  <a:gd name="T34" fmla="*/ 31 w 77"/>
                  <a:gd name="T35" fmla="*/ 22 h 79"/>
                  <a:gd name="T36" fmla="*/ 4 w 77"/>
                  <a:gd name="T37" fmla="*/ 33 h 79"/>
                  <a:gd name="T38" fmla="*/ 0 w 77"/>
                  <a:gd name="T39" fmla="*/ 25 h 79"/>
                  <a:gd name="T40" fmla="*/ 38 w 77"/>
                  <a:gd name="T41" fmla="*/ 19 h 79"/>
                  <a:gd name="T42" fmla="*/ 45 w 77"/>
                  <a:gd name="T43" fmla="*/ 37 h 79"/>
                  <a:gd name="T44" fmla="*/ 50 w 77"/>
                  <a:gd name="T45" fmla="*/ 45 h 79"/>
                  <a:gd name="T46" fmla="*/ 56 w 77"/>
                  <a:gd name="T47" fmla="*/ 48 h 79"/>
                  <a:gd name="T48" fmla="*/ 62 w 77"/>
                  <a:gd name="T49" fmla="*/ 48 h 79"/>
                  <a:gd name="T50" fmla="*/ 68 w 77"/>
                  <a:gd name="T51" fmla="*/ 42 h 79"/>
                  <a:gd name="T52" fmla="*/ 67 w 77"/>
                  <a:gd name="T53" fmla="*/ 30 h 79"/>
                  <a:gd name="T54" fmla="*/ 59 w 77"/>
                  <a:gd name="T55" fmla="*/ 11 h 79"/>
                  <a:gd name="T56" fmla="*/ 38 w 77"/>
                  <a:gd name="T57" fmla="*/ 1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7" h="79">
                    <a:moveTo>
                      <a:pt x="0" y="25"/>
                    </a:moveTo>
                    <a:cubicBezTo>
                      <a:pt x="62" y="0"/>
                      <a:pt x="62" y="0"/>
                      <a:pt x="62" y="0"/>
                    </a:cubicBezTo>
                    <a:cubicBezTo>
                      <a:pt x="74" y="27"/>
                      <a:pt x="74" y="27"/>
                      <a:pt x="74" y="27"/>
                    </a:cubicBezTo>
                    <a:cubicBezTo>
                      <a:pt x="76" y="33"/>
                      <a:pt x="77" y="37"/>
                      <a:pt x="77" y="41"/>
                    </a:cubicBezTo>
                    <a:cubicBezTo>
                      <a:pt x="77" y="44"/>
                      <a:pt x="76" y="47"/>
                      <a:pt x="74" y="50"/>
                    </a:cubicBezTo>
                    <a:cubicBezTo>
                      <a:pt x="72" y="53"/>
                      <a:pt x="69" y="55"/>
                      <a:pt x="66" y="56"/>
                    </a:cubicBezTo>
                    <a:cubicBezTo>
                      <a:pt x="61" y="58"/>
                      <a:pt x="57" y="58"/>
                      <a:pt x="53" y="56"/>
                    </a:cubicBezTo>
                    <a:cubicBezTo>
                      <a:pt x="49" y="55"/>
                      <a:pt x="45" y="51"/>
                      <a:pt x="42" y="46"/>
                    </a:cubicBezTo>
                    <a:cubicBezTo>
                      <a:pt x="41" y="48"/>
                      <a:pt x="41" y="50"/>
                      <a:pt x="40" y="52"/>
                    </a:cubicBezTo>
                    <a:cubicBezTo>
                      <a:pt x="39" y="55"/>
                      <a:pt x="37" y="58"/>
                      <a:pt x="35" y="62"/>
                    </a:cubicBezTo>
                    <a:cubicBezTo>
                      <a:pt x="22" y="79"/>
                      <a:pt x="22" y="79"/>
                      <a:pt x="22" y="79"/>
                    </a:cubicBezTo>
                    <a:cubicBezTo>
                      <a:pt x="18" y="69"/>
                      <a:pt x="18" y="69"/>
                      <a:pt x="18" y="69"/>
                    </a:cubicBezTo>
                    <a:cubicBezTo>
                      <a:pt x="28" y="56"/>
                      <a:pt x="28" y="56"/>
                      <a:pt x="28" y="56"/>
                    </a:cubicBezTo>
                    <a:cubicBezTo>
                      <a:pt x="31" y="52"/>
                      <a:pt x="33" y="49"/>
                      <a:pt x="34" y="46"/>
                    </a:cubicBezTo>
                    <a:cubicBezTo>
                      <a:pt x="35" y="44"/>
                      <a:pt x="36" y="42"/>
                      <a:pt x="37" y="40"/>
                    </a:cubicBezTo>
                    <a:cubicBezTo>
                      <a:pt x="37" y="39"/>
                      <a:pt x="37" y="37"/>
                      <a:pt x="37" y="36"/>
                    </a:cubicBezTo>
                    <a:cubicBezTo>
                      <a:pt x="36" y="35"/>
                      <a:pt x="36" y="34"/>
                      <a:pt x="35" y="31"/>
                    </a:cubicBezTo>
                    <a:cubicBezTo>
                      <a:pt x="31" y="22"/>
                      <a:pt x="31" y="22"/>
                      <a:pt x="31" y="22"/>
                    </a:cubicBezTo>
                    <a:cubicBezTo>
                      <a:pt x="4" y="33"/>
                      <a:pt x="4" y="33"/>
                      <a:pt x="4" y="33"/>
                    </a:cubicBezTo>
                    <a:cubicBezTo>
                      <a:pt x="0" y="25"/>
                      <a:pt x="0" y="25"/>
                      <a:pt x="0" y="25"/>
                    </a:cubicBezTo>
                    <a:close/>
                    <a:moveTo>
                      <a:pt x="38" y="19"/>
                    </a:moveTo>
                    <a:cubicBezTo>
                      <a:pt x="45" y="37"/>
                      <a:pt x="45" y="37"/>
                      <a:pt x="45" y="37"/>
                    </a:cubicBezTo>
                    <a:cubicBezTo>
                      <a:pt x="47" y="40"/>
                      <a:pt x="49" y="43"/>
                      <a:pt x="50" y="45"/>
                    </a:cubicBezTo>
                    <a:cubicBezTo>
                      <a:pt x="52" y="47"/>
                      <a:pt x="54" y="48"/>
                      <a:pt x="56" y="48"/>
                    </a:cubicBezTo>
                    <a:cubicBezTo>
                      <a:pt x="58" y="49"/>
                      <a:pt x="60" y="48"/>
                      <a:pt x="62" y="48"/>
                    </a:cubicBezTo>
                    <a:cubicBezTo>
                      <a:pt x="65" y="47"/>
                      <a:pt x="67" y="44"/>
                      <a:pt x="68" y="42"/>
                    </a:cubicBezTo>
                    <a:cubicBezTo>
                      <a:pt x="69" y="39"/>
                      <a:pt x="69" y="35"/>
                      <a:pt x="67" y="30"/>
                    </a:cubicBezTo>
                    <a:cubicBezTo>
                      <a:pt x="59" y="11"/>
                      <a:pt x="59" y="11"/>
                      <a:pt x="59" y="11"/>
                    </a:cubicBezTo>
                    <a:lnTo>
                      <a:pt x="38" y="19"/>
                    </a:lnTo>
                    <a:close/>
                  </a:path>
                </a:pathLst>
              </a:custGeom>
              <a:grpFill/>
              <a:ln>
                <a:noFill/>
              </a:ln>
            </p:spPr>
            <p:txBody>
              <a:bodyPr anchor="ctr"/>
              <a:lstStyle/>
              <a:p>
                <a:pPr algn="ctr"/>
                <a:endParaRPr/>
              </a:p>
            </p:txBody>
          </p:sp>
          <p:sp>
            <p:nvSpPr>
              <p:cNvPr id="215" name="íSļîḑe"/>
              <p:cNvSpPr/>
              <p:nvPr/>
            </p:nvSpPr>
            <p:spPr bwMode="auto">
              <a:xfrm>
                <a:off x="7175515" y="709776"/>
                <a:ext cx="98244" cy="80984"/>
              </a:xfrm>
              <a:custGeom>
                <a:avLst/>
                <a:gdLst>
                  <a:gd name="T0" fmla="*/ 17 w 70"/>
                  <a:gd name="T1" fmla="*/ 5 h 58"/>
                  <a:gd name="T2" fmla="*/ 19 w 70"/>
                  <a:gd name="T3" fmla="*/ 13 h 58"/>
                  <a:gd name="T4" fmla="*/ 12 w 70"/>
                  <a:gd name="T5" fmla="*/ 18 h 58"/>
                  <a:gd name="T6" fmla="*/ 9 w 70"/>
                  <a:gd name="T7" fmla="*/ 25 h 58"/>
                  <a:gd name="T8" fmla="*/ 9 w 70"/>
                  <a:gd name="T9" fmla="*/ 36 h 58"/>
                  <a:gd name="T10" fmla="*/ 13 w 70"/>
                  <a:gd name="T11" fmla="*/ 44 h 58"/>
                  <a:gd name="T12" fmla="*/ 18 w 70"/>
                  <a:gd name="T13" fmla="*/ 49 h 58"/>
                  <a:gd name="T14" fmla="*/ 24 w 70"/>
                  <a:gd name="T15" fmla="*/ 49 h 58"/>
                  <a:gd name="T16" fmla="*/ 29 w 70"/>
                  <a:gd name="T17" fmla="*/ 46 h 58"/>
                  <a:gd name="T18" fmla="*/ 31 w 70"/>
                  <a:gd name="T19" fmla="*/ 39 h 58"/>
                  <a:gd name="T20" fmla="*/ 32 w 70"/>
                  <a:gd name="T21" fmla="*/ 27 h 58"/>
                  <a:gd name="T22" fmla="*/ 33 w 70"/>
                  <a:gd name="T23" fmla="*/ 14 h 58"/>
                  <a:gd name="T24" fmla="*/ 37 w 70"/>
                  <a:gd name="T25" fmla="*/ 5 h 58"/>
                  <a:gd name="T26" fmla="*/ 44 w 70"/>
                  <a:gd name="T27" fmla="*/ 1 h 58"/>
                  <a:gd name="T28" fmla="*/ 54 w 70"/>
                  <a:gd name="T29" fmla="*/ 1 h 58"/>
                  <a:gd name="T30" fmla="*/ 63 w 70"/>
                  <a:gd name="T31" fmla="*/ 8 h 58"/>
                  <a:gd name="T32" fmla="*/ 68 w 70"/>
                  <a:gd name="T33" fmla="*/ 19 h 58"/>
                  <a:gd name="T34" fmla="*/ 69 w 70"/>
                  <a:gd name="T35" fmla="*/ 32 h 58"/>
                  <a:gd name="T36" fmla="*/ 64 w 70"/>
                  <a:gd name="T37" fmla="*/ 43 h 58"/>
                  <a:gd name="T38" fmla="*/ 55 w 70"/>
                  <a:gd name="T39" fmla="*/ 48 h 58"/>
                  <a:gd name="T40" fmla="*/ 52 w 70"/>
                  <a:gd name="T41" fmla="*/ 40 h 58"/>
                  <a:gd name="T42" fmla="*/ 60 w 70"/>
                  <a:gd name="T43" fmla="*/ 34 h 58"/>
                  <a:gd name="T44" fmla="*/ 61 w 70"/>
                  <a:gd name="T45" fmla="*/ 21 h 58"/>
                  <a:gd name="T46" fmla="*/ 55 w 70"/>
                  <a:gd name="T47" fmla="*/ 11 h 58"/>
                  <a:gd name="T48" fmla="*/ 47 w 70"/>
                  <a:gd name="T49" fmla="*/ 9 h 58"/>
                  <a:gd name="T50" fmla="*/ 42 w 70"/>
                  <a:gd name="T51" fmla="*/ 13 h 58"/>
                  <a:gd name="T52" fmla="*/ 41 w 70"/>
                  <a:gd name="T53" fmla="*/ 27 h 58"/>
                  <a:gd name="T54" fmla="*/ 40 w 70"/>
                  <a:gd name="T55" fmla="*/ 42 h 58"/>
                  <a:gd name="T56" fmla="*/ 35 w 70"/>
                  <a:gd name="T57" fmla="*/ 52 h 58"/>
                  <a:gd name="T58" fmla="*/ 27 w 70"/>
                  <a:gd name="T59" fmla="*/ 57 h 58"/>
                  <a:gd name="T60" fmla="*/ 16 w 70"/>
                  <a:gd name="T61" fmla="*/ 57 h 58"/>
                  <a:gd name="T62" fmla="*/ 7 w 70"/>
                  <a:gd name="T63" fmla="*/ 50 h 58"/>
                  <a:gd name="T64" fmla="*/ 1 w 70"/>
                  <a:gd name="T65" fmla="*/ 38 h 58"/>
                  <a:gd name="T66" fmla="*/ 0 w 70"/>
                  <a:gd name="T67" fmla="*/ 23 h 58"/>
                  <a:gd name="T68" fmla="*/ 6 w 70"/>
                  <a:gd name="T69" fmla="*/ 12 h 58"/>
                  <a:gd name="T70" fmla="*/ 17 w 70"/>
                  <a:gd name="T71" fmla="*/ 5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0" h="58">
                    <a:moveTo>
                      <a:pt x="17" y="5"/>
                    </a:moveTo>
                    <a:cubicBezTo>
                      <a:pt x="19" y="13"/>
                      <a:pt x="19" y="13"/>
                      <a:pt x="19" y="13"/>
                    </a:cubicBezTo>
                    <a:cubicBezTo>
                      <a:pt x="16" y="14"/>
                      <a:pt x="14" y="16"/>
                      <a:pt x="12" y="18"/>
                    </a:cubicBezTo>
                    <a:cubicBezTo>
                      <a:pt x="10" y="20"/>
                      <a:pt x="9" y="22"/>
                      <a:pt x="9" y="25"/>
                    </a:cubicBezTo>
                    <a:cubicBezTo>
                      <a:pt x="8" y="29"/>
                      <a:pt x="8" y="32"/>
                      <a:pt x="9" y="36"/>
                    </a:cubicBezTo>
                    <a:cubicBezTo>
                      <a:pt x="10" y="39"/>
                      <a:pt x="11" y="42"/>
                      <a:pt x="13" y="44"/>
                    </a:cubicBezTo>
                    <a:cubicBezTo>
                      <a:pt x="14" y="47"/>
                      <a:pt x="16" y="48"/>
                      <a:pt x="18" y="49"/>
                    </a:cubicBezTo>
                    <a:cubicBezTo>
                      <a:pt x="20" y="50"/>
                      <a:pt x="22" y="50"/>
                      <a:pt x="24" y="49"/>
                    </a:cubicBezTo>
                    <a:cubicBezTo>
                      <a:pt x="26" y="49"/>
                      <a:pt x="28" y="48"/>
                      <a:pt x="29" y="46"/>
                    </a:cubicBezTo>
                    <a:cubicBezTo>
                      <a:pt x="30" y="45"/>
                      <a:pt x="31" y="42"/>
                      <a:pt x="31" y="39"/>
                    </a:cubicBezTo>
                    <a:cubicBezTo>
                      <a:pt x="32" y="37"/>
                      <a:pt x="32" y="33"/>
                      <a:pt x="32" y="27"/>
                    </a:cubicBezTo>
                    <a:cubicBezTo>
                      <a:pt x="32" y="21"/>
                      <a:pt x="32" y="16"/>
                      <a:pt x="33" y="14"/>
                    </a:cubicBezTo>
                    <a:cubicBezTo>
                      <a:pt x="33" y="10"/>
                      <a:pt x="35" y="7"/>
                      <a:pt x="37" y="5"/>
                    </a:cubicBezTo>
                    <a:cubicBezTo>
                      <a:pt x="39" y="3"/>
                      <a:pt x="41" y="2"/>
                      <a:pt x="44" y="1"/>
                    </a:cubicBezTo>
                    <a:cubicBezTo>
                      <a:pt x="48" y="0"/>
                      <a:pt x="51" y="0"/>
                      <a:pt x="54" y="1"/>
                    </a:cubicBezTo>
                    <a:cubicBezTo>
                      <a:pt x="58" y="2"/>
                      <a:pt x="60" y="5"/>
                      <a:pt x="63" y="8"/>
                    </a:cubicBezTo>
                    <a:cubicBezTo>
                      <a:pt x="65" y="11"/>
                      <a:pt x="67" y="15"/>
                      <a:pt x="68" y="19"/>
                    </a:cubicBezTo>
                    <a:cubicBezTo>
                      <a:pt x="69" y="24"/>
                      <a:pt x="70" y="28"/>
                      <a:pt x="69" y="32"/>
                    </a:cubicBezTo>
                    <a:cubicBezTo>
                      <a:pt x="68" y="37"/>
                      <a:pt x="67" y="40"/>
                      <a:pt x="64" y="43"/>
                    </a:cubicBezTo>
                    <a:cubicBezTo>
                      <a:pt x="62" y="45"/>
                      <a:pt x="58" y="47"/>
                      <a:pt x="55" y="48"/>
                    </a:cubicBezTo>
                    <a:cubicBezTo>
                      <a:pt x="52" y="40"/>
                      <a:pt x="52" y="40"/>
                      <a:pt x="52" y="40"/>
                    </a:cubicBezTo>
                    <a:cubicBezTo>
                      <a:pt x="56" y="39"/>
                      <a:pt x="59" y="37"/>
                      <a:pt x="60" y="34"/>
                    </a:cubicBezTo>
                    <a:cubicBezTo>
                      <a:pt x="62" y="30"/>
                      <a:pt x="62" y="26"/>
                      <a:pt x="61" y="21"/>
                    </a:cubicBezTo>
                    <a:cubicBezTo>
                      <a:pt x="59" y="16"/>
                      <a:pt x="57" y="13"/>
                      <a:pt x="55" y="11"/>
                    </a:cubicBezTo>
                    <a:cubicBezTo>
                      <a:pt x="52" y="9"/>
                      <a:pt x="50" y="8"/>
                      <a:pt x="47" y="9"/>
                    </a:cubicBezTo>
                    <a:cubicBezTo>
                      <a:pt x="45" y="10"/>
                      <a:pt x="43" y="11"/>
                      <a:pt x="42" y="13"/>
                    </a:cubicBezTo>
                    <a:cubicBezTo>
                      <a:pt x="41" y="15"/>
                      <a:pt x="40" y="20"/>
                      <a:pt x="41" y="27"/>
                    </a:cubicBezTo>
                    <a:cubicBezTo>
                      <a:pt x="41" y="34"/>
                      <a:pt x="41" y="40"/>
                      <a:pt x="40" y="42"/>
                    </a:cubicBezTo>
                    <a:cubicBezTo>
                      <a:pt x="39" y="47"/>
                      <a:pt x="38" y="50"/>
                      <a:pt x="35" y="52"/>
                    </a:cubicBezTo>
                    <a:cubicBezTo>
                      <a:pt x="33" y="55"/>
                      <a:pt x="30" y="57"/>
                      <a:pt x="27" y="57"/>
                    </a:cubicBezTo>
                    <a:cubicBezTo>
                      <a:pt x="23" y="58"/>
                      <a:pt x="20" y="58"/>
                      <a:pt x="16" y="57"/>
                    </a:cubicBezTo>
                    <a:cubicBezTo>
                      <a:pt x="13" y="56"/>
                      <a:pt x="10" y="53"/>
                      <a:pt x="7" y="50"/>
                    </a:cubicBezTo>
                    <a:cubicBezTo>
                      <a:pt x="5" y="47"/>
                      <a:pt x="3" y="43"/>
                      <a:pt x="1" y="38"/>
                    </a:cubicBezTo>
                    <a:cubicBezTo>
                      <a:pt x="0" y="32"/>
                      <a:pt x="0" y="27"/>
                      <a:pt x="0" y="23"/>
                    </a:cubicBezTo>
                    <a:cubicBezTo>
                      <a:pt x="1" y="18"/>
                      <a:pt x="3" y="15"/>
                      <a:pt x="6" y="12"/>
                    </a:cubicBezTo>
                    <a:cubicBezTo>
                      <a:pt x="9" y="8"/>
                      <a:pt x="12" y="6"/>
                      <a:pt x="17" y="5"/>
                    </a:cubicBezTo>
                    <a:close/>
                  </a:path>
                </a:pathLst>
              </a:custGeom>
              <a:grpFill/>
              <a:ln>
                <a:noFill/>
              </a:ln>
            </p:spPr>
            <p:txBody>
              <a:bodyPr anchor="ctr"/>
              <a:lstStyle/>
              <a:p>
                <a:pPr algn="ctr"/>
                <a:endParaRPr/>
              </a:p>
            </p:txBody>
          </p:sp>
          <p:sp>
            <p:nvSpPr>
              <p:cNvPr id="216" name="íšļïḓè"/>
              <p:cNvSpPr/>
              <p:nvPr/>
            </p:nvSpPr>
            <p:spPr bwMode="auto">
              <a:xfrm>
                <a:off x="7190119" y="810675"/>
                <a:ext cx="94262" cy="25225"/>
              </a:xfrm>
              <a:custGeom>
                <a:avLst/>
                <a:gdLst>
                  <a:gd name="T0" fmla="*/ 0 w 71"/>
                  <a:gd name="T1" fmla="*/ 9 h 19"/>
                  <a:gd name="T2" fmla="*/ 69 w 71"/>
                  <a:gd name="T3" fmla="*/ 0 h 19"/>
                  <a:gd name="T4" fmla="*/ 71 w 71"/>
                  <a:gd name="T5" fmla="*/ 9 h 19"/>
                  <a:gd name="T6" fmla="*/ 1 w 71"/>
                  <a:gd name="T7" fmla="*/ 19 h 19"/>
                  <a:gd name="T8" fmla="*/ 0 w 71"/>
                  <a:gd name="T9" fmla="*/ 9 h 19"/>
                </a:gdLst>
                <a:ahLst/>
                <a:cxnLst>
                  <a:cxn ang="0">
                    <a:pos x="T0" y="T1"/>
                  </a:cxn>
                  <a:cxn ang="0">
                    <a:pos x="T2" y="T3"/>
                  </a:cxn>
                  <a:cxn ang="0">
                    <a:pos x="T4" y="T5"/>
                  </a:cxn>
                  <a:cxn ang="0">
                    <a:pos x="T6" y="T7"/>
                  </a:cxn>
                  <a:cxn ang="0">
                    <a:pos x="T8" y="T9"/>
                  </a:cxn>
                </a:cxnLst>
                <a:rect l="0" t="0" r="r" b="b"/>
                <a:pathLst>
                  <a:path w="71" h="19">
                    <a:moveTo>
                      <a:pt x="0" y="9"/>
                    </a:moveTo>
                    <a:lnTo>
                      <a:pt x="69" y="0"/>
                    </a:lnTo>
                    <a:lnTo>
                      <a:pt x="71" y="9"/>
                    </a:lnTo>
                    <a:lnTo>
                      <a:pt x="1" y="19"/>
                    </a:lnTo>
                    <a:lnTo>
                      <a:pt x="0" y="9"/>
                    </a:lnTo>
                    <a:close/>
                  </a:path>
                </a:pathLst>
              </a:custGeom>
              <a:grpFill/>
              <a:ln>
                <a:noFill/>
              </a:ln>
            </p:spPr>
            <p:txBody>
              <a:bodyPr anchor="ctr"/>
              <a:lstStyle/>
              <a:p>
                <a:pPr algn="ctr"/>
                <a:endParaRPr/>
              </a:p>
            </p:txBody>
          </p:sp>
          <p:sp>
            <p:nvSpPr>
              <p:cNvPr id="217" name="îṥļíḋê"/>
              <p:cNvSpPr/>
              <p:nvPr/>
            </p:nvSpPr>
            <p:spPr bwMode="auto">
              <a:xfrm>
                <a:off x="7194101" y="854486"/>
                <a:ext cx="94262" cy="74347"/>
              </a:xfrm>
              <a:custGeom>
                <a:avLst/>
                <a:gdLst>
                  <a:gd name="T0" fmla="*/ 0 w 71"/>
                  <a:gd name="T1" fmla="*/ 26 h 56"/>
                  <a:gd name="T2" fmla="*/ 62 w 71"/>
                  <a:gd name="T3" fmla="*/ 24 h 56"/>
                  <a:gd name="T4" fmla="*/ 61 w 71"/>
                  <a:gd name="T5" fmla="*/ 1 h 56"/>
                  <a:gd name="T6" fmla="*/ 69 w 71"/>
                  <a:gd name="T7" fmla="*/ 0 h 56"/>
                  <a:gd name="T8" fmla="*/ 71 w 71"/>
                  <a:gd name="T9" fmla="*/ 55 h 56"/>
                  <a:gd name="T10" fmla="*/ 63 w 71"/>
                  <a:gd name="T11" fmla="*/ 56 h 56"/>
                  <a:gd name="T12" fmla="*/ 62 w 71"/>
                  <a:gd name="T13" fmla="*/ 32 h 56"/>
                  <a:gd name="T14" fmla="*/ 0 w 71"/>
                  <a:gd name="T15" fmla="*/ 35 h 56"/>
                  <a:gd name="T16" fmla="*/ 0 w 71"/>
                  <a:gd name="T17" fmla="*/ 2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 h="56">
                    <a:moveTo>
                      <a:pt x="0" y="26"/>
                    </a:moveTo>
                    <a:lnTo>
                      <a:pt x="62" y="24"/>
                    </a:lnTo>
                    <a:lnTo>
                      <a:pt x="61" y="1"/>
                    </a:lnTo>
                    <a:lnTo>
                      <a:pt x="69" y="0"/>
                    </a:lnTo>
                    <a:lnTo>
                      <a:pt x="71" y="55"/>
                    </a:lnTo>
                    <a:lnTo>
                      <a:pt x="63" y="56"/>
                    </a:lnTo>
                    <a:lnTo>
                      <a:pt x="62" y="32"/>
                    </a:lnTo>
                    <a:lnTo>
                      <a:pt x="0" y="35"/>
                    </a:lnTo>
                    <a:lnTo>
                      <a:pt x="0" y="26"/>
                    </a:lnTo>
                    <a:close/>
                  </a:path>
                </a:pathLst>
              </a:custGeom>
              <a:grpFill/>
              <a:ln>
                <a:noFill/>
              </a:ln>
            </p:spPr>
            <p:txBody>
              <a:bodyPr anchor="ctr"/>
              <a:lstStyle/>
              <a:p>
                <a:pPr algn="ctr"/>
                <a:endParaRPr/>
              </a:p>
            </p:txBody>
          </p:sp>
          <p:sp>
            <p:nvSpPr>
              <p:cNvPr id="218" name="ïŝ1îḑe"/>
              <p:cNvSpPr/>
              <p:nvPr/>
            </p:nvSpPr>
            <p:spPr bwMode="auto">
              <a:xfrm>
                <a:off x="7186135" y="954059"/>
                <a:ext cx="98244" cy="83641"/>
              </a:xfrm>
              <a:custGeom>
                <a:avLst/>
                <a:gdLst>
                  <a:gd name="T0" fmla="*/ 2 w 71"/>
                  <a:gd name="T1" fmla="*/ 17 h 60"/>
                  <a:gd name="T2" fmla="*/ 30 w 71"/>
                  <a:gd name="T3" fmla="*/ 20 h 60"/>
                  <a:gd name="T4" fmla="*/ 71 w 71"/>
                  <a:gd name="T5" fmla="*/ 0 h 60"/>
                  <a:gd name="T6" fmla="*/ 70 w 71"/>
                  <a:gd name="T7" fmla="*/ 10 h 60"/>
                  <a:gd name="T8" fmla="*/ 48 w 71"/>
                  <a:gd name="T9" fmla="*/ 21 h 60"/>
                  <a:gd name="T10" fmla="*/ 36 w 71"/>
                  <a:gd name="T11" fmla="*/ 26 h 60"/>
                  <a:gd name="T12" fmla="*/ 47 w 71"/>
                  <a:gd name="T13" fmla="*/ 35 h 60"/>
                  <a:gd name="T14" fmla="*/ 65 w 71"/>
                  <a:gd name="T15" fmla="*/ 50 h 60"/>
                  <a:gd name="T16" fmla="*/ 64 w 71"/>
                  <a:gd name="T17" fmla="*/ 60 h 60"/>
                  <a:gd name="T18" fmla="*/ 29 w 71"/>
                  <a:gd name="T19" fmla="*/ 29 h 60"/>
                  <a:gd name="T20" fmla="*/ 0 w 71"/>
                  <a:gd name="T21" fmla="*/ 26 h 60"/>
                  <a:gd name="T22" fmla="*/ 2 w 71"/>
                  <a:gd name="T23" fmla="*/ 1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1" h="60">
                    <a:moveTo>
                      <a:pt x="2" y="17"/>
                    </a:moveTo>
                    <a:cubicBezTo>
                      <a:pt x="30" y="20"/>
                      <a:pt x="30" y="20"/>
                      <a:pt x="30" y="20"/>
                    </a:cubicBezTo>
                    <a:cubicBezTo>
                      <a:pt x="71" y="0"/>
                      <a:pt x="71" y="0"/>
                      <a:pt x="71" y="0"/>
                    </a:cubicBezTo>
                    <a:cubicBezTo>
                      <a:pt x="70" y="10"/>
                      <a:pt x="70" y="10"/>
                      <a:pt x="70" y="10"/>
                    </a:cubicBezTo>
                    <a:cubicBezTo>
                      <a:pt x="48" y="21"/>
                      <a:pt x="48" y="21"/>
                      <a:pt x="48" y="21"/>
                    </a:cubicBezTo>
                    <a:cubicBezTo>
                      <a:pt x="44" y="23"/>
                      <a:pt x="40" y="25"/>
                      <a:pt x="36" y="26"/>
                    </a:cubicBezTo>
                    <a:cubicBezTo>
                      <a:pt x="39" y="29"/>
                      <a:pt x="43" y="32"/>
                      <a:pt x="47" y="35"/>
                    </a:cubicBezTo>
                    <a:cubicBezTo>
                      <a:pt x="65" y="50"/>
                      <a:pt x="65" y="50"/>
                      <a:pt x="65" y="50"/>
                    </a:cubicBezTo>
                    <a:cubicBezTo>
                      <a:pt x="64" y="60"/>
                      <a:pt x="64" y="60"/>
                      <a:pt x="64" y="60"/>
                    </a:cubicBezTo>
                    <a:cubicBezTo>
                      <a:pt x="29" y="29"/>
                      <a:pt x="29" y="29"/>
                      <a:pt x="29" y="29"/>
                    </a:cubicBezTo>
                    <a:cubicBezTo>
                      <a:pt x="0" y="26"/>
                      <a:pt x="0" y="26"/>
                      <a:pt x="0" y="26"/>
                    </a:cubicBezTo>
                    <a:lnTo>
                      <a:pt x="2" y="17"/>
                    </a:lnTo>
                    <a:close/>
                  </a:path>
                </a:pathLst>
              </a:custGeom>
              <a:grpFill/>
              <a:ln>
                <a:noFill/>
              </a:ln>
            </p:spPr>
            <p:txBody>
              <a:bodyPr anchor="ctr"/>
              <a:lstStyle/>
              <a:p>
                <a:pPr algn="ctr"/>
                <a:endParaRPr/>
              </a:p>
            </p:txBody>
          </p:sp>
          <p:sp>
            <p:nvSpPr>
              <p:cNvPr id="219" name="îṧlídê"/>
              <p:cNvSpPr/>
              <p:nvPr/>
            </p:nvSpPr>
            <p:spPr bwMode="auto">
              <a:xfrm>
                <a:off x="7033460" y="1262065"/>
                <a:ext cx="124795" cy="118158"/>
              </a:xfrm>
              <a:custGeom>
                <a:avLst/>
                <a:gdLst>
                  <a:gd name="T0" fmla="*/ 89 w 89"/>
                  <a:gd name="T1" fmla="*/ 69 h 84"/>
                  <a:gd name="T2" fmla="*/ 81 w 89"/>
                  <a:gd name="T3" fmla="*/ 68 h 84"/>
                  <a:gd name="T4" fmla="*/ 77 w 89"/>
                  <a:gd name="T5" fmla="*/ 65 h 84"/>
                  <a:gd name="T6" fmla="*/ 12 w 89"/>
                  <a:gd name="T7" fmla="*/ 12 h 84"/>
                  <a:gd name="T8" fmla="*/ 8 w 89"/>
                  <a:gd name="T9" fmla="*/ 4 h 84"/>
                  <a:gd name="T10" fmla="*/ 2 w 89"/>
                  <a:gd name="T11" fmla="*/ 9 h 84"/>
                  <a:gd name="T12" fmla="*/ 0 w 89"/>
                  <a:gd name="T13" fmla="*/ 14 h 84"/>
                  <a:gd name="T14" fmla="*/ 8 w 89"/>
                  <a:gd name="T15" fmla="*/ 16 h 84"/>
                  <a:gd name="T16" fmla="*/ 73 w 89"/>
                  <a:gd name="T17" fmla="*/ 71 h 84"/>
                  <a:gd name="T18" fmla="*/ 78 w 89"/>
                  <a:gd name="T19" fmla="*/ 80 h 84"/>
                  <a:gd name="T20" fmla="*/ 89 w 89"/>
                  <a:gd name="T21" fmla="*/ 6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 h="84">
                    <a:moveTo>
                      <a:pt x="89" y="69"/>
                    </a:moveTo>
                    <a:cubicBezTo>
                      <a:pt x="89" y="69"/>
                      <a:pt x="86" y="71"/>
                      <a:pt x="81" y="68"/>
                    </a:cubicBezTo>
                    <a:cubicBezTo>
                      <a:pt x="80" y="68"/>
                      <a:pt x="78" y="67"/>
                      <a:pt x="77" y="65"/>
                    </a:cubicBezTo>
                    <a:cubicBezTo>
                      <a:pt x="63" y="54"/>
                      <a:pt x="12" y="12"/>
                      <a:pt x="12" y="12"/>
                    </a:cubicBezTo>
                    <a:cubicBezTo>
                      <a:pt x="12" y="12"/>
                      <a:pt x="6" y="7"/>
                      <a:pt x="8" y="4"/>
                    </a:cubicBezTo>
                    <a:cubicBezTo>
                      <a:pt x="10" y="0"/>
                      <a:pt x="2" y="9"/>
                      <a:pt x="2" y="9"/>
                    </a:cubicBezTo>
                    <a:cubicBezTo>
                      <a:pt x="0" y="14"/>
                      <a:pt x="0" y="14"/>
                      <a:pt x="0" y="14"/>
                    </a:cubicBezTo>
                    <a:cubicBezTo>
                      <a:pt x="0" y="14"/>
                      <a:pt x="3" y="12"/>
                      <a:pt x="8" y="16"/>
                    </a:cubicBezTo>
                    <a:cubicBezTo>
                      <a:pt x="13" y="21"/>
                      <a:pt x="73" y="71"/>
                      <a:pt x="73" y="71"/>
                    </a:cubicBezTo>
                    <a:cubicBezTo>
                      <a:pt x="74" y="72"/>
                      <a:pt x="78" y="77"/>
                      <a:pt x="78" y="80"/>
                    </a:cubicBezTo>
                    <a:cubicBezTo>
                      <a:pt x="78" y="84"/>
                      <a:pt x="89" y="69"/>
                      <a:pt x="89" y="69"/>
                    </a:cubicBezTo>
                    <a:close/>
                  </a:path>
                </a:pathLst>
              </a:custGeom>
              <a:grpFill/>
              <a:ln>
                <a:noFill/>
              </a:ln>
            </p:spPr>
            <p:txBody>
              <a:bodyPr anchor="ctr"/>
              <a:lstStyle/>
              <a:p>
                <a:pPr algn="ctr"/>
                <a:endParaRPr/>
              </a:p>
            </p:txBody>
          </p:sp>
          <p:sp>
            <p:nvSpPr>
              <p:cNvPr id="220" name="íšḻiďè"/>
              <p:cNvSpPr/>
              <p:nvPr/>
            </p:nvSpPr>
            <p:spPr bwMode="auto">
              <a:xfrm>
                <a:off x="5952780" y="1267375"/>
                <a:ext cx="127450" cy="111519"/>
              </a:xfrm>
              <a:custGeom>
                <a:avLst/>
                <a:gdLst>
                  <a:gd name="T0" fmla="*/ 0 w 92"/>
                  <a:gd name="T1" fmla="*/ 65 h 80"/>
                  <a:gd name="T2" fmla="*/ 9 w 92"/>
                  <a:gd name="T3" fmla="*/ 64 h 80"/>
                  <a:gd name="T4" fmla="*/ 79 w 92"/>
                  <a:gd name="T5" fmla="*/ 11 h 80"/>
                  <a:gd name="T6" fmla="*/ 83 w 92"/>
                  <a:gd name="T7" fmla="*/ 3 h 80"/>
                  <a:gd name="T8" fmla="*/ 89 w 92"/>
                  <a:gd name="T9" fmla="*/ 9 h 80"/>
                  <a:gd name="T10" fmla="*/ 92 w 92"/>
                  <a:gd name="T11" fmla="*/ 14 h 80"/>
                  <a:gd name="T12" fmla="*/ 83 w 92"/>
                  <a:gd name="T13" fmla="*/ 16 h 80"/>
                  <a:gd name="T14" fmla="*/ 16 w 92"/>
                  <a:gd name="T15" fmla="*/ 69 h 80"/>
                  <a:gd name="T16" fmla="*/ 11 w 92"/>
                  <a:gd name="T17" fmla="*/ 77 h 80"/>
                  <a:gd name="T18" fmla="*/ 0 w 92"/>
                  <a:gd name="T19" fmla="*/ 65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80">
                    <a:moveTo>
                      <a:pt x="0" y="65"/>
                    </a:moveTo>
                    <a:cubicBezTo>
                      <a:pt x="0" y="65"/>
                      <a:pt x="4" y="68"/>
                      <a:pt x="9" y="64"/>
                    </a:cubicBezTo>
                    <a:cubicBezTo>
                      <a:pt x="14" y="61"/>
                      <a:pt x="79" y="11"/>
                      <a:pt x="79" y="11"/>
                    </a:cubicBezTo>
                    <a:cubicBezTo>
                      <a:pt x="79" y="11"/>
                      <a:pt x="85" y="7"/>
                      <a:pt x="83" y="3"/>
                    </a:cubicBezTo>
                    <a:cubicBezTo>
                      <a:pt x="82" y="0"/>
                      <a:pt x="89" y="9"/>
                      <a:pt x="89" y="9"/>
                    </a:cubicBezTo>
                    <a:cubicBezTo>
                      <a:pt x="92" y="14"/>
                      <a:pt x="92" y="14"/>
                      <a:pt x="92" y="14"/>
                    </a:cubicBezTo>
                    <a:cubicBezTo>
                      <a:pt x="92" y="14"/>
                      <a:pt x="88" y="12"/>
                      <a:pt x="83" y="16"/>
                    </a:cubicBezTo>
                    <a:cubicBezTo>
                      <a:pt x="78" y="20"/>
                      <a:pt x="16" y="69"/>
                      <a:pt x="16" y="69"/>
                    </a:cubicBezTo>
                    <a:cubicBezTo>
                      <a:pt x="16" y="69"/>
                      <a:pt x="11" y="73"/>
                      <a:pt x="11" y="77"/>
                    </a:cubicBezTo>
                    <a:cubicBezTo>
                      <a:pt x="10" y="80"/>
                      <a:pt x="0" y="65"/>
                      <a:pt x="0" y="65"/>
                    </a:cubicBezTo>
                    <a:close/>
                  </a:path>
                </a:pathLst>
              </a:custGeom>
              <a:grpFill/>
              <a:ln>
                <a:noFill/>
              </a:ln>
            </p:spPr>
            <p:txBody>
              <a:bodyPr anchor="ctr"/>
              <a:lstStyle/>
              <a:p>
                <a:pPr algn="ctr"/>
                <a:endParaRPr/>
              </a:p>
            </p:txBody>
          </p:sp>
        </p:grpSp>
      </p:grpSp>
      <p:sp>
        <p:nvSpPr>
          <p:cNvPr id="221" name="矩形 220"/>
          <p:cNvSpPr/>
          <p:nvPr/>
        </p:nvSpPr>
        <p:spPr>
          <a:xfrm>
            <a:off x="0" y="6743702"/>
            <a:ext cx="12192000" cy="118512"/>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矩形 223"/>
          <p:cNvSpPr/>
          <p:nvPr/>
        </p:nvSpPr>
        <p:spPr>
          <a:xfrm>
            <a:off x="300922" y="-1"/>
            <a:ext cx="580571" cy="744973"/>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矩形 224"/>
          <p:cNvSpPr/>
          <p:nvPr/>
        </p:nvSpPr>
        <p:spPr>
          <a:xfrm>
            <a:off x="300922" y="817170"/>
            <a:ext cx="580571" cy="96381"/>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A27FAF47-17A7-FA12-37C4-81F9CDA961BA}"/>
              </a:ext>
            </a:extLst>
          </p:cNvPr>
          <p:cNvSpPr txBox="1"/>
          <p:nvPr/>
        </p:nvSpPr>
        <p:spPr>
          <a:xfrm>
            <a:off x="438410" y="992152"/>
            <a:ext cx="1813317" cy="400110"/>
          </a:xfrm>
          <a:prstGeom prst="rect">
            <a:avLst/>
          </a:prstGeom>
          <a:noFill/>
        </p:spPr>
        <p:txBody>
          <a:bodyPr wrap="none" rtlCol="0">
            <a:spAutoFit/>
          </a:bodyPr>
          <a:lstStyle/>
          <a:p>
            <a:pPr marL="342900" indent="-342900">
              <a:buAutoNum type="arabicPeriod"/>
            </a:pPr>
            <a:r>
              <a:rPr lang="zh-CN" altLang="en-US" sz="2000" b="1" dirty="0"/>
              <a:t>表达式计算</a:t>
            </a:r>
            <a:endParaRPr lang="en-US" altLang="zh-CN" sz="2000" b="1" dirty="0"/>
          </a:p>
        </p:txBody>
      </p:sp>
      <p:pic>
        <p:nvPicPr>
          <p:cNvPr id="9" name="图片 8">
            <a:extLst>
              <a:ext uri="{FF2B5EF4-FFF2-40B4-BE49-F238E27FC236}">
                <a16:creationId xmlns:a16="http://schemas.microsoft.com/office/drawing/2014/main" id="{0715A293-4CDC-1B3A-5D3B-6886FBB841CB}"/>
              </a:ext>
            </a:extLst>
          </p:cNvPr>
          <p:cNvPicPr>
            <a:picLocks noChangeAspect="1"/>
          </p:cNvPicPr>
          <p:nvPr/>
        </p:nvPicPr>
        <p:blipFill>
          <a:blip r:embed="rId2"/>
          <a:stretch>
            <a:fillRect/>
          </a:stretch>
        </p:blipFill>
        <p:spPr>
          <a:xfrm>
            <a:off x="990478" y="1501873"/>
            <a:ext cx="4724643" cy="4959605"/>
          </a:xfrm>
          <a:prstGeom prst="rect">
            <a:avLst/>
          </a:prstGeom>
        </p:spPr>
      </p:pic>
      <p:pic>
        <p:nvPicPr>
          <p:cNvPr id="11" name="图片 10">
            <a:extLst>
              <a:ext uri="{FF2B5EF4-FFF2-40B4-BE49-F238E27FC236}">
                <a16:creationId xmlns:a16="http://schemas.microsoft.com/office/drawing/2014/main" id="{8837393D-2BE5-BA64-4FBE-3F321B0F874A}"/>
              </a:ext>
            </a:extLst>
          </p:cNvPr>
          <p:cNvPicPr>
            <a:picLocks noChangeAspect="1"/>
          </p:cNvPicPr>
          <p:nvPr/>
        </p:nvPicPr>
        <p:blipFill>
          <a:blip r:embed="rId3"/>
          <a:stretch>
            <a:fillRect/>
          </a:stretch>
        </p:blipFill>
        <p:spPr>
          <a:xfrm>
            <a:off x="7005255" y="1484847"/>
            <a:ext cx="3901778" cy="4993655"/>
          </a:xfrm>
          <a:prstGeom prst="rect">
            <a:avLst/>
          </a:prstGeom>
        </p:spPr>
      </p:pic>
      <p:sp>
        <p:nvSpPr>
          <p:cNvPr id="12" name="文本框 11">
            <a:extLst>
              <a:ext uri="{FF2B5EF4-FFF2-40B4-BE49-F238E27FC236}">
                <a16:creationId xmlns:a16="http://schemas.microsoft.com/office/drawing/2014/main" id="{3CE940AE-F3C5-6333-5341-446AA5558A84}"/>
              </a:ext>
            </a:extLst>
          </p:cNvPr>
          <p:cNvSpPr txBox="1"/>
          <p:nvPr/>
        </p:nvSpPr>
        <p:spPr>
          <a:xfrm>
            <a:off x="4115432" y="5812750"/>
            <a:ext cx="1338828" cy="369332"/>
          </a:xfrm>
          <a:prstGeom prst="rect">
            <a:avLst/>
          </a:prstGeom>
          <a:noFill/>
        </p:spPr>
        <p:txBody>
          <a:bodyPr wrap="none" rtlCol="0">
            <a:spAutoFit/>
          </a:bodyPr>
          <a:lstStyle/>
          <a:p>
            <a:r>
              <a:rPr lang="zh-CN" altLang="en-US" dirty="0">
                <a:solidFill>
                  <a:srgbClr val="FF0000"/>
                </a:solidFill>
              </a:rPr>
              <a:t>浮点数计算</a:t>
            </a:r>
          </a:p>
        </p:txBody>
      </p:sp>
      <p:sp>
        <p:nvSpPr>
          <p:cNvPr id="13" name="文本框 12">
            <a:extLst>
              <a:ext uri="{FF2B5EF4-FFF2-40B4-BE49-F238E27FC236}">
                <a16:creationId xmlns:a16="http://schemas.microsoft.com/office/drawing/2014/main" id="{3B6DCF64-D595-DE53-A2D1-28FBF6D9D1E4}"/>
              </a:ext>
            </a:extLst>
          </p:cNvPr>
          <p:cNvSpPr txBox="1"/>
          <p:nvPr/>
        </p:nvSpPr>
        <p:spPr>
          <a:xfrm>
            <a:off x="9498578" y="5758471"/>
            <a:ext cx="1338828" cy="369332"/>
          </a:xfrm>
          <a:prstGeom prst="rect">
            <a:avLst/>
          </a:prstGeom>
          <a:noFill/>
        </p:spPr>
        <p:txBody>
          <a:bodyPr wrap="none" rtlCol="0">
            <a:spAutoFit/>
          </a:bodyPr>
          <a:lstStyle/>
          <a:p>
            <a:r>
              <a:rPr lang="zh-CN" altLang="en-US" dirty="0">
                <a:solidFill>
                  <a:srgbClr val="FF0000"/>
                </a:solidFill>
              </a:rPr>
              <a:t>负数数计算</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5CE240-F924-E88C-BCE0-6D46D32F9BFE}"/>
            </a:ext>
          </a:extLst>
        </p:cNvPr>
        <p:cNvGrpSpPr/>
        <p:nvPr/>
      </p:nvGrpSpPr>
      <p:grpSpPr>
        <a:xfrm>
          <a:off x="0" y="0"/>
          <a:ext cx="0" cy="0"/>
          <a:chOff x="0" y="0"/>
          <a:chExt cx="0" cy="0"/>
        </a:xfrm>
      </p:grpSpPr>
      <p:grpSp>
        <p:nvGrpSpPr>
          <p:cNvPr id="7" name="组合 6">
            <a:extLst>
              <a:ext uri="{FF2B5EF4-FFF2-40B4-BE49-F238E27FC236}">
                <a16:creationId xmlns:a16="http://schemas.microsoft.com/office/drawing/2014/main" id="{7F317538-903D-F3CD-A63A-3EB0FC2AFD99}"/>
              </a:ext>
            </a:extLst>
          </p:cNvPr>
          <p:cNvGrpSpPr/>
          <p:nvPr/>
        </p:nvGrpSpPr>
        <p:grpSpPr>
          <a:xfrm>
            <a:off x="1043078" y="396522"/>
            <a:ext cx="3488055" cy="595630"/>
            <a:chOff x="7825009" y="1463189"/>
            <a:chExt cx="3488055" cy="595630"/>
          </a:xfrm>
        </p:grpSpPr>
        <p:sp>
          <p:nvSpPr>
            <p:cNvPr id="165" name="文本框 164">
              <a:extLst>
                <a:ext uri="{FF2B5EF4-FFF2-40B4-BE49-F238E27FC236}">
                  <a16:creationId xmlns:a16="http://schemas.microsoft.com/office/drawing/2014/main" id="{B551F66A-589E-4C71-AC1B-6C86DF7A9C54}"/>
                </a:ext>
              </a:extLst>
            </p:cNvPr>
            <p:cNvSpPr txBox="1"/>
            <p:nvPr/>
          </p:nvSpPr>
          <p:spPr>
            <a:xfrm>
              <a:off x="7825009" y="1463189"/>
              <a:ext cx="1605280" cy="518160"/>
            </a:xfrm>
            <a:prstGeom prst="rect">
              <a:avLst/>
            </a:prstGeom>
            <a:noFill/>
          </p:spPr>
          <p:txBody>
            <a:bodyPr wrap="none" rtlCol="0">
              <a:spAutoFit/>
            </a:bodyPr>
            <a:lstStyle/>
            <a:p>
              <a:r>
                <a:rPr lang="zh-CN" altLang="en-US" sz="2800" b="1" u="sng" dirty="0">
                  <a:solidFill>
                    <a:schemeClr val="tx1">
                      <a:lumMod val="85000"/>
                      <a:lumOff val="15000"/>
                    </a:schemeClr>
                  </a:solidFill>
                  <a:latin typeface="思源黑体 CN Bold" panose="020B0800000000000000" pitchFamily="34" charset="-122"/>
                  <a:ea typeface="思源黑体 CN Bold" panose="020B0800000000000000" pitchFamily="34" charset="-122"/>
                </a:rPr>
                <a:t>实验结果</a:t>
              </a:r>
            </a:p>
          </p:txBody>
        </p:sp>
        <p:sp>
          <p:nvSpPr>
            <p:cNvPr id="166" name="矩形 165">
              <a:extLst>
                <a:ext uri="{FF2B5EF4-FFF2-40B4-BE49-F238E27FC236}">
                  <a16:creationId xmlns:a16="http://schemas.microsoft.com/office/drawing/2014/main" id="{C07483F8-07F0-FE11-6EC4-75D3FAB5B935}"/>
                </a:ext>
              </a:extLst>
            </p:cNvPr>
            <p:cNvSpPr/>
            <p:nvPr/>
          </p:nvSpPr>
          <p:spPr>
            <a:xfrm>
              <a:off x="7825009" y="1814979"/>
              <a:ext cx="3488055" cy="243840"/>
            </a:xfrm>
            <a:prstGeom prst="rect">
              <a:avLst/>
            </a:prstGeom>
          </p:spPr>
          <p:txBody>
            <a:bodyPr wrap="square">
              <a:spAutoFit/>
            </a:bodyPr>
            <a:lstStyle/>
            <a:p>
              <a:endParaRPr lang="en-US" altLang="zh-CN" sz="1000" dirty="0">
                <a:solidFill>
                  <a:schemeClr val="tx1">
                    <a:lumMod val="65000"/>
                    <a:lumOff val="35000"/>
                  </a:schemeClr>
                </a:solidFill>
                <a:latin typeface="思源黑体 CN Light" panose="020B0300000000000000" pitchFamily="34" charset="-122"/>
                <a:ea typeface="思源黑体 CN Light" panose="020B0300000000000000" pitchFamily="34" charset="-122"/>
              </a:endParaRPr>
            </a:p>
          </p:txBody>
        </p:sp>
      </p:grpSp>
      <p:grpSp>
        <p:nvGrpSpPr>
          <p:cNvPr id="76" name="组合 75">
            <a:extLst>
              <a:ext uri="{FF2B5EF4-FFF2-40B4-BE49-F238E27FC236}">
                <a16:creationId xmlns:a16="http://schemas.microsoft.com/office/drawing/2014/main" id="{50792BB5-682A-0BA9-19F0-A9A02C2691C8}"/>
              </a:ext>
            </a:extLst>
          </p:cNvPr>
          <p:cNvGrpSpPr/>
          <p:nvPr/>
        </p:nvGrpSpPr>
        <p:grpSpPr>
          <a:xfrm>
            <a:off x="10437209" y="560979"/>
            <a:ext cx="1277145" cy="353062"/>
            <a:chOff x="6468241" y="-589995"/>
            <a:chExt cx="2253872" cy="623075"/>
          </a:xfrm>
        </p:grpSpPr>
        <p:sp>
          <p:nvSpPr>
            <p:cNvPr id="77" name="íṣľídè">
              <a:extLst>
                <a:ext uri="{FF2B5EF4-FFF2-40B4-BE49-F238E27FC236}">
                  <a16:creationId xmlns:a16="http://schemas.microsoft.com/office/drawing/2014/main" id="{EE9649F7-E411-AFC2-6278-888F286A434D}"/>
                </a:ext>
              </a:extLst>
            </p:cNvPr>
            <p:cNvSpPr/>
            <p:nvPr/>
          </p:nvSpPr>
          <p:spPr bwMode="auto">
            <a:xfrm>
              <a:off x="7198060" y="-517573"/>
              <a:ext cx="234839" cy="331756"/>
            </a:xfrm>
            <a:custGeom>
              <a:avLst/>
              <a:gdLst>
                <a:gd name="T0" fmla="*/ 225 w 421"/>
                <a:gd name="T1" fmla="*/ 10 h 593"/>
                <a:gd name="T2" fmla="*/ 234 w 421"/>
                <a:gd name="T3" fmla="*/ 27 h 593"/>
                <a:gd name="T4" fmla="*/ 252 w 421"/>
                <a:gd name="T5" fmla="*/ 126 h 593"/>
                <a:gd name="T6" fmla="*/ 300 w 421"/>
                <a:gd name="T7" fmla="*/ 121 h 593"/>
                <a:gd name="T8" fmla="*/ 379 w 421"/>
                <a:gd name="T9" fmla="*/ 126 h 593"/>
                <a:gd name="T10" fmla="*/ 419 w 421"/>
                <a:gd name="T11" fmla="*/ 155 h 593"/>
                <a:gd name="T12" fmla="*/ 411 w 421"/>
                <a:gd name="T13" fmla="*/ 187 h 593"/>
                <a:gd name="T14" fmla="*/ 357 w 421"/>
                <a:gd name="T15" fmla="*/ 235 h 593"/>
                <a:gd name="T16" fmla="*/ 331 w 421"/>
                <a:gd name="T17" fmla="*/ 203 h 593"/>
                <a:gd name="T18" fmla="*/ 251 w 421"/>
                <a:gd name="T19" fmla="*/ 220 h 593"/>
                <a:gd name="T20" fmla="*/ 286 w 421"/>
                <a:gd name="T21" fmla="*/ 288 h 593"/>
                <a:gd name="T22" fmla="*/ 335 w 421"/>
                <a:gd name="T23" fmla="*/ 268 h 593"/>
                <a:gd name="T24" fmla="*/ 381 w 421"/>
                <a:gd name="T25" fmla="*/ 309 h 593"/>
                <a:gd name="T26" fmla="*/ 350 w 421"/>
                <a:gd name="T27" fmla="*/ 341 h 593"/>
                <a:gd name="T28" fmla="*/ 246 w 421"/>
                <a:gd name="T29" fmla="*/ 419 h 593"/>
                <a:gd name="T30" fmla="*/ 239 w 421"/>
                <a:gd name="T31" fmla="*/ 500 h 593"/>
                <a:gd name="T32" fmla="*/ 234 w 421"/>
                <a:gd name="T33" fmla="*/ 592 h 593"/>
                <a:gd name="T34" fmla="*/ 226 w 421"/>
                <a:gd name="T35" fmla="*/ 592 h 593"/>
                <a:gd name="T36" fmla="*/ 213 w 421"/>
                <a:gd name="T37" fmla="*/ 565 h 593"/>
                <a:gd name="T38" fmla="*/ 205 w 421"/>
                <a:gd name="T39" fmla="*/ 461 h 593"/>
                <a:gd name="T40" fmla="*/ 147 w 421"/>
                <a:gd name="T41" fmla="*/ 382 h 593"/>
                <a:gd name="T42" fmla="*/ 187 w 421"/>
                <a:gd name="T43" fmla="*/ 295 h 593"/>
                <a:gd name="T44" fmla="*/ 190 w 421"/>
                <a:gd name="T45" fmla="*/ 253 h 593"/>
                <a:gd name="T46" fmla="*/ 131 w 421"/>
                <a:gd name="T47" fmla="*/ 283 h 593"/>
                <a:gd name="T48" fmla="*/ 105 w 421"/>
                <a:gd name="T49" fmla="*/ 309 h 593"/>
                <a:gd name="T50" fmla="*/ 77 w 421"/>
                <a:gd name="T51" fmla="*/ 341 h 593"/>
                <a:gd name="T52" fmla="*/ 78 w 421"/>
                <a:gd name="T53" fmla="*/ 396 h 593"/>
                <a:gd name="T54" fmla="*/ 64 w 421"/>
                <a:gd name="T55" fmla="*/ 445 h 593"/>
                <a:gd name="T56" fmla="*/ 24 w 421"/>
                <a:gd name="T57" fmla="*/ 430 h 593"/>
                <a:gd name="T58" fmla="*/ 7 w 421"/>
                <a:gd name="T59" fmla="*/ 341 h 593"/>
                <a:gd name="T60" fmla="*/ 9 w 421"/>
                <a:gd name="T61" fmla="*/ 306 h 593"/>
                <a:gd name="T62" fmla="*/ 58 w 421"/>
                <a:gd name="T63" fmla="*/ 300 h 593"/>
                <a:gd name="T64" fmla="*/ 74 w 421"/>
                <a:gd name="T65" fmla="*/ 282 h 593"/>
                <a:gd name="T66" fmla="*/ 167 w 421"/>
                <a:gd name="T67" fmla="*/ 191 h 593"/>
                <a:gd name="T68" fmla="*/ 189 w 421"/>
                <a:gd name="T69" fmla="*/ 177 h 593"/>
                <a:gd name="T70" fmla="*/ 198 w 421"/>
                <a:gd name="T71" fmla="*/ 150 h 593"/>
                <a:gd name="T72" fmla="*/ 211 w 421"/>
                <a:gd name="T73" fmla="*/ 28 h 593"/>
                <a:gd name="T74" fmla="*/ 225 w 421"/>
                <a:gd name="T75" fmla="*/ 10 h 5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1" h="593">
                  <a:moveTo>
                    <a:pt x="225" y="10"/>
                  </a:moveTo>
                  <a:cubicBezTo>
                    <a:pt x="230" y="14"/>
                    <a:pt x="233" y="22"/>
                    <a:pt x="234" y="27"/>
                  </a:cubicBezTo>
                  <a:cubicBezTo>
                    <a:pt x="238" y="44"/>
                    <a:pt x="233" y="116"/>
                    <a:pt x="252" y="126"/>
                  </a:cubicBezTo>
                  <a:cubicBezTo>
                    <a:pt x="263" y="132"/>
                    <a:pt x="288" y="121"/>
                    <a:pt x="300" y="121"/>
                  </a:cubicBezTo>
                  <a:cubicBezTo>
                    <a:pt x="326" y="121"/>
                    <a:pt x="353" y="122"/>
                    <a:pt x="379" y="126"/>
                  </a:cubicBezTo>
                  <a:cubicBezTo>
                    <a:pt x="395" y="128"/>
                    <a:pt x="416" y="134"/>
                    <a:pt x="419" y="155"/>
                  </a:cubicBezTo>
                  <a:cubicBezTo>
                    <a:pt x="421" y="166"/>
                    <a:pt x="417" y="176"/>
                    <a:pt x="411" y="187"/>
                  </a:cubicBezTo>
                  <a:cubicBezTo>
                    <a:pt x="402" y="206"/>
                    <a:pt x="379" y="239"/>
                    <a:pt x="357" y="235"/>
                  </a:cubicBezTo>
                  <a:cubicBezTo>
                    <a:pt x="341" y="232"/>
                    <a:pt x="345" y="211"/>
                    <a:pt x="331" y="203"/>
                  </a:cubicBezTo>
                  <a:cubicBezTo>
                    <a:pt x="310" y="191"/>
                    <a:pt x="258" y="187"/>
                    <a:pt x="251" y="220"/>
                  </a:cubicBezTo>
                  <a:cubicBezTo>
                    <a:pt x="246" y="241"/>
                    <a:pt x="264" y="267"/>
                    <a:pt x="286" y="288"/>
                  </a:cubicBezTo>
                  <a:cubicBezTo>
                    <a:pt x="307" y="308"/>
                    <a:pt x="314" y="277"/>
                    <a:pt x="335" y="268"/>
                  </a:cubicBezTo>
                  <a:cubicBezTo>
                    <a:pt x="350" y="262"/>
                    <a:pt x="376" y="286"/>
                    <a:pt x="381" y="309"/>
                  </a:cubicBezTo>
                  <a:cubicBezTo>
                    <a:pt x="384" y="327"/>
                    <a:pt x="363" y="335"/>
                    <a:pt x="350" y="341"/>
                  </a:cubicBezTo>
                  <a:cubicBezTo>
                    <a:pt x="322" y="355"/>
                    <a:pt x="261" y="390"/>
                    <a:pt x="246" y="419"/>
                  </a:cubicBezTo>
                  <a:cubicBezTo>
                    <a:pt x="233" y="443"/>
                    <a:pt x="241" y="475"/>
                    <a:pt x="239" y="500"/>
                  </a:cubicBezTo>
                  <a:cubicBezTo>
                    <a:pt x="239" y="515"/>
                    <a:pt x="245" y="587"/>
                    <a:pt x="234" y="592"/>
                  </a:cubicBezTo>
                  <a:cubicBezTo>
                    <a:pt x="231" y="593"/>
                    <a:pt x="229" y="593"/>
                    <a:pt x="226" y="592"/>
                  </a:cubicBezTo>
                  <a:cubicBezTo>
                    <a:pt x="213" y="589"/>
                    <a:pt x="214" y="572"/>
                    <a:pt x="213" y="565"/>
                  </a:cubicBezTo>
                  <a:cubicBezTo>
                    <a:pt x="211" y="532"/>
                    <a:pt x="221" y="491"/>
                    <a:pt x="205" y="461"/>
                  </a:cubicBezTo>
                  <a:cubicBezTo>
                    <a:pt x="189" y="433"/>
                    <a:pt x="142" y="411"/>
                    <a:pt x="147" y="382"/>
                  </a:cubicBezTo>
                  <a:cubicBezTo>
                    <a:pt x="152" y="358"/>
                    <a:pt x="175" y="319"/>
                    <a:pt x="187" y="295"/>
                  </a:cubicBezTo>
                  <a:cubicBezTo>
                    <a:pt x="194" y="280"/>
                    <a:pt x="204" y="267"/>
                    <a:pt x="190" y="253"/>
                  </a:cubicBezTo>
                  <a:cubicBezTo>
                    <a:pt x="169" y="250"/>
                    <a:pt x="151" y="267"/>
                    <a:pt x="131" y="283"/>
                  </a:cubicBezTo>
                  <a:cubicBezTo>
                    <a:pt x="122" y="292"/>
                    <a:pt x="114" y="300"/>
                    <a:pt x="105" y="309"/>
                  </a:cubicBezTo>
                  <a:cubicBezTo>
                    <a:pt x="95" y="317"/>
                    <a:pt x="81" y="331"/>
                    <a:pt x="77" y="341"/>
                  </a:cubicBezTo>
                  <a:cubicBezTo>
                    <a:pt x="71" y="358"/>
                    <a:pt x="77" y="379"/>
                    <a:pt x="78" y="396"/>
                  </a:cubicBezTo>
                  <a:cubicBezTo>
                    <a:pt x="78" y="406"/>
                    <a:pt x="80" y="438"/>
                    <a:pt x="64" y="445"/>
                  </a:cubicBezTo>
                  <a:cubicBezTo>
                    <a:pt x="51" y="452"/>
                    <a:pt x="32" y="447"/>
                    <a:pt x="24" y="430"/>
                  </a:cubicBezTo>
                  <a:cubicBezTo>
                    <a:pt x="14" y="406"/>
                    <a:pt x="9" y="366"/>
                    <a:pt x="7" y="341"/>
                  </a:cubicBezTo>
                  <a:cubicBezTo>
                    <a:pt x="7" y="333"/>
                    <a:pt x="0" y="312"/>
                    <a:pt x="9" y="306"/>
                  </a:cubicBezTo>
                  <a:cubicBezTo>
                    <a:pt x="24" y="295"/>
                    <a:pt x="42" y="311"/>
                    <a:pt x="58" y="300"/>
                  </a:cubicBezTo>
                  <a:cubicBezTo>
                    <a:pt x="65" y="295"/>
                    <a:pt x="70" y="289"/>
                    <a:pt x="74" y="282"/>
                  </a:cubicBezTo>
                  <a:cubicBezTo>
                    <a:pt x="100" y="246"/>
                    <a:pt x="127" y="213"/>
                    <a:pt x="167" y="191"/>
                  </a:cubicBezTo>
                  <a:cubicBezTo>
                    <a:pt x="173" y="188"/>
                    <a:pt x="184" y="186"/>
                    <a:pt x="189" y="177"/>
                  </a:cubicBezTo>
                  <a:cubicBezTo>
                    <a:pt x="195" y="168"/>
                    <a:pt x="196" y="159"/>
                    <a:pt x="198" y="150"/>
                  </a:cubicBezTo>
                  <a:cubicBezTo>
                    <a:pt x="210" y="109"/>
                    <a:pt x="208" y="69"/>
                    <a:pt x="211" y="28"/>
                  </a:cubicBezTo>
                  <a:cubicBezTo>
                    <a:pt x="211" y="21"/>
                    <a:pt x="213" y="0"/>
                    <a:pt x="225" y="10"/>
                  </a:cubicBezTo>
                  <a:close/>
                </a:path>
              </a:pathLst>
            </a:custGeom>
            <a:solidFill>
              <a:srgbClr val="14378B"/>
            </a:solidFill>
            <a:ln>
              <a:noFill/>
            </a:ln>
          </p:spPr>
          <p:txBody>
            <a:bodyPr anchor="ctr"/>
            <a:lstStyle/>
            <a:p>
              <a:pPr algn="ctr"/>
              <a:endParaRPr/>
            </a:p>
          </p:txBody>
        </p:sp>
        <p:sp>
          <p:nvSpPr>
            <p:cNvPr id="78" name="ïšľiḓé">
              <a:extLst>
                <a:ext uri="{FF2B5EF4-FFF2-40B4-BE49-F238E27FC236}">
                  <a16:creationId xmlns:a16="http://schemas.microsoft.com/office/drawing/2014/main" id="{3B842F5D-C560-CBD3-9B9E-5E2DAEAC687A}"/>
                </a:ext>
              </a:extLst>
            </p:cNvPr>
            <p:cNvSpPr/>
            <p:nvPr/>
          </p:nvSpPr>
          <p:spPr bwMode="auto">
            <a:xfrm>
              <a:off x="8397280" y="-504260"/>
              <a:ext cx="324833" cy="307793"/>
            </a:xfrm>
            <a:custGeom>
              <a:avLst/>
              <a:gdLst>
                <a:gd name="T0" fmla="*/ 325 w 582"/>
                <a:gd name="T1" fmla="*/ 34 h 550"/>
                <a:gd name="T2" fmla="*/ 438 w 582"/>
                <a:gd name="T3" fmla="*/ 82 h 550"/>
                <a:gd name="T4" fmla="*/ 407 w 582"/>
                <a:gd name="T5" fmla="*/ 37 h 550"/>
                <a:gd name="T6" fmla="*/ 440 w 582"/>
                <a:gd name="T7" fmla="*/ 160 h 550"/>
                <a:gd name="T8" fmla="*/ 476 w 582"/>
                <a:gd name="T9" fmla="*/ 206 h 550"/>
                <a:gd name="T10" fmla="*/ 581 w 582"/>
                <a:gd name="T11" fmla="*/ 243 h 550"/>
                <a:gd name="T12" fmla="*/ 492 w 582"/>
                <a:gd name="T13" fmla="*/ 276 h 550"/>
                <a:gd name="T14" fmla="*/ 378 w 582"/>
                <a:gd name="T15" fmla="*/ 253 h 550"/>
                <a:gd name="T16" fmla="*/ 281 w 582"/>
                <a:gd name="T17" fmla="*/ 291 h 550"/>
                <a:gd name="T18" fmla="*/ 121 w 582"/>
                <a:gd name="T19" fmla="*/ 310 h 550"/>
                <a:gd name="T20" fmla="*/ 258 w 582"/>
                <a:gd name="T21" fmla="*/ 268 h 550"/>
                <a:gd name="T22" fmla="*/ 204 w 582"/>
                <a:gd name="T23" fmla="*/ 134 h 550"/>
                <a:gd name="T24" fmla="*/ 214 w 582"/>
                <a:gd name="T25" fmla="*/ 81 h 550"/>
                <a:gd name="T26" fmla="*/ 255 w 582"/>
                <a:gd name="T27" fmla="*/ 210 h 550"/>
                <a:gd name="T28" fmla="*/ 294 w 582"/>
                <a:gd name="T29" fmla="*/ 238 h 550"/>
                <a:gd name="T30" fmla="*/ 316 w 582"/>
                <a:gd name="T31" fmla="*/ 163 h 550"/>
                <a:gd name="T32" fmla="*/ 378 w 582"/>
                <a:gd name="T33" fmla="*/ 146 h 550"/>
                <a:gd name="T34" fmla="*/ 308 w 582"/>
                <a:gd name="T35" fmla="*/ 10 h 550"/>
                <a:gd name="T36" fmla="*/ 128 w 582"/>
                <a:gd name="T37" fmla="*/ 192 h 550"/>
                <a:gd name="T38" fmla="*/ 168 w 582"/>
                <a:gd name="T39" fmla="*/ 231 h 550"/>
                <a:gd name="T40" fmla="*/ 380 w 582"/>
                <a:gd name="T41" fmla="*/ 324 h 550"/>
                <a:gd name="T42" fmla="*/ 199 w 582"/>
                <a:gd name="T43" fmla="*/ 377 h 550"/>
                <a:gd name="T44" fmla="*/ 228 w 582"/>
                <a:gd name="T45" fmla="*/ 390 h 550"/>
                <a:gd name="T46" fmla="*/ 321 w 582"/>
                <a:gd name="T47" fmla="*/ 413 h 550"/>
                <a:gd name="T48" fmla="*/ 311 w 582"/>
                <a:gd name="T49" fmla="*/ 456 h 550"/>
                <a:gd name="T50" fmla="*/ 441 w 582"/>
                <a:gd name="T51" fmla="*/ 436 h 550"/>
                <a:gd name="T52" fmla="*/ 433 w 582"/>
                <a:gd name="T53" fmla="*/ 409 h 550"/>
                <a:gd name="T54" fmla="*/ 357 w 582"/>
                <a:gd name="T55" fmla="*/ 381 h 550"/>
                <a:gd name="T56" fmla="*/ 419 w 582"/>
                <a:gd name="T57" fmla="*/ 347 h 550"/>
                <a:gd name="T58" fmla="*/ 42 w 582"/>
                <a:gd name="T59" fmla="*/ 321 h 550"/>
                <a:gd name="T60" fmla="*/ 15 w 582"/>
                <a:gd name="T61" fmla="*/ 393 h 550"/>
                <a:gd name="T62" fmla="*/ 42 w 582"/>
                <a:gd name="T63" fmla="*/ 321 h 550"/>
                <a:gd name="T64" fmla="*/ 384 w 582"/>
                <a:gd name="T65" fmla="*/ 492 h 550"/>
                <a:gd name="T66" fmla="*/ 277 w 582"/>
                <a:gd name="T67" fmla="*/ 545 h 550"/>
                <a:gd name="T68" fmla="*/ 265 w 582"/>
                <a:gd name="T69" fmla="*/ 482 h 550"/>
                <a:gd name="T70" fmla="*/ 275 w 582"/>
                <a:gd name="T71" fmla="*/ 515 h 550"/>
                <a:gd name="T72" fmla="*/ 375 w 582"/>
                <a:gd name="T73" fmla="*/ 488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82" h="550">
                  <a:moveTo>
                    <a:pt x="308" y="10"/>
                  </a:moveTo>
                  <a:cubicBezTo>
                    <a:pt x="324" y="0"/>
                    <a:pt x="328" y="16"/>
                    <a:pt x="325" y="34"/>
                  </a:cubicBezTo>
                  <a:cubicBezTo>
                    <a:pt x="321" y="53"/>
                    <a:pt x="310" y="76"/>
                    <a:pt x="320" y="85"/>
                  </a:cubicBezTo>
                  <a:cubicBezTo>
                    <a:pt x="340" y="102"/>
                    <a:pt x="438" y="128"/>
                    <a:pt x="438" y="82"/>
                  </a:cubicBezTo>
                  <a:cubicBezTo>
                    <a:pt x="438" y="70"/>
                    <a:pt x="421" y="71"/>
                    <a:pt x="407" y="69"/>
                  </a:cubicBezTo>
                  <a:cubicBezTo>
                    <a:pt x="383" y="65"/>
                    <a:pt x="390" y="45"/>
                    <a:pt x="407" y="37"/>
                  </a:cubicBezTo>
                  <a:cubicBezTo>
                    <a:pt x="432" y="26"/>
                    <a:pt x="477" y="26"/>
                    <a:pt x="479" y="53"/>
                  </a:cubicBezTo>
                  <a:cubicBezTo>
                    <a:pt x="481" y="71"/>
                    <a:pt x="447" y="145"/>
                    <a:pt x="440" y="160"/>
                  </a:cubicBezTo>
                  <a:cubicBezTo>
                    <a:pt x="436" y="168"/>
                    <a:pt x="422" y="184"/>
                    <a:pt x="428" y="196"/>
                  </a:cubicBezTo>
                  <a:cubicBezTo>
                    <a:pt x="433" y="207"/>
                    <a:pt x="459" y="204"/>
                    <a:pt x="476" y="206"/>
                  </a:cubicBezTo>
                  <a:cubicBezTo>
                    <a:pt x="503" y="209"/>
                    <a:pt x="560" y="205"/>
                    <a:pt x="575" y="220"/>
                  </a:cubicBezTo>
                  <a:cubicBezTo>
                    <a:pt x="581" y="225"/>
                    <a:pt x="581" y="233"/>
                    <a:pt x="581" y="243"/>
                  </a:cubicBezTo>
                  <a:cubicBezTo>
                    <a:pt x="582" y="269"/>
                    <a:pt x="556" y="268"/>
                    <a:pt x="537" y="272"/>
                  </a:cubicBezTo>
                  <a:cubicBezTo>
                    <a:pt x="526" y="274"/>
                    <a:pt x="504" y="281"/>
                    <a:pt x="492" y="276"/>
                  </a:cubicBezTo>
                  <a:cubicBezTo>
                    <a:pt x="487" y="268"/>
                    <a:pt x="494" y="247"/>
                    <a:pt x="488" y="241"/>
                  </a:cubicBezTo>
                  <a:cubicBezTo>
                    <a:pt x="474" y="230"/>
                    <a:pt x="394" y="249"/>
                    <a:pt x="378" y="253"/>
                  </a:cubicBezTo>
                  <a:cubicBezTo>
                    <a:pt x="358" y="259"/>
                    <a:pt x="330" y="258"/>
                    <a:pt x="311" y="267"/>
                  </a:cubicBezTo>
                  <a:cubicBezTo>
                    <a:pt x="300" y="273"/>
                    <a:pt x="289" y="281"/>
                    <a:pt x="281" y="291"/>
                  </a:cubicBezTo>
                  <a:cubicBezTo>
                    <a:pt x="258" y="323"/>
                    <a:pt x="163" y="317"/>
                    <a:pt x="117" y="323"/>
                  </a:cubicBezTo>
                  <a:cubicBezTo>
                    <a:pt x="103" y="325"/>
                    <a:pt x="111" y="312"/>
                    <a:pt x="121" y="310"/>
                  </a:cubicBezTo>
                  <a:cubicBezTo>
                    <a:pt x="171" y="299"/>
                    <a:pt x="187" y="280"/>
                    <a:pt x="238" y="274"/>
                  </a:cubicBezTo>
                  <a:cubicBezTo>
                    <a:pt x="245" y="274"/>
                    <a:pt x="256" y="273"/>
                    <a:pt x="258" y="268"/>
                  </a:cubicBezTo>
                  <a:cubicBezTo>
                    <a:pt x="261" y="258"/>
                    <a:pt x="240" y="237"/>
                    <a:pt x="235" y="231"/>
                  </a:cubicBezTo>
                  <a:cubicBezTo>
                    <a:pt x="218" y="209"/>
                    <a:pt x="204" y="170"/>
                    <a:pt x="204" y="134"/>
                  </a:cubicBezTo>
                  <a:cubicBezTo>
                    <a:pt x="204" y="125"/>
                    <a:pt x="201" y="87"/>
                    <a:pt x="210" y="83"/>
                  </a:cubicBezTo>
                  <a:cubicBezTo>
                    <a:pt x="211" y="82"/>
                    <a:pt x="212" y="82"/>
                    <a:pt x="214" y="81"/>
                  </a:cubicBezTo>
                  <a:cubicBezTo>
                    <a:pt x="224" y="87"/>
                    <a:pt x="225" y="101"/>
                    <a:pt x="229" y="112"/>
                  </a:cubicBezTo>
                  <a:cubicBezTo>
                    <a:pt x="239" y="139"/>
                    <a:pt x="247" y="182"/>
                    <a:pt x="255" y="210"/>
                  </a:cubicBezTo>
                  <a:cubicBezTo>
                    <a:pt x="259" y="221"/>
                    <a:pt x="263" y="251"/>
                    <a:pt x="277" y="249"/>
                  </a:cubicBezTo>
                  <a:cubicBezTo>
                    <a:pt x="282" y="248"/>
                    <a:pt x="291" y="241"/>
                    <a:pt x="294" y="238"/>
                  </a:cubicBezTo>
                  <a:cubicBezTo>
                    <a:pt x="313" y="217"/>
                    <a:pt x="292" y="184"/>
                    <a:pt x="298" y="163"/>
                  </a:cubicBezTo>
                  <a:cubicBezTo>
                    <a:pt x="302" y="151"/>
                    <a:pt x="309" y="152"/>
                    <a:pt x="316" y="163"/>
                  </a:cubicBezTo>
                  <a:cubicBezTo>
                    <a:pt x="320" y="170"/>
                    <a:pt x="322" y="192"/>
                    <a:pt x="331" y="196"/>
                  </a:cubicBezTo>
                  <a:cubicBezTo>
                    <a:pt x="347" y="203"/>
                    <a:pt x="385" y="160"/>
                    <a:pt x="378" y="146"/>
                  </a:cubicBezTo>
                  <a:cubicBezTo>
                    <a:pt x="369" y="127"/>
                    <a:pt x="306" y="127"/>
                    <a:pt x="283" y="117"/>
                  </a:cubicBezTo>
                  <a:cubicBezTo>
                    <a:pt x="245" y="100"/>
                    <a:pt x="286" y="21"/>
                    <a:pt x="308" y="10"/>
                  </a:cubicBezTo>
                  <a:close/>
                  <a:moveTo>
                    <a:pt x="146" y="183"/>
                  </a:moveTo>
                  <a:cubicBezTo>
                    <a:pt x="135" y="170"/>
                    <a:pt x="130" y="180"/>
                    <a:pt x="128" y="192"/>
                  </a:cubicBezTo>
                  <a:cubicBezTo>
                    <a:pt x="125" y="221"/>
                    <a:pt x="138" y="266"/>
                    <a:pt x="160" y="258"/>
                  </a:cubicBezTo>
                  <a:cubicBezTo>
                    <a:pt x="168" y="255"/>
                    <a:pt x="170" y="241"/>
                    <a:pt x="168" y="231"/>
                  </a:cubicBezTo>
                  <a:cubicBezTo>
                    <a:pt x="165" y="221"/>
                    <a:pt x="156" y="195"/>
                    <a:pt x="146" y="183"/>
                  </a:cubicBezTo>
                  <a:close/>
                  <a:moveTo>
                    <a:pt x="380" y="324"/>
                  </a:moveTo>
                  <a:cubicBezTo>
                    <a:pt x="369" y="325"/>
                    <a:pt x="348" y="325"/>
                    <a:pt x="336" y="325"/>
                  </a:cubicBezTo>
                  <a:cubicBezTo>
                    <a:pt x="281" y="334"/>
                    <a:pt x="240" y="328"/>
                    <a:pt x="199" y="377"/>
                  </a:cubicBezTo>
                  <a:cubicBezTo>
                    <a:pt x="199" y="379"/>
                    <a:pt x="199" y="381"/>
                    <a:pt x="200" y="383"/>
                  </a:cubicBezTo>
                  <a:cubicBezTo>
                    <a:pt x="203" y="393"/>
                    <a:pt x="218" y="393"/>
                    <a:pt x="228" y="390"/>
                  </a:cubicBezTo>
                  <a:cubicBezTo>
                    <a:pt x="241" y="387"/>
                    <a:pt x="295" y="368"/>
                    <a:pt x="308" y="372"/>
                  </a:cubicBezTo>
                  <a:cubicBezTo>
                    <a:pt x="325" y="377"/>
                    <a:pt x="314" y="401"/>
                    <a:pt x="321" y="413"/>
                  </a:cubicBezTo>
                  <a:cubicBezTo>
                    <a:pt x="327" y="422"/>
                    <a:pt x="347" y="423"/>
                    <a:pt x="350" y="434"/>
                  </a:cubicBezTo>
                  <a:cubicBezTo>
                    <a:pt x="346" y="440"/>
                    <a:pt x="320" y="449"/>
                    <a:pt x="311" y="456"/>
                  </a:cubicBezTo>
                  <a:cubicBezTo>
                    <a:pt x="301" y="462"/>
                    <a:pt x="304" y="466"/>
                    <a:pt x="315" y="465"/>
                  </a:cubicBezTo>
                  <a:cubicBezTo>
                    <a:pt x="357" y="463"/>
                    <a:pt x="399" y="437"/>
                    <a:pt x="441" y="436"/>
                  </a:cubicBezTo>
                  <a:cubicBezTo>
                    <a:pt x="446" y="436"/>
                    <a:pt x="450" y="435"/>
                    <a:pt x="453" y="432"/>
                  </a:cubicBezTo>
                  <a:cubicBezTo>
                    <a:pt x="466" y="419"/>
                    <a:pt x="442" y="411"/>
                    <a:pt x="433" y="409"/>
                  </a:cubicBezTo>
                  <a:cubicBezTo>
                    <a:pt x="409" y="404"/>
                    <a:pt x="376" y="410"/>
                    <a:pt x="362" y="396"/>
                  </a:cubicBezTo>
                  <a:cubicBezTo>
                    <a:pt x="358" y="393"/>
                    <a:pt x="356" y="386"/>
                    <a:pt x="357" y="381"/>
                  </a:cubicBezTo>
                  <a:cubicBezTo>
                    <a:pt x="363" y="356"/>
                    <a:pt x="394" y="364"/>
                    <a:pt x="412" y="355"/>
                  </a:cubicBezTo>
                  <a:cubicBezTo>
                    <a:pt x="415" y="354"/>
                    <a:pt x="417" y="351"/>
                    <a:pt x="419" y="347"/>
                  </a:cubicBezTo>
                  <a:cubicBezTo>
                    <a:pt x="420" y="332"/>
                    <a:pt x="398" y="326"/>
                    <a:pt x="380" y="324"/>
                  </a:cubicBezTo>
                  <a:close/>
                  <a:moveTo>
                    <a:pt x="42" y="321"/>
                  </a:moveTo>
                  <a:cubicBezTo>
                    <a:pt x="55" y="337"/>
                    <a:pt x="54" y="380"/>
                    <a:pt x="42" y="397"/>
                  </a:cubicBezTo>
                  <a:cubicBezTo>
                    <a:pt x="34" y="408"/>
                    <a:pt x="22" y="403"/>
                    <a:pt x="15" y="393"/>
                  </a:cubicBezTo>
                  <a:cubicBezTo>
                    <a:pt x="0" y="374"/>
                    <a:pt x="4" y="338"/>
                    <a:pt x="21" y="321"/>
                  </a:cubicBezTo>
                  <a:cubicBezTo>
                    <a:pt x="28" y="313"/>
                    <a:pt x="34" y="311"/>
                    <a:pt x="42" y="321"/>
                  </a:cubicBezTo>
                  <a:close/>
                  <a:moveTo>
                    <a:pt x="375" y="488"/>
                  </a:moveTo>
                  <a:cubicBezTo>
                    <a:pt x="380" y="488"/>
                    <a:pt x="381" y="489"/>
                    <a:pt x="384" y="492"/>
                  </a:cubicBezTo>
                  <a:cubicBezTo>
                    <a:pt x="386" y="502"/>
                    <a:pt x="381" y="510"/>
                    <a:pt x="376" y="518"/>
                  </a:cubicBezTo>
                  <a:cubicBezTo>
                    <a:pt x="355" y="550"/>
                    <a:pt x="322" y="544"/>
                    <a:pt x="277" y="545"/>
                  </a:cubicBezTo>
                  <a:cubicBezTo>
                    <a:pt x="256" y="546"/>
                    <a:pt x="218" y="531"/>
                    <a:pt x="214" y="518"/>
                  </a:cubicBezTo>
                  <a:cubicBezTo>
                    <a:pt x="212" y="504"/>
                    <a:pt x="246" y="487"/>
                    <a:pt x="265" y="482"/>
                  </a:cubicBezTo>
                  <a:cubicBezTo>
                    <a:pt x="281" y="477"/>
                    <a:pt x="280" y="478"/>
                    <a:pt x="277" y="489"/>
                  </a:cubicBezTo>
                  <a:cubicBezTo>
                    <a:pt x="274" y="498"/>
                    <a:pt x="271" y="509"/>
                    <a:pt x="275" y="515"/>
                  </a:cubicBezTo>
                  <a:cubicBezTo>
                    <a:pt x="280" y="524"/>
                    <a:pt x="301" y="529"/>
                    <a:pt x="316" y="527"/>
                  </a:cubicBezTo>
                  <a:cubicBezTo>
                    <a:pt x="343" y="525"/>
                    <a:pt x="356" y="501"/>
                    <a:pt x="375" y="488"/>
                  </a:cubicBezTo>
                  <a:close/>
                </a:path>
              </a:pathLst>
            </a:custGeom>
            <a:solidFill>
              <a:srgbClr val="14378B"/>
            </a:solidFill>
            <a:ln>
              <a:noFill/>
            </a:ln>
          </p:spPr>
          <p:txBody>
            <a:bodyPr anchor="ctr"/>
            <a:lstStyle/>
            <a:p>
              <a:pPr algn="ctr"/>
              <a:endParaRPr/>
            </a:p>
          </p:txBody>
        </p:sp>
        <p:sp>
          <p:nvSpPr>
            <p:cNvPr id="79" name="îşlidê">
              <a:extLst>
                <a:ext uri="{FF2B5EF4-FFF2-40B4-BE49-F238E27FC236}">
                  <a16:creationId xmlns:a16="http://schemas.microsoft.com/office/drawing/2014/main" id="{91F02784-048B-E294-66E1-CB0B0037F832}"/>
                </a:ext>
              </a:extLst>
            </p:cNvPr>
            <p:cNvSpPr/>
            <p:nvPr/>
          </p:nvSpPr>
          <p:spPr bwMode="auto">
            <a:xfrm>
              <a:off x="7546324" y="-493078"/>
              <a:ext cx="318976" cy="287557"/>
            </a:xfrm>
            <a:custGeom>
              <a:avLst/>
              <a:gdLst>
                <a:gd name="T0" fmla="*/ 209 w 571"/>
                <a:gd name="T1" fmla="*/ 5 h 514"/>
                <a:gd name="T2" fmla="*/ 259 w 571"/>
                <a:gd name="T3" fmla="*/ 35 h 514"/>
                <a:gd name="T4" fmla="*/ 338 w 571"/>
                <a:gd name="T5" fmla="*/ 26 h 514"/>
                <a:gd name="T6" fmla="*/ 325 w 571"/>
                <a:gd name="T7" fmla="*/ 64 h 514"/>
                <a:gd name="T8" fmla="*/ 241 w 571"/>
                <a:gd name="T9" fmla="*/ 84 h 514"/>
                <a:gd name="T10" fmla="*/ 217 w 571"/>
                <a:gd name="T11" fmla="*/ 135 h 514"/>
                <a:gd name="T12" fmla="*/ 160 w 571"/>
                <a:gd name="T13" fmla="*/ 255 h 514"/>
                <a:gd name="T14" fmla="*/ 103 w 571"/>
                <a:gd name="T15" fmla="*/ 291 h 514"/>
                <a:gd name="T16" fmla="*/ 112 w 571"/>
                <a:gd name="T17" fmla="*/ 242 h 514"/>
                <a:gd name="T18" fmla="*/ 182 w 571"/>
                <a:gd name="T19" fmla="*/ 112 h 514"/>
                <a:gd name="T20" fmla="*/ 96 w 571"/>
                <a:gd name="T21" fmla="*/ 65 h 514"/>
                <a:gd name="T22" fmla="*/ 170 w 571"/>
                <a:gd name="T23" fmla="*/ 35 h 514"/>
                <a:gd name="T24" fmla="*/ 209 w 571"/>
                <a:gd name="T25" fmla="*/ 5 h 514"/>
                <a:gd name="T26" fmla="*/ 42 w 571"/>
                <a:gd name="T27" fmla="*/ 305 h 514"/>
                <a:gd name="T28" fmla="*/ 56 w 571"/>
                <a:gd name="T29" fmla="*/ 399 h 514"/>
                <a:gd name="T30" fmla="*/ 46 w 571"/>
                <a:gd name="T31" fmla="*/ 434 h 514"/>
                <a:gd name="T32" fmla="*/ 0 w 571"/>
                <a:gd name="T33" fmla="*/ 401 h 514"/>
                <a:gd name="T34" fmla="*/ 13 w 571"/>
                <a:gd name="T35" fmla="*/ 281 h 514"/>
                <a:gd name="T36" fmla="*/ 42 w 571"/>
                <a:gd name="T37" fmla="*/ 305 h 514"/>
                <a:gd name="T38" fmla="*/ 279 w 571"/>
                <a:gd name="T39" fmla="*/ 181 h 514"/>
                <a:gd name="T40" fmla="*/ 270 w 571"/>
                <a:gd name="T41" fmla="*/ 273 h 514"/>
                <a:gd name="T42" fmla="*/ 210 w 571"/>
                <a:gd name="T43" fmla="*/ 354 h 514"/>
                <a:gd name="T44" fmla="*/ 216 w 571"/>
                <a:gd name="T45" fmla="*/ 366 h 514"/>
                <a:gd name="T46" fmla="*/ 246 w 571"/>
                <a:gd name="T47" fmla="*/ 366 h 514"/>
                <a:gd name="T48" fmla="*/ 196 w 571"/>
                <a:gd name="T49" fmla="*/ 422 h 514"/>
                <a:gd name="T50" fmla="*/ 197 w 571"/>
                <a:gd name="T51" fmla="*/ 433 h 514"/>
                <a:gd name="T52" fmla="*/ 260 w 571"/>
                <a:gd name="T53" fmla="*/ 440 h 514"/>
                <a:gd name="T54" fmla="*/ 277 w 571"/>
                <a:gd name="T55" fmla="*/ 500 h 514"/>
                <a:gd name="T56" fmla="*/ 298 w 571"/>
                <a:gd name="T57" fmla="*/ 497 h 514"/>
                <a:gd name="T58" fmla="*/ 321 w 571"/>
                <a:gd name="T59" fmla="*/ 425 h 514"/>
                <a:gd name="T60" fmla="*/ 323 w 571"/>
                <a:gd name="T61" fmla="*/ 388 h 514"/>
                <a:gd name="T62" fmla="*/ 360 w 571"/>
                <a:gd name="T63" fmla="*/ 370 h 514"/>
                <a:gd name="T64" fmla="*/ 358 w 571"/>
                <a:gd name="T65" fmla="*/ 355 h 514"/>
                <a:gd name="T66" fmla="*/ 323 w 571"/>
                <a:gd name="T67" fmla="*/ 340 h 514"/>
                <a:gd name="T68" fmla="*/ 351 w 571"/>
                <a:gd name="T69" fmla="*/ 297 h 514"/>
                <a:gd name="T70" fmla="*/ 313 w 571"/>
                <a:gd name="T71" fmla="*/ 248 h 514"/>
                <a:gd name="T72" fmla="*/ 317 w 571"/>
                <a:gd name="T73" fmla="*/ 230 h 514"/>
                <a:gd name="T74" fmla="*/ 508 w 571"/>
                <a:gd name="T75" fmla="*/ 179 h 514"/>
                <a:gd name="T76" fmla="*/ 452 w 571"/>
                <a:gd name="T77" fmla="*/ 417 h 514"/>
                <a:gd name="T78" fmla="*/ 427 w 571"/>
                <a:gd name="T79" fmla="*/ 451 h 514"/>
                <a:gd name="T80" fmla="*/ 518 w 571"/>
                <a:gd name="T81" fmla="*/ 465 h 514"/>
                <a:gd name="T82" fmla="*/ 555 w 571"/>
                <a:gd name="T83" fmla="*/ 270 h 514"/>
                <a:gd name="T84" fmla="*/ 570 w 571"/>
                <a:gd name="T85" fmla="*/ 206 h 514"/>
                <a:gd name="T86" fmla="*/ 533 w 571"/>
                <a:gd name="T87" fmla="*/ 109 h 514"/>
                <a:gd name="T88" fmla="*/ 459 w 571"/>
                <a:gd name="T89" fmla="*/ 127 h 514"/>
                <a:gd name="T90" fmla="*/ 279 w 571"/>
                <a:gd name="T91" fmla="*/ 181 h 514"/>
                <a:gd name="T92" fmla="*/ 213 w 571"/>
                <a:gd name="T93" fmla="*/ 299 h 514"/>
                <a:gd name="T94" fmla="*/ 172 w 571"/>
                <a:gd name="T95" fmla="*/ 312 h 514"/>
                <a:gd name="T96" fmla="*/ 174 w 571"/>
                <a:gd name="T97" fmla="*/ 324 h 514"/>
                <a:gd name="T98" fmla="*/ 215 w 571"/>
                <a:gd name="T99" fmla="*/ 311 h 514"/>
                <a:gd name="T100" fmla="*/ 213 w 571"/>
                <a:gd name="T101" fmla="*/ 299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71" h="514">
                  <a:moveTo>
                    <a:pt x="209" y="5"/>
                  </a:moveTo>
                  <a:cubicBezTo>
                    <a:pt x="227" y="0"/>
                    <a:pt x="239" y="31"/>
                    <a:pt x="259" y="35"/>
                  </a:cubicBezTo>
                  <a:cubicBezTo>
                    <a:pt x="280" y="39"/>
                    <a:pt x="313" y="25"/>
                    <a:pt x="338" y="26"/>
                  </a:cubicBezTo>
                  <a:cubicBezTo>
                    <a:pt x="383" y="26"/>
                    <a:pt x="349" y="60"/>
                    <a:pt x="325" y="64"/>
                  </a:cubicBezTo>
                  <a:cubicBezTo>
                    <a:pt x="306" y="67"/>
                    <a:pt x="259" y="68"/>
                    <a:pt x="241" y="84"/>
                  </a:cubicBezTo>
                  <a:cubicBezTo>
                    <a:pt x="227" y="96"/>
                    <a:pt x="223" y="119"/>
                    <a:pt x="217" y="135"/>
                  </a:cubicBezTo>
                  <a:cubicBezTo>
                    <a:pt x="206" y="170"/>
                    <a:pt x="183" y="227"/>
                    <a:pt x="160" y="255"/>
                  </a:cubicBezTo>
                  <a:cubicBezTo>
                    <a:pt x="153" y="264"/>
                    <a:pt x="119" y="303"/>
                    <a:pt x="103" y="291"/>
                  </a:cubicBezTo>
                  <a:cubicBezTo>
                    <a:pt x="88" y="279"/>
                    <a:pt x="108" y="251"/>
                    <a:pt x="112" y="242"/>
                  </a:cubicBezTo>
                  <a:cubicBezTo>
                    <a:pt x="129" y="208"/>
                    <a:pt x="187" y="152"/>
                    <a:pt x="182" y="112"/>
                  </a:cubicBezTo>
                  <a:cubicBezTo>
                    <a:pt x="178" y="80"/>
                    <a:pt x="108" y="99"/>
                    <a:pt x="96" y="65"/>
                  </a:cubicBezTo>
                  <a:cubicBezTo>
                    <a:pt x="99" y="39"/>
                    <a:pt x="146" y="48"/>
                    <a:pt x="170" y="35"/>
                  </a:cubicBezTo>
                  <a:cubicBezTo>
                    <a:pt x="185" y="27"/>
                    <a:pt x="198" y="17"/>
                    <a:pt x="209" y="5"/>
                  </a:cubicBezTo>
                  <a:close/>
                  <a:moveTo>
                    <a:pt x="42" y="305"/>
                  </a:moveTo>
                  <a:cubicBezTo>
                    <a:pt x="46" y="336"/>
                    <a:pt x="52" y="368"/>
                    <a:pt x="56" y="399"/>
                  </a:cubicBezTo>
                  <a:cubicBezTo>
                    <a:pt x="57" y="411"/>
                    <a:pt x="64" y="433"/>
                    <a:pt x="46" y="434"/>
                  </a:cubicBezTo>
                  <a:cubicBezTo>
                    <a:pt x="29" y="436"/>
                    <a:pt x="0" y="423"/>
                    <a:pt x="0" y="401"/>
                  </a:cubicBezTo>
                  <a:cubicBezTo>
                    <a:pt x="4" y="362"/>
                    <a:pt x="6" y="320"/>
                    <a:pt x="13" y="281"/>
                  </a:cubicBezTo>
                  <a:cubicBezTo>
                    <a:pt x="19" y="245"/>
                    <a:pt x="32" y="247"/>
                    <a:pt x="42" y="305"/>
                  </a:cubicBezTo>
                  <a:close/>
                  <a:moveTo>
                    <a:pt x="279" y="181"/>
                  </a:moveTo>
                  <a:cubicBezTo>
                    <a:pt x="249" y="210"/>
                    <a:pt x="273" y="234"/>
                    <a:pt x="270" y="273"/>
                  </a:cubicBezTo>
                  <a:cubicBezTo>
                    <a:pt x="268" y="307"/>
                    <a:pt x="238" y="331"/>
                    <a:pt x="210" y="354"/>
                  </a:cubicBezTo>
                  <a:cubicBezTo>
                    <a:pt x="202" y="361"/>
                    <a:pt x="205" y="366"/>
                    <a:pt x="216" y="366"/>
                  </a:cubicBezTo>
                  <a:cubicBezTo>
                    <a:pt x="227" y="365"/>
                    <a:pt x="240" y="361"/>
                    <a:pt x="246" y="366"/>
                  </a:cubicBezTo>
                  <a:cubicBezTo>
                    <a:pt x="257" y="396"/>
                    <a:pt x="202" y="394"/>
                    <a:pt x="196" y="422"/>
                  </a:cubicBezTo>
                  <a:cubicBezTo>
                    <a:pt x="195" y="425"/>
                    <a:pt x="194" y="429"/>
                    <a:pt x="197" y="433"/>
                  </a:cubicBezTo>
                  <a:cubicBezTo>
                    <a:pt x="210" y="448"/>
                    <a:pt x="243" y="427"/>
                    <a:pt x="260" y="440"/>
                  </a:cubicBezTo>
                  <a:cubicBezTo>
                    <a:pt x="274" y="451"/>
                    <a:pt x="268" y="484"/>
                    <a:pt x="277" y="500"/>
                  </a:cubicBezTo>
                  <a:cubicBezTo>
                    <a:pt x="285" y="514"/>
                    <a:pt x="292" y="507"/>
                    <a:pt x="298" y="497"/>
                  </a:cubicBezTo>
                  <a:cubicBezTo>
                    <a:pt x="310" y="477"/>
                    <a:pt x="320" y="437"/>
                    <a:pt x="321" y="425"/>
                  </a:cubicBezTo>
                  <a:cubicBezTo>
                    <a:pt x="322" y="412"/>
                    <a:pt x="316" y="398"/>
                    <a:pt x="323" y="388"/>
                  </a:cubicBezTo>
                  <a:cubicBezTo>
                    <a:pt x="330" y="378"/>
                    <a:pt x="347" y="379"/>
                    <a:pt x="360" y="370"/>
                  </a:cubicBezTo>
                  <a:cubicBezTo>
                    <a:pt x="368" y="364"/>
                    <a:pt x="368" y="358"/>
                    <a:pt x="358" y="355"/>
                  </a:cubicBezTo>
                  <a:cubicBezTo>
                    <a:pt x="345" y="351"/>
                    <a:pt x="324" y="348"/>
                    <a:pt x="323" y="340"/>
                  </a:cubicBezTo>
                  <a:cubicBezTo>
                    <a:pt x="324" y="324"/>
                    <a:pt x="352" y="314"/>
                    <a:pt x="351" y="297"/>
                  </a:cubicBezTo>
                  <a:cubicBezTo>
                    <a:pt x="349" y="277"/>
                    <a:pt x="312" y="281"/>
                    <a:pt x="313" y="248"/>
                  </a:cubicBezTo>
                  <a:cubicBezTo>
                    <a:pt x="313" y="242"/>
                    <a:pt x="313" y="235"/>
                    <a:pt x="317" y="230"/>
                  </a:cubicBezTo>
                  <a:cubicBezTo>
                    <a:pt x="338" y="201"/>
                    <a:pt x="482" y="150"/>
                    <a:pt x="508" y="179"/>
                  </a:cubicBezTo>
                  <a:cubicBezTo>
                    <a:pt x="559" y="240"/>
                    <a:pt x="527" y="385"/>
                    <a:pt x="452" y="417"/>
                  </a:cubicBezTo>
                  <a:cubicBezTo>
                    <a:pt x="438" y="422"/>
                    <a:pt x="412" y="432"/>
                    <a:pt x="427" y="451"/>
                  </a:cubicBezTo>
                  <a:cubicBezTo>
                    <a:pt x="444" y="472"/>
                    <a:pt x="502" y="479"/>
                    <a:pt x="518" y="465"/>
                  </a:cubicBezTo>
                  <a:cubicBezTo>
                    <a:pt x="553" y="434"/>
                    <a:pt x="551" y="322"/>
                    <a:pt x="555" y="270"/>
                  </a:cubicBezTo>
                  <a:cubicBezTo>
                    <a:pt x="559" y="250"/>
                    <a:pt x="571" y="228"/>
                    <a:pt x="570" y="206"/>
                  </a:cubicBezTo>
                  <a:cubicBezTo>
                    <a:pt x="569" y="181"/>
                    <a:pt x="551" y="120"/>
                    <a:pt x="533" y="109"/>
                  </a:cubicBezTo>
                  <a:cubicBezTo>
                    <a:pt x="515" y="97"/>
                    <a:pt x="505" y="115"/>
                    <a:pt x="459" y="127"/>
                  </a:cubicBezTo>
                  <a:cubicBezTo>
                    <a:pt x="414" y="140"/>
                    <a:pt x="331" y="162"/>
                    <a:pt x="279" y="181"/>
                  </a:cubicBezTo>
                  <a:close/>
                  <a:moveTo>
                    <a:pt x="213" y="299"/>
                  </a:moveTo>
                  <a:cubicBezTo>
                    <a:pt x="204" y="292"/>
                    <a:pt x="176" y="303"/>
                    <a:pt x="172" y="312"/>
                  </a:cubicBezTo>
                  <a:cubicBezTo>
                    <a:pt x="169" y="317"/>
                    <a:pt x="169" y="320"/>
                    <a:pt x="174" y="324"/>
                  </a:cubicBezTo>
                  <a:cubicBezTo>
                    <a:pt x="183" y="330"/>
                    <a:pt x="210" y="321"/>
                    <a:pt x="215" y="311"/>
                  </a:cubicBezTo>
                  <a:cubicBezTo>
                    <a:pt x="217" y="307"/>
                    <a:pt x="216" y="303"/>
                    <a:pt x="213" y="299"/>
                  </a:cubicBezTo>
                  <a:close/>
                </a:path>
              </a:pathLst>
            </a:custGeom>
            <a:solidFill>
              <a:srgbClr val="14378B"/>
            </a:solidFill>
            <a:ln>
              <a:noFill/>
            </a:ln>
          </p:spPr>
          <p:txBody>
            <a:bodyPr anchor="ctr"/>
            <a:lstStyle/>
            <a:p>
              <a:pPr algn="ctr"/>
              <a:endParaRPr/>
            </a:p>
          </p:txBody>
        </p:sp>
        <p:sp>
          <p:nvSpPr>
            <p:cNvPr id="80" name="îsļiḑê">
              <a:extLst>
                <a:ext uri="{FF2B5EF4-FFF2-40B4-BE49-F238E27FC236}">
                  <a16:creationId xmlns:a16="http://schemas.microsoft.com/office/drawing/2014/main" id="{59B9F6BB-7C23-7AA3-95EE-AF20E58488FD}"/>
                </a:ext>
              </a:extLst>
            </p:cNvPr>
            <p:cNvSpPr/>
            <p:nvPr/>
          </p:nvSpPr>
          <p:spPr bwMode="auto">
            <a:xfrm>
              <a:off x="8009610" y="-471777"/>
              <a:ext cx="291285" cy="247086"/>
            </a:xfrm>
            <a:custGeom>
              <a:avLst/>
              <a:gdLst>
                <a:gd name="T0" fmla="*/ 196 w 522"/>
                <a:gd name="T1" fmla="*/ 4 h 442"/>
                <a:gd name="T2" fmla="*/ 234 w 522"/>
                <a:gd name="T3" fmla="*/ 136 h 442"/>
                <a:gd name="T4" fmla="*/ 240 w 522"/>
                <a:gd name="T5" fmla="*/ 172 h 442"/>
                <a:gd name="T6" fmla="*/ 410 w 522"/>
                <a:gd name="T7" fmla="*/ 180 h 442"/>
                <a:gd name="T8" fmla="*/ 400 w 522"/>
                <a:gd name="T9" fmla="*/ 223 h 442"/>
                <a:gd name="T10" fmla="*/ 235 w 522"/>
                <a:gd name="T11" fmla="*/ 231 h 442"/>
                <a:gd name="T12" fmla="*/ 207 w 522"/>
                <a:gd name="T13" fmla="*/ 295 h 442"/>
                <a:gd name="T14" fmla="*/ 145 w 522"/>
                <a:gd name="T15" fmla="*/ 378 h 442"/>
                <a:gd name="T16" fmla="*/ 83 w 522"/>
                <a:gd name="T17" fmla="*/ 391 h 442"/>
                <a:gd name="T18" fmla="*/ 148 w 522"/>
                <a:gd name="T19" fmla="*/ 312 h 442"/>
                <a:gd name="T20" fmla="*/ 162 w 522"/>
                <a:gd name="T21" fmla="*/ 259 h 442"/>
                <a:gd name="T22" fmla="*/ 1 w 522"/>
                <a:gd name="T23" fmla="*/ 259 h 442"/>
                <a:gd name="T24" fmla="*/ 0 w 522"/>
                <a:gd name="T25" fmla="*/ 255 h 442"/>
                <a:gd name="T26" fmla="*/ 46 w 522"/>
                <a:gd name="T27" fmla="*/ 232 h 442"/>
                <a:gd name="T28" fmla="*/ 161 w 522"/>
                <a:gd name="T29" fmla="*/ 209 h 442"/>
                <a:gd name="T30" fmla="*/ 193 w 522"/>
                <a:gd name="T31" fmla="*/ 96 h 442"/>
                <a:gd name="T32" fmla="*/ 196 w 522"/>
                <a:gd name="T33" fmla="*/ 4 h 442"/>
                <a:gd name="T34" fmla="*/ 351 w 522"/>
                <a:gd name="T35" fmla="*/ 310 h 442"/>
                <a:gd name="T36" fmla="*/ 322 w 522"/>
                <a:gd name="T37" fmla="*/ 317 h 442"/>
                <a:gd name="T38" fmla="*/ 347 w 522"/>
                <a:gd name="T39" fmla="*/ 343 h 442"/>
                <a:gd name="T40" fmla="*/ 376 w 522"/>
                <a:gd name="T41" fmla="*/ 361 h 442"/>
                <a:gd name="T42" fmla="*/ 462 w 522"/>
                <a:gd name="T43" fmla="*/ 423 h 442"/>
                <a:gd name="T44" fmla="*/ 512 w 522"/>
                <a:gd name="T45" fmla="*/ 424 h 442"/>
                <a:gd name="T46" fmla="*/ 493 w 522"/>
                <a:gd name="T47" fmla="*/ 370 h 442"/>
                <a:gd name="T48" fmla="*/ 351 w 522"/>
                <a:gd name="T49" fmla="*/ 310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2" h="442">
                  <a:moveTo>
                    <a:pt x="196" y="4"/>
                  </a:moveTo>
                  <a:cubicBezTo>
                    <a:pt x="243" y="0"/>
                    <a:pt x="240" y="99"/>
                    <a:pt x="234" y="136"/>
                  </a:cubicBezTo>
                  <a:cubicBezTo>
                    <a:pt x="234" y="145"/>
                    <a:pt x="234" y="166"/>
                    <a:pt x="240" y="172"/>
                  </a:cubicBezTo>
                  <a:cubicBezTo>
                    <a:pt x="254" y="186"/>
                    <a:pt x="392" y="178"/>
                    <a:pt x="410" y="180"/>
                  </a:cubicBezTo>
                  <a:cubicBezTo>
                    <a:pt x="442" y="185"/>
                    <a:pt x="443" y="224"/>
                    <a:pt x="400" y="223"/>
                  </a:cubicBezTo>
                  <a:cubicBezTo>
                    <a:pt x="370" y="222"/>
                    <a:pt x="262" y="219"/>
                    <a:pt x="235" y="231"/>
                  </a:cubicBezTo>
                  <a:cubicBezTo>
                    <a:pt x="215" y="240"/>
                    <a:pt x="215" y="276"/>
                    <a:pt x="207" y="295"/>
                  </a:cubicBezTo>
                  <a:cubicBezTo>
                    <a:pt x="193" y="327"/>
                    <a:pt x="173" y="357"/>
                    <a:pt x="145" y="378"/>
                  </a:cubicBezTo>
                  <a:cubicBezTo>
                    <a:pt x="135" y="385"/>
                    <a:pt x="88" y="413"/>
                    <a:pt x="83" y="391"/>
                  </a:cubicBezTo>
                  <a:cubicBezTo>
                    <a:pt x="80" y="380"/>
                    <a:pt x="131" y="338"/>
                    <a:pt x="148" y="312"/>
                  </a:cubicBezTo>
                  <a:cubicBezTo>
                    <a:pt x="162" y="291"/>
                    <a:pt x="171" y="269"/>
                    <a:pt x="162" y="259"/>
                  </a:cubicBezTo>
                  <a:cubicBezTo>
                    <a:pt x="136" y="235"/>
                    <a:pt x="35" y="283"/>
                    <a:pt x="1" y="259"/>
                  </a:cubicBezTo>
                  <a:cubicBezTo>
                    <a:pt x="1" y="258"/>
                    <a:pt x="1" y="256"/>
                    <a:pt x="0" y="255"/>
                  </a:cubicBezTo>
                  <a:cubicBezTo>
                    <a:pt x="2" y="240"/>
                    <a:pt x="27" y="231"/>
                    <a:pt x="46" y="232"/>
                  </a:cubicBezTo>
                  <a:cubicBezTo>
                    <a:pt x="82" y="234"/>
                    <a:pt x="137" y="234"/>
                    <a:pt x="161" y="209"/>
                  </a:cubicBezTo>
                  <a:cubicBezTo>
                    <a:pt x="183" y="187"/>
                    <a:pt x="192" y="135"/>
                    <a:pt x="193" y="96"/>
                  </a:cubicBezTo>
                  <a:cubicBezTo>
                    <a:pt x="195" y="58"/>
                    <a:pt x="163" y="26"/>
                    <a:pt x="196" y="4"/>
                  </a:cubicBezTo>
                  <a:close/>
                  <a:moveTo>
                    <a:pt x="351" y="310"/>
                  </a:moveTo>
                  <a:cubicBezTo>
                    <a:pt x="340" y="308"/>
                    <a:pt x="327" y="305"/>
                    <a:pt x="322" y="317"/>
                  </a:cubicBezTo>
                  <a:cubicBezTo>
                    <a:pt x="324" y="330"/>
                    <a:pt x="336" y="337"/>
                    <a:pt x="347" y="343"/>
                  </a:cubicBezTo>
                  <a:cubicBezTo>
                    <a:pt x="358" y="348"/>
                    <a:pt x="367" y="354"/>
                    <a:pt x="376" y="361"/>
                  </a:cubicBezTo>
                  <a:cubicBezTo>
                    <a:pt x="402" y="381"/>
                    <a:pt x="433" y="407"/>
                    <a:pt x="462" y="423"/>
                  </a:cubicBezTo>
                  <a:cubicBezTo>
                    <a:pt x="473" y="429"/>
                    <a:pt x="502" y="442"/>
                    <a:pt x="512" y="424"/>
                  </a:cubicBezTo>
                  <a:cubicBezTo>
                    <a:pt x="522" y="405"/>
                    <a:pt x="504" y="379"/>
                    <a:pt x="493" y="370"/>
                  </a:cubicBezTo>
                  <a:cubicBezTo>
                    <a:pt x="467" y="350"/>
                    <a:pt x="394" y="316"/>
                    <a:pt x="351" y="310"/>
                  </a:cubicBezTo>
                  <a:close/>
                </a:path>
              </a:pathLst>
            </a:custGeom>
            <a:solidFill>
              <a:srgbClr val="14378B"/>
            </a:solidFill>
            <a:ln>
              <a:noFill/>
            </a:ln>
          </p:spPr>
          <p:txBody>
            <a:bodyPr anchor="ctr"/>
            <a:lstStyle/>
            <a:p>
              <a:pPr algn="ctr"/>
              <a:endParaRPr/>
            </a:p>
          </p:txBody>
        </p:sp>
        <p:sp>
          <p:nvSpPr>
            <p:cNvPr id="81" name="îṥľïďê">
              <a:extLst>
                <a:ext uri="{FF2B5EF4-FFF2-40B4-BE49-F238E27FC236}">
                  <a16:creationId xmlns:a16="http://schemas.microsoft.com/office/drawing/2014/main" id="{23550FEA-ECD7-1FB6-DBA7-40BD379937EC}"/>
                </a:ext>
              </a:extLst>
            </p:cNvPr>
            <p:cNvSpPr/>
            <p:nvPr/>
          </p:nvSpPr>
          <p:spPr bwMode="auto">
            <a:xfrm>
              <a:off x="7201788" y="-123513"/>
              <a:ext cx="59641" cy="74020"/>
            </a:xfrm>
            <a:custGeom>
              <a:avLst/>
              <a:gdLst>
                <a:gd name="T0" fmla="*/ 107 w 107"/>
                <a:gd name="T1" fmla="*/ 44 h 132"/>
                <a:gd name="T2" fmla="*/ 78 w 107"/>
                <a:gd name="T3" fmla="*/ 44 h 132"/>
                <a:gd name="T4" fmla="*/ 53 w 107"/>
                <a:gd name="T5" fmla="*/ 20 h 132"/>
                <a:gd name="T6" fmla="*/ 29 w 107"/>
                <a:gd name="T7" fmla="*/ 67 h 132"/>
                <a:gd name="T8" fmla="*/ 53 w 107"/>
                <a:gd name="T9" fmla="*/ 113 h 132"/>
                <a:gd name="T10" fmla="*/ 78 w 107"/>
                <a:gd name="T11" fmla="*/ 89 h 132"/>
                <a:gd name="T12" fmla="*/ 107 w 107"/>
                <a:gd name="T13" fmla="*/ 89 h 132"/>
                <a:gd name="T14" fmla="*/ 53 w 107"/>
                <a:gd name="T15" fmla="*/ 132 h 132"/>
                <a:gd name="T16" fmla="*/ 0 w 107"/>
                <a:gd name="T17" fmla="*/ 67 h 132"/>
                <a:gd name="T18" fmla="*/ 53 w 107"/>
                <a:gd name="T19" fmla="*/ 0 h 132"/>
                <a:gd name="T20" fmla="*/ 107 w 107"/>
                <a:gd name="T21" fmla="*/ 44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7" h="132">
                  <a:moveTo>
                    <a:pt x="107" y="44"/>
                  </a:moveTo>
                  <a:cubicBezTo>
                    <a:pt x="78" y="44"/>
                    <a:pt x="78" y="44"/>
                    <a:pt x="78" y="44"/>
                  </a:cubicBezTo>
                  <a:cubicBezTo>
                    <a:pt x="77" y="29"/>
                    <a:pt x="69" y="21"/>
                    <a:pt x="53" y="20"/>
                  </a:cubicBezTo>
                  <a:cubicBezTo>
                    <a:pt x="38" y="21"/>
                    <a:pt x="30" y="37"/>
                    <a:pt x="29" y="67"/>
                  </a:cubicBezTo>
                  <a:cubicBezTo>
                    <a:pt x="30" y="97"/>
                    <a:pt x="38" y="112"/>
                    <a:pt x="53" y="113"/>
                  </a:cubicBezTo>
                  <a:cubicBezTo>
                    <a:pt x="69" y="113"/>
                    <a:pt x="77" y="105"/>
                    <a:pt x="78" y="89"/>
                  </a:cubicBezTo>
                  <a:cubicBezTo>
                    <a:pt x="107" y="89"/>
                    <a:pt x="107" y="89"/>
                    <a:pt x="107" y="89"/>
                  </a:cubicBezTo>
                  <a:cubicBezTo>
                    <a:pt x="105" y="117"/>
                    <a:pt x="87" y="131"/>
                    <a:pt x="53" y="132"/>
                  </a:cubicBezTo>
                  <a:cubicBezTo>
                    <a:pt x="19" y="131"/>
                    <a:pt x="1" y="109"/>
                    <a:pt x="0" y="67"/>
                  </a:cubicBezTo>
                  <a:cubicBezTo>
                    <a:pt x="1" y="24"/>
                    <a:pt x="19" y="2"/>
                    <a:pt x="53" y="0"/>
                  </a:cubicBezTo>
                  <a:cubicBezTo>
                    <a:pt x="87" y="1"/>
                    <a:pt x="105" y="15"/>
                    <a:pt x="107" y="44"/>
                  </a:cubicBezTo>
                  <a:close/>
                </a:path>
              </a:pathLst>
            </a:custGeom>
            <a:solidFill>
              <a:srgbClr val="14378B"/>
            </a:solidFill>
            <a:ln>
              <a:noFill/>
            </a:ln>
          </p:spPr>
          <p:txBody>
            <a:bodyPr anchor="ctr"/>
            <a:lstStyle/>
            <a:p>
              <a:pPr algn="ctr"/>
              <a:endParaRPr/>
            </a:p>
          </p:txBody>
        </p:sp>
        <p:sp>
          <p:nvSpPr>
            <p:cNvPr id="82" name="îŝļíḍe">
              <a:extLst>
                <a:ext uri="{FF2B5EF4-FFF2-40B4-BE49-F238E27FC236}">
                  <a16:creationId xmlns:a16="http://schemas.microsoft.com/office/drawing/2014/main" id="{26183C20-5965-397B-0DD2-2E266A4939A2}"/>
                </a:ext>
              </a:extLst>
            </p:cNvPr>
            <p:cNvSpPr/>
            <p:nvPr/>
          </p:nvSpPr>
          <p:spPr bwMode="auto">
            <a:xfrm>
              <a:off x="7272612" y="-121383"/>
              <a:ext cx="49524" cy="70824"/>
            </a:xfrm>
            <a:custGeom>
              <a:avLst/>
              <a:gdLst>
                <a:gd name="T0" fmla="*/ 0 w 93"/>
                <a:gd name="T1" fmla="*/ 133 h 133"/>
                <a:gd name="T2" fmla="*/ 0 w 93"/>
                <a:gd name="T3" fmla="*/ 0 h 133"/>
                <a:gd name="T4" fmla="*/ 91 w 93"/>
                <a:gd name="T5" fmla="*/ 0 h 133"/>
                <a:gd name="T6" fmla="*/ 91 w 93"/>
                <a:gd name="T7" fmla="*/ 22 h 133"/>
                <a:gd name="T8" fmla="*/ 30 w 93"/>
                <a:gd name="T9" fmla="*/ 22 h 133"/>
                <a:gd name="T10" fmla="*/ 30 w 93"/>
                <a:gd name="T11" fmla="*/ 53 h 133"/>
                <a:gd name="T12" fmla="*/ 86 w 93"/>
                <a:gd name="T13" fmla="*/ 53 h 133"/>
                <a:gd name="T14" fmla="*/ 86 w 93"/>
                <a:gd name="T15" fmla="*/ 75 h 133"/>
                <a:gd name="T16" fmla="*/ 30 w 93"/>
                <a:gd name="T17" fmla="*/ 75 h 133"/>
                <a:gd name="T18" fmla="*/ 30 w 93"/>
                <a:gd name="T19" fmla="*/ 111 h 133"/>
                <a:gd name="T20" fmla="*/ 93 w 93"/>
                <a:gd name="T21" fmla="*/ 111 h 133"/>
                <a:gd name="T22" fmla="*/ 93 w 93"/>
                <a:gd name="T23" fmla="*/ 133 h 133"/>
                <a:gd name="T24" fmla="*/ 0 w 93"/>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3" h="133">
                  <a:moveTo>
                    <a:pt x="0" y="133"/>
                  </a:moveTo>
                  <a:lnTo>
                    <a:pt x="0" y="0"/>
                  </a:lnTo>
                  <a:lnTo>
                    <a:pt x="91" y="0"/>
                  </a:lnTo>
                  <a:lnTo>
                    <a:pt x="91" y="22"/>
                  </a:lnTo>
                  <a:lnTo>
                    <a:pt x="30" y="22"/>
                  </a:lnTo>
                  <a:lnTo>
                    <a:pt x="30" y="53"/>
                  </a:lnTo>
                  <a:lnTo>
                    <a:pt x="86" y="53"/>
                  </a:lnTo>
                  <a:lnTo>
                    <a:pt x="86" y="75"/>
                  </a:lnTo>
                  <a:lnTo>
                    <a:pt x="30" y="75"/>
                  </a:lnTo>
                  <a:lnTo>
                    <a:pt x="30" y="111"/>
                  </a:lnTo>
                  <a:lnTo>
                    <a:pt x="93" y="111"/>
                  </a:lnTo>
                  <a:lnTo>
                    <a:pt x="93" y="133"/>
                  </a:lnTo>
                  <a:lnTo>
                    <a:pt x="0" y="133"/>
                  </a:lnTo>
                  <a:close/>
                </a:path>
              </a:pathLst>
            </a:custGeom>
            <a:solidFill>
              <a:srgbClr val="14378B"/>
            </a:solidFill>
            <a:ln>
              <a:noFill/>
            </a:ln>
          </p:spPr>
          <p:txBody>
            <a:bodyPr anchor="ctr"/>
            <a:lstStyle/>
            <a:p>
              <a:pPr algn="ctr"/>
              <a:endParaRPr/>
            </a:p>
          </p:txBody>
        </p:sp>
        <p:sp>
          <p:nvSpPr>
            <p:cNvPr id="83" name="î$liḋè">
              <a:extLst>
                <a:ext uri="{FF2B5EF4-FFF2-40B4-BE49-F238E27FC236}">
                  <a16:creationId xmlns:a16="http://schemas.microsoft.com/office/drawing/2014/main" id="{A1077C7A-E8E9-39F7-16B8-27871B903C6F}"/>
                </a:ext>
              </a:extLst>
            </p:cNvPr>
            <p:cNvSpPr/>
            <p:nvPr/>
          </p:nvSpPr>
          <p:spPr bwMode="auto">
            <a:xfrm>
              <a:off x="7337046" y="-121383"/>
              <a:ext cx="63902" cy="70824"/>
            </a:xfrm>
            <a:custGeom>
              <a:avLst/>
              <a:gdLst>
                <a:gd name="T0" fmla="*/ 120 w 120"/>
                <a:gd name="T1" fmla="*/ 133 h 133"/>
                <a:gd name="T2" fmla="*/ 80 w 120"/>
                <a:gd name="T3" fmla="*/ 133 h 133"/>
                <a:gd name="T4" fmla="*/ 27 w 120"/>
                <a:gd name="T5" fmla="*/ 22 h 133"/>
                <a:gd name="T6" fmla="*/ 27 w 120"/>
                <a:gd name="T7" fmla="*/ 23 h 133"/>
                <a:gd name="T8" fmla="*/ 27 w 120"/>
                <a:gd name="T9" fmla="*/ 133 h 133"/>
                <a:gd name="T10" fmla="*/ 0 w 120"/>
                <a:gd name="T11" fmla="*/ 133 h 133"/>
                <a:gd name="T12" fmla="*/ 0 w 120"/>
                <a:gd name="T13" fmla="*/ 0 h 133"/>
                <a:gd name="T14" fmla="*/ 43 w 120"/>
                <a:gd name="T15" fmla="*/ 0 h 133"/>
                <a:gd name="T16" fmla="*/ 93 w 120"/>
                <a:gd name="T17" fmla="*/ 106 h 133"/>
                <a:gd name="T18" fmla="*/ 94 w 120"/>
                <a:gd name="T19" fmla="*/ 105 h 133"/>
                <a:gd name="T20" fmla="*/ 94 w 120"/>
                <a:gd name="T21" fmla="*/ 0 h 133"/>
                <a:gd name="T22" fmla="*/ 120 w 120"/>
                <a:gd name="T23" fmla="*/ 0 h 133"/>
                <a:gd name="T24" fmla="*/ 120 w 120"/>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133">
                  <a:moveTo>
                    <a:pt x="120" y="133"/>
                  </a:moveTo>
                  <a:lnTo>
                    <a:pt x="80" y="133"/>
                  </a:lnTo>
                  <a:lnTo>
                    <a:pt x="27" y="22"/>
                  </a:lnTo>
                  <a:lnTo>
                    <a:pt x="27" y="23"/>
                  </a:lnTo>
                  <a:lnTo>
                    <a:pt x="27" y="133"/>
                  </a:lnTo>
                  <a:lnTo>
                    <a:pt x="0" y="133"/>
                  </a:lnTo>
                  <a:lnTo>
                    <a:pt x="0" y="0"/>
                  </a:lnTo>
                  <a:lnTo>
                    <a:pt x="43" y="0"/>
                  </a:lnTo>
                  <a:lnTo>
                    <a:pt x="93" y="106"/>
                  </a:lnTo>
                  <a:lnTo>
                    <a:pt x="94" y="105"/>
                  </a:lnTo>
                  <a:lnTo>
                    <a:pt x="94" y="0"/>
                  </a:lnTo>
                  <a:lnTo>
                    <a:pt x="120" y="0"/>
                  </a:lnTo>
                  <a:lnTo>
                    <a:pt x="120" y="133"/>
                  </a:lnTo>
                  <a:close/>
                </a:path>
              </a:pathLst>
            </a:custGeom>
            <a:solidFill>
              <a:srgbClr val="14378B"/>
            </a:solidFill>
            <a:ln>
              <a:noFill/>
            </a:ln>
          </p:spPr>
          <p:txBody>
            <a:bodyPr anchor="ctr"/>
            <a:lstStyle/>
            <a:p>
              <a:pPr algn="ctr"/>
              <a:endParaRPr/>
            </a:p>
          </p:txBody>
        </p:sp>
        <p:sp>
          <p:nvSpPr>
            <p:cNvPr id="84" name="iṥḷiḍê">
              <a:extLst>
                <a:ext uri="{FF2B5EF4-FFF2-40B4-BE49-F238E27FC236}">
                  <a16:creationId xmlns:a16="http://schemas.microsoft.com/office/drawing/2014/main" id="{851D76C0-4391-F01F-BD05-61C6D97F3564}"/>
                </a:ext>
              </a:extLst>
            </p:cNvPr>
            <p:cNvSpPr/>
            <p:nvPr/>
          </p:nvSpPr>
          <p:spPr bwMode="auto">
            <a:xfrm>
              <a:off x="7411598" y="-121383"/>
              <a:ext cx="57511" cy="70824"/>
            </a:xfrm>
            <a:custGeom>
              <a:avLst/>
              <a:gdLst>
                <a:gd name="T0" fmla="*/ 0 w 108"/>
                <a:gd name="T1" fmla="*/ 22 h 133"/>
                <a:gd name="T2" fmla="*/ 0 w 108"/>
                <a:gd name="T3" fmla="*/ 0 h 133"/>
                <a:gd name="T4" fmla="*/ 108 w 108"/>
                <a:gd name="T5" fmla="*/ 0 h 133"/>
                <a:gd name="T6" fmla="*/ 108 w 108"/>
                <a:gd name="T7" fmla="*/ 22 h 133"/>
                <a:gd name="T8" fmla="*/ 69 w 108"/>
                <a:gd name="T9" fmla="*/ 22 h 133"/>
                <a:gd name="T10" fmla="*/ 69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85" name="îşļíḋé">
              <a:extLst>
                <a:ext uri="{FF2B5EF4-FFF2-40B4-BE49-F238E27FC236}">
                  <a16:creationId xmlns:a16="http://schemas.microsoft.com/office/drawing/2014/main" id="{81920F3A-5B93-5908-D6CE-CECFE0A95D18}"/>
                </a:ext>
              </a:extLst>
            </p:cNvPr>
            <p:cNvSpPr/>
            <p:nvPr/>
          </p:nvSpPr>
          <p:spPr bwMode="auto">
            <a:xfrm>
              <a:off x="7479760" y="-121383"/>
              <a:ext cx="56979" cy="70824"/>
            </a:xfrm>
            <a:custGeom>
              <a:avLst/>
              <a:gdLst>
                <a:gd name="T0" fmla="*/ 27 w 102"/>
                <a:gd name="T1" fmla="*/ 21 h 127"/>
                <a:gd name="T2" fmla="*/ 27 w 102"/>
                <a:gd name="T3" fmla="*/ 55 h 127"/>
                <a:gd name="T4" fmla="*/ 50 w 102"/>
                <a:gd name="T5" fmla="*/ 55 h 127"/>
                <a:gd name="T6" fmla="*/ 69 w 102"/>
                <a:gd name="T7" fmla="*/ 37 h 127"/>
                <a:gd name="T8" fmla="*/ 50 w 102"/>
                <a:gd name="T9" fmla="*/ 21 h 127"/>
                <a:gd name="T10" fmla="*/ 27 w 102"/>
                <a:gd name="T11" fmla="*/ 21 h 127"/>
                <a:gd name="T12" fmla="*/ 27 w 102"/>
                <a:gd name="T13" fmla="*/ 76 h 127"/>
                <a:gd name="T14" fmla="*/ 27 w 102"/>
                <a:gd name="T15" fmla="*/ 127 h 127"/>
                <a:gd name="T16" fmla="*/ 0 w 102"/>
                <a:gd name="T17" fmla="*/ 127 h 127"/>
                <a:gd name="T18" fmla="*/ 0 w 102"/>
                <a:gd name="T19" fmla="*/ 0 h 127"/>
                <a:gd name="T20" fmla="*/ 54 w 102"/>
                <a:gd name="T21" fmla="*/ 0 h 127"/>
                <a:gd name="T22" fmla="*/ 98 w 102"/>
                <a:gd name="T23" fmla="*/ 33 h 127"/>
                <a:gd name="T24" fmla="*/ 72 w 102"/>
                <a:gd name="T25" fmla="*/ 64 h 127"/>
                <a:gd name="T26" fmla="*/ 72 w 102"/>
                <a:gd name="T27" fmla="*/ 65 h 127"/>
                <a:gd name="T28" fmla="*/ 95 w 102"/>
                <a:gd name="T29" fmla="*/ 93 h 127"/>
                <a:gd name="T30" fmla="*/ 95 w 102"/>
                <a:gd name="T31" fmla="*/ 97 h 127"/>
                <a:gd name="T32" fmla="*/ 102 w 102"/>
                <a:gd name="T33" fmla="*/ 127 h 127"/>
                <a:gd name="T34" fmla="*/ 73 w 102"/>
                <a:gd name="T35" fmla="*/ 127 h 127"/>
                <a:gd name="T36" fmla="*/ 68 w 102"/>
                <a:gd name="T37" fmla="*/ 93 h 127"/>
                <a:gd name="T38" fmla="*/ 56 w 102"/>
                <a:gd name="T39" fmla="*/ 76 h 127"/>
                <a:gd name="T40" fmla="*/ 27 w 102"/>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2" h="127">
                  <a:moveTo>
                    <a:pt x="27" y="21"/>
                  </a:moveTo>
                  <a:cubicBezTo>
                    <a:pt x="27" y="55"/>
                    <a:pt x="27" y="55"/>
                    <a:pt x="27" y="55"/>
                  </a:cubicBezTo>
                  <a:cubicBezTo>
                    <a:pt x="50" y="55"/>
                    <a:pt x="50" y="55"/>
                    <a:pt x="50" y="55"/>
                  </a:cubicBezTo>
                  <a:cubicBezTo>
                    <a:pt x="63" y="55"/>
                    <a:pt x="69" y="49"/>
                    <a:pt x="69" y="37"/>
                  </a:cubicBezTo>
                  <a:cubicBezTo>
                    <a:pt x="69"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4" y="66"/>
                    <a:pt x="92" y="75"/>
                    <a:pt x="95" y="93"/>
                  </a:cubicBezTo>
                  <a:cubicBezTo>
                    <a:pt x="95" y="95"/>
                    <a:pt x="95" y="96"/>
                    <a:pt x="95" y="97"/>
                  </a:cubicBezTo>
                  <a:cubicBezTo>
                    <a:pt x="97" y="112"/>
                    <a:pt x="99" y="122"/>
                    <a:pt x="102" y="127"/>
                  </a:cubicBezTo>
                  <a:cubicBezTo>
                    <a:pt x="73" y="127"/>
                    <a:pt x="73" y="127"/>
                    <a:pt x="73" y="127"/>
                  </a:cubicBezTo>
                  <a:cubicBezTo>
                    <a:pt x="70" y="116"/>
                    <a:pt x="68"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87" name="ïś1îḓé">
              <a:extLst>
                <a:ext uri="{FF2B5EF4-FFF2-40B4-BE49-F238E27FC236}">
                  <a16:creationId xmlns:a16="http://schemas.microsoft.com/office/drawing/2014/main" id="{F9F045FE-DC40-B061-AC0F-B97583AACEFF}"/>
                </a:ext>
              </a:extLst>
            </p:cNvPr>
            <p:cNvSpPr/>
            <p:nvPr/>
          </p:nvSpPr>
          <p:spPr bwMode="auto">
            <a:xfrm>
              <a:off x="7543661" y="-121383"/>
              <a:ext cx="69227" cy="70824"/>
            </a:xfrm>
            <a:custGeom>
              <a:avLst/>
              <a:gdLst>
                <a:gd name="T0" fmla="*/ 28 w 130"/>
                <a:gd name="T1" fmla="*/ 133 h 133"/>
                <a:gd name="T2" fmla="*/ 0 w 130"/>
                <a:gd name="T3" fmla="*/ 133 h 133"/>
                <a:gd name="T4" fmla="*/ 49 w 130"/>
                <a:gd name="T5" fmla="*/ 0 h 133"/>
                <a:gd name="T6" fmla="*/ 83 w 130"/>
                <a:gd name="T7" fmla="*/ 0 h 133"/>
                <a:gd name="T8" fmla="*/ 130 w 130"/>
                <a:gd name="T9" fmla="*/ 133 h 133"/>
                <a:gd name="T10" fmla="*/ 100 w 130"/>
                <a:gd name="T11" fmla="*/ 133 h 133"/>
                <a:gd name="T12" fmla="*/ 91 w 130"/>
                <a:gd name="T13" fmla="*/ 106 h 133"/>
                <a:gd name="T14" fmla="*/ 38 w 130"/>
                <a:gd name="T15" fmla="*/ 106 h 133"/>
                <a:gd name="T16" fmla="*/ 28 w 130"/>
                <a:gd name="T17" fmla="*/ 133 h 133"/>
                <a:gd name="T18" fmla="*/ 28 w 130"/>
                <a:gd name="T19" fmla="*/ 133 h 133"/>
                <a:gd name="T20" fmla="*/ 45 w 130"/>
                <a:gd name="T21" fmla="*/ 83 h 133"/>
                <a:gd name="T22" fmla="*/ 84 w 130"/>
                <a:gd name="T23" fmla="*/ 83 h 133"/>
                <a:gd name="T24" fmla="*/ 65 w 130"/>
                <a:gd name="T25" fmla="*/ 26 h 133"/>
                <a:gd name="T26" fmla="*/ 65 w 130"/>
                <a:gd name="T27" fmla="*/ 26 h 133"/>
                <a:gd name="T28" fmla="*/ 45 w 130"/>
                <a:gd name="T29" fmla="*/ 8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0" h="133">
                  <a:moveTo>
                    <a:pt x="28" y="133"/>
                  </a:moveTo>
                  <a:lnTo>
                    <a:pt x="0" y="133"/>
                  </a:lnTo>
                  <a:lnTo>
                    <a:pt x="49" y="0"/>
                  </a:lnTo>
                  <a:lnTo>
                    <a:pt x="83" y="0"/>
                  </a:lnTo>
                  <a:lnTo>
                    <a:pt x="130" y="133"/>
                  </a:lnTo>
                  <a:lnTo>
                    <a:pt x="100" y="133"/>
                  </a:lnTo>
                  <a:lnTo>
                    <a:pt x="91" y="106"/>
                  </a:lnTo>
                  <a:lnTo>
                    <a:pt x="38" y="106"/>
                  </a:lnTo>
                  <a:lnTo>
                    <a:pt x="28" y="133"/>
                  </a:lnTo>
                  <a:lnTo>
                    <a:pt x="28" y="133"/>
                  </a:lnTo>
                  <a:close/>
                  <a:moveTo>
                    <a:pt x="45" y="83"/>
                  </a:moveTo>
                  <a:lnTo>
                    <a:pt x="84" y="83"/>
                  </a:lnTo>
                  <a:lnTo>
                    <a:pt x="65" y="26"/>
                  </a:lnTo>
                  <a:lnTo>
                    <a:pt x="65" y="26"/>
                  </a:lnTo>
                  <a:lnTo>
                    <a:pt x="45" y="83"/>
                  </a:lnTo>
                  <a:close/>
                </a:path>
              </a:pathLst>
            </a:custGeom>
            <a:solidFill>
              <a:srgbClr val="14378B"/>
            </a:solidFill>
            <a:ln>
              <a:noFill/>
            </a:ln>
          </p:spPr>
          <p:txBody>
            <a:bodyPr anchor="ctr"/>
            <a:lstStyle/>
            <a:p>
              <a:pPr algn="ctr"/>
              <a:endParaRPr/>
            </a:p>
          </p:txBody>
        </p:sp>
        <p:sp>
          <p:nvSpPr>
            <p:cNvPr id="89" name="iš1îḑe">
              <a:extLst>
                <a:ext uri="{FF2B5EF4-FFF2-40B4-BE49-F238E27FC236}">
                  <a16:creationId xmlns:a16="http://schemas.microsoft.com/office/drawing/2014/main" id="{A0BEC2D8-C58C-9B3F-4C54-D8E242AACA0E}"/>
                </a:ext>
              </a:extLst>
            </p:cNvPr>
            <p:cNvSpPr/>
            <p:nvPr/>
          </p:nvSpPr>
          <p:spPr bwMode="auto">
            <a:xfrm>
              <a:off x="7624071" y="-121383"/>
              <a:ext cx="45796" cy="70824"/>
            </a:xfrm>
            <a:custGeom>
              <a:avLst/>
              <a:gdLst>
                <a:gd name="T0" fmla="*/ 86 w 86"/>
                <a:gd name="T1" fmla="*/ 133 h 133"/>
                <a:gd name="T2" fmla="*/ 0 w 86"/>
                <a:gd name="T3" fmla="*/ 133 h 133"/>
                <a:gd name="T4" fmla="*/ 0 w 86"/>
                <a:gd name="T5" fmla="*/ 0 h 133"/>
                <a:gd name="T6" fmla="*/ 28 w 86"/>
                <a:gd name="T7" fmla="*/ 0 h 133"/>
                <a:gd name="T8" fmla="*/ 28 w 86"/>
                <a:gd name="T9" fmla="*/ 111 h 133"/>
                <a:gd name="T10" fmla="*/ 86 w 86"/>
                <a:gd name="T11" fmla="*/ 111 h 133"/>
                <a:gd name="T12" fmla="*/ 86 w 86"/>
                <a:gd name="T13" fmla="*/ 133 h 133"/>
              </a:gdLst>
              <a:ahLst/>
              <a:cxnLst>
                <a:cxn ang="0">
                  <a:pos x="T0" y="T1"/>
                </a:cxn>
                <a:cxn ang="0">
                  <a:pos x="T2" y="T3"/>
                </a:cxn>
                <a:cxn ang="0">
                  <a:pos x="T4" y="T5"/>
                </a:cxn>
                <a:cxn ang="0">
                  <a:pos x="T6" y="T7"/>
                </a:cxn>
                <a:cxn ang="0">
                  <a:pos x="T8" y="T9"/>
                </a:cxn>
                <a:cxn ang="0">
                  <a:pos x="T10" y="T11"/>
                </a:cxn>
                <a:cxn ang="0">
                  <a:pos x="T12" y="T13"/>
                </a:cxn>
              </a:cxnLst>
              <a:rect l="0" t="0" r="r" b="b"/>
              <a:pathLst>
                <a:path w="86" h="133">
                  <a:moveTo>
                    <a:pt x="86" y="133"/>
                  </a:moveTo>
                  <a:lnTo>
                    <a:pt x="0" y="133"/>
                  </a:lnTo>
                  <a:lnTo>
                    <a:pt x="0" y="0"/>
                  </a:lnTo>
                  <a:lnTo>
                    <a:pt x="28" y="0"/>
                  </a:lnTo>
                  <a:lnTo>
                    <a:pt x="28" y="111"/>
                  </a:lnTo>
                  <a:lnTo>
                    <a:pt x="86" y="111"/>
                  </a:lnTo>
                  <a:lnTo>
                    <a:pt x="86" y="133"/>
                  </a:lnTo>
                  <a:close/>
                </a:path>
              </a:pathLst>
            </a:custGeom>
            <a:solidFill>
              <a:srgbClr val="14378B"/>
            </a:solidFill>
            <a:ln>
              <a:noFill/>
            </a:ln>
          </p:spPr>
          <p:txBody>
            <a:bodyPr anchor="ctr"/>
            <a:lstStyle/>
            <a:p>
              <a:pPr algn="ctr"/>
              <a:endParaRPr/>
            </a:p>
          </p:txBody>
        </p:sp>
        <p:sp>
          <p:nvSpPr>
            <p:cNvPr id="90" name="isļiḑê">
              <a:extLst>
                <a:ext uri="{FF2B5EF4-FFF2-40B4-BE49-F238E27FC236}">
                  <a16:creationId xmlns:a16="http://schemas.microsoft.com/office/drawing/2014/main" id="{DFE234E7-6EEF-D69A-652F-D466BEB92600}"/>
                </a:ext>
              </a:extLst>
            </p:cNvPr>
            <p:cNvSpPr/>
            <p:nvPr/>
          </p:nvSpPr>
          <p:spPr bwMode="auto">
            <a:xfrm>
              <a:off x="7698623"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7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7" y="0"/>
                  </a:cubicBezTo>
                  <a:cubicBezTo>
                    <a:pt x="84" y="2"/>
                    <a:pt x="99" y="15"/>
                    <a:pt x="100" y="39"/>
                  </a:cubicBezTo>
                  <a:close/>
                </a:path>
              </a:pathLst>
            </a:custGeom>
            <a:solidFill>
              <a:srgbClr val="14378B"/>
            </a:solidFill>
            <a:ln>
              <a:noFill/>
            </a:ln>
          </p:spPr>
          <p:txBody>
            <a:bodyPr anchor="ctr"/>
            <a:lstStyle/>
            <a:p>
              <a:pPr algn="ctr"/>
              <a:endParaRPr/>
            </a:p>
          </p:txBody>
        </p:sp>
        <p:sp>
          <p:nvSpPr>
            <p:cNvPr id="91" name="îṥḻide">
              <a:extLst>
                <a:ext uri="{FF2B5EF4-FFF2-40B4-BE49-F238E27FC236}">
                  <a16:creationId xmlns:a16="http://schemas.microsoft.com/office/drawing/2014/main" id="{A0391E73-FDD0-FC68-2DD3-62AD50D7FD29}"/>
                </a:ext>
              </a:extLst>
            </p:cNvPr>
            <p:cNvSpPr/>
            <p:nvPr/>
          </p:nvSpPr>
          <p:spPr bwMode="auto">
            <a:xfrm>
              <a:off x="7768382" y="-123513"/>
              <a:ext cx="67629" cy="74020"/>
            </a:xfrm>
            <a:custGeom>
              <a:avLst/>
              <a:gdLst>
                <a:gd name="T0" fmla="*/ 61 w 121"/>
                <a:gd name="T1" fmla="*/ 132 h 132"/>
                <a:gd name="T2" fmla="*/ 0 w 121"/>
                <a:gd name="T3" fmla="*/ 67 h 132"/>
                <a:gd name="T4" fmla="*/ 61 w 121"/>
                <a:gd name="T5" fmla="*/ 0 h 132"/>
                <a:gd name="T6" fmla="*/ 121 w 121"/>
                <a:gd name="T7" fmla="*/ 67 h 132"/>
                <a:gd name="T8" fmla="*/ 61 w 121"/>
                <a:gd name="T9" fmla="*/ 132 h 132"/>
                <a:gd name="T10" fmla="*/ 61 w 121"/>
                <a:gd name="T11" fmla="*/ 20 h 132"/>
                <a:gd name="T12" fmla="*/ 29 w 121"/>
                <a:gd name="T13" fmla="*/ 67 h 132"/>
                <a:gd name="T14" fmla="*/ 61 w 121"/>
                <a:gd name="T15" fmla="*/ 113 h 132"/>
                <a:gd name="T16" fmla="*/ 93 w 121"/>
                <a:gd name="T17" fmla="*/ 67 h 132"/>
                <a:gd name="T18" fmla="*/ 61 w 121"/>
                <a:gd name="T19" fmla="*/ 2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32">
                  <a:moveTo>
                    <a:pt x="61" y="132"/>
                  </a:moveTo>
                  <a:cubicBezTo>
                    <a:pt x="21" y="131"/>
                    <a:pt x="1" y="109"/>
                    <a:pt x="0" y="67"/>
                  </a:cubicBezTo>
                  <a:cubicBezTo>
                    <a:pt x="1" y="23"/>
                    <a:pt x="21" y="1"/>
                    <a:pt x="61" y="0"/>
                  </a:cubicBezTo>
                  <a:cubicBezTo>
                    <a:pt x="100" y="1"/>
                    <a:pt x="120" y="23"/>
                    <a:pt x="121" y="67"/>
                  </a:cubicBezTo>
                  <a:cubicBezTo>
                    <a:pt x="120" y="109"/>
                    <a:pt x="100" y="131"/>
                    <a:pt x="61" y="132"/>
                  </a:cubicBezTo>
                  <a:close/>
                  <a:moveTo>
                    <a:pt x="61" y="20"/>
                  </a:moveTo>
                  <a:cubicBezTo>
                    <a:pt x="39" y="20"/>
                    <a:pt x="29" y="36"/>
                    <a:pt x="29" y="67"/>
                  </a:cubicBezTo>
                  <a:cubicBezTo>
                    <a:pt x="29" y="98"/>
                    <a:pt x="39" y="113"/>
                    <a:pt x="61" y="113"/>
                  </a:cubicBezTo>
                  <a:cubicBezTo>
                    <a:pt x="82" y="113"/>
                    <a:pt x="93" y="98"/>
                    <a:pt x="93" y="67"/>
                  </a:cubicBezTo>
                  <a:cubicBezTo>
                    <a:pt x="93" y="36"/>
                    <a:pt x="82" y="20"/>
                    <a:pt x="61" y="20"/>
                  </a:cubicBezTo>
                  <a:close/>
                </a:path>
              </a:pathLst>
            </a:custGeom>
            <a:solidFill>
              <a:srgbClr val="14378B"/>
            </a:solidFill>
            <a:ln>
              <a:noFill/>
            </a:ln>
          </p:spPr>
          <p:txBody>
            <a:bodyPr anchor="ctr"/>
            <a:lstStyle/>
            <a:p>
              <a:pPr algn="ctr"/>
              <a:endParaRPr/>
            </a:p>
          </p:txBody>
        </p:sp>
        <p:sp>
          <p:nvSpPr>
            <p:cNvPr id="92" name="iṩ1íḋê">
              <a:extLst>
                <a:ext uri="{FF2B5EF4-FFF2-40B4-BE49-F238E27FC236}">
                  <a16:creationId xmlns:a16="http://schemas.microsoft.com/office/drawing/2014/main" id="{C52C64A1-4949-286E-6221-2E0C2ABC7B64}"/>
                </a:ext>
              </a:extLst>
            </p:cNvPr>
            <p:cNvSpPr/>
            <p:nvPr/>
          </p:nvSpPr>
          <p:spPr bwMode="auto">
            <a:xfrm>
              <a:off x="7850921" y="-121383"/>
              <a:ext cx="62304" cy="71889"/>
            </a:xfrm>
            <a:custGeom>
              <a:avLst/>
              <a:gdLst>
                <a:gd name="T0" fmla="*/ 84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8 w 111"/>
                <a:gd name="T13" fmla="*/ 0 h 129"/>
                <a:gd name="T14" fmla="*/ 28 w 111"/>
                <a:gd name="T15" fmla="*/ 70 h 129"/>
                <a:gd name="T16" fmla="*/ 56 w 111"/>
                <a:gd name="T17" fmla="*/ 110 h 129"/>
                <a:gd name="T18" fmla="*/ 84 w 111"/>
                <a:gd name="T19" fmla="*/ 70 h 129"/>
                <a:gd name="T20" fmla="*/ 84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4" y="0"/>
                  </a:moveTo>
                  <a:cubicBezTo>
                    <a:pt x="111" y="0"/>
                    <a:pt x="111" y="0"/>
                    <a:pt x="111" y="0"/>
                  </a:cubicBezTo>
                  <a:cubicBezTo>
                    <a:pt x="111" y="80"/>
                    <a:pt x="111" y="80"/>
                    <a:pt x="111" y="80"/>
                  </a:cubicBezTo>
                  <a:cubicBezTo>
                    <a:pt x="110" y="112"/>
                    <a:pt x="91" y="128"/>
                    <a:pt x="56" y="129"/>
                  </a:cubicBezTo>
                  <a:cubicBezTo>
                    <a:pt x="20" y="128"/>
                    <a:pt x="1" y="112"/>
                    <a:pt x="0" y="80"/>
                  </a:cubicBezTo>
                  <a:cubicBezTo>
                    <a:pt x="0" y="0"/>
                    <a:pt x="0" y="0"/>
                    <a:pt x="0" y="0"/>
                  </a:cubicBezTo>
                  <a:cubicBezTo>
                    <a:pt x="28" y="0"/>
                    <a:pt x="28" y="0"/>
                    <a:pt x="28" y="0"/>
                  </a:cubicBezTo>
                  <a:cubicBezTo>
                    <a:pt x="28" y="70"/>
                    <a:pt x="28" y="70"/>
                    <a:pt x="28" y="70"/>
                  </a:cubicBezTo>
                  <a:cubicBezTo>
                    <a:pt x="26" y="98"/>
                    <a:pt x="35" y="111"/>
                    <a:pt x="56" y="110"/>
                  </a:cubicBezTo>
                  <a:cubicBezTo>
                    <a:pt x="76" y="111"/>
                    <a:pt x="85" y="98"/>
                    <a:pt x="84" y="70"/>
                  </a:cubicBezTo>
                  <a:lnTo>
                    <a:pt x="84" y="0"/>
                  </a:lnTo>
                  <a:close/>
                </a:path>
              </a:pathLst>
            </a:custGeom>
            <a:solidFill>
              <a:srgbClr val="14378B"/>
            </a:solidFill>
            <a:ln>
              <a:noFill/>
            </a:ln>
          </p:spPr>
          <p:txBody>
            <a:bodyPr anchor="ctr"/>
            <a:lstStyle/>
            <a:p>
              <a:pPr algn="ctr"/>
              <a:endParaRPr/>
            </a:p>
          </p:txBody>
        </p:sp>
        <p:sp>
          <p:nvSpPr>
            <p:cNvPr id="93" name="isļiḑe">
              <a:extLst>
                <a:ext uri="{FF2B5EF4-FFF2-40B4-BE49-F238E27FC236}">
                  <a16:creationId xmlns:a16="http://schemas.microsoft.com/office/drawing/2014/main" id="{C4C3EA58-1CDE-9D07-7DA3-7D13345D2862}"/>
                </a:ext>
              </a:extLst>
            </p:cNvPr>
            <p:cNvSpPr/>
            <p:nvPr/>
          </p:nvSpPr>
          <p:spPr bwMode="auto">
            <a:xfrm>
              <a:off x="7924941" y="-121383"/>
              <a:ext cx="58044" cy="70824"/>
            </a:xfrm>
            <a:custGeom>
              <a:avLst/>
              <a:gdLst>
                <a:gd name="T0" fmla="*/ 0 w 109"/>
                <a:gd name="T1" fmla="*/ 22 h 133"/>
                <a:gd name="T2" fmla="*/ 0 w 109"/>
                <a:gd name="T3" fmla="*/ 0 h 133"/>
                <a:gd name="T4" fmla="*/ 109 w 109"/>
                <a:gd name="T5" fmla="*/ 0 h 133"/>
                <a:gd name="T6" fmla="*/ 109 w 109"/>
                <a:gd name="T7" fmla="*/ 22 h 133"/>
                <a:gd name="T8" fmla="*/ 69 w 109"/>
                <a:gd name="T9" fmla="*/ 22 h 133"/>
                <a:gd name="T10" fmla="*/ 69 w 109"/>
                <a:gd name="T11" fmla="*/ 133 h 133"/>
                <a:gd name="T12" fmla="*/ 40 w 109"/>
                <a:gd name="T13" fmla="*/ 133 h 133"/>
                <a:gd name="T14" fmla="*/ 40 w 109"/>
                <a:gd name="T15" fmla="*/ 22 h 133"/>
                <a:gd name="T16" fmla="*/ 0 w 109"/>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 h="133">
                  <a:moveTo>
                    <a:pt x="0" y="22"/>
                  </a:moveTo>
                  <a:lnTo>
                    <a:pt x="0" y="0"/>
                  </a:lnTo>
                  <a:lnTo>
                    <a:pt x="109" y="0"/>
                  </a:lnTo>
                  <a:lnTo>
                    <a:pt x="109"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94" name="išļïďè">
              <a:extLst>
                <a:ext uri="{FF2B5EF4-FFF2-40B4-BE49-F238E27FC236}">
                  <a16:creationId xmlns:a16="http://schemas.microsoft.com/office/drawing/2014/main" id="{A23DF067-4904-8A70-2E31-3758C01973BF}"/>
                </a:ext>
              </a:extLst>
            </p:cNvPr>
            <p:cNvSpPr/>
            <p:nvPr/>
          </p:nvSpPr>
          <p:spPr bwMode="auto">
            <a:xfrm>
              <a:off x="7994168" y="-121383"/>
              <a:ext cx="57511" cy="70824"/>
            </a:xfrm>
            <a:custGeom>
              <a:avLst/>
              <a:gdLst>
                <a:gd name="T0" fmla="*/ 28 w 108"/>
                <a:gd name="T1" fmla="*/ 133 h 133"/>
                <a:gd name="T2" fmla="*/ 0 w 108"/>
                <a:gd name="T3" fmla="*/ 133 h 133"/>
                <a:gd name="T4" fmla="*/ 0 w 108"/>
                <a:gd name="T5" fmla="*/ 0 h 133"/>
                <a:gd name="T6" fmla="*/ 28 w 108"/>
                <a:gd name="T7" fmla="*/ 0 h 133"/>
                <a:gd name="T8" fmla="*/ 28 w 108"/>
                <a:gd name="T9" fmla="*/ 52 h 133"/>
                <a:gd name="T10" fmla="*/ 79 w 108"/>
                <a:gd name="T11" fmla="*/ 52 h 133"/>
                <a:gd name="T12" fmla="*/ 79 w 108"/>
                <a:gd name="T13" fmla="*/ 0 h 133"/>
                <a:gd name="T14" fmla="*/ 108 w 108"/>
                <a:gd name="T15" fmla="*/ 0 h 133"/>
                <a:gd name="T16" fmla="*/ 108 w 108"/>
                <a:gd name="T17" fmla="*/ 133 h 133"/>
                <a:gd name="T18" fmla="*/ 80 w 108"/>
                <a:gd name="T19" fmla="*/ 133 h 133"/>
                <a:gd name="T20" fmla="*/ 80 w 108"/>
                <a:gd name="T21" fmla="*/ 75 h 133"/>
                <a:gd name="T22" fmla="*/ 28 w 108"/>
                <a:gd name="T23" fmla="*/ 75 h 133"/>
                <a:gd name="T24" fmla="*/ 28 w 108"/>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8" h="133">
                  <a:moveTo>
                    <a:pt x="28" y="133"/>
                  </a:moveTo>
                  <a:lnTo>
                    <a:pt x="0" y="133"/>
                  </a:lnTo>
                  <a:lnTo>
                    <a:pt x="0" y="0"/>
                  </a:lnTo>
                  <a:lnTo>
                    <a:pt x="28" y="0"/>
                  </a:lnTo>
                  <a:lnTo>
                    <a:pt x="28" y="52"/>
                  </a:lnTo>
                  <a:lnTo>
                    <a:pt x="79" y="52"/>
                  </a:lnTo>
                  <a:lnTo>
                    <a:pt x="79" y="0"/>
                  </a:lnTo>
                  <a:lnTo>
                    <a:pt x="108" y="0"/>
                  </a:lnTo>
                  <a:lnTo>
                    <a:pt x="108" y="133"/>
                  </a:lnTo>
                  <a:lnTo>
                    <a:pt x="80" y="133"/>
                  </a:lnTo>
                  <a:lnTo>
                    <a:pt x="80" y="75"/>
                  </a:lnTo>
                  <a:lnTo>
                    <a:pt x="28" y="75"/>
                  </a:lnTo>
                  <a:lnTo>
                    <a:pt x="28" y="133"/>
                  </a:lnTo>
                  <a:close/>
                </a:path>
              </a:pathLst>
            </a:custGeom>
            <a:solidFill>
              <a:srgbClr val="14378B"/>
            </a:solidFill>
            <a:ln>
              <a:noFill/>
            </a:ln>
          </p:spPr>
          <p:txBody>
            <a:bodyPr anchor="ctr"/>
            <a:lstStyle/>
            <a:p>
              <a:pPr algn="ctr"/>
              <a:endParaRPr/>
            </a:p>
          </p:txBody>
        </p:sp>
        <p:sp>
          <p:nvSpPr>
            <p:cNvPr id="95" name="íṩ1îdè">
              <a:extLst>
                <a:ext uri="{FF2B5EF4-FFF2-40B4-BE49-F238E27FC236}">
                  <a16:creationId xmlns:a16="http://schemas.microsoft.com/office/drawing/2014/main" id="{EF085BE4-9244-66E9-3B59-67C901E081A9}"/>
                </a:ext>
              </a:extLst>
            </p:cNvPr>
            <p:cNvSpPr/>
            <p:nvPr/>
          </p:nvSpPr>
          <p:spPr bwMode="auto">
            <a:xfrm>
              <a:off x="8090552" y="-121383"/>
              <a:ext cx="62304" cy="71889"/>
            </a:xfrm>
            <a:custGeom>
              <a:avLst/>
              <a:gdLst>
                <a:gd name="T0" fmla="*/ 83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7 w 111"/>
                <a:gd name="T13" fmla="*/ 0 h 129"/>
                <a:gd name="T14" fmla="*/ 27 w 111"/>
                <a:gd name="T15" fmla="*/ 70 h 129"/>
                <a:gd name="T16" fmla="*/ 56 w 111"/>
                <a:gd name="T17" fmla="*/ 110 h 129"/>
                <a:gd name="T18" fmla="*/ 83 w 111"/>
                <a:gd name="T19" fmla="*/ 70 h 129"/>
                <a:gd name="T20" fmla="*/ 83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3" y="0"/>
                  </a:moveTo>
                  <a:cubicBezTo>
                    <a:pt x="111" y="0"/>
                    <a:pt x="111" y="0"/>
                    <a:pt x="111" y="0"/>
                  </a:cubicBezTo>
                  <a:cubicBezTo>
                    <a:pt x="111" y="80"/>
                    <a:pt x="111" y="80"/>
                    <a:pt x="111" y="80"/>
                  </a:cubicBezTo>
                  <a:cubicBezTo>
                    <a:pt x="109" y="112"/>
                    <a:pt x="91" y="128"/>
                    <a:pt x="56" y="129"/>
                  </a:cubicBezTo>
                  <a:cubicBezTo>
                    <a:pt x="19" y="128"/>
                    <a:pt x="1" y="112"/>
                    <a:pt x="0" y="80"/>
                  </a:cubicBezTo>
                  <a:cubicBezTo>
                    <a:pt x="0" y="0"/>
                    <a:pt x="0" y="0"/>
                    <a:pt x="0" y="0"/>
                  </a:cubicBezTo>
                  <a:cubicBezTo>
                    <a:pt x="27" y="0"/>
                    <a:pt x="27" y="0"/>
                    <a:pt x="27" y="0"/>
                  </a:cubicBezTo>
                  <a:cubicBezTo>
                    <a:pt x="27" y="70"/>
                    <a:pt x="27" y="70"/>
                    <a:pt x="27" y="70"/>
                  </a:cubicBezTo>
                  <a:cubicBezTo>
                    <a:pt x="26" y="98"/>
                    <a:pt x="35" y="111"/>
                    <a:pt x="56" y="110"/>
                  </a:cubicBezTo>
                  <a:cubicBezTo>
                    <a:pt x="76" y="111"/>
                    <a:pt x="85" y="98"/>
                    <a:pt x="83" y="70"/>
                  </a:cubicBezTo>
                  <a:lnTo>
                    <a:pt x="83" y="0"/>
                  </a:lnTo>
                  <a:close/>
                </a:path>
              </a:pathLst>
            </a:custGeom>
            <a:solidFill>
              <a:srgbClr val="14378B"/>
            </a:solidFill>
            <a:ln>
              <a:noFill/>
            </a:ln>
          </p:spPr>
          <p:txBody>
            <a:bodyPr anchor="ctr"/>
            <a:lstStyle/>
            <a:p>
              <a:pPr algn="ctr"/>
              <a:endParaRPr/>
            </a:p>
          </p:txBody>
        </p:sp>
        <p:sp>
          <p:nvSpPr>
            <p:cNvPr id="96" name="íṣlïḓé">
              <a:extLst>
                <a:ext uri="{FF2B5EF4-FFF2-40B4-BE49-F238E27FC236}">
                  <a16:creationId xmlns:a16="http://schemas.microsoft.com/office/drawing/2014/main" id="{7D89F70D-B073-B2EE-8C0C-ADE2D62FAC86}"/>
                </a:ext>
              </a:extLst>
            </p:cNvPr>
            <p:cNvSpPr/>
            <p:nvPr/>
          </p:nvSpPr>
          <p:spPr bwMode="auto">
            <a:xfrm>
              <a:off x="8169897" y="-121383"/>
              <a:ext cx="64434" cy="70824"/>
            </a:xfrm>
            <a:custGeom>
              <a:avLst/>
              <a:gdLst>
                <a:gd name="T0" fmla="*/ 121 w 121"/>
                <a:gd name="T1" fmla="*/ 133 h 133"/>
                <a:gd name="T2" fmla="*/ 79 w 121"/>
                <a:gd name="T3" fmla="*/ 133 h 133"/>
                <a:gd name="T4" fmla="*/ 27 w 121"/>
                <a:gd name="T5" fmla="*/ 22 h 133"/>
                <a:gd name="T6" fmla="*/ 26 w 121"/>
                <a:gd name="T7" fmla="*/ 23 h 133"/>
                <a:gd name="T8" fmla="*/ 26 w 121"/>
                <a:gd name="T9" fmla="*/ 133 h 133"/>
                <a:gd name="T10" fmla="*/ 0 w 121"/>
                <a:gd name="T11" fmla="*/ 133 h 133"/>
                <a:gd name="T12" fmla="*/ 0 w 121"/>
                <a:gd name="T13" fmla="*/ 0 h 133"/>
                <a:gd name="T14" fmla="*/ 42 w 121"/>
                <a:gd name="T15" fmla="*/ 0 h 133"/>
                <a:gd name="T16" fmla="*/ 93 w 121"/>
                <a:gd name="T17" fmla="*/ 106 h 133"/>
                <a:gd name="T18" fmla="*/ 93 w 121"/>
                <a:gd name="T19" fmla="*/ 105 h 133"/>
                <a:gd name="T20" fmla="*/ 93 w 121"/>
                <a:gd name="T21" fmla="*/ 0 h 133"/>
                <a:gd name="T22" fmla="*/ 121 w 121"/>
                <a:gd name="T23" fmla="*/ 0 h 133"/>
                <a:gd name="T24" fmla="*/ 121 w 121"/>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1" h="133">
                  <a:moveTo>
                    <a:pt x="121" y="133"/>
                  </a:moveTo>
                  <a:lnTo>
                    <a:pt x="79" y="133"/>
                  </a:lnTo>
                  <a:lnTo>
                    <a:pt x="27" y="22"/>
                  </a:lnTo>
                  <a:lnTo>
                    <a:pt x="26" y="23"/>
                  </a:lnTo>
                  <a:lnTo>
                    <a:pt x="26" y="133"/>
                  </a:lnTo>
                  <a:lnTo>
                    <a:pt x="0" y="133"/>
                  </a:lnTo>
                  <a:lnTo>
                    <a:pt x="0" y="0"/>
                  </a:lnTo>
                  <a:lnTo>
                    <a:pt x="42" y="0"/>
                  </a:lnTo>
                  <a:lnTo>
                    <a:pt x="93" y="106"/>
                  </a:lnTo>
                  <a:lnTo>
                    <a:pt x="93" y="105"/>
                  </a:lnTo>
                  <a:lnTo>
                    <a:pt x="93" y="0"/>
                  </a:lnTo>
                  <a:lnTo>
                    <a:pt x="121" y="0"/>
                  </a:lnTo>
                  <a:lnTo>
                    <a:pt x="121" y="133"/>
                  </a:lnTo>
                  <a:close/>
                </a:path>
              </a:pathLst>
            </a:custGeom>
            <a:solidFill>
              <a:srgbClr val="14378B"/>
            </a:solidFill>
            <a:ln>
              <a:noFill/>
            </a:ln>
          </p:spPr>
          <p:txBody>
            <a:bodyPr anchor="ctr"/>
            <a:lstStyle/>
            <a:p>
              <a:pPr algn="ctr"/>
              <a:endParaRPr/>
            </a:p>
          </p:txBody>
        </p:sp>
        <p:sp>
          <p:nvSpPr>
            <p:cNvPr id="97" name="îŝliḑè">
              <a:extLst>
                <a:ext uri="{FF2B5EF4-FFF2-40B4-BE49-F238E27FC236}">
                  <a16:creationId xmlns:a16="http://schemas.microsoft.com/office/drawing/2014/main" id="{7748B624-0938-7C3E-99CF-EA79EB40B2AE}"/>
                </a:ext>
              </a:extLst>
            </p:cNvPr>
            <p:cNvSpPr/>
            <p:nvPr/>
          </p:nvSpPr>
          <p:spPr bwMode="auto">
            <a:xfrm>
              <a:off x="8249241" y="-121383"/>
              <a:ext cx="15443" cy="70824"/>
            </a:xfrm>
            <a:prstGeom prst="rect">
              <a:avLst/>
            </a:prstGeom>
            <a:solidFill>
              <a:srgbClr val="14378B"/>
            </a:solidFill>
            <a:ln>
              <a:noFill/>
            </a:ln>
          </p:spPr>
          <p:txBody>
            <a:bodyPr anchor="ctr"/>
            <a:lstStyle/>
            <a:p>
              <a:pPr algn="ctr"/>
              <a:endParaRPr/>
            </a:p>
          </p:txBody>
        </p:sp>
        <p:sp>
          <p:nvSpPr>
            <p:cNvPr id="98" name="íṥļiḍè">
              <a:extLst>
                <a:ext uri="{FF2B5EF4-FFF2-40B4-BE49-F238E27FC236}">
                  <a16:creationId xmlns:a16="http://schemas.microsoft.com/office/drawing/2014/main" id="{BF671704-EC2C-7873-E6D5-CB42504752F8}"/>
                </a:ext>
              </a:extLst>
            </p:cNvPr>
            <p:cNvSpPr/>
            <p:nvPr/>
          </p:nvSpPr>
          <p:spPr bwMode="auto">
            <a:xfrm>
              <a:off x="8274802" y="-121383"/>
              <a:ext cx="69227" cy="70824"/>
            </a:xfrm>
            <a:custGeom>
              <a:avLst/>
              <a:gdLst>
                <a:gd name="T0" fmla="*/ 49 w 130"/>
                <a:gd name="T1" fmla="*/ 133 h 133"/>
                <a:gd name="T2" fmla="*/ 0 w 130"/>
                <a:gd name="T3" fmla="*/ 0 h 133"/>
                <a:gd name="T4" fmla="*/ 32 w 130"/>
                <a:gd name="T5" fmla="*/ 0 h 133"/>
                <a:gd name="T6" fmla="*/ 66 w 130"/>
                <a:gd name="T7" fmla="*/ 106 h 133"/>
                <a:gd name="T8" fmla="*/ 67 w 130"/>
                <a:gd name="T9" fmla="*/ 106 h 133"/>
                <a:gd name="T10" fmla="*/ 102 w 130"/>
                <a:gd name="T11" fmla="*/ 0 h 133"/>
                <a:gd name="T12" fmla="*/ 130 w 130"/>
                <a:gd name="T13" fmla="*/ 0 h 133"/>
                <a:gd name="T14" fmla="*/ 81 w 130"/>
                <a:gd name="T15" fmla="*/ 133 h 133"/>
                <a:gd name="T16" fmla="*/ 49 w 130"/>
                <a:gd name="T17"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133">
                  <a:moveTo>
                    <a:pt x="49" y="133"/>
                  </a:moveTo>
                  <a:lnTo>
                    <a:pt x="0" y="0"/>
                  </a:lnTo>
                  <a:lnTo>
                    <a:pt x="32" y="0"/>
                  </a:lnTo>
                  <a:lnTo>
                    <a:pt x="66" y="106"/>
                  </a:lnTo>
                  <a:lnTo>
                    <a:pt x="67" y="106"/>
                  </a:lnTo>
                  <a:lnTo>
                    <a:pt x="102" y="0"/>
                  </a:lnTo>
                  <a:lnTo>
                    <a:pt x="130" y="0"/>
                  </a:lnTo>
                  <a:lnTo>
                    <a:pt x="81" y="133"/>
                  </a:lnTo>
                  <a:lnTo>
                    <a:pt x="49" y="133"/>
                  </a:lnTo>
                  <a:close/>
                </a:path>
              </a:pathLst>
            </a:custGeom>
            <a:solidFill>
              <a:srgbClr val="14378B"/>
            </a:solidFill>
            <a:ln>
              <a:noFill/>
            </a:ln>
          </p:spPr>
          <p:txBody>
            <a:bodyPr anchor="ctr"/>
            <a:lstStyle/>
            <a:p>
              <a:pPr algn="ctr"/>
              <a:endParaRPr/>
            </a:p>
          </p:txBody>
        </p:sp>
        <p:sp>
          <p:nvSpPr>
            <p:cNvPr id="99" name="îşļíďé">
              <a:extLst>
                <a:ext uri="{FF2B5EF4-FFF2-40B4-BE49-F238E27FC236}">
                  <a16:creationId xmlns:a16="http://schemas.microsoft.com/office/drawing/2014/main" id="{2D9A4CCB-E92F-6023-CD98-EEFF8F067DF3}"/>
                </a:ext>
              </a:extLst>
            </p:cNvPr>
            <p:cNvSpPr/>
            <p:nvPr/>
          </p:nvSpPr>
          <p:spPr bwMode="auto">
            <a:xfrm>
              <a:off x="8353614" y="-121383"/>
              <a:ext cx="48991" cy="70824"/>
            </a:xfrm>
            <a:custGeom>
              <a:avLst/>
              <a:gdLst>
                <a:gd name="T0" fmla="*/ 0 w 92"/>
                <a:gd name="T1" fmla="*/ 133 h 133"/>
                <a:gd name="T2" fmla="*/ 0 w 92"/>
                <a:gd name="T3" fmla="*/ 0 h 133"/>
                <a:gd name="T4" fmla="*/ 90 w 92"/>
                <a:gd name="T5" fmla="*/ 0 h 133"/>
                <a:gd name="T6" fmla="*/ 90 w 92"/>
                <a:gd name="T7" fmla="*/ 22 h 133"/>
                <a:gd name="T8" fmla="*/ 29 w 92"/>
                <a:gd name="T9" fmla="*/ 22 h 133"/>
                <a:gd name="T10" fmla="*/ 29 w 92"/>
                <a:gd name="T11" fmla="*/ 53 h 133"/>
                <a:gd name="T12" fmla="*/ 86 w 92"/>
                <a:gd name="T13" fmla="*/ 53 h 133"/>
                <a:gd name="T14" fmla="*/ 86 w 92"/>
                <a:gd name="T15" fmla="*/ 75 h 133"/>
                <a:gd name="T16" fmla="*/ 29 w 92"/>
                <a:gd name="T17" fmla="*/ 75 h 133"/>
                <a:gd name="T18" fmla="*/ 29 w 92"/>
                <a:gd name="T19" fmla="*/ 111 h 133"/>
                <a:gd name="T20" fmla="*/ 92 w 92"/>
                <a:gd name="T21" fmla="*/ 111 h 133"/>
                <a:gd name="T22" fmla="*/ 92 w 92"/>
                <a:gd name="T23" fmla="*/ 133 h 133"/>
                <a:gd name="T24" fmla="*/ 0 w 92"/>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2" h="133">
                  <a:moveTo>
                    <a:pt x="0" y="133"/>
                  </a:moveTo>
                  <a:lnTo>
                    <a:pt x="0" y="0"/>
                  </a:lnTo>
                  <a:lnTo>
                    <a:pt x="90" y="0"/>
                  </a:lnTo>
                  <a:lnTo>
                    <a:pt x="90" y="22"/>
                  </a:lnTo>
                  <a:lnTo>
                    <a:pt x="29" y="22"/>
                  </a:lnTo>
                  <a:lnTo>
                    <a:pt x="29" y="53"/>
                  </a:lnTo>
                  <a:lnTo>
                    <a:pt x="86" y="53"/>
                  </a:lnTo>
                  <a:lnTo>
                    <a:pt x="86" y="75"/>
                  </a:lnTo>
                  <a:lnTo>
                    <a:pt x="29" y="75"/>
                  </a:lnTo>
                  <a:lnTo>
                    <a:pt x="29" y="111"/>
                  </a:lnTo>
                  <a:lnTo>
                    <a:pt x="92" y="111"/>
                  </a:lnTo>
                  <a:lnTo>
                    <a:pt x="92" y="133"/>
                  </a:lnTo>
                  <a:lnTo>
                    <a:pt x="0" y="133"/>
                  </a:lnTo>
                  <a:close/>
                </a:path>
              </a:pathLst>
            </a:custGeom>
            <a:solidFill>
              <a:srgbClr val="14378B"/>
            </a:solidFill>
            <a:ln>
              <a:noFill/>
            </a:ln>
          </p:spPr>
          <p:txBody>
            <a:bodyPr anchor="ctr"/>
            <a:lstStyle/>
            <a:p>
              <a:pPr algn="ctr"/>
              <a:endParaRPr/>
            </a:p>
          </p:txBody>
        </p:sp>
        <p:sp>
          <p:nvSpPr>
            <p:cNvPr id="100" name="íšļîḓé">
              <a:extLst>
                <a:ext uri="{FF2B5EF4-FFF2-40B4-BE49-F238E27FC236}">
                  <a16:creationId xmlns:a16="http://schemas.microsoft.com/office/drawing/2014/main" id="{13C43E6E-3184-BCD4-DC5B-F8C8A8FE439E}"/>
                </a:ext>
              </a:extLst>
            </p:cNvPr>
            <p:cNvSpPr/>
            <p:nvPr/>
          </p:nvSpPr>
          <p:spPr bwMode="auto">
            <a:xfrm>
              <a:off x="8417515" y="-121383"/>
              <a:ext cx="57511" cy="70824"/>
            </a:xfrm>
            <a:custGeom>
              <a:avLst/>
              <a:gdLst>
                <a:gd name="T0" fmla="*/ 27 w 103"/>
                <a:gd name="T1" fmla="*/ 21 h 127"/>
                <a:gd name="T2" fmla="*/ 27 w 103"/>
                <a:gd name="T3" fmla="*/ 55 h 127"/>
                <a:gd name="T4" fmla="*/ 50 w 103"/>
                <a:gd name="T5" fmla="*/ 55 h 127"/>
                <a:gd name="T6" fmla="*/ 70 w 103"/>
                <a:gd name="T7" fmla="*/ 37 h 127"/>
                <a:gd name="T8" fmla="*/ 50 w 103"/>
                <a:gd name="T9" fmla="*/ 21 h 127"/>
                <a:gd name="T10" fmla="*/ 27 w 103"/>
                <a:gd name="T11" fmla="*/ 21 h 127"/>
                <a:gd name="T12" fmla="*/ 27 w 103"/>
                <a:gd name="T13" fmla="*/ 76 h 127"/>
                <a:gd name="T14" fmla="*/ 27 w 103"/>
                <a:gd name="T15" fmla="*/ 127 h 127"/>
                <a:gd name="T16" fmla="*/ 0 w 103"/>
                <a:gd name="T17" fmla="*/ 127 h 127"/>
                <a:gd name="T18" fmla="*/ 0 w 103"/>
                <a:gd name="T19" fmla="*/ 0 h 127"/>
                <a:gd name="T20" fmla="*/ 54 w 103"/>
                <a:gd name="T21" fmla="*/ 0 h 127"/>
                <a:gd name="T22" fmla="*/ 98 w 103"/>
                <a:gd name="T23" fmla="*/ 33 h 127"/>
                <a:gd name="T24" fmla="*/ 72 w 103"/>
                <a:gd name="T25" fmla="*/ 64 h 127"/>
                <a:gd name="T26" fmla="*/ 72 w 103"/>
                <a:gd name="T27" fmla="*/ 65 h 127"/>
                <a:gd name="T28" fmla="*/ 95 w 103"/>
                <a:gd name="T29" fmla="*/ 93 h 127"/>
                <a:gd name="T30" fmla="*/ 96 w 103"/>
                <a:gd name="T31" fmla="*/ 97 h 127"/>
                <a:gd name="T32" fmla="*/ 103 w 103"/>
                <a:gd name="T33" fmla="*/ 127 h 127"/>
                <a:gd name="T34" fmla="*/ 73 w 103"/>
                <a:gd name="T35" fmla="*/ 127 h 127"/>
                <a:gd name="T36" fmla="*/ 68 w 103"/>
                <a:gd name="T37" fmla="*/ 93 h 127"/>
                <a:gd name="T38" fmla="*/ 56 w 103"/>
                <a:gd name="T39" fmla="*/ 76 h 127"/>
                <a:gd name="T40" fmla="*/ 27 w 103"/>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3" h="127">
                  <a:moveTo>
                    <a:pt x="27" y="21"/>
                  </a:moveTo>
                  <a:cubicBezTo>
                    <a:pt x="27" y="55"/>
                    <a:pt x="27" y="55"/>
                    <a:pt x="27" y="55"/>
                  </a:cubicBezTo>
                  <a:cubicBezTo>
                    <a:pt x="50" y="55"/>
                    <a:pt x="50" y="55"/>
                    <a:pt x="50" y="55"/>
                  </a:cubicBezTo>
                  <a:cubicBezTo>
                    <a:pt x="63" y="55"/>
                    <a:pt x="70" y="49"/>
                    <a:pt x="70" y="37"/>
                  </a:cubicBezTo>
                  <a:cubicBezTo>
                    <a:pt x="70"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5" y="66"/>
                    <a:pt x="92" y="75"/>
                    <a:pt x="95" y="93"/>
                  </a:cubicBezTo>
                  <a:cubicBezTo>
                    <a:pt x="95" y="95"/>
                    <a:pt x="96" y="96"/>
                    <a:pt x="96" y="97"/>
                  </a:cubicBezTo>
                  <a:cubicBezTo>
                    <a:pt x="97" y="112"/>
                    <a:pt x="99" y="122"/>
                    <a:pt x="103" y="127"/>
                  </a:cubicBezTo>
                  <a:cubicBezTo>
                    <a:pt x="73" y="127"/>
                    <a:pt x="73" y="127"/>
                    <a:pt x="73" y="127"/>
                  </a:cubicBezTo>
                  <a:cubicBezTo>
                    <a:pt x="70" y="116"/>
                    <a:pt x="69"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101" name="ïṩlïdé">
              <a:extLst>
                <a:ext uri="{FF2B5EF4-FFF2-40B4-BE49-F238E27FC236}">
                  <a16:creationId xmlns:a16="http://schemas.microsoft.com/office/drawing/2014/main" id="{794E78DD-1255-51B5-CD7C-8273FC0990A4}"/>
                </a:ext>
              </a:extLst>
            </p:cNvPr>
            <p:cNvSpPr/>
            <p:nvPr/>
          </p:nvSpPr>
          <p:spPr bwMode="auto">
            <a:xfrm>
              <a:off x="8483547"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6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6" y="0"/>
                  </a:cubicBezTo>
                  <a:cubicBezTo>
                    <a:pt x="84" y="2"/>
                    <a:pt x="98" y="15"/>
                    <a:pt x="100" y="39"/>
                  </a:cubicBezTo>
                  <a:close/>
                </a:path>
              </a:pathLst>
            </a:custGeom>
            <a:solidFill>
              <a:srgbClr val="14378B"/>
            </a:solidFill>
            <a:ln>
              <a:noFill/>
            </a:ln>
          </p:spPr>
          <p:txBody>
            <a:bodyPr anchor="ctr"/>
            <a:lstStyle/>
            <a:p>
              <a:pPr algn="ctr"/>
              <a:endParaRPr/>
            </a:p>
          </p:txBody>
        </p:sp>
        <p:sp>
          <p:nvSpPr>
            <p:cNvPr id="102" name="îṩlïḍê">
              <a:extLst>
                <a:ext uri="{FF2B5EF4-FFF2-40B4-BE49-F238E27FC236}">
                  <a16:creationId xmlns:a16="http://schemas.microsoft.com/office/drawing/2014/main" id="{25E827BE-405E-D7B9-EAF3-D0227DDFF89C}"/>
                </a:ext>
              </a:extLst>
            </p:cNvPr>
            <p:cNvSpPr/>
            <p:nvPr/>
          </p:nvSpPr>
          <p:spPr bwMode="auto">
            <a:xfrm>
              <a:off x="8555437" y="-121383"/>
              <a:ext cx="15443" cy="70824"/>
            </a:xfrm>
            <a:prstGeom prst="rect">
              <a:avLst/>
            </a:prstGeom>
            <a:solidFill>
              <a:srgbClr val="14378B"/>
            </a:solidFill>
            <a:ln>
              <a:noFill/>
            </a:ln>
          </p:spPr>
          <p:txBody>
            <a:bodyPr anchor="ctr"/>
            <a:lstStyle/>
            <a:p>
              <a:pPr algn="ctr"/>
              <a:endParaRPr/>
            </a:p>
          </p:txBody>
        </p:sp>
        <p:sp>
          <p:nvSpPr>
            <p:cNvPr id="149" name="ïSliḋè">
              <a:extLst>
                <a:ext uri="{FF2B5EF4-FFF2-40B4-BE49-F238E27FC236}">
                  <a16:creationId xmlns:a16="http://schemas.microsoft.com/office/drawing/2014/main" id="{17E6F9C9-622F-4F9A-9BE5-64CF273E0FD3}"/>
                </a:ext>
              </a:extLst>
            </p:cNvPr>
            <p:cNvSpPr/>
            <p:nvPr/>
          </p:nvSpPr>
          <p:spPr bwMode="auto">
            <a:xfrm>
              <a:off x="8580997" y="-121383"/>
              <a:ext cx="57511" cy="70824"/>
            </a:xfrm>
            <a:custGeom>
              <a:avLst/>
              <a:gdLst>
                <a:gd name="T0" fmla="*/ 0 w 108"/>
                <a:gd name="T1" fmla="*/ 22 h 133"/>
                <a:gd name="T2" fmla="*/ 0 w 108"/>
                <a:gd name="T3" fmla="*/ 0 h 133"/>
                <a:gd name="T4" fmla="*/ 108 w 108"/>
                <a:gd name="T5" fmla="*/ 0 h 133"/>
                <a:gd name="T6" fmla="*/ 108 w 108"/>
                <a:gd name="T7" fmla="*/ 22 h 133"/>
                <a:gd name="T8" fmla="*/ 68 w 108"/>
                <a:gd name="T9" fmla="*/ 22 h 133"/>
                <a:gd name="T10" fmla="*/ 68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8" y="22"/>
                  </a:lnTo>
                  <a:lnTo>
                    <a:pt x="68" y="133"/>
                  </a:lnTo>
                  <a:lnTo>
                    <a:pt x="40" y="133"/>
                  </a:lnTo>
                  <a:lnTo>
                    <a:pt x="40" y="22"/>
                  </a:lnTo>
                  <a:lnTo>
                    <a:pt x="0" y="22"/>
                  </a:lnTo>
                  <a:close/>
                </a:path>
              </a:pathLst>
            </a:custGeom>
            <a:solidFill>
              <a:srgbClr val="14378B"/>
            </a:solidFill>
            <a:ln>
              <a:noFill/>
            </a:ln>
          </p:spPr>
          <p:txBody>
            <a:bodyPr anchor="ctr"/>
            <a:lstStyle/>
            <a:p>
              <a:pPr algn="ctr"/>
              <a:endParaRPr/>
            </a:p>
          </p:txBody>
        </p:sp>
        <p:sp>
          <p:nvSpPr>
            <p:cNvPr id="150" name="îś1îde">
              <a:extLst>
                <a:ext uri="{FF2B5EF4-FFF2-40B4-BE49-F238E27FC236}">
                  <a16:creationId xmlns:a16="http://schemas.microsoft.com/office/drawing/2014/main" id="{874631F8-72F5-1F3A-3E25-D51CFB7ED7C6}"/>
                </a:ext>
              </a:extLst>
            </p:cNvPr>
            <p:cNvSpPr/>
            <p:nvPr/>
          </p:nvSpPr>
          <p:spPr bwMode="auto">
            <a:xfrm>
              <a:off x="8644366" y="-121383"/>
              <a:ext cx="63369" cy="70824"/>
            </a:xfrm>
            <a:custGeom>
              <a:avLst/>
              <a:gdLst>
                <a:gd name="T0" fmla="*/ 45 w 119"/>
                <a:gd name="T1" fmla="*/ 133 h 133"/>
                <a:gd name="T2" fmla="*/ 45 w 119"/>
                <a:gd name="T3" fmla="*/ 90 h 133"/>
                <a:gd name="T4" fmla="*/ 0 w 119"/>
                <a:gd name="T5" fmla="*/ 0 h 133"/>
                <a:gd name="T6" fmla="*/ 34 w 119"/>
                <a:gd name="T7" fmla="*/ 0 h 133"/>
                <a:gd name="T8" fmla="*/ 61 w 119"/>
                <a:gd name="T9" fmla="*/ 61 h 133"/>
                <a:gd name="T10" fmla="*/ 89 w 119"/>
                <a:gd name="T11" fmla="*/ 0 h 133"/>
                <a:gd name="T12" fmla="*/ 119 w 119"/>
                <a:gd name="T13" fmla="*/ 0 h 133"/>
                <a:gd name="T14" fmla="*/ 74 w 119"/>
                <a:gd name="T15" fmla="*/ 90 h 133"/>
                <a:gd name="T16" fmla="*/ 74 w 119"/>
                <a:gd name="T17" fmla="*/ 133 h 133"/>
                <a:gd name="T18" fmla="*/ 45 w 119"/>
                <a:gd name="T19"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9" h="133">
                  <a:moveTo>
                    <a:pt x="45" y="133"/>
                  </a:moveTo>
                  <a:lnTo>
                    <a:pt x="45" y="90"/>
                  </a:lnTo>
                  <a:lnTo>
                    <a:pt x="0" y="0"/>
                  </a:lnTo>
                  <a:lnTo>
                    <a:pt x="34" y="0"/>
                  </a:lnTo>
                  <a:lnTo>
                    <a:pt x="61" y="61"/>
                  </a:lnTo>
                  <a:lnTo>
                    <a:pt x="89" y="0"/>
                  </a:lnTo>
                  <a:lnTo>
                    <a:pt x="119" y="0"/>
                  </a:lnTo>
                  <a:lnTo>
                    <a:pt x="74" y="90"/>
                  </a:lnTo>
                  <a:lnTo>
                    <a:pt x="74" y="133"/>
                  </a:lnTo>
                  <a:lnTo>
                    <a:pt x="45" y="133"/>
                  </a:lnTo>
                  <a:close/>
                </a:path>
              </a:pathLst>
            </a:custGeom>
            <a:solidFill>
              <a:srgbClr val="14378B"/>
            </a:solidFill>
            <a:ln>
              <a:noFill/>
            </a:ln>
          </p:spPr>
          <p:txBody>
            <a:bodyPr anchor="ctr"/>
            <a:lstStyle/>
            <a:p>
              <a:pPr algn="ctr"/>
              <a:endParaRPr/>
            </a:p>
          </p:txBody>
        </p:sp>
        <p:grpSp>
          <p:nvGrpSpPr>
            <p:cNvPr id="151" name="组合 150">
              <a:extLst>
                <a:ext uri="{FF2B5EF4-FFF2-40B4-BE49-F238E27FC236}">
                  <a16:creationId xmlns:a16="http://schemas.microsoft.com/office/drawing/2014/main" id="{90D8C157-7462-C594-130F-19F119225AE2}"/>
                </a:ext>
              </a:extLst>
            </p:cNvPr>
            <p:cNvGrpSpPr/>
            <p:nvPr/>
          </p:nvGrpSpPr>
          <p:grpSpPr>
            <a:xfrm>
              <a:off x="6468241" y="-589995"/>
              <a:ext cx="621463" cy="623075"/>
              <a:chOff x="5786829" y="126955"/>
              <a:chExt cx="1534722" cy="1538704"/>
            </a:xfrm>
            <a:solidFill>
              <a:srgbClr val="14378B"/>
            </a:solidFill>
          </p:grpSpPr>
          <p:sp>
            <p:nvSpPr>
              <p:cNvPr id="152" name="任意多边形: 形状 151">
                <a:extLst>
                  <a:ext uri="{FF2B5EF4-FFF2-40B4-BE49-F238E27FC236}">
                    <a16:creationId xmlns:a16="http://schemas.microsoft.com/office/drawing/2014/main" id="{B9C7AAD8-56A1-F03B-6343-846821770F08}"/>
                  </a:ext>
                </a:extLst>
              </p:cNvPr>
              <p:cNvSpPr/>
              <p:nvPr/>
            </p:nvSpPr>
            <p:spPr bwMode="auto">
              <a:xfrm>
                <a:off x="5786829" y="126955"/>
                <a:ext cx="1534722" cy="1538704"/>
              </a:xfrm>
              <a:custGeom>
                <a:avLst/>
                <a:gdLst>
                  <a:gd name="connsiteX0" fmla="*/ 767361 w 1534722"/>
                  <a:gd name="connsiteY0" fmla="*/ 17259 h 1538704"/>
                  <a:gd name="connsiteX1" fmla="*/ 16594 w 1534722"/>
                  <a:gd name="connsiteY1" fmla="*/ 769353 h 1538704"/>
                  <a:gd name="connsiteX2" fmla="*/ 767361 w 1534722"/>
                  <a:gd name="connsiteY2" fmla="*/ 1521447 h 1538704"/>
                  <a:gd name="connsiteX3" fmla="*/ 1518128 w 1534722"/>
                  <a:gd name="connsiteY3" fmla="*/ 769353 h 1538704"/>
                  <a:gd name="connsiteX4" fmla="*/ 767361 w 1534722"/>
                  <a:gd name="connsiteY4" fmla="*/ 17259 h 1538704"/>
                  <a:gd name="connsiteX5" fmla="*/ 767361 w 1534722"/>
                  <a:gd name="connsiteY5" fmla="*/ 0 h 1538704"/>
                  <a:gd name="connsiteX6" fmla="*/ 1534722 w 1534722"/>
                  <a:gd name="connsiteY6" fmla="*/ 769352 h 1538704"/>
                  <a:gd name="connsiteX7" fmla="*/ 767361 w 1534722"/>
                  <a:gd name="connsiteY7" fmla="*/ 1538704 h 1538704"/>
                  <a:gd name="connsiteX8" fmla="*/ 0 w 1534722"/>
                  <a:gd name="connsiteY8" fmla="*/ 769352 h 1538704"/>
                  <a:gd name="connsiteX9" fmla="*/ 767361 w 1534722"/>
                  <a:gd name="connsiteY9" fmla="*/ 0 h 1538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34722" h="1538704">
                    <a:moveTo>
                      <a:pt x="767361" y="17259"/>
                    </a:moveTo>
                    <a:cubicBezTo>
                      <a:pt x="352724" y="17259"/>
                      <a:pt x="16594" y="353983"/>
                      <a:pt x="16594" y="769353"/>
                    </a:cubicBezTo>
                    <a:cubicBezTo>
                      <a:pt x="16594" y="1184723"/>
                      <a:pt x="352724" y="1521447"/>
                      <a:pt x="767361" y="1521447"/>
                    </a:cubicBezTo>
                    <a:cubicBezTo>
                      <a:pt x="1181998" y="1521447"/>
                      <a:pt x="1518128" y="1184723"/>
                      <a:pt x="1518128" y="769353"/>
                    </a:cubicBezTo>
                    <a:cubicBezTo>
                      <a:pt x="1518128" y="353983"/>
                      <a:pt x="1181998" y="17259"/>
                      <a:pt x="767361" y="17259"/>
                    </a:cubicBezTo>
                    <a:close/>
                    <a:moveTo>
                      <a:pt x="767361" y="0"/>
                    </a:moveTo>
                    <a:cubicBezTo>
                      <a:pt x="1191163" y="0"/>
                      <a:pt x="1534722" y="344451"/>
                      <a:pt x="1534722" y="769352"/>
                    </a:cubicBezTo>
                    <a:cubicBezTo>
                      <a:pt x="1534722" y="1194253"/>
                      <a:pt x="1191163" y="1538704"/>
                      <a:pt x="767361" y="1538704"/>
                    </a:cubicBezTo>
                    <a:cubicBezTo>
                      <a:pt x="343559" y="1538704"/>
                      <a:pt x="0" y="1194253"/>
                      <a:pt x="0" y="769352"/>
                    </a:cubicBezTo>
                    <a:cubicBezTo>
                      <a:pt x="0" y="344451"/>
                      <a:pt x="343559" y="0"/>
                      <a:pt x="767361" y="0"/>
                    </a:cubicBezTo>
                    <a:close/>
                  </a:path>
                </a:pathLst>
              </a:custGeom>
              <a:grpFill/>
              <a:ln>
                <a:noFill/>
              </a:ln>
            </p:spPr>
            <p:txBody>
              <a:bodyPr wrap="square" anchor="ctr">
                <a:noAutofit/>
              </a:bodyPr>
              <a:lstStyle/>
              <a:p>
                <a:pPr algn="ctr"/>
                <a:endParaRPr/>
              </a:p>
            </p:txBody>
          </p:sp>
          <p:sp>
            <p:nvSpPr>
              <p:cNvPr id="153" name="任意多边形: 形状 152">
                <a:extLst>
                  <a:ext uri="{FF2B5EF4-FFF2-40B4-BE49-F238E27FC236}">
                    <a16:creationId xmlns:a16="http://schemas.microsoft.com/office/drawing/2014/main" id="{4B71ACE5-53AA-8E80-66E7-BF521CFCBFA5}"/>
                  </a:ext>
                </a:extLst>
              </p:cNvPr>
              <p:cNvSpPr/>
              <p:nvPr/>
            </p:nvSpPr>
            <p:spPr bwMode="auto">
              <a:xfrm>
                <a:off x="5939505" y="279629"/>
                <a:ext cx="1230700" cy="1233354"/>
              </a:xfrm>
              <a:custGeom>
                <a:avLst/>
                <a:gdLst>
                  <a:gd name="connsiteX0" fmla="*/ 615350 w 1230700"/>
                  <a:gd name="connsiteY0" fmla="*/ 15931 h 1233354"/>
                  <a:gd name="connsiteX1" fmla="*/ 17259 w 1230700"/>
                  <a:gd name="connsiteY1" fmla="*/ 616012 h 1233354"/>
                  <a:gd name="connsiteX2" fmla="*/ 615350 w 1230700"/>
                  <a:gd name="connsiteY2" fmla="*/ 1216093 h 1233354"/>
                  <a:gd name="connsiteX3" fmla="*/ 1213441 w 1230700"/>
                  <a:gd name="connsiteY3" fmla="*/ 616012 h 1233354"/>
                  <a:gd name="connsiteX4" fmla="*/ 615350 w 1230700"/>
                  <a:gd name="connsiteY4" fmla="*/ 15931 h 1233354"/>
                  <a:gd name="connsiteX5" fmla="*/ 615350 w 1230700"/>
                  <a:gd name="connsiteY5" fmla="*/ 0 h 1233354"/>
                  <a:gd name="connsiteX6" fmla="*/ 1230700 w 1230700"/>
                  <a:gd name="connsiteY6" fmla="*/ 616677 h 1233354"/>
                  <a:gd name="connsiteX7" fmla="*/ 615350 w 1230700"/>
                  <a:gd name="connsiteY7" fmla="*/ 1233354 h 1233354"/>
                  <a:gd name="connsiteX8" fmla="*/ 0 w 1230700"/>
                  <a:gd name="connsiteY8" fmla="*/ 616677 h 1233354"/>
                  <a:gd name="connsiteX9" fmla="*/ 615350 w 1230700"/>
                  <a:gd name="connsiteY9" fmla="*/ 0 h 1233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0700" h="1233354">
                    <a:moveTo>
                      <a:pt x="615350" y="15931"/>
                    </a:moveTo>
                    <a:cubicBezTo>
                      <a:pt x="285033" y="15931"/>
                      <a:pt x="17259" y="284596"/>
                      <a:pt x="17259" y="616012"/>
                    </a:cubicBezTo>
                    <a:cubicBezTo>
                      <a:pt x="17259" y="947428"/>
                      <a:pt x="285033" y="1216093"/>
                      <a:pt x="615350" y="1216093"/>
                    </a:cubicBezTo>
                    <a:cubicBezTo>
                      <a:pt x="945667" y="1216093"/>
                      <a:pt x="1213441" y="947428"/>
                      <a:pt x="1213441" y="616012"/>
                    </a:cubicBezTo>
                    <a:cubicBezTo>
                      <a:pt x="1213441" y="284596"/>
                      <a:pt x="945667" y="15931"/>
                      <a:pt x="615350" y="15931"/>
                    </a:cubicBezTo>
                    <a:close/>
                    <a:moveTo>
                      <a:pt x="615350" y="0"/>
                    </a:moveTo>
                    <a:cubicBezTo>
                      <a:pt x="955198" y="0"/>
                      <a:pt x="1230700" y="276096"/>
                      <a:pt x="1230700" y="616677"/>
                    </a:cubicBezTo>
                    <a:cubicBezTo>
                      <a:pt x="1230700" y="957258"/>
                      <a:pt x="955198" y="1233354"/>
                      <a:pt x="615350" y="1233354"/>
                    </a:cubicBezTo>
                    <a:cubicBezTo>
                      <a:pt x="275502" y="1233354"/>
                      <a:pt x="0" y="957258"/>
                      <a:pt x="0" y="616677"/>
                    </a:cubicBezTo>
                    <a:cubicBezTo>
                      <a:pt x="0" y="276096"/>
                      <a:pt x="275502" y="0"/>
                      <a:pt x="615350" y="0"/>
                    </a:cubicBezTo>
                    <a:close/>
                  </a:path>
                </a:pathLst>
              </a:custGeom>
              <a:grpFill/>
              <a:ln>
                <a:noFill/>
              </a:ln>
            </p:spPr>
            <p:txBody>
              <a:bodyPr wrap="square" anchor="ctr">
                <a:noAutofit/>
              </a:bodyPr>
              <a:lstStyle/>
              <a:p>
                <a:pPr algn="ctr"/>
                <a:endParaRPr/>
              </a:p>
            </p:txBody>
          </p:sp>
          <p:sp>
            <p:nvSpPr>
              <p:cNvPr id="156" name="任意多边形: 形状 155">
                <a:extLst>
                  <a:ext uri="{FF2B5EF4-FFF2-40B4-BE49-F238E27FC236}">
                    <a16:creationId xmlns:a16="http://schemas.microsoft.com/office/drawing/2014/main" id="{1EDC46CA-41ED-6EA6-1941-A813313157DE}"/>
                  </a:ext>
                </a:extLst>
              </p:cNvPr>
              <p:cNvSpPr/>
              <p:nvPr/>
            </p:nvSpPr>
            <p:spPr bwMode="auto">
              <a:xfrm>
                <a:off x="5968710" y="308836"/>
                <a:ext cx="1172284" cy="1173612"/>
              </a:xfrm>
              <a:custGeom>
                <a:avLst/>
                <a:gdLst>
                  <a:gd name="connsiteX0" fmla="*/ 234991 w 1172284"/>
                  <a:gd name="connsiteY0" fmla="*/ 388993 h 1173612"/>
                  <a:gd name="connsiteX1" fmla="*/ 92968 w 1172284"/>
                  <a:gd name="connsiteY1" fmla="*/ 539400 h 1173612"/>
                  <a:gd name="connsiteX2" fmla="*/ 105500 w 1172284"/>
                  <a:gd name="connsiteY2" fmla="*/ 664739 h 1173612"/>
                  <a:gd name="connsiteX3" fmla="*/ 317142 w 1172284"/>
                  <a:gd name="connsiteY3" fmla="*/ 872245 h 1173612"/>
                  <a:gd name="connsiteX4" fmla="*/ 520429 w 1172284"/>
                  <a:gd name="connsiteY4" fmla="*/ 661954 h 1173612"/>
                  <a:gd name="connsiteX5" fmla="*/ 439671 w 1172284"/>
                  <a:gd name="connsiteY5" fmla="*/ 583965 h 1173612"/>
                  <a:gd name="connsiteX6" fmla="*/ 312964 w 1172284"/>
                  <a:gd name="connsiteY6" fmla="*/ 714875 h 1173612"/>
                  <a:gd name="connsiteX7" fmla="*/ 229422 w 1172284"/>
                  <a:gd name="connsiteY7" fmla="*/ 632708 h 1173612"/>
                  <a:gd name="connsiteX8" fmla="*/ 222460 w 1172284"/>
                  <a:gd name="connsiteY8" fmla="*/ 554719 h 1173612"/>
                  <a:gd name="connsiteX9" fmla="*/ 272585 w 1172284"/>
                  <a:gd name="connsiteY9" fmla="*/ 494835 h 1173612"/>
                  <a:gd name="connsiteX10" fmla="*/ 363090 w 1172284"/>
                  <a:gd name="connsiteY10" fmla="*/ 575609 h 1173612"/>
                  <a:gd name="connsiteX11" fmla="*/ 396507 w 1172284"/>
                  <a:gd name="connsiteY11" fmla="*/ 542185 h 1173612"/>
                  <a:gd name="connsiteX12" fmla="*/ 885806 w 1172284"/>
                  <a:gd name="connsiteY12" fmla="*/ 337217 h 1173612"/>
                  <a:gd name="connsiteX13" fmla="*/ 809299 w 1172284"/>
                  <a:gd name="connsiteY13" fmla="*/ 416766 h 1173612"/>
                  <a:gd name="connsiteX14" fmla="*/ 910845 w 1172284"/>
                  <a:gd name="connsiteY14" fmla="*/ 511666 h 1173612"/>
                  <a:gd name="connsiteX15" fmla="*/ 953967 w 1172284"/>
                  <a:gd name="connsiteY15" fmla="*/ 619127 h 1173612"/>
                  <a:gd name="connsiteX16" fmla="*/ 891370 w 1172284"/>
                  <a:gd name="connsiteY16" fmla="*/ 691698 h 1173612"/>
                  <a:gd name="connsiteX17" fmla="*/ 711926 w 1172284"/>
                  <a:gd name="connsiteY17" fmla="*/ 517249 h 1173612"/>
                  <a:gd name="connsiteX18" fmla="*/ 675759 w 1172284"/>
                  <a:gd name="connsiteY18" fmla="*/ 552138 h 1173612"/>
                  <a:gd name="connsiteX19" fmla="*/ 930319 w 1172284"/>
                  <a:gd name="connsiteY19" fmla="*/ 800554 h 1173612"/>
                  <a:gd name="connsiteX20" fmla="*/ 1081942 w 1172284"/>
                  <a:gd name="connsiteY20" fmla="*/ 642852 h 1173612"/>
                  <a:gd name="connsiteX21" fmla="*/ 1066641 w 1172284"/>
                  <a:gd name="connsiteY21" fmla="*/ 513062 h 1173612"/>
                  <a:gd name="connsiteX22" fmla="*/ 885806 w 1172284"/>
                  <a:gd name="connsiteY22" fmla="*/ 337217 h 1173612"/>
                  <a:gd name="connsiteX23" fmla="*/ 550424 w 1172284"/>
                  <a:gd name="connsiteY23" fmla="*/ 67506 h 1173612"/>
                  <a:gd name="connsiteX24" fmla="*/ 442771 w 1172284"/>
                  <a:gd name="connsiteY24" fmla="*/ 144464 h 1173612"/>
                  <a:gd name="connsiteX25" fmla="*/ 260214 w 1172284"/>
                  <a:gd name="connsiteY25" fmla="*/ 345494 h 1173612"/>
                  <a:gd name="connsiteX26" fmla="*/ 757716 w 1172284"/>
                  <a:gd name="connsiteY26" fmla="*/ 832715 h 1173612"/>
                  <a:gd name="connsiteX27" fmla="*/ 660167 w 1172284"/>
                  <a:gd name="connsiteY27" fmla="*/ 929042 h 1173612"/>
                  <a:gd name="connsiteX28" fmla="*/ 554256 w 1172284"/>
                  <a:gd name="connsiteY28" fmla="*/ 954171 h 1173612"/>
                  <a:gd name="connsiteX29" fmla="*/ 456707 w 1172284"/>
                  <a:gd name="connsiteY29" fmla="*/ 856448 h 1173612"/>
                  <a:gd name="connsiteX30" fmla="*/ 584915 w 1172284"/>
                  <a:gd name="connsiteY30" fmla="*/ 725219 h 1173612"/>
                  <a:gd name="connsiteX31" fmla="*/ 543108 w 1172284"/>
                  <a:gd name="connsiteY31" fmla="*/ 686130 h 1173612"/>
                  <a:gd name="connsiteX32" fmla="*/ 342435 w 1172284"/>
                  <a:gd name="connsiteY32" fmla="*/ 895537 h 1173612"/>
                  <a:gd name="connsiteX33" fmla="*/ 505481 w 1172284"/>
                  <a:gd name="connsiteY33" fmla="*/ 1064459 h 1173612"/>
                  <a:gd name="connsiteX34" fmla="*/ 675496 w 1172284"/>
                  <a:gd name="connsiteY34" fmla="*/ 1063063 h 1173612"/>
                  <a:gd name="connsiteX35" fmla="*/ 905434 w 1172284"/>
                  <a:gd name="connsiteY35" fmla="*/ 829923 h 1173612"/>
                  <a:gd name="connsiteX36" fmla="*/ 400964 w 1172284"/>
                  <a:gd name="connsiteY36" fmla="*/ 344098 h 1173612"/>
                  <a:gd name="connsiteX37" fmla="*/ 512449 w 1172284"/>
                  <a:gd name="connsiteY37" fmla="*/ 222642 h 1173612"/>
                  <a:gd name="connsiteX38" fmla="*/ 601637 w 1172284"/>
                  <a:gd name="connsiteY38" fmla="*/ 215662 h 1173612"/>
                  <a:gd name="connsiteX39" fmla="*/ 742387 w 1172284"/>
                  <a:gd name="connsiteY39" fmla="*/ 349683 h 1173612"/>
                  <a:gd name="connsiteX40" fmla="*/ 611392 w 1172284"/>
                  <a:gd name="connsiteY40" fmla="*/ 482307 h 1173612"/>
                  <a:gd name="connsiteX41" fmla="*/ 646231 w 1172284"/>
                  <a:gd name="connsiteY41" fmla="*/ 518604 h 1173612"/>
                  <a:gd name="connsiteX42" fmla="*/ 853872 w 1172284"/>
                  <a:gd name="connsiteY42" fmla="*/ 307801 h 1173612"/>
                  <a:gd name="connsiteX43" fmla="*/ 664348 w 1172284"/>
                  <a:gd name="connsiteY43" fmla="*/ 119335 h 1173612"/>
                  <a:gd name="connsiteX44" fmla="*/ 550424 w 1172284"/>
                  <a:gd name="connsiteY44" fmla="*/ 67506 h 1173612"/>
                  <a:gd name="connsiteX45" fmla="*/ 586142 w 1172284"/>
                  <a:gd name="connsiteY45" fmla="*/ 0 h 1173612"/>
                  <a:gd name="connsiteX46" fmla="*/ 1172284 w 1172284"/>
                  <a:gd name="connsiteY46" fmla="*/ 586806 h 1173612"/>
                  <a:gd name="connsiteX47" fmla="*/ 586142 w 1172284"/>
                  <a:gd name="connsiteY47" fmla="*/ 1173612 h 1173612"/>
                  <a:gd name="connsiteX48" fmla="*/ 0 w 1172284"/>
                  <a:gd name="connsiteY48" fmla="*/ 586806 h 1173612"/>
                  <a:gd name="connsiteX49" fmla="*/ 586142 w 1172284"/>
                  <a:gd name="connsiteY49" fmla="*/ 0 h 1173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172284" h="1173612">
                    <a:moveTo>
                      <a:pt x="234991" y="388993"/>
                    </a:moveTo>
                    <a:cubicBezTo>
                      <a:pt x="234991" y="388993"/>
                      <a:pt x="234991" y="388993"/>
                      <a:pt x="92968" y="539400"/>
                    </a:cubicBezTo>
                    <a:cubicBezTo>
                      <a:pt x="67905" y="565860"/>
                      <a:pt x="63728" y="624352"/>
                      <a:pt x="105500" y="664739"/>
                    </a:cubicBezTo>
                    <a:cubicBezTo>
                      <a:pt x="105500" y="664739"/>
                      <a:pt x="105500" y="664739"/>
                      <a:pt x="317142" y="872245"/>
                    </a:cubicBezTo>
                    <a:cubicBezTo>
                      <a:pt x="317142" y="872245"/>
                      <a:pt x="317142" y="872245"/>
                      <a:pt x="520429" y="661954"/>
                    </a:cubicBezTo>
                    <a:cubicBezTo>
                      <a:pt x="520429" y="661954"/>
                      <a:pt x="520429" y="661954"/>
                      <a:pt x="439671" y="583965"/>
                    </a:cubicBezTo>
                    <a:cubicBezTo>
                      <a:pt x="439671" y="583965"/>
                      <a:pt x="439671" y="583965"/>
                      <a:pt x="312964" y="714875"/>
                    </a:cubicBezTo>
                    <a:cubicBezTo>
                      <a:pt x="312964" y="714875"/>
                      <a:pt x="312964" y="714875"/>
                      <a:pt x="229422" y="632708"/>
                    </a:cubicBezTo>
                    <a:cubicBezTo>
                      <a:pt x="209928" y="606248"/>
                      <a:pt x="202966" y="581180"/>
                      <a:pt x="222460" y="554719"/>
                    </a:cubicBezTo>
                    <a:cubicBezTo>
                      <a:pt x="222460" y="554719"/>
                      <a:pt x="222460" y="554719"/>
                      <a:pt x="272585" y="494835"/>
                    </a:cubicBezTo>
                    <a:cubicBezTo>
                      <a:pt x="272585" y="494835"/>
                      <a:pt x="272585" y="494835"/>
                      <a:pt x="363090" y="575609"/>
                    </a:cubicBezTo>
                    <a:cubicBezTo>
                      <a:pt x="363090" y="575609"/>
                      <a:pt x="363090" y="575609"/>
                      <a:pt x="396507" y="542185"/>
                    </a:cubicBezTo>
                    <a:close/>
                    <a:moveTo>
                      <a:pt x="885806" y="337217"/>
                    </a:moveTo>
                    <a:cubicBezTo>
                      <a:pt x="809299" y="416766"/>
                      <a:pt x="809299" y="416766"/>
                      <a:pt x="809299" y="416766"/>
                    </a:cubicBezTo>
                    <a:cubicBezTo>
                      <a:pt x="910845" y="511666"/>
                      <a:pt x="910845" y="511666"/>
                      <a:pt x="910845" y="511666"/>
                    </a:cubicBezTo>
                    <a:cubicBezTo>
                      <a:pt x="949794" y="547952"/>
                      <a:pt x="972050" y="591215"/>
                      <a:pt x="953967" y="619127"/>
                    </a:cubicBezTo>
                    <a:cubicBezTo>
                      <a:pt x="891370" y="691698"/>
                      <a:pt x="891370" y="691698"/>
                      <a:pt x="891370" y="691698"/>
                    </a:cubicBezTo>
                    <a:lnTo>
                      <a:pt x="711926" y="517249"/>
                    </a:lnTo>
                    <a:cubicBezTo>
                      <a:pt x="675759" y="552138"/>
                      <a:pt x="675759" y="552138"/>
                      <a:pt x="675759" y="552138"/>
                    </a:cubicBezTo>
                    <a:cubicBezTo>
                      <a:pt x="930319" y="800554"/>
                      <a:pt x="930319" y="800554"/>
                      <a:pt x="930319" y="800554"/>
                    </a:cubicBezTo>
                    <a:cubicBezTo>
                      <a:pt x="1081942" y="642852"/>
                      <a:pt x="1081942" y="642852"/>
                      <a:pt x="1081942" y="642852"/>
                    </a:cubicBezTo>
                    <a:cubicBezTo>
                      <a:pt x="1112545" y="613545"/>
                      <a:pt x="1095853" y="538182"/>
                      <a:pt x="1066641" y="513062"/>
                    </a:cubicBezTo>
                    <a:cubicBezTo>
                      <a:pt x="885806" y="337217"/>
                      <a:pt x="885806" y="337217"/>
                      <a:pt x="885806" y="337217"/>
                    </a:cubicBezTo>
                    <a:close/>
                    <a:moveTo>
                      <a:pt x="550424" y="67506"/>
                    </a:moveTo>
                    <a:cubicBezTo>
                      <a:pt x="515237" y="71869"/>
                      <a:pt x="481094" y="97696"/>
                      <a:pt x="442771" y="144464"/>
                    </a:cubicBezTo>
                    <a:cubicBezTo>
                      <a:pt x="260214" y="345494"/>
                      <a:pt x="260214" y="345494"/>
                      <a:pt x="260214" y="345494"/>
                    </a:cubicBezTo>
                    <a:cubicBezTo>
                      <a:pt x="757716" y="832715"/>
                      <a:pt x="757716" y="832715"/>
                      <a:pt x="757716" y="832715"/>
                    </a:cubicBezTo>
                    <a:cubicBezTo>
                      <a:pt x="660167" y="929042"/>
                      <a:pt x="660167" y="929042"/>
                      <a:pt x="660167" y="929042"/>
                    </a:cubicBezTo>
                    <a:cubicBezTo>
                      <a:pt x="625328" y="962548"/>
                      <a:pt x="577947" y="975112"/>
                      <a:pt x="554256" y="954171"/>
                    </a:cubicBezTo>
                    <a:cubicBezTo>
                      <a:pt x="456707" y="856448"/>
                      <a:pt x="456707" y="856448"/>
                      <a:pt x="456707" y="856448"/>
                    </a:cubicBezTo>
                    <a:cubicBezTo>
                      <a:pt x="584915" y="725219"/>
                      <a:pt x="584915" y="725219"/>
                      <a:pt x="584915" y="725219"/>
                    </a:cubicBezTo>
                    <a:lnTo>
                      <a:pt x="543108" y="686130"/>
                    </a:lnTo>
                    <a:cubicBezTo>
                      <a:pt x="342435" y="895537"/>
                      <a:pt x="342435" y="895537"/>
                      <a:pt x="342435" y="895537"/>
                    </a:cubicBezTo>
                    <a:cubicBezTo>
                      <a:pt x="505481" y="1064459"/>
                      <a:pt x="505481" y="1064459"/>
                      <a:pt x="505481" y="1064459"/>
                    </a:cubicBezTo>
                    <a:cubicBezTo>
                      <a:pt x="559830" y="1120301"/>
                      <a:pt x="608605" y="1124489"/>
                      <a:pt x="675496" y="1063063"/>
                    </a:cubicBezTo>
                    <a:cubicBezTo>
                      <a:pt x="905434" y="829923"/>
                      <a:pt x="905434" y="829923"/>
                      <a:pt x="905434" y="829923"/>
                    </a:cubicBezTo>
                    <a:cubicBezTo>
                      <a:pt x="400964" y="344098"/>
                      <a:pt x="400964" y="344098"/>
                      <a:pt x="400964" y="344098"/>
                    </a:cubicBezTo>
                    <a:cubicBezTo>
                      <a:pt x="512449" y="222642"/>
                      <a:pt x="512449" y="222642"/>
                      <a:pt x="512449" y="222642"/>
                    </a:cubicBezTo>
                    <a:cubicBezTo>
                      <a:pt x="512449" y="222642"/>
                      <a:pt x="554256" y="183553"/>
                      <a:pt x="601637" y="215662"/>
                    </a:cubicBezTo>
                    <a:cubicBezTo>
                      <a:pt x="649019" y="249167"/>
                      <a:pt x="743781" y="346890"/>
                      <a:pt x="742387" y="349683"/>
                    </a:cubicBezTo>
                    <a:cubicBezTo>
                      <a:pt x="611392" y="482307"/>
                      <a:pt x="611392" y="482307"/>
                      <a:pt x="611392" y="482307"/>
                    </a:cubicBezTo>
                    <a:cubicBezTo>
                      <a:pt x="646231" y="518604"/>
                      <a:pt x="646231" y="518604"/>
                      <a:pt x="646231" y="518604"/>
                    </a:cubicBezTo>
                    <a:cubicBezTo>
                      <a:pt x="853872" y="307801"/>
                      <a:pt x="853872" y="307801"/>
                      <a:pt x="853872" y="307801"/>
                    </a:cubicBezTo>
                    <a:cubicBezTo>
                      <a:pt x="664348" y="119335"/>
                      <a:pt x="664348" y="119335"/>
                      <a:pt x="664348" y="119335"/>
                    </a:cubicBezTo>
                    <a:cubicBezTo>
                      <a:pt x="621844" y="80245"/>
                      <a:pt x="585611" y="63144"/>
                      <a:pt x="550424" y="67506"/>
                    </a:cubicBezTo>
                    <a:close/>
                    <a:moveTo>
                      <a:pt x="586142" y="0"/>
                    </a:moveTo>
                    <a:cubicBezTo>
                      <a:pt x="909859" y="0"/>
                      <a:pt x="1172284" y="262722"/>
                      <a:pt x="1172284" y="586806"/>
                    </a:cubicBezTo>
                    <a:cubicBezTo>
                      <a:pt x="1172284" y="910890"/>
                      <a:pt x="909859" y="1173612"/>
                      <a:pt x="586142" y="1173612"/>
                    </a:cubicBezTo>
                    <a:cubicBezTo>
                      <a:pt x="262425" y="1173612"/>
                      <a:pt x="0" y="910890"/>
                      <a:pt x="0" y="586806"/>
                    </a:cubicBezTo>
                    <a:cubicBezTo>
                      <a:pt x="0" y="262722"/>
                      <a:pt x="262425" y="0"/>
                      <a:pt x="586142" y="0"/>
                    </a:cubicBezTo>
                    <a:close/>
                  </a:path>
                </a:pathLst>
              </a:custGeom>
              <a:grpFill/>
              <a:ln>
                <a:noFill/>
              </a:ln>
            </p:spPr>
            <p:txBody>
              <a:bodyPr wrap="square" anchor="ctr">
                <a:noAutofit/>
              </a:bodyPr>
              <a:lstStyle/>
              <a:p>
                <a:pPr algn="ctr"/>
                <a:endParaRPr/>
              </a:p>
            </p:txBody>
          </p:sp>
          <p:sp>
            <p:nvSpPr>
              <p:cNvPr id="159" name="ïŝḻíḑè">
                <a:extLst>
                  <a:ext uri="{FF2B5EF4-FFF2-40B4-BE49-F238E27FC236}">
                    <a16:creationId xmlns:a16="http://schemas.microsoft.com/office/drawing/2014/main" id="{B12B4785-C23B-72CC-5F9E-469E5FEABBF2}"/>
                  </a:ext>
                </a:extLst>
              </p:cNvPr>
              <p:cNvSpPr/>
              <p:nvPr/>
            </p:nvSpPr>
            <p:spPr bwMode="auto">
              <a:xfrm>
                <a:off x="5874452" y="1174442"/>
                <a:ext cx="136745" cy="73018"/>
              </a:xfrm>
              <a:custGeom>
                <a:avLst/>
                <a:gdLst>
                  <a:gd name="T0" fmla="*/ 7 w 98"/>
                  <a:gd name="T1" fmla="*/ 52 h 52"/>
                  <a:gd name="T2" fmla="*/ 12 w 98"/>
                  <a:gd name="T3" fmla="*/ 46 h 52"/>
                  <a:gd name="T4" fmla="*/ 95 w 98"/>
                  <a:gd name="T5" fmla="*/ 4 h 52"/>
                  <a:gd name="T6" fmla="*/ 98 w 98"/>
                  <a:gd name="T7" fmla="*/ 4 h 52"/>
                  <a:gd name="T8" fmla="*/ 96 w 98"/>
                  <a:gd name="T9" fmla="*/ 0 h 52"/>
                  <a:gd name="T10" fmla="*/ 94 w 98"/>
                  <a:gd name="T11" fmla="*/ 1 h 52"/>
                  <a:gd name="T12" fmla="*/ 7 w 98"/>
                  <a:gd name="T13" fmla="*/ 38 h 52"/>
                  <a:gd name="T14" fmla="*/ 0 w 98"/>
                  <a:gd name="T15" fmla="*/ 39 h 52"/>
                  <a:gd name="T16" fmla="*/ 7 w 98"/>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52">
                    <a:moveTo>
                      <a:pt x="7" y="52"/>
                    </a:moveTo>
                    <a:cubicBezTo>
                      <a:pt x="5" y="48"/>
                      <a:pt x="7" y="48"/>
                      <a:pt x="12" y="46"/>
                    </a:cubicBezTo>
                    <a:cubicBezTo>
                      <a:pt x="95" y="4"/>
                      <a:pt x="95" y="4"/>
                      <a:pt x="95" y="4"/>
                    </a:cubicBezTo>
                    <a:cubicBezTo>
                      <a:pt x="96" y="4"/>
                      <a:pt x="97" y="3"/>
                      <a:pt x="98" y="4"/>
                    </a:cubicBezTo>
                    <a:cubicBezTo>
                      <a:pt x="96" y="0"/>
                      <a:pt x="96" y="0"/>
                      <a:pt x="96" y="0"/>
                    </a:cubicBezTo>
                    <a:cubicBezTo>
                      <a:pt x="96" y="0"/>
                      <a:pt x="95" y="1"/>
                      <a:pt x="94" y="1"/>
                    </a:cubicBezTo>
                    <a:cubicBezTo>
                      <a:pt x="7" y="38"/>
                      <a:pt x="7" y="38"/>
                      <a:pt x="7" y="38"/>
                    </a:cubicBezTo>
                    <a:cubicBezTo>
                      <a:pt x="3" y="40"/>
                      <a:pt x="2" y="42"/>
                      <a:pt x="0" y="39"/>
                    </a:cubicBezTo>
                    <a:lnTo>
                      <a:pt x="7" y="52"/>
                    </a:lnTo>
                    <a:close/>
                  </a:path>
                </a:pathLst>
              </a:custGeom>
              <a:grpFill/>
              <a:ln>
                <a:noFill/>
              </a:ln>
            </p:spPr>
            <p:txBody>
              <a:bodyPr anchor="ctr"/>
              <a:lstStyle/>
              <a:p>
                <a:pPr algn="ctr"/>
                <a:endParaRPr/>
              </a:p>
            </p:txBody>
          </p:sp>
          <p:sp>
            <p:nvSpPr>
              <p:cNvPr id="176" name="îsḷïdé">
                <a:extLst>
                  <a:ext uri="{FF2B5EF4-FFF2-40B4-BE49-F238E27FC236}">
                    <a16:creationId xmlns:a16="http://schemas.microsoft.com/office/drawing/2014/main" id="{40711E70-8612-E435-FB47-0D2F4BB98D8D}"/>
                  </a:ext>
                </a:extLst>
              </p:cNvPr>
              <p:cNvSpPr/>
              <p:nvPr/>
            </p:nvSpPr>
            <p:spPr bwMode="auto">
              <a:xfrm>
                <a:off x="5895693" y="1197012"/>
                <a:ext cx="128779" cy="80984"/>
              </a:xfrm>
              <a:custGeom>
                <a:avLst/>
                <a:gdLst>
                  <a:gd name="T0" fmla="*/ 4 w 93"/>
                  <a:gd name="T1" fmla="*/ 58 h 58"/>
                  <a:gd name="T2" fmla="*/ 5 w 93"/>
                  <a:gd name="T3" fmla="*/ 56 h 58"/>
                  <a:gd name="T4" fmla="*/ 92 w 93"/>
                  <a:gd name="T5" fmla="*/ 6 h 58"/>
                  <a:gd name="T6" fmla="*/ 93 w 93"/>
                  <a:gd name="T7" fmla="*/ 6 h 58"/>
                  <a:gd name="T8" fmla="*/ 89 w 93"/>
                  <a:gd name="T9" fmla="*/ 0 h 58"/>
                  <a:gd name="T10" fmla="*/ 88 w 93"/>
                  <a:gd name="T11" fmla="*/ 1 h 58"/>
                  <a:gd name="T12" fmla="*/ 4 w 93"/>
                  <a:gd name="T13" fmla="*/ 51 h 58"/>
                  <a:gd name="T14" fmla="*/ 0 w 93"/>
                  <a:gd name="T15" fmla="*/ 51 h 58"/>
                  <a:gd name="T16" fmla="*/ 4 w 93"/>
                  <a:gd name="T17" fmla="*/ 5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58">
                    <a:moveTo>
                      <a:pt x="4" y="58"/>
                    </a:moveTo>
                    <a:cubicBezTo>
                      <a:pt x="4" y="57"/>
                      <a:pt x="4" y="57"/>
                      <a:pt x="5" y="56"/>
                    </a:cubicBezTo>
                    <a:cubicBezTo>
                      <a:pt x="30" y="41"/>
                      <a:pt x="67" y="21"/>
                      <a:pt x="92" y="6"/>
                    </a:cubicBezTo>
                    <a:cubicBezTo>
                      <a:pt x="92" y="5"/>
                      <a:pt x="93" y="5"/>
                      <a:pt x="93" y="6"/>
                    </a:cubicBezTo>
                    <a:cubicBezTo>
                      <a:pt x="89" y="0"/>
                      <a:pt x="89" y="0"/>
                      <a:pt x="89" y="0"/>
                    </a:cubicBezTo>
                    <a:cubicBezTo>
                      <a:pt x="90" y="0"/>
                      <a:pt x="89" y="1"/>
                      <a:pt x="88" y="1"/>
                    </a:cubicBezTo>
                    <a:cubicBezTo>
                      <a:pt x="4" y="51"/>
                      <a:pt x="4" y="51"/>
                      <a:pt x="4" y="51"/>
                    </a:cubicBezTo>
                    <a:cubicBezTo>
                      <a:pt x="2" y="52"/>
                      <a:pt x="1" y="52"/>
                      <a:pt x="0" y="51"/>
                    </a:cubicBezTo>
                    <a:lnTo>
                      <a:pt x="4" y="58"/>
                    </a:lnTo>
                    <a:close/>
                  </a:path>
                </a:pathLst>
              </a:custGeom>
              <a:grpFill/>
              <a:ln>
                <a:noFill/>
              </a:ln>
            </p:spPr>
            <p:txBody>
              <a:bodyPr anchor="ctr"/>
              <a:lstStyle/>
              <a:p>
                <a:pPr algn="ctr"/>
                <a:endParaRPr/>
              </a:p>
            </p:txBody>
          </p:sp>
          <p:sp>
            <p:nvSpPr>
              <p:cNvPr id="177" name="íşľîdé">
                <a:extLst>
                  <a:ext uri="{FF2B5EF4-FFF2-40B4-BE49-F238E27FC236}">
                    <a16:creationId xmlns:a16="http://schemas.microsoft.com/office/drawing/2014/main" id="{03C8BCE7-E9D4-32A3-ABC0-AD11056A91E2}"/>
                  </a:ext>
                </a:extLst>
              </p:cNvPr>
              <p:cNvSpPr/>
              <p:nvPr/>
            </p:nvSpPr>
            <p:spPr bwMode="auto">
              <a:xfrm>
                <a:off x="5914279" y="1219582"/>
                <a:ext cx="127450" cy="91607"/>
              </a:xfrm>
              <a:custGeom>
                <a:avLst/>
                <a:gdLst>
                  <a:gd name="T0" fmla="*/ 5 w 91"/>
                  <a:gd name="T1" fmla="*/ 66 h 66"/>
                  <a:gd name="T2" fmla="*/ 7 w 91"/>
                  <a:gd name="T3" fmla="*/ 62 h 66"/>
                  <a:gd name="T4" fmla="*/ 86 w 91"/>
                  <a:gd name="T5" fmla="*/ 11 h 66"/>
                  <a:gd name="T6" fmla="*/ 91 w 91"/>
                  <a:gd name="T7" fmla="*/ 11 h 66"/>
                  <a:gd name="T8" fmla="*/ 84 w 91"/>
                  <a:gd name="T9" fmla="*/ 0 h 66"/>
                  <a:gd name="T10" fmla="*/ 81 w 91"/>
                  <a:gd name="T11" fmla="*/ 5 h 66"/>
                  <a:gd name="T12" fmla="*/ 3 w 91"/>
                  <a:gd name="T13" fmla="*/ 58 h 66"/>
                  <a:gd name="T14" fmla="*/ 0 w 91"/>
                  <a:gd name="T15" fmla="*/ 58 h 66"/>
                  <a:gd name="T16" fmla="*/ 5 w 91"/>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66">
                    <a:moveTo>
                      <a:pt x="5" y="66"/>
                    </a:moveTo>
                    <a:cubicBezTo>
                      <a:pt x="4" y="65"/>
                      <a:pt x="5" y="64"/>
                      <a:pt x="7" y="62"/>
                    </a:cubicBezTo>
                    <a:cubicBezTo>
                      <a:pt x="86" y="11"/>
                      <a:pt x="86" y="11"/>
                      <a:pt x="86" y="11"/>
                    </a:cubicBezTo>
                    <a:cubicBezTo>
                      <a:pt x="88" y="10"/>
                      <a:pt x="90" y="10"/>
                      <a:pt x="91" y="11"/>
                    </a:cubicBezTo>
                    <a:cubicBezTo>
                      <a:pt x="84" y="0"/>
                      <a:pt x="84" y="0"/>
                      <a:pt x="84" y="0"/>
                    </a:cubicBezTo>
                    <a:cubicBezTo>
                      <a:pt x="85" y="2"/>
                      <a:pt x="83" y="3"/>
                      <a:pt x="81" y="5"/>
                    </a:cubicBezTo>
                    <a:cubicBezTo>
                      <a:pt x="3" y="58"/>
                      <a:pt x="3" y="58"/>
                      <a:pt x="3" y="58"/>
                    </a:cubicBezTo>
                    <a:cubicBezTo>
                      <a:pt x="2" y="58"/>
                      <a:pt x="1" y="59"/>
                      <a:pt x="0" y="58"/>
                    </a:cubicBezTo>
                    <a:lnTo>
                      <a:pt x="5" y="66"/>
                    </a:lnTo>
                    <a:close/>
                  </a:path>
                </a:pathLst>
              </a:custGeom>
              <a:grpFill/>
              <a:ln>
                <a:noFill/>
              </a:ln>
            </p:spPr>
            <p:txBody>
              <a:bodyPr anchor="ctr"/>
              <a:lstStyle/>
              <a:p>
                <a:pPr algn="ctr"/>
                <a:endParaRPr/>
              </a:p>
            </p:txBody>
          </p:sp>
          <p:sp>
            <p:nvSpPr>
              <p:cNvPr id="178" name="ïṧļídè">
                <a:extLst>
                  <a:ext uri="{FF2B5EF4-FFF2-40B4-BE49-F238E27FC236}">
                    <a16:creationId xmlns:a16="http://schemas.microsoft.com/office/drawing/2014/main" id="{92244C18-6564-1FD0-ED48-0B44C5B854C0}"/>
                  </a:ext>
                </a:extLst>
              </p:cNvPr>
              <p:cNvSpPr/>
              <p:nvPr/>
            </p:nvSpPr>
            <p:spPr bwMode="auto">
              <a:xfrm>
                <a:off x="5936849" y="1248789"/>
                <a:ext cx="122140" cy="95588"/>
              </a:xfrm>
              <a:custGeom>
                <a:avLst/>
                <a:gdLst>
                  <a:gd name="T0" fmla="*/ 0 w 88"/>
                  <a:gd name="T1" fmla="*/ 61 h 69"/>
                  <a:gd name="T2" fmla="*/ 3 w 88"/>
                  <a:gd name="T3" fmla="*/ 61 h 69"/>
                  <a:gd name="T4" fmla="*/ 81 w 88"/>
                  <a:gd name="T5" fmla="*/ 4 h 69"/>
                  <a:gd name="T6" fmla="*/ 83 w 88"/>
                  <a:gd name="T7" fmla="*/ 0 h 69"/>
                  <a:gd name="T8" fmla="*/ 88 w 88"/>
                  <a:gd name="T9" fmla="*/ 7 h 69"/>
                  <a:gd name="T10" fmla="*/ 85 w 88"/>
                  <a:gd name="T11" fmla="*/ 7 h 69"/>
                  <a:gd name="T12" fmla="*/ 7 w 88"/>
                  <a:gd name="T13" fmla="*/ 66 h 69"/>
                  <a:gd name="T14" fmla="*/ 6 w 88"/>
                  <a:gd name="T15" fmla="*/ 69 h 69"/>
                  <a:gd name="T16" fmla="*/ 0 w 88"/>
                  <a:gd name="T17" fmla="*/ 61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 h="69">
                    <a:moveTo>
                      <a:pt x="0" y="61"/>
                    </a:moveTo>
                    <a:cubicBezTo>
                      <a:pt x="1" y="62"/>
                      <a:pt x="2" y="62"/>
                      <a:pt x="3" y="61"/>
                    </a:cubicBezTo>
                    <a:cubicBezTo>
                      <a:pt x="81" y="4"/>
                      <a:pt x="81" y="4"/>
                      <a:pt x="81" y="4"/>
                    </a:cubicBezTo>
                    <a:cubicBezTo>
                      <a:pt x="83" y="3"/>
                      <a:pt x="84" y="2"/>
                      <a:pt x="83" y="0"/>
                    </a:cubicBezTo>
                    <a:cubicBezTo>
                      <a:pt x="88" y="7"/>
                      <a:pt x="88" y="7"/>
                      <a:pt x="88" y="7"/>
                    </a:cubicBezTo>
                    <a:cubicBezTo>
                      <a:pt x="87" y="6"/>
                      <a:pt x="86" y="6"/>
                      <a:pt x="85" y="7"/>
                    </a:cubicBezTo>
                    <a:cubicBezTo>
                      <a:pt x="63" y="22"/>
                      <a:pt x="27" y="49"/>
                      <a:pt x="7" y="66"/>
                    </a:cubicBezTo>
                    <a:cubicBezTo>
                      <a:pt x="5" y="67"/>
                      <a:pt x="5" y="68"/>
                      <a:pt x="6" y="69"/>
                    </a:cubicBezTo>
                    <a:lnTo>
                      <a:pt x="0" y="61"/>
                    </a:lnTo>
                    <a:close/>
                  </a:path>
                </a:pathLst>
              </a:custGeom>
              <a:grpFill/>
              <a:ln>
                <a:noFill/>
              </a:ln>
            </p:spPr>
            <p:txBody>
              <a:bodyPr anchor="ctr"/>
              <a:lstStyle/>
              <a:p>
                <a:pPr algn="ctr"/>
                <a:endParaRPr/>
              </a:p>
            </p:txBody>
          </p:sp>
          <p:sp>
            <p:nvSpPr>
              <p:cNvPr id="179" name="ïŝḻiḑe">
                <a:extLst>
                  <a:ext uri="{FF2B5EF4-FFF2-40B4-BE49-F238E27FC236}">
                    <a16:creationId xmlns:a16="http://schemas.microsoft.com/office/drawing/2014/main" id="{C10D332E-B821-73B7-C906-434055B3F926}"/>
                  </a:ext>
                </a:extLst>
              </p:cNvPr>
              <p:cNvSpPr/>
              <p:nvPr/>
            </p:nvSpPr>
            <p:spPr bwMode="auto">
              <a:xfrm>
                <a:off x="5981990" y="1288616"/>
                <a:ext cx="118159" cy="120814"/>
              </a:xfrm>
              <a:custGeom>
                <a:avLst/>
                <a:gdLst>
                  <a:gd name="T0" fmla="*/ 0 w 85"/>
                  <a:gd name="T1" fmla="*/ 72 h 86"/>
                  <a:gd name="T2" fmla="*/ 7 w 85"/>
                  <a:gd name="T3" fmla="*/ 70 h 86"/>
                  <a:gd name="T4" fmla="*/ 68 w 85"/>
                  <a:gd name="T5" fmla="*/ 16 h 86"/>
                  <a:gd name="T6" fmla="*/ 76 w 85"/>
                  <a:gd name="T7" fmla="*/ 3 h 86"/>
                  <a:gd name="T8" fmla="*/ 83 w 85"/>
                  <a:gd name="T9" fmla="*/ 9 h 86"/>
                  <a:gd name="T10" fmla="*/ 85 w 85"/>
                  <a:gd name="T11" fmla="*/ 13 h 86"/>
                  <a:gd name="T12" fmla="*/ 77 w 85"/>
                  <a:gd name="T13" fmla="*/ 16 h 86"/>
                  <a:gd name="T14" fmla="*/ 15 w 85"/>
                  <a:gd name="T15" fmla="*/ 75 h 86"/>
                  <a:gd name="T16" fmla="*/ 10 w 85"/>
                  <a:gd name="T17" fmla="*/ 83 h 86"/>
                  <a:gd name="T18" fmla="*/ 0 w 85"/>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6">
                    <a:moveTo>
                      <a:pt x="0" y="72"/>
                    </a:moveTo>
                    <a:cubicBezTo>
                      <a:pt x="0" y="72"/>
                      <a:pt x="3" y="74"/>
                      <a:pt x="7" y="70"/>
                    </a:cubicBezTo>
                    <a:cubicBezTo>
                      <a:pt x="12" y="67"/>
                      <a:pt x="68" y="16"/>
                      <a:pt x="68" y="16"/>
                    </a:cubicBezTo>
                    <a:cubicBezTo>
                      <a:pt x="68" y="16"/>
                      <a:pt x="78" y="7"/>
                      <a:pt x="76" y="3"/>
                    </a:cubicBezTo>
                    <a:cubicBezTo>
                      <a:pt x="74" y="0"/>
                      <a:pt x="83" y="9"/>
                      <a:pt x="83" y="9"/>
                    </a:cubicBezTo>
                    <a:cubicBezTo>
                      <a:pt x="85" y="13"/>
                      <a:pt x="85" y="13"/>
                      <a:pt x="85" y="13"/>
                    </a:cubicBezTo>
                    <a:cubicBezTo>
                      <a:pt x="85" y="13"/>
                      <a:pt x="82" y="12"/>
                      <a:pt x="77" y="16"/>
                    </a:cubicBezTo>
                    <a:cubicBezTo>
                      <a:pt x="72" y="21"/>
                      <a:pt x="15" y="75"/>
                      <a:pt x="15" y="75"/>
                    </a:cubicBezTo>
                    <a:cubicBezTo>
                      <a:pt x="15" y="75"/>
                      <a:pt x="10" y="79"/>
                      <a:pt x="10" y="83"/>
                    </a:cubicBezTo>
                    <a:cubicBezTo>
                      <a:pt x="10" y="86"/>
                      <a:pt x="0" y="72"/>
                      <a:pt x="0" y="72"/>
                    </a:cubicBezTo>
                    <a:close/>
                  </a:path>
                </a:pathLst>
              </a:custGeom>
              <a:grpFill/>
              <a:ln>
                <a:noFill/>
              </a:ln>
            </p:spPr>
            <p:txBody>
              <a:bodyPr anchor="ctr"/>
              <a:lstStyle/>
              <a:p>
                <a:pPr algn="ctr"/>
                <a:endParaRPr/>
              </a:p>
            </p:txBody>
          </p:sp>
          <p:sp>
            <p:nvSpPr>
              <p:cNvPr id="180" name="i$ḷïḋe">
                <a:extLst>
                  <a:ext uri="{FF2B5EF4-FFF2-40B4-BE49-F238E27FC236}">
                    <a16:creationId xmlns:a16="http://schemas.microsoft.com/office/drawing/2014/main" id="{E61D8DBE-614C-9160-1C5E-C991C5A83C7C}"/>
                  </a:ext>
                </a:extLst>
              </p:cNvPr>
              <p:cNvSpPr/>
              <p:nvPr/>
            </p:nvSpPr>
            <p:spPr bwMode="auto">
              <a:xfrm>
                <a:off x="6007213" y="1317826"/>
                <a:ext cx="118159" cy="123469"/>
              </a:xfrm>
              <a:custGeom>
                <a:avLst/>
                <a:gdLst>
                  <a:gd name="T0" fmla="*/ 0 w 85"/>
                  <a:gd name="T1" fmla="*/ 75 h 88"/>
                  <a:gd name="T2" fmla="*/ 7 w 85"/>
                  <a:gd name="T3" fmla="*/ 73 h 88"/>
                  <a:gd name="T4" fmla="*/ 73 w 85"/>
                  <a:gd name="T5" fmla="*/ 11 h 88"/>
                  <a:gd name="T6" fmla="*/ 76 w 85"/>
                  <a:gd name="T7" fmla="*/ 3 h 88"/>
                  <a:gd name="T8" fmla="*/ 82 w 85"/>
                  <a:gd name="T9" fmla="*/ 8 h 88"/>
                  <a:gd name="T10" fmla="*/ 85 w 85"/>
                  <a:gd name="T11" fmla="*/ 13 h 88"/>
                  <a:gd name="T12" fmla="*/ 77 w 85"/>
                  <a:gd name="T13" fmla="*/ 16 h 88"/>
                  <a:gd name="T14" fmla="*/ 14 w 85"/>
                  <a:gd name="T15" fmla="*/ 77 h 88"/>
                  <a:gd name="T16" fmla="*/ 10 w 85"/>
                  <a:gd name="T17" fmla="*/ 85 h 88"/>
                  <a:gd name="T18" fmla="*/ 0 w 85"/>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8">
                    <a:moveTo>
                      <a:pt x="0" y="75"/>
                    </a:moveTo>
                    <a:cubicBezTo>
                      <a:pt x="0" y="75"/>
                      <a:pt x="3" y="77"/>
                      <a:pt x="7" y="73"/>
                    </a:cubicBezTo>
                    <a:cubicBezTo>
                      <a:pt x="11" y="69"/>
                      <a:pt x="73" y="11"/>
                      <a:pt x="73" y="11"/>
                    </a:cubicBezTo>
                    <a:cubicBezTo>
                      <a:pt x="73" y="11"/>
                      <a:pt x="78" y="6"/>
                      <a:pt x="76" y="3"/>
                    </a:cubicBezTo>
                    <a:cubicBezTo>
                      <a:pt x="74" y="0"/>
                      <a:pt x="82" y="8"/>
                      <a:pt x="82" y="8"/>
                    </a:cubicBezTo>
                    <a:cubicBezTo>
                      <a:pt x="85" y="13"/>
                      <a:pt x="85" y="13"/>
                      <a:pt x="85" y="13"/>
                    </a:cubicBezTo>
                    <a:cubicBezTo>
                      <a:pt x="85" y="13"/>
                      <a:pt x="82" y="11"/>
                      <a:pt x="77" y="16"/>
                    </a:cubicBezTo>
                    <a:cubicBezTo>
                      <a:pt x="72" y="21"/>
                      <a:pt x="14" y="77"/>
                      <a:pt x="14" y="77"/>
                    </a:cubicBezTo>
                    <a:cubicBezTo>
                      <a:pt x="14" y="77"/>
                      <a:pt x="10" y="81"/>
                      <a:pt x="10" y="85"/>
                    </a:cubicBezTo>
                    <a:cubicBezTo>
                      <a:pt x="10" y="88"/>
                      <a:pt x="0" y="75"/>
                      <a:pt x="0" y="75"/>
                    </a:cubicBezTo>
                    <a:close/>
                  </a:path>
                </a:pathLst>
              </a:custGeom>
              <a:grpFill/>
              <a:ln>
                <a:noFill/>
              </a:ln>
            </p:spPr>
            <p:txBody>
              <a:bodyPr anchor="ctr"/>
              <a:lstStyle/>
              <a:p>
                <a:pPr algn="ctr"/>
                <a:endParaRPr/>
              </a:p>
            </p:txBody>
          </p:sp>
          <p:sp>
            <p:nvSpPr>
              <p:cNvPr id="181" name="î$ḷïḑê">
                <a:extLst>
                  <a:ext uri="{FF2B5EF4-FFF2-40B4-BE49-F238E27FC236}">
                    <a16:creationId xmlns:a16="http://schemas.microsoft.com/office/drawing/2014/main" id="{B74492B9-7767-6AA0-1132-237D6D24D912}"/>
                  </a:ext>
                </a:extLst>
              </p:cNvPr>
              <p:cNvSpPr/>
              <p:nvPr/>
            </p:nvSpPr>
            <p:spPr bwMode="auto">
              <a:xfrm>
                <a:off x="6032438" y="1340393"/>
                <a:ext cx="114175" cy="127450"/>
              </a:xfrm>
              <a:custGeom>
                <a:avLst/>
                <a:gdLst>
                  <a:gd name="T0" fmla="*/ 0 w 82"/>
                  <a:gd name="T1" fmla="*/ 78 h 91"/>
                  <a:gd name="T2" fmla="*/ 7 w 82"/>
                  <a:gd name="T3" fmla="*/ 76 h 91"/>
                  <a:gd name="T4" fmla="*/ 70 w 82"/>
                  <a:gd name="T5" fmla="*/ 11 h 91"/>
                  <a:gd name="T6" fmla="*/ 73 w 82"/>
                  <a:gd name="T7" fmla="*/ 3 h 91"/>
                  <a:gd name="T8" fmla="*/ 79 w 82"/>
                  <a:gd name="T9" fmla="*/ 7 h 91"/>
                  <a:gd name="T10" fmla="*/ 82 w 82"/>
                  <a:gd name="T11" fmla="*/ 11 h 91"/>
                  <a:gd name="T12" fmla="*/ 74 w 82"/>
                  <a:gd name="T13" fmla="*/ 15 h 91"/>
                  <a:gd name="T14" fmla="*/ 14 w 82"/>
                  <a:gd name="T15" fmla="*/ 79 h 91"/>
                  <a:gd name="T16" fmla="*/ 11 w 82"/>
                  <a:gd name="T17" fmla="*/ 87 h 91"/>
                  <a:gd name="T18" fmla="*/ 0 w 82"/>
                  <a:gd name="T19" fmla="*/ 78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2" h="91">
                    <a:moveTo>
                      <a:pt x="0" y="78"/>
                    </a:moveTo>
                    <a:cubicBezTo>
                      <a:pt x="0" y="78"/>
                      <a:pt x="3" y="80"/>
                      <a:pt x="7" y="76"/>
                    </a:cubicBezTo>
                    <a:cubicBezTo>
                      <a:pt x="11" y="71"/>
                      <a:pt x="70" y="11"/>
                      <a:pt x="70" y="11"/>
                    </a:cubicBezTo>
                    <a:cubicBezTo>
                      <a:pt x="70" y="11"/>
                      <a:pt x="75" y="5"/>
                      <a:pt x="73" y="3"/>
                    </a:cubicBezTo>
                    <a:cubicBezTo>
                      <a:pt x="70" y="0"/>
                      <a:pt x="79" y="7"/>
                      <a:pt x="79" y="7"/>
                    </a:cubicBezTo>
                    <a:cubicBezTo>
                      <a:pt x="82" y="11"/>
                      <a:pt x="82" y="11"/>
                      <a:pt x="82" y="11"/>
                    </a:cubicBezTo>
                    <a:cubicBezTo>
                      <a:pt x="82" y="11"/>
                      <a:pt x="79" y="10"/>
                      <a:pt x="74" y="15"/>
                    </a:cubicBezTo>
                    <a:cubicBezTo>
                      <a:pt x="70" y="20"/>
                      <a:pt x="14" y="79"/>
                      <a:pt x="14" y="79"/>
                    </a:cubicBezTo>
                    <a:cubicBezTo>
                      <a:pt x="14" y="79"/>
                      <a:pt x="10" y="83"/>
                      <a:pt x="11" y="87"/>
                    </a:cubicBezTo>
                    <a:cubicBezTo>
                      <a:pt x="11" y="91"/>
                      <a:pt x="0" y="78"/>
                      <a:pt x="0" y="78"/>
                    </a:cubicBezTo>
                    <a:close/>
                  </a:path>
                </a:pathLst>
              </a:custGeom>
              <a:grpFill/>
              <a:ln>
                <a:noFill/>
              </a:ln>
            </p:spPr>
            <p:txBody>
              <a:bodyPr anchor="ctr"/>
              <a:lstStyle/>
              <a:p>
                <a:pPr algn="ctr"/>
                <a:endParaRPr/>
              </a:p>
            </p:txBody>
          </p:sp>
          <p:sp>
            <p:nvSpPr>
              <p:cNvPr id="182" name="ísḻíďê">
                <a:extLst>
                  <a:ext uri="{FF2B5EF4-FFF2-40B4-BE49-F238E27FC236}">
                    <a16:creationId xmlns:a16="http://schemas.microsoft.com/office/drawing/2014/main" id="{D02E222A-032E-5BEC-DE28-DA3B0940837B}"/>
                  </a:ext>
                </a:extLst>
              </p:cNvPr>
              <p:cNvSpPr/>
              <p:nvPr/>
            </p:nvSpPr>
            <p:spPr bwMode="auto">
              <a:xfrm>
                <a:off x="6057663" y="1357653"/>
                <a:ext cx="110193" cy="131434"/>
              </a:xfrm>
              <a:custGeom>
                <a:avLst/>
                <a:gdLst>
                  <a:gd name="T0" fmla="*/ 0 w 79"/>
                  <a:gd name="T1" fmla="*/ 82 h 94"/>
                  <a:gd name="T2" fmla="*/ 9 w 79"/>
                  <a:gd name="T3" fmla="*/ 79 h 94"/>
                  <a:gd name="T4" fmla="*/ 68 w 79"/>
                  <a:gd name="T5" fmla="*/ 11 h 94"/>
                  <a:gd name="T6" fmla="*/ 69 w 79"/>
                  <a:gd name="T7" fmla="*/ 3 h 94"/>
                  <a:gd name="T8" fmla="*/ 76 w 79"/>
                  <a:gd name="T9" fmla="*/ 8 h 94"/>
                  <a:gd name="T10" fmla="*/ 79 w 79"/>
                  <a:gd name="T11" fmla="*/ 12 h 94"/>
                  <a:gd name="T12" fmla="*/ 71 w 79"/>
                  <a:gd name="T13" fmla="*/ 15 h 94"/>
                  <a:gd name="T14" fmla="*/ 15 w 79"/>
                  <a:gd name="T15" fmla="*/ 82 h 94"/>
                  <a:gd name="T16" fmla="*/ 13 w 79"/>
                  <a:gd name="T17" fmla="*/ 90 h 94"/>
                  <a:gd name="T18" fmla="*/ 0 w 79"/>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 h="94">
                    <a:moveTo>
                      <a:pt x="0" y="82"/>
                    </a:moveTo>
                    <a:cubicBezTo>
                      <a:pt x="0" y="82"/>
                      <a:pt x="5" y="83"/>
                      <a:pt x="9" y="79"/>
                    </a:cubicBezTo>
                    <a:cubicBezTo>
                      <a:pt x="13" y="74"/>
                      <a:pt x="68" y="11"/>
                      <a:pt x="68" y="11"/>
                    </a:cubicBezTo>
                    <a:cubicBezTo>
                      <a:pt x="68" y="11"/>
                      <a:pt x="71" y="6"/>
                      <a:pt x="69" y="3"/>
                    </a:cubicBezTo>
                    <a:cubicBezTo>
                      <a:pt x="67" y="0"/>
                      <a:pt x="76" y="8"/>
                      <a:pt x="76" y="8"/>
                    </a:cubicBezTo>
                    <a:cubicBezTo>
                      <a:pt x="79" y="12"/>
                      <a:pt x="79" y="12"/>
                      <a:pt x="79" y="12"/>
                    </a:cubicBezTo>
                    <a:cubicBezTo>
                      <a:pt x="79" y="12"/>
                      <a:pt x="76" y="10"/>
                      <a:pt x="71" y="15"/>
                    </a:cubicBezTo>
                    <a:cubicBezTo>
                      <a:pt x="67" y="20"/>
                      <a:pt x="15" y="82"/>
                      <a:pt x="15" y="82"/>
                    </a:cubicBezTo>
                    <a:cubicBezTo>
                      <a:pt x="15" y="82"/>
                      <a:pt x="13" y="86"/>
                      <a:pt x="13" y="90"/>
                    </a:cubicBezTo>
                    <a:cubicBezTo>
                      <a:pt x="14" y="94"/>
                      <a:pt x="0" y="82"/>
                      <a:pt x="0" y="82"/>
                    </a:cubicBezTo>
                    <a:close/>
                  </a:path>
                </a:pathLst>
              </a:custGeom>
              <a:grpFill/>
              <a:ln>
                <a:noFill/>
              </a:ln>
            </p:spPr>
            <p:txBody>
              <a:bodyPr anchor="ctr"/>
              <a:lstStyle/>
              <a:p>
                <a:pPr algn="ctr"/>
                <a:endParaRPr/>
              </a:p>
            </p:txBody>
          </p:sp>
          <p:sp>
            <p:nvSpPr>
              <p:cNvPr id="183" name="iṩliḍé">
                <a:extLst>
                  <a:ext uri="{FF2B5EF4-FFF2-40B4-BE49-F238E27FC236}">
                    <a16:creationId xmlns:a16="http://schemas.microsoft.com/office/drawing/2014/main" id="{D86F7412-3876-1CB8-F40C-7C774616DC75}"/>
                  </a:ext>
                </a:extLst>
              </p:cNvPr>
              <p:cNvSpPr/>
              <p:nvPr/>
            </p:nvSpPr>
            <p:spPr bwMode="auto">
              <a:xfrm>
                <a:off x="6086870" y="1377565"/>
                <a:ext cx="106209" cy="138071"/>
              </a:xfrm>
              <a:custGeom>
                <a:avLst/>
                <a:gdLst>
                  <a:gd name="T0" fmla="*/ 0 w 76"/>
                  <a:gd name="T1" fmla="*/ 84 h 99"/>
                  <a:gd name="T2" fmla="*/ 8 w 76"/>
                  <a:gd name="T3" fmla="*/ 81 h 99"/>
                  <a:gd name="T4" fmla="*/ 63 w 76"/>
                  <a:gd name="T5" fmla="*/ 12 h 99"/>
                  <a:gd name="T6" fmla="*/ 66 w 76"/>
                  <a:gd name="T7" fmla="*/ 3 h 99"/>
                  <a:gd name="T8" fmla="*/ 73 w 76"/>
                  <a:gd name="T9" fmla="*/ 8 h 99"/>
                  <a:gd name="T10" fmla="*/ 76 w 76"/>
                  <a:gd name="T11" fmla="*/ 11 h 99"/>
                  <a:gd name="T12" fmla="*/ 64 w 76"/>
                  <a:gd name="T13" fmla="*/ 23 h 99"/>
                  <a:gd name="T14" fmla="*/ 17 w 76"/>
                  <a:gd name="T15" fmla="*/ 87 h 99"/>
                  <a:gd name="T16" fmla="*/ 16 w 76"/>
                  <a:gd name="T17" fmla="*/ 96 h 99"/>
                  <a:gd name="T18" fmla="*/ 0 w 76"/>
                  <a:gd name="T19" fmla="*/ 84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99">
                    <a:moveTo>
                      <a:pt x="0" y="84"/>
                    </a:moveTo>
                    <a:cubicBezTo>
                      <a:pt x="0" y="84"/>
                      <a:pt x="4" y="85"/>
                      <a:pt x="8" y="81"/>
                    </a:cubicBezTo>
                    <a:cubicBezTo>
                      <a:pt x="12" y="76"/>
                      <a:pt x="63" y="12"/>
                      <a:pt x="63" y="12"/>
                    </a:cubicBezTo>
                    <a:cubicBezTo>
                      <a:pt x="63" y="12"/>
                      <a:pt x="68" y="6"/>
                      <a:pt x="66" y="3"/>
                    </a:cubicBezTo>
                    <a:cubicBezTo>
                      <a:pt x="63" y="0"/>
                      <a:pt x="73" y="8"/>
                      <a:pt x="73" y="8"/>
                    </a:cubicBezTo>
                    <a:cubicBezTo>
                      <a:pt x="76" y="11"/>
                      <a:pt x="76" y="11"/>
                      <a:pt x="76" y="11"/>
                    </a:cubicBezTo>
                    <a:cubicBezTo>
                      <a:pt x="76" y="11"/>
                      <a:pt x="68" y="18"/>
                      <a:pt x="64" y="23"/>
                    </a:cubicBezTo>
                    <a:cubicBezTo>
                      <a:pt x="59" y="28"/>
                      <a:pt x="17" y="87"/>
                      <a:pt x="17" y="87"/>
                    </a:cubicBezTo>
                    <a:cubicBezTo>
                      <a:pt x="17" y="87"/>
                      <a:pt x="12" y="91"/>
                      <a:pt x="16" y="96"/>
                    </a:cubicBezTo>
                    <a:cubicBezTo>
                      <a:pt x="17" y="99"/>
                      <a:pt x="0" y="84"/>
                      <a:pt x="0" y="84"/>
                    </a:cubicBezTo>
                    <a:close/>
                  </a:path>
                </a:pathLst>
              </a:custGeom>
              <a:grpFill/>
              <a:ln>
                <a:noFill/>
              </a:ln>
            </p:spPr>
            <p:txBody>
              <a:bodyPr anchor="ctr"/>
              <a:lstStyle/>
              <a:p>
                <a:pPr algn="ctr"/>
                <a:endParaRPr/>
              </a:p>
            </p:txBody>
          </p:sp>
          <p:sp>
            <p:nvSpPr>
              <p:cNvPr id="184" name="iṥļíḋê">
                <a:extLst>
                  <a:ext uri="{FF2B5EF4-FFF2-40B4-BE49-F238E27FC236}">
                    <a16:creationId xmlns:a16="http://schemas.microsoft.com/office/drawing/2014/main" id="{18CE94DA-6B2B-9E56-A3AD-87549C96915A}"/>
                  </a:ext>
                </a:extLst>
              </p:cNvPr>
              <p:cNvSpPr/>
              <p:nvPr/>
            </p:nvSpPr>
            <p:spPr bwMode="auto">
              <a:xfrm>
                <a:off x="7099841" y="1159837"/>
                <a:ext cx="131434" cy="83641"/>
              </a:xfrm>
              <a:custGeom>
                <a:avLst/>
                <a:gdLst>
                  <a:gd name="T0" fmla="*/ 88 w 95"/>
                  <a:gd name="T1" fmla="*/ 60 h 60"/>
                  <a:gd name="T2" fmla="*/ 82 w 95"/>
                  <a:gd name="T3" fmla="*/ 53 h 60"/>
                  <a:gd name="T4" fmla="*/ 10 w 95"/>
                  <a:gd name="T5" fmla="*/ 18 h 60"/>
                  <a:gd name="T6" fmla="*/ 0 w 95"/>
                  <a:gd name="T7" fmla="*/ 17 h 60"/>
                  <a:gd name="T8" fmla="*/ 8 w 95"/>
                  <a:gd name="T9" fmla="*/ 0 h 60"/>
                  <a:gd name="T10" fmla="*/ 15 w 95"/>
                  <a:gd name="T11" fmla="*/ 10 h 60"/>
                  <a:gd name="T12" fmla="*/ 88 w 95"/>
                  <a:gd name="T13" fmla="*/ 45 h 60"/>
                  <a:gd name="T14" fmla="*/ 95 w 95"/>
                  <a:gd name="T15" fmla="*/ 45 h 60"/>
                  <a:gd name="T16" fmla="*/ 88 w 95"/>
                  <a:gd name="T17"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0">
                    <a:moveTo>
                      <a:pt x="88" y="60"/>
                    </a:moveTo>
                    <a:cubicBezTo>
                      <a:pt x="90" y="56"/>
                      <a:pt x="88" y="55"/>
                      <a:pt x="82" y="53"/>
                    </a:cubicBezTo>
                    <a:cubicBezTo>
                      <a:pt x="10" y="18"/>
                      <a:pt x="10" y="18"/>
                      <a:pt x="10" y="18"/>
                    </a:cubicBezTo>
                    <a:cubicBezTo>
                      <a:pt x="9" y="17"/>
                      <a:pt x="1" y="13"/>
                      <a:pt x="0" y="17"/>
                    </a:cubicBezTo>
                    <a:cubicBezTo>
                      <a:pt x="8" y="0"/>
                      <a:pt x="8" y="0"/>
                      <a:pt x="8" y="0"/>
                    </a:cubicBezTo>
                    <a:cubicBezTo>
                      <a:pt x="6" y="3"/>
                      <a:pt x="12" y="9"/>
                      <a:pt x="15" y="10"/>
                    </a:cubicBezTo>
                    <a:cubicBezTo>
                      <a:pt x="88" y="45"/>
                      <a:pt x="88" y="45"/>
                      <a:pt x="88" y="45"/>
                    </a:cubicBezTo>
                    <a:cubicBezTo>
                      <a:pt x="92" y="47"/>
                      <a:pt x="93" y="48"/>
                      <a:pt x="95" y="45"/>
                    </a:cubicBezTo>
                    <a:lnTo>
                      <a:pt x="88" y="60"/>
                    </a:lnTo>
                    <a:close/>
                  </a:path>
                </a:pathLst>
              </a:custGeom>
              <a:grpFill/>
              <a:ln>
                <a:noFill/>
              </a:ln>
            </p:spPr>
            <p:txBody>
              <a:bodyPr anchor="ctr"/>
              <a:lstStyle/>
              <a:p>
                <a:pPr algn="ctr"/>
                <a:endParaRPr/>
              </a:p>
            </p:txBody>
          </p:sp>
          <p:sp>
            <p:nvSpPr>
              <p:cNvPr id="185" name="îṥľîḓê">
                <a:extLst>
                  <a:ext uri="{FF2B5EF4-FFF2-40B4-BE49-F238E27FC236}">
                    <a16:creationId xmlns:a16="http://schemas.microsoft.com/office/drawing/2014/main" id="{45C8E632-3E34-38EC-8E9A-77515C29CFA0}"/>
                  </a:ext>
                </a:extLst>
              </p:cNvPr>
              <p:cNvSpPr/>
              <p:nvPr/>
            </p:nvSpPr>
            <p:spPr bwMode="auto">
              <a:xfrm>
                <a:off x="7083910" y="1193028"/>
                <a:ext cx="132761" cy="84968"/>
              </a:xfrm>
              <a:custGeom>
                <a:avLst/>
                <a:gdLst>
                  <a:gd name="T0" fmla="*/ 80 w 95"/>
                  <a:gd name="T1" fmla="*/ 49 h 61"/>
                  <a:gd name="T2" fmla="*/ 18 w 95"/>
                  <a:gd name="T3" fmla="*/ 16 h 61"/>
                  <a:gd name="T4" fmla="*/ 0 w 95"/>
                  <a:gd name="T5" fmla="*/ 11 h 61"/>
                  <a:gd name="T6" fmla="*/ 6 w 95"/>
                  <a:gd name="T7" fmla="*/ 0 h 61"/>
                  <a:gd name="T8" fmla="*/ 14 w 95"/>
                  <a:gd name="T9" fmla="*/ 7 h 61"/>
                  <a:gd name="T10" fmla="*/ 84 w 95"/>
                  <a:gd name="T11" fmla="*/ 45 h 61"/>
                  <a:gd name="T12" fmla="*/ 94 w 95"/>
                  <a:gd name="T13" fmla="*/ 45 h 61"/>
                  <a:gd name="T14" fmla="*/ 88 w 95"/>
                  <a:gd name="T15" fmla="*/ 60 h 61"/>
                  <a:gd name="T16" fmla="*/ 80 w 95"/>
                  <a:gd name="T17"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1">
                    <a:moveTo>
                      <a:pt x="80" y="49"/>
                    </a:moveTo>
                    <a:cubicBezTo>
                      <a:pt x="62" y="38"/>
                      <a:pt x="40" y="26"/>
                      <a:pt x="18" y="16"/>
                    </a:cubicBezTo>
                    <a:cubicBezTo>
                      <a:pt x="15" y="14"/>
                      <a:pt x="2" y="8"/>
                      <a:pt x="0" y="11"/>
                    </a:cubicBezTo>
                    <a:cubicBezTo>
                      <a:pt x="6" y="0"/>
                      <a:pt x="6" y="0"/>
                      <a:pt x="6" y="0"/>
                    </a:cubicBezTo>
                    <a:cubicBezTo>
                      <a:pt x="5" y="2"/>
                      <a:pt x="12" y="6"/>
                      <a:pt x="14" y="7"/>
                    </a:cubicBezTo>
                    <a:cubicBezTo>
                      <a:pt x="84" y="45"/>
                      <a:pt x="84" y="45"/>
                      <a:pt x="84" y="45"/>
                    </a:cubicBezTo>
                    <a:cubicBezTo>
                      <a:pt x="87" y="47"/>
                      <a:pt x="91" y="48"/>
                      <a:pt x="94" y="45"/>
                    </a:cubicBezTo>
                    <a:cubicBezTo>
                      <a:pt x="95" y="52"/>
                      <a:pt x="90" y="61"/>
                      <a:pt x="88" y="60"/>
                    </a:cubicBezTo>
                    <a:cubicBezTo>
                      <a:pt x="85" y="59"/>
                      <a:pt x="92" y="57"/>
                      <a:pt x="80" y="49"/>
                    </a:cubicBezTo>
                    <a:close/>
                  </a:path>
                </a:pathLst>
              </a:custGeom>
              <a:grpFill/>
              <a:ln>
                <a:noFill/>
              </a:ln>
            </p:spPr>
            <p:txBody>
              <a:bodyPr anchor="ctr"/>
              <a:lstStyle/>
              <a:p>
                <a:pPr algn="ctr"/>
                <a:endParaRPr/>
              </a:p>
            </p:txBody>
          </p:sp>
          <p:sp>
            <p:nvSpPr>
              <p:cNvPr id="186" name="ïṣḷíďê">
                <a:extLst>
                  <a:ext uri="{FF2B5EF4-FFF2-40B4-BE49-F238E27FC236}">
                    <a16:creationId xmlns:a16="http://schemas.microsoft.com/office/drawing/2014/main" id="{0010540D-8434-F2D4-D52C-D89A3E80A1E7}"/>
                  </a:ext>
                </a:extLst>
              </p:cNvPr>
              <p:cNvSpPr/>
              <p:nvPr/>
            </p:nvSpPr>
            <p:spPr bwMode="auto">
              <a:xfrm>
                <a:off x="7066650" y="1218253"/>
                <a:ext cx="126124" cy="86296"/>
              </a:xfrm>
              <a:custGeom>
                <a:avLst/>
                <a:gdLst>
                  <a:gd name="T0" fmla="*/ 85 w 90"/>
                  <a:gd name="T1" fmla="*/ 62 h 62"/>
                  <a:gd name="T2" fmla="*/ 83 w 90"/>
                  <a:gd name="T3" fmla="*/ 59 h 62"/>
                  <a:gd name="T4" fmla="*/ 16 w 90"/>
                  <a:gd name="T5" fmla="*/ 16 h 62"/>
                  <a:gd name="T6" fmla="*/ 0 w 90"/>
                  <a:gd name="T7" fmla="*/ 11 h 62"/>
                  <a:gd name="T8" fmla="*/ 8 w 90"/>
                  <a:gd name="T9" fmla="*/ 0 h 62"/>
                  <a:gd name="T10" fmla="*/ 18 w 90"/>
                  <a:gd name="T11" fmla="*/ 9 h 62"/>
                  <a:gd name="T12" fmla="*/ 88 w 90"/>
                  <a:gd name="T13" fmla="*/ 53 h 62"/>
                  <a:gd name="T14" fmla="*/ 90 w 90"/>
                  <a:gd name="T15" fmla="*/ 53 h 62"/>
                  <a:gd name="T16" fmla="*/ 85 w 90"/>
                  <a:gd name="T17"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62">
                    <a:moveTo>
                      <a:pt x="85" y="62"/>
                    </a:moveTo>
                    <a:cubicBezTo>
                      <a:pt x="85" y="61"/>
                      <a:pt x="85" y="60"/>
                      <a:pt x="83" y="59"/>
                    </a:cubicBezTo>
                    <a:cubicBezTo>
                      <a:pt x="16" y="16"/>
                      <a:pt x="16" y="16"/>
                      <a:pt x="16" y="16"/>
                    </a:cubicBezTo>
                    <a:cubicBezTo>
                      <a:pt x="13" y="14"/>
                      <a:pt x="3" y="8"/>
                      <a:pt x="0" y="11"/>
                    </a:cubicBezTo>
                    <a:cubicBezTo>
                      <a:pt x="8" y="0"/>
                      <a:pt x="8" y="0"/>
                      <a:pt x="8" y="0"/>
                    </a:cubicBezTo>
                    <a:cubicBezTo>
                      <a:pt x="7" y="3"/>
                      <a:pt x="16" y="8"/>
                      <a:pt x="18" y="9"/>
                    </a:cubicBezTo>
                    <a:cubicBezTo>
                      <a:pt x="88" y="53"/>
                      <a:pt x="88" y="53"/>
                      <a:pt x="88" y="53"/>
                    </a:cubicBezTo>
                    <a:cubicBezTo>
                      <a:pt x="89" y="53"/>
                      <a:pt x="90" y="54"/>
                      <a:pt x="90" y="53"/>
                    </a:cubicBezTo>
                    <a:lnTo>
                      <a:pt x="85" y="62"/>
                    </a:lnTo>
                    <a:close/>
                  </a:path>
                </a:pathLst>
              </a:custGeom>
              <a:grpFill/>
              <a:ln>
                <a:noFill/>
              </a:ln>
            </p:spPr>
            <p:txBody>
              <a:bodyPr anchor="ctr"/>
              <a:lstStyle/>
              <a:p>
                <a:pPr algn="ctr"/>
                <a:endParaRPr/>
              </a:p>
            </p:txBody>
          </p:sp>
          <p:sp>
            <p:nvSpPr>
              <p:cNvPr id="187" name="ïşlîdê">
                <a:extLst>
                  <a:ext uri="{FF2B5EF4-FFF2-40B4-BE49-F238E27FC236}">
                    <a16:creationId xmlns:a16="http://schemas.microsoft.com/office/drawing/2014/main" id="{7B48F5A3-A334-08C7-81F7-4D80DEE9DA02}"/>
                  </a:ext>
                </a:extLst>
              </p:cNvPr>
              <p:cNvSpPr/>
              <p:nvPr/>
            </p:nvSpPr>
            <p:spPr bwMode="auto">
              <a:xfrm>
                <a:off x="7053374" y="1244805"/>
                <a:ext cx="116830" cy="96917"/>
              </a:xfrm>
              <a:custGeom>
                <a:avLst/>
                <a:gdLst>
                  <a:gd name="T0" fmla="*/ 84 w 84"/>
                  <a:gd name="T1" fmla="*/ 59 h 70"/>
                  <a:gd name="T2" fmla="*/ 81 w 84"/>
                  <a:gd name="T3" fmla="*/ 59 h 70"/>
                  <a:gd name="T4" fmla="*/ 7 w 84"/>
                  <a:gd name="T5" fmla="*/ 3 h 70"/>
                  <a:gd name="T6" fmla="*/ 5 w 84"/>
                  <a:gd name="T7" fmla="*/ 0 h 70"/>
                  <a:gd name="T8" fmla="*/ 0 w 84"/>
                  <a:gd name="T9" fmla="*/ 7 h 70"/>
                  <a:gd name="T10" fmla="*/ 3 w 84"/>
                  <a:gd name="T11" fmla="*/ 7 h 70"/>
                  <a:gd name="T12" fmla="*/ 77 w 84"/>
                  <a:gd name="T13" fmla="*/ 67 h 70"/>
                  <a:gd name="T14" fmla="*/ 78 w 84"/>
                  <a:gd name="T15" fmla="*/ 70 h 70"/>
                  <a:gd name="T16" fmla="*/ 84 w 84"/>
                  <a:gd name="T17" fmla="*/ 5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70">
                    <a:moveTo>
                      <a:pt x="84" y="59"/>
                    </a:moveTo>
                    <a:cubicBezTo>
                      <a:pt x="84" y="60"/>
                      <a:pt x="83" y="60"/>
                      <a:pt x="81" y="59"/>
                    </a:cubicBezTo>
                    <a:cubicBezTo>
                      <a:pt x="7" y="3"/>
                      <a:pt x="7" y="3"/>
                      <a:pt x="7" y="3"/>
                    </a:cubicBezTo>
                    <a:cubicBezTo>
                      <a:pt x="6" y="2"/>
                      <a:pt x="5" y="1"/>
                      <a:pt x="5" y="0"/>
                    </a:cubicBezTo>
                    <a:cubicBezTo>
                      <a:pt x="0" y="7"/>
                      <a:pt x="0" y="7"/>
                      <a:pt x="0" y="7"/>
                    </a:cubicBezTo>
                    <a:cubicBezTo>
                      <a:pt x="1" y="6"/>
                      <a:pt x="2" y="6"/>
                      <a:pt x="3" y="7"/>
                    </a:cubicBezTo>
                    <a:cubicBezTo>
                      <a:pt x="26" y="22"/>
                      <a:pt x="57" y="50"/>
                      <a:pt x="77" y="67"/>
                    </a:cubicBezTo>
                    <a:cubicBezTo>
                      <a:pt x="79" y="68"/>
                      <a:pt x="79" y="69"/>
                      <a:pt x="78" y="70"/>
                    </a:cubicBezTo>
                    <a:lnTo>
                      <a:pt x="84" y="59"/>
                    </a:lnTo>
                    <a:close/>
                  </a:path>
                </a:pathLst>
              </a:custGeom>
              <a:grpFill/>
              <a:ln>
                <a:noFill/>
              </a:ln>
            </p:spPr>
            <p:txBody>
              <a:bodyPr anchor="ctr"/>
              <a:lstStyle/>
              <a:p>
                <a:pPr algn="ctr"/>
                <a:endParaRPr/>
              </a:p>
            </p:txBody>
          </p:sp>
          <p:sp>
            <p:nvSpPr>
              <p:cNvPr id="188" name="îṣḷide">
                <a:extLst>
                  <a:ext uri="{FF2B5EF4-FFF2-40B4-BE49-F238E27FC236}">
                    <a16:creationId xmlns:a16="http://schemas.microsoft.com/office/drawing/2014/main" id="{C678966E-AE9C-6CAE-7B02-ADE872B0413D}"/>
                  </a:ext>
                </a:extLst>
              </p:cNvPr>
              <p:cNvSpPr/>
              <p:nvPr/>
            </p:nvSpPr>
            <p:spPr bwMode="auto">
              <a:xfrm>
                <a:off x="7013545" y="1287290"/>
                <a:ext cx="119485" cy="120814"/>
              </a:xfrm>
              <a:custGeom>
                <a:avLst/>
                <a:gdLst>
                  <a:gd name="T0" fmla="*/ 86 w 86"/>
                  <a:gd name="T1" fmla="*/ 72 h 86"/>
                  <a:gd name="T2" fmla="*/ 79 w 86"/>
                  <a:gd name="T3" fmla="*/ 70 h 86"/>
                  <a:gd name="T4" fmla="*/ 12 w 86"/>
                  <a:gd name="T5" fmla="*/ 12 h 86"/>
                  <a:gd name="T6" fmla="*/ 9 w 86"/>
                  <a:gd name="T7" fmla="*/ 4 h 86"/>
                  <a:gd name="T8" fmla="*/ 3 w 86"/>
                  <a:gd name="T9" fmla="*/ 9 h 86"/>
                  <a:gd name="T10" fmla="*/ 0 w 86"/>
                  <a:gd name="T11" fmla="*/ 14 h 86"/>
                  <a:gd name="T12" fmla="*/ 8 w 86"/>
                  <a:gd name="T13" fmla="*/ 17 h 86"/>
                  <a:gd name="T14" fmla="*/ 71 w 86"/>
                  <a:gd name="T15" fmla="*/ 75 h 86"/>
                  <a:gd name="T16" fmla="*/ 76 w 86"/>
                  <a:gd name="T17" fmla="*/ 83 h 86"/>
                  <a:gd name="T18" fmla="*/ 86 w 86"/>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86">
                    <a:moveTo>
                      <a:pt x="86" y="72"/>
                    </a:moveTo>
                    <a:cubicBezTo>
                      <a:pt x="86" y="72"/>
                      <a:pt x="83" y="74"/>
                      <a:pt x="79" y="70"/>
                    </a:cubicBezTo>
                    <a:cubicBezTo>
                      <a:pt x="74" y="67"/>
                      <a:pt x="12" y="12"/>
                      <a:pt x="12" y="12"/>
                    </a:cubicBezTo>
                    <a:cubicBezTo>
                      <a:pt x="12" y="12"/>
                      <a:pt x="7" y="7"/>
                      <a:pt x="9" y="4"/>
                    </a:cubicBezTo>
                    <a:cubicBezTo>
                      <a:pt x="11" y="0"/>
                      <a:pt x="3" y="9"/>
                      <a:pt x="3" y="9"/>
                    </a:cubicBezTo>
                    <a:cubicBezTo>
                      <a:pt x="0" y="14"/>
                      <a:pt x="0" y="14"/>
                      <a:pt x="0" y="14"/>
                    </a:cubicBezTo>
                    <a:cubicBezTo>
                      <a:pt x="0" y="14"/>
                      <a:pt x="3" y="12"/>
                      <a:pt x="8" y="17"/>
                    </a:cubicBezTo>
                    <a:cubicBezTo>
                      <a:pt x="13" y="21"/>
                      <a:pt x="71" y="75"/>
                      <a:pt x="71" y="75"/>
                    </a:cubicBezTo>
                    <a:cubicBezTo>
                      <a:pt x="71" y="75"/>
                      <a:pt x="76" y="79"/>
                      <a:pt x="76" y="83"/>
                    </a:cubicBezTo>
                    <a:cubicBezTo>
                      <a:pt x="76" y="86"/>
                      <a:pt x="86" y="72"/>
                      <a:pt x="86" y="72"/>
                    </a:cubicBezTo>
                    <a:close/>
                  </a:path>
                </a:pathLst>
              </a:custGeom>
              <a:grpFill/>
              <a:ln>
                <a:noFill/>
              </a:ln>
            </p:spPr>
            <p:txBody>
              <a:bodyPr anchor="ctr"/>
              <a:lstStyle/>
              <a:p>
                <a:pPr algn="ctr"/>
                <a:endParaRPr/>
              </a:p>
            </p:txBody>
          </p:sp>
          <p:sp>
            <p:nvSpPr>
              <p:cNvPr id="189" name="ïšḷiḓé">
                <a:extLst>
                  <a:ext uri="{FF2B5EF4-FFF2-40B4-BE49-F238E27FC236}">
                    <a16:creationId xmlns:a16="http://schemas.microsoft.com/office/drawing/2014/main" id="{C3DC6E18-5EFB-B4CA-4045-50E256475008}"/>
                  </a:ext>
                </a:extLst>
              </p:cNvPr>
              <p:cNvSpPr/>
              <p:nvPr/>
            </p:nvSpPr>
            <p:spPr bwMode="auto">
              <a:xfrm>
                <a:off x="6990977" y="1312513"/>
                <a:ext cx="114175" cy="110193"/>
              </a:xfrm>
              <a:custGeom>
                <a:avLst/>
                <a:gdLst>
                  <a:gd name="T0" fmla="*/ 73 w 82"/>
                  <a:gd name="T1" fmla="*/ 70 h 79"/>
                  <a:gd name="T2" fmla="*/ 12 w 82"/>
                  <a:gd name="T3" fmla="*/ 12 h 79"/>
                  <a:gd name="T4" fmla="*/ 9 w 82"/>
                  <a:gd name="T5" fmla="*/ 3 h 79"/>
                  <a:gd name="T6" fmla="*/ 2 w 82"/>
                  <a:gd name="T7" fmla="*/ 9 h 79"/>
                  <a:gd name="T8" fmla="*/ 0 w 82"/>
                  <a:gd name="T9" fmla="*/ 13 h 79"/>
                  <a:gd name="T10" fmla="*/ 8 w 82"/>
                  <a:gd name="T11" fmla="*/ 16 h 79"/>
                  <a:gd name="T12" fmla="*/ 69 w 82"/>
                  <a:gd name="T13" fmla="*/ 71 h 79"/>
                  <a:gd name="T14" fmla="*/ 73 w 82"/>
                  <a:gd name="T15" fmla="*/ 70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79">
                    <a:moveTo>
                      <a:pt x="73" y="70"/>
                    </a:moveTo>
                    <a:cubicBezTo>
                      <a:pt x="64" y="62"/>
                      <a:pt x="12" y="12"/>
                      <a:pt x="12" y="12"/>
                    </a:cubicBezTo>
                    <a:cubicBezTo>
                      <a:pt x="12" y="12"/>
                      <a:pt x="7" y="6"/>
                      <a:pt x="9" y="3"/>
                    </a:cubicBezTo>
                    <a:cubicBezTo>
                      <a:pt x="11" y="0"/>
                      <a:pt x="2" y="9"/>
                      <a:pt x="2" y="9"/>
                    </a:cubicBezTo>
                    <a:cubicBezTo>
                      <a:pt x="0" y="13"/>
                      <a:pt x="0" y="13"/>
                      <a:pt x="0" y="13"/>
                    </a:cubicBezTo>
                    <a:cubicBezTo>
                      <a:pt x="0" y="13"/>
                      <a:pt x="3" y="11"/>
                      <a:pt x="8" y="16"/>
                    </a:cubicBezTo>
                    <a:cubicBezTo>
                      <a:pt x="13" y="21"/>
                      <a:pt x="69" y="71"/>
                      <a:pt x="69" y="71"/>
                    </a:cubicBezTo>
                    <a:cubicBezTo>
                      <a:pt x="81" y="79"/>
                      <a:pt x="82" y="78"/>
                      <a:pt x="73" y="70"/>
                    </a:cubicBezTo>
                    <a:close/>
                  </a:path>
                </a:pathLst>
              </a:custGeom>
              <a:grpFill/>
              <a:ln>
                <a:noFill/>
              </a:ln>
            </p:spPr>
            <p:txBody>
              <a:bodyPr anchor="ctr"/>
              <a:lstStyle/>
              <a:p>
                <a:pPr algn="ctr"/>
                <a:endParaRPr/>
              </a:p>
            </p:txBody>
          </p:sp>
          <p:sp>
            <p:nvSpPr>
              <p:cNvPr id="190" name="í$ḻïḋê">
                <a:extLst>
                  <a:ext uri="{FF2B5EF4-FFF2-40B4-BE49-F238E27FC236}">
                    <a16:creationId xmlns:a16="http://schemas.microsoft.com/office/drawing/2014/main" id="{69727A7B-8841-609C-06EC-8DF2F99FDA56}"/>
                  </a:ext>
                </a:extLst>
              </p:cNvPr>
              <p:cNvSpPr/>
              <p:nvPr/>
            </p:nvSpPr>
            <p:spPr bwMode="auto">
              <a:xfrm>
                <a:off x="6969733" y="1332428"/>
                <a:ext cx="107538" cy="122140"/>
              </a:xfrm>
              <a:custGeom>
                <a:avLst/>
                <a:gdLst>
                  <a:gd name="T0" fmla="*/ 77 w 77"/>
                  <a:gd name="T1" fmla="*/ 75 h 88"/>
                  <a:gd name="T2" fmla="*/ 71 w 77"/>
                  <a:gd name="T3" fmla="*/ 73 h 88"/>
                  <a:gd name="T4" fmla="*/ 13 w 77"/>
                  <a:gd name="T5" fmla="*/ 11 h 88"/>
                  <a:gd name="T6" fmla="*/ 10 w 77"/>
                  <a:gd name="T7" fmla="*/ 3 h 88"/>
                  <a:gd name="T8" fmla="*/ 3 w 77"/>
                  <a:gd name="T9" fmla="*/ 7 h 88"/>
                  <a:gd name="T10" fmla="*/ 0 w 77"/>
                  <a:gd name="T11" fmla="*/ 11 h 88"/>
                  <a:gd name="T12" fmla="*/ 8 w 77"/>
                  <a:gd name="T13" fmla="*/ 15 h 88"/>
                  <a:gd name="T14" fmla="*/ 63 w 77"/>
                  <a:gd name="T15" fmla="*/ 77 h 88"/>
                  <a:gd name="T16" fmla="*/ 67 w 77"/>
                  <a:gd name="T17" fmla="*/ 84 h 88"/>
                  <a:gd name="T18" fmla="*/ 77 w 77"/>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8">
                    <a:moveTo>
                      <a:pt x="77" y="75"/>
                    </a:moveTo>
                    <a:cubicBezTo>
                      <a:pt x="77" y="75"/>
                      <a:pt x="75" y="77"/>
                      <a:pt x="71" y="73"/>
                    </a:cubicBezTo>
                    <a:cubicBezTo>
                      <a:pt x="67" y="69"/>
                      <a:pt x="13" y="11"/>
                      <a:pt x="13" y="11"/>
                    </a:cubicBezTo>
                    <a:cubicBezTo>
                      <a:pt x="13" y="11"/>
                      <a:pt x="8" y="6"/>
                      <a:pt x="10" y="3"/>
                    </a:cubicBezTo>
                    <a:cubicBezTo>
                      <a:pt x="12" y="0"/>
                      <a:pt x="3" y="7"/>
                      <a:pt x="3" y="7"/>
                    </a:cubicBezTo>
                    <a:cubicBezTo>
                      <a:pt x="0" y="11"/>
                      <a:pt x="0" y="11"/>
                      <a:pt x="0" y="11"/>
                    </a:cubicBezTo>
                    <a:cubicBezTo>
                      <a:pt x="0" y="11"/>
                      <a:pt x="4" y="10"/>
                      <a:pt x="8" y="15"/>
                    </a:cubicBezTo>
                    <a:cubicBezTo>
                      <a:pt x="13" y="20"/>
                      <a:pt x="63" y="77"/>
                      <a:pt x="63" y="77"/>
                    </a:cubicBezTo>
                    <a:cubicBezTo>
                      <a:pt x="63" y="77"/>
                      <a:pt x="68" y="81"/>
                      <a:pt x="67" y="84"/>
                    </a:cubicBezTo>
                    <a:cubicBezTo>
                      <a:pt x="67" y="88"/>
                      <a:pt x="77" y="75"/>
                      <a:pt x="77" y="75"/>
                    </a:cubicBezTo>
                    <a:close/>
                  </a:path>
                </a:pathLst>
              </a:custGeom>
              <a:grpFill/>
              <a:ln>
                <a:noFill/>
              </a:ln>
            </p:spPr>
            <p:txBody>
              <a:bodyPr anchor="ctr"/>
              <a:lstStyle/>
              <a:p>
                <a:pPr algn="ctr"/>
                <a:endParaRPr/>
              </a:p>
            </p:txBody>
          </p:sp>
          <p:sp>
            <p:nvSpPr>
              <p:cNvPr id="191" name="îŝľiḑè">
                <a:extLst>
                  <a:ext uri="{FF2B5EF4-FFF2-40B4-BE49-F238E27FC236}">
                    <a16:creationId xmlns:a16="http://schemas.microsoft.com/office/drawing/2014/main" id="{F426122F-B4B2-65D1-0D99-486C567AF179}"/>
                  </a:ext>
                </a:extLst>
              </p:cNvPr>
              <p:cNvSpPr/>
              <p:nvPr/>
            </p:nvSpPr>
            <p:spPr bwMode="auto">
              <a:xfrm>
                <a:off x="6945837" y="1352343"/>
                <a:ext cx="108864" cy="127450"/>
              </a:xfrm>
              <a:custGeom>
                <a:avLst/>
                <a:gdLst>
                  <a:gd name="T0" fmla="*/ 78 w 78"/>
                  <a:gd name="T1" fmla="*/ 80 h 92"/>
                  <a:gd name="T2" fmla="*/ 68 w 78"/>
                  <a:gd name="T3" fmla="*/ 77 h 92"/>
                  <a:gd name="T4" fmla="*/ 13 w 78"/>
                  <a:gd name="T5" fmla="*/ 10 h 92"/>
                  <a:gd name="T6" fmla="*/ 11 w 78"/>
                  <a:gd name="T7" fmla="*/ 3 h 92"/>
                  <a:gd name="T8" fmla="*/ 3 w 78"/>
                  <a:gd name="T9" fmla="*/ 9 h 92"/>
                  <a:gd name="T10" fmla="*/ 0 w 78"/>
                  <a:gd name="T11" fmla="*/ 13 h 92"/>
                  <a:gd name="T12" fmla="*/ 7 w 78"/>
                  <a:gd name="T13" fmla="*/ 17 h 92"/>
                  <a:gd name="T14" fmla="*/ 62 w 78"/>
                  <a:gd name="T15" fmla="*/ 81 h 92"/>
                  <a:gd name="T16" fmla="*/ 65 w 78"/>
                  <a:gd name="T17" fmla="*/ 88 h 92"/>
                  <a:gd name="T18" fmla="*/ 78 w 78"/>
                  <a:gd name="T19" fmla="*/ 8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92">
                    <a:moveTo>
                      <a:pt x="78" y="80"/>
                    </a:moveTo>
                    <a:cubicBezTo>
                      <a:pt x="78" y="80"/>
                      <a:pt x="72" y="81"/>
                      <a:pt x="68" y="77"/>
                    </a:cubicBezTo>
                    <a:cubicBezTo>
                      <a:pt x="64" y="73"/>
                      <a:pt x="13" y="10"/>
                      <a:pt x="13" y="10"/>
                    </a:cubicBezTo>
                    <a:cubicBezTo>
                      <a:pt x="13" y="10"/>
                      <a:pt x="9" y="6"/>
                      <a:pt x="11" y="3"/>
                    </a:cubicBezTo>
                    <a:cubicBezTo>
                      <a:pt x="13" y="0"/>
                      <a:pt x="3" y="9"/>
                      <a:pt x="3" y="9"/>
                    </a:cubicBezTo>
                    <a:cubicBezTo>
                      <a:pt x="0" y="13"/>
                      <a:pt x="0" y="13"/>
                      <a:pt x="0" y="13"/>
                    </a:cubicBezTo>
                    <a:cubicBezTo>
                      <a:pt x="0" y="13"/>
                      <a:pt x="3" y="12"/>
                      <a:pt x="7" y="17"/>
                    </a:cubicBezTo>
                    <a:cubicBezTo>
                      <a:pt x="12" y="23"/>
                      <a:pt x="62" y="81"/>
                      <a:pt x="62" y="81"/>
                    </a:cubicBezTo>
                    <a:cubicBezTo>
                      <a:pt x="62" y="81"/>
                      <a:pt x="65" y="84"/>
                      <a:pt x="65" y="88"/>
                    </a:cubicBezTo>
                    <a:cubicBezTo>
                      <a:pt x="64" y="92"/>
                      <a:pt x="78" y="80"/>
                      <a:pt x="78" y="80"/>
                    </a:cubicBezTo>
                    <a:close/>
                  </a:path>
                </a:pathLst>
              </a:custGeom>
              <a:grpFill/>
              <a:ln>
                <a:noFill/>
              </a:ln>
            </p:spPr>
            <p:txBody>
              <a:bodyPr anchor="ctr"/>
              <a:lstStyle/>
              <a:p>
                <a:pPr algn="ctr"/>
                <a:endParaRPr/>
              </a:p>
            </p:txBody>
          </p:sp>
          <p:sp>
            <p:nvSpPr>
              <p:cNvPr id="192" name="ïŝļiḋé">
                <a:extLst>
                  <a:ext uri="{FF2B5EF4-FFF2-40B4-BE49-F238E27FC236}">
                    <a16:creationId xmlns:a16="http://schemas.microsoft.com/office/drawing/2014/main" id="{4B17703E-99DD-9FD0-7B18-882D4A546776}"/>
                  </a:ext>
                </a:extLst>
              </p:cNvPr>
              <p:cNvSpPr/>
              <p:nvPr/>
            </p:nvSpPr>
            <p:spPr bwMode="auto">
              <a:xfrm>
                <a:off x="6917956" y="1369600"/>
                <a:ext cx="108864" cy="140726"/>
              </a:xfrm>
              <a:custGeom>
                <a:avLst/>
                <a:gdLst>
                  <a:gd name="T0" fmla="*/ 78 w 78"/>
                  <a:gd name="T1" fmla="*/ 84 h 101"/>
                  <a:gd name="T2" fmla="*/ 68 w 78"/>
                  <a:gd name="T3" fmla="*/ 79 h 101"/>
                  <a:gd name="T4" fmla="*/ 16 w 78"/>
                  <a:gd name="T5" fmla="*/ 12 h 101"/>
                  <a:gd name="T6" fmla="*/ 13 w 78"/>
                  <a:gd name="T7" fmla="*/ 3 h 101"/>
                  <a:gd name="T8" fmla="*/ 6 w 78"/>
                  <a:gd name="T9" fmla="*/ 12 h 101"/>
                  <a:gd name="T10" fmla="*/ 0 w 78"/>
                  <a:gd name="T11" fmla="*/ 15 h 101"/>
                  <a:gd name="T12" fmla="*/ 8 w 78"/>
                  <a:gd name="T13" fmla="*/ 20 h 101"/>
                  <a:gd name="T14" fmla="*/ 59 w 78"/>
                  <a:gd name="T15" fmla="*/ 89 h 101"/>
                  <a:gd name="T16" fmla="*/ 60 w 78"/>
                  <a:gd name="T17" fmla="*/ 98 h 101"/>
                  <a:gd name="T18" fmla="*/ 78 w 78"/>
                  <a:gd name="T19" fmla="*/ 84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101">
                    <a:moveTo>
                      <a:pt x="78" y="84"/>
                    </a:moveTo>
                    <a:cubicBezTo>
                      <a:pt x="78" y="84"/>
                      <a:pt x="72" y="84"/>
                      <a:pt x="68" y="79"/>
                    </a:cubicBezTo>
                    <a:cubicBezTo>
                      <a:pt x="64" y="75"/>
                      <a:pt x="16" y="12"/>
                      <a:pt x="16" y="12"/>
                    </a:cubicBezTo>
                    <a:cubicBezTo>
                      <a:pt x="16" y="12"/>
                      <a:pt x="11" y="6"/>
                      <a:pt x="13" y="3"/>
                    </a:cubicBezTo>
                    <a:cubicBezTo>
                      <a:pt x="16" y="0"/>
                      <a:pt x="6" y="12"/>
                      <a:pt x="6" y="12"/>
                    </a:cubicBezTo>
                    <a:cubicBezTo>
                      <a:pt x="0" y="15"/>
                      <a:pt x="0" y="15"/>
                      <a:pt x="0" y="15"/>
                    </a:cubicBezTo>
                    <a:cubicBezTo>
                      <a:pt x="0" y="15"/>
                      <a:pt x="3" y="14"/>
                      <a:pt x="8" y="20"/>
                    </a:cubicBezTo>
                    <a:cubicBezTo>
                      <a:pt x="12" y="25"/>
                      <a:pt x="59" y="89"/>
                      <a:pt x="59" y="89"/>
                    </a:cubicBezTo>
                    <a:cubicBezTo>
                      <a:pt x="59" y="89"/>
                      <a:pt x="64" y="93"/>
                      <a:pt x="60" y="98"/>
                    </a:cubicBezTo>
                    <a:cubicBezTo>
                      <a:pt x="59" y="101"/>
                      <a:pt x="78" y="84"/>
                      <a:pt x="78" y="84"/>
                    </a:cubicBezTo>
                    <a:close/>
                  </a:path>
                </a:pathLst>
              </a:custGeom>
              <a:grpFill/>
              <a:ln>
                <a:noFill/>
              </a:ln>
            </p:spPr>
            <p:txBody>
              <a:bodyPr anchor="ctr"/>
              <a:lstStyle/>
              <a:p>
                <a:pPr algn="ctr"/>
                <a:endParaRPr/>
              </a:p>
            </p:txBody>
          </p:sp>
          <p:sp>
            <p:nvSpPr>
              <p:cNvPr id="193" name="íṩľîďé">
                <a:extLst>
                  <a:ext uri="{FF2B5EF4-FFF2-40B4-BE49-F238E27FC236}">
                    <a16:creationId xmlns:a16="http://schemas.microsoft.com/office/drawing/2014/main" id="{C5F074F5-8012-407D-9D07-A0B79344BF4F}"/>
                  </a:ext>
                </a:extLst>
              </p:cNvPr>
              <p:cNvSpPr/>
              <p:nvPr/>
            </p:nvSpPr>
            <p:spPr bwMode="auto">
              <a:xfrm>
                <a:off x="6195734" y="1466517"/>
                <a:ext cx="104883" cy="90278"/>
              </a:xfrm>
              <a:custGeom>
                <a:avLst/>
                <a:gdLst>
                  <a:gd name="T0" fmla="*/ 68 w 75"/>
                  <a:gd name="T1" fmla="*/ 2 h 65"/>
                  <a:gd name="T2" fmla="*/ 67 w 75"/>
                  <a:gd name="T3" fmla="*/ 5 h 65"/>
                  <a:gd name="T4" fmla="*/ 59 w 75"/>
                  <a:gd name="T5" fmla="*/ 17 h 65"/>
                  <a:gd name="T6" fmla="*/ 64 w 75"/>
                  <a:gd name="T7" fmla="*/ 22 h 65"/>
                  <a:gd name="T8" fmla="*/ 72 w 75"/>
                  <a:gd name="T9" fmla="*/ 31 h 65"/>
                  <a:gd name="T10" fmla="*/ 73 w 75"/>
                  <a:gd name="T11" fmla="*/ 39 h 65"/>
                  <a:gd name="T12" fmla="*/ 69 w 75"/>
                  <a:gd name="T13" fmla="*/ 41 h 65"/>
                  <a:gd name="T14" fmla="*/ 58 w 75"/>
                  <a:gd name="T15" fmla="*/ 40 h 65"/>
                  <a:gd name="T16" fmla="*/ 58 w 75"/>
                  <a:gd name="T17" fmla="*/ 34 h 65"/>
                  <a:gd name="T18" fmla="*/ 48 w 75"/>
                  <a:gd name="T19" fmla="*/ 27 h 65"/>
                  <a:gd name="T20" fmla="*/ 44 w 75"/>
                  <a:gd name="T21" fmla="*/ 38 h 65"/>
                  <a:gd name="T22" fmla="*/ 52 w 75"/>
                  <a:gd name="T23" fmla="*/ 41 h 65"/>
                  <a:gd name="T24" fmla="*/ 52 w 75"/>
                  <a:gd name="T25" fmla="*/ 51 h 65"/>
                  <a:gd name="T26" fmla="*/ 45 w 75"/>
                  <a:gd name="T27" fmla="*/ 51 h 65"/>
                  <a:gd name="T28" fmla="*/ 26 w 75"/>
                  <a:gd name="T29" fmla="*/ 48 h 65"/>
                  <a:gd name="T30" fmla="*/ 16 w 75"/>
                  <a:gd name="T31" fmla="*/ 55 h 65"/>
                  <a:gd name="T32" fmla="*/ 5 w 75"/>
                  <a:gd name="T33" fmla="*/ 65 h 65"/>
                  <a:gd name="T34" fmla="*/ 4 w 75"/>
                  <a:gd name="T35" fmla="*/ 64 h 65"/>
                  <a:gd name="T36" fmla="*/ 6 w 75"/>
                  <a:gd name="T37" fmla="*/ 59 h 65"/>
                  <a:gd name="T38" fmla="*/ 17 w 75"/>
                  <a:gd name="T39" fmla="*/ 48 h 65"/>
                  <a:gd name="T40" fmla="*/ 19 w 75"/>
                  <a:gd name="T41" fmla="*/ 33 h 65"/>
                  <a:gd name="T42" fmla="*/ 33 w 75"/>
                  <a:gd name="T43" fmla="*/ 28 h 65"/>
                  <a:gd name="T44" fmla="*/ 38 w 75"/>
                  <a:gd name="T45" fmla="*/ 24 h 65"/>
                  <a:gd name="T46" fmla="*/ 28 w 75"/>
                  <a:gd name="T47" fmla="*/ 21 h 65"/>
                  <a:gd name="T48" fmla="*/ 23 w 75"/>
                  <a:gd name="T49" fmla="*/ 21 h 65"/>
                  <a:gd name="T50" fmla="*/ 16 w 75"/>
                  <a:gd name="T51" fmla="*/ 21 h 65"/>
                  <a:gd name="T52" fmla="*/ 10 w 75"/>
                  <a:gd name="T53" fmla="*/ 27 h 65"/>
                  <a:gd name="T54" fmla="*/ 3 w 75"/>
                  <a:gd name="T55" fmla="*/ 30 h 65"/>
                  <a:gd name="T56" fmla="*/ 1 w 75"/>
                  <a:gd name="T57" fmla="*/ 24 h 65"/>
                  <a:gd name="T58" fmla="*/ 9 w 75"/>
                  <a:gd name="T59" fmla="*/ 13 h 65"/>
                  <a:gd name="T60" fmla="*/ 13 w 75"/>
                  <a:gd name="T61" fmla="*/ 10 h 65"/>
                  <a:gd name="T62" fmla="*/ 19 w 75"/>
                  <a:gd name="T63" fmla="*/ 14 h 65"/>
                  <a:gd name="T64" fmla="*/ 23 w 75"/>
                  <a:gd name="T65" fmla="*/ 14 h 65"/>
                  <a:gd name="T66" fmla="*/ 42 w 75"/>
                  <a:gd name="T67" fmla="*/ 15 h 65"/>
                  <a:gd name="T68" fmla="*/ 46 w 75"/>
                  <a:gd name="T69" fmla="*/ 16 h 65"/>
                  <a:gd name="T70" fmla="*/ 50 w 75"/>
                  <a:gd name="T71" fmla="*/ 14 h 65"/>
                  <a:gd name="T72" fmla="*/ 65 w 75"/>
                  <a:gd name="T73" fmla="*/ 2 h 65"/>
                  <a:gd name="T74" fmla="*/ 68 w 75"/>
                  <a:gd name="T75" fmla="*/ 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5" h="65">
                    <a:moveTo>
                      <a:pt x="68" y="2"/>
                    </a:moveTo>
                    <a:cubicBezTo>
                      <a:pt x="69" y="3"/>
                      <a:pt x="68" y="4"/>
                      <a:pt x="67" y="5"/>
                    </a:cubicBezTo>
                    <a:cubicBezTo>
                      <a:pt x="66" y="7"/>
                      <a:pt x="58" y="14"/>
                      <a:pt x="59" y="17"/>
                    </a:cubicBezTo>
                    <a:cubicBezTo>
                      <a:pt x="59" y="19"/>
                      <a:pt x="63" y="21"/>
                      <a:pt x="64" y="22"/>
                    </a:cubicBezTo>
                    <a:cubicBezTo>
                      <a:pt x="67" y="25"/>
                      <a:pt x="70" y="28"/>
                      <a:pt x="72" y="31"/>
                    </a:cubicBezTo>
                    <a:cubicBezTo>
                      <a:pt x="73" y="33"/>
                      <a:pt x="75" y="36"/>
                      <a:pt x="73" y="39"/>
                    </a:cubicBezTo>
                    <a:cubicBezTo>
                      <a:pt x="72" y="40"/>
                      <a:pt x="71" y="41"/>
                      <a:pt x="69" y="41"/>
                    </a:cubicBezTo>
                    <a:cubicBezTo>
                      <a:pt x="66" y="42"/>
                      <a:pt x="59" y="43"/>
                      <a:pt x="58" y="40"/>
                    </a:cubicBezTo>
                    <a:cubicBezTo>
                      <a:pt x="56" y="38"/>
                      <a:pt x="59" y="36"/>
                      <a:pt x="58" y="34"/>
                    </a:cubicBezTo>
                    <a:cubicBezTo>
                      <a:pt x="58" y="31"/>
                      <a:pt x="53" y="24"/>
                      <a:pt x="48" y="27"/>
                    </a:cubicBezTo>
                    <a:cubicBezTo>
                      <a:pt x="45" y="29"/>
                      <a:pt x="44" y="33"/>
                      <a:pt x="44" y="38"/>
                    </a:cubicBezTo>
                    <a:cubicBezTo>
                      <a:pt x="44" y="43"/>
                      <a:pt x="48" y="40"/>
                      <a:pt x="52" y="41"/>
                    </a:cubicBezTo>
                    <a:cubicBezTo>
                      <a:pt x="54" y="42"/>
                      <a:pt x="54" y="48"/>
                      <a:pt x="52" y="51"/>
                    </a:cubicBezTo>
                    <a:cubicBezTo>
                      <a:pt x="50" y="53"/>
                      <a:pt x="47" y="52"/>
                      <a:pt x="45" y="51"/>
                    </a:cubicBezTo>
                    <a:cubicBezTo>
                      <a:pt x="41" y="49"/>
                      <a:pt x="31" y="46"/>
                      <a:pt x="26" y="48"/>
                    </a:cubicBezTo>
                    <a:cubicBezTo>
                      <a:pt x="22" y="49"/>
                      <a:pt x="19" y="53"/>
                      <a:pt x="16" y="55"/>
                    </a:cubicBezTo>
                    <a:cubicBezTo>
                      <a:pt x="14" y="57"/>
                      <a:pt x="7" y="65"/>
                      <a:pt x="5" y="65"/>
                    </a:cubicBezTo>
                    <a:cubicBezTo>
                      <a:pt x="5" y="64"/>
                      <a:pt x="5" y="64"/>
                      <a:pt x="4" y="64"/>
                    </a:cubicBezTo>
                    <a:cubicBezTo>
                      <a:pt x="3" y="62"/>
                      <a:pt x="5" y="60"/>
                      <a:pt x="6" y="59"/>
                    </a:cubicBezTo>
                    <a:cubicBezTo>
                      <a:pt x="10" y="56"/>
                      <a:pt x="15" y="53"/>
                      <a:pt x="17" y="48"/>
                    </a:cubicBezTo>
                    <a:cubicBezTo>
                      <a:pt x="18" y="43"/>
                      <a:pt x="15" y="35"/>
                      <a:pt x="19" y="33"/>
                    </a:cubicBezTo>
                    <a:cubicBezTo>
                      <a:pt x="22" y="31"/>
                      <a:pt x="29" y="29"/>
                      <a:pt x="33" y="28"/>
                    </a:cubicBezTo>
                    <a:cubicBezTo>
                      <a:pt x="35" y="27"/>
                      <a:pt x="38" y="27"/>
                      <a:pt x="38" y="24"/>
                    </a:cubicBezTo>
                    <a:cubicBezTo>
                      <a:pt x="36" y="21"/>
                      <a:pt x="32" y="21"/>
                      <a:pt x="28" y="21"/>
                    </a:cubicBezTo>
                    <a:cubicBezTo>
                      <a:pt x="27" y="21"/>
                      <a:pt x="25" y="21"/>
                      <a:pt x="23" y="21"/>
                    </a:cubicBezTo>
                    <a:cubicBezTo>
                      <a:pt x="21" y="20"/>
                      <a:pt x="18" y="20"/>
                      <a:pt x="16" y="21"/>
                    </a:cubicBezTo>
                    <a:cubicBezTo>
                      <a:pt x="14" y="22"/>
                      <a:pt x="12" y="25"/>
                      <a:pt x="10" y="27"/>
                    </a:cubicBezTo>
                    <a:cubicBezTo>
                      <a:pt x="9" y="28"/>
                      <a:pt x="6" y="31"/>
                      <a:pt x="3" y="30"/>
                    </a:cubicBezTo>
                    <a:cubicBezTo>
                      <a:pt x="1" y="30"/>
                      <a:pt x="0" y="27"/>
                      <a:pt x="1" y="24"/>
                    </a:cubicBezTo>
                    <a:cubicBezTo>
                      <a:pt x="3" y="21"/>
                      <a:pt x="6" y="16"/>
                      <a:pt x="9" y="13"/>
                    </a:cubicBezTo>
                    <a:cubicBezTo>
                      <a:pt x="10" y="12"/>
                      <a:pt x="11" y="9"/>
                      <a:pt x="13" y="10"/>
                    </a:cubicBezTo>
                    <a:cubicBezTo>
                      <a:pt x="16" y="10"/>
                      <a:pt x="16" y="14"/>
                      <a:pt x="19" y="14"/>
                    </a:cubicBezTo>
                    <a:cubicBezTo>
                      <a:pt x="20" y="15"/>
                      <a:pt x="21" y="14"/>
                      <a:pt x="23" y="14"/>
                    </a:cubicBezTo>
                    <a:cubicBezTo>
                      <a:pt x="29" y="13"/>
                      <a:pt x="36" y="13"/>
                      <a:pt x="42" y="15"/>
                    </a:cubicBezTo>
                    <a:cubicBezTo>
                      <a:pt x="43" y="15"/>
                      <a:pt x="45" y="16"/>
                      <a:pt x="46" y="16"/>
                    </a:cubicBezTo>
                    <a:cubicBezTo>
                      <a:pt x="48" y="15"/>
                      <a:pt x="49" y="15"/>
                      <a:pt x="50" y="14"/>
                    </a:cubicBezTo>
                    <a:cubicBezTo>
                      <a:pt x="56" y="11"/>
                      <a:pt x="60" y="6"/>
                      <a:pt x="65" y="2"/>
                    </a:cubicBezTo>
                    <a:cubicBezTo>
                      <a:pt x="66" y="2"/>
                      <a:pt x="68" y="0"/>
                      <a:pt x="68" y="2"/>
                    </a:cubicBezTo>
                    <a:close/>
                  </a:path>
                </a:pathLst>
              </a:custGeom>
              <a:grpFill/>
              <a:ln>
                <a:noFill/>
              </a:ln>
            </p:spPr>
            <p:txBody>
              <a:bodyPr anchor="ctr"/>
              <a:lstStyle/>
              <a:p>
                <a:pPr algn="ctr"/>
                <a:endParaRPr/>
              </a:p>
            </p:txBody>
          </p:sp>
          <p:sp>
            <p:nvSpPr>
              <p:cNvPr id="194" name="iṩľíďê">
                <a:extLst>
                  <a:ext uri="{FF2B5EF4-FFF2-40B4-BE49-F238E27FC236}">
                    <a16:creationId xmlns:a16="http://schemas.microsoft.com/office/drawing/2014/main" id="{BD19FCAE-D1E3-DDDA-7432-D6956BC97F69}"/>
                  </a:ext>
                </a:extLst>
              </p:cNvPr>
              <p:cNvSpPr/>
              <p:nvPr/>
            </p:nvSpPr>
            <p:spPr bwMode="auto">
              <a:xfrm>
                <a:off x="6769264" y="1467843"/>
                <a:ext cx="120814" cy="116830"/>
              </a:xfrm>
              <a:custGeom>
                <a:avLst/>
                <a:gdLst>
                  <a:gd name="T0" fmla="*/ 44 w 87"/>
                  <a:gd name="T1" fmla="*/ 5 h 84"/>
                  <a:gd name="T2" fmla="*/ 62 w 87"/>
                  <a:gd name="T3" fmla="*/ 11 h 84"/>
                  <a:gd name="T4" fmla="*/ 56 w 87"/>
                  <a:gd name="T5" fmla="*/ 4 h 84"/>
                  <a:gd name="T6" fmla="*/ 63 w 87"/>
                  <a:gd name="T7" fmla="*/ 22 h 84"/>
                  <a:gd name="T8" fmla="*/ 69 w 87"/>
                  <a:gd name="T9" fmla="*/ 29 h 84"/>
                  <a:gd name="T10" fmla="*/ 86 w 87"/>
                  <a:gd name="T11" fmla="*/ 33 h 84"/>
                  <a:gd name="T12" fmla="*/ 73 w 87"/>
                  <a:gd name="T13" fmla="*/ 39 h 84"/>
                  <a:gd name="T14" fmla="*/ 55 w 87"/>
                  <a:gd name="T15" fmla="*/ 38 h 84"/>
                  <a:gd name="T16" fmla="*/ 41 w 87"/>
                  <a:gd name="T17" fmla="*/ 45 h 84"/>
                  <a:gd name="T18" fmla="*/ 17 w 87"/>
                  <a:gd name="T19" fmla="*/ 51 h 84"/>
                  <a:gd name="T20" fmla="*/ 37 w 87"/>
                  <a:gd name="T21" fmla="*/ 42 h 84"/>
                  <a:gd name="T22" fmla="*/ 27 w 87"/>
                  <a:gd name="T23" fmla="*/ 23 h 84"/>
                  <a:gd name="T24" fmla="*/ 28 w 87"/>
                  <a:gd name="T25" fmla="*/ 15 h 84"/>
                  <a:gd name="T26" fmla="*/ 36 w 87"/>
                  <a:gd name="T27" fmla="*/ 33 h 84"/>
                  <a:gd name="T28" fmla="*/ 42 w 87"/>
                  <a:gd name="T29" fmla="*/ 37 h 84"/>
                  <a:gd name="T30" fmla="*/ 44 w 87"/>
                  <a:gd name="T31" fmla="*/ 25 h 84"/>
                  <a:gd name="T32" fmla="*/ 54 w 87"/>
                  <a:gd name="T33" fmla="*/ 21 h 84"/>
                  <a:gd name="T34" fmla="*/ 41 w 87"/>
                  <a:gd name="T35" fmla="*/ 2 h 84"/>
                  <a:gd name="T36" fmla="*/ 17 w 87"/>
                  <a:gd name="T37" fmla="*/ 33 h 84"/>
                  <a:gd name="T38" fmla="*/ 23 w 87"/>
                  <a:gd name="T39" fmla="*/ 38 h 84"/>
                  <a:gd name="T40" fmla="*/ 57 w 87"/>
                  <a:gd name="T41" fmla="*/ 48 h 84"/>
                  <a:gd name="T42" fmla="*/ 30 w 87"/>
                  <a:gd name="T43" fmla="*/ 60 h 84"/>
                  <a:gd name="T44" fmla="*/ 35 w 87"/>
                  <a:gd name="T45" fmla="*/ 61 h 84"/>
                  <a:gd name="T46" fmla="*/ 50 w 87"/>
                  <a:gd name="T47" fmla="*/ 63 h 84"/>
                  <a:gd name="T48" fmla="*/ 49 w 87"/>
                  <a:gd name="T49" fmla="*/ 70 h 84"/>
                  <a:gd name="T50" fmla="*/ 68 w 87"/>
                  <a:gd name="T51" fmla="*/ 64 h 84"/>
                  <a:gd name="T52" fmla="*/ 67 w 87"/>
                  <a:gd name="T53" fmla="*/ 60 h 84"/>
                  <a:gd name="T54" fmla="*/ 55 w 87"/>
                  <a:gd name="T55" fmla="*/ 57 h 84"/>
                  <a:gd name="T56" fmla="*/ 63 w 87"/>
                  <a:gd name="T57" fmla="*/ 51 h 84"/>
                  <a:gd name="T58" fmla="*/ 6 w 87"/>
                  <a:gd name="T59" fmla="*/ 54 h 84"/>
                  <a:gd name="T60" fmla="*/ 3 w 87"/>
                  <a:gd name="T61" fmla="*/ 65 h 84"/>
                  <a:gd name="T62" fmla="*/ 6 w 87"/>
                  <a:gd name="T63" fmla="*/ 54 h 84"/>
                  <a:gd name="T64" fmla="*/ 61 w 87"/>
                  <a:gd name="T65" fmla="*/ 74 h 84"/>
                  <a:gd name="T66" fmla="*/ 45 w 87"/>
                  <a:gd name="T67" fmla="*/ 84 h 84"/>
                  <a:gd name="T68" fmla="*/ 42 w 87"/>
                  <a:gd name="T69" fmla="*/ 74 h 84"/>
                  <a:gd name="T70" fmla="*/ 44 w 87"/>
                  <a:gd name="T71" fmla="*/ 79 h 84"/>
                  <a:gd name="T72" fmla="*/ 59 w 87"/>
                  <a:gd name="T73" fmla="*/ 7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7" h="84">
                    <a:moveTo>
                      <a:pt x="41" y="2"/>
                    </a:moveTo>
                    <a:cubicBezTo>
                      <a:pt x="43" y="0"/>
                      <a:pt x="44" y="3"/>
                      <a:pt x="44" y="5"/>
                    </a:cubicBezTo>
                    <a:cubicBezTo>
                      <a:pt x="43" y="8"/>
                      <a:pt x="42" y="12"/>
                      <a:pt x="44" y="13"/>
                    </a:cubicBezTo>
                    <a:cubicBezTo>
                      <a:pt x="47" y="15"/>
                      <a:pt x="62" y="18"/>
                      <a:pt x="62" y="11"/>
                    </a:cubicBezTo>
                    <a:cubicBezTo>
                      <a:pt x="61" y="9"/>
                      <a:pt x="59" y="9"/>
                      <a:pt x="57" y="9"/>
                    </a:cubicBezTo>
                    <a:cubicBezTo>
                      <a:pt x="53" y="9"/>
                      <a:pt x="54" y="6"/>
                      <a:pt x="56" y="4"/>
                    </a:cubicBezTo>
                    <a:cubicBezTo>
                      <a:pt x="60" y="2"/>
                      <a:pt x="66" y="1"/>
                      <a:pt x="67" y="6"/>
                    </a:cubicBezTo>
                    <a:cubicBezTo>
                      <a:pt x="68" y="8"/>
                      <a:pt x="64" y="20"/>
                      <a:pt x="63" y="22"/>
                    </a:cubicBezTo>
                    <a:cubicBezTo>
                      <a:pt x="63" y="24"/>
                      <a:pt x="61" y="26"/>
                      <a:pt x="62" y="28"/>
                    </a:cubicBezTo>
                    <a:cubicBezTo>
                      <a:pt x="63" y="30"/>
                      <a:pt x="67" y="29"/>
                      <a:pt x="69" y="29"/>
                    </a:cubicBezTo>
                    <a:cubicBezTo>
                      <a:pt x="74" y="29"/>
                      <a:pt x="82" y="27"/>
                      <a:pt x="85" y="29"/>
                    </a:cubicBezTo>
                    <a:cubicBezTo>
                      <a:pt x="86" y="30"/>
                      <a:pt x="86" y="31"/>
                      <a:pt x="86" y="33"/>
                    </a:cubicBezTo>
                    <a:cubicBezTo>
                      <a:pt x="87" y="37"/>
                      <a:pt x="83" y="37"/>
                      <a:pt x="80" y="38"/>
                    </a:cubicBezTo>
                    <a:cubicBezTo>
                      <a:pt x="78" y="38"/>
                      <a:pt x="75" y="40"/>
                      <a:pt x="73" y="39"/>
                    </a:cubicBezTo>
                    <a:cubicBezTo>
                      <a:pt x="72" y="38"/>
                      <a:pt x="73" y="35"/>
                      <a:pt x="72" y="34"/>
                    </a:cubicBezTo>
                    <a:cubicBezTo>
                      <a:pt x="70" y="32"/>
                      <a:pt x="58" y="37"/>
                      <a:pt x="55" y="38"/>
                    </a:cubicBezTo>
                    <a:cubicBezTo>
                      <a:pt x="52" y="39"/>
                      <a:pt x="48" y="39"/>
                      <a:pt x="46" y="41"/>
                    </a:cubicBezTo>
                    <a:cubicBezTo>
                      <a:pt x="44" y="42"/>
                      <a:pt x="42" y="43"/>
                      <a:pt x="41" y="45"/>
                    </a:cubicBezTo>
                    <a:cubicBezTo>
                      <a:pt x="38" y="50"/>
                      <a:pt x="24" y="51"/>
                      <a:pt x="17" y="53"/>
                    </a:cubicBezTo>
                    <a:cubicBezTo>
                      <a:pt x="15" y="53"/>
                      <a:pt x="16" y="51"/>
                      <a:pt x="17" y="51"/>
                    </a:cubicBezTo>
                    <a:cubicBezTo>
                      <a:pt x="25" y="48"/>
                      <a:pt x="27" y="45"/>
                      <a:pt x="35" y="43"/>
                    </a:cubicBezTo>
                    <a:cubicBezTo>
                      <a:pt x="36" y="43"/>
                      <a:pt x="37" y="43"/>
                      <a:pt x="37" y="42"/>
                    </a:cubicBezTo>
                    <a:cubicBezTo>
                      <a:pt x="38" y="40"/>
                      <a:pt x="34" y="38"/>
                      <a:pt x="33" y="37"/>
                    </a:cubicBezTo>
                    <a:cubicBezTo>
                      <a:pt x="30" y="34"/>
                      <a:pt x="28" y="28"/>
                      <a:pt x="27" y="23"/>
                    </a:cubicBezTo>
                    <a:cubicBezTo>
                      <a:pt x="27" y="21"/>
                      <a:pt x="26" y="16"/>
                      <a:pt x="27" y="15"/>
                    </a:cubicBezTo>
                    <a:cubicBezTo>
                      <a:pt x="27" y="15"/>
                      <a:pt x="27" y="15"/>
                      <a:pt x="28" y="15"/>
                    </a:cubicBezTo>
                    <a:cubicBezTo>
                      <a:pt x="29" y="15"/>
                      <a:pt x="30" y="17"/>
                      <a:pt x="30" y="19"/>
                    </a:cubicBezTo>
                    <a:cubicBezTo>
                      <a:pt x="32" y="23"/>
                      <a:pt x="34" y="29"/>
                      <a:pt x="36" y="33"/>
                    </a:cubicBezTo>
                    <a:cubicBezTo>
                      <a:pt x="37" y="35"/>
                      <a:pt x="38" y="39"/>
                      <a:pt x="40" y="39"/>
                    </a:cubicBezTo>
                    <a:cubicBezTo>
                      <a:pt x="41" y="39"/>
                      <a:pt x="42" y="37"/>
                      <a:pt x="42" y="37"/>
                    </a:cubicBezTo>
                    <a:cubicBezTo>
                      <a:pt x="45" y="33"/>
                      <a:pt x="41" y="29"/>
                      <a:pt x="42" y="25"/>
                    </a:cubicBezTo>
                    <a:cubicBezTo>
                      <a:pt x="42" y="24"/>
                      <a:pt x="43" y="24"/>
                      <a:pt x="44" y="25"/>
                    </a:cubicBezTo>
                    <a:cubicBezTo>
                      <a:pt x="45" y="26"/>
                      <a:pt x="46" y="29"/>
                      <a:pt x="47" y="30"/>
                    </a:cubicBezTo>
                    <a:cubicBezTo>
                      <a:pt x="50" y="31"/>
                      <a:pt x="55" y="23"/>
                      <a:pt x="54" y="21"/>
                    </a:cubicBezTo>
                    <a:cubicBezTo>
                      <a:pt x="52" y="19"/>
                      <a:pt x="42" y="20"/>
                      <a:pt x="39" y="19"/>
                    </a:cubicBezTo>
                    <a:cubicBezTo>
                      <a:pt x="33" y="17"/>
                      <a:pt x="37" y="4"/>
                      <a:pt x="41" y="2"/>
                    </a:cubicBezTo>
                    <a:close/>
                    <a:moveTo>
                      <a:pt x="19" y="31"/>
                    </a:moveTo>
                    <a:cubicBezTo>
                      <a:pt x="17" y="29"/>
                      <a:pt x="17" y="31"/>
                      <a:pt x="17" y="33"/>
                    </a:cubicBezTo>
                    <a:cubicBezTo>
                      <a:pt x="17" y="37"/>
                      <a:pt x="19" y="44"/>
                      <a:pt x="22" y="42"/>
                    </a:cubicBezTo>
                    <a:cubicBezTo>
                      <a:pt x="24" y="42"/>
                      <a:pt x="24" y="40"/>
                      <a:pt x="23" y="38"/>
                    </a:cubicBezTo>
                    <a:cubicBezTo>
                      <a:pt x="23" y="36"/>
                      <a:pt x="21" y="33"/>
                      <a:pt x="19" y="31"/>
                    </a:cubicBezTo>
                    <a:close/>
                    <a:moveTo>
                      <a:pt x="57" y="48"/>
                    </a:moveTo>
                    <a:cubicBezTo>
                      <a:pt x="55" y="49"/>
                      <a:pt x="52" y="49"/>
                      <a:pt x="50" y="49"/>
                    </a:cubicBezTo>
                    <a:cubicBezTo>
                      <a:pt x="42" y="52"/>
                      <a:pt x="36" y="51"/>
                      <a:pt x="30" y="60"/>
                    </a:cubicBezTo>
                    <a:cubicBezTo>
                      <a:pt x="31" y="60"/>
                      <a:pt x="31" y="60"/>
                      <a:pt x="31" y="60"/>
                    </a:cubicBezTo>
                    <a:cubicBezTo>
                      <a:pt x="31" y="62"/>
                      <a:pt x="34" y="62"/>
                      <a:pt x="35" y="61"/>
                    </a:cubicBezTo>
                    <a:cubicBezTo>
                      <a:pt x="37" y="60"/>
                      <a:pt x="45" y="57"/>
                      <a:pt x="47" y="57"/>
                    </a:cubicBezTo>
                    <a:cubicBezTo>
                      <a:pt x="50" y="57"/>
                      <a:pt x="48" y="61"/>
                      <a:pt x="50" y="63"/>
                    </a:cubicBezTo>
                    <a:cubicBezTo>
                      <a:pt x="51" y="64"/>
                      <a:pt x="54" y="64"/>
                      <a:pt x="54" y="66"/>
                    </a:cubicBezTo>
                    <a:cubicBezTo>
                      <a:pt x="54" y="67"/>
                      <a:pt x="50" y="68"/>
                      <a:pt x="49" y="70"/>
                    </a:cubicBezTo>
                    <a:cubicBezTo>
                      <a:pt x="48" y="71"/>
                      <a:pt x="48" y="71"/>
                      <a:pt x="50" y="71"/>
                    </a:cubicBezTo>
                    <a:cubicBezTo>
                      <a:pt x="56" y="70"/>
                      <a:pt x="62" y="65"/>
                      <a:pt x="68" y="64"/>
                    </a:cubicBezTo>
                    <a:cubicBezTo>
                      <a:pt x="69" y="64"/>
                      <a:pt x="70" y="64"/>
                      <a:pt x="70" y="63"/>
                    </a:cubicBezTo>
                    <a:cubicBezTo>
                      <a:pt x="72" y="61"/>
                      <a:pt x="68" y="60"/>
                      <a:pt x="67" y="60"/>
                    </a:cubicBezTo>
                    <a:cubicBezTo>
                      <a:pt x="63" y="60"/>
                      <a:pt x="58" y="61"/>
                      <a:pt x="55" y="60"/>
                    </a:cubicBezTo>
                    <a:cubicBezTo>
                      <a:pt x="55" y="59"/>
                      <a:pt x="54" y="58"/>
                      <a:pt x="55" y="57"/>
                    </a:cubicBezTo>
                    <a:cubicBezTo>
                      <a:pt x="55" y="54"/>
                      <a:pt x="60" y="54"/>
                      <a:pt x="62" y="53"/>
                    </a:cubicBezTo>
                    <a:cubicBezTo>
                      <a:pt x="63" y="52"/>
                      <a:pt x="63" y="52"/>
                      <a:pt x="63" y="51"/>
                    </a:cubicBezTo>
                    <a:cubicBezTo>
                      <a:pt x="63" y="49"/>
                      <a:pt x="60" y="48"/>
                      <a:pt x="57" y="48"/>
                    </a:cubicBezTo>
                    <a:close/>
                    <a:moveTo>
                      <a:pt x="6" y="54"/>
                    </a:moveTo>
                    <a:cubicBezTo>
                      <a:pt x="8" y="56"/>
                      <a:pt x="9" y="63"/>
                      <a:pt x="7" y="65"/>
                    </a:cubicBezTo>
                    <a:cubicBezTo>
                      <a:pt x="6" y="67"/>
                      <a:pt x="4" y="67"/>
                      <a:pt x="3" y="65"/>
                    </a:cubicBezTo>
                    <a:cubicBezTo>
                      <a:pt x="0" y="63"/>
                      <a:pt x="0" y="57"/>
                      <a:pt x="2" y="54"/>
                    </a:cubicBezTo>
                    <a:cubicBezTo>
                      <a:pt x="3" y="53"/>
                      <a:pt x="4" y="52"/>
                      <a:pt x="6" y="54"/>
                    </a:cubicBezTo>
                    <a:close/>
                    <a:moveTo>
                      <a:pt x="59" y="73"/>
                    </a:moveTo>
                    <a:cubicBezTo>
                      <a:pt x="60" y="73"/>
                      <a:pt x="60" y="73"/>
                      <a:pt x="61" y="74"/>
                    </a:cubicBezTo>
                    <a:cubicBezTo>
                      <a:pt x="61" y="75"/>
                      <a:pt x="60" y="77"/>
                      <a:pt x="60" y="78"/>
                    </a:cubicBezTo>
                    <a:cubicBezTo>
                      <a:pt x="57" y="83"/>
                      <a:pt x="52" y="83"/>
                      <a:pt x="45" y="84"/>
                    </a:cubicBezTo>
                    <a:cubicBezTo>
                      <a:pt x="42" y="84"/>
                      <a:pt x="36" y="83"/>
                      <a:pt x="35" y="81"/>
                    </a:cubicBezTo>
                    <a:cubicBezTo>
                      <a:pt x="35" y="79"/>
                      <a:pt x="40" y="76"/>
                      <a:pt x="42" y="74"/>
                    </a:cubicBezTo>
                    <a:cubicBezTo>
                      <a:pt x="45" y="73"/>
                      <a:pt x="44" y="73"/>
                      <a:pt x="44" y="75"/>
                    </a:cubicBezTo>
                    <a:cubicBezTo>
                      <a:pt x="44" y="77"/>
                      <a:pt x="44" y="78"/>
                      <a:pt x="44" y="79"/>
                    </a:cubicBezTo>
                    <a:cubicBezTo>
                      <a:pt x="45" y="80"/>
                      <a:pt x="49" y="81"/>
                      <a:pt x="51" y="80"/>
                    </a:cubicBezTo>
                    <a:cubicBezTo>
                      <a:pt x="55" y="80"/>
                      <a:pt x="57" y="76"/>
                      <a:pt x="59" y="73"/>
                    </a:cubicBezTo>
                    <a:close/>
                  </a:path>
                </a:pathLst>
              </a:custGeom>
              <a:grpFill/>
              <a:ln>
                <a:noFill/>
              </a:ln>
            </p:spPr>
            <p:txBody>
              <a:bodyPr anchor="ctr"/>
              <a:lstStyle/>
              <a:p>
                <a:pPr algn="ctr"/>
                <a:endParaRPr/>
              </a:p>
            </p:txBody>
          </p:sp>
          <p:sp>
            <p:nvSpPr>
              <p:cNvPr id="195" name="iṥḻiďê">
                <a:extLst>
                  <a:ext uri="{FF2B5EF4-FFF2-40B4-BE49-F238E27FC236}">
                    <a16:creationId xmlns:a16="http://schemas.microsoft.com/office/drawing/2014/main" id="{20683D3A-6134-B78D-C97D-6B78EF0424C6}"/>
                  </a:ext>
                </a:extLst>
              </p:cNvPr>
              <p:cNvSpPr/>
              <p:nvPr/>
            </p:nvSpPr>
            <p:spPr bwMode="auto">
              <a:xfrm>
                <a:off x="6363014" y="1510328"/>
                <a:ext cx="130106" cy="118158"/>
              </a:xfrm>
              <a:custGeom>
                <a:avLst/>
                <a:gdLst>
                  <a:gd name="T0" fmla="*/ 51 w 94"/>
                  <a:gd name="T1" fmla="*/ 1 h 84"/>
                  <a:gd name="T2" fmla="*/ 57 w 94"/>
                  <a:gd name="T3" fmla="*/ 8 h 84"/>
                  <a:gd name="T4" fmla="*/ 69 w 94"/>
                  <a:gd name="T5" fmla="*/ 11 h 84"/>
                  <a:gd name="T6" fmla="*/ 65 w 94"/>
                  <a:gd name="T7" fmla="*/ 15 h 84"/>
                  <a:gd name="T8" fmla="*/ 52 w 94"/>
                  <a:gd name="T9" fmla="*/ 14 h 84"/>
                  <a:gd name="T10" fmla="*/ 46 w 94"/>
                  <a:gd name="T11" fmla="*/ 20 h 84"/>
                  <a:gd name="T12" fmla="*/ 31 w 94"/>
                  <a:gd name="T13" fmla="*/ 34 h 84"/>
                  <a:gd name="T14" fmla="*/ 21 w 94"/>
                  <a:gd name="T15" fmla="*/ 37 h 84"/>
                  <a:gd name="T16" fmla="*/ 25 w 94"/>
                  <a:gd name="T17" fmla="*/ 30 h 84"/>
                  <a:gd name="T18" fmla="*/ 42 w 94"/>
                  <a:gd name="T19" fmla="*/ 15 h 84"/>
                  <a:gd name="T20" fmla="*/ 32 w 94"/>
                  <a:gd name="T21" fmla="*/ 4 h 84"/>
                  <a:gd name="T22" fmla="*/ 44 w 94"/>
                  <a:gd name="T23" fmla="*/ 3 h 84"/>
                  <a:gd name="T24" fmla="*/ 51 w 94"/>
                  <a:gd name="T25" fmla="*/ 1 h 84"/>
                  <a:gd name="T26" fmla="*/ 12 w 94"/>
                  <a:gd name="T27" fmla="*/ 35 h 84"/>
                  <a:gd name="T28" fmla="*/ 9 w 94"/>
                  <a:gd name="T29" fmla="*/ 50 h 84"/>
                  <a:gd name="T30" fmla="*/ 6 w 94"/>
                  <a:gd name="T31" fmla="*/ 54 h 84"/>
                  <a:gd name="T32" fmla="*/ 1 w 94"/>
                  <a:gd name="T33" fmla="*/ 47 h 84"/>
                  <a:gd name="T34" fmla="*/ 9 w 94"/>
                  <a:gd name="T35" fmla="*/ 30 h 84"/>
                  <a:gd name="T36" fmla="*/ 12 w 94"/>
                  <a:gd name="T37" fmla="*/ 35 h 84"/>
                  <a:gd name="T38" fmla="*/ 52 w 94"/>
                  <a:gd name="T39" fmla="*/ 30 h 84"/>
                  <a:gd name="T40" fmla="*/ 46 w 94"/>
                  <a:gd name="T41" fmla="*/ 43 h 84"/>
                  <a:gd name="T42" fmla="*/ 33 w 94"/>
                  <a:gd name="T43" fmla="*/ 51 h 84"/>
                  <a:gd name="T44" fmla="*/ 34 w 94"/>
                  <a:gd name="T45" fmla="*/ 53 h 84"/>
                  <a:gd name="T46" fmla="*/ 38 w 94"/>
                  <a:gd name="T47" fmla="*/ 55 h 84"/>
                  <a:gd name="T48" fmla="*/ 28 w 94"/>
                  <a:gd name="T49" fmla="*/ 60 h 84"/>
                  <a:gd name="T50" fmla="*/ 27 w 94"/>
                  <a:gd name="T51" fmla="*/ 62 h 84"/>
                  <a:gd name="T52" fmla="*/ 36 w 94"/>
                  <a:gd name="T53" fmla="*/ 66 h 84"/>
                  <a:gd name="T54" fmla="*/ 35 w 94"/>
                  <a:gd name="T55" fmla="*/ 76 h 84"/>
                  <a:gd name="T56" fmla="*/ 39 w 94"/>
                  <a:gd name="T57" fmla="*/ 76 h 84"/>
                  <a:gd name="T58" fmla="*/ 46 w 94"/>
                  <a:gd name="T59" fmla="*/ 67 h 84"/>
                  <a:gd name="T60" fmla="*/ 48 w 94"/>
                  <a:gd name="T61" fmla="*/ 62 h 84"/>
                  <a:gd name="T62" fmla="*/ 54 w 94"/>
                  <a:gd name="T63" fmla="*/ 61 h 84"/>
                  <a:gd name="T64" fmla="*/ 55 w 94"/>
                  <a:gd name="T65" fmla="*/ 59 h 84"/>
                  <a:gd name="T66" fmla="*/ 50 w 94"/>
                  <a:gd name="T67" fmla="*/ 55 h 84"/>
                  <a:gd name="T68" fmla="*/ 57 w 94"/>
                  <a:gd name="T69" fmla="*/ 50 h 84"/>
                  <a:gd name="T70" fmla="*/ 54 w 94"/>
                  <a:gd name="T71" fmla="*/ 41 h 84"/>
                  <a:gd name="T72" fmla="*/ 55 w 94"/>
                  <a:gd name="T73" fmla="*/ 39 h 84"/>
                  <a:gd name="T74" fmla="*/ 85 w 94"/>
                  <a:gd name="T75" fmla="*/ 41 h 84"/>
                  <a:gd name="T76" fmla="*/ 65 w 94"/>
                  <a:gd name="T77" fmla="*/ 73 h 84"/>
                  <a:gd name="T78" fmla="*/ 60 w 94"/>
                  <a:gd name="T79" fmla="*/ 76 h 84"/>
                  <a:gd name="T80" fmla="*/ 72 w 94"/>
                  <a:gd name="T81" fmla="*/ 83 h 84"/>
                  <a:gd name="T82" fmla="*/ 87 w 94"/>
                  <a:gd name="T83" fmla="*/ 57 h 84"/>
                  <a:gd name="T84" fmla="*/ 93 w 94"/>
                  <a:gd name="T85" fmla="*/ 49 h 84"/>
                  <a:gd name="T86" fmla="*/ 93 w 94"/>
                  <a:gd name="T87" fmla="*/ 33 h 84"/>
                  <a:gd name="T88" fmla="*/ 81 w 94"/>
                  <a:gd name="T89" fmla="*/ 32 h 84"/>
                  <a:gd name="T90" fmla="*/ 52 w 94"/>
                  <a:gd name="T91" fmla="*/ 30 h 84"/>
                  <a:gd name="T92" fmla="*/ 37 w 94"/>
                  <a:gd name="T93" fmla="*/ 43 h 84"/>
                  <a:gd name="T94" fmla="*/ 36 w 94"/>
                  <a:gd name="T95" fmla="*/ 45 h 84"/>
                  <a:gd name="T96" fmla="*/ 30 w 94"/>
                  <a:gd name="T97" fmla="*/ 45 h 84"/>
                  <a:gd name="T98" fmla="*/ 30 w 94"/>
                  <a:gd name="T99" fmla="*/ 43 h 84"/>
                  <a:gd name="T100" fmla="*/ 37 w 94"/>
                  <a:gd name="T101" fmla="*/ 4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4" h="84">
                    <a:moveTo>
                      <a:pt x="51" y="1"/>
                    </a:moveTo>
                    <a:cubicBezTo>
                      <a:pt x="54" y="1"/>
                      <a:pt x="54" y="6"/>
                      <a:pt x="57" y="8"/>
                    </a:cubicBezTo>
                    <a:cubicBezTo>
                      <a:pt x="60" y="10"/>
                      <a:pt x="65" y="9"/>
                      <a:pt x="69" y="11"/>
                    </a:cubicBezTo>
                    <a:cubicBezTo>
                      <a:pt x="75" y="13"/>
                      <a:pt x="69" y="16"/>
                      <a:pt x="65" y="15"/>
                    </a:cubicBezTo>
                    <a:cubicBezTo>
                      <a:pt x="62" y="15"/>
                      <a:pt x="55" y="13"/>
                      <a:pt x="52" y="14"/>
                    </a:cubicBezTo>
                    <a:cubicBezTo>
                      <a:pt x="49" y="15"/>
                      <a:pt x="47" y="18"/>
                      <a:pt x="46" y="20"/>
                    </a:cubicBezTo>
                    <a:cubicBezTo>
                      <a:pt x="42" y="24"/>
                      <a:pt x="36" y="32"/>
                      <a:pt x="31" y="34"/>
                    </a:cubicBezTo>
                    <a:cubicBezTo>
                      <a:pt x="30" y="35"/>
                      <a:pt x="23" y="39"/>
                      <a:pt x="21" y="37"/>
                    </a:cubicBezTo>
                    <a:cubicBezTo>
                      <a:pt x="20" y="34"/>
                      <a:pt x="24" y="31"/>
                      <a:pt x="25" y="30"/>
                    </a:cubicBezTo>
                    <a:cubicBezTo>
                      <a:pt x="29" y="26"/>
                      <a:pt x="41" y="21"/>
                      <a:pt x="42" y="15"/>
                    </a:cubicBezTo>
                    <a:cubicBezTo>
                      <a:pt x="43" y="10"/>
                      <a:pt x="32" y="9"/>
                      <a:pt x="32" y="4"/>
                    </a:cubicBezTo>
                    <a:cubicBezTo>
                      <a:pt x="34" y="0"/>
                      <a:pt x="40" y="4"/>
                      <a:pt x="44" y="3"/>
                    </a:cubicBezTo>
                    <a:cubicBezTo>
                      <a:pt x="47" y="3"/>
                      <a:pt x="49" y="2"/>
                      <a:pt x="51" y="1"/>
                    </a:cubicBezTo>
                    <a:close/>
                    <a:moveTo>
                      <a:pt x="12" y="35"/>
                    </a:moveTo>
                    <a:cubicBezTo>
                      <a:pt x="11" y="40"/>
                      <a:pt x="10" y="45"/>
                      <a:pt x="9" y="50"/>
                    </a:cubicBezTo>
                    <a:cubicBezTo>
                      <a:pt x="8" y="51"/>
                      <a:pt x="8" y="55"/>
                      <a:pt x="6" y="54"/>
                    </a:cubicBezTo>
                    <a:cubicBezTo>
                      <a:pt x="3" y="54"/>
                      <a:pt x="0" y="50"/>
                      <a:pt x="1" y="47"/>
                    </a:cubicBezTo>
                    <a:cubicBezTo>
                      <a:pt x="3" y="42"/>
                      <a:pt x="6" y="36"/>
                      <a:pt x="9" y="30"/>
                    </a:cubicBezTo>
                    <a:cubicBezTo>
                      <a:pt x="12" y="26"/>
                      <a:pt x="13" y="27"/>
                      <a:pt x="12" y="35"/>
                    </a:cubicBezTo>
                    <a:close/>
                    <a:moveTo>
                      <a:pt x="52" y="30"/>
                    </a:moveTo>
                    <a:cubicBezTo>
                      <a:pt x="46" y="32"/>
                      <a:pt x="49" y="37"/>
                      <a:pt x="46" y="43"/>
                    </a:cubicBezTo>
                    <a:cubicBezTo>
                      <a:pt x="44" y="47"/>
                      <a:pt x="39" y="49"/>
                      <a:pt x="33" y="51"/>
                    </a:cubicBezTo>
                    <a:cubicBezTo>
                      <a:pt x="32" y="52"/>
                      <a:pt x="32" y="53"/>
                      <a:pt x="34" y="53"/>
                    </a:cubicBezTo>
                    <a:cubicBezTo>
                      <a:pt x="35" y="54"/>
                      <a:pt x="37" y="54"/>
                      <a:pt x="38" y="55"/>
                    </a:cubicBezTo>
                    <a:cubicBezTo>
                      <a:pt x="38" y="60"/>
                      <a:pt x="30" y="56"/>
                      <a:pt x="28" y="60"/>
                    </a:cubicBezTo>
                    <a:cubicBezTo>
                      <a:pt x="28" y="61"/>
                      <a:pt x="27" y="61"/>
                      <a:pt x="27" y="62"/>
                    </a:cubicBezTo>
                    <a:cubicBezTo>
                      <a:pt x="29" y="65"/>
                      <a:pt x="34" y="63"/>
                      <a:pt x="36" y="66"/>
                    </a:cubicBezTo>
                    <a:cubicBezTo>
                      <a:pt x="37" y="68"/>
                      <a:pt x="35" y="73"/>
                      <a:pt x="35" y="76"/>
                    </a:cubicBezTo>
                    <a:cubicBezTo>
                      <a:pt x="36" y="78"/>
                      <a:pt x="37" y="77"/>
                      <a:pt x="39" y="76"/>
                    </a:cubicBezTo>
                    <a:cubicBezTo>
                      <a:pt x="41" y="74"/>
                      <a:pt x="45" y="69"/>
                      <a:pt x="46" y="67"/>
                    </a:cubicBezTo>
                    <a:cubicBezTo>
                      <a:pt x="46" y="65"/>
                      <a:pt x="46" y="63"/>
                      <a:pt x="48" y="62"/>
                    </a:cubicBezTo>
                    <a:cubicBezTo>
                      <a:pt x="49" y="61"/>
                      <a:pt x="52" y="62"/>
                      <a:pt x="54" y="61"/>
                    </a:cubicBezTo>
                    <a:cubicBezTo>
                      <a:pt x="56" y="61"/>
                      <a:pt x="56" y="60"/>
                      <a:pt x="55" y="59"/>
                    </a:cubicBezTo>
                    <a:cubicBezTo>
                      <a:pt x="53" y="58"/>
                      <a:pt x="50" y="56"/>
                      <a:pt x="50" y="55"/>
                    </a:cubicBezTo>
                    <a:cubicBezTo>
                      <a:pt x="51" y="53"/>
                      <a:pt x="56" y="53"/>
                      <a:pt x="57" y="50"/>
                    </a:cubicBezTo>
                    <a:cubicBezTo>
                      <a:pt x="57" y="47"/>
                      <a:pt x="52" y="46"/>
                      <a:pt x="54" y="41"/>
                    </a:cubicBezTo>
                    <a:cubicBezTo>
                      <a:pt x="54" y="40"/>
                      <a:pt x="54" y="39"/>
                      <a:pt x="55" y="39"/>
                    </a:cubicBezTo>
                    <a:cubicBezTo>
                      <a:pt x="60" y="36"/>
                      <a:pt x="83" y="36"/>
                      <a:pt x="85" y="41"/>
                    </a:cubicBezTo>
                    <a:cubicBezTo>
                      <a:pt x="89" y="53"/>
                      <a:pt x="77" y="72"/>
                      <a:pt x="65" y="73"/>
                    </a:cubicBezTo>
                    <a:cubicBezTo>
                      <a:pt x="63" y="73"/>
                      <a:pt x="58" y="73"/>
                      <a:pt x="60" y="76"/>
                    </a:cubicBezTo>
                    <a:cubicBezTo>
                      <a:pt x="61" y="80"/>
                      <a:pt x="69" y="84"/>
                      <a:pt x="72" y="83"/>
                    </a:cubicBezTo>
                    <a:cubicBezTo>
                      <a:pt x="78" y="80"/>
                      <a:pt x="84" y="64"/>
                      <a:pt x="87" y="57"/>
                    </a:cubicBezTo>
                    <a:cubicBezTo>
                      <a:pt x="89" y="54"/>
                      <a:pt x="92" y="52"/>
                      <a:pt x="93" y="49"/>
                    </a:cubicBezTo>
                    <a:cubicBezTo>
                      <a:pt x="94" y="45"/>
                      <a:pt x="94" y="35"/>
                      <a:pt x="93" y="33"/>
                    </a:cubicBezTo>
                    <a:cubicBezTo>
                      <a:pt x="91" y="30"/>
                      <a:pt x="88" y="32"/>
                      <a:pt x="81" y="32"/>
                    </a:cubicBezTo>
                    <a:cubicBezTo>
                      <a:pt x="74" y="31"/>
                      <a:pt x="61" y="30"/>
                      <a:pt x="52" y="30"/>
                    </a:cubicBezTo>
                    <a:close/>
                    <a:moveTo>
                      <a:pt x="37" y="43"/>
                    </a:moveTo>
                    <a:cubicBezTo>
                      <a:pt x="37" y="44"/>
                      <a:pt x="37" y="45"/>
                      <a:pt x="36" y="45"/>
                    </a:cubicBezTo>
                    <a:cubicBezTo>
                      <a:pt x="35" y="46"/>
                      <a:pt x="31" y="46"/>
                      <a:pt x="30" y="45"/>
                    </a:cubicBezTo>
                    <a:cubicBezTo>
                      <a:pt x="29" y="44"/>
                      <a:pt x="29" y="44"/>
                      <a:pt x="30" y="43"/>
                    </a:cubicBezTo>
                    <a:cubicBezTo>
                      <a:pt x="31" y="42"/>
                      <a:pt x="36" y="42"/>
                      <a:pt x="37" y="43"/>
                    </a:cubicBezTo>
                    <a:close/>
                  </a:path>
                </a:pathLst>
              </a:custGeom>
              <a:grpFill/>
              <a:ln>
                <a:noFill/>
              </a:ln>
            </p:spPr>
            <p:txBody>
              <a:bodyPr anchor="ctr"/>
              <a:lstStyle/>
              <a:p>
                <a:pPr algn="ctr"/>
                <a:endParaRPr/>
              </a:p>
            </p:txBody>
          </p:sp>
          <p:sp>
            <p:nvSpPr>
              <p:cNvPr id="196" name="išļidè">
                <a:extLst>
                  <a:ext uri="{FF2B5EF4-FFF2-40B4-BE49-F238E27FC236}">
                    <a16:creationId xmlns:a16="http://schemas.microsoft.com/office/drawing/2014/main" id="{454BD16A-30C3-B75D-DCDC-16D6F86CFF75}"/>
                  </a:ext>
                </a:extLst>
              </p:cNvPr>
              <p:cNvSpPr/>
              <p:nvPr/>
            </p:nvSpPr>
            <p:spPr bwMode="auto">
              <a:xfrm>
                <a:off x="6592692" y="1530243"/>
                <a:ext cx="106209" cy="100899"/>
              </a:xfrm>
              <a:custGeom>
                <a:avLst/>
                <a:gdLst>
                  <a:gd name="T0" fmla="*/ 35 w 76"/>
                  <a:gd name="T1" fmla="*/ 0 h 72"/>
                  <a:gd name="T2" fmla="*/ 38 w 76"/>
                  <a:gd name="T3" fmla="*/ 20 h 72"/>
                  <a:gd name="T4" fmla="*/ 38 w 76"/>
                  <a:gd name="T5" fmla="*/ 26 h 72"/>
                  <a:gd name="T6" fmla="*/ 64 w 76"/>
                  <a:gd name="T7" fmla="*/ 31 h 72"/>
                  <a:gd name="T8" fmla="*/ 61 w 76"/>
                  <a:gd name="T9" fmla="*/ 37 h 72"/>
                  <a:gd name="T10" fmla="*/ 36 w 76"/>
                  <a:gd name="T11" fmla="*/ 35 h 72"/>
                  <a:gd name="T12" fmla="*/ 31 w 76"/>
                  <a:gd name="T13" fmla="*/ 44 h 72"/>
                  <a:gd name="T14" fmla="*/ 19 w 76"/>
                  <a:gd name="T15" fmla="*/ 55 h 72"/>
                  <a:gd name="T16" fmla="*/ 10 w 76"/>
                  <a:gd name="T17" fmla="*/ 56 h 72"/>
                  <a:gd name="T18" fmla="*/ 21 w 76"/>
                  <a:gd name="T19" fmla="*/ 45 h 72"/>
                  <a:gd name="T20" fmla="*/ 24 w 76"/>
                  <a:gd name="T21" fmla="*/ 38 h 72"/>
                  <a:gd name="T22" fmla="*/ 0 w 76"/>
                  <a:gd name="T23" fmla="*/ 34 h 72"/>
                  <a:gd name="T24" fmla="*/ 0 w 76"/>
                  <a:gd name="T25" fmla="*/ 34 h 72"/>
                  <a:gd name="T26" fmla="*/ 7 w 76"/>
                  <a:gd name="T27" fmla="*/ 31 h 72"/>
                  <a:gd name="T28" fmla="*/ 25 w 76"/>
                  <a:gd name="T29" fmla="*/ 30 h 72"/>
                  <a:gd name="T30" fmla="*/ 32 w 76"/>
                  <a:gd name="T31" fmla="*/ 14 h 72"/>
                  <a:gd name="T32" fmla="*/ 35 w 76"/>
                  <a:gd name="T33" fmla="*/ 0 h 72"/>
                  <a:gd name="T34" fmla="*/ 52 w 76"/>
                  <a:gd name="T35" fmla="*/ 49 h 72"/>
                  <a:gd name="T36" fmla="*/ 48 w 76"/>
                  <a:gd name="T37" fmla="*/ 50 h 72"/>
                  <a:gd name="T38" fmla="*/ 51 w 76"/>
                  <a:gd name="T39" fmla="*/ 54 h 72"/>
                  <a:gd name="T40" fmla="*/ 55 w 76"/>
                  <a:gd name="T41" fmla="*/ 57 h 72"/>
                  <a:gd name="T42" fmla="*/ 67 w 76"/>
                  <a:gd name="T43" fmla="*/ 69 h 72"/>
                  <a:gd name="T44" fmla="*/ 74 w 76"/>
                  <a:gd name="T45" fmla="*/ 70 h 72"/>
                  <a:gd name="T46" fmla="*/ 72 w 76"/>
                  <a:gd name="T47" fmla="*/ 61 h 72"/>
                  <a:gd name="T48" fmla="*/ 52 w 76"/>
                  <a:gd name="T49" fmla="*/ 49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6" h="72">
                    <a:moveTo>
                      <a:pt x="35" y="0"/>
                    </a:moveTo>
                    <a:cubicBezTo>
                      <a:pt x="42" y="0"/>
                      <a:pt x="40" y="15"/>
                      <a:pt x="38" y="20"/>
                    </a:cubicBezTo>
                    <a:cubicBezTo>
                      <a:pt x="38" y="22"/>
                      <a:pt x="37" y="25"/>
                      <a:pt x="38" y="26"/>
                    </a:cubicBezTo>
                    <a:cubicBezTo>
                      <a:pt x="40" y="28"/>
                      <a:pt x="61" y="30"/>
                      <a:pt x="64" y="31"/>
                    </a:cubicBezTo>
                    <a:cubicBezTo>
                      <a:pt x="68" y="32"/>
                      <a:pt x="68" y="38"/>
                      <a:pt x="61" y="37"/>
                    </a:cubicBezTo>
                    <a:cubicBezTo>
                      <a:pt x="57" y="36"/>
                      <a:pt x="40" y="34"/>
                      <a:pt x="36" y="35"/>
                    </a:cubicBezTo>
                    <a:cubicBezTo>
                      <a:pt x="33" y="36"/>
                      <a:pt x="32" y="41"/>
                      <a:pt x="31" y="44"/>
                    </a:cubicBezTo>
                    <a:cubicBezTo>
                      <a:pt x="28" y="49"/>
                      <a:pt x="24" y="53"/>
                      <a:pt x="19" y="55"/>
                    </a:cubicBezTo>
                    <a:cubicBezTo>
                      <a:pt x="18" y="56"/>
                      <a:pt x="10" y="59"/>
                      <a:pt x="10" y="56"/>
                    </a:cubicBezTo>
                    <a:cubicBezTo>
                      <a:pt x="10" y="54"/>
                      <a:pt x="18" y="49"/>
                      <a:pt x="21" y="45"/>
                    </a:cubicBezTo>
                    <a:cubicBezTo>
                      <a:pt x="24" y="42"/>
                      <a:pt x="26" y="39"/>
                      <a:pt x="24" y="38"/>
                    </a:cubicBezTo>
                    <a:cubicBezTo>
                      <a:pt x="21" y="33"/>
                      <a:pt x="5" y="39"/>
                      <a:pt x="0" y="34"/>
                    </a:cubicBezTo>
                    <a:cubicBezTo>
                      <a:pt x="0" y="34"/>
                      <a:pt x="0" y="34"/>
                      <a:pt x="0" y="34"/>
                    </a:cubicBezTo>
                    <a:cubicBezTo>
                      <a:pt x="1" y="32"/>
                      <a:pt x="5" y="31"/>
                      <a:pt x="7" y="31"/>
                    </a:cubicBezTo>
                    <a:cubicBezTo>
                      <a:pt x="13" y="32"/>
                      <a:pt x="21" y="33"/>
                      <a:pt x="25" y="30"/>
                    </a:cubicBezTo>
                    <a:cubicBezTo>
                      <a:pt x="29" y="27"/>
                      <a:pt x="32" y="20"/>
                      <a:pt x="32" y="14"/>
                    </a:cubicBezTo>
                    <a:cubicBezTo>
                      <a:pt x="33" y="8"/>
                      <a:pt x="29" y="2"/>
                      <a:pt x="35" y="0"/>
                    </a:cubicBezTo>
                    <a:close/>
                    <a:moveTo>
                      <a:pt x="52" y="49"/>
                    </a:moveTo>
                    <a:cubicBezTo>
                      <a:pt x="50" y="49"/>
                      <a:pt x="48" y="48"/>
                      <a:pt x="48" y="50"/>
                    </a:cubicBezTo>
                    <a:cubicBezTo>
                      <a:pt x="48" y="52"/>
                      <a:pt x="49" y="53"/>
                      <a:pt x="51" y="54"/>
                    </a:cubicBezTo>
                    <a:cubicBezTo>
                      <a:pt x="52" y="55"/>
                      <a:pt x="54" y="56"/>
                      <a:pt x="55" y="57"/>
                    </a:cubicBezTo>
                    <a:cubicBezTo>
                      <a:pt x="58" y="61"/>
                      <a:pt x="63" y="66"/>
                      <a:pt x="67" y="69"/>
                    </a:cubicBezTo>
                    <a:cubicBezTo>
                      <a:pt x="68" y="70"/>
                      <a:pt x="72" y="72"/>
                      <a:pt x="74" y="70"/>
                    </a:cubicBezTo>
                    <a:cubicBezTo>
                      <a:pt x="76" y="67"/>
                      <a:pt x="74" y="63"/>
                      <a:pt x="72" y="61"/>
                    </a:cubicBezTo>
                    <a:cubicBezTo>
                      <a:pt x="69" y="58"/>
                      <a:pt x="59" y="51"/>
                      <a:pt x="52" y="49"/>
                    </a:cubicBezTo>
                    <a:close/>
                  </a:path>
                </a:pathLst>
              </a:custGeom>
              <a:grpFill/>
              <a:ln>
                <a:noFill/>
              </a:ln>
            </p:spPr>
            <p:txBody>
              <a:bodyPr anchor="ctr"/>
              <a:lstStyle/>
              <a:p>
                <a:pPr algn="ctr"/>
                <a:endParaRPr/>
              </a:p>
            </p:txBody>
          </p:sp>
          <p:sp>
            <p:nvSpPr>
              <p:cNvPr id="197" name="îṥ1íḋè">
                <a:extLst>
                  <a:ext uri="{FF2B5EF4-FFF2-40B4-BE49-F238E27FC236}">
                    <a16:creationId xmlns:a16="http://schemas.microsoft.com/office/drawing/2014/main" id="{8DD107D2-02B9-2343-9DDA-1855722012A9}"/>
                  </a:ext>
                </a:extLst>
              </p:cNvPr>
              <p:cNvSpPr/>
              <p:nvPr/>
            </p:nvSpPr>
            <p:spPr bwMode="auto">
              <a:xfrm>
                <a:off x="5830640" y="920868"/>
                <a:ext cx="98244" cy="83641"/>
              </a:xfrm>
              <a:custGeom>
                <a:avLst/>
                <a:gdLst>
                  <a:gd name="T0" fmla="*/ 43 w 70"/>
                  <a:gd name="T1" fmla="*/ 9 h 60"/>
                  <a:gd name="T2" fmla="*/ 45 w 70"/>
                  <a:gd name="T3" fmla="*/ 0 h 60"/>
                  <a:gd name="T4" fmla="*/ 62 w 70"/>
                  <a:gd name="T5" fmla="*/ 9 h 60"/>
                  <a:gd name="T6" fmla="*/ 69 w 70"/>
                  <a:gd name="T7" fmla="*/ 26 h 60"/>
                  <a:gd name="T8" fmla="*/ 66 w 70"/>
                  <a:gd name="T9" fmla="*/ 44 h 60"/>
                  <a:gd name="T10" fmla="*/ 54 w 70"/>
                  <a:gd name="T11" fmla="*/ 55 h 60"/>
                  <a:gd name="T12" fmla="*/ 36 w 70"/>
                  <a:gd name="T13" fmla="*/ 60 h 60"/>
                  <a:gd name="T14" fmla="*/ 18 w 70"/>
                  <a:gd name="T15" fmla="*/ 57 h 60"/>
                  <a:gd name="T16" fmla="*/ 5 w 70"/>
                  <a:gd name="T17" fmla="*/ 46 h 60"/>
                  <a:gd name="T18" fmla="*/ 0 w 70"/>
                  <a:gd name="T19" fmla="*/ 30 h 60"/>
                  <a:gd name="T20" fmla="*/ 4 w 70"/>
                  <a:gd name="T21" fmla="*/ 13 h 60"/>
                  <a:gd name="T22" fmla="*/ 18 w 70"/>
                  <a:gd name="T23" fmla="*/ 3 h 60"/>
                  <a:gd name="T24" fmla="*/ 20 w 70"/>
                  <a:gd name="T25" fmla="*/ 11 h 60"/>
                  <a:gd name="T26" fmla="*/ 10 w 70"/>
                  <a:gd name="T27" fmla="*/ 19 h 60"/>
                  <a:gd name="T28" fmla="*/ 8 w 70"/>
                  <a:gd name="T29" fmla="*/ 30 h 60"/>
                  <a:gd name="T30" fmla="*/ 12 w 70"/>
                  <a:gd name="T31" fmla="*/ 43 h 60"/>
                  <a:gd name="T32" fmla="*/ 23 w 70"/>
                  <a:gd name="T33" fmla="*/ 49 h 60"/>
                  <a:gd name="T34" fmla="*/ 36 w 70"/>
                  <a:gd name="T35" fmla="*/ 51 h 60"/>
                  <a:gd name="T36" fmla="*/ 50 w 70"/>
                  <a:gd name="T37" fmla="*/ 47 h 60"/>
                  <a:gd name="T38" fmla="*/ 59 w 70"/>
                  <a:gd name="T39" fmla="*/ 39 h 60"/>
                  <a:gd name="T40" fmla="*/ 62 w 70"/>
                  <a:gd name="T41" fmla="*/ 27 h 60"/>
                  <a:gd name="T42" fmla="*/ 56 w 70"/>
                  <a:gd name="T43" fmla="*/ 15 h 60"/>
                  <a:gd name="T44" fmla="*/ 43 w 70"/>
                  <a:gd name="T45" fmla="*/ 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60">
                    <a:moveTo>
                      <a:pt x="43" y="9"/>
                    </a:moveTo>
                    <a:cubicBezTo>
                      <a:pt x="45" y="0"/>
                      <a:pt x="45" y="0"/>
                      <a:pt x="45" y="0"/>
                    </a:cubicBezTo>
                    <a:cubicBezTo>
                      <a:pt x="52" y="1"/>
                      <a:pt x="58" y="4"/>
                      <a:pt x="62" y="9"/>
                    </a:cubicBezTo>
                    <a:cubicBezTo>
                      <a:pt x="66" y="13"/>
                      <a:pt x="69" y="19"/>
                      <a:pt x="69" y="26"/>
                    </a:cubicBezTo>
                    <a:cubicBezTo>
                      <a:pt x="70" y="33"/>
                      <a:pt x="69" y="39"/>
                      <a:pt x="66" y="44"/>
                    </a:cubicBezTo>
                    <a:cubicBezTo>
                      <a:pt x="63" y="48"/>
                      <a:pt x="59" y="52"/>
                      <a:pt x="54" y="55"/>
                    </a:cubicBezTo>
                    <a:cubicBezTo>
                      <a:pt x="49" y="58"/>
                      <a:pt x="43" y="59"/>
                      <a:pt x="36" y="60"/>
                    </a:cubicBezTo>
                    <a:cubicBezTo>
                      <a:pt x="29" y="60"/>
                      <a:pt x="23" y="59"/>
                      <a:pt x="18" y="57"/>
                    </a:cubicBezTo>
                    <a:cubicBezTo>
                      <a:pt x="12" y="55"/>
                      <a:pt x="8" y="51"/>
                      <a:pt x="5" y="46"/>
                    </a:cubicBezTo>
                    <a:cubicBezTo>
                      <a:pt x="2" y="42"/>
                      <a:pt x="1" y="36"/>
                      <a:pt x="0" y="30"/>
                    </a:cubicBezTo>
                    <a:cubicBezTo>
                      <a:pt x="0" y="24"/>
                      <a:pt x="1" y="18"/>
                      <a:pt x="4" y="13"/>
                    </a:cubicBezTo>
                    <a:cubicBezTo>
                      <a:pt x="7" y="8"/>
                      <a:pt x="12" y="5"/>
                      <a:pt x="18" y="3"/>
                    </a:cubicBezTo>
                    <a:cubicBezTo>
                      <a:pt x="20" y="11"/>
                      <a:pt x="20" y="11"/>
                      <a:pt x="20" y="11"/>
                    </a:cubicBezTo>
                    <a:cubicBezTo>
                      <a:pt x="16" y="13"/>
                      <a:pt x="12" y="16"/>
                      <a:pt x="10" y="19"/>
                    </a:cubicBezTo>
                    <a:cubicBezTo>
                      <a:pt x="8" y="22"/>
                      <a:pt x="7" y="26"/>
                      <a:pt x="8" y="30"/>
                    </a:cubicBezTo>
                    <a:cubicBezTo>
                      <a:pt x="8" y="35"/>
                      <a:pt x="10" y="39"/>
                      <a:pt x="12" y="43"/>
                    </a:cubicBezTo>
                    <a:cubicBezTo>
                      <a:pt x="15" y="46"/>
                      <a:pt x="18" y="48"/>
                      <a:pt x="23" y="49"/>
                    </a:cubicBezTo>
                    <a:cubicBezTo>
                      <a:pt x="27" y="50"/>
                      <a:pt x="31" y="51"/>
                      <a:pt x="36" y="51"/>
                    </a:cubicBezTo>
                    <a:cubicBezTo>
                      <a:pt x="41" y="50"/>
                      <a:pt x="46" y="49"/>
                      <a:pt x="50" y="47"/>
                    </a:cubicBezTo>
                    <a:cubicBezTo>
                      <a:pt x="54" y="45"/>
                      <a:pt x="57" y="42"/>
                      <a:pt x="59" y="39"/>
                    </a:cubicBezTo>
                    <a:cubicBezTo>
                      <a:pt x="61" y="35"/>
                      <a:pt x="62" y="31"/>
                      <a:pt x="62" y="27"/>
                    </a:cubicBezTo>
                    <a:cubicBezTo>
                      <a:pt x="61" y="22"/>
                      <a:pt x="60" y="18"/>
                      <a:pt x="56" y="15"/>
                    </a:cubicBezTo>
                    <a:cubicBezTo>
                      <a:pt x="53" y="12"/>
                      <a:pt x="49" y="10"/>
                      <a:pt x="43" y="9"/>
                    </a:cubicBezTo>
                    <a:close/>
                  </a:path>
                </a:pathLst>
              </a:custGeom>
              <a:grpFill/>
              <a:ln>
                <a:noFill/>
              </a:ln>
            </p:spPr>
            <p:txBody>
              <a:bodyPr anchor="ctr"/>
              <a:lstStyle/>
              <a:p>
                <a:pPr algn="ctr"/>
                <a:endParaRPr/>
              </a:p>
            </p:txBody>
          </p:sp>
          <p:sp>
            <p:nvSpPr>
              <p:cNvPr id="198" name="îṥļíďè">
                <a:extLst>
                  <a:ext uri="{FF2B5EF4-FFF2-40B4-BE49-F238E27FC236}">
                    <a16:creationId xmlns:a16="http://schemas.microsoft.com/office/drawing/2014/main" id="{B1D3D5BF-3A73-88B0-1B5B-B8A7E548612C}"/>
                  </a:ext>
                </a:extLst>
              </p:cNvPr>
              <p:cNvSpPr/>
              <p:nvPr/>
            </p:nvSpPr>
            <p:spPr bwMode="auto">
              <a:xfrm>
                <a:off x="5827985" y="819969"/>
                <a:ext cx="99572" cy="75673"/>
              </a:xfrm>
              <a:custGeom>
                <a:avLst/>
                <a:gdLst>
                  <a:gd name="T0" fmla="*/ 70 w 75"/>
                  <a:gd name="T1" fmla="*/ 57 h 57"/>
                  <a:gd name="T2" fmla="*/ 0 w 75"/>
                  <a:gd name="T3" fmla="*/ 51 h 57"/>
                  <a:gd name="T4" fmla="*/ 5 w 75"/>
                  <a:gd name="T5" fmla="*/ 0 h 57"/>
                  <a:gd name="T6" fmla="*/ 13 w 75"/>
                  <a:gd name="T7" fmla="*/ 0 h 57"/>
                  <a:gd name="T8" fmla="*/ 9 w 75"/>
                  <a:gd name="T9" fmla="*/ 42 h 57"/>
                  <a:gd name="T10" fmla="*/ 31 w 75"/>
                  <a:gd name="T11" fmla="*/ 43 h 57"/>
                  <a:gd name="T12" fmla="*/ 34 w 75"/>
                  <a:gd name="T13" fmla="*/ 6 h 57"/>
                  <a:gd name="T14" fmla="*/ 42 w 75"/>
                  <a:gd name="T15" fmla="*/ 6 h 57"/>
                  <a:gd name="T16" fmla="*/ 39 w 75"/>
                  <a:gd name="T17" fmla="*/ 44 h 57"/>
                  <a:gd name="T18" fmla="*/ 62 w 75"/>
                  <a:gd name="T19" fmla="*/ 47 h 57"/>
                  <a:gd name="T20" fmla="*/ 66 w 75"/>
                  <a:gd name="T21" fmla="*/ 3 h 57"/>
                  <a:gd name="T22" fmla="*/ 75 w 75"/>
                  <a:gd name="T23" fmla="*/ 5 h 57"/>
                  <a:gd name="T24" fmla="*/ 70 w 75"/>
                  <a:gd name="T25"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5" h="57">
                    <a:moveTo>
                      <a:pt x="70" y="57"/>
                    </a:moveTo>
                    <a:lnTo>
                      <a:pt x="0" y="51"/>
                    </a:lnTo>
                    <a:lnTo>
                      <a:pt x="5" y="0"/>
                    </a:lnTo>
                    <a:lnTo>
                      <a:pt x="13" y="0"/>
                    </a:lnTo>
                    <a:lnTo>
                      <a:pt x="9" y="42"/>
                    </a:lnTo>
                    <a:lnTo>
                      <a:pt x="31" y="43"/>
                    </a:lnTo>
                    <a:lnTo>
                      <a:pt x="34" y="6"/>
                    </a:lnTo>
                    <a:lnTo>
                      <a:pt x="42" y="6"/>
                    </a:lnTo>
                    <a:lnTo>
                      <a:pt x="39" y="44"/>
                    </a:lnTo>
                    <a:lnTo>
                      <a:pt x="62" y="47"/>
                    </a:lnTo>
                    <a:lnTo>
                      <a:pt x="66" y="3"/>
                    </a:lnTo>
                    <a:lnTo>
                      <a:pt x="75" y="5"/>
                    </a:lnTo>
                    <a:lnTo>
                      <a:pt x="70" y="57"/>
                    </a:lnTo>
                    <a:close/>
                  </a:path>
                </a:pathLst>
              </a:custGeom>
              <a:grpFill/>
              <a:ln>
                <a:noFill/>
              </a:ln>
            </p:spPr>
            <p:txBody>
              <a:bodyPr anchor="ctr"/>
              <a:lstStyle/>
              <a:p>
                <a:pPr algn="ctr"/>
                <a:endParaRPr/>
              </a:p>
            </p:txBody>
          </p:sp>
          <p:sp>
            <p:nvSpPr>
              <p:cNvPr id="199" name="iŝlíďê">
                <a:extLst>
                  <a:ext uri="{FF2B5EF4-FFF2-40B4-BE49-F238E27FC236}">
                    <a16:creationId xmlns:a16="http://schemas.microsoft.com/office/drawing/2014/main" id="{C9D063A5-4643-C579-3491-63574E4790B9}"/>
                  </a:ext>
                </a:extLst>
              </p:cNvPr>
              <p:cNvSpPr/>
              <p:nvPr/>
            </p:nvSpPr>
            <p:spPr bwMode="auto">
              <a:xfrm>
                <a:off x="5838606" y="707121"/>
                <a:ext cx="106209" cy="95588"/>
              </a:xfrm>
              <a:custGeom>
                <a:avLst/>
                <a:gdLst>
                  <a:gd name="T0" fmla="*/ 67 w 80"/>
                  <a:gd name="T1" fmla="*/ 72 h 72"/>
                  <a:gd name="T2" fmla="*/ 0 w 80"/>
                  <a:gd name="T3" fmla="*/ 55 h 72"/>
                  <a:gd name="T4" fmla="*/ 2 w 80"/>
                  <a:gd name="T5" fmla="*/ 45 h 72"/>
                  <a:gd name="T6" fmla="*/ 64 w 80"/>
                  <a:gd name="T7" fmla="*/ 22 h 72"/>
                  <a:gd name="T8" fmla="*/ 10 w 80"/>
                  <a:gd name="T9" fmla="*/ 10 h 72"/>
                  <a:gd name="T10" fmla="*/ 12 w 80"/>
                  <a:gd name="T11" fmla="*/ 0 h 72"/>
                  <a:gd name="T12" fmla="*/ 80 w 80"/>
                  <a:gd name="T13" fmla="*/ 18 h 72"/>
                  <a:gd name="T14" fmla="*/ 78 w 80"/>
                  <a:gd name="T15" fmla="*/ 27 h 72"/>
                  <a:gd name="T16" fmla="*/ 15 w 80"/>
                  <a:gd name="T17" fmla="*/ 50 h 72"/>
                  <a:gd name="T18" fmla="*/ 70 w 80"/>
                  <a:gd name="T19" fmla="*/ 62 h 72"/>
                  <a:gd name="T20" fmla="*/ 67 w 80"/>
                  <a:gd name="T2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72">
                    <a:moveTo>
                      <a:pt x="67" y="72"/>
                    </a:moveTo>
                    <a:lnTo>
                      <a:pt x="0" y="55"/>
                    </a:lnTo>
                    <a:lnTo>
                      <a:pt x="2" y="45"/>
                    </a:lnTo>
                    <a:lnTo>
                      <a:pt x="64" y="22"/>
                    </a:lnTo>
                    <a:lnTo>
                      <a:pt x="10" y="10"/>
                    </a:lnTo>
                    <a:lnTo>
                      <a:pt x="12" y="0"/>
                    </a:lnTo>
                    <a:lnTo>
                      <a:pt x="80" y="18"/>
                    </a:lnTo>
                    <a:lnTo>
                      <a:pt x="78" y="27"/>
                    </a:lnTo>
                    <a:lnTo>
                      <a:pt x="15" y="50"/>
                    </a:lnTo>
                    <a:lnTo>
                      <a:pt x="70" y="62"/>
                    </a:lnTo>
                    <a:lnTo>
                      <a:pt x="67" y="72"/>
                    </a:lnTo>
                    <a:close/>
                  </a:path>
                </a:pathLst>
              </a:custGeom>
              <a:grpFill/>
              <a:ln>
                <a:noFill/>
              </a:ln>
            </p:spPr>
            <p:txBody>
              <a:bodyPr anchor="ctr"/>
              <a:lstStyle/>
              <a:p>
                <a:pPr algn="ctr"/>
                <a:endParaRPr/>
              </a:p>
            </p:txBody>
          </p:sp>
          <p:sp>
            <p:nvSpPr>
              <p:cNvPr id="200" name="î$ḷîďe">
                <a:extLst>
                  <a:ext uri="{FF2B5EF4-FFF2-40B4-BE49-F238E27FC236}">
                    <a16:creationId xmlns:a16="http://schemas.microsoft.com/office/drawing/2014/main" id="{B2510D2E-6B01-DC89-5255-ABF13964BC44}"/>
                  </a:ext>
                </a:extLst>
              </p:cNvPr>
              <p:cNvSpPr/>
              <p:nvPr/>
            </p:nvSpPr>
            <p:spPr bwMode="auto">
              <a:xfrm>
                <a:off x="5862502" y="606223"/>
                <a:ext cx="102228" cy="74347"/>
              </a:xfrm>
              <a:custGeom>
                <a:avLst/>
                <a:gdLst>
                  <a:gd name="T0" fmla="*/ 74 w 77"/>
                  <a:gd name="T1" fmla="*/ 56 h 56"/>
                  <a:gd name="T2" fmla="*/ 16 w 77"/>
                  <a:gd name="T3" fmla="*/ 33 h 56"/>
                  <a:gd name="T4" fmla="*/ 8 w 77"/>
                  <a:gd name="T5" fmla="*/ 54 h 56"/>
                  <a:gd name="T6" fmla="*/ 0 w 77"/>
                  <a:gd name="T7" fmla="*/ 51 h 56"/>
                  <a:gd name="T8" fmla="*/ 20 w 77"/>
                  <a:gd name="T9" fmla="*/ 0 h 56"/>
                  <a:gd name="T10" fmla="*/ 28 w 77"/>
                  <a:gd name="T11" fmla="*/ 3 h 56"/>
                  <a:gd name="T12" fmla="*/ 19 w 77"/>
                  <a:gd name="T13" fmla="*/ 25 h 56"/>
                  <a:gd name="T14" fmla="*/ 77 w 77"/>
                  <a:gd name="T15" fmla="*/ 48 h 56"/>
                  <a:gd name="T16" fmla="*/ 74 w 77"/>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7" h="56">
                    <a:moveTo>
                      <a:pt x="74" y="56"/>
                    </a:moveTo>
                    <a:lnTo>
                      <a:pt x="16" y="33"/>
                    </a:lnTo>
                    <a:lnTo>
                      <a:pt x="8" y="54"/>
                    </a:lnTo>
                    <a:lnTo>
                      <a:pt x="0" y="51"/>
                    </a:lnTo>
                    <a:lnTo>
                      <a:pt x="20" y="0"/>
                    </a:lnTo>
                    <a:lnTo>
                      <a:pt x="28" y="3"/>
                    </a:lnTo>
                    <a:lnTo>
                      <a:pt x="19" y="25"/>
                    </a:lnTo>
                    <a:lnTo>
                      <a:pt x="77" y="48"/>
                    </a:lnTo>
                    <a:lnTo>
                      <a:pt x="74" y="56"/>
                    </a:lnTo>
                    <a:close/>
                  </a:path>
                </a:pathLst>
              </a:custGeom>
              <a:grpFill/>
              <a:ln>
                <a:noFill/>
              </a:ln>
            </p:spPr>
            <p:txBody>
              <a:bodyPr anchor="ctr"/>
              <a:lstStyle/>
              <a:p>
                <a:pPr algn="ctr"/>
                <a:endParaRPr/>
              </a:p>
            </p:txBody>
          </p:sp>
          <p:sp>
            <p:nvSpPr>
              <p:cNvPr id="201" name="íšḷïḋè">
                <a:extLst>
                  <a:ext uri="{FF2B5EF4-FFF2-40B4-BE49-F238E27FC236}">
                    <a16:creationId xmlns:a16="http://schemas.microsoft.com/office/drawing/2014/main" id="{78D10C50-3FF5-A498-30A0-B45329D1E53E}"/>
                  </a:ext>
                </a:extLst>
              </p:cNvPr>
              <p:cNvSpPr/>
              <p:nvPr/>
            </p:nvSpPr>
            <p:spPr bwMode="auto">
              <a:xfrm>
                <a:off x="5902332" y="518602"/>
                <a:ext cx="122140" cy="102227"/>
              </a:xfrm>
              <a:custGeom>
                <a:avLst/>
                <a:gdLst>
                  <a:gd name="T0" fmla="*/ 58 w 88"/>
                  <a:gd name="T1" fmla="*/ 73 h 73"/>
                  <a:gd name="T2" fmla="*/ 0 w 88"/>
                  <a:gd name="T3" fmla="*/ 40 h 73"/>
                  <a:gd name="T4" fmla="*/ 15 w 88"/>
                  <a:gd name="T5" fmla="*/ 14 h 73"/>
                  <a:gd name="T6" fmla="*/ 23 w 88"/>
                  <a:gd name="T7" fmla="*/ 3 h 73"/>
                  <a:gd name="T8" fmla="*/ 33 w 88"/>
                  <a:gd name="T9" fmla="*/ 0 h 73"/>
                  <a:gd name="T10" fmla="*/ 43 w 88"/>
                  <a:gd name="T11" fmla="*/ 3 h 73"/>
                  <a:gd name="T12" fmla="*/ 51 w 88"/>
                  <a:gd name="T13" fmla="*/ 13 h 73"/>
                  <a:gd name="T14" fmla="*/ 49 w 88"/>
                  <a:gd name="T15" fmla="*/ 28 h 73"/>
                  <a:gd name="T16" fmla="*/ 55 w 88"/>
                  <a:gd name="T17" fmla="*/ 25 h 73"/>
                  <a:gd name="T18" fmla="*/ 66 w 88"/>
                  <a:gd name="T19" fmla="*/ 23 h 73"/>
                  <a:gd name="T20" fmla="*/ 88 w 88"/>
                  <a:gd name="T21" fmla="*/ 22 h 73"/>
                  <a:gd name="T22" fmla="*/ 82 w 88"/>
                  <a:gd name="T23" fmla="*/ 32 h 73"/>
                  <a:gd name="T24" fmla="*/ 66 w 88"/>
                  <a:gd name="T25" fmla="*/ 33 h 73"/>
                  <a:gd name="T26" fmla="*/ 54 w 88"/>
                  <a:gd name="T27" fmla="*/ 33 h 73"/>
                  <a:gd name="T28" fmla="*/ 48 w 88"/>
                  <a:gd name="T29" fmla="*/ 35 h 73"/>
                  <a:gd name="T30" fmla="*/ 45 w 88"/>
                  <a:gd name="T31" fmla="*/ 38 h 73"/>
                  <a:gd name="T32" fmla="*/ 42 w 88"/>
                  <a:gd name="T33" fmla="*/ 42 h 73"/>
                  <a:gd name="T34" fmla="*/ 37 w 88"/>
                  <a:gd name="T35" fmla="*/ 51 h 73"/>
                  <a:gd name="T36" fmla="*/ 63 w 88"/>
                  <a:gd name="T37" fmla="*/ 66 h 73"/>
                  <a:gd name="T38" fmla="*/ 58 w 88"/>
                  <a:gd name="T39" fmla="*/ 73 h 73"/>
                  <a:gd name="T40" fmla="*/ 30 w 88"/>
                  <a:gd name="T41" fmla="*/ 47 h 73"/>
                  <a:gd name="T42" fmla="*/ 40 w 88"/>
                  <a:gd name="T43" fmla="*/ 30 h 73"/>
                  <a:gd name="T44" fmla="*/ 43 w 88"/>
                  <a:gd name="T45" fmla="*/ 22 h 73"/>
                  <a:gd name="T46" fmla="*/ 43 w 88"/>
                  <a:gd name="T47" fmla="*/ 15 h 73"/>
                  <a:gd name="T48" fmla="*/ 38 w 88"/>
                  <a:gd name="T49" fmla="*/ 11 h 73"/>
                  <a:gd name="T50" fmla="*/ 30 w 88"/>
                  <a:gd name="T51" fmla="*/ 10 h 73"/>
                  <a:gd name="T52" fmla="*/ 22 w 88"/>
                  <a:gd name="T53" fmla="*/ 17 h 73"/>
                  <a:gd name="T54" fmla="*/ 11 w 88"/>
                  <a:gd name="T55" fmla="*/ 36 h 73"/>
                  <a:gd name="T56" fmla="*/ 30 w 88"/>
                  <a:gd name="T57" fmla="*/ 47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8" h="73">
                    <a:moveTo>
                      <a:pt x="58" y="73"/>
                    </a:moveTo>
                    <a:cubicBezTo>
                      <a:pt x="0" y="40"/>
                      <a:pt x="0" y="40"/>
                      <a:pt x="0" y="40"/>
                    </a:cubicBezTo>
                    <a:cubicBezTo>
                      <a:pt x="15" y="14"/>
                      <a:pt x="15" y="14"/>
                      <a:pt x="15" y="14"/>
                    </a:cubicBezTo>
                    <a:cubicBezTo>
                      <a:pt x="18" y="9"/>
                      <a:pt x="21" y="5"/>
                      <a:pt x="23" y="3"/>
                    </a:cubicBezTo>
                    <a:cubicBezTo>
                      <a:pt x="26" y="1"/>
                      <a:pt x="29" y="0"/>
                      <a:pt x="33" y="0"/>
                    </a:cubicBezTo>
                    <a:cubicBezTo>
                      <a:pt x="36" y="0"/>
                      <a:pt x="40" y="1"/>
                      <a:pt x="43" y="3"/>
                    </a:cubicBezTo>
                    <a:cubicBezTo>
                      <a:pt x="47" y="5"/>
                      <a:pt x="50" y="8"/>
                      <a:pt x="51" y="13"/>
                    </a:cubicBezTo>
                    <a:cubicBezTo>
                      <a:pt x="52" y="17"/>
                      <a:pt x="52" y="22"/>
                      <a:pt x="49" y="28"/>
                    </a:cubicBezTo>
                    <a:cubicBezTo>
                      <a:pt x="51" y="27"/>
                      <a:pt x="53" y="26"/>
                      <a:pt x="55" y="25"/>
                    </a:cubicBezTo>
                    <a:cubicBezTo>
                      <a:pt x="58" y="24"/>
                      <a:pt x="62" y="23"/>
                      <a:pt x="66" y="23"/>
                    </a:cubicBezTo>
                    <a:cubicBezTo>
                      <a:pt x="88" y="22"/>
                      <a:pt x="88" y="22"/>
                      <a:pt x="88" y="22"/>
                    </a:cubicBezTo>
                    <a:cubicBezTo>
                      <a:pt x="82" y="32"/>
                      <a:pt x="82" y="32"/>
                      <a:pt x="82" y="32"/>
                    </a:cubicBezTo>
                    <a:cubicBezTo>
                      <a:pt x="66" y="33"/>
                      <a:pt x="66" y="33"/>
                      <a:pt x="66" y="33"/>
                    </a:cubicBezTo>
                    <a:cubicBezTo>
                      <a:pt x="61" y="33"/>
                      <a:pt x="57" y="33"/>
                      <a:pt x="54" y="33"/>
                    </a:cubicBezTo>
                    <a:cubicBezTo>
                      <a:pt x="52" y="34"/>
                      <a:pt x="50" y="34"/>
                      <a:pt x="48" y="35"/>
                    </a:cubicBezTo>
                    <a:cubicBezTo>
                      <a:pt x="47" y="36"/>
                      <a:pt x="46" y="37"/>
                      <a:pt x="45" y="38"/>
                    </a:cubicBezTo>
                    <a:cubicBezTo>
                      <a:pt x="44" y="38"/>
                      <a:pt x="43" y="40"/>
                      <a:pt x="42" y="42"/>
                    </a:cubicBezTo>
                    <a:cubicBezTo>
                      <a:pt x="37" y="51"/>
                      <a:pt x="37" y="51"/>
                      <a:pt x="37" y="51"/>
                    </a:cubicBezTo>
                    <a:cubicBezTo>
                      <a:pt x="63" y="66"/>
                      <a:pt x="63" y="66"/>
                      <a:pt x="63" y="66"/>
                    </a:cubicBezTo>
                    <a:cubicBezTo>
                      <a:pt x="58" y="73"/>
                      <a:pt x="58" y="73"/>
                      <a:pt x="58" y="73"/>
                    </a:cubicBezTo>
                    <a:close/>
                    <a:moveTo>
                      <a:pt x="30" y="47"/>
                    </a:moveTo>
                    <a:cubicBezTo>
                      <a:pt x="40" y="30"/>
                      <a:pt x="40" y="30"/>
                      <a:pt x="40" y="30"/>
                    </a:cubicBezTo>
                    <a:cubicBezTo>
                      <a:pt x="42" y="27"/>
                      <a:pt x="43" y="24"/>
                      <a:pt x="43" y="22"/>
                    </a:cubicBezTo>
                    <a:cubicBezTo>
                      <a:pt x="44" y="19"/>
                      <a:pt x="44" y="17"/>
                      <a:pt x="43" y="15"/>
                    </a:cubicBezTo>
                    <a:cubicBezTo>
                      <a:pt x="42" y="13"/>
                      <a:pt x="40" y="12"/>
                      <a:pt x="38" y="11"/>
                    </a:cubicBezTo>
                    <a:cubicBezTo>
                      <a:pt x="35" y="9"/>
                      <a:pt x="33" y="9"/>
                      <a:pt x="30" y="10"/>
                    </a:cubicBezTo>
                    <a:cubicBezTo>
                      <a:pt x="27" y="11"/>
                      <a:pt x="24" y="13"/>
                      <a:pt x="22" y="17"/>
                    </a:cubicBezTo>
                    <a:cubicBezTo>
                      <a:pt x="11" y="36"/>
                      <a:pt x="11" y="36"/>
                      <a:pt x="11" y="36"/>
                    </a:cubicBezTo>
                    <a:lnTo>
                      <a:pt x="30" y="47"/>
                    </a:lnTo>
                    <a:close/>
                  </a:path>
                </a:pathLst>
              </a:custGeom>
              <a:grpFill/>
              <a:ln>
                <a:noFill/>
              </a:ln>
            </p:spPr>
            <p:txBody>
              <a:bodyPr anchor="ctr"/>
              <a:lstStyle/>
              <a:p>
                <a:pPr algn="ctr"/>
                <a:endParaRPr/>
              </a:p>
            </p:txBody>
          </p:sp>
          <p:sp>
            <p:nvSpPr>
              <p:cNvPr id="202" name="ïSľiḋè">
                <a:extLst>
                  <a:ext uri="{FF2B5EF4-FFF2-40B4-BE49-F238E27FC236}">
                    <a16:creationId xmlns:a16="http://schemas.microsoft.com/office/drawing/2014/main" id="{24E5F592-B267-0504-F6B1-C77E2D198385}"/>
                  </a:ext>
                </a:extLst>
              </p:cNvPr>
              <p:cNvSpPr/>
              <p:nvPr/>
            </p:nvSpPr>
            <p:spPr bwMode="auto">
              <a:xfrm>
                <a:off x="5978006" y="445582"/>
                <a:ext cx="103554" cy="95588"/>
              </a:xfrm>
              <a:custGeom>
                <a:avLst/>
                <a:gdLst>
                  <a:gd name="T0" fmla="*/ 36 w 75"/>
                  <a:gd name="T1" fmla="*/ 69 h 69"/>
                  <a:gd name="T2" fmla="*/ 0 w 75"/>
                  <a:gd name="T3" fmla="*/ 7 h 69"/>
                  <a:gd name="T4" fmla="*/ 6 w 75"/>
                  <a:gd name="T5" fmla="*/ 0 h 69"/>
                  <a:gd name="T6" fmla="*/ 75 w 75"/>
                  <a:gd name="T7" fmla="*/ 20 h 69"/>
                  <a:gd name="T8" fmla="*/ 69 w 75"/>
                  <a:gd name="T9" fmla="*/ 28 h 69"/>
                  <a:gd name="T10" fmla="*/ 48 w 75"/>
                  <a:gd name="T11" fmla="*/ 22 h 69"/>
                  <a:gd name="T12" fmla="*/ 31 w 75"/>
                  <a:gd name="T13" fmla="*/ 43 h 69"/>
                  <a:gd name="T14" fmla="*/ 42 w 75"/>
                  <a:gd name="T15" fmla="*/ 62 h 69"/>
                  <a:gd name="T16" fmla="*/ 36 w 75"/>
                  <a:gd name="T17" fmla="*/ 69 h 69"/>
                  <a:gd name="T18" fmla="*/ 27 w 75"/>
                  <a:gd name="T19" fmla="*/ 37 h 69"/>
                  <a:gd name="T20" fmla="*/ 41 w 75"/>
                  <a:gd name="T21" fmla="*/ 19 h 69"/>
                  <a:gd name="T22" fmla="*/ 22 w 75"/>
                  <a:gd name="T23" fmla="*/ 13 h 69"/>
                  <a:gd name="T24" fmla="*/ 8 w 75"/>
                  <a:gd name="T25" fmla="*/ 8 h 69"/>
                  <a:gd name="T26" fmla="*/ 16 w 75"/>
                  <a:gd name="T27" fmla="*/ 19 h 69"/>
                  <a:gd name="T28" fmla="*/ 27 w 75"/>
                  <a:gd name="T29" fmla="*/ 3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5" h="69">
                    <a:moveTo>
                      <a:pt x="36" y="69"/>
                    </a:moveTo>
                    <a:cubicBezTo>
                      <a:pt x="0" y="7"/>
                      <a:pt x="0" y="7"/>
                      <a:pt x="0" y="7"/>
                    </a:cubicBezTo>
                    <a:cubicBezTo>
                      <a:pt x="6" y="0"/>
                      <a:pt x="6" y="0"/>
                      <a:pt x="6" y="0"/>
                    </a:cubicBezTo>
                    <a:cubicBezTo>
                      <a:pt x="75" y="20"/>
                      <a:pt x="75" y="20"/>
                      <a:pt x="75" y="20"/>
                    </a:cubicBezTo>
                    <a:cubicBezTo>
                      <a:pt x="69" y="28"/>
                      <a:pt x="69" y="28"/>
                      <a:pt x="69" y="28"/>
                    </a:cubicBezTo>
                    <a:cubicBezTo>
                      <a:pt x="48" y="22"/>
                      <a:pt x="48" y="22"/>
                      <a:pt x="48" y="22"/>
                    </a:cubicBezTo>
                    <a:cubicBezTo>
                      <a:pt x="31" y="43"/>
                      <a:pt x="31" y="43"/>
                      <a:pt x="31" y="43"/>
                    </a:cubicBezTo>
                    <a:cubicBezTo>
                      <a:pt x="42" y="62"/>
                      <a:pt x="42" y="62"/>
                      <a:pt x="42" y="62"/>
                    </a:cubicBezTo>
                    <a:cubicBezTo>
                      <a:pt x="36" y="69"/>
                      <a:pt x="36" y="69"/>
                      <a:pt x="36" y="69"/>
                    </a:cubicBezTo>
                    <a:close/>
                    <a:moveTo>
                      <a:pt x="27" y="37"/>
                    </a:moveTo>
                    <a:cubicBezTo>
                      <a:pt x="41" y="19"/>
                      <a:pt x="41" y="19"/>
                      <a:pt x="41" y="19"/>
                    </a:cubicBezTo>
                    <a:cubicBezTo>
                      <a:pt x="22" y="13"/>
                      <a:pt x="22" y="13"/>
                      <a:pt x="22" y="13"/>
                    </a:cubicBezTo>
                    <a:cubicBezTo>
                      <a:pt x="16" y="11"/>
                      <a:pt x="12" y="9"/>
                      <a:pt x="8" y="8"/>
                    </a:cubicBezTo>
                    <a:cubicBezTo>
                      <a:pt x="11" y="11"/>
                      <a:pt x="14" y="15"/>
                      <a:pt x="16" y="19"/>
                    </a:cubicBezTo>
                    <a:lnTo>
                      <a:pt x="27" y="37"/>
                    </a:lnTo>
                    <a:close/>
                  </a:path>
                </a:pathLst>
              </a:custGeom>
              <a:grpFill/>
              <a:ln>
                <a:noFill/>
              </a:ln>
            </p:spPr>
            <p:txBody>
              <a:bodyPr anchor="ctr"/>
              <a:lstStyle/>
              <a:p>
                <a:pPr algn="ctr"/>
                <a:endParaRPr/>
              </a:p>
            </p:txBody>
          </p:sp>
          <p:sp>
            <p:nvSpPr>
              <p:cNvPr id="203" name="îṥliḓè">
                <a:extLst>
                  <a:ext uri="{FF2B5EF4-FFF2-40B4-BE49-F238E27FC236}">
                    <a16:creationId xmlns:a16="http://schemas.microsoft.com/office/drawing/2014/main" id="{C0078657-03F4-9680-2160-EBE2504C1102}"/>
                  </a:ext>
                </a:extLst>
              </p:cNvPr>
              <p:cNvSpPr/>
              <p:nvPr/>
            </p:nvSpPr>
            <p:spPr bwMode="auto">
              <a:xfrm>
                <a:off x="6029783" y="383184"/>
                <a:ext cx="106209" cy="77002"/>
              </a:xfrm>
              <a:custGeom>
                <a:avLst/>
                <a:gdLst>
                  <a:gd name="T0" fmla="*/ 48 w 80"/>
                  <a:gd name="T1" fmla="*/ 58 h 58"/>
                  <a:gd name="T2" fmla="*/ 0 w 80"/>
                  <a:gd name="T3" fmla="*/ 7 h 58"/>
                  <a:gd name="T4" fmla="*/ 7 w 80"/>
                  <a:gd name="T5" fmla="*/ 0 h 58"/>
                  <a:gd name="T6" fmla="*/ 49 w 80"/>
                  <a:gd name="T7" fmla="*/ 46 h 58"/>
                  <a:gd name="T8" fmla="*/ 74 w 80"/>
                  <a:gd name="T9" fmla="*/ 23 h 58"/>
                  <a:gd name="T10" fmla="*/ 80 w 80"/>
                  <a:gd name="T11" fmla="*/ 29 h 58"/>
                  <a:gd name="T12" fmla="*/ 48 w 8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80" h="58">
                    <a:moveTo>
                      <a:pt x="48" y="58"/>
                    </a:moveTo>
                    <a:lnTo>
                      <a:pt x="0" y="7"/>
                    </a:lnTo>
                    <a:lnTo>
                      <a:pt x="7" y="0"/>
                    </a:lnTo>
                    <a:lnTo>
                      <a:pt x="49" y="46"/>
                    </a:lnTo>
                    <a:lnTo>
                      <a:pt x="74" y="23"/>
                    </a:lnTo>
                    <a:lnTo>
                      <a:pt x="80" y="29"/>
                    </a:lnTo>
                    <a:lnTo>
                      <a:pt x="48" y="58"/>
                    </a:lnTo>
                    <a:close/>
                  </a:path>
                </a:pathLst>
              </a:custGeom>
              <a:grpFill/>
              <a:ln>
                <a:noFill/>
              </a:ln>
            </p:spPr>
            <p:txBody>
              <a:bodyPr anchor="ctr"/>
              <a:lstStyle/>
              <a:p>
                <a:pPr algn="ctr"/>
                <a:endParaRPr/>
              </a:p>
            </p:txBody>
          </p:sp>
          <p:sp>
            <p:nvSpPr>
              <p:cNvPr id="204" name="íšļîďe">
                <a:extLst>
                  <a:ext uri="{FF2B5EF4-FFF2-40B4-BE49-F238E27FC236}">
                    <a16:creationId xmlns:a16="http://schemas.microsoft.com/office/drawing/2014/main" id="{B6FA345B-9BFA-F0F4-61BF-91FAFDE3C452}"/>
                  </a:ext>
                </a:extLst>
              </p:cNvPr>
              <p:cNvSpPr/>
              <p:nvPr/>
            </p:nvSpPr>
            <p:spPr bwMode="auto">
              <a:xfrm>
                <a:off x="6170509" y="258389"/>
                <a:ext cx="88952" cy="95588"/>
              </a:xfrm>
              <a:custGeom>
                <a:avLst/>
                <a:gdLst>
                  <a:gd name="T0" fmla="*/ 13 w 64"/>
                  <a:gd name="T1" fmla="*/ 58 h 69"/>
                  <a:gd name="T2" fmla="*/ 20 w 64"/>
                  <a:gd name="T3" fmla="*/ 53 h 69"/>
                  <a:gd name="T4" fmla="*/ 27 w 64"/>
                  <a:gd name="T5" fmla="*/ 59 h 69"/>
                  <a:gd name="T6" fmla="*/ 35 w 64"/>
                  <a:gd name="T7" fmla="*/ 60 h 69"/>
                  <a:gd name="T8" fmla="*/ 45 w 64"/>
                  <a:gd name="T9" fmla="*/ 57 h 69"/>
                  <a:gd name="T10" fmla="*/ 52 w 64"/>
                  <a:gd name="T11" fmla="*/ 51 h 69"/>
                  <a:gd name="T12" fmla="*/ 55 w 64"/>
                  <a:gd name="T13" fmla="*/ 45 h 69"/>
                  <a:gd name="T14" fmla="*/ 54 w 64"/>
                  <a:gd name="T15" fmla="*/ 39 h 69"/>
                  <a:gd name="T16" fmla="*/ 50 w 64"/>
                  <a:gd name="T17" fmla="*/ 35 h 69"/>
                  <a:gd name="T18" fmla="*/ 43 w 64"/>
                  <a:gd name="T19" fmla="*/ 35 h 69"/>
                  <a:gd name="T20" fmla="*/ 31 w 64"/>
                  <a:gd name="T21" fmla="*/ 38 h 69"/>
                  <a:gd name="T22" fmla="*/ 17 w 64"/>
                  <a:gd name="T23" fmla="*/ 40 h 69"/>
                  <a:gd name="T24" fmla="*/ 8 w 64"/>
                  <a:gd name="T25" fmla="*/ 38 h 69"/>
                  <a:gd name="T26" fmla="*/ 2 w 64"/>
                  <a:gd name="T27" fmla="*/ 32 h 69"/>
                  <a:gd name="T28" fmla="*/ 0 w 64"/>
                  <a:gd name="T29" fmla="*/ 22 h 69"/>
                  <a:gd name="T30" fmla="*/ 4 w 64"/>
                  <a:gd name="T31" fmla="*/ 12 h 69"/>
                  <a:gd name="T32" fmla="*/ 14 w 64"/>
                  <a:gd name="T33" fmla="*/ 4 h 69"/>
                  <a:gd name="T34" fmla="*/ 26 w 64"/>
                  <a:gd name="T35" fmla="*/ 0 h 69"/>
                  <a:gd name="T36" fmla="*/ 37 w 64"/>
                  <a:gd name="T37" fmla="*/ 2 h 69"/>
                  <a:gd name="T38" fmla="*/ 45 w 64"/>
                  <a:gd name="T39" fmla="*/ 10 h 69"/>
                  <a:gd name="T40" fmla="*/ 38 w 64"/>
                  <a:gd name="T41" fmla="*/ 14 h 69"/>
                  <a:gd name="T42" fmla="*/ 29 w 64"/>
                  <a:gd name="T43" fmla="*/ 8 h 69"/>
                  <a:gd name="T44" fmla="*/ 18 w 64"/>
                  <a:gd name="T45" fmla="*/ 11 h 69"/>
                  <a:gd name="T46" fmla="*/ 9 w 64"/>
                  <a:gd name="T47" fmla="*/ 19 h 69"/>
                  <a:gd name="T48" fmla="*/ 9 w 64"/>
                  <a:gd name="T49" fmla="*/ 27 h 69"/>
                  <a:gd name="T50" fmla="*/ 14 w 64"/>
                  <a:gd name="T51" fmla="*/ 31 h 69"/>
                  <a:gd name="T52" fmla="*/ 28 w 64"/>
                  <a:gd name="T53" fmla="*/ 29 h 69"/>
                  <a:gd name="T54" fmla="*/ 43 w 64"/>
                  <a:gd name="T55" fmla="*/ 26 h 69"/>
                  <a:gd name="T56" fmla="*/ 54 w 64"/>
                  <a:gd name="T57" fmla="*/ 27 h 69"/>
                  <a:gd name="T58" fmla="*/ 61 w 64"/>
                  <a:gd name="T59" fmla="*/ 34 h 69"/>
                  <a:gd name="T60" fmla="*/ 63 w 64"/>
                  <a:gd name="T61" fmla="*/ 45 h 69"/>
                  <a:gd name="T62" fmla="*/ 59 w 64"/>
                  <a:gd name="T63" fmla="*/ 55 h 69"/>
                  <a:gd name="T64" fmla="*/ 49 w 64"/>
                  <a:gd name="T65" fmla="*/ 64 h 69"/>
                  <a:gd name="T66" fmla="*/ 35 w 64"/>
                  <a:gd name="T67" fmla="*/ 69 h 69"/>
                  <a:gd name="T68" fmla="*/ 22 w 64"/>
                  <a:gd name="T69" fmla="*/ 67 h 69"/>
                  <a:gd name="T70" fmla="*/ 13 w 64"/>
                  <a:gd name="T71" fmla="*/ 5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4" h="69">
                    <a:moveTo>
                      <a:pt x="13" y="58"/>
                    </a:moveTo>
                    <a:cubicBezTo>
                      <a:pt x="20" y="53"/>
                      <a:pt x="20" y="53"/>
                      <a:pt x="20" y="53"/>
                    </a:cubicBezTo>
                    <a:cubicBezTo>
                      <a:pt x="22" y="56"/>
                      <a:pt x="24" y="58"/>
                      <a:pt x="27" y="59"/>
                    </a:cubicBezTo>
                    <a:cubicBezTo>
                      <a:pt x="29" y="60"/>
                      <a:pt x="32" y="61"/>
                      <a:pt x="35" y="60"/>
                    </a:cubicBezTo>
                    <a:cubicBezTo>
                      <a:pt x="38" y="60"/>
                      <a:pt x="42" y="59"/>
                      <a:pt x="45" y="57"/>
                    </a:cubicBezTo>
                    <a:cubicBezTo>
                      <a:pt x="48" y="55"/>
                      <a:pt x="50" y="54"/>
                      <a:pt x="52" y="51"/>
                    </a:cubicBezTo>
                    <a:cubicBezTo>
                      <a:pt x="54" y="49"/>
                      <a:pt x="55" y="47"/>
                      <a:pt x="55" y="45"/>
                    </a:cubicBezTo>
                    <a:cubicBezTo>
                      <a:pt x="55" y="43"/>
                      <a:pt x="55" y="41"/>
                      <a:pt x="54" y="39"/>
                    </a:cubicBezTo>
                    <a:cubicBezTo>
                      <a:pt x="53" y="37"/>
                      <a:pt x="52" y="36"/>
                      <a:pt x="50" y="35"/>
                    </a:cubicBezTo>
                    <a:cubicBezTo>
                      <a:pt x="48" y="34"/>
                      <a:pt x="46" y="34"/>
                      <a:pt x="43" y="35"/>
                    </a:cubicBezTo>
                    <a:cubicBezTo>
                      <a:pt x="41" y="35"/>
                      <a:pt x="37" y="36"/>
                      <a:pt x="31" y="38"/>
                    </a:cubicBezTo>
                    <a:cubicBezTo>
                      <a:pt x="24" y="39"/>
                      <a:pt x="20" y="40"/>
                      <a:pt x="17" y="40"/>
                    </a:cubicBezTo>
                    <a:cubicBezTo>
                      <a:pt x="14" y="40"/>
                      <a:pt x="11" y="40"/>
                      <a:pt x="8" y="38"/>
                    </a:cubicBezTo>
                    <a:cubicBezTo>
                      <a:pt x="5" y="37"/>
                      <a:pt x="3" y="35"/>
                      <a:pt x="2" y="32"/>
                    </a:cubicBezTo>
                    <a:cubicBezTo>
                      <a:pt x="0" y="29"/>
                      <a:pt x="0" y="26"/>
                      <a:pt x="0" y="22"/>
                    </a:cubicBezTo>
                    <a:cubicBezTo>
                      <a:pt x="0" y="19"/>
                      <a:pt x="1" y="16"/>
                      <a:pt x="4" y="12"/>
                    </a:cubicBezTo>
                    <a:cubicBezTo>
                      <a:pt x="6" y="9"/>
                      <a:pt x="10" y="7"/>
                      <a:pt x="14" y="4"/>
                    </a:cubicBezTo>
                    <a:cubicBezTo>
                      <a:pt x="18" y="2"/>
                      <a:pt x="22" y="1"/>
                      <a:pt x="26" y="0"/>
                    </a:cubicBezTo>
                    <a:cubicBezTo>
                      <a:pt x="30" y="0"/>
                      <a:pt x="34" y="0"/>
                      <a:pt x="37" y="2"/>
                    </a:cubicBezTo>
                    <a:cubicBezTo>
                      <a:pt x="41" y="4"/>
                      <a:pt x="43" y="6"/>
                      <a:pt x="45" y="10"/>
                    </a:cubicBezTo>
                    <a:cubicBezTo>
                      <a:pt x="38" y="14"/>
                      <a:pt x="38" y="14"/>
                      <a:pt x="38" y="14"/>
                    </a:cubicBezTo>
                    <a:cubicBezTo>
                      <a:pt x="36" y="11"/>
                      <a:pt x="33" y="9"/>
                      <a:pt x="29" y="8"/>
                    </a:cubicBezTo>
                    <a:cubicBezTo>
                      <a:pt x="26" y="8"/>
                      <a:pt x="22" y="9"/>
                      <a:pt x="18" y="11"/>
                    </a:cubicBezTo>
                    <a:cubicBezTo>
                      <a:pt x="13" y="14"/>
                      <a:pt x="10" y="16"/>
                      <a:pt x="9" y="19"/>
                    </a:cubicBezTo>
                    <a:cubicBezTo>
                      <a:pt x="8" y="22"/>
                      <a:pt x="8" y="25"/>
                      <a:pt x="9" y="27"/>
                    </a:cubicBezTo>
                    <a:cubicBezTo>
                      <a:pt x="10" y="29"/>
                      <a:pt x="12" y="31"/>
                      <a:pt x="14" y="31"/>
                    </a:cubicBezTo>
                    <a:cubicBezTo>
                      <a:pt x="16" y="32"/>
                      <a:pt x="21" y="31"/>
                      <a:pt x="28" y="29"/>
                    </a:cubicBezTo>
                    <a:cubicBezTo>
                      <a:pt x="35" y="27"/>
                      <a:pt x="40" y="26"/>
                      <a:pt x="43" y="26"/>
                    </a:cubicBezTo>
                    <a:cubicBezTo>
                      <a:pt x="47" y="25"/>
                      <a:pt x="51" y="26"/>
                      <a:pt x="54" y="27"/>
                    </a:cubicBezTo>
                    <a:cubicBezTo>
                      <a:pt x="57" y="29"/>
                      <a:pt x="59" y="31"/>
                      <a:pt x="61" y="34"/>
                    </a:cubicBezTo>
                    <a:cubicBezTo>
                      <a:pt x="63" y="37"/>
                      <a:pt x="64" y="41"/>
                      <a:pt x="63" y="45"/>
                    </a:cubicBezTo>
                    <a:cubicBezTo>
                      <a:pt x="63" y="48"/>
                      <a:pt x="62" y="52"/>
                      <a:pt x="59" y="55"/>
                    </a:cubicBezTo>
                    <a:cubicBezTo>
                      <a:pt x="57" y="59"/>
                      <a:pt x="53" y="62"/>
                      <a:pt x="49" y="64"/>
                    </a:cubicBezTo>
                    <a:cubicBezTo>
                      <a:pt x="44" y="67"/>
                      <a:pt x="39" y="68"/>
                      <a:pt x="35" y="69"/>
                    </a:cubicBezTo>
                    <a:cubicBezTo>
                      <a:pt x="30" y="69"/>
                      <a:pt x="26" y="69"/>
                      <a:pt x="22" y="67"/>
                    </a:cubicBezTo>
                    <a:cubicBezTo>
                      <a:pt x="19" y="65"/>
                      <a:pt x="16" y="62"/>
                      <a:pt x="13" y="58"/>
                    </a:cubicBezTo>
                    <a:close/>
                  </a:path>
                </a:pathLst>
              </a:custGeom>
              <a:grpFill/>
              <a:ln>
                <a:noFill/>
              </a:ln>
            </p:spPr>
            <p:txBody>
              <a:bodyPr anchor="ctr"/>
              <a:lstStyle/>
              <a:p>
                <a:pPr algn="ctr"/>
                <a:endParaRPr/>
              </a:p>
            </p:txBody>
          </p:sp>
          <p:sp>
            <p:nvSpPr>
              <p:cNvPr id="205" name="íṧḻïḓê">
                <a:extLst>
                  <a:ext uri="{FF2B5EF4-FFF2-40B4-BE49-F238E27FC236}">
                    <a16:creationId xmlns:a16="http://schemas.microsoft.com/office/drawing/2014/main" id="{9F575E2D-F993-DC3A-3B74-E7008DF16630}"/>
                  </a:ext>
                </a:extLst>
              </p:cNvPr>
              <p:cNvSpPr/>
              <p:nvPr/>
            </p:nvSpPr>
            <p:spPr bwMode="auto">
              <a:xfrm>
                <a:off x="6264771" y="210596"/>
                <a:ext cx="92933" cy="98243"/>
              </a:xfrm>
              <a:custGeom>
                <a:avLst/>
                <a:gdLst>
                  <a:gd name="T0" fmla="*/ 5 w 67"/>
                  <a:gd name="T1" fmla="*/ 47 h 70"/>
                  <a:gd name="T2" fmla="*/ 4 w 67"/>
                  <a:gd name="T3" fmla="*/ 19 h 70"/>
                  <a:gd name="T4" fmla="*/ 22 w 67"/>
                  <a:gd name="T5" fmla="*/ 2 h 70"/>
                  <a:gd name="T6" fmla="*/ 39 w 67"/>
                  <a:gd name="T7" fmla="*/ 1 h 70"/>
                  <a:gd name="T8" fmla="*/ 54 w 67"/>
                  <a:gd name="T9" fmla="*/ 8 h 70"/>
                  <a:gd name="T10" fmla="*/ 64 w 67"/>
                  <a:gd name="T11" fmla="*/ 23 h 70"/>
                  <a:gd name="T12" fmla="*/ 67 w 67"/>
                  <a:gd name="T13" fmla="*/ 42 h 70"/>
                  <a:gd name="T14" fmla="*/ 60 w 67"/>
                  <a:gd name="T15" fmla="*/ 57 h 70"/>
                  <a:gd name="T16" fmla="*/ 47 w 67"/>
                  <a:gd name="T17" fmla="*/ 67 h 70"/>
                  <a:gd name="T18" fmla="*/ 29 w 67"/>
                  <a:gd name="T19" fmla="*/ 69 h 70"/>
                  <a:gd name="T20" fmla="*/ 14 w 67"/>
                  <a:gd name="T21" fmla="*/ 61 h 70"/>
                  <a:gd name="T22" fmla="*/ 5 w 67"/>
                  <a:gd name="T23" fmla="*/ 47 h 70"/>
                  <a:gd name="T24" fmla="*/ 13 w 67"/>
                  <a:gd name="T25" fmla="*/ 44 h 70"/>
                  <a:gd name="T26" fmla="*/ 26 w 67"/>
                  <a:gd name="T27" fmla="*/ 59 h 70"/>
                  <a:gd name="T28" fmla="*/ 44 w 67"/>
                  <a:gd name="T29" fmla="*/ 60 h 70"/>
                  <a:gd name="T30" fmla="*/ 57 w 67"/>
                  <a:gd name="T31" fmla="*/ 47 h 70"/>
                  <a:gd name="T32" fmla="*/ 56 w 67"/>
                  <a:gd name="T33" fmla="*/ 27 h 70"/>
                  <a:gd name="T34" fmla="*/ 48 w 67"/>
                  <a:gd name="T35" fmla="*/ 14 h 70"/>
                  <a:gd name="T36" fmla="*/ 37 w 67"/>
                  <a:gd name="T37" fmla="*/ 8 h 70"/>
                  <a:gd name="T38" fmla="*/ 25 w 67"/>
                  <a:gd name="T39" fmla="*/ 9 h 70"/>
                  <a:gd name="T40" fmla="*/ 12 w 67"/>
                  <a:gd name="T41" fmla="*/ 21 h 70"/>
                  <a:gd name="T42" fmla="*/ 13 w 67"/>
                  <a:gd name="T43" fmla="*/ 4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7" h="70">
                    <a:moveTo>
                      <a:pt x="5" y="47"/>
                    </a:moveTo>
                    <a:cubicBezTo>
                      <a:pt x="1" y="37"/>
                      <a:pt x="0" y="27"/>
                      <a:pt x="4" y="19"/>
                    </a:cubicBezTo>
                    <a:cubicBezTo>
                      <a:pt x="7" y="11"/>
                      <a:pt x="13" y="6"/>
                      <a:pt x="22" y="2"/>
                    </a:cubicBezTo>
                    <a:cubicBezTo>
                      <a:pt x="28" y="0"/>
                      <a:pt x="33" y="0"/>
                      <a:pt x="39" y="1"/>
                    </a:cubicBezTo>
                    <a:cubicBezTo>
                      <a:pt x="45" y="1"/>
                      <a:pt x="50" y="4"/>
                      <a:pt x="54" y="8"/>
                    </a:cubicBezTo>
                    <a:cubicBezTo>
                      <a:pt x="58" y="12"/>
                      <a:pt x="62" y="17"/>
                      <a:pt x="64" y="23"/>
                    </a:cubicBezTo>
                    <a:cubicBezTo>
                      <a:pt x="67" y="30"/>
                      <a:pt x="67" y="36"/>
                      <a:pt x="67" y="42"/>
                    </a:cubicBezTo>
                    <a:cubicBezTo>
                      <a:pt x="66" y="48"/>
                      <a:pt x="64" y="53"/>
                      <a:pt x="60" y="57"/>
                    </a:cubicBezTo>
                    <a:cubicBezTo>
                      <a:pt x="57" y="62"/>
                      <a:pt x="52" y="65"/>
                      <a:pt x="47" y="67"/>
                    </a:cubicBezTo>
                    <a:cubicBezTo>
                      <a:pt x="41" y="69"/>
                      <a:pt x="35" y="70"/>
                      <a:pt x="29" y="69"/>
                    </a:cubicBezTo>
                    <a:cubicBezTo>
                      <a:pt x="24" y="68"/>
                      <a:pt x="19" y="65"/>
                      <a:pt x="14" y="61"/>
                    </a:cubicBezTo>
                    <a:cubicBezTo>
                      <a:pt x="10" y="57"/>
                      <a:pt x="7" y="52"/>
                      <a:pt x="5" y="47"/>
                    </a:cubicBezTo>
                    <a:close/>
                    <a:moveTo>
                      <a:pt x="13" y="44"/>
                    </a:moveTo>
                    <a:cubicBezTo>
                      <a:pt x="16" y="51"/>
                      <a:pt x="20" y="57"/>
                      <a:pt x="26" y="59"/>
                    </a:cubicBezTo>
                    <a:cubicBezTo>
                      <a:pt x="32" y="62"/>
                      <a:pt x="38" y="62"/>
                      <a:pt x="44" y="60"/>
                    </a:cubicBezTo>
                    <a:cubicBezTo>
                      <a:pt x="50" y="58"/>
                      <a:pt x="54" y="53"/>
                      <a:pt x="57" y="47"/>
                    </a:cubicBezTo>
                    <a:cubicBezTo>
                      <a:pt x="59" y="42"/>
                      <a:pt x="59" y="35"/>
                      <a:pt x="56" y="27"/>
                    </a:cubicBezTo>
                    <a:cubicBezTo>
                      <a:pt x="54" y="21"/>
                      <a:pt x="51" y="17"/>
                      <a:pt x="48" y="14"/>
                    </a:cubicBezTo>
                    <a:cubicBezTo>
                      <a:pt x="45" y="11"/>
                      <a:pt x="41" y="9"/>
                      <a:pt x="37" y="8"/>
                    </a:cubicBezTo>
                    <a:cubicBezTo>
                      <a:pt x="33" y="7"/>
                      <a:pt x="29" y="8"/>
                      <a:pt x="25" y="9"/>
                    </a:cubicBezTo>
                    <a:cubicBezTo>
                      <a:pt x="19" y="12"/>
                      <a:pt x="15" y="16"/>
                      <a:pt x="12" y="21"/>
                    </a:cubicBezTo>
                    <a:cubicBezTo>
                      <a:pt x="9" y="27"/>
                      <a:pt x="10" y="34"/>
                      <a:pt x="13" y="44"/>
                    </a:cubicBezTo>
                    <a:close/>
                  </a:path>
                </a:pathLst>
              </a:custGeom>
              <a:grpFill/>
              <a:ln>
                <a:noFill/>
              </a:ln>
            </p:spPr>
            <p:txBody>
              <a:bodyPr anchor="ctr"/>
              <a:lstStyle/>
              <a:p>
                <a:pPr algn="ctr"/>
                <a:endParaRPr/>
              </a:p>
            </p:txBody>
          </p:sp>
          <p:sp>
            <p:nvSpPr>
              <p:cNvPr id="206" name="îşļïdè">
                <a:extLst>
                  <a:ext uri="{FF2B5EF4-FFF2-40B4-BE49-F238E27FC236}">
                    <a16:creationId xmlns:a16="http://schemas.microsoft.com/office/drawing/2014/main" id="{11572265-B920-87E8-4992-A56379D2FB3A}"/>
                  </a:ext>
                </a:extLst>
              </p:cNvPr>
              <p:cNvSpPr/>
              <p:nvPr/>
            </p:nvSpPr>
            <p:spPr bwMode="auto">
              <a:xfrm>
                <a:off x="6372309" y="173422"/>
                <a:ext cx="84968" cy="103554"/>
              </a:xfrm>
              <a:custGeom>
                <a:avLst/>
                <a:gdLst>
                  <a:gd name="T0" fmla="*/ 42 w 61"/>
                  <a:gd name="T1" fmla="*/ 2 h 74"/>
                  <a:gd name="T2" fmla="*/ 51 w 61"/>
                  <a:gd name="T3" fmla="*/ 0 h 74"/>
                  <a:gd name="T4" fmla="*/ 60 w 61"/>
                  <a:gd name="T5" fmla="*/ 38 h 74"/>
                  <a:gd name="T6" fmla="*/ 61 w 61"/>
                  <a:gd name="T7" fmla="*/ 54 h 74"/>
                  <a:gd name="T8" fmla="*/ 55 w 61"/>
                  <a:gd name="T9" fmla="*/ 65 h 74"/>
                  <a:gd name="T10" fmla="*/ 41 w 61"/>
                  <a:gd name="T11" fmla="*/ 72 h 74"/>
                  <a:gd name="T12" fmla="*/ 25 w 61"/>
                  <a:gd name="T13" fmla="*/ 73 h 74"/>
                  <a:gd name="T14" fmla="*/ 15 w 61"/>
                  <a:gd name="T15" fmla="*/ 65 h 74"/>
                  <a:gd name="T16" fmla="*/ 8 w 61"/>
                  <a:gd name="T17" fmla="*/ 50 h 74"/>
                  <a:gd name="T18" fmla="*/ 0 w 61"/>
                  <a:gd name="T19" fmla="*/ 12 h 74"/>
                  <a:gd name="T20" fmla="*/ 8 w 61"/>
                  <a:gd name="T21" fmla="*/ 10 h 74"/>
                  <a:gd name="T22" fmla="*/ 17 w 61"/>
                  <a:gd name="T23" fmla="*/ 48 h 74"/>
                  <a:gd name="T24" fmla="*/ 21 w 61"/>
                  <a:gd name="T25" fmla="*/ 60 h 74"/>
                  <a:gd name="T26" fmla="*/ 28 w 61"/>
                  <a:gd name="T27" fmla="*/ 65 h 74"/>
                  <a:gd name="T28" fmla="*/ 38 w 61"/>
                  <a:gd name="T29" fmla="*/ 65 h 74"/>
                  <a:gd name="T30" fmla="*/ 51 w 61"/>
                  <a:gd name="T31" fmla="*/ 57 h 74"/>
                  <a:gd name="T32" fmla="*/ 51 w 61"/>
                  <a:gd name="T33" fmla="*/ 40 h 74"/>
                  <a:gd name="T34" fmla="*/ 42 w 61"/>
                  <a:gd name="T3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 h="74">
                    <a:moveTo>
                      <a:pt x="42" y="2"/>
                    </a:moveTo>
                    <a:cubicBezTo>
                      <a:pt x="51" y="0"/>
                      <a:pt x="51" y="0"/>
                      <a:pt x="51" y="0"/>
                    </a:cubicBezTo>
                    <a:cubicBezTo>
                      <a:pt x="60" y="38"/>
                      <a:pt x="60" y="38"/>
                      <a:pt x="60" y="38"/>
                    </a:cubicBezTo>
                    <a:cubicBezTo>
                      <a:pt x="61" y="44"/>
                      <a:pt x="61" y="50"/>
                      <a:pt x="61" y="54"/>
                    </a:cubicBezTo>
                    <a:cubicBezTo>
                      <a:pt x="60" y="58"/>
                      <a:pt x="58" y="62"/>
                      <a:pt x="55" y="65"/>
                    </a:cubicBezTo>
                    <a:cubicBezTo>
                      <a:pt x="52" y="69"/>
                      <a:pt x="47" y="71"/>
                      <a:pt x="41" y="72"/>
                    </a:cubicBezTo>
                    <a:cubicBezTo>
                      <a:pt x="35" y="74"/>
                      <a:pt x="29" y="74"/>
                      <a:pt x="25" y="73"/>
                    </a:cubicBezTo>
                    <a:cubicBezTo>
                      <a:pt x="21" y="71"/>
                      <a:pt x="17" y="69"/>
                      <a:pt x="15" y="65"/>
                    </a:cubicBezTo>
                    <a:cubicBezTo>
                      <a:pt x="12" y="62"/>
                      <a:pt x="10" y="57"/>
                      <a:pt x="8" y="50"/>
                    </a:cubicBezTo>
                    <a:cubicBezTo>
                      <a:pt x="0" y="12"/>
                      <a:pt x="0" y="12"/>
                      <a:pt x="0" y="12"/>
                    </a:cubicBezTo>
                    <a:cubicBezTo>
                      <a:pt x="8" y="10"/>
                      <a:pt x="8" y="10"/>
                      <a:pt x="8" y="10"/>
                    </a:cubicBezTo>
                    <a:cubicBezTo>
                      <a:pt x="17" y="48"/>
                      <a:pt x="17" y="48"/>
                      <a:pt x="17" y="48"/>
                    </a:cubicBezTo>
                    <a:cubicBezTo>
                      <a:pt x="18" y="53"/>
                      <a:pt x="20" y="57"/>
                      <a:pt x="21" y="60"/>
                    </a:cubicBezTo>
                    <a:cubicBezTo>
                      <a:pt x="23" y="62"/>
                      <a:pt x="25" y="64"/>
                      <a:pt x="28" y="65"/>
                    </a:cubicBezTo>
                    <a:cubicBezTo>
                      <a:pt x="31" y="66"/>
                      <a:pt x="34" y="66"/>
                      <a:pt x="38" y="65"/>
                    </a:cubicBezTo>
                    <a:cubicBezTo>
                      <a:pt x="44" y="63"/>
                      <a:pt x="49" y="61"/>
                      <a:pt x="51" y="57"/>
                    </a:cubicBezTo>
                    <a:cubicBezTo>
                      <a:pt x="53" y="54"/>
                      <a:pt x="53" y="48"/>
                      <a:pt x="51" y="40"/>
                    </a:cubicBezTo>
                    <a:lnTo>
                      <a:pt x="42" y="2"/>
                    </a:lnTo>
                    <a:close/>
                  </a:path>
                </a:pathLst>
              </a:custGeom>
              <a:grpFill/>
              <a:ln>
                <a:noFill/>
              </a:ln>
            </p:spPr>
            <p:txBody>
              <a:bodyPr anchor="ctr"/>
              <a:lstStyle/>
              <a:p>
                <a:pPr algn="ctr"/>
                <a:endParaRPr/>
              </a:p>
            </p:txBody>
          </p:sp>
          <p:sp>
            <p:nvSpPr>
              <p:cNvPr id="207" name="îṧľiḍê">
                <a:extLst>
                  <a:ext uri="{FF2B5EF4-FFF2-40B4-BE49-F238E27FC236}">
                    <a16:creationId xmlns:a16="http://schemas.microsoft.com/office/drawing/2014/main" id="{6D341E97-755C-4DDA-730D-9A104DB3C894}"/>
                  </a:ext>
                </a:extLst>
              </p:cNvPr>
              <p:cNvSpPr/>
              <p:nvPr/>
            </p:nvSpPr>
            <p:spPr bwMode="auto">
              <a:xfrm>
                <a:off x="6478518" y="162801"/>
                <a:ext cx="74347" cy="96917"/>
              </a:xfrm>
              <a:custGeom>
                <a:avLst/>
                <a:gdLst>
                  <a:gd name="T0" fmla="*/ 27 w 56"/>
                  <a:gd name="T1" fmla="*/ 73 h 73"/>
                  <a:gd name="T2" fmla="*/ 23 w 56"/>
                  <a:gd name="T3" fmla="*/ 11 h 73"/>
                  <a:gd name="T4" fmla="*/ 0 w 56"/>
                  <a:gd name="T5" fmla="*/ 13 h 73"/>
                  <a:gd name="T6" fmla="*/ 0 w 56"/>
                  <a:gd name="T7" fmla="*/ 5 h 73"/>
                  <a:gd name="T8" fmla="*/ 56 w 56"/>
                  <a:gd name="T9" fmla="*/ 0 h 73"/>
                  <a:gd name="T10" fmla="*/ 56 w 56"/>
                  <a:gd name="T11" fmla="*/ 9 h 73"/>
                  <a:gd name="T12" fmla="*/ 32 w 56"/>
                  <a:gd name="T13" fmla="*/ 11 h 73"/>
                  <a:gd name="T14" fmla="*/ 37 w 56"/>
                  <a:gd name="T15" fmla="*/ 73 h 73"/>
                  <a:gd name="T16" fmla="*/ 27 w 56"/>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73">
                    <a:moveTo>
                      <a:pt x="27" y="73"/>
                    </a:moveTo>
                    <a:lnTo>
                      <a:pt x="23" y="11"/>
                    </a:lnTo>
                    <a:lnTo>
                      <a:pt x="0" y="13"/>
                    </a:lnTo>
                    <a:lnTo>
                      <a:pt x="0" y="5"/>
                    </a:lnTo>
                    <a:lnTo>
                      <a:pt x="56" y="0"/>
                    </a:lnTo>
                    <a:lnTo>
                      <a:pt x="56" y="9"/>
                    </a:lnTo>
                    <a:lnTo>
                      <a:pt x="32" y="11"/>
                    </a:lnTo>
                    <a:lnTo>
                      <a:pt x="37" y="73"/>
                    </a:lnTo>
                    <a:lnTo>
                      <a:pt x="27" y="73"/>
                    </a:lnTo>
                    <a:close/>
                  </a:path>
                </a:pathLst>
              </a:custGeom>
              <a:grpFill/>
              <a:ln>
                <a:noFill/>
              </a:ln>
            </p:spPr>
            <p:txBody>
              <a:bodyPr anchor="ctr"/>
              <a:lstStyle/>
              <a:p>
                <a:pPr algn="ctr"/>
                <a:endParaRPr/>
              </a:p>
            </p:txBody>
          </p:sp>
          <p:sp>
            <p:nvSpPr>
              <p:cNvPr id="208" name="ïsļïḑè">
                <a:extLst>
                  <a:ext uri="{FF2B5EF4-FFF2-40B4-BE49-F238E27FC236}">
                    <a16:creationId xmlns:a16="http://schemas.microsoft.com/office/drawing/2014/main" id="{86619815-668E-1A38-5C6F-62587A353750}"/>
                  </a:ext>
                </a:extLst>
              </p:cNvPr>
              <p:cNvSpPr/>
              <p:nvPr/>
            </p:nvSpPr>
            <p:spPr bwMode="auto">
              <a:xfrm>
                <a:off x="6578088" y="166782"/>
                <a:ext cx="79657" cy="96917"/>
              </a:xfrm>
              <a:custGeom>
                <a:avLst/>
                <a:gdLst>
                  <a:gd name="T0" fmla="*/ 0 w 60"/>
                  <a:gd name="T1" fmla="*/ 70 h 73"/>
                  <a:gd name="T2" fmla="*/ 6 w 60"/>
                  <a:gd name="T3" fmla="*/ 0 h 73"/>
                  <a:gd name="T4" fmla="*/ 15 w 60"/>
                  <a:gd name="T5" fmla="*/ 1 h 73"/>
                  <a:gd name="T6" fmla="*/ 13 w 60"/>
                  <a:gd name="T7" fmla="*/ 29 h 73"/>
                  <a:gd name="T8" fmla="*/ 49 w 60"/>
                  <a:gd name="T9" fmla="*/ 31 h 73"/>
                  <a:gd name="T10" fmla="*/ 51 w 60"/>
                  <a:gd name="T11" fmla="*/ 3 h 73"/>
                  <a:gd name="T12" fmla="*/ 60 w 60"/>
                  <a:gd name="T13" fmla="*/ 4 h 73"/>
                  <a:gd name="T14" fmla="*/ 55 w 60"/>
                  <a:gd name="T15" fmla="*/ 73 h 73"/>
                  <a:gd name="T16" fmla="*/ 47 w 60"/>
                  <a:gd name="T17" fmla="*/ 73 h 73"/>
                  <a:gd name="T18" fmla="*/ 49 w 60"/>
                  <a:gd name="T19" fmla="*/ 39 h 73"/>
                  <a:gd name="T20" fmla="*/ 12 w 60"/>
                  <a:gd name="T21" fmla="*/ 37 h 73"/>
                  <a:gd name="T22" fmla="*/ 10 w 60"/>
                  <a:gd name="T23" fmla="*/ 70 h 73"/>
                  <a:gd name="T24" fmla="*/ 0 w 60"/>
                  <a:gd name="T25" fmla="*/ 7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73">
                    <a:moveTo>
                      <a:pt x="0" y="70"/>
                    </a:moveTo>
                    <a:lnTo>
                      <a:pt x="6" y="0"/>
                    </a:lnTo>
                    <a:lnTo>
                      <a:pt x="15" y="1"/>
                    </a:lnTo>
                    <a:lnTo>
                      <a:pt x="13" y="29"/>
                    </a:lnTo>
                    <a:lnTo>
                      <a:pt x="49" y="31"/>
                    </a:lnTo>
                    <a:lnTo>
                      <a:pt x="51" y="3"/>
                    </a:lnTo>
                    <a:lnTo>
                      <a:pt x="60" y="4"/>
                    </a:lnTo>
                    <a:lnTo>
                      <a:pt x="55" y="73"/>
                    </a:lnTo>
                    <a:lnTo>
                      <a:pt x="47" y="73"/>
                    </a:lnTo>
                    <a:lnTo>
                      <a:pt x="49" y="39"/>
                    </a:lnTo>
                    <a:lnTo>
                      <a:pt x="12" y="37"/>
                    </a:lnTo>
                    <a:lnTo>
                      <a:pt x="10" y="70"/>
                    </a:lnTo>
                    <a:lnTo>
                      <a:pt x="0" y="70"/>
                    </a:lnTo>
                    <a:close/>
                  </a:path>
                </a:pathLst>
              </a:custGeom>
              <a:grpFill/>
              <a:ln>
                <a:noFill/>
              </a:ln>
            </p:spPr>
            <p:txBody>
              <a:bodyPr anchor="ctr"/>
              <a:lstStyle/>
              <a:p>
                <a:pPr algn="ctr"/>
                <a:endParaRPr/>
              </a:p>
            </p:txBody>
          </p:sp>
          <p:sp>
            <p:nvSpPr>
              <p:cNvPr id="209" name="îṥľîḋe">
                <a:extLst>
                  <a:ext uri="{FF2B5EF4-FFF2-40B4-BE49-F238E27FC236}">
                    <a16:creationId xmlns:a16="http://schemas.microsoft.com/office/drawing/2014/main" id="{374C29F3-DE74-AE23-CB20-026622CC7163}"/>
                  </a:ext>
                </a:extLst>
              </p:cNvPr>
              <p:cNvSpPr/>
              <p:nvPr/>
            </p:nvSpPr>
            <p:spPr bwMode="auto">
              <a:xfrm>
                <a:off x="6852903" y="243785"/>
                <a:ext cx="99572" cy="107538"/>
              </a:xfrm>
              <a:custGeom>
                <a:avLst/>
                <a:gdLst>
                  <a:gd name="T0" fmla="*/ 64 w 72"/>
                  <a:gd name="T1" fmla="*/ 22 h 77"/>
                  <a:gd name="T2" fmla="*/ 72 w 72"/>
                  <a:gd name="T3" fmla="*/ 26 h 77"/>
                  <a:gd name="T4" fmla="*/ 52 w 72"/>
                  <a:gd name="T5" fmla="*/ 60 h 77"/>
                  <a:gd name="T6" fmla="*/ 42 w 72"/>
                  <a:gd name="T7" fmla="*/ 72 h 77"/>
                  <a:gd name="T8" fmla="*/ 30 w 72"/>
                  <a:gd name="T9" fmla="*/ 77 h 77"/>
                  <a:gd name="T10" fmla="*/ 15 w 72"/>
                  <a:gd name="T11" fmla="*/ 72 h 77"/>
                  <a:gd name="T12" fmla="*/ 3 w 72"/>
                  <a:gd name="T13" fmla="*/ 61 h 77"/>
                  <a:gd name="T14" fmla="*/ 0 w 72"/>
                  <a:gd name="T15" fmla="*/ 49 h 77"/>
                  <a:gd name="T16" fmla="*/ 7 w 72"/>
                  <a:gd name="T17" fmla="*/ 33 h 77"/>
                  <a:gd name="T18" fmla="*/ 26 w 72"/>
                  <a:gd name="T19" fmla="*/ 0 h 77"/>
                  <a:gd name="T20" fmla="*/ 34 w 72"/>
                  <a:gd name="T21" fmla="*/ 4 h 77"/>
                  <a:gd name="T22" fmla="*/ 14 w 72"/>
                  <a:gd name="T23" fmla="*/ 38 h 77"/>
                  <a:gd name="T24" fmla="*/ 9 w 72"/>
                  <a:gd name="T25" fmla="*/ 50 h 77"/>
                  <a:gd name="T26" fmla="*/ 11 w 72"/>
                  <a:gd name="T27" fmla="*/ 58 h 77"/>
                  <a:gd name="T28" fmla="*/ 18 w 72"/>
                  <a:gd name="T29" fmla="*/ 65 h 77"/>
                  <a:gd name="T30" fmla="*/ 33 w 72"/>
                  <a:gd name="T31" fmla="*/ 68 h 77"/>
                  <a:gd name="T32" fmla="*/ 45 w 72"/>
                  <a:gd name="T33" fmla="*/ 55 h 77"/>
                  <a:gd name="T34" fmla="*/ 64 w 72"/>
                  <a:gd name="T35" fmla="*/ 22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2" h="77">
                    <a:moveTo>
                      <a:pt x="64" y="22"/>
                    </a:moveTo>
                    <a:cubicBezTo>
                      <a:pt x="72" y="26"/>
                      <a:pt x="72" y="26"/>
                      <a:pt x="72" y="26"/>
                    </a:cubicBezTo>
                    <a:cubicBezTo>
                      <a:pt x="52" y="60"/>
                      <a:pt x="52" y="60"/>
                      <a:pt x="52" y="60"/>
                    </a:cubicBezTo>
                    <a:cubicBezTo>
                      <a:pt x="49" y="65"/>
                      <a:pt x="46" y="70"/>
                      <a:pt x="42" y="72"/>
                    </a:cubicBezTo>
                    <a:cubicBezTo>
                      <a:pt x="39" y="75"/>
                      <a:pt x="35" y="76"/>
                      <a:pt x="30" y="77"/>
                    </a:cubicBezTo>
                    <a:cubicBezTo>
                      <a:pt x="26" y="77"/>
                      <a:pt x="20" y="75"/>
                      <a:pt x="15" y="72"/>
                    </a:cubicBezTo>
                    <a:cubicBezTo>
                      <a:pt x="9" y="69"/>
                      <a:pt x="6" y="65"/>
                      <a:pt x="3" y="61"/>
                    </a:cubicBezTo>
                    <a:cubicBezTo>
                      <a:pt x="1" y="58"/>
                      <a:pt x="0" y="53"/>
                      <a:pt x="0" y="49"/>
                    </a:cubicBezTo>
                    <a:cubicBezTo>
                      <a:pt x="1" y="45"/>
                      <a:pt x="3" y="39"/>
                      <a:pt x="7" y="33"/>
                    </a:cubicBezTo>
                    <a:cubicBezTo>
                      <a:pt x="26" y="0"/>
                      <a:pt x="26" y="0"/>
                      <a:pt x="26" y="0"/>
                    </a:cubicBezTo>
                    <a:cubicBezTo>
                      <a:pt x="34" y="4"/>
                      <a:pt x="34" y="4"/>
                      <a:pt x="34" y="4"/>
                    </a:cubicBezTo>
                    <a:cubicBezTo>
                      <a:pt x="14" y="38"/>
                      <a:pt x="14" y="38"/>
                      <a:pt x="14" y="38"/>
                    </a:cubicBezTo>
                    <a:cubicBezTo>
                      <a:pt x="11" y="43"/>
                      <a:pt x="10" y="47"/>
                      <a:pt x="9" y="50"/>
                    </a:cubicBezTo>
                    <a:cubicBezTo>
                      <a:pt x="9" y="53"/>
                      <a:pt x="9" y="55"/>
                      <a:pt x="11" y="58"/>
                    </a:cubicBezTo>
                    <a:cubicBezTo>
                      <a:pt x="13" y="61"/>
                      <a:pt x="15" y="63"/>
                      <a:pt x="18" y="65"/>
                    </a:cubicBezTo>
                    <a:cubicBezTo>
                      <a:pt x="24" y="68"/>
                      <a:pt x="29" y="69"/>
                      <a:pt x="33" y="68"/>
                    </a:cubicBezTo>
                    <a:cubicBezTo>
                      <a:pt x="36" y="67"/>
                      <a:pt x="40" y="62"/>
                      <a:pt x="45" y="55"/>
                    </a:cubicBezTo>
                    <a:lnTo>
                      <a:pt x="64" y="22"/>
                    </a:lnTo>
                    <a:close/>
                  </a:path>
                </a:pathLst>
              </a:custGeom>
              <a:grpFill/>
              <a:ln>
                <a:noFill/>
              </a:ln>
            </p:spPr>
            <p:txBody>
              <a:bodyPr anchor="ctr"/>
              <a:lstStyle/>
              <a:p>
                <a:pPr algn="ctr"/>
                <a:endParaRPr/>
              </a:p>
            </p:txBody>
          </p:sp>
          <p:sp>
            <p:nvSpPr>
              <p:cNvPr id="210" name="íš1îḋè">
                <a:extLst>
                  <a:ext uri="{FF2B5EF4-FFF2-40B4-BE49-F238E27FC236}">
                    <a16:creationId xmlns:a16="http://schemas.microsoft.com/office/drawing/2014/main" id="{85AE27C3-6EBD-9782-F820-B168FB10E611}"/>
                  </a:ext>
                </a:extLst>
              </p:cNvPr>
              <p:cNvSpPr/>
              <p:nvPr/>
            </p:nvSpPr>
            <p:spPr bwMode="auto">
              <a:xfrm>
                <a:off x="6928577" y="304856"/>
                <a:ext cx="115503" cy="118158"/>
              </a:xfrm>
              <a:custGeom>
                <a:avLst/>
                <a:gdLst>
                  <a:gd name="T0" fmla="*/ 0 w 87"/>
                  <a:gd name="T1" fmla="*/ 55 h 89"/>
                  <a:gd name="T2" fmla="*/ 43 w 87"/>
                  <a:gd name="T3" fmla="*/ 0 h 89"/>
                  <a:gd name="T4" fmla="*/ 51 w 87"/>
                  <a:gd name="T5" fmla="*/ 6 h 89"/>
                  <a:gd name="T6" fmla="*/ 46 w 87"/>
                  <a:gd name="T7" fmla="*/ 72 h 89"/>
                  <a:gd name="T8" fmla="*/ 79 w 87"/>
                  <a:gd name="T9" fmla="*/ 28 h 89"/>
                  <a:gd name="T10" fmla="*/ 87 w 87"/>
                  <a:gd name="T11" fmla="*/ 34 h 89"/>
                  <a:gd name="T12" fmla="*/ 44 w 87"/>
                  <a:gd name="T13" fmla="*/ 89 h 89"/>
                  <a:gd name="T14" fmla="*/ 36 w 87"/>
                  <a:gd name="T15" fmla="*/ 84 h 89"/>
                  <a:gd name="T16" fmla="*/ 40 w 87"/>
                  <a:gd name="T17" fmla="*/ 17 h 89"/>
                  <a:gd name="T18" fmla="*/ 7 w 87"/>
                  <a:gd name="T19" fmla="*/ 61 h 89"/>
                  <a:gd name="T20" fmla="*/ 0 w 87"/>
                  <a:gd name="T21" fmla="*/ 55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89">
                    <a:moveTo>
                      <a:pt x="0" y="55"/>
                    </a:moveTo>
                    <a:lnTo>
                      <a:pt x="43" y="0"/>
                    </a:lnTo>
                    <a:lnTo>
                      <a:pt x="51" y="6"/>
                    </a:lnTo>
                    <a:lnTo>
                      <a:pt x="46" y="72"/>
                    </a:lnTo>
                    <a:lnTo>
                      <a:pt x="79" y="28"/>
                    </a:lnTo>
                    <a:lnTo>
                      <a:pt x="87" y="34"/>
                    </a:lnTo>
                    <a:lnTo>
                      <a:pt x="44" y="89"/>
                    </a:lnTo>
                    <a:lnTo>
                      <a:pt x="36" y="84"/>
                    </a:lnTo>
                    <a:lnTo>
                      <a:pt x="40" y="17"/>
                    </a:lnTo>
                    <a:lnTo>
                      <a:pt x="7" y="61"/>
                    </a:lnTo>
                    <a:lnTo>
                      <a:pt x="0" y="55"/>
                    </a:lnTo>
                    <a:close/>
                  </a:path>
                </a:pathLst>
              </a:custGeom>
              <a:grpFill/>
              <a:ln>
                <a:noFill/>
              </a:ln>
            </p:spPr>
            <p:txBody>
              <a:bodyPr anchor="ctr"/>
              <a:lstStyle/>
              <a:p>
                <a:pPr algn="ctr"/>
                <a:endParaRPr/>
              </a:p>
            </p:txBody>
          </p:sp>
          <p:sp>
            <p:nvSpPr>
              <p:cNvPr id="211" name="íSľíḑè">
                <a:extLst>
                  <a:ext uri="{FF2B5EF4-FFF2-40B4-BE49-F238E27FC236}">
                    <a16:creationId xmlns:a16="http://schemas.microsoft.com/office/drawing/2014/main" id="{F2C88C74-2103-6882-952C-390DC6D78994}"/>
                  </a:ext>
                </a:extLst>
              </p:cNvPr>
              <p:cNvSpPr/>
              <p:nvPr/>
            </p:nvSpPr>
            <p:spPr bwMode="auto">
              <a:xfrm>
                <a:off x="7006908" y="380529"/>
                <a:ext cx="75673" cy="74347"/>
              </a:xfrm>
              <a:custGeom>
                <a:avLst/>
                <a:gdLst>
                  <a:gd name="T0" fmla="*/ 0 w 57"/>
                  <a:gd name="T1" fmla="*/ 50 h 56"/>
                  <a:gd name="T2" fmla="*/ 51 w 57"/>
                  <a:gd name="T3" fmla="*/ 0 h 56"/>
                  <a:gd name="T4" fmla="*/ 57 w 57"/>
                  <a:gd name="T5" fmla="*/ 7 h 56"/>
                  <a:gd name="T6" fmla="*/ 7 w 57"/>
                  <a:gd name="T7" fmla="*/ 56 h 56"/>
                  <a:gd name="T8" fmla="*/ 0 w 57"/>
                  <a:gd name="T9" fmla="*/ 50 h 56"/>
                </a:gdLst>
                <a:ahLst/>
                <a:cxnLst>
                  <a:cxn ang="0">
                    <a:pos x="T0" y="T1"/>
                  </a:cxn>
                  <a:cxn ang="0">
                    <a:pos x="T2" y="T3"/>
                  </a:cxn>
                  <a:cxn ang="0">
                    <a:pos x="T4" y="T5"/>
                  </a:cxn>
                  <a:cxn ang="0">
                    <a:pos x="T6" y="T7"/>
                  </a:cxn>
                  <a:cxn ang="0">
                    <a:pos x="T8" y="T9"/>
                  </a:cxn>
                </a:cxnLst>
                <a:rect l="0" t="0" r="r" b="b"/>
                <a:pathLst>
                  <a:path w="57" h="56">
                    <a:moveTo>
                      <a:pt x="0" y="50"/>
                    </a:moveTo>
                    <a:lnTo>
                      <a:pt x="51" y="0"/>
                    </a:lnTo>
                    <a:lnTo>
                      <a:pt x="57" y="7"/>
                    </a:lnTo>
                    <a:lnTo>
                      <a:pt x="7" y="56"/>
                    </a:lnTo>
                    <a:lnTo>
                      <a:pt x="0" y="50"/>
                    </a:lnTo>
                    <a:close/>
                  </a:path>
                </a:pathLst>
              </a:custGeom>
              <a:grpFill/>
              <a:ln>
                <a:noFill/>
              </a:ln>
            </p:spPr>
            <p:txBody>
              <a:bodyPr anchor="ctr"/>
              <a:lstStyle/>
              <a:p>
                <a:pPr algn="ctr"/>
                <a:endParaRPr/>
              </a:p>
            </p:txBody>
          </p:sp>
          <p:sp>
            <p:nvSpPr>
              <p:cNvPr id="212" name="îṣľïḍê">
                <a:extLst>
                  <a:ext uri="{FF2B5EF4-FFF2-40B4-BE49-F238E27FC236}">
                    <a16:creationId xmlns:a16="http://schemas.microsoft.com/office/drawing/2014/main" id="{EBD0B14F-7811-6E7F-2B86-8A3DA14C8528}"/>
                  </a:ext>
                </a:extLst>
              </p:cNvPr>
              <p:cNvSpPr/>
              <p:nvPr/>
            </p:nvSpPr>
            <p:spPr bwMode="auto">
              <a:xfrm>
                <a:off x="7052046" y="408409"/>
                <a:ext cx="102228" cy="96917"/>
              </a:xfrm>
              <a:custGeom>
                <a:avLst/>
                <a:gdLst>
                  <a:gd name="T0" fmla="*/ 0 w 74"/>
                  <a:gd name="T1" fmla="*/ 62 h 69"/>
                  <a:gd name="T2" fmla="*/ 36 w 74"/>
                  <a:gd name="T3" fmla="*/ 0 h 69"/>
                  <a:gd name="T4" fmla="*/ 42 w 74"/>
                  <a:gd name="T5" fmla="*/ 7 h 69"/>
                  <a:gd name="T6" fmla="*/ 15 w 74"/>
                  <a:gd name="T7" fmla="*/ 52 h 69"/>
                  <a:gd name="T8" fmla="*/ 8 w 74"/>
                  <a:gd name="T9" fmla="*/ 61 h 69"/>
                  <a:gd name="T10" fmla="*/ 19 w 74"/>
                  <a:gd name="T11" fmla="*/ 57 h 69"/>
                  <a:gd name="T12" fmla="*/ 68 w 74"/>
                  <a:gd name="T13" fmla="*/ 41 h 69"/>
                  <a:gd name="T14" fmla="*/ 74 w 74"/>
                  <a:gd name="T15" fmla="*/ 48 h 69"/>
                  <a:gd name="T16" fmla="*/ 6 w 74"/>
                  <a:gd name="T17" fmla="*/ 69 h 69"/>
                  <a:gd name="T18" fmla="*/ 0 w 74"/>
                  <a:gd name="T19" fmla="*/ 62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69">
                    <a:moveTo>
                      <a:pt x="0" y="62"/>
                    </a:moveTo>
                    <a:cubicBezTo>
                      <a:pt x="36" y="0"/>
                      <a:pt x="36" y="0"/>
                      <a:pt x="36" y="0"/>
                    </a:cubicBezTo>
                    <a:cubicBezTo>
                      <a:pt x="42" y="7"/>
                      <a:pt x="42" y="7"/>
                      <a:pt x="42" y="7"/>
                    </a:cubicBezTo>
                    <a:cubicBezTo>
                      <a:pt x="15" y="52"/>
                      <a:pt x="15" y="52"/>
                      <a:pt x="15" y="52"/>
                    </a:cubicBezTo>
                    <a:cubicBezTo>
                      <a:pt x="13" y="55"/>
                      <a:pt x="11" y="58"/>
                      <a:pt x="8" y="61"/>
                    </a:cubicBezTo>
                    <a:cubicBezTo>
                      <a:pt x="12" y="60"/>
                      <a:pt x="16" y="58"/>
                      <a:pt x="19" y="57"/>
                    </a:cubicBezTo>
                    <a:cubicBezTo>
                      <a:pt x="68" y="41"/>
                      <a:pt x="68" y="41"/>
                      <a:pt x="68" y="41"/>
                    </a:cubicBezTo>
                    <a:cubicBezTo>
                      <a:pt x="74" y="48"/>
                      <a:pt x="74" y="48"/>
                      <a:pt x="74" y="48"/>
                    </a:cubicBezTo>
                    <a:cubicBezTo>
                      <a:pt x="6" y="69"/>
                      <a:pt x="6" y="69"/>
                      <a:pt x="6" y="69"/>
                    </a:cubicBezTo>
                    <a:lnTo>
                      <a:pt x="0" y="62"/>
                    </a:lnTo>
                    <a:close/>
                  </a:path>
                </a:pathLst>
              </a:custGeom>
              <a:grpFill/>
              <a:ln>
                <a:noFill/>
              </a:ln>
            </p:spPr>
            <p:txBody>
              <a:bodyPr anchor="ctr"/>
              <a:lstStyle/>
              <a:p>
                <a:pPr algn="ctr"/>
                <a:endParaRPr/>
              </a:p>
            </p:txBody>
          </p:sp>
          <p:sp>
            <p:nvSpPr>
              <p:cNvPr id="213" name="ïSľîḑé">
                <a:extLst>
                  <a:ext uri="{FF2B5EF4-FFF2-40B4-BE49-F238E27FC236}">
                    <a16:creationId xmlns:a16="http://schemas.microsoft.com/office/drawing/2014/main" id="{8E256FA1-2EDC-FB41-9E9D-9FEA180823FE}"/>
                  </a:ext>
                </a:extLst>
              </p:cNvPr>
              <p:cNvSpPr/>
              <p:nvPr/>
            </p:nvSpPr>
            <p:spPr bwMode="auto">
              <a:xfrm>
                <a:off x="7091876" y="503998"/>
                <a:ext cx="115503" cy="107538"/>
              </a:xfrm>
              <a:custGeom>
                <a:avLst/>
                <a:gdLst>
                  <a:gd name="T0" fmla="*/ 0 w 87"/>
                  <a:gd name="T1" fmla="*/ 35 h 81"/>
                  <a:gd name="T2" fmla="*/ 61 w 87"/>
                  <a:gd name="T3" fmla="*/ 0 h 81"/>
                  <a:gd name="T4" fmla="*/ 87 w 87"/>
                  <a:gd name="T5" fmla="*/ 44 h 81"/>
                  <a:gd name="T6" fmla="*/ 80 w 87"/>
                  <a:gd name="T7" fmla="*/ 48 h 81"/>
                  <a:gd name="T8" fmla="*/ 59 w 87"/>
                  <a:gd name="T9" fmla="*/ 12 h 81"/>
                  <a:gd name="T10" fmla="*/ 40 w 87"/>
                  <a:gd name="T11" fmla="*/ 23 h 81"/>
                  <a:gd name="T12" fmla="*/ 60 w 87"/>
                  <a:gd name="T13" fmla="*/ 57 h 81"/>
                  <a:gd name="T14" fmla="*/ 53 w 87"/>
                  <a:gd name="T15" fmla="*/ 61 h 81"/>
                  <a:gd name="T16" fmla="*/ 33 w 87"/>
                  <a:gd name="T17" fmla="*/ 27 h 81"/>
                  <a:gd name="T18" fmla="*/ 13 w 87"/>
                  <a:gd name="T19" fmla="*/ 39 h 81"/>
                  <a:gd name="T20" fmla="*/ 34 w 87"/>
                  <a:gd name="T21" fmla="*/ 77 h 81"/>
                  <a:gd name="T22" fmla="*/ 27 w 87"/>
                  <a:gd name="T23" fmla="*/ 81 h 81"/>
                  <a:gd name="T24" fmla="*/ 0 w 87"/>
                  <a:gd name="T25" fmla="*/ 3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 h="81">
                    <a:moveTo>
                      <a:pt x="0" y="35"/>
                    </a:moveTo>
                    <a:lnTo>
                      <a:pt x="61" y="0"/>
                    </a:lnTo>
                    <a:lnTo>
                      <a:pt x="87" y="44"/>
                    </a:lnTo>
                    <a:lnTo>
                      <a:pt x="80" y="48"/>
                    </a:lnTo>
                    <a:lnTo>
                      <a:pt x="59" y="12"/>
                    </a:lnTo>
                    <a:lnTo>
                      <a:pt x="40" y="23"/>
                    </a:lnTo>
                    <a:lnTo>
                      <a:pt x="60" y="57"/>
                    </a:lnTo>
                    <a:lnTo>
                      <a:pt x="53" y="61"/>
                    </a:lnTo>
                    <a:lnTo>
                      <a:pt x="33" y="27"/>
                    </a:lnTo>
                    <a:lnTo>
                      <a:pt x="13" y="39"/>
                    </a:lnTo>
                    <a:lnTo>
                      <a:pt x="34" y="77"/>
                    </a:lnTo>
                    <a:lnTo>
                      <a:pt x="27" y="81"/>
                    </a:lnTo>
                    <a:lnTo>
                      <a:pt x="0" y="35"/>
                    </a:lnTo>
                    <a:close/>
                  </a:path>
                </a:pathLst>
              </a:custGeom>
              <a:grpFill/>
              <a:ln>
                <a:noFill/>
              </a:ln>
            </p:spPr>
            <p:txBody>
              <a:bodyPr anchor="ctr"/>
              <a:lstStyle/>
              <a:p>
                <a:pPr algn="ctr"/>
                <a:endParaRPr/>
              </a:p>
            </p:txBody>
          </p:sp>
          <p:sp>
            <p:nvSpPr>
              <p:cNvPr id="214" name="îṥ1îḋe">
                <a:extLst>
                  <a:ext uri="{FF2B5EF4-FFF2-40B4-BE49-F238E27FC236}">
                    <a16:creationId xmlns:a16="http://schemas.microsoft.com/office/drawing/2014/main" id="{38B9AE3D-8691-0C03-5033-CCF8B740EAB3}"/>
                  </a:ext>
                </a:extLst>
              </p:cNvPr>
              <p:cNvSpPr/>
              <p:nvPr/>
            </p:nvSpPr>
            <p:spPr bwMode="auto">
              <a:xfrm>
                <a:off x="7137013" y="598257"/>
                <a:ext cx="107538" cy="110193"/>
              </a:xfrm>
              <a:custGeom>
                <a:avLst/>
                <a:gdLst>
                  <a:gd name="T0" fmla="*/ 0 w 77"/>
                  <a:gd name="T1" fmla="*/ 25 h 79"/>
                  <a:gd name="T2" fmla="*/ 62 w 77"/>
                  <a:gd name="T3" fmla="*/ 0 h 79"/>
                  <a:gd name="T4" fmla="*/ 74 w 77"/>
                  <a:gd name="T5" fmla="*/ 27 h 79"/>
                  <a:gd name="T6" fmla="*/ 77 w 77"/>
                  <a:gd name="T7" fmla="*/ 41 h 79"/>
                  <a:gd name="T8" fmla="*/ 74 w 77"/>
                  <a:gd name="T9" fmla="*/ 50 h 79"/>
                  <a:gd name="T10" fmla="*/ 66 w 77"/>
                  <a:gd name="T11" fmla="*/ 56 h 79"/>
                  <a:gd name="T12" fmla="*/ 53 w 77"/>
                  <a:gd name="T13" fmla="*/ 56 h 79"/>
                  <a:gd name="T14" fmla="*/ 42 w 77"/>
                  <a:gd name="T15" fmla="*/ 46 h 79"/>
                  <a:gd name="T16" fmla="*/ 40 w 77"/>
                  <a:gd name="T17" fmla="*/ 52 h 79"/>
                  <a:gd name="T18" fmla="*/ 35 w 77"/>
                  <a:gd name="T19" fmla="*/ 62 h 79"/>
                  <a:gd name="T20" fmla="*/ 22 w 77"/>
                  <a:gd name="T21" fmla="*/ 79 h 79"/>
                  <a:gd name="T22" fmla="*/ 18 w 77"/>
                  <a:gd name="T23" fmla="*/ 69 h 79"/>
                  <a:gd name="T24" fmla="*/ 28 w 77"/>
                  <a:gd name="T25" fmla="*/ 56 h 79"/>
                  <a:gd name="T26" fmla="*/ 34 w 77"/>
                  <a:gd name="T27" fmla="*/ 46 h 79"/>
                  <a:gd name="T28" fmla="*/ 37 w 77"/>
                  <a:gd name="T29" fmla="*/ 40 h 79"/>
                  <a:gd name="T30" fmla="*/ 37 w 77"/>
                  <a:gd name="T31" fmla="*/ 36 h 79"/>
                  <a:gd name="T32" fmla="*/ 35 w 77"/>
                  <a:gd name="T33" fmla="*/ 31 h 79"/>
                  <a:gd name="T34" fmla="*/ 31 w 77"/>
                  <a:gd name="T35" fmla="*/ 22 h 79"/>
                  <a:gd name="T36" fmla="*/ 4 w 77"/>
                  <a:gd name="T37" fmla="*/ 33 h 79"/>
                  <a:gd name="T38" fmla="*/ 0 w 77"/>
                  <a:gd name="T39" fmla="*/ 25 h 79"/>
                  <a:gd name="T40" fmla="*/ 38 w 77"/>
                  <a:gd name="T41" fmla="*/ 19 h 79"/>
                  <a:gd name="T42" fmla="*/ 45 w 77"/>
                  <a:gd name="T43" fmla="*/ 37 h 79"/>
                  <a:gd name="T44" fmla="*/ 50 w 77"/>
                  <a:gd name="T45" fmla="*/ 45 h 79"/>
                  <a:gd name="T46" fmla="*/ 56 w 77"/>
                  <a:gd name="T47" fmla="*/ 48 h 79"/>
                  <a:gd name="T48" fmla="*/ 62 w 77"/>
                  <a:gd name="T49" fmla="*/ 48 h 79"/>
                  <a:gd name="T50" fmla="*/ 68 w 77"/>
                  <a:gd name="T51" fmla="*/ 42 h 79"/>
                  <a:gd name="T52" fmla="*/ 67 w 77"/>
                  <a:gd name="T53" fmla="*/ 30 h 79"/>
                  <a:gd name="T54" fmla="*/ 59 w 77"/>
                  <a:gd name="T55" fmla="*/ 11 h 79"/>
                  <a:gd name="T56" fmla="*/ 38 w 77"/>
                  <a:gd name="T57" fmla="*/ 1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7" h="79">
                    <a:moveTo>
                      <a:pt x="0" y="25"/>
                    </a:moveTo>
                    <a:cubicBezTo>
                      <a:pt x="62" y="0"/>
                      <a:pt x="62" y="0"/>
                      <a:pt x="62" y="0"/>
                    </a:cubicBezTo>
                    <a:cubicBezTo>
                      <a:pt x="74" y="27"/>
                      <a:pt x="74" y="27"/>
                      <a:pt x="74" y="27"/>
                    </a:cubicBezTo>
                    <a:cubicBezTo>
                      <a:pt x="76" y="33"/>
                      <a:pt x="77" y="37"/>
                      <a:pt x="77" y="41"/>
                    </a:cubicBezTo>
                    <a:cubicBezTo>
                      <a:pt x="77" y="44"/>
                      <a:pt x="76" y="47"/>
                      <a:pt x="74" y="50"/>
                    </a:cubicBezTo>
                    <a:cubicBezTo>
                      <a:pt x="72" y="53"/>
                      <a:pt x="69" y="55"/>
                      <a:pt x="66" y="56"/>
                    </a:cubicBezTo>
                    <a:cubicBezTo>
                      <a:pt x="61" y="58"/>
                      <a:pt x="57" y="58"/>
                      <a:pt x="53" y="56"/>
                    </a:cubicBezTo>
                    <a:cubicBezTo>
                      <a:pt x="49" y="55"/>
                      <a:pt x="45" y="51"/>
                      <a:pt x="42" y="46"/>
                    </a:cubicBezTo>
                    <a:cubicBezTo>
                      <a:pt x="41" y="48"/>
                      <a:pt x="41" y="50"/>
                      <a:pt x="40" y="52"/>
                    </a:cubicBezTo>
                    <a:cubicBezTo>
                      <a:pt x="39" y="55"/>
                      <a:pt x="37" y="58"/>
                      <a:pt x="35" y="62"/>
                    </a:cubicBezTo>
                    <a:cubicBezTo>
                      <a:pt x="22" y="79"/>
                      <a:pt x="22" y="79"/>
                      <a:pt x="22" y="79"/>
                    </a:cubicBezTo>
                    <a:cubicBezTo>
                      <a:pt x="18" y="69"/>
                      <a:pt x="18" y="69"/>
                      <a:pt x="18" y="69"/>
                    </a:cubicBezTo>
                    <a:cubicBezTo>
                      <a:pt x="28" y="56"/>
                      <a:pt x="28" y="56"/>
                      <a:pt x="28" y="56"/>
                    </a:cubicBezTo>
                    <a:cubicBezTo>
                      <a:pt x="31" y="52"/>
                      <a:pt x="33" y="49"/>
                      <a:pt x="34" y="46"/>
                    </a:cubicBezTo>
                    <a:cubicBezTo>
                      <a:pt x="35" y="44"/>
                      <a:pt x="36" y="42"/>
                      <a:pt x="37" y="40"/>
                    </a:cubicBezTo>
                    <a:cubicBezTo>
                      <a:pt x="37" y="39"/>
                      <a:pt x="37" y="37"/>
                      <a:pt x="37" y="36"/>
                    </a:cubicBezTo>
                    <a:cubicBezTo>
                      <a:pt x="36" y="35"/>
                      <a:pt x="36" y="34"/>
                      <a:pt x="35" y="31"/>
                    </a:cubicBezTo>
                    <a:cubicBezTo>
                      <a:pt x="31" y="22"/>
                      <a:pt x="31" y="22"/>
                      <a:pt x="31" y="22"/>
                    </a:cubicBezTo>
                    <a:cubicBezTo>
                      <a:pt x="4" y="33"/>
                      <a:pt x="4" y="33"/>
                      <a:pt x="4" y="33"/>
                    </a:cubicBezTo>
                    <a:cubicBezTo>
                      <a:pt x="0" y="25"/>
                      <a:pt x="0" y="25"/>
                      <a:pt x="0" y="25"/>
                    </a:cubicBezTo>
                    <a:close/>
                    <a:moveTo>
                      <a:pt x="38" y="19"/>
                    </a:moveTo>
                    <a:cubicBezTo>
                      <a:pt x="45" y="37"/>
                      <a:pt x="45" y="37"/>
                      <a:pt x="45" y="37"/>
                    </a:cubicBezTo>
                    <a:cubicBezTo>
                      <a:pt x="47" y="40"/>
                      <a:pt x="49" y="43"/>
                      <a:pt x="50" y="45"/>
                    </a:cubicBezTo>
                    <a:cubicBezTo>
                      <a:pt x="52" y="47"/>
                      <a:pt x="54" y="48"/>
                      <a:pt x="56" y="48"/>
                    </a:cubicBezTo>
                    <a:cubicBezTo>
                      <a:pt x="58" y="49"/>
                      <a:pt x="60" y="48"/>
                      <a:pt x="62" y="48"/>
                    </a:cubicBezTo>
                    <a:cubicBezTo>
                      <a:pt x="65" y="47"/>
                      <a:pt x="67" y="44"/>
                      <a:pt x="68" y="42"/>
                    </a:cubicBezTo>
                    <a:cubicBezTo>
                      <a:pt x="69" y="39"/>
                      <a:pt x="69" y="35"/>
                      <a:pt x="67" y="30"/>
                    </a:cubicBezTo>
                    <a:cubicBezTo>
                      <a:pt x="59" y="11"/>
                      <a:pt x="59" y="11"/>
                      <a:pt x="59" y="11"/>
                    </a:cubicBezTo>
                    <a:lnTo>
                      <a:pt x="38" y="19"/>
                    </a:lnTo>
                    <a:close/>
                  </a:path>
                </a:pathLst>
              </a:custGeom>
              <a:grpFill/>
              <a:ln>
                <a:noFill/>
              </a:ln>
            </p:spPr>
            <p:txBody>
              <a:bodyPr anchor="ctr"/>
              <a:lstStyle/>
              <a:p>
                <a:pPr algn="ctr"/>
                <a:endParaRPr/>
              </a:p>
            </p:txBody>
          </p:sp>
          <p:sp>
            <p:nvSpPr>
              <p:cNvPr id="215" name="íSļîḑe">
                <a:extLst>
                  <a:ext uri="{FF2B5EF4-FFF2-40B4-BE49-F238E27FC236}">
                    <a16:creationId xmlns:a16="http://schemas.microsoft.com/office/drawing/2014/main" id="{F0442968-0899-CE00-AF57-D0585842E218}"/>
                  </a:ext>
                </a:extLst>
              </p:cNvPr>
              <p:cNvSpPr/>
              <p:nvPr/>
            </p:nvSpPr>
            <p:spPr bwMode="auto">
              <a:xfrm>
                <a:off x="7175515" y="709776"/>
                <a:ext cx="98244" cy="80984"/>
              </a:xfrm>
              <a:custGeom>
                <a:avLst/>
                <a:gdLst>
                  <a:gd name="T0" fmla="*/ 17 w 70"/>
                  <a:gd name="T1" fmla="*/ 5 h 58"/>
                  <a:gd name="T2" fmla="*/ 19 w 70"/>
                  <a:gd name="T3" fmla="*/ 13 h 58"/>
                  <a:gd name="T4" fmla="*/ 12 w 70"/>
                  <a:gd name="T5" fmla="*/ 18 h 58"/>
                  <a:gd name="T6" fmla="*/ 9 w 70"/>
                  <a:gd name="T7" fmla="*/ 25 h 58"/>
                  <a:gd name="T8" fmla="*/ 9 w 70"/>
                  <a:gd name="T9" fmla="*/ 36 h 58"/>
                  <a:gd name="T10" fmla="*/ 13 w 70"/>
                  <a:gd name="T11" fmla="*/ 44 h 58"/>
                  <a:gd name="T12" fmla="*/ 18 w 70"/>
                  <a:gd name="T13" fmla="*/ 49 h 58"/>
                  <a:gd name="T14" fmla="*/ 24 w 70"/>
                  <a:gd name="T15" fmla="*/ 49 h 58"/>
                  <a:gd name="T16" fmla="*/ 29 w 70"/>
                  <a:gd name="T17" fmla="*/ 46 h 58"/>
                  <a:gd name="T18" fmla="*/ 31 w 70"/>
                  <a:gd name="T19" fmla="*/ 39 h 58"/>
                  <a:gd name="T20" fmla="*/ 32 w 70"/>
                  <a:gd name="T21" fmla="*/ 27 h 58"/>
                  <a:gd name="T22" fmla="*/ 33 w 70"/>
                  <a:gd name="T23" fmla="*/ 14 h 58"/>
                  <a:gd name="T24" fmla="*/ 37 w 70"/>
                  <a:gd name="T25" fmla="*/ 5 h 58"/>
                  <a:gd name="T26" fmla="*/ 44 w 70"/>
                  <a:gd name="T27" fmla="*/ 1 h 58"/>
                  <a:gd name="T28" fmla="*/ 54 w 70"/>
                  <a:gd name="T29" fmla="*/ 1 h 58"/>
                  <a:gd name="T30" fmla="*/ 63 w 70"/>
                  <a:gd name="T31" fmla="*/ 8 h 58"/>
                  <a:gd name="T32" fmla="*/ 68 w 70"/>
                  <a:gd name="T33" fmla="*/ 19 h 58"/>
                  <a:gd name="T34" fmla="*/ 69 w 70"/>
                  <a:gd name="T35" fmla="*/ 32 h 58"/>
                  <a:gd name="T36" fmla="*/ 64 w 70"/>
                  <a:gd name="T37" fmla="*/ 43 h 58"/>
                  <a:gd name="T38" fmla="*/ 55 w 70"/>
                  <a:gd name="T39" fmla="*/ 48 h 58"/>
                  <a:gd name="T40" fmla="*/ 52 w 70"/>
                  <a:gd name="T41" fmla="*/ 40 h 58"/>
                  <a:gd name="T42" fmla="*/ 60 w 70"/>
                  <a:gd name="T43" fmla="*/ 34 h 58"/>
                  <a:gd name="T44" fmla="*/ 61 w 70"/>
                  <a:gd name="T45" fmla="*/ 21 h 58"/>
                  <a:gd name="T46" fmla="*/ 55 w 70"/>
                  <a:gd name="T47" fmla="*/ 11 h 58"/>
                  <a:gd name="T48" fmla="*/ 47 w 70"/>
                  <a:gd name="T49" fmla="*/ 9 h 58"/>
                  <a:gd name="T50" fmla="*/ 42 w 70"/>
                  <a:gd name="T51" fmla="*/ 13 h 58"/>
                  <a:gd name="T52" fmla="*/ 41 w 70"/>
                  <a:gd name="T53" fmla="*/ 27 h 58"/>
                  <a:gd name="T54" fmla="*/ 40 w 70"/>
                  <a:gd name="T55" fmla="*/ 42 h 58"/>
                  <a:gd name="T56" fmla="*/ 35 w 70"/>
                  <a:gd name="T57" fmla="*/ 52 h 58"/>
                  <a:gd name="T58" fmla="*/ 27 w 70"/>
                  <a:gd name="T59" fmla="*/ 57 h 58"/>
                  <a:gd name="T60" fmla="*/ 16 w 70"/>
                  <a:gd name="T61" fmla="*/ 57 h 58"/>
                  <a:gd name="T62" fmla="*/ 7 w 70"/>
                  <a:gd name="T63" fmla="*/ 50 h 58"/>
                  <a:gd name="T64" fmla="*/ 1 w 70"/>
                  <a:gd name="T65" fmla="*/ 38 h 58"/>
                  <a:gd name="T66" fmla="*/ 0 w 70"/>
                  <a:gd name="T67" fmla="*/ 23 h 58"/>
                  <a:gd name="T68" fmla="*/ 6 w 70"/>
                  <a:gd name="T69" fmla="*/ 12 h 58"/>
                  <a:gd name="T70" fmla="*/ 17 w 70"/>
                  <a:gd name="T71" fmla="*/ 5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0" h="58">
                    <a:moveTo>
                      <a:pt x="17" y="5"/>
                    </a:moveTo>
                    <a:cubicBezTo>
                      <a:pt x="19" y="13"/>
                      <a:pt x="19" y="13"/>
                      <a:pt x="19" y="13"/>
                    </a:cubicBezTo>
                    <a:cubicBezTo>
                      <a:pt x="16" y="14"/>
                      <a:pt x="14" y="16"/>
                      <a:pt x="12" y="18"/>
                    </a:cubicBezTo>
                    <a:cubicBezTo>
                      <a:pt x="10" y="20"/>
                      <a:pt x="9" y="22"/>
                      <a:pt x="9" y="25"/>
                    </a:cubicBezTo>
                    <a:cubicBezTo>
                      <a:pt x="8" y="29"/>
                      <a:pt x="8" y="32"/>
                      <a:pt x="9" y="36"/>
                    </a:cubicBezTo>
                    <a:cubicBezTo>
                      <a:pt x="10" y="39"/>
                      <a:pt x="11" y="42"/>
                      <a:pt x="13" y="44"/>
                    </a:cubicBezTo>
                    <a:cubicBezTo>
                      <a:pt x="14" y="47"/>
                      <a:pt x="16" y="48"/>
                      <a:pt x="18" y="49"/>
                    </a:cubicBezTo>
                    <a:cubicBezTo>
                      <a:pt x="20" y="50"/>
                      <a:pt x="22" y="50"/>
                      <a:pt x="24" y="49"/>
                    </a:cubicBezTo>
                    <a:cubicBezTo>
                      <a:pt x="26" y="49"/>
                      <a:pt x="28" y="48"/>
                      <a:pt x="29" y="46"/>
                    </a:cubicBezTo>
                    <a:cubicBezTo>
                      <a:pt x="30" y="45"/>
                      <a:pt x="31" y="42"/>
                      <a:pt x="31" y="39"/>
                    </a:cubicBezTo>
                    <a:cubicBezTo>
                      <a:pt x="32" y="37"/>
                      <a:pt x="32" y="33"/>
                      <a:pt x="32" y="27"/>
                    </a:cubicBezTo>
                    <a:cubicBezTo>
                      <a:pt x="32" y="21"/>
                      <a:pt x="32" y="16"/>
                      <a:pt x="33" y="14"/>
                    </a:cubicBezTo>
                    <a:cubicBezTo>
                      <a:pt x="33" y="10"/>
                      <a:pt x="35" y="7"/>
                      <a:pt x="37" y="5"/>
                    </a:cubicBezTo>
                    <a:cubicBezTo>
                      <a:pt x="39" y="3"/>
                      <a:pt x="41" y="2"/>
                      <a:pt x="44" y="1"/>
                    </a:cubicBezTo>
                    <a:cubicBezTo>
                      <a:pt x="48" y="0"/>
                      <a:pt x="51" y="0"/>
                      <a:pt x="54" y="1"/>
                    </a:cubicBezTo>
                    <a:cubicBezTo>
                      <a:pt x="58" y="2"/>
                      <a:pt x="60" y="5"/>
                      <a:pt x="63" y="8"/>
                    </a:cubicBezTo>
                    <a:cubicBezTo>
                      <a:pt x="65" y="11"/>
                      <a:pt x="67" y="15"/>
                      <a:pt x="68" y="19"/>
                    </a:cubicBezTo>
                    <a:cubicBezTo>
                      <a:pt x="69" y="24"/>
                      <a:pt x="70" y="28"/>
                      <a:pt x="69" y="32"/>
                    </a:cubicBezTo>
                    <a:cubicBezTo>
                      <a:pt x="68" y="37"/>
                      <a:pt x="67" y="40"/>
                      <a:pt x="64" y="43"/>
                    </a:cubicBezTo>
                    <a:cubicBezTo>
                      <a:pt x="62" y="45"/>
                      <a:pt x="58" y="47"/>
                      <a:pt x="55" y="48"/>
                    </a:cubicBezTo>
                    <a:cubicBezTo>
                      <a:pt x="52" y="40"/>
                      <a:pt x="52" y="40"/>
                      <a:pt x="52" y="40"/>
                    </a:cubicBezTo>
                    <a:cubicBezTo>
                      <a:pt x="56" y="39"/>
                      <a:pt x="59" y="37"/>
                      <a:pt x="60" y="34"/>
                    </a:cubicBezTo>
                    <a:cubicBezTo>
                      <a:pt x="62" y="30"/>
                      <a:pt x="62" y="26"/>
                      <a:pt x="61" y="21"/>
                    </a:cubicBezTo>
                    <a:cubicBezTo>
                      <a:pt x="59" y="16"/>
                      <a:pt x="57" y="13"/>
                      <a:pt x="55" y="11"/>
                    </a:cubicBezTo>
                    <a:cubicBezTo>
                      <a:pt x="52" y="9"/>
                      <a:pt x="50" y="8"/>
                      <a:pt x="47" y="9"/>
                    </a:cubicBezTo>
                    <a:cubicBezTo>
                      <a:pt x="45" y="10"/>
                      <a:pt x="43" y="11"/>
                      <a:pt x="42" y="13"/>
                    </a:cubicBezTo>
                    <a:cubicBezTo>
                      <a:pt x="41" y="15"/>
                      <a:pt x="40" y="20"/>
                      <a:pt x="41" y="27"/>
                    </a:cubicBezTo>
                    <a:cubicBezTo>
                      <a:pt x="41" y="34"/>
                      <a:pt x="41" y="40"/>
                      <a:pt x="40" y="42"/>
                    </a:cubicBezTo>
                    <a:cubicBezTo>
                      <a:pt x="39" y="47"/>
                      <a:pt x="38" y="50"/>
                      <a:pt x="35" y="52"/>
                    </a:cubicBezTo>
                    <a:cubicBezTo>
                      <a:pt x="33" y="55"/>
                      <a:pt x="30" y="57"/>
                      <a:pt x="27" y="57"/>
                    </a:cubicBezTo>
                    <a:cubicBezTo>
                      <a:pt x="23" y="58"/>
                      <a:pt x="20" y="58"/>
                      <a:pt x="16" y="57"/>
                    </a:cubicBezTo>
                    <a:cubicBezTo>
                      <a:pt x="13" y="56"/>
                      <a:pt x="10" y="53"/>
                      <a:pt x="7" y="50"/>
                    </a:cubicBezTo>
                    <a:cubicBezTo>
                      <a:pt x="5" y="47"/>
                      <a:pt x="3" y="43"/>
                      <a:pt x="1" y="38"/>
                    </a:cubicBezTo>
                    <a:cubicBezTo>
                      <a:pt x="0" y="32"/>
                      <a:pt x="0" y="27"/>
                      <a:pt x="0" y="23"/>
                    </a:cubicBezTo>
                    <a:cubicBezTo>
                      <a:pt x="1" y="18"/>
                      <a:pt x="3" y="15"/>
                      <a:pt x="6" y="12"/>
                    </a:cubicBezTo>
                    <a:cubicBezTo>
                      <a:pt x="9" y="8"/>
                      <a:pt x="12" y="6"/>
                      <a:pt x="17" y="5"/>
                    </a:cubicBezTo>
                    <a:close/>
                  </a:path>
                </a:pathLst>
              </a:custGeom>
              <a:grpFill/>
              <a:ln>
                <a:noFill/>
              </a:ln>
            </p:spPr>
            <p:txBody>
              <a:bodyPr anchor="ctr"/>
              <a:lstStyle/>
              <a:p>
                <a:pPr algn="ctr"/>
                <a:endParaRPr/>
              </a:p>
            </p:txBody>
          </p:sp>
          <p:sp>
            <p:nvSpPr>
              <p:cNvPr id="216" name="íšļïḓè">
                <a:extLst>
                  <a:ext uri="{FF2B5EF4-FFF2-40B4-BE49-F238E27FC236}">
                    <a16:creationId xmlns:a16="http://schemas.microsoft.com/office/drawing/2014/main" id="{B0D3E5E9-D24E-C551-4BCB-62567D68E3D9}"/>
                  </a:ext>
                </a:extLst>
              </p:cNvPr>
              <p:cNvSpPr/>
              <p:nvPr/>
            </p:nvSpPr>
            <p:spPr bwMode="auto">
              <a:xfrm>
                <a:off x="7190119" y="810675"/>
                <a:ext cx="94262" cy="25225"/>
              </a:xfrm>
              <a:custGeom>
                <a:avLst/>
                <a:gdLst>
                  <a:gd name="T0" fmla="*/ 0 w 71"/>
                  <a:gd name="T1" fmla="*/ 9 h 19"/>
                  <a:gd name="T2" fmla="*/ 69 w 71"/>
                  <a:gd name="T3" fmla="*/ 0 h 19"/>
                  <a:gd name="T4" fmla="*/ 71 w 71"/>
                  <a:gd name="T5" fmla="*/ 9 h 19"/>
                  <a:gd name="T6" fmla="*/ 1 w 71"/>
                  <a:gd name="T7" fmla="*/ 19 h 19"/>
                  <a:gd name="T8" fmla="*/ 0 w 71"/>
                  <a:gd name="T9" fmla="*/ 9 h 19"/>
                </a:gdLst>
                <a:ahLst/>
                <a:cxnLst>
                  <a:cxn ang="0">
                    <a:pos x="T0" y="T1"/>
                  </a:cxn>
                  <a:cxn ang="0">
                    <a:pos x="T2" y="T3"/>
                  </a:cxn>
                  <a:cxn ang="0">
                    <a:pos x="T4" y="T5"/>
                  </a:cxn>
                  <a:cxn ang="0">
                    <a:pos x="T6" y="T7"/>
                  </a:cxn>
                  <a:cxn ang="0">
                    <a:pos x="T8" y="T9"/>
                  </a:cxn>
                </a:cxnLst>
                <a:rect l="0" t="0" r="r" b="b"/>
                <a:pathLst>
                  <a:path w="71" h="19">
                    <a:moveTo>
                      <a:pt x="0" y="9"/>
                    </a:moveTo>
                    <a:lnTo>
                      <a:pt x="69" y="0"/>
                    </a:lnTo>
                    <a:lnTo>
                      <a:pt x="71" y="9"/>
                    </a:lnTo>
                    <a:lnTo>
                      <a:pt x="1" y="19"/>
                    </a:lnTo>
                    <a:lnTo>
                      <a:pt x="0" y="9"/>
                    </a:lnTo>
                    <a:close/>
                  </a:path>
                </a:pathLst>
              </a:custGeom>
              <a:grpFill/>
              <a:ln>
                <a:noFill/>
              </a:ln>
            </p:spPr>
            <p:txBody>
              <a:bodyPr anchor="ctr"/>
              <a:lstStyle/>
              <a:p>
                <a:pPr algn="ctr"/>
                <a:endParaRPr/>
              </a:p>
            </p:txBody>
          </p:sp>
          <p:sp>
            <p:nvSpPr>
              <p:cNvPr id="217" name="îṥļíḋê">
                <a:extLst>
                  <a:ext uri="{FF2B5EF4-FFF2-40B4-BE49-F238E27FC236}">
                    <a16:creationId xmlns:a16="http://schemas.microsoft.com/office/drawing/2014/main" id="{8BF68F4C-3026-C2C1-4D25-D70484B86584}"/>
                  </a:ext>
                </a:extLst>
              </p:cNvPr>
              <p:cNvSpPr/>
              <p:nvPr/>
            </p:nvSpPr>
            <p:spPr bwMode="auto">
              <a:xfrm>
                <a:off x="7194101" y="854486"/>
                <a:ext cx="94262" cy="74347"/>
              </a:xfrm>
              <a:custGeom>
                <a:avLst/>
                <a:gdLst>
                  <a:gd name="T0" fmla="*/ 0 w 71"/>
                  <a:gd name="T1" fmla="*/ 26 h 56"/>
                  <a:gd name="T2" fmla="*/ 62 w 71"/>
                  <a:gd name="T3" fmla="*/ 24 h 56"/>
                  <a:gd name="T4" fmla="*/ 61 w 71"/>
                  <a:gd name="T5" fmla="*/ 1 h 56"/>
                  <a:gd name="T6" fmla="*/ 69 w 71"/>
                  <a:gd name="T7" fmla="*/ 0 h 56"/>
                  <a:gd name="T8" fmla="*/ 71 w 71"/>
                  <a:gd name="T9" fmla="*/ 55 h 56"/>
                  <a:gd name="T10" fmla="*/ 63 w 71"/>
                  <a:gd name="T11" fmla="*/ 56 h 56"/>
                  <a:gd name="T12" fmla="*/ 62 w 71"/>
                  <a:gd name="T13" fmla="*/ 32 h 56"/>
                  <a:gd name="T14" fmla="*/ 0 w 71"/>
                  <a:gd name="T15" fmla="*/ 35 h 56"/>
                  <a:gd name="T16" fmla="*/ 0 w 71"/>
                  <a:gd name="T17" fmla="*/ 2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 h="56">
                    <a:moveTo>
                      <a:pt x="0" y="26"/>
                    </a:moveTo>
                    <a:lnTo>
                      <a:pt x="62" y="24"/>
                    </a:lnTo>
                    <a:lnTo>
                      <a:pt x="61" y="1"/>
                    </a:lnTo>
                    <a:lnTo>
                      <a:pt x="69" y="0"/>
                    </a:lnTo>
                    <a:lnTo>
                      <a:pt x="71" y="55"/>
                    </a:lnTo>
                    <a:lnTo>
                      <a:pt x="63" y="56"/>
                    </a:lnTo>
                    <a:lnTo>
                      <a:pt x="62" y="32"/>
                    </a:lnTo>
                    <a:lnTo>
                      <a:pt x="0" y="35"/>
                    </a:lnTo>
                    <a:lnTo>
                      <a:pt x="0" y="26"/>
                    </a:lnTo>
                    <a:close/>
                  </a:path>
                </a:pathLst>
              </a:custGeom>
              <a:grpFill/>
              <a:ln>
                <a:noFill/>
              </a:ln>
            </p:spPr>
            <p:txBody>
              <a:bodyPr anchor="ctr"/>
              <a:lstStyle/>
              <a:p>
                <a:pPr algn="ctr"/>
                <a:endParaRPr/>
              </a:p>
            </p:txBody>
          </p:sp>
          <p:sp>
            <p:nvSpPr>
              <p:cNvPr id="218" name="ïŝ1îḑe">
                <a:extLst>
                  <a:ext uri="{FF2B5EF4-FFF2-40B4-BE49-F238E27FC236}">
                    <a16:creationId xmlns:a16="http://schemas.microsoft.com/office/drawing/2014/main" id="{F6319B6F-F941-9AD9-8BF2-6386025B853E}"/>
                  </a:ext>
                </a:extLst>
              </p:cNvPr>
              <p:cNvSpPr/>
              <p:nvPr/>
            </p:nvSpPr>
            <p:spPr bwMode="auto">
              <a:xfrm>
                <a:off x="7186135" y="954059"/>
                <a:ext cx="98244" cy="83641"/>
              </a:xfrm>
              <a:custGeom>
                <a:avLst/>
                <a:gdLst>
                  <a:gd name="T0" fmla="*/ 2 w 71"/>
                  <a:gd name="T1" fmla="*/ 17 h 60"/>
                  <a:gd name="T2" fmla="*/ 30 w 71"/>
                  <a:gd name="T3" fmla="*/ 20 h 60"/>
                  <a:gd name="T4" fmla="*/ 71 w 71"/>
                  <a:gd name="T5" fmla="*/ 0 h 60"/>
                  <a:gd name="T6" fmla="*/ 70 w 71"/>
                  <a:gd name="T7" fmla="*/ 10 h 60"/>
                  <a:gd name="T8" fmla="*/ 48 w 71"/>
                  <a:gd name="T9" fmla="*/ 21 h 60"/>
                  <a:gd name="T10" fmla="*/ 36 w 71"/>
                  <a:gd name="T11" fmla="*/ 26 h 60"/>
                  <a:gd name="T12" fmla="*/ 47 w 71"/>
                  <a:gd name="T13" fmla="*/ 35 h 60"/>
                  <a:gd name="T14" fmla="*/ 65 w 71"/>
                  <a:gd name="T15" fmla="*/ 50 h 60"/>
                  <a:gd name="T16" fmla="*/ 64 w 71"/>
                  <a:gd name="T17" fmla="*/ 60 h 60"/>
                  <a:gd name="T18" fmla="*/ 29 w 71"/>
                  <a:gd name="T19" fmla="*/ 29 h 60"/>
                  <a:gd name="T20" fmla="*/ 0 w 71"/>
                  <a:gd name="T21" fmla="*/ 26 h 60"/>
                  <a:gd name="T22" fmla="*/ 2 w 71"/>
                  <a:gd name="T23" fmla="*/ 1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1" h="60">
                    <a:moveTo>
                      <a:pt x="2" y="17"/>
                    </a:moveTo>
                    <a:cubicBezTo>
                      <a:pt x="30" y="20"/>
                      <a:pt x="30" y="20"/>
                      <a:pt x="30" y="20"/>
                    </a:cubicBezTo>
                    <a:cubicBezTo>
                      <a:pt x="71" y="0"/>
                      <a:pt x="71" y="0"/>
                      <a:pt x="71" y="0"/>
                    </a:cubicBezTo>
                    <a:cubicBezTo>
                      <a:pt x="70" y="10"/>
                      <a:pt x="70" y="10"/>
                      <a:pt x="70" y="10"/>
                    </a:cubicBezTo>
                    <a:cubicBezTo>
                      <a:pt x="48" y="21"/>
                      <a:pt x="48" y="21"/>
                      <a:pt x="48" y="21"/>
                    </a:cubicBezTo>
                    <a:cubicBezTo>
                      <a:pt x="44" y="23"/>
                      <a:pt x="40" y="25"/>
                      <a:pt x="36" y="26"/>
                    </a:cubicBezTo>
                    <a:cubicBezTo>
                      <a:pt x="39" y="29"/>
                      <a:pt x="43" y="32"/>
                      <a:pt x="47" y="35"/>
                    </a:cubicBezTo>
                    <a:cubicBezTo>
                      <a:pt x="65" y="50"/>
                      <a:pt x="65" y="50"/>
                      <a:pt x="65" y="50"/>
                    </a:cubicBezTo>
                    <a:cubicBezTo>
                      <a:pt x="64" y="60"/>
                      <a:pt x="64" y="60"/>
                      <a:pt x="64" y="60"/>
                    </a:cubicBezTo>
                    <a:cubicBezTo>
                      <a:pt x="29" y="29"/>
                      <a:pt x="29" y="29"/>
                      <a:pt x="29" y="29"/>
                    </a:cubicBezTo>
                    <a:cubicBezTo>
                      <a:pt x="0" y="26"/>
                      <a:pt x="0" y="26"/>
                      <a:pt x="0" y="26"/>
                    </a:cubicBezTo>
                    <a:lnTo>
                      <a:pt x="2" y="17"/>
                    </a:lnTo>
                    <a:close/>
                  </a:path>
                </a:pathLst>
              </a:custGeom>
              <a:grpFill/>
              <a:ln>
                <a:noFill/>
              </a:ln>
            </p:spPr>
            <p:txBody>
              <a:bodyPr anchor="ctr"/>
              <a:lstStyle/>
              <a:p>
                <a:pPr algn="ctr"/>
                <a:endParaRPr/>
              </a:p>
            </p:txBody>
          </p:sp>
          <p:sp>
            <p:nvSpPr>
              <p:cNvPr id="219" name="îṧlídê">
                <a:extLst>
                  <a:ext uri="{FF2B5EF4-FFF2-40B4-BE49-F238E27FC236}">
                    <a16:creationId xmlns:a16="http://schemas.microsoft.com/office/drawing/2014/main" id="{C418292C-01B0-E42E-5281-7353A4689E82}"/>
                  </a:ext>
                </a:extLst>
              </p:cNvPr>
              <p:cNvSpPr/>
              <p:nvPr/>
            </p:nvSpPr>
            <p:spPr bwMode="auto">
              <a:xfrm>
                <a:off x="7033460" y="1262065"/>
                <a:ext cx="124795" cy="118158"/>
              </a:xfrm>
              <a:custGeom>
                <a:avLst/>
                <a:gdLst>
                  <a:gd name="T0" fmla="*/ 89 w 89"/>
                  <a:gd name="T1" fmla="*/ 69 h 84"/>
                  <a:gd name="T2" fmla="*/ 81 w 89"/>
                  <a:gd name="T3" fmla="*/ 68 h 84"/>
                  <a:gd name="T4" fmla="*/ 77 w 89"/>
                  <a:gd name="T5" fmla="*/ 65 h 84"/>
                  <a:gd name="T6" fmla="*/ 12 w 89"/>
                  <a:gd name="T7" fmla="*/ 12 h 84"/>
                  <a:gd name="T8" fmla="*/ 8 w 89"/>
                  <a:gd name="T9" fmla="*/ 4 h 84"/>
                  <a:gd name="T10" fmla="*/ 2 w 89"/>
                  <a:gd name="T11" fmla="*/ 9 h 84"/>
                  <a:gd name="T12" fmla="*/ 0 w 89"/>
                  <a:gd name="T13" fmla="*/ 14 h 84"/>
                  <a:gd name="T14" fmla="*/ 8 w 89"/>
                  <a:gd name="T15" fmla="*/ 16 h 84"/>
                  <a:gd name="T16" fmla="*/ 73 w 89"/>
                  <a:gd name="T17" fmla="*/ 71 h 84"/>
                  <a:gd name="T18" fmla="*/ 78 w 89"/>
                  <a:gd name="T19" fmla="*/ 80 h 84"/>
                  <a:gd name="T20" fmla="*/ 89 w 89"/>
                  <a:gd name="T21" fmla="*/ 6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 h="84">
                    <a:moveTo>
                      <a:pt x="89" y="69"/>
                    </a:moveTo>
                    <a:cubicBezTo>
                      <a:pt x="89" y="69"/>
                      <a:pt x="86" y="71"/>
                      <a:pt x="81" y="68"/>
                    </a:cubicBezTo>
                    <a:cubicBezTo>
                      <a:pt x="80" y="68"/>
                      <a:pt x="78" y="67"/>
                      <a:pt x="77" y="65"/>
                    </a:cubicBezTo>
                    <a:cubicBezTo>
                      <a:pt x="63" y="54"/>
                      <a:pt x="12" y="12"/>
                      <a:pt x="12" y="12"/>
                    </a:cubicBezTo>
                    <a:cubicBezTo>
                      <a:pt x="12" y="12"/>
                      <a:pt x="6" y="7"/>
                      <a:pt x="8" y="4"/>
                    </a:cubicBezTo>
                    <a:cubicBezTo>
                      <a:pt x="10" y="0"/>
                      <a:pt x="2" y="9"/>
                      <a:pt x="2" y="9"/>
                    </a:cubicBezTo>
                    <a:cubicBezTo>
                      <a:pt x="0" y="14"/>
                      <a:pt x="0" y="14"/>
                      <a:pt x="0" y="14"/>
                    </a:cubicBezTo>
                    <a:cubicBezTo>
                      <a:pt x="0" y="14"/>
                      <a:pt x="3" y="12"/>
                      <a:pt x="8" y="16"/>
                    </a:cubicBezTo>
                    <a:cubicBezTo>
                      <a:pt x="13" y="21"/>
                      <a:pt x="73" y="71"/>
                      <a:pt x="73" y="71"/>
                    </a:cubicBezTo>
                    <a:cubicBezTo>
                      <a:pt x="74" y="72"/>
                      <a:pt x="78" y="77"/>
                      <a:pt x="78" y="80"/>
                    </a:cubicBezTo>
                    <a:cubicBezTo>
                      <a:pt x="78" y="84"/>
                      <a:pt x="89" y="69"/>
                      <a:pt x="89" y="69"/>
                    </a:cubicBezTo>
                    <a:close/>
                  </a:path>
                </a:pathLst>
              </a:custGeom>
              <a:grpFill/>
              <a:ln>
                <a:noFill/>
              </a:ln>
            </p:spPr>
            <p:txBody>
              <a:bodyPr anchor="ctr"/>
              <a:lstStyle/>
              <a:p>
                <a:pPr algn="ctr"/>
                <a:endParaRPr/>
              </a:p>
            </p:txBody>
          </p:sp>
          <p:sp>
            <p:nvSpPr>
              <p:cNvPr id="220" name="íšḻiďè">
                <a:extLst>
                  <a:ext uri="{FF2B5EF4-FFF2-40B4-BE49-F238E27FC236}">
                    <a16:creationId xmlns:a16="http://schemas.microsoft.com/office/drawing/2014/main" id="{3ACF6495-7CD9-9B06-61D0-FA96362F7C4E}"/>
                  </a:ext>
                </a:extLst>
              </p:cNvPr>
              <p:cNvSpPr/>
              <p:nvPr/>
            </p:nvSpPr>
            <p:spPr bwMode="auto">
              <a:xfrm>
                <a:off x="5952780" y="1267375"/>
                <a:ext cx="127450" cy="111519"/>
              </a:xfrm>
              <a:custGeom>
                <a:avLst/>
                <a:gdLst>
                  <a:gd name="T0" fmla="*/ 0 w 92"/>
                  <a:gd name="T1" fmla="*/ 65 h 80"/>
                  <a:gd name="T2" fmla="*/ 9 w 92"/>
                  <a:gd name="T3" fmla="*/ 64 h 80"/>
                  <a:gd name="T4" fmla="*/ 79 w 92"/>
                  <a:gd name="T5" fmla="*/ 11 h 80"/>
                  <a:gd name="T6" fmla="*/ 83 w 92"/>
                  <a:gd name="T7" fmla="*/ 3 h 80"/>
                  <a:gd name="T8" fmla="*/ 89 w 92"/>
                  <a:gd name="T9" fmla="*/ 9 h 80"/>
                  <a:gd name="T10" fmla="*/ 92 w 92"/>
                  <a:gd name="T11" fmla="*/ 14 h 80"/>
                  <a:gd name="T12" fmla="*/ 83 w 92"/>
                  <a:gd name="T13" fmla="*/ 16 h 80"/>
                  <a:gd name="T14" fmla="*/ 16 w 92"/>
                  <a:gd name="T15" fmla="*/ 69 h 80"/>
                  <a:gd name="T16" fmla="*/ 11 w 92"/>
                  <a:gd name="T17" fmla="*/ 77 h 80"/>
                  <a:gd name="T18" fmla="*/ 0 w 92"/>
                  <a:gd name="T19" fmla="*/ 65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80">
                    <a:moveTo>
                      <a:pt x="0" y="65"/>
                    </a:moveTo>
                    <a:cubicBezTo>
                      <a:pt x="0" y="65"/>
                      <a:pt x="4" y="68"/>
                      <a:pt x="9" y="64"/>
                    </a:cubicBezTo>
                    <a:cubicBezTo>
                      <a:pt x="14" y="61"/>
                      <a:pt x="79" y="11"/>
                      <a:pt x="79" y="11"/>
                    </a:cubicBezTo>
                    <a:cubicBezTo>
                      <a:pt x="79" y="11"/>
                      <a:pt x="85" y="7"/>
                      <a:pt x="83" y="3"/>
                    </a:cubicBezTo>
                    <a:cubicBezTo>
                      <a:pt x="82" y="0"/>
                      <a:pt x="89" y="9"/>
                      <a:pt x="89" y="9"/>
                    </a:cubicBezTo>
                    <a:cubicBezTo>
                      <a:pt x="92" y="14"/>
                      <a:pt x="92" y="14"/>
                      <a:pt x="92" y="14"/>
                    </a:cubicBezTo>
                    <a:cubicBezTo>
                      <a:pt x="92" y="14"/>
                      <a:pt x="88" y="12"/>
                      <a:pt x="83" y="16"/>
                    </a:cubicBezTo>
                    <a:cubicBezTo>
                      <a:pt x="78" y="20"/>
                      <a:pt x="16" y="69"/>
                      <a:pt x="16" y="69"/>
                    </a:cubicBezTo>
                    <a:cubicBezTo>
                      <a:pt x="16" y="69"/>
                      <a:pt x="11" y="73"/>
                      <a:pt x="11" y="77"/>
                    </a:cubicBezTo>
                    <a:cubicBezTo>
                      <a:pt x="10" y="80"/>
                      <a:pt x="0" y="65"/>
                      <a:pt x="0" y="65"/>
                    </a:cubicBezTo>
                    <a:close/>
                  </a:path>
                </a:pathLst>
              </a:custGeom>
              <a:grpFill/>
              <a:ln>
                <a:noFill/>
              </a:ln>
            </p:spPr>
            <p:txBody>
              <a:bodyPr anchor="ctr"/>
              <a:lstStyle/>
              <a:p>
                <a:pPr algn="ctr"/>
                <a:endParaRPr/>
              </a:p>
            </p:txBody>
          </p:sp>
        </p:grpSp>
      </p:grpSp>
      <p:sp>
        <p:nvSpPr>
          <p:cNvPr id="221" name="矩形 220">
            <a:extLst>
              <a:ext uri="{FF2B5EF4-FFF2-40B4-BE49-F238E27FC236}">
                <a16:creationId xmlns:a16="http://schemas.microsoft.com/office/drawing/2014/main" id="{CFEA5E0F-F656-06C5-D850-C5FC01FE0569}"/>
              </a:ext>
            </a:extLst>
          </p:cNvPr>
          <p:cNvSpPr/>
          <p:nvPr/>
        </p:nvSpPr>
        <p:spPr>
          <a:xfrm>
            <a:off x="0" y="6743702"/>
            <a:ext cx="12192000" cy="118512"/>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矩形 223">
            <a:extLst>
              <a:ext uri="{FF2B5EF4-FFF2-40B4-BE49-F238E27FC236}">
                <a16:creationId xmlns:a16="http://schemas.microsoft.com/office/drawing/2014/main" id="{A9CCBBD6-10D7-FA05-D566-83667ABF908B}"/>
              </a:ext>
            </a:extLst>
          </p:cNvPr>
          <p:cNvSpPr/>
          <p:nvPr/>
        </p:nvSpPr>
        <p:spPr>
          <a:xfrm>
            <a:off x="300922" y="-1"/>
            <a:ext cx="580571" cy="744973"/>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矩形 224">
            <a:extLst>
              <a:ext uri="{FF2B5EF4-FFF2-40B4-BE49-F238E27FC236}">
                <a16:creationId xmlns:a16="http://schemas.microsoft.com/office/drawing/2014/main" id="{6A5453ED-3FF0-04F8-9BBB-EFFB01BFDB44}"/>
              </a:ext>
            </a:extLst>
          </p:cNvPr>
          <p:cNvSpPr/>
          <p:nvPr/>
        </p:nvSpPr>
        <p:spPr>
          <a:xfrm>
            <a:off x="300922" y="817170"/>
            <a:ext cx="580571" cy="96381"/>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ACA4C432-7F7F-AC2C-96F5-0C3FBEA0D967}"/>
              </a:ext>
            </a:extLst>
          </p:cNvPr>
          <p:cNvSpPr txBox="1"/>
          <p:nvPr/>
        </p:nvSpPr>
        <p:spPr>
          <a:xfrm>
            <a:off x="160176" y="1000579"/>
            <a:ext cx="2488182" cy="400110"/>
          </a:xfrm>
          <a:prstGeom prst="rect">
            <a:avLst/>
          </a:prstGeom>
          <a:noFill/>
        </p:spPr>
        <p:txBody>
          <a:bodyPr wrap="none" rtlCol="0">
            <a:spAutoFit/>
          </a:bodyPr>
          <a:lstStyle/>
          <a:p>
            <a:r>
              <a:rPr lang="en-US" altLang="zh-CN" sz="2000" b="1" dirty="0"/>
              <a:t>2. </a:t>
            </a:r>
            <a:r>
              <a:rPr lang="zh-CN" altLang="en-US" sz="2000" b="1" dirty="0"/>
              <a:t>历史记录存储读取</a:t>
            </a:r>
          </a:p>
        </p:txBody>
      </p:sp>
      <p:pic>
        <p:nvPicPr>
          <p:cNvPr id="4" name="图片 3">
            <a:extLst>
              <a:ext uri="{FF2B5EF4-FFF2-40B4-BE49-F238E27FC236}">
                <a16:creationId xmlns:a16="http://schemas.microsoft.com/office/drawing/2014/main" id="{74802104-E7E4-7C1B-6A89-6BEB7970925B}"/>
              </a:ext>
            </a:extLst>
          </p:cNvPr>
          <p:cNvPicPr>
            <a:picLocks noChangeAspect="1"/>
          </p:cNvPicPr>
          <p:nvPr/>
        </p:nvPicPr>
        <p:blipFill>
          <a:blip r:embed="rId2"/>
          <a:stretch>
            <a:fillRect/>
          </a:stretch>
        </p:blipFill>
        <p:spPr>
          <a:xfrm>
            <a:off x="467063" y="2104617"/>
            <a:ext cx="4900339" cy="2744016"/>
          </a:xfrm>
          <a:prstGeom prst="rect">
            <a:avLst/>
          </a:prstGeom>
        </p:spPr>
      </p:pic>
      <p:sp>
        <p:nvSpPr>
          <p:cNvPr id="5" name="文本框 4">
            <a:extLst>
              <a:ext uri="{FF2B5EF4-FFF2-40B4-BE49-F238E27FC236}">
                <a16:creationId xmlns:a16="http://schemas.microsoft.com/office/drawing/2014/main" id="{C81123D1-B62B-00CC-5D5B-6DC1B5ED2BB6}"/>
              </a:ext>
            </a:extLst>
          </p:cNvPr>
          <p:cNvSpPr txBox="1"/>
          <p:nvPr/>
        </p:nvSpPr>
        <p:spPr>
          <a:xfrm>
            <a:off x="3337289" y="4282100"/>
            <a:ext cx="1581843" cy="369332"/>
          </a:xfrm>
          <a:prstGeom prst="rect">
            <a:avLst/>
          </a:prstGeom>
          <a:noFill/>
        </p:spPr>
        <p:txBody>
          <a:bodyPr wrap="none" rtlCol="0">
            <a:spAutoFit/>
          </a:bodyPr>
          <a:lstStyle/>
          <a:p>
            <a:r>
              <a:rPr lang="en-US" altLang="zh-CN" dirty="0">
                <a:solidFill>
                  <a:srgbClr val="FF0000"/>
                </a:solidFill>
              </a:rPr>
              <a:t>history.txt</a:t>
            </a:r>
            <a:r>
              <a:rPr lang="zh-CN" altLang="en-US" dirty="0">
                <a:solidFill>
                  <a:srgbClr val="FF0000"/>
                </a:solidFill>
              </a:rPr>
              <a:t>文件</a:t>
            </a:r>
          </a:p>
        </p:txBody>
      </p:sp>
      <p:pic>
        <p:nvPicPr>
          <p:cNvPr id="8" name="图片 7">
            <a:extLst>
              <a:ext uri="{FF2B5EF4-FFF2-40B4-BE49-F238E27FC236}">
                <a16:creationId xmlns:a16="http://schemas.microsoft.com/office/drawing/2014/main" id="{3B6517EB-E8AB-95F0-D46D-1DC5CC56F20D}"/>
              </a:ext>
            </a:extLst>
          </p:cNvPr>
          <p:cNvPicPr>
            <a:picLocks noChangeAspect="1"/>
          </p:cNvPicPr>
          <p:nvPr/>
        </p:nvPicPr>
        <p:blipFill>
          <a:blip r:embed="rId3"/>
          <a:stretch>
            <a:fillRect/>
          </a:stretch>
        </p:blipFill>
        <p:spPr>
          <a:xfrm>
            <a:off x="7135677" y="1898708"/>
            <a:ext cx="3969452" cy="2173843"/>
          </a:xfrm>
          <a:prstGeom prst="rect">
            <a:avLst/>
          </a:prstGeom>
        </p:spPr>
      </p:pic>
      <p:sp>
        <p:nvSpPr>
          <p:cNvPr id="9" name="文本框 8">
            <a:extLst>
              <a:ext uri="{FF2B5EF4-FFF2-40B4-BE49-F238E27FC236}">
                <a16:creationId xmlns:a16="http://schemas.microsoft.com/office/drawing/2014/main" id="{729B5E18-90B7-A388-0419-24E257C40089}"/>
              </a:ext>
            </a:extLst>
          </p:cNvPr>
          <p:cNvSpPr txBox="1"/>
          <p:nvPr/>
        </p:nvSpPr>
        <p:spPr>
          <a:xfrm>
            <a:off x="799004" y="1556662"/>
            <a:ext cx="2723823" cy="369332"/>
          </a:xfrm>
          <a:prstGeom prst="rect">
            <a:avLst/>
          </a:prstGeom>
          <a:noFill/>
        </p:spPr>
        <p:txBody>
          <a:bodyPr wrap="none" rtlCol="0">
            <a:spAutoFit/>
          </a:bodyPr>
          <a:lstStyle/>
          <a:p>
            <a:r>
              <a:rPr lang="zh-CN" altLang="en-US" dirty="0"/>
              <a:t>历史记录存储至本地文件</a:t>
            </a:r>
          </a:p>
        </p:txBody>
      </p:sp>
      <p:sp>
        <p:nvSpPr>
          <p:cNvPr id="10" name="文本框 9">
            <a:extLst>
              <a:ext uri="{FF2B5EF4-FFF2-40B4-BE49-F238E27FC236}">
                <a16:creationId xmlns:a16="http://schemas.microsoft.com/office/drawing/2014/main" id="{053E9BA2-C6CB-1579-2EA6-77A869ACC5C4}"/>
              </a:ext>
            </a:extLst>
          </p:cNvPr>
          <p:cNvSpPr txBox="1"/>
          <p:nvPr/>
        </p:nvSpPr>
        <p:spPr>
          <a:xfrm>
            <a:off x="7432544" y="1344710"/>
            <a:ext cx="2492990" cy="369332"/>
          </a:xfrm>
          <a:prstGeom prst="rect">
            <a:avLst/>
          </a:prstGeom>
          <a:noFill/>
        </p:spPr>
        <p:txBody>
          <a:bodyPr wrap="none" rtlCol="0">
            <a:spAutoFit/>
          </a:bodyPr>
          <a:lstStyle/>
          <a:p>
            <a:r>
              <a:rPr lang="zh-CN" altLang="en-US" dirty="0"/>
              <a:t>历史记录读取（翻页）</a:t>
            </a:r>
          </a:p>
        </p:txBody>
      </p:sp>
      <p:pic>
        <p:nvPicPr>
          <p:cNvPr id="12" name="图片 11">
            <a:extLst>
              <a:ext uri="{FF2B5EF4-FFF2-40B4-BE49-F238E27FC236}">
                <a16:creationId xmlns:a16="http://schemas.microsoft.com/office/drawing/2014/main" id="{C6E69838-881D-8723-04E6-C638827C5FAF}"/>
              </a:ext>
            </a:extLst>
          </p:cNvPr>
          <p:cNvPicPr>
            <a:picLocks noChangeAspect="1"/>
          </p:cNvPicPr>
          <p:nvPr/>
        </p:nvPicPr>
        <p:blipFill>
          <a:blip r:embed="rId4"/>
          <a:srcRect r="13324" b="19454"/>
          <a:stretch>
            <a:fillRect/>
          </a:stretch>
        </p:blipFill>
        <p:spPr>
          <a:xfrm>
            <a:off x="7149998" y="4197918"/>
            <a:ext cx="4043090" cy="2372368"/>
          </a:xfrm>
          <a:prstGeom prst="rect">
            <a:avLst/>
          </a:prstGeom>
        </p:spPr>
      </p:pic>
    </p:spTree>
    <p:extLst>
      <p:ext uri="{BB962C8B-B14F-4D97-AF65-F5344CB8AC3E}">
        <p14:creationId xmlns:p14="http://schemas.microsoft.com/office/powerpoint/2010/main" val="114229961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2044AF-4C7C-B86C-3EE2-528FD3B7C954}"/>
            </a:ext>
          </a:extLst>
        </p:cNvPr>
        <p:cNvGrpSpPr/>
        <p:nvPr/>
      </p:nvGrpSpPr>
      <p:grpSpPr>
        <a:xfrm>
          <a:off x="0" y="0"/>
          <a:ext cx="0" cy="0"/>
          <a:chOff x="0" y="0"/>
          <a:chExt cx="0" cy="0"/>
        </a:xfrm>
      </p:grpSpPr>
      <p:grpSp>
        <p:nvGrpSpPr>
          <p:cNvPr id="7" name="组合 6">
            <a:extLst>
              <a:ext uri="{FF2B5EF4-FFF2-40B4-BE49-F238E27FC236}">
                <a16:creationId xmlns:a16="http://schemas.microsoft.com/office/drawing/2014/main" id="{5ABA93EE-AA49-9A01-D7A4-395EBB2951D3}"/>
              </a:ext>
            </a:extLst>
          </p:cNvPr>
          <p:cNvGrpSpPr/>
          <p:nvPr/>
        </p:nvGrpSpPr>
        <p:grpSpPr>
          <a:xfrm>
            <a:off x="1043078" y="396522"/>
            <a:ext cx="3488055" cy="595630"/>
            <a:chOff x="7825009" y="1463189"/>
            <a:chExt cx="3488055" cy="595630"/>
          </a:xfrm>
        </p:grpSpPr>
        <p:sp>
          <p:nvSpPr>
            <p:cNvPr id="165" name="文本框 164">
              <a:extLst>
                <a:ext uri="{FF2B5EF4-FFF2-40B4-BE49-F238E27FC236}">
                  <a16:creationId xmlns:a16="http://schemas.microsoft.com/office/drawing/2014/main" id="{C8191AD3-C18A-0E3B-2C74-AAF575E77E21}"/>
                </a:ext>
              </a:extLst>
            </p:cNvPr>
            <p:cNvSpPr txBox="1"/>
            <p:nvPr/>
          </p:nvSpPr>
          <p:spPr>
            <a:xfrm>
              <a:off x="7825009" y="1463189"/>
              <a:ext cx="1605280" cy="518160"/>
            </a:xfrm>
            <a:prstGeom prst="rect">
              <a:avLst/>
            </a:prstGeom>
            <a:noFill/>
          </p:spPr>
          <p:txBody>
            <a:bodyPr wrap="none" rtlCol="0">
              <a:spAutoFit/>
            </a:bodyPr>
            <a:lstStyle/>
            <a:p>
              <a:r>
                <a:rPr lang="zh-CN" altLang="en-US" sz="2800" b="1" u="sng" dirty="0">
                  <a:solidFill>
                    <a:schemeClr val="tx1">
                      <a:lumMod val="85000"/>
                      <a:lumOff val="15000"/>
                    </a:schemeClr>
                  </a:solidFill>
                  <a:latin typeface="思源黑体 CN Bold" panose="020B0800000000000000" pitchFamily="34" charset="-122"/>
                  <a:ea typeface="思源黑体 CN Bold" panose="020B0800000000000000" pitchFamily="34" charset="-122"/>
                </a:rPr>
                <a:t>实验结果</a:t>
              </a:r>
            </a:p>
          </p:txBody>
        </p:sp>
        <p:sp>
          <p:nvSpPr>
            <p:cNvPr id="166" name="矩形 165">
              <a:extLst>
                <a:ext uri="{FF2B5EF4-FFF2-40B4-BE49-F238E27FC236}">
                  <a16:creationId xmlns:a16="http://schemas.microsoft.com/office/drawing/2014/main" id="{F0B3293D-1786-E4CD-92CA-C3117D6F54FC}"/>
                </a:ext>
              </a:extLst>
            </p:cNvPr>
            <p:cNvSpPr/>
            <p:nvPr/>
          </p:nvSpPr>
          <p:spPr>
            <a:xfrm>
              <a:off x="7825009" y="1814979"/>
              <a:ext cx="3488055" cy="243840"/>
            </a:xfrm>
            <a:prstGeom prst="rect">
              <a:avLst/>
            </a:prstGeom>
          </p:spPr>
          <p:txBody>
            <a:bodyPr wrap="square">
              <a:spAutoFit/>
            </a:bodyPr>
            <a:lstStyle/>
            <a:p>
              <a:endParaRPr lang="en-US" altLang="zh-CN" sz="1000" dirty="0">
                <a:solidFill>
                  <a:schemeClr val="tx1">
                    <a:lumMod val="65000"/>
                    <a:lumOff val="35000"/>
                  </a:schemeClr>
                </a:solidFill>
                <a:latin typeface="思源黑体 CN Light" panose="020B0300000000000000" pitchFamily="34" charset="-122"/>
                <a:ea typeface="思源黑体 CN Light" panose="020B0300000000000000" pitchFamily="34" charset="-122"/>
              </a:endParaRPr>
            </a:p>
          </p:txBody>
        </p:sp>
      </p:grpSp>
      <p:grpSp>
        <p:nvGrpSpPr>
          <p:cNvPr id="76" name="组合 75">
            <a:extLst>
              <a:ext uri="{FF2B5EF4-FFF2-40B4-BE49-F238E27FC236}">
                <a16:creationId xmlns:a16="http://schemas.microsoft.com/office/drawing/2014/main" id="{C79D322C-D663-D6A8-9082-79684B1B15D2}"/>
              </a:ext>
            </a:extLst>
          </p:cNvPr>
          <p:cNvGrpSpPr/>
          <p:nvPr/>
        </p:nvGrpSpPr>
        <p:grpSpPr>
          <a:xfrm>
            <a:off x="10437209" y="560979"/>
            <a:ext cx="1277145" cy="353062"/>
            <a:chOff x="6468241" y="-589995"/>
            <a:chExt cx="2253872" cy="623075"/>
          </a:xfrm>
        </p:grpSpPr>
        <p:sp>
          <p:nvSpPr>
            <p:cNvPr id="77" name="íṣľídè">
              <a:extLst>
                <a:ext uri="{FF2B5EF4-FFF2-40B4-BE49-F238E27FC236}">
                  <a16:creationId xmlns:a16="http://schemas.microsoft.com/office/drawing/2014/main" id="{96E28228-BD74-008A-5CC2-28F9A4D4947E}"/>
                </a:ext>
              </a:extLst>
            </p:cNvPr>
            <p:cNvSpPr/>
            <p:nvPr/>
          </p:nvSpPr>
          <p:spPr bwMode="auto">
            <a:xfrm>
              <a:off x="7198060" y="-517573"/>
              <a:ext cx="234839" cy="331756"/>
            </a:xfrm>
            <a:custGeom>
              <a:avLst/>
              <a:gdLst>
                <a:gd name="T0" fmla="*/ 225 w 421"/>
                <a:gd name="T1" fmla="*/ 10 h 593"/>
                <a:gd name="T2" fmla="*/ 234 w 421"/>
                <a:gd name="T3" fmla="*/ 27 h 593"/>
                <a:gd name="T4" fmla="*/ 252 w 421"/>
                <a:gd name="T5" fmla="*/ 126 h 593"/>
                <a:gd name="T6" fmla="*/ 300 w 421"/>
                <a:gd name="T7" fmla="*/ 121 h 593"/>
                <a:gd name="T8" fmla="*/ 379 w 421"/>
                <a:gd name="T9" fmla="*/ 126 h 593"/>
                <a:gd name="T10" fmla="*/ 419 w 421"/>
                <a:gd name="T11" fmla="*/ 155 h 593"/>
                <a:gd name="T12" fmla="*/ 411 w 421"/>
                <a:gd name="T13" fmla="*/ 187 h 593"/>
                <a:gd name="T14" fmla="*/ 357 w 421"/>
                <a:gd name="T15" fmla="*/ 235 h 593"/>
                <a:gd name="T16" fmla="*/ 331 w 421"/>
                <a:gd name="T17" fmla="*/ 203 h 593"/>
                <a:gd name="T18" fmla="*/ 251 w 421"/>
                <a:gd name="T19" fmla="*/ 220 h 593"/>
                <a:gd name="T20" fmla="*/ 286 w 421"/>
                <a:gd name="T21" fmla="*/ 288 h 593"/>
                <a:gd name="T22" fmla="*/ 335 w 421"/>
                <a:gd name="T23" fmla="*/ 268 h 593"/>
                <a:gd name="T24" fmla="*/ 381 w 421"/>
                <a:gd name="T25" fmla="*/ 309 h 593"/>
                <a:gd name="T26" fmla="*/ 350 w 421"/>
                <a:gd name="T27" fmla="*/ 341 h 593"/>
                <a:gd name="T28" fmla="*/ 246 w 421"/>
                <a:gd name="T29" fmla="*/ 419 h 593"/>
                <a:gd name="T30" fmla="*/ 239 w 421"/>
                <a:gd name="T31" fmla="*/ 500 h 593"/>
                <a:gd name="T32" fmla="*/ 234 w 421"/>
                <a:gd name="T33" fmla="*/ 592 h 593"/>
                <a:gd name="T34" fmla="*/ 226 w 421"/>
                <a:gd name="T35" fmla="*/ 592 h 593"/>
                <a:gd name="T36" fmla="*/ 213 w 421"/>
                <a:gd name="T37" fmla="*/ 565 h 593"/>
                <a:gd name="T38" fmla="*/ 205 w 421"/>
                <a:gd name="T39" fmla="*/ 461 h 593"/>
                <a:gd name="T40" fmla="*/ 147 w 421"/>
                <a:gd name="T41" fmla="*/ 382 h 593"/>
                <a:gd name="T42" fmla="*/ 187 w 421"/>
                <a:gd name="T43" fmla="*/ 295 h 593"/>
                <a:gd name="T44" fmla="*/ 190 w 421"/>
                <a:gd name="T45" fmla="*/ 253 h 593"/>
                <a:gd name="T46" fmla="*/ 131 w 421"/>
                <a:gd name="T47" fmla="*/ 283 h 593"/>
                <a:gd name="T48" fmla="*/ 105 w 421"/>
                <a:gd name="T49" fmla="*/ 309 h 593"/>
                <a:gd name="T50" fmla="*/ 77 w 421"/>
                <a:gd name="T51" fmla="*/ 341 h 593"/>
                <a:gd name="T52" fmla="*/ 78 w 421"/>
                <a:gd name="T53" fmla="*/ 396 h 593"/>
                <a:gd name="T54" fmla="*/ 64 w 421"/>
                <a:gd name="T55" fmla="*/ 445 h 593"/>
                <a:gd name="T56" fmla="*/ 24 w 421"/>
                <a:gd name="T57" fmla="*/ 430 h 593"/>
                <a:gd name="T58" fmla="*/ 7 w 421"/>
                <a:gd name="T59" fmla="*/ 341 h 593"/>
                <a:gd name="T60" fmla="*/ 9 w 421"/>
                <a:gd name="T61" fmla="*/ 306 h 593"/>
                <a:gd name="T62" fmla="*/ 58 w 421"/>
                <a:gd name="T63" fmla="*/ 300 h 593"/>
                <a:gd name="T64" fmla="*/ 74 w 421"/>
                <a:gd name="T65" fmla="*/ 282 h 593"/>
                <a:gd name="T66" fmla="*/ 167 w 421"/>
                <a:gd name="T67" fmla="*/ 191 h 593"/>
                <a:gd name="T68" fmla="*/ 189 w 421"/>
                <a:gd name="T69" fmla="*/ 177 h 593"/>
                <a:gd name="T70" fmla="*/ 198 w 421"/>
                <a:gd name="T71" fmla="*/ 150 h 593"/>
                <a:gd name="T72" fmla="*/ 211 w 421"/>
                <a:gd name="T73" fmla="*/ 28 h 593"/>
                <a:gd name="T74" fmla="*/ 225 w 421"/>
                <a:gd name="T75" fmla="*/ 10 h 5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1" h="593">
                  <a:moveTo>
                    <a:pt x="225" y="10"/>
                  </a:moveTo>
                  <a:cubicBezTo>
                    <a:pt x="230" y="14"/>
                    <a:pt x="233" y="22"/>
                    <a:pt x="234" y="27"/>
                  </a:cubicBezTo>
                  <a:cubicBezTo>
                    <a:pt x="238" y="44"/>
                    <a:pt x="233" y="116"/>
                    <a:pt x="252" y="126"/>
                  </a:cubicBezTo>
                  <a:cubicBezTo>
                    <a:pt x="263" y="132"/>
                    <a:pt x="288" y="121"/>
                    <a:pt x="300" y="121"/>
                  </a:cubicBezTo>
                  <a:cubicBezTo>
                    <a:pt x="326" y="121"/>
                    <a:pt x="353" y="122"/>
                    <a:pt x="379" y="126"/>
                  </a:cubicBezTo>
                  <a:cubicBezTo>
                    <a:pt x="395" y="128"/>
                    <a:pt x="416" y="134"/>
                    <a:pt x="419" y="155"/>
                  </a:cubicBezTo>
                  <a:cubicBezTo>
                    <a:pt x="421" y="166"/>
                    <a:pt x="417" y="176"/>
                    <a:pt x="411" y="187"/>
                  </a:cubicBezTo>
                  <a:cubicBezTo>
                    <a:pt x="402" y="206"/>
                    <a:pt x="379" y="239"/>
                    <a:pt x="357" y="235"/>
                  </a:cubicBezTo>
                  <a:cubicBezTo>
                    <a:pt x="341" y="232"/>
                    <a:pt x="345" y="211"/>
                    <a:pt x="331" y="203"/>
                  </a:cubicBezTo>
                  <a:cubicBezTo>
                    <a:pt x="310" y="191"/>
                    <a:pt x="258" y="187"/>
                    <a:pt x="251" y="220"/>
                  </a:cubicBezTo>
                  <a:cubicBezTo>
                    <a:pt x="246" y="241"/>
                    <a:pt x="264" y="267"/>
                    <a:pt x="286" y="288"/>
                  </a:cubicBezTo>
                  <a:cubicBezTo>
                    <a:pt x="307" y="308"/>
                    <a:pt x="314" y="277"/>
                    <a:pt x="335" y="268"/>
                  </a:cubicBezTo>
                  <a:cubicBezTo>
                    <a:pt x="350" y="262"/>
                    <a:pt x="376" y="286"/>
                    <a:pt x="381" y="309"/>
                  </a:cubicBezTo>
                  <a:cubicBezTo>
                    <a:pt x="384" y="327"/>
                    <a:pt x="363" y="335"/>
                    <a:pt x="350" y="341"/>
                  </a:cubicBezTo>
                  <a:cubicBezTo>
                    <a:pt x="322" y="355"/>
                    <a:pt x="261" y="390"/>
                    <a:pt x="246" y="419"/>
                  </a:cubicBezTo>
                  <a:cubicBezTo>
                    <a:pt x="233" y="443"/>
                    <a:pt x="241" y="475"/>
                    <a:pt x="239" y="500"/>
                  </a:cubicBezTo>
                  <a:cubicBezTo>
                    <a:pt x="239" y="515"/>
                    <a:pt x="245" y="587"/>
                    <a:pt x="234" y="592"/>
                  </a:cubicBezTo>
                  <a:cubicBezTo>
                    <a:pt x="231" y="593"/>
                    <a:pt x="229" y="593"/>
                    <a:pt x="226" y="592"/>
                  </a:cubicBezTo>
                  <a:cubicBezTo>
                    <a:pt x="213" y="589"/>
                    <a:pt x="214" y="572"/>
                    <a:pt x="213" y="565"/>
                  </a:cubicBezTo>
                  <a:cubicBezTo>
                    <a:pt x="211" y="532"/>
                    <a:pt x="221" y="491"/>
                    <a:pt x="205" y="461"/>
                  </a:cubicBezTo>
                  <a:cubicBezTo>
                    <a:pt x="189" y="433"/>
                    <a:pt x="142" y="411"/>
                    <a:pt x="147" y="382"/>
                  </a:cubicBezTo>
                  <a:cubicBezTo>
                    <a:pt x="152" y="358"/>
                    <a:pt x="175" y="319"/>
                    <a:pt x="187" y="295"/>
                  </a:cubicBezTo>
                  <a:cubicBezTo>
                    <a:pt x="194" y="280"/>
                    <a:pt x="204" y="267"/>
                    <a:pt x="190" y="253"/>
                  </a:cubicBezTo>
                  <a:cubicBezTo>
                    <a:pt x="169" y="250"/>
                    <a:pt x="151" y="267"/>
                    <a:pt x="131" y="283"/>
                  </a:cubicBezTo>
                  <a:cubicBezTo>
                    <a:pt x="122" y="292"/>
                    <a:pt x="114" y="300"/>
                    <a:pt x="105" y="309"/>
                  </a:cubicBezTo>
                  <a:cubicBezTo>
                    <a:pt x="95" y="317"/>
                    <a:pt x="81" y="331"/>
                    <a:pt x="77" y="341"/>
                  </a:cubicBezTo>
                  <a:cubicBezTo>
                    <a:pt x="71" y="358"/>
                    <a:pt x="77" y="379"/>
                    <a:pt x="78" y="396"/>
                  </a:cubicBezTo>
                  <a:cubicBezTo>
                    <a:pt x="78" y="406"/>
                    <a:pt x="80" y="438"/>
                    <a:pt x="64" y="445"/>
                  </a:cubicBezTo>
                  <a:cubicBezTo>
                    <a:pt x="51" y="452"/>
                    <a:pt x="32" y="447"/>
                    <a:pt x="24" y="430"/>
                  </a:cubicBezTo>
                  <a:cubicBezTo>
                    <a:pt x="14" y="406"/>
                    <a:pt x="9" y="366"/>
                    <a:pt x="7" y="341"/>
                  </a:cubicBezTo>
                  <a:cubicBezTo>
                    <a:pt x="7" y="333"/>
                    <a:pt x="0" y="312"/>
                    <a:pt x="9" y="306"/>
                  </a:cubicBezTo>
                  <a:cubicBezTo>
                    <a:pt x="24" y="295"/>
                    <a:pt x="42" y="311"/>
                    <a:pt x="58" y="300"/>
                  </a:cubicBezTo>
                  <a:cubicBezTo>
                    <a:pt x="65" y="295"/>
                    <a:pt x="70" y="289"/>
                    <a:pt x="74" y="282"/>
                  </a:cubicBezTo>
                  <a:cubicBezTo>
                    <a:pt x="100" y="246"/>
                    <a:pt x="127" y="213"/>
                    <a:pt x="167" y="191"/>
                  </a:cubicBezTo>
                  <a:cubicBezTo>
                    <a:pt x="173" y="188"/>
                    <a:pt x="184" y="186"/>
                    <a:pt x="189" y="177"/>
                  </a:cubicBezTo>
                  <a:cubicBezTo>
                    <a:pt x="195" y="168"/>
                    <a:pt x="196" y="159"/>
                    <a:pt x="198" y="150"/>
                  </a:cubicBezTo>
                  <a:cubicBezTo>
                    <a:pt x="210" y="109"/>
                    <a:pt x="208" y="69"/>
                    <a:pt x="211" y="28"/>
                  </a:cubicBezTo>
                  <a:cubicBezTo>
                    <a:pt x="211" y="21"/>
                    <a:pt x="213" y="0"/>
                    <a:pt x="225" y="10"/>
                  </a:cubicBezTo>
                  <a:close/>
                </a:path>
              </a:pathLst>
            </a:custGeom>
            <a:solidFill>
              <a:srgbClr val="14378B"/>
            </a:solidFill>
            <a:ln>
              <a:noFill/>
            </a:ln>
          </p:spPr>
          <p:txBody>
            <a:bodyPr anchor="ctr"/>
            <a:lstStyle/>
            <a:p>
              <a:pPr algn="ctr"/>
              <a:endParaRPr/>
            </a:p>
          </p:txBody>
        </p:sp>
        <p:sp>
          <p:nvSpPr>
            <p:cNvPr id="78" name="ïšľiḓé">
              <a:extLst>
                <a:ext uri="{FF2B5EF4-FFF2-40B4-BE49-F238E27FC236}">
                  <a16:creationId xmlns:a16="http://schemas.microsoft.com/office/drawing/2014/main" id="{A0C19FF0-6CC2-1291-1B80-4F4573827AC1}"/>
                </a:ext>
              </a:extLst>
            </p:cNvPr>
            <p:cNvSpPr/>
            <p:nvPr/>
          </p:nvSpPr>
          <p:spPr bwMode="auto">
            <a:xfrm>
              <a:off x="8397280" y="-504260"/>
              <a:ext cx="324833" cy="307793"/>
            </a:xfrm>
            <a:custGeom>
              <a:avLst/>
              <a:gdLst>
                <a:gd name="T0" fmla="*/ 325 w 582"/>
                <a:gd name="T1" fmla="*/ 34 h 550"/>
                <a:gd name="T2" fmla="*/ 438 w 582"/>
                <a:gd name="T3" fmla="*/ 82 h 550"/>
                <a:gd name="T4" fmla="*/ 407 w 582"/>
                <a:gd name="T5" fmla="*/ 37 h 550"/>
                <a:gd name="T6" fmla="*/ 440 w 582"/>
                <a:gd name="T7" fmla="*/ 160 h 550"/>
                <a:gd name="T8" fmla="*/ 476 w 582"/>
                <a:gd name="T9" fmla="*/ 206 h 550"/>
                <a:gd name="T10" fmla="*/ 581 w 582"/>
                <a:gd name="T11" fmla="*/ 243 h 550"/>
                <a:gd name="T12" fmla="*/ 492 w 582"/>
                <a:gd name="T13" fmla="*/ 276 h 550"/>
                <a:gd name="T14" fmla="*/ 378 w 582"/>
                <a:gd name="T15" fmla="*/ 253 h 550"/>
                <a:gd name="T16" fmla="*/ 281 w 582"/>
                <a:gd name="T17" fmla="*/ 291 h 550"/>
                <a:gd name="T18" fmla="*/ 121 w 582"/>
                <a:gd name="T19" fmla="*/ 310 h 550"/>
                <a:gd name="T20" fmla="*/ 258 w 582"/>
                <a:gd name="T21" fmla="*/ 268 h 550"/>
                <a:gd name="T22" fmla="*/ 204 w 582"/>
                <a:gd name="T23" fmla="*/ 134 h 550"/>
                <a:gd name="T24" fmla="*/ 214 w 582"/>
                <a:gd name="T25" fmla="*/ 81 h 550"/>
                <a:gd name="T26" fmla="*/ 255 w 582"/>
                <a:gd name="T27" fmla="*/ 210 h 550"/>
                <a:gd name="T28" fmla="*/ 294 w 582"/>
                <a:gd name="T29" fmla="*/ 238 h 550"/>
                <a:gd name="T30" fmla="*/ 316 w 582"/>
                <a:gd name="T31" fmla="*/ 163 h 550"/>
                <a:gd name="T32" fmla="*/ 378 w 582"/>
                <a:gd name="T33" fmla="*/ 146 h 550"/>
                <a:gd name="T34" fmla="*/ 308 w 582"/>
                <a:gd name="T35" fmla="*/ 10 h 550"/>
                <a:gd name="T36" fmla="*/ 128 w 582"/>
                <a:gd name="T37" fmla="*/ 192 h 550"/>
                <a:gd name="T38" fmla="*/ 168 w 582"/>
                <a:gd name="T39" fmla="*/ 231 h 550"/>
                <a:gd name="T40" fmla="*/ 380 w 582"/>
                <a:gd name="T41" fmla="*/ 324 h 550"/>
                <a:gd name="T42" fmla="*/ 199 w 582"/>
                <a:gd name="T43" fmla="*/ 377 h 550"/>
                <a:gd name="T44" fmla="*/ 228 w 582"/>
                <a:gd name="T45" fmla="*/ 390 h 550"/>
                <a:gd name="T46" fmla="*/ 321 w 582"/>
                <a:gd name="T47" fmla="*/ 413 h 550"/>
                <a:gd name="T48" fmla="*/ 311 w 582"/>
                <a:gd name="T49" fmla="*/ 456 h 550"/>
                <a:gd name="T50" fmla="*/ 441 w 582"/>
                <a:gd name="T51" fmla="*/ 436 h 550"/>
                <a:gd name="T52" fmla="*/ 433 w 582"/>
                <a:gd name="T53" fmla="*/ 409 h 550"/>
                <a:gd name="T54" fmla="*/ 357 w 582"/>
                <a:gd name="T55" fmla="*/ 381 h 550"/>
                <a:gd name="T56" fmla="*/ 419 w 582"/>
                <a:gd name="T57" fmla="*/ 347 h 550"/>
                <a:gd name="T58" fmla="*/ 42 w 582"/>
                <a:gd name="T59" fmla="*/ 321 h 550"/>
                <a:gd name="T60" fmla="*/ 15 w 582"/>
                <a:gd name="T61" fmla="*/ 393 h 550"/>
                <a:gd name="T62" fmla="*/ 42 w 582"/>
                <a:gd name="T63" fmla="*/ 321 h 550"/>
                <a:gd name="T64" fmla="*/ 384 w 582"/>
                <a:gd name="T65" fmla="*/ 492 h 550"/>
                <a:gd name="T66" fmla="*/ 277 w 582"/>
                <a:gd name="T67" fmla="*/ 545 h 550"/>
                <a:gd name="T68" fmla="*/ 265 w 582"/>
                <a:gd name="T69" fmla="*/ 482 h 550"/>
                <a:gd name="T70" fmla="*/ 275 w 582"/>
                <a:gd name="T71" fmla="*/ 515 h 550"/>
                <a:gd name="T72" fmla="*/ 375 w 582"/>
                <a:gd name="T73" fmla="*/ 488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82" h="550">
                  <a:moveTo>
                    <a:pt x="308" y="10"/>
                  </a:moveTo>
                  <a:cubicBezTo>
                    <a:pt x="324" y="0"/>
                    <a:pt x="328" y="16"/>
                    <a:pt x="325" y="34"/>
                  </a:cubicBezTo>
                  <a:cubicBezTo>
                    <a:pt x="321" y="53"/>
                    <a:pt x="310" y="76"/>
                    <a:pt x="320" y="85"/>
                  </a:cubicBezTo>
                  <a:cubicBezTo>
                    <a:pt x="340" y="102"/>
                    <a:pt x="438" y="128"/>
                    <a:pt x="438" y="82"/>
                  </a:cubicBezTo>
                  <a:cubicBezTo>
                    <a:pt x="438" y="70"/>
                    <a:pt x="421" y="71"/>
                    <a:pt x="407" y="69"/>
                  </a:cubicBezTo>
                  <a:cubicBezTo>
                    <a:pt x="383" y="65"/>
                    <a:pt x="390" y="45"/>
                    <a:pt x="407" y="37"/>
                  </a:cubicBezTo>
                  <a:cubicBezTo>
                    <a:pt x="432" y="26"/>
                    <a:pt x="477" y="26"/>
                    <a:pt x="479" y="53"/>
                  </a:cubicBezTo>
                  <a:cubicBezTo>
                    <a:pt x="481" y="71"/>
                    <a:pt x="447" y="145"/>
                    <a:pt x="440" y="160"/>
                  </a:cubicBezTo>
                  <a:cubicBezTo>
                    <a:pt x="436" y="168"/>
                    <a:pt x="422" y="184"/>
                    <a:pt x="428" y="196"/>
                  </a:cubicBezTo>
                  <a:cubicBezTo>
                    <a:pt x="433" y="207"/>
                    <a:pt x="459" y="204"/>
                    <a:pt x="476" y="206"/>
                  </a:cubicBezTo>
                  <a:cubicBezTo>
                    <a:pt x="503" y="209"/>
                    <a:pt x="560" y="205"/>
                    <a:pt x="575" y="220"/>
                  </a:cubicBezTo>
                  <a:cubicBezTo>
                    <a:pt x="581" y="225"/>
                    <a:pt x="581" y="233"/>
                    <a:pt x="581" y="243"/>
                  </a:cubicBezTo>
                  <a:cubicBezTo>
                    <a:pt x="582" y="269"/>
                    <a:pt x="556" y="268"/>
                    <a:pt x="537" y="272"/>
                  </a:cubicBezTo>
                  <a:cubicBezTo>
                    <a:pt x="526" y="274"/>
                    <a:pt x="504" y="281"/>
                    <a:pt x="492" y="276"/>
                  </a:cubicBezTo>
                  <a:cubicBezTo>
                    <a:pt x="487" y="268"/>
                    <a:pt x="494" y="247"/>
                    <a:pt x="488" y="241"/>
                  </a:cubicBezTo>
                  <a:cubicBezTo>
                    <a:pt x="474" y="230"/>
                    <a:pt x="394" y="249"/>
                    <a:pt x="378" y="253"/>
                  </a:cubicBezTo>
                  <a:cubicBezTo>
                    <a:pt x="358" y="259"/>
                    <a:pt x="330" y="258"/>
                    <a:pt x="311" y="267"/>
                  </a:cubicBezTo>
                  <a:cubicBezTo>
                    <a:pt x="300" y="273"/>
                    <a:pt x="289" y="281"/>
                    <a:pt x="281" y="291"/>
                  </a:cubicBezTo>
                  <a:cubicBezTo>
                    <a:pt x="258" y="323"/>
                    <a:pt x="163" y="317"/>
                    <a:pt x="117" y="323"/>
                  </a:cubicBezTo>
                  <a:cubicBezTo>
                    <a:pt x="103" y="325"/>
                    <a:pt x="111" y="312"/>
                    <a:pt x="121" y="310"/>
                  </a:cubicBezTo>
                  <a:cubicBezTo>
                    <a:pt x="171" y="299"/>
                    <a:pt x="187" y="280"/>
                    <a:pt x="238" y="274"/>
                  </a:cubicBezTo>
                  <a:cubicBezTo>
                    <a:pt x="245" y="274"/>
                    <a:pt x="256" y="273"/>
                    <a:pt x="258" y="268"/>
                  </a:cubicBezTo>
                  <a:cubicBezTo>
                    <a:pt x="261" y="258"/>
                    <a:pt x="240" y="237"/>
                    <a:pt x="235" y="231"/>
                  </a:cubicBezTo>
                  <a:cubicBezTo>
                    <a:pt x="218" y="209"/>
                    <a:pt x="204" y="170"/>
                    <a:pt x="204" y="134"/>
                  </a:cubicBezTo>
                  <a:cubicBezTo>
                    <a:pt x="204" y="125"/>
                    <a:pt x="201" y="87"/>
                    <a:pt x="210" y="83"/>
                  </a:cubicBezTo>
                  <a:cubicBezTo>
                    <a:pt x="211" y="82"/>
                    <a:pt x="212" y="82"/>
                    <a:pt x="214" y="81"/>
                  </a:cubicBezTo>
                  <a:cubicBezTo>
                    <a:pt x="224" y="87"/>
                    <a:pt x="225" y="101"/>
                    <a:pt x="229" y="112"/>
                  </a:cubicBezTo>
                  <a:cubicBezTo>
                    <a:pt x="239" y="139"/>
                    <a:pt x="247" y="182"/>
                    <a:pt x="255" y="210"/>
                  </a:cubicBezTo>
                  <a:cubicBezTo>
                    <a:pt x="259" y="221"/>
                    <a:pt x="263" y="251"/>
                    <a:pt x="277" y="249"/>
                  </a:cubicBezTo>
                  <a:cubicBezTo>
                    <a:pt x="282" y="248"/>
                    <a:pt x="291" y="241"/>
                    <a:pt x="294" y="238"/>
                  </a:cubicBezTo>
                  <a:cubicBezTo>
                    <a:pt x="313" y="217"/>
                    <a:pt x="292" y="184"/>
                    <a:pt x="298" y="163"/>
                  </a:cubicBezTo>
                  <a:cubicBezTo>
                    <a:pt x="302" y="151"/>
                    <a:pt x="309" y="152"/>
                    <a:pt x="316" y="163"/>
                  </a:cubicBezTo>
                  <a:cubicBezTo>
                    <a:pt x="320" y="170"/>
                    <a:pt x="322" y="192"/>
                    <a:pt x="331" y="196"/>
                  </a:cubicBezTo>
                  <a:cubicBezTo>
                    <a:pt x="347" y="203"/>
                    <a:pt x="385" y="160"/>
                    <a:pt x="378" y="146"/>
                  </a:cubicBezTo>
                  <a:cubicBezTo>
                    <a:pt x="369" y="127"/>
                    <a:pt x="306" y="127"/>
                    <a:pt x="283" y="117"/>
                  </a:cubicBezTo>
                  <a:cubicBezTo>
                    <a:pt x="245" y="100"/>
                    <a:pt x="286" y="21"/>
                    <a:pt x="308" y="10"/>
                  </a:cubicBezTo>
                  <a:close/>
                  <a:moveTo>
                    <a:pt x="146" y="183"/>
                  </a:moveTo>
                  <a:cubicBezTo>
                    <a:pt x="135" y="170"/>
                    <a:pt x="130" y="180"/>
                    <a:pt x="128" y="192"/>
                  </a:cubicBezTo>
                  <a:cubicBezTo>
                    <a:pt x="125" y="221"/>
                    <a:pt x="138" y="266"/>
                    <a:pt x="160" y="258"/>
                  </a:cubicBezTo>
                  <a:cubicBezTo>
                    <a:pt x="168" y="255"/>
                    <a:pt x="170" y="241"/>
                    <a:pt x="168" y="231"/>
                  </a:cubicBezTo>
                  <a:cubicBezTo>
                    <a:pt x="165" y="221"/>
                    <a:pt x="156" y="195"/>
                    <a:pt x="146" y="183"/>
                  </a:cubicBezTo>
                  <a:close/>
                  <a:moveTo>
                    <a:pt x="380" y="324"/>
                  </a:moveTo>
                  <a:cubicBezTo>
                    <a:pt x="369" y="325"/>
                    <a:pt x="348" y="325"/>
                    <a:pt x="336" y="325"/>
                  </a:cubicBezTo>
                  <a:cubicBezTo>
                    <a:pt x="281" y="334"/>
                    <a:pt x="240" y="328"/>
                    <a:pt x="199" y="377"/>
                  </a:cubicBezTo>
                  <a:cubicBezTo>
                    <a:pt x="199" y="379"/>
                    <a:pt x="199" y="381"/>
                    <a:pt x="200" y="383"/>
                  </a:cubicBezTo>
                  <a:cubicBezTo>
                    <a:pt x="203" y="393"/>
                    <a:pt x="218" y="393"/>
                    <a:pt x="228" y="390"/>
                  </a:cubicBezTo>
                  <a:cubicBezTo>
                    <a:pt x="241" y="387"/>
                    <a:pt x="295" y="368"/>
                    <a:pt x="308" y="372"/>
                  </a:cubicBezTo>
                  <a:cubicBezTo>
                    <a:pt x="325" y="377"/>
                    <a:pt x="314" y="401"/>
                    <a:pt x="321" y="413"/>
                  </a:cubicBezTo>
                  <a:cubicBezTo>
                    <a:pt x="327" y="422"/>
                    <a:pt x="347" y="423"/>
                    <a:pt x="350" y="434"/>
                  </a:cubicBezTo>
                  <a:cubicBezTo>
                    <a:pt x="346" y="440"/>
                    <a:pt x="320" y="449"/>
                    <a:pt x="311" y="456"/>
                  </a:cubicBezTo>
                  <a:cubicBezTo>
                    <a:pt x="301" y="462"/>
                    <a:pt x="304" y="466"/>
                    <a:pt x="315" y="465"/>
                  </a:cubicBezTo>
                  <a:cubicBezTo>
                    <a:pt x="357" y="463"/>
                    <a:pt x="399" y="437"/>
                    <a:pt x="441" y="436"/>
                  </a:cubicBezTo>
                  <a:cubicBezTo>
                    <a:pt x="446" y="436"/>
                    <a:pt x="450" y="435"/>
                    <a:pt x="453" y="432"/>
                  </a:cubicBezTo>
                  <a:cubicBezTo>
                    <a:pt x="466" y="419"/>
                    <a:pt x="442" y="411"/>
                    <a:pt x="433" y="409"/>
                  </a:cubicBezTo>
                  <a:cubicBezTo>
                    <a:pt x="409" y="404"/>
                    <a:pt x="376" y="410"/>
                    <a:pt x="362" y="396"/>
                  </a:cubicBezTo>
                  <a:cubicBezTo>
                    <a:pt x="358" y="393"/>
                    <a:pt x="356" y="386"/>
                    <a:pt x="357" y="381"/>
                  </a:cubicBezTo>
                  <a:cubicBezTo>
                    <a:pt x="363" y="356"/>
                    <a:pt x="394" y="364"/>
                    <a:pt x="412" y="355"/>
                  </a:cubicBezTo>
                  <a:cubicBezTo>
                    <a:pt x="415" y="354"/>
                    <a:pt x="417" y="351"/>
                    <a:pt x="419" y="347"/>
                  </a:cubicBezTo>
                  <a:cubicBezTo>
                    <a:pt x="420" y="332"/>
                    <a:pt x="398" y="326"/>
                    <a:pt x="380" y="324"/>
                  </a:cubicBezTo>
                  <a:close/>
                  <a:moveTo>
                    <a:pt x="42" y="321"/>
                  </a:moveTo>
                  <a:cubicBezTo>
                    <a:pt x="55" y="337"/>
                    <a:pt x="54" y="380"/>
                    <a:pt x="42" y="397"/>
                  </a:cubicBezTo>
                  <a:cubicBezTo>
                    <a:pt x="34" y="408"/>
                    <a:pt x="22" y="403"/>
                    <a:pt x="15" y="393"/>
                  </a:cubicBezTo>
                  <a:cubicBezTo>
                    <a:pt x="0" y="374"/>
                    <a:pt x="4" y="338"/>
                    <a:pt x="21" y="321"/>
                  </a:cubicBezTo>
                  <a:cubicBezTo>
                    <a:pt x="28" y="313"/>
                    <a:pt x="34" y="311"/>
                    <a:pt x="42" y="321"/>
                  </a:cubicBezTo>
                  <a:close/>
                  <a:moveTo>
                    <a:pt x="375" y="488"/>
                  </a:moveTo>
                  <a:cubicBezTo>
                    <a:pt x="380" y="488"/>
                    <a:pt x="381" y="489"/>
                    <a:pt x="384" y="492"/>
                  </a:cubicBezTo>
                  <a:cubicBezTo>
                    <a:pt x="386" y="502"/>
                    <a:pt x="381" y="510"/>
                    <a:pt x="376" y="518"/>
                  </a:cubicBezTo>
                  <a:cubicBezTo>
                    <a:pt x="355" y="550"/>
                    <a:pt x="322" y="544"/>
                    <a:pt x="277" y="545"/>
                  </a:cubicBezTo>
                  <a:cubicBezTo>
                    <a:pt x="256" y="546"/>
                    <a:pt x="218" y="531"/>
                    <a:pt x="214" y="518"/>
                  </a:cubicBezTo>
                  <a:cubicBezTo>
                    <a:pt x="212" y="504"/>
                    <a:pt x="246" y="487"/>
                    <a:pt x="265" y="482"/>
                  </a:cubicBezTo>
                  <a:cubicBezTo>
                    <a:pt x="281" y="477"/>
                    <a:pt x="280" y="478"/>
                    <a:pt x="277" y="489"/>
                  </a:cubicBezTo>
                  <a:cubicBezTo>
                    <a:pt x="274" y="498"/>
                    <a:pt x="271" y="509"/>
                    <a:pt x="275" y="515"/>
                  </a:cubicBezTo>
                  <a:cubicBezTo>
                    <a:pt x="280" y="524"/>
                    <a:pt x="301" y="529"/>
                    <a:pt x="316" y="527"/>
                  </a:cubicBezTo>
                  <a:cubicBezTo>
                    <a:pt x="343" y="525"/>
                    <a:pt x="356" y="501"/>
                    <a:pt x="375" y="488"/>
                  </a:cubicBezTo>
                  <a:close/>
                </a:path>
              </a:pathLst>
            </a:custGeom>
            <a:solidFill>
              <a:srgbClr val="14378B"/>
            </a:solidFill>
            <a:ln>
              <a:noFill/>
            </a:ln>
          </p:spPr>
          <p:txBody>
            <a:bodyPr anchor="ctr"/>
            <a:lstStyle/>
            <a:p>
              <a:pPr algn="ctr"/>
              <a:endParaRPr/>
            </a:p>
          </p:txBody>
        </p:sp>
        <p:sp>
          <p:nvSpPr>
            <p:cNvPr id="79" name="îşlidê">
              <a:extLst>
                <a:ext uri="{FF2B5EF4-FFF2-40B4-BE49-F238E27FC236}">
                  <a16:creationId xmlns:a16="http://schemas.microsoft.com/office/drawing/2014/main" id="{99E97A55-DAE2-9862-6763-26D0CB12E3A1}"/>
                </a:ext>
              </a:extLst>
            </p:cNvPr>
            <p:cNvSpPr/>
            <p:nvPr/>
          </p:nvSpPr>
          <p:spPr bwMode="auto">
            <a:xfrm>
              <a:off x="7546324" y="-493078"/>
              <a:ext cx="318976" cy="287557"/>
            </a:xfrm>
            <a:custGeom>
              <a:avLst/>
              <a:gdLst>
                <a:gd name="T0" fmla="*/ 209 w 571"/>
                <a:gd name="T1" fmla="*/ 5 h 514"/>
                <a:gd name="T2" fmla="*/ 259 w 571"/>
                <a:gd name="T3" fmla="*/ 35 h 514"/>
                <a:gd name="T4" fmla="*/ 338 w 571"/>
                <a:gd name="T5" fmla="*/ 26 h 514"/>
                <a:gd name="T6" fmla="*/ 325 w 571"/>
                <a:gd name="T7" fmla="*/ 64 h 514"/>
                <a:gd name="T8" fmla="*/ 241 w 571"/>
                <a:gd name="T9" fmla="*/ 84 h 514"/>
                <a:gd name="T10" fmla="*/ 217 w 571"/>
                <a:gd name="T11" fmla="*/ 135 h 514"/>
                <a:gd name="T12" fmla="*/ 160 w 571"/>
                <a:gd name="T13" fmla="*/ 255 h 514"/>
                <a:gd name="T14" fmla="*/ 103 w 571"/>
                <a:gd name="T15" fmla="*/ 291 h 514"/>
                <a:gd name="T16" fmla="*/ 112 w 571"/>
                <a:gd name="T17" fmla="*/ 242 h 514"/>
                <a:gd name="T18" fmla="*/ 182 w 571"/>
                <a:gd name="T19" fmla="*/ 112 h 514"/>
                <a:gd name="T20" fmla="*/ 96 w 571"/>
                <a:gd name="T21" fmla="*/ 65 h 514"/>
                <a:gd name="T22" fmla="*/ 170 w 571"/>
                <a:gd name="T23" fmla="*/ 35 h 514"/>
                <a:gd name="T24" fmla="*/ 209 w 571"/>
                <a:gd name="T25" fmla="*/ 5 h 514"/>
                <a:gd name="T26" fmla="*/ 42 w 571"/>
                <a:gd name="T27" fmla="*/ 305 h 514"/>
                <a:gd name="T28" fmla="*/ 56 w 571"/>
                <a:gd name="T29" fmla="*/ 399 h 514"/>
                <a:gd name="T30" fmla="*/ 46 w 571"/>
                <a:gd name="T31" fmla="*/ 434 h 514"/>
                <a:gd name="T32" fmla="*/ 0 w 571"/>
                <a:gd name="T33" fmla="*/ 401 h 514"/>
                <a:gd name="T34" fmla="*/ 13 w 571"/>
                <a:gd name="T35" fmla="*/ 281 h 514"/>
                <a:gd name="T36" fmla="*/ 42 w 571"/>
                <a:gd name="T37" fmla="*/ 305 h 514"/>
                <a:gd name="T38" fmla="*/ 279 w 571"/>
                <a:gd name="T39" fmla="*/ 181 h 514"/>
                <a:gd name="T40" fmla="*/ 270 w 571"/>
                <a:gd name="T41" fmla="*/ 273 h 514"/>
                <a:gd name="T42" fmla="*/ 210 w 571"/>
                <a:gd name="T43" fmla="*/ 354 h 514"/>
                <a:gd name="T44" fmla="*/ 216 w 571"/>
                <a:gd name="T45" fmla="*/ 366 h 514"/>
                <a:gd name="T46" fmla="*/ 246 w 571"/>
                <a:gd name="T47" fmla="*/ 366 h 514"/>
                <a:gd name="T48" fmla="*/ 196 w 571"/>
                <a:gd name="T49" fmla="*/ 422 h 514"/>
                <a:gd name="T50" fmla="*/ 197 w 571"/>
                <a:gd name="T51" fmla="*/ 433 h 514"/>
                <a:gd name="T52" fmla="*/ 260 w 571"/>
                <a:gd name="T53" fmla="*/ 440 h 514"/>
                <a:gd name="T54" fmla="*/ 277 w 571"/>
                <a:gd name="T55" fmla="*/ 500 h 514"/>
                <a:gd name="T56" fmla="*/ 298 w 571"/>
                <a:gd name="T57" fmla="*/ 497 h 514"/>
                <a:gd name="T58" fmla="*/ 321 w 571"/>
                <a:gd name="T59" fmla="*/ 425 h 514"/>
                <a:gd name="T60" fmla="*/ 323 w 571"/>
                <a:gd name="T61" fmla="*/ 388 h 514"/>
                <a:gd name="T62" fmla="*/ 360 w 571"/>
                <a:gd name="T63" fmla="*/ 370 h 514"/>
                <a:gd name="T64" fmla="*/ 358 w 571"/>
                <a:gd name="T65" fmla="*/ 355 h 514"/>
                <a:gd name="T66" fmla="*/ 323 w 571"/>
                <a:gd name="T67" fmla="*/ 340 h 514"/>
                <a:gd name="T68" fmla="*/ 351 w 571"/>
                <a:gd name="T69" fmla="*/ 297 h 514"/>
                <a:gd name="T70" fmla="*/ 313 w 571"/>
                <a:gd name="T71" fmla="*/ 248 h 514"/>
                <a:gd name="T72" fmla="*/ 317 w 571"/>
                <a:gd name="T73" fmla="*/ 230 h 514"/>
                <a:gd name="T74" fmla="*/ 508 w 571"/>
                <a:gd name="T75" fmla="*/ 179 h 514"/>
                <a:gd name="T76" fmla="*/ 452 w 571"/>
                <a:gd name="T77" fmla="*/ 417 h 514"/>
                <a:gd name="T78" fmla="*/ 427 w 571"/>
                <a:gd name="T79" fmla="*/ 451 h 514"/>
                <a:gd name="T80" fmla="*/ 518 w 571"/>
                <a:gd name="T81" fmla="*/ 465 h 514"/>
                <a:gd name="T82" fmla="*/ 555 w 571"/>
                <a:gd name="T83" fmla="*/ 270 h 514"/>
                <a:gd name="T84" fmla="*/ 570 w 571"/>
                <a:gd name="T85" fmla="*/ 206 h 514"/>
                <a:gd name="T86" fmla="*/ 533 w 571"/>
                <a:gd name="T87" fmla="*/ 109 h 514"/>
                <a:gd name="T88" fmla="*/ 459 w 571"/>
                <a:gd name="T89" fmla="*/ 127 h 514"/>
                <a:gd name="T90" fmla="*/ 279 w 571"/>
                <a:gd name="T91" fmla="*/ 181 h 514"/>
                <a:gd name="T92" fmla="*/ 213 w 571"/>
                <a:gd name="T93" fmla="*/ 299 h 514"/>
                <a:gd name="T94" fmla="*/ 172 w 571"/>
                <a:gd name="T95" fmla="*/ 312 h 514"/>
                <a:gd name="T96" fmla="*/ 174 w 571"/>
                <a:gd name="T97" fmla="*/ 324 h 514"/>
                <a:gd name="T98" fmla="*/ 215 w 571"/>
                <a:gd name="T99" fmla="*/ 311 h 514"/>
                <a:gd name="T100" fmla="*/ 213 w 571"/>
                <a:gd name="T101" fmla="*/ 299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71" h="514">
                  <a:moveTo>
                    <a:pt x="209" y="5"/>
                  </a:moveTo>
                  <a:cubicBezTo>
                    <a:pt x="227" y="0"/>
                    <a:pt x="239" y="31"/>
                    <a:pt x="259" y="35"/>
                  </a:cubicBezTo>
                  <a:cubicBezTo>
                    <a:pt x="280" y="39"/>
                    <a:pt x="313" y="25"/>
                    <a:pt x="338" y="26"/>
                  </a:cubicBezTo>
                  <a:cubicBezTo>
                    <a:pt x="383" y="26"/>
                    <a:pt x="349" y="60"/>
                    <a:pt x="325" y="64"/>
                  </a:cubicBezTo>
                  <a:cubicBezTo>
                    <a:pt x="306" y="67"/>
                    <a:pt x="259" y="68"/>
                    <a:pt x="241" y="84"/>
                  </a:cubicBezTo>
                  <a:cubicBezTo>
                    <a:pt x="227" y="96"/>
                    <a:pt x="223" y="119"/>
                    <a:pt x="217" y="135"/>
                  </a:cubicBezTo>
                  <a:cubicBezTo>
                    <a:pt x="206" y="170"/>
                    <a:pt x="183" y="227"/>
                    <a:pt x="160" y="255"/>
                  </a:cubicBezTo>
                  <a:cubicBezTo>
                    <a:pt x="153" y="264"/>
                    <a:pt x="119" y="303"/>
                    <a:pt x="103" y="291"/>
                  </a:cubicBezTo>
                  <a:cubicBezTo>
                    <a:pt x="88" y="279"/>
                    <a:pt x="108" y="251"/>
                    <a:pt x="112" y="242"/>
                  </a:cubicBezTo>
                  <a:cubicBezTo>
                    <a:pt x="129" y="208"/>
                    <a:pt x="187" y="152"/>
                    <a:pt x="182" y="112"/>
                  </a:cubicBezTo>
                  <a:cubicBezTo>
                    <a:pt x="178" y="80"/>
                    <a:pt x="108" y="99"/>
                    <a:pt x="96" y="65"/>
                  </a:cubicBezTo>
                  <a:cubicBezTo>
                    <a:pt x="99" y="39"/>
                    <a:pt x="146" y="48"/>
                    <a:pt x="170" y="35"/>
                  </a:cubicBezTo>
                  <a:cubicBezTo>
                    <a:pt x="185" y="27"/>
                    <a:pt x="198" y="17"/>
                    <a:pt x="209" y="5"/>
                  </a:cubicBezTo>
                  <a:close/>
                  <a:moveTo>
                    <a:pt x="42" y="305"/>
                  </a:moveTo>
                  <a:cubicBezTo>
                    <a:pt x="46" y="336"/>
                    <a:pt x="52" y="368"/>
                    <a:pt x="56" y="399"/>
                  </a:cubicBezTo>
                  <a:cubicBezTo>
                    <a:pt x="57" y="411"/>
                    <a:pt x="64" y="433"/>
                    <a:pt x="46" y="434"/>
                  </a:cubicBezTo>
                  <a:cubicBezTo>
                    <a:pt x="29" y="436"/>
                    <a:pt x="0" y="423"/>
                    <a:pt x="0" y="401"/>
                  </a:cubicBezTo>
                  <a:cubicBezTo>
                    <a:pt x="4" y="362"/>
                    <a:pt x="6" y="320"/>
                    <a:pt x="13" y="281"/>
                  </a:cubicBezTo>
                  <a:cubicBezTo>
                    <a:pt x="19" y="245"/>
                    <a:pt x="32" y="247"/>
                    <a:pt x="42" y="305"/>
                  </a:cubicBezTo>
                  <a:close/>
                  <a:moveTo>
                    <a:pt x="279" y="181"/>
                  </a:moveTo>
                  <a:cubicBezTo>
                    <a:pt x="249" y="210"/>
                    <a:pt x="273" y="234"/>
                    <a:pt x="270" y="273"/>
                  </a:cubicBezTo>
                  <a:cubicBezTo>
                    <a:pt x="268" y="307"/>
                    <a:pt x="238" y="331"/>
                    <a:pt x="210" y="354"/>
                  </a:cubicBezTo>
                  <a:cubicBezTo>
                    <a:pt x="202" y="361"/>
                    <a:pt x="205" y="366"/>
                    <a:pt x="216" y="366"/>
                  </a:cubicBezTo>
                  <a:cubicBezTo>
                    <a:pt x="227" y="365"/>
                    <a:pt x="240" y="361"/>
                    <a:pt x="246" y="366"/>
                  </a:cubicBezTo>
                  <a:cubicBezTo>
                    <a:pt x="257" y="396"/>
                    <a:pt x="202" y="394"/>
                    <a:pt x="196" y="422"/>
                  </a:cubicBezTo>
                  <a:cubicBezTo>
                    <a:pt x="195" y="425"/>
                    <a:pt x="194" y="429"/>
                    <a:pt x="197" y="433"/>
                  </a:cubicBezTo>
                  <a:cubicBezTo>
                    <a:pt x="210" y="448"/>
                    <a:pt x="243" y="427"/>
                    <a:pt x="260" y="440"/>
                  </a:cubicBezTo>
                  <a:cubicBezTo>
                    <a:pt x="274" y="451"/>
                    <a:pt x="268" y="484"/>
                    <a:pt x="277" y="500"/>
                  </a:cubicBezTo>
                  <a:cubicBezTo>
                    <a:pt x="285" y="514"/>
                    <a:pt x="292" y="507"/>
                    <a:pt x="298" y="497"/>
                  </a:cubicBezTo>
                  <a:cubicBezTo>
                    <a:pt x="310" y="477"/>
                    <a:pt x="320" y="437"/>
                    <a:pt x="321" y="425"/>
                  </a:cubicBezTo>
                  <a:cubicBezTo>
                    <a:pt x="322" y="412"/>
                    <a:pt x="316" y="398"/>
                    <a:pt x="323" y="388"/>
                  </a:cubicBezTo>
                  <a:cubicBezTo>
                    <a:pt x="330" y="378"/>
                    <a:pt x="347" y="379"/>
                    <a:pt x="360" y="370"/>
                  </a:cubicBezTo>
                  <a:cubicBezTo>
                    <a:pt x="368" y="364"/>
                    <a:pt x="368" y="358"/>
                    <a:pt x="358" y="355"/>
                  </a:cubicBezTo>
                  <a:cubicBezTo>
                    <a:pt x="345" y="351"/>
                    <a:pt x="324" y="348"/>
                    <a:pt x="323" y="340"/>
                  </a:cubicBezTo>
                  <a:cubicBezTo>
                    <a:pt x="324" y="324"/>
                    <a:pt x="352" y="314"/>
                    <a:pt x="351" y="297"/>
                  </a:cubicBezTo>
                  <a:cubicBezTo>
                    <a:pt x="349" y="277"/>
                    <a:pt x="312" y="281"/>
                    <a:pt x="313" y="248"/>
                  </a:cubicBezTo>
                  <a:cubicBezTo>
                    <a:pt x="313" y="242"/>
                    <a:pt x="313" y="235"/>
                    <a:pt x="317" y="230"/>
                  </a:cubicBezTo>
                  <a:cubicBezTo>
                    <a:pt x="338" y="201"/>
                    <a:pt x="482" y="150"/>
                    <a:pt x="508" y="179"/>
                  </a:cubicBezTo>
                  <a:cubicBezTo>
                    <a:pt x="559" y="240"/>
                    <a:pt x="527" y="385"/>
                    <a:pt x="452" y="417"/>
                  </a:cubicBezTo>
                  <a:cubicBezTo>
                    <a:pt x="438" y="422"/>
                    <a:pt x="412" y="432"/>
                    <a:pt x="427" y="451"/>
                  </a:cubicBezTo>
                  <a:cubicBezTo>
                    <a:pt x="444" y="472"/>
                    <a:pt x="502" y="479"/>
                    <a:pt x="518" y="465"/>
                  </a:cubicBezTo>
                  <a:cubicBezTo>
                    <a:pt x="553" y="434"/>
                    <a:pt x="551" y="322"/>
                    <a:pt x="555" y="270"/>
                  </a:cubicBezTo>
                  <a:cubicBezTo>
                    <a:pt x="559" y="250"/>
                    <a:pt x="571" y="228"/>
                    <a:pt x="570" y="206"/>
                  </a:cubicBezTo>
                  <a:cubicBezTo>
                    <a:pt x="569" y="181"/>
                    <a:pt x="551" y="120"/>
                    <a:pt x="533" y="109"/>
                  </a:cubicBezTo>
                  <a:cubicBezTo>
                    <a:pt x="515" y="97"/>
                    <a:pt x="505" y="115"/>
                    <a:pt x="459" y="127"/>
                  </a:cubicBezTo>
                  <a:cubicBezTo>
                    <a:pt x="414" y="140"/>
                    <a:pt x="331" y="162"/>
                    <a:pt x="279" y="181"/>
                  </a:cubicBezTo>
                  <a:close/>
                  <a:moveTo>
                    <a:pt x="213" y="299"/>
                  </a:moveTo>
                  <a:cubicBezTo>
                    <a:pt x="204" y="292"/>
                    <a:pt x="176" y="303"/>
                    <a:pt x="172" y="312"/>
                  </a:cubicBezTo>
                  <a:cubicBezTo>
                    <a:pt x="169" y="317"/>
                    <a:pt x="169" y="320"/>
                    <a:pt x="174" y="324"/>
                  </a:cubicBezTo>
                  <a:cubicBezTo>
                    <a:pt x="183" y="330"/>
                    <a:pt x="210" y="321"/>
                    <a:pt x="215" y="311"/>
                  </a:cubicBezTo>
                  <a:cubicBezTo>
                    <a:pt x="217" y="307"/>
                    <a:pt x="216" y="303"/>
                    <a:pt x="213" y="299"/>
                  </a:cubicBezTo>
                  <a:close/>
                </a:path>
              </a:pathLst>
            </a:custGeom>
            <a:solidFill>
              <a:srgbClr val="14378B"/>
            </a:solidFill>
            <a:ln>
              <a:noFill/>
            </a:ln>
          </p:spPr>
          <p:txBody>
            <a:bodyPr anchor="ctr"/>
            <a:lstStyle/>
            <a:p>
              <a:pPr algn="ctr"/>
              <a:endParaRPr/>
            </a:p>
          </p:txBody>
        </p:sp>
        <p:sp>
          <p:nvSpPr>
            <p:cNvPr id="80" name="îsļiḑê">
              <a:extLst>
                <a:ext uri="{FF2B5EF4-FFF2-40B4-BE49-F238E27FC236}">
                  <a16:creationId xmlns:a16="http://schemas.microsoft.com/office/drawing/2014/main" id="{33E91154-8EFD-AC03-775F-03354EB8148A}"/>
                </a:ext>
              </a:extLst>
            </p:cNvPr>
            <p:cNvSpPr/>
            <p:nvPr/>
          </p:nvSpPr>
          <p:spPr bwMode="auto">
            <a:xfrm>
              <a:off x="8009610" y="-471777"/>
              <a:ext cx="291285" cy="247086"/>
            </a:xfrm>
            <a:custGeom>
              <a:avLst/>
              <a:gdLst>
                <a:gd name="T0" fmla="*/ 196 w 522"/>
                <a:gd name="T1" fmla="*/ 4 h 442"/>
                <a:gd name="T2" fmla="*/ 234 w 522"/>
                <a:gd name="T3" fmla="*/ 136 h 442"/>
                <a:gd name="T4" fmla="*/ 240 w 522"/>
                <a:gd name="T5" fmla="*/ 172 h 442"/>
                <a:gd name="T6" fmla="*/ 410 w 522"/>
                <a:gd name="T7" fmla="*/ 180 h 442"/>
                <a:gd name="T8" fmla="*/ 400 w 522"/>
                <a:gd name="T9" fmla="*/ 223 h 442"/>
                <a:gd name="T10" fmla="*/ 235 w 522"/>
                <a:gd name="T11" fmla="*/ 231 h 442"/>
                <a:gd name="T12" fmla="*/ 207 w 522"/>
                <a:gd name="T13" fmla="*/ 295 h 442"/>
                <a:gd name="T14" fmla="*/ 145 w 522"/>
                <a:gd name="T15" fmla="*/ 378 h 442"/>
                <a:gd name="T16" fmla="*/ 83 w 522"/>
                <a:gd name="T17" fmla="*/ 391 h 442"/>
                <a:gd name="T18" fmla="*/ 148 w 522"/>
                <a:gd name="T19" fmla="*/ 312 h 442"/>
                <a:gd name="T20" fmla="*/ 162 w 522"/>
                <a:gd name="T21" fmla="*/ 259 h 442"/>
                <a:gd name="T22" fmla="*/ 1 w 522"/>
                <a:gd name="T23" fmla="*/ 259 h 442"/>
                <a:gd name="T24" fmla="*/ 0 w 522"/>
                <a:gd name="T25" fmla="*/ 255 h 442"/>
                <a:gd name="T26" fmla="*/ 46 w 522"/>
                <a:gd name="T27" fmla="*/ 232 h 442"/>
                <a:gd name="T28" fmla="*/ 161 w 522"/>
                <a:gd name="T29" fmla="*/ 209 h 442"/>
                <a:gd name="T30" fmla="*/ 193 w 522"/>
                <a:gd name="T31" fmla="*/ 96 h 442"/>
                <a:gd name="T32" fmla="*/ 196 w 522"/>
                <a:gd name="T33" fmla="*/ 4 h 442"/>
                <a:gd name="T34" fmla="*/ 351 w 522"/>
                <a:gd name="T35" fmla="*/ 310 h 442"/>
                <a:gd name="T36" fmla="*/ 322 w 522"/>
                <a:gd name="T37" fmla="*/ 317 h 442"/>
                <a:gd name="T38" fmla="*/ 347 w 522"/>
                <a:gd name="T39" fmla="*/ 343 h 442"/>
                <a:gd name="T40" fmla="*/ 376 w 522"/>
                <a:gd name="T41" fmla="*/ 361 h 442"/>
                <a:gd name="T42" fmla="*/ 462 w 522"/>
                <a:gd name="T43" fmla="*/ 423 h 442"/>
                <a:gd name="T44" fmla="*/ 512 w 522"/>
                <a:gd name="T45" fmla="*/ 424 h 442"/>
                <a:gd name="T46" fmla="*/ 493 w 522"/>
                <a:gd name="T47" fmla="*/ 370 h 442"/>
                <a:gd name="T48" fmla="*/ 351 w 522"/>
                <a:gd name="T49" fmla="*/ 310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2" h="442">
                  <a:moveTo>
                    <a:pt x="196" y="4"/>
                  </a:moveTo>
                  <a:cubicBezTo>
                    <a:pt x="243" y="0"/>
                    <a:pt x="240" y="99"/>
                    <a:pt x="234" y="136"/>
                  </a:cubicBezTo>
                  <a:cubicBezTo>
                    <a:pt x="234" y="145"/>
                    <a:pt x="234" y="166"/>
                    <a:pt x="240" y="172"/>
                  </a:cubicBezTo>
                  <a:cubicBezTo>
                    <a:pt x="254" y="186"/>
                    <a:pt x="392" y="178"/>
                    <a:pt x="410" y="180"/>
                  </a:cubicBezTo>
                  <a:cubicBezTo>
                    <a:pt x="442" y="185"/>
                    <a:pt x="443" y="224"/>
                    <a:pt x="400" y="223"/>
                  </a:cubicBezTo>
                  <a:cubicBezTo>
                    <a:pt x="370" y="222"/>
                    <a:pt x="262" y="219"/>
                    <a:pt x="235" y="231"/>
                  </a:cubicBezTo>
                  <a:cubicBezTo>
                    <a:pt x="215" y="240"/>
                    <a:pt x="215" y="276"/>
                    <a:pt x="207" y="295"/>
                  </a:cubicBezTo>
                  <a:cubicBezTo>
                    <a:pt x="193" y="327"/>
                    <a:pt x="173" y="357"/>
                    <a:pt x="145" y="378"/>
                  </a:cubicBezTo>
                  <a:cubicBezTo>
                    <a:pt x="135" y="385"/>
                    <a:pt x="88" y="413"/>
                    <a:pt x="83" y="391"/>
                  </a:cubicBezTo>
                  <a:cubicBezTo>
                    <a:pt x="80" y="380"/>
                    <a:pt x="131" y="338"/>
                    <a:pt x="148" y="312"/>
                  </a:cubicBezTo>
                  <a:cubicBezTo>
                    <a:pt x="162" y="291"/>
                    <a:pt x="171" y="269"/>
                    <a:pt x="162" y="259"/>
                  </a:cubicBezTo>
                  <a:cubicBezTo>
                    <a:pt x="136" y="235"/>
                    <a:pt x="35" y="283"/>
                    <a:pt x="1" y="259"/>
                  </a:cubicBezTo>
                  <a:cubicBezTo>
                    <a:pt x="1" y="258"/>
                    <a:pt x="1" y="256"/>
                    <a:pt x="0" y="255"/>
                  </a:cubicBezTo>
                  <a:cubicBezTo>
                    <a:pt x="2" y="240"/>
                    <a:pt x="27" y="231"/>
                    <a:pt x="46" y="232"/>
                  </a:cubicBezTo>
                  <a:cubicBezTo>
                    <a:pt x="82" y="234"/>
                    <a:pt x="137" y="234"/>
                    <a:pt x="161" y="209"/>
                  </a:cubicBezTo>
                  <a:cubicBezTo>
                    <a:pt x="183" y="187"/>
                    <a:pt x="192" y="135"/>
                    <a:pt x="193" y="96"/>
                  </a:cubicBezTo>
                  <a:cubicBezTo>
                    <a:pt x="195" y="58"/>
                    <a:pt x="163" y="26"/>
                    <a:pt x="196" y="4"/>
                  </a:cubicBezTo>
                  <a:close/>
                  <a:moveTo>
                    <a:pt x="351" y="310"/>
                  </a:moveTo>
                  <a:cubicBezTo>
                    <a:pt x="340" y="308"/>
                    <a:pt x="327" y="305"/>
                    <a:pt x="322" y="317"/>
                  </a:cubicBezTo>
                  <a:cubicBezTo>
                    <a:pt x="324" y="330"/>
                    <a:pt x="336" y="337"/>
                    <a:pt x="347" y="343"/>
                  </a:cubicBezTo>
                  <a:cubicBezTo>
                    <a:pt x="358" y="348"/>
                    <a:pt x="367" y="354"/>
                    <a:pt x="376" y="361"/>
                  </a:cubicBezTo>
                  <a:cubicBezTo>
                    <a:pt x="402" y="381"/>
                    <a:pt x="433" y="407"/>
                    <a:pt x="462" y="423"/>
                  </a:cubicBezTo>
                  <a:cubicBezTo>
                    <a:pt x="473" y="429"/>
                    <a:pt x="502" y="442"/>
                    <a:pt x="512" y="424"/>
                  </a:cubicBezTo>
                  <a:cubicBezTo>
                    <a:pt x="522" y="405"/>
                    <a:pt x="504" y="379"/>
                    <a:pt x="493" y="370"/>
                  </a:cubicBezTo>
                  <a:cubicBezTo>
                    <a:pt x="467" y="350"/>
                    <a:pt x="394" y="316"/>
                    <a:pt x="351" y="310"/>
                  </a:cubicBezTo>
                  <a:close/>
                </a:path>
              </a:pathLst>
            </a:custGeom>
            <a:solidFill>
              <a:srgbClr val="14378B"/>
            </a:solidFill>
            <a:ln>
              <a:noFill/>
            </a:ln>
          </p:spPr>
          <p:txBody>
            <a:bodyPr anchor="ctr"/>
            <a:lstStyle/>
            <a:p>
              <a:pPr algn="ctr"/>
              <a:endParaRPr/>
            </a:p>
          </p:txBody>
        </p:sp>
        <p:sp>
          <p:nvSpPr>
            <p:cNvPr id="81" name="îṥľïďê">
              <a:extLst>
                <a:ext uri="{FF2B5EF4-FFF2-40B4-BE49-F238E27FC236}">
                  <a16:creationId xmlns:a16="http://schemas.microsoft.com/office/drawing/2014/main" id="{BC1CD344-98C7-6AE5-74FE-0FDBC56C22A7}"/>
                </a:ext>
              </a:extLst>
            </p:cNvPr>
            <p:cNvSpPr/>
            <p:nvPr/>
          </p:nvSpPr>
          <p:spPr bwMode="auto">
            <a:xfrm>
              <a:off x="7201788" y="-123513"/>
              <a:ext cx="59641" cy="74020"/>
            </a:xfrm>
            <a:custGeom>
              <a:avLst/>
              <a:gdLst>
                <a:gd name="T0" fmla="*/ 107 w 107"/>
                <a:gd name="T1" fmla="*/ 44 h 132"/>
                <a:gd name="T2" fmla="*/ 78 w 107"/>
                <a:gd name="T3" fmla="*/ 44 h 132"/>
                <a:gd name="T4" fmla="*/ 53 w 107"/>
                <a:gd name="T5" fmla="*/ 20 h 132"/>
                <a:gd name="T6" fmla="*/ 29 w 107"/>
                <a:gd name="T7" fmla="*/ 67 h 132"/>
                <a:gd name="T8" fmla="*/ 53 w 107"/>
                <a:gd name="T9" fmla="*/ 113 h 132"/>
                <a:gd name="T10" fmla="*/ 78 w 107"/>
                <a:gd name="T11" fmla="*/ 89 h 132"/>
                <a:gd name="T12" fmla="*/ 107 w 107"/>
                <a:gd name="T13" fmla="*/ 89 h 132"/>
                <a:gd name="T14" fmla="*/ 53 w 107"/>
                <a:gd name="T15" fmla="*/ 132 h 132"/>
                <a:gd name="T16" fmla="*/ 0 w 107"/>
                <a:gd name="T17" fmla="*/ 67 h 132"/>
                <a:gd name="T18" fmla="*/ 53 w 107"/>
                <a:gd name="T19" fmla="*/ 0 h 132"/>
                <a:gd name="T20" fmla="*/ 107 w 107"/>
                <a:gd name="T21" fmla="*/ 44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7" h="132">
                  <a:moveTo>
                    <a:pt x="107" y="44"/>
                  </a:moveTo>
                  <a:cubicBezTo>
                    <a:pt x="78" y="44"/>
                    <a:pt x="78" y="44"/>
                    <a:pt x="78" y="44"/>
                  </a:cubicBezTo>
                  <a:cubicBezTo>
                    <a:pt x="77" y="29"/>
                    <a:pt x="69" y="21"/>
                    <a:pt x="53" y="20"/>
                  </a:cubicBezTo>
                  <a:cubicBezTo>
                    <a:pt x="38" y="21"/>
                    <a:pt x="30" y="37"/>
                    <a:pt x="29" y="67"/>
                  </a:cubicBezTo>
                  <a:cubicBezTo>
                    <a:pt x="30" y="97"/>
                    <a:pt x="38" y="112"/>
                    <a:pt x="53" y="113"/>
                  </a:cubicBezTo>
                  <a:cubicBezTo>
                    <a:pt x="69" y="113"/>
                    <a:pt x="77" y="105"/>
                    <a:pt x="78" y="89"/>
                  </a:cubicBezTo>
                  <a:cubicBezTo>
                    <a:pt x="107" y="89"/>
                    <a:pt x="107" y="89"/>
                    <a:pt x="107" y="89"/>
                  </a:cubicBezTo>
                  <a:cubicBezTo>
                    <a:pt x="105" y="117"/>
                    <a:pt x="87" y="131"/>
                    <a:pt x="53" y="132"/>
                  </a:cubicBezTo>
                  <a:cubicBezTo>
                    <a:pt x="19" y="131"/>
                    <a:pt x="1" y="109"/>
                    <a:pt x="0" y="67"/>
                  </a:cubicBezTo>
                  <a:cubicBezTo>
                    <a:pt x="1" y="24"/>
                    <a:pt x="19" y="2"/>
                    <a:pt x="53" y="0"/>
                  </a:cubicBezTo>
                  <a:cubicBezTo>
                    <a:pt x="87" y="1"/>
                    <a:pt x="105" y="15"/>
                    <a:pt x="107" y="44"/>
                  </a:cubicBezTo>
                  <a:close/>
                </a:path>
              </a:pathLst>
            </a:custGeom>
            <a:solidFill>
              <a:srgbClr val="14378B"/>
            </a:solidFill>
            <a:ln>
              <a:noFill/>
            </a:ln>
          </p:spPr>
          <p:txBody>
            <a:bodyPr anchor="ctr"/>
            <a:lstStyle/>
            <a:p>
              <a:pPr algn="ctr"/>
              <a:endParaRPr/>
            </a:p>
          </p:txBody>
        </p:sp>
        <p:sp>
          <p:nvSpPr>
            <p:cNvPr id="82" name="îŝļíḍe">
              <a:extLst>
                <a:ext uri="{FF2B5EF4-FFF2-40B4-BE49-F238E27FC236}">
                  <a16:creationId xmlns:a16="http://schemas.microsoft.com/office/drawing/2014/main" id="{B024E27B-D334-614F-B1A2-DCEE52101E5B}"/>
                </a:ext>
              </a:extLst>
            </p:cNvPr>
            <p:cNvSpPr/>
            <p:nvPr/>
          </p:nvSpPr>
          <p:spPr bwMode="auto">
            <a:xfrm>
              <a:off x="7272612" y="-121383"/>
              <a:ext cx="49524" cy="70824"/>
            </a:xfrm>
            <a:custGeom>
              <a:avLst/>
              <a:gdLst>
                <a:gd name="T0" fmla="*/ 0 w 93"/>
                <a:gd name="T1" fmla="*/ 133 h 133"/>
                <a:gd name="T2" fmla="*/ 0 w 93"/>
                <a:gd name="T3" fmla="*/ 0 h 133"/>
                <a:gd name="T4" fmla="*/ 91 w 93"/>
                <a:gd name="T5" fmla="*/ 0 h 133"/>
                <a:gd name="T6" fmla="*/ 91 w 93"/>
                <a:gd name="T7" fmla="*/ 22 h 133"/>
                <a:gd name="T8" fmla="*/ 30 w 93"/>
                <a:gd name="T9" fmla="*/ 22 h 133"/>
                <a:gd name="T10" fmla="*/ 30 w 93"/>
                <a:gd name="T11" fmla="*/ 53 h 133"/>
                <a:gd name="T12" fmla="*/ 86 w 93"/>
                <a:gd name="T13" fmla="*/ 53 h 133"/>
                <a:gd name="T14" fmla="*/ 86 w 93"/>
                <a:gd name="T15" fmla="*/ 75 h 133"/>
                <a:gd name="T16" fmla="*/ 30 w 93"/>
                <a:gd name="T17" fmla="*/ 75 h 133"/>
                <a:gd name="T18" fmla="*/ 30 w 93"/>
                <a:gd name="T19" fmla="*/ 111 h 133"/>
                <a:gd name="T20" fmla="*/ 93 w 93"/>
                <a:gd name="T21" fmla="*/ 111 h 133"/>
                <a:gd name="T22" fmla="*/ 93 w 93"/>
                <a:gd name="T23" fmla="*/ 133 h 133"/>
                <a:gd name="T24" fmla="*/ 0 w 93"/>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3" h="133">
                  <a:moveTo>
                    <a:pt x="0" y="133"/>
                  </a:moveTo>
                  <a:lnTo>
                    <a:pt x="0" y="0"/>
                  </a:lnTo>
                  <a:lnTo>
                    <a:pt x="91" y="0"/>
                  </a:lnTo>
                  <a:lnTo>
                    <a:pt x="91" y="22"/>
                  </a:lnTo>
                  <a:lnTo>
                    <a:pt x="30" y="22"/>
                  </a:lnTo>
                  <a:lnTo>
                    <a:pt x="30" y="53"/>
                  </a:lnTo>
                  <a:lnTo>
                    <a:pt x="86" y="53"/>
                  </a:lnTo>
                  <a:lnTo>
                    <a:pt x="86" y="75"/>
                  </a:lnTo>
                  <a:lnTo>
                    <a:pt x="30" y="75"/>
                  </a:lnTo>
                  <a:lnTo>
                    <a:pt x="30" y="111"/>
                  </a:lnTo>
                  <a:lnTo>
                    <a:pt x="93" y="111"/>
                  </a:lnTo>
                  <a:lnTo>
                    <a:pt x="93" y="133"/>
                  </a:lnTo>
                  <a:lnTo>
                    <a:pt x="0" y="133"/>
                  </a:lnTo>
                  <a:close/>
                </a:path>
              </a:pathLst>
            </a:custGeom>
            <a:solidFill>
              <a:srgbClr val="14378B"/>
            </a:solidFill>
            <a:ln>
              <a:noFill/>
            </a:ln>
          </p:spPr>
          <p:txBody>
            <a:bodyPr anchor="ctr"/>
            <a:lstStyle/>
            <a:p>
              <a:pPr algn="ctr"/>
              <a:endParaRPr/>
            </a:p>
          </p:txBody>
        </p:sp>
        <p:sp>
          <p:nvSpPr>
            <p:cNvPr id="83" name="î$liḋè">
              <a:extLst>
                <a:ext uri="{FF2B5EF4-FFF2-40B4-BE49-F238E27FC236}">
                  <a16:creationId xmlns:a16="http://schemas.microsoft.com/office/drawing/2014/main" id="{D025F1C9-BC1F-6BB8-8ACA-646B6D050955}"/>
                </a:ext>
              </a:extLst>
            </p:cNvPr>
            <p:cNvSpPr/>
            <p:nvPr/>
          </p:nvSpPr>
          <p:spPr bwMode="auto">
            <a:xfrm>
              <a:off x="7337046" y="-121383"/>
              <a:ext cx="63902" cy="70824"/>
            </a:xfrm>
            <a:custGeom>
              <a:avLst/>
              <a:gdLst>
                <a:gd name="T0" fmla="*/ 120 w 120"/>
                <a:gd name="T1" fmla="*/ 133 h 133"/>
                <a:gd name="T2" fmla="*/ 80 w 120"/>
                <a:gd name="T3" fmla="*/ 133 h 133"/>
                <a:gd name="T4" fmla="*/ 27 w 120"/>
                <a:gd name="T5" fmla="*/ 22 h 133"/>
                <a:gd name="T6" fmla="*/ 27 w 120"/>
                <a:gd name="T7" fmla="*/ 23 h 133"/>
                <a:gd name="T8" fmla="*/ 27 w 120"/>
                <a:gd name="T9" fmla="*/ 133 h 133"/>
                <a:gd name="T10" fmla="*/ 0 w 120"/>
                <a:gd name="T11" fmla="*/ 133 h 133"/>
                <a:gd name="T12" fmla="*/ 0 w 120"/>
                <a:gd name="T13" fmla="*/ 0 h 133"/>
                <a:gd name="T14" fmla="*/ 43 w 120"/>
                <a:gd name="T15" fmla="*/ 0 h 133"/>
                <a:gd name="T16" fmla="*/ 93 w 120"/>
                <a:gd name="T17" fmla="*/ 106 h 133"/>
                <a:gd name="T18" fmla="*/ 94 w 120"/>
                <a:gd name="T19" fmla="*/ 105 h 133"/>
                <a:gd name="T20" fmla="*/ 94 w 120"/>
                <a:gd name="T21" fmla="*/ 0 h 133"/>
                <a:gd name="T22" fmla="*/ 120 w 120"/>
                <a:gd name="T23" fmla="*/ 0 h 133"/>
                <a:gd name="T24" fmla="*/ 120 w 120"/>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133">
                  <a:moveTo>
                    <a:pt x="120" y="133"/>
                  </a:moveTo>
                  <a:lnTo>
                    <a:pt x="80" y="133"/>
                  </a:lnTo>
                  <a:lnTo>
                    <a:pt x="27" y="22"/>
                  </a:lnTo>
                  <a:lnTo>
                    <a:pt x="27" y="23"/>
                  </a:lnTo>
                  <a:lnTo>
                    <a:pt x="27" y="133"/>
                  </a:lnTo>
                  <a:lnTo>
                    <a:pt x="0" y="133"/>
                  </a:lnTo>
                  <a:lnTo>
                    <a:pt x="0" y="0"/>
                  </a:lnTo>
                  <a:lnTo>
                    <a:pt x="43" y="0"/>
                  </a:lnTo>
                  <a:lnTo>
                    <a:pt x="93" y="106"/>
                  </a:lnTo>
                  <a:lnTo>
                    <a:pt x="94" y="105"/>
                  </a:lnTo>
                  <a:lnTo>
                    <a:pt x="94" y="0"/>
                  </a:lnTo>
                  <a:lnTo>
                    <a:pt x="120" y="0"/>
                  </a:lnTo>
                  <a:lnTo>
                    <a:pt x="120" y="133"/>
                  </a:lnTo>
                  <a:close/>
                </a:path>
              </a:pathLst>
            </a:custGeom>
            <a:solidFill>
              <a:srgbClr val="14378B"/>
            </a:solidFill>
            <a:ln>
              <a:noFill/>
            </a:ln>
          </p:spPr>
          <p:txBody>
            <a:bodyPr anchor="ctr"/>
            <a:lstStyle/>
            <a:p>
              <a:pPr algn="ctr"/>
              <a:endParaRPr/>
            </a:p>
          </p:txBody>
        </p:sp>
        <p:sp>
          <p:nvSpPr>
            <p:cNvPr id="84" name="iṥḷiḍê">
              <a:extLst>
                <a:ext uri="{FF2B5EF4-FFF2-40B4-BE49-F238E27FC236}">
                  <a16:creationId xmlns:a16="http://schemas.microsoft.com/office/drawing/2014/main" id="{20057E7A-08AF-FBAA-4F96-4A04DC4B6DAE}"/>
                </a:ext>
              </a:extLst>
            </p:cNvPr>
            <p:cNvSpPr/>
            <p:nvPr/>
          </p:nvSpPr>
          <p:spPr bwMode="auto">
            <a:xfrm>
              <a:off x="7411598" y="-121383"/>
              <a:ext cx="57511" cy="70824"/>
            </a:xfrm>
            <a:custGeom>
              <a:avLst/>
              <a:gdLst>
                <a:gd name="T0" fmla="*/ 0 w 108"/>
                <a:gd name="T1" fmla="*/ 22 h 133"/>
                <a:gd name="T2" fmla="*/ 0 w 108"/>
                <a:gd name="T3" fmla="*/ 0 h 133"/>
                <a:gd name="T4" fmla="*/ 108 w 108"/>
                <a:gd name="T5" fmla="*/ 0 h 133"/>
                <a:gd name="T6" fmla="*/ 108 w 108"/>
                <a:gd name="T7" fmla="*/ 22 h 133"/>
                <a:gd name="T8" fmla="*/ 69 w 108"/>
                <a:gd name="T9" fmla="*/ 22 h 133"/>
                <a:gd name="T10" fmla="*/ 69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85" name="îşļíḋé">
              <a:extLst>
                <a:ext uri="{FF2B5EF4-FFF2-40B4-BE49-F238E27FC236}">
                  <a16:creationId xmlns:a16="http://schemas.microsoft.com/office/drawing/2014/main" id="{7BB5C94A-F364-B06E-91F0-429D31CC71FE}"/>
                </a:ext>
              </a:extLst>
            </p:cNvPr>
            <p:cNvSpPr/>
            <p:nvPr/>
          </p:nvSpPr>
          <p:spPr bwMode="auto">
            <a:xfrm>
              <a:off x="7479760" y="-121383"/>
              <a:ext cx="56979" cy="70824"/>
            </a:xfrm>
            <a:custGeom>
              <a:avLst/>
              <a:gdLst>
                <a:gd name="T0" fmla="*/ 27 w 102"/>
                <a:gd name="T1" fmla="*/ 21 h 127"/>
                <a:gd name="T2" fmla="*/ 27 w 102"/>
                <a:gd name="T3" fmla="*/ 55 h 127"/>
                <a:gd name="T4" fmla="*/ 50 w 102"/>
                <a:gd name="T5" fmla="*/ 55 h 127"/>
                <a:gd name="T6" fmla="*/ 69 w 102"/>
                <a:gd name="T7" fmla="*/ 37 h 127"/>
                <a:gd name="T8" fmla="*/ 50 w 102"/>
                <a:gd name="T9" fmla="*/ 21 h 127"/>
                <a:gd name="T10" fmla="*/ 27 w 102"/>
                <a:gd name="T11" fmla="*/ 21 h 127"/>
                <a:gd name="T12" fmla="*/ 27 w 102"/>
                <a:gd name="T13" fmla="*/ 76 h 127"/>
                <a:gd name="T14" fmla="*/ 27 w 102"/>
                <a:gd name="T15" fmla="*/ 127 h 127"/>
                <a:gd name="T16" fmla="*/ 0 w 102"/>
                <a:gd name="T17" fmla="*/ 127 h 127"/>
                <a:gd name="T18" fmla="*/ 0 w 102"/>
                <a:gd name="T19" fmla="*/ 0 h 127"/>
                <a:gd name="T20" fmla="*/ 54 w 102"/>
                <a:gd name="T21" fmla="*/ 0 h 127"/>
                <a:gd name="T22" fmla="*/ 98 w 102"/>
                <a:gd name="T23" fmla="*/ 33 h 127"/>
                <a:gd name="T24" fmla="*/ 72 w 102"/>
                <a:gd name="T25" fmla="*/ 64 h 127"/>
                <a:gd name="T26" fmla="*/ 72 w 102"/>
                <a:gd name="T27" fmla="*/ 65 h 127"/>
                <a:gd name="T28" fmla="*/ 95 w 102"/>
                <a:gd name="T29" fmla="*/ 93 h 127"/>
                <a:gd name="T30" fmla="*/ 95 w 102"/>
                <a:gd name="T31" fmla="*/ 97 h 127"/>
                <a:gd name="T32" fmla="*/ 102 w 102"/>
                <a:gd name="T33" fmla="*/ 127 h 127"/>
                <a:gd name="T34" fmla="*/ 73 w 102"/>
                <a:gd name="T35" fmla="*/ 127 h 127"/>
                <a:gd name="T36" fmla="*/ 68 w 102"/>
                <a:gd name="T37" fmla="*/ 93 h 127"/>
                <a:gd name="T38" fmla="*/ 56 w 102"/>
                <a:gd name="T39" fmla="*/ 76 h 127"/>
                <a:gd name="T40" fmla="*/ 27 w 102"/>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2" h="127">
                  <a:moveTo>
                    <a:pt x="27" y="21"/>
                  </a:moveTo>
                  <a:cubicBezTo>
                    <a:pt x="27" y="55"/>
                    <a:pt x="27" y="55"/>
                    <a:pt x="27" y="55"/>
                  </a:cubicBezTo>
                  <a:cubicBezTo>
                    <a:pt x="50" y="55"/>
                    <a:pt x="50" y="55"/>
                    <a:pt x="50" y="55"/>
                  </a:cubicBezTo>
                  <a:cubicBezTo>
                    <a:pt x="63" y="55"/>
                    <a:pt x="69" y="49"/>
                    <a:pt x="69" y="37"/>
                  </a:cubicBezTo>
                  <a:cubicBezTo>
                    <a:pt x="69"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4" y="66"/>
                    <a:pt x="92" y="75"/>
                    <a:pt x="95" y="93"/>
                  </a:cubicBezTo>
                  <a:cubicBezTo>
                    <a:pt x="95" y="95"/>
                    <a:pt x="95" y="96"/>
                    <a:pt x="95" y="97"/>
                  </a:cubicBezTo>
                  <a:cubicBezTo>
                    <a:pt x="97" y="112"/>
                    <a:pt x="99" y="122"/>
                    <a:pt x="102" y="127"/>
                  </a:cubicBezTo>
                  <a:cubicBezTo>
                    <a:pt x="73" y="127"/>
                    <a:pt x="73" y="127"/>
                    <a:pt x="73" y="127"/>
                  </a:cubicBezTo>
                  <a:cubicBezTo>
                    <a:pt x="70" y="116"/>
                    <a:pt x="68"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87" name="ïś1îḓé">
              <a:extLst>
                <a:ext uri="{FF2B5EF4-FFF2-40B4-BE49-F238E27FC236}">
                  <a16:creationId xmlns:a16="http://schemas.microsoft.com/office/drawing/2014/main" id="{730D4A7A-4248-6E98-C604-15D053CF72D6}"/>
                </a:ext>
              </a:extLst>
            </p:cNvPr>
            <p:cNvSpPr/>
            <p:nvPr/>
          </p:nvSpPr>
          <p:spPr bwMode="auto">
            <a:xfrm>
              <a:off x="7543661" y="-121383"/>
              <a:ext cx="69227" cy="70824"/>
            </a:xfrm>
            <a:custGeom>
              <a:avLst/>
              <a:gdLst>
                <a:gd name="T0" fmla="*/ 28 w 130"/>
                <a:gd name="T1" fmla="*/ 133 h 133"/>
                <a:gd name="T2" fmla="*/ 0 w 130"/>
                <a:gd name="T3" fmla="*/ 133 h 133"/>
                <a:gd name="T4" fmla="*/ 49 w 130"/>
                <a:gd name="T5" fmla="*/ 0 h 133"/>
                <a:gd name="T6" fmla="*/ 83 w 130"/>
                <a:gd name="T7" fmla="*/ 0 h 133"/>
                <a:gd name="T8" fmla="*/ 130 w 130"/>
                <a:gd name="T9" fmla="*/ 133 h 133"/>
                <a:gd name="T10" fmla="*/ 100 w 130"/>
                <a:gd name="T11" fmla="*/ 133 h 133"/>
                <a:gd name="T12" fmla="*/ 91 w 130"/>
                <a:gd name="T13" fmla="*/ 106 h 133"/>
                <a:gd name="T14" fmla="*/ 38 w 130"/>
                <a:gd name="T15" fmla="*/ 106 h 133"/>
                <a:gd name="T16" fmla="*/ 28 w 130"/>
                <a:gd name="T17" fmla="*/ 133 h 133"/>
                <a:gd name="T18" fmla="*/ 28 w 130"/>
                <a:gd name="T19" fmla="*/ 133 h 133"/>
                <a:gd name="T20" fmla="*/ 45 w 130"/>
                <a:gd name="T21" fmla="*/ 83 h 133"/>
                <a:gd name="T22" fmla="*/ 84 w 130"/>
                <a:gd name="T23" fmla="*/ 83 h 133"/>
                <a:gd name="T24" fmla="*/ 65 w 130"/>
                <a:gd name="T25" fmla="*/ 26 h 133"/>
                <a:gd name="T26" fmla="*/ 65 w 130"/>
                <a:gd name="T27" fmla="*/ 26 h 133"/>
                <a:gd name="T28" fmla="*/ 45 w 130"/>
                <a:gd name="T29" fmla="*/ 8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0" h="133">
                  <a:moveTo>
                    <a:pt x="28" y="133"/>
                  </a:moveTo>
                  <a:lnTo>
                    <a:pt x="0" y="133"/>
                  </a:lnTo>
                  <a:lnTo>
                    <a:pt x="49" y="0"/>
                  </a:lnTo>
                  <a:lnTo>
                    <a:pt x="83" y="0"/>
                  </a:lnTo>
                  <a:lnTo>
                    <a:pt x="130" y="133"/>
                  </a:lnTo>
                  <a:lnTo>
                    <a:pt x="100" y="133"/>
                  </a:lnTo>
                  <a:lnTo>
                    <a:pt x="91" y="106"/>
                  </a:lnTo>
                  <a:lnTo>
                    <a:pt x="38" y="106"/>
                  </a:lnTo>
                  <a:lnTo>
                    <a:pt x="28" y="133"/>
                  </a:lnTo>
                  <a:lnTo>
                    <a:pt x="28" y="133"/>
                  </a:lnTo>
                  <a:close/>
                  <a:moveTo>
                    <a:pt x="45" y="83"/>
                  </a:moveTo>
                  <a:lnTo>
                    <a:pt x="84" y="83"/>
                  </a:lnTo>
                  <a:lnTo>
                    <a:pt x="65" y="26"/>
                  </a:lnTo>
                  <a:lnTo>
                    <a:pt x="65" y="26"/>
                  </a:lnTo>
                  <a:lnTo>
                    <a:pt x="45" y="83"/>
                  </a:lnTo>
                  <a:close/>
                </a:path>
              </a:pathLst>
            </a:custGeom>
            <a:solidFill>
              <a:srgbClr val="14378B"/>
            </a:solidFill>
            <a:ln>
              <a:noFill/>
            </a:ln>
          </p:spPr>
          <p:txBody>
            <a:bodyPr anchor="ctr"/>
            <a:lstStyle/>
            <a:p>
              <a:pPr algn="ctr"/>
              <a:endParaRPr/>
            </a:p>
          </p:txBody>
        </p:sp>
        <p:sp>
          <p:nvSpPr>
            <p:cNvPr id="89" name="iš1îḑe">
              <a:extLst>
                <a:ext uri="{FF2B5EF4-FFF2-40B4-BE49-F238E27FC236}">
                  <a16:creationId xmlns:a16="http://schemas.microsoft.com/office/drawing/2014/main" id="{00D4502B-895E-01F3-68F4-7FF314E60D72}"/>
                </a:ext>
              </a:extLst>
            </p:cNvPr>
            <p:cNvSpPr/>
            <p:nvPr/>
          </p:nvSpPr>
          <p:spPr bwMode="auto">
            <a:xfrm>
              <a:off x="7624071" y="-121383"/>
              <a:ext cx="45796" cy="70824"/>
            </a:xfrm>
            <a:custGeom>
              <a:avLst/>
              <a:gdLst>
                <a:gd name="T0" fmla="*/ 86 w 86"/>
                <a:gd name="T1" fmla="*/ 133 h 133"/>
                <a:gd name="T2" fmla="*/ 0 w 86"/>
                <a:gd name="T3" fmla="*/ 133 h 133"/>
                <a:gd name="T4" fmla="*/ 0 w 86"/>
                <a:gd name="T5" fmla="*/ 0 h 133"/>
                <a:gd name="T6" fmla="*/ 28 w 86"/>
                <a:gd name="T7" fmla="*/ 0 h 133"/>
                <a:gd name="T8" fmla="*/ 28 w 86"/>
                <a:gd name="T9" fmla="*/ 111 h 133"/>
                <a:gd name="T10" fmla="*/ 86 w 86"/>
                <a:gd name="T11" fmla="*/ 111 h 133"/>
                <a:gd name="T12" fmla="*/ 86 w 86"/>
                <a:gd name="T13" fmla="*/ 133 h 133"/>
              </a:gdLst>
              <a:ahLst/>
              <a:cxnLst>
                <a:cxn ang="0">
                  <a:pos x="T0" y="T1"/>
                </a:cxn>
                <a:cxn ang="0">
                  <a:pos x="T2" y="T3"/>
                </a:cxn>
                <a:cxn ang="0">
                  <a:pos x="T4" y="T5"/>
                </a:cxn>
                <a:cxn ang="0">
                  <a:pos x="T6" y="T7"/>
                </a:cxn>
                <a:cxn ang="0">
                  <a:pos x="T8" y="T9"/>
                </a:cxn>
                <a:cxn ang="0">
                  <a:pos x="T10" y="T11"/>
                </a:cxn>
                <a:cxn ang="0">
                  <a:pos x="T12" y="T13"/>
                </a:cxn>
              </a:cxnLst>
              <a:rect l="0" t="0" r="r" b="b"/>
              <a:pathLst>
                <a:path w="86" h="133">
                  <a:moveTo>
                    <a:pt x="86" y="133"/>
                  </a:moveTo>
                  <a:lnTo>
                    <a:pt x="0" y="133"/>
                  </a:lnTo>
                  <a:lnTo>
                    <a:pt x="0" y="0"/>
                  </a:lnTo>
                  <a:lnTo>
                    <a:pt x="28" y="0"/>
                  </a:lnTo>
                  <a:lnTo>
                    <a:pt x="28" y="111"/>
                  </a:lnTo>
                  <a:lnTo>
                    <a:pt x="86" y="111"/>
                  </a:lnTo>
                  <a:lnTo>
                    <a:pt x="86" y="133"/>
                  </a:lnTo>
                  <a:close/>
                </a:path>
              </a:pathLst>
            </a:custGeom>
            <a:solidFill>
              <a:srgbClr val="14378B"/>
            </a:solidFill>
            <a:ln>
              <a:noFill/>
            </a:ln>
          </p:spPr>
          <p:txBody>
            <a:bodyPr anchor="ctr"/>
            <a:lstStyle/>
            <a:p>
              <a:pPr algn="ctr"/>
              <a:endParaRPr/>
            </a:p>
          </p:txBody>
        </p:sp>
        <p:sp>
          <p:nvSpPr>
            <p:cNvPr id="90" name="isļiḑê">
              <a:extLst>
                <a:ext uri="{FF2B5EF4-FFF2-40B4-BE49-F238E27FC236}">
                  <a16:creationId xmlns:a16="http://schemas.microsoft.com/office/drawing/2014/main" id="{0D82B1E7-D9EF-3E5E-7EA5-3CC35047CEC5}"/>
                </a:ext>
              </a:extLst>
            </p:cNvPr>
            <p:cNvSpPr/>
            <p:nvPr/>
          </p:nvSpPr>
          <p:spPr bwMode="auto">
            <a:xfrm>
              <a:off x="7698623"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7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7" y="0"/>
                  </a:cubicBezTo>
                  <a:cubicBezTo>
                    <a:pt x="84" y="2"/>
                    <a:pt x="99" y="15"/>
                    <a:pt x="100" y="39"/>
                  </a:cubicBezTo>
                  <a:close/>
                </a:path>
              </a:pathLst>
            </a:custGeom>
            <a:solidFill>
              <a:srgbClr val="14378B"/>
            </a:solidFill>
            <a:ln>
              <a:noFill/>
            </a:ln>
          </p:spPr>
          <p:txBody>
            <a:bodyPr anchor="ctr"/>
            <a:lstStyle/>
            <a:p>
              <a:pPr algn="ctr"/>
              <a:endParaRPr/>
            </a:p>
          </p:txBody>
        </p:sp>
        <p:sp>
          <p:nvSpPr>
            <p:cNvPr id="91" name="îṥḻide">
              <a:extLst>
                <a:ext uri="{FF2B5EF4-FFF2-40B4-BE49-F238E27FC236}">
                  <a16:creationId xmlns:a16="http://schemas.microsoft.com/office/drawing/2014/main" id="{38B29A7A-2CEA-BA5A-4784-FA92FA7AF511}"/>
                </a:ext>
              </a:extLst>
            </p:cNvPr>
            <p:cNvSpPr/>
            <p:nvPr/>
          </p:nvSpPr>
          <p:spPr bwMode="auto">
            <a:xfrm>
              <a:off x="7768382" y="-123513"/>
              <a:ext cx="67629" cy="74020"/>
            </a:xfrm>
            <a:custGeom>
              <a:avLst/>
              <a:gdLst>
                <a:gd name="T0" fmla="*/ 61 w 121"/>
                <a:gd name="T1" fmla="*/ 132 h 132"/>
                <a:gd name="T2" fmla="*/ 0 w 121"/>
                <a:gd name="T3" fmla="*/ 67 h 132"/>
                <a:gd name="T4" fmla="*/ 61 w 121"/>
                <a:gd name="T5" fmla="*/ 0 h 132"/>
                <a:gd name="T6" fmla="*/ 121 w 121"/>
                <a:gd name="T7" fmla="*/ 67 h 132"/>
                <a:gd name="T8" fmla="*/ 61 w 121"/>
                <a:gd name="T9" fmla="*/ 132 h 132"/>
                <a:gd name="T10" fmla="*/ 61 w 121"/>
                <a:gd name="T11" fmla="*/ 20 h 132"/>
                <a:gd name="T12" fmla="*/ 29 w 121"/>
                <a:gd name="T13" fmla="*/ 67 h 132"/>
                <a:gd name="T14" fmla="*/ 61 w 121"/>
                <a:gd name="T15" fmla="*/ 113 h 132"/>
                <a:gd name="T16" fmla="*/ 93 w 121"/>
                <a:gd name="T17" fmla="*/ 67 h 132"/>
                <a:gd name="T18" fmla="*/ 61 w 121"/>
                <a:gd name="T19" fmla="*/ 2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32">
                  <a:moveTo>
                    <a:pt x="61" y="132"/>
                  </a:moveTo>
                  <a:cubicBezTo>
                    <a:pt x="21" y="131"/>
                    <a:pt x="1" y="109"/>
                    <a:pt x="0" y="67"/>
                  </a:cubicBezTo>
                  <a:cubicBezTo>
                    <a:pt x="1" y="23"/>
                    <a:pt x="21" y="1"/>
                    <a:pt x="61" y="0"/>
                  </a:cubicBezTo>
                  <a:cubicBezTo>
                    <a:pt x="100" y="1"/>
                    <a:pt x="120" y="23"/>
                    <a:pt x="121" y="67"/>
                  </a:cubicBezTo>
                  <a:cubicBezTo>
                    <a:pt x="120" y="109"/>
                    <a:pt x="100" y="131"/>
                    <a:pt x="61" y="132"/>
                  </a:cubicBezTo>
                  <a:close/>
                  <a:moveTo>
                    <a:pt x="61" y="20"/>
                  </a:moveTo>
                  <a:cubicBezTo>
                    <a:pt x="39" y="20"/>
                    <a:pt x="29" y="36"/>
                    <a:pt x="29" y="67"/>
                  </a:cubicBezTo>
                  <a:cubicBezTo>
                    <a:pt x="29" y="98"/>
                    <a:pt x="39" y="113"/>
                    <a:pt x="61" y="113"/>
                  </a:cubicBezTo>
                  <a:cubicBezTo>
                    <a:pt x="82" y="113"/>
                    <a:pt x="93" y="98"/>
                    <a:pt x="93" y="67"/>
                  </a:cubicBezTo>
                  <a:cubicBezTo>
                    <a:pt x="93" y="36"/>
                    <a:pt x="82" y="20"/>
                    <a:pt x="61" y="20"/>
                  </a:cubicBezTo>
                  <a:close/>
                </a:path>
              </a:pathLst>
            </a:custGeom>
            <a:solidFill>
              <a:srgbClr val="14378B"/>
            </a:solidFill>
            <a:ln>
              <a:noFill/>
            </a:ln>
          </p:spPr>
          <p:txBody>
            <a:bodyPr anchor="ctr"/>
            <a:lstStyle/>
            <a:p>
              <a:pPr algn="ctr"/>
              <a:endParaRPr/>
            </a:p>
          </p:txBody>
        </p:sp>
        <p:sp>
          <p:nvSpPr>
            <p:cNvPr id="92" name="iṩ1íḋê">
              <a:extLst>
                <a:ext uri="{FF2B5EF4-FFF2-40B4-BE49-F238E27FC236}">
                  <a16:creationId xmlns:a16="http://schemas.microsoft.com/office/drawing/2014/main" id="{0344ABCB-A6F0-3739-F1C7-0E8D8830FA01}"/>
                </a:ext>
              </a:extLst>
            </p:cNvPr>
            <p:cNvSpPr/>
            <p:nvPr/>
          </p:nvSpPr>
          <p:spPr bwMode="auto">
            <a:xfrm>
              <a:off x="7850921" y="-121383"/>
              <a:ext cx="62304" cy="71889"/>
            </a:xfrm>
            <a:custGeom>
              <a:avLst/>
              <a:gdLst>
                <a:gd name="T0" fmla="*/ 84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8 w 111"/>
                <a:gd name="T13" fmla="*/ 0 h 129"/>
                <a:gd name="T14" fmla="*/ 28 w 111"/>
                <a:gd name="T15" fmla="*/ 70 h 129"/>
                <a:gd name="T16" fmla="*/ 56 w 111"/>
                <a:gd name="T17" fmla="*/ 110 h 129"/>
                <a:gd name="T18" fmla="*/ 84 w 111"/>
                <a:gd name="T19" fmla="*/ 70 h 129"/>
                <a:gd name="T20" fmla="*/ 84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4" y="0"/>
                  </a:moveTo>
                  <a:cubicBezTo>
                    <a:pt x="111" y="0"/>
                    <a:pt x="111" y="0"/>
                    <a:pt x="111" y="0"/>
                  </a:cubicBezTo>
                  <a:cubicBezTo>
                    <a:pt x="111" y="80"/>
                    <a:pt x="111" y="80"/>
                    <a:pt x="111" y="80"/>
                  </a:cubicBezTo>
                  <a:cubicBezTo>
                    <a:pt x="110" y="112"/>
                    <a:pt x="91" y="128"/>
                    <a:pt x="56" y="129"/>
                  </a:cubicBezTo>
                  <a:cubicBezTo>
                    <a:pt x="20" y="128"/>
                    <a:pt x="1" y="112"/>
                    <a:pt x="0" y="80"/>
                  </a:cubicBezTo>
                  <a:cubicBezTo>
                    <a:pt x="0" y="0"/>
                    <a:pt x="0" y="0"/>
                    <a:pt x="0" y="0"/>
                  </a:cubicBezTo>
                  <a:cubicBezTo>
                    <a:pt x="28" y="0"/>
                    <a:pt x="28" y="0"/>
                    <a:pt x="28" y="0"/>
                  </a:cubicBezTo>
                  <a:cubicBezTo>
                    <a:pt x="28" y="70"/>
                    <a:pt x="28" y="70"/>
                    <a:pt x="28" y="70"/>
                  </a:cubicBezTo>
                  <a:cubicBezTo>
                    <a:pt x="26" y="98"/>
                    <a:pt x="35" y="111"/>
                    <a:pt x="56" y="110"/>
                  </a:cubicBezTo>
                  <a:cubicBezTo>
                    <a:pt x="76" y="111"/>
                    <a:pt x="85" y="98"/>
                    <a:pt x="84" y="70"/>
                  </a:cubicBezTo>
                  <a:lnTo>
                    <a:pt x="84" y="0"/>
                  </a:lnTo>
                  <a:close/>
                </a:path>
              </a:pathLst>
            </a:custGeom>
            <a:solidFill>
              <a:srgbClr val="14378B"/>
            </a:solidFill>
            <a:ln>
              <a:noFill/>
            </a:ln>
          </p:spPr>
          <p:txBody>
            <a:bodyPr anchor="ctr"/>
            <a:lstStyle/>
            <a:p>
              <a:pPr algn="ctr"/>
              <a:endParaRPr/>
            </a:p>
          </p:txBody>
        </p:sp>
        <p:sp>
          <p:nvSpPr>
            <p:cNvPr id="93" name="isļiḑe">
              <a:extLst>
                <a:ext uri="{FF2B5EF4-FFF2-40B4-BE49-F238E27FC236}">
                  <a16:creationId xmlns:a16="http://schemas.microsoft.com/office/drawing/2014/main" id="{98CCBDD4-FAFF-F226-0D34-255A57534BA1}"/>
                </a:ext>
              </a:extLst>
            </p:cNvPr>
            <p:cNvSpPr/>
            <p:nvPr/>
          </p:nvSpPr>
          <p:spPr bwMode="auto">
            <a:xfrm>
              <a:off x="7924941" y="-121383"/>
              <a:ext cx="58044" cy="70824"/>
            </a:xfrm>
            <a:custGeom>
              <a:avLst/>
              <a:gdLst>
                <a:gd name="T0" fmla="*/ 0 w 109"/>
                <a:gd name="T1" fmla="*/ 22 h 133"/>
                <a:gd name="T2" fmla="*/ 0 w 109"/>
                <a:gd name="T3" fmla="*/ 0 h 133"/>
                <a:gd name="T4" fmla="*/ 109 w 109"/>
                <a:gd name="T5" fmla="*/ 0 h 133"/>
                <a:gd name="T6" fmla="*/ 109 w 109"/>
                <a:gd name="T7" fmla="*/ 22 h 133"/>
                <a:gd name="T8" fmla="*/ 69 w 109"/>
                <a:gd name="T9" fmla="*/ 22 h 133"/>
                <a:gd name="T10" fmla="*/ 69 w 109"/>
                <a:gd name="T11" fmla="*/ 133 h 133"/>
                <a:gd name="T12" fmla="*/ 40 w 109"/>
                <a:gd name="T13" fmla="*/ 133 h 133"/>
                <a:gd name="T14" fmla="*/ 40 w 109"/>
                <a:gd name="T15" fmla="*/ 22 h 133"/>
                <a:gd name="T16" fmla="*/ 0 w 109"/>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 h="133">
                  <a:moveTo>
                    <a:pt x="0" y="22"/>
                  </a:moveTo>
                  <a:lnTo>
                    <a:pt x="0" y="0"/>
                  </a:lnTo>
                  <a:lnTo>
                    <a:pt x="109" y="0"/>
                  </a:lnTo>
                  <a:lnTo>
                    <a:pt x="109"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94" name="išļïďè">
              <a:extLst>
                <a:ext uri="{FF2B5EF4-FFF2-40B4-BE49-F238E27FC236}">
                  <a16:creationId xmlns:a16="http://schemas.microsoft.com/office/drawing/2014/main" id="{79F72153-CA2F-8E5D-0011-97A78462E517}"/>
                </a:ext>
              </a:extLst>
            </p:cNvPr>
            <p:cNvSpPr/>
            <p:nvPr/>
          </p:nvSpPr>
          <p:spPr bwMode="auto">
            <a:xfrm>
              <a:off x="7994168" y="-121383"/>
              <a:ext cx="57511" cy="70824"/>
            </a:xfrm>
            <a:custGeom>
              <a:avLst/>
              <a:gdLst>
                <a:gd name="T0" fmla="*/ 28 w 108"/>
                <a:gd name="T1" fmla="*/ 133 h 133"/>
                <a:gd name="T2" fmla="*/ 0 w 108"/>
                <a:gd name="T3" fmla="*/ 133 h 133"/>
                <a:gd name="T4" fmla="*/ 0 w 108"/>
                <a:gd name="T5" fmla="*/ 0 h 133"/>
                <a:gd name="T6" fmla="*/ 28 w 108"/>
                <a:gd name="T7" fmla="*/ 0 h 133"/>
                <a:gd name="T8" fmla="*/ 28 w 108"/>
                <a:gd name="T9" fmla="*/ 52 h 133"/>
                <a:gd name="T10" fmla="*/ 79 w 108"/>
                <a:gd name="T11" fmla="*/ 52 h 133"/>
                <a:gd name="T12" fmla="*/ 79 w 108"/>
                <a:gd name="T13" fmla="*/ 0 h 133"/>
                <a:gd name="T14" fmla="*/ 108 w 108"/>
                <a:gd name="T15" fmla="*/ 0 h 133"/>
                <a:gd name="T16" fmla="*/ 108 w 108"/>
                <a:gd name="T17" fmla="*/ 133 h 133"/>
                <a:gd name="T18" fmla="*/ 80 w 108"/>
                <a:gd name="T19" fmla="*/ 133 h 133"/>
                <a:gd name="T20" fmla="*/ 80 w 108"/>
                <a:gd name="T21" fmla="*/ 75 h 133"/>
                <a:gd name="T22" fmla="*/ 28 w 108"/>
                <a:gd name="T23" fmla="*/ 75 h 133"/>
                <a:gd name="T24" fmla="*/ 28 w 108"/>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8" h="133">
                  <a:moveTo>
                    <a:pt x="28" y="133"/>
                  </a:moveTo>
                  <a:lnTo>
                    <a:pt x="0" y="133"/>
                  </a:lnTo>
                  <a:lnTo>
                    <a:pt x="0" y="0"/>
                  </a:lnTo>
                  <a:lnTo>
                    <a:pt x="28" y="0"/>
                  </a:lnTo>
                  <a:lnTo>
                    <a:pt x="28" y="52"/>
                  </a:lnTo>
                  <a:lnTo>
                    <a:pt x="79" y="52"/>
                  </a:lnTo>
                  <a:lnTo>
                    <a:pt x="79" y="0"/>
                  </a:lnTo>
                  <a:lnTo>
                    <a:pt x="108" y="0"/>
                  </a:lnTo>
                  <a:lnTo>
                    <a:pt x="108" y="133"/>
                  </a:lnTo>
                  <a:lnTo>
                    <a:pt x="80" y="133"/>
                  </a:lnTo>
                  <a:lnTo>
                    <a:pt x="80" y="75"/>
                  </a:lnTo>
                  <a:lnTo>
                    <a:pt x="28" y="75"/>
                  </a:lnTo>
                  <a:lnTo>
                    <a:pt x="28" y="133"/>
                  </a:lnTo>
                  <a:close/>
                </a:path>
              </a:pathLst>
            </a:custGeom>
            <a:solidFill>
              <a:srgbClr val="14378B"/>
            </a:solidFill>
            <a:ln>
              <a:noFill/>
            </a:ln>
          </p:spPr>
          <p:txBody>
            <a:bodyPr anchor="ctr"/>
            <a:lstStyle/>
            <a:p>
              <a:pPr algn="ctr"/>
              <a:endParaRPr/>
            </a:p>
          </p:txBody>
        </p:sp>
        <p:sp>
          <p:nvSpPr>
            <p:cNvPr id="95" name="íṩ1îdè">
              <a:extLst>
                <a:ext uri="{FF2B5EF4-FFF2-40B4-BE49-F238E27FC236}">
                  <a16:creationId xmlns:a16="http://schemas.microsoft.com/office/drawing/2014/main" id="{37054D50-2CB2-5DA1-9504-37CBB067FAB4}"/>
                </a:ext>
              </a:extLst>
            </p:cNvPr>
            <p:cNvSpPr/>
            <p:nvPr/>
          </p:nvSpPr>
          <p:spPr bwMode="auto">
            <a:xfrm>
              <a:off x="8090552" y="-121383"/>
              <a:ext cx="62304" cy="71889"/>
            </a:xfrm>
            <a:custGeom>
              <a:avLst/>
              <a:gdLst>
                <a:gd name="T0" fmla="*/ 83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7 w 111"/>
                <a:gd name="T13" fmla="*/ 0 h 129"/>
                <a:gd name="T14" fmla="*/ 27 w 111"/>
                <a:gd name="T15" fmla="*/ 70 h 129"/>
                <a:gd name="T16" fmla="*/ 56 w 111"/>
                <a:gd name="T17" fmla="*/ 110 h 129"/>
                <a:gd name="T18" fmla="*/ 83 w 111"/>
                <a:gd name="T19" fmla="*/ 70 h 129"/>
                <a:gd name="T20" fmla="*/ 83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3" y="0"/>
                  </a:moveTo>
                  <a:cubicBezTo>
                    <a:pt x="111" y="0"/>
                    <a:pt x="111" y="0"/>
                    <a:pt x="111" y="0"/>
                  </a:cubicBezTo>
                  <a:cubicBezTo>
                    <a:pt x="111" y="80"/>
                    <a:pt x="111" y="80"/>
                    <a:pt x="111" y="80"/>
                  </a:cubicBezTo>
                  <a:cubicBezTo>
                    <a:pt x="109" y="112"/>
                    <a:pt x="91" y="128"/>
                    <a:pt x="56" y="129"/>
                  </a:cubicBezTo>
                  <a:cubicBezTo>
                    <a:pt x="19" y="128"/>
                    <a:pt x="1" y="112"/>
                    <a:pt x="0" y="80"/>
                  </a:cubicBezTo>
                  <a:cubicBezTo>
                    <a:pt x="0" y="0"/>
                    <a:pt x="0" y="0"/>
                    <a:pt x="0" y="0"/>
                  </a:cubicBezTo>
                  <a:cubicBezTo>
                    <a:pt x="27" y="0"/>
                    <a:pt x="27" y="0"/>
                    <a:pt x="27" y="0"/>
                  </a:cubicBezTo>
                  <a:cubicBezTo>
                    <a:pt x="27" y="70"/>
                    <a:pt x="27" y="70"/>
                    <a:pt x="27" y="70"/>
                  </a:cubicBezTo>
                  <a:cubicBezTo>
                    <a:pt x="26" y="98"/>
                    <a:pt x="35" y="111"/>
                    <a:pt x="56" y="110"/>
                  </a:cubicBezTo>
                  <a:cubicBezTo>
                    <a:pt x="76" y="111"/>
                    <a:pt x="85" y="98"/>
                    <a:pt x="83" y="70"/>
                  </a:cubicBezTo>
                  <a:lnTo>
                    <a:pt x="83" y="0"/>
                  </a:lnTo>
                  <a:close/>
                </a:path>
              </a:pathLst>
            </a:custGeom>
            <a:solidFill>
              <a:srgbClr val="14378B"/>
            </a:solidFill>
            <a:ln>
              <a:noFill/>
            </a:ln>
          </p:spPr>
          <p:txBody>
            <a:bodyPr anchor="ctr"/>
            <a:lstStyle/>
            <a:p>
              <a:pPr algn="ctr"/>
              <a:endParaRPr/>
            </a:p>
          </p:txBody>
        </p:sp>
        <p:sp>
          <p:nvSpPr>
            <p:cNvPr id="96" name="íṣlïḓé">
              <a:extLst>
                <a:ext uri="{FF2B5EF4-FFF2-40B4-BE49-F238E27FC236}">
                  <a16:creationId xmlns:a16="http://schemas.microsoft.com/office/drawing/2014/main" id="{9A1BAD2C-85E7-E28B-8FC0-2F4EE77214F7}"/>
                </a:ext>
              </a:extLst>
            </p:cNvPr>
            <p:cNvSpPr/>
            <p:nvPr/>
          </p:nvSpPr>
          <p:spPr bwMode="auto">
            <a:xfrm>
              <a:off x="8169897" y="-121383"/>
              <a:ext cx="64434" cy="70824"/>
            </a:xfrm>
            <a:custGeom>
              <a:avLst/>
              <a:gdLst>
                <a:gd name="T0" fmla="*/ 121 w 121"/>
                <a:gd name="T1" fmla="*/ 133 h 133"/>
                <a:gd name="T2" fmla="*/ 79 w 121"/>
                <a:gd name="T3" fmla="*/ 133 h 133"/>
                <a:gd name="T4" fmla="*/ 27 w 121"/>
                <a:gd name="T5" fmla="*/ 22 h 133"/>
                <a:gd name="T6" fmla="*/ 26 w 121"/>
                <a:gd name="T7" fmla="*/ 23 h 133"/>
                <a:gd name="T8" fmla="*/ 26 w 121"/>
                <a:gd name="T9" fmla="*/ 133 h 133"/>
                <a:gd name="T10" fmla="*/ 0 w 121"/>
                <a:gd name="T11" fmla="*/ 133 h 133"/>
                <a:gd name="T12" fmla="*/ 0 w 121"/>
                <a:gd name="T13" fmla="*/ 0 h 133"/>
                <a:gd name="T14" fmla="*/ 42 w 121"/>
                <a:gd name="T15" fmla="*/ 0 h 133"/>
                <a:gd name="T16" fmla="*/ 93 w 121"/>
                <a:gd name="T17" fmla="*/ 106 h 133"/>
                <a:gd name="T18" fmla="*/ 93 w 121"/>
                <a:gd name="T19" fmla="*/ 105 h 133"/>
                <a:gd name="T20" fmla="*/ 93 w 121"/>
                <a:gd name="T21" fmla="*/ 0 h 133"/>
                <a:gd name="T22" fmla="*/ 121 w 121"/>
                <a:gd name="T23" fmla="*/ 0 h 133"/>
                <a:gd name="T24" fmla="*/ 121 w 121"/>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1" h="133">
                  <a:moveTo>
                    <a:pt x="121" y="133"/>
                  </a:moveTo>
                  <a:lnTo>
                    <a:pt x="79" y="133"/>
                  </a:lnTo>
                  <a:lnTo>
                    <a:pt x="27" y="22"/>
                  </a:lnTo>
                  <a:lnTo>
                    <a:pt x="26" y="23"/>
                  </a:lnTo>
                  <a:lnTo>
                    <a:pt x="26" y="133"/>
                  </a:lnTo>
                  <a:lnTo>
                    <a:pt x="0" y="133"/>
                  </a:lnTo>
                  <a:lnTo>
                    <a:pt x="0" y="0"/>
                  </a:lnTo>
                  <a:lnTo>
                    <a:pt x="42" y="0"/>
                  </a:lnTo>
                  <a:lnTo>
                    <a:pt x="93" y="106"/>
                  </a:lnTo>
                  <a:lnTo>
                    <a:pt x="93" y="105"/>
                  </a:lnTo>
                  <a:lnTo>
                    <a:pt x="93" y="0"/>
                  </a:lnTo>
                  <a:lnTo>
                    <a:pt x="121" y="0"/>
                  </a:lnTo>
                  <a:lnTo>
                    <a:pt x="121" y="133"/>
                  </a:lnTo>
                  <a:close/>
                </a:path>
              </a:pathLst>
            </a:custGeom>
            <a:solidFill>
              <a:srgbClr val="14378B"/>
            </a:solidFill>
            <a:ln>
              <a:noFill/>
            </a:ln>
          </p:spPr>
          <p:txBody>
            <a:bodyPr anchor="ctr"/>
            <a:lstStyle/>
            <a:p>
              <a:pPr algn="ctr"/>
              <a:endParaRPr/>
            </a:p>
          </p:txBody>
        </p:sp>
        <p:sp>
          <p:nvSpPr>
            <p:cNvPr id="97" name="îŝliḑè">
              <a:extLst>
                <a:ext uri="{FF2B5EF4-FFF2-40B4-BE49-F238E27FC236}">
                  <a16:creationId xmlns:a16="http://schemas.microsoft.com/office/drawing/2014/main" id="{DDEFCC5D-D40B-0B68-C1A8-0789CC2D5625}"/>
                </a:ext>
              </a:extLst>
            </p:cNvPr>
            <p:cNvSpPr/>
            <p:nvPr/>
          </p:nvSpPr>
          <p:spPr bwMode="auto">
            <a:xfrm>
              <a:off x="8249241" y="-121383"/>
              <a:ext cx="15443" cy="70824"/>
            </a:xfrm>
            <a:prstGeom prst="rect">
              <a:avLst/>
            </a:prstGeom>
            <a:solidFill>
              <a:srgbClr val="14378B"/>
            </a:solidFill>
            <a:ln>
              <a:noFill/>
            </a:ln>
          </p:spPr>
          <p:txBody>
            <a:bodyPr anchor="ctr"/>
            <a:lstStyle/>
            <a:p>
              <a:pPr algn="ctr"/>
              <a:endParaRPr/>
            </a:p>
          </p:txBody>
        </p:sp>
        <p:sp>
          <p:nvSpPr>
            <p:cNvPr id="98" name="íṥļiḍè">
              <a:extLst>
                <a:ext uri="{FF2B5EF4-FFF2-40B4-BE49-F238E27FC236}">
                  <a16:creationId xmlns:a16="http://schemas.microsoft.com/office/drawing/2014/main" id="{18EA6CF1-D09B-3870-7057-04DD619A233F}"/>
                </a:ext>
              </a:extLst>
            </p:cNvPr>
            <p:cNvSpPr/>
            <p:nvPr/>
          </p:nvSpPr>
          <p:spPr bwMode="auto">
            <a:xfrm>
              <a:off x="8274802" y="-121383"/>
              <a:ext cx="69227" cy="70824"/>
            </a:xfrm>
            <a:custGeom>
              <a:avLst/>
              <a:gdLst>
                <a:gd name="T0" fmla="*/ 49 w 130"/>
                <a:gd name="T1" fmla="*/ 133 h 133"/>
                <a:gd name="T2" fmla="*/ 0 w 130"/>
                <a:gd name="T3" fmla="*/ 0 h 133"/>
                <a:gd name="T4" fmla="*/ 32 w 130"/>
                <a:gd name="T5" fmla="*/ 0 h 133"/>
                <a:gd name="T6" fmla="*/ 66 w 130"/>
                <a:gd name="T7" fmla="*/ 106 h 133"/>
                <a:gd name="T8" fmla="*/ 67 w 130"/>
                <a:gd name="T9" fmla="*/ 106 h 133"/>
                <a:gd name="T10" fmla="*/ 102 w 130"/>
                <a:gd name="T11" fmla="*/ 0 h 133"/>
                <a:gd name="T12" fmla="*/ 130 w 130"/>
                <a:gd name="T13" fmla="*/ 0 h 133"/>
                <a:gd name="T14" fmla="*/ 81 w 130"/>
                <a:gd name="T15" fmla="*/ 133 h 133"/>
                <a:gd name="T16" fmla="*/ 49 w 130"/>
                <a:gd name="T17"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133">
                  <a:moveTo>
                    <a:pt x="49" y="133"/>
                  </a:moveTo>
                  <a:lnTo>
                    <a:pt x="0" y="0"/>
                  </a:lnTo>
                  <a:lnTo>
                    <a:pt x="32" y="0"/>
                  </a:lnTo>
                  <a:lnTo>
                    <a:pt x="66" y="106"/>
                  </a:lnTo>
                  <a:lnTo>
                    <a:pt x="67" y="106"/>
                  </a:lnTo>
                  <a:lnTo>
                    <a:pt x="102" y="0"/>
                  </a:lnTo>
                  <a:lnTo>
                    <a:pt x="130" y="0"/>
                  </a:lnTo>
                  <a:lnTo>
                    <a:pt x="81" y="133"/>
                  </a:lnTo>
                  <a:lnTo>
                    <a:pt x="49" y="133"/>
                  </a:lnTo>
                  <a:close/>
                </a:path>
              </a:pathLst>
            </a:custGeom>
            <a:solidFill>
              <a:srgbClr val="14378B"/>
            </a:solidFill>
            <a:ln>
              <a:noFill/>
            </a:ln>
          </p:spPr>
          <p:txBody>
            <a:bodyPr anchor="ctr"/>
            <a:lstStyle/>
            <a:p>
              <a:pPr algn="ctr"/>
              <a:endParaRPr/>
            </a:p>
          </p:txBody>
        </p:sp>
        <p:sp>
          <p:nvSpPr>
            <p:cNvPr id="99" name="îşļíďé">
              <a:extLst>
                <a:ext uri="{FF2B5EF4-FFF2-40B4-BE49-F238E27FC236}">
                  <a16:creationId xmlns:a16="http://schemas.microsoft.com/office/drawing/2014/main" id="{E294F74F-B75A-01C6-272A-8950B3C068A4}"/>
                </a:ext>
              </a:extLst>
            </p:cNvPr>
            <p:cNvSpPr/>
            <p:nvPr/>
          </p:nvSpPr>
          <p:spPr bwMode="auto">
            <a:xfrm>
              <a:off x="8353614" y="-121383"/>
              <a:ext cx="48991" cy="70824"/>
            </a:xfrm>
            <a:custGeom>
              <a:avLst/>
              <a:gdLst>
                <a:gd name="T0" fmla="*/ 0 w 92"/>
                <a:gd name="T1" fmla="*/ 133 h 133"/>
                <a:gd name="T2" fmla="*/ 0 w 92"/>
                <a:gd name="T3" fmla="*/ 0 h 133"/>
                <a:gd name="T4" fmla="*/ 90 w 92"/>
                <a:gd name="T5" fmla="*/ 0 h 133"/>
                <a:gd name="T6" fmla="*/ 90 w 92"/>
                <a:gd name="T7" fmla="*/ 22 h 133"/>
                <a:gd name="T8" fmla="*/ 29 w 92"/>
                <a:gd name="T9" fmla="*/ 22 h 133"/>
                <a:gd name="T10" fmla="*/ 29 w 92"/>
                <a:gd name="T11" fmla="*/ 53 h 133"/>
                <a:gd name="T12" fmla="*/ 86 w 92"/>
                <a:gd name="T13" fmla="*/ 53 h 133"/>
                <a:gd name="T14" fmla="*/ 86 w 92"/>
                <a:gd name="T15" fmla="*/ 75 h 133"/>
                <a:gd name="T16" fmla="*/ 29 w 92"/>
                <a:gd name="T17" fmla="*/ 75 h 133"/>
                <a:gd name="T18" fmla="*/ 29 w 92"/>
                <a:gd name="T19" fmla="*/ 111 h 133"/>
                <a:gd name="T20" fmla="*/ 92 w 92"/>
                <a:gd name="T21" fmla="*/ 111 h 133"/>
                <a:gd name="T22" fmla="*/ 92 w 92"/>
                <a:gd name="T23" fmla="*/ 133 h 133"/>
                <a:gd name="T24" fmla="*/ 0 w 92"/>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2" h="133">
                  <a:moveTo>
                    <a:pt x="0" y="133"/>
                  </a:moveTo>
                  <a:lnTo>
                    <a:pt x="0" y="0"/>
                  </a:lnTo>
                  <a:lnTo>
                    <a:pt x="90" y="0"/>
                  </a:lnTo>
                  <a:lnTo>
                    <a:pt x="90" y="22"/>
                  </a:lnTo>
                  <a:lnTo>
                    <a:pt x="29" y="22"/>
                  </a:lnTo>
                  <a:lnTo>
                    <a:pt x="29" y="53"/>
                  </a:lnTo>
                  <a:lnTo>
                    <a:pt x="86" y="53"/>
                  </a:lnTo>
                  <a:lnTo>
                    <a:pt x="86" y="75"/>
                  </a:lnTo>
                  <a:lnTo>
                    <a:pt x="29" y="75"/>
                  </a:lnTo>
                  <a:lnTo>
                    <a:pt x="29" y="111"/>
                  </a:lnTo>
                  <a:lnTo>
                    <a:pt x="92" y="111"/>
                  </a:lnTo>
                  <a:lnTo>
                    <a:pt x="92" y="133"/>
                  </a:lnTo>
                  <a:lnTo>
                    <a:pt x="0" y="133"/>
                  </a:lnTo>
                  <a:close/>
                </a:path>
              </a:pathLst>
            </a:custGeom>
            <a:solidFill>
              <a:srgbClr val="14378B"/>
            </a:solidFill>
            <a:ln>
              <a:noFill/>
            </a:ln>
          </p:spPr>
          <p:txBody>
            <a:bodyPr anchor="ctr"/>
            <a:lstStyle/>
            <a:p>
              <a:pPr algn="ctr"/>
              <a:endParaRPr/>
            </a:p>
          </p:txBody>
        </p:sp>
        <p:sp>
          <p:nvSpPr>
            <p:cNvPr id="100" name="íšļîḓé">
              <a:extLst>
                <a:ext uri="{FF2B5EF4-FFF2-40B4-BE49-F238E27FC236}">
                  <a16:creationId xmlns:a16="http://schemas.microsoft.com/office/drawing/2014/main" id="{B9AA324D-96BB-476C-2F9B-FED12EEE933C}"/>
                </a:ext>
              </a:extLst>
            </p:cNvPr>
            <p:cNvSpPr/>
            <p:nvPr/>
          </p:nvSpPr>
          <p:spPr bwMode="auto">
            <a:xfrm>
              <a:off x="8417515" y="-121383"/>
              <a:ext cx="57511" cy="70824"/>
            </a:xfrm>
            <a:custGeom>
              <a:avLst/>
              <a:gdLst>
                <a:gd name="T0" fmla="*/ 27 w 103"/>
                <a:gd name="T1" fmla="*/ 21 h 127"/>
                <a:gd name="T2" fmla="*/ 27 w 103"/>
                <a:gd name="T3" fmla="*/ 55 h 127"/>
                <a:gd name="T4" fmla="*/ 50 w 103"/>
                <a:gd name="T5" fmla="*/ 55 h 127"/>
                <a:gd name="T6" fmla="*/ 70 w 103"/>
                <a:gd name="T7" fmla="*/ 37 h 127"/>
                <a:gd name="T8" fmla="*/ 50 w 103"/>
                <a:gd name="T9" fmla="*/ 21 h 127"/>
                <a:gd name="T10" fmla="*/ 27 w 103"/>
                <a:gd name="T11" fmla="*/ 21 h 127"/>
                <a:gd name="T12" fmla="*/ 27 w 103"/>
                <a:gd name="T13" fmla="*/ 76 h 127"/>
                <a:gd name="T14" fmla="*/ 27 w 103"/>
                <a:gd name="T15" fmla="*/ 127 h 127"/>
                <a:gd name="T16" fmla="*/ 0 w 103"/>
                <a:gd name="T17" fmla="*/ 127 h 127"/>
                <a:gd name="T18" fmla="*/ 0 w 103"/>
                <a:gd name="T19" fmla="*/ 0 h 127"/>
                <a:gd name="T20" fmla="*/ 54 w 103"/>
                <a:gd name="T21" fmla="*/ 0 h 127"/>
                <a:gd name="T22" fmla="*/ 98 w 103"/>
                <a:gd name="T23" fmla="*/ 33 h 127"/>
                <a:gd name="T24" fmla="*/ 72 w 103"/>
                <a:gd name="T25" fmla="*/ 64 h 127"/>
                <a:gd name="T26" fmla="*/ 72 w 103"/>
                <a:gd name="T27" fmla="*/ 65 h 127"/>
                <a:gd name="T28" fmla="*/ 95 w 103"/>
                <a:gd name="T29" fmla="*/ 93 h 127"/>
                <a:gd name="T30" fmla="*/ 96 w 103"/>
                <a:gd name="T31" fmla="*/ 97 h 127"/>
                <a:gd name="T32" fmla="*/ 103 w 103"/>
                <a:gd name="T33" fmla="*/ 127 h 127"/>
                <a:gd name="T34" fmla="*/ 73 w 103"/>
                <a:gd name="T35" fmla="*/ 127 h 127"/>
                <a:gd name="T36" fmla="*/ 68 w 103"/>
                <a:gd name="T37" fmla="*/ 93 h 127"/>
                <a:gd name="T38" fmla="*/ 56 w 103"/>
                <a:gd name="T39" fmla="*/ 76 h 127"/>
                <a:gd name="T40" fmla="*/ 27 w 103"/>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3" h="127">
                  <a:moveTo>
                    <a:pt x="27" y="21"/>
                  </a:moveTo>
                  <a:cubicBezTo>
                    <a:pt x="27" y="55"/>
                    <a:pt x="27" y="55"/>
                    <a:pt x="27" y="55"/>
                  </a:cubicBezTo>
                  <a:cubicBezTo>
                    <a:pt x="50" y="55"/>
                    <a:pt x="50" y="55"/>
                    <a:pt x="50" y="55"/>
                  </a:cubicBezTo>
                  <a:cubicBezTo>
                    <a:pt x="63" y="55"/>
                    <a:pt x="70" y="49"/>
                    <a:pt x="70" y="37"/>
                  </a:cubicBezTo>
                  <a:cubicBezTo>
                    <a:pt x="70"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5" y="66"/>
                    <a:pt x="92" y="75"/>
                    <a:pt x="95" y="93"/>
                  </a:cubicBezTo>
                  <a:cubicBezTo>
                    <a:pt x="95" y="95"/>
                    <a:pt x="96" y="96"/>
                    <a:pt x="96" y="97"/>
                  </a:cubicBezTo>
                  <a:cubicBezTo>
                    <a:pt x="97" y="112"/>
                    <a:pt x="99" y="122"/>
                    <a:pt x="103" y="127"/>
                  </a:cubicBezTo>
                  <a:cubicBezTo>
                    <a:pt x="73" y="127"/>
                    <a:pt x="73" y="127"/>
                    <a:pt x="73" y="127"/>
                  </a:cubicBezTo>
                  <a:cubicBezTo>
                    <a:pt x="70" y="116"/>
                    <a:pt x="69"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101" name="ïṩlïdé">
              <a:extLst>
                <a:ext uri="{FF2B5EF4-FFF2-40B4-BE49-F238E27FC236}">
                  <a16:creationId xmlns:a16="http://schemas.microsoft.com/office/drawing/2014/main" id="{926C5916-C9EE-8CF9-0B68-C2B0FAB96A58}"/>
                </a:ext>
              </a:extLst>
            </p:cNvPr>
            <p:cNvSpPr/>
            <p:nvPr/>
          </p:nvSpPr>
          <p:spPr bwMode="auto">
            <a:xfrm>
              <a:off x="8483547"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6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6" y="0"/>
                  </a:cubicBezTo>
                  <a:cubicBezTo>
                    <a:pt x="84" y="2"/>
                    <a:pt x="98" y="15"/>
                    <a:pt x="100" y="39"/>
                  </a:cubicBezTo>
                  <a:close/>
                </a:path>
              </a:pathLst>
            </a:custGeom>
            <a:solidFill>
              <a:srgbClr val="14378B"/>
            </a:solidFill>
            <a:ln>
              <a:noFill/>
            </a:ln>
          </p:spPr>
          <p:txBody>
            <a:bodyPr anchor="ctr"/>
            <a:lstStyle/>
            <a:p>
              <a:pPr algn="ctr"/>
              <a:endParaRPr/>
            </a:p>
          </p:txBody>
        </p:sp>
        <p:sp>
          <p:nvSpPr>
            <p:cNvPr id="102" name="îṩlïḍê">
              <a:extLst>
                <a:ext uri="{FF2B5EF4-FFF2-40B4-BE49-F238E27FC236}">
                  <a16:creationId xmlns:a16="http://schemas.microsoft.com/office/drawing/2014/main" id="{D7C4A817-D394-BB49-D50B-8A66EF58D25E}"/>
                </a:ext>
              </a:extLst>
            </p:cNvPr>
            <p:cNvSpPr/>
            <p:nvPr/>
          </p:nvSpPr>
          <p:spPr bwMode="auto">
            <a:xfrm>
              <a:off x="8555437" y="-121383"/>
              <a:ext cx="15443" cy="70824"/>
            </a:xfrm>
            <a:prstGeom prst="rect">
              <a:avLst/>
            </a:prstGeom>
            <a:solidFill>
              <a:srgbClr val="14378B"/>
            </a:solidFill>
            <a:ln>
              <a:noFill/>
            </a:ln>
          </p:spPr>
          <p:txBody>
            <a:bodyPr anchor="ctr"/>
            <a:lstStyle/>
            <a:p>
              <a:pPr algn="ctr"/>
              <a:endParaRPr/>
            </a:p>
          </p:txBody>
        </p:sp>
        <p:sp>
          <p:nvSpPr>
            <p:cNvPr id="149" name="ïSliḋè">
              <a:extLst>
                <a:ext uri="{FF2B5EF4-FFF2-40B4-BE49-F238E27FC236}">
                  <a16:creationId xmlns:a16="http://schemas.microsoft.com/office/drawing/2014/main" id="{F6BB8026-B138-06A6-1C91-14DAF72761B9}"/>
                </a:ext>
              </a:extLst>
            </p:cNvPr>
            <p:cNvSpPr/>
            <p:nvPr/>
          </p:nvSpPr>
          <p:spPr bwMode="auto">
            <a:xfrm>
              <a:off x="8580997" y="-121383"/>
              <a:ext cx="57511" cy="70824"/>
            </a:xfrm>
            <a:custGeom>
              <a:avLst/>
              <a:gdLst>
                <a:gd name="T0" fmla="*/ 0 w 108"/>
                <a:gd name="T1" fmla="*/ 22 h 133"/>
                <a:gd name="T2" fmla="*/ 0 w 108"/>
                <a:gd name="T3" fmla="*/ 0 h 133"/>
                <a:gd name="T4" fmla="*/ 108 w 108"/>
                <a:gd name="T5" fmla="*/ 0 h 133"/>
                <a:gd name="T6" fmla="*/ 108 w 108"/>
                <a:gd name="T7" fmla="*/ 22 h 133"/>
                <a:gd name="T8" fmla="*/ 68 w 108"/>
                <a:gd name="T9" fmla="*/ 22 h 133"/>
                <a:gd name="T10" fmla="*/ 68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8" y="22"/>
                  </a:lnTo>
                  <a:lnTo>
                    <a:pt x="68" y="133"/>
                  </a:lnTo>
                  <a:lnTo>
                    <a:pt x="40" y="133"/>
                  </a:lnTo>
                  <a:lnTo>
                    <a:pt x="40" y="22"/>
                  </a:lnTo>
                  <a:lnTo>
                    <a:pt x="0" y="22"/>
                  </a:lnTo>
                  <a:close/>
                </a:path>
              </a:pathLst>
            </a:custGeom>
            <a:solidFill>
              <a:srgbClr val="14378B"/>
            </a:solidFill>
            <a:ln>
              <a:noFill/>
            </a:ln>
          </p:spPr>
          <p:txBody>
            <a:bodyPr anchor="ctr"/>
            <a:lstStyle/>
            <a:p>
              <a:pPr algn="ctr"/>
              <a:endParaRPr/>
            </a:p>
          </p:txBody>
        </p:sp>
        <p:sp>
          <p:nvSpPr>
            <p:cNvPr id="150" name="îś1îde">
              <a:extLst>
                <a:ext uri="{FF2B5EF4-FFF2-40B4-BE49-F238E27FC236}">
                  <a16:creationId xmlns:a16="http://schemas.microsoft.com/office/drawing/2014/main" id="{C0E074F9-4AE8-E3A8-384F-7729183B814E}"/>
                </a:ext>
              </a:extLst>
            </p:cNvPr>
            <p:cNvSpPr/>
            <p:nvPr/>
          </p:nvSpPr>
          <p:spPr bwMode="auto">
            <a:xfrm>
              <a:off x="8644366" y="-121383"/>
              <a:ext cx="63369" cy="70824"/>
            </a:xfrm>
            <a:custGeom>
              <a:avLst/>
              <a:gdLst>
                <a:gd name="T0" fmla="*/ 45 w 119"/>
                <a:gd name="T1" fmla="*/ 133 h 133"/>
                <a:gd name="T2" fmla="*/ 45 w 119"/>
                <a:gd name="T3" fmla="*/ 90 h 133"/>
                <a:gd name="T4" fmla="*/ 0 w 119"/>
                <a:gd name="T5" fmla="*/ 0 h 133"/>
                <a:gd name="T6" fmla="*/ 34 w 119"/>
                <a:gd name="T7" fmla="*/ 0 h 133"/>
                <a:gd name="T8" fmla="*/ 61 w 119"/>
                <a:gd name="T9" fmla="*/ 61 h 133"/>
                <a:gd name="T10" fmla="*/ 89 w 119"/>
                <a:gd name="T11" fmla="*/ 0 h 133"/>
                <a:gd name="T12" fmla="*/ 119 w 119"/>
                <a:gd name="T13" fmla="*/ 0 h 133"/>
                <a:gd name="T14" fmla="*/ 74 w 119"/>
                <a:gd name="T15" fmla="*/ 90 h 133"/>
                <a:gd name="T16" fmla="*/ 74 w 119"/>
                <a:gd name="T17" fmla="*/ 133 h 133"/>
                <a:gd name="T18" fmla="*/ 45 w 119"/>
                <a:gd name="T19"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9" h="133">
                  <a:moveTo>
                    <a:pt x="45" y="133"/>
                  </a:moveTo>
                  <a:lnTo>
                    <a:pt x="45" y="90"/>
                  </a:lnTo>
                  <a:lnTo>
                    <a:pt x="0" y="0"/>
                  </a:lnTo>
                  <a:lnTo>
                    <a:pt x="34" y="0"/>
                  </a:lnTo>
                  <a:lnTo>
                    <a:pt x="61" y="61"/>
                  </a:lnTo>
                  <a:lnTo>
                    <a:pt x="89" y="0"/>
                  </a:lnTo>
                  <a:lnTo>
                    <a:pt x="119" y="0"/>
                  </a:lnTo>
                  <a:lnTo>
                    <a:pt x="74" y="90"/>
                  </a:lnTo>
                  <a:lnTo>
                    <a:pt x="74" y="133"/>
                  </a:lnTo>
                  <a:lnTo>
                    <a:pt x="45" y="133"/>
                  </a:lnTo>
                  <a:close/>
                </a:path>
              </a:pathLst>
            </a:custGeom>
            <a:solidFill>
              <a:srgbClr val="14378B"/>
            </a:solidFill>
            <a:ln>
              <a:noFill/>
            </a:ln>
          </p:spPr>
          <p:txBody>
            <a:bodyPr anchor="ctr"/>
            <a:lstStyle/>
            <a:p>
              <a:pPr algn="ctr"/>
              <a:endParaRPr/>
            </a:p>
          </p:txBody>
        </p:sp>
        <p:grpSp>
          <p:nvGrpSpPr>
            <p:cNvPr id="151" name="组合 150">
              <a:extLst>
                <a:ext uri="{FF2B5EF4-FFF2-40B4-BE49-F238E27FC236}">
                  <a16:creationId xmlns:a16="http://schemas.microsoft.com/office/drawing/2014/main" id="{18A3587D-B96D-1386-FDEB-8A8EB0269D1B}"/>
                </a:ext>
              </a:extLst>
            </p:cNvPr>
            <p:cNvGrpSpPr/>
            <p:nvPr/>
          </p:nvGrpSpPr>
          <p:grpSpPr>
            <a:xfrm>
              <a:off x="6468241" y="-589995"/>
              <a:ext cx="621463" cy="623075"/>
              <a:chOff x="5786829" y="126955"/>
              <a:chExt cx="1534722" cy="1538704"/>
            </a:xfrm>
            <a:solidFill>
              <a:srgbClr val="14378B"/>
            </a:solidFill>
          </p:grpSpPr>
          <p:sp>
            <p:nvSpPr>
              <p:cNvPr id="152" name="任意多边形: 形状 151">
                <a:extLst>
                  <a:ext uri="{FF2B5EF4-FFF2-40B4-BE49-F238E27FC236}">
                    <a16:creationId xmlns:a16="http://schemas.microsoft.com/office/drawing/2014/main" id="{40B4BFCA-B1A1-8A7A-BA5A-724B28803583}"/>
                  </a:ext>
                </a:extLst>
              </p:cNvPr>
              <p:cNvSpPr/>
              <p:nvPr/>
            </p:nvSpPr>
            <p:spPr bwMode="auto">
              <a:xfrm>
                <a:off x="5786829" y="126955"/>
                <a:ext cx="1534722" cy="1538704"/>
              </a:xfrm>
              <a:custGeom>
                <a:avLst/>
                <a:gdLst>
                  <a:gd name="connsiteX0" fmla="*/ 767361 w 1534722"/>
                  <a:gd name="connsiteY0" fmla="*/ 17259 h 1538704"/>
                  <a:gd name="connsiteX1" fmla="*/ 16594 w 1534722"/>
                  <a:gd name="connsiteY1" fmla="*/ 769353 h 1538704"/>
                  <a:gd name="connsiteX2" fmla="*/ 767361 w 1534722"/>
                  <a:gd name="connsiteY2" fmla="*/ 1521447 h 1538704"/>
                  <a:gd name="connsiteX3" fmla="*/ 1518128 w 1534722"/>
                  <a:gd name="connsiteY3" fmla="*/ 769353 h 1538704"/>
                  <a:gd name="connsiteX4" fmla="*/ 767361 w 1534722"/>
                  <a:gd name="connsiteY4" fmla="*/ 17259 h 1538704"/>
                  <a:gd name="connsiteX5" fmla="*/ 767361 w 1534722"/>
                  <a:gd name="connsiteY5" fmla="*/ 0 h 1538704"/>
                  <a:gd name="connsiteX6" fmla="*/ 1534722 w 1534722"/>
                  <a:gd name="connsiteY6" fmla="*/ 769352 h 1538704"/>
                  <a:gd name="connsiteX7" fmla="*/ 767361 w 1534722"/>
                  <a:gd name="connsiteY7" fmla="*/ 1538704 h 1538704"/>
                  <a:gd name="connsiteX8" fmla="*/ 0 w 1534722"/>
                  <a:gd name="connsiteY8" fmla="*/ 769352 h 1538704"/>
                  <a:gd name="connsiteX9" fmla="*/ 767361 w 1534722"/>
                  <a:gd name="connsiteY9" fmla="*/ 0 h 1538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34722" h="1538704">
                    <a:moveTo>
                      <a:pt x="767361" y="17259"/>
                    </a:moveTo>
                    <a:cubicBezTo>
                      <a:pt x="352724" y="17259"/>
                      <a:pt x="16594" y="353983"/>
                      <a:pt x="16594" y="769353"/>
                    </a:cubicBezTo>
                    <a:cubicBezTo>
                      <a:pt x="16594" y="1184723"/>
                      <a:pt x="352724" y="1521447"/>
                      <a:pt x="767361" y="1521447"/>
                    </a:cubicBezTo>
                    <a:cubicBezTo>
                      <a:pt x="1181998" y="1521447"/>
                      <a:pt x="1518128" y="1184723"/>
                      <a:pt x="1518128" y="769353"/>
                    </a:cubicBezTo>
                    <a:cubicBezTo>
                      <a:pt x="1518128" y="353983"/>
                      <a:pt x="1181998" y="17259"/>
                      <a:pt x="767361" y="17259"/>
                    </a:cubicBezTo>
                    <a:close/>
                    <a:moveTo>
                      <a:pt x="767361" y="0"/>
                    </a:moveTo>
                    <a:cubicBezTo>
                      <a:pt x="1191163" y="0"/>
                      <a:pt x="1534722" y="344451"/>
                      <a:pt x="1534722" y="769352"/>
                    </a:cubicBezTo>
                    <a:cubicBezTo>
                      <a:pt x="1534722" y="1194253"/>
                      <a:pt x="1191163" y="1538704"/>
                      <a:pt x="767361" y="1538704"/>
                    </a:cubicBezTo>
                    <a:cubicBezTo>
                      <a:pt x="343559" y="1538704"/>
                      <a:pt x="0" y="1194253"/>
                      <a:pt x="0" y="769352"/>
                    </a:cubicBezTo>
                    <a:cubicBezTo>
                      <a:pt x="0" y="344451"/>
                      <a:pt x="343559" y="0"/>
                      <a:pt x="767361" y="0"/>
                    </a:cubicBezTo>
                    <a:close/>
                  </a:path>
                </a:pathLst>
              </a:custGeom>
              <a:grpFill/>
              <a:ln>
                <a:noFill/>
              </a:ln>
            </p:spPr>
            <p:txBody>
              <a:bodyPr wrap="square" anchor="ctr">
                <a:noAutofit/>
              </a:bodyPr>
              <a:lstStyle/>
              <a:p>
                <a:pPr algn="ctr"/>
                <a:endParaRPr/>
              </a:p>
            </p:txBody>
          </p:sp>
          <p:sp>
            <p:nvSpPr>
              <p:cNvPr id="153" name="任意多边形: 形状 152">
                <a:extLst>
                  <a:ext uri="{FF2B5EF4-FFF2-40B4-BE49-F238E27FC236}">
                    <a16:creationId xmlns:a16="http://schemas.microsoft.com/office/drawing/2014/main" id="{493F9042-F830-9268-4B0C-0475602DBB62}"/>
                  </a:ext>
                </a:extLst>
              </p:cNvPr>
              <p:cNvSpPr/>
              <p:nvPr/>
            </p:nvSpPr>
            <p:spPr bwMode="auto">
              <a:xfrm>
                <a:off x="5939505" y="279629"/>
                <a:ext cx="1230700" cy="1233354"/>
              </a:xfrm>
              <a:custGeom>
                <a:avLst/>
                <a:gdLst>
                  <a:gd name="connsiteX0" fmla="*/ 615350 w 1230700"/>
                  <a:gd name="connsiteY0" fmla="*/ 15931 h 1233354"/>
                  <a:gd name="connsiteX1" fmla="*/ 17259 w 1230700"/>
                  <a:gd name="connsiteY1" fmla="*/ 616012 h 1233354"/>
                  <a:gd name="connsiteX2" fmla="*/ 615350 w 1230700"/>
                  <a:gd name="connsiteY2" fmla="*/ 1216093 h 1233354"/>
                  <a:gd name="connsiteX3" fmla="*/ 1213441 w 1230700"/>
                  <a:gd name="connsiteY3" fmla="*/ 616012 h 1233354"/>
                  <a:gd name="connsiteX4" fmla="*/ 615350 w 1230700"/>
                  <a:gd name="connsiteY4" fmla="*/ 15931 h 1233354"/>
                  <a:gd name="connsiteX5" fmla="*/ 615350 w 1230700"/>
                  <a:gd name="connsiteY5" fmla="*/ 0 h 1233354"/>
                  <a:gd name="connsiteX6" fmla="*/ 1230700 w 1230700"/>
                  <a:gd name="connsiteY6" fmla="*/ 616677 h 1233354"/>
                  <a:gd name="connsiteX7" fmla="*/ 615350 w 1230700"/>
                  <a:gd name="connsiteY7" fmla="*/ 1233354 h 1233354"/>
                  <a:gd name="connsiteX8" fmla="*/ 0 w 1230700"/>
                  <a:gd name="connsiteY8" fmla="*/ 616677 h 1233354"/>
                  <a:gd name="connsiteX9" fmla="*/ 615350 w 1230700"/>
                  <a:gd name="connsiteY9" fmla="*/ 0 h 1233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0700" h="1233354">
                    <a:moveTo>
                      <a:pt x="615350" y="15931"/>
                    </a:moveTo>
                    <a:cubicBezTo>
                      <a:pt x="285033" y="15931"/>
                      <a:pt x="17259" y="284596"/>
                      <a:pt x="17259" y="616012"/>
                    </a:cubicBezTo>
                    <a:cubicBezTo>
                      <a:pt x="17259" y="947428"/>
                      <a:pt x="285033" y="1216093"/>
                      <a:pt x="615350" y="1216093"/>
                    </a:cubicBezTo>
                    <a:cubicBezTo>
                      <a:pt x="945667" y="1216093"/>
                      <a:pt x="1213441" y="947428"/>
                      <a:pt x="1213441" y="616012"/>
                    </a:cubicBezTo>
                    <a:cubicBezTo>
                      <a:pt x="1213441" y="284596"/>
                      <a:pt x="945667" y="15931"/>
                      <a:pt x="615350" y="15931"/>
                    </a:cubicBezTo>
                    <a:close/>
                    <a:moveTo>
                      <a:pt x="615350" y="0"/>
                    </a:moveTo>
                    <a:cubicBezTo>
                      <a:pt x="955198" y="0"/>
                      <a:pt x="1230700" y="276096"/>
                      <a:pt x="1230700" y="616677"/>
                    </a:cubicBezTo>
                    <a:cubicBezTo>
                      <a:pt x="1230700" y="957258"/>
                      <a:pt x="955198" y="1233354"/>
                      <a:pt x="615350" y="1233354"/>
                    </a:cubicBezTo>
                    <a:cubicBezTo>
                      <a:pt x="275502" y="1233354"/>
                      <a:pt x="0" y="957258"/>
                      <a:pt x="0" y="616677"/>
                    </a:cubicBezTo>
                    <a:cubicBezTo>
                      <a:pt x="0" y="276096"/>
                      <a:pt x="275502" y="0"/>
                      <a:pt x="615350" y="0"/>
                    </a:cubicBezTo>
                    <a:close/>
                  </a:path>
                </a:pathLst>
              </a:custGeom>
              <a:grpFill/>
              <a:ln>
                <a:noFill/>
              </a:ln>
            </p:spPr>
            <p:txBody>
              <a:bodyPr wrap="square" anchor="ctr">
                <a:noAutofit/>
              </a:bodyPr>
              <a:lstStyle/>
              <a:p>
                <a:pPr algn="ctr"/>
                <a:endParaRPr/>
              </a:p>
            </p:txBody>
          </p:sp>
          <p:sp>
            <p:nvSpPr>
              <p:cNvPr id="156" name="任意多边形: 形状 155">
                <a:extLst>
                  <a:ext uri="{FF2B5EF4-FFF2-40B4-BE49-F238E27FC236}">
                    <a16:creationId xmlns:a16="http://schemas.microsoft.com/office/drawing/2014/main" id="{7428CB7C-8EFE-5E07-927B-C60E5F1665E8}"/>
                  </a:ext>
                </a:extLst>
              </p:cNvPr>
              <p:cNvSpPr/>
              <p:nvPr/>
            </p:nvSpPr>
            <p:spPr bwMode="auto">
              <a:xfrm>
                <a:off x="5968710" y="308836"/>
                <a:ext cx="1172284" cy="1173612"/>
              </a:xfrm>
              <a:custGeom>
                <a:avLst/>
                <a:gdLst>
                  <a:gd name="connsiteX0" fmla="*/ 234991 w 1172284"/>
                  <a:gd name="connsiteY0" fmla="*/ 388993 h 1173612"/>
                  <a:gd name="connsiteX1" fmla="*/ 92968 w 1172284"/>
                  <a:gd name="connsiteY1" fmla="*/ 539400 h 1173612"/>
                  <a:gd name="connsiteX2" fmla="*/ 105500 w 1172284"/>
                  <a:gd name="connsiteY2" fmla="*/ 664739 h 1173612"/>
                  <a:gd name="connsiteX3" fmla="*/ 317142 w 1172284"/>
                  <a:gd name="connsiteY3" fmla="*/ 872245 h 1173612"/>
                  <a:gd name="connsiteX4" fmla="*/ 520429 w 1172284"/>
                  <a:gd name="connsiteY4" fmla="*/ 661954 h 1173612"/>
                  <a:gd name="connsiteX5" fmla="*/ 439671 w 1172284"/>
                  <a:gd name="connsiteY5" fmla="*/ 583965 h 1173612"/>
                  <a:gd name="connsiteX6" fmla="*/ 312964 w 1172284"/>
                  <a:gd name="connsiteY6" fmla="*/ 714875 h 1173612"/>
                  <a:gd name="connsiteX7" fmla="*/ 229422 w 1172284"/>
                  <a:gd name="connsiteY7" fmla="*/ 632708 h 1173612"/>
                  <a:gd name="connsiteX8" fmla="*/ 222460 w 1172284"/>
                  <a:gd name="connsiteY8" fmla="*/ 554719 h 1173612"/>
                  <a:gd name="connsiteX9" fmla="*/ 272585 w 1172284"/>
                  <a:gd name="connsiteY9" fmla="*/ 494835 h 1173612"/>
                  <a:gd name="connsiteX10" fmla="*/ 363090 w 1172284"/>
                  <a:gd name="connsiteY10" fmla="*/ 575609 h 1173612"/>
                  <a:gd name="connsiteX11" fmla="*/ 396507 w 1172284"/>
                  <a:gd name="connsiteY11" fmla="*/ 542185 h 1173612"/>
                  <a:gd name="connsiteX12" fmla="*/ 885806 w 1172284"/>
                  <a:gd name="connsiteY12" fmla="*/ 337217 h 1173612"/>
                  <a:gd name="connsiteX13" fmla="*/ 809299 w 1172284"/>
                  <a:gd name="connsiteY13" fmla="*/ 416766 h 1173612"/>
                  <a:gd name="connsiteX14" fmla="*/ 910845 w 1172284"/>
                  <a:gd name="connsiteY14" fmla="*/ 511666 h 1173612"/>
                  <a:gd name="connsiteX15" fmla="*/ 953967 w 1172284"/>
                  <a:gd name="connsiteY15" fmla="*/ 619127 h 1173612"/>
                  <a:gd name="connsiteX16" fmla="*/ 891370 w 1172284"/>
                  <a:gd name="connsiteY16" fmla="*/ 691698 h 1173612"/>
                  <a:gd name="connsiteX17" fmla="*/ 711926 w 1172284"/>
                  <a:gd name="connsiteY17" fmla="*/ 517249 h 1173612"/>
                  <a:gd name="connsiteX18" fmla="*/ 675759 w 1172284"/>
                  <a:gd name="connsiteY18" fmla="*/ 552138 h 1173612"/>
                  <a:gd name="connsiteX19" fmla="*/ 930319 w 1172284"/>
                  <a:gd name="connsiteY19" fmla="*/ 800554 h 1173612"/>
                  <a:gd name="connsiteX20" fmla="*/ 1081942 w 1172284"/>
                  <a:gd name="connsiteY20" fmla="*/ 642852 h 1173612"/>
                  <a:gd name="connsiteX21" fmla="*/ 1066641 w 1172284"/>
                  <a:gd name="connsiteY21" fmla="*/ 513062 h 1173612"/>
                  <a:gd name="connsiteX22" fmla="*/ 885806 w 1172284"/>
                  <a:gd name="connsiteY22" fmla="*/ 337217 h 1173612"/>
                  <a:gd name="connsiteX23" fmla="*/ 550424 w 1172284"/>
                  <a:gd name="connsiteY23" fmla="*/ 67506 h 1173612"/>
                  <a:gd name="connsiteX24" fmla="*/ 442771 w 1172284"/>
                  <a:gd name="connsiteY24" fmla="*/ 144464 h 1173612"/>
                  <a:gd name="connsiteX25" fmla="*/ 260214 w 1172284"/>
                  <a:gd name="connsiteY25" fmla="*/ 345494 h 1173612"/>
                  <a:gd name="connsiteX26" fmla="*/ 757716 w 1172284"/>
                  <a:gd name="connsiteY26" fmla="*/ 832715 h 1173612"/>
                  <a:gd name="connsiteX27" fmla="*/ 660167 w 1172284"/>
                  <a:gd name="connsiteY27" fmla="*/ 929042 h 1173612"/>
                  <a:gd name="connsiteX28" fmla="*/ 554256 w 1172284"/>
                  <a:gd name="connsiteY28" fmla="*/ 954171 h 1173612"/>
                  <a:gd name="connsiteX29" fmla="*/ 456707 w 1172284"/>
                  <a:gd name="connsiteY29" fmla="*/ 856448 h 1173612"/>
                  <a:gd name="connsiteX30" fmla="*/ 584915 w 1172284"/>
                  <a:gd name="connsiteY30" fmla="*/ 725219 h 1173612"/>
                  <a:gd name="connsiteX31" fmla="*/ 543108 w 1172284"/>
                  <a:gd name="connsiteY31" fmla="*/ 686130 h 1173612"/>
                  <a:gd name="connsiteX32" fmla="*/ 342435 w 1172284"/>
                  <a:gd name="connsiteY32" fmla="*/ 895537 h 1173612"/>
                  <a:gd name="connsiteX33" fmla="*/ 505481 w 1172284"/>
                  <a:gd name="connsiteY33" fmla="*/ 1064459 h 1173612"/>
                  <a:gd name="connsiteX34" fmla="*/ 675496 w 1172284"/>
                  <a:gd name="connsiteY34" fmla="*/ 1063063 h 1173612"/>
                  <a:gd name="connsiteX35" fmla="*/ 905434 w 1172284"/>
                  <a:gd name="connsiteY35" fmla="*/ 829923 h 1173612"/>
                  <a:gd name="connsiteX36" fmla="*/ 400964 w 1172284"/>
                  <a:gd name="connsiteY36" fmla="*/ 344098 h 1173612"/>
                  <a:gd name="connsiteX37" fmla="*/ 512449 w 1172284"/>
                  <a:gd name="connsiteY37" fmla="*/ 222642 h 1173612"/>
                  <a:gd name="connsiteX38" fmla="*/ 601637 w 1172284"/>
                  <a:gd name="connsiteY38" fmla="*/ 215662 h 1173612"/>
                  <a:gd name="connsiteX39" fmla="*/ 742387 w 1172284"/>
                  <a:gd name="connsiteY39" fmla="*/ 349683 h 1173612"/>
                  <a:gd name="connsiteX40" fmla="*/ 611392 w 1172284"/>
                  <a:gd name="connsiteY40" fmla="*/ 482307 h 1173612"/>
                  <a:gd name="connsiteX41" fmla="*/ 646231 w 1172284"/>
                  <a:gd name="connsiteY41" fmla="*/ 518604 h 1173612"/>
                  <a:gd name="connsiteX42" fmla="*/ 853872 w 1172284"/>
                  <a:gd name="connsiteY42" fmla="*/ 307801 h 1173612"/>
                  <a:gd name="connsiteX43" fmla="*/ 664348 w 1172284"/>
                  <a:gd name="connsiteY43" fmla="*/ 119335 h 1173612"/>
                  <a:gd name="connsiteX44" fmla="*/ 550424 w 1172284"/>
                  <a:gd name="connsiteY44" fmla="*/ 67506 h 1173612"/>
                  <a:gd name="connsiteX45" fmla="*/ 586142 w 1172284"/>
                  <a:gd name="connsiteY45" fmla="*/ 0 h 1173612"/>
                  <a:gd name="connsiteX46" fmla="*/ 1172284 w 1172284"/>
                  <a:gd name="connsiteY46" fmla="*/ 586806 h 1173612"/>
                  <a:gd name="connsiteX47" fmla="*/ 586142 w 1172284"/>
                  <a:gd name="connsiteY47" fmla="*/ 1173612 h 1173612"/>
                  <a:gd name="connsiteX48" fmla="*/ 0 w 1172284"/>
                  <a:gd name="connsiteY48" fmla="*/ 586806 h 1173612"/>
                  <a:gd name="connsiteX49" fmla="*/ 586142 w 1172284"/>
                  <a:gd name="connsiteY49" fmla="*/ 0 h 1173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172284" h="1173612">
                    <a:moveTo>
                      <a:pt x="234991" y="388993"/>
                    </a:moveTo>
                    <a:cubicBezTo>
                      <a:pt x="234991" y="388993"/>
                      <a:pt x="234991" y="388993"/>
                      <a:pt x="92968" y="539400"/>
                    </a:cubicBezTo>
                    <a:cubicBezTo>
                      <a:pt x="67905" y="565860"/>
                      <a:pt x="63728" y="624352"/>
                      <a:pt x="105500" y="664739"/>
                    </a:cubicBezTo>
                    <a:cubicBezTo>
                      <a:pt x="105500" y="664739"/>
                      <a:pt x="105500" y="664739"/>
                      <a:pt x="317142" y="872245"/>
                    </a:cubicBezTo>
                    <a:cubicBezTo>
                      <a:pt x="317142" y="872245"/>
                      <a:pt x="317142" y="872245"/>
                      <a:pt x="520429" y="661954"/>
                    </a:cubicBezTo>
                    <a:cubicBezTo>
                      <a:pt x="520429" y="661954"/>
                      <a:pt x="520429" y="661954"/>
                      <a:pt x="439671" y="583965"/>
                    </a:cubicBezTo>
                    <a:cubicBezTo>
                      <a:pt x="439671" y="583965"/>
                      <a:pt x="439671" y="583965"/>
                      <a:pt x="312964" y="714875"/>
                    </a:cubicBezTo>
                    <a:cubicBezTo>
                      <a:pt x="312964" y="714875"/>
                      <a:pt x="312964" y="714875"/>
                      <a:pt x="229422" y="632708"/>
                    </a:cubicBezTo>
                    <a:cubicBezTo>
                      <a:pt x="209928" y="606248"/>
                      <a:pt x="202966" y="581180"/>
                      <a:pt x="222460" y="554719"/>
                    </a:cubicBezTo>
                    <a:cubicBezTo>
                      <a:pt x="222460" y="554719"/>
                      <a:pt x="222460" y="554719"/>
                      <a:pt x="272585" y="494835"/>
                    </a:cubicBezTo>
                    <a:cubicBezTo>
                      <a:pt x="272585" y="494835"/>
                      <a:pt x="272585" y="494835"/>
                      <a:pt x="363090" y="575609"/>
                    </a:cubicBezTo>
                    <a:cubicBezTo>
                      <a:pt x="363090" y="575609"/>
                      <a:pt x="363090" y="575609"/>
                      <a:pt x="396507" y="542185"/>
                    </a:cubicBezTo>
                    <a:close/>
                    <a:moveTo>
                      <a:pt x="885806" y="337217"/>
                    </a:moveTo>
                    <a:cubicBezTo>
                      <a:pt x="809299" y="416766"/>
                      <a:pt x="809299" y="416766"/>
                      <a:pt x="809299" y="416766"/>
                    </a:cubicBezTo>
                    <a:cubicBezTo>
                      <a:pt x="910845" y="511666"/>
                      <a:pt x="910845" y="511666"/>
                      <a:pt x="910845" y="511666"/>
                    </a:cubicBezTo>
                    <a:cubicBezTo>
                      <a:pt x="949794" y="547952"/>
                      <a:pt x="972050" y="591215"/>
                      <a:pt x="953967" y="619127"/>
                    </a:cubicBezTo>
                    <a:cubicBezTo>
                      <a:pt x="891370" y="691698"/>
                      <a:pt x="891370" y="691698"/>
                      <a:pt x="891370" y="691698"/>
                    </a:cubicBezTo>
                    <a:lnTo>
                      <a:pt x="711926" y="517249"/>
                    </a:lnTo>
                    <a:cubicBezTo>
                      <a:pt x="675759" y="552138"/>
                      <a:pt x="675759" y="552138"/>
                      <a:pt x="675759" y="552138"/>
                    </a:cubicBezTo>
                    <a:cubicBezTo>
                      <a:pt x="930319" y="800554"/>
                      <a:pt x="930319" y="800554"/>
                      <a:pt x="930319" y="800554"/>
                    </a:cubicBezTo>
                    <a:cubicBezTo>
                      <a:pt x="1081942" y="642852"/>
                      <a:pt x="1081942" y="642852"/>
                      <a:pt x="1081942" y="642852"/>
                    </a:cubicBezTo>
                    <a:cubicBezTo>
                      <a:pt x="1112545" y="613545"/>
                      <a:pt x="1095853" y="538182"/>
                      <a:pt x="1066641" y="513062"/>
                    </a:cubicBezTo>
                    <a:cubicBezTo>
                      <a:pt x="885806" y="337217"/>
                      <a:pt x="885806" y="337217"/>
                      <a:pt x="885806" y="337217"/>
                    </a:cubicBezTo>
                    <a:close/>
                    <a:moveTo>
                      <a:pt x="550424" y="67506"/>
                    </a:moveTo>
                    <a:cubicBezTo>
                      <a:pt x="515237" y="71869"/>
                      <a:pt x="481094" y="97696"/>
                      <a:pt x="442771" y="144464"/>
                    </a:cubicBezTo>
                    <a:cubicBezTo>
                      <a:pt x="260214" y="345494"/>
                      <a:pt x="260214" y="345494"/>
                      <a:pt x="260214" y="345494"/>
                    </a:cubicBezTo>
                    <a:cubicBezTo>
                      <a:pt x="757716" y="832715"/>
                      <a:pt x="757716" y="832715"/>
                      <a:pt x="757716" y="832715"/>
                    </a:cubicBezTo>
                    <a:cubicBezTo>
                      <a:pt x="660167" y="929042"/>
                      <a:pt x="660167" y="929042"/>
                      <a:pt x="660167" y="929042"/>
                    </a:cubicBezTo>
                    <a:cubicBezTo>
                      <a:pt x="625328" y="962548"/>
                      <a:pt x="577947" y="975112"/>
                      <a:pt x="554256" y="954171"/>
                    </a:cubicBezTo>
                    <a:cubicBezTo>
                      <a:pt x="456707" y="856448"/>
                      <a:pt x="456707" y="856448"/>
                      <a:pt x="456707" y="856448"/>
                    </a:cubicBezTo>
                    <a:cubicBezTo>
                      <a:pt x="584915" y="725219"/>
                      <a:pt x="584915" y="725219"/>
                      <a:pt x="584915" y="725219"/>
                    </a:cubicBezTo>
                    <a:lnTo>
                      <a:pt x="543108" y="686130"/>
                    </a:lnTo>
                    <a:cubicBezTo>
                      <a:pt x="342435" y="895537"/>
                      <a:pt x="342435" y="895537"/>
                      <a:pt x="342435" y="895537"/>
                    </a:cubicBezTo>
                    <a:cubicBezTo>
                      <a:pt x="505481" y="1064459"/>
                      <a:pt x="505481" y="1064459"/>
                      <a:pt x="505481" y="1064459"/>
                    </a:cubicBezTo>
                    <a:cubicBezTo>
                      <a:pt x="559830" y="1120301"/>
                      <a:pt x="608605" y="1124489"/>
                      <a:pt x="675496" y="1063063"/>
                    </a:cubicBezTo>
                    <a:cubicBezTo>
                      <a:pt x="905434" y="829923"/>
                      <a:pt x="905434" y="829923"/>
                      <a:pt x="905434" y="829923"/>
                    </a:cubicBezTo>
                    <a:cubicBezTo>
                      <a:pt x="400964" y="344098"/>
                      <a:pt x="400964" y="344098"/>
                      <a:pt x="400964" y="344098"/>
                    </a:cubicBezTo>
                    <a:cubicBezTo>
                      <a:pt x="512449" y="222642"/>
                      <a:pt x="512449" y="222642"/>
                      <a:pt x="512449" y="222642"/>
                    </a:cubicBezTo>
                    <a:cubicBezTo>
                      <a:pt x="512449" y="222642"/>
                      <a:pt x="554256" y="183553"/>
                      <a:pt x="601637" y="215662"/>
                    </a:cubicBezTo>
                    <a:cubicBezTo>
                      <a:pt x="649019" y="249167"/>
                      <a:pt x="743781" y="346890"/>
                      <a:pt x="742387" y="349683"/>
                    </a:cubicBezTo>
                    <a:cubicBezTo>
                      <a:pt x="611392" y="482307"/>
                      <a:pt x="611392" y="482307"/>
                      <a:pt x="611392" y="482307"/>
                    </a:cubicBezTo>
                    <a:cubicBezTo>
                      <a:pt x="646231" y="518604"/>
                      <a:pt x="646231" y="518604"/>
                      <a:pt x="646231" y="518604"/>
                    </a:cubicBezTo>
                    <a:cubicBezTo>
                      <a:pt x="853872" y="307801"/>
                      <a:pt x="853872" y="307801"/>
                      <a:pt x="853872" y="307801"/>
                    </a:cubicBezTo>
                    <a:cubicBezTo>
                      <a:pt x="664348" y="119335"/>
                      <a:pt x="664348" y="119335"/>
                      <a:pt x="664348" y="119335"/>
                    </a:cubicBezTo>
                    <a:cubicBezTo>
                      <a:pt x="621844" y="80245"/>
                      <a:pt x="585611" y="63144"/>
                      <a:pt x="550424" y="67506"/>
                    </a:cubicBezTo>
                    <a:close/>
                    <a:moveTo>
                      <a:pt x="586142" y="0"/>
                    </a:moveTo>
                    <a:cubicBezTo>
                      <a:pt x="909859" y="0"/>
                      <a:pt x="1172284" y="262722"/>
                      <a:pt x="1172284" y="586806"/>
                    </a:cubicBezTo>
                    <a:cubicBezTo>
                      <a:pt x="1172284" y="910890"/>
                      <a:pt x="909859" y="1173612"/>
                      <a:pt x="586142" y="1173612"/>
                    </a:cubicBezTo>
                    <a:cubicBezTo>
                      <a:pt x="262425" y="1173612"/>
                      <a:pt x="0" y="910890"/>
                      <a:pt x="0" y="586806"/>
                    </a:cubicBezTo>
                    <a:cubicBezTo>
                      <a:pt x="0" y="262722"/>
                      <a:pt x="262425" y="0"/>
                      <a:pt x="586142" y="0"/>
                    </a:cubicBezTo>
                    <a:close/>
                  </a:path>
                </a:pathLst>
              </a:custGeom>
              <a:grpFill/>
              <a:ln>
                <a:noFill/>
              </a:ln>
            </p:spPr>
            <p:txBody>
              <a:bodyPr wrap="square" anchor="ctr">
                <a:noAutofit/>
              </a:bodyPr>
              <a:lstStyle/>
              <a:p>
                <a:pPr algn="ctr"/>
                <a:endParaRPr/>
              </a:p>
            </p:txBody>
          </p:sp>
          <p:sp>
            <p:nvSpPr>
              <p:cNvPr id="159" name="ïŝḻíḑè">
                <a:extLst>
                  <a:ext uri="{FF2B5EF4-FFF2-40B4-BE49-F238E27FC236}">
                    <a16:creationId xmlns:a16="http://schemas.microsoft.com/office/drawing/2014/main" id="{8BA820CD-0FAB-F010-910A-033B432899AE}"/>
                  </a:ext>
                </a:extLst>
              </p:cNvPr>
              <p:cNvSpPr/>
              <p:nvPr/>
            </p:nvSpPr>
            <p:spPr bwMode="auto">
              <a:xfrm>
                <a:off x="5874452" y="1174442"/>
                <a:ext cx="136745" cy="73018"/>
              </a:xfrm>
              <a:custGeom>
                <a:avLst/>
                <a:gdLst>
                  <a:gd name="T0" fmla="*/ 7 w 98"/>
                  <a:gd name="T1" fmla="*/ 52 h 52"/>
                  <a:gd name="T2" fmla="*/ 12 w 98"/>
                  <a:gd name="T3" fmla="*/ 46 h 52"/>
                  <a:gd name="T4" fmla="*/ 95 w 98"/>
                  <a:gd name="T5" fmla="*/ 4 h 52"/>
                  <a:gd name="T6" fmla="*/ 98 w 98"/>
                  <a:gd name="T7" fmla="*/ 4 h 52"/>
                  <a:gd name="T8" fmla="*/ 96 w 98"/>
                  <a:gd name="T9" fmla="*/ 0 h 52"/>
                  <a:gd name="T10" fmla="*/ 94 w 98"/>
                  <a:gd name="T11" fmla="*/ 1 h 52"/>
                  <a:gd name="T12" fmla="*/ 7 w 98"/>
                  <a:gd name="T13" fmla="*/ 38 h 52"/>
                  <a:gd name="T14" fmla="*/ 0 w 98"/>
                  <a:gd name="T15" fmla="*/ 39 h 52"/>
                  <a:gd name="T16" fmla="*/ 7 w 98"/>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52">
                    <a:moveTo>
                      <a:pt x="7" y="52"/>
                    </a:moveTo>
                    <a:cubicBezTo>
                      <a:pt x="5" y="48"/>
                      <a:pt x="7" y="48"/>
                      <a:pt x="12" y="46"/>
                    </a:cubicBezTo>
                    <a:cubicBezTo>
                      <a:pt x="95" y="4"/>
                      <a:pt x="95" y="4"/>
                      <a:pt x="95" y="4"/>
                    </a:cubicBezTo>
                    <a:cubicBezTo>
                      <a:pt x="96" y="4"/>
                      <a:pt x="97" y="3"/>
                      <a:pt x="98" y="4"/>
                    </a:cubicBezTo>
                    <a:cubicBezTo>
                      <a:pt x="96" y="0"/>
                      <a:pt x="96" y="0"/>
                      <a:pt x="96" y="0"/>
                    </a:cubicBezTo>
                    <a:cubicBezTo>
                      <a:pt x="96" y="0"/>
                      <a:pt x="95" y="1"/>
                      <a:pt x="94" y="1"/>
                    </a:cubicBezTo>
                    <a:cubicBezTo>
                      <a:pt x="7" y="38"/>
                      <a:pt x="7" y="38"/>
                      <a:pt x="7" y="38"/>
                    </a:cubicBezTo>
                    <a:cubicBezTo>
                      <a:pt x="3" y="40"/>
                      <a:pt x="2" y="42"/>
                      <a:pt x="0" y="39"/>
                    </a:cubicBezTo>
                    <a:lnTo>
                      <a:pt x="7" y="52"/>
                    </a:lnTo>
                    <a:close/>
                  </a:path>
                </a:pathLst>
              </a:custGeom>
              <a:grpFill/>
              <a:ln>
                <a:noFill/>
              </a:ln>
            </p:spPr>
            <p:txBody>
              <a:bodyPr anchor="ctr"/>
              <a:lstStyle/>
              <a:p>
                <a:pPr algn="ctr"/>
                <a:endParaRPr/>
              </a:p>
            </p:txBody>
          </p:sp>
          <p:sp>
            <p:nvSpPr>
              <p:cNvPr id="176" name="îsḷïdé">
                <a:extLst>
                  <a:ext uri="{FF2B5EF4-FFF2-40B4-BE49-F238E27FC236}">
                    <a16:creationId xmlns:a16="http://schemas.microsoft.com/office/drawing/2014/main" id="{44DB1629-929C-0F32-ABAF-A127B50FCBF3}"/>
                  </a:ext>
                </a:extLst>
              </p:cNvPr>
              <p:cNvSpPr/>
              <p:nvPr/>
            </p:nvSpPr>
            <p:spPr bwMode="auto">
              <a:xfrm>
                <a:off x="5895693" y="1197012"/>
                <a:ext cx="128779" cy="80984"/>
              </a:xfrm>
              <a:custGeom>
                <a:avLst/>
                <a:gdLst>
                  <a:gd name="T0" fmla="*/ 4 w 93"/>
                  <a:gd name="T1" fmla="*/ 58 h 58"/>
                  <a:gd name="T2" fmla="*/ 5 w 93"/>
                  <a:gd name="T3" fmla="*/ 56 h 58"/>
                  <a:gd name="T4" fmla="*/ 92 w 93"/>
                  <a:gd name="T5" fmla="*/ 6 h 58"/>
                  <a:gd name="T6" fmla="*/ 93 w 93"/>
                  <a:gd name="T7" fmla="*/ 6 h 58"/>
                  <a:gd name="T8" fmla="*/ 89 w 93"/>
                  <a:gd name="T9" fmla="*/ 0 h 58"/>
                  <a:gd name="T10" fmla="*/ 88 w 93"/>
                  <a:gd name="T11" fmla="*/ 1 h 58"/>
                  <a:gd name="T12" fmla="*/ 4 w 93"/>
                  <a:gd name="T13" fmla="*/ 51 h 58"/>
                  <a:gd name="T14" fmla="*/ 0 w 93"/>
                  <a:gd name="T15" fmla="*/ 51 h 58"/>
                  <a:gd name="T16" fmla="*/ 4 w 93"/>
                  <a:gd name="T17" fmla="*/ 5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58">
                    <a:moveTo>
                      <a:pt x="4" y="58"/>
                    </a:moveTo>
                    <a:cubicBezTo>
                      <a:pt x="4" y="57"/>
                      <a:pt x="4" y="57"/>
                      <a:pt x="5" y="56"/>
                    </a:cubicBezTo>
                    <a:cubicBezTo>
                      <a:pt x="30" y="41"/>
                      <a:pt x="67" y="21"/>
                      <a:pt x="92" y="6"/>
                    </a:cubicBezTo>
                    <a:cubicBezTo>
                      <a:pt x="92" y="5"/>
                      <a:pt x="93" y="5"/>
                      <a:pt x="93" y="6"/>
                    </a:cubicBezTo>
                    <a:cubicBezTo>
                      <a:pt x="89" y="0"/>
                      <a:pt x="89" y="0"/>
                      <a:pt x="89" y="0"/>
                    </a:cubicBezTo>
                    <a:cubicBezTo>
                      <a:pt x="90" y="0"/>
                      <a:pt x="89" y="1"/>
                      <a:pt x="88" y="1"/>
                    </a:cubicBezTo>
                    <a:cubicBezTo>
                      <a:pt x="4" y="51"/>
                      <a:pt x="4" y="51"/>
                      <a:pt x="4" y="51"/>
                    </a:cubicBezTo>
                    <a:cubicBezTo>
                      <a:pt x="2" y="52"/>
                      <a:pt x="1" y="52"/>
                      <a:pt x="0" y="51"/>
                    </a:cubicBezTo>
                    <a:lnTo>
                      <a:pt x="4" y="58"/>
                    </a:lnTo>
                    <a:close/>
                  </a:path>
                </a:pathLst>
              </a:custGeom>
              <a:grpFill/>
              <a:ln>
                <a:noFill/>
              </a:ln>
            </p:spPr>
            <p:txBody>
              <a:bodyPr anchor="ctr"/>
              <a:lstStyle/>
              <a:p>
                <a:pPr algn="ctr"/>
                <a:endParaRPr/>
              </a:p>
            </p:txBody>
          </p:sp>
          <p:sp>
            <p:nvSpPr>
              <p:cNvPr id="177" name="íşľîdé">
                <a:extLst>
                  <a:ext uri="{FF2B5EF4-FFF2-40B4-BE49-F238E27FC236}">
                    <a16:creationId xmlns:a16="http://schemas.microsoft.com/office/drawing/2014/main" id="{C6AA2104-99D6-399A-41E3-AFC35C88D9F4}"/>
                  </a:ext>
                </a:extLst>
              </p:cNvPr>
              <p:cNvSpPr/>
              <p:nvPr/>
            </p:nvSpPr>
            <p:spPr bwMode="auto">
              <a:xfrm>
                <a:off x="5914279" y="1219582"/>
                <a:ext cx="127450" cy="91607"/>
              </a:xfrm>
              <a:custGeom>
                <a:avLst/>
                <a:gdLst>
                  <a:gd name="T0" fmla="*/ 5 w 91"/>
                  <a:gd name="T1" fmla="*/ 66 h 66"/>
                  <a:gd name="T2" fmla="*/ 7 w 91"/>
                  <a:gd name="T3" fmla="*/ 62 h 66"/>
                  <a:gd name="T4" fmla="*/ 86 w 91"/>
                  <a:gd name="T5" fmla="*/ 11 h 66"/>
                  <a:gd name="T6" fmla="*/ 91 w 91"/>
                  <a:gd name="T7" fmla="*/ 11 h 66"/>
                  <a:gd name="T8" fmla="*/ 84 w 91"/>
                  <a:gd name="T9" fmla="*/ 0 h 66"/>
                  <a:gd name="T10" fmla="*/ 81 w 91"/>
                  <a:gd name="T11" fmla="*/ 5 h 66"/>
                  <a:gd name="T12" fmla="*/ 3 w 91"/>
                  <a:gd name="T13" fmla="*/ 58 h 66"/>
                  <a:gd name="T14" fmla="*/ 0 w 91"/>
                  <a:gd name="T15" fmla="*/ 58 h 66"/>
                  <a:gd name="T16" fmla="*/ 5 w 91"/>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66">
                    <a:moveTo>
                      <a:pt x="5" y="66"/>
                    </a:moveTo>
                    <a:cubicBezTo>
                      <a:pt x="4" y="65"/>
                      <a:pt x="5" y="64"/>
                      <a:pt x="7" y="62"/>
                    </a:cubicBezTo>
                    <a:cubicBezTo>
                      <a:pt x="86" y="11"/>
                      <a:pt x="86" y="11"/>
                      <a:pt x="86" y="11"/>
                    </a:cubicBezTo>
                    <a:cubicBezTo>
                      <a:pt x="88" y="10"/>
                      <a:pt x="90" y="10"/>
                      <a:pt x="91" y="11"/>
                    </a:cubicBezTo>
                    <a:cubicBezTo>
                      <a:pt x="84" y="0"/>
                      <a:pt x="84" y="0"/>
                      <a:pt x="84" y="0"/>
                    </a:cubicBezTo>
                    <a:cubicBezTo>
                      <a:pt x="85" y="2"/>
                      <a:pt x="83" y="3"/>
                      <a:pt x="81" y="5"/>
                    </a:cubicBezTo>
                    <a:cubicBezTo>
                      <a:pt x="3" y="58"/>
                      <a:pt x="3" y="58"/>
                      <a:pt x="3" y="58"/>
                    </a:cubicBezTo>
                    <a:cubicBezTo>
                      <a:pt x="2" y="58"/>
                      <a:pt x="1" y="59"/>
                      <a:pt x="0" y="58"/>
                    </a:cubicBezTo>
                    <a:lnTo>
                      <a:pt x="5" y="66"/>
                    </a:lnTo>
                    <a:close/>
                  </a:path>
                </a:pathLst>
              </a:custGeom>
              <a:grpFill/>
              <a:ln>
                <a:noFill/>
              </a:ln>
            </p:spPr>
            <p:txBody>
              <a:bodyPr anchor="ctr"/>
              <a:lstStyle/>
              <a:p>
                <a:pPr algn="ctr"/>
                <a:endParaRPr/>
              </a:p>
            </p:txBody>
          </p:sp>
          <p:sp>
            <p:nvSpPr>
              <p:cNvPr id="178" name="ïṧļídè">
                <a:extLst>
                  <a:ext uri="{FF2B5EF4-FFF2-40B4-BE49-F238E27FC236}">
                    <a16:creationId xmlns:a16="http://schemas.microsoft.com/office/drawing/2014/main" id="{36869637-A561-35E7-C8D3-AF477DE3359E}"/>
                  </a:ext>
                </a:extLst>
              </p:cNvPr>
              <p:cNvSpPr/>
              <p:nvPr/>
            </p:nvSpPr>
            <p:spPr bwMode="auto">
              <a:xfrm>
                <a:off x="5936849" y="1248789"/>
                <a:ext cx="122140" cy="95588"/>
              </a:xfrm>
              <a:custGeom>
                <a:avLst/>
                <a:gdLst>
                  <a:gd name="T0" fmla="*/ 0 w 88"/>
                  <a:gd name="T1" fmla="*/ 61 h 69"/>
                  <a:gd name="T2" fmla="*/ 3 w 88"/>
                  <a:gd name="T3" fmla="*/ 61 h 69"/>
                  <a:gd name="T4" fmla="*/ 81 w 88"/>
                  <a:gd name="T5" fmla="*/ 4 h 69"/>
                  <a:gd name="T6" fmla="*/ 83 w 88"/>
                  <a:gd name="T7" fmla="*/ 0 h 69"/>
                  <a:gd name="T8" fmla="*/ 88 w 88"/>
                  <a:gd name="T9" fmla="*/ 7 h 69"/>
                  <a:gd name="T10" fmla="*/ 85 w 88"/>
                  <a:gd name="T11" fmla="*/ 7 h 69"/>
                  <a:gd name="T12" fmla="*/ 7 w 88"/>
                  <a:gd name="T13" fmla="*/ 66 h 69"/>
                  <a:gd name="T14" fmla="*/ 6 w 88"/>
                  <a:gd name="T15" fmla="*/ 69 h 69"/>
                  <a:gd name="T16" fmla="*/ 0 w 88"/>
                  <a:gd name="T17" fmla="*/ 61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 h="69">
                    <a:moveTo>
                      <a:pt x="0" y="61"/>
                    </a:moveTo>
                    <a:cubicBezTo>
                      <a:pt x="1" y="62"/>
                      <a:pt x="2" y="62"/>
                      <a:pt x="3" y="61"/>
                    </a:cubicBezTo>
                    <a:cubicBezTo>
                      <a:pt x="81" y="4"/>
                      <a:pt x="81" y="4"/>
                      <a:pt x="81" y="4"/>
                    </a:cubicBezTo>
                    <a:cubicBezTo>
                      <a:pt x="83" y="3"/>
                      <a:pt x="84" y="2"/>
                      <a:pt x="83" y="0"/>
                    </a:cubicBezTo>
                    <a:cubicBezTo>
                      <a:pt x="88" y="7"/>
                      <a:pt x="88" y="7"/>
                      <a:pt x="88" y="7"/>
                    </a:cubicBezTo>
                    <a:cubicBezTo>
                      <a:pt x="87" y="6"/>
                      <a:pt x="86" y="6"/>
                      <a:pt x="85" y="7"/>
                    </a:cubicBezTo>
                    <a:cubicBezTo>
                      <a:pt x="63" y="22"/>
                      <a:pt x="27" y="49"/>
                      <a:pt x="7" y="66"/>
                    </a:cubicBezTo>
                    <a:cubicBezTo>
                      <a:pt x="5" y="67"/>
                      <a:pt x="5" y="68"/>
                      <a:pt x="6" y="69"/>
                    </a:cubicBezTo>
                    <a:lnTo>
                      <a:pt x="0" y="61"/>
                    </a:lnTo>
                    <a:close/>
                  </a:path>
                </a:pathLst>
              </a:custGeom>
              <a:grpFill/>
              <a:ln>
                <a:noFill/>
              </a:ln>
            </p:spPr>
            <p:txBody>
              <a:bodyPr anchor="ctr"/>
              <a:lstStyle/>
              <a:p>
                <a:pPr algn="ctr"/>
                <a:endParaRPr/>
              </a:p>
            </p:txBody>
          </p:sp>
          <p:sp>
            <p:nvSpPr>
              <p:cNvPr id="179" name="ïŝḻiḑe">
                <a:extLst>
                  <a:ext uri="{FF2B5EF4-FFF2-40B4-BE49-F238E27FC236}">
                    <a16:creationId xmlns:a16="http://schemas.microsoft.com/office/drawing/2014/main" id="{93C473C4-D9D9-2A92-EED1-B42D03F983C6}"/>
                  </a:ext>
                </a:extLst>
              </p:cNvPr>
              <p:cNvSpPr/>
              <p:nvPr/>
            </p:nvSpPr>
            <p:spPr bwMode="auto">
              <a:xfrm>
                <a:off x="5981990" y="1288616"/>
                <a:ext cx="118159" cy="120814"/>
              </a:xfrm>
              <a:custGeom>
                <a:avLst/>
                <a:gdLst>
                  <a:gd name="T0" fmla="*/ 0 w 85"/>
                  <a:gd name="T1" fmla="*/ 72 h 86"/>
                  <a:gd name="T2" fmla="*/ 7 w 85"/>
                  <a:gd name="T3" fmla="*/ 70 h 86"/>
                  <a:gd name="T4" fmla="*/ 68 w 85"/>
                  <a:gd name="T5" fmla="*/ 16 h 86"/>
                  <a:gd name="T6" fmla="*/ 76 w 85"/>
                  <a:gd name="T7" fmla="*/ 3 h 86"/>
                  <a:gd name="T8" fmla="*/ 83 w 85"/>
                  <a:gd name="T9" fmla="*/ 9 h 86"/>
                  <a:gd name="T10" fmla="*/ 85 w 85"/>
                  <a:gd name="T11" fmla="*/ 13 h 86"/>
                  <a:gd name="T12" fmla="*/ 77 w 85"/>
                  <a:gd name="T13" fmla="*/ 16 h 86"/>
                  <a:gd name="T14" fmla="*/ 15 w 85"/>
                  <a:gd name="T15" fmla="*/ 75 h 86"/>
                  <a:gd name="T16" fmla="*/ 10 w 85"/>
                  <a:gd name="T17" fmla="*/ 83 h 86"/>
                  <a:gd name="T18" fmla="*/ 0 w 85"/>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6">
                    <a:moveTo>
                      <a:pt x="0" y="72"/>
                    </a:moveTo>
                    <a:cubicBezTo>
                      <a:pt x="0" y="72"/>
                      <a:pt x="3" y="74"/>
                      <a:pt x="7" y="70"/>
                    </a:cubicBezTo>
                    <a:cubicBezTo>
                      <a:pt x="12" y="67"/>
                      <a:pt x="68" y="16"/>
                      <a:pt x="68" y="16"/>
                    </a:cubicBezTo>
                    <a:cubicBezTo>
                      <a:pt x="68" y="16"/>
                      <a:pt x="78" y="7"/>
                      <a:pt x="76" y="3"/>
                    </a:cubicBezTo>
                    <a:cubicBezTo>
                      <a:pt x="74" y="0"/>
                      <a:pt x="83" y="9"/>
                      <a:pt x="83" y="9"/>
                    </a:cubicBezTo>
                    <a:cubicBezTo>
                      <a:pt x="85" y="13"/>
                      <a:pt x="85" y="13"/>
                      <a:pt x="85" y="13"/>
                    </a:cubicBezTo>
                    <a:cubicBezTo>
                      <a:pt x="85" y="13"/>
                      <a:pt x="82" y="12"/>
                      <a:pt x="77" y="16"/>
                    </a:cubicBezTo>
                    <a:cubicBezTo>
                      <a:pt x="72" y="21"/>
                      <a:pt x="15" y="75"/>
                      <a:pt x="15" y="75"/>
                    </a:cubicBezTo>
                    <a:cubicBezTo>
                      <a:pt x="15" y="75"/>
                      <a:pt x="10" y="79"/>
                      <a:pt x="10" y="83"/>
                    </a:cubicBezTo>
                    <a:cubicBezTo>
                      <a:pt x="10" y="86"/>
                      <a:pt x="0" y="72"/>
                      <a:pt x="0" y="72"/>
                    </a:cubicBezTo>
                    <a:close/>
                  </a:path>
                </a:pathLst>
              </a:custGeom>
              <a:grpFill/>
              <a:ln>
                <a:noFill/>
              </a:ln>
            </p:spPr>
            <p:txBody>
              <a:bodyPr anchor="ctr"/>
              <a:lstStyle/>
              <a:p>
                <a:pPr algn="ctr"/>
                <a:endParaRPr/>
              </a:p>
            </p:txBody>
          </p:sp>
          <p:sp>
            <p:nvSpPr>
              <p:cNvPr id="180" name="i$ḷïḋe">
                <a:extLst>
                  <a:ext uri="{FF2B5EF4-FFF2-40B4-BE49-F238E27FC236}">
                    <a16:creationId xmlns:a16="http://schemas.microsoft.com/office/drawing/2014/main" id="{C7A48903-E263-7462-C870-D613E1F55090}"/>
                  </a:ext>
                </a:extLst>
              </p:cNvPr>
              <p:cNvSpPr/>
              <p:nvPr/>
            </p:nvSpPr>
            <p:spPr bwMode="auto">
              <a:xfrm>
                <a:off x="6007213" y="1317826"/>
                <a:ext cx="118159" cy="123469"/>
              </a:xfrm>
              <a:custGeom>
                <a:avLst/>
                <a:gdLst>
                  <a:gd name="T0" fmla="*/ 0 w 85"/>
                  <a:gd name="T1" fmla="*/ 75 h 88"/>
                  <a:gd name="T2" fmla="*/ 7 w 85"/>
                  <a:gd name="T3" fmla="*/ 73 h 88"/>
                  <a:gd name="T4" fmla="*/ 73 w 85"/>
                  <a:gd name="T5" fmla="*/ 11 h 88"/>
                  <a:gd name="T6" fmla="*/ 76 w 85"/>
                  <a:gd name="T7" fmla="*/ 3 h 88"/>
                  <a:gd name="T8" fmla="*/ 82 w 85"/>
                  <a:gd name="T9" fmla="*/ 8 h 88"/>
                  <a:gd name="T10" fmla="*/ 85 w 85"/>
                  <a:gd name="T11" fmla="*/ 13 h 88"/>
                  <a:gd name="T12" fmla="*/ 77 w 85"/>
                  <a:gd name="T13" fmla="*/ 16 h 88"/>
                  <a:gd name="T14" fmla="*/ 14 w 85"/>
                  <a:gd name="T15" fmla="*/ 77 h 88"/>
                  <a:gd name="T16" fmla="*/ 10 w 85"/>
                  <a:gd name="T17" fmla="*/ 85 h 88"/>
                  <a:gd name="T18" fmla="*/ 0 w 85"/>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8">
                    <a:moveTo>
                      <a:pt x="0" y="75"/>
                    </a:moveTo>
                    <a:cubicBezTo>
                      <a:pt x="0" y="75"/>
                      <a:pt x="3" y="77"/>
                      <a:pt x="7" y="73"/>
                    </a:cubicBezTo>
                    <a:cubicBezTo>
                      <a:pt x="11" y="69"/>
                      <a:pt x="73" y="11"/>
                      <a:pt x="73" y="11"/>
                    </a:cubicBezTo>
                    <a:cubicBezTo>
                      <a:pt x="73" y="11"/>
                      <a:pt x="78" y="6"/>
                      <a:pt x="76" y="3"/>
                    </a:cubicBezTo>
                    <a:cubicBezTo>
                      <a:pt x="74" y="0"/>
                      <a:pt x="82" y="8"/>
                      <a:pt x="82" y="8"/>
                    </a:cubicBezTo>
                    <a:cubicBezTo>
                      <a:pt x="85" y="13"/>
                      <a:pt x="85" y="13"/>
                      <a:pt x="85" y="13"/>
                    </a:cubicBezTo>
                    <a:cubicBezTo>
                      <a:pt x="85" y="13"/>
                      <a:pt x="82" y="11"/>
                      <a:pt x="77" y="16"/>
                    </a:cubicBezTo>
                    <a:cubicBezTo>
                      <a:pt x="72" y="21"/>
                      <a:pt x="14" y="77"/>
                      <a:pt x="14" y="77"/>
                    </a:cubicBezTo>
                    <a:cubicBezTo>
                      <a:pt x="14" y="77"/>
                      <a:pt x="10" y="81"/>
                      <a:pt x="10" y="85"/>
                    </a:cubicBezTo>
                    <a:cubicBezTo>
                      <a:pt x="10" y="88"/>
                      <a:pt x="0" y="75"/>
                      <a:pt x="0" y="75"/>
                    </a:cubicBezTo>
                    <a:close/>
                  </a:path>
                </a:pathLst>
              </a:custGeom>
              <a:grpFill/>
              <a:ln>
                <a:noFill/>
              </a:ln>
            </p:spPr>
            <p:txBody>
              <a:bodyPr anchor="ctr"/>
              <a:lstStyle/>
              <a:p>
                <a:pPr algn="ctr"/>
                <a:endParaRPr/>
              </a:p>
            </p:txBody>
          </p:sp>
          <p:sp>
            <p:nvSpPr>
              <p:cNvPr id="181" name="î$ḷïḑê">
                <a:extLst>
                  <a:ext uri="{FF2B5EF4-FFF2-40B4-BE49-F238E27FC236}">
                    <a16:creationId xmlns:a16="http://schemas.microsoft.com/office/drawing/2014/main" id="{AC44D842-C506-ABA8-3E11-CEB0E887F09A}"/>
                  </a:ext>
                </a:extLst>
              </p:cNvPr>
              <p:cNvSpPr/>
              <p:nvPr/>
            </p:nvSpPr>
            <p:spPr bwMode="auto">
              <a:xfrm>
                <a:off x="6032438" y="1340393"/>
                <a:ext cx="114175" cy="127450"/>
              </a:xfrm>
              <a:custGeom>
                <a:avLst/>
                <a:gdLst>
                  <a:gd name="T0" fmla="*/ 0 w 82"/>
                  <a:gd name="T1" fmla="*/ 78 h 91"/>
                  <a:gd name="T2" fmla="*/ 7 w 82"/>
                  <a:gd name="T3" fmla="*/ 76 h 91"/>
                  <a:gd name="T4" fmla="*/ 70 w 82"/>
                  <a:gd name="T5" fmla="*/ 11 h 91"/>
                  <a:gd name="T6" fmla="*/ 73 w 82"/>
                  <a:gd name="T7" fmla="*/ 3 h 91"/>
                  <a:gd name="T8" fmla="*/ 79 w 82"/>
                  <a:gd name="T9" fmla="*/ 7 h 91"/>
                  <a:gd name="T10" fmla="*/ 82 w 82"/>
                  <a:gd name="T11" fmla="*/ 11 h 91"/>
                  <a:gd name="T12" fmla="*/ 74 w 82"/>
                  <a:gd name="T13" fmla="*/ 15 h 91"/>
                  <a:gd name="T14" fmla="*/ 14 w 82"/>
                  <a:gd name="T15" fmla="*/ 79 h 91"/>
                  <a:gd name="T16" fmla="*/ 11 w 82"/>
                  <a:gd name="T17" fmla="*/ 87 h 91"/>
                  <a:gd name="T18" fmla="*/ 0 w 82"/>
                  <a:gd name="T19" fmla="*/ 78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2" h="91">
                    <a:moveTo>
                      <a:pt x="0" y="78"/>
                    </a:moveTo>
                    <a:cubicBezTo>
                      <a:pt x="0" y="78"/>
                      <a:pt x="3" y="80"/>
                      <a:pt x="7" y="76"/>
                    </a:cubicBezTo>
                    <a:cubicBezTo>
                      <a:pt x="11" y="71"/>
                      <a:pt x="70" y="11"/>
                      <a:pt x="70" y="11"/>
                    </a:cubicBezTo>
                    <a:cubicBezTo>
                      <a:pt x="70" y="11"/>
                      <a:pt x="75" y="5"/>
                      <a:pt x="73" y="3"/>
                    </a:cubicBezTo>
                    <a:cubicBezTo>
                      <a:pt x="70" y="0"/>
                      <a:pt x="79" y="7"/>
                      <a:pt x="79" y="7"/>
                    </a:cubicBezTo>
                    <a:cubicBezTo>
                      <a:pt x="82" y="11"/>
                      <a:pt x="82" y="11"/>
                      <a:pt x="82" y="11"/>
                    </a:cubicBezTo>
                    <a:cubicBezTo>
                      <a:pt x="82" y="11"/>
                      <a:pt x="79" y="10"/>
                      <a:pt x="74" y="15"/>
                    </a:cubicBezTo>
                    <a:cubicBezTo>
                      <a:pt x="70" y="20"/>
                      <a:pt x="14" y="79"/>
                      <a:pt x="14" y="79"/>
                    </a:cubicBezTo>
                    <a:cubicBezTo>
                      <a:pt x="14" y="79"/>
                      <a:pt x="10" y="83"/>
                      <a:pt x="11" y="87"/>
                    </a:cubicBezTo>
                    <a:cubicBezTo>
                      <a:pt x="11" y="91"/>
                      <a:pt x="0" y="78"/>
                      <a:pt x="0" y="78"/>
                    </a:cubicBezTo>
                    <a:close/>
                  </a:path>
                </a:pathLst>
              </a:custGeom>
              <a:grpFill/>
              <a:ln>
                <a:noFill/>
              </a:ln>
            </p:spPr>
            <p:txBody>
              <a:bodyPr anchor="ctr"/>
              <a:lstStyle/>
              <a:p>
                <a:pPr algn="ctr"/>
                <a:endParaRPr/>
              </a:p>
            </p:txBody>
          </p:sp>
          <p:sp>
            <p:nvSpPr>
              <p:cNvPr id="182" name="ísḻíďê">
                <a:extLst>
                  <a:ext uri="{FF2B5EF4-FFF2-40B4-BE49-F238E27FC236}">
                    <a16:creationId xmlns:a16="http://schemas.microsoft.com/office/drawing/2014/main" id="{CD6D211E-B032-5726-5C58-F2E3B1140556}"/>
                  </a:ext>
                </a:extLst>
              </p:cNvPr>
              <p:cNvSpPr/>
              <p:nvPr/>
            </p:nvSpPr>
            <p:spPr bwMode="auto">
              <a:xfrm>
                <a:off x="6057663" y="1357653"/>
                <a:ext cx="110193" cy="131434"/>
              </a:xfrm>
              <a:custGeom>
                <a:avLst/>
                <a:gdLst>
                  <a:gd name="T0" fmla="*/ 0 w 79"/>
                  <a:gd name="T1" fmla="*/ 82 h 94"/>
                  <a:gd name="T2" fmla="*/ 9 w 79"/>
                  <a:gd name="T3" fmla="*/ 79 h 94"/>
                  <a:gd name="T4" fmla="*/ 68 w 79"/>
                  <a:gd name="T5" fmla="*/ 11 h 94"/>
                  <a:gd name="T6" fmla="*/ 69 w 79"/>
                  <a:gd name="T7" fmla="*/ 3 h 94"/>
                  <a:gd name="T8" fmla="*/ 76 w 79"/>
                  <a:gd name="T9" fmla="*/ 8 h 94"/>
                  <a:gd name="T10" fmla="*/ 79 w 79"/>
                  <a:gd name="T11" fmla="*/ 12 h 94"/>
                  <a:gd name="T12" fmla="*/ 71 w 79"/>
                  <a:gd name="T13" fmla="*/ 15 h 94"/>
                  <a:gd name="T14" fmla="*/ 15 w 79"/>
                  <a:gd name="T15" fmla="*/ 82 h 94"/>
                  <a:gd name="T16" fmla="*/ 13 w 79"/>
                  <a:gd name="T17" fmla="*/ 90 h 94"/>
                  <a:gd name="T18" fmla="*/ 0 w 79"/>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 h="94">
                    <a:moveTo>
                      <a:pt x="0" y="82"/>
                    </a:moveTo>
                    <a:cubicBezTo>
                      <a:pt x="0" y="82"/>
                      <a:pt x="5" y="83"/>
                      <a:pt x="9" y="79"/>
                    </a:cubicBezTo>
                    <a:cubicBezTo>
                      <a:pt x="13" y="74"/>
                      <a:pt x="68" y="11"/>
                      <a:pt x="68" y="11"/>
                    </a:cubicBezTo>
                    <a:cubicBezTo>
                      <a:pt x="68" y="11"/>
                      <a:pt x="71" y="6"/>
                      <a:pt x="69" y="3"/>
                    </a:cubicBezTo>
                    <a:cubicBezTo>
                      <a:pt x="67" y="0"/>
                      <a:pt x="76" y="8"/>
                      <a:pt x="76" y="8"/>
                    </a:cubicBezTo>
                    <a:cubicBezTo>
                      <a:pt x="79" y="12"/>
                      <a:pt x="79" y="12"/>
                      <a:pt x="79" y="12"/>
                    </a:cubicBezTo>
                    <a:cubicBezTo>
                      <a:pt x="79" y="12"/>
                      <a:pt x="76" y="10"/>
                      <a:pt x="71" y="15"/>
                    </a:cubicBezTo>
                    <a:cubicBezTo>
                      <a:pt x="67" y="20"/>
                      <a:pt x="15" y="82"/>
                      <a:pt x="15" y="82"/>
                    </a:cubicBezTo>
                    <a:cubicBezTo>
                      <a:pt x="15" y="82"/>
                      <a:pt x="13" y="86"/>
                      <a:pt x="13" y="90"/>
                    </a:cubicBezTo>
                    <a:cubicBezTo>
                      <a:pt x="14" y="94"/>
                      <a:pt x="0" y="82"/>
                      <a:pt x="0" y="82"/>
                    </a:cubicBezTo>
                    <a:close/>
                  </a:path>
                </a:pathLst>
              </a:custGeom>
              <a:grpFill/>
              <a:ln>
                <a:noFill/>
              </a:ln>
            </p:spPr>
            <p:txBody>
              <a:bodyPr anchor="ctr"/>
              <a:lstStyle/>
              <a:p>
                <a:pPr algn="ctr"/>
                <a:endParaRPr/>
              </a:p>
            </p:txBody>
          </p:sp>
          <p:sp>
            <p:nvSpPr>
              <p:cNvPr id="183" name="iṩliḍé">
                <a:extLst>
                  <a:ext uri="{FF2B5EF4-FFF2-40B4-BE49-F238E27FC236}">
                    <a16:creationId xmlns:a16="http://schemas.microsoft.com/office/drawing/2014/main" id="{F77A24DA-ECF3-43C2-56C5-4B98FE9896C7}"/>
                  </a:ext>
                </a:extLst>
              </p:cNvPr>
              <p:cNvSpPr/>
              <p:nvPr/>
            </p:nvSpPr>
            <p:spPr bwMode="auto">
              <a:xfrm>
                <a:off x="6086870" y="1377565"/>
                <a:ext cx="106209" cy="138071"/>
              </a:xfrm>
              <a:custGeom>
                <a:avLst/>
                <a:gdLst>
                  <a:gd name="T0" fmla="*/ 0 w 76"/>
                  <a:gd name="T1" fmla="*/ 84 h 99"/>
                  <a:gd name="T2" fmla="*/ 8 w 76"/>
                  <a:gd name="T3" fmla="*/ 81 h 99"/>
                  <a:gd name="T4" fmla="*/ 63 w 76"/>
                  <a:gd name="T5" fmla="*/ 12 h 99"/>
                  <a:gd name="T6" fmla="*/ 66 w 76"/>
                  <a:gd name="T7" fmla="*/ 3 h 99"/>
                  <a:gd name="T8" fmla="*/ 73 w 76"/>
                  <a:gd name="T9" fmla="*/ 8 h 99"/>
                  <a:gd name="T10" fmla="*/ 76 w 76"/>
                  <a:gd name="T11" fmla="*/ 11 h 99"/>
                  <a:gd name="T12" fmla="*/ 64 w 76"/>
                  <a:gd name="T13" fmla="*/ 23 h 99"/>
                  <a:gd name="T14" fmla="*/ 17 w 76"/>
                  <a:gd name="T15" fmla="*/ 87 h 99"/>
                  <a:gd name="T16" fmla="*/ 16 w 76"/>
                  <a:gd name="T17" fmla="*/ 96 h 99"/>
                  <a:gd name="T18" fmla="*/ 0 w 76"/>
                  <a:gd name="T19" fmla="*/ 84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99">
                    <a:moveTo>
                      <a:pt x="0" y="84"/>
                    </a:moveTo>
                    <a:cubicBezTo>
                      <a:pt x="0" y="84"/>
                      <a:pt x="4" y="85"/>
                      <a:pt x="8" y="81"/>
                    </a:cubicBezTo>
                    <a:cubicBezTo>
                      <a:pt x="12" y="76"/>
                      <a:pt x="63" y="12"/>
                      <a:pt x="63" y="12"/>
                    </a:cubicBezTo>
                    <a:cubicBezTo>
                      <a:pt x="63" y="12"/>
                      <a:pt x="68" y="6"/>
                      <a:pt x="66" y="3"/>
                    </a:cubicBezTo>
                    <a:cubicBezTo>
                      <a:pt x="63" y="0"/>
                      <a:pt x="73" y="8"/>
                      <a:pt x="73" y="8"/>
                    </a:cubicBezTo>
                    <a:cubicBezTo>
                      <a:pt x="76" y="11"/>
                      <a:pt x="76" y="11"/>
                      <a:pt x="76" y="11"/>
                    </a:cubicBezTo>
                    <a:cubicBezTo>
                      <a:pt x="76" y="11"/>
                      <a:pt x="68" y="18"/>
                      <a:pt x="64" y="23"/>
                    </a:cubicBezTo>
                    <a:cubicBezTo>
                      <a:pt x="59" y="28"/>
                      <a:pt x="17" y="87"/>
                      <a:pt x="17" y="87"/>
                    </a:cubicBezTo>
                    <a:cubicBezTo>
                      <a:pt x="17" y="87"/>
                      <a:pt x="12" y="91"/>
                      <a:pt x="16" y="96"/>
                    </a:cubicBezTo>
                    <a:cubicBezTo>
                      <a:pt x="17" y="99"/>
                      <a:pt x="0" y="84"/>
                      <a:pt x="0" y="84"/>
                    </a:cubicBezTo>
                    <a:close/>
                  </a:path>
                </a:pathLst>
              </a:custGeom>
              <a:grpFill/>
              <a:ln>
                <a:noFill/>
              </a:ln>
            </p:spPr>
            <p:txBody>
              <a:bodyPr anchor="ctr"/>
              <a:lstStyle/>
              <a:p>
                <a:pPr algn="ctr"/>
                <a:endParaRPr/>
              </a:p>
            </p:txBody>
          </p:sp>
          <p:sp>
            <p:nvSpPr>
              <p:cNvPr id="184" name="iṥļíḋê">
                <a:extLst>
                  <a:ext uri="{FF2B5EF4-FFF2-40B4-BE49-F238E27FC236}">
                    <a16:creationId xmlns:a16="http://schemas.microsoft.com/office/drawing/2014/main" id="{DED7C060-16B1-89C5-65E4-21057EE721A3}"/>
                  </a:ext>
                </a:extLst>
              </p:cNvPr>
              <p:cNvSpPr/>
              <p:nvPr/>
            </p:nvSpPr>
            <p:spPr bwMode="auto">
              <a:xfrm>
                <a:off x="7099841" y="1159837"/>
                <a:ext cx="131434" cy="83641"/>
              </a:xfrm>
              <a:custGeom>
                <a:avLst/>
                <a:gdLst>
                  <a:gd name="T0" fmla="*/ 88 w 95"/>
                  <a:gd name="T1" fmla="*/ 60 h 60"/>
                  <a:gd name="T2" fmla="*/ 82 w 95"/>
                  <a:gd name="T3" fmla="*/ 53 h 60"/>
                  <a:gd name="T4" fmla="*/ 10 w 95"/>
                  <a:gd name="T5" fmla="*/ 18 h 60"/>
                  <a:gd name="T6" fmla="*/ 0 w 95"/>
                  <a:gd name="T7" fmla="*/ 17 h 60"/>
                  <a:gd name="T8" fmla="*/ 8 w 95"/>
                  <a:gd name="T9" fmla="*/ 0 h 60"/>
                  <a:gd name="T10" fmla="*/ 15 w 95"/>
                  <a:gd name="T11" fmla="*/ 10 h 60"/>
                  <a:gd name="T12" fmla="*/ 88 w 95"/>
                  <a:gd name="T13" fmla="*/ 45 h 60"/>
                  <a:gd name="T14" fmla="*/ 95 w 95"/>
                  <a:gd name="T15" fmla="*/ 45 h 60"/>
                  <a:gd name="T16" fmla="*/ 88 w 95"/>
                  <a:gd name="T17"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0">
                    <a:moveTo>
                      <a:pt x="88" y="60"/>
                    </a:moveTo>
                    <a:cubicBezTo>
                      <a:pt x="90" y="56"/>
                      <a:pt x="88" y="55"/>
                      <a:pt x="82" y="53"/>
                    </a:cubicBezTo>
                    <a:cubicBezTo>
                      <a:pt x="10" y="18"/>
                      <a:pt x="10" y="18"/>
                      <a:pt x="10" y="18"/>
                    </a:cubicBezTo>
                    <a:cubicBezTo>
                      <a:pt x="9" y="17"/>
                      <a:pt x="1" y="13"/>
                      <a:pt x="0" y="17"/>
                    </a:cubicBezTo>
                    <a:cubicBezTo>
                      <a:pt x="8" y="0"/>
                      <a:pt x="8" y="0"/>
                      <a:pt x="8" y="0"/>
                    </a:cubicBezTo>
                    <a:cubicBezTo>
                      <a:pt x="6" y="3"/>
                      <a:pt x="12" y="9"/>
                      <a:pt x="15" y="10"/>
                    </a:cubicBezTo>
                    <a:cubicBezTo>
                      <a:pt x="88" y="45"/>
                      <a:pt x="88" y="45"/>
                      <a:pt x="88" y="45"/>
                    </a:cubicBezTo>
                    <a:cubicBezTo>
                      <a:pt x="92" y="47"/>
                      <a:pt x="93" y="48"/>
                      <a:pt x="95" y="45"/>
                    </a:cubicBezTo>
                    <a:lnTo>
                      <a:pt x="88" y="60"/>
                    </a:lnTo>
                    <a:close/>
                  </a:path>
                </a:pathLst>
              </a:custGeom>
              <a:grpFill/>
              <a:ln>
                <a:noFill/>
              </a:ln>
            </p:spPr>
            <p:txBody>
              <a:bodyPr anchor="ctr"/>
              <a:lstStyle/>
              <a:p>
                <a:pPr algn="ctr"/>
                <a:endParaRPr/>
              </a:p>
            </p:txBody>
          </p:sp>
          <p:sp>
            <p:nvSpPr>
              <p:cNvPr id="185" name="îṥľîḓê">
                <a:extLst>
                  <a:ext uri="{FF2B5EF4-FFF2-40B4-BE49-F238E27FC236}">
                    <a16:creationId xmlns:a16="http://schemas.microsoft.com/office/drawing/2014/main" id="{E7A5BFD0-6FEE-E6B5-963C-A58C9645B71D}"/>
                  </a:ext>
                </a:extLst>
              </p:cNvPr>
              <p:cNvSpPr/>
              <p:nvPr/>
            </p:nvSpPr>
            <p:spPr bwMode="auto">
              <a:xfrm>
                <a:off x="7083910" y="1193028"/>
                <a:ext cx="132761" cy="84968"/>
              </a:xfrm>
              <a:custGeom>
                <a:avLst/>
                <a:gdLst>
                  <a:gd name="T0" fmla="*/ 80 w 95"/>
                  <a:gd name="T1" fmla="*/ 49 h 61"/>
                  <a:gd name="T2" fmla="*/ 18 w 95"/>
                  <a:gd name="T3" fmla="*/ 16 h 61"/>
                  <a:gd name="T4" fmla="*/ 0 w 95"/>
                  <a:gd name="T5" fmla="*/ 11 h 61"/>
                  <a:gd name="T6" fmla="*/ 6 w 95"/>
                  <a:gd name="T7" fmla="*/ 0 h 61"/>
                  <a:gd name="T8" fmla="*/ 14 w 95"/>
                  <a:gd name="T9" fmla="*/ 7 h 61"/>
                  <a:gd name="T10" fmla="*/ 84 w 95"/>
                  <a:gd name="T11" fmla="*/ 45 h 61"/>
                  <a:gd name="T12" fmla="*/ 94 w 95"/>
                  <a:gd name="T13" fmla="*/ 45 h 61"/>
                  <a:gd name="T14" fmla="*/ 88 w 95"/>
                  <a:gd name="T15" fmla="*/ 60 h 61"/>
                  <a:gd name="T16" fmla="*/ 80 w 95"/>
                  <a:gd name="T17"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1">
                    <a:moveTo>
                      <a:pt x="80" y="49"/>
                    </a:moveTo>
                    <a:cubicBezTo>
                      <a:pt x="62" y="38"/>
                      <a:pt x="40" y="26"/>
                      <a:pt x="18" y="16"/>
                    </a:cubicBezTo>
                    <a:cubicBezTo>
                      <a:pt x="15" y="14"/>
                      <a:pt x="2" y="8"/>
                      <a:pt x="0" y="11"/>
                    </a:cubicBezTo>
                    <a:cubicBezTo>
                      <a:pt x="6" y="0"/>
                      <a:pt x="6" y="0"/>
                      <a:pt x="6" y="0"/>
                    </a:cubicBezTo>
                    <a:cubicBezTo>
                      <a:pt x="5" y="2"/>
                      <a:pt x="12" y="6"/>
                      <a:pt x="14" y="7"/>
                    </a:cubicBezTo>
                    <a:cubicBezTo>
                      <a:pt x="84" y="45"/>
                      <a:pt x="84" y="45"/>
                      <a:pt x="84" y="45"/>
                    </a:cubicBezTo>
                    <a:cubicBezTo>
                      <a:pt x="87" y="47"/>
                      <a:pt x="91" y="48"/>
                      <a:pt x="94" y="45"/>
                    </a:cubicBezTo>
                    <a:cubicBezTo>
                      <a:pt x="95" y="52"/>
                      <a:pt x="90" y="61"/>
                      <a:pt x="88" y="60"/>
                    </a:cubicBezTo>
                    <a:cubicBezTo>
                      <a:pt x="85" y="59"/>
                      <a:pt x="92" y="57"/>
                      <a:pt x="80" y="49"/>
                    </a:cubicBezTo>
                    <a:close/>
                  </a:path>
                </a:pathLst>
              </a:custGeom>
              <a:grpFill/>
              <a:ln>
                <a:noFill/>
              </a:ln>
            </p:spPr>
            <p:txBody>
              <a:bodyPr anchor="ctr"/>
              <a:lstStyle/>
              <a:p>
                <a:pPr algn="ctr"/>
                <a:endParaRPr/>
              </a:p>
            </p:txBody>
          </p:sp>
          <p:sp>
            <p:nvSpPr>
              <p:cNvPr id="186" name="ïṣḷíďê">
                <a:extLst>
                  <a:ext uri="{FF2B5EF4-FFF2-40B4-BE49-F238E27FC236}">
                    <a16:creationId xmlns:a16="http://schemas.microsoft.com/office/drawing/2014/main" id="{573B4098-F9D4-45AB-387C-B43D376E304B}"/>
                  </a:ext>
                </a:extLst>
              </p:cNvPr>
              <p:cNvSpPr/>
              <p:nvPr/>
            </p:nvSpPr>
            <p:spPr bwMode="auto">
              <a:xfrm>
                <a:off x="7066650" y="1218253"/>
                <a:ext cx="126124" cy="86296"/>
              </a:xfrm>
              <a:custGeom>
                <a:avLst/>
                <a:gdLst>
                  <a:gd name="T0" fmla="*/ 85 w 90"/>
                  <a:gd name="T1" fmla="*/ 62 h 62"/>
                  <a:gd name="T2" fmla="*/ 83 w 90"/>
                  <a:gd name="T3" fmla="*/ 59 h 62"/>
                  <a:gd name="T4" fmla="*/ 16 w 90"/>
                  <a:gd name="T5" fmla="*/ 16 h 62"/>
                  <a:gd name="T6" fmla="*/ 0 w 90"/>
                  <a:gd name="T7" fmla="*/ 11 h 62"/>
                  <a:gd name="T8" fmla="*/ 8 w 90"/>
                  <a:gd name="T9" fmla="*/ 0 h 62"/>
                  <a:gd name="T10" fmla="*/ 18 w 90"/>
                  <a:gd name="T11" fmla="*/ 9 h 62"/>
                  <a:gd name="T12" fmla="*/ 88 w 90"/>
                  <a:gd name="T13" fmla="*/ 53 h 62"/>
                  <a:gd name="T14" fmla="*/ 90 w 90"/>
                  <a:gd name="T15" fmla="*/ 53 h 62"/>
                  <a:gd name="T16" fmla="*/ 85 w 90"/>
                  <a:gd name="T17"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62">
                    <a:moveTo>
                      <a:pt x="85" y="62"/>
                    </a:moveTo>
                    <a:cubicBezTo>
                      <a:pt x="85" y="61"/>
                      <a:pt x="85" y="60"/>
                      <a:pt x="83" y="59"/>
                    </a:cubicBezTo>
                    <a:cubicBezTo>
                      <a:pt x="16" y="16"/>
                      <a:pt x="16" y="16"/>
                      <a:pt x="16" y="16"/>
                    </a:cubicBezTo>
                    <a:cubicBezTo>
                      <a:pt x="13" y="14"/>
                      <a:pt x="3" y="8"/>
                      <a:pt x="0" y="11"/>
                    </a:cubicBezTo>
                    <a:cubicBezTo>
                      <a:pt x="8" y="0"/>
                      <a:pt x="8" y="0"/>
                      <a:pt x="8" y="0"/>
                    </a:cubicBezTo>
                    <a:cubicBezTo>
                      <a:pt x="7" y="3"/>
                      <a:pt x="16" y="8"/>
                      <a:pt x="18" y="9"/>
                    </a:cubicBezTo>
                    <a:cubicBezTo>
                      <a:pt x="88" y="53"/>
                      <a:pt x="88" y="53"/>
                      <a:pt x="88" y="53"/>
                    </a:cubicBezTo>
                    <a:cubicBezTo>
                      <a:pt x="89" y="53"/>
                      <a:pt x="90" y="54"/>
                      <a:pt x="90" y="53"/>
                    </a:cubicBezTo>
                    <a:lnTo>
                      <a:pt x="85" y="62"/>
                    </a:lnTo>
                    <a:close/>
                  </a:path>
                </a:pathLst>
              </a:custGeom>
              <a:grpFill/>
              <a:ln>
                <a:noFill/>
              </a:ln>
            </p:spPr>
            <p:txBody>
              <a:bodyPr anchor="ctr"/>
              <a:lstStyle/>
              <a:p>
                <a:pPr algn="ctr"/>
                <a:endParaRPr/>
              </a:p>
            </p:txBody>
          </p:sp>
          <p:sp>
            <p:nvSpPr>
              <p:cNvPr id="187" name="ïşlîdê">
                <a:extLst>
                  <a:ext uri="{FF2B5EF4-FFF2-40B4-BE49-F238E27FC236}">
                    <a16:creationId xmlns:a16="http://schemas.microsoft.com/office/drawing/2014/main" id="{1C1C7074-3E86-E02B-4C5B-5C5392A1D7BA}"/>
                  </a:ext>
                </a:extLst>
              </p:cNvPr>
              <p:cNvSpPr/>
              <p:nvPr/>
            </p:nvSpPr>
            <p:spPr bwMode="auto">
              <a:xfrm>
                <a:off x="7053374" y="1244805"/>
                <a:ext cx="116830" cy="96917"/>
              </a:xfrm>
              <a:custGeom>
                <a:avLst/>
                <a:gdLst>
                  <a:gd name="T0" fmla="*/ 84 w 84"/>
                  <a:gd name="T1" fmla="*/ 59 h 70"/>
                  <a:gd name="T2" fmla="*/ 81 w 84"/>
                  <a:gd name="T3" fmla="*/ 59 h 70"/>
                  <a:gd name="T4" fmla="*/ 7 w 84"/>
                  <a:gd name="T5" fmla="*/ 3 h 70"/>
                  <a:gd name="T6" fmla="*/ 5 w 84"/>
                  <a:gd name="T7" fmla="*/ 0 h 70"/>
                  <a:gd name="T8" fmla="*/ 0 w 84"/>
                  <a:gd name="T9" fmla="*/ 7 h 70"/>
                  <a:gd name="T10" fmla="*/ 3 w 84"/>
                  <a:gd name="T11" fmla="*/ 7 h 70"/>
                  <a:gd name="T12" fmla="*/ 77 w 84"/>
                  <a:gd name="T13" fmla="*/ 67 h 70"/>
                  <a:gd name="T14" fmla="*/ 78 w 84"/>
                  <a:gd name="T15" fmla="*/ 70 h 70"/>
                  <a:gd name="T16" fmla="*/ 84 w 84"/>
                  <a:gd name="T17" fmla="*/ 5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70">
                    <a:moveTo>
                      <a:pt x="84" y="59"/>
                    </a:moveTo>
                    <a:cubicBezTo>
                      <a:pt x="84" y="60"/>
                      <a:pt x="83" y="60"/>
                      <a:pt x="81" y="59"/>
                    </a:cubicBezTo>
                    <a:cubicBezTo>
                      <a:pt x="7" y="3"/>
                      <a:pt x="7" y="3"/>
                      <a:pt x="7" y="3"/>
                    </a:cubicBezTo>
                    <a:cubicBezTo>
                      <a:pt x="6" y="2"/>
                      <a:pt x="5" y="1"/>
                      <a:pt x="5" y="0"/>
                    </a:cubicBezTo>
                    <a:cubicBezTo>
                      <a:pt x="0" y="7"/>
                      <a:pt x="0" y="7"/>
                      <a:pt x="0" y="7"/>
                    </a:cubicBezTo>
                    <a:cubicBezTo>
                      <a:pt x="1" y="6"/>
                      <a:pt x="2" y="6"/>
                      <a:pt x="3" y="7"/>
                    </a:cubicBezTo>
                    <a:cubicBezTo>
                      <a:pt x="26" y="22"/>
                      <a:pt x="57" y="50"/>
                      <a:pt x="77" y="67"/>
                    </a:cubicBezTo>
                    <a:cubicBezTo>
                      <a:pt x="79" y="68"/>
                      <a:pt x="79" y="69"/>
                      <a:pt x="78" y="70"/>
                    </a:cubicBezTo>
                    <a:lnTo>
                      <a:pt x="84" y="59"/>
                    </a:lnTo>
                    <a:close/>
                  </a:path>
                </a:pathLst>
              </a:custGeom>
              <a:grpFill/>
              <a:ln>
                <a:noFill/>
              </a:ln>
            </p:spPr>
            <p:txBody>
              <a:bodyPr anchor="ctr"/>
              <a:lstStyle/>
              <a:p>
                <a:pPr algn="ctr"/>
                <a:endParaRPr/>
              </a:p>
            </p:txBody>
          </p:sp>
          <p:sp>
            <p:nvSpPr>
              <p:cNvPr id="188" name="îṣḷide">
                <a:extLst>
                  <a:ext uri="{FF2B5EF4-FFF2-40B4-BE49-F238E27FC236}">
                    <a16:creationId xmlns:a16="http://schemas.microsoft.com/office/drawing/2014/main" id="{71A2496E-7B0E-5192-62C6-C2EE1E5704A7}"/>
                  </a:ext>
                </a:extLst>
              </p:cNvPr>
              <p:cNvSpPr/>
              <p:nvPr/>
            </p:nvSpPr>
            <p:spPr bwMode="auto">
              <a:xfrm>
                <a:off x="7013545" y="1287290"/>
                <a:ext cx="119485" cy="120814"/>
              </a:xfrm>
              <a:custGeom>
                <a:avLst/>
                <a:gdLst>
                  <a:gd name="T0" fmla="*/ 86 w 86"/>
                  <a:gd name="T1" fmla="*/ 72 h 86"/>
                  <a:gd name="T2" fmla="*/ 79 w 86"/>
                  <a:gd name="T3" fmla="*/ 70 h 86"/>
                  <a:gd name="T4" fmla="*/ 12 w 86"/>
                  <a:gd name="T5" fmla="*/ 12 h 86"/>
                  <a:gd name="T6" fmla="*/ 9 w 86"/>
                  <a:gd name="T7" fmla="*/ 4 h 86"/>
                  <a:gd name="T8" fmla="*/ 3 w 86"/>
                  <a:gd name="T9" fmla="*/ 9 h 86"/>
                  <a:gd name="T10" fmla="*/ 0 w 86"/>
                  <a:gd name="T11" fmla="*/ 14 h 86"/>
                  <a:gd name="T12" fmla="*/ 8 w 86"/>
                  <a:gd name="T13" fmla="*/ 17 h 86"/>
                  <a:gd name="T14" fmla="*/ 71 w 86"/>
                  <a:gd name="T15" fmla="*/ 75 h 86"/>
                  <a:gd name="T16" fmla="*/ 76 w 86"/>
                  <a:gd name="T17" fmla="*/ 83 h 86"/>
                  <a:gd name="T18" fmla="*/ 86 w 86"/>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86">
                    <a:moveTo>
                      <a:pt x="86" y="72"/>
                    </a:moveTo>
                    <a:cubicBezTo>
                      <a:pt x="86" y="72"/>
                      <a:pt x="83" y="74"/>
                      <a:pt x="79" y="70"/>
                    </a:cubicBezTo>
                    <a:cubicBezTo>
                      <a:pt x="74" y="67"/>
                      <a:pt x="12" y="12"/>
                      <a:pt x="12" y="12"/>
                    </a:cubicBezTo>
                    <a:cubicBezTo>
                      <a:pt x="12" y="12"/>
                      <a:pt x="7" y="7"/>
                      <a:pt x="9" y="4"/>
                    </a:cubicBezTo>
                    <a:cubicBezTo>
                      <a:pt x="11" y="0"/>
                      <a:pt x="3" y="9"/>
                      <a:pt x="3" y="9"/>
                    </a:cubicBezTo>
                    <a:cubicBezTo>
                      <a:pt x="0" y="14"/>
                      <a:pt x="0" y="14"/>
                      <a:pt x="0" y="14"/>
                    </a:cubicBezTo>
                    <a:cubicBezTo>
                      <a:pt x="0" y="14"/>
                      <a:pt x="3" y="12"/>
                      <a:pt x="8" y="17"/>
                    </a:cubicBezTo>
                    <a:cubicBezTo>
                      <a:pt x="13" y="21"/>
                      <a:pt x="71" y="75"/>
                      <a:pt x="71" y="75"/>
                    </a:cubicBezTo>
                    <a:cubicBezTo>
                      <a:pt x="71" y="75"/>
                      <a:pt x="76" y="79"/>
                      <a:pt x="76" y="83"/>
                    </a:cubicBezTo>
                    <a:cubicBezTo>
                      <a:pt x="76" y="86"/>
                      <a:pt x="86" y="72"/>
                      <a:pt x="86" y="72"/>
                    </a:cubicBezTo>
                    <a:close/>
                  </a:path>
                </a:pathLst>
              </a:custGeom>
              <a:grpFill/>
              <a:ln>
                <a:noFill/>
              </a:ln>
            </p:spPr>
            <p:txBody>
              <a:bodyPr anchor="ctr"/>
              <a:lstStyle/>
              <a:p>
                <a:pPr algn="ctr"/>
                <a:endParaRPr/>
              </a:p>
            </p:txBody>
          </p:sp>
          <p:sp>
            <p:nvSpPr>
              <p:cNvPr id="189" name="ïšḷiḓé">
                <a:extLst>
                  <a:ext uri="{FF2B5EF4-FFF2-40B4-BE49-F238E27FC236}">
                    <a16:creationId xmlns:a16="http://schemas.microsoft.com/office/drawing/2014/main" id="{4D998DFB-A1C0-3514-26CC-2AE2F572AE78}"/>
                  </a:ext>
                </a:extLst>
              </p:cNvPr>
              <p:cNvSpPr/>
              <p:nvPr/>
            </p:nvSpPr>
            <p:spPr bwMode="auto">
              <a:xfrm>
                <a:off x="6990977" y="1312513"/>
                <a:ext cx="114175" cy="110193"/>
              </a:xfrm>
              <a:custGeom>
                <a:avLst/>
                <a:gdLst>
                  <a:gd name="T0" fmla="*/ 73 w 82"/>
                  <a:gd name="T1" fmla="*/ 70 h 79"/>
                  <a:gd name="T2" fmla="*/ 12 w 82"/>
                  <a:gd name="T3" fmla="*/ 12 h 79"/>
                  <a:gd name="T4" fmla="*/ 9 w 82"/>
                  <a:gd name="T5" fmla="*/ 3 h 79"/>
                  <a:gd name="T6" fmla="*/ 2 w 82"/>
                  <a:gd name="T7" fmla="*/ 9 h 79"/>
                  <a:gd name="T8" fmla="*/ 0 w 82"/>
                  <a:gd name="T9" fmla="*/ 13 h 79"/>
                  <a:gd name="T10" fmla="*/ 8 w 82"/>
                  <a:gd name="T11" fmla="*/ 16 h 79"/>
                  <a:gd name="T12" fmla="*/ 69 w 82"/>
                  <a:gd name="T13" fmla="*/ 71 h 79"/>
                  <a:gd name="T14" fmla="*/ 73 w 82"/>
                  <a:gd name="T15" fmla="*/ 70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79">
                    <a:moveTo>
                      <a:pt x="73" y="70"/>
                    </a:moveTo>
                    <a:cubicBezTo>
                      <a:pt x="64" y="62"/>
                      <a:pt x="12" y="12"/>
                      <a:pt x="12" y="12"/>
                    </a:cubicBezTo>
                    <a:cubicBezTo>
                      <a:pt x="12" y="12"/>
                      <a:pt x="7" y="6"/>
                      <a:pt x="9" y="3"/>
                    </a:cubicBezTo>
                    <a:cubicBezTo>
                      <a:pt x="11" y="0"/>
                      <a:pt x="2" y="9"/>
                      <a:pt x="2" y="9"/>
                    </a:cubicBezTo>
                    <a:cubicBezTo>
                      <a:pt x="0" y="13"/>
                      <a:pt x="0" y="13"/>
                      <a:pt x="0" y="13"/>
                    </a:cubicBezTo>
                    <a:cubicBezTo>
                      <a:pt x="0" y="13"/>
                      <a:pt x="3" y="11"/>
                      <a:pt x="8" y="16"/>
                    </a:cubicBezTo>
                    <a:cubicBezTo>
                      <a:pt x="13" y="21"/>
                      <a:pt x="69" y="71"/>
                      <a:pt x="69" y="71"/>
                    </a:cubicBezTo>
                    <a:cubicBezTo>
                      <a:pt x="81" y="79"/>
                      <a:pt x="82" y="78"/>
                      <a:pt x="73" y="70"/>
                    </a:cubicBezTo>
                    <a:close/>
                  </a:path>
                </a:pathLst>
              </a:custGeom>
              <a:grpFill/>
              <a:ln>
                <a:noFill/>
              </a:ln>
            </p:spPr>
            <p:txBody>
              <a:bodyPr anchor="ctr"/>
              <a:lstStyle/>
              <a:p>
                <a:pPr algn="ctr"/>
                <a:endParaRPr/>
              </a:p>
            </p:txBody>
          </p:sp>
          <p:sp>
            <p:nvSpPr>
              <p:cNvPr id="190" name="í$ḻïḋê">
                <a:extLst>
                  <a:ext uri="{FF2B5EF4-FFF2-40B4-BE49-F238E27FC236}">
                    <a16:creationId xmlns:a16="http://schemas.microsoft.com/office/drawing/2014/main" id="{659CF71F-28B5-581B-9CEE-86922EC49339}"/>
                  </a:ext>
                </a:extLst>
              </p:cNvPr>
              <p:cNvSpPr/>
              <p:nvPr/>
            </p:nvSpPr>
            <p:spPr bwMode="auto">
              <a:xfrm>
                <a:off x="6969733" y="1332428"/>
                <a:ext cx="107538" cy="122140"/>
              </a:xfrm>
              <a:custGeom>
                <a:avLst/>
                <a:gdLst>
                  <a:gd name="T0" fmla="*/ 77 w 77"/>
                  <a:gd name="T1" fmla="*/ 75 h 88"/>
                  <a:gd name="T2" fmla="*/ 71 w 77"/>
                  <a:gd name="T3" fmla="*/ 73 h 88"/>
                  <a:gd name="T4" fmla="*/ 13 w 77"/>
                  <a:gd name="T5" fmla="*/ 11 h 88"/>
                  <a:gd name="T6" fmla="*/ 10 w 77"/>
                  <a:gd name="T7" fmla="*/ 3 h 88"/>
                  <a:gd name="T8" fmla="*/ 3 w 77"/>
                  <a:gd name="T9" fmla="*/ 7 h 88"/>
                  <a:gd name="T10" fmla="*/ 0 w 77"/>
                  <a:gd name="T11" fmla="*/ 11 h 88"/>
                  <a:gd name="T12" fmla="*/ 8 w 77"/>
                  <a:gd name="T13" fmla="*/ 15 h 88"/>
                  <a:gd name="T14" fmla="*/ 63 w 77"/>
                  <a:gd name="T15" fmla="*/ 77 h 88"/>
                  <a:gd name="T16" fmla="*/ 67 w 77"/>
                  <a:gd name="T17" fmla="*/ 84 h 88"/>
                  <a:gd name="T18" fmla="*/ 77 w 77"/>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8">
                    <a:moveTo>
                      <a:pt x="77" y="75"/>
                    </a:moveTo>
                    <a:cubicBezTo>
                      <a:pt x="77" y="75"/>
                      <a:pt x="75" y="77"/>
                      <a:pt x="71" y="73"/>
                    </a:cubicBezTo>
                    <a:cubicBezTo>
                      <a:pt x="67" y="69"/>
                      <a:pt x="13" y="11"/>
                      <a:pt x="13" y="11"/>
                    </a:cubicBezTo>
                    <a:cubicBezTo>
                      <a:pt x="13" y="11"/>
                      <a:pt x="8" y="6"/>
                      <a:pt x="10" y="3"/>
                    </a:cubicBezTo>
                    <a:cubicBezTo>
                      <a:pt x="12" y="0"/>
                      <a:pt x="3" y="7"/>
                      <a:pt x="3" y="7"/>
                    </a:cubicBezTo>
                    <a:cubicBezTo>
                      <a:pt x="0" y="11"/>
                      <a:pt x="0" y="11"/>
                      <a:pt x="0" y="11"/>
                    </a:cubicBezTo>
                    <a:cubicBezTo>
                      <a:pt x="0" y="11"/>
                      <a:pt x="4" y="10"/>
                      <a:pt x="8" y="15"/>
                    </a:cubicBezTo>
                    <a:cubicBezTo>
                      <a:pt x="13" y="20"/>
                      <a:pt x="63" y="77"/>
                      <a:pt x="63" y="77"/>
                    </a:cubicBezTo>
                    <a:cubicBezTo>
                      <a:pt x="63" y="77"/>
                      <a:pt x="68" y="81"/>
                      <a:pt x="67" y="84"/>
                    </a:cubicBezTo>
                    <a:cubicBezTo>
                      <a:pt x="67" y="88"/>
                      <a:pt x="77" y="75"/>
                      <a:pt x="77" y="75"/>
                    </a:cubicBezTo>
                    <a:close/>
                  </a:path>
                </a:pathLst>
              </a:custGeom>
              <a:grpFill/>
              <a:ln>
                <a:noFill/>
              </a:ln>
            </p:spPr>
            <p:txBody>
              <a:bodyPr anchor="ctr"/>
              <a:lstStyle/>
              <a:p>
                <a:pPr algn="ctr"/>
                <a:endParaRPr/>
              </a:p>
            </p:txBody>
          </p:sp>
          <p:sp>
            <p:nvSpPr>
              <p:cNvPr id="191" name="îŝľiḑè">
                <a:extLst>
                  <a:ext uri="{FF2B5EF4-FFF2-40B4-BE49-F238E27FC236}">
                    <a16:creationId xmlns:a16="http://schemas.microsoft.com/office/drawing/2014/main" id="{91B741C4-BDAE-EE52-87BA-556F382E3BC2}"/>
                  </a:ext>
                </a:extLst>
              </p:cNvPr>
              <p:cNvSpPr/>
              <p:nvPr/>
            </p:nvSpPr>
            <p:spPr bwMode="auto">
              <a:xfrm>
                <a:off x="6945837" y="1352343"/>
                <a:ext cx="108864" cy="127450"/>
              </a:xfrm>
              <a:custGeom>
                <a:avLst/>
                <a:gdLst>
                  <a:gd name="T0" fmla="*/ 78 w 78"/>
                  <a:gd name="T1" fmla="*/ 80 h 92"/>
                  <a:gd name="T2" fmla="*/ 68 w 78"/>
                  <a:gd name="T3" fmla="*/ 77 h 92"/>
                  <a:gd name="T4" fmla="*/ 13 w 78"/>
                  <a:gd name="T5" fmla="*/ 10 h 92"/>
                  <a:gd name="T6" fmla="*/ 11 w 78"/>
                  <a:gd name="T7" fmla="*/ 3 h 92"/>
                  <a:gd name="T8" fmla="*/ 3 w 78"/>
                  <a:gd name="T9" fmla="*/ 9 h 92"/>
                  <a:gd name="T10" fmla="*/ 0 w 78"/>
                  <a:gd name="T11" fmla="*/ 13 h 92"/>
                  <a:gd name="T12" fmla="*/ 7 w 78"/>
                  <a:gd name="T13" fmla="*/ 17 h 92"/>
                  <a:gd name="T14" fmla="*/ 62 w 78"/>
                  <a:gd name="T15" fmla="*/ 81 h 92"/>
                  <a:gd name="T16" fmla="*/ 65 w 78"/>
                  <a:gd name="T17" fmla="*/ 88 h 92"/>
                  <a:gd name="T18" fmla="*/ 78 w 78"/>
                  <a:gd name="T19" fmla="*/ 8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92">
                    <a:moveTo>
                      <a:pt x="78" y="80"/>
                    </a:moveTo>
                    <a:cubicBezTo>
                      <a:pt x="78" y="80"/>
                      <a:pt x="72" y="81"/>
                      <a:pt x="68" y="77"/>
                    </a:cubicBezTo>
                    <a:cubicBezTo>
                      <a:pt x="64" y="73"/>
                      <a:pt x="13" y="10"/>
                      <a:pt x="13" y="10"/>
                    </a:cubicBezTo>
                    <a:cubicBezTo>
                      <a:pt x="13" y="10"/>
                      <a:pt x="9" y="6"/>
                      <a:pt x="11" y="3"/>
                    </a:cubicBezTo>
                    <a:cubicBezTo>
                      <a:pt x="13" y="0"/>
                      <a:pt x="3" y="9"/>
                      <a:pt x="3" y="9"/>
                    </a:cubicBezTo>
                    <a:cubicBezTo>
                      <a:pt x="0" y="13"/>
                      <a:pt x="0" y="13"/>
                      <a:pt x="0" y="13"/>
                    </a:cubicBezTo>
                    <a:cubicBezTo>
                      <a:pt x="0" y="13"/>
                      <a:pt x="3" y="12"/>
                      <a:pt x="7" y="17"/>
                    </a:cubicBezTo>
                    <a:cubicBezTo>
                      <a:pt x="12" y="23"/>
                      <a:pt x="62" y="81"/>
                      <a:pt x="62" y="81"/>
                    </a:cubicBezTo>
                    <a:cubicBezTo>
                      <a:pt x="62" y="81"/>
                      <a:pt x="65" y="84"/>
                      <a:pt x="65" y="88"/>
                    </a:cubicBezTo>
                    <a:cubicBezTo>
                      <a:pt x="64" y="92"/>
                      <a:pt x="78" y="80"/>
                      <a:pt x="78" y="80"/>
                    </a:cubicBezTo>
                    <a:close/>
                  </a:path>
                </a:pathLst>
              </a:custGeom>
              <a:grpFill/>
              <a:ln>
                <a:noFill/>
              </a:ln>
            </p:spPr>
            <p:txBody>
              <a:bodyPr anchor="ctr"/>
              <a:lstStyle/>
              <a:p>
                <a:pPr algn="ctr"/>
                <a:endParaRPr/>
              </a:p>
            </p:txBody>
          </p:sp>
          <p:sp>
            <p:nvSpPr>
              <p:cNvPr id="192" name="ïŝļiḋé">
                <a:extLst>
                  <a:ext uri="{FF2B5EF4-FFF2-40B4-BE49-F238E27FC236}">
                    <a16:creationId xmlns:a16="http://schemas.microsoft.com/office/drawing/2014/main" id="{D8E718F2-815F-35F2-4D3A-0C9A05DD9ECE}"/>
                  </a:ext>
                </a:extLst>
              </p:cNvPr>
              <p:cNvSpPr/>
              <p:nvPr/>
            </p:nvSpPr>
            <p:spPr bwMode="auto">
              <a:xfrm>
                <a:off x="6917956" y="1369600"/>
                <a:ext cx="108864" cy="140726"/>
              </a:xfrm>
              <a:custGeom>
                <a:avLst/>
                <a:gdLst>
                  <a:gd name="T0" fmla="*/ 78 w 78"/>
                  <a:gd name="T1" fmla="*/ 84 h 101"/>
                  <a:gd name="T2" fmla="*/ 68 w 78"/>
                  <a:gd name="T3" fmla="*/ 79 h 101"/>
                  <a:gd name="T4" fmla="*/ 16 w 78"/>
                  <a:gd name="T5" fmla="*/ 12 h 101"/>
                  <a:gd name="T6" fmla="*/ 13 w 78"/>
                  <a:gd name="T7" fmla="*/ 3 h 101"/>
                  <a:gd name="T8" fmla="*/ 6 w 78"/>
                  <a:gd name="T9" fmla="*/ 12 h 101"/>
                  <a:gd name="T10" fmla="*/ 0 w 78"/>
                  <a:gd name="T11" fmla="*/ 15 h 101"/>
                  <a:gd name="T12" fmla="*/ 8 w 78"/>
                  <a:gd name="T13" fmla="*/ 20 h 101"/>
                  <a:gd name="T14" fmla="*/ 59 w 78"/>
                  <a:gd name="T15" fmla="*/ 89 h 101"/>
                  <a:gd name="T16" fmla="*/ 60 w 78"/>
                  <a:gd name="T17" fmla="*/ 98 h 101"/>
                  <a:gd name="T18" fmla="*/ 78 w 78"/>
                  <a:gd name="T19" fmla="*/ 84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101">
                    <a:moveTo>
                      <a:pt x="78" y="84"/>
                    </a:moveTo>
                    <a:cubicBezTo>
                      <a:pt x="78" y="84"/>
                      <a:pt x="72" y="84"/>
                      <a:pt x="68" y="79"/>
                    </a:cubicBezTo>
                    <a:cubicBezTo>
                      <a:pt x="64" y="75"/>
                      <a:pt x="16" y="12"/>
                      <a:pt x="16" y="12"/>
                    </a:cubicBezTo>
                    <a:cubicBezTo>
                      <a:pt x="16" y="12"/>
                      <a:pt x="11" y="6"/>
                      <a:pt x="13" y="3"/>
                    </a:cubicBezTo>
                    <a:cubicBezTo>
                      <a:pt x="16" y="0"/>
                      <a:pt x="6" y="12"/>
                      <a:pt x="6" y="12"/>
                    </a:cubicBezTo>
                    <a:cubicBezTo>
                      <a:pt x="0" y="15"/>
                      <a:pt x="0" y="15"/>
                      <a:pt x="0" y="15"/>
                    </a:cubicBezTo>
                    <a:cubicBezTo>
                      <a:pt x="0" y="15"/>
                      <a:pt x="3" y="14"/>
                      <a:pt x="8" y="20"/>
                    </a:cubicBezTo>
                    <a:cubicBezTo>
                      <a:pt x="12" y="25"/>
                      <a:pt x="59" y="89"/>
                      <a:pt x="59" y="89"/>
                    </a:cubicBezTo>
                    <a:cubicBezTo>
                      <a:pt x="59" y="89"/>
                      <a:pt x="64" y="93"/>
                      <a:pt x="60" y="98"/>
                    </a:cubicBezTo>
                    <a:cubicBezTo>
                      <a:pt x="59" y="101"/>
                      <a:pt x="78" y="84"/>
                      <a:pt x="78" y="84"/>
                    </a:cubicBezTo>
                    <a:close/>
                  </a:path>
                </a:pathLst>
              </a:custGeom>
              <a:grpFill/>
              <a:ln>
                <a:noFill/>
              </a:ln>
            </p:spPr>
            <p:txBody>
              <a:bodyPr anchor="ctr"/>
              <a:lstStyle/>
              <a:p>
                <a:pPr algn="ctr"/>
                <a:endParaRPr/>
              </a:p>
            </p:txBody>
          </p:sp>
          <p:sp>
            <p:nvSpPr>
              <p:cNvPr id="193" name="íṩľîďé">
                <a:extLst>
                  <a:ext uri="{FF2B5EF4-FFF2-40B4-BE49-F238E27FC236}">
                    <a16:creationId xmlns:a16="http://schemas.microsoft.com/office/drawing/2014/main" id="{7029EE74-168A-972F-63D7-8046277BDF21}"/>
                  </a:ext>
                </a:extLst>
              </p:cNvPr>
              <p:cNvSpPr/>
              <p:nvPr/>
            </p:nvSpPr>
            <p:spPr bwMode="auto">
              <a:xfrm>
                <a:off x="6195734" y="1466517"/>
                <a:ext cx="104883" cy="90278"/>
              </a:xfrm>
              <a:custGeom>
                <a:avLst/>
                <a:gdLst>
                  <a:gd name="T0" fmla="*/ 68 w 75"/>
                  <a:gd name="T1" fmla="*/ 2 h 65"/>
                  <a:gd name="T2" fmla="*/ 67 w 75"/>
                  <a:gd name="T3" fmla="*/ 5 h 65"/>
                  <a:gd name="T4" fmla="*/ 59 w 75"/>
                  <a:gd name="T5" fmla="*/ 17 h 65"/>
                  <a:gd name="T6" fmla="*/ 64 w 75"/>
                  <a:gd name="T7" fmla="*/ 22 h 65"/>
                  <a:gd name="T8" fmla="*/ 72 w 75"/>
                  <a:gd name="T9" fmla="*/ 31 h 65"/>
                  <a:gd name="T10" fmla="*/ 73 w 75"/>
                  <a:gd name="T11" fmla="*/ 39 h 65"/>
                  <a:gd name="T12" fmla="*/ 69 w 75"/>
                  <a:gd name="T13" fmla="*/ 41 h 65"/>
                  <a:gd name="T14" fmla="*/ 58 w 75"/>
                  <a:gd name="T15" fmla="*/ 40 h 65"/>
                  <a:gd name="T16" fmla="*/ 58 w 75"/>
                  <a:gd name="T17" fmla="*/ 34 h 65"/>
                  <a:gd name="T18" fmla="*/ 48 w 75"/>
                  <a:gd name="T19" fmla="*/ 27 h 65"/>
                  <a:gd name="T20" fmla="*/ 44 w 75"/>
                  <a:gd name="T21" fmla="*/ 38 h 65"/>
                  <a:gd name="T22" fmla="*/ 52 w 75"/>
                  <a:gd name="T23" fmla="*/ 41 h 65"/>
                  <a:gd name="T24" fmla="*/ 52 w 75"/>
                  <a:gd name="T25" fmla="*/ 51 h 65"/>
                  <a:gd name="T26" fmla="*/ 45 w 75"/>
                  <a:gd name="T27" fmla="*/ 51 h 65"/>
                  <a:gd name="T28" fmla="*/ 26 w 75"/>
                  <a:gd name="T29" fmla="*/ 48 h 65"/>
                  <a:gd name="T30" fmla="*/ 16 w 75"/>
                  <a:gd name="T31" fmla="*/ 55 h 65"/>
                  <a:gd name="T32" fmla="*/ 5 w 75"/>
                  <a:gd name="T33" fmla="*/ 65 h 65"/>
                  <a:gd name="T34" fmla="*/ 4 w 75"/>
                  <a:gd name="T35" fmla="*/ 64 h 65"/>
                  <a:gd name="T36" fmla="*/ 6 w 75"/>
                  <a:gd name="T37" fmla="*/ 59 h 65"/>
                  <a:gd name="T38" fmla="*/ 17 w 75"/>
                  <a:gd name="T39" fmla="*/ 48 h 65"/>
                  <a:gd name="T40" fmla="*/ 19 w 75"/>
                  <a:gd name="T41" fmla="*/ 33 h 65"/>
                  <a:gd name="T42" fmla="*/ 33 w 75"/>
                  <a:gd name="T43" fmla="*/ 28 h 65"/>
                  <a:gd name="T44" fmla="*/ 38 w 75"/>
                  <a:gd name="T45" fmla="*/ 24 h 65"/>
                  <a:gd name="T46" fmla="*/ 28 w 75"/>
                  <a:gd name="T47" fmla="*/ 21 h 65"/>
                  <a:gd name="T48" fmla="*/ 23 w 75"/>
                  <a:gd name="T49" fmla="*/ 21 h 65"/>
                  <a:gd name="T50" fmla="*/ 16 w 75"/>
                  <a:gd name="T51" fmla="*/ 21 h 65"/>
                  <a:gd name="T52" fmla="*/ 10 w 75"/>
                  <a:gd name="T53" fmla="*/ 27 h 65"/>
                  <a:gd name="T54" fmla="*/ 3 w 75"/>
                  <a:gd name="T55" fmla="*/ 30 h 65"/>
                  <a:gd name="T56" fmla="*/ 1 w 75"/>
                  <a:gd name="T57" fmla="*/ 24 h 65"/>
                  <a:gd name="T58" fmla="*/ 9 w 75"/>
                  <a:gd name="T59" fmla="*/ 13 h 65"/>
                  <a:gd name="T60" fmla="*/ 13 w 75"/>
                  <a:gd name="T61" fmla="*/ 10 h 65"/>
                  <a:gd name="T62" fmla="*/ 19 w 75"/>
                  <a:gd name="T63" fmla="*/ 14 h 65"/>
                  <a:gd name="T64" fmla="*/ 23 w 75"/>
                  <a:gd name="T65" fmla="*/ 14 h 65"/>
                  <a:gd name="T66" fmla="*/ 42 w 75"/>
                  <a:gd name="T67" fmla="*/ 15 h 65"/>
                  <a:gd name="T68" fmla="*/ 46 w 75"/>
                  <a:gd name="T69" fmla="*/ 16 h 65"/>
                  <a:gd name="T70" fmla="*/ 50 w 75"/>
                  <a:gd name="T71" fmla="*/ 14 h 65"/>
                  <a:gd name="T72" fmla="*/ 65 w 75"/>
                  <a:gd name="T73" fmla="*/ 2 h 65"/>
                  <a:gd name="T74" fmla="*/ 68 w 75"/>
                  <a:gd name="T75" fmla="*/ 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5" h="65">
                    <a:moveTo>
                      <a:pt x="68" y="2"/>
                    </a:moveTo>
                    <a:cubicBezTo>
                      <a:pt x="69" y="3"/>
                      <a:pt x="68" y="4"/>
                      <a:pt x="67" y="5"/>
                    </a:cubicBezTo>
                    <a:cubicBezTo>
                      <a:pt x="66" y="7"/>
                      <a:pt x="58" y="14"/>
                      <a:pt x="59" y="17"/>
                    </a:cubicBezTo>
                    <a:cubicBezTo>
                      <a:pt x="59" y="19"/>
                      <a:pt x="63" y="21"/>
                      <a:pt x="64" y="22"/>
                    </a:cubicBezTo>
                    <a:cubicBezTo>
                      <a:pt x="67" y="25"/>
                      <a:pt x="70" y="28"/>
                      <a:pt x="72" y="31"/>
                    </a:cubicBezTo>
                    <a:cubicBezTo>
                      <a:pt x="73" y="33"/>
                      <a:pt x="75" y="36"/>
                      <a:pt x="73" y="39"/>
                    </a:cubicBezTo>
                    <a:cubicBezTo>
                      <a:pt x="72" y="40"/>
                      <a:pt x="71" y="41"/>
                      <a:pt x="69" y="41"/>
                    </a:cubicBezTo>
                    <a:cubicBezTo>
                      <a:pt x="66" y="42"/>
                      <a:pt x="59" y="43"/>
                      <a:pt x="58" y="40"/>
                    </a:cubicBezTo>
                    <a:cubicBezTo>
                      <a:pt x="56" y="38"/>
                      <a:pt x="59" y="36"/>
                      <a:pt x="58" y="34"/>
                    </a:cubicBezTo>
                    <a:cubicBezTo>
                      <a:pt x="58" y="31"/>
                      <a:pt x="53" y="24"/>
                      <a:pt x="48" y="27"/>
                    </a:cubicBezTo>
                    <a:cubicBezTo>
                      <a:pt x="45" y="29"/>
                      <a:pt x="44" y="33"/>
                      <a:pt x="44" y="38"/>
                    </a:cubicBezTo>
                    <a:cubicBezTo>
                      <a:pt x="44" y="43"/>
                      <a:pt x="48" y="40"/>
                      <a:pt x="52" y="41"/>
                    </a:cubicBezTo>
                    <a:cubicBezTo>
                      <a:pt x="54" y="42"/>
                      <a:pt x="54" y="48"/>
                      <a:pt x="52" y="51"/>
                    </a:cubicBezTo>
                    <a:cubicBezTo>
                      <a:pt x="50" y="53"/>
                      <a:pt x="47" y="52"/>
                      <a:pt x="45" y="51"/>
                    </a:cubicBezTo>
                    <a:cubicBezTo>
                      <a:pt x="41" y="49"/>
                      <a:pt x="31" y="46"/>
                      <a:pt x="26" y="48"/>
                    </a:cubicBezTo>
                    <a:cubicBezTo>
                      <a:pt x="22" y="49"/>
                      <a:pt x="19" y="53"/>
                      <a:pt x="16" y="55"/>
                    </a:cubicBezTo>
                    <a:cubicBezTo>
                      <a:pt x="14" y="57"/>
                      <a:pt x="7" y="65"/>
                      <a:pt x="5" y="65"/>
                    </a:cubicBezTo>
                    <a:cubicBezTo>
                      <a:pt x="5" y="64"/>
                      <a:pt x="5" y="64"/>
                      <a:pt x="4" y="64"/>
                    </a:cubicBezTo>
                    <a:cubicBezTo>
                      <a:pt x="3" y="62"/>
                      <a:pt x="5" y="60"/>
                      <a:pt x="6" y="59"/>
                    </a:cubicBezTo>
                    <a:cubicBezTo>
                      <a:pt x="10" y="56"/>
                      <a:pt x="15" y="53"/>
                      <a:pt x="17" y="48"/>
                    </a:cubicBezTo>
                    <a:cubicBezTo>
                      <a:pt x="18" y="43"/>
                      <a:pt x="15" y="35"/>
                      <a:pt x="19" y="33"/>
                    </a:cubicBezTo>
                    <a:cubicBezTo>
                      <a:pt x="22" y="31"/>
                      <a:pt x="29" y="29"/>
                      <a:pt x="33" y="28"/>
                    </a:cubicBezTo>
                    <a:cubicBezTo>
                      <a:pt x="35" y="27"/>
                      <a:pt x="38" y="27"/>
                      <a:pt x="38" y="24"/>
                    </a:cubicBezTo>
                    <a:cubicBezTo>
                      <a:pt x="36" y="21"/>
                      <a:pt x="32" y="21"/>
                      <a:pt x="28" y="21"/>
                    </a:cubicBezTo>
                    <a:cubicBezTo>
                      <a:pt x="27" y="21"/>
                      <a:pt x="25" y="21"/>
                      <a:pt x="23" y="21"/>
                    </a:cubicBezTo>
                    <a:cubicBezTo>
                      <a:pt x="21" y="20"/>
                      <a:pt x="18" y="20"/>
                      <a:pt x="16" y="21"/>
                    </a:cubicBezTo>
                    <a:cubicBezTo>
                      <a:pt x="14" y="22"/>
                      <a:pt x="12" y="25"/>
                      <a:pt x="10" y="27"/>
                    </a:cubicBezTo>
                    <a:cubicBezTo>
                      <a:pt x="9" y="28"/>
                      <a:pt x="6" y="31"/>
                      <a:pt x="3" y="30"/>
                    </a:cubicBezTo>
                    <a:cubicBezTo>
                      <a:pt x="1" y="30"/>
                      <a:pt x="0" y="27"/>
                      <a:pt x="1" y="24"/>
                    </a:cubicBezTo>
                    <a:cubicBezTo>
                      <a:pt x="3" y="21"/>
                      <a:pt x="6" y="16"/>
                      <a:pt x="9" y="13"/>
                    </a:cubicBezTo>
                    <a:cubicBezTo>
                      <a:pt x="10" y="12"/>
                      <a:pt x="11" y="9"/>
                      <a:pt x="13" y="10"/>
                    </a:cubicBezTo>
                    <a:cubicBezTo>
                      <a:pt x="16" y="10"/>
                      <a:pt x="16" y="14"/>
                      <a:pt x="19" y="14"/>
                    </a:cubicBezTo>
                    <a:cubicBezTo>
                      <a:pt x="20" y="15"/>
                      <a:pt x="21" y="14"/>
                      <a:pt x="23" y="14"/>
                    </a:cubicBezTo>
                    <a:cubicBezTo>
                      <a:pt x="29" y="13"/>
                      <a:pt x="36" y="13"/>
                      <a:pt x="42" y="15"/>
                    </a:cubicBezTo>
                    <a:cubicBezTo>
                      <a:pt x="43" y="15"/>
                      <a:pt x="45" y="16"/>
                      <a:pt x="46" y="16"/>
                    </a:cubicBezTo>
                    <a:cubicBezTo>
                      <a:pt x="48" y="15"/>
                      <a:pt x="49" y="15"/>
                      <a:pt x="50" y="14"/>
                    </a:cubicBezTo>
                    <a:cubicBezTo>
                      <a:pt x="56" y="11"/>
                      <a:pt x="60" y="6"/>
                      <a:pt x="65" y="2"/>
                    </a:cubicBezTo>
                    <a:cubicBezTo>
                      <a:pt x="66" y="2"/>
                      <a:pt x="68" y="0"/>
                      <a:pt x="68" y="2"/>
                    </a:cubicBezTo>
                    <a:close/>
                  </a:path>
                </a:pathLst>
              </a:custGeom>
              <a:grpFill/>
              <a:ln>
                <a:noFill/>
              </a:ln>
            </p:spPr>
            <p:txBody>
              <a:bodyPr anchor="ctr"/>
              <a:lstStyle/>
              <a:p>
                <a:pPr algn="ctr"/>
                <a:endParaRPr/>
              </a:p>
            </p:txBody>
          </p:sp>
          <p:sp>
            <p:nvSpPr>
              <p:cNvPr id="194" name="iṩľíďê">
                <a:extLst>
                  <a:ext uri="{FF2B5EF4-FFF2-40B4-BE49-F238E27FC236}">
                    <a16:creationId xmlns:a16="http://schemas.microsoft.com/office/drawing/2014/main" id="{57907200-5C23-9BFF-F779-3395FB681BC8}"/>
                  </a:ext>
                </a:extLst>
              </p:cNvPr>
              <p:cNvSpPr/>
              <p:nvPr/>
            </p:nvSpPr>
            <p:spPr bwMode="auto">
              <a:xfrm>
                <a:off x="6769264" y="1467843"/>
                <a:ext cx="120814" cy="116830"/>
              </a:xfrm>
              <a:custGeom>
                <a:avLst/>
                <a:gdLst>
                  <a:gd name="T0" fmla="*/ 44 w 87"/>
                  <a:gd name="T1" fmla="*/ 5 h 84"/>
                  <a:gd name="T2" fmla="*/ 62 w 87"/>
                  <a:gd name="T3" fmla="*/ 11 h 84"/>
                  <a:gd name="T4" fmla="*/ 56 w 87"/>
                  <a:gd name="T5" fmla="*/ 4 h 84"/>
                  <a:gd name="T6" fmla="*/ 63 w 87"/>
                  <a:gd name="T7" fmla="*/ 22 h 84"/>
                  <a:gd name="T8" fmla="*/ 69 w 87"/>
                  <a:gd name="T9" fmla="*/ 29 h 84"/>
                  <a:gd name="T10" fmla="*/ 86 w 87"/>
                  <a:gd name="T11" fmla="*/ 33 h 84"/>
                  <a:gd name="T12" fmla="*/ 73 w 87"/>
                  <a:gd name="T13" fmla="*/ 39 h 84"/>
                  <a:gd name="T14" fmla="*/ 55 w 87"/>
                  <a:gd name="T15" fmla="*/ 38 h 84"/>
                  <a:gd name="T16" fmla="*/ 41 w 87"/>
                  <a:gd name="T17" fmla="*/ 45 h 84"/>
                  <a:gd name="T18" fmla="*/ 17 w 87"/>
                  <a:gd name="T19" fmla="*/ 51 h 84"/>
                  <a:gd name="T20" fmla="*/ 37 w 87"/>
                  <a:gd name="T21" fmla="*/ 42 h 84"/>
                  <a:gd name="T22" fmla="*/ 27 w 87"/>
                  <a:gd name="T23" fmla="*/ 23 h 84"/>
                  <a:gd name="T24" fmla="*/ 28 w 87"/>
                  <a:gd name="T25" fmla="*/ 15 h 84"/>
                  <a:gd name="T26" fmla="*/ 36 w 87"/>
                  <a:gd name="T27" fmla="*/ 33 h 84"/>
                  <a:gd name="T28" fmla="*/ 42 w 87"/>
                  <a:gd name="T29" fmla="*/ 37 h 84"/>
                  <a:gd name="T30" fmla="*/ 44 w 87"/>
                  <a:gd name="T31" fmla="*/ 25 h 84"/>
                  <a:gd name="T32" fmla="*/ 54 w 87"/>
                  <a:gd name="T33" fmla="*/ 21 h 84"/>
                  <a:gd name="T34" fmla="*/ 41 w 87"/>
                  <a:gd name="T35" fmla="*/ 2 h 84"/>
                  <a:gd name="T36" fmla="*/ 17 w 87"/>
                  <a:gd name="T37" fmla="*/ 33 h 84"/>
                  <a:gd name="T38" fmla="*/ 23 w 87"/>
                  <a:gd name="T39" fmla="*/ 38 h 84"/>
                  <a:gd name="T40" fmla="*/ 57 w 87"/>
                  <a:gd name="T41" fmla="*/ 48 h 84"/>
                  <a:gd name="T42" fmla="*/ 30 w 87"/>
                  <a:gd name="T43" fmla="*/ 60 h 84"/>
                  <a:gd name="T44" fmla="*/ 35 w 87"/>
                  <a:gd name="T45" fmla="*/ 61 h 84"/>
                  <a:gd name="T46" fmla="*/ 50 w 87"/>
                  <a:gd name="T47" fmla="*/ 63 h 84"/>
                  <a:gd name="T48" fmla="*/ 49 w 87"/>
                  <a:gd name="T49" fmla="*/ 70 h 84"/>
                  <a:gd name="T50" fmla="*/ 68 w 87"/>
                  <a:gd name="T51" fmla="*/ 64 h 84"/>
                  <a:gd name="T52" fmla="*/ 67 w 87"/>
                  <a:gd name="T53" fmla="*/ 60 h 84"/>
                  <a:gd name="T54" fmla="*/ 55 w 87"/>
                  <a:gd name="T55" fmla="*/ 57 h 84"/>
                  <a:gd name="T56" fmla="*/ 63 w 87"/>
                  <a:gd name="T57" fmla="*/ 51 h 84"/>
                  <a:gd name="T58" fmla="*/ 6 w 87"/>
                  <a:gd name="T59" fmla="*/ 54 h 84"/>
                  <a:gd name="T60" fmla="*/ 3 w 87"/>
                  <a:gd name="T61" fmla="*/ 65 h 84"/>
                  <a:gd name="T62" fmla="*/ 6 w 87"/>
                  <a:gd name="T63" fmla="*/ 54 h 84"/>
                  <a:gd name="T64" fmla="*/ 61 w 87"/>
                  <a:gd name="T65" fmla="*/ 74 h 84"/>
                  <a:gd name="T66" fmla="*/ 45 w 87"/>
                  <a:gd name="T67" fmla="*/ 84 h 84"/>
                  <a:gd name="T68" fmla="*/ 42 w 87"/>
                  <a:gd name="T69" fmla="*/ 74 h 84"/>
                  <a:gd name="T70" fmla="*/ 44 w 87"/>
                  <a:gd name="T71" fmla="*/ 79 h 84"/>
                  <a:gd name="T72" fmla="*/ 59 w 87"/>
                  <a:gd name="T73" fmla="*/ 7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7" h="84">
                    <a:moveTo>
                      <a:pt x="41" y="2"/>
                    </a:moveTo>
                    <a:cubicBezTo>
                      <a:pt x="43" y="0"/>
                      <a:pt x="44" y="3"/>
                      <a:pt x="44" y="5"/>
                    </a:cubicBezTo>
                    <a:cubicBezTo>
                      <a:pt x="43" y="8"/>
                      <a:pt x="42" y="12"/>
                      <a:pt x="44" y="13"/>
                    </a:cubicBezTo>
                    <a:cubicBezTo>
                      <a:pt x="47" y="15"/>
                      <a:pt x="62" y="18"/>
                      <a:pt x="62" y="11"/>
                    </a:cubicBezTo>
                    <a:cubicBezTo>
                      <a:pt x="61" y="9"/>
                      <a:pt x="59" y="9"/>
                      <a:pt x="57" y="9"/>
                    </a:cubicBezTo>
                    <a:cubicBezTo>
                      <a:pt x="53" y="9"/>
                      <a:pt x="54" y="6"/>
                      <a:pt x="56" y="4"/>
                    </a:cubicBezTo>
                    <a:cubicBezTo>
                      <a:pt x="60" y="2"/>
                      <a:pt x="66" y="1"/>
                      <a:pt x="67" y="6"/>
                    </a:cubicBezTo>
                    <a:cubicBezTo>
                      <a:pt x="68" y="8"/>
                      <a:pt x="64" y="20"/>
                      <a:pt x="63" y="22"/>
                    </a:cubicBezTo>
                    <a:cubicBezTo>
                      <a:pt x="63" y="24"/>
                      <a:pt x="61" y="26"/>
                      <a:pt x="62" y="28"/>
                    </a:cubicBezTo>
                    <a:cubicBezTo>
                      <a:pt x="63" y="30"/>
                      <a:pt x="67" y="29"/>
                      <a:pt x="69" y="29"/>
                    </a:cubicBezTo>
                    <a:cubicBezTo>
                      <a:pt x="74" y="29"/>
                      <a:pt x="82" y="27"/>
                      <a:pt x="85" y="29"/>
                    </a:cubicBezTo>
                    <a:cubicBezTo>
                      <a:pt x="86" y="30"/>
                      <a:pt x="86" y="31"/>
                      <a:pt x="86" y="33"/>
                    </a:cubicBezTo>
                    <a:cubicBezTo>
                      <a:pt x="87" y="37"/>
                      <a:pt x="83" y="37"/>
                      <a:pt x="80" y="38"/>
                    </a:cubicBezTo>
                    <a:cubicBezTo>
                      <a:pt x="78" y="38"/>
                      <a:pt x="75" y="40"/>
                      <a:pt x="73" y="39"/>
                    </a:cubicBezTo>
                    <a:cubicBezTo>
                      <a:pt x="72" y="38"/>
                      <a:pt x="73" y="35"/>
                      <a:pt x="72" y="34"/>
                    </a:cubicBezTo>
                    <a:cubicBezTo>
                      <a:pt x="70" y="32"/>
                      <a:pt x="58" y="37"/>
                      <a:pt x="55" y="38"/>
                    </a:cubicBezTo>
                    <a:cubicBezTo>
                      <a:pt x="52" y="39"/>
                      <a:pt x="48" y="39"/>
                      <a:pt x="46" y="41"/>
                    </a:cubicBezTo>
                    <a:cubicBezTo>
                      <a:pt x="44" y="42"/>
                      <a:pt x="42" y="43"/>
                      <a:pt x="41" y="45"/>
                    </a:cubicBezTo>
                    <a:cubicBezTo>
                      <a:pt x="38" y="50"/>
                      <a:pt x="24" y="51"/>
                      <a:pt x="17" y="53"/>
                    </a:cubicBezTo>
                    <a:cubicBezTo>
                      <a:pt x="15" y="53"/>
                      <a:pt x="16" y="51"/>
                      <a:pt x="17" y="51"/>
                    </a:cubicBezTo>
                    <a:cubicBezTo>
                      <a:pt x="25" y="48"/>
                      <a:pt x="27" y="45"/>
                      <a:pt x="35" y="43"/>
                    </a:cubicBezTo>
                    <a:cubicBezTo>
                      <a:pt x="36" y="43"/>
                      <a:pt x="37" y="43"/>
                      <a:pt x="37" y="42"/>
                    </a:cubicBezTo>
                    <a:cubicBezTo>
                      <a:pt x="38" y="40"/>
                      <a:pt x="34" y="38"/>
                      <a:pt x="33" y="37"/>
                    </a:cubicBezTo>
                    <a:cubicBezTo>
                      <a:pt x="30" y="34"/>
                      <a:pt x="28" y="28"/>
                      <a:pt x="27" y="23"/>
                    </a:cubicBezTo>
                    <a:cubicBezTo>
                      <a:pt x="27" y="21"/>
                      <a:pt x="26" y="16"/>
                      <a:pt x="27" y="15"/>
                    </a:cubicBezTo>
                    <a:cubicBezTo>
                      <a:pt x="27" y="15"/>
                      <a:pt x="27" y="15"/>
                      <a:pt x="28" y="15"/>
                    </a:cubicBezTo>
                    <a:cubicBezTo>
                      <a:pt x="29" y="15"/>
                      <a:pt x="30" y="17"/>
                      <a:pt x="30" y="19"/>
                    </a:cubicBezTo>
                    <a:cubicBezTo>
                      <a:pt x="32" y="23"/>
                      <a:pt x="34" y="29"/>
                      <a:pt x="36" y="33"/>
                    </a:cubicBezTo>
                    <a:cubicBezTo>
                      <a:pt x="37" y="35"/>
                      <a:pt x="38" y="39"/>
                      <a:pt x="40" y="39"/>
                    </a:cubicBezTo>
                    <a:cubicBezTo>
                      <a:pt x="41" y="39"/>
                      <a:pt x="42" y="37"/>
                      <a:pt x="42" y="37"/>
                    </a:cubicBezTo>
                    <a:cubicBezTo>
                      <a:pt x="45" y="33"/>
                      <a:pt x="41" y="29"/>
                      <a:pt x="42" y="25"/>
                    </a:cubicBezTo>
                    <a:cubicBezTo>
                      <a:pt x="42" y="24"/>
                      <a:pt x="43" y="24"/>
                      <a:pt x="44" y="25"/>
                    </a:cubicBezTo>
                    <a:cubicBezTo>
                      <a:pt x="45" y="26"/>
                      <a:pt x="46" y="29"/>
                      <a:pt x="47" y="30"/>
                    </a:cubicBezTo>
                    <a:cubicBezTo>
                      <a:pt x="50" y="31"/>
                      <a:pt x="55" y="23"/>
                      <a:pt x="54" y="21"/>
                    </a:cubicBezTo>
                    <a:cubicBezTo>
                      <a:pt x="52" y="19"/>
                      <a:pt x="42" y="20"/>
                      <a:pt x="39" y="19"/>
                    </a:cubicBezTo>
                    <a:cubicBezTo>
                      <a:pt x="33" y="17"/>
                      <a:pt x="37" y="4"/>
                      <a:pt x="41" y="2"/>
                    </a:cubicBezTo>
                    <a:close/>
                    <a:moveTo>
                      <a:pt x="19" y="31"/>
                    </a:moveTo>
                    <a:cubicBezTo>
                      <a:pt x="17" y="29"/>
                      <a:pt x="17" y="31"/>
                      <a:pt x="17" y="33"/>
                    </a:cubicBezTo>
                    <a:cubicBezTo>
                      <a:pt x="17" y="37"/>
                      <a:pt x="19" y="44"/>
                      <a:pt x="22" y="42"/>
                    </a:cubicBezTo>
                    <a:cubicBezTo>
                      <a:pt x="24" y="42"/>
                      <a:pt x="24" y="40"/>
                      <a:pt x="23" y="38"/>
                    </a:cubicBezTo>
                    <a:cubicBezTo>
                      <a:pt x="23" y="36"/>
                      <a:pt x="21" y="33"/>
                      <a:pt x="19" y="31"/>
                    </a:cubicBezTo>
                    <a:close/>
                    <a:moveTo>
                      <a:pt x="57" y="48"/>
                    </a:moveTo>
                    <a:cubicBezTo>
                      <a:pt x="55" y="49"/>
                      <a:pt x="52" y="49"/>
                      <a:pt x="50" y="49"/>
                    </a:cubicBezTo>
                    <a:cubicBezTo>
                      <a:pt x="42" y="52"/>
                      <a:pt x="36" y="51"/>
                      <a:pt x="30" y="60"/>
                    </a:cubicBezTo>
                    <a:cubicBezTo>
                      <a:pt x="31" y="60"/>
                      <a:pt x="31" y="60"/>
                      <a:pt x="31" y="60"/>
                    </a:cubicBezTo>
                    <a:cubicBezTo>
                      <a:pt x="31" y="62"/>
                      <a:pt x="34" y="62"/>
                      <a:pt x="35" y="61"/>
                    </a:cubicBezTo>
                    <a:cubicBezTo>
                      <a:pt x="37" y="60"/>
                      <a:pt x="45" y="57"/>
                      <a:pt x="47" y="57"/>
                    </a:cubicBezTo>
                    <a:cubicBezTo>
                      <a:pt x="50" y="57"/>
                      <a:pt x="48" y="61"/>
                      <a:pt x="50" y="63"/>
                    </a:cubicBezTo>
                    <a:cubicBezTo>
                      <a:pt x="51" y="64"/>
                      <a:pt x="54" y="64"/>
                      <a:pt x="54" y="66"/>
                    </a:cubicBezTo>
                    <a:cubicBezTo>
                      <a:pt x="54" y="67"/>
                      <a:pt x="50" y="68"/>
                      <a:pt x="49" y="70"/>
                    </a:cubicBezTo>
                    <a:cubicBezTo>
                      <a:pt x="48" y="71"/>
                      <a:pt x="48" y="71"/>
                      <a:pt x="50" y="71"/>
                    </a:cubicBezTo>
                    <a:cubicBezTo>
                      <a:pt x="56" y="70"/>
                      <a:pt x="62" y="65"/>
                      <a:pt x="68" y="64"/>
                    </a:cubicBezTo>
                    <a:cubicBezTo>
                      <a:pt x="69" y="64"/>
                      <a:pt x="70" y="64"/>
                      <a:pt x="70" y="63"/>
                    </a:cubicBezTo>
                    <a:cubicBezTo>
                      <a:pt x="72" y="61"/>
                      <a:pt x="68" y="60"/>
                      <a:pt x="67" y="60"/>
                    </a:cubicBezTo>
                    <a:cubicBezTo>
                      <a:pt x="63" y="60"/>
                      <a:pt x="58" y="61"/>
                      <a:pt x="55" y="60"/>
                    </a:cubicBezTo>
                    <a:cubicBezTo>
                      <a:pt x="55" y="59"/>
                      <a:pt x="54" y="58"/>
                      <a:pt x="55" y="57"/>
                    </a:cubicBezTo>
                    <a:cubicBezTo>
                      <a:pt x="55" y="54"/>
                      <a:pt x="60" y="54"/>
                      <a:pt x="62" y="53"/>
                    </a:cubicBezTo>
                    <a:cubicBezTo>
                      <a:pt x="63" y="52"/>
                      <a:pt x="63" y="52"/>
                      <a:pt x="63" y="51"/>
                    </a:cubicBezTo>
                    <a:cubicBezTo>
                      <a:pt x="63" y="49"/>
                      <a:pt x="60" y="48"/>
                      <a:pt x="57" y="48"/>
                    </a:cubicBezTo>
                    <a:close/>
                    <a:moveTo>
                      <a:pt x="6" y="54"/>
                    </a:moveTo>
                    <a:cubicBezTo>
                      <a:pt x="8" y="56"/>
                      <a:pt x="9" y="63"/>
                      <a:pt x="7" y="65"/>
                    </a:cubicBezTo>
                    <a:cubicBezTo>
                      <a:pt x="6" y="67"/>
                      <a:pt x="4" y="67"/>
                      <a:pt x="3" y="65"/>
                    </a:cubicBezTo>
                    <a:cubicBezTo>
                      <a:pt x="0" y="63"/>
                      <a:pt x="0" y="57"/>
                      <a:pt x="2" y="54"/>
                    </a:cubicBezTo>
                    <a:cubicBezTo>
                      <a:pt x="3" y="53"/>
                      <a:pt x="4" y="52"/>
                      <a:pt x="6" y="54"/>
                    </a:cubicBezTo>
                    <a:close/>
                    <a:moveTo>
                      <a:pt x="59" y="73"/>
                    </a:moveTo>
                    <a:cubicBezTo>
                      <a:pt x="60" y="73"/>
                      <a:pt x="60" y="73"/>
                      <a:pt x="61" y="74"/>
                    </a:cubicBezTo>
                    <a:cubicBezTo>
                      <a:pt x="61" y="75"/>
                      <a:pt x="60" y="77"/>
                      <a:pt x="60" y="78"/>
                    </a:cubicBezTo>
                    <a:cubicBezTo>
                      <a:pt x="57" y="83"/>
                      <a:pt x="52" y="83"/>
                      <a:pt x="45" y="84"/>
                    </a:cubicBezTo>
                    <a:cubicBezTo>
                      <a:pt x="42" y="84"/>
                      <a:pt x="36" y="83"/>
                      <a:pt x="35" y="81"/>
                    </a:cubicBezTo>
                    <a:cubicBezTo>
                      <a:pt x="35" y="79"/>
                      <a:pt x="40" y="76"/>
                      <a:pt x="42" y="74"/>
                    </a:cubicBezTo>
                    <a:cubicBezTo>
                      <a:pt x="45" y="73"/>
                      <a:pt x="44" y="73"/>
                      <a:pt x="44" y="75"/>
                    </a:cubicBezTo>
                    <a:cubicBezTo>
                      <a:pt x="44" y="77"/>
                      <a:pt x="44" y="78"/>
                      <a:pt x="44" y="79"/>
                    </a:cubicBezTo>
                    <a:cubicBezTo>
                      <a:pt x="45" y="80"/>
                      <a:pt x="49" y="81"/>
                      <a:pt x="51" y="80"/>
                    </a:cubicBezTo>
                    <a:cubicBezTo>
                      <a:pt x="55" y="80"/>
                      <a:pt x="57" y="76"/>
                      <a:pt x="59" y="73"/>
                    </a:cubicBezTo>
                    <a:close/>
                  </a:path>
                </a:pathLst>
              </a:custGeom>
              <a:grpFill/>
              <a:ln>
                <a:noFill/>
              </a:ln>
            </p:spPr>
            <p:txBody>
              <a:bodyPr anchor="ctr"/>
              <a:lstStyle/>
              <a:p>
                <a:pPr algn="ctr"/>
                <a:endParaRPr/>
              </a:p>
            </p:txBody>
          </p:sp>
          <p:sp>
            <p:nvSpPr>
              <p:cNvPr id="195" name="iṥḻiďê">
                <a:extLst>
                  <a:ext uri="{FF2B5EF4-FFF2-40B4-BE49-F238E27FC236}">
                    <a16:creationId xmlns:a16="http://schemas.microsoft.com/office/drawing/2014/main" id="{3A699773-761C-1FC1-A3D3-8282F563EA5D}"/>
                  </a:ext>
                </a:extLst>
              </p:cNvPr>
              <p:cNvSpPr/>
              <p:nvPr/>
            </p:nvSpPr>
            <p:spPr bwMode="auto">
              <a:xfrm>
                <a:off x="6363014" y="1510328"/>
                <a:ext cx="130106" cy="118158"/>
              </a:xfrm>
              <a:custGeom>
                <a:avLst/>
                <a:gdLst>
                  <a:gd name="T0" fmla="*/ 51 w 94"/>
                  <a:gd name="T1" fmla="*/ 1 h 84"/>
                  <a:gd name="T2" fmla="*/ 57 w 94"/>
                  <a:gd name="T3" fmla="*/ 8 h 84"/>
                  <a:gd name="T4" fmla="*/ 69 w 94"/>
                  <a:gd name="T5" fmla="*/ 11 h 84"/>
                  <a:gd name="T6" fmla="*/ 65 w 94"/>
                  <a:gd name="T7" fmla="*/ 15 h 84"/>
                  <a:gd name="T8" fmla="*/ 52 w 94"/>
                  <a:gd name="T9" fmla="*/ 14 h 84"/>
                  <a:gd name="T10" fmla="*/ 46 w 94"/>
                  <a:gd name="T11" fmla="*/ 20 h 84"/>
                  <a:gd name="T12" fmla="*/ 31 w 94"/>
                  <a:gd name="T13" fmla="*/ 34 h 84"/>
                  <a:gd name="T14" fmla="*/ 21 w 94"/>
                  <a:gd name="T15" fmla="*/ 37 h 84"/>
                  <a:gd name="T16" fmla="*/ 25 w 94"/>
                  <a:gd name="T17" fmla="*/ 30 h 84"/>
                  <a:gd name="T18" fmla="*/ 42 w 94"/>
                  <a:gd name="T19" fmla="*/ 15 h 84"/>
                  <a:gd name="T20" fmla="*/ 32 w 94"/>
                  <a:gd name="T21" fmla="*/ 4 h 84"/>
                  <a:gd name="T22" fmla="*/ 44 w 94"/>
                  <a:gd name="T23" fmla="*/ 3 h 84"/>
                  <a:gd name="T24" fmla="*/ 51 w 94"/>
                  <a:gd name="T25" fmla="*/ 1 h 84"/>
                  <a:gd name="T26" fmla="*/ 12 w 94"/>
                  <a:gd name="T27" fmla="*/ 35 h 84"/>
                  <a:gd name="T28" fmla="*/ 9 w 94"/>
                  <a:gd name="T29" fmla="*/ 50 h 84"/>
                  <a:gd name="T30" fmla="*/ 6 w 94"/>
                  <a:gd name="T31" fmla="*/ 54 h 84"/>
                  <a:gd name="T32" fmla="*/ 1 w 94"/>
                  <a:gd name="T33" fmla="*/ 47 h 84"/>
                  <a:gd name="T34" fmla="*/ 9 w 94"/>
                  <a:gd name="T35" fmla="*/ 30 h 84"/>
                  <a:gd name="T36" fmla="*/ 12 w 94"/>
                  <a:gd name="T37" fmla="*/ 35 h 84"/>
                  <a:gd name="T38" fmla="*/ 52 w 94"/>
                  <a:gd name="T39" fmla="*/ 30 h 84"/>
                  <a:gd name="T40" fmla="*/ 46 w 94"/>
                  <a:gd name="T41" fmla="*/ 43 h 84"/>
                  <a:gd name="T42" fmla="*/ 33 w 94"/>
                  <a:gd name="T43" fmla="*/ 51 h 84"/>
                  <a:gd name="T44" fmla="*/ 34 w 94"/>
                  <a:gd name="T45" fmla="*/ 53 h 84"/>
                  <a:gd name="T46" fmla="*/ 38 w 94"/>
                  <a:gd name="T47" fmla="*/ 55 h 84"/>
                  <a:gd name="T48" fmla="*/ 28 w 94"/>
                  <a:gd name="T49" fmla="*/ 60 h 84"/>
                  <a:gd name="T50" fmla="*/ 27 w 94"/>
                  <a:gd name="T51" fmla="*/ 62 h 84"/>
                  <a:gd name="T52" fmla="*/ 36 w 94"/>
                  <a:gd name="T53" fmla="*/ 66 h 84"/>
                  <a:gd name="T54" fmla="*/ 35 w 94"/>
                  <a:gd name="T55" fmla="*/ 76 h 84"/>
                  <a:gd name="T56" fmla="*/ 39 w 94"/>
                  <a:gd name="T57" fmla="*/ 76 h 84"/>
                  <a:gd name="T58" fmla="*/ 46 w 94"/>
                  <a:gd name="T59" fmla="*/ 67 h 84"/>
                  <a:gd name="T60" fmla="*/ 48 w 94"/>
                  <a:gd name="T61" fmla="*/ 62 h 84"/>
                  <a:gd name="T62" fmla="*/ 54 w 94"/>
                  <a:gd name="T63" fmla="*/ 61 h 84"/>
                  <a:gd name="T64" fmla="*/ 55 w 94"/>
                  <a:gd name="T65" fmla="*/ 59 h 84"/>
                  <a:gd name="T66" fmla="*/ 50 w 94"/>
                  <a:gd name="T67" fmla="*/ 55 h 84"/>
                  <a:gd name="T68" fmla="*/ 57 w 94"/>
                  <a:gd name="T69" fmla="*/ 50 h 84"/>
                  <a:gd name="T70" fmla="*/ 54 w 94"/>
                  <a:gd name="T71" fmla="*/ 41 h 84"/>
                  <a:gd name="T72" fmla="*/ 55 w 94"/>
                  <a:gd name="T73" fmla="*/ 39 h 84"/>
                  <a:gd name="T74" fmla="*/ 85 w 94"/>
                  <a:gd name="T75" fmla="*/ 41 h 84"/>
                  <a:gd name="T76" fmla="*/ 65 w 94"/>
                  <a:gd name="T77" fmla="*/ 73 h 84"/>
                  <a:gd name="T78" fmla="*/ 60 w 94"/>
                  <a:gd name="T79" fmla="*/ 76 h 84"/>
                  <a:gd name="T80" fmla="*/ 72 w 94"/>
                  <a:gd name="T81" fmla="*/ 83 h 84"/>
                  <a:gd name="T82" fmla="*/ 87 w 94"/>
                  <a:gd name="T83" fmla="*/ 57 h 84"/>
                  <a:gd name="T84" fmla="*/ 93 w 94"/>
                  <a:gd name="T85" fmla="*/ 49 h 84"/>
                  <a:gd name="T86" fmla="*/ 93 w 94"/>
                  <a:gd name="T87" fmla="*/ 33 h 84"/>
                  <a:gd name="T88" fmla="*/ 81 w 94"/>
                  <a:gd name="T89" fmla="*/ 32 h 84"/>
                  <a:gd name="T90" fmla="*/ 52 w 94"/>
                  <a:gd name="T91" fmla="*/ 30 h 84"/>
                  <a:gd name="T92" fmla="*/ 37 w 94"/>
                  <a:gd name="T93" fmla="*/ 43 h 84"/>
                  <a:gd name="T94" fmla="*/ 36 w 94"/>
                  <a:gd name="T95" fmla="*/ 45 h 84"/>
                  <a:gd name="T96" fmla="*/ 30 w 94"/>
                  <a:gd name="T97" fmla="*/ 45 h 84"/>
                  <a:gd name="T98" fmla="*/ 30 w 94"/>
                  <a:gd name="T99" fmla="*/ 43 h 84"/>
                  <a:gd name="T100" fmla="*/ 37 w 94"/>
                  <a:gd name="T101" fmla="*/ 4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4" h="84">
                    <a:moveTo>
                      <a:pt x="51" y="1"/>
                    </a:moveTo>
                    <a:cubicBezTo>
                      <a:pt x="54" y="1"/>
                      <a:pt x="54" y="6"/>
                      <a:pt x="57" y="8"/>
                    </a:cubicBezTo>
                    <a:cubicBezTo>
                      <a:pt x="60" y="10"/>
                      <a:pt x="65" y="9"/>
                      <a:pt x="69" y="11"/>
                    </a:cubicBezTo>
                    <a:cubicBezTo>
                      <a:pt x="75" y="13"/>
                      <a:pt x="69" y="16"/>
                      <a:pt x="65" y="15"/>
                    </a:cubicBezTo>
                    <a:cubicBezTo>
                      <a:pt x="62" y="15"/>
                      <a:pt x="55" y="13"/>
                      <a:pt x="52" y="14"/>
                    </a:cubicBezTo>
                    <a:cubicBezTo>
                      <a:pt x="49" y="15"/>
                      <a:pt x="47" y="18"/>
                      <a:pt x="46" y="20"/>
                    </a:cubicBezTo>
                    <a:cubicBezTo>
                      <a:pt x="42" y="24"/>
                      <a:pt x="36" y="32"/>
                      <a:pt x="31" y="34"/>
                    </a:cubicBezTo>
                    <a:cubicBezTo>
                      <a:pt x="30" y="35"/>
                      <a:pt x="23" y="39"/>
                      <a:pt x="21" y="37"/>
                    </a:cubicBezTo>
                    <a:cubicBezTo>
                      <a:pt x="20" y="34"/>
                      <a:pt x="24" y="31"/>
                      <a:pt x="25" y="30"/>
                    </a:cubicBezTo>
                    <a:cubicBezTo>
                      <a:pt x="29" y="26"/>
                      <a:pt x="41" y="21"/>
                      <a:pt x="42" y="15"/>
                    </a:cubicBezTo>
                    <a:cubicBezTo>
                      <a:pt x="43" y="10"/>
                      <a:pt x="32" y="9"/>
                      <a:pt x="32" y="4"/>
                    </a:cubicBezTo>
                    <a:cubicBezTo>
                      <a:pt x="34" y="0"/>
                      <a:pt x="40" y="4"/>
                      <a:pt x="44" y="3"/>
                    </a:cubicBezTo>
                    <a:cubicBezTo>
                      <a:pt x="47" y="3"/>
                      <a:pt x="49" y="2"/>
                      <a:pt x="51" y="1"/>
                    </a:cubicBezTo>
                    <a:close/>
                    <a:moveTo>
                      <a:pt x="12" y="35"/>
                    </a:moveTo>
                    <a:cubicBezTo>
                      <a:pt x="11" y="40"/>
                      <a:pt x="10" y="45"/>
                      <a:pt x="9" y="50"/>
                    </a:cubicBezTo>
                    <a:cubicBezTo>
                      <a:pt x="8" y="51"/>
                      <a:pt x="8" y="55"/>
                      <a:pt x="6" y="54"/>
                    </a:cubicBezTo>
                    <a:cubicBezTo>
                      <a:pt x="3" y="54"/>
                      <a:pt x="0" y="50"/>
                      <a:pt x="1" y="47"/>
                    </a:cubicBezTo>
                    <a:cubicBezTo>
                      <a:pt x="3" y="42"/>
                      <a:pt x="6" y="36"/>
                      <a:pt x="9" y="30"/>
                    </a:cubicBezTo>
                    <a:cubicBezTo>
                      <a:pt x="12" y="26"/>
                      <a:pt x="13" y="27"/>
                      <a:pt x="12" y="35"/>
                    </a:cubicBezTo>
                    <a:close/>
                    <a:moveTo>
                      <a:pt x="52" y="30"/>
                    </a:moveTo>
                    <a:cubicBezTo>
                      <a:pt x="46" y="32"/>
                      <a:pt x="49" y="37"/>
                      <a:pt x="46" y="43"/>
                    </a:cubicBezTo>
                    <a:cubicBezTo>
                      <a:pt x="44" y="47"/>
                      <a:pt x="39" y="49"/>
                      <a:pt x="33" y="51"/>
                    </a:cubicBezTo>
                    <a:cubicBezTo>
                      <a:pt x="32" y="52"/>
                      <a:pt x="32" y="53"/>
                      <a:pt x="34" y="53"/>
                    </a:cubicBezTo>
                    <a:cubicBezTo>
                      <a:pt x="35" y="54"/>
                      <a:pt x="37" y="54"/>
                      <a:pt x="38" y="55"/>
                    </a:cubicBezTo>
                    <a:cubicBezTo>
                      <a:pt x="38" y="60"/>
                      <a:pt x="30" y="56"/>
                      <a:pt x="28" y="60"/>
                    </a:cubicBezTo>
                    <a:cubicBezTo>
                      <a:pt x="28" y="61"/>
                      <a:pt x="27" y="61"/>
                      <a:pt x="27" y="62"/>
                    </a:cubicBezTo>
                    <a:cubicBezTo>
                      <a:pt x="29" y="65"/>
                      <a:pt x="34" y="63"/>
                      <a:pt x="36" y="66"/>
                    </a:cubicBezTo>
                    <a:cubicBezTo>
                      <a:pt x="37" y="68"/>
                      <a:pt x="35" y="73"/>
                      <a:pt x="35" y="76"/>
                    </a:cubicBezTo>
                    <a:cubicBezTo>
                      <a:pt x="36" y="78"/>
                      <a:pt x="37" y="77"/>
                      <a:pt x="39" y="76"/>
                    </a:cubicBezTo>
                    <a:cubicBezTo>
                      <a:pt x="41" y="74"/>
                      <a:pt x="45" y="69"/>
                      <a:pt x="46" y="67"/>
                    </a:cubicBezTo>
                    <a:cubicBezTo>
                      <a:pt x="46" y="65"/>
                      <a:pt x="46" y="63"/>
                      <a:pt x="48" y="62"/>
                    </a:cubicBezTo>
                    <a:cubicBezTo>
                      <a:pt x="49" y="61"/>
                      <a:pt x="52" y="62"/>
                      <a:pt x="54" y="61"/>
                    </a:cubicBezTo>
                    <a:cubicBezTo>
                      <a:pt x="56" y="61"/>
                      <a:pt x="56" y="60"/>
                      <a:pt x="55" y="59"/>
                    </a:cubicBezTo>
                    <a:cubicBezTo>
                      <a:pt x="53" y="58"/>
                      <a:pt x="50" y="56"/>
                      <a:pt x="50" y="55"/>
                    </a:cubicBezTo>
                    <a:cubicBezTo>
                      <a:pt x="51" y="53"/>
                      <a:pt x="56" y="53"/>
                      <a:pt x="57" y="50"/>
                    </a:cubicBezTo>
                    <a:cubicBezTo>
                      <a:pt x="57" y="47"/>
                      <a:pt x="52" y="46"/>
                      <a:pt x="54" y="41"/>
                    </a:cubicBezTo>
                    <a:cubicBezTo>
                      <a:pt x="54" y="40"/>
                      <a:pt x="54" y="39"/>
                      <a:pt x="55" y="39"/>
                    </a:cubicBezTo>
                    <a:cubicBezTo>
                      <a:pt x="60" y="36"/>
                      <a:pt x="83" y="36"/>
                      <a:pt x="85" y="41"/>
                    </a:cubicBezTo>
                    <a:cubicBezTo>
                      <a:pt x="89" y="53"/>
                      <a:pt x="77" y="72"/>
                      <a:pt x="65" y="73"/>
                    </a:cubicBezTo>
                    <a:cubicBezTo>
                      <a:pt x="63" y="73"/>
                      <a:pt x="58" y="73"/>
                      <a:pt x="60" y="76"/>
                    </a:cubicBezTo>
                    <a:cubicBezTo>
                      <a:pt x="61" y="80"/>
                      <a:pt x="69" y="84"/>
                      <a:pt x="72" y="83"/>
                    </a:cubicBezTo>
                    <a:cubicBezTo>
                      <a:pt x="78" y="80"/>
                      <a:pt x="84" y="64"/>
                      <a:pt x="87" y="57"/>
                    </a:cubicBezTo>
                    <a:cubicBezTo>
                      <a:pt x="89" y="54"/>
                      <a:pt x="92" y="52"/>
                      <a:pt x="93" y="49"/>
                    </a:cubicBezTo>
                    <a:cubicBezTo>
                      <a:pt x="94" y="45"/>
                      <a:pt x="94" y="35"/>
                      <a:pt x="93" y="33"/>
                    </a:cubicBezTo>
                    <a:cubicBezTo>
                      <a:pt x="91" y="30"/>
                      <a:pt x="88" y="32"/>
                      <a:pt x="81" y="32"/>
                    </a:cubicBezTo>
                    <a:cubicBezTo>
                      <a:pt x="74" y="31"/>
                      <a:pt x="61" y="30"/>
                      <a:pt x="52" y="30"/>
                    </a:cubicBezTo>
                    <a:close/>
                    <a:moveTo>
                      <a:pt x="37" y="43"/>
                    </a:moveTo>
                    <a:cubicBezTo>
                      <a:pt x="37" y="44"/>
                      <a:pt x="37" y="45"/>
                      <a:pt x="36" y="45"/>
                    </a:cubicBezTo>
                    <a:cubicBezTo>
                      <a:pt x="35" y="46"/>
                      <a:pt x="31" y="46"/>
                      <a:pt x="30" y="45"/>
                    </a:cubicBezTo>
                    <a:cubicBezTo>
                      <a:pt x="29" y="44"/>
                      <a:pt x="29" y="44"/>
                      <a:pt x="30" y="43"/>
                    </a:cubicBezTo>
                    <a:cubicBezTo>
                      <a:pt x="31" y="42"/>
                      <a:pt x="36" y="42"/>
                      <a:pt x="37" y="43"/>
                    </a:cubicBezTo>
                    <a:close/>
                  </a:path>
                </a:pathLst>
              </a:custGeom>
              <a:grpFill/>
              <a:ln>
                <a:noFill/>
              </a:ln>
            </p:spPr>
            <p:txBody>
              <a:bodyPr anchor="ctr"/>
              <a:lstStyle/>
              <a:p>
                <a:pPr algn="ctr"/>
                <a:endParaRPr/>
              </a:p>
            </p:txBody>
          </p:sp>
          <p:sp>
            <p:nvSpPr>
              <p:cNvPr id="196" name="išļidè">
                <a:extLst>
                  <a:ext uri="{FF2B5EF4-FFF2-40B4-BE49-F238E27FC236}">
                    <a16:creationId xmlns:a16="http://schemas.microsoft.com/office/drawing/2014/main" id="{E79484BD-8A58-0270-48C2-62E951870FF3}"/>
                  </a:ext>
                </a:extLst>
              </p:cNvPr>
              <p:cNvSpPr/>
              <p:nvPr/>
            </p:nvSpPr>
            <p:spPr bwMode="auto">
              <a:xfrm>
                <a:off x="6592692" y="1530243"/>
                <a:ext cx="106209" cy="100899"/>
              </a:xfrm>
              <a:custGeom>
                <a:avLst/>
                <a:gdLst>
                  <a:gd name="T0" fmla="*/ 35 w 76"/>
                  <a:gd name="T1" fmla="*/ 0 h 72"/>
                  <a:gd name="T2" fmla="*/ 38 w 76"/>
                  <a:gd name="T3" fmla="*/ 20 h 72"/>
                  <a:gd name="T4" fmla="*/ 38 w 76"/>
                  <a:gd name="T5" fmla="*/ 26 h 72"/>
                  <a:gd name="T6" fmla="*/ 64 w 76"/>
                  <a:gd name="T7" fmla="*/ 31 h 72"/>
                  <a:gd name="T8" fmla="*/ 61 w 76"/>
                  <a:gd name="T9" fmla="*/ 37 h 72"/>
                  <a:gd name="T10" fmla="*/ 36 w 76"/>
                  <a:gd name="T11" fmla="*/ 35 h 72"/>
                  <a:gd name="T12" fmla="*/ 31 w 76"/>
                  <a:gd name="T13" fmla="*/ 44 h 72"/>
                  <a:gd name="T14" fmla="*/ 19 w 76"/>
                  <a:gd name="T15" fmla="*/ 55 h 72"/>
                  <a:gd name="T16" fmla="*/ 10 w 76"/>
                  <a:gd name="T17" fmla="*/ 56 h 72"/>
                  <a:gd name="T18" fmla="*/ 21 w 76"/>
                  <a:gd name="T19" fmla="*/ 45 h 72"/>
                  <a:gd name="T20" fmla="*/ 24 w 76"/>
                  <a:gd name="T21" fmla="*/ 38 h 72"/>
                  <a:gd name="T22" fmla="*/ 0 w 76"/>
                  <a:gd name="T23" fmla="*/ 34 h 72"/>
                  <a:gd name="T24" fmla="*/ 0 w 76"/>
                  <a:gd name="T25" fmla="*/ 34 h 72"/>
                  <a:gd name="T26" fmla="*/ 7 w 76"/>
                  <a:gd name="T27" fmla="*/ 31 h 72"/>
                  <a:gd name="T28" fmla="*/ 25 w 76"/>
                  <a:gd name="T29" fmla="*/ 30 h 72"/>
                  <a:gd name="T30" fmla="*/ 32 w 76"/>
                  <a:gd name="T31" fmla="*/ 14 h 72"/>
                  <a:gd name="T32" fmla="*/ 35 w 76"/>
                  <a:gd name="T33" fmla="*/ 0 h 72"/>
                  <a:gd name="T34" fmla="*/ 52 w 76"/>
                  <a:gd name="T35" fmla="*/ 49 h 72"/>
                  <a:gd name="T36" fmla="*/ 48 w 76"/>
                  <a:gd name="T37" fmla="*/ 50 h 72"/>
                  <a:gd name="T38" fmla="*/ 51 w 76"/>
                  <a:gd name="T39" fmla="*/ 54 h 72"/>
                  <a:gd name="T40" fmla="*/ 55 w 76"/>
                  <a:gd name="T41" fmla="*/ 57 h 72"/>
                  <a:gd name="T42" fmla="*/ 67 w 76"/>
                  <a:gd name="T43" fmla="*/ 69 h 72"/>
                  <a:gd name="T44" fmla="*/ 74 w 76"/>
                  <a:gd name="T45" fmla="*/ 70 h 72"/>
                  <a:gd name="T46" fmla="*/ 72 w 76"/>
                  <a:gd name="T47" fmla="*/ 61 h 72"/>
                  <a:gd name="T48" fmla="*/ 52 w 76"/>
                  <a:gd name="T49" fmla="*/ 49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6" h="72">
                    <a:moveTo>
                      <a:pt x="35" y="0"/>
                    </a:moveTo>
                    <a:cubicBezTo>
                      <a:pt x="42" y="0"/>
                      <a:pt x="40" y="15"/>
                      <a:pt x="38" y="20"/>
                    </a:cubicBezTo>
                    <a:cubicBezTo>
                      <a:pt x="38" y="22"/>
                      <a:pt x="37" y="25"/>
                      <a:pt x="38" y="26"/>
                    </a:cubicBezTo>
                    <a:cubicBezTo>
                      <a:pt x="40" y="28"/>
                      <a:pt x="61" y="30"/>
                      <a:pt x="64" y="31"/>
                    </a:cubicBezTo>
                    <a:cubicBezTo>
                      <a:pt x="68" y="32"/>
                      <a:pt x="68" y="38"/>
                      <a:pt x="61" y="37"/>
                    </a:cubicBezTo>
                    <a:cubicBezTo>
                      <a:pt x="57" y="36"/>
                      <a:pt x="40" y="34"/>
                      <a:pt x="36" y="35"/>
                    </a:cubicBezTo>
                    <a:cubicBezTo>
                      <a:pt x="33" y="36"/>
                      <a:pt x="32" y="41"/>
                      <a:pt x="31" y="44"/>
                    </a:cubicBezTo>
                    <a:cubicBezTo>
                      <a:pt x="28" y="49"/>
                      <a:pt x="24" y="53"/>
                      <a:pt x="19" y="55"/>
                    </a:cubicBezTo>
                    <a:cubicBezTo>
                      <a:pt x="18" y="56"/>
                      <a:pt x="10" y="59"/>
                      <a:pt x="10" y="56"/>
                    </a:cubicBezTo>
                    <a:cubicBezTo>
                      <a:pt x="10" y="54"/>
                      <a:pt x="18" y="49"/>
                      <a:pt x="21" y="45"/>
                    </a:cubicBezTo>
                    <a:cubicBezTo>
                      <a:pt x="24" y="42"/>
                      <a:pt x="26" y="39"/>
                      <a:pt x="24" y="38"/>
                    </a:cubicBezTo>
                    <a:cubicBezTo>
                      <a:pt x="21" y="33"/>
                      <a:pt x="5" y="39"/>
                      <a:pt x="0" y="34"/>
                    </a:cubicBezTo>
                    <a:cubicBezTo>
                      <a:pt x="0" y="34"/>
                      <a:pt x="0" y="34"/>
                      <a:pt x="0" y="34"/>
                    </a:cubicBezTo>
                    <a:cubicBezTo>
                      <a:pt x="1" y="32"/>
                      <a:pt x="5" y="31"/>
                      <a:pt x="7" y="31"/>
                    </a:cubicBezTo>
                    <a:cubicBezTo>
                      <a:pt x="13" y="32"/>
                      <a:pt x="21" y="33"/>
                      <a:pt x="25" y="30"/>
                    </a:cubicBezTo>
                    <a:cubicBezTo>
                      <a:pt x="29" y="27"/>
                      <a:pt x="32" y="20"/>
                      <a:pt x="32" y="14"/>
                    </a:cubicBezTo>
                    <a:cubicBezTo>
                      <a:pt x="33" y="8"/>
                      <a:pt x="29" y="2"/>
                      <a:pt x="35" y="0"/>
                    </a:cubicBezTo>
                    <a:close/>
                    <a:moveTo>
                      <a:pt x="52" y="49"/>
                    </a:moveTo>
                    <a:cubicBezTo>
                      <a:pt x="50" y="49"/>
                      <a:pt x="48" y="48"/>
                      <a:pt x="48" y="50"/>
                    </a:cubicBezTo>
                    <a:cubicBezTo>
                      <a:pt x="48" y="52"/>
                      <a:pt x="49" y="53"/>
                      <a:pt x="51" y="54"/>
                    </a:cubicBezTo>
                    <a:cubicBezTo>
                      <a:pt x="52" y="55"/>
                      <a:pt x="54" y="56"/>
                      <a:pt x="55" y="57"/>
                    </a:cubicBezTo>
                    <a:cubicBezTo>
                      <a:pt x="58" y="61"/>
                      <a:pt x="63" y="66"/>
                      <a:pt x="67" y="69"/>
                    </a:cubicBezTo>
                    <a:cubicBezTo>
                      <a:pt x="68" y="70"/>
                      <a:pt x="72" y="72"/>
                      <a:pt x="74" y="70"/>
                    </a:cubicBezTo>
                    <a:cubicBezTo>
                      <a:pt x="76" y="67"/>
                      <a:pt x="74" y="63"/>
                      <a:pt x="72" y="61"/>
                    </a:cubicBezTo>
                    <a:cubicBezTo>
                      <a:pt x="69" y="58"/>
                      <a:pt x="59" y="51"/>
                      <a:pt x="52" y="49"/>
                    </a:cubicBezTo>
                    <a:close/>
                  </a:path>
                </a:pathLst>
              </a:custGeom>
              <a:grpFill/>
              <a:ln>
                <a:noFill/>
              </a:ln>
            </p:spPr>
            <p:txBody>
              <a:bodyPr anchor="ctr"/>
              <a:lstStyle/>
              <a:p>
                <a:pPr algn="ctr"/>
                <a:endParaRPr/>
              </a:p>
            </p:txBody>
          </p:sp>
          <p:sp>
            <p:nvSpPr>
              <p:cNvPr id="197" name="îṥ1íḋè">
                <a:extLst>
                  <a:ext uri="{FF2B5EF4-FFF2-40B4-BE49-F238E27FC236}">
                    <a16:creationId xmlns:a16="http://schemas.microsoft.com/office/drawing/2014/main" id="{960EB82A-FFF4-A8DF-782C-93218EFFA2AB}"/>
                  </a:ext>
                </a:extLst>
              </p:cNvPr>
              <p:cNvSpPr/>
              <p:nvPr/>
            </p:nvSpPr>
            <p:spPr bwMode="auto">
              <a:xfrm>
                <a:off x="5830640" y="920868"/>
                <a:ext cx="98244" cy="83641"/>
              </a:xfrm>
              <a:custGeom>
                <a:avLst/>
                <a:gdLst>
                  <a:gd name="T0" fmla="*/ 43 w 70"/>
                  <a:gd name="T1" fmla="*/ 9 h 60"/>
                  <a:gd name="T2" fmla="*/ 45 w 70"/>
                  <a:gd name="T3" fmla="*/ 0 h 60"/>
                  <a:gd name="T4" fmla="*/ 62 w 70"/>
                  <a:gd name="T5" fmla="*/ 9 h 60"/>
                  <a:gd name="T6" fmla="*/ 69 w 70"/>
                  <a:gd name="T7" fmla="*/ 26 h 60"/>
                  <a:gd name="T8" fmla="*/ 66 w 70"/>
                  <a:gd name="T9" fmla="*/ 44 h 60"/>
                  <a:gd name="T10" fmla="*/ 54 w 70"/>
                  <a:gd name="T11" fmla="*/ 55 h 60"/>
                  <a:gd name="T12" fmla="*/ 36 w 70"/>
                  <a:gd name="T13" fmla="*/ 60 h 60"/>
                  <a:gd name="T14" fmla="*/ 18 w 70"/>
                  <a:gd name="T15" fmla="*/ 57 h 60"/>
                  <a:gd name="T16" fmla="*/ 5 w 70"/>
                  <a:gd name="T17" fmla="*/ 46 h 60"/>
                  <a:gd name="T18" fmla="*/ 0 w 70"/>
                  <a:gd name="T19" fmla="*/ 30 h 60"/>
                  <a:gd name="T20" fmla="*/ 4 w 70"/>
                  <a:gd name="T21" fmla="*/ 13 h 60"/>
                  <a:gd name="T22" fmla="*/ 18 w 70"/>
                  <a:gd name="T23" fmla="*/ 3 h 60"/>
                  <a:gd name="T24" fmla="*/ 20 w 70"/>
                  <a:gd name="T25" fmla="*/ 11 h 60"/>
                  <a:gd name="T26" fmla="*/ 10 w 70"/>
                  <a:gd name="T27" fmla="*/ 19 h 60"/>
                  <a:gd name="T28" fmla="*/ 8 w 70"/>
                  <a:gd name="T29" fmla="*/ 30 h 60"/>
                  <a:gd name="T30" fmla="*/ 12 w 70"/>
                  <a:gd name="T31" fmla="*/ 43 h 60"/>
                  <a:gd name="T32" fmla="*/ 23 w 70"/>
                  <a:gd name="T33" fmla="*/ 49 h 60"/>
                  <a:gd name="T34" fmla="*/ 36 w 70"/>
                  <a:gd name="T35" fmla="*/ 51 h 60"/>
                  <a:gd name="T36" fmla="*/ 50 w 70"/>
                  <a:gd name="T37" fmla="*/ 47 h 60"/>
                  <a:gd name="T38" fmla="*/ 59 w 70"/>
                  <a:gd name="T39" fmla="*/ 39 h 60"/>
                  <a:gd name="T40" fmla="*/ 62 w 70"/>
                  <a:gd name="T41" fmla="*/ 27 h 60"/>
                  <a:gd name="T42" fmla="*/ 56 w 70"/>
                  <a:gd name="T43" fmla="*/ 15 h 60"/>
                  <a:gd name="T44" fmla="*/ 43 w 70"/>
                  <a:gd name="T45" fmla="*/ 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60">
                    <a:moveTo>
                      <a:pt x="43" y="9"/>
                    </a:moveTo>
                    <a:cubicBezTo>
                      <a:pt x="45" y="0"/>
                      <a:pt x="45" y="0"/>
                      <a:pt x="45" y="0"/>
                    </a:cubicBezTo>
                    <a:cubicBezTo>
                      <a:pt x="52" y="1"/>
                      <a:pt x="58" y="4"/>
                      <a:pt x="62" y="9"/>
                    </a:cubicBezTo>
                    <a:cubicBezTo>
                      <a:pt x="66" y="13"/>
                      <a:pt x="69" y="19"/>
                      <a:pt x="69" y="26"/>
                    </a:cubicBezTo>
                    <a:cubicBezTo>
                      <a:pt x="70" y="33"/>
                      <a:pt x="69" y="39"/>
                      <a:pt x="66" y="44"/>
                    </a:cubicBezTo>
                    <a:cubicBezTo>
                      <a:pt x="63" y="48"/>
                      <a:pt x="59" y="52"/>
                      <a:pt x="54" y="55"/>
                    </a:cubicBezTo>
                    <a:cubicBezTo>
                      <a:pt x="49" y="58"/>
                      <a:pt x="43" y="59"/>
                      <a:pt x="36" y="60"/>
                    </a:cubicBezTo>
                    <a:cubicBezTo>
                      <a:pt x="29" y="60"/>
                      <a:pt x="23" y="59"/>
                      <a:pt x="18" y="57"/>
                    </a:cubicBezTo>
                    <a:cubicBezTo>
                      <a:pt x="12" y="55"/>
                      <a:pt x="8" y="51"/>
                      <a:pt x="5" y="46"/>
                    </a:cubicBezTo>
                    <a:cubicBezTo>
                      <a:pt x="2" y="42"/>
                      <a:pt x="1" y="36"/>
                      <a:pt x="0" y="30"/>
                    </a:cubicBezTo>
                    <a:cubicBezTo>
                      <a:pt x="0" y="24"/>
                      <a:pt x="1" y="18"/>
                      <a:pt x="4" y="13"/>
                    </a:cubicBezTo>
                    <a:cubicBezTo>
                      <a:pt x="7" y="8"/>
                      <a:pt x="12" y="5"/>
                      <a:pt x="18" y="3"/>
                    </a:cubicBezTo>
                    <a:cubicBezTo>
                      <a:pt x="20" y="11"/>
                      <a:pt x="20" y="11"/>
                      <a:pt x="20" y="11"/>
                    </a:cubicBezTo>
                    <a:cubicBezTo>
                      <a:pt x="16" y="13"/>
                      <a:pt x="12" y="16"/>
                      <a:pt x="10" y="19"/>
                    </a:cubicBezTo>
                    <a:cubicBezTo>
                      <a:pt x="8" y="22"/>
                      <a:pt x="7" y="26"/>
                      <a:pt x="8" y="30"/>
                    </a:cubicBezTo>
                    <a:cubicBezTo>
                      <a:pt x="8" y="35"/>
                      <a:pt x="10" y="39"/>
                      <a:pt x="12" y="43"/>
                    </a:cubicBezTo>
                    <a:cubicBezTo>
                      <a:pt x="15" y="46"/>
                      <a:pt x="18" y="48"/>
                      <a:pt x="23" y="49"/>
                    </a:cubicBezTo>
                    <a:cubicBezTo>
                      <a:pt x="27" y="50"/>
                      <a:pt x="31" y="51"/>
                      <a:pt x="36" y="51"/>
                    </a:cubicBezTo>
                    <a:cubicBezTo>
                      <a:pt x="41" y="50"/>
                      <a:pt x="46" y="49"/>
                      <a:pt x="50" y="47"/>
                    </a:cubicBezTo>
                    <a:cubicBezTo>
                      <a:pt x="54" y="45"/>
                      <a:pt x="57" y="42"/>
                      <a:pt x="59" y="39"/>
                    </a:cubicBezTo>
                    <a:cubicBezTo>
                      <a:pt x="61" y="35"/>
                      <a:pt x="62" y="31"/>
                      <a:pt x="62" y="27"/>
                    </a:cubicBezTo>
                    <a:cubicBezTo>
                      <a:pt x="61" y="22"/>
                      <a:pt x="60" y="18"/>
                      <a:pt x="56" y="15"/>
                    </a:cubicBezTo>
                    <a:cubicBezTo>
                      <a:pt x="53" y="12"/>
                      <a:pt x="49" y="10"/>
                      <a:pt x="43" y="9"/>
                    </a:cubicBezTo>
                    <a:close/>
                  </a:path>
                </a:pathLst>
              </a:custGeom>
              <a:grpFill/>
              <a:ln>
                <a:noFill/>
              </a:ln>
            </p:spPr>
            <p:txBody>
              <a:bodyPr anchor="ctr"/>
              <a:lstStyle/>
              <a:p>
                <a:pPr algn="ctr"/>
                <a:endParaRPr/>
              </a:p>
            </p:txBody>
          </p:sp>
          <p:sp>
            <p:nvSpPr>
              <p:cNvPr id="198" name="îṥļíďè">
                <a:extLst>
                  <a:ext uri="{FF2B5EF4-FFF2-40B4-BE49-F238E27FC236}">
                    <a16:creationId xmlns:a16="http://schemas.microsoft.com/office/drawing/2014/main" id="{4C2B0DF3-5898-1843-658B-05D0F7C862CA}"/>
                  </a:ext>
                </a:extLst>
              </p:cNvPr>
              <p:cNvSpPr/>
              <p:nvPr/>
            </p:nvSpPr>
            <p:spPr bwMode="auto">
              <a:xfrm>
                <a:off x="5827985" y="819969"/>
                <a:ext cx="99572" cy="75673"/>
              </a:xfrm>
              <a:custGeom>
                <a:avLst/>
                <a:gdLst>
                  <a:gd name="T0" fmla="*/ 70 w 75"/>
                  <a:gd name="T1" fmla="*/ 57 h 57"/>
                  <a:gd name="T2" fmla="*/ 0 w 75"/>
                  <a:gd name="T3" fmla="*/ 51 h 57"/>
                  <a:gd name="T4" fmla="*/ 5 w 75"/>
                  <a:gd name="T5" fmla="*/ 0 h 57"/>
                  <a:gd name="T6" fmla="*/ 13 w 75"/>
                  <a:gd name="T7" fmla="*/ 0 h 57"/>
                  <a:gd name="T8" fmla="*/ 9 w 75"/>
                  <a:gd name="T9" fmla="*/ 42 h 57"/>
                  <a:gd name="T10" fmla="*/ 31 w 75"/>
                  <a:gd name="T11" fmla="*/ 43 h 57"/>
                  <a:gd name="T12" fmla="*/ 34 w 75"/>
                  <a:gd name="T13" fmla="*/ 6 h 57"/>
                  <a:gd name="T14" fmla="*/ 42 w 75"/>
                  <a:gd name="T15" fmla="*/ 6 h 57"/>
                  <a:gd name="T16" fmla="*/ 39 w 75"/>
                  <a:gd name="T17" fmla="*/ 44 h 57"/>
                  <a:gd name="T18" fmla="*/ 62 w 75"/>
                  <a:gd name="T19" fmla="*/ 47 h 57"/>
                  <a:gd name="T20" fmla="*/ 66 w 75"/>
                  <a:gd name="T21" fmla="*/ 3 h 57"/>
                  <a:gd name="T22" fmla="*/ 75 w 75"/>
                  <a:gd name="T23" fmla="*/ 5 h 57"/>
                  <a:gd name="T24" fmla="*/ 70 w 75"/>
                  <a:gd name="T25"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5" h="57">
                    <a:moveTo>
                      <a:pt x="70" y="57"/>
                    </a:moveTo>
                    <a:lnTo>
                      <a:pt x="0" y="51"/>
                    </a:lnTo>
                    <a:lnTo>
                      <a:pt x="5" y="0"/>
                    </a:lnTo>
                    <a:lnTo>
                      <a:pt x="13" y="0"/>
                    </a:lnTo>
                    <a:lnTo>
                      <a:pt x="9" y="42"/>
                    </a:lnTo>
                    <a:lnTo>
                      <a:pt x="31" y="43"/>
                    </a:lnTo>
                    <a:lnTo>
                      <a:pt x="34" y="6"/>
                    </a:lnTo>
                    <a:lnTo>
                      <a:pt x="42" y="6"/>
                    </a:lnTo>
                    <a:lnTo>
                      <a:pt x="39" y="44"/>
                    </a:lnTo>
                    <a:lnTo>
                      <a:pt x="62" y="47"/>
                    </a:lnTo>
                    <a:lnTo>
                      <a:pt x="66" y="3"/>
                    </a:lnTo>
                    <a:lnTo>
                      <a:pt x="75" y="5"/>
                    </a:lnTo>
                    <a:lnTo>
                      <a:pt x="70" y="57"/>
                    </a:lnTo>
                    <a:close/>
                  </a:path>
                </a:pathLst>
              </a:custGeom>
              <a:grpFill/>
              <a:ln>
                <a:noFill/>
              </a:ln>
            </p:spPr>
            <p:txBody>
              <a:bodyPr anchor="ctr"/>
              <a:lstStyle/>
              <a:p>
                <a:pPr algn="ctr"/>
                <a:endParaRPr/>
              </a:p>
            </p:txBody>
          </p:sp>
          <p:sp>
            <p:nvSpPr>
              <p:cNvPr id="199" name="iŝlíďê">
                <a:extLst>
                  <a:ext uri="{FF2B5EF4-FFF2-40B4-BE49-F238E27FC236}">
                    <a16:creationId xmlns:a16="http://schemas.microsoft.com/office/drawing/2014/main" id="{F0476737-655F-0697-44AE-A866006C4728}"/>
                  </a:ext>
                </a:extLst>
              </p:cNvPr>
              <p:cNvSpPr/>
              <p:nvPr/>
            </p:nvSpPr>
            <p:spPr bwMode="auto">
              <a:xfrm>
                <a:off x="5838606" y="707121"/>
                <a:ext cx="106209" cy="95588"/>
              </a:xfrm>
              <a:custGeom>
                <a:avLst/>
                <a:gdLst>
                  <a:gd name="T0" fmla="*/ 67 w 80"/>
                  <a:gd name="T1" fmla="*/ 72 h 72"/>
                  <a:gd name="T2" fmla="*/ 0 w 80"/>
                  <a:gd name="T3" fmla="*/ 55 h 72"/>
                  <a:gd name="T4" fmla="*/ 2 w 80"/>
                  <a:gd name="T5" fmla="*/ 45 h 72"/>
                  <a:gd name="T6" fmla="*/ 64 w 80"/>
                  <a:gd name="T7" fmla="*/ 22 h 72"/>
                  <a:gd name="T8" fmla="*/ 10 w 80"/>
                  <a:gd name="T9" fmla="*/ 10 h 72"/>
                  <a:gd name="T10" fmla="*/ 12 w 80"/>
                  <a:gd name="T11" fmla="*/ 0 h 72"/>
                  <a:gd name="T12" fmla="*/ 80 w 80"/>
                  <a:gd name="T13" fmla="*/ 18 h 72"/>
                  <a:gd name="T14" fmla="*/ 78 w 80"/>
                  <a:gd name="T15" fmla="*/ 27 h 72"/>
                  <a:gd name="T16" fmla="*/ 15 w 80"/>
                  <a:gd name="T17" fmla="*/ 50 h 72"/>
                  <a:gd name="T18" fmla="*/ 70 w 80"/>
                  <a:gd name="T19" fmla="*/ 62 h 72"/>
                  <a:gd name="T20" fmla="*/ 67 w 80"/>
                  <a:gd name="T2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72">
                    <a:moveTo>
                      <a:pt x="67" y="72"/>
                    </a:moveTo>
                    <a:lnTo>
                      <a:pt x="0" y="55"/>
                    </a:lnTo>
                    <a:lnTo>
                      <a:pt x="2" y="45"/>
                    </a:lnTo>
                    <a:lnTo>
                      <a:pt x="64" y="22"/>
                    </a:lnTo>
                    <a:lnTo>
                      <a:pt x="10" y="10"/>
                    </a:lnTo>
                    <a:lnTo>
                      <a:pt x="12" y="0"/>
                    </a:lnTo>
                    <a:lnTo>
                      <a:pt x="80" y="18"/>
                    </a:lnTo>
                    <a:lnTo>
                      <a:pt x="78" y="27"/>
                    </a:lnTo>
                    <a:lnTo>
                      <a:pt x="15" y="50"/>
                    </a:lnTo>
                    <a:lnTo>
                      <a:pt x="70" y="62"/>
                    </a:lnTo>
                    <a:lnTo>
                      <a:pt x="67" y="72"/>
                    </a:lnTo>
                    <a:close/>
                  </a:path>
                </a:pathLst>
              </a:custGeom>
              <a:grpFill/>
              <a:ln>
                <a:noFill/>
              </a:ln>
            </p:spPr>
            <p:txBody>
              <a:bodyPr anchor="ctr"/>
              <a:lstStyle/>
              <a:p>
                <a:pPr algn="ctr"/>
                <a:endParaRPr/>
              </a:p>
            </p:txBody>
          </p:sp>
          <p:sp>
            <p:nvSpPr>
              <p:cNvPr id="200" name="î$ḷîďe">
                <a:extLst>
                  <a:ext uri="{FF2B5EF4-FFF2-40B4-BE49-F238E27FC236}">
                    <a16:creationId xmlns:a16="http://schemas.microsoft.com/office/drawing/2014/main" id="{3C7257B1-B1EE-FFC5-D97F-18DC02B37475}"/>
                  </a:ext>
                </a:extLst>
              </p:cNvPr>
              <p:cNvSpPr/>
              <p:nvPr/>
            </p:nvSpPr>
            <p:spPr bwMode="auto">
              <a:xfrm>
                <a:off x="5862502" y="606223"/>
                <a:ext cx="102228" cy="74347"/>
              </a:xfrm>
              <a:custGeom>
                <a:avLst/>
                <a:gdLst>
                  <a:gd name="T0" fmla="*/ 74 w 77"/>
                  <a:gd name="T1" fmla="*/ 56 h 56"/>
                  <a:gd name="T2" fmla="*/ 16 w 77"/>
                  <a:gd name="T3" fmla="*/ 33 h 56"/>
                  <a:gd name="T4" fmla="*/ 8 w 77"/>
                  <a:gd name="T5" fmla="*/ 54 h 56"/>
                  <a:gd name="T6" fmla="*/ 0 w 77"/>
                  <a:gd name="T7" fmla="*/ 51 h 56"/>
                  <a:gd name="T8" fmla="*/ 20 w 77"/>
                  <a:gd name="T9" fmla="*/ 0 h 56"/>
                  <a:gd name="T10" fmla="*/ 28 w 77"/>
                  <a:gd name="T11" fmla="*/ 3 h 56"/>
                  <a:gd name="T12" fmla="*/ 19 w 77"/>
                  <a:gd name="T13" fmla="*/ 25 h 56"/>
                  <a:gd name="T14" fmla="*/ 77 w 77"/>
                  <a:gd name="T15" fmla="*/ 48 h 56"/>
                  <a:gd name="T16" fmla="*/ 74 w 77"/>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7" h="56">
                    <a:moveTo>
                      <a:pt x="74" y="56"/>
                    </a:moveTo>
                    <a:lnTo>
                      <a:pt x="16" y="33"/>
                    </a:lnTo>
                    <a:lnTo>
                      <a:pt x="8" y="54"/>
                    </a:lnTo>
                    <a:lnTo>
                      <a:pt x="0" y="51"/>
                    </a:lnTo>
                    <a:lnTo>
                      <a:pt x="20" y="0"/>
                    </a:lnTo>
                    <a:lnTo>
                      <a:pt x="28" y="3"/>
                    </a:lnTo>
                    <a:lnTo>
                      <a:pt x="19" y="25"/>
                    </a:lnTo>
                    <a:lnTo>
                      <a:pt x="77" y="48"/>
                    </a:lnTo>
                    <a:lnTo>
                      <a:pt x="74" y="56"/>
                    </a:lnTo>
                    <a:close/>
                  </a:path>
                </a:pathLst>
              </a:custGeom>
              <a:grpFill/>
              <a:ln>
                <a:noFill/>
              </a:ln>
            </p:spPr>
            <p:txBody>
              <a:bodyPr anchor="ctr"/>
              <a:lstStyle/>
              <a:p>
                <a:pPr algn="ctr"/>
                <a:endParaRPr/>
              </a:p>
            </p:txBody>
          </p:sp>
          <p:sp>
            <p:nvSpPr>
              <p:cNvPr id="201" name="íšḷïḋè">
                <a:extLst>
                  <a:ext uri="{FF2B5EF4-FFF2-40B4-BE49-F238E27FC236}">
                    <a16:creationId xmlns:a16="http://schemas.microsoft.com/office/drawing/2014/main" id="{82BBFB01-7EFB-3C6C-89CF-285C6938A992}"/>
                  </a:ext>
                </a:extLst>
              </p:cNvPr>
              <p:cNvSpPr/>
              <p:nvPr/>
            </p:nvSpPr>
            <p:spPr bwMode="auto">
              <a:xfrm>
                <a:off x="5902332" y="518602"/>
                <a:ext cx="122140" cy="102227"/>
              </a:xfrm>
              <a:custGeom>
                <a:avLst/>
                <a:gdLst>
                  <a:gd name="T0" fmla="*/ 58 w 88"/>
                  <a:gd name="T1" fmla="*/ 73 h 73"/>
                  <a:gd name="T2" fmla="*/ 0 w 88"/>
                  <a:gd name="T3" fmla="*/ 40 h 73"/>
                  <a:gd name="T4" fmla="*/ 15 w 88"/>
                  <a:gd name="T5" fmla="*/ 14 h 73"/>
                  <a:gd name="T6" fmla="*/ 23 w 88"/>
                  <a:gd name="T7" fmla="*/ 3 h 73"/>
                  <a:gd name="T8" fmla="*/ 33 w 88"/>
                  <a:gd name="T9" fmla="*/ 0 h 73"/>
                  <a:gd name="T10" fmla="*/ 43 w 88"/>
                  <a:gd name="T11" fmla="*/ 3 h 73"/>
                  <a:gd name="T12" fmla="*/ 51 w 88"/>
                  <a:gd name="T13" fmla="*/ 13 h 73"/>
                  <a:gd name="T14" fmla="*/ 49 w 88"/>
                  <a:gd name="T15" fmla="*/ 28 h 73"/>
                  <a:gd name="T16" fmla="*/ 55 w 88"/>
                  <a:gd name="T17" fmla="*/ 25 h 73"/>
                  <a:gd name="T18" fmla="*/ 66 w 88"/>
                  <a:gd name="T19" fmla="*/ 23 h 73"/>
                  <a:gd name="T20" fmla="*/ 88 w 88"/>
                  <a:gd name="T21" fmla="*/ 22 h 73"/>
                  <a:gd name="T22" fmla="*/ 82 w 88"/>
                  <a:gd name="T23" fmla="*/ 32 h 73"/>
                  <a:gd name="T24" fmla="*/ 66 w 88"/>
                  <a:gd name="T25" fmla="*/ 33 h 73"/>
                  <a:gd name="T26" fmla="*/ 54 w 88"/>
                  <a:gd name="T27" fmla="*/ 33 h 73"/>
                  <a:gd name="T28" fmla="*/ 48 w 88"/>
                  <a:gd name="T29" fmla="*/ 35 h 73"/>
                  <a:gd name="T30" fmla="*/ 45 w 88"/>
                  <a:gd name="T31" fmla="*/ 38 h 73"/>
                  <a:gd name="T32" fmla="*/ 42 w 88"/>
                  <a:gd name="T33" fmla="*/ 42 h 73"/>
                  <a:gd name="T34" fmla="*/ 37 w 88"/>
                  <a:gd name="T35" fmla="*/ 51 h 73"/>
                  <a:gd name="T36" fmla="*/ 63 w 88"/>
                  <a:gd name="T37" fmla="*/ 66 h 73"/>
                  <a:gd name="T38" fmla="*/ 58 w 88"/>
                  <a:gd name="T39" fmla="*/ 73 h 73"/>
                  <a:gd name="T40" fmla="*/ 30 w 88"/>
                  <a:gd name="T41" fmla="*/ 47 h 73"/>
                  <a:gd name="T42" fmla="*/ 40 w 88"/>
                  <a:gd name="T43" fmla="*/ 30 h 73"/>
                  <a:gd name="T44" fmla="*/ 43 w 88"/>
                  <a:gd name="T45" fmla="*/ 22 h 73"/>
                  <a:gd name="T46" fmla="*/ 43 w 88"/>
                  <a:gd name="T47" fmla="*/ 15 h 73"/>
                  <a:gd name="T48" fmla="*/ 38 w 88"/>
                  <a:gd name="T49" fmla="*/ 11 h 73"/>
                  <a:gd name="T50" fmla="*/ 30 w 88"/>
                  <a:gd name="T51" fmla="*/ 10 h 73"/>
                  <a:gd name="T52" fmla="*/ 22 w 88"/>
                  <a:gd name="T53" fmla="*/ 17 h 73"/>
                  <a:gd name="T54" fmla="*/ 11 w 88"/>
                  <a:gd name="T55" fmla="*/ 36 h 73"/>
                  <a:gd name="T56" fmla="*/ 30 w 88"/>
                  <a:gd name="T57" fmla="*/ 47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8" h="73">
                    <a:moveTo>
                      <a:pt x="58" y="73"/>
                    </a:moveTo>
                    <a:cubicBezTo>
                      <a:pt x="0" y="40"/>
                      <a:pt x="0" y="40"/>
                      <a:pt x="0" y="40"/>
                    </a:cubicBezTo>
                    <a:cubicBezTo>
                      <a:pt x="15" y="14"/>
                      <a:pt x="15" y="14"/>
                      <a:pt x="15" y="14"/>
                    </a:cubicBezTo>
                    <a:cubicBezTo>
                      <a:pt x="18" y="9"/>
                      <a:pt x="21" y="5"/>
                      <a:pt x="23" y="3"/>
                    </a:cubicBezTo>
                    <a:cubicBezTo>
                      <a:pt x="26" y="1"/>
                      <a:pt x="29" y="0"/>
                      <a:pt x="33" y="0"/>
                    </a:cubicBezTo>
                    <a:cubicBezTo>
                      <a:pt x="36" y="0"/>
                      <a:pt x="40" y="1"/>
                      <a:pt x="43" y="3"/>
                    </a:cubicBezTo>
                    <a:cubicBezTo>
                      <a:pt x="47" y="5"/>
                      <a:pt x="50" y="8"/>
                      <a:pt x="51" y="13"/>
                    </a:cubicBezTo>
                    <a:cubicBezTo>
                      <a:pt x="52" y="17"/>
                      <a:pt x="52" y="22"/>
                      <a:pt x="49" y="28"/>
                    </a:cubicBezTo>
                    <a:cubicBezTo>
                      <a:pt x="51" y="27"/>
                      <a:pt x="53" y="26"/>
                      <a:pt x="55" y="25"/>
                    </a:cubicBezTo>
                    <a:cubicBezTo>
                      <a:pt x="58" y="24"/>
                      <a:pt x="62" y="23"/>
                      <a:pt x="66" y="23"/>
                    </a:cubicBezTo>
                    <a:cubicBezTo>
                      <a:pt x="88" y="22"/>
                      <a:pt x="88" y="22"/>
                      <a:pt x="88" y="22"/>
                    </a:cubicBezTo>
                    <a:cubicBezTo>
                      <a:pt x="82" y="32"/>
                      <a:pt x="82" y="32"/>
                      <a:pt x="82" y="32"/>
                    </a:cubicBezTo>
                    <a:cubicBezTo>
                      <a:pt x="66" y="33"/>
                      <a:pt x="66" y="33"/>
                      <a:pt x="66" y="33"/>
                    </a:cubicBezTo>
                    <a:cubicBezTo>
                      <a:pt x="61" y="33"/>
                      <a:pt x="57" y="33"/>
                      <a:pt x="54" y="33"/>
                    </a:cubicBezTo>
                    <a:cubicBezTo>
                      <a:pt x="52" y="34"/>
                      <a:pt x="50" y="34"/>
                      <a:pt x="48" y="35"/>
                    </a:cubicBezTo>
                    <a:cubicBezTo>
                      <a:pt x="47" y="36"/>
                      <a:pt x="46" y="37"/>
                      <a:pt x="45" y="38"/>
                    </a:cubicBezTo>
                    <a:cubicBezTo>
                      <a:pt x="44" y="38"/>
                      <a:pt x="43" y="40"/>
                      <a:pt x="42" y="42"/>
                    </a:cubicBezTo>
                    <a:cubicBezTo>
                      <a:pt x="37" y="51"/>
                      <a:pt x="37" y="51"/>
                      <a:pt x="37" y="51"/>
                    </a:cubicBezTo>
                    <a:cubicBezTo>
                      <a:pt x="63" y="66"/>
                      <a:pt x="63" y="66"/>
                      <a:pt x="63" y="66"/>
                    </a:cubicBezTo>
                    <a:cubicBezTo>
                      <a:pt x="58" y="73"/>
                      <a:pt x="58" y="73"/>
                      <a:pt x="58" y="73"/>
                    </a:cubicBezTo>
                    <a:close/>
                    <a:moveTo>
                      <a:pt x="30" y="47"/>
                    </a:moveTo>
                    <a:cubicBezTo>
                      <a:pt x="40" y="30"/>
                      <a:pt x="40" y="30"/>
                      <a:pt x="40" y="30"/>
                    </a:cubicBezTo>
                    <a:cubicBezTo>
                      <a:pt x="42" y="27"/>
                      <a:pt x="43" y="24"/>
                      <a:pt x="43" y="22"/>
                    </a:cubicBezTo>
                    <a:cubicBezTo>
                      <a:pt x="44" y="19"/>
                      <a:pt x="44" y="17"/>
                      <a:pt x="43" y="15"/>
                    </a:cubicBezTo>
                    <a:cubicBezTo>
                      <a:pt x="42" y="13"/>
                      <a:pt x="40" y="12"/>
                      <a:pt x="38" y="11"/>
                    </a:cubicBezTo>
                    <a:cubicBezTo>
                      <a:pt x="35" y="9"/>
                      <a:pt x="33" y="9"/>
                      <a:pt x="30" y="10"/>
                    </a:cubicBezTo>
                    <a:cubicBezTo>
                      <a:pt x="27" y="11"/>
                      <a:pt x="24" y="13"/>
                      <a:pt x="22" y="17"/>
                    </a:cubicBezTo>
                    <a:cubicBezTo>
                      <a:pt x="11" y="36"/>
                      <a:pt x="11" y="36"/>
                      <a:pt x="11" y="36"/>
                    </a:cubicBezTo>
                    <a:lnTo>
                      <a:pt x="30" y="47"/>
                    </a:lnTo>
                    <a:close/>
                  </a:path>
                </a:pathLst>
              </a:custGeom>
              <a:grpFill/>
              <a:ln>
                <a:noFill/>
              </a:ln>
            </p:spPr>
            <p:txBody>
              <a:bodyPr anchor="ctr"/>
              <a:lstStyle/>
              <a:p>
                <a:pPr algn="ctr"/>
                <a:endParaRPr/>
              </a:p>
            </p:txBody>
          </p:sp>
          <p:sp>
            <p:nvSpPr>
              <p:cNvPr id="202" name="ïSľiḋè">
                <a:extLst>
                  <a:ext uri="{FF2B5EF4-FFF2-40B4-BE49-F238E27FC236}">
                    <a16:creationId xmlns:a16="http://schemas.microsoft.com/office/drawing/2014/main" id="{6065E16A-F4F5-A6F4-17AE-1516831EB2D4}"/>
                  </a:ext>
                </a:extLst>
              </p:cNvPr>
              <p:cNvSpPr/>
              <p:nvPr/>
            </p:nvSpPr>
            <p:spPr bwMode="auto">
              <a:xfrm>
                <a:off x="5978006" y="445582"/>
                <a:ext cx="103554" cy="95588"/>
              </a:xfrm>
              <a:custGeom>
                <a:avLst/>
                <a:gdLst>
                  <a:gd name="T0" fmla="*/ 36 w 75"/>
                  <a:gd name="T1" fmla="*/ 69 h 69"/>
                  <a:gd name="T2" fmla="*/ 0 w 75"/>
                  <a:gd name="T3" fmla="*/ 7 h 69"/>
                  <a:gd name="T4" fmla="*/ 6 w 75"/>
                  <a:gd name="T5" fmla="*/ 0 h 69"/>
                  <a:gd name="T6" fmla="*/ 75 w 75"/>
                  <a:gd name="T7" fmla="*/ 20 h 69"/>
                  <a:gd name="T8" fmla="*/ 69 w 75"/>
                  <a:gd name="T9" fmla="*/ 28 h 69"/>
                  <a:gd name="T10" fmla="*/ 48 w 75"/>
                  <a:gd name="T11" fmla="*/ 22 h 69"/>
                  <a:gd name="T12" fmla="*/ 31 w 75"/>
                  <a:gd name="T13" fmla="*/ 43 h 69"/>
                  <a:gd name="T14" fmla="*/ 42 w 75"/>
                  <a:gd name="T15" fmla="*/ 62 h 69"/>
                  <a:gd name="T16" fmla="*/ 36 w 75"/>
                  <a:gd name="T17" fmla="*/ 69 h 69"/>
                  <a:gd name="T18" fmla="*/ 27 w 75"/>
                  <a:gd name="T19" fmla="*/ 37 h 69"/>
                  <a:gd name="T20" fmla="*/ 41 w 75"/>
                  <a:gd name="T21" fmla="*/ 19 h 69"/>
                  <a:gd name="T22" fmla="*/ 22 w 75"/>
                  <a:gd name="T23" fmla="*/ 13 h 69"/>
                  <a:gd name="T24" fmla="*/ 8 w 75"/>
                  <a:gd name="T25" fmla="*/ 8 h 69"/>
                  <a:gd name="T26" fmla="*/ 16 w 75"/>
                  <a:gd name="T27" fmla="*/ 19 h 69"/>
                  <a:gd name="T28" fmla="*/ 27 w 75"/>
                  <a:gd name="T29" fmla="*/ 3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5" h="69">
                    <a:moveTo>
                      <a:pt x="36" y="69"/>
                    </a:moveTo>
                    <a:cubicBezTo>
                      <a:pt x="0" y="7"/>
                      <a:pt x="0" y="7"/>
                      <a:pt x="0" y="7"/>
                    </a:cubicBezTo>
                    <a:cubicBezTo>
                      <a:pt x="6" y="0"/>
                      <a:pt x="6" y="0"/>
                      <a:pt x="6" y="0"/>
                    </a:cubicBezTo>
                    <a:cubicBezTo>
                      <a:pt x="75" y="20"/>
                      <a:pt x="75" y="20"/>
                      <a:pt x="75" y="20"/>
                    </a:cubicBezTo>
                    <a:cubicBezTo>
                      <a:pt x="69" y="28"/>
                      <a:pt x="69" y="28"/>
                      <a:pt x="69" y="28"/>
                    </a:cubicBezTo>
                    <a:cubicBezTo>
                      <a:pt x="48" y="22"/>
                      <a:pt x="48" y="22"/>
                      <a:pt x="48" y="22"/>
                    </a:cubicBezTo>
                    <a:cubicBezTo>
                      <a:pt x="31" y="43"/>
                      <a:pt x="31" y="43"/>
                      <a:pt x="31" y="43"/>
                    </a:cubicBezTo>
                    <a:cubicBezTo>
                      <a:pt x="42" y="62"/>
                      <a:pt x="42" y="62"/>
                      <a:pt x="42" y="62"/>
                    </a:cubicBezTo>
                    <a:cubicBezTo>
                      <a:pt x="36" y="69"/>
                      <a:pt x="36" y="69"/>
                      <a:pt x="36" y="69"/>
                    </a:cubicBezTo>
                    <a:close/>
                    <a:moveTo>
                      <a:pt x="27" y="37"/>
                    </a:moveTo>
                    <a:cubicBezTo>
                      <a:pt x="41" y="19"/>
                      <a:pt x="41" y="19"/>
                      <a:pt x="41" y="19"/>
                    </a:cubicBezTo>
                    <a:cubicBezTo>
                      <a:pt x="22" y="13"/>
                      <a:pt x="22" y="13"/>
                      <a:pt x="22" y="13"/>
                    </a:cubicBezTo>
                    <a:cubicBezTo>
                      <a:pt x="16" y="11"/>
                      <a:pt x="12" y="9"/>
                      <a:pt x="8" y="8"/>
                    </a:cubicBezTo>
                    <a:cubicBezTo>
                      <a:pt x="11" y="11"/>
                      <a:pt x="14" y="15"/>
                      <a:pt x="16" y="19"/>
                    </a:cubicBezTo>
                    <a:lnTo>
                      <a:pt x="27" y="37"/>
                    </a:lnTo>
                    <a:close/>
                  </a:path>
                </a:pathLst>
              </a:custGeom>
              <a:grpFill/>
              <a:ln>
                <a:noFill/>
              </a:ln>
            </p:spPr>
            <p:txBody>
              <a:bodyPr anchor="ctr"/>
              <a:lstStyle/>
              <a:p>
                <a:pPr algn="ctr"/>
                <a:endParaRPr/>
              </a:p>
            </p:txBody>
          </p:sp>
          <p:sp>
            <p:nvSpPr>
              <p:cNvPr id="203" name="îṥliḓè">
                <a:extLst>
                  <a:ext uri="{FF2B5EF4-FFF2-40B4-BE49-F238E27FC236}">
                    <a16:creationId xmlns:a16="http://schemas.microsoft.com/office/drawing/2014/main" id="{E85DDA98-29FA-9A37-4B39-F3B57E8D856D}"/>
                  </a:ext>
                </a:extLst>
              </p:cNvPr>
              <p:cNvSpPr/>
              <p:nvPr/>
            </p:nvSpPr>
            <p:spPr bwMode="auto">
              <a:xfrm>
                <a:off x="6029783" y="383184"/>
                <a:ext cx="106209" cy="77002"/>
              </a:xfrm>
              <a:custGeom>
                <a:avLst/>
                <a:gdLst>
                  <a:gd name="T0" fmla="*/ 48 w 80"/>
                  <a:gd name="T1" fmla="*/ 58 h 58"/>
                  <a:gd name="T2" fmla="*/ 0 w 80"/>
                  <a:gd name="T3" fmla="*/ 7 h 58"/>
                  <a:gd name="T4" fmla="*/ 7 w 80"/>
                  <a:gd name="T5" fmla="*/ 0 h 58"/>
                  <a:gd name="T6" fmla="*/ 49 w 80"/>
                  <a:gd name="T7" fmla="*/ 46 h 58"/>
                  <a:gd name="T8" fmla="*/ 74 w 80"/>
                  <a:gd name="T9" fmla="*/ 23 h 58"/>
                  <a:gd name="T10" fmla="*/ 80 w 80"/>
                  <a:gd name="T11" fmla="*/ 29 h 58"/>
                  <a:gd name="T12" fmla="*/ 48 w 8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80" h="58">
                    <a:moveTo>
                      <a:pt x="48" y="58"/>
                    </a:moveTo>
                    <a:lnTo>
                      <a:pt x="0" y="7"/>
                    </a:lnTo>
                    <a:lnTo>
                      <a:pt x="7" y="0"/>
                    </a:lnTo>
                    <a:lnTo>
                      <a:pt x="49" y="46"/>
                    </a:lnTo>
                    <a:lnTo>
                      <a:pt x="74" y="23"/>
                    </a:lnTo>
                    <a:lnTo>
                      <a:pt x="80" y="29"/>
                    </a:lnTo>
                    <a:lnTo>
                      <a:pt x="48" y="58"/>
                    </a:lnTo>
                    <a:close/>
                  </a:path>
                </a:pathLst>
              </a:custGeom>
              <a:grpFill/>
              <a:ln>
                <a:noFill/>
              </a:ln>
            </p:spPr>
            <p:txBody>
              <a:bodyPr anchor="ctr"/>
              <a:lstStyle/>
              <a:p>
                <a:pPr algn="ctr"/>
                <a:endParaRPr/>
              </a:p>
            </p:txBody>
          </p:sp>
          <p:sp>
            <p:nvSpPr>
              <p:cNvPr id="204" name="íšļîďe">
                <a:extLst>
                  <a:ext uri="{FF2B5EF4-FFF2-40B4-BE49-F238E27FC236}">
                    <a16:creationId xmlns:a16="http://schemas.microsoft.com/office/drawing/2014/main" id="{07D46A7D-79A5-4F95-45B4-90DF141E5679}"/>
                  </a:ext>
                </a:extLst>
              </p:cNvPr>
              <p:cNvSpPr/>
              <p:nvPr/>
            </p:nvSpPr>
            <p:spPr bwMode="auto">
              <a:xfrm>
                <a:off x="6170509" y="258389"/>
                <a:ext cx="88952" cy="95588"/>
              </a:xfrm>
              <a:custGeom>
                <a:avLst/>
                <a:gdLst>
                  <a:gd name="T0" fmla="*/ 13 w 64"/>
                  <a:gd name="T1" fmla="*/ 58 h 69"/>
                  <a:gd name="T2" fmla="*/ 20 w 64"/>
                  <a:gd name="T3" fmla="*/ 53 h 69"/>
                  <a:gd name="T4" fmla="*/ 27 w 64"/>
                  <a:gd name="T5" fmla="*/ 59 h 69"/>
                  <a:gd name="T6" fmla="*/ 35 w 64"/>
                  <a:gd name="T7" fmla="*/ 60 h 69"/>
                  <a:gd name="T8" fmla="*/ 45 w 64"/>
                  <a:gd name="T9" fmla="*/ 57 h 69"/>
                  <a:gd name="T10" fmla="*/ 52 w 64"/>
                  <a:gd name="T11" fmla="*/ 51 h 69"/>
                  <a:gd name="T12" fmla="*/ 55 w 64"/>
                  <a:gd name="T13" fmla="*/ 45 h 69"/>
                  <a:gd name="T14" fmla="*/ 54 w 64"/>
                  <a:gd name="T15" fmla="*/ 39 h 69"/>
                  <a:gd name="T16" fmla="*/ 50 w 64"/>
                  <a:gd name="T17" fmla="*/ 35 h 69"/>
                  <a:gd name="T18" fmla="*/ 43 w 64"/>
                  <a:gd name="T19" fmla="*/ 35 h 69"/>
                  <a:gd name="T20" fmla="*/ 31 w 64"/>
                  <a:gd name="T21" fmla="*/ 38 h 69"/>
                  <a:gd name="T22" fmla="*/ 17 w 64"/>
                  <a:gd name="T23" fmla="*/ 40 h 69"/>
                  <a:gd name="T24" fmla="*/ 8 w 64"/>
                  <a:gd name="T25" fmla="*/ 38 h 69"/>
                  <a:gd name="T26" fmla="*/ 2 w 64"/>
                  <a:gd name="T27" fmla="*/ 32 h 69"/>
                  <a:gd name="T28" fmla="*/ 0 w 64"/>
                  <a:gd name="T29" fmla="*/ 22 h 69"/>
                  <a:gd name="T30" fmla="*/ 4 w 64"/>
                  <a:gd name="T31" fmla="*/ 12 h 69"/>
                  <a:gd name="T32" fmla="*/ 14 w 64"/>
                  <a:gd name="T33" fmla="*/ 4 h 69"/>
                  <a:gd name="T34" fmla="*/ 26 w 64"/>
                  <a:gd name="T35" fmla="*/ 0 h 69"/>
                  <a:gd name="T36" fmla="*/ 37 w 64"/>
                  <a:gd name="T37" fmla="*/ 2 h 69"/>
                  <a:gd name="T38" fmla="*/ 45 w 64"/>
                  <a:gd name="T39" fmla="*/ 10 h 69"/>
                  <a:gd name="T40" fmla="*/ 38 w 64"/>
                  <a:gd name="T41" fmla="*/ 14 h 69"/>
                  <a:gd name="T42" fmla="*/ 29 w 64"/>
                  <a:gd name="T43" fmla="*/ 8 h 69"/>
                  <a:gd name="T44" fmla="*/ 18 w 64"/>
                  <a:gd name="T45" fmla="*/ 11 h 69"/>
                  <a:gd name="T46" fmla="*/ 9 w 64"/>
                  <a:gd name="T47" fmla="*/ 19 h 69"/>
                  <a:gd name="T48" fmla="*/ 9 w 64"/>
                  <a:gd name="T49" fmla="*/ 27 h 69"/>
                  <a:gd name="T50" fmla="*/ 14 w 64"/>
                  <a:gd name="T51" fmla="*/ 31 h 69"/>
                  <a:gd name="T52" fmla="*/ 28 w 64"/>
                  <a:gd name="T53" fmla="*/ 29 h 69"/>
                  <a:gd name="T54" fmla="*/ 43 w 64"/>
                  <a:gd name="T55" fmla="*/ 26 h 69"/>
                  <a:gd name="T56" fmla="*/ 54 w 64"/>
                  <a:gd name="T57" fmla="*/ 27 h 69"/>
                  <a:gd name="T58" fmla="*/ 61 w 64"/>
                  <a:gd name="T59" fmla="*/ 34 h 69"/>
                  <a:gd name="T60" fmla="*/ 63 w 64"/>
                  <a:gd name="T61" fmla="*/ 45 h 69"/>
                  <a:gd name="T62" fmla="*/ 59 w 64"/>
                  <a:gd name="T63" fmla="*/ 55 h 69"/>
                  <a:gd name="T64" fmla="*/ 49 w 64"/>
                  <a:gd name="T65" fmla="*/ 64 h 69"/>
                  <a:gd name="T66" fmla="*/ 35 w 64"/>
                  <a:gd name="T67" fmla="*/ 69 h 69"/>
                  <a:gd name="T68" fmla="*/ 22 w 64"/>
                  <a:gd name="T69" fmla="*/ 67 h 69"/>
                  <a:gd name="T70" fmla="*/ 13 w 64"/>
                  <a:gd name="T71" fmla="*/ 5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4" h="69">
                    <a:moveTo>
                      <a:pt x="13" y="58"/>
                    </a:moveTo>
                    <a:cubicBezTo>
                      <a:pt x="20" y="53"/>
                      <a:pt x="20" y="53"/>
                      <a:pt x="20" y="53"/>
                    </a:cubicBezTo>
                    <a:cubicBezTo>
                      <a:pt x="22" y="56"/>
                      <a:pt x="24" y="58"/>
                      <a:pt x="27" y="59"/>
                    </a:cubicBezTo>
                    <a:cubicBezTo>
                      <a:pt x="29" y="60"/>
                      <a:pt x="32" y="61"/>
                      <a:pt x="35" y="60"/>
                    </a:cubicBezTo>
                    <a:cubicBezTo>
                      <a:pt x="38" y="60"/>
                      <a:pt x="42" y="59"/>
                      <a:pt x="45" y="57"/>
                    </a:cubicBezTo>
                    <a:cubicBezTo>
                      <a:pt x="48" y="55"/>
                      <a:pt x="50" y="54"/>
                      <a:pt x="52" y="51"/>
                    </a:cubicBezTo>
                    <a:cubicBezTo>
                      <a:pt x="54" y="49"/>
                      <a:pt x="55" y="47"/>
                      <a:pt x="55" y="45"/>
                    </a:cubicBezTo>
                    <a:cubicBezTo>
                      <a:pt x="55" y="43"/>
                      <a:pt x="55" y="41"/>
                      <a:pt x="54" y="39"/>
                    </a:cubicBezTo>
                    <a:cubicBezTo>
                      <a:pt x="53" y="37"/>
                      <a:pt x="52" y="36"/>
                      <a:pt x="50" y="35"/>
                    </a:cubicBezTo>
                    <a:cubicBezTo>
                      <a:pt x="48" y="34"/>
                      <a:pt x="46" y="34"/>
                      <a:pt x="43" y="35"/>
                    </a:cubicBezTo>
                    <a:cubicBezTo>
                      <a:pt x="41" y="35"/>
                      <a:pt x="37" y="36"/>
                      <a:pt x="31" y="38"/>
                    </a:cubicBezTo>
                    <a:cubicBezTo>
                      <a:pt x="24" y="39"/>
                      <a:pt x="20" y="40"/>
                      <a:pt x="17" y="40"/>
                    </a:cubicBezTo>
                    <a:cubicBezTo>
                      <a:pt x="14" y="40"/>
                      <a:pt x="11" y="40"/>
                      <a:pt x="8" y="38"/>
                    </a:cubicBezTo>
                    <a:cubicBezTo>
                      <a:pt x="5" y="37"/>
                      <a:pt x="3" y="35"/>
                      <a:pt x="2" y="32"/>
                    </a:cubicBezTo>
                    <a:cubicBezTo>
                      <a:pt x="0" y="29"/>
                      <a:pt x="0" y="26"/>
                      <a:pt x="0" y="22"/>
                    </a:cubicBezTo>
                    <a:cubicBezTo>
                      <a:pt x="0" y="19"/>
                      <a:pt x="1" y="16"/>
                      <a:pt x="4" y="12"/>
                    </a:cubicBezTo>
                    <a:cubicBezTo>
                      <a:pt x="6" y="9"/>
                      <a:pt x="10" y="7"/>
                      <a:pt x="14" y="4"/>
                    </a:cubicBezTo>
                    <a:cubicBezTo>
                      <a:pt x="18" y="2"/>
                      <a:pt x="22" y="1"/>
                      <a:pt x="26" y="0"/>
                    </a:cubicBezTo>
                    <a:cubicBezTo>
                      <a:pt x="30" y="0"/>
                      <a:pt x="34" y="0"/>
                      <a:pt x="37" y="2"/>
                    </a:cubicBezTo>
                    <a:cubicBezTo>
                      <a:pt x="41" y="4"/>
                      <a:pt x="43" y="6"/>
                      <a:pt x="45" y="10"/>
                    </a:cubicBezTo>
                    <a:cubicBezTo>
                      <a:pt x="38" y="14"/>
                      <a:pt x="38" y="14"/>
                      <a:pt x="38" y="14"/>
                    </a:cubicBezTo>
                    <a:cubicBezTo>
                      <a:pt x="36" y="11"/>
                      <a:pt x="33" y="9"/>
                      <a:pt x="29" y="8"/>
                    </a:cubicBezTo>
                    <a:cubicBezTo>
                      <a:pt x="26" y="8"/>
                      <a:pt x="22" y="9"/>
                      <a:pt x="18" y="11"/>
                    </a:cubicBezTo>
                    <a:cubicBezTo>
                      <a:pt x="13" y="14"/>
                      <a:pt x="10" y="16"/>
                      <a:pt x="9" y="19"/>
                    </a:cubicBezTo>
                    <a:cubicBezTo>
                      <a:pt x="8" y="22"/>
                      <a:pt x="8" y="25"/>
                      <a:pt x="9" y="27"/>
                    </a:cubicBezTo>
                    <a:cubicBezTo>
                      <a:pt x="10" y="29"/>
                      <a:pt x="12" y="31"/>
                      <a:pt x="14" y="31"/>
                    </a:cubicBezTo>
                    <a:cubicBezTo>
                      <a:pt x="16" y="32"/>
                      <a:pt x="21" y="31"/>
                      <a:pt x="28" y="29"/>
                    </a:cubicBezTo>
                    <a:cubicBezTo>
                      <a:pt x="35" y="27"/>
                      <a:pt x="40" y="26"/>
                      <a:pt x="43" y="26"/>
                    </a:cubicBezTo>
                    <a:cubicBezTo>
                      <a:pt x="47" y="25"/>
                      <a:pt x="51" y="26"/>
                      <a:pt x="54" y="27"/>
                    </a:cubicBezTo>
                    <a:cubicBezTo>
                      <a:pt x="57" y="29"/>
                      <a:pt x="59" y="31"/>
                      <a:pt x="61" y="34"/>
                    </a:cubicBezTo>
                    <a:cubicBezTo>
                      <a:pt x="63" y="37"/>
                      <a:pt x="64" y="41"/>
                      <a:pt x="63" y="45"/>
                    </a:cubicBezTo>
                    <a:cubicBezTo>
                      <a:pt x="63" y="48"/>
                      <a:pt x="62" y="52"/>
                      <a:pt x="59" y="55"/>
                    </a:cubicBezTo>
                    <a:cubicBezTo>
                      <a:pt x="57" y="59"/>
                      <a:pt x="53" y="62"/>
                      <a:pt x="49" y="64"/>
                    </a:cubicBezTo>
                    <a:cubicBezTo>
                      <a:pt x="44" y="67"/>
                      <a:pt x="39" y="68"/>
                      <a:pt x="35" y="69"/>
                    </a:cubicBezTo>
                    <a:cubicBezTo>
                      <a:pt x="30" y="69"/>
                      <a:pt x="26" y="69"/>
                      <a:pt x="22" y="67"/>
                    </a:cubicBezTo>
                    <a:cubicBezTo>
                      <a:pt x="19" y="65"/>
                      <a:pt x="16" y="62"/>
                      <a:pt x="13" y="58"/>
                    </a:cubicBezTo>
                    <a:close/>
                  </a:path>
                </a:pathLst>
              </a:custGeom>
              <a:grpFill/>
              <a:ln>
                <a:noFill/>
              </a:ln>
            </p:spPr>
            <p:txBody>
              <a:bodyPr anchor="ctr"/>
              <a:lstStyle/>
              <a:p>
                <a:pPr algn="ctr"/>
                <a:endParaRPr/>
              </a:p>
            </p:txBody>
          </p:sp>
          <p:sp>
            <p:nvSpPr>
              <p:cNvPr id="205" name="íṧḻïḓê">
                <a:extLst>
                  <a:ext uri="{FF2B5EF4-FFF2-40B4-BE49-F238E27FC236}">
                    <a16:creationId xmlns:a16="http://schemas.microsoft.com/office/drawing/2014/main" id="{E07988EB-87E3-D4B3-5F56-BC2F6CA26658}"/>
                  </a:ext>
                </a:extLst>
              </p:cNvPr>
              <p:cNvSpPr/>
              <p:nvPr/>
            </p:nvSpPr>
            <p:spPr bwMode="auto">
              <a:xfrm>
                <a:off x="6264771" y="210596"/>
                <a:ext cx="92933" cy="98243"/>
              </a:xfrm>
              <a:custGeom>
                <a:avLst/>
                <a:gdLst>
                  <a:gd name="T0" fmla="*/ 5 w 67"/>
                  <a:gd name="T1" fmla="*/ 47 h 70"/>
                  <a:gd name="T2" fmla="*/ 4 w 67"/>
                  <a:gd name="T3" fmla="*/ 19 h 70"/>
                  <a:gd name="T4" fmla="*/ 22 w 67"/>
                  <a:gd name="T5" fmla="*/ 2 h 70"/>
                  <a:gd name="T6" fmla="*/ 39 w 67"/>
                  <a:gd name="T7" fmla="*/ 1 h 70"/>
                  <a:gd name="T8" fmla="*/ 54 w 67"/>
                  <a:gd name="T9" fmla="*/ 8 h 70"/>
                  <a:gd name="T10" fmla="*/ 64 w 67"/>
                  <a:gd name="T11" fmla="*/ 23 h 70"/>
                  <a:gd name="T12" fmla="*/ 67 w 67"/>
                  <a:gd name="T13" fmla="*/ 42 h 70"/>
                  <a:gd name="T14" fmla="*/ 60 w 67"/>
                  <a:gd name="T15" fmla="*/ 57 h 70"/>
                  <a:gd name="T16" fmla="*/ 47 w 67"/>
                  <a:gd name="T17" fmla="*/ 67 h 70"/>
                  <a:gd name="T18" fmla="*/ 29 w 67"/>
                  <a:gd name="T19" fmla="*/ 69 h 70"/>
                  <a:gd name="T20" fmla="*/ 14 w 67"/>
                  <a:gd name="T21" fmla="*/ 61 h 70"/>
                  <a:gd name="T22" fmla="*/ 5 w 67"/>
                  <a:gd name="T23" fmla="*/ 47 h 70"/>
                  <a:gd name="T24" fmla="*/ 13 w 67"/>
                  <a:gd name="T25" fmla="*/ 44 h 70"/>
                  <a:gd name="T26" fmla="*/ 26 w 67"/>
                  <a:gd name="T27" fmla="*/ 59 h 70"/>
                  <a:gd name="T28" fmla="*/ 44 w 67"/>
                  <a:gd name="T29" fmla="*/ 60 h 70"/>
                  <a:gd name="T30" fmla="*/ 57 w 67"/>
                  <a:gd name="T31" fmla="*/ 47 h 70"/>
                  <a:gd name="T32" fmla="*/ 56 w 67"/>
                  <a:gd name="T33" fmla="*/ 27 h 70"/>
                  <a:gd name="T34" fmla="*/ 48 w 67"/>
                  <a:gd name="T35" fmla="*/ 14 h 70"/>
                  <a:gd name="T36" fmla="*/ 37 w 67"/>
                  <a:gd name="T37" fmla="*/ 8 h 70"/>
                  <a:gd name="T38" fmla="*/ 25 w 67"/>
                  <a:gd name="T39" fmla="*/ 9 h 70"/>
                  <a:gd name="T40" fmla="*/ 12 w 67"/>
                  <a:gd name="T41" fmla="*/ 21 h 70"/>
                  <a:gd name="T42" fmla="*/ 13 w 67"/>
                  <a:gd name="T43" fmla="*/ 4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7" h="70">
                    <a:moveTo>
                      <a:pt x="5" y="47"/>
                    </a:moveTo>
                    <a:cubicBezTo>
                      <a:pt x="1" y="37"/>
                      <a:pt x="0" y="27"/>
                      <a:pt x="4" y="19"/>
                    </a:cubicBezTo>
                    <a:cubicBezTo>
                      <a:pt x="7" y="11"/>
                      <a:pt x="13" y="6"/>
                      <a:pt x="22" y="2"/>
                    </a:cubicBezTo>
                    <a:cubicBezTo>
                      <a:pt x="28" y="0"/>
                      <a:pt x="33" y="0"/>
                      <a:pt x="39" y="1"/>
                    </a:cubicBezTo>
                    <a:cubicBezTo>
                      <a:pt x="45" y="1"/>
                      <a:pt x="50" y="4"/>
                      <a:pt x="54" y="8"/>
                    </a:cubicBezTo>
                    <a:cubicBezTo>
                      <a:pt x="58" y="12"/>
                      <a:pt x="62" y="17"/>
                      <a:pt x="64" y="23"/>
                    </a:cubicBezTo>
                    <a:cubicBezTo>
                      <a:pt x="67" y="30"/>
                      <a:pt x="67" y="36"/>
                      <a:pt x="67" y="42"/>
                    </a:cubicBezTo>
                    <a:cubicBezTo>
                      <a:pt x="66" y="48"/>
                      <a:pt x="64" y="53"/>
                      <a:pt x="60" y="57"/>
                    </a:cubicBezTo>
                    <a:cubicBezTo>
                      <a:pt x="57" y="62"/>
                      <a:pt x="52" y="65"/>
                      <a:pt x="47" y="67"/>
                    </a:cubicBezTo>
                    <a:cubicBezTo>
                      <a:pt x="41" y="69"/>
                      <a:pt x="35" y="70"/>
                      <a:pt x="29" y="69"/>
                    </a:cubicBezTo>
                    <a:cubicBezTo>
                      <a:pt x="24" y="68"/>
                      <a:pt x="19" y="65"/>
                      <a:pt x="14" y="61"/>
                    </a:cubicBezTo>
                    <a:cubicBezTo>
                      <a:pt x="10" y="57"/>
                      <a:pt x="7" y="52"/>
                      <a:pt x="5" y="47"/>
                    </a:cubicBezTo>
                    <a:close/>
                    <a:moveTo>
                      <a:pt x="13" y="44"/>
                    </a:moveTo>
                    <a:cubicBezTo>
                      <a:pt x="16" y="51"/>
                      <a:pt x="20" y="57"/>
                      <a:pt x="26" y="59"/>
                    </a:cubicBezTo>
                    <a:cubicBezTo>
                      <a:pt x="32" y="62"/>
                      <a:pt x="38" y="62"/>
                      <a:pt x="44" y="60"/>
                    </a:cubicBezTo>
                    <a:cubicBezTo>
                      <a:pt x="50" y="58"/>
                      <a:pt x="54" y="53"/>
                      <a:pt x="57" y="47"/>
                    </a:cubicBezTo>
                    <a:cubicBezTo>
                      <a:pt x="59" y="42"/>
                      <a:pt x="59" y="35"/>
                      <a:pt x="56" y="27"/>
                    </a:cubicBezTo>
                    <a:cubicBezTo>
                      <a:pt x="54" y="21"/>
                      <a:pt x="51" y="17"/>
                      <a:pt x="48" y="14"/>
                    </a:cubicBezTo>
                    <a:cubicBezTo>
                      <a:pt x="45" y="11"/>
                      <a:pt x="41" y="9"/>
                      <a:pt x="37" y="8"/>
                    </a:cubicBezTo>
                    <a:cubicBezTo>
                      <a:pt x="33" y="7"/>
                      <a:pt x="29" y="8"/>
                      <a:pt x="25" y="9"/>
                    </a:cubicBezTo>
                    <a:cubicBezTo>
                      <a:pt x="19" y="12"/>
                      <a:pt x="15" y="16"/>
                      <a:pt x="12" y="21"/>
                    </a:cubicBezTo>
                    <a:cubicBezTo>
                      <a:pt x="9" y="27"/>
                      <a:pt x="10" y="34"/>
                      <a:pt x="13" y="44"/>
                    </a:cubicBezTo>
                    <a:close/>
                  </a:path>
                </a:pathLst>
              </a:custGeom>
              <a:grpFill/>
              <a:ln>
                <a:noFill/>
              </a:ln>
            </p:spPr>
            <p:txBody>
              <a:bodyPr anchor="ctr"/>
              <a:lstStyle/>
              <a:p>
                <a:pPr algn="ctr"/>
                <a:endParaRPr/>
              </a:p>
            </p:txBody>
          </p:sp>
          <p:sp>
            <p:nvSpPr>
              <p:cNvPr id="206" name="îşļïdè">
                <a:extLst>
                  <a:ext uri="{FF2B5EF4-FFF2-40B4-BE49-F238E27FC236}">
                    <a16:creationId xmlns:a16="http://schemas.microsoft.com/office/drawing/2014/main" id="{CD120FC3-87BD-7E18-D205-A6247F1D49B2}"/>
                  </a:ext>
                </a:extLst>
              </p:cNvPr>
              <p:cNvSpPr/>
              <p:nvPr/>
            </p:nvSpPr>
            <p:spPr bwMode="auto">
              <a:xfrm>
                <a:off x="6372309" y="173422"/>
                <a:ext cx="84968" cy="103554"/>
              </a:xfrm>
              <a:custGeom>
                <a:avLst/>
                <a:gdLst>
                  <a:gd name="T0" fmla="*/ 42 w 61"/>
                  <a:gd name="T1" fmla="*/ 2 h 74"/>
                  <a:gd name="T2" fmla="*/ 51 w 61"/>
                  <a:gd name="T3" fmla="*/ 0 h 74"/>
                  <a:gd name="T4" fmla="*/ 60 w 61"/>
                  <a:gd name="T5" fmla="*/ 38 h 74"/>
                  <a:gd name="T6" fmla="*/ 61 w 61"/>
                  <a:gd name="T7" fmla="*/ 54 h 74"/>
                  <a:gd name="T8" fmla="*/ 55 w 61"/>
                  <a:gd name="T9" fmla="*/ 65 h 74"/>
                  <a:gd name="T10" fmla="*/ 41 w 61"/>
                  <a:gd name="T11" fmla="*/ 72 h 74"/>
                  <a:gd name="T12" fmla="*/ 25 w 61"/>
                  <a:gd name="T13" fmla="*/ 73 h 74"/>
                  <a:gd name="T14" fmla="*/ 15 w 61"/>
                  <a:gd name="T15" fmla="*/ 65 h 74"/>
                  <a:gd name="T16" fmla="*/ 8 w 61"/>
                  <a:gd name="T17" fmla="*/ 50 h 74"/>
                  <a:gd name="T18" fmla="*/ 0 w 61"/>
                  <a:gd name="T19" fmla="*/ 12 h 74"/>
                  <a:gd name="T20" fmla="*/ 8 w 61"/>
                  <a:gd name="T21" fmla="*/ 10 h 74"/>
                  <a:gd name="T22" fmla="*/ 17 w 61"/>
                  <a:gd name="T23" fmla="*/ 48 h 74"/>
                  <a:gd name="T24" fmla="*/ 21 w 61"/>
                  <a:gd name="T25" fmla="*/ 60 h 74"/>
                  <a:gd name="T26" fmla="*/ 28 w 61"/>
                  <a:gd name="T27" fmla="*/ 65 h 74"/>
                  <a:gd name="T28" fmla="*/ 38 w 61"/>
                  <a:gd name="T29" fmla="*/ 65 h 74"/>
                  <a:gd name="T30" fmla="*/ 51 w 61"/>
                  <a:gd name="T31" fmla="*/ 57 h 74"/>
                  <a:gd name="T32" fmla="*/ 51 w 61"/>
                  <a:gd name="T33" fmla="*/ 40 h 74"/>
                  <a:gd name="T34" fmla="*/ 42 w 61"/>
                  <a:gd name="T3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 h="74">
                    <a:moveTo>
                      <a:pt x="42" y="2"/>
                    </a:moveTo>
                    <a:cubicBezTo>
                      <a:pt x="51" y="0"/>
                      <a:pt x="51" y="0"/>
                      <a:pt x="51" y="0"/>
                    </a:cubicBezTo>
                    <a:cubicBezTo>
                      <a:pt x="60" y="38"/>
                      <a:pt x="60" y="38"/>
                      <a:pt x="60" y="38"/>
                    </a:cubicBezTo>
                    <a:cubicBezTo>
                      <a:pt x="61" y="44"/>
                      <a:pt x="61" y="50"/>
                      <a:pt x="61" y="54"/>
                    </a:cubicBezTo>
                    <a:cubicBezTo>
                      <a:pt x="60" y="58"/>
                      <a:pt x="58" y="62"/>
                      <a:pt x="55" y="65"/>
                    </a:cubicBezTo>
                    <a:cubicBezTo>
                      <a:pt x="52" y="69"/>
                      <a:pt x="47" y="71"/>
                      <a:pt x="41" y="72"/>
                    </a:cubicBezTo>
                    <a:cubicBezTo>
                      <a:pt x="35" y="74"/>
                      <a:pt x="29" y="74"/>
                      <a:pt x="25" y="73"/>
                    </a:cubicBezTo>
                    <a:cubicBezTo>
                      <a:pt x="21" y="71"/>
                      <a:pt x="17" y="69"/>
                      <a:pt x="15" y="65"/>
                    </a:cubicBezTo>
                    <a:cubicBezTo>
                      <a:pt x="12" y="62"/>
                      <a:pt x="10" y="57"/>
                      <a:pt x="8" y="50"/>
                    </a:cubicBezTo>
                    <a:cubicBezTo>
                      <a:pt x="0" y="12"/>
                      <a:pt x="0" y="12"/>
                      <a:pt x="0" y="12"/>
                    </a:cubicBezTo>
                    <a:cubicBezTo>
                      <a:pt x="8" y="10"/>
                      <a:pt x="8" y="10"/>
                      <a:pt x="8" y="10"/>
                    </a:cubicBezTo>
                    <a:cubicBezTo>
                      <a:pt x="17" y="48"/>
                      <a:pt x="17" y="48"/>
                      <a:pt x="17" y="48"/>
                    </a:cubicBezTo>
                    <a:cubicBezTo>
                      <a:pt x="18" y="53"/>
                      <a:pt x="20" y="57"/>
                      <a:pt x="21" y="60"/>
                    </a:cubicBezTo>
                    <a:cubicBezTo>
                      <a:pt x="23" y="62"/>
                      <a:pt x="25" y="64"/>
                      <a:pt x="28" y="65"/>
                    </a:cubicBezTo>
                    <a:cubicBezTo>
                      <a:pt x="31" y="66"/>
                      <a:pt x="34" y="66"/>
                      <a:pt x="38" y="65"/>
                    </a:cubicBezTo>
                    <a:cubicBezTo>
                      <a:pt x="44" y="63"/>
                      <a:pt x="49" y="61"/>
                      <a:pt x="51" y="57"/>
                    </a:cubicBezTo>
                    <a:cubicBezTo>
                      <a:pt x="53" y="54"/>
                      <a:pt x="53" y="48"/>
                      <a:pt x="51" y="40"/>
                    </a:cubicBezTo>
                    <a:lnTo>
                      <a:pt x="42" y="2"/>
                    </a:lnTo>
                    <a:close/>
                  </a:path>
                </a:pathLst>
              </a:custGeom>
              <a:grpFill/>
              <a:ln>
                <a:noFill/>
              </a:ln>
            </p:spPr>
            <p:txBody>
              <a:bodyPr anchor="ctr"/>
              <a:lstStyle/>
              <a:p>
                <a:pPr algn="ctr"/>
                <a:endParaRPr/>
              </a:p>
            </p:txBody>
          </p:sp>
          <p:sp>
            <p:nvSpPr>
              <p:cNvPr id="207" name="îṧľiḍê">
                <a:extLst>
                  <a:ext uri="{FF2B5EF4-FFF2-40B4-BE49-F238E27FC236}">
                    <a16:creationId xmlns:a16="http://schemas.microsoft.com/office/drawing/2014/main" id="{65791687-607F-7FC9-AF4A-D386699823C1}"/>
                  </a:ext>
                </a:extLst>
              </p:cNvPr>
              <p:cNvSpPr/>
              <p:nvPr/>
            </p:nvSpPr>
            <p:spPr bwMode="auto">
              <a:xfrm>
                <a:off x="6478518" y="162801"/>
                <a:ext cx="74347" cy="96917"/>
              </a:xfrm>
              <a:custGeom>
                <a:avLst/>
                <a:gdLst>
                  <a:gd name="T0" fmla="*/ 27 w 56"/>
                  <a:gd name="T1" fmla="*/ 73 h 73"/>
                  <a:gd name="T2" fmla="*/ 23 w 56"/>
                  <a:gd name="T3" fmla="*/ 11 h 73"/>
                  <a:gd name="T4" fmla="*/ 0 w 56"/>
                  <a:gd name="T5" fmla="*/ 13 h 73"/>
                  <a:gd name="T6" fmla="*/ 0 w 56"/>
                  <a:gd name="T7" fmla="*/ 5 h 73"/>
                  <a:gd name="T8" fmla="*/ 56 w 56"/>
                  <a:gd name="T9" fmla="*/ 0 h 73"/>
                  <a:gd name="T10" fmla="*/ 56 w 56"/>
                  <a:gd name="T11" fmla="*/ 9 h 73"/>
                  <a:gd name="T12" fmla="*/ 32 w 56"/>
                  <a:gd name="T13" fmla="*/ 11 h 73"/>
                  <a:gd name="T14" fmla="*/ 37 w 56"/>
                  <a:gd name="T15" fmla="*/ 73 h 73"/>
                  <a:gd name="T16" fmla="*/ 27 w 56"/>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73">
                    <a:moveTo>
                      <a:pt x="27" y="73"/>
                    </a:moveTo>
                    <a:lnTo>
                      <a:pt x="23" y="11"/>
                    </a:lnTo>
                    <a:lnTo>
                      <a:pt x="0" y="13"/>
                    </a:lnTo>
                    <a:lnTo>
                      <a:pt x="0" y="5"/>
                    </a:lnTo>
                    <a:lnTo>
                      <a:pt x="56" y="0"/>
                    </a:lnTo>
                    <a:lnTo>
                      <a:pt x="56" y="9"/>
                    </a:lnTo>
                    <a:lnTo>
                      <a:pt x="32" y="11"/>
                    </a:lnTo>
                    <a:lnTo>
                      <a:pt x="37" y="73"/>
                    </a:lnTo>
                    <a:lnTo>
                      <a:pt x="27" y="73"/>
                    </a:lnTo>
                    <a:close/>
                  </a:path>
                </a:pathLst>
              </a:custGeom>
              <a:grpFill/>
              <a:ln>
                <a:noFill/>
              </a:ln>
            </p:spPr>
            <p:txBody>
              <a:bodyPr anchor="ctr"/>
              <a:lstStyle/>
              <a:p>
                <a:pPr algn="ctr"/>
                <a:endParaRPr/>
              </a:p>
            </p:txBody>
          </p:sp>
          <p:sp>
            <p:nvSpPr>
              <p:cNvPr id="208" name="ïsļïḑè">
                <a:extLst>
                  <a:ext uri="{FF2B5EF4-FFF2-40B4-BE49-F238E27FC236}">
                    <a16:creationId xmlns:a16="http://schemas.microsoft.com/office/drawing/2014/main" id="{3A46D7D4-D904-9FC7-7472-0A05B9ADE9DD}"/>
                  </a:ext>
                </a:extLst>
              </p:cNvPr>
              <p:cNvSpPr/>
              <p:nvPr/>
            </p:nvSpPr>
            <p:spPr bwMode="auto">
              <a:xfrm>
                <a:off x="6578088" y="166782"/>
                <a:ext cx="79657" cy="96917"/>
              </a:xfrm>
              <a:custGeom>
                <a:avLst/>
                <a:gdLst>
                  <a:gd name="T0" fmla="*/ 0 w 60"/>
                  <a:gd name="T1" fmla="*/ 70 h 73"/>
                  <a:gd name="T2" fmla="*/ 6 w 60"/>
                  <a:gd name="T3" fmla="*/ 0 h 73"/>
                  <a:gd name="T4" fmla="*/ 15 w 60"/>
                  <a:gd name="T5" fmla="*/ 1 h 73"/>
                  <a:gd name="T6" fmla="*/ 13 w 60"/>
                  <a:gd name="T7" fmla="*/ 29 h 73"/>
                  <a:gd name="T8" fmla="*/ 49 w 60"/>
                  <a:gd name="T9" fmla="*/ 31 h 73"/>
                  <a:gd name="T10" fmla="*/ 51 w 60"/>
                  <a:gd name="T11" fmla="*/ 3 h 73"/>
                  <a:gd name="T12" fmla="*/ 60 w 60"/>
                  <a:gd name="T13" fmla="*/ 4 h 73"/>
                  <a:gd name="T14" fmla="*/ 55 w 60"/>
                  <a:gd name="T15" fmla="*/ 73 h 73"/>
                  <a:gd name="T16" fmla="*/ 47 w 60"/>
                  <a:gd name="T17" fmla="*/ 73 h 73"/>
                  <a:gd name="T18" fmla="*/ 49 w 60"/>
                  <a:gd name="T19" fmla="*/ 39 h 73"/>
                  <a:gd name="T20" fmla="*/ 12 w 60"/>
                  <a:gd name="T21" fmla="*/ 37 h 73"/>
                  <a:gd name="T22" fmla="*/ 10 w 60"/>
                  <a:gd name="T23" fmla="*/ 70 h 73"/>
                  <a:gd name="T24" fmla="*/ 0 w 60"/>
                  <a:gd name="T25" fmla="*/ 7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73">
                    <a:moveTo>
                      <a:pt x="0" y="70"/>
                    </a:moveTo>
                    <a:lnTo>
                      <a:pt x="6" y="0"/>
                    </a:lnTo>
                    <a:lnTo>
                      <a:pt x="15" y="1"/>
                    </a:lnTo>
                    <a:lnTo>
                      <a:pt x="13" y="29"/>
                    </a:lnTo>
                    <a:lnTo>
                      <a:pt x="49" y="31"/>
                    </a:lnTo>
                    <a:lnTo>
                      <a:pt x="51" y="3"/>
                    </a:lnTo>
                    <a:lnTo>
                      <a:pt x="60" y="4"/>
                    </a:lnTo>
                    <a:lnTo>
                      <a:pt x="55" y="73"/>
                    </a:lnTo>
                    <a:lnTo>
                      <a:pt x="47" y="73"/>
                    </a:lnTo>
                    <a:lnTo>
                      <a:pt x="49" y="39"/>
                    </a:lnTo>
                    <a:lnTo>
                      <a:pt x="12" y="37"/>
                    </a:lnTo>
                    <a:lnTo>
                      <a:pt x="10" y="70"/>
                    </a:lnTo>
                    <a:lnTo>
                      <a:pt x="0" y="70"/>
                    </a:lnTo>
                    <a:close/>
                  </a:path>
                </a:pathLst>
              </a:custGeom>
              <a:grpFill/>
              <a:ln>
                <a:noFill/>
              </a:ln>
            </p:spPr>
            <p:txBody>
              <a:bodyPr anchor="ctr"/>
              <a:lstStyle/>
              <a:p>
                <a:pPr algn="ctr"/>
                <a:endParaRPr/>
              </a:p>
            </p:txBody>
          </p:sp>
          <p:sp>
            <p:nvSpPr>
              <p:cNvPr id="209" name="îṥľîḋe">
                <a:extLst>
                  <a:ext uri="{FF2B5EF4-FFF2-40B4-BE49-F238E27FC236}">
                    <a16:creationId xmlns:a16="http://schemas.microsoft.com/office/drawing/2014/main" id="{53862F84-376B-B2AF-A4AA-BE6865704B79}"/>
                  </a:ext>
                </a:extLst>
              </p:cNvPr>
              <p:cNvSpPr/>
              <p:nvPr/>
            </p:nvSpPr>
            <p:spPr bwMode="auto">
              <a:xfrm>
                <a:off x="6852903" y="243785"/>
                <a:ext cx="99572" cy="107538"/>
              </a:xfrm>
              <a:custGeom>
                <a:avLst/>
                <a:gdLst>
                  <a:gd name="T0" fmla="*/ 64 w 72"/>
                  <a:gd name="T1" fmla="*/ 22 h 77"/>
                  <a:gd name="T2" fmla="*/ 72 w 72"/>
                  <a:gd name="T3" fmla="*/ 26 h 77"/>
                  <a:gd name="T4" fmla="*/ 52 w 72"/>
                  <a:gd name="T5" fmla="*/ 60 h 77"/>
                  <a:gd name="T6" fmla="*/ 42 w 72"/>
                  <a:gd name="T7" fmla="*/ 72 h 77"/>
                  <a:gd name="T8" fmla="*/ 30 w 72"/>
                  <a:gd name="T9" fmla="*/ 77 h 77"/>
                  <a:gd name="T10" fmla="*/ 15 w 72"/>
                  <a:gd name="T11" fmla="*/ 72 h 77"/>
                  <a:gd name="T12" fmla="*/ 3 w 72"/>
                  <a:gd name="T13" fmla="*/ 61 h 77"/>
                  <a:gd name="T14" fmla="*/ 0 w 72"/>
                  <a:gd name="T15" fmla="*/ 49 h 77"/>
                  <a:gd name="T16" fmla="*/ 7 w 72"/>
                  <a:gd name="T17" fmla="*/ 33 h 77"/>
                  <a:gd name="T18" fmla="*/ 26 w 72"/>
                  <a:gd name="T19" fmla="*/ 0 h 77"/>
                  <a:gd name="T20" fmla="*/ 34 w 72"/>
                  <a:gd name="T21" fmla="*/ 4 h 77"/>
                  <a:gd name="T22" fmla="*/ 14 w 72"/>
                  <a:gd name="T23" fmla="*/ 38 h 77"/>
                  <a:gd name="T24" fmla="*/ 9 w 72"/>
                  <a:gd name="T25" fmla="*/ 50 h 77"/>
                  <a:gd name="T26" fmla="*/ 11 w 72"/>
                  <a:gd name="T27" fmla="*/ 58 h 77"/>
                  <a:gd name="T28" fmla="*/ 18 w 72"/>
                  <a:gd name="T29" fmla="*/ 65 h 77"/>
                  <a:gd name="T30" fmla="*/ 33 w 72"/>
                  <a:gd name="T31" fmla="*/ 68 h 77"/>
                  <a:gd name="T32" fmla="*/ 45 w 72"/>
                  <a:gd name="T33" fmla="*/ 55 h 77"/>
                  <a:gd name="T34" fmla="*/ 64 w 72"/>
                  <a:gd name="T35" fmla="*/ 22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2" h="77">
                    <a:moveTo>
                      <a:pt x="64" y="22"/>
                    </a:moveTo>
                    <a:cubicBezTo>
                      <a:pt x="72" y="26"/>
                      <a:pt x="72" y="26"/>
                      <a:pt x="72" y="26"/>
                    </a:cubicBezTo>
                    <a:cubicBezTo>
                      <a:pt x="52" y="60"/>
                      <a:pt x="52" y="60"/>
                      <a:pt x="52" y="60"/>
                    </a:cubicBezTo>
                    <a:cubicBezTo>
                      <a:pt x="49" y="65"/>
                      <a:pt x="46" y="70"/>
                      <a:pt x="42" y="72"/>
                    </a:cubicBezTo>
                    <a:cubicBezTo>
                      <a:pt x="39" y="75"/>
                      <a:pt x="35" y="76"/>
                      <a:pt x="30" y="77"/>
                    </a:cubicBezTo>
                    <a:cubicBezTo>
                      <a:pt x="26" y="77"/>
                      <a:pt x="20" y="75"/>
                      <a:pt x="15" y="72"/>
                    </a:cubicBezTo>
                    <a:cubicBezTo>
                      <a:pt x="9" y="69"/>
                      <a:pt x="6" y="65"/>
                      <a:pt x="3" y="61"/>
                    </a:cubicBezTo>
                    <a:cubicBezTo>
                      <a:pt x="1" y="58"/>
                      <a:pt x="0" y="53"/>
                      <a:pt x="0" y="49"/>
                    </a:cubicBezTo>
                    <a:cubicBezTo>
                      <a:pt x="1" y="45"/>
                      <a:pt x="3" y="39"/>
                      <a:pt x="7" y="33"/>
                    </a:cubicBezTo>
                    <a:cubicBezTo>
                      <a:pt x="26" y="0"/>
                      <a:pt x="26" y="0"/>
                      <a:pt x="26" y="0"/>
                    </a:cubicBezTo>
                    <a:cubicBezTo>
                      <a:pt x="34" y="4"/>
                      <a:pt x="34" y="4"/>
                      <a:pt x="34" y="4"/>
                    </a:cubicBezTo>
                    <a:cubicBezTo>
                      <a:pt x="14" y="38"/>
                      <a:pt x="14" y="38"/>
                      <a:pt x="14" y="38"/>
                    </a:cubicBezTo>
                    <a:cubicBezTo>
                      <a:pt x="11" y="43"/>
                      <a:pt x="10" y="47"/>
                      <a:pt x="9" y="50"/>
                    </a:cubicBezTo>
                    <a:cubicBezTo>
                      <a:pt x="9" y="53"/>
                      <a:pt x="9" y="55"/>
                      <a:pt x="11" y="58"/>
                    </a:cubicBezTo>
                    <a:cubicBezTo>
                      <a:pt x="13" y="61"/>
                      <a:pt x="15" y="63"/>
                      <a:pt x="18" y="65"/>
                    </a:cubicBezTo>
                    <a:cubicBezTo>
                      <a:pt x="24" y="68"/>
                      <a:pt x="29" y="69"/>
                      <a:pt x="33" y="68"/>
                    </a:cubicBezTo>
                    <a:cubicBezTo>
                      <a:pt x="36" y="67"/>
                      <a:pt x="40" y="62"/>
                      <a:pt x="45" y="55"/>
                    </a:cubicBezTo>
                    <a:lnTo>
                      <a:pt x="64" y="22"/>
                    </a:lnTo>
                    <a:close/>
                  </a:path>
                </a:pathLst>
              </a:custGeom>
              <a:grpFill/>
              <a:ln>
                <a:noFill/>
              </a:ln>
            </p:spPr>
            <p:txBody>
              <a:bodyPr anchor="ctr"/>
              <a:lstStyle/>
              <a:p>
                <a:pPr algn="ctr"/>
                <a:endParaRPr/>
              </a:p>
            </p:txBody>
          </p:sp>
          <p:sp>
            <p:nvSpPr>
              <p:cNvPr id="210" name="íš1îḋè">
                <a:extLst>
                  <a:ext uri="{FF2B5EF4-FFF2-40B4-BE49-F238E27FC236}">
                    <a16:creationId xmlns:a16="http://schemas.microsoft.com/office/drawing/2014/main" id="{AD0CE307-2336-CB25-586F-C83EF50B2B2F}"/>
                  </a:ext>
                </a:extLst>
              </p:cNvPr>
              <p:cNvSpPr/>
              <p:nvPr/>
            </p:nvSpPr>
            <p:spPr bwMode="auto">
              <a:xfrm>
                <a:off x="6928577" y="304856"/>
                <a:ext cx="115503" cy="118158"/>
              </a:xfrm>
              <a:custGeom>
                <a:avLst/>
                <a:gdLst>
                  <a:gd name="T0" fmla="*/ 0 w 87"/>
                  <a:gd name="T1" fmla="*/ 55 h 89"/>
                  <a:gd name="T2" fmla="*/ 43 w 87"/>
                  <a:gd name="T3" fmla="*/ 0 h 89"/>
                  <a:gd name="T4" fmla="*/ 51 w 87"/>
                  <a:gd name="T5" fmla="*/ 6 h 89"/>
                  <a:gd name="T6" fmla="*/ 46 w 87"/>
                  <a:gd name="T7" fmla="*/ 72 h 89"/>
                  <a:gd name="T8" fmla="*/ 79 w 87"/>
                  <a:gd name="T9" fmla="*/ 28 h 89"/>
                  <a:gd name="T10" fmla="*/ 87 w 87"/>
                  <a:gd name="T11" fmla="*/ 34 h 89"/>
                  <a:gd name="T12" fmla="*/ 44 w 87"/>
                  <a:gd name="T13" fmla="*/ 89 h 89"/>
                  <a:gd name="T14" fmla="*/ 36 w 87"/>
                  <a:gd name="T15" fmla="*/ 84 h 89"/>
                  <a:gd name="T16" fmla="*/ 40 w 87"/>
                  <a:gd name="T17" fmla="*/ 17 h 89"/>
                  <a:gd name="T18" fmla="*/ 7 w 87"/>
                  <a:gd name="T19" fmla="*/ 61 h 89"/>
                  <a:gd name="T20" fmla="*/ 0 w 87"/>
                  <a:gd name="T21" fmla="*/ 55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89">
                    <a:moveTo>
                      <a:pt x="0" y="55"/>
                    </a:moveTo>
                    <a:lnTo>
                      <a:pt x="43" y="0"/>
                    </a:lnTo>
                    <a:lnTo>
                      <a:pt x="51" y="6"/>
                    </a:lnTo>
                    <a:lnTo>
                      <a:pt x="46" y="72"/>
                    </a:lnTo>
                    <a:lnTo>
                      <a:pt x="79" y="28"/>
                    </a:lnTo>
                    <a:lnTo>
                      <a:pt x="87" y="34"/>
                    </a:lnTo>
                    <a:lnTo>
                      <a:pt x="44" y="89"/>
                    </a:lnTo>
                    <a:lnTo>
                      <a:pt x="36" y="84"/>
                    </a:lnTo>
                    <a:lnTo>
                      <a:pt x="40" y="17"/>
                    </a:lnTo>
                    <a:lnTo>
                      <a:pt x="7" y="61"/>
                    </a:lnTo>
                    <a:lnTo>
                      <a:pt x="0" y="55"/>
                    </a:lnTo>
                    <a:close/>
                  </a:path>
                </a:pathLst>
              </a:custGeom>
              <a:grpFill/>
              <a:ln>
                <a:noFill/>
              </a:ln>
            </p:spPr>
            <p:txBody>
              <a:bodyPr anchor="ctr"/>
              <a:lstStyle/>
              <a:p>
                <a:pPr algn="ctr"/>
                <a:endParaRPr/>
              </a:p>
            </p:txBody>
          </p:sp>
          <p:sp>
            <p:nvSpPr>
              <p:cNvPr id="211" name="íSľíḑè">
                <a:extLst>
                  <a:ext uri="{FF2B5EF4-FFF2-40B4-BE49-F238E27FC236}">
                    <a16:creationId xmlns:a16="http://schemas.microsoft.com/office/drawing/2014/main" id="{8CE23D43-3E02-4C25-A5AF-8A6F4C62426C}"/>
                  </a:ext>
                </a:extLst>
              </p:cNvPr>
              <p:cNvSpPr/>
              <p:nvPr/>
            </p:nvSpPr>
            <p:spPr bwMode="auto">
              <a:xfrm>
                <a:off x="7006908" y="380529"/>
                <a:ext cx="75673" cy="74347"/>
              </a:xfrm>
              <a:custGeom>
                <a:avLst/>
                <a:gdLst>
                  <a:gd name="T0" fmla="*/ 0 w 57"/>
                  <a:gd name="T1" fmla="*/ 50 h 56"/>
                  <a:gd name="T2" fmla="*/ 51 w 57"/>
                  <a:gd name="T3" fmla="*/ 0 h 56"/>
                  <a:gd name="T4" fmla="*/ 57 w 57"/>
                  <a:gd name="T5" fmla="*/ 7 h 56"/>
                  <a:gd name="T6" fmla="*/ 7 w 57"/>
                  <a:gd name="T7" fmla="*/ 56 h 56"/>
                  <a:gd name="T8" fmla="*/ 0 w 57"/>
                  <a:gd name="T9" fmla="*/ 50 h 56"/>
                </a:gdLst>
                <a:ahLst/>
                <a:cxnLst>
                  <a:cxn ang="0">
                    <a:pos x="T0" y="T1"/>
                  </a:cxn>
                  <a:cxn ang="0">
                    <a:pos x="T2" y="T3"/>
                  </a:cxn>
                  <a:cxn ang="0">
                    <a:pos x="T4" y="T5"/>
                  </a:cxn>
                  <a:cxn ang="0">
                    <a:pos x="T6" y="T7"/>
                  </a:cxn>
                  <a:cxn ang="0">
                    <a:pos x="T8" y="T9"/>
                  </a:cxn>
                </a:cxnLst>
                <a:rect l="0" t="0" r="r" b="b"/>
                <a:pathLst>
                  <a:path w="57" h="56">
                    <a:moveTo>
                      <a:pt x="0" y="50"/>
                    </a:moveTo>
                    <a:lnTo>
                      <a:pt x="51" y="0"/>
                    </a:lnTo>
                    <a:lnTo>
                      <a:pt x="57" y="7"/>
                    </a:lnTo>
                    <a:lnTo>
                      <a:pt x="7" y="56"/>
                    </a:lnTo>
                    <a:lnTo>
                      <a:pt x="0" y="50"/>
                    </a:lnTo>
                    <a:close/>
                  </a:path>
                </a:pathLst>
              </a:custGeom>
              <a:grpFill/>
              <a:ln>
                <a:noFill/>
              </a:ln>
            </p:spPr>
            <p:txBody>
              <a:bodyPr anchor="ctr"/>
              <a:lstStyle/>
              <a:p>
                <a:pPr algn="ctr"/>
                <a:endParaRPr/>
              </a:p>
            </p:txBody>
          </p:sp>
          <p:sp>
            <p:nvSpPr>
              <p:cNvPr id="212" name="îṣľïḍê">
                <a:extLst>
                  <a:ext uri="{FF2B5EF4-FFF2-40B4-BE49-F238E27FC236}">
                    <a16:creationId xmlns:a16="http://schemas.microsoft.com/office/drawing/2014/main" id="{35677511-891B-8213-150D-619130B467F3}"/>
                  </a:ext>
                </a:extLst>
              </p:cNvPr>
              <p:cNvSpPr/>
              <p:nvPr/>
            </p:nvSpPr>
            <p:spPr bwMode="auto">
              <a:xfrm>
                <a:off x="7052046" y="408409"/>
                <a:ext cx="102228" cy="96917"/>
              </a:xfrm>
              <a:custGeom>
                <a:avLst/>
                <a:gdLst>
                  <a:gd name="T0" fmla="*/ 0 w 74"/>
                  <a:gd name="T1" fmla="*/ 62 h 69"/>
                  <a:gd name="T2" fmla="*/ 36 w 74"/>
                  <a:gd name="T3" fmla="*/ 0 h 69"/>
                  <a:gd name="T4" fmla="*/ 42 w 74"/>
                  <a:gd name="T5" fmla="*/ 7 h 69"/>
                  <a:gd name="T6" fmla="*/ 15 w 74"/>
                  <a:gd name="T7" fmla="*/ 52 h 69"/>
                  <a:gd name="T8" fmla="*/ 8 w 74"/>
                  <a:gd name="T9" fmla="*/ 61 h 69"/>
                  <a:gd name="T10" fmla="*/ 19 w 74"/>
                  <a:gd name="T11" fmla="*/ 57 h 69"/>
                  <a:gd name="T12" fmla="*/ 68 w 74"/>
                  <a:gd name="T13" fmla="*/ 41 h 69"/>
                  <a:gd name="T14" fmla="*/ 74 w 74"/>
                  <a:gd name="T15" fmla="*/ 48 h 69"/>
                  <a:gd name="T16" fmla="*/ 6 w 74"/>
                  <a:gd name="T17" fmla="*/ 69 h 69"/>
                  <a:gd name="T18" fmla="*/ 0 w 74"/>
                  <a:gd name="T19" fmla="*/ 62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69">
                    <a:moveTo>
                      <a:pt x="0" y="62"/>
                    </a:moveTo>
                    <a:cubicBezTo>
                      <a:pt x="36" y="0"/>
                      <a:pt x="36" y="0"/>
                      <a:pt x="36" y="0"/>
                    </a:cubicBezTo>
                    <a:cubicBezTo>
                      <a:pt x="42" y="7"/>
                      <a:pt x="42" y="7"/>
                      <a:pt x="42" y="7"/>
                    </a:cubicBezTo>
                    <a:cubicBezTo>
                      <a:pt x="15" y="52"/>
                      <a:pt x="15" y="52"/>
                      <a:pt x="15" y="52"/>
                    </a:cubicBezTo>
                    <a:cubicBezTo>
                      <a:pt x="13" y="55"/>
                      <a:pt x="11" y="58"/>
                      <a:pt x="8" y="61"/>
                    </a:cubicBezTo>
                    <a:cubicBezTo>
                      <a:pt x="12" y="60"/>
                      <a:pt x="16" y="58"/>
                      <a:pt x="19" y="57"/>
                    </a:cubicBezTo>
                    <a:cubicBezTo>
                      <a:pt x="68" y="41"/>
                      <a:pt x="68" y="41"/>
                      <a:pt x="68" y="41"/>
                    </a:cubicBezTo>
                    <a:cubicBezTo>
                      <a:pt x="74" y="48"/>
                      <a:pt x="74" y="48"/>
                      <a:pt x="74" y="48"/>
                    </a:cubicBezTo>
                    <a:cubicBezTo>
                      <a:pt x="6" y="69"/>
                      <a:pt x="6" y="69"/>
                      <a:pt x="6" y="69"/>
                    </a:cubicBezTo>
                    <a:lnTo>
                      <a:pt x="0" y="62"/>
                    </a:lnTo>
                    <a:close/>
                  </a:path>
                </a:pathLst>
              </a:custGeom>
              <a:grpFill/>
              <a:ln>
                <a:noFill/>
              </a:ln>
            </p:spPr>
            <p:txBody>
              <a:bodyPr anchor="ctr"/>
              <a:lstStyle/>
              <a:p>
                <a:pPr algn="ctr"/>
                <a:endParaRPr/>
              </a:p>
            </p:txBody>
          </p:sp>
          <p:sp>
            <p:nvSpPr>
              <p:cNvPr id="213" name="ïSľîḑé">
                <a:extLst>
                  <a:ext uri="{FF2B5EF4-FFF2-40B4-BE49-F238E27FC236}">
                    <a16:creationId xmlns:a16="http://schemas.microsoft.com/office/drawing/2014/main" id="{86AAC3B7-1365-D11C-6269-A9468C059A1D}"/>
                  </a:ext>
                </a:extLst>
              </p:cNvPr>
              <p:cNvSpPr/>
              <p:nvPr/>
            </p:nvSpPr>
            <p:spPr bwMode="auto">
              <a:xfrm>
                <a:off x="7091876" y="503998"/>
                <a:ext cx="115503" cy="107538"/>
              </a:xfrm>
              <a:custGeom>
                <a:avLst/>
                <a:gdLst>
                  <a:gd name="T0" fmla="*/ 0 w 87"/>
                  <a:gd name="T1" fmla="*/ 35 h 81"/>
                  <a:gd name="T2" fmla="*/ 61 w 87"/>
                  <a:gd name="T3" fmla="*/ 0 h 81"/>
                  <a:gd name="T4" fmla="*/ 87 w 87"/>
                  <a:gd name="T5" fmla="*/ 44 h 81"/>
                  <a:gd name="T6" fmla="*/ 80 w 87"/>
                  <a:gd name="T7" fmla="*/ 48 h 81"/>
                  <a:gd name="T8" fmla="*/ 59 w 87"/>
                  <a:gd name="T9" fmla="*/ 12 h 81"/>
                  <a:gd name="T10" fmla="*/ 40 w 87"/>
                  <a:gd name="T11" fmla="*/ 23 h 81"/>
                  <a:gd name="T12" fmla="*/ 60 w 87"/>
                  <a:gd name="T13" fmla="*/ 57 h 81"/>
                  <a:gd name="T14" fmla="*/ 53 w 87"/>
                  <a:gd name="T15" fmla="*/ 61 h 81"/>
                  <a:gd name="T16" fmla="*/ 33 w 87"/>
                  <a:gd name="T17" fmla="*/ 27 h 81"/>
                  <a:gd name="T18" fmla="*/ 13 w 87"/>
                  <a:gd name="T19" fmla="*/ 39 h 81"/>
                  <a:gd name="T20" fmla="*/ 34 w 87"/>
                  <a:gd name="T21" fmla="*/ 77 h 81"/>
                  <a:gd name="T22" fmla="*/ 27 w 87"/>
                  <a:gd name="T23" fmla="*/ 81 h 81"/>
                  <a:gd name="T24" fmla="*/ 0 w 87"/>
                  <a:gd name="T25" fmla="*/ 3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 h="81">
                    <a:moveTo>
                      <a:pt x="0" y="35"/>
                    </a:moveTo>
                    <a:lnTo>
                      <a:pt x="61" y="0"/>
                    </a:lnTo>
                    <a:lnTo>
                      <a:pt x="87" y="44"/>
                    </a:lnTo>
                    <a:lnTo>
                      <a:pt x="80" y="48"/>
                    </a:lnTo>
                    <a:lnTo>
                      <a:pt x="59" y="12"/>
                    </a:lnTo>
                    <a:lnTo>
                      <a:pt x="40" y="23"/>
                    </a:lnTo>
                    <a:lnTo>
                      <a:pt x="60" y="57"/>
                    </a:lnTo>
                    <a:lnTo>
                      <a:pt x="53" y="61"/>
                    </a:lnTo>
                    <a:lnTo>
                      <a:pt x="33" y="27"/>
                    </a:lnTo>
                    <a:lnTo>
                      <a:pt x="13" y="39"/>
                    </a:lnTo>
                    <a:lnTo>
                      <a:pt x="34" y="77"/>
                    </a:lnTo>
                    <a:lnTo>
                      <a:pt x="27" y="81"/>
                    </a:lnTo>
                    <a:lnTo>
                      <a:pt x="0" y="35"/>
                    </a:lnTo>
                    <a:close/>
                  </a:path>
                </a:pathLst>
              </a:custGeom>
              <a:grpFill/>
              <a:ln>
                <a:noFill/>
              </a:ln>
            </p:spPr>
            <p:txBody>
              <a:bodyPr anchor="ctr"/>
              <a:lstStyle/>
              <a:p>
                <a:pPr algn="ctr"/>
                <a:endParaRPr/>
              </a:p>
            </p:txBody>
          </p:sp>
          <p:sp>
            <p:nvSpPr>
              <p:cNvPr id="214" name="îṥ1îḋe">
                <a:extLst>
                  <a:ext uri="{FF2B5EF4-FFF2-40B4-BE49-F238E27FC236}">
                    <a16:creationId xmlns:a16="http://schemas.microsoft.com/office/drawing/2014/main" id="{9CE2E24C-841D-AD71-21A3-AE8573FA9942}"/>
                  </a:ext>
                </a:extLst>
              </p:cNvPr>
              <p:cNvSpPr/>
              <p:nvPr/>
            </p:nvSpPr>
            <p:spPr bwMode="auto">
              <a:xfrm>
                <a:off x="7137013" y="598257"/>
                <a:ext cx="107538" cy="110193"/>
              </a:xfrm>
              <a:custGeom>
                <a:avLst/>
                <a:gdLst>
                  <a:gd name="T0" fmla="*/ 0 w 77"/>
                  <a:gd name="T1" fmla="*/ 25 h 79"/>
                  <a:gd name="T2" fmla="*/ 62 w 77"/>
                  <a:gd name="T3" fmla="*/ 0 h 79"/>
                  <a:gd name="T4" fmla="*/ 74 w 77"/>
                  <a:gd name="T5" fmla="*/ 27 h 79"/>
                  <a:gd name="T6" fmla="*/ 77 w 77"/>
                  <a:gd name="T7" fmla="*/ 41 h 79"/>
                  <a:gd name="T8" fmla="*/ 74 w 77"/>
                  <a:gd name="T9" fmla="*/ 50 h 79"/>
                  <a:gd name="T10" fmla="*/ 66 w 77"/>
                  <a:gd name="T11" fmla="*/ 56 h 79"/>
                  <a:gd name="T12" fmla="*/ 53 w 77"/>
                  <a:gd name="T13" fmla="*/ 56 h 79"/>
                  <a:gd name="T14" fmla="*/ 42 w 77"/>
                  <a:gd name="T15" fmla="*/ 46 h 79"/>
                  <a:gd name="T16" fmla="*/ 40 w 77"/>
                  <a:gd name="T17" fmla="*/ 52 h 79"/>
                  <a:gd name="T18" fmla="*/ 35 w 77"/>
                  <a:gd name="T19" fmla="*/ 62 h 79"/>
                  <a:gd name="T20" fmla="*/ 22 w 77"/>
                  <a:gd name="T21" fmla="*/ 79 h 79"/>
                  <a:gd name="T22" fmla="*/ 18 w 77"/>
                  <a:gd name="T23" fmla="*/ 69 h 79"/>
                  <a:gd name="T24" fmla="*/ 28 w 77"/>
                  <a:gd name="T25" fmla="*/ 56 h 79"/>
                  <a:gd name="T26" fmla="*/ 34 w 77"/>
                  <a:gd name="T27" fmla="*/ 46 h 79"/>
                  <a:gd name="T28" fmla="*/ 37 w 77"/>
                  <a:gd name="T29" fmla="*/ 40 h 79"/>
                  <a:gd name="T30" fmla="*/ 37 w 77"/>
                  <a:gd name="T31" fmla="*/ 36 h 79"/>
                  <a:gd name="T32" fmla="*/ 35 w 77"/>
                  <a:gd name="T33" fmla="*/ 31 h 79"/>
                  <a:gd name="T34" fmla="*/ 31 w 77"/>
                  <a:gd name="T35" fmla="*/ 22 h 79"/>
                  <a:gd name="T36" fmla="*/ 4 w 77"/>
                  <a:gd name="T37" fmla="*/ 33 h 79"/>
                  <a:gd name="T38" fmla="*/ 0 w 77"/>
                  <a:gd name="T39" fmla="*/ 25 h 79"/>
                  <a:gd name="T40" fmla="*/ 38 w 77"/>
                  <a:gd name="T41" fmla="*/ 19 h 79"/>
                  <a:gd name="T42" fmla="*/ 45 w 77"/>
                  <a:gd name="T43" fmla="*/ 37 h 79"/>
                  <a:gd name="T44" fmla="*/ 50 w 77"/>
                  <a:gd name="T45" fmla="*/ 45 h 79"/>
                  <a:gd name="T46" fmla="*/ 56 w 77"/>
                  <a:gd name="T47" fmla="*/ 48 h 79"/>
                  <a:gd name="T48" fmla="*/ 62 w 77"/>
                  <a:gd name="T49" fmla="*/ 48 h 79"/>
                  <a:gd name="T50" fmla="*/ 68 w 77"/>
                  <a:gd name="T51" fmla="*/ 42 h 79"/>
                  <a:gd name="T52" fmla="*/ 67 w 77"/>
                  <a:gd name="T53" fmla="*/ 30 h 79"/>
                  <a:gd name="T54" fmla="*/ 59 w 77"/>
                  <a:gd name="T55" fmla="*/ 11 h 79"/>
                  <a:gd name="T56" fmla="*/ 38 w 77"/>
                  <a:gd name="T57" fmla="*/ 1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7" h="79">
                    <a:moveTo>
                      <a:pt x="0" y="25"/>
                    </a:moveTo>
                    <a:cubicBezTo>
                      <a:pt x="62" y="0"/>
                      <a:pt x="62" y="0"/>
                      <a:pt x="62" y="0"/>
                    </a:cubicBezTo>
                    <a:cubicBezTo>
                      <a:pt x="74" y="27"/>
                      <a:pt x="74" y="27"/>
                      <a:pt x="74" y="27"/>
                    </a:cubicBezTo>
                    <a:cubicBezTo>
                      <a:pt x="76" y="33"/>
                      <a:pt x="77" y="37"/>
                      <a:pt x="77" y="41"/>
                    </a:cubicBezTo>
                    <a:cubicBezTo>
                      <a:pt x="77" y="44"/>
                      <a:pt x="76" y="47"/>
                      <a:pt x="74" y="50"/>
                    </a:cubicBezTo>
                    <a:cubicBezTo>
                      <a:pt x="72" y="53"/>
                      <a:pt x="69" y="55"/>
                      <a:pt x="66" y="56"/>
                    </a:cubicBezTo>
                    <a:cubicBezTo>
                      <a:pt x="61" y="58"/>
                      <a:pt x="57" y="58"/>
                      <a:pt x="53" y="56"/>
                    </a:cubicBezTo>
                    <a:cubicBezTo>
                      <a:pt x="49" y="55"/>
                      <a:pt x="45" y="51"/>
                      <a:pt x="42" y="46"/>
                    </a:cubicBezTo>
                    <a:cubicBezTo>
                      <a:pt x="41" y="48"/>
                      <a:pt x="41" y="50"/>
                      <a:pt x="40" y="52"/>
                    </a:cubicBezTo>
                    <a:cubicBezTo>
                      <a:pt x="39" y="55"/>
                      <a:pt x="37" y="58"/>
                      <a:pt x="35" y="62"/>
                    </a:cubicBezTo>
                    <a:cubicBezTo>
                      <a:pt x="22" y="79"/>
                      <a:pt x="22" y="79"/>
                      <a:pt x="22" y="79"/>
                    </a:cubicBezTo>
                    <a:cubicBezTo>
                      <a:pt x="18" y="69"/>
                      <a:pt x="18" y="69"/>
                      <a:pt x="18" y="69"/>
                    </a:cubicBezTo>
                    <a:cubicBezTo>
                      <a:pt x="28" y="56"/>
                      <a:pt x="28" y="56"/>
                      <a:pt x="28" y="56"/>
                    </a:cubicBezTo>
                    <a:cubicBezTo>
                      <a:pt x="31" y="52"/>
                      <a:pt x="33" y="49"/>
                      <a:pt x="34" y="46"/>
                    </a:cubicBezTo>
                    <a:cubicBezTo>
                      <a:pt x="35" y="44"/>
                      <a:pt x="36" y="42"/>
                      <a:pt x="37" y="40"/>
                    </a:cubicBezTo>
                    <a:cubicBezTo>
                      <a:pt x="37" y="39"/>
                      <a:pt x="37" y="37"/>
                      <a:pt x="37" y="36"/>
                    </a:cubicBezTo>
                    <a:cubicBezTo>
                      <a:pt x="36" y="35"/>
                      <a:pt x="36" y="34"/>
                      <a:pt x="35" y="31"/>
                    </a:cubicBezTo>
                    <a:cubicBezTo>
                      <a:pt x="31" y="22"/>
                      <a:pt x="31" y="22"/>
                      <a:pt x="31" y="22"/>
                    </a:cubicBezTo>
                    <a:cubicBezTo>
                      <a:pt x="4" y="33"/>
                      <a:pt x="4" y="33"/>
                      <a:pt x="4" y="33"/>
                    </a:cubicBezTo>
                    <a:cubicBezTo>
                      <a:pt x="0" y="25"/>
                      <a:pt x="0" y="25"/>
                      <a:pt x="0" y="25"/>
                    </a:cubicBezTo>
                    <a:close/>
                    <a:moveTo>
                      <a:pt x="38" y="19"/>
                    </a:moveTo>
                    <a:cubicBezTo>
                      <a:pt x="45" y="37"/>
                      <a:pt x="45" y="37"/>
                      <a:pt x="45" y="37"/>
                    </a:cubicBezTo>
                    <a:cubicBezTo>
                      <a:pt x="47" y="40"/>
                      <a:pt x="49" y="43"/>
                      <a:pt x="50" y="45"/>
                    </a:cubicBezTo>
                    <a:cubicBezTo>
                      <a:pt x="52" y="47"/>
                      <a:pt x="54" y="48"/>
                      <a:pt x="56" y="48"/>
                    </a:cubicBezTo>
                    <a:cubicBezTo>
                      <a:pt x="58" y="49"/>
                      <a:pt x="60" y="48"/>
                      <a:pt x="62" y="48"/>
                    </a:cubicBezTo>
                    <a:cubicBezTo>
                      <a:pt x="65" y="47"/>
                      <a:pt x="67" y="44"/>
                      <a:pt x="68" y="42"/>
                    </a:cubicBezTo>
                    <a:cubicBezTo>
                      <a:pt x="69" y="39"/>
                      <a:pt x="69" y="35"/>
                      <a:pt x="67" y="30"/>
                    </a:cubicBezTo>
                    <a:cubicBezTo>
                      <a:pt x="59" y="11"/>
                      <a:pt x="59" y="11"/>
                      <a:pt x="59" y="11"/>
                    </a:cubicBezTo>
                    <a:lnTo>
                      <a:pt x="38" y="19"/>
                    </a:lnTo>
                    <a:close/>
                  </a:path>
                </a:pathLst>
              </a:custGeom>
              <a:grpFill/>
              <a:ln>
                <a:noFill/>
              </a:ln>
            </p:spPr>
            <p:txBody>
              <a:bodyPr anchor="ctr"/>
              <a:lstStyle/>
              <a:p>
                <a:pPr algn="ctr"/>
                <a:endParaRPr/>
              </a:p>
            </p:txBody>
          </p:sp>
          <p:sp>
            <p:nvSpPr>
              <p:cNvPr id="215" name="íSļîḑe">
                <a:extLst>
                  <a:ext uri="{FF2B5EF4-FFF2-40B4-BE49-F238E27FC236}">
                    <a16:creationId xmlns:a16="http://schemas.microsoft.com/office/drawing/2014/main" id="{A6D9E6EF-48EC-BE99-C113-E4D760011C3D}"/>
                  </a:ext>
                </a:extLst>
              </p:cNvPr>
              <p:cNvSpPr/>
              <p:nvPr/>
            </p:nvSpPr>
            <p:spPr bwMode="auto">
              <a:xfrm>
                <a:off x="7175515" y="709776"/>
                <a:ext cx="98244" cy="80984"/>
              </a:xfrm>
              <a:custGeom>
                <a:avLst/>
                <a:gdLst>
                  <a:gd name="T0" fmla="*/ 17 w 70"/>
                  <a:gd name="T1" fmla="*/ 5 h 58"/>
                  <a:gd name="T2" fmla="*/ 19 w 70"/>
                  <a:gd name="T3" fmla="*/ 13 h 58"/>
                  <a:gd name="T4" fmla="*/ 12 w 70"/>
                  <a:gd name="T5" fmla="*/ 18 h 58"/>
                  <a:gd name="T6" fmla="*/ 9 w 70"/>
                  <a:gd name="T7" fmla="*/ 25 h 58"/>
                  <a:gd name="T8" fmla="*/ 9 w 70"/>
                  <a:gd name="T9" fmla="*/ 36 h 58"/>
                  <a:gd name="T10" fmla="*/ 13 w 70"/>
                  <a:gd name="T11" fmla="*/ 44 h 58"/>
                  <a:gd name="T12" fmla="*/ 18 w 70"/>
                  <a:gd name="T13" fmla="*/ 49 h 58"/>
                  <a:gd name="T14" fmla="*/ 24 w 70"/>
                  <a:gd name="T15" fmla="*/ 49 h 58"/>
                  <a:gd name="T16" fmla="*/ 29 w 70"/>
                  <a:gd name="T17" fmla="*/ 46 h 58"/>
                  <a:gd name="T18" fmla="*/ 31 w 70"/>
                  <a:gd name="T19" fmla="*/ 39 h 58"/>
                  <a:gd name="T20" fmla="*/ 32 w 70"/>
                  <a:gd name="T21" fmla="*/ 27 h 58"/>
                  <a:gd name="T22" fmla="*/ 33 w 70"/>
                  <a:gd name="T23" fmla="*/ 14 h 58"/>
                  <a:gd name="T24" fmla="*/ 37 w 70"/>
                  <a:gd name="T25" fmla="*/ 5 h 58"/>
                  <a:gd name="T26" fmla="*/ 44 w 70"/>
                  <a:gd name="T27" fmla="*/ 1 h 58"/>
                  <a:gd name="T28" fmla="*/ 54 w 70"/>
                  <a:gd name="T29" fmla="*/ 1 h 58"/>
                  <a:gd name="T30" fmla="*/ 63 w 70"/>
                  <a:gd name="T31" fmla="*/ 8 h 58"/>
                  <a:gd name="T32" fmla="*/ 68 w 70"/>
                  <a:gd name="T33" fmla="*/ 19 h 58"/>
                  <a:gd name="T34" fmla="*/ 69 w 70"/>
                  <a:gd name="T35" fmla="*/ 32 h 58"/>
                  <a:gd name="T36" fmla="*/ 64 w 70"/>
                  <a:gd name="T37" fmla="*/ 43 h 58"/>
                  <a:gd name="T38" fmla="*/ 55 w 70"/>
                  <a:gd name="T39" fmla="*/ 48 h 58"/>
                  <a:gd name="T40" fmla="*/ 52 w 70"/>
                  <a:gd name="T41" fmla="*/ 40 h 58"/>
                  <a:gd name="T42" fmla="*/ 60 w 70"/>
                  <a:gd name="T43" fmla="*/ 34 h 58"/>
                  <a:gd name="T44" fmla="*/ 61 w 70"/>
                  <a:gd name="T45" fmla="*/ 21 h 58"/>
                  <a:gd name="T46" fmla="*/ 55 w 70"/>
                  <a:gd name="T47" fmla="*/ 11 h 58"/>
                  <a:gd name="T48" fmla="*/ 47 w 70"/>
                  <a:gd name="T49" fmla="*/ 9 h 58"/>
                  <a:gd name="T50" fmla="*/ 42 w 70"/>
                  <a:gd name="T51" fmla="*/ 13 h 58"/>
                  <a:gd name="T52" fmla="*/ 41 w 70"/>
                  <a:gd name="T53" fmla="*/ 27 h 58"/>
                  <a:gd name="T54" fmla="*/ 40 w 70"/>
                  <a:gd name="T55" fmla="*/ 42 h 58"/>
                  <a:gd name="T56" fmla="*/ 35 w 70"/>
                  <a:gd name="T57" fmla="*/ 52 h 58"/>
                  <a:gd name="T58" fmla="*/ 27 w 70"/>
                  <a:gd name="T59" fmla="*/ 57 h 58"/>
                  <a:gd name="T60" fmla="*/ 16 w 70"/>
                  <a:gd name="T61" fmla="*/ 57 h 58"/>
                  <a:gd name="T62" fmla="*/ 7 w 70"/>
                  <a:gd name="T63" fmla="*/ 50 h 58"/>
                  <a:gd name="T64" fmla="*/ 1 w 70"/>
                  <a:gd name="T65" fmla="*/ 38 h 58"/>
                  <a:gd name="T66" fmla="*/ 0 w 70"/>
                  <a:gd name="T67" fmla="*/ 23 h 58"/>
                  <a:gd name="T68" fmla="*/ 6 w 70"/>
                  <a:gd name="T69" fmla="*/ 12 h 58"/>
                  <a:gd name="T70" fmla="*/ 17 w 70"/>
                  <a:gd name="T71" fmla="*/ 5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0" h="58">
                    <a:moveTo>
                      <a:pt x="17" y="5"/>
                    </a:moveTo>
                    <a:cubicBezTo>
                      <a:pt x="19" y="13"/>
                      <a:pt x="19" y="13"/>
                      <a:pt x="19" y="13"/>
                    </a:cubicBezTo>
                    <a:cubicBezTo>
                      <a:pt x="16" y="14"/>
                      <a:pt x="14" y="16"/>
                      <a:pt x="12" y="18"/>
                    </a:cubicBezTo>
                    <a:cubicBezTo>
                      <a:pt x="10" y="20"/>
                      <a:pt x="9" y="22"/>
                      <a:pt x="9" y="25"/>
                    </a:cubicBezTo>
                    <a:cubicBezTo>
                      <a:pt x="8" y="29"/>
                      <a:pt x="8" y="32"/>
                      <a:pt x="9" y="36"/>
                    </a:cubicBezTo>
                    <a:cubicBezTo>
                      <a:pt x="10" y="39"/>
                      <a:pt x="11" y="42"/>
                      <a:pt x="13" y="44"/>
                    </a:cubicBezTo>
                    <a:cubicBezTo>
                      <a:pt x="14" y="47"/>
                      <a:pt x="16" y="48"/>
                      <a:pt x="18" y="49"/>
                    </a:cubicBezTo>
                    <a:cubicBezTo>
                      <a:pt x="20" y="50"/>
                      <a:pt x="22" y="50"/>
                      <a:pt x="24" y="49"/>
                    </a:cubicBezTo>
                    <a:cubicBezTo>
                      <a:pt x="26" y="49"/>
                      <a:pt x="28" y="48"/>
                      <a:pt x="29" y="46"/>
                    </a:cubicBezTo>
                    <a:cubicBezTo>
                      <a:pt x="30" y="45"/>
                      <a:pt x="31" y="42"/>
                      <a:pt x="31" y="39"/>
                    </a:cubicBezTo>
                    <a:cubicBezTo>
                      <a:pt x="32" y="37"/>
                      <a:pt x="32" y="33"/>
                      <a:pt x="32" y="27"/>
                    </a:cubicBezTo>
                    <a:cubicBezTo>
                      <a:pt x="32" y="21"/>
                      <a:pt x="32" y="16"/>
                      <a:pt x="33" y="14"/>
                    </a:cubicBezTo>
                    <a:cubicBezTo>
                      <a:pt x="33" y="10"/>
                      <a:pt x="35" y="7"/>
                      <a:pt x="37" y="5"/>
                    </a:cubicBezTo>
                    <a:cubicBezTo>
                      <a:pt x="39" y="3"/>
                      <a:pt x="41" y="2"/>
                      <a:pt x="44" y="1"/>
                    </a:cubicBezTo>
                    <a:cubicBezTo>
                      <a:pt x="48" y="0"/>
                      <a:pt x="51" y="0"/>
                      <a:pt x="54" y="1"/>
                    </a:cubicBezTo>
                    <a:cubicBezTo>
                      <a:pt x="58" y="2"/>
                      <a:pt x="60" y="5"/>
                      <a:pt x="63" y="8"/>
                    </a:cubicBezTo>
                    <a:cubicBezTo>
                      <a:pt x="65" y="11"/>
                      <a:pt x="67" y="15"/>
                      <a:pt x="68" y="19"/>
                    </a:cubicBezTo>
                    <a:cubicBezTo>
                      <a:pt x="69" y="24"/>
                      <a:pt x="70" y="28"/>
                      <a:pt x="69" y="32"/>
                    </a:cubicBezTo>
                    <a:cubicBezTo>
                      <a:pt x="68" y="37"/>
                      <a:pt x="67" y="40"/>
                      <a:pt x="64" y="43"/>
                    </a:cubicBezTo>
                    <a:cubicBezTo>
                      <a:pt x="62" y="45"/>
                      <a:pt x="58" y="47"/>
                      <a:pt x="55" y="48"/>
                    </a:cubicBezTo>
                    <a:cubicBezTo>
                      <a:pt x="52" y="40"/>
                      <a:pt x="52" y="40"/>
                      <a:pt x="52" y="40"/>
                    </a:cubicBezTo>
                    <a:cubicBezTo>
                      <a:pt x="56" y="39"/>
                      <a:pt x="59" y="37"/>
                      <a:pt x="60" y="34"/>
                    </a:cubicBezTo>
                    <a:cubicBezTo>
                      <a:pt x="62" y="30"/>
                      <a:pt x="62" y="26"/>
                      <a:pt x="61" y="21"/>
                    </a:cubicBezTo>
                    <a:cubicBezTo>
                      <a:pt x="59" y="16"/>
                      <a:pt x="57" y="13"/>
                      <a:pt x="55" y="11"/>
                    </a:cubicBezTo>
                    <a:cubicBezTo>
                      <a:pt x="52" y="9"/>
                      <a:pt x="50" y="8"/>
                      <a:pt x="47" y="9"/>
                    </a:cubicBezTo>
                    <a:cubicBezTo>
                      <a:pt x="45" y="10"/>
                      <a:pt x="43" y="11"/>
                      <a:pt x="42" y="13"/>
                    </a:cubicBezTo>
                    <a:cubicBezTo>
                      <a:pt x="41" y="15"/>
                      <a:pt x="40" y="20"/>
                      <a:pt x="41" y="27"/>
                    </a:cubicBezTo>
                    <a:cubicBezTo>
                      <a:pt x="41" y="34"/>
                      <a:pt x="41" y="40"/>
                      <a:pt x="40" y="42"/>
                    </a:cubicBezTo>
                    <a:cubicBezTo>
                      <a:pt x="39" y="47"/>
                      <a:pt x="38" y="50"/>
                      <a:pt x="35" y="52"/>
                    </a:cubicBezTo>
                    <a:cubicBezTo>
                      <a:pt x="33" y="55"/>
                      <a:pt x="30" y="57"/>
                      <a:pt x="27" y="57"/>
                    </a:cubicBezTo>
                    <a:cubicBezTo>
                      <a:pt x="23" y="58"/>
                      <a:pt x="20" y="58"/>
                      <a:pt x="16" y="57"/>
                    </a:cubicBezTo>
                    <a:cubicBezTo>
                      <a:pt x="13" y="56"/>
                      <a:pt x="10" y="53"/>
                      <a:pt x="7" y="50"/>
                    </a:cubicBezTo>
                    <a:cubicBezTo>
                      <a:pt x="5" y="47"/>
                      <a:pt x="3" y="43"/>
                      <a:pt x="1" y="38"/>
                    </a:cubicBezTo>
                    <a:cubicBezTo>
                      <a:pt x="0" y="32"/>
                      <a:pt x="0" y="27"/>
                      <a:pt x="0" y="23"/>
                    </a:cubicBezTo>
                    <a:cubicBezTo>
                      <a:pt x="1" y="18"/>
                      <a:pt x="3" y="15"/>
                      <a:pt x="6" y="12"/>
                    </a:cubicBezTo>
                    <a:cubicBezTo>
                      <a:pt x="9" y="8"/>
                      <a:pt x="12" y="6"/>
                      <a:pt x="17" y="5"/>
                    </a:cubicBezTo>
                    <a:close/>
                  </a:path>
                </a:pathLst>
              </a:custGeom>
              <a:grpFill/>
              <a:ln>
                <a:noFill/>
              </a:ln>
            </p:spPr>
            <p:txBody>
              <a:bodyPr anchor="ctr"/>
              <a:lstStyle/>
              <a:p>
                <a:pPr algn="ctr"/>
                <a:endParaRPr/>
              </a:p>
            </p:txBody>
          </p:sp>
          <p:sp>
            <p:nvSpPr>
              <p:cNvPr id="216" name="íšļïḓè">
                <a:extLst>
                  <a:ext uri="{FF2B5EF4-FFF2-40B4-BE49-F238E27FC236}">
                    <a16:creationId xmlns:a16="http://schemas.microsoft.com/office/drawing/2014/main" id="{34FAA526-7CC2-C942-7643-F76B8A4B92DD}"/>
                  </a:ext>
                </a:extLst>
              </p:cNvPr>
              <p:cNvSpPr/>
              <p:nvPr/>
            </p:nvSpPr>
            <p:spPr bwMode="auto">
              <a:xfrm>
                <a:off x="7190119" y="810675"/>
                <a:ext cx="94262" cy="25225"/>
              </a:xfrm>
              <a:custGeom>
                <a:avLst/>
                <a:gdLst>
                  <a:gd name="T0" fmla="*/ 0 w 71"/>
                  <a:gd name="T1" fmla="*/ 9 h 19"/>
                  <a:gd name="T2" fmla="*/ 69 w 71"/>
                  <a:gd name="T3" fmla="*/ 0 h 19"/>
                  <a:gd name="T4" fmla="*/ 71 w 71"/>
                  <a:gd name="T5" fmla="*/ 9 h 19"/>
                  <a:gd name="T6" fmla="*/ 1 w 71"/>
                  <a:gd name="T7" fmla="*/ 19 h 19"/>
                  <a:gd name="T8" fmla="*/ 0 w 71"/>
                  <a:gd name="T9" fmla="*/ 9 h 19"/>
                </a:gdLst>
                <a:ahLst/>
                <a:cxnLst>
                  <a:cxn ang="0">
                    <a:pos x="T0" y="T1"/>
                  </a:cxn>
                  <a:cxn ang="0">
                    <a:pos x="T2" y="T3"/>
                  </a:cxn>
                  <a:cxn ang="0">
                    <a:pos x="T4" y="T5"/>
                  </a:cxn>
                  <a:cxn ang="0">
                    <a:pos x="T6" y="T7"/>
                  </a:cxn>
                  <a:cxn ang="0">
                    <a:pos x="T8" y="T9"/>
                  </a:cxn>
                </a:cxnLst>
                <a:rect l="0" t="0" r="r" b="b"/>
                <a:pathLst>
                  <a:path w="71" h="19">
                    <a:moveTo>
                      <a:pt x="0" y="9"/>
                    </a:moveTo>
                    <a:lnTo>
                      <a:pt x="69" y="0"/>
                    </a:lnTo>
                    <a:lnTo>
                      <a:pt x="71" y="9"/>
                    </a:lnTo>
                    <a:lnTo>
                      <a:pt x="1" y="19"/>
                    </a:lnTo>
                    <a:lnTo>
                      <a:pt x="0" y="9"/>
                    </a:lnTo>
                    <a:close/>
                  </a:path>
                </a:pathLst>
              </a:custGeom>
              <a:grpFill/>
              <a:ln>
                <a:noFill/>
              </a:ln>
            </p:spPr>
            <p:txBody>
              <a:bodyPr anchor="ctr"/>
              <a:lstStyle/>
              <a:p>
                <a:pPr algn="ctr"/>
                <a:endParaRPr/>
              </a:p>
            </p:txBody>
          </p:sp>
          <p:sp>
            <p:nvSpPr>
              <p:cNvPr id="217" name="îṥļíḋê">
                <a:extLst>
                  <a:ext uri="{FF2B5EF4-FFF2-40B4-BE49-F238E27FC236}">
                    <a16:creationId xmlns:a16="http://schemas.microsoft.com/office/drawing/2014/main" id="{4A0639F7-4202-0C7B-E77B-69C1D19FA1EC}"/>
                  </a:ext>
                </a:extLst>
              </p:cNvPr>
              <p:cNvSpPr/>
              <p:nvPr/>
            </p:nvSpPr>
            <p:spPr bwMode="auto">
              <a:xfrm>
                <a:off x="7194101" y="854486"/>
                <a:ext cx="94262" cy="74347"/>
              </a:xfrm>
              <a:custGeom>
                <a:avLst/>
                <a:gdLst>
                  <a:gd name="T0" fmla="*/ 0 w 71"/>
                  <a:gd name="T1" fmla="*/ 26 h 56"/>
                  <a:gd name="T2" fmla="*/ 62 w 71"/>
                  <a:gd name="T3" fmla="*/ 24 h 56"/>
                  <a:gd name="T4" fmla="*/ 61 w 71"/>
                  <a:gd name="T5" fmla="*/ 1 h 56"/>
                  <a:gd name="T6" fmla="*/ 69 w 71"/>
                  <a:gd name="T7" fmla="*/ 0 h 56"/>
                  <a:gd name="T8" fmla="*/ 71 w 71"/>
                  <a:gd name="T9" fmla="*/ 55 h 56"/>
                  <a:gd name="T10" fmla="*/ 63 w 71"/>
                  <a:gd name="T11" fmla="*/ 56 h 56"/>
                  <a:gd name="T12" fmla="*/ 62 w 71"/>
                  <a:gd name="T13" fmla="*/ 32 h 56"/>
                  <a:gd name="T14" fmla="*/ 0 w 71"/>
                  <a:gd name="T15" fmla="*/ 35 h 56"/>
                  <a:gd name="T16" fmla="*/ 0 w 71"/>
                  <a:gd name="T17" fmla="*/ 2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 h="56">
                    <a:moveTo>
                      <a:pt x="0" y="26"/>
                    </a:moveTo>
                    <a:lnTo>
                      <a:pt x="62" y="24"/>
                    </a:lnTo>
                    <a:lnTo>
                      <a:pt x="61" y="1"/>
                    </a:lnTo>
                    <a:lnTo>
                      <a:pt x="69" y="0"/>
                    </a:lnTo>
                    <a:lnTo>
                      <a:pt x="71" y="55"/>
                    </a:lnTo>
                    <a:lnTo>
                      <a:pt x="63" y="56"/>
                    </a:lnTo>
                    <a:lnTo>
                      <a:pt x="62" y="32"/>
                    </a:lnTo>
                    <a:lnTo>
                      <a:pt x="0" y="35"/>
                    </a:lnTo>
                    <a:lnTo>
                      <a:pt x="0" y="26"/>
                    </a:lnTo>
                    <a:close/>
                  </a:path>
                </a:pathLst>
              </a:custGeom>
              <a:grpFill/>
              <a:ln>
                <a:noFill/>
              </a:ln>
            </p:spPr>
            <p:txBody>
              <a:bodyPr anchor="ctr"/>
              <a:lstStyle/>
              <a:p>
                <a:pPr algn="ctr"/>
                <a:endParaRPr/>
              </a:p>
            </p:txBody>
          </p:sp>
          <p:sp>
            <p:nvSpPr>
              <p:cNvPr id="218" name="ïŝ1îḑe">
                <a:extLst>
                  <a:ext uri="{FF2B5EF4-FFF2-40B4-BE49-F238E27FC236}">
                    <a16:creationId xmlns:a16="http://schemas.microsoft.com/office/drawing/2014/main" id="{EB320211-53AE-70E1-7143-B02A39BED9A1}"/>
                  </a:ext>
                </a:extLst>
              </p:cNvPr>
              <p:cNvSpPr/>
              <p:nvPr/>
            </p:nvSpPr>
            <p:spPr bwMode="auto">
              <a:xfrm>
                <a:off x="7186135" y="954059"/>
                <a:ext cx="98244" cy="83641"/>
              </a:xfrm>
              <a:custGeom>
                <a:avLst/>
                <a:gdLst>
                  <a:gd name="T0" fmla="*/ 2 w 71"/>
                  <a:gd name="T1" fmla="*/ 17 h 60"/>
                  <a:gd name="T2" fmla="*/ 30 w 71"/>
                  <a:gd name="T3" fmla="*/ 20 h 60"/>
                  <a:gd name="T4" fmla="*/ 71 w 71"/>
                  <a:gd name="T5" fmla="*/ 0 h 60"/>
                  <a:gd name="T6" fmla="*/ 70 w 71"/>
                  <a:gd name="T7" fmla="*/ 10 h 60"/>
                  <a:gd name="T8" fmla="*/ 48 w 71"/>
                  <a:gd name="T9" fmla="*/ 21 h 60"/>
                  <a:gd name="T10" fmla="*/ 36 w 71"/>
                  <a:gd name="T11" fmla="*/ 26 h 60"/>
                  <a:gd name="T12" fmla="*/ 47 w 71"/>
                  <a:gd name="T13" fmla="*/ 35 h 60"/>
                  <a:gd name="T14" fmla="*/ 65 w 71"/>
                  <a:gd name="T15" fmla="*/ 50 h 60"/>
                  <a:gd name="T16" fmla="*/ 64 w 71"/>
                  <a:gd name="T17" fmla="*/ 60 h 60"/>
                  <a:gd name="T18" fmla="*/ 29 w 71"/>
                  <a:gd name="T19" fmla="*/ 29 h 60"/>
                  <a:gd name="T20" fmla="*/ 0 w 71"/>
                  <a:gd name="T21" fmla="*/ 26 h 60"/>
                  <a:gd name="T22" fmla="*/ 2 w 71"/>
                  <a:gd name="T23" fmla="*/ 1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1" h="60">
                    <a:moveTo>
                      <a:pt x="2" y="17"/>
                    </a:moveTo>
                    <a:cubicBezTo>
                      <a:pt x="30" y="20"/>
                      <a:pt x="30" y="20"/>
                      <a:pt x="30" y="20"/>
                    </a:cubicBezTo>
                    <a:cubicBezTo>
                      <a:pt x="71" y="0"/>
                      <a:pt x="71" y="0"/>
                      <a:pt x="71" y="0"/>
                    </a:cubicBezTo>
                    <a:cubicBezTo>
                      <a:pt x="70" y="10"/>
                      <a:pt x="70" y="10"/>
                      <a:pt x="70" y="10"/>
                    </a:cubicBezTo>
                    <a:cubicBezTo>
                      <a:pt x="48" y="21"/>
                      <a:pt x="48" y="21"/>
                      <a:pt x="48" y="21"/>
                    </a:cubicBezTo>
                    <a:cubicBezTo>
                      <a:pt x="44" y="23"/>
                      <a:pt x="40" y="25"/>
                      <a:pt x="36" y="26"/>
                    </a:cubicBezTo>
                    <a:cubicBezTo>
                      <a:pt x="39" y="29"/>
                      <a:pt x="43" y="32"/>
                      <a:pt x="47" y="35"/>
                    </a:cubicBezTo>
                    <a:cubicBezTo>
                      <a:pt x="65" y="50"/>
                      <a:pt x="65" y="50"/>
                      <a:pt x="65" y="50"/>
                    </a:cubicBezTo>
                    <a:cubicBezTo>
                      <a:pt x="64" y="60"/>
                      <a:pt x="64" y="60"/>
                      <a:pt x="64" y="60"/>
                    </a:cubicBezTo>
                    <a:cubicBezTo>
                      <a:pt x="29" y="29"/>
                      <a:pt x="29" y="29"/>
                      <a:pt x="29" y="29"/>
                    </a:cubicBezTo>
                    <a:cubicBezTo>
                      <a:pt x="0" y="26"/>
                      <a:pt x="0" y="26"/>
                      <a:pt x="0" y="26"/>
                    </a:cubicBezTo>
                    <a:lnTo>
                      <a:pt x="2" y="17"/>
                    </a:lnTo>
                    <a:close/>
                  </a:path>
                </a:pathLst>
              </a:custGeom>
              <a:grpFill/>
              <a:ln>
                <a:noFill/>
              </a:ln>
            </p:spPr>
            <p:txBody>
              <a:bodyPr anchor="ctr"/>
              <a:lstStyle/>
              <a:p>
                <a:pPr algn="ctr"/>
                <a:endParaRPr/>
              </a:p>
            </p:txBody>
          </p:sp>
          <p:sp>
            <p:nvSpPr>
              <p:cNvPr id="219" name="îṧlídê">
                <a:extLst>
                  <a:ext uri="{FF2B5EF4-FFF2-40B4-BE49-F238E27FC236}">
                    <a16:creationId xmlns:a16="http://schemas.microsoft.com/office/drawing/2014/main" id="{2B57DCCB-02EF-DE2D-D502-0F2AE5419338}"/>
                  </a:ext>
                </a:extLst>
              </p:cNvPr>
              <p:cNvSpPr/>
              <p:nvPr/>
            </p:nvSpPr>
            <p:spPr bwMode="auto">
              <a:xfrm>
                <a:off x="7033460" y="1262065"/>
                <a:ext cx="124795" cy="118158"/>
              </a:xfrm>
              <a:custGeom>
                <a:avLst/>
                <a:gdLst>
                  <a:gd name="T0" fmla="*/ 89 w 89"/>
                  <a:gd name="T1" fmla="*/ 69 h 84"/>
                  <a:gd name="T2" fmla="*/ 81 w 89"/>
                  <a:gd name="T3" fmla="*/ 68 h 84"/>
                  <a:gd name="T4" fmla="*/ 77 w 89"/>
                  <a:gd name="T5" fmla="*/ 65 h 84"/>
                  <a:gd name="T6" fmla="*/ 12 w 89"/>
                  <a:gd name="T7" fmla="*/ 12 h 84"/>
                  <a:gd name="T8" fmla="*/ 8 w 89"/>
                  <a:gd name="T9" fmla="*/ 4 h 84"/>
                  <a:gd name="T10" fmla="*/ 2 w 89"/>
                  <a:gd name="T11" fmla="*/ 9 h 84"/>
                  <a:gd name="T12" fmla="*/ 0 w 89"/>
                  <a:gd name="T13" fmla="*/ 14 h 84"/>
                  <a:gd name="T14" fmla="*/ 8 w 89"/>
                  <a:gd name="T15" fmla="*/ 16 h 84"/>
                  <a:gd name="T16" fmla="*/ 73 w 89"/>
                  <a:gd name="T17" fmla="*/ 71 h 84"/>
                  <a:gd name="T18" fmla="*/ 78 w 89"/>
                  <a:gd name="T19" fmla="*/ 80 h 84"/>
                  <a:gd name="T20" fmla="*/ 89 w 89"/>
                  <a:gd name="T21" fmla="*/ 6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 h="84">
                    <a:moveTo>
                      <a:pt x="89" y="69"/>
                    </a:moveTo>
                    <a:cubicBezTo>
                      <a:pt x="89" y="69"/>
                      <a:pt x="86" y="71"/>
                      <a:pt x="81" y="68"/>
                    </a:cubicBezTo>
                    <a:cubicBezTo>
                      <a:pt x="80" y="68"/>
                      <a:pt x="78" y="67"/>
                      <a:pt x="77" y="65"/>
                    </a:cubicBezTo>
                    <a:cubicBezTo>
                      <a:pt x="63" y="54"/>
                      <a:pt x="12" y="12"/>
                      <a:pt x="12" y="12"/>
                    </a:cubicBezTo>
                    <a:cubicBezTo>
                      <a:pt x="12" y="12"/>
                      <a:pt x="6" y="7"/>
                      <a:pt x="8" y="4"/>
                    </a:cubicBezTo>
                    <a:cubicBezTo>
                      <a:pt x="10" y="0"/>
                      <a:pt x="2" y="9"/>
                      <a:pt x="2" y="9"/>
                    </a:cubicBezTo>
                    <a:cubicBezTo>
                      <a:pt x="0" y="14"/>
                      <a:pt x="0" y="14"/>
                      <a:pt x="0" y="14"/>
                    </a:cubicBezTo>
                    <a:cubicBezTo>
                      <a:pt x="0" y="14"/>
                      <a:pt x="3" y="12"/>
                      <a:pt x="8" y="16"/>
                    </a:cubicBezTo>
                    <a:cubicBezTo>
                      <a:pt x="13" y="21"/>
                      <a:pt x="73" y="71"/>
                      <a:pt x="73" y="71"/>
                    </a:cubicBezTo>
                    <a:cubicBezTo>
                      <a:pt x="74" y="72"/>
                      <a:pt x="78" y="77"/>
                      <a:pt x="78" y="80"/>
                    </a:cubicBezTo>
                    <a:cubicBezTo>
                      <a:pt x="78" y="84"/>
                      <a:pt x="89" y="69"/>
                      <a:pt x="89" y="69"/>
                    </a:cubicBezTo>
                    <a:close/>
                  </a:path>
                </a:pathLst>
              </a:custGeom>
              <a:grpFill/>
              <a:ln>
                <a:noFill/>
              </a:ln>
            </p:spPr>
            <p:txBody>
              <a:bodyPr anchor="ctr"/>
              <a:lstStyle/>
              <a:p>
                <a:pPr algn="ctr"/>
                <a:endParaRPr/>
              </a:p>
            </p:txBody>
          </p:sp>
          <p:sp>
            <p:nvSpPr>
              <p:cNvPr id="220" name="íšḻiďè">
                <a:extLst>
                  <a:ext uri="{FF2B5EF4-FFF2-40B4-BE49-F238E27FC236}">
                    <a16:creationId xmlns:a16="http://schemas.microsoft.com/office/drawing/2014/main" id="{261CC42B-A381-4A78-0733-36E2F53CD7D9}"/>
                  </a:ext>
                </a:extLst>
              </p:cNvPr>
              <p:cNvSpPr/>
              <p:nvPr/>
            </p:nvSpPr>
            <p:spPr bwMode="auto">
              <a:xfrm>
                <a:off x="5952780" y="1267375"/>
                <a:ext cx="127450" cy="111519"/>
              </a:xfrm>
              <a:custGeom>
                <a:avLst/>
                <a:gdLst>
                  <a:gd name="T0" fmla="*/ 0 w 92"/>
                  <a:gd name="T1" fmla="*/ 65 h 80"/>
                  <a:gd name="T2" fmla="*/ 9 w 92"/>
                  <a:gd name="T3" fmla="*/ 64 h 80"/>
                  <a:gd name="T4" fmla="*/ 79 w 92"/>
                  <a:gd name="T5" fmla="*/ 11 h 80"/>
                  <a:gd name="T6" fmla="*/ 83 w 92"/>
                  <a:gd name="T7" fmla="*/ 3 h 80"/>
                  <a:gd name="T8" fmla="*/ 89 w 92"/>
                  <a:gd name="T9" fmla="*/ 9 h 80"/>
                  <a:gd name="T10" fmla="*/ 92 w 92"/>
                  <a:gd name="T11" fmla="*/ 14 h 80"/>
                  <a:gd name="T12" fmla="*/ 83 w 92"/>
                  <a:gd name="T13" fmla="*/ 16 h 80"/>
                  <a:gd name="T14" fmla="*/ 16 w 92"/>
                  <a:gd name="T15" fmla="*/ 69 h 80"/>
                  <a:gd name="T16" fmla="*/ 11 w 92"/>
                  <a:gd name="T17" fmla="*/ 77 h 80"/>
                  <a:gd name="T18" fmla="*/ 0 w 92"/>
                  <a:gd name="T19" fmla="*/ 65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80">
                    <a:moveTo>
                      <a:pt x="0" y="65"/>
                    </a:moveTo>
                    <a:cubicBezTo>
                      <a:pt x="0" y="65"/>
                      <a:pt x="4" y="68"/>
                      <a:pt x="9" y="64"/>
                    </a:cubicBezTo>
                    <a:cubicBezTo>
                      <a:pt x="14" y="61"/>
                      <a:pt x="79" y="11"/>
                      <a:pt x="79" y="11"/>
                    </a:cubicBezTo>
                    <a:cubicBezTo>
                      <a:pt x="79" y="11"/>
                      <a:pt x="85" y="7"/>
                      <a:pt x="83" y="3"/>
                    </a:cubicBezTo>
                    <a:cubicBezTo>
                      <a:pt x="82" y="0"/>
                      <a:pt x="89" y="9"/>
                      <a:pt x="89" y="9"/>
                    </a:cubicBezTo>
                    <a:cubicBezTo>
                      <a:pt x="92" y="14"/>
                      <a:pt x="92" y="14"/>
                      <a:pt x="92" y="14"/>
                    </a:cubicBezTo>
                    <a:cubicBezTo>
                      <a:pt x="92" y="14"/>
                      <a:pt x="88" y="12"/>
                      <a:pt x="83" y="16"/>
                    </a:cubicBezTo>
                    <a:cubicBezTo>
                      <a:pt x="78" y="20"/>
                      <a:pt x="16" y="69"/>
                      <a:pt x="16" y="69"/>
                    </a:cubicBezTo>
                    <a:cubicBezTo>
                      <a:pt x="16" y="69"/>
                      <a:pt x="11" y="73"/>
                      <a:pt x="11" y="77"/>
                    </a:cubicBezTo>
                    <a:cubicBezTo>
                      <a:pt x="10" y="80"/>
                      <a:pt x="0" y="65"/>
                      <a:pt x="0" y="65"/>
                    </a:cubicBezTo>
                    <a:close/>
                  </a:path>
                </a:pathLst>
              </a:custGeom>
              <a:grpFill/>
              <a:ln>
                <a:noFill/>
              </a:ln>
            </p:spPr>
            <p:txBody>
              <a:bodyPr anchor="ctr"/>
              <a:lstStyle/>
              <a:p>
                <a:pPr algn="ctr"/>
                <a:endParaRPr/>
              </a:p>
            </p:txBody>
          </p:sp>
        </p:grpSp>
      </p:grpSp>
      <p:sp>
        <p:nvSpPr>
          <p:cNvPr id="221" name="矩形 220">
            <a:extLst>
              <a:ext uri="{FF2B5EF4-FFF2-40B4-BE49-F238E27FC236}">
                <a16:creationId xmlns:a16="http://schemas.microsoft.com/office/drawing/2014/main" id="{075234E8-BB18-F3DC-FC8F-0E7BAEC5BE2A}"/>
              </a:ext>
            </a:extLst>
          </p:cNvPr>
          <p:cNvSpPr/>
          <p:nvPr/>
        </p:nvSpPr>
        <p:spPr>
          <a:xfrm>
            <a:off x="0" y="6743702"/>
            <a:ext cx="12192000" cy="118512"/>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矩形 223">
            <a:extLst>
              <a:ext uri="{FF2B5EF4-FFF2-40B4-BE49-F238E27FC236}">
                <a16:creationId xmlns:a16="http://schemas.microsoft.com/office/drawing/2014/main" id="{AEF0F3AB-6564-E820-D5E9-9A949BFD2798}"/>
              </a:ext>
            </a:extLst>
          </p:cNvPr>
          <p:cNvSpPr/>
          <p:nvPr/>
        </p:nvSpPr>
        <p:spPr>
          <a:xfrm>
            <a:off x="300922" y="-1"/>
            <a:ext cx="580571" cy="744973"/>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矩形 224">
            <a:extLst>
              <a:ext uri="{FF2B5EF4-FFF2-40B4-BE49-F238E27FC236}">
                <a16:creationId xmlns:a16="http://schemas.microsoft.com/office/drawing/2014/main" id="{F38F18F2-33ED-8497-4A63-7AA2E437CEFC}"/>
              </a:ext>
            </a:extLst>
          </p:cNvPr>
          <p:cNvSpPr/>
          <p:nvPr/>
        </p:nvSpPr>
        <p:spPr>
          <a:xfrm>
            <a:off x="300922" y="817170"/>
            <a:ext cx="580571" cy="96381"/>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A7776484-AF1B-AA96-16D6-5EA436C63895}"/>
              </a:ext>
            </a:extLst>
          </p:cNvPr>
          <p:cNvSpPr txBox="1"/>
          <p:nvPr/>
        </p:nvSpPr>
        <p:spPr>
          <a:xfrm>
            <a:off x="485409" y="1096762"/>
            <a:ext cx="3005951" cy="400110"/>
          </a:xfrm>
          <a:prstGeom prst="rect">
            <a:avLst/>
          </a:prstGeom>
          <a:noFill/>
        </p:spPr>
        <p:txBody>
          <a:bodyPr wrap="none" rtlCol="0">
            <a:spAutoFit/>
          </a:bodyPr>
          <a:lstStyle/>
          <a:p>
            <a:r>
              <a:rPr lang="en-US" altLang="zh-CN" sz="2000" b="1" dirty="0"/>
              <a:t>3. </a:t>
            </a:r>
            <a:r>
              <a:rPr lang="zh-CN" altLang="en-US" sz="2000" b="1" dirty="0"/>
              <a:t>选择历史记录乘法运算</a:t>
            </a:r>
          </a:p>
        </p:txBody>
      </p:sp>
      <p:pic>
        <p:nvPicPr>
          <p:cNvPr id="4" name="图片 3">
            <a:extLst>
              <a:ext uri="{FF2B5EF4-FFF2-40B4-BE49-F238E27FC236}">
                <a16:creationId xmlns:a16="http://schemas.microsoft.com/office/drawing/2014/main" id="{86553534-C9E7-FD1B-FF33-8EB926C10F6E}"/>
              </a:ext>
            </a:extLst>
          </p:cNvPr>
          <p:cNvPicPr>
            <a:picLocks noChangeAspect="1"/>
          </p:cNvPicPr>
          <p:nvPr/>
        </p:nvPicPr>
        <p:blipFill>
          <a:blip r:embed="rId2"/>
          <a:stretch>
            <a:fillRect/>
          </a:stretch>
        </p:blipFill>
        <p:spPr>
          <a:xfrm>
            <a:off x="191759" y="1678952"/>
            <a:ext cx="5567468" cy="2682410"/>
          </a:xfrm>
          <a:prstGeom prst="rect">
            <a:avLst/>
          </a:prstGeom>
        </p:spPr>
      </p:pic>
      <p:pic>
        <p:nvPicPr>
          <p:cNvPr id="6" name="图片 5">
            <a:extLst>
              <a:ext uri="{FF2B5EF4-FFF2-40B4-BE49-F238E27FC236}">
                <a16:creationId xmlns:a16="http://schemas.microsoft.com/office/drawing/2014/main" id="{DA1477C7-8929-CC2D-DD33-14C06CA5879D}"/>
              </a:ext>
            </a:extLst>
          </p:cNvPr>
          <p:cNvPicPr>
            <a:picLocks noChangeAspect="1"/>
          </p:cNvPicPr>
          <p:nvPr/>
        </p:nvPicPr>
        <p:blipFill>
          <a:blip r:embed="rId3"/>
          <a:srcRect r="24532"/>
          <a:stretch>
            <a:fillRect/>
          </a:stretch>
        </p:blipFill>
        <p:spPr>
          <a:xfrm>
            <a:off x="6141811" y="1496872"/>
            <a:ext cx="5858430" cy="4146103"/>
          </a:xfrm>
          <a:prstGeom prst="rect">
            <a:avLst/>
          </a:prstGeom>
        </p:spPr>
      </p:pic>
    </p:spTree>
    <p:extLst>
      <p:ext uri="{BB962C8B-B14F-4D97-AF65-F5344CB8AC3E}">
        <p14:creationId xmlns:p14="http://schemas.microsoft.com/office/powerpoint/2010/main" val="189285144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p:cNvPicPr>
            <a:picLocks noChangeAspect="1"/>
          </p:cNvPicPr>
          <p:nvPr/>
        </p:nvPicPr>
        <p:blipFill>
          <a:blip r:embed="rId2"/>
          <a:stretch>
            <a:fillRect/>
          </a:stretch>
        </p:blipFill>
        <p:spPr>
          <a:xfrm>
            <a:off x="0" y="0"/>
            <a:ext cx="12192000" cy="6857999"/>
          </a:xfrm>
          <a:prstGeom prst="rect">
            <a:avLst/>
          </a:prstGeom>
        </p:spPr>
      </p:pic>
      <p:sp>
        <p:nvSpPr>
          <p:cNvPr id="407" name="矩形 406"/>
          <p:cNvSpPr/>
          <p:nvPr/>
        </p:nvSpPr>
        <p:spPr>
          <a:xfrm>
            <a:off x="0" y="-7620"/>
            <a:ext cx="12191999" cy="6857999"/>
          </a:xfrm>
          <a:prstGeom prst="rect">
            <a:avLst/>
          </a:prstGeom>
          <a:solidFill>
            <a:srgbClr val="14378B">
              <a:alpha val="9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08" name="组合 407"/>
          <p:cNvGrpSpPr/>
          <p:nvPr/>
        </p:nvGrpSpPr>
        <p:grpSpPr>
          <a:xfrm>
            <a:off x="3912498" y="1239833"/>
            <a:ext cx="4367004" cy="4378334"/>
            <a:chOff x="5786829" y="126955"/>
            <a:chExt cx="1534722" cy="1538704"/>
          </a:xfrm>
          <a:solidFill>
            <a:schemeClr val="bg1">
              <a:alpha val="5000"/>
            </a:schemeClr>
          </a:solidFill>
        </p:grpSpPr>
        <p:sp>
          <p:nvSpPr>
            <p:cNvPr id="409" name="任意多边形: 形状 408"/>
            <p:cNvSpPr/>
            <p:nvPr/>
          </p:nvSpPr>
          <p:spPr bwMode="auto">
            <a:xfrm>
              <a:off x="5786829" y="126955"/>
              <a:ext cx="1534722" cy="1538704"/>
            </a:xfrm>
            <a:custGeom>
              <a:avLst/>
              <a:gdLst>
                <a:gd name="connsiteX0" fmla="*/ 767361 w 1534722"/>
                <a:gd name="connsiteY0" fmla="*/ 17259 h 1538704"/>
                <a:gd name="connsiteX1" fmla="*/ 16594 w 1534722"/>
                <a:gd name="connsiteY1" fmla="*/ 769353 h 1538704"/>
                <a:gd name="connsiteX2" fmla="*/ 767361 w 1534722"/>
                <a:gd name="connsiteY2" fmla="*/ 1521447 h 1538704"/>
                <a:gd name="connsiteX3" fmla="*/ 1518128 w 1534722"/>
                <a:gd name="connsiteY3" fmla="*/ 769353 h 1538704"/>
                <a:gd name="connsiteX4" fmla="*/ 767361 w 1534722"/>
                <a:gd name="connsiteY4" fmla="*/ 17259 h 1538704"/>
                <a:gd name="connsiteX5" fmla="*/ 767361 w 1534722"/>
                <a:gd name="connsiteY5" fmla="*/ 0 h 1538704"/>
                <a:gd name="connsiteX6" fmla="*/ 1534722 w 1534722"/>
                <a:gd name="connsiteY6" fmla="*/ 769352 h 1538704"/>
                <a:gd name="connsiteX7" fmla="*/ 767361 w 1534722"/>
                <a:gd name="connsiteY7" fmla="*/ 1538704 h 1538704"/>
                <a:gd name="connsiteX8" fmla="*/ 0 w 1534722"/>
                <a:gd name="connsiteY8" fmla="*/ 769352 h 1538704"/>
                <a:gd name="connsiteX9" fmla="*/ 767361 w 1534722"/>
                <a:gd name="connsiteY9" fmla="*/ 0 h 1538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34722" h="1538704">
                  <a:moveTo>
                    <a:pt x="767361" y="17259"/>
                  </a:moveTo>
                  <a:cubicBezTo>
                    <a:pt x="352724" y="17259"/>
                    <a:pt x="16594" y="353983"/>
                    <a:pt x="16594" y="769353"/>
                  </a:cubicBezTo>
                  <a:cubicBezTo>
                    <a:pt x="16594" y="1184723"/>
                    <a:pt x="352724" y="1521447"/>
                    <a:pt x="767361" y="1521447"/>
                  </a:cubicBezTo>
                  <a:cubicBezTo>
                    <a:pt x="1181998" y="1521447"/>
                    <a:pt x="1518128" y="1184723"/>
                    <a:pt x="1518128" y="769353"/>
                  </a:cubicBezTo>
                  <a:cubicBezTo>
                    <a:pt x="1518128" y="353983"/>
                    <a:pt x="1181998" y="17259"/>
                    <a:pt x="767361" y="17259"/>
                  </a:cubicBezTo>
                  <a:close/>
                  <a:moveTo>
                    <a:pt x="767361" y="0"/>
                  </a:moveTo>
                  <a:cubicBezTo>
                    <a:pt x="1191163" y="0"/>
                    <a:pt x="1534722" y="344451"/>
                    <a:pt x="1534722" y="769352"/>
                  </a:cubicBezTo>
                  <a:cubicBezTo>
                    <a:pt x="1534722" y="1194253"/>
                    <a:pt x="1191163" y="1538704"/>
                    <a:pt x="767361" y="1538704"/>
                  </a:cubicBezTo>
                  <a:cubicBezTo>
                    <a:pt x="343559" y="1538704"/>
                    <a:pt x="0" y="1194253"/>
                    <a:pt x="0" y="769352"/>
                  </a:cubicBezTo>
                  <a:cubicBezTo>
                    <a:pt x="0" y="344451"/>
                    <a:pt x="343559" y="0"/>
                    <a:pt x="767361" y="0"/>
                  </a:cubicBezTo>
                  <a:close/>
                </a:path>
              </a:pathLst>
            </a:custGeom>
            <a:grpFill/>
            <a:ln>
              <a:noFill/>
            </a:ln>
          </p:spPr>
          <p:txBody>
            <a:bodyPr wrap="square" anchor="ctr">
              <a:noAutofit/>
            </a:bodyPr>
            <a:lstStyle/>
            <a:p>
              <a:pPr algn="ctr"/>
              <a:endParaRPr/>
            </a:p>
          </p:txBody>
        </p:sp>
        <p:sp>
          <p:nvSpPr>
            <p:cNvPr id="410" name="任意多边形: 形状 409"/>
            <p:cNvSpPr/>
            <p:nvPr/>
          </p:nvSpPr>
          <p:spPr bwMode="auto">
            <a:xfrm>
              <a:off x="5939505" y="279629"/>
              <a:ext cx="1230700" cy="1233354"/>
            </a:xfrm>
            <a:custGeom>
              <a:avLst/>
              <a:gdLst>
                <a:gd name="connsiteX0" fmla="*/ 615350 w 1230700"/>
                <a:gd name="connsiteY0" fmla="*/ 15931 h 1233354"/>
                <a:gd name="connsiteX1" fmla="*/ 17259 w 1230700"/>
                <a:gd name="connsiteY1" fmla="*/ 616012 h 1233354"/>
                <a:gd name="connsiteX2" fmla="*/ 615350 w 1230700"/>
                <a:gd name="connsiteY2" fmla="*/ 1216093 h 1233354"/>
                <a:gd name="connsiteX3" fmla="*/ 1213441 w 1230700"/>
                <a:gd name="connsiteY3" fmla="*/ 616012 h 1233354"/>
                <a:gd name="connsiteX4" fmla="*/ 615350 w 1230700"/>
                <a:gd name="connsiteY4" fmla="*/ 15931 h 1233354"/>
                <a:gd name="connsiteX5" fmla="*/ 615350 w 1230700"/>
                <a:gd name="connsiteY5" fmla="*/ 0 h 1233354"/>
                <a:gd name="connsiteX6" fmla="*/ 1230700 w 1230700"/>
                <a:gd name="connsiteY6" fmla="*/ 616677 h 1233354"/>
                <a:gd name="connsiteX7" fmla="*/ 615350 w 1230700"/>
                <a:gd name="connsiteY7" fmla="*/ 1233354 h 1233354"/>
                <a:gd name="connsiteX8" fmla="*/ 0 w 1230700"/>
                <a:gd name="connsiteY8" fmla="*/ 616677 h 1233354"/>
                <a:gd name="connsiteX9" fmla="*/ 615350 w 1230700"/>
                <a:gd name="connsiteY9" fmla="*/ 0 h 1233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0700" h="1233354">
                  <a:moveTo>
                    <a:pt x="615350" y="15931"/>
                  </a:moveTo>
                  <a:cubicBezTo>
                    <a:pt x="285033" y="15931"/>
                    <a:pt x="17259" y="284596"/>
                    <a:pt x="17259" y="616012"/>
                  </a:cubicBezTo>
                  <a:cubicBezTo>
                    <a:pt x="17259" y="947428"/>
                    <a:pt x="285033" y="1216093"/>
                    <a:pt x="615350" y="1216093"/>
                  </a:cubicBezTo>
                  <a:cubicBezTo>
                    <a:pt x="945667" y="1216093"/>
                    <a:pt x="1213441" y="947428"/>
                    <a:pt x="1213441" y="616012"/>
                  </a:cubicBezTo>
                  <a:cubicBezTo>
                    <a:pt x="1213441" y="284596"/>
                    <a:pt x="945667" y="15931"/>
                    <a:pt x="615350" y="15931"/>
                  </a:cubicBezTo>
                  <a:close/>
                  <a:moveTo>
                    <a:pt x="615350" y="0"/>
                  </a:moveTo>
                  <a:cubicBezTo>
                    <a:pt x="955198" y="0"/>
                    <a:pt x="1230700" y="276096"/>
                    <a:pt x="1230700" y="616677"/>
                  </a:cubicBezTo>
                  <a:cubicBezTo>
                    <a:pt x="1230700" y="957258"/>
                    <a:pt x="955198" y="1233354"/>
                    <a:pt x="615350" y="1233354"/>
                  </a:cubicBezTo>
                  <a:cubicBezTo>
                    <a:pt x="275502" y="1233354"/>
                    <a:pt x="0" y="957258"/>
                    <a:pt x="0" y="616677"/>
                  </a:cubicBezTo>
                  <a:cubicBezTo>
                    <a:pt x="0" y="276096"/>
                    <a:pt x="275502" y="0"/>
                    <a:pt x="615350" y="0"/>
                  </a:cubicBezTo>
                  <a:close/>
                </a:path>
              </a:pathLst>
            </a:custGeom>
            <a:grpFill/>
            <a:ln>
              <a:noFill/>
            </a:ln>
          </p:spPr>
          <p:txBody>
            <a:bodyPr wrap="square" anchor="ctr">
              <a:noAutofit/>
            </a:bodyPr>
            <a:lstStyle/>
            <a:p>
              <a:pPr algn="ctr"/>
              <a:endParaRPr/>
            </a:p>
          </p:txBody>
        </p:sp>
        <p:sp>
          <p:nvSpPr>
            <p:cNvPr id="411" name="任意多边形: 形状 410"/>
            <p:cNvSpPr/>
            <p:nvPr/>
          </p:nvSpPr>
          <p:spPr bwMode="auto">
            <a:xfrm>
              <a:off x="5968710" y="308836"/>
              <a:ext cx="1172284" cy="1173612"/>
            </a:xfrm>
            <a:custGeom>
              <a:avLst/>
              <a:gdLst>
                <a:gd name="connsiteX0" fmla="*/ 234991 w 1172284"/>
                <a:gd name="connsiteY0" fmla="*/ 388993 h 1173612"/>
                <a:gd name="connsiteX1" fmla="*/ 92968 w 1172284"/>
                <a:gd name="connsiteY1" fmla="*/ 539400 h 1173612"/>
                <a:gd name="connsiteX2" fmla="*/ 105500 w 1172284"/>
                <a:gd name="connsiteY2" fmla="*/ 664739 h 1173612"/>
                <a:gd name="connsiteX3" fmla="*/ 317142 w 1172284"/>
                <a:gd name="connsiteY3" fmla="*/ 872245 h 1173612"/>
                <a:gd name="connsiteX4" fmla="*/ 520429 w 1172284"/>
                <a:gd name="connsiteY4" fmla="*/ 661954 h 1173612"/>
                <a:gd name="connsiteX5" fmla="*/ 439671 w 1172284"/>
                <a:gd name="connsiteY5" fmla="*/ 583965 h 1173612"/>
                <a:gd name="connsiteX6" fmla="*/ 312964 w 1172284"/>
                <a:gd name="connsiteY6" fmla="*/ 714875 h 1173612"/>
                <a:gd name="connsiteX7" fmla="*/ 229422 w 1172284"/>
                <a:gd name="connsiteY7" fmla="*/ 632708 h 1173612"/>
                <a:gd name="connsiteX8" fmla="*/ 222460 w 1172284"/>
                <a:gd name="connsiteY8" fmla="*/ 554719 h 1173612"/>
                <a:gd name="connsiteX9" fmla="*/ 272585 w 1172284"/>
                <a:gd name="connsiteY9" fmla="*/ 494835 h 1173612"/>
                <a:gd name="connsiteX10" fmla="*/ 363090 w 1172284"/>
                <a:gd name="connsiteY10" fmla="*/ 575609 h 1173612"/>
                <a:gd name="connsiteX11" fmla="*/ 396507 w 1172284"/>
                <a:gd name="connsiteY11" fmla="*/ 542185 h 1173612"/>
                <a:gd name="connsiteX12" fmla="*/ 885806 w 1172284"/>
                <a:gd name="connsiteY12" fmla="*/ 337217 h 1173612"/>
                <a:gd name="connsiteX13" fmla="*/ 809299 w 1172284"/>
                <a:gd name="connsiteY13" fmla="*/ 416766 h 1173612"/>
                <a:gd name="connsiteX14" fmla="*/ 910845 w 1172284"/>
                <a:gd name="connsiteY14" fmla="*/ 511666 h 1173612"/>
                <a:gd name="connsiteX15" fmla="*/ 953967 w 1172284"/>
                <a:gd name="connsiteY15" fmla="*/ 619127 h 1173612"/>
                <a:gd name="connsiteX16" fmla="*/ 891370 w 1172284"/>
                <a:gd name="connsiteY16" fmla="*/ 691698 h 1173612"/>
                <a:gd name="connsiteX17" fmla="*/ 711926 w 1172284"/>
                <a:gd name="connsiteY17" fmla="*/ 517249 h 1173612"/>
                <a:gd name="connsiteX18" fmla="*/ 675759 w 1172284"/>
                <a:gd name="connsiteY18" fmla="*/ 552138 h 1173612"/>
                <a:gd name="connsiteX19" fmla="*/ 930319 w 1172284"/>
                <a:gd name="connsiteY19" fmla="*/ 800554 h 1173612"/>
                <a:gd name="connsiteX20" fmla="*/ 1081942 w 1172284"/>
                <a:gd name="connsiteY20" fmla="*/ 642852 h 1173612"/>
                <a:gd name="connsiteX21" fmla="*/ 1066641 w 1172284"/>
                <a:gd name="connsiteY21" fmla="*/ 513062 h 1173612"/>
                <a:gd name="connsiteX22" fmla="*/ 885806 w 1172284"/>
                <a:gd name="connsiteY22" fmla="*/ 337217 h 1173612"/>
                <a:gd name="connsiteX23" fmla="*/ 550424 w 1172284"/>
                <a:gd name="connsiteY23" fmla="*/ 67506 h 1173612"/>
                <a:gd name="connsiteX24" fmla="*/ 442771 w 1172284"/>
                <a:gd name="connsiteY24" fmla="*/ 144464 h 1173612"/>
                <a:gd name="connsiteX25" fmla="*/ 260214 w 1172284"/>
                <a:gd name="connsiteY25" fmla="*/ 345494 h 1173612"/>
                <a:gd name="connsiteX26" fmla="*/ 757716 w 1172284"/>
                <a:gd name="connsiteY26" fmla="*/ 832715 h 1173612"/>
                <a:gd name="connsiteX27" fmla="*/ 660167 w 1172284"/>
                <a:gd name="connsiteY27" fmla="*/ 929042 h 1173612"/>
                <a:gd name="connsiteX28" fmla="*/ 554256 w 1172284"/>
                <a:gd name="connsiteY28" fmla="*/ 954171 h 1173612"/>
                <a:gd name="connsiteX29" fmla="*/ 456707 w 1172284"/>
                <a:gd name="connsiteY29" fmla="*/ 856448 h 1173612"/>
                <a:gd name="connsiteX30" fmla="*/ 584915 w 1172284"/>
                <a:gd name="connsiteY30" fmla="*/ 725219 h 1173612"/>
                <a:gd name="connsiteX31" fmla="*/ 543108 w 1172284"/>
                <a:gd name="connsiteY31" fmla="*/ 686130 h 1173612"/>
                <a:gd name="connsiteX32" fmla="*/ 342435 w 1172284"/>
                <a:gd name="connsiteY32" fmla="*/ 895537 h 1173612"/>
                <a:gd name="connsiteX33" fmla="*/ 505481 w 1172284"/>
                <a:gd name="connsiteY33" fmla="*/ 1064459 h 1173612"/>
                <a:gd name="connsiteX34" fmla="*/ 675496 w 1172284"/>
                <a:gd name="connsiteY34" fmla="*/ 1063063 h 1173612"/>
                <a:gd name="connsiteX35" fmla="*/ 905434 w 1172284"/>
                <a:gd name="connsiteY35" fmla="*/ 829923 h 1173612"/>
                <a:gd name="connsiteX36" fmla="*/ 400964 w 1172284"/>
                <a:gd name="connsiteY36" fmla="*/ 344098 h 1173612"/>
                <a:gd name="connsiteX37" fmla="*/ 512449 w 1172284"/>
                <a:gd name="connsiteY37" fmla="*/ 222642 h 1173612"/>
                <a:gd name="connsiteX38" fmla="*/ 601637 w 1172284"/>
                <a:gd name="connsiteY38" fmla="*/ 215662 h 1173612"/>
                <a:gd name="connsiteX39" fmla="*/ 742387 w 1172284"/>
                <a:gd name="connsiteY39" fmla="*/ 349683 h 1173612"/>
                <a:gd name="connsiteX40" fmla="*/ 611392 w 1172284"/>
                <a:gd name="connsiteY40" fmla="*/ 482307 h 1173612"/>
                <a:gd name="connsiteX41" fmla="*/ 646231 w 1172284"/>
                <a:gd name="connsiteY41" fmla="*/ 518604 h 1173612"/>
                <a:gd name="connsiteX42" fmla="*/ 853872 w 1172284"/>
                <a:gd name="connsiteY42" fmla="*/ 307801 h 1173612"/>
                <a:gd name="connsiteX43" fmla="*/ 664348 w 1172284"/>
                <a:gd name="connsiteY43" fmla="*/ 119335 h 1173612"/>
                <a:gd name="connsiteX44" fmla="*/ 550424 w 1172284"/>
                <a:gd name="connsiteY44" fmla="*/ 67506 h 1173612"/>
                <a:gd name="connsiteX45" fmla="*/ 586142 w 1172284"/>
                <a:gd name="connsiteY45" fmla="*/ 0 h 1173612"/>
                <a:gd name="connsiteX46" fmla="*/ 1172284 w 1172284"/>
                <a:gd name="connsiteY46" fmla="*/ 586806 h 1173612"/>
                <a:gd name="connsiteX47" fmla="*/ 586142 w 1172284"/>
                <a:gd name="connsiteY47" fmla="*/ 1173612 h 1173612"/>
                <a:gd name="connsiteX48" fmla="*/ 0 w 1172284"/>
                <a:gd name="connsiteY48" fmla="*/ 586806 h 1173612"/>
                <a:gd name="connsiteX49" fmla="*/ 586142 w 1172284"/>
                <a:gd name="connsiteY49" fmla="*/ 0 h 1173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172284" h="1173612">
                  <a:moveTo>
                    <a:pt x="234991" y="388993"/>
                  </a:moveTo>
                  <a:cubicBezTo>
                    <a:pt x="234991" y="388993"/>
                    <a:pt x="234991" y="388993"/>
                    <a:pt x="92968" y="539400"/>
                  </a:cubicBezTo>
                  <a:cubicBezTo>
                    <a:pt x="67905" y="565860"/>
                    <a:pt x="63728" y="624352"/>
                    <a:pt x="105500" y="664739"/>
                  </a:cubicBezTo>
                  <a:cubicBezTo>
                    <a:pt x="105500" y="664739"/>
                    <a:pt x="105500" y="664739"/>
                    <a:pt x="317142" y="872245"/>
                  </a:cubicBezTo>
                  <a:cubicBezTo>
                    <a:pt x="317142" y="872245"/>
                    <a:pt x="317142" y="872245"/>
                    <a:pt x="520429" y="661954"/>
                  </a:cubicBezTo>
                  <a:cubicBezTo>
                    <a:pt x="520429" y="661954"/>
                    <a:pt x="520429" y="661954"/>
                    <a:pt x="439671" y="583965"/>
                  </a:cubicBezTo>
                  <a:cubicBezTo>
                    <a:pt x="439671" y="583965"/>
                    <a:pt x="439671" y="583965"/>
                    <a:pt x="312964" y="714875"/>
                  </a:cubicBezTo>
                  <a:cubicBezTo>
                    <a:pt x="312964" y="714875"/>
                    <a:pt x="312964" y="714875"/>
                    <a:pt x="229422" y="632708"/>
                  </a:cubicBezTo>
                  <a:cubicBezTo>
                    <a:pt x="209928" y="606248"/>
                    <a:pt x="202966" y="581180"/>
                    <a:pt x="222460" y="554719"/>
                  </a:cubicBezTo>
                  <a:cubicBezTo>
                    <a:pt x="222460" y="554719"/>
                    <a:pt x="222460" y="554719"/>
                    <a:pt x="272585" y="494835"/>
                  </a:cubicBezTo>
                  <a:cubicBezTo>
                    <a:pt x="272585" y="494835"/>
                    <a:pt x="272585" y="494835"/>
                    <a:pt x="363090" y="575609"/>
                  </a:cubicBezTo>
                  <a:cubicBezTo>
                    <a:pt x="363090" y="575609"/>
                    <a:pt x="363090" y="575609"/>
                    <a:pt x="396507" y="542185"/>
                  </a:cubicBezTo>
                  <a:close/>
                  <a:moveTo>
                    <a:pt x="885806" y="337217"/>
                  </a:moveTo>
                  <a:cubicBezTo>
                    <a:pt x="809299" y="416766"/>
                    <a:pt x="809299" y="416766"/>
                    <a:pt x="809299" y="416766"/>
                  </a:cubicBezTo>
                  <a:cubicBezTo>
                    <a:pt x="910845" y="511666"/>
                    <a:pt x="910845" y="511666"/>
                    <a:pt x="910845" y="511666"/>
                  </a:cubicBezTo>
                  <a:cubicBezTo>
                    <a:pt x="949794" y="547952"/>
                    <a:pt x="972050" y="591215"/>
                    <a:pt x="953967" y="619127"/>
                  </a:cubicBezTo>
                  <a:cubicBezTo>
                    <a:pt x="891370" y="691698"/>
                    <a:pt x="891370" y="691698"/>
                    <a:pt x="891370" y="691698"/>
                  </a:cubicBezTo>
                  <a:lnTo>
                    <a:pt x="711926" y="517249"/>
                  </a:lnTo>
                  <a:cubicBezTo>
                    <a:pt x="675759" y="552138"/>
                    <a:pt x="675759" y="552138"/>
                    <a:pt x="675759" y="552138"/>
                  </a:cubicBezTo>
                  <a:cubicBezTo>
                    <a:pt x="930319" y="800554"/>
                    <a:pt x="930319" y="800554"/>
                    <a:pt x="930319" y="800554"/>
                  </a:cubicBezTo>
                  <a:cubicBezTo>
                    <a:pt x="1081942" y="642852"/>
                    <a:pt x="1081942" y="642852"/>
                    <a:pt x="1081942" y="642852"/>
                  </a:cubicBezTo>
                  <a:cubicBezTo>
                    <a:pt x="1112545" y="613545"/>
                    <a:pt x="1095853" y="538182"/>
                    <a:pt x="1066641" y="513062"/>
                  </a:cubicBezTo>
                  <a:cubicBezTo>
                    <a:pt x="885806" y="337217"/>
                    <a:pt x="885806" y="337217"/>
                    <a:pt x="885806" y="337217"/>
                  </a:cubicBezTo>
                  <a:close/>
                  <a:moveTo>
                    <a:pt x="550424" y="67506"/>
                  </a:moveTo>
                  <a:cubicBezTo>
                    <a:pt x="515237" y="71869"/>
                    <a:pt x="481094" y="97696"/>
                    <a:pt x="442771" y="144464"/>
                  </a:cubicBezTo>
                  <a:cubicBezTo>
                    <a:pt x="260214" y="345494"/>
                    <a:pt x="260214" y="345494"/>
                    <a:pt x="260214" y="345494"/>
                  </a:cubicBezTo>
                  <a:cubicBezTo>
                    <a:pt x="757716" y="832715"/>
                    <a:pt x="757716" y="832715"/>
                    <a:pt x="757716" y="832715"/>
                  </a:cubicBezTo>
                  <a:cubicBezTo>
                    <a:pt x="660167" y="929042"/>
                    <a:pt x="660167" y="929042"/>
                    <a:pt x="660167" y="929042"/>
                  </a:cubicBezTo>
                  <a:cubicBezTo>
                    <a:pt x="625328" y="962548"/>
                    <a:pt x="577947" y="975112"/>
                    <a:pt x="554256" y="954171"/>
                  </a:cubicBezTo>
                  <a:cubicBezTo>
                    <a:pt x="456707" y="856448"/>
                    <a:pt x="456707" y="856448"/>
                    <a:pt x="456707" y="856448"/>
                  </a:cubicBezTo>
                  <a:cubicBezTo>
                    <a:pt x="584915" y="725219"/>
                    <a:pt x="584915" y="725219"/>
                    <a:pt x="584915" y="725219"/>
                  </a:cubicBezTo>
                  <a:lnTo>
                    <a:pt x="543108" y="686130"/>
                  </a:lnTo>
                  <a:cubicBezTo>
                    <a:pt x="342435" y="895537"/>
                    <a:pt x="342435" y="895537"/>
                    <a:pt x="342435" y="895537"/>
                  </a:cubicBezTo>
                  <a:cubicBezTo>
                    <a:pt x="505481" y="1064459"/>
                    <a:pt x="505481" y="1064459"/>
                    <a:pt x="505481" y="1064459"/>
                  </a:cubicBezTo>
                  <a:cubicBezTo>
                    <a:pt x="559830" y="1120301"/>
                    <a:pt x="608605" y="1124489"/>
                    <a:pt x="675496" y="1063063"/>
                  </a:cubicBezTo>
                  <a:cubicBezTo>
                    <a:pt x="905434" y="829923"/>
                    <a:pt x="905434" y="829923"/>
                    <a:pt x="905434" y="829923"/>
                  </a:cubicBezTo>
                  <a:cubicBezTo>
                    <a:pt x="400964" y="344098"/>
                    <a:pt x="400964" y="344098"/>
                    <a:pt x="400964" y="344098"/>
                  </a:cubicBezTo>
                  <a:cubicBezTo>
                    <a:pt x="512449" y="222642"/>
                    <a:pt x="512449" y="222642"/>
                    <a:pt x="512449" y="222642"/>
                  </a:cubicBezTo>
                  <a:cubicBezTo>
                    <a:pt x="512449" y="222642"/>
                    <a:pt x="554256" y="183553"/>
                    <a:pt x="601637" y="215662"/>
                  </a:cubicBezTo>
                  <a:cubicBezTo>
                    <a:pt x="649019" y="249167"/>
                    <a:pt x="743781" y="346890"/>
                    <a:pt x="742387" y="349683"/>
                  </a:cubicBezTo>
                  <a:cubicBezTo>
                    <a:pt x="611392" y="482307"/>
                    <a:pt x="611392" y="482307"/>
                    <a:pt x="611392" y="482307"/>
                  </a:cubicBezTo>
                  <a:cubicBezTo>
                    <a:pt x="646231" y="518604"/>
                    <a:pt x="646231" y="518604"/>
                    <a:pt x="646231" y="518604"/>
                  </a:cubicBezTo>
                  <a:cubicBezTo>
                    <a:pt x="853872" y="307801"/>
                    <a:pt x="853872" y="307801"/>
                    <a:pt x="853872" y="307801"/>
                  </a:cubicBezTo>
                  <a:cubicBezTo>
                    <a:pt x="664348" y="119335"/>
                    <a:pt x="664348" y="119335"/>
                    <a:pt x="664348" y="119335"/>
                  </a:cubicBezTo>
                  <a:cubicBezTo>
                    <a:pt x="621844" y="80245"/>
                    <a:pt x="585611" y="63144"/>
                    <a:pt x="550424" y="67506"/>
                  </a:cubicBezTo>
                  <a:close/>
                  <a:moveTo>
                    <a:pt x="586142" y="0"/>
                  </a:moveTo>
                  <a:cubicBezTo>
                    <a:pt x="909859" y="0"/>
                    <a:pt x="1172284" y="262722"/>
                    <a:pt x="1172284" y="586806"/>
                  </a:cubicBezTo>
                  <a:cubicBezTo>
                    <a:pt x="1172284" y="910890"/>
                    <a:pt x="909859" y="1173612"/>
                    <a:pt x="586142" y="1173612"/>
                  </a:cubicBezTo>
                  <a:cubicBezTo>
                    <a:pt x="262425" y="1173612"/>
                    <a:pt x="0" y="910890"/>
                    <a:pt x="0" y="586806"/>
                  </a:cubicBezTo>
                  <a:cubicBezTo>
                    <a:pt x="0" y="262722"/>
                    <a:pt x="262425" y="0"/>
                    <a:pt x="586142" y="0"/>
                  </a:cubicBezTo>
                  <a:close/>
                </a:path>
              </a:pathLst>
            </a:custGeom>
            <a:grpFill/>
            <a:ln>
              <a:noFill/>
            </a:ln>
          </p:spPr>
          <p:txBody>
            <a:bodyPr wrap="square" anchor="ctr">
              <a:noAutofit/>
            </a:bodyPr>
            <a:lstStyle/>
            <a:p>
              <a:pPr algn="ctr"/>
              <a:endParaRPr/>
            </a:p>
          </p:txBody>
        </p:sp>
        <p:sp>
          <p:nvSpPr>
            <p:cNvPr id="412" name="ïŝḻíḑè"/>
            <p:cNvSpPr/>
            <p:nvPr/>
          </p:nvSpPr>
          <p:spPr bwMode="auto">
            <a:xfrm>
              <a:off x="5874452" y="1174442"/>
              <a:ext cx="136745" cy="73018"/>
            </a:xfrm>
            <a:custGeom>
              <a:avLst/>
              <a:gdLst>
                <a:gd name="T0" fmla="*/ 7 w 98"/>
                <a:gd name="T1" fmla="*/ 52 h 52"/>
                <a:gd name="T2" fmla="*/ 12 w 98"/>
                <a:gd name="T3" fmla="*/ 46 h 52"/>
                <a:gd name="T4" fmla="*/ 95 w 98"/>
                <a:gd name="T5" fmla="*/ 4 h 52"/>
                <a:gd name="T6" fmla="*/ 98 w 98"/>
                <a:gd name="T7" fmla="*/ 4 h 52"/>
                <a:gd name="T8" fmla="*/ 96 w 98"/>
                <a:gd name="T9" fmla="*/ 0 h 52"/>
                <a:gd name="T10" fmla="*/ 94 w 98"/>
                <a:gd name="T11" fmla="*/ 1 h 52"/>
                <a:gd name="T12" fmla="*/ 7 w 98"/>
                <a:gd name="T13" fmla="*/ 38 h 52"/>
                <a:gd name="T14" fmla="*/ 0 w 98"/>
                <a:gd name="T15" fmla="*/ 39 h 52"/>
                <a:gd name="T16" fmla="*/ 7 w 98"/>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52">
                  <a:moveTo>
                    <a:pt x="7" y="52"/>
                  </a:moveTo>
                  <a:cubicBezTo>
                    <a:pt x="5" y="48"/>
                    <a:pt x="7" y="48"/>
                    <a:pt x="12" y="46"/>
                  </a:cubicBezTo>
                  <a:cubicBezTo>
                    <a:pt x="95" y="4"/>
                    <a:pt x="95" y="4"/>
                    <a:pt x="95" y="4"/>
                  </a:cubicBezTo>
                  <a:cubicBezTo>
                    <a:pt x="96" y="4"/>
                    <a:pt x="97" y="3"/>
                    <a:pt x="98" y="4"/>
                  </a:cubicBezTo>
                  <a:cubicBezTo>
                    <a:pt x="96" y="0"/>
                    <a:pt x="96" y="0"/>
                    <a:pt x="96" y="0"/>
                  </a:cubicBezTo>
                  <a:cubicBezTo>
                    <a:pt x="96" y="0"/>
                    <a:pt x="95" y="1"/>
                    <a:pt x="94" y="1"/>
                  </a:cubicBezTo>
                  <a:cubicBezTo>
                    <a:pt x="7" y="38"/>
                    <a:pt x="7" y="38"/>
                    <a:pt x="7" y="38"/>
                  </a:cubicBezTo>
                  <a:cubicBezTo>
                    <a:pt x="3" y="40"/>
                    <a:pt x="2" y="42"/>
                    <a:pt x="0" y="39"/>
                  </a:cubicBezTo>
                  <a:lnTo>
                    <a:pt x="7" y="52"/>
                  </a:lnTo>
                  <a:close/>
                </a:path>
              </a:pathLst>
            </a:custGeom>
            <a:grpFill/>
            <a:ln>
              <a:noFill/>
            </a:ln>
          </p:spPr>
          <p:txBody>
            <a:bodyPr anchor="ctr"/>
            <a:lstStyle/>
            <a:p>
              <a:pPr algn="ctr"/>
              <a:endParaRPr/>
            </a:p>
          </p:txBody>
        </p:sp>
        <p:sp>
          <p:nvSpPr>
            <p:cNvPr id="413" name="îsḷïdé"/>
            <p:cNvSpPr/>
            <p:nvPr/>
          </p:nvSpPr>
          <p:spPr bwMode="auto">
            <a:xfrm>
              <a:off x="5895693" y="1197012"/>
              <a:ext cx="128779" cy="80984"/>
            </a:xfrm>
            <a:custGeom>
              <a:avLst/>
              <a:gdLst>
                <a:gd name="T0" fmla="*/ 4 w 93"/>
                <a:gd name="T1" fmla="*/ 58 h 58"/>
                <a:gd name="T2" fmla="*/ 5 w 93"/>
                <a:gd name="T3" fmla="*/ 56 h 58"/>
                <a:gd name="T4" fmla="*/ 92 w 93"/>
                <a:gd name="T5" fmla="*/ 6 h 58"/>
                <a:gd name="T6" fmla="*/ 93 w 93"/>
                <a:gd name="T7" fmla="*/ 6 h 58"/>
                <a:gd name="T8" fmla="*/ 89 w 93"/>
                <a:gd name="T9" fmla="*/ 0 h 58"/>
                <a:gd name="T10" fmla="*/ 88 w 93"/>
                <a:gd name="T11" fmla="*/ 1 h 58"/>
                <a:gd name="T12" fmla="*/ 4 w 93"/>
                <a:gd name="T13" fmla="*/ 51 h 58"/>
                <a:gd name="T14" fmla="*/ 0 w 93"/>
                <a:gd name="T15" fmla="*/ 51 h 58"/>
                <a:gd name="T16" fmla="*/ 4 w 93"/>
                <a:gd name="T17" fmla="*/ 5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58">
                  <a:moveTo>
                    <a:pt x="4" y="58"/>
                  </a:moveTo>
                  <a:cubicBezTo>
                    <a:pt x="4" y="57"/>
                    <a:pt x="4" y="57"/>
                    <a:pt x="5" y="56"/>
                  </a:cubicBezTo>
                  <a:cubicBezTo>
                    <a:pt x="30" y="41"/>
                    <a:pt x="67" y="21"/>
                    <a:pt x="92" y="6"/>
                  </a:cubicBezTo>
                  <a:cubicBezTo>
                    <a:pt x="92" y="5"/>
                    <a:pt x="93" y="5"/>
                    <a:pt x="93" y="6"/>
                  </a:cubicBezTo>
                  <a:cubicBezTo>
                    <a:pt x="89" y="0"/>
                    <a:pt x="89" y="0"/>
                    <a:pt x="89" y="0"/>
                  </a:cubicBezTo>
                  <a:cubicBezTo>
                    <a:pt x="90" y="0"/>
                    <a:pt x="89" y="1"/>
                    <a:pt x="88" y="1"/>
                  </a:cubicBezTo>
                  <a:cubicBezTo>
                    <a:pt x="4" y="51"/>
                    <a:pt x="4" y="51"/>
                    <a:pt x="4" y="51"/>
                  </a:cubicBezTo>
                  <a:cubicBezTo>
                    <a:pt x="2" y="52"/>
                    <a:pt x="1" y="52"/>
                    <a:pt x="0" y="51"/>
                  </a:cubicBezTo>
                  <a:lnTo>
                    <a:pt x="4" y="58"/>
                  </a:lnTo>
                  <a:close/>
                </a:path>
              </a:pathLst>
            </a:custGeom>
            <a:grpFill/>
            <a:ln>
              <a:noFill/>
            </a:ln>
          </p:spPr>
          <p:txBody>
            <a:bodyPr anchor="ctr"/>
            <a:lstStyle/>
            <a:p>
              <a:pPr algn="ctr"/>
              <a:endParaRPr/>
            </a:p>
          </p:txBody>
        </p:sp>
        <p:sp>
          <p:nvSpPr>
            <p:cNvPr id="414" name="íşľîdé"/>
            <p:cNvSpPr/>
            <p:nvPr/>
          </p:nvSpPr>
          <p:spPr bwMode="auto">
            <a:xfrm>
              <a:off x="5914279" y="1219582"/>
              <a:ext cx="127450" cy="91607"/>
            </a:xfrm>
            <a:custGeom>
              <a:avLst/>
              <a:gdLst>
                <a:gd name="T0" fmla="*/ 5 w 91"/>
                <a:gd name="T1" fmla="*/ 66 h 66"/>
                <a:gd name="T2" fmla="*/ 7 w 91"/>
                <a:gd name="T3" fmla="*/ 62 h 66"/>
                <a:gd name="T4" fmla="*/ 86 w 91"/>
                <a:gd name="T5" fmla="*/ 11 h 66"/>
                <a:gd name="T6" fmla="*/ 91 w 91"/>
                <a:gd name="T7" fmla="*/ 11 h 66"/>
                <a:gd name="T8" fmla="*/ 84 w 91"/>
                <a:gd name="T9" fmla="*/ 0 h 66"/>
                <a:gd name="T10" fmla="*/ 81 w 91"/>
                <a:gd name="T11" fmla="*/ 5 h 66"/>
                <a:gd name="T12" fmla="*/ 3 w 91"/>
                <a:gd name="T13" fmla="*/ 58 h 66"/>
                <a:gd name="T14" fmla="*/ 0 w 91"/>
                <a:gd name="T15" fmla="*/ 58 h 66"/>
                <a:gd name="T16" fmla="*/ 5 w 91"/>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66">
                  <a:moveTo>
                    <a:pt x="5" y="66"/>
                  </a:moveTo>
                  <a:cubicBezTo>
                    <a:pt x="4" y="65"/>
                    <a:pt x="5" y="64"/>
                    <a:pt x="7" y="62"/>
                  </a:cubicBezTo>
                  <a:cubicBezTo>
                    <a:pt x="86" y="11"/>
                    <a:pt x="86" y="11"/>
                    <a:pt x="86" y="11"/>
                  </a:cubicBezTo>
                  <a:cubicBezTo>
                    <a:pt x="88" y="10"/>
                    <a:pt x="90" y="10"/>
                    <a:pt x="91" y="11"/>
                  </a:cubicBezTo>
                  <a:cubicBezTo>
                    <a:pt x="84" y="0"/>
                    <a:pt x="84" y="0"/>
                    <a:pt x="84" y="0"/>
                  </a:cubicBezTo>
                  <a:cubicBezTo>
                    <a:pt x="85" y="2"/>
                    <a:pt x="83" y="3"/>
                    <a:pt x="81" y="5"/>
                  </a:cubicBezTo>
                  <a:cubicBezTo>
                    <a:pt x="3" y="58"/>
                    <a:pt x="3" y="58"/>
                    <a:pt x="3" y="58"/>
                  </a:cubicBezTo>
                  <a:cubicBezTo>
                    <a:pt x="2" y="58"/>
                    <a:pt x="1" y="59"/>
                    <a:pt x="0" y="58"/>
                  </a:cubicBezTo>
                  <a:lnTo>
                    <a:pt x="5" y="66"/>
                  </a:lnTo>
                  <a:close/>
                </a:path>
              </a:pathLst>
            </a:custGeom>
            <a:grpFill/>
            <a:ln>
              <a:noFill/>
            </a:ln>
          </p:spPr>
          <p:txBody>
            <a:bodyPr anchor="ctr"/>
            <a:lstStyle/>
            <a:p>
              <a:pPr algn="ctr"/>
              <a:endParaRPr/>
            </a:p>
          </p:txBody>
        </p:sp>
        <p:sp>
          <p:nvSpPr>
            <p:cNvPr id="415" name="ïṧļídè"/>
            <p:cNvSpPr/>
            <p:nvPr/>
          </p:nvSpPr>
          <p:spPr bwMode="auto">
            <a:xfrm>
              <a:off x="5936849" y="1248789"/>
              <a:ext cx="122140" cy="95588"/>
            </a:xfrm>
            <a:custGeom>
              <a:avLst/>
              <a:gdLst>
                <a:gd name="T0" fmla="*/ 0 w 88"/>
                <a:gd name="T1" fmla="*/ 61 h 69"/>
                <a:gd name="T2" fmla="*/ 3 w 88"/>
                <a:gd name="T3" fmla="*/ 61 h 69"/>
                <a:gd name="T4" fmla="*/ 81 w 88"/>
                <a:gd name="T5" fmla="*/ 4 h 69"/>
                <a:gd name="T6" fmla="*/ 83 w 88"/>
                <a:gd name="T7" fmla="*/ 0 h 69"/>
                <a:gd name="T8" fmla="*/ 88 w 88"/>
                <a:gd name="T9" fmla="*/ 7 h 69"/>
                <a:gd name="T10" fmla="*/ 85 w 88"/>
                <a:gd name="T11" fmla="*/ 7 h 69"/>
                <a:gd name="T12" fmla="*/ 7 w 88"/>
                <a:gd name="T13" fmla="*/ 66 h 69"/>
                <a:gd name="T14" fmla="*/ 6 w 88"/>
                <a:gd name="T15" fmla="*/ 69 h 69"/>
                <a:gd name="T16" fmla="*/ 0 w 88"/>
                <a:gd name="T17" fmla="*/ 61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 h="69">
                  <a:moveTo>
                    <a:pt x="0" y="61"/>
                  </a:moveTo>
                  <a:cubicBezTo>
                    <a:pt x="1" y="62"/>
                    <a:pt x="2" y="62"/>
                    <a:pt x="3" y="61"/>
                  </a:cubicBezTo>
                  <a:cubicBezTo>
                    <a:pt x="81" y="4"/>
                    <a:pt x="81" y="4"/>
                    <a:pt x="81" y="4"/>
                  </a:cubicBezTo>
                  <a:cubicBezTo>
                    <a:pt x="83" y="3"/>
                    <a:pt x="84" y="2"/>
                    <a:pt x="83" y="0"/>
                  </a:cubicBezTo>
                  <a:cubicBezTo>
                    <a:pt x="88" y="7"/>
                    <a:pt x="88" y="7"/>
                    <a:pt x="88" y="7"/>
                  </a:cubicBezTo>
                  <a:cubicBezTo>
                    <a:pt x="87" y="6"/>
                    <a:pt x="86" y="6"/>
                    <a:pt x="85" y="7"/>
                  </a:cubicBezTo>
                  <a:cubicBezTo>
                    <a:pt x="63" y="22"/>
                    <a:pt x="27" y="49"/>
                    <a:pt x="7" y="66"/>
                  </a:cubicBezTo>
                  <a:cubicBezTo>
                    <a:pt x="5" y="67"/>
                    <a:pt x="5" y="68"/>
                    <a:pt x="6" y="69"/>
                  </a:cubicBezTo>
                  <a:lnTo>
                    <a:pt x="0" y="61"/>
                  </a:lnTo>
                  <a:close/>
                </a:path>
              </a:pathLst>
            </a:custGeom>
            <a:grpFill/>
            <a:ln>
              <a:noFill/>
            </a:ln>
          </p:spPr>
          <p:txBody>
            <a:bodyPr anchor="ctr"/>
            <a:lstStyle/>
            <a:p>
              <a:pPr algn="ctr"/>
              <a:endParaRPr/>
            </a:p>
          </p:txBody>
        </p:sp>
        <p:sp>
          <p:nvSpPr>
            <p:cNvPr id="416" name="ïŝḻiḑe"/>
            <p:cNvSpPr/>
            <p:nvPr/>
          </p:nvSpPr>
          <p:spPr bwMode="auto">
            <a:xfrm>
              <a:off x="5981990" y="1288616"/>
              <a:ext cx="118159" cy="120814"/>
            </a:xfrm>
            <a:custGeom>
              <a:avLst/>
              <a:gdLst>
                <a:gd name="T0" fmla="*/ 0 w 85"/>
                <a:gd name="T1" fmla="*/ 72 h 86"/>
                <a:gd name="T2" fmla="*/ 7 w 85"/>
                <a:gd name="T3" fmla="*/ 70 h 86"/>
                <a:gd name="T4" fmla="*/ 68 w 85"/>
                <a:gd name="T5" fmla="*/ 16 h 86"/>
                <a:gd name="T6" fmla="*/ 76 w 85"/>
                <a:gd name="T7" fmla="*/ 3 h 86"/>
                <a:gd name="T8" fmla="*/ 83 w 85"/>
                <a:gd name="T9" fmla="*/ 9 h 86"/>
                <a:gd name="T10" fmla="*/ 85 w 85"/>
                <a:gd name="T11" fmla="*/ 13 h 86"/>
                <a:gd name="T12" fmla="*/ 77 w 85"/>
                <a:gd name="T13" fmla="*/ 16 h 86"/>
                <a:gd name="T14" fmla="*/ 15 w 85"/>
                <a:gd name="T15" fmla="*/ 75 h 86"/>
                <a:gd name="T16" fmla="*/ 10 w 85"/>
                <a:gd name="T17" fmla="*/ 83 h 86"/>
                <a:gd name="T18" fmla="*/ 0 w 85"/>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6">
                  <a:moveTo>
                    <a:pt x="0" y="72"/>
                  </a:moveTo>
                  <a:cubicBezTo>
                    <a:pt x="0" y="72"/>
                    <a:pt x="3" y="74"/>
                    <a:pt x="7" y="70"/>
                  </a:cubicBezTo>
                  <a:cubicBezTo>
                    <a:pt x="12" y="67"/>
                    <a:pt x="68" y="16"/>
                    <a:pt x="68" y="16"/>
                  </a:cubicBezTo>
                  <a:cubicBezTo>
                    <a:pt x="68" y="16"/>
                    <a:pt x="78" y="7"/>
                    <a:pt x="76" y="3"/>
                  </a:cubicBezTo>
                  <a:cubicBezTo>
                    <a:pt x="74" y="0"/>
                    <a:pt x="83" y="9"/>
                    <a:pt x="83" y="9"/>
                  </a:cubicBezTo>
                  <a:cubicBezTo>
                    <a:pt x="85" y="13"/>
                    <a:pt x="85" y="13"/>
                    <a:pt x="85" y="13"/>
                  </a:cubicBezTo>
                  <a:cubicBezTo>
                    <a:pt x="85" y="13"/>
                    <a:pt x="82" y="12"/>
                    <a:pt x="77" y="16"/>
                  </a:cubicBezTo>
                  <a:cubicBezTo>
                    <a:pt x="72" y="21"/>
                    <a:pt x="15" y="75"/>
                    <a:pt x="15" y="75"/>
                  </a:cubicBezTo>
                  <a:cubicBezTo>
                    <a:pt x="15" y="75"/>
                    <a:pt x="10" y="79"/>
                    <a:pt x="10" y="83"/>
                  </a:cubicBezTo>
                  <a:cubicBezTo>
                    <a:pt x="10" y="86"/>
                    <a:pt x="0" y="72"/>
                    <a:pt x="0" y="72"/>
                  </a:cubicBezTo>
                  <a:close/>
                </a:path>
              </a:pathLst>
            </a:custGeom>
            <a:grpFill/>
            <a:ln>
              <a:noFill/>
            </a:ln>
          </p:spPr>
          <p:txBody>
            <a:bodyPr anchor="ctr"/>
            <a:lstStyle/>
            <a:p>
              <a:pPr algn="ctr"/>
              <a:endParaRPr/>
            </a:p>
          </p:txBody>
        </p:sp>
        <p:sp>
          <p:nvSpPr>
            <p:cNvPr id="417" name="i$ḷïḋe"/>
            <p:cNvSpPr/>
            <p:nvPr/>
          </p:nvSpPr>
          <p:spPr bwMode="auto">
            <a:xfrm>
              <a:off x="6007213" y="1317826"/>
              <a:ext cx="118159" cy="123469"/>
            </a:xfrm>
            <a:custGeom>
              <a:avLst/>
              <a:gdLst>
                <a:gd name="T0" fmla="*/ 0 w 85"/>
                <a:gd name="T1" fmla="*/ 75 h 88"/>
                <a:gd name="T2" fmla="*/ 7 w 85"/>
                <a:gd name="T3" fmla="*/ 73 h 88"/>
                <a:gd name="T4" fmla="*/ 73 w 85"/>
                <a:gd name="T5" fmla="*/ 11 h 88"/>
                <a:gd name="T6" fmla="*/ 76 w 85"/>
                <a:gd name="T7" fmla="*/ 3 h 88"/>
                <a:gd name="T8" fmla="*/ 82 w 85"/>
                <a:gd name="T9" fmla="*/ 8 h 88"/>
                <a:gd name="T10" fmla="*/ 85 w 85"/>
                <a:gd name="T11" fmla="*/ 13 h 88"/>
                <a:gd name="T12" fmla="*/ 77 w 85"/>
                <a:gd name="T13" fmla="*/ 16 h 88"/>
                <a:gd name="T14" fmla="*/ 14 w 85"/>
                <a:gd name="T15" fmla="*/ 77 h 88"/>
                <a:gd name="T16" fmla="*/ 10 w 85"/>
                <a:gd name="T17" fmla="*/ 85 h 88"/>
                <a:gd name="T18" fmla="*/ 0 w 85"/>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8">
                  <a:moveTo>
                    <a:pt x="0" y="75"/>
                  </a:moveTo>
                  <a:cubicBezTo>
                    <a:pt x="0" y="75"/>
                    <a:pt x="3" y="77"/>
                    <a:pt x="7" y="73"/>
                  </a:cubicBezTo>
                  <a:cubicBezTo>
                    <a:pt x="11" y="69"/>
                    <a:pt x="73" y="11"/>
                    <a:pt x="73" y="11"/>
                  </a:cubicBezTo>
                  <a:cubicBezTo>
                    <a:pt x="73" y="11"/>
                    <a:pt x="78" y="6"/>
                    <a:pt x="76" y="3"/>
                  </a:cubicBezTo>
                  <a:cubicBezTo>
                    <a:pt x="74" y="0"/>
                    <a:pt x="82" y="8"/>
                    <a:pt x="82" y="8"/>
                  </a:cubicBezTo>
                  <a:cubicBezTo>
                    <a:pt x="85" y="13"/>
                    <a:pt x="85" y="13"/>
                    <a:pt x="85" y="13"/>
                  </a:cubicBezTo>
                  <a:cubicBezTo>
                    <a:pt x="85" y="13"/>
                    <a:pt x="82" y="11"/>
                    <a:pt x="77" y="16"/>
                  </a:cubicBezTo>
                  <a:cubicBezTo>
                    <a:pt x="72" y="21"/>
                    <a:pt x="14" y="77"/>
                    <a:pt x="14" y="77"/>
                  </a:cubicBezTo>
                  <a:cubicBezTo>
                    <a:pt x="14" y="77"/>
                    <a:pt x="10" y="81"/>
                    <a:pt x="10" y="85"/>
                  </a:cubicBezTo>
                  <a:cubicBezTo>
                    <a:pt x="10" y="88"/>
                    <a:pt x="0" y="75"/>
                    <a:pt x="0" y="75"/>
                  </a:cubicBezTo>
                  <a:close/>
                </a:path>
              </a:pathLst>
            </a:custGeom>
            <a:grpFill/>
            <a:ln>
              <a:noFill/>
            </a:ln>
          </p:spPr>
          <p:txBody>
            <a:bodyPr anchor="ctr"/>
            <a:lstStyle/>
            <a:p>
              <a:pPr algn="ctr"/>
              <a:endParaRPr/>
            </a:p>
          </p:txBody>
        </p:sp>
        <p:sp>
          <p:nvSpPr>
            <p:cNvPr id="418" name="î$ḷïḑê"/>
            <p:cNvSpPr/>
            <p:nvPr/>
          </p:nvSpPr>
          <p:spPr bwMode="auto">
            <a:xfrm>
              <a:off x="6032438" y="1340393"/>
              <a:ext cx="114175" cy="127450"/>
            </a:xfrm>
            <a:custGeom>
              <a:avLst/>
              <a:gdLst>
                <a:gd name="T0" fmla="*/ 0 w 82"/>
                <a:gd name="T1" fmla="*/ 78 h 91"/>
                <a:gd name="T2" fmla="*/ 7 w 82"/>
                <a:gd name="T3" fmla="*/ 76 h 91"/>
                <a:gd name="T4" fmla="*/ 70 w 82"/>
                <a:gd name="T5" fmla="*/ 11 h 91"/>
                <a:gd name="T6" fmla="*/ 73 w 82"/>
                <a:gd name="T7" fmla="*/ 3 h 91"/>
                <a:gd name="T8" fmla="*/ 79 w 82"/>
                <a:gd name="T9" fmla="*/ 7 h 91"/>
                <a:gd name="T10" fmla="*/ 82 w 82"/>
                <a:gd name="T11" fmla="*/ 11 h 91"/>
                <a:gd name="T12" fmla="*/ 74 w 82"/>
                <a:gd name="T13" fmla="*/ 15 h 91"/>
                <a:gd name="T14" fmla="*/ 14 w 82"/>
                <a:gd name="T15" fmla="*/ 79 h 91"/>
                <a:gd name="T16" fmla="*/ 11 w 82"/>
                <a:gd name="T17" fmla="*/ 87 h 91"/>
                <a:gd name="T18" fmla="*/ 0 w 82"/>
                <a:gd name="T19" fmla="*/ 78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2" h="91">
                  <a:moveTo>
                    <a:pt x="0" y="78"/>
                  </a:moveTo>
                  <a:cubicBezTo>
                    <a:pt x="0" y="78"/>
                    <a:pt x="3" y="80"/>
                    <a:pt x="7" y="76"/>
                  </a:cubicBezTo>
                  <a:cubicBezTo>
                    <a:pt x="11" y="71"/>
                    <a:pt x="70" y="11"/>
                    <a:pt x="70" y="11"/>
                  </a:cubicBezTo>
                  <a:cubicBezTo>
                    <a:pt x="70" y="11"/>
                    <a:pt x="75" y="5"/>
                    <a:pt x="73" y="3"/>
                  </a:cubicBezTo>
                  <a:cubicBezTo>
                    <a:pt x="70" y="0"/>
                    <a:pt x="79" y="7"/>
                    <a:pt x="79" y="7"/>
                  </a:cubicBezTo>
                  <a:cubicBezTo>
                    <a:pt x="82" y="11"/>
                    <a:pt x="82" y="11"/>
                    <a:pt x="82" y="11"/>
                  </a:cubicBezTo>
                  <a:cubicBezTo>
                    <a:pt x="82" y="11"/>
                    <a:pt x="79" y="10"/>
                    <a:pt x="74" y="15"/>
                  </a:cubicBezTo>
                  <a:cubicBezTo>
                    <a:pt x="70" y="20"/>
                    <a:pt x="14" y="79"/>
                    <a:pt x="14" y="79"/>
                  </a:cubicBezTo>
                  <a:cubicBezTo>
                    <a:pt x="14" y="79"/>
                    <a:pt x="10" y="83"/>
                    <a:pt x="11" y="87"/>
                  </a:cubicBezTo>
                  <a:cubicBezTo>
                    <a:pt x="11" y="91"/>
                    <a:pt x="0" y="78"/>
                    <a:pt x="0" y="78"/>
                  </a:cubicBezTo>
                  <a:close/>
                </a:path>
              </a:pathLst>
            </a:custGeom>
            <a:grpFill/>
            <a:ln>
              <a:noFill/>
            </a:ln>
          </p:spPr>
          <p:txBody>
            <a:bodyPr anchor="ctr"/>
            <a:lstStyle/>
            <a:p>
              <a:pPr algn="ctr"/>
              <a:endParaRPr/>
            </a:p>
          </p:txBody>
        </p:sp>
        <p:sp>
          <p:nvSpPr>
            <p:cNvPr id="419" name="ísḻíďê"/>
            <p:cNvSpPr/>
            <p:nvPr/>
          </p:nvSpPr>
          <p:spPr bwMode="auto">
            <a:xfrm>
              <a:off x="6057663" y="1357653"/>
              <a:ext cx="110193" cy="131434"/>
            </a:xfrm>
            <a:custGeom>
              <a:avLst/>
              <a:gdLst>
                <a:gd name="T0" fmla="*/ 0 w 79"/>
                <a:gd name="T1" fmla="*/ 82 h 94"/>
                <a:gd name="T2" fmla="*/ 9 w 79"/>
                <a:gd name="T3" fmla="*/ 79 h 94"/>
                <a:gd name="T4" fmla="*/ 68 w 79"/>
                <a:gd name="T5" fmla="*/ 11 h 94"/>
                <a:gd name="T6" fmla="*/ 69 w 79"/>
                <a:gd name="T7" fmla="*/ 3 h 94"/>
                <a:gd name="T8" fmla="*/ 76 w 79"/>
                <a:gd name="T9" fmla="*/ 8 h 94"/>
                <a:gd name="T10" fmla="*/ 79 w 79"/>
                <a:gd name="T11" fmla="*/ 12 h 94"/>
                <a:gd name="T12" fmla="*/ 71 w 79"/>
                <a:gd name="T13" fmla="*/ 15 h 94"/>
                <a:gd name="T14" fmla="*/ 15 w 79"/>
                <a:gd name="T15" fmla="*/ 82 h 94"/>
                <a:gd name="T16" fmla="*/ 13 w 79"/>
                <a:gd name="T17" fmla="*/ 90 h 94"/>
                <a:gd name="T18" fmla="*/ 0 w 79"/>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 h="94">
                  <a:moveTo>
                    <a:pt x="0" y="82"/>
                  </a:moveTo>
                  <a:cubicBezTo>
                    <a:pt x="0" y="82"/>
                    <a:pt x="5" y="83"/>
                    <a:pt x="9" y="79"/>
                  </a:cubicBezTo>
                  <a:cubicBezTo>
                    <a:pt x="13" y="74"/>
                    <a:pt x="68" y="11"/>
                    <a:pt x="68" y="11"/>
                  </a:cubicBezTo>
                  <a:cubicBezTo>
                    <a:pt x="68" y="11"/>
                    <a:pt x="71" y="6"/>
                    <a:pt x="69" y="3"/>
                  </a:cubicBezTo>
                  <a:cubicBezTo>
                    <a:pt x="67" y="0"/>
                    <a:pt x="76" y="8"/>
                    <a:pt x="76" y="8"/>
                  </a:cubicBezTo>
                  <a:cubicBezTo>
                    <a:pt x="79" y="12"/>
                    <a:pt x="79" y="12"/>
                    <a:pt x="79" y="12"/>
                  </a:cubicBezTo>
                  <a:cubicBezTo>
                    <a:pt x="79" y="12"/>
                    <a:pt x="76" y="10"/>
                    <a:pt x="71" y="15"/>
                  </a:cubicBezTo>
                  <a:cubicBezTo>
                    <a:pt x="67" y="20"/>
                    <a:pt x="15" y="82"/>
                    <a:pt x="15" y="82"/>
                  </a:cubicBezTo>
                  <a:cubicBezTo>
                    <a:pt x="15" y="82"/>
                    <a:pt x="13" y="86"/>
                    <a:pt x="13" y="90"/>
                  </a:cubicBezTo>
                  <a:cubicBezTo>
                    <a:pt x="14" y="94"/>
                    <a:pt x="0" y="82"/>
                    <a:pt x="0" y="82"/>
                  </a:cubicBezTo>
                  <a:close/>
                </a:path>
              </a:pathLst>
            </a:custGeom>
            <a:grpFill/>
            <a:ln>
              <a:noFill/>
            </a:ln>
          </p:spPr>
          <p:txBody>
            <a:bodyPr anchor="ctr"/>
            <a:lstStyle/>
            <a:p>
              <a:pPr algn="ctr"/>
              <a:endParaRPr/>
            </a:p>
          </p:txBody>
        </p:sp>
        <p:sp>
          <p:nvSpPr>
            <p:cNvPr id="420" name="iṩliḍé"/>
            <p:cNvSpPr/>
            <p:nvPr/>
          </p:nvSpPr>
          <p:spPr bwMode="auto">
            <a:xfrm>
              <a:off x="6086870" y="1377565"/>
              <a:ext cx="106209" cy="138071"/>
            </a:xfrm>
            <a:custGeom>
              <a:avLst/>
              <a:gdLst>
                <a:gd name="T0" fmla="*/ 0 w 76"/>
                <a:gd name="T1" fmla="*/ 84 h 99"/>
                <a:gd name="T2" fmla="*/ 8 w 76"/>
                <a:gd name="T3" fmla="*/ 81 h 99"/>
                <a:gd name="T4" fmla="*/ 63 w 76"/>
                <a:gd name="T5" fmla="*/ 12 h 99"/>
                <a:gd name="T6" fmla="*/ 66 w 76"/>
                <a:gd name="T7" fmla="*/ 3 h 99"/>
                <a:gd name="T8" fmla="*/ 73 w 76"/>
                <a:gd name="T9" fmla="*/ 8 h 99"/>
                <a:gd name="T10" fmla="*/ 76 w 76"/>
                <a:gd name="T11" fmla="*/ 11 h 99"/>
                <a:gd name="T12" fmla="*/ 64 w 76"/>
                <a:gd name="T13" fmla="*/ 23 h 99"/>
                <a:gd name="T14" fmla="*/ 17 w 76"/>
                <a:gd name="T15" fmla="*/ 87 h 99"/>
                <a:gd name="T16" fmla="*/ 16 w 76"/>
                <a:gd name="T17" fmla="*/ 96 h 99"/>
                <a:gd name="T18" fmla="*/ 0 w 76"/>
                <a:gd name="T19" fmla="*/ 84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99">
                  <a:moveTo>
                    <a:pt x="0" y="84"/>
                  </a:moveTo>
                  <a:cubicBezTo>
                    <a:pt x="0" y="84"/>
                    <a:pt x="4" y="85"/>
                    <a:pt x="8" y="81"/>
                  </a:cubicBezTo>
                  <a:cubicBezTo>
                    <a:pt x="12" y="76"/>
                    <a:pt x="63" y="12"/>
                    <a:pt x="63" y="12"/>
                  </a:cubicBezTo>
                  <a:cubicBezTo>
                    <a:pt x="63" y="12"/>
                    <a:pt x="68" y="6"/>
                    <a:pt x="66" y="3"/>
                  </a:cubicBezTo>
                  <a:cubicBezTo>
                    <a:pt x="63" y="0"/>
                    <a:pt x="73" y="8"/>
                    <a:pt x="73" y="8"/>
                  </a:cubicBezTo>
                  <a:cubicBezTo>
                    <a:pt x="76" y="11"/>
                    <a:pt x="76" y="11"/>
                    <a:pt x="76" y="11"/>
                  </a:cubicBezTo>
                  <a:cubicBezTo>
                    <a:pt x="76" y="11"/>
                    <a:pt x="68" y="18"/>
                    <a:pt x="64" y="23"/>
                  </a:cubicBezTo>
                  <a:cubicBezTo>
                    <a:pt x="59" y="28"/>
                    <a:pt x="17" y="87"/>
                    <a:pt x="17" y="87"/>
                  </a:cubicBezTo>
                  <a:cubicBezTo>
                    <a:pt x="17" y="87"/>
                    <a:pt x="12" y="91"/>
                    <a:pt x="16" y="96"/>
                  </a:cubicBezTo>
                  <a:cubicBezTo>
                    <a:pt x="17" y="99"/>
                    <a:pt x="0" y="84"/>
                    <a:pt x="0" y="84"/>
                  </a:cubicBezTo>
                  <a:close/>
                </a:path>
              </a:pathLst>
            </a:custGeom>
            <a:grpFill/>
            <a:ln>
              <a:noFill/>
            </a:ln>
          </p:spPr>
          <p:txBody>
            <a:bodyPr anchor="ctr"/>
            <a:lstStyle/>
            <a:p>
              <a:pPr algn="ctr"/>
              <a:endParaRPr/>
            </a:p>
          </p:txBody>
        </p:sp>
        <p:sp>
          <p:nvSpPr>
            <p:cNvPr id="421" name="iṥļíḋê"/>
            <p:cNvSpPr/>
            <p:nvPr/>
          </p:nvSpPr>
          <p:spPr bwMode="auto">
            <a:xfrm>
              <a:off x="7099841" y="1159837"/>
              <a:ext cx="131434" cy="83641"/>
            </a:xfrm>
            <a:custGeom>
              <a:avLst/>
              <a:gdLst>
                <a:gd name="T0" fmla="*/ 88 w 95"/>
                <a:gd name="T1" fmla="*/ 60 h 60"/>
                <a:gd name="T2" fmla="*/ 82 w 95"/>
                <a:gd name="T3" fmla="*/ 53 h 60"/>
                <a:gd name="T4" fmla="*/ 10 w 95"/>
                <a:gd name="T5" fmla="*/ 18 h 60"/>
                <a:gd name="T6" fmla="*/ 0 w 95"/>
                <a:gd name="T7" fmla="*/ 17 h 60"/>
                <a:gd name="T8" fmla="*/ 8 w 95"/>
                <a:gd name="T9" fmla="*/ 0 h 60"/>
                <a:gd name="T10" fmla="*/ 15 w 95"/>
                <a:gd name="T11" fmla="*/ 10 h 60"/>
                <a:gd name="T12" fmla="*/ 88 w 95"/>
                <a:gd name="T13" fmla="*/ 45 h 60"/>
                <a:gd name="T14" fmla="*/ 95 w 95"/>
                <a:gd name="T15" fmla="*/ 45 h 60"/>
                <a:gd name="T16" fmla="*/ 88 w 95"/>
                <a:gd name="T17"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0">
                  <a:moveTo>
                    <a:pt x="88" y="60"/>
                  </a:moveTo>
                  <a:cubicBezTo>
                    <a:pt x="90" y="56"/>
                    <a:pt x="88" y="55"/>
                    <a:pt x="82" y="53"/>
                  </a:cubicBezTo>
                  <a:cubicBezTo>
                    <a:pt x="10" y="18"/>
                    <a:pt x="10" y="18"/>
                    <a:pt x="10" y="18"/>
                  </a:cubicBezTo>
                  <a:cubicBezTo>
                    <a:pt x="9" y="17"/>
                    <a:pt x="1" y="13"/>
                    <a:pt x="0" y="17"/>
                  </a:cubicBezTo>
                  <a:cubicBezTo>
                    <a:pt x="8" y="0"/>
                    <a:pt x="8" y="0"/>
                    <a:pt x="8" y="0"/>
                  </a:cubicBezTo>
                  <a:cubicBezTo>
                    <a:pt x="6" y="3"/>
                    <a:pt x="12" y="9"/>
                    <a:pt x="15" y="10"/>
                  </a:cubicBezTo>
                  <a:cubicBezTo>
                    <a:pt x="88" y="45"/>
                    <a:pt x="88" y="45"/>
                    <a:pt x="88" y="45"/>
                  </a:cubicBezTo>
                  <a:cubicBezTo>
                    <a:pt x="92" y="47"/>
                    <a:pt x="93" y="48"/>
                    <a:pt x="95" y="45"/>
                  </a:cubicBezTo>
                  <a:lnTo>
                    <a:pt x="88" y="60"/>
                  </a:lnTo>
                  <a:close/>
                </a:path>
              </a:pathLst>
            </a:custGeom>
            <a:grpFill/>
            <a:ln>
              <a:noFill/>
            </a:ln>
          </p:spPr>
          <p:txBody>
            <a:bodyPr anchor="ctr"/>
            <a:lstStyle/>
            <a:p>
              <a:pPr algn="ctr"/>
              <a:endParaRPr/>
            </a:p>
          </p:txBody>
        </p:sp>
        <p:sp>
          <p:nvSpPr>
            <p:cNvPr id="422" name="îṥľîḓê"/>
            <p:cNvSpPr/>
            <p:nvPr/>
          </p:nvSpPr>
          <p:spPr bwMode="auto">
            <a:xfrm>
              <a:off x="7083910" y="1193028"/>
              <a:ext cx="132761" cy="84968"/>
            </a:xfrm>
            <a:custGeom>
              <a:avLst/>
              <a:gdLst>
                <a:gd name="T0" fmla="*/ 80 w 95"/>
                <a:gd name="T1" fmla="*/ 49 h 61"/>
                <a:gd name="T2" fmla="*/ 18 w 95"/>
                <a:gd name="T3" fmla="*/ 16 h 61"/>
                <a:gd name="T4" fmla="*/ 0 w 95"/>
                <a:gd name="T5" fmla="*/ 11 h 61"/>
                <a:gd name="T6" fmla="*/ 6 w 95"/>
                <a:gd name="T7" fmla="*/ 0 h 61"/>
                <a:gd name="T8" fmla="*/ 14 w 95"/>
                <a:gd name="T9" fmla="*/ 7 h 61"/>
                <a:gd name="T10" fmla="*/ 84 w 95"/>
                <a:gd name="T11" fmla="*/ 45 h 61"/>
                <a:gd name="T12" fmla="*/ 94 w 95"/>
                <a:gd name="T13" fmla="*/ 45 h 61"/>
                <a:gd name="T14" fmla="*/ 88 w 95"/>
                <a:gd name="T15" fmla="*/ 60 h 61"/>
                <a:gd name="T16" fmla="*/ 80 w 95"/>
                <a:gd name="T17"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1">
                  <a:moveTo>
                    <a:pt x="80" y="49"/>
                  </a:moveTo>
                  <a:cubicBezTo>
                    <a:pt x="62" y="38"/>
                    <a:pt x="40" y="26"/>
                    <a:pt x="18" y="16"/>
                  </a:cubicBezTo>
                  <a:cubicBezTo>
                    <a:pt x="15" y="14"/>
                    <a:pt x="2" y="8"/>
                    <a:pt x="0" y="11"/>
                  </a:cubicBezTo>
                  <a:cubicBezTo>
                    <a:pt x="6" y="0"/>
                    <a:pt x="6" y="0"/>
                    <a:pt x="6" y="0"/>
                  </a:cubicBezTo>
                  <a:cubicBezTo>
                    <a:pt x="5" y="2"/>
                    <a:pt x="12" y="6"/>
                    <a:pt x="14" y="7"/>
                  </a:cubicBezTo>
                  <a:cubicBezTo>
                    <a:pt x="84" y="45"/>
                    <a:pt x="84" y="45"/>
                    <a:pt x="84" y="45"/>
                  </a:cubicBezTo>
                  <a:cubicBezTo>
                    <a:pt x="87" y="47"/>
                    <a:pt x="91" y="48"/>
                    <a:pt x="94" y="45"/>
                  </a:cubicBezTo>
                  <a:cubicBezTo>
                    <a:pt x="95" y="52"/>
                    <a:pt x="90" y="61"/>
                    <a:pt x="88" y="60"/>
                  </a:cubicBezTo>
                  <a:cubicBezTo>
                    <a:pt x="85" y="59"/>
                    <a:pt x="92" y="57"/>
                    <a:pt x="80" y="49"/>
                  </a:cubicBezTo>
                  <a:close/>
                </a:path>
              </a:pathLst>
            </a:custGeom>
            <a:grpFill/>
            <a:ln>
              <a:noFill/>
            </a:ln>
          </p:spPr>
          <p:txBody>
            <a:bodyPr anchor="ctr"/>
            <a:lstStyle/>
            <a:p>
              <a:pPr algn="ctr"/>
              <a:endParaRPr/>
            </a:p>
          </p:txBody>
        </p:sp>
        <p:sp>
          <p:nvSpPr>
            <p:cNvPr id="423" name="ïṣḷíďê"/>
            <p:cNvSpPr/>
            <p:nvPr/>
          </p:nvSpPr>
          <p:spPr bwMode="auto">
            <a:xfrm>
              <a:off x="7066650" y="1218253"/>
              <a:ext cx="126124" cy="86296"/>
            </a:xfrm>
            <a:custGeom>
              <a:avLst/>
              <a:gdLst>
                <a:gd name="T0" fmla="*/ 85 w 90"/>
                <a:gd name="T1" fmla="*/ 62 h 62"/>
                <a:gd name="T2" fmla="*/ 83 w 90"/>
                <a:gd name="T3" fmla="*/ 59 h 62"/>
                <a:gd name="T4" fmla="*/ 16 w 90"/>
                <a:gd name="T5" fmla="*/ 16 h 62"/>
                <a:gd name="T6" fmla="*/ 0 w 90"/>
                <a:gd name="T7" fmla="*/ 11 h 62"/>
                <a:gd name="T8" fmla="*/ 8 w 90"/>
                <a:gd name="T9" fmla="*/ 0 h 62"/>
                <a:gd name="T10" fmla="*/ 18 w 90"/>
                <a:gd name="T11" fmla="*/ 9 h 62"/>
                <a:gd name="T12" fmla="*/ 88 w 90"/>
                <a:gd name="T13" fmla="*/ 53 h 62"/>
                <a:gd name="T14" fmla="*/ 90 w 90"/>
                <a:gd name="T15" fmla="*/ 53 h 62"/>
                <a:gd name="T16" fmla="*/ 85 w 90"/>
                <a:gd name="T17"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62">
                  <a:moveTo>
                    <a:pt x="85" y="62"/>
                  </a:moveTo>
                  <a:cubicBezTo>
                    <a:pt x="85" y="61"/>
                    <a:pt x="85" y="60"/>
                    <a:pt x="83" y="59"/>
                  </a:cubicBezTo>
                  <a:cubicBezTo>
                    <a:pt x="16" y="16"/>
                    <a:pt x="16" y="16"/>
                    <a:pt x="16" y="16"/>
                  </a:cubicBezTo>
                  <a:cubicBezTo>
                    <a:pt x="13" y="14"/>
                    <a:pt x="3" y="8"/>
                    <a:pt x="0" y="11"/>
                  </a:cubicBezTo>
                  <a:cubicBezTo>
                    <a:pt x="8" y="0"/>
                    <a:pt x="8" y="0"/>
                    <a:pt x="8" y="0"/>
                  </a:cubicBezTo>
                  <a:cubicBezTo>
                    <a:pt x="7" y="3"/>
                    <a:pt x="16" y="8"/>
                    <a:pt x="18" y="9"/>
                  </a:cubicBezTo>
                  <a:cubicBezTo>
                    <a:pt x="88" y="53"/>
                    <a:pt x="88" y="53"/>
                    <a:pt x="88" y="53"/>
                  </a:cubicBezTo>
                  <a:cubicBezTo>
                    <a:pt x="89" y="53"/>
                    <a:pt x="90" y="54"/>
                    <a:pt x="90" y="53"/>
                  </a:cubicBezTo>
                  <a:lnTo>
                    <a:pt x="85" y="62"/>
                  </a:lnTo>
                  <a:close/>
                </a:path>
              </a:pathLst>
            </a:custGeom>
            <a:grpFill/>
            <a:ln>
              <a:noFill/>
            </a:ln>
          </p:spPr>
          <p:txBody>
            <a:bodyPr anchor="ctr"/>
            <a:lstStyle/>
            <a:p>
              <a:pPr algn="ctr"/>
              <a:endParaRPr/>
            </a:p>
          </p:txBody>
        </p:sp>
        <p:sp>
          <p:nvSpPr>
            <p:cNvPr id="424" name="ïşlîdê"/>
            <p:cNvSpPr/>
            <p:nvPr/>
          </p:nvSpPr>
          <p:spPr bwMode="auto">
            <a:xfrm>
              <a:off x="7053374" y="1244805"/>
              <a:ext cx="116830" cy="96917"/>
            </a:xfrm>
            <a:custGeom>
              <a:avLst/>
              <a:gdLst>
                <a:gd name="T0" fmla="*/ 84 w 84"/>
                <a:gd name="T1" fmla="*/ 59 h 70"/>
                <a:gd name="T2" fmla="*/ 81 w 84"/>
                <a:gd name="T3" fmla="*/ 59 h 70"/>
                <a:gd name="T4" fmla="*/ 7 w 84"/>
                <a:gd name="T5" fmla="*/ 3 h 70"/>
                <a:gd name="T6" fmla="*/ 5 w 84"/>
                <a:gd name="T7" fmla="*/ 0 h 70"/>
                <a:gd name="T8" fmla="*/ 0 w 84"/>
                <a:gd name="T9" fmla="*/ 7 h 70"/>
                <a:gd name="T10" fmla="*/ 3 w 84"/>
                <a:gd name="T11" fmla="*/ 7 h 70"/>
                <a:gd name="T12" fmla="*/ 77 w 84"/>
                <a:gd name="T13" fmla="*/ 67 h 70"/>
                <a:gd name="T14" fmla="*/ 78 w 84"/>
                <a:gd name="T15" fmla="*/ 70 h 70"/>
                <a:gd name="T16" fmla="*/ 84 w 84"/>
                <a:gd name="T17" fmla="*/ 5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70">
                  <a:moveTo>
                    <a:pt x="84" y="59"/>
                  </a:moveTo>
                  <a:cubicBezTo>
                    <a:pt x="84" y="60"/>
                    <a:pt x="83" y="60"/>
                    <a:pt x="81" y="59"/>
                  </a:cubicBezTo>
                  <a:cubicBezTo>
                    <a:pt x="7" y="3"/>
                    <a:pt x="7" y="3"/>
                    <a:pt x="7" y="3"/>
                  </a:cubicBezTo>
                  <a:cubicBezTo>
                    <a:pt x="6" y="2"/>
                    <a:pt x="5" y="1"/>
                    <a:pt x="5" y="0"/>
                  </a:cubicBezTo>
                  <a:cubicBezTo>
                    <a:pt x="0" y="7"/>
                    <a:pt x="0" y="7"/>
                    <a:pt x="0" y="7"/>
                  </a:cubicBezTo>
                  <a:cubicBezTo>
                    <a:pt x="1" y="6"/>
                    <a:pt x="2" y="6"/>
                    <a:pt x="3" y="7"/>
                  </a:cubicBezTo>
                  <a:cubicBezTo>
                    <a:pt x="26" y="22"/>
                    <a:pt x="57" y="50"/>
                    <a:pt x="77" y="67"/>
                  </a:cubicBezTo>
                  <a:cubicBezTo>
                    <a:pt x="79" y="68"/>
                    <a:pt x="79" y="69"/>
                    <a:pt x="78" y="70"/>
                  </a:cubicBezTo>
                  <a:lnTo>
                    <a:pt x="84" y="59"/>
                  </a:lnTo>
                  <a:close/>
                </a:path>
              </a:pathLst>
            </a:custGeom>
            <a:grpFill/>
            <a:ln>
              <a:noFill/>
            </a:ln>
          </p:spPr>
          <p:txBody>
            <a:bodyPr anchor="ctr"/>
            <a:lstStyle/>
            <a:p>
              <a:pPr algn="ctr"/>
              <a:endParaRPr/>
            </a:p>
          </p:txBody>
        </p:sp>
        <p:sp>
          <p:nvSpPr>
            <p:cNvPr id="425" name="îṣḷide"/>
            <p:cNvSpPr/>
            <p:nvPr/>
          </p:nvSpPr>
          <p:spPr bwMode="auto">
            <a:xfrm>
              <a:off x="7013545" y="1287290"/>
              <a:ext cx="119485" cy="120814"/>
            </a:xfrm>
            <a:custGeom>
              <a:avLst/>
              <a:gdLst>
                <a:gd name="T0" fmla="*/ 86 w 86"/>
                <a:gd name="T1" fmla="*/ 72 h 86"/>
                <a:gd name="T2" fmla="*/ 79 w 86"/>
                <a:gd name="T3" fmla="*/ 70 h 86"/>
                <a:gd name="T4" fmla="*/ 12 w 86"/>
                <a:gd name="T5" fmla="*/ 12 h 86"/>
                <a:gd name="T6" fmla="*/ 9 w 86"/>
                <a:gd name="T7" fmla="*/ 4 h 86"/>
                <a:gd name="T8" fmla="*/ 3 w 86"/>
                <a:gd name="T9" fmla="*/ 9 h 86"/>
                <a:gd name="T10" fmla="*/ 0 w 86"/>
                <a:gd name="T11" fmla="*/ 14 h 86"/>
                <a:gd name="T12" fmla="*/ 8 w 86"/>
                <a:gd name="T13" fmla="*/ 17 h 86"/>
                <a:gd name="T14" fmla="*/ 71 w 86"/>
                <a:gd name="T15" fmla="*/ 75 h 86"/>
                <a:gd name="T16" fmla="*/ 76 w 86"/>
                <a:gd name="T17" fmla="*/ 83 h 86"/>
                <a:gd name="T18" fmla="*/ 86 w 86"/>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86">
                  <a:moveTo>
                    <a:pt x="86" y="72"/>
                  </a:moveTo>
                  <a:cubicBezTo>
                    <a:pt x="86" y="72"/>
                    <a:pt x="83" y="74"/>
                    <a:pt x="79" y="70"/>
                  </a:cubicBezTo>
                  <a:cubicBezTo>
                    <a:pt x="74" y="67"/>
                    <a:pt x="12" y="12"/>
                    <a:pt x="12" y="12"/>
                  </a:cubicBezTo>
                  <a:cubicBezTo>
                    <a:pt x="12" y="12"/>
                    <a:pt x="7" y="7"/>
                    <a:pt x="9" y="4"/>
                  </a:cubicBezTo>
                  <a:cubicBezTo>
                    <a:pt x="11" y="0"/>
                    <a:pt x="3" y="9"/>
                    <a:pt x="3" y="9"/>
                  </a:cubicBezTo>
                  <a:cubicBezTo>
                    <a:pt x="0" y="14"/>
                    <a:pt x="0" y="14"/>
                    <a:pt x="0" y="14"/>
                  </a:cubicBezTo>
                  <a:cubicBezTo>
                    <a:pt x="0" y="14"/>
                    <a:pt x="3" y="12"/>
                    <a:pt x="8" y="17"/>
                  </a:cubicBezTo>
                  <a:cubicBezTo>
                    <a:pt x="13" y="21"/>
                    <a:pt x="71" y="75"/>
                    <a:pt x="71" y="75"/>
                  </a:cubicBezTo>
                  <a:cubicBezTo>
                    <a:pt x="71" y="75"/>
                    <a:pt x="76" y="79"/>
                    <a:pt x="76" y="83"/>
                  </a:cubicBezTo>
                  <a:cubicBezTo>
                    <a:pt x="76" y="86"/>
                    <a:pt x="86" y="72"/>
                    <a:pt x="86" y="72"/>
                  </a:cubicBezTo>
                  <a:close/>
                </a:path>
              </a:pathLst>
            </a:custGeom>
            <a:grpFill/>
            <a:ln>
              <a:noFill/>
            </a:ln>
          </p:spPr>
          <p:txBody>
            <a:bodyPr anchor="ctr"/>
            <a:lstStyle/>
            <a:p>
              <a:pPr algn="ctr"/>
              <a:endParaRPr/>
            </a:p>
          </p:txBody>
        </p:sp>
        <p:sp>
          <p:nvSpPr>
            <p:cNvPr id="426" name="ïšḷiḓé"/>
            <p:cNvSpPr/>
            <p:nvPr/>
          </p:nvSpPr>
          <p:spPr bwMode="auto">
            <a:xfrm>
              <a:off x="6990977" y="1312513"/>
              <a:ext cx="114175" cy="110193"/>
            </a:xfrm>
            <a:custGeom>
              <a:avLst/>
              <a:gdLst>
                <a:gd name="T0" fmla="*/ 73 w 82"/>
                <a:gd name="T1" fmla="*/ 70 h 79"/>
                <a:gd name="T2" fmla="*/ 12 w 82"/>
                <a:gd name="T3" fmla="*/ 12 h 79"/>
                <a:gd name="T4" fmla="*/ 9 w 82"/>
                <a:gd name="T5" fmla="*/ 3 h 79"/>
                <a:gd name="T6" fmla="*/ 2 w 82"/>
                <a:gd name="T7" fmla="*/ 9 h 79"/>
                <a:gd name="T8" fmla="*/ 0 w 82"/>
                <a:gd name="T9" fmla="*/ 13 h 79"/>
                <a:gd name="T10" fmla="*/ 8 w 82"/>
                <a:gd name="T11" fmla="*/ 16 h 79"/>
                <a:gd name="T12" fmla="*/ 69 w 82"/>
                <a:gd name="T13" fmla="*/ 71 h 79"/>
                <a:gd name="T14" fmla="*/ 73 w 82"/>
                <a:gd name="T15" fmla="*/ 70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79">
                  <a:moveTo>
                    <a:pt x="73" y="70"/>
                  </a:moveTo>
                  <a:cubicBezTo>
                    <a:pt x="64" y="62"/>
                    <a:pt x="12" y="12"/>
                    <a:pt x="12" y="12"/>
                  </a:cubicBezTo>
                  <a:cubicBezTo>
                    <a:pt x="12" y="12"/>
                    <a:pt x="7" y="6"/>
                    <a:pt x="9" y="3"/>
                  </a:cubicBezTo>
                  <a:cubicBezTo>
                    <a:pt x="11" y="0"/>
                    <a:pt x="2" y="9"/>
                    <a:pt x="2" y="9"/>
                  </a:cubicBezTo>
                  <a:cubicBezTo>
                    <a:pt x="0" y="13"/>
                    <a:pt x="0" y="13"/>
                    <a:pt x="0" y="13"/>
                  </a:cubicBezTo>
                  <a:cubicBezTo>
                    <a:pt x="0" y="13"/>
                    <a:pt x="3" y="11"/>
                    <a:pt x="8" y="16"/>
                  </a:cubicBezTo>
                  <a:cubicBezTo>
                    <a:pt x="13" y="21"/>
                    <a:pt x="69" y="71"/>
                    <a:pt x="69" y="71"/>
                  </a:cubicBezTo>
                  <a:cubicBezTo>
                    <a:pt x="81" y="79"/>
                    <a:pt x="82" y="78"/>
                    <a:pt x="73" y="70"/>
                  </a:cubicBezTo>
                  <a:close/>
                </a:path>
              </a:pathLst>
            </a:custGeom>
            <a:grpFill/>
            <a:ln>
              <a:noFill/>
            </a:ln>
          </p:spPr>
          <p:txBody>
            <a:bodyPr anchor="ctr"/>
            <a:lstStyle/>
            <a:p>
              <a:pPr algn="ctr"/>
              <a:endParaRPr/>
            </a:p>
          </p:txBody>
        </p:sp>
        <p:sp>
          <p:nvSpPr>
            <p:cNvPr id="427" name="í$ḻïḋê"/>
            <p:cNvSpPr/>
            <p:nvPr/>
          </p:nvSpPr>
          <p:spPr bwMode="auto">
            <a:xfrm>
              <a:off x="6969733" y="1332428"/>
              <a:ext cx="107538" cy="122140"/>
            </a:xfrm>
            <a:custGeom>
              <a:avLst/>
              <a:gdLst>
                <a:gd name="T0" fmla="*/ 77 w 77"/>
                <a:gd name="T1" fmla="*/ 75 h 88"/>
                <a:gd name="T2" fmla="*/ 71 w 77"/>
                <a:gd name="T3" fmla="*/ 73 h 88"/>
                <a:gd name="T4" fmla="*/ 13 w 77"/>
                <a:gd name="T5" fmla="*/ 11 h 88"/>
                <a:gd name="T6" fmla="*/ 10 w 77"/>
                <a:gd name="T7" fmla="*/ 3 h 88"/>
                <a:gd name="T8" fmla="*/ 3 w 77"/>
                <a:gd name="T9" fmla="*/ 7 h 88"/>
                <a:gd name="T10" fmla="*/ 0 w 77"/>
                <a:gd name="T11" fmla="*/ 11 h 88"/>
                <a:gd name="T12" fmla="*/ 8 w 77"/>
                <a:gd name="T13" fmla="*/ 15 h 88"/>
                <a:gd name="T14" fmla="*/ 63 w 77"/>
                <a:gd name="T15" fmla="*/ 77 h 88"/>
                <a:gd name="T16" fmla="*/ 67 w 77"/>
                <a:gd name="T17" fmla="*/ 84 h 88"/>
                <a:gd name="T18" fmla="*/ 77 w 77"/>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8">
                  <a:moveTo>
                    <a:pt x="77" y="75"/>
                  </a:moveTo>
                  <a:cubicBezTo>
                    <a:pt x="77" y="75"/>
                    <a:pt x="75" y="77"/>
                    <a:pt x="71" y="73"/>
                  </a:cubicBezTo>
                  <a:cubicBezTo>
                    <a:pt x="67" y="69"/>
                    <a:pt x="13" y="11"/>
                    <a:pt x="13" y="11"/>
                  </a:cubicBezTo>
                  <a:cubicBezTo>
                    <a:pt x="13" y="11"/>
                    <a:pt x="8" y="6"/>
                    <a:pt x="10" y="3"/>
                  </a:cubicBezTo>
                  <a:cubicBezTo>
                    <a:pt x="12" y="0"/>
                    <a:pt x="3" y="7"/>
                    <a:pt x="3" y="7"/>
                  </a:cubicBezTo>
                  <a:cubicBezTo>
                    <a:pt x="0" y="11"/>
                    <a:pt x="0" y="11"/>
                    <a:pt x="0" y="11"/>
                  </a:cubicBezTo>
                  <a:cubicBezTo>
                    <a:pt x="0" y="11"/>
                    <a:pt x="4" y="10"/>
                    <a:pt x="8" y="15"/>
                  </a:cubicBezTo>
                  <a:cubicBezTo>
                    <a:pt x="13" y="20"/>
                    <a:pt x="63" y="77"/>
                    <a:pt x="63" y="77"/>
                  </a:cubicBezTo>
                  <a:cubicBezTo>
                    <a:pt x="63" y="77"/>
                    <a:pt x="68" y="81"/>
                    <a:pt x="67" y="84"/>
                  </a:cubicBezTo>
                  <a:cubicBezTo>
                    <a:pt x="67" y="88"/>
                    <a:pt x="77" y="75"/>
                    <a:pt x="77" y="75"/>
                  </a:cubicBezTo>
                  <a:close/>
                </a:path>
              </a:pathLst>
            </a:custGeom>
            <a:grpFill/>
            <a:ln>
              <a:noFill/>
            </a:ln>
          </p:spPr>
          <p:txBody>
            <a:bodyPr anchor="ctr"/>
            <a:lstStyle/>
            <a:p>
              <a:pPr algn="ctr"/>
              <a:endParaRPr/>
            </a:p>
          </p:txBody>
        </p:sp>
        <p:sp>
          <p:nvSpPr>
            <p:cNvPr id="428" name="îŝľiḑè"/>
            <p:cNvSpPr/>
            <p:nvPr/>
          </p:nvSpPr>
          <p:spPr bwMode="auto">
            <a:xfrm>
              <a:off x="6945837" y="1352343"/>
              <a:ext cx="108864" cy="127450"/>
            </a:xfrm>
            <a:custGeom>
              <a:avLst/>
              <a:gdLst>
                <a:gd name="T0" fmla="*/ 78 w 78"/>
                <a:gd name="T1" fmla="*/ 80 h 92"/>
                <a:gd name="T2" fmla="*/ 68 w 78"/>
                <a:gd name="T3" fmla="*/ 77 h 92"/>
                <a:gd name="T4" fmla="*/ 13 w 78"/>
                <a:gd name="T5" fmla="*/ 10 h 92"/>
                <a:gd name="T6" fmla="*/ 11 w 78"/>
                <a:gd name="T7" fmla="*/ 3 h 92"/>
                <a:gd name="T8" fmla="*/ 3 w 78"/>
                <a:gd name="T9" fmla="*/ 9 h 92"/>
                <a:gd name="T10" fmla="*/ 0 w 78"/>
                <a:gd name="T11" fmla="*/ 13 h 92"/>
                <a:gd name="T12" fmla="*/ 7 w 78"/>
                <a:gd name="T13" fmla="*/ 17 h 92"/>
                <a:gd name="T14" fmla="*/ 62 w 78"/>
                <a:gd name="T15" fmla="*/ 81 h 92"/>
                <a:gd name="T16" fmla="*/ 65 w 78"/>
                <a:gd name="T17" fmla="*/ 88 h 92"/>
                <a:gd name="T18" fmla="*/ 78 w 78"/>
                <a:gd name="T19" fmla="*/ 8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92">
                  <a:moveTo>
                    <a:pt x="78" y="80"/>
                  </a:moveTo>
                  <a:cubicBezTo>
                    <a:pt x="78" y="80"/>
                    <a:pt x="72" y="81"/>
                    <a:pt x="68" y="77"/>
                  </a:cubicBezTo>
                  <a:cubicBezTo>
                    <a:pt x="64" y="73"/>
                    <a:pt x="13" y="10"/>
                    <a:pt x="13" y="10"/>
                  </a:cubicBezTo>
                  <a:cubicBezTo>
                    <a:pt x="13" y="10"/>
                    <a:pt x="9" y="6"/>
                    <a:pt x="11" y="3"/>
                  </a:cubicBezTo>
                  <a:cubicBezTo>
                    <a:pt x="13" y="0"/>
                    <a:pt x="3" y="9"/>
                    <a:pt x="3" y="9"/>
                  </a:cubicBezTo>
                  <a:cubicBezTo>
                    <a:pt x="0" y="13"/>
                    <a:pt x="0" y="13"/>
                    <a:pt x="0" y="13"/>
                  </a:cubicBezTo>
                  <a:cubicBezTo>
                    <a:pt x="0" y="13"/>
                    <a:pt x="3" y="12"/>
                    <a:pt x="7" y="17"/>
                  </a:cubicBezTo>
                  <a:cubicBezTo>
                    <a:pt x="12" y="23"/>
                    <a:pt x="62" y="81"/>
                    <a:pt x="62" y="81"/>
                  </a:cubicBezTo>
                  <a:cubicBezTo>
                    <a:pt x="62" y="81"/>
                    <a:pt x="65" y="84"/>
                    <a:pt x="65" y="88"/>
                  </a:cubicBezTo>
                  <a:cubicBezTo>
                    <a:pt x="64" y="92"/>
                    <a:pt x="78" y="80"/>
                    <a:pt x="78" y="80"/>
                  </a:cubicBezTo>
                  <a:close/>
                </a:path>
              </a:pathLst>
            </a:custGeom>
            <a:grpFill/>
            <a:ln>
              <a:noFill/>
            </a:ln>
          </p:spPr>
          <p:txBody>
            <a:bodyPr anchor="ctr"/>
            <a:lstStyle/>
            <a:p>
              <a:pPr algn="ctr"/>
              <a:endParaRPr/>
            </a:p>
          </p:txBody>
        </p:sp>
        <p:sp>
          <p:nvSpPr>
            <p:cNvPr id="429" name="ïŝļiḋé"/>
            <p:cNvSpPr/>
            <p:nvPr/>
          </p:nvSpPr>
          <p:spPr bwMode="auto">
            <a:xfrm>
              <a:off x="6917956" y="1369600"/>
              <a:ext cx="108864" cy="140726"/>
            </a:xfrm>
            <a:custGeom>
              <a:avLst/>
              <a:gdLst>
                <a:gd name="T0" fmla="*/ 78 w 78"/>
                <a:gd name="T1" fmla="*/ 84 h 101"/>
                <a:gd name="T2" fmla="*/ 68 w 78"/>
                <a:gd name="T3" fmla="*/ 79 h 101"/>
                <a:gd name="T4" fmla="*/ 16 w 78"/>
                <a:gd name="T5" fmla="*/ 12 h 101"/>
                <a:gd name="T6" fmla="*/ 13 w 78"/>
                <a:gd name="T7" fmla="*/ 3 h 101"/>
                <a:gd name="T8" fmla="*/ 6 w 78"/>
                <a:gd name="T9" fmla="*/ 12 h 101"/>
                <a:gd name="T10" fmla="*/ 0 w 78"/>
                <a:gd name="T11" fmla="*/ 15 h 101"/>
                <a:gd name="T12" fmla="*/ 8 w 78"/>
                <a:gd name="T13" fmla="*/ 20 h 101"/>
                <a:gd name="T14" fmla="*/ 59 w 78"/>
                <a:gd name="T15" fmla="*/ 89 h 101"/>
                <a:gd name="T16" fmla="*/ 60 w 78"/>
                <a:gd name="T17" fmla="*/ 98 h 101"/>
                <a:gd name="T18" fmla="*/ 78 w 78"/>
                <a:gd name="T19" fmla="*/ 84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101">
                  <a:moveTo>
                    <a:pt x="78" y="84"/>
                  </a:moveTo>
                  <a:cubicBezTo>
                    <a:pt x="78" y="84"/>
                    <a:pt x="72" y="84"/>
                    <a:pt x="68" y="79"/>
                  </a:cubicBezTo>
                  <a:cubicBezTo>
                    <a:pt x="64" y="75"/>
                    <a:pt x="16" y="12"/>
                    <a:pt x="16" y="12"/>
                  </a:cubicBezTo>
                  <a:cubicBezTo>
                    <a:pt x="16" y="12"/>
                    <a:pt x="11" y="6"/>
                    <a:pt x="13" y="3"/>
                  </a:cubicBezTo>
                  <a:cubicBezTo>
                    <a:pt x="16" y="0"/>
                    <a:pt x="6" y="12"/>
                    <a:pt x="6" y="12"/>
                  </a:cubicBezTo>
                  <a:cubicBezTo>
                    <a:pt x="0" y="15"/>
                    <a:pt x="0" y="15"/>
                    <a:pt x="0" y="15"/>
                  </a:cubicBezTo>
                  <a:cubicBezTo>
                    <a:pt x="0" y="15"/>
                    <a:pt x="3" y="14"/>
                    <a:pt x="8" y="20"/>
                  </a:cubicBezTo>
                  <a:cubicBezTo>
                    <a:pt x="12" y="25"/>
                    <a:pt x="59" y="89"/>
                    <a:pt x="59" y="89"/>
                  </a:cubicBezTo>
                  <a:cubicBezTo>
                    <a:pt x="59" y="89"/>
                    <a:pt x="64" y="93"/>
                    <a:pt x="60" y="98"/>
                  </a:cubicBezTo>
                  <a:cubicBezTo>
                    <a:pt x="59" y="101"/>
                    <a:pt x="78" y="84"/>
                    <a:pt x="78" y="84"/>
                  </a:cubicBezTo>
                  <a:close/>
                </a:path>
              </a:pathLst>
            </a:custGeom>
            <a:grpFill/>
            <a:ln>
              <a:noFill/>
            </a:ln>
          </p:spPr>
          <p:txBody>
            <a:bodyPr anchor="ctr"/>
            <a:lstStyle/>
            <a:p>
              <a:pPr algn="ctr"/>
              <a:endParaRPr/>
            </a:p>
          </p:txBody>
        </p:sp>
        <p:sp>
          <p:nvSpPr>
            <p:cNvPr id="430" name="íṩľîďé"/>
            <p:cNvSpPr/>
            <p:nvPr/>
          </p:nvSpPr>
          <p:spPr bwMode="auto">
            <a:xfrm>
              <a:off x="6195734" y="1466517"/>
              <a:ext cx="104883" cy="90278"/>
            </a:xfrm>
            <a:custGeom>
              <a:avLst/>
              <a:gdLst>
                <a:gd name="T0" fmla="*/ 68 w 75"/>
                <a:gd name="T1" fmla="*/ 2 h 65"/>
                <a:gd name="T2" fmla="*/ 67 w 75"/>
                <a:gd name="T3" fmla="*/ 5 h 65"/>
                <a:gd name="T4" fmla="*/ 59 w 75"/>
                <a:gd name="T5" fmla="*/ 17 h 65"/>
                <a:gd name="T6" fmla="*/ 64 w 75"/>
                <a:gd name="T7" fmla="*/ 22 h 65"/>
                <a:gd name="T8" fmla="*/ 72 w 75"/>
                <a:gd name="T9" fmla="*/ 31 h 65"/>
                <a:gd name="T10" fmla="*/ 73 w 75"/>
                <a:gd name="T11" fmla="*/ 39 h 65"/>
                <a:gd name="T12" fmla="*/ 69 w 75"/>
                <a:gd name="T13" fmla="*/ 41 h 65"/>
                <a:gd name="T14" fmla="*/ 58 w 75"/>
                <a:gd name="T15" fmla="*/ 40 h 65"/>
                <a:gd name="T16" fmla="*/ 58 w 75"/>
                <a:gd name="T17" fmla="*/ 34 h 65"/>
                <a:gd name="T18" fmla="*/ 48 w 75"/>
                <a:gd name="T19" fmla="*/ 27 h 65"/>
                <a:gd name="T20" fmla="*/ 44 w 75"/>
                <a:gd name="T21" fmla="*/ 38 h 65"/>
                <a:gd name="T22" fmla="*/ 52 w 75"/>
                <a:gd name="T23" fmla="*/ 41 h 65"/>
                <a:gd name="T24" fmla="*/ 52 w 75"/>
                <a:gd name="T25" fmla="*/ 51 h 65"/>
                <a:gd name="T26" fmla="*/ 45 w 75"/>
                <a:gd name="T27" fmla="*/ 51 h 65"/>
                <a:gd name="T28" fmla="*/ 26 w 75"/>
                <a:gd name="T29" fmla="*/ 48 h 65"/>
                <a:gd name="T30" fmla="*/ 16 w 75"/>
                <a:gd name="T31" fmla="*/ 55 h 65"/>
                <a:gd name="T32" fmla="*/ 5 w 75"/>
                <a:gd name="T33" fmla="*/ 65 h 65"/>
                <a:gd name="T34" fmla="*/ 4 w 75"/>
                <a:gd name="T35" fmla="*/ 64 h 65"/>
                <a:gd name="T36" fmla="*/ 6 w 75"/>
                <a:gd name="T37" fmla="*/ 59 h 65"/>
                <a:gd name="T38" fmla="*/ 17 w 75"/>
                <a:gd name="T39" fmla="*/ 48 h 65"/>
                <a:gd name="T40" fmla="*/ 19 w 75"/>
                <a:gd name="T41" fmla="*/ 33 h 65"/>
                <a:gd name="T42" fmla="*/ 33 w 75"/>
                <a:gd name="T43" fmla="*/ 28 h 65"/>
                <a:gd name="T44" fmla="*/ 38 w 75"/>
                <a:gd name="T45" fmla="*/ 24 h 65"/>
                <a:gd name="T46" fmla="*/ 28 w 75"/>
                <a:gd name="T47" fmla="*/ 21 h 65"/>
                <a:gd name="T48" fmla="*/ 23 w 75"/>
                <a:gd name="T49" fmla="*/ 21 h 65"/>
                <a:gd name="T50" fmla="*/ 16 w 75"/>
                <a:gd name="T51" fmla="*/ 21 h 65"/>
                <a:gd name="T52" fmla="*/ 10 w 75"/>
                <a:gd name="T53" fmla="*/ 27 h 65"/>
                <a:gd name="T54" fmla="*/ 3 w 75"/>
                <a:gd name="T55" fmla="*/ 30 h 65"/>
                <a:gd name="T56" fmla="*/ 1 w 75"/>
                <a:gd name="T57" fmla="*/ 24 h 65"/>
                <a:gd name="T58" fmla="*/ 9 w 75"/>
                <a:gd name="T59" fmla="*/ 13 h 65"/>
                <a:gd name="T60" fmla="*/ 13 w 75"/>
                <a:gd name="T61" fmla="*/ 10 h 65"/>
                <a:gd name="T62" fmla="*/ 19 w 75"/>
                <a:gd name="T63" fmla="*/ 14 h 65"/>
                <a:gd name="T64" fmla="*/ 23 w 75"/>
                <a:gd name="T65" fmla="*/ 14 h 65"/>
                <a:gd name="T66" fmla="*/ 42 w 75"/>
                <a:gd name="T67" fmla="*/ 15 h 65"/>
                <a:gd name="T68" fmla="*/ 46 w 75"/>
                <a:gd name="T69" fmla="*/ 16 h 65"/>
                <a:gd name="T70" fmla="*/ 50 w 75"/>
                <a:gd name="T71" fmla="*/ 14 h 65"/>
                <a:gd name="T72" fmla="*/ 65 w 75"/>
                <a:gd name="T73" fmla="*/ 2 h 65"/>
                <a:gd name="T74" fmla="*/ 68 w 75"/>
                <a:gd name="T75" fmla="*/ 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5" h="65">
                  <a:moveTo>
                    <a:pt x="68" y="2"/>
                  </a:moveTo>
                  <a:cubicBezTo>
                    <a:pt x="69" y="3"/>
                    <a:pt x="68" y="4"/>
                    <a:pt x="67" y="5"/>
                  </a:cubicBezTo>
                  <a:cubicBezTo>
                    <a:pt x="66" y="7"/>
                    <a:pt x="58" y="14"/>
                    <a:pt x="59" y="17"/>
                  </a:cubicBezTo>
                  <a:cubicBezTo>
                    <a:pt x="59" y="19"/>
                    <a:pt x="63" y="21"/>
                    <a:pt x="64" y="22"/>
                  </a:cubicBezTo>
                  <a:cubicBezTo>
                    <a:pt x="67" y="25"/>
                    <a:pt x="70" y="28"/>
                    <a:pt x="72" y="31"/>
                  </a:cubicBezTo>
                  <a:cubicBezTo>
                    <a:pt x="73" y="33"/>
                    <a:pt x="75" y="36"/>
                    <a:pt x="73" y="39"/>
                  </a:cubicBezTo>
                  <a:cubicBezTo>
                    <a:pt x="72" y="40"/>
                    <a:pt x="71" y="41"/>
                    <a:pt x="69" y="41"/>
                  </a:cubicBezTo>
                  <a:cubicBezTo>
                    <a:pt x="66" y="42"/>
                    <a:pt x="59" y="43"/>
                    <a:pt x="58" y="40"/>
                  </a:cubicBezTo>
                  <a:cubicBezTo>
                    <a:pt x="56" y="38"/>
                    <a:pt x="59" y="36"/>
                    <a:pt x="58" y="34"/>
                  </a:cubicBezTo>
                  <a:cubicBezTo>
                    <a:pt x="58" y="31"/>
                    <a:pt x="53" y="24"/>
                    <a:pt x="48" y="27"/>
                  </a:cubicBezTo>
                  <a:cubicBezTo>
                    <a:pt x="45" y="29"/>
                    <a:pt x="44" y="33"/>
                    <a:pt x="44" y="38"/>
                  </a:cubicBezTo>
                  <a:cubicBezTo>
                    <a:pt x="44" y="43"/>
                    <a:pt x="48" y="40"/>
                    <a:pt x="52" y="41"/>
                  </a:cubicBezTo>
                  <a:cubicBezTo>
                    <a:pt x="54" y="42"/>
                    <a:pt x="54" y="48"/>
                    <a:pt x="52" y="51"/>
                  </a:cubicBezTo>
                  <a:cubicBezTo>
                    <a:pt x="50" y="53"/>
                    <a:pt x="47" y="52"/>
                    <a:pt x="45" y="51"/>
                  </a:cubicBezTo>
                  <a:cubicBezTo>
                    <a:pt x="41" y="49"/>
                    <a:pt x="31" y="46"/>
                    <a:pt x="26" y="48"/>
                  </a:cubicBezTo>
                  <a:cubicBezTo>
                    <a:pt x="22" y="49"/>
                    <a:pt x="19" y="53"/>
                    <a:pt x="16" y="55"/>
                  </a:cubicBezTo>
                  <a:cubicBezTo>
                    <a:pt x="14" y="57"/>
                    <a:pt x="7" y="65"/>
                    <a:pt x="5" y="65"/>
                  </a:cubicBezTo>
                  <a:cubicBezTo>
                    <a:pt x="5" y="64"/>
                    <a:pt x="5" y="64"/>
                    <a:pt x="4" y="64"/>
                  </a:cubicBezTo>
                  <a:cubicBezTo>
                    <a:pt x="3" y="62"/>
                    <a:pt x="5" y="60"/>
                    <a:pt x="6" y="59"/>
                  </a:cubicBezTo>
                  <a:cubicBezTo>
                    <a:pt x="10" y="56"/>
                    <a:pt x="15" y="53"/>
                    <a:pt x="17" y="48"/>
                  </a:cubicBezTo>
                  <a:cubicBezTo>
                    <a:pt x="18" y="43"/>
                    <a:pt x="15" y="35"/>
                    <a:pt x="19" y="33"/>
                  </a:cubicBezTo>
                  <a:cubicBezTo>
                    <a:pt x="22" y="31"/>
                    <a:pt x="29" y="29"/>
                    <a:pt x="33" y="28"/>
                  </a:cubicBezTo>
                  <a:cubicBezTo>
                    <a:pt x="35" y="27"/>
                    <a:pt x="38" y="27"/>
                    <a:pt x="38" y="24"/>
                  </a:cubicBezTo>
                  <a:cubicBezTo>
                    <a:pt x="36" y="21"/>
                    <a:pt x="32" y="21"/>
                    <a:pt x="28" y="21"/>
                  </a:cubicBezTo>
                  <a:cubicBezTo>
                    <a:pt x="27" y="21"/>
                    <a:pt x="25" y="21"/>
                    <a:pt x="23" y="21"/>
                  </a:cubicBezTo>
                  <a:cubicBezTo>
                    <a:pt x="21" y="20"/>
                    <a:pt x="18" y="20"/>
                    <a:pt x="16" y="21"/>
                  </a:cubicBezTo>
                  <a:cubicBezTo>
                    <a:pt x="14" y="22"/>
                    <a:pt x="12" y="25"/>
                    <a:pt x="10" y="27"/>
                  </a:cubicBezTo>
                  <a:cubicBezTo>
                    <a:pt x="9" y="28"/>
                    <a:pt x="6" y="31"/>
                    <a:pt x="3" y="30"/>
                  </a:cubicBezTo>
                  <a:cubicBezTo>
                    <a:pt x="1" y="30"/>
                    <a:pt x="0" y="27"/>
                    <a:pt x="1" y="24"/>
                  </a:cubicBezTo>
                  <a:cubicBezTo>
                    <a:pt x="3" y="21"/>
                    <a:pt x="6" y="16"/>
                    <a:pt x="9" y="13"/>
                  </a:cubicBezTo>
                  <a:cubicBezTo>
                    <a:pt x="10" y="12"/>
                    <a:pt x="11" y="9"/>
                    <a:pt x="13" y="10"/>
                  </a:cubicBezTo>
                  <a:cubicBezTo>
                    <a:pt x="16" y="10"/>
                    <a:pt x="16" y="14"/>
                    <a:pt x="19" y="14"/>
                  </a:cubicBezTo>
                  <a:cubicBezTo>
                    <a:pt x="20" y="15"/>
                    <a:pt x="21" y="14"/>
                    <a:pt x="23" y="14"/>
                  </a:cubicBezTo>
                  <a:cubicBezTo>
                    <a:pt x="29" y="13"/>
                    <a:pt x="36" y="13"/>
                    <a:pt x="42" y="15"/>
                  </a:cubicBezTo>
                  <a:cubicBezTo>
                    <a:pt x="43" y="15"/>
                    <a:pt x="45" y="16"/>
                    <a:pt x="46" y="16"/>
                  </a:cubicBezTo>
                  <a:cubicBezTo>
                    <a:pt x="48" y="15"/>
                    <a:pt x="49" y="15"/>
                    <a:pt x="50" y="14"/>
                  </a:cubicBezTo>
                  <a:cubicBezTo>
                    <a:pt x="56" y="11"/>
                    <a:pt x="60" y="6"/>
                    <a:pt x="65" y="2"/>
                  </a:cubicBezTo>
                  <a:cubicBezTo>
                    <a:pt x="66" y="2"/>
                    <a:pt x="68" y="0"/>
                    <a:pt x="68" y="2"/>
                  </a:cubicBezTo>
                  <a:close/>
                </a:path>
              </a:pathLst>
            </a:custGeom>
            <a:grpFill/>
            <a:ln>
              <a:noFill/>
            </a:ln>
          </p:spPr>
          <p:txBody>
            <a:bodyPr anchor="ctr"/>
            <a:lstStyle/>
            <a:p>
              <a:pPr algn="ctr"/>
              <a:endParaRPr/>
            </a:p>
          </p:txBody>
        </p:sp>
        <p:sp>
          <p:nvSpPr>
            <p:cNvPr id="431" name="iṩľíďê"/>
            <p:cNvSpPr/>
            <p:nvPr/>
          </p:nvSpPr>
          <p:spPr bwMode="auto">
            <a:xfrm>
              <a:off x="6769264" y="1467843"/>
              <a:ext cx="120814" cy="116830"/>
            </a:xfrm>
            <a:custGeom>
              <a:avLst/>
              <a:gdLst>
                <a:gd name="T0" fmla="*/ 44 w 87"/>
                <a:gd name="T1" fmla="*/ 5 h 84"/>
                <a:gd name="T2" fmla="*/ 62 w 87"/>
                <a:gd name="T3" fmla="*/ 11 h 84"/>
                <a:gd name="T4" fmla="*/ 56 w 87"/>
                <a:gd name="T5" fmla="*/ 4 h 84"/>
                <a:gd name="T6" fmla="*/ 63 w 87"/>
                <a:gd name="T7" fmla="*/ 22 h 84"/>
                <a:gd name="T8" fmla="*/ 69 w 87"/>
                <a:gd name="T9" fmla="*/ 29 h 84"/>
                <a:gd name="T10" fmla="*/ 86 w 87"/>
                <a:gd name="T11" fmla="*/ 33 h 84"/>
                <a:gd name="T12" fmla="*/ 73 w 87"/>
                <a:gd name="T13" fmla="*/ 39 h 84"/>
                <a:gd name="T14" fmla="*/ 55 w 87"/>
                <a:gd name="T15" fmla="*/ 38 h 84"/>
                <a:gd name="T16" fmla="*/ 41 w 87"/>
                <a:gd name="T17" fmla="*/ 45 h 84"/>
                <a:gd name="T18" fmla="*/ 17 w 87"/>
                <a:gd name="T19" fmla="*/ 51 h 84"/>
                <a:gd name="T20" fmla="*/ 37 w 87"/>
                <a:gd name="T21" fmla="*/ 42 h 84"/>
                <a:gd name="T22" fmla="*/ 27 w 87"/>
                <a:gd name="T23" fmla="*/ 23 h 84"/>
                <a:gd name="T24" fmla="*/ 28 w 87"/>
                <a:gd name="T25" fmla="*/ 15 h 84"/>
                <a:gd name="T26" fmla="*/ 36 w 87"/>
                <a:gd name="T27" fmla="*/ 33 h 84"/>
                <a:gd name="T28" fmla="*/ 42 w 87"/>
                <a:gd name="T29" fmla="*/ 37 h 84"/>
                <a:gd name="T30" fmla="*/ 44 w 87"/>
                <a:gd name="T31" fmla="*/ 25 h 84"/>
                <a:gd name="T32" fmla="*/ 54 w 87"/>
                <a:gd name="T33" fmla="*/ 21 h 84"/>
                <a:gd name="T34" fmla="*/ 41 w 87"/>
                <a:gd name="T35" fmla="*/ 2 h 84"/>
                <a:gd name="T36" fmla="*/ 17 w 87"/>
                <a:gd name="T37" fmla="*/ 33 h 84"/>
                <a:gd name="T38" fmla="*/ 23 w 87"/>
                <a:gd name="T39" fmla="*/ 38 h 84"/>
                <a:gd name="T40" fmla="*/ 57 w 87"/>
                <a:gd name="T41" fmla="*/ 48 h 84"/>
                <a:gd name="T42" fmla="*/ 30 w 87"/>
                <a:gd name="T43" fmla="*/ 60 h 84"/>
                <a:gd name="T44" fmla="*/ 35 w 87"/>
                <a:gd name="T45" fmla="*/ 61 h 84"/>
                <a:gd name="T46" fmla="*/ 50 w 87"/>
                <a:gd name="T47" fmla="*/ 63 h 84"/>
                <a:gd name="T48" fmla="*/ 49 w 87"/>
                <a:gd name="T49" fmla="*/ 70 h 84"/>
                <a:gd name="T50" fmla="*/ 68 w 87"/>
                <a:gd name="T51" fmla="*/ 64 h 84"/>
                <a:gd name="T52" fmla="*/ 67 w 87"/>
                <a:gd name="T53" fmla="*/ 60 h 84"/>
                <a:gd name="T54" fmla="*/ 55 w 87"/>
                <a:gd name="T55" fmla="*/ 57 h 84"/>
                <a:gd name="T56" fmla="*/ 63 w 87"/>
                <a:gd name="T57" fmla="*/ 51 h 84"/>
                <a:gd name="T58" fmla="*/ 6 w 87"/>
                <a:gd name="T59" fmla="*/ 54 h 84"/>
                <a:gd name="T60" fmla="*/ 3 w 87"/>
                <a:gd name="T61" fmla="*/ 65 h 84"/>
                <a:gd name="T62" fmla="*/ 6 w 87"/>
                <a:gd name="T63" fmla="*/ 54 h 84"/>
                <a:gd name="T64" fmla="*/ 61 w 87"/>
                <a:gd name="T65" fmla="*/ 74 h 84"/>
                <a:gd name="T66" fmla="*/ 45 w 87"/>
                <a:gd name="T67" fmla="*/ 84 h 84"/>
                <a:gd name="T68" fmla="*/ 42 w 87"/>
                <a:gd name="T69" fmla="*/ 74 h 84"/>
                <a:gd name="T70" fmla="*/ 44 w 87"/>
                <a:gd name="T71" fmla="*/ 79 h 84"/>
                <a:gd name="T72" fmla="*/ 59 w 87"/>
                <a:gd name="T73" fmla="*/ 7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7" h="84">
                  <a:moveTo>
                    <a:pt x="41" y="2"/>
                  </a:moveTo>
                  <a:cubicBezTo>
                    <a:pt x="43" y="0"/>
                    <a:pt x="44" y="3"/>
                    <a:pt x="44" y="5"/>
                  </a:cubicBezTo>
                  <a:cubicBezTo>
                    <a:pt x="43" y="8"/>
                    <a:pt x="42" y="12"/>
                    <a:pt x="44" y="13"/>
                  </a:cubicBezTo>
                  <a:cubicBezTo>
                    <a:pt x="47" y="15"/>
                    <a:pt x="62" y="18"/>
                    <a:pt x="62" y="11"/>
                  </a:cubicBezTo>
                  <a:cubicBezTo>
                    <a:pt x="61" y="9"/>
                    <a:pt x="59" y="9"/>
                    <a:pt x="57" y="9"/>
                  </a:cubicBezTo>
                  <a:cubicBezTo>
                    <a:pt x="53" y="9"/>
                    <a:pt x="54" y="6"/>
                    <a:pt x="56" y="4"/>
                  </a:cubicBezTo>
                  <a:cubicBezTo>
                    <a:pt x="60" y="2"/>
                    <a:pt x="66" y="1"/>
                    <a:pt x="67" y="6"/>
                  </a:cubicBezTo>
                  <a:cubicBezTo>
                    <a:pt x="68" y="8"/>
                    <a:pt x="64" y="20"/>
                    <a:pt x="63" y="22"/>
                  </a:cubicBezTo>
                  <a:cubicBezTo>
                    <a:pt x="63" y="24"/>
                    <a:pt x="61" y="26"/>
                    <a:pt x="62" y="28"/>
                  </a:cubicBezTo>
                  <a:cubicBezTo>
                    <a:pt x="63" y="30"/>
                    <a:pt x="67" y="29"/>
                    <a:pt x="69" y="29"/>
                  </a:cubicBezTo>
                  <a:cubicBezTo>
                    <a:pt x="74" y="29"/>
                    <a:pt x="82" y="27"/>
                    <a:pt x="85" y="29"/>
                  </a:cubicBezTo>
                  <a:cubicBezTo>
                    <a:pt x="86" y="30"/>
                    <a:pt x="86" y="31"/>
                    <a:pt x="86" y="33"/>
                  </a:cubicBezTo>
                  <a:cubicBezTo>
                    <a:pt x="87" y="37"/>
                    <a:pt x="83" y="37"/>
                    <a:pt x="80" y="38"/>
                  </a:cubicBezTo>
                  <a:cubicBezTo>
                    <a:pt x="78" y="38"/>
                    <a:pt x="75" y="40"/>
                    <a:pt x="73" y="39"/>
                  </a:cubicBezTo>
                  <a:cubicBezTo>
                    <a:pt x="72" y="38"/>
                    <a:pt x="73" y="35"/>
                    <a:pt x="72" y="34"/>
                  </a:cubicBezTo>
                  <a:cubicBezTo>
                    <a:pt x="70" y="32"/>
                    <a:pt x="58" y="37"/>
                    <a:pt x="55" y="38"/>
                  </a:cubicBezTo>
                  <a:cubicBezTo>
                    <a:pt x="52" y="39"/>
                    <a:pt x="48" y="39"/>
                    <a:pt x="46" y="41"/>
                  </a:cubicBezTo>
                  <a:cubicBezTo>
                    <a:pt x="44" y="42"/>
                    <a:pt x="42" y="43"/>
                    <a:pt x="41" y="45"/>
                  </a:cubicBezTo>
                  <a:cubicBezTo>
                    <a:pt x="38" y="50"/>
                    <a:pt x="24" y="51"/>
                    <a:pt x="17" y="53"/>
                  </a:cubicBezTo>
                  <a:cubicBezTo>
                    <a:pt x="15" y="53"/>
                    <a:pt x="16" y="51"/>
                    <a:pt x="17" y="51"/>
                  </a:cubicBezTo>
                  <a:cubicBezTo>
                    <a:pt x="25" y="48"/>
                    <a:pt x="27" y="45"/>
                    <a:pt x="35" y="43"/>
                  </a:cubicBezTo>
                  <a:cubicBezTo>
                    <a:pt x="36" y="43"/>
                    <a:pt x="37" y="43"/>
                    <a:pt x="37" y="42"/>
                  </a:cubicBezTo>
                  <a:cubicBezTo>
                    <a:pt x="38" y="40"/>
                    <a:pt x="34" y="38"/>
                    <a:pt x="33" y="37"/>
                  </a:cubicBezTo>
                  <a:cubicBezTo>
                    <a:pt x="30" y="34"/>
                    <a:pt x="28" y="28"/>
                    <a:pt x="27" y="23"/>
                  </a:cubicBezTo>
                  <a:cubicBezTo>
                    <a:pt x="27" y="21"/>
                    <a:pt x="26" y="16"/>
                    <a:pt x="27" y="15"/>
                  </a:cubicBezTo>
                  <a:cubicBezTo>
                    <a:pt x="27" y="15"/>
                    <a:pt x="27" y="15"/>
                    <a:pt x="28" y="15"/>
                  </a:cubicBezTo>
                  <a:cubicBezTo>
                    <a:pt x="29" y="15"/>
                    <a:pt x="30" y="17"/>
                    <a:pt x="30" y="19"/>
                  </a:cubicBezTo>
                  <a:cubicBezTo>
                    <a:pt x="32" y="23"/>
                    <a:pt x="34" y="29"/>
                    <a:pt x="36" y="33"/>
                  </a:cubicBezTo>
                  <a:cubicBezTo>
                    <a:pt x="37" y="35"/>
                    <a:pt x="38" y="39"/>
                    <a:pt x="40" y="39"/>
                  </a:cubicBezTo>
                  <a:cubicBezTo>
                    <a:pt x="41" y="39"/>
                    <a:pt x="42" y="37"/>
                    <a:pt x="42" y="37"/>
                  </a:cubicBezTo>
                  <a:cubicBezTo>
                    <a:pt x="45" y="33"/>
                    <a:pt x="41" y="29"/>
                    <a:pt x="42" y="25"/>
                  </a:cubicBezTo>
                  <a:cubicBezTo>
                    <a:pt x="42" y="24"/>
                    <a:pt x="43" y="24"/>
                    <a:pt x="44" y="25"/>
                  </a:cubicBezTo>
                  <a:cubicBezTo>
                    <a:pt x="45" y="26"/>
                    <a:pt x="46" y="29"/>
                    <a:pt x="47" y="30"/>
                  </a:cubicBezTo>
                  <a:cubicBezTo>
                    <a:pt x="50" y="31"/>
                    <a:pt x="55" y="23"/>
                    <a:pt x="54" y="21"/>
                  </a:cubicBezTo>
                  <a:cubicBezTo>
                    <a:pt x="52" y="19"/>
                    <a:pt x="42" y="20"/>
                    <a:pt x="39" y="19"/>
                  </a:cubicBezTo>
                  <a:cubicBezTo>
                    <a:pt x="33" y="17"/>
                    <a:pt x="37" y="4"/>
                    <a:pt x="41" y="2"/>
                  </a:cubicBezTo>
                  <a:close/>
                  <a:moveTo>
                    <a:pt x="19" y="31"/>
                  </a:moveTo>
                  <a:cubicBezTo>
                    <a:pt x="17" y="29"/>
                    <a:pt x="17" y="31"/>
                    <a:pt x="17" y="33"/>
                  </a:cubicBezTo>
                  <a:cubicBezTo>
                    <a:pt x="17" y="37"/>
                    <a:pt x="19" y="44"/>
                    <a:pt x="22" y="42"/>
                  </a:cubicBezTo>
                  <a:cubicBezTo>
                    <a:pt x="24" y="42"/>
                    <a:pt x="24" y="40"/>
                    <a:pt x="23" y="38"/>
                  </a:cubicBezTo>
                  <a:cubicBezTo>
                    <a:pt x="23" y="36"/>
                    <a:pt x="21" y="33"/>
                    <a:pt x="19" y="31"/>
                  </a:cubicBezTo>
                  <a:close/>
                  <a:moveTo>
                    <a:pt x="57" y="48"/>
                  </a:moveTo>
                  <a:cubicBezTo>
                    <a:pt x="55" y="49"/>
                    <a:pt x="52" y="49"/>
                    <a:pt x="50" y="49"/>
                  </a:cubicBezTo>
                  <a:cubicBezTo>
                    <a:pt x="42" y="52"/>
                    <a:pt x="36" y="51"/>
                    <a:pt x="30" y="60"/>
                  </a:cubicBezTo>
                  <a:cubicBezTo>
                    <a:pt x="31" y="60"/>
                    <a:pt x="31" y="60"/>
                    <a:pt x="31" y="60"/>
                  </a:cubicBezTo>
                  <a:cubicBezTo>
                    <a:pt x="31" y="62"/>
                    <a:pt x="34" y="62"/>
                    <a:pt x="35" y="61"/>
                  </a:cubicBezTo>
                  <a:cubicBezTo>
                    <a:pt x="37" y="60"/>
                    <a:pt x="45" y="57"/>
                    <a:pt x="47" y="57"/>
                  </a:cubicBezTo>
                  <a:cubicBezTo>
                    <a:pt x="50" y="57"/>
                    <a:pt x="48" y="61"/>
                    <a:pt x="50" y="63"/>
                  </a:cubicBezTo>
                  <a:cubicBezTo>
                    <a:pt x="51" y="64"/>
                    <a:pt x="54" y="64"/>
                    <a:pt x="54" y="66"/>
                  </a:cubicBezTo>
                  <a:cubicBezTo>
                    <a:pt x="54" y="67"/>
                    <a:pt x="50" y="68"/>
                    <a:pt x="49" y="70"/>
                  </a:cubicBezTo>
                  <a:cubicBezTo>
                    <a:pt x="48" y="71"/>
                    <a:pt x="48" y="71"/>
                    <a:pt x="50" y="71"/>
                  </a:cubicBezTo>
                  <a:cubicBezTo>
                    <a:pt x="56" y="70"/>
                    <a:pt x="62" y="65"/>
                    <a:pt x="68" y="64"/>
                  </a:cubicBezTo>
                  <a:cubicBezTo>
                    <a:pt x="69" y="64"/>
                    <a:pt x="70" y="64"/>
                    <a:pt x="70" y="63"/>
                  </a:cubicBezTo>
                  <a:cubicBezTo>
                    <a:pt x="72" y="61"/>
                    <a:pt x="68" y="60"/>
                    <a:pt x="67" y="60"/>
                  </a:cubicBezTo>
                  <a:cubicBezTo>
                    <a:pt x="63" y="60"/>
                    <a:pt x="58" y="61"/>
                    <a:pt x="55" y="60"/>
                  </a:cubicBezTo>
                  <a:cubicBezTo>
                    <a:pt x="55" y="59"/>
                    <a:pt x="54" y="58"/>
                    <a:pt x="55" y="57"/>
                  </a:cubicBezTo>
                  <a:cubicBezTo>
                    <a:pt x="55" y="54"/>
                    <a:pt x="60" y="54"/>
                    <a:pt x="62" y="53"/>
                  </a:cubicBezTo>
                  <a:cubicBezTo>
                    <a:pt x="63" y="52"/>
                    <a:pt x="63" y="52"/>
                    <a:pt x="63" y="51"/>
                  </a:cubicBezTo>
                  <a:cubicBezTo>
                    <a:pt x="63" y="49"/>
                    <a:pt x="60" y="48"/>
                    <a:pt x="57" y="48"/>
                  </a:cubicBezTo>
                  <a:close/>
                  <a:moveTo>
                    <a:pt x="6" y="54"/>
                  </a:moveTo>
                  <a:cubicBezTo>
                    <a:pt x="8" y="56"/>
                    <a:pt x="9" y="63"/>
                    <a:pt x="7" y="65"/>
                  </a:cubicBezTo>
                  <a:cubicBezTo>
                    <a:pt x="6" y="67"/>
                    <a:pt x="4" y="67"/>
                    <a:pt x="3" y="65"/>
                  </a:cubicBezTo>
                  <a:cubicBezTo>
                    <a:pt x="0" y="63"/>
                    <a:pt x="0" y="57"/>
                    <a:pt x="2" y="54"/>
                  </a:cubicBezTo>
                  <a:cubicBezTo>
                    <a:pt x="3" y="53"/>
                    <a:pt x="4" y="52"/>
                    <a:pt x="6" y="54"/>
                  </a:cubicBezTo>
                  <a:close/>
                  <a:moveTo>
                    <a:pt x="59" y="73"/>
                  </a:moveTo>
                  <a:cubicBezTo>
                    <a:pt x="60" y="73"/>
                    <a:pt x="60" y="73"/>
                    <a:pt x="61" y="74"/>
                  </a:cubicBezTo>
                  <a:cubicBezTo>
                    <a:pt x="61" y="75"/>
                    <a:pt x="60" y="77"/>
                    <a:pt x="60" y="78"/>
                  </a:cubicBezTo>
                  <a:cubicBezTo>
                    <a:pt x="57" y="83"/>
                    <a:pt x="52" y="83"/>
                    <a:pt x="45" y="84"/>
                  </a:cubicBezTo>
                  <a:cubicBezTo>
                    <a:pt x="42" y="84"/>
                    <a:pt x="36" y="83"/>
                    <a:pt x="35" y="81"/>
                  </a:cubicBezTo>
                  <a:cubicBezTo>
                    <a:pt x="35" y="79"/>
                    <a:pt x="40" y="76"/>
                    <a:pt x="42" y="74"/>
                  </a:cubicBezTo>
                  <a:cubicBezTo>
                    <a:pt x="45" y="73"/>
                    <a:pt x="44" y="73"/>
                    <a:pt x="44" y="75"/>
                  </a:cubicBezTo>
                  <a:cubicBezTo>
                    <a:pt x="44" y="77"/>
                    <a:pt x="44" y="78"/>
                    <a:pt x="44" y="79"/>
                  </a:cubicBezTo>
                  <a:cubicBezTo>
                    <a:pt x="45" y="80"/>
                    <a:pt x="49" y="81"/>
                    <a:pt x="51" y="80"/>
                  </a:cubicBezTo>
                  <a:cubicBezTo>
                    <a:pt x="55" y="80"/>
                    <a:pt x="57" y="76"/>
                    <a:pt x="59" y="73"/>
                  </a:cubicBezTo>
                  <a:close/>
                </a:path>
              </a:pathLst>
            </a:custGeom>
            <a:grpFill/>
            <a:ln>
              <a:noFill/>
            </a:ln>
          </p:spPr>
          <p:txBody>
            <a:bodyPr anchor="ctr"/>
            <a:lstStyle/>
            <a:p>
              <a:pPr algn="ctr"/>
              <a:endParaRPr/>
            </a:p>
          </p:txBody>
        </p:sp>
        <p:sp>
          <p:nvSpPr>
            <p:cNvPr id="432" name="iṥḻiďê"/>
            <p:cNvSpPr/>
            <p:nvPr/>
          </p:nvSpPr>
          <p:spPr bwMode="auto">
            <a:xfrm>
              <a:off x="6363014" y="1510328"/>
              <a:ext cx="130106" cy="118158"/>
            </a:xfrm>
            <a:custGeom>
              <a:avLst/>
              <a:gdLst>
                <a:gd name="T0" fmla="*/ 51 w 94"/>
                <a:gd name="T1" fmla="*/ 1 h 84"/>
                <a:gd name="T2" fmla="*/ 57 w 94"/>
                <a:gd name="T3" fmla="*/ 8 h 84"/>
                <a:gd name="T4" fmla="*/ 69 w 94"/>
                <a:gd name="T5" fmla="*/ 11 h 84"/>
                <a:gd name="T6" fmla="*/ 65 w 94"/>
                <a:gd name="T7" fmla="*/ 15 h 84"/>
                <a:gd name="T8" fmla="*/ 52 w 94"/>
                <a:gd name="T9" fmla="*/ 14 h 84"/>
                <a:gd name="T10" fmla="*/ 46 w 94"/>
                <a:gd name="T11" fmla="*/ 20 h 84"/>
                <a:gd name="T12" fmla="*/ 31 w 94"/>
                <a:gd name="T13" fmla="*/ 34 h 84"/>
                <a:gd name="T14" fmla="*/ 21 w 94"/>
                <a:gd name="T15" fmla="*/ 37 h 84"/>
                <a:gd name="T16" fmla="*/ 25 w 94"/>
                <a:gd name="T17" fmla="*/ 30 h 84"/>
                <a:gd name="T18" fmla="*/ 42 w 94"/>
                <a:gd name="T19" fmla="*/ 15 h 84"/>
                <a:gd name="T20" fmla="*/ 32 w 94"/>
                <a:gd name="T21" fmla="*/ 4 h 84"/>
                <a:gd name="T22" fmla="*/ 44 w 94"/>
                <a:gd name="T23" fmla="*/ 3 h 84"/>
                <a:gd name="T24" fmla="*/ 51 w 94"/>
                <a:gd name="T25" fmla="*/ 1 h 84"/>
                <a:gd name="T26" fmla="*/ 12 w 94"/>
                <a:gd name="T27" fmla="*/ 35 h 84"/>
                <a:gd name="T28" fmla="*/ 9 w 94"/>
                <a:gd name="T29" fmla="*/ 50 h 84"/>
                <a:gd name="T30" fmla="*/ 6 w 94"/>
                <a:gd name="T31" fmla="*/ 54 h 84"/>
                <a:gd name="T32" fmla="*/ 1 w 94"/>
                <a:gd name="T33" fmla="*/ 47 h 84"/>
                <a:gd name="T34" fmla="*/ 9 w 94"/>
                <a:gd name="T35" fmla="*/ 30 h 84"/>
                <a:gd name="T36" fmla="*/ 12 w 94"/>
                <a:gd name="T37" fmla="*/ 35 h 84"/>
                <a:gd name="T38" fmla="*/ 52 w 94"/>
                <a:gd name="T39" fmla="*/ 30 h 84"/>
                <a:gd name="T40" fmla="*/ 46 w 94"/>
                <a:gd name="T41" fmla="*/ 43 h 84"/>
                <a:gd name="T42" fmla="*/ 33 w 94"/>
                <a:gd name="T43" fmla="*/ 51 h 84"/>
                <a:gd name="T44" fmla="*/ 34 w 94"/>
                <a:gd name="T45" fmla="*/ 53 h 84"/>
                <a:gd name="T46" fmla="*/ 38 w 94"/>
                <a:gd name="T47" fmla="*/ 55 h 84"/>
                <a:gd name="T48" fmla="*/ 28 w 94"/>
                <a:gd name="T49" fmla="*/ 60 h 84"/>
                <a:gd name="T50" fmla="*/ 27 w 94"/>
                <a:gd name="T51" fmla="*/ 62 h 84"/>
                <a:gd name="T52" fmla="*/ 36 w 94"/>
                <a:gd name="T53" fmla="*/ 66 h 84"/>
                <a:gd name="T54" fmla="*/ 35 w 94"/>
                <a:gd name="T55" fmla="*/ 76 h 84"/>
                <a:gd name="T56" fmla="*/ 39 w 94"/>
                <a:gd name="T57" fmla="*/ 76 h 84"/>
                <a:gd name="T58" fmla="*/ 46 w 94"/>
                <a:gd name="T59" fmla="*/ 67 h 84"/>
                <a:gd name="T60" fmla="*/ 48 w 94"/>
                <a:gd name="T61" fmla="*/ 62 h 84"/>
                <a:gd name="T62" fmla="*/ 54 w 94"/>
                <a:gd name="T63" fmla="*/ 61 h 84"/>
                <a:gd name="T64" fmla="*/ 55 w 94"/>
                <a:gd name="T65" fmla="*/ 59 h 84"/>
                <a:gd name="T66" fmla="*/ 50 w 94"/>
                <a:gd name="T67" fmla="*/ 55 h 84"/>
                <a:gd name="T68" fmla="*/ 57 w 94"/>
                <a:gd name="T69" fmla="*/ 50 h 84"/>
                <a:gd name="T70" fmla="*/ 54 w 94"/>
                <a:gd name="T71" fmla="*/ 41 h 84"/>
                <a:gd name="T72" fmla="*/ 55 w 94"/>
                <a:gd name="T73" fmla="*/ 39 h 84"/>
                <a:gd name="T74" fmla="*/ 85 w 94"/>
                <a:gd name="T75" fmla="*/ 41 h 84"/>
                <a:gd name="T76" fmla="*/ 65 w 94"/>
                <a:gd name="T77" fmla="*/ 73 h 84"/>
                <a:gd name="T78" fmla="*/ 60 w 94"/>
                <a:gd name="T79" fmla="*/ 76 h 84"/>
                <a:gd name="T80" fmla="*/ 72 w 94"/>
                <a:gd name="T81" fmla="*/ 83 h 84"/>
                <a:gd name="T82" fmla="*/ 87 w 94"/>
                <a:gd name="T83" fmla="*/ 57 h 84"/>
                <a:gd name="T84" fmla="*/ 93 w 94"/>
                <a:gd name="T85" fmla="*/ 49 h 84"/>
                <a:gd name="T86" fmla="*/ 93 w 94"/>
                <a:gd name="T87" fmla="*/ 33 h 84"/>
                <a:gd name="T88" fmla="*/ 81 w 94"/>
                <a:gd name="T89" fmla="*/ 32 h 84"/>
                <a:gd name="T90" fmla="*/ 52 w 94"/>
                <a:gd name="T91" fmla="*/ 30 h 84"/>
                <a:gd name="T92" fmla="*/ 37 w 94"/>
                <a:gd name="T93" fmla="*/ 43 h 84"/>
                <a:gd name="T94" fmla="*/ 36 w 94"/>
                <a:gd name="T95" fmla="*/ 45 h 84"/>
                <a:gd name="T96" fmla="*/ 30 w 94"/>
                <a:gd name="T97" fmla="*/ 45 h 84"/>
                <a:gd name="T98" fmla="*/ 30 w 94"/>
                <a:gd name="T99" fmla="*/ 43 h 84"/>
                <a:gd name="T100" fmla="*/ 37 w 94"/>
                <a:gd name="T101" fmla="*/ 4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4" h="84">
                  <a:moveTo>
                    <a:pt x="51" y="1"/>
                  </a:moveTo>
                  <a:cubicBezTo>
                    <a:pt x="54" y="1"/>
                    <a:pt x="54" y="6"/>
                    <a:pt x="57" y="8"/>
                  </a:cubicBezTo>
                  <a:cubicBezTo>
                    <a:pt x="60" y="10"/>
                    <a:pt x="65" y="9"/>
                    <a:pt x="69" y="11"/>
                  </a:cubicBezTo>
                  <a:cubicBezTo>
                    <a:pt x="75" y="13"/>
                    <a:pt x="69" y="16"/>
                    <a:pt x="65" y="15"/>
                  </a:cubicBezTo>
                  <a:cubicBezTo>
                    <a:pt x="62" y="15"/>
                    <a:pt x="55" y="13"/>
                    <a:pt x="52" y="14"/>
                  </a:cubicBezTo>
                  <a:cubicBezTo>
                    <a:pt x="49" y="15"/>
                    <a:pt x="47" y="18"/>
                    <a:pt x="46" y="20"/>
                  </a:cubicBezTo>
                  <a:cubicBezTo>
                    <a:pt x="42" y="24"/>
                    <a:pt x="36" y="32"/>
                    <a:pt x="31" y="34"/>
                  </a:cubicBezTo>
                  <a:cubicBezTo>
                    <a:pt x="30" y="35"/>
                    <a:pt x="23" y="39"/>
                    <a:pt x="21" y="37"/>
                  </a:cubicBezTo>
                  <a:cubicBezTo>
                    <a:pt x="20" y="34"/>
                    <a:pt x="24" y="31"/>
                    <a:pt x="25" y="30"/>
                  </a:cubicBezTo>
                  <a:cubicBezTo>
                    <a:pt x="29" y="26"/>
                    <a:pt x="41" y="21"/>
                    <a:pt x="42" y="15"/>
                  </a:cubicBezTo>
                  <a:cubicBezTo>
                    <a:pt x="43" y="10"/>
                    <a:pt x="32" y="9"/>
                    <a:pt x="32" y="4"/>
                  </a:cubicBezTo>
                  <a:cubicBezTo>
                    <a:pt x="34" y="0"/>
                    <a:pt x="40" y="4"/>
                    <a:pt x="44" y="3"/>
                  </a:cubicBezTo>
                  <a:cubicBezTo>
                    <a:pt x="47" y="3"/>
                    <a:pt x="49" y="2"/>
                    <a:pt x="51" y="1"/>
                  </a:cubicBezTo>
                  <a:close/>
                  <a:moveTo>
                    <a:pt x="12" y="35"/>
                  </a:moveTo>
                  <a:cubicBezTo>
                    <a:pt x="11" y="40"/>
                    <a:pt x="10" y="45"/>
                    <a:pt x="9" y="50"/>
                  </a:cubicBezTo>
                  <a:cubicBezTo>
                    <a:pt x="8" y="51"/>
                    <a:pt x="8" y="55"/>
                    <a:pt x="6" y="54"/>
                  </a:cubicBezTo>
                  <a:cubicBezTo>
                    <a:pt x="3" y="54"/>
                    <a:pt x="0" y="50"/>
                    <a:pt x="1" y="47"/>
                  </a:cubicBezTo>
                  <a:cubicBezTo>
                    <a:pt x="3" y="42"/>
                    <a:pt x="6" y="36"/>
                    <a:pt x="9" y="30"/>
                  </a:cubicBezTo>
                  <a:cubicBezTo>
                    <a:pt x="12" y="26"/>
                    <a:pt x="13" y="27"/>
                    <a:pt x="12" y="35"/>
                  </a:cubicBezTo>
                  <a:close/>
                  <a:moveTo>
                    <a:pt x="52" y="30"/>
                  </a:moveTo>
                  <a:cubicBezTo>
                    <a:pt x="46" y="32"/>
                    <a:pt x="49" y="37"/>
                    <a:pt x="46" y="43"/>
                  </a:cubicBezTo>
                  <a:cubicBezTo>
                    <a:pt x="44" y="47"/>
                    <a:pt x="39" y="49"/>
                    <a:pt x="33" y="51"/>
                  </a:cubicBezTo>
                  <a:cubicBezTo>
                    <a:pt x="32" y="52"/>
                    <a:pt x="32" y="53"/>
                    <a:pt x="34" y="53"/>
                  </a:cubicBezTo>
                  <a:cubicBezTo>
                    <a:pt x="35" y="54"/>
                    <a:pt x="37" y="54"/>
                    <a:pt x="38" y="55"/>
                  </a:cubicBezTo>
                  <a:cubicBezTo>
                    <a:pt x="38" y="60"/>
                    <a:pt x="30" y="56"/>
                    <a:pt x="28" y="60"/>
                  </a:cubicBezTo>
                  <a:cubicBezTo>
                    <a:pt x="28" y="61"/>
                    <a:pt x="27" y="61"/>
                    <a:pt x="27" y="62"/>
                  </a:cubicBezTo>
                  <a:cubicBezTo>
                    <a:pt x="29" y="65"/>
                    <a:pt x="34" y="63"/>
                    <a:pt x="36" y="66"/>
                  </a:cubicBezTo>
                  <a:cubicBezTo>
                    <a:pt x="37" y="68"/>
                    <a:pt x="35" y="73"/>
                    <a:pt x="35" y="76"/>
                  </a:cubicBezTo>
                  <a:cubicBezTo>
                    <a:pt x="36" y="78"/>
                    <a:pt x="37" y="77"/>
                    <a:pt x="39" y="76"/>
                  </a:cubicBezTo>
                  <a:cubicBezTo>
                    <a:pt x="41" y="74"/>
                    <a:pt x="45" y="69"/>
                    <a:pt x="46" y="67"/>
                  </a:cubicBezTo>
                  <a:cubicBezTo>
                    <a:pt x="46" y="65"/>
                    <a:pt x="46" y="63"/>
                    <a:pt x="48" y="62"/>
                  </a:cubicBezTo>
                  <a:cubicBezTo>
                    <a:pt x="49" y="61"/>
                    <a:pt x="52" y="62"/>
                    <a:pt x="54" y="61"/>
                  </a:cubicBezTo>
                  <a:cubicBezTo>
                    <a:pt x="56" y="61"/>
                    <a:pt x="56" y="60"/>
                    <a:pt x="55" y="59"/>
                  </a:cubicBezTo>
                  <a:cubicBezTo>
                    <a:pt x="53" y="58"/>
                    <a:pt x="50" y="56"/>
                    <a:pt x="50" y="55"/>
                  </a:cubicBezTo>
                  <a:cubicBezTo>
                    <a:pt x="51" y="53"/>
                    <a:pt x="56" y="53"/>
                    <a:pt x="57" y="50"/>
                  </a:cubicBezTo>
                  <a:cubicBezTo>
                    <a:pt x="57" y="47"/>
                    <a:pt x="52" y="46"/>
                    <a:pt x="54" y="41"/>
                  </a:cubicBezTo>
                  <a:cubicBezTo>
                    <a:pt x="54" y="40"/>
                    <a:pt x="54" y="39"/>
                    <a:pt x="55" y="39"/>
                  </a:cubicBezTo>
                  <a:cubicBezTo>
                    <a:pt x="60" y="36"/>
                    <a:pt x="83" y="36"/>
                    <a:pt x="85" y="41"/>
                  </a:cubicBezTo>
                  <a:cubicBezTo>
                    <a:pt x="89" y="53"/>
                    <a:pt x="77" y="72"/>
                    <a:pt x="65" y="73"/>
                  </a:cubicBezTo>
                  <a:cubicBezTo>
                    <a:pt x="63" y="73"/>
                    <a:pt x="58" y="73"/>
                    <a:pt x="60" y="76"/>
                  </a:cubicBezTo>
                  <a:cubicBezTo>
                    <a:pt x="61" y="80"/>
                    <a:pt x="69" y="84"/>
                    <a:pt x="72" y="83"/>
                  </a:cubicBezTo>
                  <a:cubicBezTo>
                    <a:pt x="78" y="80"/>
                    <a:pt x="84" y="64"/>
                    <a:pt x="87" y="57"/>
                  </a:cubicBezTo>
                  <a:cubicBezTo>
                    <a:pt x="89" y="54"/>
                    <a:pt x="92" y="52"/>
                    <a:pt x="93" y="49"/>
                  </a:cubicBezTo>
                  <a:cubicBezTo>
                    <a:pt x="94" y="45"/>
                    <a:pt x="94" y="35"/>
                    <a:pt x="93" y="33"/>
                  </a:cubicBezTo>
                  <a:cubicBezTo>
                    <a:pt x="91" y="30"/>
                    <a:pt x="88" y="32"/>
                    <a:pt x="81" y="32"/>
                  </a:cubicBezTo>
                  <a:cubicBezTo>
                    <a:pt x="74" y="31"/>
                    <a:pt x="61" y="30"/>
                    <a:pt x="52" y="30"/>
                  </a:cubicBezTo>
                  <a:close/>
                  <a:moveTo>
                    <a:pt x="37" y="43"/>
                  </a:moveTo>
                  <a:cubicBezTo>
                    <a:pt x="37" y="44"/>
                    <a:pt x="37" y="45"/>
                    <a:pt x="36" y="45"/>
                  </a:cubicBezTo>
                  <a:cubicBezTo>
                    <a:pt x="35" y="46"/>
                    <a:pt x="31" y="46"/>
                    <a:pt x="30" y="45"/>
                  </a:cubicBezTo>
                  <a:cubicBezTo>
                    <a:pt x="29" y="44"/>
                    <a:pt x="29" y="44"/>
                    <a:pt x="30" y="43"/>
                  </a:cubicBezTo>
                  <a:cubicBezTo>
                    <a:pt x="31" y="42"/>
                    <a:pt x="36" y="42"/>
                    <a:pt x="37" y="43"/>
                  </a:cubicBezTo>
                  <a:close/>
                </a:path>
              </a:pathLst>
            </a:custGeom>
            <a:grpFill/>
            <a:ln>
              <a:noFill/>
            </a:ln>
          </p:spPr>
          <p:txBody>
            <a:bodyPr anchor="ctr"/>
            <a:lstStyle/>
            <a:p>
              <a:pPr algn="ctr"/>
              <a:endParaRPr/>
            </a:p>
          </p:txBody>
        </p:sp>
        <p:sp>
          <p:nvSpPr>
            <p:cNvPr id="433" name="išļidè"/>
            <p:cNvSpPr/>
            <p:nvPr/>
          </p:nvSpPr>
          <p:spPr bwMode="auto">
            <a:xfrm>
              <a:off x="6592692" y="1530243"/>
              <a:ext cx="106209" cy="100899"/>
            </a:xfrm>
            <a:custGeom>
              <a:avLst/>
              <a:gdLst>
                <a:gd name="T0" fmla="*/ 35 w 76"/>
                <a:gd name="T1" fmla="*/ 0 h 72"/>
                <a:gd name="T2" fmla="*/ 38 w 76"/>
                <a:gd name="T3" fmla="*/ 20 h 72"/>
                <a:gd name="T4" fmla="*/ 38 w 76"/>
                <a:gd name="T5" fmla="*/ 26 h 72"/>
                <a:gd name="T6" fmla="*/ 64 w 76"/>
                <a:gd name="T7" fmla="*/ 31 h 72"/>
                <a:gd name="T8" fmla="*/ 61 w 76"/>
                <a:gd name="T9" fmla="*/ 37 h 72"/>
                <a:gd name="T10" fmla="*/ 36 w 76"/>
                <a:gd name="T11" fmla="*/ 35 h 72"/>
                <a:gd name="T12" fmla="*/ 31 w 76"/>
                <a:gd name="T13" fmla="*/ 44 h 72"/>
                <a:gd name="T14" fmla="*/ 19 w 76"/>
                <a:gd name="T15" fmla="*/ 55 h 72"/>
                <a:gd name="T16" fmla="*/ 10 w 76"/>
                <a:gd name="T17" fmla="*/ 56 h 72"/>
                <a:gd name="T18" fmla="*/ 21 w 76"/>
                <a:gd name="T19" fmla="*/ 45 h 72"/>
                <a:gd name="T20" fmla="*/ 24 w 76"/>
                <a:gd name="T21" fmla="*/ 38 h 72"/>
                <a:gd name="T22" fmla="*/ 0 w 76"/>
                <a:gd name="T23" fmla="*/ 34 h 72"/>
                <a:gd name="T24" fmla="*/ 0 w 76"/>
                <a:gd name="T25" fmla="*/ 34 h 72"/>
                <a:gd name="T26" fmla="*/ 7 w 76"/>
                <a:gd name="T27" fmla="*/ 31 h 72"/>
                <a:gd name="T28" fmla="*/ 25 w 76"/>
                <a:gd name="T29" fmla="*/ 30 h 72"/>
                <a:gd name="T30" fmla="*/ 32 w 76"/>
                <a:gd name="T31" fmla="*/ 14 h 72"/>
                <a:gd name="T32" fmla="*/ 35 w 76"/>
                <a:gd name="T33" fmla="*/ 0 h 72"/>
                <a:gd name="T34" fmla="*/ 52 w 76"/>
                <a:gd name="T35" fmla="*/ 49 h 72"/>
                <a:gd name="T36" fmla="*/ 48 w 76"/>
                <a:gd name="T37" fmla="*/ 50 h 72"/>
                <a:gd name="T38" fmla="*/ 51 w 76"/>
                <a:gd name="T39" fmla="*/ 54 h 72"/>
                <a:gd name="T40" fmla="*/ 55 w 76"/>
                <a:gd name="T41" fmla="*/ 57 h 72"/>
                <a:gd name="T42" fmla="*/ 67 w 76"/>
                <a:gd name="T43" fmla="*/ 69 h 72"/>
                <a:gd name="T44" fmla="*/ 74 w 76"/>
                <a:gd name="T45" fmla="*/ 70 h 72"/>
                <a:gd name="T46" fmla="*/ 72 w 76"/>
                <a:gd name="T47" fmla="*/ 61 h 72"/>
                <a:gd name="T48" fmla="*/ 52 w 76"/>
                <a:gd name="T49" fmla="*/ 49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6" h="72">
                  <a:moveTo>
                    <a:pt x="35" y="0"/>
                  </a:moveTo>
                  <a:cubicBezTo>
                    <a:pt x="42" y="0"/>
                    <a:pt x="40" y="15"/>
                    <a:pt x="38" y="20"/>
                  </a:cubicBezTo>
                  <a:cubicBezTo>
                    <a:pt x="38" y="22"/>
                    <a:pt x="37" y="25"/>
                    <a:pt x="38" y="26"/>
                  </a:cubicBezTo>
                  <a:cubicBezTo>
                    <a:pt x="40" y="28"/>
                    <a:pt x="61" y="30"/>
                    <a:pt x="64" y="31"/>
                  </a:cubicBezTo>
                  <a:cubicBezTo>
                    <a:pt x="68" y="32"/>
                    <a:pt x="68" y="38"/>
                    <a:pt x="61" y="37"/>
                  </a:cubicBezTo>
                  <a:cubicBezTo>
                    <a:pt x="57" y="36"/>
                    <a:pt x="40" y="34"/>
                    <a:pt x="36" y="35"/>
                  </a:cubicBezTo>
                  <a:cubicBezTo>
                    <a:pt x="33" y="36"/>
                    <a:pt x="32" y="41"/>
                    <a:pt x="31" y="44"/>
                  </a:cubicBezTo>
                  <a:cubicBezTo>
                    <a:pt x="28" y="49"/>
                    <a:pt x="24" y="53"/>
                    <a:pt x="19" y="55"/>
                  </a:cubicBezTo>
                  <a:cubicBezTo>
                    <a:pt x="18" y="56"/>
                    <a:pt x="10" y="59"/>
                    <a:pt x="10" y="56"/>
                  </a:cubicBezTo>
                  <a:cubicBezTo>
                    <a:pt x="10" y="54"/>
                    <a:pt x="18" y="49"/>
                    <a:pt x="21" y="45"/>
                  </a:cubicBezTo>
                  <a:cubicBezTo>
                    <a:pt x="24" y="42"/>
                    <a:pt x="26" y="39"/>
                    <a:pt x="24" y="38"/>
                  </a:cubicBezTo>
                  <a:cubicBezTo>
                    <a:pt x="21" y="33"/>
                    <a:pt x="5" y="39"/>
                    <a:pt x="0" y="34"/>
                  </a:cubicBezTo>
                  <a:cubicBezTo>
                    <a:pt x="0" y="34"/>
                    <a:pt x="0" y="34"/>
                    <a:pt x="0" y="34"/>
                  </a:cubicBezTo>
                  <a:cubicBezTo>
                    <a:pt x="1" y="32"/>
                    <a:pt x="5" y="31"/>
                    <a:pt x="7" y="31"/>
                  </a:cubicBezTo>
                  <a:cubicBezTo>
                    <a:pt x="13" y="32"/>
                    <a:pt x="21" y="33"/>
                    <a:pt x="25" y="30"/>
                  </a:cubicBezTo>
                  <a:cubicBezTo>
                    <a:pt x="29" y="27"/>
                    <a:pt x="32" y="20"/>
                    <a:pt x="32" y="14"/>
                  </a:cubicBezTo>
                  <a:cubicBezTo>
                    <a:pt x="33" y="8"/>
                    <a:pt x="29" y="2"/>
                    <a:pt x="35" y="0"/>
                  </a:cubicBezTo>
                  <a:close/>
                  <a:moveTo>
                    <a:pt x="52" y="49"/>
                  </a:moveTo>
                  <a:cubicBezTo>
                    <a:pt x="50" y="49"/>
                    <a:pt x="48" y="48"/>
                    <a:pt x="48" y="50"/>
                  </a:cubicBezTo>
                  <a:cubicBezTo>
                    <a:pt x="48" y="52"/>
                    <a:pt x="49" y="53"/>
                    <a:pt x="51" y="54"/>
                  </a:cubicBezTo>
                  <a:cubicBezTo>
                    <a:pt x="52" y="55"/>
                    <a:pt x="54" y="56"/>
                    <a:pt x="55" y="57"/>
                  </a:cubicBezTo>
                  <a:cubicBezTo>
                    <a:pt x="58" y="61"/>
                    <a:pt x="63" y="66"/>
                    <a:pt x="67" y="69"/>
                  </a:cubicBezTo>
                  <a:cubicBezTo>
                    <a:pt x="68" y="70"/>
                    <a:pt x="72" y="72"/>
                    <a:pt x="74" y="70"/>
                  </a:cubicBezTo>
                  <a:cubicBezTo>
                    <a:pt x="76" y="67"/>
                    <a:pt x="74" y="63"/>
                    <a:pt x="72" y="61"/>
                  </a:cubicBezTo>
                  <a:cubicBezTo>
                    <a:pt x="69" y="58"/>
                    <a:pt x="59" y="51"/>
                    <a:pt x="52" y="49"/>
                  </a:cubicBezTo>
                  <a:close/>
                </a:path>
              </a:pathLst>
            </a:custGeom>
            <a:grpFill/>
            <a:ln>
              <a:noFill/>
            </a:ln>
          </p:spPr>
          <p:txBody>
            <a:bodyPr anchor="ctr"/>
            <a:lstStyle/>
            <a:p>
              <a:pPr algn="ctr"/>
              <a:endParaRPr/>
            </a:p>
          </p:txBody>
        </p:sp>
        <p:sp>
          <p:nvSpPr>
            <p:cNvPr id="434" name="îṥ1íḋè"/>
            <p:cNvSpPr/>
            <p:nvPr/>
          </p:nvSpPr>
          <p:spPr bwMode="auto">
            <a:xfrm>
              <a:off x="5830640" y="920868"/>
              <a:ext cx="98244" cy="83641"/>
            </a:xfrm>
            <a:custGeom>
              <a:avLst/>
              <a:gdLst>
                <a:gd name="T0" fmla="*/ 43 w 70"/>
                <a:gd name="T1" fmla="*/ 9 h 60"/>
                <a:gd name="T2" fmla="*/ 45 w 70"/>
                <a:gd name="T3" fmla="*/ 0 h 60"/>
                <a:gd name="T4" fmla="*/ 62 w 70"/>
                <a:gd name="T5" fmla="*/ 9 h 60"/>
                <a:gd name="T6" fmla="*/ 69 w 70"/>
                <a:gd name="T7" fmla="*/ 26 h 60"/>
                <a:gd name="T8" fmla="*/ 66 w 70"/>
                <a:gd name="T9" fmla="*/ 44 h 60"/>
                <a:gd name="T10" fmla="*/ 54 w 70"/>
                <a:gd name="T11" fmla="*/ 55 h 60"/>
                <a:gd name="T12" fmla="*/ 36 w 70"/>
                <a:gd name="T13" fmla="*/ 60 h 60"/>
                <a:gd name="T14" fmla="*/ 18 w 70"/>
                <a:gd name="T15" fmla="*/ 57 h 60"/>
                <a:gd name="T16" fmla="*/ 5 w 70"/>
                <a:gd name="T17" fmla="*/ 46 h 60"/>
                <a:gd name="T18" fmla="*/ 0 w 70"/>
                <a:gd name="T19" fmla="*/ 30 h 60"/>
                <a:gd name="T20" fmla="*/ 4 w 70"/>
                <a:gd name="T21" fmla="*/ 13 h 60"/>
                <a:gd name="T22" fmla="*/ 18 w 70"/>
                <a:gd name="T23" fmla="*/ 3 h 60"/>
                <a:gd name="T24" fmla="*/ 20 w 70"/>
                <a:gd name="T25" fmla="*/ 11 h 60"/>
                <a:gd name="T26" fmla="*/ 10 w 70"/>
                <a:gd name="T27" fmla="*/ 19 h 60"/>
                <a:gd name="T28" fmla="*/ 8 w 70"/>
                <a:gd name="T29" fmla="*/ 30 h 60"/>
                <a:gd name="T30" fmla="*/ 12 w 70"/>
                <a:gd name="T31" fmla="*/ 43 h 60"/>
                <a:gd name="T32" fmla="*/ 23 w 70"/>
                <a:gd name="T33" fmla="*/ 49 h 60"/>
                <a:gd name="T34" fmla="*/ 36 w 70"/>
                <a:gd name="T35" fmla="*/ 51 h 60"/>
                <a:gd name="T36" fmla="*/ 50 w 70"/>
                <a:gd name="T37" fmla="*/ 47 h 60"/>
                <a:gd name="T38" fmla="*/ 59 w 70"/>
                <a:gd name="T39" fmla="*/ 39 h 60"/>
                <a:gd name="T40" fmla="*/ 62 w 70"/>
                <a:gd name="T41" fmla="*/ 27 h 60"/>
                <a:gd name="T42" fmla="*/ 56 w 70"/>
                <a:gd name="T43" fmla="*/ 15 h 60"/>
                <a:gd name="T44" fmla="*/ 43 w 70"/>
                <a:gd name="T45" fmla="*/ 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60">
                  <a:moveTo>
                    <a:pt x="43" y="9"/>
                  </a:moveTo>
                  <a:cubicBezTo>
                    <a:pt x="45" y="0"/>
                    <a:pt x="45" y="0"/>
                    <a:pt x="45" y="0"/>
                  </a:cubicBezTo>
                  <a:cubicBezTo>
                    <a:pt x="52" y="1"/>
                    <a:pt x="58" y="4"/>
                    <a:pt x="62" y="9"/>
                  </a:cubicBezTo>
                  <a:cubicBezTo>
                    <a:pt x="66" y="13"/>
                    <a:pt x="69" y="19"/>
                    <a:pt x="69" y="26"/>
                  </a:cubicBezTo>
                  <a:cubicBezTo>
                    <a:pt x="70" y="33"/>
                    <a:pt x="69" y="39"/>
                    <a:pt x="66" y="44"/>
                  </a:cubicBezTo>
                  <a:cubicBezTo>
                    <a:pt x="63" y="48"/>
                    <a:pt x="59" y="52"/>
                    <a:pt x="54" y="55"/>
                  </a:cubicBezTo>
                  <a:cubicBezTo>
                    <a:pt x="49" y="58"/>
                    <a:pt x="43" y="59"/>
                    <a:pt x="36" y="60"/>
                  </a:cubicBezTo>
                  <a:cubicBezTo>
                    <a:pt x="29" y="60"/>
                    <a:pt x="23" y="59"/>
                    <a:pt x="18" y="57"/>
                  </a:cubicBezTo>
                  <a:cubicBezTo>
                    <a:pt x="12" y="55"/>
                    <a:pt x="8" y="51"/>
                    <a:pt x="5" y="46"/>
                  </a:cubicBezTo>
                  <a:cubicBezTo>
                    <a:pt x="2" y="42"/>
                    <a:pt x="1" y="36"/>
                    <a:pt x="0" y="30"/>
                  </a:cubicBezTo>
                  <a:cubicBezTo>
                    <a:pt x="0" y="24"/>
                    <a:pt x="1" y="18"/>
                    <a:pt x="4" y="13"/>
                  </a:cubicBezTo>
                  <a:cubicBezTo>
                    <a:pt x="7" y="8"/>
                    <a:pt x="12" y="5"/>
                    <a:pt x="18" y="3"/>
                  </a:cubicBezTo>
                  <a:cubicBezTo>
                    <a:pt x="20" y="11"/>
                    <a:pt x="20" y="11"/>
                    <a:pt x="20" y="11"/>
                  </a:cubicBezTo>
                  <a:cubicBezTo>
                    <a:pt x="16" y="13"/>
                    <a:pt x="12" y="16"/>
                    <a:pt x="10" y="19"/>
                  </a:cubicBezTo>
                  <a:cubicBezTo>
                    <a:pt x="8" y="22"/>
                    <a:pt x="7" y="26"/>
                    <a:pt x="8" y="30"/>
                  </a:cubicBezTo>
                  <a:cubicBezTo>
                    <a:pt x="8" y="35"/>
                    <a:pt x="10" y="39"/>
                    <a:pt x="12" y="43"/>
                  </a:cubicBezTo>
                  <a:cubicBezTo>
                    <a:pt x="15" y="46"/>
                    <a:pt x="18" y="48"/>
                    <a:pt x="23" y="49"/>
                  </a:cubicBezTo>
                  <a:cubicBezTo>
                    <a:pt x="27" y="50"/>
                    <a:pt x="31" y="51"/>
                    <a:pt x="36" y="51"/>
                  </a:cubicBezTo>
                  <a:cubicBezTo>
                    <a:pt x="41" y="50"/>
                    <a:pt x="46" y="49"/>
                    <a:pt x="50" y="47"/>
                  </a:cubicBezTo>
                  <a:cubicBezTo>
                    <a:pt x="54" y="45"/>
                    <a:pt x="57" y="42"/>
                    <a:pt x="59" y="39"/>
                  </a:cubicBezTo>
                  <a:cubicBezTo>
                    <a:pt x="61" y="35"/>
                    <a:pt x="62" y="31"/>
                    <a:pt x="62" y="27"/>
                  </a:cubicBezTo>
                  <a:cubicBezTo>
                    <a:pt x="61" y="22"/>
                    <a:pt x="60" y="18"/>
                    <a:pt x="56" y="15"/>
                  </a:cubicBezTo>
                  <a:cubicBezTo>
                    <a:pt x="53" y="12"/>
                    <a:pt x="49" y="10"/>
                    <a:pt x="43" y="9"/>
                  </a:cubicBezTo>
                  <a:close/>
                </a:path>
              </a:pathLst>
            </a:custGeom>
            <a:grpFill/>
            <a:ln>
              <a:noFill/>
            </a:ln>
          </p:spPr>
          <p:txBody>
            <a:bodyPr anchor="ctr"/>
            <a:lstStyle/>
            <a:p>
              <a:pPr algn="ctr"/>
              <a:endParaRPr/>
            </a:p>
          </p:txBody>
        </p:sp>
        <p:sp>
          <p:nvSpPr>
            <p:cNvPr id="435" name="îṥļíďè"/>
            <p:cNvSpPr/>
            <p:nvPr/>
          </p:nvSpPr>
          <p:spPr bwMode="auto">
            <a:xfrm>
              <a:off x="5827985" y="819969"/>
              <a:ext cx="99572" cy="75673"/>
            </a:xfrm>
            <a:custGeom>
              <a:avLst/>
              <a:gdLst>
                <a:gd name="T0" fmla="*/ 70 w 75"/>
                <a:gd name="T1" fmla="*/ 57 h 57"/>
                <a:gd name="T2" fmla="*/ 0 w 75"/>
                <a:gd name="T3" fmla="*/ 51 h 57"/>
                <a:gd name="T4" fmla="*/ 5 w 75"/>
                <a:gd name="T5" fmla="*/ 0 h 57"/>
                <a:gd name="T6" fmla="*/ 13 w 75"/>
                <a:gd name="T7" fmla="*/ 0 h 57"/>
                <a:gd name="T8" fmla="*/ 9 w 75"/>
                <a:gd name="T9" fmla="*/ 42 h 57"/>
                <a:gd name="T10" fmla="*/ 31 w 75"/>
                <a:gd name="T11" fmla="*/ 43 h 57"/>
                <a:gd name="T12" fmla="*/ 34 w 75"/>
                <a:gd name="T13" fmla="*/ 6 h 57"/>
                <a:gd name="T14" fmla="*/ 42 w 75"/>
                <a:gd name="T15" fmla="*/ 6 h 57"/>
                <a:gd name="T16" fmla="*/ 39 w 75"/>
                <a:gd name="T17" fmla="*/ 44 h 57"/>
                <a:gd name="T18" fmla="*/ 62 w 75"/>
                <a:gd name="T19" fmla="*/ 47 h 57"/>
                <a:gd name="T20" fmla="*/ 66 w 75"/>
                <a:gd name="T21" fmla="*/ 3 h 57"/>
                <a:gd name="T22" fmla="*/ 75 w 75"/>
                <a:gd name="T23" fmla="*/ 5 h 57"/>
                <a:gd name="T24" fmla="*/ 70 w 75"/>
                <a:gd name="T25"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5" h="57">
                  <a:moveTo>
                    <a:pt x="70" y="57"/>
                  </a:moveTo>
                  <a:lnTo>
                    <a:pt x="0" y="51"/>
                  </a:lnTo>
                  <a:lnTo>
                    <a:pt x="5" y="0"/>
                  </a:lnTo>
                  <a:lnTo>
                    <a:pt x="13" y="0"/>
                  </a:lnTo>
                  <a:lnTo>
                    <a:pt x="9" y="42"/>
                  </a:lnTo>
                  <a:lnTo>
                    <a:pt x="31" y="43"/>
                  </a:lnTo>
                  <a:lnTo>
                    <a:pt x="34" y="6"/>
                  </a:lnTo>
                  <a:lnTo>
                    <a:pt x="42" y="6"/>
                  </a:lnTo>
                  <a:lnTo>
                    <a:pt x="39" y="44"/>
                  </a:lnTo>
                  <a:lnTo>
                    <a:pt x="62" y="47"/>
                  </a:lnTo>
                  <a:lnTo>
                    <a:pt x="66" y="3"/>
                  </a:lnTo>
                  <a:lnTo>
                    <a:pt x="75" y="5"/>
                  </a:lnTo>
                  <a:lnTo>
                    <a:pt x="70" y="57"/>
                  </a:lnTo>
                  <a:close/>
                </a:path>
              </a:pathLst>
            </a:custGeom>
            <a:grpFill/>
            <a:ln>
              <a:noFill/>
            </a:ln>
          </p:spPr>
          <p:txBody>
            <a:bodyPr anchor="ctr"/>
            <a:lstStyle/>
            <a:p>
              <a:pPr algn="ctr"/>
              <a:endParaRPr/>
            </a:p>
          </p:txBody>
        </p:sp>
        <p:sp>
          <p:nvSpPr>
            <p:cNvPr id="436" name="iŝlíďê"/>
            <p:cNvSpPr/>
            <p:nvPr/>
          </p:nvSpPr>
          <p:spPr bwMode="auto">
            <a:xfrm>
              <a:off x="5838606" y="707121"/>
              <a:ext cx="106209" cy="95588"/>
            </a:xfrm>
            <a:custGeom>
              <a:avLst/>
              <a:gdLst>
                <a:gd name="T0" fmla="*/ 67 w 80"/>
                <a:gd name="T1" fmla="*/ 72 h 72"/>
                <a:gd name="T2" fmla="*/ 0 w 80"/>
                <a:gd name="T3" fmla="*/ 55 h 72"/>
                <a:gd name="T4" fmla="*/ 2 w 80"/>
                <a:gd name="T5" fmla="*/ 45 h 72"/>
                <a:gd name="T6" fmla="*/ 64 w 80"/>
                <a:gd name="T7" fmla="*/ 22 h 72"/>
                <a:gd name="T8" fmla="*/ 10 w 80"/>
                <a:gd name="T9" fmla="*/ 10 h 72"/>
                <a:gd name="T10" fmla="*/ 12 w 80"/>
                <a:gd name="T11" fmla="*/ 0 h 72"/>
                <a:gd name="T12" fmla="*/ 80 w 80"/>
                <a:gd name="T13" fmla="*/ 18 h 72"/>
                <a:gd name="T14" fmla="*/ 78 w 80"/>
                <a:gd name="T15" fmla="*/ 27 h 72"/>
                <a:gd name="T16" fmla="*/ 15 w 80"/>
                <a:gd name="T17" fmla="*/ 50 h 72"/>
                <a:gd name="T18" fmla="*/ 70 w 80"/>
                <a:gd name="T19" fmla="*/ 62 h 72"/>
                <a:gd name="T20" fmla="*/ 67 w 80"/>
                <a:gd name="T2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72">
                  <a:moveTo>
                    <a:pt x="67" y="72"/>
                  </a:moveTo>
                  <a:lnTo>
                    <a:pt x="0" y="55"/>
                  </a:lnTo>
                  <a:lnTo>
                    <a:pt x="2" y="45"/>
                  </a:lnTo>
                  <a:lnTo>
                    <a:pt x="64" y="22"/>
                  </a:lnTo>
                  <a:lnTo>
                    <a:pt x="10" y="10"/>
                  </a:lnTo>
                  <a:lnTo>
                    <a:pt x="12" y="0"/>
                  </a:lnTo>
                  <a:lnTo>
                    <a:pt x="80" y="18"/>
                  </a:lnTo>
                  <a:lnTo>
                    <a:pt x="78" y="27"/>
                  </a:lnTo>
                  <a:lnTo>
                    <a:pt x="15" y="50"/>
                  </a:lnTo>
                  <a:lnTo>
                    <a:pt x="70" y="62"/>
                  </a:lnTo>
                  <a:lnTo>
                    <a:pt x="67" y="72"/>
                  </a:lnTo>
                  <a:close/>
                </a:path>
              </a:pathLst>
            </a:custGeom>
            <a:grpFill/>
            <a:ln>
              <a:noFill/>
            </a:ln>
          </p:spPr>
          <p:txBody>
            <a:bodyPr anchor="ctr"/>
            <a:lstStyle/>
            <a:p>
              <a:pPr algn="ctr"/>
              <a:endParaRPr/>
            </a:p>
          </p:txBody>
        </p:sp>
        <p:sp>
          <p:nvSpPr>
            <p:cNvPr id="437" name="î$ḷîďe"/>
            <p:cNvSpPr/>
            <p:nvPr/>
          </p:nvSpPr>
          <p:spPr bwMode="auto">
            <a:xfrm>
              <a:off x="5862502" y="606223"/>
              <a:ext cx="102228" cy="74347"/>
            </a:xfrm>
            <a:custGeom>
              <a:avLst/>
              <a:gdLst>
                <a:gd name="T0" fmla="*/ 74 w 77"/>
                <a:gd name="T1" fmla="*/ 56 h 56"/>
                <a:gd name="T2" fmla="*/ 16 w 77"/>
                <a:gd name="T3" fmla="*/ 33 h 56"/>
                <a:gd name="T4" fmla="*/ 8 w 77"/>
                <a:gd name="T5" fmla="*/ 54 h 56"/>
                <a:gd name="T6" fmla="*/ 0 w 77"/>
                <a:gd name="T7" fmla="*/ 51 h 56"/>
                <a:gd name="T8" fmla="*/ 20 w 77"/>
                <a:gd name="T9" fmla="*/ 0 h 56"/>
                <a:gd name="T10" fmla="*/ 28 w 77"/>
                <a:gd name="T11" fmla="*/ 3 h 56"/>
                <a:gd name="T12" fmla="*/ 19 w 77"/>
                <a:gd name="T13" fmla="*/ 25 h 56"/>
                <a:gd name="T14" fmla="*/ 77 w 77"/>
                <a:gd name="T15" fmla="*/ 48 h 56"/>
                <a:gd name="T16" fmla="*/ 74 w 77"/>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7" h="56">
                  <a:moveTo>
                    <a:pt x="74" y="56"/>
                  </a:moveTo>
                  <a:lnTo>
                    <a:pt x="16" y="33"/>
                  </a:lnTo>
                  <a:lnTo>
                    <a:pt x="8" y="54"/>
                  </a:lnTo>
                  <a:lnTo>
                    <a:pt x="0" y="51"/>
                  </a:lnTo>
                  <a:lnTo>
                    <a:pt x="20" y="0"/>
                  </a:lnTo>
                  <a:lnTo>
                    <a:pt x="28" y="3"/>
                  </a:lnTo>
                  <a:lnTo>
                    <a:pt x="19" y="25"/>
                  </a:lnTo>
                  <a:lnTo>
                    <a:pt x="77" y="48"/>
                  </a:lnTo>
                  <a:lnTo>
                    <a:pt x="74" y="56"/>
                  </a:lnTo>
                  <a:close/>
                </a:path>
              </a:pathLst>
            </a:custGeom>
            <a:grpFill/>
            <a:ln>
              <a:noFill/>
            </a:ln>
          </p:spPr>
          <p:txBody>
            <a:bodyPr anchor="ctr"/>
            <a:lstStyle/>
            <a:p>
              <a:pPr algn="ctr"/>
              <a:endParaRPr/>
            </a:p>
          </p:txBody>
        </p:sp>
        <p:sp>
          <p:nvSpPr>
            <p:cNvPr id="438" name="íšḷïḋè"/>
            <p:cNvSpPr/>
            <p:nvPr/>
          </p:nvSpPr>
          <p:spPr bwMode="auto">
            <a:xfrm>
              <a:off x="5902332" y="518602"/>
              <a:ext cx="122140" cy="102227"/>
            </a:xfrm>
            <a:custGeom>
              <a:avLst/>
              <a:gdLst>
                <a:gd name="T0" fmla="*/ 58 w 88"/>
                <a:gd name="T1" fmla="*/ 73 h 73"/>
                <a:gd name="T2" fmla="*/ 0 w 88"/>
                <a:gd name="T3" fmla="*/ 40 h 73"/>
                <a:gd name="T4" fmla="*/ 15 w 88"/>
                <a:gd name="T5" fmla="*/ 14 h 73"/>
                <a:gd name="T6" fmla="*/ 23 w 88"/>
                <a:gd name="T7" fmla="*/ 3 h 73"/>
                <a:gd name="T8" fmla="*/ 33 w 88"/>
                <a:gd name="T9" fmla="*/ 0 h 73"/>
                <a:gd name="T10" fmla="*/ 43 w 88"/>
                <a:gd name="T11" fmla="*/ 3 h 73"/>
                <a:gd name="T12" fmla="*/ 51 w 88"/>
                <a:gd name="T13" fmla="*/ 13 h 73"/>
                <a:gd name="T14" fmla="*/ 49 w 88"/>
                <a:gd name="T15" fmla="*/ 28 h 73"/>
                <a:gd name="T16" fmla="*/ 55 w 88"/>
                <a:gd name="T17" fmla="*/ 25 h 73"/>
                <a:gd name="T18" fmla="*/ 66 w 88"/>
                <a:gd name="T19" fmla="*/ 23 h 73"/>
                <a:gd name="T20" fmla="*/ 88 w 88"/>
                <a:gd name="T21" fmla="*/ 22 h 73"/>
                <a:gd name="T22" fmla="*/ 82 w 88"/>
                <a:gd name="T23" fmla="*/ 32 h 73"/>
                <a:gd name="T24" fmla="*/ 66 w 88"/>
                <a:gd name="T25" fmla="*/ 33 h 73"/>
                <a:gd name="T26" fmla="*/ 54 w 88"/>
                <a:gd name="T27" fmla="*/ 33 h 73"/>
                <a:gd name="T28" fmla="*/ 48 w 88"/>
                <a:gd name="T29" fmla="*/ 35 h 73"/>
                <a:gd name="T30" fmla="*/ 45 w 88"/>
                <a:gd name="T31" fmla="*/ 38 h 73"/>
                <a:gd name="T32" fmla="*/ 42 w 88"/>
                <a:gd name="T33" fmla="*/ 42 h 73"/>
                <a:gd name="T34" fmla="*/ 37 w 88"/>
                <a:gd name="T35" fmla="*/ 51 h 73"/>
                <a:gd name="T36" fmla="*/ 63 w 88"/>
                <a:gd name="T37" fmla="*/ 66 h 73"/>
                <a:gd name="T38" fmla="*/ 58 w 88"/>
                <a:gd name="T39" fmla="*/ 73 h 73"/>
                <a:gd name="T40" fmla="*/ 30 w 88"/>
                <a:gd name="T41" fmla="*/ 47 h 73"/>
                <a:gd name="T42" fmla="*/ 40 w 88"/>
                <a:gd name="T43" fmla="*/ 30 h 73"/>
                <a:gd name="T44" fmla="*/ 43 w 88"/>
                <a:gd name="T45" fmla="*/ 22 h 73"/>
                <a:gd name="T46" fmla="*/ 43 w 88"/>
                <a:gd name="T47" fmla="*/ 15 h 73"/>
                <a:gd name="T48" fmla="*/ 38 w 88"/>
                <a:gd name="T49" fmla="*/ 11 h 73"/>
                <a:gd name="T50" fmla="*/ 30 w 88"/>
                <a:gd name="T51" fmla="*/ 10 h 73"/>
                <a:gd name="T52" fmla="*/ 22 w 88"/>
                <a:gd name="T53" fmla="*/ 17 h 73"/>
                <a:gd name="T54" fmla="*/ 11 w 88"/>
                <a:gd name="T55" fmla="*/ 36 h 73"/>
                <a:gd name="T56" fmla="*/ 30 w 88"/>
                <a:gd name="T57" fmla="*/ 47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8" h="73">
                  <a:moveTo>
                    <a:pt x="58" y="73"/>
                  </a:moveTo>
                  <a:cubicBezTo>
                    <a:pt x="0" y="40"/>
                    <a:pt x="0" y="40"/>
                    <a:pt x="0" y="40"/>
                  </a:cubicBezTo>
                  <a:cubicBezTo>
                    <a:pt x="15" y="14"/>
                    <a:pt x="15" y="14"/>
                    <a:pt x="15" y="14"/>
                  </a:cubicBezTo>
                  <a:cubicBezTo>
                    <a:pt x="18" y="9"/>
                    <a:pt x="21" y="5"/>
                    <a:pt x="23" y="3"/>
                  </a:cubicBezTo>
                  <a:cubicBezTo>
                    <a:pt x="26" y="1"/>
                    <a:pt x="29" y="0"/>
                    <a:pt x="33" y="0"/>
                  </a:cubicBezTo>
                  <a:cubicBezTo>
                    <a:pt x="36" y="0"/>
                    <a:pt x="40" y="1"/>
                    <a:pt x="43" y="3"/>
                  </a:cubicBezTo>
                  <a:cubicBezTo>
                    <a:pt x="47" y="5"/>
                    <a:pt x="50" y="8"/>
                    <a:pt x="51" y="13"/>
                  </a:cubicBezTo>
                  <a:cubicBezTo>
                    <a:pt x="52" y="17"/>
                    <a:pt x="52" y="22"/>
                    <a:pt x="49" y="28"/>
                  </a:cubicBezTo>
                  <a:cubicBezTo>
                    <a:pt x="51" y="27"/>
                    <a:pt x="53" y="26"/>
                    <a:pt x="55" y="25"/>
                  </a:cubicBezTo>
                  <a:cubicBezTo>
                    <a:pt x="58" y="24"/>
                    <a:pt x="62" y="23"/>
                    <a:pt x="66" y="23"/>
                  </a:cubicBezTo>
                  <a:cubicBezTo>
                    <a:pt x="88" y="22"/>
                    <a:pt x="88" y="22"/>
                    <a:pt x="88" y="22"/>
                  </a:cubicBezTo>
                  <a:cubicBezTo>
                    <a:pt x="82" y="32"/>
                    <a:pt x="82" y="32"/>
                    <a:pt x="82" y="32"/>
                  </a:cubicBezTo>
                  <a:cubicBezTo>
                    <a:pt x="66" y="33"/>
                    <a:pt x="66" y="33"/>
                    <a:pt x="66" y="33"/>
                  </a:cubicBezTo>
                  <a:cubicBezTo>
                    <a:pt x="61" y="33"/>
                    <a:pt x="57" y="33"/>
                    <a:pt x="54" y="33"/>
                  </a:cubicBezTo>
                  <a:cubicBezTo>
                    <a:pt x="52" y="34"/>
                    <a:pt x="50" y="34"/>
                    <a:pt x="48" y="35"/>
                  </a:cubicBezTo>
                  <a:cubicBezTo>
                    <a:pt x="47" y="36"/>
                    <a:pt x="46" y="37"/>
                    <a:pt x="45" y="38"/>
                  </a:cubicBezTo>
                  <a:cubicBezTo>
                    <a:pt x="44" y="38"/>
                    <a:pt x="43" y="40"/>
                    <a:pt x="42" y="42"/>
                  </a:cubicBezTo>
                  <a:cubicBezTo>
                    <a:pt x="37" y="51"/>
                    <a:pt x="37" y="51"/>
                    <a:pt x="37" y="51"/>
                  </a:cubicBezTo>
                  <a:cubicBezTo>
                    <a:pt x="63" y="66"/>
                    <a:pt x="63" y="66"/>
                    <a:pt x="63" y="66"/>
                  </a:cubicBezTo>
                  <a:cubicBezTo>
                    <a:pt x="58" y="73"/>
                    <a:pt x="58" y="73"/>
                    <a:pt x="58" y="73"/>
                  </a:cubicBezTo>
                  <a:close/>
                  <a:moveTo>
                    <a:pt x="30" y="47"/>
                  </a:moveTo>
                  <a:cubicBezTo>
                    <a:pt x="40" y="30"/>
                    <a:pt x="40" y="30"/>
                    <a:pt x="40" y="30"/>
                  </a:cubicBezTo>
                  <a:cubicBezTo>
                    <a:pt x="42" y="27"/>
                    <a:pt x="43" y="24"/>
                    <a:pt x="43" y="22"/>
                  </a:cubicBezTo>
                  <a:cubicBezTo>
                    <a:pt x="44" y="19"/>
                    <a:pt x="44" y="17"/>
                    <a:pt x="43" y="15"/>
                  </a:cubicBezTo>
                  <a:cubicBezTo>
                    <a:pt x="42" y="13"/>
                    <a:pt x="40" y="12"/>
                    <a:pt x="38" y="11"/>
                  </a:cubicBezTo>
                  <a:cubicBezTo>
                    <a:pt x="35" y="9"/>
                    <a:pt x="33" y="9"/>
                    <a:pt x="30" y="10"/>
                  </a:cubicBezTo>
                  <a:cubicBezTo>
                    <a:pt x="27" y="11"/>
                    <a:pt x="24" y="13"/>
                    <a:pt x="22" y="17"/>
                  </a:cubicBezTo>
                  <a:cubicBezTo>
                    <a:pt x="11" y="36"/>
                    <a:pt x="11" y="36"/>
                    <a:pt x="11" y="36"/>
                  </a:cubicBezTo>
                  <a:lnTo>
                    <a:pt x="30" y="47"/>
                  </a:lnTo>
                  <a:close/>
                </a:path>
              </a:pathLst>
            </a:custGeom>
            <a:grpFill/>
            <a:ln>
              <a:noFill/>
            </a:ln>
          </p:spPr>
          <p:txBody>
            <a:bodyPr anchor="ctr"/>
            <a:lstStyle/>
            <a:p>
              <a:pPr algn="ctr"/>
              <a:endParaRPr/>
            </a:p>
          </p:txBody>
        </p:sp>
        <p:sp>
          <p:nvSpPr>
            <p:cNvPr id="439" name="ïSľiḋè"/>
            <p:cNvSpPr/>
            <p:nvPr/>
          </p:nvSpPr>
          <p:spPr bwMode="auto">
            <a:xfrm>
              <a:off x="5978006" y="445582"/>
              <a:ext cx="103554" cy="95588"/>
            </a:xfrm>
            <a:custGeom>
              <a:avLst/>
              <a:gdLst>
                <a:gd name="T0" fmla="*/ 36 w 75"/>
                <a:gd name="T1" fmla="*/ 69 h 69"/>
                <a:gd name="T2" fmla="*/ 0 w 75"/>
                <a:gd name="T3" fmla="*/ 7 h 69"/>
                <a:gd name="T4" fmla="*/ 6 w 75"/>
                <a:gd name="T5" fmla="*/ 0 h 69"/>
                <a:gd name="T6" fmla="*/ 75 w 75"/>
                <a:gd name="T7" fmla="*/ 20 h 69"/>
                <a:gd name="T8" fmla="*/ 69 w 75"/>
                <a:gd name="T9" fmla="*/ 28 h 69"/>
                <a:gd name="T10" fmla="*/ 48 w 75"/>
                <a:gd name="T11" fmla="*/ 22 h 69"/>
                <a:gd name="T12" fmla="*/ 31 w 75"/>
                <a:gd name="T13" fmla="*/ 43 h 69"/>
                <a:gd name="T14" fmla="*/ 42 w 75"/>
                <a:gd name="T15" fmla="*/ 62 h 69"/>
                <a:gd name="T16" fmla="*/ 36 w 75"/>
                <a:gd name="T17" fmla="*/ 69 h 69"/>
                <a:gd name="T18" fmla="*/ 27 w 75"/>
                <a:gd name="T19" fmla="*/ 37 h 69"/>
                <a:gd name="T20" fmla="*/ 41 w 75"/>
                <a:gd name="T21" fmla="*/ 19 h 69"/>
                <a:gd name="T22" fmla="*/ 22 w 75"/>
                <a:gd name="T23" fmla="*/ 13 h 69"/>
                <a:gd name="T24" fmla="*/ 8 w 75"/>
                <a:gd name="T25" fmla="*/ 8 h 69"/>
                <a:gd name="T26" fmla="*/ 16 w 75"/>
                <a:gd name="T27" fmla="*/ 19 h 69"/>
                <a:gd name="T28" fmla="*/ 27 w 75"/>
                <a:gd name="T29" fmla="*/ 3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5" h="69">
                  <a:moveTo>
                    <a:pt x="36" y="69"/>
                  </a:moveTo>
                  <a:cubicBezTo>
                    <a:pt x="0" y="7"/>
                    <a:pt x="0" y="7"/>
                    <a:pt x="0" y="7"/>
                  </a:cubicBezTo>
                  <a:cubicBezTo>
                    <a:pt x="6" y="0"/>
                    <a:pt x="6" y="0"/>
                    <a:pt x="6" y="0"/>
                  </a:cubicBezTo>
                  <a:cubicBezTo>
                    <a:pt x="75" y="20"/>
                    <a:pt x="75" y="20"/>
                    <a:pt x="75" y="20"/>
                  </a:cubicBezTo>
                  <a:cubicBezTo>
                    <a:pt x="69" y="28"/>
                    <a:pt x="69" y="28"/>
                    <a:pt x="69" y="28"/>
                  </a:cubicBezTo>
                  <a:cubicBezTo>
                    <a:pt x="48" y="22"/>
                    <a:pt x="48" y="22"/>
                    <a:pt x="48" y="22"/>
                  </a:cubicBezTo>
                  <a:cubicBezTo>
                    <a:pt x="31" y="43"/>
                    <a:pt x="31" y="43"/>
                    <a:pt x="31" y="43"/>
                  </a:cubicBezTo>
                  <a:cubicBezTo>
                    <a:pt x="42" y="62"/>
                    <a:pt x="42" y="62"/>
                    <a:pt x="42" y="62"/>
                  </a:cubicBezTo>
                  <a:cubicBezTo>
                    <a:pt x="36" y="69"/>
                    <a:pt x="36" y="69"/>
                    <a:pt x="36" y="69"/>
                  </a:cubicBezTo>
                  <a:close/>
                  <a:moveTo>
                    <a:pt x="27" y="37"/>
                  </a:moveTo>
                  <a:cubicBezTo>
                    <a:pt x="41" y="19"/>
                    <a:pt x="41" y="19"/>
                    <a:pt x="41" y="19"/>
                  </a:cubicBezTo>
                  <a:cubicBezTo>
                    <a:pt x="22" y="13"/>
                    <a:pt x="22" y="13"/>
                    <a:pt x="22" y="13"/>
                  </a:cubicBezTo>
                  <a:cubicBezTo>
                    <a:pt x="16" y="11"/>
                    <a:pt x="12" y="9"/>
                    <a:pt x="8" y="8"/>
                  </a:cubicBezTo>
                  <a:cubicBezTo>
                    <a:pt x="11" y="11"/>
                    <a:pt x="14" y="15"/>
                    <a:pt x="16" y="19"/>
                  </a:cubicBezTo>
                  <a:lnTo>
                    <a:pt x="27" y="37"/>
                  </a:lnTo>
                  <a:close/>
                </a:path>
              </a:pathLst>
            </a:custGeom>
            <a:grpFill/>
            <a:ln>
              <a:noFill/>
            </a:ln>
          </p:spPr>
          <p:txBody>
            <a:bodyPr anchor="ctr"/>
            <a:lstStyle/>
            <a:p>
              <a:pPr algn="ctr"/>
              <a:endParaRPr/>
            </a:p>
          </p:txBody>
        </p:sp>
        <p:sp>
          <p:nvSpPr>
            <p:cNvPr id="440" name="îṥliḓè"/>
            <p:cNvSpPr/>
            <p:nvPr/>
          </p:nvSpPr>
          <p:spPr bwMode="auto">
            <a:xfrm>
              <a:off x="6029783" y="383184"/>
              <a:ext cx="106209" cy="77002"/>
            </a:xfrm>
            <a:custGeom>
              <a:avLst/>
              <a:gdLst>
                <a:gd name="T0" fmla="*/ 48 w 80"/>
                <a:gd name="T1" fmla="*/ 58 h 58"/>
                <a:gd name="T2" fmla="*/ 0 w 80"/>
                <a:gd name="T3" fmla="*/ 7 h 58"/>
                <a:gd name="T4" fmla="*/ 7 w 80"/>
                <a:gd name="T5" fmla="*/ 0 h 58"/>
                <a:gd name="T6" fmla="*/ 49 w 80"/>
                <a:gd name="T7" fmla="*/ 46 h 58"/>
                <a:gd name="T8" fmla="*/ 74 w 80"/>
                <a:gd name="T9" fmla="*/ 23 h 58"/>
                <a:gd name="T10" fmla="*/ 80 w 80"/>
                <a:gd name="T11" fmla="*/ 29 h 58"/>
                <a:gd name="T12" fmla="*/ 48 w 8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80" h="58">
                  <a:moveTo>
                    <a:pt x="48" y="58"/>
                  </a:moveTo>
                  <a:lnTo>
                    <a:pt x="0" y="7"/>
                  </a:lnTo>
                  <a:lnTo>
                    <a:pt x="7" y="0"/>
                  </a:lnTo>
                  <a:lnTo>
                    <a:pt x="49" y="46"/>
                  </a:lnTo>
                  <a:lnTo>
                    <a:pt x="74" y="23"/>
                  </a:lnTo>
                  <a:lnTo>
                    <a:pt x="80" y="29"/>
                  </a:lnTo>
                  <a:lnTo>
                    <a:pt x="48" y="58"/>
                  </a:lnTo>
                  <a:close/>
                </a:path>
              </a:pathLst>
            </a:custGeom>
            <a:grpFill/>
            <a:ln>
              <a:noFill/>
            </a:ln>
          </p:spPr>
          <p:txBody>
            <a:bodyPr anchor="ctr"/>
            <a:lstStyle/>
            <a:p>
              <a:pPr algn="ctr"/>
              <a:endParaRPr/>
            </a:p>
          </p:txBody>
        </p:sp>
        <p:sp>
          <p:nvSpPr>
            <p:cNvPr id="441" name="íšļîďe"/>
            <p:cNvSpPr/>
            <p:nvPr/>
          </p:nvSpPr>
          <p:spPr bwMode="auto">
            <a:xfrm>
              <a:off x="6170509" y="258389"/>
              <a:ext cx="88952" cy="95588"/>
            </a:xfrm>
            <a:custGeom>
              <a:avLst/>
              <a:gdLst>
                <a:gd name="T0" fmla="*/ 13 w 64"/>
                <a:gd name="T1" fmla="*/ 58 h 69"/>
                <a:gd name="T2" fmla="*/ 20 w 64"/>
                <a:gd name="T3" fmla="*/ 53 h 69"/>
                <a:gd name="T4" fmla="*/ 27 w 64"/>
                <a:gd name="T5" fmla="*/ 59 h 69"/>
                <a:gd name="T6" fmla="*/ 35 w 64"/>
                <a:gd name="T7" fmla="*/ 60 h 69"/>
                <a:gd name="T8" fmla="*/ 45 w 64"/>
                <a:gd name="T9" fmla="*/ 57 h 69"/>
                <a:gd name="T10" fmla="*/ 52 w 64"/>
                <a:gd name="T11" fmla="*/ 51 h 69"/>
                <a:gd name="T12" fmla="*/ 55 w 64"/>
                <a:gd name="T13" fmla="*/ 45 h 69"/>
                <a:gd name="T14" fmla="*/ 54 w 64"/>
                <a:gd name="T15" fmla="*/ 39 h 69"/>
                <a:gd name="T16" fmla="*/ 50 w 64"/>
                <a:gd name="T17" fmla="*/ 35 h 69"/>
                <a:gd name="T18" fmla="*/ 43 w 64"/>
                <a:gd name="T19" fmla="*/ 35 h 69"/>
                <a:gd name="T20" fmla="*/ 31 w 64"/>
                <a:gd name="T21" fmla="*/ 38 h 69"/>
                <a:gd name="T22" fmla="*/ 17 w 64"/>
                <a:gd name="T23" fmla="*/ 40 h 69"/>
                <a:gd name="T24" fmla="*/ 8 w 64"/>
                <a:gd name="T25" fmla="*/ 38 h 69"/>
                <a:gd name="T26" fmla="*/ 2 w 64"/>
                <a:gd name="T27" fmla="*/ 32 h 69"/>
                <a:gd name="T28" fmla="*/ 0 w 64"/>
                <a:gd name="T29" fmla="*/ 22 h 69"/>
                <a:gd name="T30" fmla="*/ 4 w 64"/>
                <a:gd name="T31" fmla="*/ 12 h 69"/>
                <a:gd name="T32" fmla="*/ 14 w 64"/>
                <a:gd name="T33" fmla="*/ 4 h 69"/>
                <a:gd name="T34" fmla="*/ 26 w 64"/>
                <a:gd name="T35" fmla="*/ 0 h 69"/>
                <a:gd name="T36" fmla="*/ 37 w 64"/>
                <a:gd name="T37" fmla="*/ 2 h 69"/>
                <a:gd name="T38" fmla="*/ 45 w 64"/>
                <a:gd name="T39" fmla="*/ 10 h 69"/>
                <a:gd name="T40" fmla="*/ 38 w 64"/>
                <a:gd name="T41" fmla="*/ 14 h 69"/>
                <a:gd name="T42" fmla="*/ 29 w 64"/>
                <a:gd name="T43" fmla="*/ 8 h 69"/>
                <a:gd name="T44" fmla="*/ 18 w 64"/>
                <a:gd name="T45" fmla="*/ 11 h 69"/>
                <a:gd name="T46" fmla="*/ 9 w 64"/>
                <a:gd name="T47" fmla="*/ 19 h 69"/>
                <a:gd name="T48" fmla="*/ 9 w 64"/>
                <a:gd name="T49" fmla="*/ 27 h 69"/>
                <a:gd name="T50" fmla="*/ 14 w 64"/>
                <a:gd name="T51" fmla="*/ 31 h 69"/>
                <a:gd name="T52" fmla="*/ 28 w 64"/>
                <a:gd name="T53" fmla="*/ 29 h 69"/>
                <a:gd name="T54" fmla="*/ 43 w 64"/>
                <a:gd name="T55" fmla="*/ 26 h 69"/>
                <a:gd name="T56" fmla="*/ 54 w 64"/>
                <a:gd name="T57" fmla="*/ 27 h 69"/>
                <a:gd name="T58" fmla="*/ 61 w 64"/>
                <a:gd name="T59" fmla="*/ 34 h 69"/>
                <a:gd name="T60" fmla="*/ 63 w 64"/>
                <a:gd name="T61" fmla="*/ 45 h 69"/>
                <a:gd name="T62" fmla="*/ 59 w 64"/>
                <a:gd name="T63" fmla="*/ 55 h 69"/>
                <a:gd name="T64" fmla="*/ 49 w 64"/>
                <a:gd name="T65" fmla="*/ 64 h 69"/>
                <a:gd name="T66" fmla="*/ 35 w 64"/>
                <a:gd name="T67" fmla="*/ 69 h 69"/>
                <a:gd name="T68" fmla="*/ 22 w 64"/>
                <a:gd name="T69" fmla="*/ 67 h 69"/>
                <a:gd name="T70" fmla="*/ 13 w 64"/>
                <a:gd name="T71" fmla="*/ 5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4" h="69">
                  <a:moveTo>
                    <a:pt x="13" y="58"/>
                  </a:moveTo>
                  <a:cubicBezTo>
                    <a:pt x="20" y="53"/>
                    <a:pt x="20" y="53"/>
                    <a:pt x="20" y="53"/>
                  </a:cubicBezTo>
                  <a:cubicBezTo>
                    <a:pt x="22" y="56"/>
                    <a:pt x="24" y="58"/>
                    <a:pt x="27" y="59"/>
                  </a:cubicBezTo>
                  <a:cubicBezTo>
                    <a:pt x="29" y="60"/>
                    <a:pt x="32" y="61"/>
                    <a:pt x="35" y="60"/>
                  </a:cubicBezTo>
                  <a:cubicBezTo>
                    <a:pt x="38" y="60"/>
                    <a:pt x="42" y="59"/>
                    <a:pt x="45" y="57"/>
                  </a:cubicBezTo>
                  <a:cubicBezTo>
                    <a:pt x="48" y="55"/>
                    <a:pt x="50" y="54"/>
                    <a:pt x="52" y="51"/>
                  </a:cubicBezTo>
                  <a:cubicBezTo>
                    <a:pt x="54" y="49"/>
                    <a:pt x="55" y="47"/>
                    <a:pt x="55" y="45"/>
                  </a:cubicBezTo>
                  <a:cubicBezTo>
                    <a:pt x="55" y="43"/>
                    <a:pt x="55" y="41"/>
                    <a:pt x="54" y="39"/>
                  </a:cubicBezTo>
                  <a:cubicBezTo>
                    <a:pt x="53" y="37"/>
                    <a:pt x="52" y="36"/>
                    <a:pt x="50" y="35"/>
                  </a:cubicBezTo>
                  <a:cubicBezTo>
                    <a:pt x="48" y="34"/>
                    <a:pt x="46" y="34"/>
                    <a:pt x="43" y="35"/>
                  </a:cubicBezTo>
                  <a:cubicBezTo>
                    <a:pt x="41" y="35"/>
                    <a:pt x="37" y="36"/>
                    <a:pt x="31" y="38"/>
                  </a:cubicBezTo>
                  <a:cubicBezTo>
                    <a:pt x="24" y="39"/>
                    <a:pt x="20" y="40"/>
                    <a:pt x="17" y="40"/>
                  </a:cubicBezTo>
                  <a:cubicBezTo>
                    <a:pt x="14" y="40"/>
                    <a:pt x="11" y="40"/>
                    <a:pt x="8" y="38"/>
                  </a:cubicBezTo>
                  <a:cubicBezTo>
                    <a:pt x="5" y="37"/>
                    <a:pt x="3" y="35"/>
                    <a:pt x="2" y="32"/>
                  </a:cubicBezTo>
                  <a:cubicBezTo>
                    <a:pt x="0" y="29"/>
                    <a:pt x="0" y="26"/>
                    <a:pt x="0" y="22"/>
                  </a:cubicBezTo>
                  <a:cubicBezTo>
                    <a:pt x="0" y="19"/>
                    <a:pt x="1" y="16"/>
                    <a:pt x="4" y="12"/>
                  </a:cubicBezTo>
                  <a:cubicBezTo>
                    <a:pt x="6" y="9"/>
                    <a:pt x="10" y="7"/>
                    <a:pt x="14" y="4"/>
                  </a:cubicBezTo>
                  <a:cubicBezTo>
                    <a:pt x="18" y="2"/>
                    <a:pt x="22" y="1"/>
                    <a:pt x="26" y="0"/>
                  </a:cubicBezTo>
                  <a:cubicBezTo>
                    <a:pt x="30" y="0"/>
                    <a:pt x="34" y="0"/>
                    <a:pt x="37" y="2"/>
                  </a:cubicBezTo>
                  <a:cubicBezTo>
                    <a:pt x="41" y="4"/>
                    <a:pt x="43" y="6"/>
                    <a:pt x="45" y="10"/>
                  </a:cubicBezTo>
                  <a:cubicBezTo>
                    <a:pt x="38" y="14"/>
                    <a:pt x="38" y="14"/>
                    <a:pt x="38" y="14"/>
                  </a:cubicBezTo>
                  <a:cubicBezTo>
                    <a:pt x="36" y="11"/>
                    <a:pt x="33" y="9"/>
                    <a:pt x="29" y="8"/>
                  </a:cubicBezTo>
                  <a:cubicBezTo>
                    <a:pt x="26" y="8"/>
                    <a:pt x="22" y="9"/>
                    <a:pt x="18" y="11"/>
                  </a:cubicBezTo>
                  <a:cubicBezTo>
                    <a:pt x="13" y="14"/>
                    <a:pt x="10" y="16"/>
                    <a:pt x="9" y="19"/>
                  </a:cubicBezTo>
                  <a:cubicBezTo>
                    <a:pt x="8" y="22"/>
                    <a:pt x="8" y="25"/>
                    <a:pt x="9" y="27"/>
                  </a:cubicBezTo>
                  <a:cubicBezTo>
                    <a:pt x="10" y="29"/>
                    <a:pt x="12" y="31"/>
                    <a:pt x="14" y="31"/>
                  </a:cubicBezTo>
                  <a:cubicBezTo>
                    <a:pt x="16" y="32"/>
                    <a:pt x="21" y="31"/>
                    <a:pt x="28" y="29"/>
                  </a:cubicBezTo>
                  <a:cubicBezTo>
                    <a:pt x="35" y="27"/>
                    <a:pt x="40" y="26"/>
                    <a:pt x="43" y="26"/>
                  </a:cubicBezTo>
                  <a:cubicBezTo>
                    <a:pt x="47" y="25"/>
                    <a:pt x="51" y="26"/>
                    <a:pt x="54" y="27"/>
                  </a:cubicBezTo>
                  <a:cubicBezTo>
                    <a:pt x="57" y="29"/>
                    <a:pt x="59" y="31"/>
                    <a:pt x="61" y="34"/>
                  </a:cubicBezTo>
                  <a:cubicBezTo>
                    <a:pt x="63" y="37"/>
                    <a:pt x="64" y="41"/>
                    <a:pt x="63" y="45"/>
                  </a:cubicBezTo>
                  <a:cubicBezTo>
                    <a:pt x="63" y="48"/>
                    <a:pt x="62" y="52"/>
                    <a:pt x="59" y="55"/>
                  </a:cubicBezTo>
                  <a:cubicBezTo>
                    <a:pt x="57" y="59"/>
                    <a:pt x="53" y="62"/>
                    <a:pt x="49" y="64"/>
                  </a:cubicBezTo>
                  <a:cubicBezTo>
                    <a:pt x="44" y="67"/>
                    <a:pt x="39" y="68"/>
                    <a:pt x="35" y="69"/>
                  </a:cubicBezTo>
                  <a:cubicBezTo>
                    <a:pt x="30" y="69"/>
                    <a:pt x="26" y="69"/>
                    <a:pt x="22" y="67"/>
                  </a:cubicBezTo>
                  <a:cubicBezTo>
                    <a:pt x="19" y="65"/>
                    <a:pt x="16" y="62"/>
                    <a:pt x="13" y="58"/>
                  </a:cubicBezTo>
                  <a:close/>
                </a:path>
              </a:pathLst>
            </a:custGeom>
            <a:grpFill/>
            <a:ln>
              <a:noFill/>
            </a:ln>
          </p:spPr>
          <p:txBody>
            <a:bodyPr anchor="ctr"/>
            <a:lstStyle/>
            <a:p>
              <a:pPr algn="ctr"/>
              <a:endParaRPr/>
            </a:p>
          </p:txBody>
        </p:sp>
        <p:sp>
          <p:nvSpPr>
            <p:cNvPr id="442" name="íṧḻïḓê"/>
            <p:cNvSpPr/>
            <p:nvPr/>
          </p:nvSpPr>
          <p:spPr bwMode="auto">
            <a:xfrm>
              <a:off x="6264771" y="210596"/>
              <a:ext cx="92933" cy="98243"/>
            </a:xfrm>
            <a:custGeom>
              <a:avLst/>
              <a:gdLst>
                <a:gd name="T0" fmla="*/ 5 w 67"/>
                <a:gd name="T1" fmla="*/ 47 h 70"/>
                <a:gd name="T2" fmla="*/ 4 w 67"/>
                <a:gd name="T3" fmla="*/ 19 h 70"/>
                <a:gd name="T4" fmla="*/ 22 w 67"/>
                <a:gd name="T5" fmla="*/ 2 h 70"/>
                <a:gd name="T6" fmla="*/ 39 w 67"/>
                <a:gd name="T7" fmla="*/ 1 h 70"/>
                <a:gd name="T8" fmla="*/ 54 w 67"/>
                <a:gd name="T9" fmla="*/ 8 h 70"/>
                <a:gd name="T10" fmla="*/ 64 w 67"/>
                <a:gd name="T11" fmla="*/ 23 h 70"/>
                <a:gd name="T12" fmla="*/ 67 w 67"/>
                <a:gd name="T13" fmla="*/ 42 h 70"/>
                <a:gd name="T14" fmla="*/ 60 w 67"/>
                <a:gd name="T15" fmla="*/ 57 h 70"/>
                <a:gd name="T16" fmla="*/ 47 w 67"/>
                <a:gd name="T17" fmla="*/ 67 h 70"/>
                <a:gd name="T18" fmla="*/ 29 w 67"/>
                <a:gd name="T19" fmla="*/ 69 h 70"/>
                <a:gd name="T20" fmla="*/ 14 w 67"/>
                <a:gd name="T21" fmla="*/ 61 h 70"/>
                <a:gd name="T22" fmla="*/ 5 w 67"/>
                <a:gd name="T23" fmla="*/ 47 h 70"/>
                <a:gd name="T24" fmla="*/ 13 w 67"/>
                <a:gd name="T25" fmla="*/ 44 h 70"/>
                <a:gd name="T26" fmla="*/ 26 w 67"/>
                <a:gd name="T27" fmla="*/ 59 h 70"/>
                <a:gd name="T28" fmla="*/ 44 w 67"/>
                <a:gd name="T29" fmla="*/ 60 h 70"/>
                <a:gd name="T30" fmla="*/ 57 w 67"/>
                <a:gd name="T31" fmla="*/ 47 h 70"/>
                <a:gd name="T32" fmla="*/ 56 w 67"/>
                <a:gd name="T33" fmla="*/ 27 h 70"/>
                <a:gd name="T34" fmla="*/ 48 w 67"/>
                <a:gd name="T35" fmla="*/ 14 h 70"/>
                <a:gd name="T36" fmla="*/ 37 w 67"/>
                <a:gd name="T37" fmla="*/ 8 h 70"/>
                <a:gd name="T38" fmla="*/ 25 w 67"/>
                <a:gd name="T39" fmla="*/ 9 h 70"/>
                <a:gd name="T40" fmla="*/ 12 w 67"/>
                <a:gd name="T41" fmla="*/ 21 h 70"/>
                <a:gd name="T42" fmla="*/ 13 w 67"/>
                <a:gd name="T43" fmla="*/ 4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7" h="70">
                  <a:moveTo>
                    <a:pt x="5" y="47"/>
                  </a:moveTo>
                  <a:cubicBezTo>
                    <a:pt x="1" y="37"/>
                    <a:pt x="0" y="27"/>
                    <a:pt x="4" y="19"/>
                  </a:cubicBezTo>
                  <a:cubicBezTo>
                    <a:pt x="7" y="11"/>
                    <a:pt x="13" y="6"/>
                    <a:pt x="22" y="2"/>
                  </a:cubicBezTo>
                  <a:cubicBezTo>
                    <a:pt x="28" y="0"/>
                    <a:pt x="33" y="0"/>
                    <a:pt x="39" y="1"/>
                  </a:cubicBezTo>
                  <a:cubicBezTo>
                    <a:pt x="45" y="1"/>
                    <a:pt x="50" y="4"/>
                    <a:pt x="54" y="8"/>
                  </a:cubicBezTo>
                  <a:cubicBezTo>
                    <a:pt x="58" y="12"/>
                    <a:pt x="62" y="17"/>
                    <a:pt x="64" y="23"/>
                  </a:cubicBezTo>
                  <a:cubicBezTo>
                    <a:pt x="67" y="30"/>
                    <a:pt x="67" y="36"/>
                    <a:pt x="67" y="42"/>
                  </a:cubicBezTo>
                  <a:cubicBezTo>
                    <a:pt x="66" y="48"/>
                    <a:pt x="64" y="53"/>
                    <a:pt x="60" y="57"/>
                  </a:cubicBezTo>
                  <a:cubicBezTo>
                    <a:pt x="57" y="62"/>
                    <a:pt x="52" y="65"/>
                    <a:pt x="47" y="67"/>
                  </a:cubicBezTo>
                  <a:cubicBezTo>
                    <a:pt x="41" y="69"/>
                    <a:pt x="35" y="70"/>
                    <a:pt x="29" y="69"/>
                  </a:cubicBezTo>
                  <a:cubicBezTo>
                    <a:pt x="24" y="68"/>
                    <a:pt x="19" y="65"/>
                    <a:pt x="14" y="61"/>
                  </a:cubicBezTo>
                  <a:cubicBezTo>
                    <a:pt x="10" y="57"/>
                    <a:pt x="7" y="52"/>
                    <a:pt x="5" y="47"/>
                  </a:cubicBezTo>
                  <a:close/>
                  <a:moveTo>
                    <a:pt x="13" y="44"/>
                  </a:moveTo>
                  <a:cubicBezTo>
                    <a:pt x="16" y="51"/>
                    <a:pt x="20" y="57"/>
                    <a:pt x="26" y="59"/>
                  </a:cubicBezTo>
                  <a:cubicBezTo>
                    <a:pt x="32" y="62"/>
                    <a:pt x="38" y="62"/>
                    <a:pt x="44" y="60"/>
                  </a:cubicBezTo>
                  <a:cubicBezTo>
                    <a:pt x="50" y="58"/>
                    <a:pt x="54" y="53"/>
                    <a:pt x="57" y="47"/>
                  </a:cubicBezTo>
                  <a:cubicBezTo>
                    <a:pt x="59" y="42"/>
                    <a:pt x="59" y="35"/>
                    <a:pt x="56" y="27"/>
                  </a:cubicBezTo>
                  <a:cubicBezTo>
                    <a:pt x="54" y="21"/>
                    <a:pt x="51" y="17"/>
                    <a:pt x="48" y="14"/>
                  </a:cubicBezTo>
                  <a:cubicBezTo>
                    <a:pt x="45" y="11"/>
                    <a:pt x="41" y="9"/>
                    <a:pt x="37" y="8"/>
                  </a:cubicBezTo>
                  <a:cubicBezTo>
                    <a:pt x="33" y="7"/>
                    <a:pt x="29" y="8"/>
                    <a:pt x="25" y="9"/>
                  </a:cubicBezTo>
                  <a:cubicBezTo>
                    <a:pt x="19" y="12"/>
                    <a:pt x="15" y="16"/>
                    <a:pt x="12" y="21"/>
                  </a:cubicBezTo>
                  <a:cubicBezTo>
                    <a:pt x="9" y="27"/>
                    <a:pt x="10" y="34"/>
                    <a:pt x="13" y="44"/>
                  </a:cubicBezTo>
                  <a:close/>
                </a:path>
              </a:pathLst>
            </a:custGeom>
            <a:grpFill/>
            <a:ln>
              <a:noFill/>
            </a:ln>
          </p:spPr>
          <p:txBody>
            <a:bodyPr anchor="ctr"/>
            <a:lstStyle/>
            <a:p>
              <a:pPr algn="ctr"/>
              <a:endParaRPr/>
            </a:p>
          </p:txBody>
        </p:sp>
        <p:sp>
          <p:nvSpPr>
            <p:cNvPr id="443" name="îşļïdè"/>
            <p:cNvSpPr/>
            <p:nvPr/>
          </p:nvSpPr>
          <p:spPr bwMode="auto">
            <a:xfrm>
              <a:off x="6372309" y="173422"/>
              <a:ext cx="84968" cy="103554"/>
            </a:xfrm>
            <a:custGeom>
              <a:avLst/>
              <a:gdLst>
                <a:gd name="T0" fmla="*/ 42 w 61"/>
                <a:gd name="T1" fmla="*/ 2 h 74"/>
                <a:gd name="T2" fmla="*/ 51 w 61"/>
                <a:gd name="T3" fmla="*/ 0 h 74"/>
                <a:gd name="T4" fmla="*/ 60 w 61"/>
                <a:gd name="T5" fmla="*/ 38 h 74"/>
                <a:gd name="T6" fmla="*/ 61 w 61"/>
                <a:gd name="T7" fmla="*/ 54 h 74"/>
                <a:gd name="T8" fmla="*/ 55 w 61"/>
                <a:gd name="T9" fmla="*/ 65 h 74"/>
                <a:gd name="T10" fmla="*/ 41 w 61"/>
                <a:gd name="T11" fmla="*/ 72 h 74"/>
                <a:gd name="T12" fmla="*/ 25 w 61"/>
                <a:gd name="T13" fmla="*/ 73 h 74"/>
                <a:gd name="T14" fmla="*/ 15 w 61"/>
                <a:gd name="T15" fmla="*/ 65 h 74"/>
                <a:gd name="T16" fmla="*/ 8 w 61"/>
                <a:gd name="T17" fmla="*/ 50 h 74"/>
                <a:gd name="T18" fmla="*/ 0 w 61"/>
                <a:gd name="T19" fmla="*/ 12 h 74"/>
                <a:gd name="T20" fmla="*/ 8 w 61"/>
                <a:gd name="T21" fmla="*/ 10 h 74"/>
                <a:gd name="T22" fmla="*/ 17 w 61"/>
                <a:gd name="T23" fmla="*/ 48 h 74"/>
                <a:gd name="T24" fmla="*/ 21 w 61"/>
                <a:gd name="T25" fmla="*/ 60 h 74"/>
                <a:gd name="T26" fmla="*/ 28 w 61"/>
                <a:gd name="T27" fmla="*/ 65 h 74"/>
                <a:gd name="T28" fmla="*/ 38 w 61"/>
                <a:gd name="T29" fmla="*/ 65 h 74"/>
                <a:gd name="T30" fmla="*/ 51 w 61"/>
                <a:gd name="T31" fmla="*/ 57 h 74"/>
                <a:gd name="T32" fmla="*/ 51 w 61"/>
                <a:gd name="T33" fmla="*/ 40 h 74"/>
                <a:gd name="T34" fmla="*/ 42 w 61"/>
                <a:gd name="T3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 h="74">
                  <a:moveTo>
                    <a:pt x="42" y="2"/>
                  </a:moveTo>
                  <a:cubicBezTo>
                    <a:pt x="51" y="0"/>
                    <a:pt x="51" y="0"/>
                    <a:pt x="51" y="0"/>
                  </a:cubicBezTo>
                  <a:cubicBezTo>
                    <a:pt x="60" y="38"/>
                    <a:pt x="60" y="38"/>
                    <a:pt x="60" y="38"/>
                  </a:cubicBezTo>
                  <a:cubicBezTo>
                    <a:pt x="61" y="44"/>
                    <a:pt x="61" y="50"/>
                    <a:pt x="61" y="54"/>
                  </a:cubicBezTo>
                  <a:cubicBezTo>
                    <a:pt x="60" y="58"/>
                    <a:pt x="58" y="62"/>
                    <a:pt x="55" y="65"/>
                  </a:cubicBezTo>
                  <a:cubicBezTo>
                    <a:pt x="52" y="69"/>
                    <a:pt x="47" y="71"/>
                    <a:pt x="41" y="72"/>
                  </a:cubicBezTo>
                  <a:cubicBezTo>
                    <a:pt x="35" y="74"/>
                    <a:pt x="29" y="74"/>
                    <a:pt x="25" y="73"/>
                  </a:cubicBezTo>
                  <a:cubicBezTo>
                    <a:pt x="21" y="71"/>
                    <a:pt x="17" y="69"/>
                    <a:pt x="15" y="65"/>
                  </a:cubicBezTo>
                  <a:cubicBezTo>
                    <a:pt x="12" y="62"/>
                    <a:pt x="10" y="57"/>
                    <a:pt x="8" y="50"/>
                  </a:cubicBezTo>
                  <a:cubicBezTo>
                    <a:pt x="0" y="12"/>
                    <a:pt x="0" y="12"/>
                    <a:pt x="0" y="12"/>
                  </a:cubicBezTo>
                  <a:cubicBezTo>
                    <a:pt x="8" y="10"/>
                    <a:pt x="8" y="10"/>
                    <a:pt x="8" y="10"/>
                  </a:cubicBezTo>
                  <a:cubicBezTo>
                    <a:pt x="17" y="48"/>
                    <a:pt x="17" y="48"/>
                    <a:pt x="17" y="48"/>
                  </a:cubicBezTo>
                  <a:cubicBezTo>
                    <a:pt x="18" y="53"/>
                    <a:pt x="20" y="57"/>
                    <a:pt x="21" y="60"/>
                  </a:cubicBezTo>
                  <a:cubicBezTo>
                    <a:pt x="23" y="62"/>
                    <a:pt x="25" y="64"/>
                    <a:pt x="28" y="65"/>
                  </a:cubicBezTo>
                  <a:cubicBezTo>
                    <a:pt x="31" y="66"/>
                    <a:pt x="34" y="66"/>
                    <a:pt x="38" y="65"/>
                  </a:cubicBezTo>
                  <a:cubicBezTo>
                    <a:pt x="44" y="63"/>
                    <a:pt x="49" y="61"/>
                    <a:pt x="51" y="57"/>
                  </a:cubicBezTo>
                  <a:cubicBezTo>
                    <a:pt x="53" y="54"/>
                    <a:pt x="53" y="48"/>
                    <a:pt x="51" y="40"/>
                  </a:cubicBezTo>
                  <a:lnTo>
                    <a:pt x="42" y="2"/>
                  </a:lnTo>
                  <a:close/>
                </a:path>
              </a:pathLst>
            </a:custGeom>
            <a:grpFill/>
            <a:ln>
              <a:noFill/>
            </a:ln>
          </p:spPr>
          <p:txBody>
            <a:bodyPr anchor="ctr"/>
            <a:lstStyle/>
            <a:p>
              <a:pPr algn="ctr"/>
              <a:endParaRPr/>
            </a:p>
          </p:txBody>
        </p:sp>
        <p:sp>
          <p:nvSpPr>
            <p:cNvPr id="444" name="îṧľiḍê"/>
            <p:cNvSpPr/>
            <p:nvPr/>
          </p:nvSpPr>
          <p:spPr bwMode="auto">
            <a:xfrm>
              <a:off x="6478518" y="162801"/>
              <a:ext cx="74347" cy="96917"/>
            </a:xfrm>
            <a:custGeom>
              <a:avLst/>
              <a:gdLst>
                <a:gd name="T0" fmla="*/ 27 w 56"/>
                <a:gd name="T1" fmla="*/ 73 h 73"/>
                <a:gd name="T2" fmla="*/ 23 w 56"/>
                <a:gd name="T3" fmla="*/ 11 h 73"/>
                <a:gd name="T4" fmla="*/ 0 w 56"/>
                <a:gd name="T5" fmla="*/ 13 h 73"/>
                <a:gd name="T6" fmla="*/ 0 w 56"/>
                <a:gd name="T7" fmla="*/ 5 h 73"/>
                <a:gd name="T8" fmla="*/ 56 w 56"/>
                <a:gd name="T9" fmla="*/ 0 h 73"/>
                <a:gd name="T10" fmla="*/ 56 w 56"/>
                <a:gd name="T11" fmla="*/ 9 h 73"/>
                <a:gd name="T12" fmla="*/ 32 w 56"/>
                <a:gd name="T13" fmla="*/ 11 h 73"/>
                <a:gd name="T14" fmla="*/ 37 w 56"/>
                <a:gd name="T15" fmla="*/ 73 h 73"/>
                <a:gd name="T16" fmla="*/ 27 w 56"/>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73">
                  <a:moveTo>
                    <a:pt x="27" y="73"/>
                  </a:moveTo>
                  <a:lnTo>
                    <a:pt x="23" y="11"/>
                  </a:lnTo>
                  <a:lnTo>
                    <a:pt x="0" y="13"/>
                  </a:lnTo>
                  <a:lnTo>
                    <a:pt x="0" y="5"/>
                  </a:lnTo>
                  <a:lnTo>
                    <a:pt x="56" y="0"/>
                  </a:lnTo>
                  <a:lnTo>
                    <a:pt x="56" y="9"/>
                  </a:lnTo>
                  <a:lnTo>
                    <a:pt x="32" y="11"/>
                  </a:lnTo>
                  <a:lnTo>
                    <a:pt x="37" y="73"/>
                  </a:lnTo>
                  <a:lnTo>
                    <a:pt x="27" y="73"/>
                  </a:lnTo>
                  <a:close/>
                </a:path>
              </a:pathLst>
            </a:custGeom>
            <a:grpFill/>
            <a:ln>
              <a:noFill/>
            </a:ln>
          </p:spPr>
          <p:txBody>
            <a:bodyPr anchor="ctr"/>
            <a:lstStyle/>
            <a:p>
              <a:pPr algn="ctr"/>
              <a:endParaRPr/>
            </a:p>
          </p:txBody>
        </p:sp>
        <p:sp>
          <p:nvSpPr>
            <p:cNvPr id="445" name="ïsļïḑè"/>
            <p:cNvSpPr/>
            <p:nvPr/>
          </p:nvSpPr>
          <p:spPr bwMode="auto">
            <a:xfrm>
              <a:off x="6578088" y="166782"/>
              <a:ext cx="79657" cy="96917"/>
            </a:xfrm>
            <a:custGeom>
              <a:avLst/>
              <a:gdLst>
                <a:gd name="T0" fmla="*/ 0 w 60"/>
                <a:gd name="T1" fmla="*/ 70 h 73"/>
                <a:gd name="T2" fmla="*/ 6 w 60"/>
                <a:gd name="T3" fmla="*/ 0 h 73"/>
                <a:gd name="T4" fmla="*/ 15 w 60"/>
                <a:gd name="T5" fmla="*/ 1 h 73"/>
                <a:gd name="T6" fmla="*/ 13 w 60"/>
                <a:gd name="T7" fmla="*/ 29 h 73"/>
                <a:gd name="T8" fmla="*/ 49 w 60"/>
                <a:gd name="T9" fmla="*/ 31 h 73"/>
                <a:gd name="T10" fmla="*/ 51 w 60"/>
                <a:gd name="T11" fmla="*/ 3 h 73"/>
                <a:gd name="T12" fmla="*/ 60 w 60"/>
                <a:gd name="T13" fmla="*/ 4 h 73"/>
                <a:gd name="T14" fmla="*/ 55 w 60"/>
                <a:gd name="T15" fmla="*/ 73 h 73"/>
                <a:gd name="T16" fmla="*/ 47 w 60"/>
                <a:gd name="T17" fmla="*/ 73 h 73"/>
                <a:gd name="T18" fmla="*/ 49 w 60"/>
                <a:gd name="T19" fmla="*/ 39 h 73"/>
                <a:gd name="T20" fmla="*/ 12 w 60"/>
                <a:gd name="T21" fmla="*/ 37 h 73"/>
                <a:gd name="T22" fmla="*/ 10 w 60"/>
                <a:gd name="T23" fmla="*/ 70 h 73"/>
                <a:gd name="T24" fmla="*/ 0 w 60"/>
                <a:gd name="T25" fmla="*/ 7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73">
                  <a:moveTo>
                    <a:pt x="0" y="70"/>
                  </a:moveTo>
                  <a:lnTo>
                    <a:pt x="6" y="0"/>
                  </a:lnTo>
                  <a:lnTo>
                    <a:pt x="15" y="1"/>
                  </a:lnTo>
                  <a:lnTo>
                    <a:pt x="13" y="29"/>
                  </a:lnTo>
                  <a:lnTo>
                    <a:pt x="49" y="31"/>
                  </a:lnTo>
                  <a:lnTo>
                    <a:pt x="51" y="3"/>
                  </a:lnTo>
                  <a:lnTo>
                    <a:pt x="60" y="4"/>
                  </a:lnTo>
                  <a:lnTo>
                    <a:pt x="55" y="73"/>
                  </a:lnTo>
                  <a:lnTo>
                    <a:pt x="47" y="73"/>
                  </a:lnTo>
                  <a:lnTo>
                    <a:pt x="49" y="39"/>
                  </a:lnTo>
                  <a:lnTo>
                    <a:pt x="12" y="37"/>
                  </a:lnTo>
                  <a:lnTo>
                    <a:pt x="10" y="70"/>
                  </a:lnTo>
                  <a:lnTo>
                    <a:pt x="0" y="70"/>
                  </a:lnTo>
                  <a:close/>
                </a:path>
              </a:pathLst>
            </a:custGeom>
            <a:grpFill/>
            <a:ln>
              <a:noFill/>
            </a:ln>
          </p:spPr>
          <p:txBody>
            <a:bodyPr anchor="ctr"/>
            <a:lstStyle/>
            <a:p>
              <a:pPr algn="ctr"/>
              <a:endParaRPr/>
            </a:p>
          </p:txBody>
        </p:sp>
        <p:sp>
          <p:nvSpPr>
            <p:cNvPr id="446" name="îṥľîḋe"/>
            <p:cNvSpPr/>
            <p:nvPr/>
          </p:nvSpPr>
          <p:spPr bwMode="auto">
            <a:xfrm>
              <a:off x="6852903" y="243785"/>
              <a:ext cx="99572" cy="107538"/>
            </a:xfrm>
            <a:custGeom>
              <a:avLst/>
              <a:gdLst>
                <a:gd name="T0" fmla="*/ 64 w 72"/>
                <a:gd name="T1" fmla="*/ 22 h 77"/>
                <a:gd name="T2" fmla="*/ 72 w 72"/>
                <a:gd name="T3" fmla="*/ 26 h 77"/>
                <a:gd name="T4" fmla="*/ 52 w 72"/>
                <a:gd name="T5" fmla="*/ 60 h 77"/>
                <a:gd name="T6" fmla="*/ 42 w 72"/>
                <a:gd name="T7" fmla="*/ 72 h 77"/>
                <a:gd name="T8" fmla="*/ 30 w 72"/>
                <a:gd name="T9" fmla="*/ 77 h 77"/>
                <a:gd name="T10" fmla="*/ 15 w 72"/>
                <a:gd name="T11" fmla="*/ 72 h 77"/>
                <a:gd name="T12" fmla="*/ 3 w 72"/>
                <a:gd name="T13" fmla="*/ 61 h 77"/>
                <a:gd name="T14" fmla="*/ 0 w 72"/>
                <a:gd name="T15" fmla="*/ 49 h 77"/>
                <a:gd name="T16" fmla="*/ 7 w 72"/>
                <a:gd name="T17" fmla="*/ 33 h 77"/>
                <a:gd name="T18" fmla="*/ 26 w 72"/>
                <a:gd name="T19" fmla="*/ 0 h 77"/>
                <a:gd name="T20" fmla="*/ 34 w 72"/>
                <a:gd name="T21" fmla="*/ 4 h 77"/>
                <a:gd name="T22" fmla="*/ 14 w 72"/>
                <a:gd name="T23" fmla="*/ 38 h 77"/>
                <a:gd name="T24" fmla="*/ 9 w 72"/>
                <a:gd name="T25" fmla="*/ 50 h 77"/>
                <a:gd name="T26" fmla="*/ 11 w 72"/>
                <a:gd name="T27" fmla="*/ 58 h 77"/>
                <a:gd name="T28" fmla="*/ 18 w 72"/>
                <a:gd name="T29" fmla="*/ 65 h 77"/>
                <a:gd name="T30" fmla="*/ 33 w 72"/>
                <a:gd name="T31" fmla="*/ 68 h 77"/>
                <a:gd name="T32" fmla="*/ 45 w 72"/>
                <a:gd name="T33" fmla="*/ 55 h 77"/>
                <a:gd name="T34" fmla="*/ 64 w 72"/>
                <a:gd name="T35" fmla="*/ 22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2" h="77">
                  <a:moveTo>
                    <a:pt x="64" y="22"/>
                  </a:moveTo>
                  <a:cubicBezTo>
                    <a:pt x="72" y="26"/>
                    <a:pt x="72" y="26"/>
                    <a:pt x="72" y="26"/>
                  </a:cubicBezTo>
                  <a:cubicBezTo>
                    <a:pt x="52" y="60"/>
                    <a:pt x="52" y="60"/>
                    <a:pt x="52" y="60"/>
                  </a:cubicBezTo>
                  <a:cubicBezTo>
                    <a:pt x="49" y="65"/>
                    <a:pt x="46" y="70"/>
                    <a:pt x="42" y="72"/>
                  </a:cubicBezTo>
                  <a:cubicBezTo>
                    <a:pt x="39" y="75"/>
                    <a:pt x="35" y="76"/>
                    <a:pt x="30" y="77"/>
                  </a:cubicBezTo>
                  <a:cubicBezTo>
                    <a:pt x="26" y="77"/>
                    <a:pt x="20" y="75"/>
                    <a:pt x="15" y="72"/>
                  </a:cubicBezTo>
                  <a:cubicBezTo>
                    <a:pt x="9" y="69"/>
                    <a:pt x="6" y="65"/>
                    <a:pt x="3" y="61"/>
                  </a:cubicBezTo>
                  <a:cubicBezTo>
                    <a:pt x="1" y="58"/>
                    <a:pt x="0" y="53"/>
                    <a:pt x="0" y="49"/>
                  </a:cubicBezTo>
                  <a:cubicBezTo>
                    <a:pt x="1" y="45"/>
                    <a:pt x="3" y="39"/>
                    <a:pt x="7" y="33"/>
                  </a:cubicBezTo>
                  <a:cubicBezTo>
                    <a:pt x="26" y="0"/>
                    <a:pt x="26" y="0"/>
                    <a:pt x="26" y="0"/>
                  </a:cubicBezTo>
                  <a:cubicBezTo>
                    <a:pt x="34" y="4"/>
                    <a:pt x="34" y="4"/>
                    <a:pt x="34" y="4"/>
                  </a:cubicBezTo>
                  <a:cubicBezTo>
                    <a:pt x="14" y="38"/>
                    <a:pt x="14" y="38"/>
                    <a:pt x="14" y="38"/>
                  </a:cubicBezTo>
                  <a:cubicBezTo>
                    <a:pt x="11" y="43"/>
                    <a:pt x="10" y="47"/>
                    <a:pt x="9" y="50"/>
                  </a:cubicBezTo>
                  <a:cubicBezTo>
                    <a:pt x="9" y="53"/>
                    <a:pt x="9" y="55"/>
                    <a:pt x="11" y="58"/>
                  </a:cubicBezTo>
                  <a:cubicBezTo>
                    <a:pt x="13" y="61"/>
                    <a:pt x="15" y="63"/>
                    <a:pt x="18" y="65"/>
                  </a:cubicBezTo>
                  <a:cubicBezTo>
                    <a:pt x="24" y="68"/>
                    <a:pt x="29" y="69"/>
                    <a:pt x="33" y="68"/>
                  </a:cubicBezTo>
                  <a:cubicBezTo>
                    <a:pt x="36" y="67"/>
                    <a:pt x="40" y="62"/>
                    <a:pt x="45" y="55"/>
                  </a:cubicBezTo>
                  <a:lnTo>
                    <a:pt x="64" y="22"/>
                  </a:lnTo>
                  <a:close/>
                </a:path>
              </a:pathLst>
            </a:custGeom>
            <a:grpFill/>
            <a:ln>
              <a:noFill/>
            </a:ln>
          </p:spPr>
          <p:txBody>
            <a:bodyPr anchor="ctr"/>
            <a:lstStyle/>
            <a:p>
              <a:pPr algn="ctr"/>
              <a:endParaRPr/>
            </a:p>
          </p:txBody>
        </p:sp>
        <p:sp>
          <p:nvSpPr>
            <p:cNvPr id="447" name="íš1îḋè"/>
            <p:cNvSpPr/>
            <p:nvPr/>
          </p:nvSpPr>
          <p:spPr bwMode="auto">
            <a:xfrm>
              <a:off x="6928577" y="304856"/>
              <a:ext cx="115503" cy="118158"/>
            </a:xfrm>
            <a:custGeom>
              <a:avLst/>
              <a:gdLst>
                <a:gd name="T0" fmla="*/ 0 w 87"/>
                <a:gd name="T1" fmla="*/ 55 h 89"/>
                <a:gd name="T2" fmla="*/ 43 w 87"/>
                <a:gd name="T3" fmla="*/ 0 h 89"/>
                <a:gd name="T4" fmla="*/ 51 w 87"/>
                <a:gd name="T5" fmla="*/ 6 h 89"/>
                <a:gd name="T6" fmla="*/ 46 w 87"/>
                <a:gd name="T7" fmla="*/ 72 h 89"/>
                <a:gd name="T8" fmla="*/ 79 w 87"/>
                <a:gd name="T9" fmla="*/ 28 h 89"/>
                <a:gd name="T10" fmla="*/ 87 w 87"/>
                <a:gd name="T11" fmla="*/ 34 h 89"/>
                <a:gd name="T12" fmla="*/ 44 w 87"/>
                <a:gd name="T13" fmla="*/ 89 h 89"/>
                <a:gd name="T14" fmla="*/ 36 w 87"/>
                <a:gd name="T15" fmla="*/ 84 h 89"/>
                <a:gd name="T16" fmla="*/ 40 w 87"/>
                <a:gd name="T17" fmla="*/ 17 h 89"/>
                <a:gd name="T18" fmla="*/ 7 w 87"/>
                <a:gd name="T19" fmla="*/ 61 h 89"/>
                <a:gd name="T20" fmla="*/ 0 w 87"/>
                <a:gd name="T21" fmla="*/ 55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89">
                  <a:moveTo>
                    <a:pt x="0" y="55"/>
                  </a:moveTo>
                  <a:lnTo>
                    <a:pt x="43" y="0"/>
                  </a:lnTo>
                  <a:lnTo>
                    <a:pt x="51" y="6"/>
                  </a:lnTo>
                  <a:lnTo>
                    <a:pt x="46" y="72"/>
                  </a:lnTo>
                  <a:lnTo>
                    <a:pt x="79" y="28"/>
                  </a:lnTo>
                  <a:lnTo>
                    <a:pt x="87" y="34"/>
                  </a:lnTo>
                  <a:lnTo>
                    <a:pt x="44" y="89"/>
                  </a:lnTo>
                  <a:lnTo>
                    <a:pt x="36" y="84"/>
                  </a:lnTo>
                  <a:lnTo>
                    <a:pt x="40" y="17"/>
                  </a:lnTo>
                  <a:lnTo>
                    <a:pt x="7" y="61"/>
                  </a:lnTo>
                  <a:lnTo>
                    <a:pt x="0" y="55"/>
                  </a:lnTo>
                  <a:close/>
                </a:path>
              </a:pathLst>
            </a:custGeom>
            <a:grpFill/>
            <a:ln>
              <a:noFill/>
            </a:ln>
          </p:spPr>
          <p:txBody>
            <a:bodyPr anchor="ctr"/>
            <a:lstStyle/>
            <a:p>
              <a:pPr algn="ctr"/>
              <a:endParaRPr/>
            </a:p>
          </p:txBody>
        </p:sp>
        <p:sp>
          <p:nvSpPr>
            <p:cNvPr id="448" name="íSľíḑè"/>
            <p:cNvSpPr/>
            <p:nvPr/>
          </p:nvSpPr>
          <p:spPr bwMode="auto">
            <a:xfrm>
              <a:off x="7006908" y="380529"/>
              <a:ext cx="75673" cy="74347"/>
            </a:xfrm>
            <a:custGeom>
              <a:avLst/>
              <a:gdLst>
                <a:gd name="T0" fmla="*/ 0 w 57"/>
                <a:gd name="T1" fmla="*/ 50 h 56"/>
                <a:gd name="T2" fmla="*/ 51 w 57"/>
                <a:gd name="T3" fmla="*/ 0 h 56"/>
                <a:gd name="T4" fmla="*/ 57 w 57"/>
                <a:gd name="T5" fmla="*/ 7 h 56"/>
                <a:gd name="T6" fmla="*/ 7 w 57"/>
                <a:gd name="T7" fmla="*/ 56 h 56"/>
                <a:gd name="T8" fmla="*/ 0 w 57"/>
                <a:gd name="T9" fmla="*/ 50 h 56"/>
              </a:gdLst>
              <a:ahLst/>
              <a:cxnLst>
                <a:cxn ang="0">
                  <a:pos x="T0" y="T1"/>
                </a:cxn>
                <a:cxn ang="0">
                  <a:pos x="T2" y="T3"/>
                </a:cxn>
                <a:cxn ang="0">
                  <a:pos x="T4" y="T5"/>
                </a:cxn>
                <a:cxn ang="0">
                  <a:pos x="T6" y="T7"/>
                </a:cxn>
                <a:cxn ang="0">
                  <a:pos x="T8" y="T9"/>
                </a:cxn>
              </a:cxnLst>
              <a:rect l="0" t="0" r="r" b="b"/>
              <a:pathLst>
                <a:path w="57" h="56">
                  <a:moveTo>
                    <a:pt x="0" y="50"/>
                  </a:moveTo>
                  <a:lnTo>
                    <a:pt x="51" y="0"/>
                  </a:lnTo>
                  <a:lnTo>
                    <a:pt x="57" y="7"/>
                  </a:lnTo>
                  <a:lnTo>
                    <a:pt x="7" y="56"/>
                  </a:lnTo>
                  <a:lnTo>
                    <a:pt x="0" y="50"/>
                  </a:lnTo>
                  <a:close/>
                </a:path>
              </a:pathLst>
            </a:custGeom>
            <a:grpFill/>
            <a:ln>
              <a:noFill/>
            </a:ln>
          </p:spPr>
          <p:txBody>
            <a:bodyPr anchor="ctr"/>
            <a:lstStyle/>
            <a:p>
              <a:pPr algn="ctr"/>
              <a:endParaRPr/>
            </a:p>
          </p:txBody>
        </p:sp>
        <p:sp>
          <p:nvSpPr>
            <p:cNvPr id="449" name="îṣľïḍê"/>
            <p:cNvSpPr/>
            <p:nvPr/>
          </p:nvSpPr>
          <p:spPr bwMode="auto">
            <a:xfrm>
              <a:off x="7052046" y="408409"/>
              <a:ext cx="102228" cy="96917"/>
            </a:xfrm>
            <a:custGeom>
              <a:avLst/>
              <a:gdLst>
                <a:gd name="T0" fmla="*/ 0 w 74"/>
                <a:gd name="T1" fmla="*/ 62 h 69"/>
                <a:gd name="T2" fmla="*/ 36 w 74"/>
                <a:gd name="T3" fmla="*/ 0 h 69"/>
                <a:gd name="T4" fmla="*/ 42 w 74"/>
                <a:gd name="T5" fmla="*/ 7 h 69"/>
                <a:gd name="T6" fmla="*/ 15 w 74"/>
                <a:gd name="T7" fmla="*/ 52 h 69"/>
                <a:gd name="T8" fmla="*/ 8 w 74"/>
                <a:gd name="T9" fmla="*/ 61 h 69"/>
                <a:gd name="T10" fmla="*/ 19 w 74"/>
                <a:gd name="T11" fmla="*/ 57 h 69"/>
                <a:gd name="T12" fmla="*/ 68 w 74"/>
                <a:gd name="T13" fmla="*/ 41 h 69"/>
                <a:gd name="T14" fmla="*/ 74 w 74"/>
                <a:gd name="T15" fmla="*/ 48 h 69"/>
                <a:gd name="T16" fmla="*/ 6 w 74"/>
                <a:gd name="T17" fmla="*/ 69 h 69"/>
                <a:gd name="T18" fmla="*/ 0 w 74"/>
                <a:gd name="T19" fmla="*/ 62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69">
                  <a:moveTo>
                    <a:pt x="0" y="62"/>
                  </a:moveTo>
                  <a:cubicBezTo>
                    <a:pt x="36" y="0"/>
                    <a:pt x="36" y="0"/>
                    <a:pt x="36" y="0"/>
                  </a:cubicBezTo>
                  <a:cubicBezTo>
                    <a:pt x="42" y="7"/>
                    <a:pt x="42" y="7"/>
                    <a:pt x="42" y="7"/>
                  </a:cubicBezTo>
                  <a:cubicBezTo>
                    <a:pt x="15" y="52"/>
                    <a:pt x="15" y="52"/>
                    <a:pt x="15" y="52"/>
                  </a:cubicBezTo>
                  <a:cubicBezTo>
                    <a:pt x="13" y="55"/>
                    <a:pt x="11" y="58"/>
                    <a:pt x="8" y="61"/>
                  </a:cubicBezTo>
                  <a:cubicBezTo>
                    <a:pt x="12" y="60"/>
                    <a:pt x="16" y="58"/>
                    <a:pt x="19" y="57"/>
                  </a:cubicBezTo>
                  <a:cubicBezTo>
                    <a:pt x="68" y="41"/>
                    <a:pt x="68" y="41"/>
                    <a:pt x="68" y="41"/>
                  </a:cubicBezTo>
                  <a:cubicBezTo>
                    <a:pt x="74" y="48"/>
                    <a:pt x="74" y="48"/>
                    <a:pt x="74" y="48"/>
                  </a:cubicBezTo>
                  <a:cubicBezTo>
                    <a:pt x="6" y="69"/>
                    <a:pt x="6" y="69"/>
                    <a:pt x="6" y="69"/>
                  </a:cubicBezTo>
                  <a:lnTo>
                    <a:pt x="0" y="62"/>
                  </a:lnTo>
                  <a:close/>
                </a:path>
              </a:pathLst>
            </a:custGeom>
            <a:grpFill/>
            <a:ln>
              <a:noFill/>
            </a:ln>
          </p:spPr>
          <p:txBody>
            <a:bodyPr anchor="ctr"/>
            <a:lstStyle/>
            <a:p>
              <a:pPr algn="ctr"/>
              <a:endParaRPr/>
            </a:p>
          </p:txBody>
        </p:sp>
        <p:sp>
          <p:nvSpPr>
            <p:cNvPr id="450" name="ïSľîḑé"/>
            <p:cNvSpPr/>
            <p:nvPr/>
          </p:nvSpPr>
          <p:spPr bwMode="auto">
            <a:xfrm>
              <a:off x="7091876" y="503998"/>
              <a:ext cx="115503" cy="107538"/>
            </a:xfrm>
            <a:custGeom>
              <a:avLst/>
              <a:gdLst>
                <a:gd name="T0" fmla="*/ 0 w 87"/>
                <a:gd name="T1" fmla="*/ 35 h 81"/>
                <a:gd name="T2" fmla="*/ 61 w 87"/>
                <a:gd name="T3" fmla="*/ 0 h 81"/>
                <a:gd name="T4" fmla="*/ 87 w 87"/>
                <a:gd name="T5" fmla="*/ 44 h 81"/>
                <a:gd name="T6" fmla="*/ 80 w 87"/>
                <a:gd name="T7" fmla="*/ 48 h 81"/>
                <a:gd name="T8" fmla="*/ 59 w 87"/>
                <a:gd name="T9" fmla="*/ 12 h 81"/>
                <a:gd name="T10" fmla="*/ 40 w 87"/>
                <a:gd name="T11" fmla="*/ 23 h 81"/>
                <a:gd name="T12" fmla="*/ 60 w 87"/>
                <a:gd name="T13" fmla="*/ 57 h 81"/>
                <a:gd name="T14" fmla="*/ 53 w 87"/>
                <a:gd name="T15" fmla="*/ 61 h 81"/>
                <a:gd name="T16" fmla="*/ 33 w 87"/>
                <a:gd name="T17" fmla="*/ 27 h 81"/>
                <a:gd name="T18" fmla="*/ 13 w 87"/>
                <a:gd name="T19" fmla="*/ 39 h 81"/>
                <a:gd name="T20" fmla="*/ 34 w 87"/>
                <a:gd name="T21" fmla="*/ 77 h 81"/>
                <a:gd name="T22" fmla="*/ 27 w 87"/>
                <a:gd name="T23" fmla="*/ 81 h 81"/>
                <a:gd name="T24" fmla="*/ 0 w 87"/>
                <a:gd name="T25" fmla="*/ 3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 h="81">
                  <a:moveTo>
                    <a:pt x="0" y="35"/>
                  </a:moveTo>
                  <a:lnTo>
                    <a:pt x="61" y="0"/>
                  </a:lnTo>
                  <a:lnTo>
                    <a:pt x="87" y="44"/>
                  </a:lnTo>
                  <a:lnTo>
                    <a:pt x="80" y="48"/>
                  </a:lnTo>
                  <a:lnTo>
                    <a:pt x="59" y="12"/>
                  </a:lnTo>
                  <a:lnTo>
                    <a:pt x="40" y="23"/>
                  </a:lnTo>
                  <a:lnTo>
                    <a:pt x="60" y="57"/>
                  </a:lnTo>
                  <a:lnTo>
                    <a:pt x="53" y="61"/>
                  </a:lnTo>
                  <a:lnTo>
                    <a:pt x="33" y="27"/>
                  </a:lnTo>
                  <a:lnTo>
                    <a:pt x="13" y="39"/>
                  </a:lnTo>
                  <a:lnTo>
                    <a:pt x="34" y="77"/>
                  </a:lnTo>
                  <a:lnTo>
                    <a:pt x="27" y="81"/>
                  </a:lnTo>
                  <a:lnTo>
                    <a:pt x="0" y="35"/>
                  </a:lnTo>
                  <a:close/>
                </a:path>
              </a:pathLst>
            </a:custGeom>
            <a:grpFill/>
            <a:ln>
              <a:noFill/>
            </a:ln>
          </p:spPr>
          <p:txBody>
            <a:bodyPr anchor="ctr"/>
            <a:lstStyle/>
            <a:p>
              <a:pPr algn="ctr"/>
              <a:endParaRPr/>
            </a:p>
          </p:txBody>
        </p:sp>
        <p:sp>
          <p:nvSpPr>
            <p:cNvPr id="451" name="îṥ1îḋe"/>
            <p:cNvSpPr/>
            <p:nvPr/>
          </p:nvSpPr>
          <p:spPr bwMode="auto">
            <a:xfrm>
              <a:off x="7137013" y="598257"/>
              <a:ext cx="107538" cy="110193"/>
            </a:xfrm>
            <a:custGeom>
              <a:avLst/>
              <a:gdLst>
                <a:gd name="T0" fmla="*/ 0 w 77"/>
                <a:gd name="T1" fmla="*/ 25 h 79"/>
                <a:gd name="T2" fmla="*/ 62 w 77"/>
                <a:gd name="T3" fmla="*/ 0 h 79"/>
                <a:gd name="T4" fmla="*/ 74 w 77"/>
                <a:gd name="T5" fmla="*/ 27 h 79"/>
                <a:gd name="T6" fmla="*/ 77 w 77"/>
                <a:gd name="T7" fmla="*/ 41 h 79"/>
                <a:gd name="T8" fmla="*/ 74 w 77"/>
                <a:gd name="T9" fmla="*/ 50 h 79"/>
                <a:gd name="T10" fmla="*/ 66 w 77"/>
                <a:gd name="T11" fmla="*/ 56 h 79"/>
                <a:gd name="T12" fmla="*/ 53 w 77"/>
                <a:gd name="T13" fmla="*/ 56 h 79"/>
                <a:gd name="T14" fmla="*/ 42 w 77"/>
                <a:gd name="T15" fmla="*/ 46 h 79"/>
                <a:gd name="T16" fmla="*/ 40 w 77"/>
                <a:gd name="T17" fmla="*/ 52 h 79"/>
                <a:gd name="T18" fmla="*/ 35 w 77"/>
                <a:gd name="T19" fmla="*/ 62 h 79"/>
                <a:gd name="T20" fmla="*/ 22 w 77"/>
                <a:gd name="T21" fmla="*/ 79 h 79"/>
                <a:gd name="T22" fmla="*/ 18 w 77"/>
                <a:gd name="T23" fmla="*/ 69 h 79"/>
                <a:gd name="T24" fmla="*/ 28 w 77"/>
                <a:gd name="T25" fmla="*/ 56 h 79"/>
                <a:gd name="T26" fmla="*/ 34 w 77"/>
                <a:gd name="T27" fmla="*/ 46 h 79"/>
                <a:gd name="T28" fmla="*/ 37 w 77"/>
                <a:gd name="T29" fmla="*/ 40 h 79"/>
                <a:gd name="T30" fmla="*/ 37 w 77"/>
                <a:gd name="T31" fmla="*/ 36 h 79"/>
                <a:gd name="T32" fmla="*/ 35 w 77"/>
                <a:gd name="T33" fmla="*/ 31 h 79"/>
                <a:gd name="T34" fmla="*/ 31 w 77"/>
                <a:gd name="T35" fmla="*/ 22 h 79"/>
                <a:gd name="T36" fmla="*/ 4 w 77"/>
                <a:gd name="T37" fmla="*/ 33 h 79"/>
                <a:gd name="T38" fmla="*/ 0 w 77"/>
                <a:gd name="T39" fmla="*/ 25 h 79"/>
                <a:gd name="T40" fmla="*/ 38 w 77"/>
                <a:gd name="T41" fmla="*/ 19 h 79"/>
                <a:gd name="T42" fmla="*/ 45 w 77"/>
                <a:gd name="T43" fmla="*/ 37 h 79"/>
                <a:gd name="T44" fmla="*/ 50 w 77"/>
                <a:gd name="T45" fmla="*/ 45 h 79"/>
                <a:gd name="T46" fmla="*/ 56 w 77"/>
                <a:gd name="T47" fmla="*/ 48 h 79"/>
                <a:gd name="T48" fmla="*/ 62 w 77"/>
                <a:gd name="T49" fmla="*/ 48 h 79"/>
                <a:gd name="T50" fmla="*/ 68 w 77"/>
                <a:gd name="T51" fmla="*/ 42 h 79"/>
                <a:gd name="T52" fmla="*/ 67 w 77"/>
                <a:gd name="T53" fmla="*/ 30 h 79"/>
                <a:gd name="T54" fmla="*/ 59 w 77"/>
                <a:gd name="T55" fmla="*/ 11 h 79"/>
                <a:gd name="T56" fmla="*/ 38 w 77"/>
                <a:gd name="T57" fmla="*/ 1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7" h="79">
                  <a:moveTo>
                    <a:pt x="0" y="25"/>
                  </a:moveTo>
                  <a:cubicBezTo>
                    <a:pt x="62" y="0"/>
                    <a:pt x="62" y="0"/>
                    <a:pt x="62" y="0"/>
                  </a:cubicBezTo>
                  <a:cubicBezTo>
                    <a:pt x="74" y="27"/>
                    <a:pt x="74" y="27"/>
                    <a:pt x="74" y="27"/>
                  </a:cubicBezTo>
                  <a:cubicBezTo>
                    <a:pt x="76" y="33"/>
                    <a:pt x="77" y="37"/>
                    <a:pt x="77" y="41"/>
                  </a:cubicBezTo>
                  <a:cubicBezTo>
                    <a:pt x="77" y="44"/>
                    <a:pt x="76" y="47"/>
                    <a:pt x="74" y="50"/>
                  </a:cubicBezTo>
                  <a:cubicBezTo>
                    <a:pt x="72" y="53"/>
                    <a:pt x="69" y="55"/>
                    <a:pt x="66" y="56"/>
                  </a:cubicBezTo>
                  <a:cubicBezTo>
                    <a:pt x="61" y="58"/>
                    <a:pt x="57" y="58"/>
                    <a:pt x="53" y="56"/>
                  </a:cubicBezTo>
                  <a:cubicBezTo>
                    <a:pt x="49" y="55"/>
                    <a:pt x="45" y="51"/>
                    <a:pt x="42" y="46"/>
                  </a:cubicBezTo>
                  <a:cubicBezTo>
                    <a:pt x="41" y="48"/>
                    <a:pt x="41" y="50"/>
                    <a:pt x="40" y="52"/>
                  </a:cubicBezTo>
                  <a:cubicBezTo>
                    <a:pt x="39" y="55"/>
                    <a:pt x="37" y="58"/>
                    <a:pt x="35" y="62"/>
                  </a:cubicBezTo>
                  <a:cubicBezTo>
                    <a:pt x="22" y="79"/>
                    <a:pt x="22" y="79"/>
                    <a:pt x="22" y="79"/>
                  </a:cubicBezTo>
                  <a:cubicBezTo>
                    <a:pt x="18" y="69"/>
                    <a:pt x="18" y="69"/>
                    <a:pt x="18" y="69"/>
                  </a:cubicBezTo>
                  <a:cubicBezTo>
                    <a:pt x="28" y="56"/>
                    <a:pt x="28" y="56"/>
                    <a:pt x="28" y="56"/>
                  </a:cubicBezTo>
                  <a:cubicBezTo>
                    <a:pt x="31" y="52"/>
                    <a:pt x="33" y="49"/>
                    <a:pt x="34" y="46"/>
                  </a:cubicBezTo>
                  <a:cubicBezTo>
                    <a:pt x="35" y="44"/>
                    <a:pt x="36" y="42"/>
                    <a:pt x="37" y="40"/>
                  </a:cubicBezTo>
                  <a:cubicBezTo>
                    <a:pt x="37" y="39"/>
                    <a:pt x="37" y="37"/>
                    <a:pt x="37" y="36"/>
                  </a:cubicBezTo>
                  <a:cubicBezTo>
                    <a:pt x="36" y="35"/>
                    <a:pt x="36" y="34"/>
                    <a:pt x="35" y="31"/>
                  </a:cubicBezTo>
                  <a:cubicBezTo>
                    <a:pt x="31" y="22"/>
                    <a:pt x="31" y="22"/>
                    <a:pt x="31" y="22"/>
                  </a:cubicBezTo>
                  <a:cubicBezTo>
                    <a:pt x="4" y="33"/>
                    <a:pt x="4" y="33"/>
                    <a:pt x="4" y="33"/>
                  </a:cubicBezTo>
                  <a:cubicBezTo>
                    <a:pt x="0" y="25"/>
                    <a:pt x="0" y="25"/>
                    <a:pt x="0" y="25"/>
                  </a:cubicBezTo>
                  <a:close/>
                  <a:moveTo>
                    <a:pt x="38" y="19"/>
                  </a:moveTo>
                  <a:cubicBezTo>
                    <a:pt x="45" y="37"/>
                    <a:pt x="45" y="37"/>
                    <a:pt x="45" y="37"/>
                  </a:cubicBezTo>
                  <a:cubicBezTo>
                    <a:pt x="47" y="40"/>
                    <a:pt x="49" y="43"/>
                    <a:pt x="50" y="45"/>
                  </a:cubicBezTo>
                  <a:cubicBezTo>
                    <a:pt x="52" y="47"/>
                    <a:pt x="54" y="48"/>
                    <a:pt x="56" y="48"/>
                  </a:cubicBezTo>
                  <a:cubicBezTo>
                    <a:pt x="58" y="49"/>
                    <a:pt x="60" y="48"/>
                    <a:pt x="62" y="48"/>
                  </a:cubicBezTo>
                  <a:cubicBezTo>
                    <a:pt x="65" y="47"/>
                    <a:pt x="67" y="44"/>
                    <a:pt x="68" y="42"/>
                  </a:cubicBezTo>
                  <a:cubicBezTo>
                    <a:pt x="69" y="39"/>
                    <a:pt x="69" y="35"/>
                    <a:pt x="67" y="30"/>
                  </a:cubicBezTo>
                  <a:cubicBezTo>
                    <a:pt x="59" y="11"/>
                    <a:pt x="59" y="11"/>
                    <a:pt x="59" y="11"/>
                  </a:cubicBezTo>
                  <a:lnTo>
                    <a:pt x="38" y="19"/>
                  </a:lnTo>
                  <a:close/>
                </a:path>
              </a:pathLst>
            </a:custGeom>
            <a:grpFill/>
            <a:ln>
              <a:noFill/>
            </a:ln>
          </p:spPr>
          <p:txBody>
            <a:bodyPr anchor="ctr"/>
            <a:lstStyle/>
            <a:p>
              <a:pPr algn="ctr"/>
              <a:endParaRPr/>
            </a:p>
          </p:txBody>
        </p:sp>
        <p:sp>
          <p:nvSpPr>
            <p:cNvPr id="452" name="íSļîḑe"/>
            <p:cNvSpPr/>
            <p:nvPr/>
          </p:nvSpPr>
          <p:spPr bwMode="auto">
            <a:xfrm>
              <a:off x="7175515" y="709776"/>
              <a:ext cx="98244" cy="80984"/>
            </a:xfrm>
            <a:custGeom>
              <a:avLst/>
              <a:gdLst>
                <a:gd name="T0" fmla="*/ 17 w 70"/>
                <a:gd name="T1" fmla="*/ 5 h 58"/>
                <a:gd name="T2" fmla="*/ 19 w 70"/>
                <a:gd name="T3" fmla="*/ 13 h 58"/>
                <a:gd name="T4" fmla="*/ 12 w 70"/>
                <a:gd name="T5" fmla="*/ 18 h 58"/>
                <a:gd name="T6" fmla="*/ 9 w 70"/>
                <a:gd name="T7" fmla="*/ 25 h 58"/>
                <a:gd name="T8" fmla="*/ 9 w 70"/>
                <a:gd name="T9" fmla="*/ 36 h 58"/>
                <a:gd name="T10" fmla="*/ 13 w 70"/>
                <a:gd name="T11" fmla="*/ 44 h 58"/>
                <a:gd name="T12" fmla="*/ 18 w 70"/>
                <a:gd name="T13" fmla="*/ 49 h 58"/>
                <a:gd name="T14" fmla="*/ 24 w 70"/>
                <a:gd name="T15" fmla="*/ 49 h 58"/>
                <a:gd name="T16" fmla="*/ 29 w 70"/>
                <a:gd name="T17" fmla="*/ 46 h 58"/>
                <a:gd name="T18" fmla="*/ 31 w 70"/>
                <a:gd name="T19" fmla="*/ 39 h 58"/>
                <a:gd name="T20" fmla="*/ 32 w 70"/>
                <a:gd name="T21" fmla="*/ 27 h 58"/>
                <a:gd name="T22" fmla="*/ 33 w 70"/>
                <a:gd name="T23" fmla="*/ 14 h 58"/>
                <a:gd name="T24" fmla="*/ 37 w 70"/>
                <a:gd name="T25" fmla="*/ 5 h 58"/>
                <a:gd name="T26" fmla="*/ 44 w 70"/>
                <a:gd name="T27" fmla="*/ 1 h 58"/>
                <a:gd name="T28" fmla="*/ 54 w 70"/>
                <a:gd name="T29" fmla="*/ 1 h 58"/>
                <a:gd name="T30" fmla="*/ 63 w 70"/>
                <a:gd name="T31" fmla="*/ 8 h 58"/>
                <a:gd name="T32" fmla="*/ 68 w 70"/>
                <a:gd name="T33" fmla="*/ 19 h 58"/>
                <a:gd name="T34" fmla="*/ 69 w 70"/>
                <a:gd name="T35" fmla="*/ 32 h 58"/>
                <a:gd name="T36" fmla="*/ 64 w 70"/>
                <a:gd name="T37" fmla="*/ 43 h 58"/>
                <a:gd name="T38" fmla="*/ 55 w 70"/>
                <a:gd name="T39" fmla="*/ 48 h 58"/>
                <a:gd name="T40" fmla="*/ 52 w 70"/>
                <a:gd name="T41" fmla="*/ 40 h 58"/>
                <a:gd name="T42" fmla="*/ 60 w 70"/>
                <a:gd name="T43" fmla="*/ 34 h 58"/>
                <a:gd name="T44" fmla="*/ 61 w 70"/>
                <a:gd name="T45" fmla="*/ 21 h 58"/>
                <a:gd name="T46" fmla="*/ 55 w 70"/>
                <a:gd name="T47" fmla="*/ 11 h 58"/>
                <a:gd name="T48" fmla="*/ 47 w 70"/>
                <a:gd name="T49" fmla="*/ 9 h 58"/>
                <a:gd name="T50" fmla="*/ 42 w 70"/>
                <a:gd name="T51" fmla="*/ 13 h 58"/>
                <a:gd name="T52" fmla="*/ 41 w 70"/>
                <a:gd name="T53" fmla="*/ 27 h 58"/>
                <a:gd name="T54" fmla="*/ 40 w 70"/>
                <a:gd name="T55" fmla="*/ 42 h 58"/>
                <a:gd name="T56" fmla="*/ 35 w 70"/>
                <a:gd name="T57" fmla="*/ 52 h 58"/>
                <a:gd name="T58" fmla="*/ 27 w 70"/>
                <a:gd name="T59" fmla="*/ 57 h 58"/>
                <a:gd name="T60" fmla="*/ 16 w 70"/>
                <a:gd name="T61" fmla="*/ 57 h 58"/>
                <a:gd name="T62" fmla="*/ 7 w 70"/>
                <a:gd name="T63" fmla="*/ 50 h 58"/>
                <a:gd name="T64" fmla="*/ 1 w 70"/>
                <a:gd name="T65" fmla="*/ 38 h 58"/>
                <a:gd name="T66" fmla="*/ 0 w 70"/>
                <a:gd name="T67" fmla="*/ 23 h 58"/>
                <a:gd name="T68" fmla="*/ 6 w 70"/>
                <a:gd name="T69" fmla="*/ 12 h 58"/>
                <a:gd name="T70" fmla="*/ 17 w 70"/>
                <a:gd name="T71" fmla="*/ 5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0" h="58">
                  <a:moveTo>
                    <a:pt x="17" y="5"/>
                  </a:moveTo>
                  <a:cubicBezTo>
                    <a:pt x="19" y="13"/>
                    <a:pt x="19" y="13"/>
                    <a:pt x="19" y="13"/>
                  </a:cubicBezTo>
                  <a:cubicBezTo>
                    <a:pt x="16" y="14"/>
                    <a:pt x="14" y="16"/>
                    <a:pt x="12" y="18"/>
                  </a:cubicBezTo>
                  <a:cubicBezTo>
                    <a:pt x="10" y="20"/>
                    <a:pt x="9" y="22"/>
                    <a:pt x="9" y="25"/>
                  </a:cubicBezTo>
                  <a:cubicBezTo>
                    <a:pt x="8" y="29"/>
                    <a:pt x="8" y="32"/>
                    <a:pt x="9" y="36"/>
                  </a:cubicBezTo>
                  <a:cubicBezTo>
                    <a:pt x="10" y="39"/>
                    <a:pt x="11" y="42"/>
                    <a:pt x="13" y="44"/>
                  </a:cubicBezTo>
                  <a:cubicBezTo>
                    <a:pt x="14" y="47"/>
                    <a:pt x="16" y="48"/>
                    <a:pt x="18" y="49"/>
                  </a:cubicBezTo>
                  <a:cubicBezTo>
                    <a:pt x="20" y="50"/>
                    <a:pt x="22" y="50"/>
                    <a:pt x="24" y="49"/>
                  </a:cubicBezTo>
                  <a:cubicBezTo>
                    <a:pt x="26" y="49"/>
                    <a:pt x="28" y="48"/>
                    <a:pt x="29" y="46"/>
                  </a:cubicBezTo>
                  <a:cubicBezTo>
                    <a:pt x="30" y="45"/>
                    <a:pt x="31" y="42"/>
                    <a:pt x="31" y="39"/>
                  </a:cubicBezTo>
                  <a:cubicBezTo>
                    <a:pt x="32" y="37"/>
                    <a:pt x="32" y="33"/>
                    <a:pt x="32" y="27"/>
                  </a:cubicBezTo>
                  <a:cubicBezTo>
                    <a:pt x="32" y="21"/>
                    <a:pt x="32" y="16"/>
                    <a:pt x="33" y="14"/>
                  </a:cubicBezTo>
                  <a:cubicBezTo>
                    <a:pt x="33" y="10"/>
                    <a:pt x="35" y="7"/>
                    <a:pt x="37" y="5"/>
                  </a:cubicBezTo>
                  <a:cubicBezTo>
                    <a:pt x="39" y="3"/>
                    <a:pt x="41" y="2"/>
                    <a:pt x="44" y="1"/>
                  </a:cubicBezTo>
                  <a:cubicBezTo>
                    <a:pt x="48" y="0"/>
                    <a:pt x="51" y="0"/>
                    <a:pt x="54" y="1"/>
                  </a:cubicBezTo>
                  <a:cubicBezTo>
                    <a:pt x="58" y="2"/>
                    <a:pt x="60" y="5"/>
                    <a:pt x="63" y="8"/>
                  </a:cubicBezTo>
                  <a:cubicBezTo>
                    <a:pt x="65" y="11"/>
                    <a:pt x="67" y="15"/>
                    <a:pt x="68" y="19"/>
                  </a:cubicBezTo>
                  <a:cubicBezTo>
                    <a:pt x="69" y="24"/>
                    <a:pt x="70" y="28"/>
                    <a:pt x="69" y="32"/>
                  </a:cubicBezTo>
                  <a:cubicBezTo>
                    <a:pt x="68" y="37"/>
                    <a:pt x="67" y="40"/>
                    <a:pt x="64" y="43"/>
                  </a:cubicBezTo>
                  <a:cubicBezTo>
                    <a:pt x="62" y="45"/>
                    <a:pt x="58" y="47"/>
                    <a:pt x="55" y="48"/>
                  </a:cubicBezTo>
                  <a:cubicBezTo>
                    <a:pt x="52" y="40"/>
                    <a:pt x="52" y="40"/>
                    <a:pt x="52" y="40"/>
                  </a:cubicBezTo>
                  <a:cubicBezTo>
                    <a:pt x="56" y="39"/>
                    <a:pt x="59" y="37"/>
                    <a:pt x="60" y="34"/>
                  </a:cubicBezTo>
                  <a:cubicBezTo>
                    <a:pt x="62" y="30"/>
                    <a:pt x="62" y="26"/>
                    <a:pt x="61" y="21"/>
                  </a:cubicBezTo>
                  <a:cubicBezTo>
                    <a:pt x="59" y="16"/>
                    <a:pt x="57" y="13"/>
                    <a:pt x="55" y="11"/>
                  </a:cubicBezTo>
                  <a:cubicBezTo>
                    <a:pt x="52" y="9"/>
                    <a:pt x="50" y="8"/>
                    <a:pt x="47" y="9"/>
                  </a:cubicBezTo>
                  <a:cubicBezTo>
                    <a:pt x="45" y="10"/>
                    <a:pt x="43" y="11"/>
                    <a:pt x="42" y="13"/>
                  </a:cubicBezTo>
                  <a:cubicBezTo>
                    <a:pt x="41" y="15"/>
                    <a:pt x="40" y="20"/>
                    <a:pt x="41" y="27"/>
                  </a:cubicBezTo>
                  <a:cubicBezTo>
                    <a:pt x="41" y="34"/>
                    <a:pt x="41" y="40"/>
                    <a:pt x="40" y="42"/>
                  </a:cubicBezTo>
                  <a:cubicBezTo>
                    <a:pt x="39" y="47"/>
                    <a:pt x="38" y="50"/>
                    <a:pt x="35" y="52"/>
                  </a:cubicBezTo>
                  <a:cubicBezTo>
                    <a:pt x="33" y="55"/>
                    <a:pt x="30" y="57"/>
                    <a:pt x="27" y="57"/>
                  </a:cubicBezTo>
                  <a:cubicBezTo>
                    <a:pt x="23" y="58"/>
                    <a:pt x="20" y="58"/>
                    <a:pt x="16" y="57"/>
                  </a:cubicBezTo>
                  <a:cubicBezTo>
                    <a:pt x="13" y="56"/>
                    <a:pt x="10" y="53"/>
                    <a:pt x="7" y="50"/>
                  </a:cubicBezTo>
                  <a:cubicBezTo>
                    <a:pt x="5" y="47"/>
                    <a:pt x="3" y="43"/>
                    <a:pt x="1" y="38"/>
                  </a:cubicBezTo>
                  <a:cubicBezTo>
                    <a:pt x="0" y="32"/>
                    <a:pt x="0" y="27"/>
                    <a:pt x="0" y="23"/>
                  </a:cubicBezTo>
                  <a:cubicBezTo>
                    <a:pt x="1" y="18"/>
                    <a:pt x="3" y="15"/>
                    <a:pt x="6" y="12"/>
                  </a:cubicBezTo>
                  <a:cubicBezTo>
                    <a:pt x="9" y="8"/>
                    <a:pt x="12" y="6"/>
                    <a:pt x="17" y="5"/>
                  </a:cubicBezTo>
                  <a:close/>
                </a:path>
              </a:pathLst>
            </a:custGeom>
            <a:grpFill/>
            <a:ln>
              <a:noFill/>
            </a:ln>
          </p:spPr>
          <p:txBody>
            <a:bodyPr anchor="ctr"/>
            <a:lstStyle/>
            <a:p>
              <a:pPr algn="ctr"/>
              <a:endParaRPr/>
            </a:p>
          </p:txBody>
        </p:sp>
        <p:sp>
          <p:nvSpPr>
            <p:cNvPr id="453" name="íšļïḓè"/>
            <p:cNvSpPr/>
            <p:nvPr/>
          </p:nvSpPr>
          <p:spPr bwMode="auto">
            <a:xfrm>
              <a:off x="7190119" y="810675"/>
              <a:ext cx="94262" cy="25225"/>
            </a:xfrm>
            <a:custGeom>
              <a:avLst/>
              <a:gdLst>
                <a:gd name="T0" fmla="*/ 0 w 71"/>
                <a:gd name="T1" fmla="*/ 9 h 19"/>
                <a:gd name="T2" fmla="*/ 69 w 71"/>
                <a:gd name="T3" fmla="*/ 0 h 19"/>
                <a:gd name="T4" fmla="*/ 71 w 71"/>
                <a:gd name="T5" fmla="*/ 9 h 19"/>
                <a:gd name="T6" fmla="*/ 1 w 71"/>
                <a:gd name="T7" fmla="*/ 19 h 19"/>
                <a:gd name="T8" fmla="*/ 0 w 71"/>
                <a:gd name="T9" fmla="*/ 9 h 19"/>
              </a:gdLst>
              <a:ahLst/>
              <a:cxnLst>
                <a:cxn ang="0">
                  <a:pos x="T0" y="T1"/>
                </a:cxn>
                <a:cxn ang="0">
                  <a:pos x="T2" y="T3"/>
                </a:cxn>
                <a:cxn ang="0">
                  <a:pos x="T4" y="T5"/>
                </a:cxn>
                <a:cxn ang="0">
                  <a:pos x="T6" y="T7"/>
                </a:cxn>
                <a:cxn ang="0">
                  <a:pos x="T8" y="T9"/>
                </a:cxn>
              </a:cxnLst>
              <a:rect l="0" t="0" r="r" b="b"/>
              <a:pathLst>
                <a:path w="71" h="19">
                  <a:moveTo>
                    <a:pt x="0" y="9"/>
                  </a:moveTo>
                  <a:lnTo>
                    <a:pt x="69" y="0"/>
                  </a:lnTo>
                  <a:lnTo>
                    <a:pt x="71" y="9"/>
                  </a:lnTo>
                  <a:lnTo>
                    <a:pt x="1" y="19"/>
                  </a:lnTo>
                  <a:lnTo>
                    <a:pt x="0" y="9"/>
                  </a:lnTo>
                  <a:close/>
                </a:path>
              </a:pathLst>
            </a:custGeom>
            <a:grpFill/>
            <a:ln>
              <a:noFill/>
            </a:ln>
          </p:spPr>
          <p:txBody>
            <a:bodyPr anchor="ctr"/>
            <a:lstStyle/>
            <a:p>
              <a:pPr algn="ctr"/>
              <a:endParaRPr/>
            </a:p>
          </p:txBody>
        </p:sp>
        <p:sp>
          <p:nvSpPr>
            <p:cNvPr id="454" name="îṥļíḋê"/>
            <p:cNvSpPr/>
            <p:nvPr/>
          </p:nvSpPr>
          <p:spPr bwMode="auto">
            <a:xfrm>
              <a:off x="7194101" y="854486"/>
              <a:ext cx="94262" cy="74347"/>
            </a:xfrm>
            <a:custGeom>
              <a:avLst/>
              <a:gdLst>
                <a:gd name="T0" fmla="*/ 0 w 71"/>
                <a:gd name="T1" fmla="*/ 26 h 56"/>
                <a:gd name="T2" fmla="*/ 62 w 71"/>
                <a:gd name="T3" fmla="*/ 24 h 56"/>
                <a:gd name="T4" fmla="*/ 61 w 71"/>
                <a:gd name="T5" fmla="*/ 1 h 56"/>
                <a:gd name="T6" fmla="*/ 69 w 71"/>
                <a:gd name="T7" fmla="*/ 0 h 56"/>
                <a:gd name="T8" fmla="*/ 71 w 71"/>
                <a:gd name="T9" fmla="*/ 55 h 56"/>
                <a:gd name="T10" fmla="*/ 63 w 71"/>
                <a:gd name="T11" fmla="*/ 56 h 56"/>
                <a:gd name="T12" fmla="*/ 62 w 71"/>
                <a:gd name="T13" fmla="*/ 32 h 56"/>
                <a:gd name="T14" fmla="*/ 0 w 71"/>
                <a:gd name="T15" fmla="*/ 35 h 56"/>
                <a:gd name="T16" fmla="*/ 0 w 71"/>
                <a:gd name="T17" fmla="*/ 2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 h="56">
                  <a:moveTo>
                    <a:pt x="0" y="26"/>
                  </a:moveTo>
                  <a:lnTo>
                    <a:pt x="62" y="24"/>
                  </a:lnTo>
                  <a:lnTo>
                    <a:pt x="61" y="1"/>
                  </a:lnTo>
                  <a:lnTo>
                    <a:pt x="69" y="0"/>
                  </a:lnTo>
                  <a:lnTo>
                    <a:pt x="71" y="55"/>
                  </a:lnTo>
                  <a:lnTo>
                    <a:pt x="63" y="56"/>
                  </a:lnTo>
                  <a:lnTo>
                    <a:pt x="62" y="32"/>
                  </a:lnTo>
                  <a:lnTo>
                    <a:pt x="0" y="35"/>
                  </a:lnTo>
                  <a:lnTo>
                    <a:pt x="0" y="26"/>
                  </a:lnTo>
                  <a:close/>
                </a:path>
              </a:pathLst>
            </a:custGeom>
            <a:grpFill/>
            <a:ln>
              <a:noFill/>
            </a:ln>
          </p:spPr>
          <p:txBody>
            <a:bodyPr anchor="ctr"/>
            <a:lstStyle/>
            <a:p>
              <a:pPr algn="ctr"/>
              <a:endParaRPr/>
            </a:p>
          </p:txBody>
        </p:sp>
        <p:sp>
          <p:nvSpPr>
            <p:cNvPr id="455" name="ïŝ1îḑe"/>
            <p:cNvSpPr/>
            <p:nvPr/>
          </p:nvSpPr>
          <p:spPr bwMode="auto">
            <a:xfrm>
              <a:off x="7186135" y="954059"/>
              <a:ext cx="98244" cy="83641"/>
            </a:xfrm>
            <a:custGeom>
              <a:avLst/>
              <a:gdLst>
                <a:gd name="T0" fmla="*/ 2 w 71"/>
                <a:gd name="T1" fmla="*/ 17 h 60"/>
                <a:gd name="T2" fmla="*/ 30 w 71"/>
                <a:gd name="T3" fmla="*/ 20 h 60"/>
                <a:gd name="T4" fmla="*/ 71 w 71"/>
                <a:gd name="T5" fmla="*/ 0 h 60"/>
                <a:gd name="T6" fmla="*/ 70 w 71"/>
                <a:gd name="T7" fmla="*/ 10 h 60"/>
                <a:gd name="T8" fmla="*/ 48 w 71"/>
                <a:gd name="T9" fmla="*/ 21 h 60"/>
                <a:gd name="T10" fmla="*/ 36 w 71"/>
                <a:gd name="T11" fmla="*/ 26 h 60"/>
                <a:gd name="T12" fmla="*/ 47 w 71"/>
                <a:gd name="T13" fmla="*/ 35 h 60"/>
                <a:gd name="T14" fmla="*/ 65 w 71"/>
                <a:gd name="T15" fmla="*/ 50 h 60"/>
                <a:gd name="T16" fmla="*/ 64 w 71"/>
                <a:gd name="T17" fmla="*/ 60 h 60"/>
                <a:gd name="T18" fmla="*/ 29 w 71"/>
                <a:gd name="T19" fmla="*/ 29 h 60"/>
                <a:gd name="T20" fmla="*/ 0 w 71"/>
                <a:gd name="T21" fmla="*/ 26 h 60"/>
                <a:gd name="T22" fmla="*/ 2 w 71"/>
                <a:gd name="T23" fmla="*/ 1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1" h="60">
                  <a:moveTo>
                    <a:pt x="2" y="17"/>
                  </a:moveTo>
                  <a:cubicBezTo>
                    <a:pt x="30" y="20"/>
                    <a:pt x="30" y="20"/>
                    <a:pt x="30" y="20"/>
                  </a:cubicBezTo>
                  <a:cubicBezTo>
                    <a:pt x="71" y="0"/>
                    <a:pt x="71" y="0"/>
                    <a:pt x="71" y="0"/>
                  </a:cubicBezTo>
                  <a:cubicBezTo>
                    <a:pt x="70" y="10"/>
                    <a:pt x="70" y="10"/>
                    <a:pt x="70" y="10"/>
                  </a:cubicBezTo>
                  <a:cubicBezTo>
                    <a:pt x="48" y="21"/>
                    <a:pt x="48" y="21"/>
                    <a:pt x="48" y="21"/>
                  </a:cubicBezTo>
                  <a:cubicBezTo>
                    <a:pt x="44" y="23"/>
                    <a:pt x="40" y="25"/>
                    <a:pt x="36" y="26"/>
                  </a:cubicBezTo>
                  <a:cubicBezTo>
                    <a:pt x="39" y="29"/>
                    <a:pt x="43" y="32"/>
                    <a:pt x="47" y="35"/>
                  </a:cubicBezTo>
                  <a:cubicBezTo>
                    <a:pt x="65" y="50"/>
                    <a:pt x="65" y="50"/>
                    <a:pt x="65" y="50"/>
                  </a:cubicBezTo>
                  <a:cubicBezTo>
                    <a:pt x="64" y="60"/>
                    <a:pt x="64" y="60"/>
                    <a:pt x="64" y="60"/>
                  </a:cubicBezTo>
                  <a:cubicBezTo>
                    <a:pt x="29" y="29"/>
                    <a:pt x="29" y="29"/>
                    <a:pt x="29" y="29"/>
                  </a:cubicBezTo>
                  <a:cubicBezTo>
                    <a:pt x="0" y="26"/>
                    <a:pt x="0" y="26"/>
                    <a:pt x="0" y="26"/>
                  </a:cubicBezTo>
                  <a:lnTo>
                    <a:pt x="2" y="17"/>
                  </a:lnTo>
                  <a:close/>
                </a:path>
              </a:pathLst>
            </a:custGeom>
            <a:grpFill/>
            <a:ln>
              <a:noFill/>
            </a:ln>
          </p:spPr>
          <p:txBody>
            <a:bodyPr anchor="ctr"/>
            <a:lstStyle/>
            <a:p>
              <a:pPr algn="ctr"/>
              <a:endParaRPr/>
            </a:p>
          </p:txBody>
        </p:sp>
        <p:sp>
          <p:nvSpPr>
            <p:cNvPr id="456" name="îṧlídê"/>
            <p:cNvSpPr/>
            <p:nvPr/>
          </p:nvSpPr>
          <p:spPr bwMode="auto">
            <a:xfrm>
              <a:off x="7033460" y="1262065"/>
              <a:ext cx="124795" cy="118158"/>
            </a:xfrm>
            <a:custGeom>
              <a:avLst/>
              <a:gdLst>
                <a:gd name="T0" fmla="*/ 89 w 89"/>
                <a:gd name="T1" fmla="*/ 69 h 84"/>
                <a:gd name="T2" fmla="*/ 81 w 89"/>
                <a:gd name="T3" fmla="*/ 68 h 84"/>
                <a:gd name="T4" fmla="*/ 77 w 89"/>
                <a:gd name="T5" fmla="*/ 65 h 84"/>
                <a:gd name="T6" fmla="*/ 12 w 89"/>
                <a:gd name="T7" fmla="*/ 12 h 84"/>
                <a:gd name="T8" fmla="*/ 8 w 89"/>
                <a:gd name="T9" fmla="*/ 4 h 84"/>
                <a:gd name="T10" fmla="*/ 2 w 89"/>
                <a:gd name="T11" fmla="*/ 9 h 84"/>
                <a:gd name="T12" fmla="*/ 0 w 89"/>
                <a:gd name="T13" fmla="*/ 14 h 84"/>
                <a:gd name="T14" fmla="*/ 8 w 89"/>
                <a:gd name="T15" fmla="*/ 16 h 84"/>
                <a:gd name="T16" fmla="*/ 73 w 89"/>
                <a:gd name="T17" fmla="*/ 71 h 84"/>
                <a:gd name="T18" fmla="*/ 78 w 89"/>
                <a:gd name="T19" fmla="*/ 80 h 84"/>
                <a:gd name="T20" fmla="*/ 89 w 89"/>
                <a:gd name="T21" fmla="*/ 6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 h="84">
                  <a:moveTo>
                    <a:pt x="89" y="69"/>
                  </a:moveTo>
                  <a:cubicBezTo>
                    <a:pt x="89" y="69"/>
                    <a:pt x="86" y="71"/>
                    <a:pt x="81" y="68"/>
                  </a:cubicBezTo>
                  <a:cubicBezTo>
                    <a:pt x="80" y="68"/>
                    <a:pt x="78" y="67"/>
                    <a:pt x="77" y="65"/>
                  </a:cubicBezTo>
                  <a:cubicBezTo>
                    <a:pt x="63" y="54"/>
                    <a:pt x="12" y="12"/>
                    <a:pt x="12" y="12"/>
                  </a:cubicBezTo>
                  <a:cubicBezTo>
                    <a:pt x="12" y="12"/>
                    <a:pt x="6" y="7"/>
                    <a:pt x="8" y="4"/>
                  </a:cubicBezTo>
                  <a:cubicBezTo>
                    <a:pt x="10" y="0"/>
                    <a:pt x="2" y="9"/>
                    <a:pt x="2" y="9"/>
                  </a:cubicBezTo>
                  <a:cubicBezTo>
                    <a:pt x="0" y="14"/>
                    <a:pt x="0" y="14"/>
                    <a:pt x="0" y="14"/>
                  </a:cubicBezTo>
                  <a:cubicBezTo>
                    <a:pt x="0" y="14"/>
                    <a:pt x="3" y="12"/>
                    <a:pt x="8" y="16"/>
                  </a:cubicBezTo>
                  <a:cubicBezTo>
                    <a:pt x="13" y="21"/>
                    <a:pt x="73" y="71"/>
                    <a:pt x="73" y="71"/>
                  </a:cubicBezTo>
                  <a:cubicBezTo>
                    <a:pt x="74" y="72"/>
                    <a:pt x="78" y="77"/>
                    <a:pt x="78" y="80"/>
                  </a:cubicBezTo>
                  <a:cubicBezTo>
                    <a:pt x="78" y="84"/>
                    <a:pt x="89" y="69"/>
                    <a:pt x="89" y="69"/>
                  </a:cubicBezTo>
                  <a:close/>
                </a:path>
              </a:pathLst>
            </a:custGeom>
            <a:grpFill/>
            <a:ln>
              <a:noFill/>
            </a:ln>
          </p:spPr>
          <p:txBody>
            <a:bodyPr anchor="ctr"/>
            <a:lstStyle/>
            <a:p>
              <a:pPr algn="ctr"/>
              <a:endParaRPr/>
            </a:p>
          </p:txBody>
        </p:sp>
        <p:sp>
          <p:nvSpPr>
            <p:cNvPr id="457" name="íšḻiďè"/>
            <p:cNvSpPr/>
            <p:nvPr/>
          </p:nvSpPr>
          <p:spPr bwMode="auto">
            <a:xfrm>
              <a:off x="5952780" y="1267375"/>
              <a:ext cx="127450" cy="111519"/>
            </a:xfrm>
            <a:custGeom>
              <a:avLst/>
              <a:gdLst>
                <a:gd name="T0" fmla="*/ 0 w 92"/>
                <a:gd name="T1" fmla="*/ 65 h 80"/>
                <a:gd name="T2" fmla="*/ 9 w 92"/>
                <a:gd name="T3" fmla="*/ 64 h 80"/>
                <a:gd name="T4" fmla="*/ 79 w 92"/>
                <a:gd name="T5" fmla="*/ 11 h 80"/>
                <a:gd name="T6" fmla="*/ 83 w 92"/>
                <a:gd name="T7" fmla="*/ 3 h 80"/>
                <a:gd name="T8" fmla="*/ 89 w 92"/>
                <a:gd name="T9" fmla="*/ 9 h 80"/>
                <a:gd name="T10" fmla="*/ 92 w 92"/>
                <a:gd name="T11" fmla="*/ 14 h 80"/>
                <a:gd name="T12" fmla="*/ 83 w 92"/>
                <a:gd name="T13" fmla="*/ 16 h 80"/>
                <a:gd name="T14" fmla="*/ 16 w 92"/>
                <a:gd name="T15" fmla="*/ 69 h 80"/>
                <a:gd name="T16" fmla="*/ 11 w 92"/>
                <a:gd name="T17" fmla="*/ 77 h 80"/>
                <a:gd name="T18" fmla="*/ 0 w 92"/>
                <a:gd name="T19" fmla="*/ 65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80">
                  <a:moveTo>
                    <a:pt x="0" y="65"/>
                  </a:moveTo>
                  <a:cubicBezTo>
                    <a:pt x="0" y="65"/>
                    <a:pt x="4" y="68"/>
                    <a:pt x="9" y="64"/>
                  </a:cubicBezTo>
                  <a:cubicBezTo>
                    <a:pt x="14" y="61"/>
                    <a:pt x="79" y="11"/>
                    <a:pt x="79" y="11"/>
                  </a:cubicBezTo>
                  <a:cubicBezTo>
                    <a:pt x="79" y="11"/>
                    <a:pt x="85" y="7"/>
                    <a:pt x="83" y="3"/>
                  </a:cubicBezTo>
                  <a:cubicBezTo>
                    <a:pt x="82" y="0"/>
                    <a:pt x="89" y="9"/>
                    <a:pt x="89" y="9"/>
                  </a:cubicBezTo>
                  <a:cubicBezTo>
                    <a:pt x="92" y="14"/>
                    <a:pt x="92" y="14"/>
                    <a:pt x="92" y="14"/>
                  </a:cubicBezTo>
                  <a:cubicBezTo>
                    <a:pt x="92" y="14"/>
                    <a:pt x="88" y="12"/>
                    <a:pt x="83" y="16"/>
                  </a:cubicBezTo>
                  <a:cubicBezTo>
                    <a:pt x="78" y="20"/>
                    <a:pt x="16" y="69"/>
                    <a:pt x="16" y="69"/>
                  </a:cubicBezTo>
                  <a:cubicBezTo>
                    <a:pt x="16" y="69"/>
                    <a:pt x="11" y="73"/>
                    <a:pt x="11" y="77"/>
                  </a:cubicBezTo>
                  <a:cubicBezTo>
                    <a:pt x="10" y="80"/>
                    <a:pt x="0" y="65"/>
                    <a:pt x="0" y="65"/>
                  </a:cubicBezTo>
                  <a:close/>
                </a:path>
              </a:pathLst>
            </a:custGeom>
            <a:grpFill/>
            <a:ln>
              <a:noFill/>
            </a:ln>
          </p:spPr>
          <p:txBody>
            <a:bodyPr anchor="ctr"/>
            <a:lstStyle/>
            <a:p>
              <a:pPr algn="ctr"/>
              <a:endParaRPr/>
            </a:p>
          </p:txBody>
        </p:sp>
      </p:grpSp>
      <p:sp>
        <p:nvSpPr>
          <p:cNvPr id="458" name="文本框 457"/>
          <p:cNvSpPr txBox="1"/>
          <p:nvPr/>
        </p:nvSpPr>
        <p:spPr>
          <a:xfrm>
            <a:off x="2241550" y="2858135"/>
            <a:ext cx="8257540" cy="518160"/>
          </a:xfrm>
          <a:prstGeom prst="rect">
            <a:avLst/>
          </a:prstGeom>
          <a:noFill/>
        </p:spPr>
        <p:txBody>
          <a:bodyPr wrap="square" rtlCol="0">
            <a:spAutoFit/>
          </a:bodyPr>
          <a:lstStyle/>
          <a:p>
            <a:pPr algn="ctr"/>
            <a:r>
              <a:rPr lang="zh-CN" altLang="en-US" sz="2800" dirty="0">
                <a:solidFill>
                  <a:schemeClr val="bg1"/>
                </a:solidFill>
                <a:latin typeface="思源黑体 CN Bold" panose="020B0800000000000000" pitchFamily="34" charset="-122"/>
                <a:ea typeface="思源黑体 CN Bold" panose="020B0800000000000000" pitchFamily="34" charset="-122"/>
                <a:sym typeface="+mn-ea"/>
              </a:rPr>
              <a:t>实验一</a:t>
            </a:r>
            <a:r>
              <a:rPr lang="en-US" altLang="zh-CN" sz="2800" dirty="0">
                <a:solidFill>
                  <a:schemeClr val="bg1"/>
                </a:solidFill>
                <a:latin typeface="思源黑体 CN Bold" panose="020B0800000000000000" pitchFamily="34" charset="-122"/>
                <a:ea typeface="思源黑体 CN Bold" panose="020B0800000000000000" pitchFamily="34" charset="-122"/>
                <a:sym typeface="+mn-ea"/>
              </a:rPr>
              <a:t>:</a:t>
            </a:r>
            <a:r>
              <a:rPr lang="zh-CN" altLang="en-US" sz="2800" dirty="0">
                <a:solidFill>
                  <a:schemeClr val="bg1"/>
                </a:solidFill>
                <a:latin typeface="思源黑体 CN Bold" panose="020B0800000000000000" pitchFamily="34" charset="-122"/>
                <a:ea typeface="思源黑体 CN Bold" panose="020B0800000000000000" pitchFamily="34" charset="-122"/>
                <a:sym typeface="+mn-ea"/>
              </a:rPr>
              <a:t>用汇编语言实现支持算术表达式的计算器</a:t>
            </a:r>
          </a:p>
        </p:txBody>
      </p:sp>
      <p:sp>
        <p:nvSpPr>
          <p:cNvPr id="459" name="矩形 458"/>
          <p:cNvSpPr/>
          <p:nvPr/>
        </p:nvSpPr>
        <p:spPr>
          <a:xfrm>
            <a:off x="2960914" y="3360902"/>
            <a:ext cx="6270172" cy="460375"/>
          </a:xfrm>
          <a:prstGeom prst="rect">
            <a:avLst/>
          </a:prstGeom>
        </p:spPr>
        <p:txBody>
          <a:bodyPr wrap="square">
            <a:spAutoFit/>
          </a:bodyPr>
          <a:lstStyle/>
          <a:p>
            <a:pPr algn="ctr"/>
            <a:r>
              <a:rPr lang="en-US" altLang="zh-CN" sz="1200" dirty="0">
                <a:solidFill>
                  <a:schemeClr val="bg1"/>
                </a:solidFill>
                <a:latin typeface="思源黑体 CN Light" panose="020B0300000000000000" pitchFamily="34" charset="-122"/>
                <a:ea typeface="思源黑体 CN Light" panose="020B0300000000000000" pitchFamily="34" charset="-122"/>
                <a:sym typeface="+mn-ea"/>
              </a:rPr>
              <a:t>Introduction to the topic and Work plan</a:t>
            </a:r>
            <a:endParaRPr lang="en-US" altLang="zh-CN" sz="1200" dirty="0">
              <a:solidFill>
                <a:schemeClr val="bg1"/>
              </a:solidFill>
              <a:latin typeface="思源黑体 CN Light" panose="020B0300000000000000" pitchFamily="34" charset="-122"/>
              <a:ea typeface="思源黑体 CN Light" panose="020B0300000000000000" pitchFamily="34" charset="-122"/>
            </a:endParaRPr>
          </a:p>
          <a:p>
            <a:pPr algn="ctr"/>
            <a:endParaRPr lang="en-US" altLang="zh-CN" sz="1200" dirty="0">
              <a:solidFill>
                <a:schemeClr val="bg1"/>
              </a:solidFill>
              <a:latin typeface="思源黑体 CN Light" panose="020B0300000000000000" pitchFamily="34" charset="-122"/>
              <a:ea typeface="思源黑体 CN Light" panose="020B0300000000000000" pitchFamily="34" charset="-122"/>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F47A26-E61A-AE0A-8059-3560942A7B83}"/>
            </a:ext>
          </a:extLst>
        </p:cNvPr>
        <p:cNvGrpSpPr/>
        <p:nvPr/>
      </p:nvGrpSpPr>
      <p:grpSpPr>
        <a:xfrm>
          <a:off x="0" y="0"/>
          <a:ext cx="0" cy="0"/>
          <a:chOff x="0" y="0"/>
          <a:chExt cx="0" cy="0"/>
        </a:xfrm>
      </p:grpSpPr>
      <p:grpSp>
        <p:nvGrpSpPr>
          <p:cNvPr id="7" name="组合 6">
            <a:extLst>
              <a:ext uri="{FF2B5EF4-FFF2-40B4-BE49-F238E27FC236}">
                <a16:creationId xmlns:a16="http://schemas.microsoft.com/office/drawing/2014/main" id="{4C99D006-8789-6340-945D-ED404740E9CE}"/>
              </a:ext>
            </a:extLst>
          </p:cNvPr>
          <p:cNvGrpSpPr/>
          <p:nvPr/>
        </p:nvGrpSpPr>
        <p:grpSpPr>
          <a:xfrm>
            <a:off x="1043078" y="396522"/>
            <a:ext cx="3488055" cy="595630"/>
            <a:chOff x="7825009" y="1463189"/>
            <a:chExt cx="3488055" cy="595630"/>
          </a:xfrm>
        </p:grpSpPr>
        <p:sp>
          <p:nvSpPr>
            <p:cNvPr id="165" name="文本框 164">
              <a:extLst>
                <a:ext uri="{FF2B5EF4-FFF2-40B4-BE49-F238E27FC236}">
                  <a16:creationId xmlns:a16="http://schemas.microsoft.com/office/drawing/2014/main" id="{1D17F8B9-0F6F-E206-9A44-064ACD08DC3A}"/>
                </a:ext>
              </a:extLst>
            </p:cNvPr>
            <p:cNvSpPr txBox="1"/>
            <p:nvPr/>
          </p:nvSpPr>
          <p:spPr>
            <a:xfrm>
              <a:off x="7825009" y="1463189"/>
              <a:ext cx="1605280" cy="518160"/>
            </a:xfrm>
            <a:prstGeom prst="rect">
              <a:avLst/>
            </a:prstGeom>
            <a:noFill/>
          </p:spPr>
          <p:txBody>
            <a:bodyPr wrap="none" rtlCol="0">
              <a:spAutoFit/>
            </a:bodyPr>
            <a:lstStyle/>
            <a:p>
              <a:r>
                <a:rPr lang="zh-CN" altLang="en-US" sz="2800" b="1" u="sng" dirty="0">
                  <a:solidFill>
                    <a:schemeClr val="tx1">
                      <a:lumMod val="85000"/>
                      <a:lumOff val="15000"/>
                    </a:schemeClr>
                  </a:solidFill>
                  <a:latin typeface="思源黑体 CN Bold" panose="020B0800000000000000" pitchFamily="34" charset="-122"/>
                  <a:ea typeface="思源黑体 CN Bold" panose="020B0800000000000000" pitchFamily="34" charset="-122"/>
                </a:rPr>
                <a:t>实验结果</a:t>
              </a:r>
            </a:p>
          </p:txBody>
        </p:sp>
        <p:sp>
          <p:nvSpPr>
            <p:cNvPr id="166" name="矩形 165">
              <a:extLst>
                <a:ext uri="{FF2B5EF4-FFF2-40B4-BE49-F238E27FC236}">
                  <a16:creationId xmlns:a16="http://schemas.microsoft.com/office/drawing/2014/main" id="{9B5A7D47-8C57-55E1-7631-BAF2B13B2545}"/>
                </a:ext>
              </a:extLst>
            </p:cNvPr>
            <p:cNvSpPr/>
            <p:nvPr/>
          </p:nvSpPr>
          <p:spPr>
            <a:xfrm>
              <a:off x="7825009" y="1814979"/>
              <a:ext cx="3488055" cy="243840"/>
            </a:xfrm>
            <a:prstGeom prst="rect">
              <a:avLst/>
            </a:prstGeom>
          </p:spPr>
          <p:txBody>
            <a:bodyPr wrap="square">
              <a:spAutoFit/>
            </a:bodyPr>
            <a:lstStyle/>
            <a:p>
              <a:endParaRPr lang="en-US" altLang="zh-CN" sz="1000" dirty="0">
                <a:solidFill>
                  <a:schemeClr val="tx1">
                    <a:lumMod val="65000"/>
                    <a:lumOff val="35000"/>
                  </a:schemeClr>
                </a:solidFill>
                <a:latin typeface="思源黑体 CN Light" panose="020B0300000000000000" pitchFamily="34" charset="-122"/>
                <a:ea typeface="思源黑体 CN Light" panose="020B0300000000000000" pitchFamily="34" charset="-122"/>
              </a:endParaRPr>
            </a:p>
          </p:txBody>
        </p:sp>
      </p:grpSp>
      <p:grpSp>
        <p:nvGrpSpPr>
          <p:cNvPr id="76" name="组合 75">
            <a:extLst>
              <a:ext uri="{FF2B5EF4-FFF2-40B4-BE49-F238E27FC236}">
                <a16:creationId xmlns:a16="http://schemas.microsoft.com/office/drawing/2014/main" id="{9C9AE707-6596-6A94-7CA4-B0C2ECEB5F3B}"/>
              </a:ext>
            </a:extLst>
          </p:cNvPr>
          <p:cNvGrpSpPr/>
          <p:nvPr/>
        </p:nvGrpSpPr>
        <p:grpSpPr>
          <a:xfrm>
            <a:off x="10437209" y="560979"/>
            <a:ext cx="1277145" cy="353062"/>
            <a:chOff x="6468241" y="-589995"/>
            <a:chExt cx="2253872" cy="623075"/>
          </a:xfrm>
        </p:grpSpPr>
        <p:sp>
          <p:nvSpPr>
            <p:cNvPr id="77" name="íṣľídè">
              <a:extLst>
                <a:ext uri="{FF2B5EF4-FFF2-40B4-BE49-F238E27FC236}">
                  <a16:creationId xmlns:a16="http://schemas.microsoft.com/office/drawing/2014/main" id="{B5BB208E-7334-12A2-9E28-4508B36AE4DA}"/>
                </a:ext>
              </a:extLst>
            </p:cNvPr>
            <p:cNvSpPr/>
            <p:nvPr/>
          </p:nvSpPr>
          <p:spPr bwMode="auto">
            <a:xfrm>
              <a:off x="7198060" y="-517573"/>
              <a:ext cx="234839" cy="331756"/>
            </a:xfrm>
            <a:custGeom>
              <a:avLst/>
              <a:gdLst>
                <a:gd name="T0" fmla="*/ 225 w 421"/>
                <a:gd name="T1" fmla="*/ 10 h 593"/>
                <a:gd name="T2" fmla="*/ 234 w 421"/>
                <a:gd name="T3" fmla="*/ 27 h 593"/>
                <a:gd name="T4" fmla="*/ 252 w 421"/>
                <a:gd name="T5" fmla="*/ 126 h 593"/>
                <a:gd name="T6" fmla="*/ 300 w 421"/>
                <a:gd name="T7" fmla="*/ 121 h 593"/>
                <a:gd name="T8" fmla="*/ 379 w 421"/>
                <a:gd name="T9" fmla="*/ 126 h 593"/>
                <a:gd name="T10" fmla="*/ 419 w 421"/>
                <a:gd name="T11" fmla="*/ 155 h 593"/>
                <a:gd name="T12" fmla="*/ 411 w 421"/>
                <a:gd name="T13" fmla="*/ 187 h 593"/>
                <a:gd name="T14" fmla="*/ 357 w 421"/>
                <a:gd name="T15" fmla="*/ 235 h 593"/>
                <a:gd name="T16" fmla="*/ 331 w 421"/>
                <a:gd name="T17" fmla="*/ 203 h 593"/>
                <a:gd name="T18" fmla="*/ 251 w 421"/>
                <a:gd name="T19" fmla="*/ 220 h 593"/>
                <a:gd name="T20" fmla="*/ 286 w 421"/>
                <a:gd name="T21" fmla="*/ 288 h 593"/>
                <a:gd name="T22" fmla="*/ 335 w 421"/>
                <a:gd name="T23" fmla="*/ 268 h 593"/>
                <a:gd name="T24" fmla="*/ 381 w 421"/>
                <a:gd name="T25" fmla="*/ 309 h 593"/>
                <a:gd name="T26" fmla="*/ 350 w 421"/>
                <a:gd name="T27" fmla="*/ 341 h 593"/>
                <a:gd name="T28" fmla="*/ 246 w 421"/>
                <a:gd name="T29" fmla="*/ 419 h 593"/>
                <a:gd name="T30" fmla="*/ 239 w 421"/>
                <a:gd name="T31" fmla="*/ 500 h 593"/>
                <a:gd name="T32" fmla="*/ 234 w 421"/>
                <a:gd name="T33" fmla="*/ 592 h 593"/>
                <a:gd name="T34" fmla="*/ 226 w 421"/>
                <a:gd name="T35" fmla="*/ 592 h 593"/>
                <a:gd name="T36" fmla="*/ 213 w 421"/>
                <a:gd name="T37" fmla="*/ 565 h 593"/>
                <a:gd name="T38" fmla="*/ 205 w 421"/>
                <a:gd name="T39" fmla="*/ 461 h 593"/>
                <a:gd name="T40" fmla="*/ 147 w 421"/>
                <a:gd name="T41" fmla="*/ 382 h 593"/>
                <a:gd name="T42" fmla="*/ 187 w 421"/>
                <a:gd name="T43" fmla="*/ 295 h 593"/>
                <a:gd name="T44" fmla="*/ 190 w 421"/>
                <a:gd name="T45" fmla="*/ 253 h 593"/>
                <a:gd name="T46" fmla="*/ 131 w 421"/>
                <a:gd name="T47" fmla="*/ 283 h 593"/>
                <a:gd name="T48" fmla="*/ 105 w 421"/>
                <a:gd name="T49" fmla="*/ 309 h 593"/>
                <a:gd name="T50" fmla="*/ 77 w 421"/>
                <a:gd name="T51" fmla="*/ 341 h 593"/>
                <a:gd name="T52" fmla="*/ 78 w 421"/>
                <a:gd name="T53" fmla="*/ 396 h 593"/>
                <a:gd name="T54" fmla="*/ 64 w 421"/>
                <a:gd name="T55" fmla="*/ 445 h 593"/>
                <a:gd name="T56" fmla="*/ 24 w 421"/>
                <a:gd name="T57" fmla="*/ 430 h 593"/>
                <a:gd name="T58" fmla="*/ 7 w 421"/>
                <a:gd name="T59" fmla="*/ 341 h 593"/>
                <a:gd name="T60" fmla="*/ 9 w 421"/>
                <a:gd name="T61" fmla="*/ 306 h 593"/>
                <a:gd name="T62" fmla="*/ 58 w 421"/>
                <a:gd name="T63" fmla="*/ 300 h 593"/>
                <a:gd name="T64" fmla="*/ 74 w 421"/>
                <a:gd name="T65" fmla="*/ 282 h 593"/>
                <a:gd name="T66" fmla="*/ 167 w 421"/>
                <a:gd name="T67" fmla="*/ 191 h 593"/>
                <a:gd name="T68" fmla="*/ 189 w 421"/>
                <a:gd name="T69" fmla="*/ 177 h 593"/>
                <a:gd name="T70" fmla="*/ 198 w 421"/>
                <a:gd name="T71" fmla="*/ 150 h 593"/>
                <a:gd name="T72" fmla="*/ 211 w 421"/>
                <a:gd name="T73" fmla="*/ 28 h 593"/>
                <a:gd name="T74" fmla="*/ 225 w 421"/>
                <a:gd name="T75" fmla="*/ 10 h 5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1" h="593">
                  <a:moveTo>
                    <a:pt x="225" y="10"/>
                  </a:moveTo>
                  <a:cubicBezTo>
                    <a:pt x="230" y="14"/>
                    <a:pt x="233" y="22"/>
                    <a:pt x="234" y="27"/>
                  </a:cubicBezTo>
                  <a:cubicBezTo>
                    <a:pt x="238" y="44"/>
                    <a:pt x="233" y="116"/>
                    <a:pt x="252" y="126"/>
                  </a:cubicBezTo>
                  <a:cubicBezTo>
                    <a:pt x="263" y="132"/>
                    <a:pt x="288" y="121"/>
                    <a:pt x="300" y="121"/>
                  </a:cubicBezTo>
                  <a:cubicBezTo>
                    <a:pt x="326" y="121"/>
                    <a:pt x="353" y="122"/>
                    <a:pt x="379" y="126"/>
                  </a:cubicBezTo>
                  <a:cubicBezTo>
                    <a:pt x="395" y="128"/>
                    <a:pt x="416" y="134"/>
                    <a:pt x="419" y="155"/>
                  </a:cubicBezTo>
                  <a:cubicBezTo>
                    <a:pt x="421" y="166"/>
                    <a:pt x="417" y="176"/>
                    <a:pt x="411" y="187"/>
                  </a:cubicBezTo>
                  <a:cubicBezTo>
                    <a:pt x="402" y="206"/>
                    <a:pt x="379" y="239"/>
                    <a:pt x="357" y="235"/>
                  </a:cubicBezTo>
                  <a:cubicBezTo>
                    <a:pt x="341" y="232"/>
                    <a:pt x="345" y="211"/>
                    <a:pt x="331" y="203"/>
                  </a:cubicBezTo>
                  <a:cubicBezTo>
                    <a:pt x="310" y="191"/>
                    <a:pt x="258" y="187"/>
                    <a:pt x="251" y="220"/>
                  </a:cubicBezTo>
                  <a:cubicBezTo>
                    <a:pt x="246" y="241"/>
                    <a:pt x="264" y="267"/>
                    <a:pt x="286" y="288"/>
                  </a:cubicBezTo>
                  <a:cubicBezTo>
                    <a:pt x="307" y="308"/>
                    <a:pt x="314" y="277"/>
                    <a:pt x="335" y="268"/>
                  </a:cubicBezTo>
                  <a:cubicBezTo>
                    <a:pt x="350" y="262"/>
                    <a:pt x="376" y="286"/>
                    <a:pt x="381" y="309"/>
                  </a:cubicBezTo>
                  <a:cubicBezTo>
                    <a:pt x="384" y="327"/>
                    <a:pt x="363" y="335"/>
                    <a:pt x="350" y="341"/>
                  </a:cubicBezTo>
                  <a:cubicBezTo>
                    <a:pt x="322" y="355"/>
                    <a:pt x="261" y="390"/>
                    <a:pt x="246" y="419"/>
                  </a:cubicBezTo>
                  <a:cubicBezTo>
                    <a:pt x="233" y="443"/>
                    <a:pt x="241" y="475"/>
                    <a:pt x="239" y="500"/>
                  </a:cubicBezTo>
                  <a:cubicBezTo>
                    <a:pt x="239" y="515"/>
                    <a:pt x="245" y="587"/>
                    <a:pt x="234" y="592"/>
                  </a:cubicBezTo>
                  <a:cubicBezTo>
                    <a:pt x="231" y="593"/>
                    <a:pt x="229" y="593"/>
                    <a:pt x="226" y="592"/>
                  </a:cubicBezTo>
                  <a:cubicBezTo>
                    <a:pt x="213" y="589"/>
                    <a:pt x="214" y="572"/>
                    <a:pt x="213" y="565"/>
                  </a:cubicBezTo>
                  <a:cubicBezTo>
                    <a:pt x="211" y="532"/>
                    <a:pt x="221" y="491"/>
                    <a:pt x="205" y="461"/>
                  </a:cubicBezTo>
                  <a:cubicBezTo>
                    <a:pt x="189" y="433"/>
                    <a:pt x="142" y="411"/>
                    <a:pt x="147" y="382"/>
                  </a:cubicBezTo>
                  <a:cubicBezTo>
                    <a:pt x="152" y="358"/>
                    <a:pt x="175" y="319"/>
                    <a:pt x="187" y="295"/>
                  </a:cubicBezTo>
                  <a:cubicBezTo>
                    <a:pt x="194" y="280"/>
                    <a:pt x="204" y="267"/>
                    <a:pt x="190" y="253"/>
                  </a:cubicBezTo>
                  <a:cubicBezTo>
                    <a:pt x="169" y="250"/>
                    <a:pt x="151" y="267"/>
                    <a:pt x="131" y="283"/>
                  </a:cubicBezTo>
                  <a:cubicBezTo>
                    <a:pt x="122" y="292"/>
                    <a:pt x="114" y="300"/>
                    <a:pt x="105" y="309"/>
                  </a:cubicBezTo>
                  <a:cubicBezTo>
                    <a:pt x="95" y="317"/>
                    <a:pt x="81" y="331"/>
                    <a:pt x="77" y="341"/>
                  </a:cubicBezTo>
                  <a:cubicBezTo>
                    <a:pt x="71" y="358"/>
                    <a:pt x="77" y="379"/>
                    <a:pt x="78" y="396"/>
                  </a:cubicBezTo>
                  <a:cubicBezTo>
                    <a:pt x="78" y="406"/>
                    <a:pt x="80" y="438"/>
                    <a:pt x="64" y="445"/>
                  </a:cubicBezTo>
                  <a:cubicBezTo>
                    <a:pt x="51" y="452"/>
                    <a:pt x="32" y="447"/>
                    <a:pt x="24" y="430"/>
                  </a:cubicBezTo>
                  <a:cubicBezTo>
                    <a:pt x="14" y="406"/>
                    <a:pt x="9" y="366"/>
                    <a:pt x="7" y="341"/>
                  </a:cubicBezTo>
                  <a:cubicBezTo>
                    <a:pt x="7" y="333"/>
                    <a:pt x="0" y="312"/>
                    <a:pt x="9" y="306"/>
                  </a:cubicBezTo>
                  <a:cubicBezTo>
                    <a:pt x="24" y="295"/>
                    <a:pt x="42" y="311"/>
                    <a:pt x="58" y="300"/>
                  </a:cubicBezTo>
                  <a:cubicBezTo>
                    <a:pt x="65" y="295"/>
                    <a:pt x="70" y="289"/>
                    <a:pt x="74" y="282"/>
                  </a:cubicBezTo>
                  <a:cubicBezTo>
                    <a:pt x="100" y="246"/>
                    <a:pt x="127" y="213"/>
                    <a:pt x="167" y="191"/>
                  </a:cubicBezTo>
                  <a:cubicBezTo>
                    <a:pt x="173" y="188"/>
                    <a:pt x="184" y="186"/>
                    <a:pt x="189" y="177"/>
                  </a:cubicBezTo>
                  <a:cubicBezTo>
                    <a:pt x="195" y="168"/>
                    <a:pt x="196" y="159"/>
                    <a:pt x="198" y="150"/>
                  </a:cubicBezTo>
                  <a:cubicBezTo>
                    <a:pt x="210" y="109"/>
                    <a:pt x="208" y="69"/>
                    <a:pt x="211" y="28"/>
                  </a:cubicBezTo>
                  <a:cubicBezTo>
                    <a:pt x="211" y="21"/>
                    <a:pt x="213" y="0"/>
                    <a:pt x="225" y="10"/>
                  </a:cubicBezTo>
                  <a:close/>
                </a:path>
              </a:pathLst>
            </a:custGeom>
            <a:solidFill>
              <a:srgbClr val="14378B"/>
            </a:solidFill>
            <a:ln>
              <a:noFill/>
            </a:ln>
          </p:spPr>
          <p:txBody>
            <a:bodyPr anchor="ctr"/>
            <a:lstStyle/>
            <a:p>
              <a:pPr algn="ctr"/>
              <a:endParaRPr/>
            </a:p>
          </p:txBody>
        </p:sp>
        <p:sp>
          <p:nvSpPr>
            <p:cNvPr id="78" name="ïšľiḓé">
              <a:extLst>
                <a:ext uri="{FF2B5EF4-FFF2-40B4-BE49-F238E27FC236}">
                  <a16:creationId xmlns:a16="http://schemas.microsoft.com/office/drawing/2014/main" id="{EC054232-B9C5-6766-47F1-DC9BD26FAA48}"/>
                </a:ext>
              </a:extLst>
            </p:cNvPr>
            <p:cNvSpPr/>
            <p:nvPr/>
          </p:nvSpPr>
          <p:spPr bwMode="auto">
            <a:xfrm>
              <a:off x="8397280" y="-504260"/>
              <a:ext cx="324833" cy="307793"/>
            </a:xfrm>
            <a:custGeom>
              <a:avLst/>
              <a:gdLst>
                <a:gd name="T0" fmla="*/ 325 w 582"/>
                <a:gd name="T1" fmla="*/ 34 h 550"/>
                <a:gd name="T2" fmla="*/ 438 w 582"/>
                <a:gd name="T3" fmla="*/ 82 h 550"/>
                <a:gd name="T4" fmla="*/ 407 w 582"/>
                <a:gd name="T5" fmla="*/ 37 h 550"/>
                <a:gd name="T6" fmla="*/ 440 w 582"/>
                <a:gd name="T7" fmla="*/ 160 h 550"/>
                <a:gd name="T8" fmla="*/ 476 w 582"/>
                <a:gd name="T9" fmla="*/ 206 h 550"/>
                <a:gd name="T10" fmla="*/ 581 w 582"/>
                <a:gd name="T11" fmla="*/ 243 h 550"/>
                <a:gd name="T12" fmla="*/ 492 w 582"/>
                <a:gd name="T13" fmla="*/ 276 h 550"/>
                <a:gd name="T14" fmla="*/ 378 w 582"/>
                <a:gd name="T15" fmla="*/ 253 h 550"/>
                <a:gd name="T16" fmla="*/ 281 w 582"/>
                <a:gd name="T17" fmla="*/ 291 h 550"/>
                <a:gd name="T18" fmla="*/ 121 w 582"/>
                <a:gd name="T19" fmla="*/ 310 h 550"/>
                <a:gd name="T20" fmla="*/ 258 w 582"/>
                <a:gd name="T21" fmla="*/ 268 h 550"/>
                <a:gd name="T22" fmla="*/ 204 w 582"/>
                <a:gd name="T23" fmla="*/ 134 h 550"/>
                <a:gd name="T24" fmla="*/ 214 w 582"/>
                <a:gd name="T25" fmla="*/ 81 h 550"/>
                <a:gd name="T26" fmla="*/ 255 w 582"/>
                <a:gd name="T27" fmla="*/ 210 h 550"/>
                <a:gd name="T28" fmla="*/ 294 w 582"/>
                <a:gd name="T29" fmla="*/ 238 h 550"/>
                <a:gd name="T30" fmla="*/ 316 w 582"/>
                <a:gd name="T31" fmla="*/ 163 h 550"/>
                <a:gd name="T32" fmla="*/ 378 w 582"/>
                <a:gd name="T33" fmla="*/ 146 h 550"/>
                <a:gd name="T34" fmla="*/ 308 w 582"/>
                <a:gd name="T35" fmla="*/ 10 h 550"/>
                <a:gd name="T36" fmla="*/ 128 w 582"/>
                <a:gd name="T37" fmla="*/ 192 h 550"/>
                <a:gd name="T38" fmla="*/ 168 w 582"/>
                <a:gd name="T39" fmla="*/ 231 h 550"/>
                <a:gd name="T40" fmla="*/ 380 w 582"/>
                <a:gd name="T41" fmla="*/ 324 h 550"/>
                <a:gd name="T42" fmla="*/ 199 w 582"/>
                <a:gd name="T43" fmla="*/ 377 h 550"/>
                <a:gd name="T44" fmla="*/ 228 w 582"/>
                <a:gd name="T45" fmla="*/ 390 h 550"/>
                <a:gd name="T46" fmla="*/ 321 w 582"/>
                <a:gd name="T47" fmla="*/ 413 h 550"/>
                <a:gd name="T48" fmla="*/ 311 w 582"/>
                <a:gd name="T49" fmla="*/ 456 h 550"/>
                <a:gd name="T50" fmla="*/ 441 w 582"/>
                <a:gd name="T51" fmla="*/ 436 h 550"/>
                <a:gd name="T52" fmla="*/ 433 w 582"/>
                <a:gd name="T53" fmla="*/ 409 h 550"/>
                <a:gd name="T54" fmla="*/ 357 w 582"/>
                <a:gd name="T55" fmla="*/ 381 h 550"/>
                <a:gd name="T56" fmla="*/ 419 w 582"/>
                <a:gd name="T57" fmla="*/ 347 h 550"/>
                <a:gd name="T58" fmla="*/ 42 w 582"/>
                <a:gd name="T59" fmla="*/ 321 h 550"/>
                <a:gd name="T60" fmla="*/ 15 w 582"/>
                <a:gd name="T61" fmla="*/ 393 h 550"/>
                <a:gd name="T62" fmla="*/ 42 w 582"/>
                <a:gd name="T63" fmla="*/ 321 h 550"/>
                <a:gd name="T64" fmla="*/ 384 w 582"/>
                <a:gd name="T65" fmla="*/ 492 h 550"/>
                <a:gd name="T66" fmla="*/ 277 w 582"/>
                <a:gd name="T67" fmla="*/ 545 h 550"/>
                <a:gd name="T68" fmla="*/ 265 w 582"/>
                <a:gd name="T69" fmla="*/ 482 h 550"/>
                <a:gd name="T70" fmla="*/ 275 w 582"/>
                <a:gd name="T71" fmla="*/ 515 h 550"/>
                <a:gd name="T72" fmla="*/ 375 w 582"/>
                <a:gd name="T73" fmla="*/ 488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82" h="550">
                  <a:moveTo>
                    <a:pt x="308" y="10"/>
                  </a:moveTo>
                  <a:cubicBezTo>
                    <a:pt x="324" y="0"/>
                    <a:pt x="328" y="16"/>
                    <a:pt x="325" y="34"/>
                  </a:cubicBezTo>
                  <a:cubicBezTo>
                    <a:pt x="321" y="53"/>
                    <a:pt x="310" y="76"/>
                    <a:pt x="320" y="85"/>
                  </a:cubicBezTo>
                  <a:cubicBezTo>
                    <a:pt x="340" y="102"/>
                    <a:pt x="438" y="128"/>
                    <a:pt x="438" y="82"/>
                  </a:cubicBezTo>
                  <a:cubicBezTo>
                    <a:pt x="438" y="70"/>
                    <a:pt x="421" y="71"/>
                    <a:pt x="407" y="69"/>
                  </a:cubicBezTo>
                  <a:cubicBezTo>
                    <a:pt x="383" y="65"/>
                    <a:pt x="390" y="45"/>
                    <a:pt x="407" y="37"/>
                  </a:cubicBezTo>
                  <a:cubicBezTo>
                    <a:pt x="432" y="26"/>
                    <a:pt x="477" y="26"/>
                    <a:pt x="479" y="53"/>
                  </a:cubicBezTo>
                  <a:cubicBezTo>
                    <a:pt x="481" y="71"/>
                    <a:pt x="447" y="145"/>
                    <a:pt x="440" y="160"/>
                  </a:cubicBezTo>
                  <a:cubicBezTo>
                    <a:pt x="436" y="168"/>
                    <a:pt x="422" y="184"/>
                    <a:pt x="428" y="196"/>
                  </a:cubicBezTo>
                  <a:cubicBezTo>
                    <a:pt x="433" y="207"/>
                    <a:pt x="459" y="204"/>
                    <a:pt x="476" y="206"/>
                  </a:cubicBezTo>
                  <a:cubicBezTo>
                    <a:pt x="503" y="209"/>
                    <a:pt x="560" y="205"/>
                    <a:pt x="575" y="220"/>
                  </a:cubicBezTo>
                  <a:cubicBezTo>
                    <a:pt x="581" y="225"/>
                    <a:pt x="581" y="233"/>
                    <a:pt x="581" y="243"/>
                  </a:cubicBezTo>
                  <a:cubicBezTo>
                    <a:pt x="582" y="269"/>
                    <a:pt x="556" y="268"/>
                    <a:pt x="537" y="272"/>
                  </a:cubicBezTo>
                  <a:cubicBezTo>
                    <a:pt x="526" y="274"/>
                    <a:pt x="504" y="281"/>
                    <a:pt x="492" y="276"/>
                  </a:cubicBezTo>
                  <a:cubicBezTo>
                    <a:pt x="487" y="268"/>
                    <a:pt x="494" y="247"/>
                    <a:pt x="488" y="241"/>
                  </a:cubicBezTo>
                  <a:cubicBezTo>
                    <a:pt x="474" y="230"/>
                    <a:pt x="394" y="249"/>
                    <a:pt x="378" y="253"/>
                  </a:cubicBezTo>
                  <a:cubicBezTo>
                    <a:pt x="358" y="259"/>
                    <a:pt x="330" y="258"/>
                    <a:pt x="311" y="267"/>
                  </a:cubicBezTo>
                  <a:cubicBezTo>
                    <a:pt x="300" y="273"/>
                    <a:pt x="289" y="281"/>
                    <a:pt x="281" y="291"/>
                  </a:cubicBezTo>
                  <a:cubicBezTo>
                    <a:pt x="258" y="323"/>
                    <a:pt x="163" y="317"/>
                    <a:pt x="117" y="323"/>
                  </a:cubicBezTo>
                  <a:cubicBezTo>
                    <a:pt x="103" y="325"/>
                    <a:pt x="111" y="312"/>
                    <a:pt x="121" y="310"/>
                  </a:cubicBezTo>
                  <a:cubicBezTo>
                    <a:pt x="171" y="299"/>
                    <a:pt x="187" y="280"/>
                    <a:pt x="238" y="274"/>
                  </a:cubicBezTo>
                  <a:cubicBezTo>
                    <a:pt x="245" y="274"/>
                    <a:pt x="256" y="273"/>
                    <a:pt x="258" y="268"/>
                  </a:cubicBezTo>
                  <a:cubicBezTo>
                    <a:pt x="261" y="258"/>
                    <a:pt x="240" y="237"/>
                    <a:pt x="235" y="231"/>
                  </a:cubicBezTo>
                  <a:cubicBezTo>
                    <a:pt x="218" y="209"/>
                    <a:pt x="204" y="170"/>
                    <a:pt x="204" y="134"/>
                  </a:cubicBezTo>
                  <a:cubicBezTo>
                    <a:pt x="204" y="125"/>
                    <a:pt x="201" y="87"/>
                    <a:pt x="210" y="83"/>
                  </a:cubicBezTo>
                  <a:cubicBezTo>
                    <a:pt x="211" y="82"/>
                    <a:pt x="212" y="82"/>
                    <a:pt x="214" y="81"/>
                  </a:cubicBezTo>
                  <a:cubicBezTo>
                    <a:pt x="224" y="87"/>
                    <a:pt x="225" y="101"/>
                    <a:pt x="229" y="112"/>
                  </a:cubicBezTo>
                  <a:cubicBezTo>
                    <a:pt x="239" y="139"/>
                    <a:pt x="247" y="182"/>
                    <a:pt x="255" y="210"/>
                  </a:cubicBezTo>
                  <a:cubicBezTo>
                    <a:pt x="259" y="221"/>
                    <a:pt x="263" y="251"/>
                    <a:pt x="277" y="249"/>
                  </a:cubicBezTo>
                  <a:cubicBezTo>
                    <a:pt x="282" y="248"/>
                    <a:pt x="291" y="241"/>
                    <a:pt x="294" y="238"/>
                  </a:cubicBezTo>
                  <a:cubicBezTo>
                    <a:pt x="313" y="217"/>
                    <a:pt x="292" y="184"/>
                    <a:pt x="298" y="163"/>
                  </a:cubicBezTo>
                  <a:cubicBezTo>
                    <a:pt x="302" y="151"/>
                    <a:pt x="309" y="152"/>
                    <a:pt x="316" y="163"/>
                  </a:cubicBezTo>
                  <a:cubicBezTo>
                    <a:pt x="320" y="170"/>
                    <a:pt x="322" y="192"/>
                    <a:pt x="331" y="196"/>
                  </a:cubicBezTo>
                  <a:cubicBezTo>
                    <a:pt x="347" y="203"/>
                    <a:pt x="385" y="160"/>
                    <a:pt x="378" y="146"/>
                  </a:cubicBezTo>
                  <a:cubicBezTo>
                    <a:pt x="369" y="127"/>
                    <a:pt x="306" y="127"/>
                    <a:pt x="283" y="117"/>
                  </a:cubicBezTo>
                  <a:cubicBezTo>
                    <a:pt x="245" y="100"/>
                    <a:pt x="286" y="21"/>
                    <a:pt x="308" y="10"/>
                  </a:cubicBezTo>
                  <a:close/>
                  <a:moveTo>
                    <a:pt x="146" y="183"/>
                  </a:moveTo>
                  <a:cubicBezTo>
                    <a:pt x="135" y="170"/>
                    <a:pt x="130" y="180"/>
                    <a:pt x="128" y="192"/>
                  </a:cubicBezTo>
                  <a:cubicBezTo>
                    <a:pt x="125" y="221"/>
                    <a:pt x="138" y="266"/>
                    <a:pt x="160" y="258"/>
                  </a:cubicBezTo>
                  <a:cubicBezTo>
                    <a:pt x="168" y="255"/>
                    <a:pt x="170" y="241"/>
                    <a:pt x="168" y="231"/>
                  </a:cubicBezTo>
                  <a:cubicBezTo>
                    <a:pt x="165" y="221"/>
                    <a:pt x="156" y="195"/>
                    <a:pt x="146" y="183"/>
                  </a:cubicBezTo>
                  <a:close/>
                  <a:moveTo>
                    <a:pt x="380" y="324"/>
                  </a:moveTo>
                  <a:cubicBezTo>
                    <a:pt x="369" y="325"/>
                    <a:pt x="348" y="325"/>
                    <a:pt x="336" y="325"/>
                  </a:cubicBezTo>
                  <a:cubicBezTo>
                    <a:pt x="281" y="334"/>
                    <a:pt x="240" y="328"/>
                    <a:pt x="199" y="377"/>
                  </a:cubicBezTo>
                  <a:cubicBezTo>
                    <a:pt x="199" y="379"/>
                    <a:pt x="199" y="381"/>
                    <a:pt x="200" y="383"/>
                  </a:cubicBezTo>
                  <a:cubicBezTo>
                    <a:pt x="203" y="393"/>
                    <a:pt x="218" y="393"/>
                    <a:pt x="228" y="390"/>
                  </a:cubicBezTo>
                  <a:cubicBezTo>
                    <a:pt x="241" y="387"/>
                    <a:pt x="295" y="368"/>
                    <a:pt x="308" y="372"/>
                  </a:cubicBezTo>
                  <a:cubicBezTo>
                    <a:pt x="325" y="377"/>
                    <a:pt x="314" y="401"/>
                    <a:pt x="321" y="413"/>
                  </a:cubicBezTo>
                  <a:cubicBezTo>
                    <a:pt x="327" y="422"/>
                    <a:pt x="347" y="423"/>
                    <a:pt x="350" y="434"/>
                  </a:cubicBezTo>
                  <a:cubicBezTo>
                    <a:pt x="346" y="440"/>
                    <a:pt x="320" y="449"/>
                    <a:pt x="311" y="456"/>
                  </a:cubicBezTo>
                  <a:cubicBezTo>
                    <a:pt x="301" y="462"/>
                    <a:pt x="304" y="466"/>
                    <a:pt x="315" y="465"/>
                  </a:cubicBezTo>
                  <a:cubicBezTo>
                    <a:pt x="357" y="463"/>
                    <a:pt x="399" y="437"/>
                    <a:pt x="441" y="436"/>
                  </a:cubicBezTo>
                  <a:cubicBezTo>
                    <a:pt x="446" y="436"/>
                    <a:pt x="450" y="435"/>
                    <a:pt x="453" y="432"/>
                  </a:cubicBezTo>
                  <a:cubicBezTo>
                    <a:pt x="466" y="419"/>
                    <a:pt x="442" y="411"/>
                    <a:pt x="433" y="409"/>
                  </a:cubicBezTo>
                  <a:cubicBezTo>
                    <a:pt x="409" y="404"/>
                    <a:pt x="376" y="410"/>
                    <a:pt x="362" y="396"/>
                  </a:cubicBezTo>
                  <a:cubicBezTo>
                    <a:pt x="358" y="393"/>
                    <a:pt x="356" y="386"/>
                    <a:pt x="357" y="381"/>
                  </a:cubicBezTo>
                  <a:cubicBezTo>
                    <a:pt x="363" y="356"/>
                    <a:pt x="394" y="364"/>
                    <a:pt x="412" y="355"/>
                  </a:cubicBezTo>
                  <a:cubicBezTo>
                    <a:pt x="415" y="354"/>
                    <a:pt x="417" y="351"/>
                    <a:pt x="419" y="347"/>
                  </a:cubicBezTo>
                  <a:cubicBezTo>
                    <a:pt x="420" y="332"/>
                    <a:pt x="398" y="326"/>
                    <a:pt x="380" y="324"/>
                  </a:cubicBezTo>
                  <a:close/>
                  <a:moveTo>
                    <a:pt x="42" y="321"/>
                  </a:moveTo>
                  <a:cubicBezTo>
                    <a:pt x="55" y="337"/>
                    <a:pt x="54" y="380"/>
                    <a:pt x="42" y="397"/>
                  </a:cubicBezTo>
                  <a:cubicBezTo>
                    <a:pt x="34" y="408"/>
                    <a:pt x="22" y="403"/>
                    <a:pt x="15" y="393"/>
                  </a:cubicBezTo>
                  <a:cubicBezTo>
                    <a:pt x="0" y="374"/>
                    <a:pt x="4" y="338"/>
                    <a:pt x="21" y="321"/>
                  </a:cubicBezTo>
                  <a:cubicBezTo>
                    <a:pt x="28" y="313"/>
                    <a:pt x="34" y="311"/>
                    <a:pt x="42" y="321"/>
                  </a:cubicBezTo>
                  <a:close/>
                  <a:moveTo>
                    <a:pt x="375" y="488"/>
                  </a:moveTo>
                  <a:cubicBezTo>
                    <a:pt x="380" y="488"/>
                    <a:pt x="381" y="489"/>
                    <a:pt x="384" y="492"/>
                  </a:cubicBezTo>
                  <a:cubicBezTo>
                    <a:pt x="386" y="502"/>
                    <a:pt x="381" y="510"/>
                    <a:pt x="376" y="518"/>
                  </a:cubicBezTo>
                  <a:cubicBezTo>
                    <a:pt x="355" y="550"/>
                    <a:pt x="322" y="544"/>
                    <a:pt x="277" y="545"/>
                  </a:cubicBezTo>
                  <a:cubicBezTo>
                    <a:pt x="256" y="546"/>
                    <a:pt x="218" y="531"/>
                    <a:pt x="214" y="518"/>
                  </a:cubicBezTo>
                  <a:cubicBezTo>
                    <a:pt x="212" y="504"/>
                    <a:pt x="246" y="487"/>
                    <a:pt x="265" y="482"/>
                  </a:cubicBezTo>
                  <a:cubicBezTo>
                    <a:pt x="281" y="477"/>
                    <a:pt x="280" y="478"/>
                    <a:pt x="277" y="489"/>
                  </a:cubicBezTo>
                  <a:cubicBezTo>
                    <a:pt x="274" y="498"/>
                    <a:pt x="271" y="509"/>
                    <a:pt x="275" y="515"/>
                  </a:cubicBezTo>
                  <a:cubicBezTo>
                    <a:pt x="280" y="524"/>
                    <a:pt x="301" y="529"/>
                    <a:pt x="316" y="527"/>
                  </a:cubicBezTo>
                  <a:cubicBezTo>
                    <a:pt x="343" y="525"/>
                    <a:pt x="356" y="501"/>
                    <a:pt x="375" y="488"/>
                  </a:cubicBezTo>
                  <a:close/>
                </a:path>
              </a:pathLst>
            </a:custGeom>
            <a:solidFill>
              <a:srgbClr val="14378B"/>
            </a:solidFill>
            <a:ln>
              <a:noFill/>
            </a:ln>
          </p:spPr>
          <p:txBody>
            <a:bodyPr anchor="ctr"/>
            <a:lstStyle/>
            <a:p>
              <a:pPr algn="ctr"/>
              <a:endParaRPr/>
            </a:p>
          </p:txBody>
        </p:sp>
        <p:sp>
          <p:nvSpPr>
            <p:cNvPr id="79" name="îşlidê">
              <a:extLst>
                <a:ext uri="{FF2B5EF4-FFF2-40B4-BE49-F238E27FC236}">
                  <a16:creationId xmlns:a16="http://schemas.microsoft.com/office/drawing/2014/main" id="{28767865-9F66-473E-A28D-D461B27FDF56}"/>
                </a:ext>
              </a:extLst>
            </p:cNvPr>
            <p:cNvSpPr/>
            <p:nvPr/>
          </p:nvSpPr>
          <p:spPr bwMode="auto">
            <a:xfrm>
              <a:off x="7546324" y="-493078"/>
              <a:ext cx="318976" cy="287557"/>
            </a:xfrm>
            <a:custGeom>
              <a:avLst/>
              <a:gdLst>
                <a:gd name="T0" fmla="*/ 209 w 571"/>
                <a:gd name="T1" fmla="*/ 5 h 514"/>
                <a:gd name="T2" fmla="*/ 259 w 571"/>
                <a:gd name="T3" fmla="*/ 35 h 514"/>
                <a:gd name="T4" fmla="*/ 338 w 571"/>
                <a:gd name="T5" fmla="*/ 26 h 514"/>
                <a:gd name="T6" fmla="*/ 325 w 571"/>
                <a:gd name="T7" fmla="*/ 64 h 514"/>
                <a:gd name="T8" fmla="*/ 241 w 571"/>
                <a:gd name="T9" fmla="*/ 84 h 514"/>
                <a:gd name="T10" fmla="*/ 217 w 571"/>
                <a:gd name="T11" fmla="*/ 135 h 514"/>
                <a:gd name="T12" fmla="*/ 160 w 571"/>
                <a:gd name="T13" fmla="*/ 255 h 514"/>
                <a:gd name="T14" fmla="*/ 103 w 571"/>
                <a:gd name="T15" fmla="*/ 291 h 514"/>
                <a:gd name="T16" fmla="*/ 112 w 571"/>
                <a:gd name="T17" fmla="*/ 242 h 514"/>
                <a:gd name="T18" fmla="*/ 182 w 571"/>
                <a:gd name="T19" fmla="*/ 112 h 514"/>
                <a:gd name="T20" fmla="*/ 96 w 571"/>
                <a:gd name="T21" fmla="*/ 65 h 514"/>
                <a:gd name="T22" fmla="*/ 170 w 571"/>
                <a:gd name="T23" fmla="*/ 35 h 514"/>
                <a:gd name="T24" fmla="*/ 209 w 571"/>
                <a:gd name="T25" fmla="*/ 5 h 514"/>
                <a:gd name="T26" fmla="*/ 42 w 571"/>
                <a:gd name="T27" fmla="*/ 305 h 514"/>
                <a:gd name="T28" fmla="*/ 56 w 571"/>
                <a:gd name="T29" fmla="*/ 399 h 514"/>
                <a:gd name="T30" fmla="*/ 46 w 571"/>
                <a:gd name="T31" fmla="*/ 434 h 514"/>
                <a:gd name="T32" fmla="*/ 0 w 571"/>
                <a:gd name="T33" fmla="*/ 401 h 514"/>
                <a:gd name="T34" fmla="*/ 13 w 571"/>
                <a:gd name="T35" fmla="*/ 281 h 514"/>
                <a:gd name="T36" fmla="*/ 42 w 571"/>
                <a:gd name="T37" fmla="*/ 305 h 514"/>
                <a:gd name="T38" fmla="*/ 279 w 571"/>
                <a:gd name="T39" fmla="*/ 181 h 514"/>
                <a:gd name="T40" fmla="*/ 270 w 571"/>
                <a:gd name="T41" fmla="*/ 273 h 514"/>
                <a:gd name="T42" fmla="*/ 210 w 571"/>
                <a:gd name="T43" fmla="*/ 354 h 514"/>
                <a:gd name="T44" fmla="*/ 216 w 571"/>
                <a:gd name="T45" fmla="*/ 366 h 514"/>
                <a:gd name="T46" fmla="*/ 246 w 571"/>
                <a:gd name="T47" fmla="*/ 366 h 514"/>
                <a:gd name="T48" fmla="*/ 196 w 571"/>
                <a:gd name="T49" fmla="*/ 422 h 514"/>
                <a:gd name="T50" fmla="*/ 197 w 571"/>
                <a:gd name="T51" fmla="*/ 433 h 514"/>
                <a:gd name="T52" fmla="*/ 260 w 571"/>
                <a:gd name="T53" fmla="*/ 440 h 514"/>
                <a:gd name="T54" fmla="*/ 277 w 571"/>
                <a:gd name="T55" fmla="*/ 500 h 514"/>
                <a:gd name="T56" fmla="*/ 298 w 571"/>
                <a:gd name="T57" fmla="*/ 497 h 514"/>
                <a:gd name="T58" fmla="*/ 321 w 571"/>
                <a:gd name="T59" fmla="*/ 425 h 514"/>
                <a:gd name="T60" fmla="*/ 323 w 571"/>
                <a:gd name="T61" fmla="*/ 388 h 514"/>
                <a:gd name="T62" fmla="*/ 360 w 571"/>
                <a:gd name="T63" fmla="*/ 370 h 514"/>
                <a:gd name="T64" fmla="*/ 358 w 571"/>
                <a:gd name="T65" fmla="*/ 355 h 514"/>
                <a:gd name="T66" fmla="*/ 323 w 571"/>
                <a:gd name="T67" fmla="*/ 340 h 514"/>
                <a:gd name="T68" fmla="*/ 351 w 571"/>
                <a:gd name="T69" fmla="*/ 297 h 514"/>
                <a:gd name="T70" fmla="*/ 313 w 571"/>
                <a:gd name="T71" fmla="*/ 248 h 514"/>
                <a:gd name="T72" fmla="*/ 317 w 571"/>
                <a:gd name="T73" fmla="*/ 230 h 514"/>
                <a:gd name="T74" fmla="*/ 508 w 571"/>
                <a:gd name="T75" fmla="*/ 179 h 514"/>
                <a:gd name="T76" fmla="*/ 452 w 571"/>
                <a:gd name="T77" fmla="*/ 417 h 514"/>
                <a:gd name="T78" fmla="*/ 427 w 571"/>
                <a:gd name="T79" fmla="*/ 451 h 514"/>
                <a:gd name="T80" fmla="*/ 518 w 571"/>
                <a:gd name="T81" fmla="*/ 465 h 514"/>
                <a:gd name="T82" fmla="*/ 555 w 571"/>
                <a:gd name="T83" fmla="*/ 270 h 514"/>
                <a:gd name="T84" fmla="*/ 570 w 571"/>
                <a:gd name="T85" fmla="*/ 206 h 514"/>
                <a:gd name="T86" fmla="*/ 533 w 571"/>
                <a:gd name="T87" fmla="*/ 109 h 514"/>
                <a:gd name="T88" fmla="*/ 459 w 571"/>
                <a:gd name="T89" fmla="*/ 127 h 514"/>
                <a:gd name="T90" fmla="*/ 279 w 571"/>
                <a:gd name="T91" fmla="*/ 181 h 514"/>
                <a:gd name="T92" fmla="*/ 213 w 571"/>
                <a:gd name="T93" fmla="*/ 299 h 514"/>
                <a:gd name="T94" fmla="*/ 172 w 571"/>
                <a:gd name="T95" fmla="*/ 312 h 514"/>
                <a:gd name="T96" fmla="*/ 174 w 571"/>
                <a:gd name="T97" fmla="*/ 324 h 514"/>
                <a:gd name="T98" fmla="*/ 215 w 571"/>
                <a:gd name="T99" fmla="*/ 311 h 514"/>
                <a:gd name="T100" fmla="*/ 213 w 571"/>
                <a:gd name="T101" fmla="*/ 299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71" h="514">
                  <a:moveTo>
                    <a:pt x="209" y="5"/>
                  </a:moveTo>
                  <a:cubicBezTo>
                    <a:pt x="227" y="0"/>
                    <a:pt x="239" y="31"/>
                    <a:pt x="259" y="35"/>
                  </a:cubicBezTo>
                  <a:cubicBezTo>
                    <a:pt x="280" y="39"/>
                    <a:pt x="313" y="25"/>
                    <a:pt x="338" y="26"/>
                  </a:cubicBezTo>
                  <a:cubicBezTo>
                    <a:pt x="383" y="26"/>
                    <a:pt x="349" y="60"/>
                    <a:pt x="325" y="64"/>
                  </a:cubicBezTo>
                  <a:cubicBezTo>
                    <a:pt x="306" y="67"/>
                    <a:pt x="259" y="68"/>
                    <a:pt x="241" y="84"/>
                  </a:cubicBezTo>
                  <a:cubicBezTo>
                    <a:pt x="227" y="96"/>
                    <a:pt x="223" y="119"/>
                    <a:pt x="217" y="135"/>
                  </a:cubicBezTo>
                  <a:cubicBezTo>
                    <a:pt x="206" y="170"/>
                    <a:pt x="183" y="227"/>
                    <a:pt x="160" y="255"/>
                  </a:cubicBezTo>
                  <a:cubicBezTo>
                    <a:pt x="153" y="264"/>
                    <a:pt x="119" y="303"/>
                    <a:pt x="103" y="291"/>
                  </a:cubicBezTo>
                  <a:cubicBezTo>
                    <a:pt x="88" y="279"/>
                    <a:pt x="108" y="251"/>
                    <a:pt x="112" y="242"/>
                  </a:cubicBezTo>
                  <a:cubicBezTo>
                    <a:pt x="129" y="208"/>
                    <a:pt x="187" y="152"/>
                    <a:pt x="182" y="112"/>
                  </a:cubicBezTo>
                  <a:cubicBezTo>
                    <a:pt x="178" y="80"/>
                    <a:pt x="108" y="99"/>
                    <a:pt x="96" y="65"/>
                  </a:cubicBezTo>
                  <a:cubicBezTo>
                    <a:pt x="99" y="39"/>
                    <a:pt x="146" y="48"/>
                    <a:pt x="170" y="35"/>
                  </a:cubicBezTo>
                  <a:cubicBezTo>
                    <a:pt x="185" y="27"/>
                    <a:pt x="198" y="17"/>
                    <a:pt x="209" y="5"/>
                  </a:cubicBezTo>
                  <a:close/>
                  <a:moveTo>
                    <a:pt x="42" y="305"/>
                  </a:moveTo>
                  <a:cubicBezTo>
                    <a:pt x="46" y="336"/>
                    <a:pt x="52" y="368"/>
                    <a:pt x="56" y="399"/>
                  </a:cubicBezTo>
                  <a:cubicBezTo>
                    <a:pt x="57" y="411"/>
                    <a:pt x="64" y="433"/>
                    <a:pt x="46" y="434"/>
                  </a:cubicBezTo>
                  <a:cubicBezTo>
                    <a:pt x="29" y="436"/>
                    <a:pt x="0" y="423"/>
                    <a:pt x="0" y="401"/>
                  </a:cubicBezTo>
                  <a:cubicBezTo>
                    <a:pt x="4" y="362"/>
                    <a:pt x="6" y="320"/>
                    <a:pt x="13" y="281"/>
                  </a:cubicBezTo>
                  <a:cubicBezTo>
                    <a:pt x="19" y="245"/>
                    <a:pt x="32" y="247"/>
                    <a:pt x="42" y="305"/>
                  </a:cubicBezTo>
                  <a:close/>
                  <a:moveTo>
                    <a:pt x="279" y="181"/>
                  </a:moveTo>
                  <a:cubicBezTo>
                    <a:pt x="249" y="210"/>
                    <a:pt x="273" y="234"/>
                    <a:pt x="270" y="273"/>
                  </a:cubicBezTo>
                  <a:cubicBezTo>
                    <a:pt x="268" y="307"/>
                    <a:pt x="238" y="331"/>
                    <a:pt x="210" y="354"/>
                  </a:cubicBezTo>
                  <a:cubicBezTo>
                    <a:pt x="202" y="361"/>
                    <a:pt x="205" y="366"/>
                    <a:pt x="216" y="366"/>
                  </a:cubicBezTo>
                  <a:cubicBezTo>
                    <a:pt x="227" y="365"/>
                    <a:pt x="240" y="361"/>
                    <a:pt x="246" y="366"/>
                  </a:cubicBezTo>
                  <a:cubicBezTo>
                    <a:pt x="257" y="396"/>
                    <a:pt x="202" y="394"/>
                    <a:pt x="196" y="422"/>
                  </a:cubicBezTo>
                  <a:cubicBezTo>
                    <a:pt x="195" y="425"/>
                    <a:pt x="194" y="429"/>
                    <a:pt x="197" y="433"/>
                  </a:cubicBezTo>
                  <a:cubicBezTo>
                    <a:pt x="210" y="448"/>
                    <a:pt x="243" y="427"/>
                    <a:pt x="260" y="440"/>
                  </a:cubicBezTo>
                  <a:cubicBezTo>
                    <a:pt x="274" y="451"/>
                    <a:pt x="268" y="484"/>
                    <a:pt x="277" y="500"/>
                  </a:cubicBezTo>
                  <a:cubicBezTo>
                    <a:pt x="285" y="514"/>
                    <a:pt x="292" y="507"/>
                    <a:pt x="298" y="497"/>
                  </a:cubicBezTo>
                  <a:cubicBezTo>
                    <a:pt x="310" y="477"/>
                    <a:pt x="320" y="437"/>
                    <a:pt x="321" y="425"/>
                  </a:cubicBezTo>
                  <a:cubicBezTo>
                    <a:pt x="322" y="412"/>
                    <a:pt x="316" y="398"/>
                    <a:pt x="323" y="388"/>
                  </a:cubicBezTo>
                  <a:cubicBezTo>
                    <a:pt x="330" y="378"/>
                    <a:pt x="347" y="379"/>
                    <a:pt x="360" y="370"/>
                  </a:cubicBezTo>
                  <a:cubicBezTo>
                    <a:pt x="368" y="364"/>
                    <a:pt x="368" y="358"/>
                    <a:pt x="358" y="355"/>
                  </a:cubicBezTo>
                  <a:cubicBezTo>
                    <a:pt x="345" y="351"/>
                    <a:pt x="324" y="348"/>
                    <a:pt x="323" y="340"/>
                  </a:cubicBezTo>
                  <a:cubicBezTo>
                    <a:pt x="324" y="324"/>
                    <a:pt x="352" y="314"/>
                    <a:pt x="351" y="297"/>
                  </a:cubicBezTo>
                  <a:cubicBezTo>
                    <a:pt x="349" y="277"/>
                    <a:pt x="312" y="281"/>
                    <a:pt x="313" y="248"/>
                  </a:cubicBezTo>
                  <a:cubicBezTo>
                    <a:pt x="313" y="242"/>
                    <a:pt x="313" y="235"/>
                    <a:pt x="317" y="230"/>
                  </a:cubicBezTo>
                  <a:cubicBezTo>
                    <a:pt x="338" y="201"/>
                    <a:pt x="482" y="150"/>
                    <a:pt x="508" y="179"/>
                  </a:cubicBezTo>
                  <a:cubicBezTo>
                    <a:pt x="559" y="240"/>
                    <a:pt x="527" y="385"/>
                    <a:pt x="452" y="417"/>
                  </a:cubicBezTo>
                  <a:cubicBezTo>
                    <a:pt x="438" y="422"/>
                    <a:pt x="412" y="432"/>
                    <a:pt x="427" y="451"/>
                  </a:cubicBezTo>
                  <a:cubicBezTo>
                    <a:pt x="444" y="472"/>
                    <a:pt x="502" y="479"/>
                    <a:pt x="518" y="465"/>
                  </a:cubicBezTo>
                  <a:cubicBezTo>
                    <a:pt x="553" y="434"/>
                    <a:pt x="551" y="322"/>
                    <a:pt x="555" y="270"/>
                  </a:cubicBezTo>
                  <a:cubicBezTo>
                    <a:pt x="559" y="250"/>
                    <a:pt x="571" y="228"/>
                    <a:pt x="570" y="206"/>
                  </a:cubicBezTo>
                  <a:cubicBezTo>
                    <a:pt x="569" y="181"/>
                    <a:pt x="551" y="120"/>
                    <a:pt x="533" y="109"/>
                  </a:cubicBezTo>
                  <a:cubicBezTo>
                    <a:pt x="515" y="97"/>
                    <a:pt x="505" y="115"/>
                    <a:pt x="459" y="127"/>
                  </a:cubicBezTo>
                  <a:cubicBezTo>
                    <a:pt x="414" y="140"/>
                    <a:pt x="331" y="162"/>
                    <a:pt x="279" y="181"/>
                  </a:cubicBezTo>
                  <a:close/>
                  <a:moveTo>
                    <a:pt x="213" y="299"/>
                  </a:moveTo>
                  <a:cubicBezTo>
                    <a:pt x="204" y="292"/>
                    <a:pt x="176" y="303"/>
                    <a:pt x="172" y="312"/>
                  </a:cubicBezTo>
                  <a:cubicBezTo>
                    <a:pt x="169" y="317"/>
                    <a:pt x="169" y="320"/>
                    <a:pt x="174" y="324"/>
                  </a:cubicBezTo>
                  <a:cubicBezTo>
                    <a:pt x="183" y="330"/>
                    <a:pt x="210" y="321"/>
                    <a:pt x="215" y="311"/>
                  </a:cubicBezTo>
                  <a:cubicBezTo>
                    <a:pt x="217" y="307"/>
                    <a:pt x="216" y="303"/>
                    <a:pt x="213" y="299"/>
                  </a:cubicBezTo>
                  <a:close/>
                </a:path>
              </a:pathLst>
            </a:custGeom>
            <a:solidFill>
              <a:srgbClr val="14378B"/>
            </a:solidFill>
            <a:ln>
              <a:noFill/>
            </a:ln>
          </p:spPr>
          <p:txBody>
            <a:bodyPr anchor="ctr"/>
            <a:lstStyle/>
            <a:p>
              <a:pPr algn="ctr"/>
              <a:endParaRPr/>
            </a:p>
          </p:txBody>
        </p:sp>
        <p:sp>
          <p:nvSpPr>
            <p:cNvPr id="80" name="îsļiḑê">
              <a:extLst>
                <a:ext uri="{FF2B5EF4-FFF2-40B4-BE49-F238E27FC236}">
                  <a16:creationId xmlns:a16="http://schemas.microsoft.com/office/drawing/2014/main" id="{02445678-60DF-AB4C-95FE-DE470D2C3871}"/>
                </a:ext>
              </a:extLst>
            </p:cNvPr>
            <p:cNvSpPr/>
            <p:nvPr/>
          </p:nvSpPr>
          <p:spPr bwMode="auto">
            <a:xfrm>
              <a:off x="8009610" y="-471777"/>
              <a:ext cx="291285" cy="247086"/>
            </a:xfrm>
            <a:custGeom>
              <a:avLst/>
              <a:gdLst>
                <a:gd name="T0" fmla="*/ 196 w 522"/>
                <a:gd name="T1" fmla="*/ 4 h 442"/>
                <a:gd name="T2" fmla="*/ 234 w 522"/>
                <a:gd name="T3" fmla="*/ 136 h 442"/>
                <a:gd name="T4" fmla="*/ 240 w 522"/>
                <a:gd name="T5" fmla="*/ 172 h 442"/>
                <a:gd name="T6" fmla="*/ 410 w 522"/>
                <a:gd name="T7" fmla="*/ 180 h 442"/>
                <a:gd name="T8" fmla="*/ 400 w 522"/>
                <a:gd name="T9" fmla="*/ 223 h 442"/>
                <a:gd name="T10" fmla="*/ 235 w 522"/>
                <a:gd name="T11" fmla="*/ 231 h 442"/>
                <a:gd name="T12" fmla="*/ 207 w 522"/>
                <a:gd name="T13" fmla="*/ 295 h 442"/>
                <a:gd name="T14" fmla="*/ 145 w 522"/>
                <a:gd name="T15" fmla="*/ 378 h 442"/>
                <a:gd name="T16" fmla="*/ 83 w 522"/>
                <a:gd name="T17" fmla="*/ 391 h 442"/>
                <a:gd name="T18" fmla="*/ 148 w 522"/>
                <a:gd name="T19" fmla="*/ 312 h 442"/>
                <a:gd name="T20" fmla="*/ 162 w 522"/>
                <a:gd name="T21" fmla="*/ 259 h 442"/>
                <a:gd name="T22" fmla="*/ 1 w 522"/>
                <a:gd name="T23" fmla="*/ 259 h 442"/>
                <a:gd name="T24" fmla="*/ 0 w 522"/>
                <a:gd name="T25" fmla="*/ 255 h 442"/>
                <a:gd name="T26" fmla="*/ 46 w 522"/>
                <a:gd name="T27" fmla="*/ 232 h 442"/>
                <a:gd name="T28" fmla="*/ 161 w 522"/>
                <a:gd name="T29" fmla="*/ 209 h 442"/>
                <a:gd name="T30" fmla="*/ 193 w 522"/>
                <a:gd name="T31" fmla="*/ 96 h 442"/>
                <a:gd name="T32" fmla="*/ 196 w 522"/>
                <a:gd name="T33" fmla="*/ 4 h 442"/>
                <a:gd name="T34" fmla="*/ 351 w 522"/>
                <a:gd name="T35" fmla="*/ 310 h 442"/>
                <a:gd name="T36" fmla="*/ 322 w 522"/>
                <a:gd name="T37" fmla="*/ 317 h 442"/>
                <a:gd name="T38" fmla="*/ 347 w 522"/>
                <a:gd name="T39" fmla="*/ 343 h 442"/>
                <a:gd name="T40" fmla="*/ 376 w 522"/>
                <a:gd name="T41" fmla="*/ 361 h 442"/>
                <a:gd name="T42" fmla="*/ 462 w 522"/>
                <a:gd name="T43" fmla="*/ 423 h 442"/>
                <a:gd name="T44" fmla="*/ 512 w 522"/>
                <a:gd name="T45" fmla="*/ 424 h 442"/>
                <a:gd name="T46" fmla="*/ 493 w 522"/>
                <a:gd name="T47" fmla="*/ 370 h 442"/>
                <a:gd name="T48" fmla="*/ 351 w 522"/>
                <a:gd name="T49" fmla="*/ 310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2" h="442">
                  <a:moveTo>
                    <a:pt x="196" y="4"/>
                  </a:moveTo>
                  <a:cubicBezTo>
                    <a:pt x="243" y="0"/>
                    <a:pt x="240" y="99"/>
                    <a:pt x="234" y="136"/>
                  </a:cubicBezTo>
                  <a:cubicBezTo>
                    <a:pt x="234" y="145"/>
                    <a:pt x="234" y="166"/>
                    <a:pt x="240" y="172"/>
                  </a:cubicBezTo>
                  <a:cubicBezTo>
                    <a:pt x="254" y="186"/>
                    <a:pt x="392" y="178"/>
                    <a:pt x="410" y="180"/>
                  </a:cubicBezTo>
                  <a:cubicBezTo>
                    <a:pt x="442" y="185"/>
                    <a:pt x="443" y="224"/>
                    <a:pt x="400" y="223"/>
                  </a:cubicBezTo>
                  <a:cubicBezTo>
                    <a:pt x="370" y="222"/>
                    <a:pt x="262" y="219"/>
                    <a:pt x="235" y="231"/>
                  </a:cubicBezTo>
                  <a:cubicBezTo>
                    <a:pt x="215" y="240"/>
                    <a:pt x="215" y="276"/>
                    <a:pt x="207" y="295"/>
                  </a:cubicBezTo>
                  <a:cubicBezTo>
                    <a:pt x="193" y="327"/>
                    <a:pt x="173" y="357"/>
                    <a:pt x="145" y="378"/>
                  </a:cubicBezTo>
                  <a:cubicBezTo>
                    <a:pt x="135" y="385"/>
                    <a:pt x="88" y="413"/>
                    <a:pt x="83" y="391"/>
                  </a:cubicBezTo>
                  <a:cubicBezTo>
                    <a:pt x="80" y="380"/>
                    <a:pt x="131" y="338"/>
                    <a:pt x="148" y="312"/>
                  </a:cubicBezTo>
                  <a:cubicBezTo>
                    <a:pt x="162" y="291"/>
                    <a:pt x="171" y="269"/>
                    <a:pt x="162" y="259"/>
                  </a:cubicBezTo>
                  <a:cubicBezTo>
                    <a:pt x="136" y="235"/>
                    <a:pt x="35" y="283"/>
                    <a:pt x="1" y="259"/>
                  </a:cubicBezTo>
                  <a:cubicBezTo>
                    <a:pt x="1" y="258"/>
                    <a:pt x="1" y="256"/>
                    <a:pt x="0" y="255"/>
                  </a:cubicBezTo>
                  <a:cubicBezTo>
                    <a:pt x="2" y="240"/>
                    <a:pt x="27" y="231"/>
                    <a:pt x="46" y="232"/>
                  </a:cubicBezTo>
                  <a:cubicBezTo>
                    <a:pt x="82" y="234"/>
                    <a:pt x="137" y="234"/>
                    <a:pt x="161" y="209"/>
                  </a:cubicBezTo>
                  <a:cubicBezTo>
                    <a:pt x="183" y="187"/>
                    <a:pt x="192" y="135"/>
                    <a:pt x="193" y="96"/>
                  </a:cubicBezTo>
                  <a:cubicBezTo>
                    <a:pt x="195" y="58"/>
                    <a:pt x="163" y="26"/>
                    <a:pt x="196" y="4"/>
                  </a:cubicBezTo>
                  <a:close/>
                  <a:moveTo>
                    <a:pt x="351" y="310"/>
                  </a:moveTo>
                  <a:cubicBezTo>
                    <a:pt x="340" y="308"/>
                    <a:pt x="327" y="305"/>
                    <a:pt x="322" y="317"/>
                  </a:cubicBezTo>
                  <a:cubicBezTo>
                    <a:pt x="324" y="330"/>
                    <a:pt x="336" y="337"/>
                    <a:pt x="347" y="343"/>
                  </a:cubicBezTo>
                  <a:cubicBezTo>
                    <a:pt x="358" y="348"/>
                    <a:pt x="367" y="354"/>
                    <a:pt x="376" y="361"/>
                  </a:cubicBezTo>
                  <a:cubicBezTo>
                    <a:pt x="402" y="381"/>
                    <a:pt x="433" y="407"/>
                    <a:pt x="462" y="423"/>
                  </a:cubicBezTo>
                  <a:cubicBezTo>
                    <a:pt x="473" y="429"/>
                    <a:pt x="502" y="442"/>
                    <a:pt x="512" y="424"/>
                  </a:cubicBezTo>
                  <a:cubicBezTo>
                    <a:pt x="522" y="405"/>
                    <a:pt x="504" y="379"/>
                    <a:pt x="493" y="370"/>
                  </a:cubicBezTo>
                  <a:cubicBezTo>
                    <a:pt x="467" y="350"/>
                    <a:pt x="394" y="316"/>
                    <a:pt x="351" y="310"/>
                  </a:cubicBezTo>
                  <a:close/>
                </a:path>
              </a:pathLst>
            </a:custGeom>
            <a:solidFill>
              <a:srgbClr val="14378B"/>
            </a:solidFill>
            <a:ln>
              <a:noFill/>
            </a:ln>
          </p:spPr>
          <p:txBody>
            <a:bodyPr anchor="ctr"/>
            <a:lstStyle/>
            <a:p>
              <a:pPr algn="ctr"/>
              <a:endParaRPr/>
            </a:p>
          </p:txBody>
        </p:sp>
        <p:sp>
          <p:nvSpPr>
            <p:cNvPr id="81" name="îṥľïďê">
              <a:extLst>
                <a:ext uri="{FF2B5EF4-FFF2-40B4-BE49-F238E27FC236}">
                  <a16:creationId xmlns:a16="http://schemas.microsoft.com/office/drawing/2014/main" id="{B7D47715-3CE4-04DE-8731-3FC8164BC282}"/>
                </a:ext>
              </a:extLst>
            </p:cNvPr>
            <p:cNvSpPr/>
            <p:nvPr/>
          </p:nvSpPr>
          <p:spPr bwMode="auto">
            <a:xfrm>
              <a:off x="7201788" y="-123513"/>
              <a:ext cx="59641" cy="74020"/>
            </a:xfrm>
            <a:custGeom>
              <a:avLst/>
              <a:gdLst>
                <a:gd name="T0" fmla="*/ 107 w 107"/>
                <a:gd name="T1" fmla="*/ 44 h 132"/>
                <a:gd name="T2" fmla="*/ 78 w 107"/>
                <a:gd name="T3" fmla="*/ 44 h 132"/>
                <a:gd name="T4" fmla="*/ 53 w 107"/>
                <a:gd name="T5" fmla="*/ 20 h 132"/>
                <a:gd name="T6" fmla="*/ 29 w 107"/>
                <a:gd name="T7" fmla="*/ 67 h 132"/>
                <a:gd name="T8" fmla="*/ 53 w 107"/>
                <a:gd name="T9" fmla="*/ 113 h 132"/>
                <a:gd name="T10" fmla="*/ 78 w 107"/>
                <a:gd name="T11" fmla="*/ 89 h 132"/>
                <a:gd name="T12" fmla="*/ 107 w 107"/>
                <a:gd name="T13" fmla="*/ 89 h 132"/>
                <a:gd name="T14" fmla="*/ 53 w 107"/>
                <a:gd name="T15" fmla="*/ 132 h 132"/>
                <a:gd name="T16" fmla="*/ 0 w 107"/>
                <a:gd name="T17" fmla="*/ 67 h 132"/>
                <a:gd name="T18" fmla="*/ 53 w 107"/>
                <a:gd name="T19" fmla="*/ 0 h 132"/>
                <a:gd name="T20" fmla="*/ 107 w 107"/>
                <a:gd name="T21" fmla="*/ 44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7" h="132">
                  <a:moveTo>
                    <a:pt x="107" y="44"/>
                  </a:moveTo>
                  <a:cubicBezTo>
                    <a:pt x="78" y="44"/>
                    <a:pt x="78" y="44"/>
                    <a:pt x="78" y="44"/>
                  </a:cubicBezTo>
                  <a:cubicBezTo>
                    <a:pt x="77" y="29"/>
                    <a:pt x="69" y="21"/>
                    <a:pt x="53" y="20"/>
                  </a:cubicBezTo>
                  <a:cubicBezTo>
                    <a:pt x="38" y="21"/>
                    <a:pt x="30" y="37"/>
                    <a:pt x="29" y="67"/>
                  </a:cubicBezTo>
                  <a:cubicBezTo>
                    <a:pt x="30" y="97"/>
                    <a:pt x="38" y="112"/>
                    <a:pt x="53" y="113"/>
                  </a:cubicBezTo>
                  <a:cubicBezTo>
                    <a:pt x="69" y="113"/>
                    <a:pt x="77" y="105"/>
                    <a:pt x="78" y="89"/>
                  </a:cubicBezTo>
                  <a:cubicBezTo>
                    <a:pt x="107" y="89"/>
                    <a:pt x="107" y="89"/>
                    <a:pt x="107" y="89"/>
                  </a:cubicBezTo>
                  <a:cubicBezTo>
                    <a:pt x="105" y="117"/>
                    <a:pt x="87" y="131"/>
                    <a:pt x="53" y="132"/>
                  </a:cubicBezTo>
                  <a:cubicBezTo>
                    <a:pt x="19" y="131"/>
                    <a:pt x="1" y="109"/>
                    <a:pt x="0" y="67"/>
                  </a:cubicBezTo>
                  <a:cubicBezTo>
                    <a:pt x="1" y="24"/>
                    <a:pt x="19" y="2"/>
                    <a:pt x="53" y="0"/>
                  </a:cubicBezTo>
                  <a:cubicBezTo>
                    <a:pt x="87" y="1"/>
                    <a:pt x="105" y="15"/>
                    <a:pt x="107" y="44"/>
                  </a:cubicBezTo>
                  <a:close/>
                </a:path>
              </a:pathLst>
            </a:custGeom>
            <a:solidFill>
              <a:srgbClr val="14378B"/>
            </a:solidFill>
            <a:ln>
              <a:noFill/>
            </a:ln>
          </p:spPr>
          <p:txBody>
            <a:bodyPr anchor="ctr"/>
            <a:lstStyle/>
            <a:p>
              <a:pPr algn="ctr"/>
              <a:endParaRPr/>
            </a:p>
          </p:txBody>
        </p:sp>
        <p:sp>
          <p:nvSpPr>
            <p:cNvPr id="82" name="îŝļíḍe">
              <a:extLst>
                <a:ext uri="{FF2B5EF4-FFF2-40B4-BE49-F238E27FC236}">
                  <a16:creationId xmlns:a16="http://schemas.microsoft.com/office/drawing/2014/main" id="{31018D55-7ADA-1118-FAF8-DC23474AFDA0}"/>
                </a:ext>
              </a:extLst>
            </p:cNvPr>
            <p:cNvSpPr/>
            <p:nvPr/>
          </p:nvSpPr>
          <p:spPr bwMode="auto">
            <a:xfrm>
              <a:off x="7272612" y="-121383"/>
              <a:ext cx="49524" cy="70824"/>
            </a:xfrm>
            <a:custGeom>
              <a:avLst/>
              <a:gdLst>
                <a:gd name="T0" fmla="*/ 0 w 93"/>
                <a:gd name="T1" fmla="*/ 133 h 133"/>
                <a:gd name="T2" fmla="*/ 0 w 93"/>
                <a:gd name="T3" fmla="*/ 0 h 133"/>
                <a:gd name="T4" fmla="*/ 91 w 93"/>
                <a:gd name="T5" fmla="*/ 0 h 133"/>
                <a:gd name="T6" fmla="*/ 91 w 93"/>
                <a:gd name="T7" fmla="*/ 22 h 133"/>
                <a:gd name="T8" fmla="*/ 30 w 93"/>
                <a:gd name="T9" fmla="*/ 22 h 133"/>
                <a:gd name="T10" fmla="*/ 30 w 93"/>
                <a:gd name="T11" fmla="*/ 53 h 133"/>
                <a:gd name="T12" fmla="*/ 86 w 93"/>
                <a:gd name="T13" fmla="*/ 53 h 133"/>
                <a:gd name="T14" fmla="*/ 86 w 93"/>
                <a:gd name="T15" fmla="*/ 75 h 133"/>
                <a:gd name="T16" fmla="*/ 30 w 93"/>
                <a:gd name="T17" fmla="*/ 75 h 133"/>
                <a:gd name="T18" fmla="*/ 30 w 93"/>
                <a:gd name="T19" fmla="*/ 111 h 133"/>
                <a:gd name="T20" fmla="*/ 93 w 93"/>
                <a:gd name="T21" fmla="*/ 111 h 133"/>
                <a:gd name="T22" fmla="*/ 93 w 93"/>
                <a:gd name="T23" fmla="*/ 133 h 133"/>
                <a:gd name="T24" fmla="*/ 0 w 93"/>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3" h="133">
                  <a:moveTo>
                    <a:pt x="0" y="133"/>
                  </a:moveTo>
                  <a:lnTo>
                    <a:pt x="0" y="0"/>
                  </a:lnTo>
                  <a:lnTo>
                    <a:pt x="91" y="0"/>
                  </a:lnTo>
                  <a:lnTo>
                    <a:pt x="91" y="22"/>
                  </a:lnTo>
                  <a:lnTo>
                    <a:pt x="30" y="22"/>
                  </a:lnTo>
                  <a:lnTo>
                    <a:pt x="30" y="53"/>
                  </a:lnTo>
                  <a:lnTo>
                    <a:pt x="86" y="53"/>
                  </a:lnTo>
                  <a:lnTo>
                    <a:pt x="86" y="75"/>
                  </a:lnTo>
                  <a:lnTo>
                    <a:pt x="30" y="75"/>
                  </a:lnTo>
                  <a:lnTo>
                    <a:pt x="30" y="111"/>
                  </a:lnTo>
                  <a:lnTo>
                    <a:pt x="93" y="111"/>
                  </a:lnTo>
                  <a:lnTo>
                    <a:pt x="93" y="133"/>
                  </a:lnTo>
                  <a:lnTo>
                    <a:pt x="0" y="133"/>
                  </a:lnTo>
                  <a:close/>
                </a:path>
              </a:pathLst>
            </a:custGeom>
            <a:solidFill>
              <a:srgbClr val="14378B"/>
            </a:solidFill>
            <a:ln>
              <a:noFill/>
            </a:ln>
          </p:spPr>
          <p:txBody>
            <a:bodyPr anchor="ctr"/>
            <a:lstStyle/>
            <a:p>
              <a:pPr algn="ctr"/>
              <a:endParaRPr/>
            </a:p>
          </p:txBody>
        </p:sp>
        <p:sp>
          <p:nvSpPr>
            <p:cNvPr id="83" name="î$liḋè">
              <a:extLst>
                <a:ext uri="{FF2B5EF4-FFF2-40B4-BE49-F238E27FC236}">
                  <a16:creationId xmlns:a16="http://schemas.microsoft.com/office/drawing/2014/main" id="{EBB6F1D9-439C-A9E0-63BE-0A1E5286737C}"/>
                </a:ext>
              </a:extLst>
            </p:cNvPr>
            <p:cNvSpPr/>
            <p:nvPr/>
          </p:nvSpPr>
          <p:spPr bwMode="auto">
            <a:xfrm>
              <a:off x="7337046" y="-121383"/>
              <a:ext cx="63902" cy="70824"/>
            </a:xfrm>
            <a:custGeom>
              <a:avLst/>
              <a:gdLst>
                <a:gd name="T0" fmla="*/ 120 w 120"/>
                <a:gd name="T1" fmla="*/ 133 h 133"/>
                <a:gd name="T2" fmla="*/ 80 w 120"/>
                <a:gd name="T3" fmla="*/ 133 h 133"/>
                <a:gd name="T4" fmla="*/ 27 w 120"/>
                <a:gd name="T5" fmla="*/ 22 h 133"/>
                <a:gd name="T6" fmla="*/ 27 w 120"/>
                <a:gd name="T7" fmla="*/ 23 h 133"/>
                <a:gd name="T8" fmla="*/ 27 w 120"/>
                <a:gd name="T9" fmla="*/ 133 h 133"/>
                <a:gd name="T10" fmla="*/ 0 w 120"/>
                <a:gd name="T11" fmla="*/ 133 h 133"/>
                <a:gd name="T12" fmla="*/ 0 w 120"/>
                <a:gd name="T13" fmla="*/ 0 h 133"/>
                <a:gd name="T14" fmla="*/ 43 w 120"/>
                <a:gd name="T15" fmla="*/ 0 h 133"/>
                <a:gd name="T16" fmla="*/ 93 w 120"/>
                <a:gd name="T17" fmla="*/ 106 h 133"/>
                <a:gd name="T18" fmla="*/ 94 w 120"/>
                <a:gd name="T19" fmla="*/ 105 h 133"/>
                <a:gd name="T20" fmla="*/ 94 w 120"/>
                <a:gd name="T21" fmla="*/ 0 h 133"/>
                <a:gd name="T22" fmla="*/ 120 w 120"/>
                <a:gd name="T23" fmla="*/ 0 h 133"/>
                <a:gd name="T24" fmla="*/ 120 w 120"/>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133">
                  <a:moveTo>
                    <a:pt x="120" y="133"/>
                  </a:moveTo>
                  <a:lnTo>
                    <a:pt x="80" y="133"/>
                  </a:lnTo>
                  <a:lnTo>
                    <a:pt x="27" y="22"/>
                  </a:lnTo>
                  <a:lnTo>
                    <a:pt x="27" y="23"/>
                  </a:lnTo>
                  <a:lnTo>
                    <a:pt x="27" y="133"/>
                  </a:lnTo>
                  <a:lnTo>
                    <a:pt x="0" y="133"/>
                  </a:lnTo>
                  <a:lnTo>
                    <a:pt x="0" y="0"/>
                  </a:lnTo>
                  <a:lnTo>
                    <a:pt x="43" y="0"/>
                  </a:lnTo>
                  <a:lnTo>
                    <a:pt x="93" y="106"/>
                  </a:lnTo>
                  <a:lnTo>
                    <a:pt x="94" y="105"/>
                  </a:lnTo>
                  <a:lnTo>
                    <a:pt x="94" y="0"/>
                  </a:lnTo>
                  <a:lnTo>
                    <a:pt x="120" y="0"/>
                  </a:lnTo>
                  <a:lnTo>
                    <a:pt x="120" y="133"/>
                  </a:lnTo>
                  <a:close/>
                </a:path>
              </a:pathLst>
            </a:custGeom>
            <a:solidFill>
              <a:srgbClr val="14378B"/>
            </a:solidFill>
            <a:ln>
              <a:noFill/>
            </a:ln>
          </p:spPr>
          <p:txBody>
            <a:bodyPr anchor="ctr"/>
            <a:lstStyle/>
            <a:p>
              <a:pPr algn="ctr"/>
              <a:endParaRPr/>
            </a:p>
          </p:txBody>
        </p:sp>
        <p:sp>
          <p:nvSpPr>
            <p:cNvPr id="84" name="iṥḷiḍê">
              <a:extLst>
                <a:ext uri="{FF2B5EF4-FFF2-40B4-BE49-F238E27FC236}">
                  <a16:creationId xmlns:a16="http://schemas.microsoft.com/office/drawing/2014/main" id="{B5C9B993-65C2-E6B5-8E07-38D677ABAA48}"/>
                </a:ext>
              </a:extLst>
            </p:cNvPr>
            <p:cNvSpPr/>
            <p:nvPr/>
          </p:nvSpPr>
          <p:spPr bwMode="auto">
            <a:xfrm>
              <a:off x="7411598" y="-121383"/>
              <a:ext cx="57511" cy="70824"/>
            </a:xfrm>
            <a:custGeom>
              <a:avLst/>
              <a:gdLst>
                <a:gd name="T0" fmla="*/ 0 w 108"/>
                <a:gd name="T1" fmla="*/ 22 h 133"/>
                <a:gd name="T2" fmla="*/ 0 w 108"/>
                <a:gd name="T3" fmla="*/ 0 h 133"/>
                <a:gd name="T4" fmla="*/ 108 w 108"/>
                <a:gd name="T5" fmla="*/ 0 h 133"/>
                <a:gd name="T6" fmla="*/ 108 w 108"/>
                <a:gd name="T7" fmla="*/ 22 h 133"/>
                <a:gd name="T8" fmla="*/ 69 w 108"/>
                <a:gd name="T9" fmla="*/ 22 h 133"/>
                <a:gd name="T10" fmla="*/ 69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85" name="îşļíḋé">
              <a:extLst>
                <a:ext uri="{FF2B5EF4-FFF2-40B4-BE49-F238E27FC236}">
                  <a16:creationId xmlns:a16="http://schemas.microsoft.com/office/drawing/2014/main" id="{4BB3CB45-F2FC-7874-D49C-877445E8B7F2}"/>
                </a:ext>
              </a:extLst>
            </p:cNvPr>
            <p:cNvSpPr/>
            <p:nvPr/>
          </p:nvSpPr>
          <p:spPr bwMode="auto">
            <a:xfrm>
              <a:off x="7479760" y="-121383"/>
              <a:ext cx="56979" cy="70824"/>
            </a:xfrm>
            <a:custGeom>
              <a:avLst/>
              <a:gdLst>
                <a:gd name="T0" fmla="*/ 27 w 102"/>
                <a:gd name="T1" fmla="*/ 21 h 127"/>
                <a:gd name="T2" fmla="*/ 27 w 102"/>
                <a:gd name="T3" fmla="*/ 55 h 127"/>
                <a:gd name="T4" fmla="*/ 50 w 102"/>
                <a:gd name="T5" fmla="*/ 55 h 127"/>
                <a:gd name="T6" fmla="*/ 69 w 102"/>
                <a:gd name="T7" fmla="*/ 37 h 127"/>
                <a:gd name="T8" fmla="*/ 50 w 102"/>
                <a:gd name="T9" fmla="*/ 21 h 127"/>
                <a:gd name="T10" fmla="*/ 27 w 102"/>
                <a:gd name="T11" fmla="*/ 21 h 127"/>
                <a:gd name="T12" fmla="*/ 27 w 102"/>
                <a:gd name="T13" fmla="*/ 76 h 127"/>
                <a:gd name="T14" fmla="*/ 27 w 102"/>
                <a:gd name="T15" fmla="*/ 127 h 127"/>
                <a:gd name="T16" fmla="*/ 0 w 102"/>
                <a:gd name="T17" fmla="*/ 127 h 127"/>
                <a:gd name="T18" fmla="*/ 0 w 102"/>
                <a:gd name="T19" fmla="*/ 0 h 127"/>
                <a:gd name="T20" fmla="*/ 54 w 102"/>
                <a:gd name="T21" fmla="*/ 0 h 127"/>
                <a:gd name="T22" fmla="*/ 98 w 102"/>
                <a:gd name="T23" fmla="*/ 33 h 127"/>
                <a:gd name="T24" fmla="*/ 72 w 102"/>
                <a:gd name="T25" fmla="*/ 64 h 127"/>
                <a:gd name="T26" fmla="*/ 72 w 102"/>
                <a:gd name="T27" fmla="*/ 65 h 127"/>
                <a:gd name="T28" fmla="*/ 95 w 102"/>
                <a:gd name="T29" fmla="*/ 93 h 127"/>
                <a:gd name="T30" fmla="*/ 95 w 102"/>
                <a:gd name="T31" fmla="*/ 97 h 127"/>
                <a:gd name="T32" fmla="*/ 102 w 102"/>
                <a:gd name="T33" fmla="*/ 127 h 127"/>
                <a:gd name="T34" fmla="*/ 73 w 102"/>
                <a:gd name="T35" fmla="*/ 127 h 127"/>
                <a:gd name="T36" fmla="*/ 68 w 102"/>
                <a:gd name="T37" fmla="*/ 93 h 127"/>
                <a:gd name="T38" fmla="*/ 56 w 102"/>
                <a:gd name="T39" fmla="*/ 76 h 127"/>
                <a:gd name="T40" fmla="*/ 27 w 102"/>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2" h="127">
                  <a:moveTo>
                    <a:pt x="27" y="21"/>
                  </a:moveTo>
                  <a:cubicBezTo>
                    <a:pt x="27" y="55"/>
                    <a:pt x="27" y="55"/>
                    <a:pt x="27" y="55"/>
                  </a:cubicBezTo>
                  <a:cubicBezTo>
                    <a:pt x="50" y="55"/>
                    <a:pt x="50" y="55"/>
                    <a:pt x="50" y="55"/>
                  </a:cubicBezTo>
                  <a:cubicBezTo>
                    <a:pt x="63" y="55"/>
                    <a:pt x="69" y="49"/>
                    <a:pt x="69" y="37"/>
                  </a:cubicBezTo>
                  <a:cubicBezTo>
                    <a:pt x="69"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4" y="66"/>
                    <a:pt x="92" y="75"/>
                    <a:pt x="95" y="93"/>
                  </a:cubicBezTo>
                  <a:cubicBezTo>
                    <a:pt x="95" y="95"/>
                    <a:pt x="95" y="96"/>
                    <a:pt x="95" y="97"/>
                  </a:cubicBezTo>
                  <a:cubicBezTo>
                    <a:pt x="97" y="112"/>
                    <a:pt x="99" y="122"/>
                    <a:pt x="102" y="127"/>
                  </a:cubicBezTo>
                  <a:cubicBezTo>
                    <a:pt x="73" y="127"/>
                    <a:pt x="73" y="127"/>
                    <a:pt x="73" y="127"/>
                  </a:cubicBezTo>
                  <a:cubicBezTo>
                    <a:pt x="70" y="116"/>
                    <a:pt x="68"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87" name="ïś1îḓé">
              <a:extLst>
                <a:ext uri="{FF2B5EF4-FFF2-40B4-BE49-F238E27FC236}">
                  <a16:creationId xmlns:a16="http://schemas.microsoft.com/office/drawing/2014/main" id="{75753F2B-E6E5-2BE0-60AF-237ABB4C6360}"/>
                </a:ext>
              </a:extLst>
            </p:cNvPr>
            <p:cNvSpPr/>
            <p:nvPr/>
          </p:nvSpPr>
          <p:spPr bwMode="auto">
            <a:xfrm>
              <a:off x="7543661" y="-121383"/>
              <a:ext cx="69227" cy="70824"/>
            </a:xfrm>
            <a:custGeom>
              <a:avLst/>
              <a:gdLst>
                <a:gd name="T0" fmla="*/ 28 w 130"/>
                <a:gd name="T1" fmla="*/ 133 h 133"/>
                <a:gd name="T2" fmla="*/ 0 w 130"/>
                <a:gd name="T3" fmla="*/ 133 h 133"/>
                <a:gd name="T4" fmla="*/ 49 w 130"/>
                <a:gd name="T5" fmla="*/ 0 h 133"/>
                <a:gd name="T6" fmla="*/ 83 w 130"/>
                <a:gd name="T7" fmla="*/ 0 h 133"/>
                <a:gd name="T8" fmla="*/ 130 w 130"/>
                <a:gd name="T9" fmla="*/ 133 h 133"/>
                <a:gd name="T10" fmla="*/ 100 w 130"/>
                <a:gd name="T11" fmla="*/ 133 h 133"/>
                <a:gd name="T12" fmla="*/ 91 w 130"/>
                <a:gd name="T13" fmla="*/ 106 h 133"/>
                <a:gd name="T14" fmla="*/ 38 w 130"/>
                <a:gd name="T15" fmla="*/ 106 h 133"/>
                <a:gd name="T16" fmla="*/ 28 w 130"/>
                <a:gd name="T17" fmla="*/ 133 h 133"/>
                <a:gd name="T18" fmla="*/ 28 w 130"/>
                <a:gd name="T19" fmla="*/ 133 h 133"/>
                <a:gd name="T20" fmla="*/ 45 w 130"/>
                <a:gd name="T21" fmla="*/ 83 h 133"/>
                <a:gd name="T22" fmla="*/ 84 w 130"/>
                <a:gd name="T23" fmla="*/ 83 h 133"/>
                <a:gd name="T24" fmla="*/ 65 w 130"/>
                <a:gd name="T25" fmla="*/ 26 h 133"/>
                <a:gd name="T26" fmla="*/ 65 w 130"/>
                <a:gd name="T27" fmla="*/ 26 h 133"/>
                <a:gd name="T28" fmla="*/ 45 w 130"/>
                <a:gd name="T29" fmla="*/ 8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0" h="133">
                  <a:moveTo>
                    <a:pt x="28" y="133"/>
                  </a:moveTo>
                  <a:lnTo>
                    <a:pt x="0" y="133"/>
                  </a:lnTo>
                  <a:lnTo>
                    <a:pt x="49" y="0"/>
                  </a:lnTo>
                  <a:lnTo>
                    <a:pt x="83" y="0"/>
                  </a:lnTo>
                  <a:lnTo>
                    <a:pt x="130" y="133"/>
                  </a:lnTo>
                  <a:lnTo>
                    <a:pt x="100" y="133"/>
                  </a:lnTo>
                  <a:lnTo>
                    <a:pt x="91" y="106"/>
                  </a:lnTo>
                  <a:lnTo>
                    <a:pt x="38" y="106"/>
                  </a:lnTo>
                  <a:lnTo>
                    <a:pt x="28" y="133"/>
                  </a:lnTo>
                  <a:lnTo>
                    <a:pt x="28" y="133"/>
                  </a:lnTo>
                  <a:close/>
                  <a:moveTo>
                    <a:pt x="45" y="83"/>
                  </a:moveTo>
                  <a:lnTo>
                    <a:pt x="84" y="83"/>
                  </a:lnTo>
                  <a:lnTo>
                    <a:pt x="65" y="26"/>
                  </a:lnTo>
                  <a:lnTo>
                    <a:pt x="65" y="26"/>
                  </a:lnTo>
                  <a:lnTo>
                    <a:pt x="45" y="83"/>
                  </a:lnTo>
                  <a:close/>
                </a:path>
              </a:pathLst>
            </a:custGeom>
            <a:solidFill>
              <a:srgbClr val="14378B"/>
            </a:solidFill>
            <a:ln>
              <a:noFill/>
            </a:ln>
          </p:spPr>
          <p:txBody>
            <a:bodyPr anchor="ctr"/>
            <a:lstStyle/>
            <a:p>
              <a:pPr algn="ctr"/>
              <a:endParaRPr/>
            </a:p>
          </p:txBody>
        </p:sp>
        <p:sp>
          <p:nvSpPr>
            <p:cNvPr id="89" name="iš1îḑe">
              <a:extLst>
                <a:ext uri="{FF2B5EF4-FFF2-40B4-BE49-F238E27FC236}">
                  <a16:creationId xmlns:a16="http://schemas.microsoft.com/office/drawing/2014/main" id="{D51A9291-2AC8-C287-7C7C-F22B66C6AEA8}"/>
                </a:ext>
              </a:extLst>
            </p:cNvPr>
            <p:cNvSpPr/>
            <p:nvPr/>
          </p:nvSpPr>
          <p:spPr bwMode="auto">
            <a:xfrm>
              <a:off x="7624071" y="-121383"/>
              <a:ext cx="45796" cy="70824"/>
            </a:xfrm>
            <a:custGeom>
              <a:avLst/>
              <a:gdLst>
                <a:gd name="T0" fmla="*/ 86 w 86"/>
                <a:gd name="T1" fmla="*/ 133 h 133"/>
                <a:gd name="T2" fmla="*/ 0 w 86"/>
                <a:gd name="T3" fmla="*/ 133 h 133"/>
                <a:gd name="T4" fmla="*/ 0 w 86"/>
                <a:gd name="T5" fmla="*/ 0 h 133"/>
                <a:gd name="T6" fmla="*/ 28 w 86"/>
                <a:gd name="T7" fmla="*/ 0 h 133"/>
                <a:gd name="T8" fmla="*/ 28 w 86"/>
                <a:gd name="T9" fmla="*/ 111 h 133"/>
                <a:gd name="T10" fmla="*/ 86 w 86"/>
                <a:gd name="T11" fmla="*/ 111 h 133"/>
                <a:gd name="T12" fmla="*/ 86 w 86"/>
                <a:gd name="T13" fmla="*/ 133 h 133"/>
              </a:gdLst>
              <a:ahLst/>
              <a:cxnLst>
                <a:cxn ang="0">
                  <a:pos x="T0" y="T1"/>
                </a:cxn>
                <a:cxn ang="0">
                  <a:pos x="T2" y="T3"/>
                </a:cxn>
                <a:cxn ang="0">
                  <a:pos x="T4" y="T5"/>
                </a:cxn>
                <a:cxn ang="0">
                  <a:pos x="T6" y="T7"/>
                </a:cxn>
                <a:cxn ang="0">
                  <a:pos x="T8" y="T9"/>
                </a:cxn>
                <a:cxn ang="0">
                  <a:pos x="T10" y="T11"/>
                </a:cxn>
                <a:cxn ang="0">
                  <a:pos x="T12" y="T13"/>
                </a:cxn>
              </a:cxnLst>
              <a:rect l="0" t="0" r="r" b="b"/>
              <a:pathLst>
                <a:path w="86" h="133">
                  <a:moveTo>
                    <a:pt x="86" y="133"/>
                  </a:moveTo>
                  <a:lnTo>
                    <a:pt x="0" y="133"/>
                  </a:lnTo>
                  <a:lnTo>
                    <a:pt x="0" y="0"/>
                  </a:lnTo>
                  <a:lnTo>
                    <a:pt x="28" y="0"/>
                  </a:lnTo>
                  <a:lnTo>
                    <a:pt x="28" y="111"/>
                  </a:lnTo>
                  <a:lnTo>
                    <a:pt x="86" y="111"/>
                  </a:lnTo>
                  <a:lnTo>
                    <a:pt x="86" y="133"/>
                  </a:lnTo>
                  <a:close/>
                </a:path>
              </a:pathLst>
            </a:custGeom>
            <a:solidFill>
              <a:srgbClr val="14378B"/>
            </a:solidFill>
            <a:ln>
              <a:noFill/>
            </a:ln>
          </p:spPr>
          <p:txBody>
            <a:bodyPr anchor="ctr"/>
            <a:lstStyle/>
            <a:p>
              <a:pPr algn="ctr"/>
              <a:endParaRPr/>
            </a:p>
          </p:txBody>
        </p:sp>
        <p:sp>
          <p:nvSpPr>
            <p:cNvPr id="90" name="isļiḑê">
              <a:extLst>
                <a:ext uri="{FF2B5EF4-FFF2-40B4-BE49-F238E27FC236}">
                  <a16:creationId xmlns:a16="http://schemas.microsoft.com/office/drawing/2014/main" id="{C801CF80-9651-E556-B44D-947B2E28E92F}"/>
                </a:ext>
              </a:extLst>
            </p:cNvPr>
            <p:cNvSpPr/>
            <p:nvPr/>
          </p:nvSpPr>
          <p:spPr bwMode="auto">
            <a:xfrm>
              <a:off x="7698623"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7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7" y="0"/>
                  </a:cubicBezTo>
                  <a:cubicBezTo>
                    <a:pt x="84" y="2"/>
                    <a:pt x="99" y="15"/>
                    <a:pt x="100" y="39"/>
                  </a:cubicBezTo>
                  <a:close/>
                </a:path>
              </a:pathLst>
            </a:custGeom>
            <a:solidFill>
              <a:srgbClr val="14378B"/>
            </a:solidFill>
            <a:ln>
              <a:noFill/>
            </a:ln>
          </p:spPr>
          <p:txBody>
            <a:bodyPr anchor="ctr"/>
            <a:lstStyle/>
            <a:p>
              <a:pPr algn="ctr"/>
              <a:endParaRPr/>
            </a:p>
          </p:txBody>
        </p:sp>
        <p:sp>
          <p:nvSpPr>
            <p:cNvPr id="91" name="îṥḻide">
              <a:extLst>
                <a:ext uri="{FF2B5EF4-FFF2-40B4-BE49-F238E27FC236}">
                  <a16:creationId xmlns:a16="http://schemas.microsoft.com/office/drawing/2014/main" id="{68879F9A-4D3C-88CE-AFF6-CF4A05BF249E}"/>
                </a:ext>
              </a:extLst>
            </p:cNvPr>
            <p:cNvSpPr/>
            <p:nvPr/>
          </p:nvSpPr>
          <p:spPr bwMode="auto">
            <a:xfrm>
              <a:off x="7768382" y="-123513"/>
              <a:ext cx="67629" cy="74020"/>
            </a:xfrm>
            <a:custGeom>
              <a:avLst/>
              <a:gdLst>
                <a:gd name="T0" fmla="*/ 61 w 121"/>
                <a:gd name="T1" fmla="*/ 132 h 132"/>
                <a:gd name="T2" fmla="*/ 0 w 121"/>
                <a:gd name="T3" fmla="*/ 67 h 132"/>
                <a:gd name="T4" fmla="*/ 61 w 121"/>
                <a:gd name="T5" fmla="*/ 0 h 132"/>
                <a:gd name="T6" fmla="*/ 121 w 121"/>
                <a:gd name="T7" fmla="*/ 67 h 132"/>
                <a:gd name="T8" fmla="*/ 61 w 121"/>
                <a:gd name="T9" fmla="*/ 132 h 132"/>
                <a:gd name="T10" fmla="*/ 61 w 121"/>
                <a:gd name="T11" fmla="*/ 20 h 132"/>
                <a:gd name="T12" fmla="*/ 29 w 121"/>
                <a:gd name="T13" fmla="*/ 67 h 132"/>
                <a:gd name="T14" fmla="*/ 61 w 121"/>
                <a:gd name="T15" fmla="*/ 113 h 132"/>
                <a:gd name="T16" fmla="*/ 93 w 121"/>
                <a:gd name="T17" fmla="*/ 67 h 132"/>
                <a:gd name="T18" fmla="*/ 61 w 121"/>
                <a:gd name="T19" fmla="*/ 2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32">
                  <a:moveTo>
                    <a:pt x="61" y="132"/>
                  </a:moveTo>
                  <a:cubicBezTo>
                    <a:pt x="21" y="131"/>
                    <a:pt x="1" y="109"/>
                    <a:pt x="0" y="67"/>
                  </a:cubicBezTo>
                  <a:cubicBezTo>
                    <a:pt x="1" y="23"/>
                    <a:pt x="21" y="1"/>
                    <a:pt x="61" y="0"/>
                  </a:cubicBezTo>
                  <a:cubicBezTo>
                    <a:pt x="100" y="1"/>
                    <a:pt x="120" y="23"/>
                    <a:pt x="121" y="67"/>
                  </a:cubicBezTo>
                  <a:cubicBezTo>
                    <a:pt x="120" y="109"/>
                    <a:pt x="100" y="131"/>
                    <a:pt x="61" y="132"/>
                  </a:cubicBezTo>
                  <a:close/>
                  <a:moveTo>
                    <a:pt x="61" y="20"/>
                  </a:moveTo>
                  <a:cubicBezTo>
                    <a:pt x="39" y="20"/>
                    <a:pt x="29" y="36"/>
                    <a:pt x="29" y="67"/>
                  </a:cubicBezTo>
                  <a:cubicBezTo>
                    <a:pt x="29" y="98"/>
                    <a:pt x="39" y="113"/>
                    <a:pt x="61" y="113"/>
                  </a:cubicBezTo>
                  <a:cubicBezTo>
                    <a:pt x="82" y="113"/>
                    <a:pt x="93" y="98"/>
                    <a:pt x="93" y="67"/>
                  </a:cubicBezTo>
                  <a:cubicBezTo>
                    <a:pt x="93" y="36"/>
                    <a:pt x="82" y="20"/>
                    <a:pt x="61" y="20"/>
                  </a:cubicBezTo>
                  <a:close/>
                </a:path>
              </a:pathLst>
            </a:custGeom>
            <a:solidFill>
              <a:srgbClr val="14378B"/>
            </a:solidFill>
            <a:ln>
              <a:noFill/>
            </a:ln>
          </p:spPr>
          <p:txBody>
            <a:bodyPr anchor="ctr"/>
            <a:lstStyle/>
            <a:p>
              <a:pPr algn="ctr"/>
              <a:endParaRPr/>
            </a:p>
          </p:txBody>
        </p:sp>
        <p:sp>
          <p:nvSpPr>
            <p:cNvPr id="92" name="iṩ1íḋê">
              <a:extLst>
                <a:ext uri="{FF2B5EF4-FFF2-40B4-BE49-F238E27FC236}">
                  <a16:creationId xmlns:a16="http://schemas.microsoft.com/office/drawing/2014/main" id="{A348C689-278E-3110-E3D6-6B8967226A0E}"/>
                </a:ext>
              </a:extLst>
            </p:cNvPr>
            <p:cNvSpPr/>
            <p:nvPr/>
          </p:nvSpPr>
          <p:spPr bwMode="auto">
            <a:xfrm>
              <a:off x="7850921" y="-121383"/>
              <a:ext cx="62304" cy="71889"/>
            </a:xfrm>
            <a:custGeom>
              <a:avLst/>
              <a:gdLst>
                <a:gd name="T0" fmla="*/ 84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8 w 111"/>
                <a:gd name="T13" fmla="*/ 0 h 129"/>
                <a:gd name="T14" fmla="*/ 28 w 111"/>
                <a:gd name="T15" fmla="*/ 70 h 129"/>
                <a:gd name="T16" fmla="*/ 56 w 111"/>
                <a:gd name="T17" fmla="*/ 110 h 129"/>
                <a:gd name="T18" fmla="*/ 84 w 111"/>
                <a:gd name="T19" fmla="*/ 70 h 129"/>
                <a:gd name="T20" fmla="*/ 84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4" y="0"/>
                  </a:moveTo>
                  <a:cubicBezTo>
                    <a:pt x="111" y="0"/>
                    <a:pt x="111" y="0"/>
                    <a:pt x="111" y="0"/>
                  </a:cubicBezTo>
                  <a:cubicBezTo>
                    <a:pt x="111" y="80"/>
                    <a:pt x="111" y="80"/>
                    <a:pt x="111" y="80"/>
                  </a:cubicBezTo>
                  <a:cubicBezTo>
                    <a:pt x="110" y="112"/>
                    <a:pt x="91" y="128"/>
                    <a:pt x="56" y="129"/>
                  </a:cubicBezTo>
                  <a:cubicBezTo>
                    <a:pt x="20" y="128"/>
                    <a:pt x="1" y="112"/>
                    <a:pt x="0" y="80"/>
                  </a:cubicBezTo>
                  <a:cubicBezTo>
                    <a:pt x="0" y="0"/>
                    <a:pt x="0" y="0"/>
                    <a:pt x="0" y="0"/>
                  </a:cubicBezTo>
                  <a:cubicBezTo>
                    <a:pt x="28" y="0"/>
                    <a:pt x="28" y="0"/>
                    <a:pt x="28" y="0"/>
                  </a:cubicBezTo>
                  <a:cubicBezTo>
                    <a:pt x="28" y="70"/>
                    <a:pt x="28" y="70"/>
                    <a:pt x="28" y="70"/>
                  </a:cubicBezTo>
                  <a:cubicBezTo>
                    <a:pt x="26" y="98"/>
                    <a:pt x="35" y="111"/>
                    <a:pt x="56" y="110"/>
                  </a:cubicBezTo>
                  <a:cubicBezTo>
                    <a:pt x="76" y="111"/>
                    <a:pt x="85" y="98"/>
                    <a:pt x="84" y="70"/>
                  </a:cubicBezTo>
                  <a:lnTo>
                    <a:pt x="84" y="0"/>
                  </a:lnTo>
                  <a:close/>
                </a:path>
              </a:pathLst>
            </a:custGeom>
            <a:solidFill>
              <a:srgbClr val="14378B"/>
            </a:solidFill>
            <a:ln>
              <a:noFill/>
            </a:ln>
          </p:spPr>
          <p:txBody>
            <a:bodyPr anchor="ctr"/>
            <a:lstStyle/>
            <a:p>
              <a:pPr algn="ctr"/>
              <a:endParaRPr/>
            </a:p>
          </p:txBody>
        </p:sp>
        <p:sp>
          <p:nvSpPr>
            <p:cNvPr id="93" name="isļiḑe">
              <a:extLst>
                <a:ext uri="{FF2B5EF4-FFF2-40B4-BE49-F238E27FC236}">
                  <a16:creationId xmlns:a16="http://schemas.microsoft.com/office/drawing/2014/main" id="{FBD558EA-AA99-6E3F-5130-A5A10603DE02}"/>
                </a:ext>
              </a:extLst>
            </p:cNvPr>
            <p:cNvSpPr/>
            <p:nvPr/>
          </p:nvSpPr>
          <p:spPr bwMode="auto">
            <a:xfrm>
              <a:off x="7924941" y="-121383"/>
              <a:ext cx="58044" cy="70824"/>
            </a:xfrm>
            <a:custGeom>
              <a:avLst/>
              <a:gdLst>
                <a:gd name="T0" fmla="*/ 0 w 109"/>
                <a:gd name="T1" fmla="*/ 22 h 133"/>
                <a:gd name="T2" fmla="*/ 0 w 109"/>
                <a:gd name="T3" fmla="*/ 0 h 133"/>
                <a:gd name="T4" fmla="*/ 109 w 109"/>
                <a:gd name="T5" fmla="*/ 0 h 133"/>
                <a:gd name="T6" fmla="*/ 109 w 109"/>
                <a:gd name="T7" fmla="*/ 22 h 133"/>
                <a:gd name="T8" fmla="*/ 69 w 109"/>
                <a:gd name="T9" fmla="*/ 22 h 133"/>
                <a:gd name="T10" fmla="*/ 69 w 109"/>
                <a:gd name="T11" fmla="*/ 133 h 133"/>
                <a:gd name="T12" fmla="*/ 40 w 109"/>
                <a:gd name="T13" fmla="*/ 133 h 133"/>
                <a:gd name="T14" fmla="*/ 40 w 109"/>
                <a:gd name="T15" fmla="*/ 22 h 133"/>
                <a:gd name="T16" fmla="*/ 0 w 109"/>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 h="133">
                  <a:moveTo>
                    <a:pt x="0" y="22"/>
                  </a:moveTo>
                  <a:lnTo>
                    <a:pt x="0" y="0"/>
                  </a:lnTo>
                  <a:lnTo>
                    <a:pt x="109" y="0"/>
                  </a:lnTo>
                  <a:lnTo>
                    <a:pt x="109"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94" name="išļïďè">
              <a:extLst>
                <a:ext uri="{FF2B5EF4-FFF2-40B4-BE49-F238E27FC236}">
                  <a16:creationId xmlns:a16="http://schemas.microsoft.com/office/drawing/2014/main" id="{3C8BEF58-4910-9CB0-2E7E-645E67D0CE5B}"/>
                </a:ext>
              </a:extLst>
            </p:cNvPr>
            <p:cNvSpPr/>
            <p:nvPr/>
          </p:nvSpPr>
          <p:spPr bwMode="auto">
            <a:xfrm>
              <a:off x="7994168" y="-121383"/>
              <a:ext cx="57511" cy="70824"/>
            </a:xfrm>
            <a:custGeom>
              <a:avLst/>
              <a:gdLst>
                <a:gd name="T0" fmla="*/ 28 w 108"/>
                <a:gd name="T1" fmla="*/ 133 h 133"/>
                <a:gd name="T2" fmla="*/ 0 w 108"/>
                <a:gd name="T3" fmla="*/ 133 h 133"/>
                <a:gd name="T4" fmla="*/ 0 w 108"/>
                <a:gd name="T5" fmla="*/ 0 h 133"/>
                <a:gd name="T6" fmla="*/ 28 w 108"/>
                <a:gd name="T7" fmla="*/ 0 h 133"/>
                <a:gd name="T8" fmla="*/ 28 w 108"/>
                <a:gd name="T9" fmla="*/ 52 h 133"/>
                <a:gd name="T10" fmla="*/ 79 w 108"/>
                <a:gd name="T11" fmla="*/ 52 h 133"/>
                <a:gd name="T12" fmla="*/ 79 w 108"/>
                <a:gd name="T13" fmla="*/ 0 h 133"/>
                <a:gd name="T14" fmla="*/ 108 w 108"/>
                <a:gd name="T15" fmla="*/ 0 h 133"/>
                <a:gd name="T16" fmla="*/ 108 w 108"/>
                <a:gd name="T17" fmla="*/ 133 h 133"/>
                <a:gd name="T18" fmla="*/ 80 w 108"/>
                <a:gd name="T19" fmla="*/ 133 h 133"/>
                <a:gd name="T20" fmla="*/ 80 w 108"/>
                <a:gd name="T21" fmla="*/ 75 h 133"/>
                <a:gd name="T22" fmla="*/ 28 w 108"/>
                <a:gd name="T23" fmla="*/ 75 h 133"/>
                <a:gd name="T24" fmla="*/ 28 w 108"/>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8" h="133">
                  <a:moveTo>
                    <a:pt x="28" y="133"/>
                  </a:moveTo>
                  <a:lnTo>
                    <a:pt x="0" y="133"/>
                  </a:lnTo>
                  <a:lnTo>
                    <a:pt x="0" y="0"/>
                  </a:lnTo>
                  <a:lnTo>
                    <a:pt x="28" y="0"/>
                  </a:lnTo>
                  <a:lnTo>
                    <a:pt x="28" y="52"/>
                  </a:lnTo>
                  <a:lnTo>
                    <a:pt x="79" y="52"/>
                  </a:lnTo>
                  <a:lnTo>
                    <a:pt x="79" y="0"/>
                  </a:lnTo>
                  <a:lnTo>
                    <a:pt x="108" y="0"/>
                  </a:lnTo>
                  <a:lnTo>
                    <a:pt x="108" y="133"/>
                  </a:lnTo>
                  <a:lnTo>
                    <a:pt x="80" y="133"/>
                  </a:lnTo>
                  <a:lnTo>
                    <a:pt x="80" y="75"/>
                  </a:lnTo>
                  <a:lnTo>
                    <a:pt x="28" y="75"/>
                  </a:lnTo>
                  <a:lnTo>
                    <a:pt x="28" y="133"/>
                  </a:lnTo>
                  <a:close/>
                </a:path>
              </a:pathLst>
            </a:custGeom>
            <a:solidFill>
              <a:srgbClr val="14378B"/>
            </a:solidFill>
            <a:ln>
              <a:noFill/>
            </a:ln>
          </p:spPr>
          <p:txBody>
            <a:bodyPr anchor="ctr"/>
            <a:lstStyle/>
            <a:p>
              <a:pPr algn="ctr"/>
              <a:endParaRPr/>
            </a:p>
          </p:txBody>
        </p:sp>
        <p:sp>
          <p:nvSpPr>
            <p:cNvPr id="95" name="íṩ1îdè">
              <a:extLst>
                <a:ext uri="{FF2B5EF4-FFF2-40B4-BE49-F238E27FC236}">
                  <a16:creationId xmlns:a16="http://schemas.microsoft.com/office/drawing/2014/main" id="{C5A7471A-ECE8-5143-0491-D8525186C031}"/>
                </a:ext>
              </a:extLst>
            </p:cNvPr>
            <p:cNvSpPr/>
            <p:nvPr/>
          </p:nvSpPr>
          <p:spPr bwMode="auto">
            <a:xfrm>
              <a:off x="8090552" y="-121383"/>
              <a:ext cx="62304" cy="71889"/>
            </a:xfrm>
            <a:custGeom>
              <a:avLst/>
              <a:gdLst>
                <a:gd name="T0" fmla="*/ 83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7 w 111"/>
                <a:gd name="T13" fmla="*/ 0 h 129"/>
                <a:gd name="T14" fmla="*/ 27 w 111"/>
                <a:gd name="T15" fmla="*/ 70 h 129"/>
                <a:gd name="T16" fmla="*/ 56 w 111"/>
                <a:gd name="T17" fmla="*/ 110 h 129"/>
                <a:gd name="T18" fmla="*/ 83 w 111"/>
                <a:gd name="T19" fmla="*/ 70 h 129"/>
                <a:gd name="T20" fmla="*/ 83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3" y="0"/>
                  </a:moveTo>
                  <a:cubicBezTo>
                    <a:pt x="111" y="0"/>
                    <a:pt x="111" y="0"/>
                    <a:pt x="111" y="0"/>
                  </a:cubicBezTo>
                  <a:cubicBezTo>
                    <a:pt x="111" y="80"/>
                    <a:pt x="111" y="80"/>
                    <a:pt x="111" y="80"/>
                  </a:cubicBezTo>
                  <a:cubicBezTo>
                    <a:pt x="109" y="112"/>
                    <a:pt x="91" y="128"/>
                    <a:pt x="56" y="129"/>
                  </a:cubicBezTo>
                  <a:cubicBezTo>
                    <a:pt x="19" y="128"/>
                    <a:pt x="1" y="112"/>
                    <a:pt x="0" y="80"/>
                  </a:cubicBezTo>
                  <a:cubicBezTo>
                    <a:pt x="0" y="0"/>
                    <a:pt x="0" y="0"/>
                    <a:pt x="0" y="0"/>
                  </a:cubicBezTo>
                  <a:cubicBezTo>
                    <a:pt x="27" y="0"/>
                    <a:pt x="27" y="0"/>
                    <a:pt x="27" y="0"/>
                  </a:cubicBezTo>
                  <a:cubicBezTo>
                    <a:pt x="27" y="70"/>
                    <a:pt x="27" y="70"/>
                    <a:pt x="27" y="70"/>
                  </a:cubicBezTo>
                  <a:cubicBezTo>
                    <a:pt x="26" y="98"/>
                    <a:pt x="35" y="111"/>
                    <a:pt x="56" y="110"/>
                  </a:cubicBezTo>
                  <a:cubicBezTo>
                    <a:pt x="76" y="111"/>
                    <a:pt x="85" y="98"/>
                    <a:pt x="83" y="70"/>
                  </a:cubicBezTo>
                  <a:lnTo>
                    <a:pt x="83" y="0"/>
                  </a:lnTo>
                  <a:close/>
                </a:path>
              </a:pathLst>
            </a:custGeom>
            <a:solidFill>
              <a:srgbClr val="14378B"/>
            </a:solidFill>
            <a:ln>
              <a:noFill/>
            </a:ln>
          </p:spPr>
          <p:txBody>
            <a:bodyPr anchor="ctr"/>
            <a:lstStyle/>
            <a:p>
              <a:pPr algn="ctr"/>
              <a:endParaRPr/>
            </a:p>
          </p:txBody>
        </p:sp>
        <p:sp>
          <p:nvSpPr>
            <p:cNvPr id="96" name="íṣlïḓé">
              <a:extLst>
                <a:ext uri="{FF2B5EF4-FFF2-40B4-BE49-F238E27FC236}">
                  <a16:creationId xmlns:a16="http://schemas.microsoft.com/office/drawing/2014/main" id="{AF82FF8E-3788-6C55-3156-408DF7E605B8}"/>
                </a:ext>
              </a:extLst>
            </p:cNvPr>
            <p:cNvSpPr/>
            <p:nvPr/>
          </p:nvSpPr>
          <p:spPr bwMode="auto">
            <a:xfrm>
              <a:off x="8169897" y="-121383"/>
              <a:ext cx="64434" cy="70824"/>
            </a:xfrm>
            <a:custGeom>
              <a:avLst/>
              <a:gdLst>
                <a:gd name="T0" fmla="*/ 121 w 121"/>
                <a:gd name="T1" fmla="*/ 133 h 133"/>
                <a:gd name="T2" fmla="*/ 79 w 121"/>
                <a:gd name="T3" fmla="*/ 133 h 133"/>
                <a:gd name="T4" fmla="*/ 27 w 121"/>
                <a:gd name="T5" fmla="*/ 22 h 133"/>
                <a:gd name="T6" fmla="*/ 26 w 121"/>
                <a:gd name="T7" fmla="*/ 23 h 133"/>
                <a:gd name="T8" fmla="*/ 26 w 121"/>
                <a:gd name="T9" fmla="*/ 133 h 133"/>
                <a:gd name="T10" fmla="*/ 0 w 121"/>
                <a:gd name="T11" fmla="*/ 133 h 133"/>
                <a:gd name="T12" fmla="*/ 0 w 121"/>
                <a:gd name="T13" fmla="*/ 0 h 133"/>
                <a:gd name="T14" fmla="*/ 42 w 121"/>
                <a:gd name="T15" fmla="*/ 0 h 133"/>
                <a:gd name="T16" fmla="*/ 93 w 121"/>
                <a:gd name="T17" fmla="*/ 106 h 133"/>
                <a:gd name="T18" fmla="*/ 93 w 121"/>
                <a:gd name="T19" fmla="*/ 105 h 133"/>
                <a:gd name="T20" fmla="*/ 93 w 121"/>
                <a:gd name="T21" fmla="*/ 0 h 133"/>
                <a:gd name="T22" fmla="*/ 121 w 121"/>
                <a:gd name="T23" fmla="*/ 0 h 133"/>
                <a:gd name="T24" fmla="*/ 121 w 121"/>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1" h="133">
                  <a:moveTo>
                    <a:pt x="121" y="133"/>
                  </a:moveTo>
                  <a:lnTo>
                    <a:pt x="79" y="133"/>
                  </a:lnTo>
                  <a:lnTo>
                    <a:pt x="27" y="22"/>
                  </a:lnTo>
                  <a:lnTo>
                    <a:pt x="26" y="23"/>
                  </a:lnTo>
                  <a:lnTo>
                    <a:pt x="26" y="133"/>
                  </a:lnTo>
                  <a:lnTo>
                    <a:pt x="0" y="133"/>
                  </a:lnTo>
                  <a:lnTo>
                    <a:pt x="0" y="0"/>
                  </a:lnTo>
                  <a:lnTo>
                    <a:pt x="42" y="0"/>
                  </a:lnTo>
                  <a:lnTo>
                    <a:pt x="93" y="106"/>
                  </a:lnTo>
                  <a:lnTo>
                    <a:pt x="93" y="105"/>
                  </a:lnTo>
                  <a:lnTo>
                    <a:pt x="93" y="0"/>
                  </a:lnTo>
                  <a:lnTo>
                    <a:pt x="121" y="0"/>
                  </a:lnTo>
                  <a:lnTo>
                    <a:pt x="121" y="133"/>
                  </a:lnTo>
                  <a:close/>
                </a:path>
              </a:pathLst>
            </a:custGeom>
            <a:solidFill>
              <a:srgbClr val="14378B"/>
            </a:solidFill>
            <a:ln>
              <a:noFill/>
            </a:ln>
          </p:spPr>
          <p:txBody>
            <a:bodyPr anchor="ctr"/>
            <a:lstStyle/>
            <a:p>
              <a:pPr algn="ctr"/>
              <a:endParaRPr/>
            </a:p>
          </p:txBody>
        </p:sp>
        <p:sp>
          <p:nvSpPr>
            <p:cNvPr id="97" name="îŝliḑè">
              <a:extLst>
                <a:ext uri="{FF2B5EF4-FFF2-40B4-BE49-F238E27FC236}">
                  <a16:creationId xmlns:a16="http://schemas.microsoft.com/office/drawing/2014/main" id="{8570F2A4-E0A4-32A4-D224-47D8D594E412}"/>
                </a:ext>
              </a:extLst>
            </p:cNvPr>
            <p:cNvSpPr/>
            <p:nvPr/>
          </p:nvSpPr>
          <p:spPr bwMode="auto">
            <a:xfrm>
              <a:off x="8249241" y="-121383"/>
              <a:ext cx="15443" cy="70824"/>
            </a:xfrm>
            <a:prstGeom prst="rect">
              <a:avLst/>
            </a:prstGeom>
            <a:solidFill>
              <a:srgbClr val="14378B"/>
            </a:solidFill>
            <a:ln>
              <a:noFill/>
            </a:ln>
          </p:spPr>
          <p:txBody>
            <a:bodyPr anchor="ctr"/>
            <a:lstStyle/>
            <a:p>
              <a:pPr algn="ctr"/>
              <a:endParaRPr/>
            </a:p>
          </p:txBody>
        </p:sp>
        <p:sp>
          <p:nvSpPr>
            <p:cNvPr id="98" name="íṥļiḍè">
              <a:extLst>
                <a:ext uri="{FF2B5EF4-FFF2-40B4-BE49-F238E27FC236}">
                  <a16:creationId xmlns:a16="http://schemas.microsoft.com/office/drawing/2014/main" id="{CE7D4280-19A1-C8C3-7B3D-F5E38E34F08A}"/>
                </a:ext>
              </a:extLst>
            </p:cNvPr>
            <p:cNvSpPr/>
            <p:nvPr/>
          </p:nvSpPr>
          <p:spPr bwMode="auto">
            <a:xfrm>
              <a:off x="8274802" y="-121383"/>
              <a:ext cx="69227" cy="70824"/>
            </a:xfrm>
            <a:custGeom>
              <a:avLst/>
              <a:gdLst>
                <a:gd name="T0" fmla="*/ 49 w 130"/>
                <a:gd name="T1" fmla="*/ 133 h 133"/>
                <a:gd name="T2" fmla="*/ 0 w 130"/>
                <a:gd name="T3" fmla="*/ 0 h 133"/>
                <a:gd name="T4" fmla="*/ 32 w 130"/>
                <a:gd name="T5" fmla="*/ 0 h 133"/>
                <a:gd name="T6" fmla="*/ 66 w 130"/>
                <a:gd name="T7" fmla="*/ 106 h 133"/>
                <a:gd name="T8" fmla="*/ 67 w 130"/>
                <a:gd name="T9" fmla="*/ 106 h 133"/>
                <a:gd name="T10" fmla="*/ 102 w 130"/>
                <a:gd name="T11" fmla="*/ 0 h 133"/>
                <a:gd name="T12" fmla="*/ 130 w 130"/>
                <a:gd name="T13" fmla="*/ 0 h 133"/>
                <a:gd name="T14" fmla="*/ 81 w 130"/>
                <a:gd name="T15" fmla="*/ 133 h 133"/>
                <a:gd name="T16" fmla="*/ 49 w 130"/>
                <a:gd name="T17"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133">
                  <a:moveTo>
                    <a:pt x="49" y="133"/>
                  </a:moveTo>
                  <a:lnTo>
                    <a:pt x="0" y="0"/>
                  </a:lnTo>
                  <a:lnTo>
                    <a:pt x="32" y="0"/>
                  </a:lnTo>
                  <a:lnTo>
                    <a:pt x="66" y="106"/>
                  </a:lnTo>
                  <a:lnTo>
                    <a:pt x="67" y="106"/>
                  </a:lnTo>
                  <a:lnTo>
                    <a:pt x="102" y="0"/>
                  </a:lnTo>
                  <a:lnTo>
                    <a:pt x="130" y="0"/>
                  </a:lnTo>
                  <a:lnTo>
                    <a:pt x="81" y="133"/>
                  </a:lnTo>
                  <a:lnTo>
                    <a:pt x="49" y="133"/>
                  </a:lnTo>
                  <a:close/>
                </a:path>
              </a:pathLst>
            </a:custGeom>
            <a:solidFill>
              <a:srgbClr val="14378B"/>
            </a:solidFill>
            <a:ln>
              <a:noFill/>
            </a:ln>
          </p:spPr>
          <p:txBody>
            <a:bodyPr anchor="ctr"/>
            <a:lstStyle/>
            <a:p>
              <a:pPr algn="ctr"/>
              <a:endParaRPr/>
            </a:p>
          </p:txBody>
        </p:sp>
        <p:sp>
          <p:nvSpPr>
            <p:cNvPr id="99" name="îşļíďé">
              <a:extLst>
                <a:ext uri="{FF2B5EF4-FFF2-40B4-BE49-F238E27FC236}">
                  <a16:creationId xmlns:a16="http://schemas.microsoft.com/office/drawing/2014/main" id="{BEA998B7-FB94-00DF-4CB1-8001993C5307}"/>
                </a:ext>
              </a:extLst>
            </p:cNvPr>
            <p:cNvSpPr/>
            <p:nvPr/>
          </p:nvSpPr>
          <p:spPr bwMode="auto">
            <a:xfrm>
              <a:off x="8353614" y="-121383"/>
              <a:ext cx="48991" cy="70824"/>
            </a:xfrm>
            <a:custGeom>
              <a:avLst/>
              <a:gdLst>
                <a:gd name="T0" fmla="*/ 0 w 92"/>
                <a:gd name="T1" fmla="*/ 133 h 133"/>
                <a:gd name="T2" fmla="*/ 0 w 92"/>
                <a:gd name="T3" fmla="*/ 0 h 133"/>
                <a:gd name="T4" fmla="*/ 90 w 92"/>
                <a:gd name="T5" fmla="*/ 0 h 133"/>
                <a:gd name="T6" fmla="*/ 90 w 92"/>
                <a:gd name="T7" fmla="*/ 22 h 133"/>
                <a:gd name="T8" fmla="*/ 29 w 92"/>
                <a:gd name="T9" fmla="*/ 22 h 133"/>
                <a:gd name="T10" fmla="*/ 29 w 92"/>
                <a:gd name="T11" fmla="*/ 53 h 133"/>
                <a:gd name="T12" fmla="*/ 86 w 92"/>
                <a:gd name="T13" fmla="*/ 53 h 133"/>
                <a:gd name="T14" fmla="*/ 86 w 92"/>
                <a:gd name="T15" fmla="*/ 75 h 133"/>
                <a:gd name="T16" fmla="*/ 29 w 92"/>
                <a:gd name="T17" fmla="*/ 75 h 133"/>
                <a:gd name="T18" fmla="*/ 29 w 92"/>
                <a:gd name="T19" fmla="*/ 111 h 133"/>
                <a:gd name="T20" fmla="*/ 92 w 92"/>
                <a:gd name="T21" fmla="*/ 111 h 133"/>
                <a:gd name="T22" fmla="*/ 92 w 92"/>
                <a:gd name="T23" fmla="*/ 133 h 133"/>
                <a:gd name="T24" fmla="*/ 0 w 92"/>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2" h="133">
                  <a:moveTo>
                    <a:pt x="0" y="133"/>
                  </a:moveTo>
                  <a:lnTo>
                    <a:pt x="0" y="0"/>
                  </a:lnTo>
                  <a:lnTo>
                    <a:pt x="90" y="0"/>
                  </a:lnTo>
                  <a:lnTo>
                    <a:pt x="90" y="22"/>
                  </a:lnTo>
                  <a:lnTo>
                    <a:pt x="29" y="22"/>
                  </a:lnTo>
                  <a:lnTo>
                    <a:pt x="29" y="53"/>
                  </a:lnTo>
                  <a:lnTo>
                    <a:pt x="86" y="53"/>
                  </a:lnTo>
                  <a:lnTo>
                    <a:pt x="86" y="75"/>
                  </a:lnTo>
                  <a:lnTo>
                    <a:pt x="29" y="75"/>
                  </a:lnTo>
                  <a:lnTo>
                    <a:pt x="29" y="111"/>
                  </a:lnTo>
                  <a:lnTo>
                    <a:pt x="92" y="111"/>
                  </a:lnTo>
                  <a:lnTo>
                    <a:pt x="92" y="133"/>
                  </a:lnTo>
                  <a:lnTo>
                    <a:pt x="0" y="133"/>
                  </a:lnTo>
                  <a:close/>
                </a:path>
              </a:pathLst>
            </a:custGeom>
            <a:solidFill>
              <a:srgbClr val="14378B"/>
            </a:solidFill>
            <a:ln>
              <a:noFill/>
            </a:ln>
          </p:spPr>
          <p:txBody>
            <a:bodyPr anchor="ctr"/>
            <a:lstStyle/>
            <a:p>
              <a:pPr algn="ctr"/>
              <a:endParaRPr/>
            </a:p>
          </p:txBody>
        </p:sp>
        <p:sp>
          <p:nvSpPr>
            <p:cNvPr id="100" name="íšļîḓé">
              <a:extLst>
                <a:ext uri="{FF2B5EF4-FFF2-40B4-BE49-F238E27FC236}">
                  <a16:creationId xmlns:a16="http://schemas.microsoft.com/office/drawing/2014/main" id="{E8E14B36-95CF-35E7-5208-88EEE769EDB1}"/>
                </a:ext>
              </a:extLst>
            </p:cNvPr>
            <p:cNvSpPr/>
            <p:nvPr/>
          </p:nvSpPr>
          <p:spPr bwMode="auto">
            <a:xfrm>
              <a:off x="8417515" y="-121383"/>
              <a:ext cx="57511" cy="70824"/>
            </a:xfrm>
            <a:custGeom>
              <a:avLst/>
              <a:gdLst>
                <a:gd name="T0" fmla="*/ 27 w 103"/>
                <a:gd name="T1" fmla="*/ 21 h 127"/>
                <a:gd name="T2" fmla="*/ 27 w 103"/>
                <a:gd name="T3" fmla="*/ 55 h 127"/>
                <a:gd name="T4" fmla="*/ 50 w 103"/>
                <a:gd name="T5" fmla="*/ 55 h 127"/>
                <a:gd name="T6" fmla="*/ 70 w 103"/>
                <a:gd name="T7" fmla="*/ 37 h 127"/>
                <a:gd name="T8" fmla="*/ 50 w 103"/>
                <a:gd name="T9" fmla="*/ 21 h 127"/>
                <a:gd name="T10" fmla="*/ 27 w 103"/>
                <a:gd name="T11" fmla="*/ 21 h 127"/>
                <a:gd name="T12" fmla="*/ 27 w 103"/>
                <a:gd name="T13" fmla="*/ 76 h 127"/>
                <a:gd name="T14" fmla="*/ 27 w 103"/>
                <a:gd name="T15" fmla="*/ 127 h 127"/>
                <a:gd name="T16" fmla="*/ 0 w 103"/>
                <a:gd name="T17" fmla="*/ 127 h 127"/>
                <a:gd name="T18" fmla="*/ 0 w 103"/>
                <a:gd name="T19" fmla="*/ 0 h 127"/>
                <a:gd name="T20" fmla="*/ 54 w 103"/>
                <a:gd name="T21" fmla="*/ 0 h 127"/>
                <a:gd name="T22" fmla="*/ 98 w 103"/>
                <a:gd name="T23" fmla="*/ 33 h 127"/>
                <a:gd name="T24" fmla="*/ 72 w 103"/>
                <a:gd name="T25" fmla="*/ 64 h 127"/>
                <a:gd name="T26" fmla="*/ 72 w 103"/>
                <a:gd name="T27" fmla="*/ 65 h 127"/>
                <a:gd name="T28" fmla="*/ 95 w 103"/>
                <a:gd name="T29" fmla="*/ 93 h 127"/>
                <a:gd name="T30" fmla="*/ 96 w 103"/>
                <a:gd name="T31" fmla="*/ 97 h 127"/>
                <a:gd name="T32" fmla="*/ 103 w 103"/>
                <a:gd name="T33" fmla="*/ 127 h 127"/>
                <a:gd name="T34" fmla="*/ 73 w 103"/>
                <a:gd name="T35" fmla="*/ 127 h 127"/>
                <a:gd name="T36" fmla="*/ 68 w 103"/>
                <a:gd name="T37" fmla="*/ 93 h 127"/>
                <a:gd name="T38" fmla="*/ 56 w 103"/>
                <a:gd name="T39" fmla="*/ 76 h 127"/>
                <a:gd name="T40" fmla="*/ 27 w 103"/>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3" h="127">
                  <a:moveTo>
                    <a:pt x="27" y="21"/>
                  </a:moveTo>
                  <a:cubicBezTo>
                    <a:pt x="27" y="55"/>
                    <a:pt x="27" y="55"/>
                    <a:pt x="27" y="55"/>
                  </a:cubicBezTo>
                  <a:cubicBezTo>
                    <a:pt x="50" y="55"/>
                    <a:pt x="50" y="55"/>
                    <a:pt x="50" y="55"/>
                  </a:cubicBezTo>
                  <a:cubicBezTo>
                    <a:pt x="63" y="55"/>
                    <a:pt x="70" y="49"/>
                    <a:pt x="70" y="37"/>
                  </a:cubicBezTo>
                  <a:cubicBezTo>
                    <a:pt x="70"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5" y="66"/>
                    <a:pt x="92" y="75"/>
                    <a:pt x="95" y="93"/>
                  </a:cubicBezTo>
                  <a:cubicBezTo>
                    <a:pt x="95" y="95"/>
                    <a:pt x="96" y="96"/>
                    <a:pt x="96" y="97"/>
                  </a:cubicBezTo>
                  <a:cubicBezTo>
                    <a:pt x="97" y="112"/>
                    <a:pt x="99" y="122"/>
                    <a:pt x="103" y="127"/>
                  </a:cubicBezTo>
                  <a:cubicBezTo>
                    <a:pt x="73" y="127"/>
                    <a:pt x="73" y="127"/>
                    <a:pt x="73" y="127"/>
                  </a:cubicBezTo>
                  <a:cubicBezTo>
                    <a:pt x="70" y="116"/>
                    <a:pt x="69"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101" name="ïṩlïdé">
              <a:extLst>
                <a:ext uri="{FF2B5EF4-FFF2-40B4-BE49-F238E27FC236}">
                  <a16:creationId xmlns:a16="http://schemas.microsoft.com/office/drawing/2014/main" id="{19DFF18A-403F-4389-604E-AEB4567FC682}"/>
                </a:ext>
              </a:extLst>
            </p:cNvPr>
            <p:cNvSpPr/>
            <p:nvPr/>
          </p:nvSpPr>
          <p:spPr bwMode="auto">
            <a:xfrm>
              <a:off x="8483547"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6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6" y="0"/>
                  </a:cubicBezTo>
                  <a:cubicBezTo>
                    <a:pt x="84" y="2"/>
                    <a:pt x="98" y="15"/>
                    <a:pt x="100" y="39"/>
                  </a:cubicBezTo>
                  <a:close/>
                </a:path>
              </a:pathLst>
            </a:custGeom>
            <a:solidFill>
              <a:srgbClr val="14378B"/>
            </a:solidFill>
            <a:ln>
              <a:noFill/>
            </a:ln>
          </p:spPr>
          <p:txBody>
            <a:bodyPr anchor="ctr"/>
            <a:lstStyle/>
            <a:p>
              <a:pPr algn="ctr"/>
              <a:endParaRPr/>
            </a:p>
          </p:txBody>
        </p:sp>
        <p:sp>
          <p:nvSpPr>
            <p:cNvPr id="102" name="îṩlïḍê">
              <a:extLst>
                <a:ext uri="{FF2B5EF4-FFF2-40B4-BE49-F238E27FC236}">
                  <a16:creationId xmlns:a16="http://schemas.microsoft.com/office/drawing/2014/main" id="{6DA1C3E5-EC86-D167-5A37-8B958590E6FA}"/>
                </a:ext>
              </a:extLst>
            </p:cNvPr>
            <p:cNvSpPr/>
            <p:nvPr/>
          </p:nvSpPr>
          <p:spPr bwMode="auto">
            <a:xfrm>
              <a:off x="8555437" y="-121383"/>
              <a:ext cx="15443" cy="70824"/>
            </a:xfrm>
            <a:prstGeom prst="rect">
              <a:avLst/>
            </a:prstGeom>
            <a:solidFill>
              <a:srgbClr val="14378B"/>
            </a:solidFill>
            <a:ln>
              <a:noFill/>
            </a:ln>
          </p:spPr>
          <p:txBody>
            <a:bodyPr anchor="ctr"/>
            <a:lstStyle/>
            <a:p>
              <a:pPr algn="ctr"/>
              <a:endParaRPr/>
            </a:p>
          </p:txBody>
        </p:sp>
        <p:sp>
          <p:nvSpPr>
            <p:cNvPr id="149" name="ïSliḋè">
              <a:extLst>
                <a:ext uri="{FF2B5EF4-FFF2-40B4-BE49-F238E27FC236}">
                  <a16:creationId xmlns:a16="http://schemas.microsoft.com/office/drawing/2014/main" id="{153630A8-102D-AE25-2F0A-69ECD7CF1B2D}"/>
                </a:ext>
              </a:extLst>
            </p:cNvPr>
            <p:cNvSpPr/>
            <p:nvPr/>
          </p:nvSpPr>
          <p:spPr bwMode="auto">
            <a:xfrm>
              <a:off x="8580997" y="-121383"/>
              <a:ext cx="57511" cy="70824"/>
            </a:xfrm>
            <a:custGeom>
              <a:avLst/>
              <a:gdLst>
                <a:gd name="T0" fmla="*/ 0 w 108"/>
                <a:gd name="T1" fmla="*/ 22 h 133"/>
                <a:gd name="T2" fmla="*/ 0 w 108"/>
                <a:gd name="T3" fmla="*/ 0 h 133"/>
                <a:gd name="T4" fmla="*/ 108 w 108"/>
                <a:gd name="T5" fmla="*/ 0 h 133"/>
                <a:gd name="T6" fmla="*/ 108 w 108"/>
                <a:gd name="T7" fmla="*/ 22 h 133"/>
                <a:gd name="T8" fmla="*/ 68 w 108"/>
                <a:gd name="T9" fmla="*/ 22 h 133"/>
                <a:gd name="T10" fmla="*/ 68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8" y="22"/>
                  </a:lnTo>
                  <a:lnTo>
                    <a:pt x="68" y="133"/>
                  </a:lnTo>
                  <a:lnTo>
                    <a:pt x="40" y="133"/>
                  </a:lnTo>
                  <a:lnTo>
                    <a:pt x="40" y="22"/>
                  </a:lnTo>
                  <a:lnTo>
                    <a:pt x="0" y="22"/>
                  </a:lnTo>
                  <a:close/>
                </a:path>
              </a:pathLst>
            </a:custGeom>
            <a:solidFill>
              <a:srgbClr val="14378B"/>
            </a:solidFill>
            <a:ln>
              <a:noFill/>
            </a:ln>
          </p:spPr>
          <p:txBody>
            <a:bodyPr anchor="ctr"/>
            <a:lstStyle/>
            <a:p>
              <a:pPr algn="ctr"/>
              <a:endParaRPr/>
            </a:p>
          </p:txBody>
        </p:sp>
        <p:sp>
          <p:nvSpPr>
            <p:cNvPr id="150" name="îś1îde">
              <a:extLst>
                <a:ext uri="{FF2B5EF4-FFF2-40B4-BE49-F238E27FC236}">
                  <a16:creationId xmlns:a16="http://schemas.microsoft.com/office/drawing/2014/main" id="{11350BA6-6C27-C50B-FF2A-1BCFFECC49DD}"/>
                </a:ext>
              </a:extLst>
            </p:cNvPr>
            <p:cNvSpPr/>
            <p:nvPr/>
          </p:nvSpPr>
          <p:spPr bwMode="auto">
            <a:xfrm>
              <a:off x="8644366" y="-121383"/>
              <a:ext cx="63369" cy="70824"/>
            </a:xfrm>
            <a:custGeom>
              <a:avLst/>
              <a:gdLst>
                <a:gd name="T0" fmla="*/ 45 w 119"/>
                <a:gd name="T1" fmla="*/ 133 h 133"/>
                <a:gd name="T2" fmla="*/ 45 w 119"/>
                <a:gd name="T3" fmla="*/ 90 h 133"/>
                <a:gd name="T4" fmla="*/ 0 w 119"/>
                <a:gd name="T5" fmla="*/ 0 h 133"/>
                <a:gd name="T6" fmla="*/ 34 w 119"/>
                <a:gd name="T7" fmla="*/ 0 h 133"/>
                <a:gd name="T8" fmla="*/ 61 w 119"/>
                <a:gd name="T9" fmla="*/ 61 h 133"/>
                <a:gd name="T10" fmla="*/ 89 w 119"/>
                <a:gd name="T11" fmla="*/ 0 h 133"/>
                <a:gd name="T12" fmla="*/ 119 w 119"/>
                <a:gd name="T13" fmla="*/ 0 h 133"/>
                <a:gd name="T14" fmla="*/ 74 w 119"/>
                <a:gd name="T15" fmla="*/ 90 h 133"/>
                <a:gd name="T16" fmla="*/ 74 w 119"/>
                <a:gd name="T17" fmla="*/ 133 h 133"/>
                <a:gd name="T18" fmla="*/ 45 w 119"/>
                <a:gd name="T19"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9" h="133">
                  <a:moveTo>
                    <a:pt x="45" y="133"/>
                  </a:moveTo>
                  <a:lnTo>
                    <a:pt x="45" y="90"/>
                  </a:lnTo>
                  <a:lnTo>
                    <a:pt x="0" y="0"/>
                  </a:lnTo>
                  <a:lnTo>
                    <a:pt x="34" y="0"/>
                  </a:lnTo>
                  <a:lnTo>
                    <a:pt x="61" y="61"/>
                  </a:lnTo>
                  <a:lnTo>
                    <a:pt x="89" y="0"/>
                  </a:lnTo>
                  <a:lnTo>
                    <a:pt x="119" y="0"/>
                  </a:lnTo>
                  <a:lnTo>
                    <a:pt x="74" y="90"/>
                  </a:lnTo>
                  <a:lnTo>
                    <a:pt x="74" y="133"/>
                  </a:lnTo>
                  <a:lnTo>
                    <a:pt x="45" y="133"/>
                  </a:lnTo>
                  <a:close/>
                </a:path>
              </a:pathLst>
            </a:custGeom>
            <a:solidFill>
              <a:srgbClr val="14378B"/>
            </a:solidFill>
            <a:ln>
              <a:noFill/>
            </a:ln>
          </p:spPr>
          <p:txBody>
            <a:bodyPr anchor="ctr"/>
            <a:lstStyle/>
            <a:p>
              <a:pPr algn="ctr"/>
              <a:endParaRPr/>
            </a:p>
          </p:txBody>
        </p:sp>
        <p:grpSp>
          <p:nvGrpSpPr>
            <p:cNvPr id="151" name="组合 150">
              <a:extLst>
                <a:ext uri="{FF2B5EF4-FFF2-40B4-BE49-F238E27FC236}">
                  <a16:creationId xmlns:a16="http://schemas.microsoft.com/office/drawing/2014/main" id="{7969EE2E-BDF6-1BED-C6D8-4FD1958F98C0}"/>
                </a:ext>
              </a:extLst>
            </p:cNvPr>
            <p:cNvGrpSpPr/>
            <p:nvPr/>
          </p:nvGrpSpPr>
          <p:grpSpPr>
            <a:xfrm>
              <a:off x="6468241" y="-589995"/>
              <a:ext cx="621463" cy="623075"/>
              <a:chOff x="5786829" y="126955"/>
              <a:chExt cx="1534722" cy="1538704"/>
            </a:xfrm>
            <a:solidFill>
              <a:srgbClr val="14378B"/>
            </a:solidFill>
          </p:grpSpPr>
          <p:sp>
            <p:nvSpPr>
              <p:cNvPr id="152" name="任意多边形: 形状 151">
                <a:extLst>
                  <a:ext uri="{FF2B5EF4-FFF2-40B4-BE49-F238E27FC236}">
                    <a16:creationId xmlns:a16="http://schemas.microsoft.com/office/drawing/2014/main" id="{8C446638-C62A-4566-98F8-80498D753070}"/>
                  </a:ext>
                </a:extLst>
              </p:cNvPr>
              <p:cNvSpPr/>
              <p:nvPr/>
            </p:nvSpPr>
            <p:spPr bwMode="auto">
              <a:xfrm>
                <a:off x="5786829" y="126955"/>
                <a:ext cx="1534722" cy="1538704"/>
              </a:xfrm>
              <a:custGeom>
                <a:avLst/>
                <a:gdLst>
                  <a:gd name="connsiteX0" fmla="*/ 767361 w 1534722"/>
                  <a:gd name="connsiteY0" fmla="*/ 17259 h 1538704"/>
                  <a:gd name="connsiteX1" fmla="*/ 16594 w 1534722"/>
                  <a:gd name="connsiteY1" fmla="*/ 769353 h 1538704"/>
                  <a:gd name="connsiteX2" fmla="*/ 767361 w 1534722"/>
                  <a:gd name="connsiteY2" fmla="*/ 1521447 h 1538704"/>
                  <a:gd name="connsiteX3" fmla="*/ 1518128 w 1534722"/>
                  <a:gd name="connsiteY3" fmla="*/ 769353 h 1538704"/>
                  <a:gd name="connsiteX4" fmla="*/ 767361 w 1534722"/>
                  <a:gd name="connsiteY4" fmla="*/ 17259 h 1538704"/>
                  <a:gd name="connsiteX5" fmla="*/ 767361 w 1534722"/>
                  <a:gd name="connsiteY5" fmla="*/ 0 h 1538704"/>
                  <a:gd name="connsiteX6" fmla="*/ 1534722 w 1534722"/>
                  <a:gd name="connsiteY6" fmla="*/ 769352 h 1538704"/>
                  <a:gd name="connsiteX7" fmla="*/ 767361 w 1534722"/>
                  <a:gd name="connsiteY7" fmla="*/ 1538704 h 1538704"/>
                  <a:gd name="connsiteX8" fmla="*/ 0 w 1534722"/>
                  <a:gd name="connsiteY8" fmla="*/ 769352 h 1538704"/>
                  <a:gd name="connsiteX9" fmla="*/ 767361 w 1534722"/>
                  <a:gd name="connsiteY9" fmla="*/ 0 h 1538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34722" h="1538704">
                    <a:moveTo>
                      <a:pt x="767361" y="17259"/>
                    </a:moveTo>
                    <a:cubicBezTo>
                      <a:pt x="352724" y="17259"/>
                      <a:pt x="16594" y="353983"/>
                      <a:pt x="16594" y="769353"/>
                    </a:cubicBezTo>
                    <a:cubicBezTo>
                      <a:pt x="16594" y="1184723"/>
                      <a:pt x="352724" y="1521447"/>
                      <a:pt x="767361" y="1521447"/>
                    </a:cubicBezTo>
                    <a:cubicBezTo>
                      <a:pt x="1181998" y="1521447"/>
                      <a:pt x="1518128" y="1184723"/>
                      <a:pt x="1518128" y="769353"/>
                    </a:cubicBezTo>
                    <a:cubicBezTo>
                      <a:pt x="1518128" y="353983"/>
                      <a:pt x="1181998" y="17259"/>
                      <a:pt x="767361" y="17259"/>
                    </a:cubicBezTo>
                    <a:close/>
                    <a:moveTo>
                      <a:pt x="767361" y="0"/>
                    </a:moveTo>
                    <a:cubicBezTo>
                      <a:pt x="1191163" y="0"/>
                      <a:pt x="1534722" y="344451"/>
                      <a:pt x="1534722" y="769352"/>
                    </a:cubicBezTo>
                    <a:cubicBezTo>
                      <a:pt x="1534722" y="1194253"/>
                      <a:pt x="1191163" y="1538704"/>
                      <a:pt x="767361" y="1538704"/>
                    </a:cubicBezTo>
                    <a:cubicBezTo>
                      <a:pt x="343559" y="1538704"/>
                      <a:pt x="0" y="1194253"/>
                      <a:pt x="0" y="769352"/>
                    </a:cubicBezTo>
                    <a:cubicBezTo>
                      <a:pt x="0" y="344451"/>
                      <a:pt x="343559" y="0"/>
                      <a:pt x="767361" y="0"/>
                    </a:cubicBezTo>
                    <a:close/>
                  </a:path>
                </a:pathLst>
              </a:custGeom>
              <a:grpFill/>
              <a:ln>
                <a:noFill/>
              </a:ln>
            </p:spPr>
            <p:txBody>
              <a:bodyPr wrap="square" anchor="ctr">
                <a:noAutofit/>
              </a:bodyPr>
              <a:lstStyle/>
              <a:p>
                <a:pPr algn="ctr"/>
                <a:endParaRPr/>
              </a:p>
            </p:txBody>
          </p:sp>
          <p:sp>
            <p:nvSpPr>
              <p:cNvPr id="153" name="任意多边形: 形状 152">
                <a:extLst>
                  <a:ext uri="{FF2B5EF4-FFF2-40B4-BE49-F238E27FC236}">
                    <a16:creationId xmlns:a16="http://schemas.microsoft.com/office/drawing/2014/main" id="{3F90CFD5-6247-F9CB-A0D3-ED0D6890C58D}"/>
                  </a:ext>
                </a:extLst>
              </p:cNvPr>
              <p:cNvSpPr/>
              <p:nvPr/>
            </p:nvSpPr>
            <p:spPr bwMode="auto">
              <a:xfrm>
                <a:off x="5939505" y="279629"/>
                <a:ext cx="1230700" cy="1233354"/>
              </a:xfrm>
              <a:custGeom>
                <a:avLst/>
                <a:gdLst>
                  <a:gd name="connsiteX0" fmla="*/ 615350 w 1230700"/>
                  <a:gd name="connsiteY0" fmla="*/ 15931 h 1233354"/>
                  <a:gd name="connsiteX1" fmla="*/ 17259 w 1230700"/>
                  <a:gd name="connsiteY1" fmla="*/ 616012 h 1233354"/>
                  <a:gd name="connsiteX2" fmla="*/ 615350 w 1230700"/>
                  <a:gd name="connsiteY2" fmla="*/ 1216093 h 1233354"/>
                  <a:gd name="connsiteX3" fmla="*/ 1213441 w 1230700"/>
                  <a:gd name="connsiteY3" fmla="*/ 616012 h 1233354"/>
                  <a:gd name="connsiteX4" fmla="*/ 615350 w 1230700"/>
                  <a:gd name="connsiteY4" fmla="*/ 15931 h 1233354"/>
                  <a:gd name="connsiteX5" fmla="*/ 615350 w 1230700"/>
                  <a:gd name="connsiteY5" fmla="*/ 0 h 1233354"/>
                  <a:gd name="connsiteX6" fmla="*/ 1230700 w 1230700"/>
                  <a:gd name="connsiteY6" fmla="*/ 616677 h 1233354"/>
                  <a:gd name="connsiteX7" fmla="*/ 615350 w 1230700"/>
                  <a:gd name="connsiteY7" fmla="*/ 1233354 h 1233354"/>
                  <a:gd name="connsiteX8" fmla="*/ 0 w 1230700"/>
                  <a:gd name="connsiteY8" fmla="*/ 616677 h 1233354"/>
                  <a:gd name="connsiteX9" fmla="*/ 615350 w 1230700"/>
                  <a:gd name="connsiteY9" fmla="*/ 0 h 1233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0700" h="1233354">
                    <a:moveTo>
                      <a:pt x="615350" y="15931"/>
                    </a:moveTo>
                    <a:cubicBezTo>
                      <a:pt x="285033" y="15931"/>
                      <a:pt x="17259" y="284596"/>
                      <a:pt x="17259" y="616012"/>
                    </a:cubicBezTo>
                    <a:cubicBezTo>
                      <a:pt x="17259" y="947428"/>
                      <a:pt x="285033" y="1216093"/>
                      <a:pt x="615350" y="1216093"/>
                    </a:cubicBezTo>
                    <a:cubicBezTo>
                      <a:pt x="945667" y="1216093"/>
                      <a:pt x="1213441" y="947428"/>
                      <a:pt x="1213441" y="616012"/>
                    </a:cubicBezTo>
                    <a:cubicBezTo>
                      <a:pt x="1213441" y="284596"/>
                      <a:pt x="945667" y="15931"/>
                      <a:pt x="615350" y="15931"/>
                    </a:cubicBezTo>
                    <a:close/>
                    <a:moveTo>
                      <a:pt x="615350" y="0"/>
                    </a:moveTo>
                    <a:cubicBezTo>
                      <a:pt x="955198" y="0"/>
                      <a:pt x="1230700" y="276096"/>
                      <a:pt x="1230700" y="616677"/>
                    </a:cubicBezTo>
                    <a:cubicBezTo>
                      <a:pt x="1230700" y="957258"/>
                      <a:pt x="955198" y="1233354"/>
                      <a:pt x="615350" y="1233354"/>
                    </a:cubicBezTo>
                    <a:cubicBezTo>
                      <a:pt x="275502" y="1233354"/>
                      <a:pt x="0" y="957258"/>
                      <a:pt x="0" y="616677"/>
                    </a:cubicBezTo>
                    <a:cubicBezTo>
                      <a:pt x="0" y="276096"/>
                      <a:pt x="275502" y="0"/>
                      <a:pt x="615350" y="0"/>
                    </a:cubicBezTo>
                    <a:close/>
                  </a:path>
                </a:pathLst>
              </a:custGeom>
              <a:grpFill/>
              <a:ln>
                <a:noFill/>
              </a:ln>
            </p:spPr>
            <p:txBody>
              <a:bodyPr wrap="square" anchor="ctr">
                <a:noAutofit/>
              </a:bodyPr>
              <a:lstStyle/>
              <a:p>
                <a:pPr algn="ctr"/>
                <a:endParaRPr/>
              </a:p>
            </p:txBody>
          </p:sp>
          <p:sp>
            <p:nvSpPr>
              <p:cNvPr id="156" name="任意多边形: 形状 155">
                <a:extLst>
                  <a:ext uri="{FF2B5EF4-FFF2-40B4-BE49-F238E27FC236}">
                    <a16:creationId xmlns:a16="http://schemas.microsoft.com/office/drawing/2014/main" id="{7F92A244-DCD6-BC88-8833-3D7257A9E700}"/>
                  </a:ext>
                </a:extLst>
              </p:cNvPr>
              <p:cNvSpPr/>
              <p:nvPr/>
            </p:nvSpPr>
            <p:spPr bwMode="auto">
              <a:xfrm>
                <a:off x="5968710" y="308836"/>
                <a:ext cx="1172284" cy="1173612"/>
              </a:xfrm>
              <a:custGeom>
                <a:avLst/>
                <a:gdLst>
                  <a:gd name="connsiteX0" fmla="*/ 234991 w 1172284"/>
                  <a:gd name="connsiteY0" fmla="*/ 388993 h 1173612"/>
                  <a:gd name="connsiteX1" fmla="*/ 92968 w 1172284"/>
                  <a:gd name="connsiteY1" fmla="*/ 539400 h 1173612"/>
                  <a:gd name="connsiteX2" fmla="*/ 105500 w 1172284"/>
                  <a:gd name="connsiteY2" fmla="*/ 664739 h 1173612"/>
                  <a:gd name="connsiteX3" fmla="*/ 317142 w 1172284"/>
                  <a:gd name="connsiteY3" fmla="*/ 872245 h 1173612"/>
                  <a:gd name="connsiteX4" fmla="*/ 520429 w 1172284"/>
                  <a:gd name="connsiteY4" fmla="*/ 661954 h 1173612"/>
                  <a:gd name="connsiteX5" fmla="*/ 439671 w 1172284"/>
                  <a:gd name="connsiteY5" fmla="*/ 583965 h 1173612"/>
                  <a:gd name="connsiteX6" fmla="*/ 312964 w 1172284"/>
                  <a:gd name="connsiteY6" fmla="*/ 714875 h 1173612"/>
                  <a:gd name="connsiteX7" fmla="*/ 229422 w 1172284"/>
                  <a:gd name="connsiteY7" fmla="*/ 632708 h 1173612"/>
                  <a:gd name="connsiteX8" fmla="*/ 222460 w 1172284"/>
                  <a:gd name="connsiteY8" fmla="*/ 554719 h 1173612"/>
                  <a:gd name="connsiteX9" fmla="*/ 272585 w 1172284"/>
                  <a:gd name="connsiteY9" fmla="*/ 494835 h 1173612"/>
                  <a:gd name="connsiteX10" fmla="*/ 363090 w 1172284"/>
                  <a:gd name="connsiteY10" fmla="*/ 575609 h 1173612"/>
                  <a:gd name="connsiteX11" fmla="*/ 396507 w 1172284"/>
                  <a:gd name="connsiteY11" fmla="*/ 542185 h 1173612"/>
                  <a:gd name="connsiteX12" fmla="*/ 885806 w 1172284"/>
                  <a:gd name="connsiteY12" fmla="*/ 337217 h 1173612"/>
                  <a:gd name="connsiteX13" fmla="*/ 809299 w 1172284"/>
                  <a:gd name="connsiteY13" fmla="*/ 416766 h 1173612"/>
                  <a:gd name="connsiteX14" fmla="*/ 910845 w 1172284"/>
                  <a:gd name="connsiteY14" fmla="*/ 511666 h 1173612"/>
                  <a:gd name="connsiteX15" fmla="*/ 953967 w 1172284"/>
                  <a:gd name="connsiteY15" fmla="*/ 619127 h 1173612"/>
                  <a:gd name="connsiteX16" fmla="*/ 891370 w 1172284"/>
                  <a:gd name="connsiteY16" fmla="*/ 691698 h 1173612"/>
                  <a:gd name="connsiteX17" fmla="*/ 711926 w 1172284"/>
                  <a:gd name="connsiteY17" fmla="*/ 517249 h 1173612"/>
                  <a:gd name="connsiteX18" fmla="*/ 675759 w 1172284"/>
                  <a:gd name="connsiteY18" fmla="*/ 552138 h 1173612"/>
                  <a:gd name="connsiteX19" fmla="*/ 930319 w 1172284"/>
                  <a:gd name="connsiteY19" fmla="*/ 800554 h 1173612"/>
                  <a:gd name="connsiteX20" fmla="*/ 1081942 w 1172284"/>
                  <a:gd name="connsiteY20" fmla="*/ 642852 h 1173612"/>
                  <a:gd name="connsiteX21" fmla="*/ 1066641 w 1172284"/>
                  <a:gd name="connsiteY21" fmla="*/ 513062 h 1173612"/>
                  <a:gd name="connsiteX22" fmla="*/ 885806 w 1172284"/>
                  <a:gd name="connsiteY22" fmla="*/ 337217 h 1173612"/>
                  <a:gd name="connsiteX23" fmla="*/ 550424 w 1172284"/>
                  <a:gd name="connsiteY23" fmla="*/ 67506 h 1173612"/>
                  <a:gd name="connsiteX24" fmla="*/ 442771 w 1172284"/>
                  <a:gd name="connsiteY24" fmla="*/ 144464 h 1173612"/>
                  <a:gd name="connsiteX25" fmla="*/ 260214 w 1172284"/>
                  <a:gd name="connsiteY25" fmla="*/ 345494 h 1173612"/>
                  <a:gd name="connsiteX26" fmla="*/ 757716 w 1172284"/>
                  <a:gd name="connsiteY26" fmla="*/ 832715 h 1173612"/>
                  <a:gd name="connsiteX27" fmla="*/ 660167 w 1172284"/>
                  <a:gd name="connsiteY27" fmla="*/ 929042 h 1173612"/>
                  <a:gd name="connsiteX28" fmla="*/ 554256 w 1172284"/>
                  <a:gd name="connsiteY28" fmla="*/ 954171 h 1173612"/>
                  <a:gd name="connsiteX29" fmla="*/ 456707 w 1172284"/>
                  <a:gd name="connsiteY29" fmla="*/ 856448 h 1173612"/>
                  <a:gd name="connsiteX30" fmla="*/ 584915 w 1172284"/>
                  <a:gd name="connsiteY30" fmla="*/ 725219 h 1173612"/>
                  <a:gd name="connsiteX31" fmla="*/ 543108 w 1172284"/>
                  <a:gd name="connsiteY31" fmla="*/ 686130 h 1173612"/>
                  <a:gd name="connsiteX32" fmla="*/ 342435 w 1172284"/>
                  <a:gd name="connsiteY32" fmla="*/ 895537 h 1173612"/>
                  <a:gd name="connsiteX33" fmla="*/ 505481 w 1172284"/>
                  <a:gd name="connsiteY33" fmla="*/ 1064459 h 1173612"/>
                  <a:gd name="connsiteX34" fmla="*/ 675496 w 1172284"/>
                  <a:gd name="connsiteY34" fmla="*/ 1063063 h 1173612"/>
                  <a:gd name="connsiteX35" fmla="*/ 905434 w 1172284"/>
                  <a:gd name="connsiteY35" fmla="*/ 829923 h 1173612"/>
                  <a:gd name="connsiteX36" fmla="*/ 400964 w 1172284"/>
                  <a:gd name="connsiteY36" fmla="*/ 344098 h 1173612"/>
                  <a:gd name="connsiteX37" fmla="*/ 512449 w 1172284"/>
                  <a:gd name="connsiteY37" fmla="*/ 222642 h 1173612"/>
                  <a:gd name="connsiteX38" fmla="*/ 601637 w 1172284"/>
                  <a:gd name="connsiteY38" fmla="*/ 215662 h 1173612"/>
                  <a:gd name="connsiteX39" fmla="*/ 742387 w 1172284"/>
                  <a:gd name="connsiteY39" fmla="*/ 349683 h 1173612"/>
                  <a:gd name="connsiteX40" fmla="*/ 611392 w 1172284"/>
                  <a:gd name="connsiteY40" fmla="*/ 482307 h 1173612"/>
                  <a:gd name="connsiteX41" fmla="*/ 646231 w 1172284"/>
                  <a:gd name="connsiteY41" fmla="*/ 518604 h 1173612"/>
                  <a:gd name="connsiteX42" fmla="*/ 853872 w 1172284"/>
                  <a:gd name="connsiteY42" fmla="*/ 307801 h 1173612"/>
                  <a:gd name="connsiteX43" fmla="*/ 664348 w 1172284"/>
                  <a:gd name="connsiteY43" fmla="*/ 119335 h 1173612"/>
                  <a:gd name="connsiteX44" fmla="*/ 550424 w 1172284"/>
                  <a:gd name="connsiteY44" fmla="*/ 67506 h 1173612"/>
                  <a:gd name="connsiteX45" fmla="*/ 586142 w 1172284"/>
                  <a:gd name="connsiteY45" fmla="*/ 0 h 1173612"/>
                  <a:gd name="connsiteX46" fmla="*/ 1172284 w 1172284"/>
                  <a:gd name="connsiteY46" fmla="*/ 586806 h 1173612"/>
                  <a:gd name="connsiteX47" fmla="*/ 586142 w 1172284"/>
                  <a:gd name="connsiteY47" fmla="*/ 1173612 h 1173612"/>
                  <a:gd name="connsiteX48" fmla="*/ 0 w 1172284"/>
                  <a:gd name="connsiteY48" fmla="*/ 586806 h 1173612"/>
                  <a:gd name="connsiteX49" fmla="*/ 586142 w 1172284"/>
                  <a:gd name="connsiteY49" fmla="*/ 0 h 1173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172284" h="1173612">
                    <a:moveTo>
                      <a:pt x="234991" y="388993"/>
                    </a:moveTo>
                    <a:cubicBezTo>
                      <a:pt x="234991" y="388993"/>
                      <a:pt x="234991" y="388993"/>
                      <a:pt x="92968" y="539400"/>
                    </a:cubicBezTo>
                    <a:cubicBezTo>
                      <a:pt x="67905" y="565860"/>
                      <a:pt x="63728" y="624352"/>
                      <a:pt x="105500" y="664739"/>
                    </a:cubicBezTo>
                    <a:cubicBezTo>
                      <a:pt x="105500" y="664739"/>
                      <a:pt x="105500" y="664739"/>
                      <a:pt x="317142" y="872245"/>
                    </a:cubicBezTo>
                    <a:cubicBezTo>
                      <a:pt x="317142" y="872245"/>
                      <a:pt x="317142" y="872245"/>
                      <a:pt x="520429" y="661954"/>
                    </a:cubicBezTo>
                    <a:cubicBezTo>
                      <a:pt x="520429" y="661954"/>
                      <a:pt x="520429" y="661954"/>
                      <a:pt x="439671" y="583965"/>
                    </a:cubicBezTo>
                    <a:cubicBezTo>
                      <a:pt x="439671" y="583965"/>
                      <a:pt x="439671" y="583965"/>
                      <a:pt x="312964" y="714875"/>
                    </a:cubicBezTo>
                    <a:cubicBezTo>
                      <a:pt x="312964" y="714875"/>
                      <a:pt x="312964" y="714875"/>
                      <a:pt x="229422" y="632708"/>
                    </a:cubicBezTo>
                    <a:cubicBezTo>
                      <a:pt x="209928" y="606248"/>
                      <a:pt x="202966" y="581180"/>
                      <a:pt x="222460" y="554719"/>
                    </a:cubicBezTo>
                    <a:cubicBezTo>
                      <a:pt x="222460" y="554719"/>
                      <a:pt x="222460" y="554719"/>
                      <a:pt x="272585" y="494835"/>
                    </a:cubicBezTo>
                    <a:cubicBezTo>
                      <a:pt x="272585" y="494835"/>
                      <a:pt x="272585" y="494835"/>
                      <a:pt x="363090" y="575609"/>
                    </a:cubicBezTo>
                    <a:cubicBezTo>
                      <a:pt x="363090" y="575609"/>
                      <a:pt x="363090" y="575609"/>
                      <a:pt x="396507" y="542185"/>
                    </a:cubicBezTo>
                    <a:close/>
                    <a:moveTo>
                      <a:pt x="885806" y="337217"/>
                    </a:moveTo>
                    <a:cubicBezTo>
                      <a:pt x="809299" y="416766"/>
                      <a:pt x="809299" y="416766"/>
                      <a:pt x="809299" y="416766"/>
                    </a:cubicBezTo>
                    <a:cubicBezTo>
                      <a:pt x="910845" y="511666"/>
                      <a:pt x="910845" y="511666"/>
                      <a:pt x="910845" y="511666"/>
                    </a:cubicBezTo>
                    <a:cubicBezTo>
                      <a:pt x="949794" y="547952"/>
                      <a:pt x="972050" y="591215"/>
                      <a:pt x="953967" y="619127"/>
                    </a:cubicBezTo>
                    <a:cubicBezTo>
                      <a:pt x="891370" y="691698"/>
                      <a:pt x="891370" y="691698"/>
                      <a:pt x="891370" y="691698"/>
                    </a:cubicBezTo>
                    <a:lnTo>
                      <a:pt x="711926" y="517249"/>
                    </a:lnTo>
                    <a:cubicBezTo>
                      <a:pt x="675759" y="552138"/>
                      <a:pt x="675759" y="552138"/>
                      <a:pt x="675759" y="552138"/>
                    </a:cubicBezTo>
                    <a:cubicBezTo>
                      <a:pt x="930319" y="800554"/>
                      <a:pt x="930319" y="800554"/>
                      <a:pt x="930319" y="800554"/>
                    </a:cubicBezTo>
                    <a:cubicBezTo>
                      <a:pt x="1081942" y="642852"/>
                      <a:pt x="1081942" y="642852"/>
                      <a:pt x="1081942" y="642852"/>
                    </a:cubicBezTo>
                    <a:cubicBezTo>
                      <a:pt x="1112545" y="613545"/>
                      <a:pt x="1095853" y="538182"/>
                      <a:pt x="1066641" y="513062"/>
                    </a:cubicBezTo>
                    <a:cubicBezTo>
                      <a:pt x="885806" y="337217"/>
                      <a:pt x="885806" y="337217"/>
                      <a:pt x="885806" y="337217"/>
                    </a:cubicBezTo>
                    <a:close/>
                    <a:moveTo>
                      <a:pt x="550424" y="67506"/>
                    </a:moveTo>
                    <a:cubicBezTo>
                      <a:pt x="515237" y="71869"/>
                      <a:pt x="481094" y="97696"/>
                      <a:pt x="442771" y="144464"/>
                    </a:cubicBezTo>
                    <a:cubicBezTo>
                      <a:pt x="260214" y="345494"/>
                      <a:pt x="260214" y="345494"/>
                      <a:pt x="260214" y="345494"/>
                    </a:cubicBezTo>
                    <a:cubicBezTo>
                      <a:pt x="757716" y="832715"/>
                      <a:pt x="757716" y="832715"/>
                      <a:pt x="757716" y="832715"/>
                    </a:cubicBezTo>
                    <a:cubicBezTo>
                      <a:pt x="660167" y="929042"/>
                      <a:pt x="660167" y="929042"/>
                      <a:pt x="660167" y="929042"/>
                    </a:cubicBezTo>
                    <a:cubicBezTo>
                      <a:pt x="625328" y="962548"/>
                      <a:pt x="577947" y="975112"/>
                      <a:pt x="554256" y="954171"/>
                    </a:cubicBezTo>
                    <a:cubicBezTo>
                      <a:pt x="456707" y="856448"/>
                      <a:pt x="456707" y="856448"/>
                      <a:pt x="456707" y="856448"/>
                    </a:cubicBezTo>
                    <a:cubicBezTo>
                      <a:pt x="584915" y="725219"/>
                      <a:pt x="584915" y="725219"/>
                      <a:pt x="584915" y="725219"/>
                    </a:cubicBezTo>
                    <a:lnTo>
                      <a:pt x="543108" y="686130"/>
                    </a:lnTo>
                    <a:cubicBezTo>
                      <a:pt x="342435" y="895537"/>
                      <a:pt x="342435" y="895537"/>
                      <a:pt x="342435" y="895537"/>
                    </a:cubicBezTo>
                    <a:cubicBezTo>
                      <a:pt x="505481" y="1064459"/>
                      <a:pt x="505481" y="1064459"/>
                      <a:pt x="505481" y="1064459"/>
                    </a:cubicBezTo>
                    <a:cubicBezTo>
                      <a:pt x="559830" y="1120301"/>
                      <a:pt x="608605" y="1124489"/>
                      <a:pt x="675496" y="1063063"/>
                    </a:cubicBezTo>
                    <a:cubicBezTo>
                      <a:pt x="905434" y="829923"/>
                      <a:pt x="905434" y="829923"/>
                      <a:pt x="905434" y="829923"/>
                    </a:cubicBezTo>
                    <a:cubicBezTo>
                      <a:pt x="400964" y="344098"/>
                      <a:pt x="400964" y="344098"/>
                      <a:pt x="400964" y="344098"/>
                    </a:cubicBezTo>
                    <a:cubicBezTo>
                      <a:pt x="512449" y="222642"/>
                      <a:pt x="512449" y="222642"/>
                      <a:pt x="512449" y="222642"/>
                    </a:cubicBezTo>
                    <a:cubicBezTo>
                      <a:pt x="512449" y="222642"/>
                      <a:pt x="554256" y="183553"/>
                      <a:pt x="601637" y="215662"/>
                    </a:cubicBezTo>
                    <a:cubicBezTo>
                      <a:pt x="649019" y="249167"/>
                      <a:pt x="743781" y="346890"/>
                      <a:pt x="742387" y="349683"/>
                    </a:cubicBezTo>
                    <a:cubicBezTo>
                      <a:pt x="611392" y="482307"/>
                      <a:pt x="611392" y="482307"/>
                      <a:pt x="611392" y="482307"/>
                    </a:cubicBezTo>
                    <a:cubicBezTo>
                      <a:pt x="646231" y="518604"/>
                      <a:pt x="646231" y="518604"/>
                      <a:pt x="646231" y="518604"/>
                    </a:cubicBezTo>
                    <a:cubicBezTo>
                      <a:pt x="853872" y="307801"/>
                      <a:pt x="853872" y="307801"/>
                      <a:pt x="853872" y="307801"/>
                    </a:cubicBezTo>
                    <a:cubicBezTo>
                      <a:pt x="664348" y="119335"/>
                      <a:pt x="664348" y="119335"/>
                      <a:pt x="664348" y="119335"/>
                    </a:cubicBezTo>
                    <a:cubicBezTo>
                      <a:pt x="621844" y="80245"/>
                      <a:pt x="585611" y="63144"/>
                      <a:pt x="550424" y="67506"/>
                    </a:cubicBezTo>
                    <a:close/>
                    <a:moveTo>
                      <a:pt x="586142" y="0"/>
                    </a:moveTo>
                    <a:cubicBezTo>
                      <a:pt x="909859" y="0"/>
                      <a:pt x="1172284" y="262722"/>
                      <a:pt x="1172284" y="586806"/>
                    </a:cubicBezTo>
                    <a:cubicBezTo>
                      <a:pt x="1172284" y="910890"/>
                      <a:pt x="909859" y="1173612"/>
                      <a:pt x="586142" y="1173612"/>
                    </a:cubicBezTo>
                    <a:cubicBezTo>
                      <a:pt x="262425" y="1173612"/>
                      <a:pt x="0" y="910890"/>
                      <a:pt x="0" y="586806"/>
                    </a:cubicBezTo>
                    <a:cubicBezTo>
                      <a:pt x="0" y="262722"/>
                      <a:pt x="262425" y="0"/>
                      <a:pt x="586142" y="0"/>
                    </a:cubicBezTo>
                    <a:close/>
                  </a:path>
                </a:pathLst>
              </a:custGeom>
              <a:grpFill/>
              <a:ln>
                <a:noFill/>
              </a:ln>
            </p:spPr>
            <p:txBody>
              <a:bodyPr wrap="square" anchor="ctr">
                <a:noAutofit/>
              </a:bodyPr>
              <a:lstStyle/>
              <a:p>
                <a:pPr algn="ctr"/>
                <a:endParaRPr/>
              </a:p>
            </p:txBody>
          </p:sp>
          <p:sp>
            <p:nvSpPr>
              <p:cNvPr id="159" name="ïŝḻíḑè">
                <a:extLst>
                  <a:ext uri="{FF2B5EF4-FFF2-40B4-BE49-F238E27FC236}">
                    <a16:creationId xmlns:a16="http://schemas.microsoft.com/office/drawing/2014/main" id="{2FD44EC6-B01D-7E03-715E-FCECEF0F8964}"/>
                  </a:ext>
                </a:extLst>
              </p:cNvPr>
              <p:cNvSpPr/>
              <p:nvPr/>
            </p:nvSpPr>
            <p:spPr bwMode="auto">
              <a:xfrm>
                <a:off x="5874452" y="1174442"/>
                <a:ext cx="136745" cy="73018"/>
              </a:xfrm>
              <a:custGeom>
                <a:avLst/>
                <a:gdLst>
                  <a:gd name="T0" fmla="*/ 7 w 98"/>
                  <a:gd name="T1" fmla="*/ 52 h 52"/>
                  <a:gd name="T2" fmla="*/ 12 w 98"/>
                  <a:gd name="T3" fmla="*/ 46 h 52"/>
                  <a:gd name="T4" fmla="*/ 95 w 98"/>
                  <a:gd name="T5" fmla="*/ 4 h 52"/>
                  <a:gd name="T6" fmla="*/ 98 w 98"/>
                  <a:gd name="T7" fmla="*/ 4 h 52"/>
                  <a:gd name="T8" fmla="*/ 96 w 98"/>
                  <a:gd name="T9" fmla="*/ 0 h 52"/>
                  <a:gd name="T10" fmla="*/ 94 w 98"/>
                  <a:gd name="T11" fmla="*/ 1 h 52"/>
                  <a:gd name="T12" fmla="*/ 7 w 98"/>
                  <a:gd name="T13" fmla="*/ 38 h 52"/>
                  <a:gd name="T14" fmla="*/ 0 w 98"/>
                  <a:gd name="T15" fmla="*/ 39 h 52"/>
                  <a:gd name="T16" fmla="*/ 7 w 98"/>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52">
                    <a:moveTo>
                      <a:pt x="7" y="52"/>
                    </a:moveTo>
                    <a:cubicBezTo>
                      <a:pt x="5" y="48"/>
                      <a:pt x="7" y="48"/>
                      <a:pt x="12" y="46"/>
                    </a:cubicBezTo>
                    <a:cubicBezTo>
                      <a:pt x="95" y="4"/>
                      <a:pt x="95" y="4"/>
                      <a:pt x="95" y="4"/>
                    </a:cubicBezTo>
                    <a:cubicBezTo>
                      <a:pt x="96" y="4"/>
                      <a:pt x="97" y="3"/>
                      <a:pt x="98" y="4"/>
                    </a:cubicBezTo>
                    <a:cubicBezTo>
                      <a:pt x="96" y="0"/>
                      <a:pt x="96" y="0"/>
                      <a:pt x="96" y="0"/>
                    </a:cubicBezTo>
                    <a:cubicBezTo>
                      <a:pt x="96" y="0"/>
                      <a:pt x="95" y="1"/>
                      <a:pt x="94" y="1"/>
                    </a:cubicBezTo>
                    <a:cubicBezTo>
                      <a:pt x="7" y="38"/>
                      <a:pt x="7" y="38"/>
                      <a:pt x="7" y="38"/>
                    </a:cubicBezTo>
                    <a:cubicBezTo>
                      <a:pt x="3" y="40"/>
                      <a:pt x="2" y="42"/>
                      <a:pt x="0" y="39"/>
                    </a:cubicBezTo>
                    <a:lnTo>
                      <a:pt x="7" y="52"/>
                    </a:lnTo>
                    <a:close/>
                  </a:path>
                </a:pathLst>
              </a:custGeom>
              <a:grpFill/>
              <a:ln>
                <a:noFill/>
              </a:ln>
            </p:spPr>
            <p:txBody>
              <a:bodyPr anchor="ctr"/>
              <a:lstStyle/>
              <a:p>
                <a:pPr algn="ctr"/>
                <a:endParaRPr/>
              </a:p>
            </p:txBody>
          </p:sp>
          <p:sp>
            <p:nvSpPr>
              <p:cNvPr id="176" name="îsḷïdé">
                <a:extLst>
                  <a:ext uri="{FF2B5EF4-FFF2-40B4-BE49-F238E27FC236}">
                    <a16:creationId xmlns:a16="http://schemas.microsoft.com/office/drawing/2014/main" id="{9D335091-1BE0-31E6-2F27-874742DE9E73}"/>
                  </a:ext>
                </a:extLst>
              </p:cNvPr>
              <p:cNvSpPr/>
              <p:nvPr/>
            </p:nvSpPr>
            <p:spPr bwMode="auto">
              <a:xfrm>
                <a:off x="5895693" y="1197012"/>
                <a:ext cx="128779" cy="80984"/>
              </a:xfrm>
              <a:custGeom>
                <a:avLst/>
                <a:gdLst>
                  <a:gd name="T0" fmla="*/ 4 w 93"/>
                  <a:gd name="T1" fmla="*/ 58 h 58"/>
                  <a:gd name="T2" fmla="*/ 5 w 93"/>
                  <a:gd name="T3" fmla="*/ 56 h 58"/>
                  <a:gd name="T4" fmla="*/ 92 w 93"/>
                  <a:gd name="T5" fmla="*/ 6 h 58"/>
                  <a:gd name="T6" fmla="*/ 93 w 93"/>
                  <a:gd name="T7" fmla="*/ 6 h 58"/>
                  <a:gd name="T8" fmla="*/ 89 w 93"/>
                  <a:gd name="T9" fmla="*/ 0 h 58"/>
                  <a:gd name="T10" fmla="*/ 88 w 93"/>
                  <a:gd name="T11" fmla="*/ 1 h 58"/>
                  <a:gd name="T12" fmla="*/ 4 w 93"/>
                  <a:gd name="T13" fmla="*/ 51 h 58"/>
                  <a:gd name="T14" fmla="*/ 0 w 93"/>
                  <a:gd name="T15" fmla="*/ 51 h 58"/>
                  <a:gd name="T16" fmla="*/ 4 w 93"/>
                  <a:gd name="T17" fmla="*/ 5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58">
                    <a:moveTo>
                      <a:pt x="4" y="58"/>
                    </a:moveTo>
                    <a:cubicBezTo>
                      <a:pt x="4" y="57"/>
                      <a:pt x="4" y="57"/>
                      <a:pt x="5" y="56"/>
                    </a:cubicBezTo>
                    <a:cubicBezTo>
                      <a:pt x="30" y="41"/>
                      <a:pt x="67" y="21"/>
                      <a:pt x="92" y="6"/>
                    </a:cubicBezTo>
                    <a:cubicBezTo>
                      <a:pt x="92" y="5"/>
                      <a:pt x="93" y="5"/>
                      <a:pt x="93" y="6"/>
                    </a:cubicBezTo>
                    <a:cubicBezTo>
                      <a:pt x="89" y="0"/>
                      <a:pt x="89" y="0"/>
                      <a:pt x="89" y="0"/>
                    </a:cubicBezTo>
                    <a:cubicBezTo>
                      <a:pt x="90" y="0"/>
                      <a:pt x="89" y="1"/>
                      <a:pt x="88" y="1"/>
                    </a:cubicBezTo>
                    <a:cubicBezTo>
                      <a:pt x="4" y="51"/>
                      <a:pt x="4" y="51"/>
                      <a:pt x="4" y="51"/>
                    </a:cubicBezTo>
                    <a:cubicBezTo>
                      <a:pt x="2" y="52"/>
                      <a:pt x="1" y="52"/>
                      <a:pt x="0" y="51"/>
                    </a:cubicBezTo>
                    <a:lnTo>
                      <a:pt x="4" y="58"/>
                    </a:lnTo>
                    <a:close/>
                  </a:path>
                </a:pathLst>
              </a:custGeom>
              <a:grpFill/>
              <a:ln>
                <a:noFill/>
              </a:ln>
            </p:spPr>
            <p:txBody>
              <a:bodyPr anchor="ctr"/>
              <a:lstStyle/>
              <a:p>
                <a:pPr algn="ctr"/>
                <a:endParaRPr/>
              </a:p>
            </p:txBody>
          </p:sp>
          <p:sp>
            <p:nvSpPr>
              <p:cNvPr id="177" name="íşľîdé">
                <a:extLst>
                  <a:ext uri="{FF2B5EF4-FFF2-40B4-BE49-F238E27FC236}">
                    <a16:creationId xmlns:a16="http://schemas.microsoft.com/office/drawing/2014/main" id="{DFE751DA-F6B0-A31C-3B06-92F2E1B5C38F}"/>
                  </a:ext>
                </a:extLst>
              </p:cNvPr>
              <p:cNvSpPr/>
              <p:nvPr/>
            </p:nvSpPr>
            <p:spPr bwMode="auto">
              <a:xfrm>
                <a:off x="5914279" y="1219582"/>
                <a:ext cx="127450" cy="91607"/>
              </a:xfrm>
              <a:custGeom>
                <a:avLst/>
                <a:gdLst>
                  <a:gd name="T0" fmla="*/ 5 w 91"/>
                  <a:gd name="T1" fmla="*/ 66 h 66"/>
                  <a:gd name="T2" fmla="*/ 7 w 91"/>
                  <a:gd name="T3" fmla="*/ 62 h 66"/>
                  <a:gd name="T4" fmla="*/ 86 w 91"/>
                  <a:gd name="T5" fmla="*/ 11 h 66"/>
                  <a:gd name="T6" fmla="*/ 91 w 91"/>
                  <a:gd name="T7" fmla="*/ 11 h 66"/>
                  <a:gd name="T8" fmla="*/ 84 w 91"/>
                  <a:gd name="T9" fmla="*/ 0 h 66"/>
                  <a:gd name="T10" fmla="*/ 81 w 91"/>
                  <a:gd name="T11" fmla="*/ 5 h 66"/>
                  <a:gd name="T12" fmla="*/ 3 w 91"/>
                  <a:gd name="T13" fmla="*/ 58 h 66"/>
                  <a:gd name="T14" fmla="*/ 0 w 91"/>
                  <a:gd name="T15" fmla="*/ 58 h 66"/>
                  <a:gd name="T16" fmla="*/ 5 w 91"/>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66">
                    <a:moveTo>
                      <a:pt x="5" y="66"/>
                    </a:moveTo>
                    <a:cubicBezTo>
                      <a:pt x="4" y="65"/>
                      <a:pt x="5" y="64"/>
                      <a:pt x="7" y="62"/>
                    </a:cubicBezTo>
                    <a:cubicBezTo>
                      <a:pt x="86" y="11"/>
                      <a:pt x="86" y="11"/>
                      <a:pt x="86" y="11"/>
                    </a:cubicBezTo>
                    <a:cubicBezTo>
                      <a:pt x="88" y="10"/>
                      <a:pt x="90" y="10"/>
                      <a:pt x="91" y="11"/>
                    </a:cubicBezTo>
                    <a:cubicBezTo>
                      <a:pt x="84" y="0"/>
                      <a:pt x="84" y="0"/>
                      <a:pt x="84" y="0"/>
                    </a:cubicBezTo>
                    <a:cubicBezTo>
                      <a:pt x="85" y="2"/>
                      <a:pt x="83" y="3"/>
                      <a:pt x="81" y="5"/>
                    </a:cubicBezTo>
                    <a:cubicBezTo>
                      <a:pt x="3" y="58"/>
                      <a:pt x="3" y="58"/>
                      <a:pt x="3" y="58"/>
                    </a:cubicBezTo>
                    <a:cubicBezTo>
                      <a:pt x="2" y="58"/>
                      <a:pt x="1" y="59"/>
                      <a:pt x="0" y="58"/>
                    </a:cubicBezTo>
                    <a:lnTo>
                      <a:pt x="5" y="66"/>
                    </a:lnTo>
                    <a:close/>
                  </a:path>
                </a:pathLst>
              </a:custGeom>
              <a:grpFill/>
              <a:ln>
                <a:noFill/>
              </a:ln>
            </p:spPr>
            <p:txBody>
              <a:bodyPr anchor="ctr"/>
              <a:lstStyle/>
              <a:p>
                <a:pPr algn="ctr"/>
                <a:endParaRPr/>
              </a:p>
            </p:txBody>
          </p:sp>
          <p:sp>
            <p:nvSpPr>
              <p:cNvPr id="178" name="ïṧļídè">
                <a:extLst>
                  <a:ext uri="{FF2B5EF4-FFF2-40B4-BE49-F238E27FC236}">
                    <a16:creationId xmlns:a16="http://schemas.microsoft.com/office/drawing/2014/main" id="{BE8C321F-4353-8F21-AA19-E14D373B4198}"/>
                  </a:ext>
                </a:extLst>
              </p:cNvPr>
              <p:cNvSpPr/>
              <p:nvPr/>
            </p:nvSpPr>
            <p:spPr bwMode="auto">
              <a:xfrm>
                <a:off x="5936849" y="1248789"/>
                <a:ext cx="122140" cy="95588"/>
              </a:xfrm>
              <a:custGeom>
                <a:avLst/>
                <a:gdLst>
                  <a:gd name="T0" fmla="*/ 0 w 88"/>
                  <a:gd name="T1" fmla="*/ 61 h 69"/>
                  <a:gd name="T2" fmla="*/ 3 w 88"/>
                  <a:gd name="T3" fmla="*/ 61 h 69"/>
                  <a:gd name="T4" fmla="*/ 81 w 88"/>
                  <a:gd name="T5" fmla="*/ 4 h 69"/>
                  <a:gd name="T6" fmla="*/ 83 w 88"/>
                  <a:gd name="T7" fmla="*/ 0 h 69"/>
                  <a:gd name="T8" fmla="*/ 88 w 88"/>
                  <a:gd name="T9" fmla="*/ 7 h 69"/>
                  <a:gd name="T10" fmla="*/ 85 w 88"/>
                  <a:gd name="T11" fmla="*/ 7 h 69"/>
                  <a:gd name="T12" fmla="*/ 7 w 88"/>
                  <a:gd name="T13" fmla="*/ 66 h 69"/>
                  <a:gd name="T14" fmla="*/ 6 w 88"/>
                  <a:gd name="T15" fmla="*/ 69 h 69"/>
                  <a:gd name="T16" fmla="*/ 0 w 88"/>
                  <a:gd name="T17" fmla="*/ 61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 h="69">
                    <a:moveTo>
                      <a:pt x="0" y="61"/>
                    </a:moveTo>
                    <a:cubicBezTo>
                      <a:pt x="1" y="62"/>
                      <a:pt x="2" y="62"/>
                      <a:pt x="3" y="61"/>
                    </a:cubicBezTo>
                    <a:cubicBezTo>
                      <a:pt x="81" y="4"/>
                      <a:pt x="81" y="4"/>
                      <a:pt x="81" y="4"/>
                    </a:cubicBezTo>
                    <a:cubicBezTo>
                      <a:pt x="83" y="3"/>
                      <a:pt x="84" y="2"/>
                      <a:pt x="83" y="0"/>
                    </a:cubicBezTo>
                    <a:cubicBezTo>
                      <a:pt x="88" y="7"/>
                      <a:pt x="88" y="7"/>
                      <a:pt x="88" y="7"/>
                    </a:cubicBezTo>
                    <a:cubicBezTo>
                      <a:pt x="87" y="6"/>
                      <a:pt x="86" y="6"/>
                      <a:pt x="85" y="7"/>
                    </a:cubicBezTo>
                    <a:cubicBezTo>
                      <a:pt x="63" y="22"/>
                      <a:pt x="27" y="49"/>
                      <a:pt x="7" y="66"/>
                    </a:cubicBezTo>
                    <a:cubicBezTo>
                      <a:pt x="5" y="67"/>
                      <a:pt x="5" y="68"/>
                      <a:pt x="6" y="69"/>
                    </a:cubicBezTo>
                    <a:lnTo>
                      <a:pt x="0" y="61"/>
                    </a:lnTo>
                    <a:close/>
                  </a:path>
                </a:pathLst>
              </a:custGeom>
              <a:grpFill/>
              <a:ln>
                <a:noFill/>
              </a:ln>
            </p:spPr>
            <p:txBody>
              <a:bodyPr anchor="ctr"/>
              <a:lstStyle/>
              <a:p>
                <a:pPr algn="ctr"/>
                <a:endParaRPr/>
              </a:p>
            </p:txBody>
          </p:sp>
          <p:sp>
            <p:nvSpPr>
              <p:cNvPr id="179" name="ïŝḻiḑe">
                <a:extLst>
                  <a:ext uri="{FF2B5EF4-FFF2-40B4-BE49-F238E27FC236}">
                    <a16:creationId xmlns:a16="http://schemas.microsoft.com/office/drawing/2014/main" id="{E4881E4B-E078-303D-A434-09A933BA77F4}"/>
                  </a:ext>
                </a:extLst>
              </p:cNvPr>
              <p:cNvSpPr/>
              <p:nvPr/>
            </p:nvSpPr>
            <p:spPr bwMode="auto">
              <a:xfrm>
                <a:off x="5981990" y="1288616"/>
                <a:ext cx="118159" cy="120814"/>
              </a:xfrm>
              <a:custGeom>
                <a:avLst/>
                <a:gdLst>
                  <a:gd name="T0" fmla="*/ 0 w 85"/>
                  <a:gd name="T1" fmla="*/ 72 h 86"/>
                  <a:gd name="T2" fmla="*/ 7 w 85"/>
                  <a:gd name="T3" fmla="*/ 70 h 86"/>
                  <a:gd name="T4" fmla="*/ 68 w 85"/>
                  <a:gd name="T5" fmla="*/ 16 h 86"/>
                  <a:gd name="T6" fmla="*/ 76 w 85"/>
                  <a:gd name="T7" fmla="*/ 3 h 86"/>
                  <a:gd name="T8" fmla="*/ 83 w 85"/>
                  <a:gd name="T9" fmla="*/ 9 h 86"/>
                  <a:gd name="T10" fmla="*/ 85 w 85"/>
                  <a:gd name="T11" fmla="*/ 13 h 86"/>
                  <a:gd name="T12" fmla="*/ 77 w 85"/>
                  <a:gd name="T13" fmla="*/ 16 h 86"/>
                  <a:gd name="T14" fmla="*/ 15 w 85"/>
                  <a:gd name="T15" fmla="*/ 75 h 86"/>
                  <a:gd name="T16" fmla="*/ 10 w 85"/>
                  <a:gd name="T17" fmla="*/ 83 h 86"/>
                  <a:gd name="T18" fmla="*/ 0 w 85"/>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6">
                    <a:moveTo>
                      <a:pt x="0" y="72"/>
                    </a:moveTo>
                    <a:cubicBezTo>
                      <a:pt x="0" y="72"/>
                      <a:pt x="3" y="74"/>
                      <a:pt x="7" y="70"/>
                    </a:cubicBezTo>
                    <a:cubicBezTo>
                      <a:pt x="12" y="67"/>
                      <a:pt x="68" y="16"/>
                      <a:pt x="68" y="16"/>
                    </a:cubicBezTo>
                    <a:cubicBezTo>
                      <a:pt x="68" y="16"/>
                      <a:pt x="78" y="7"/>
                      <a:pt x="76" y="3"/>
                    </a:cubicBezTo>
                    <a:cubicBezTo>
                      <a:pt x="74" y="0"/>
                      <a:pt x="83" y="9"/>
                      <a:pt x="83" y="9"/>
                    </a:cubicBezTo>
                    <a:cubicBezTo>
                      <a:pt x="85" y="13"/>
                      <a:pt x="85" y="13"/>
                      <a:pt x="85" y="13"/>
                    </a:cubicBezTo>
                    <a:cubicBezTo>
                      <a:pt x="85" y="13"/>
                      <a:pt x="82" y="12"/>
                      <a:pt x="77" y="16"/>
                    </a:cubicBezTo>
                    <a:cubicBezTo>
                      <a:pt x="72" y="21"/>
                      <a:pt x="15" y="75"/>
                      <a:pt x="15" y="75"/>
                    </a:cubicBezTo>
                    <a:cubicBezTo>
                      <a:pt x="15" y="75"/>
                      <a:pt x="10" y="79"/>
                      <a:pt x="10" y="83"/>
                    </a:cubicBezTo>
                    <a:cubicBezTo>
                      <a:pt x="10" y="86"/>
                      <a:pt x="0" y="72"/>
                      <a:pt x="0" y="72"/>
                    </a:cubicBezTo>
                    <a:close/>
                  </a:path>
                </a:pathLst>
              </a:custGeom>
              <a:grpFill/>
              <a:ln>
                <a:noFill/>
              </a:ln>
            </p:spPr>
            <p:txBody>
              <a:bodyPr anchor="ctr"/>
              <a:lstStyle/>
              <a:p>
                <a:pPr algn="ctr"/>
                <a:endParaRPr/>
              </a:p>
            </p:txBody>
          </p:sp>
          <p:sp>
            <p:nvSpPr>
              <p:cNvPr id="180" name="i$ḷïḋe">
                <a:extLst>
                  <a:ext uri="{FF2B5EF4-FFF2-40B4-BE49-F238E27FC236}">
                    <a16:creationId xmlns:a16="http://schemas.microsoft.com/office/drawing/2014/main" id="{00395867-C429-F327-A6EE-8AF5AAE0FA64}"/>
                  </a:ext>
                </a:extLst>
              </p:cNvPr>
              <p:cNvSpPr/>
              <p:nvPr/>
            </p:nvSpPr>
            <p:spPr bwMode="auto">
              <a:xfrm>
                <a:off x="6007213" y="1317826"/>
                <a:ext cx="118159" cy="123469"/>
              </a:xfrm>
              <a:custGeom>
                <a:avLst/>
                <a:gdLst>
                  <a:gd name="T0" fmla="*/ 0 w 85"/>
                  <a:gd name="T1" fmla="*/ 75 h 88"/>
                  <a:gd name="T2" fmla="*/ 7 w 85"/>
                  <a:gd name="T3" fmla="*/ 73 h 88"/>
                  <a:gd name="T4" fmla="*/ 73 w 85"/>
                  <a:gd name="T5" fmla="*/ 11 h 88"/>
                  <a:gd name="T6" fmla="*/ 76 w 85"/>
                  <a:gd name="T7" fmla="*/ 3 h 88"/>
                  <a:gd name="T8" fmla="*/ 82 w 85"/>
                  <a:gd name="T9" fmla="*/ 8 h 88"/>
                  <a:gd name="T10" fmla="*/ 85 w 85"/>
                  <a:gd name="T11" fmla="*/ 13 h 88"/>
                  <a:gd name="T12" fmla="*/ 77 w 85"/>
                  <a:gd name="T13" fmla="*/ 16 h 88"/>
                  <a:gd name="T14" fmla="*/ 14 w 85"/>
                  <a:gd name="T15" fmla="*/ 77 h 88"/>
                  <a:gd name="T16" fmla="*/ 10 w 85"/>
                  <a:gd name="T17" fmla="*/ 85 h 88"/>
                  <a:gd name="T18" fmla="*/ 0 w 85"/>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8">
                    <a:moveTo>
                      <a:pt x="0" y="75"/>
                    </a:moveTo>
                    <a:cubicBezTo>
                      <a:pt x="0" y="75"/>
                      <a:pt x="3" y="77"/>
                      <a:pt x="7" y="73"/>
                    </a:cubicBezTo>
                    <a:cubicBezTo>
                      <a:pt x="11" y="69"/>
                      <a:pt x="73" y="11"/>
                      <a:pt x="73" y="11"/>
                    </a:cubicBezTo>
                    <a:cubicBezTo>
                      <a:pt x="73" y="11"/>
                      <a:pt x="78" y="6"/>
                      <a:pt x="76" y="3"/>
                    </a:cubicBezTo>
                    <a:cubicBezTo>
                      <a:pt x="74" y="0"/>
                      <a:pt x="82" y="8"/>
                      <a:pt x="82" y="8"/>
                    </a:cubicBezTo>
                    <a:cubicBezTo>
                      <a:pt x="85" y="13"/>
                      <a:pt x="85" y="13"/>
                      <a:pt x="85" y="13"/>
                    </a:cubicBezTo>
                    <a:cubicBezTo>
                      <a:pt x="85" y="13"/>
                      <a:pt x="82" y="11"/>
                      <a:pt x="77" y="16"/>
                    </a:cubicBezTo>
                    <a:cubicBezTo>
                      <a:pt x="72" y="21"/>
                      <a:pt x="14" y="77"/>
                      <a:pt x="14" y="77"/>
                    </a:cubicBezTo>
                    <a:cubicBezTo>
                      <a:pt x="14" y="77"/>
                      <a:pt x="10" y="81"/>
                      <a:pt x="10" y="85"/>
                    </a:cubicBezTo>
                    <a:cubicBezTo>
                      <a:pt x="10" y="88"/>
                      <a:pt x="0" y="75"/>
                      <a:pt x="0" y="75"/>
                    </a:cubicBezTo>
                    <a:close/>
                  </a:path>
                </a:pathLst>
              </a:custGeom>
              <a:grpFill/>
              <a:ln>
                <a:noFill/>
              </a:ln>
            </p:spPr>
            <p:txBody>
              <a:bodyPr anchor="ctr"/>
              <a:lstStyle/>
              <a:p>
                <a:pPr algn="ctr"/>
                <a:endParaRPr/>
              </a:p>
            </p:txBody>
          </p:sp>
          <p:sp>
            <p:nvSpPr>
              <p:cNvPr id="181" name="î$ḷïḑê">
                <a:extLst>
                  <a:ext uri="{FF2B5EF4-FFF2-40B4-BE49-F238E27FC236}">
                    <a16:creationId xmlns:a16="http://schemas.microsoft.com/office/drawing/2014/main" id="{07B71CDD-BDA1-64B7-E638-2E0F9940B3EE}"/>
                  </a:ext>
                </a:extLst>
              </p:cNvPr>
              <p:cNvSpPr/>
              <p:nvPr/>
            </p:nvSpPr>
            <p:spPr bwMode="auto">
              <a:xfrm>
                <a:off x="6032438" y="1340393"/>
                <a:ext cx="114175" cy="127450"/>
              </a:xfrm>
              <a:custGeom>
                <a:avLst/>
                <a:gdLst>
                  <a:gd name="T0" fmla="*/ 0 w 82"/>
                  <a:gd name="T1" fmla="*/ 78 h 91"/>
                  <a:gd name="T2" fmla="*/ 7 w 82"/>
                  <a:gd name="T3" fmla="*/ 76 h 91"/>
                  <a:gd name="T4" fmla="*/ 70 w 82"/>
                  <a:gd name="T5" fmla="*/ 11 h 91"/>
                  <a:gd name="T6" fmla="*/ 73 w 82"/>
                  <a:gd name="T7" fmla="*/ 3 h 91"/>
                  <a:gd name="T8" fmla="*/ 79 w 82"/>
                  <a:gd name="T9" fmla="*/ 7 h 91"/>
                  <a:gd name="T10" fmla="*/ 82 w 82"/>
                  <a:gd name="T11" fmla="*/ 11 h 91"/>
                  <a:gd name="T12" fmla="*/ 74 w 82"/>
                  <a:gd name="T13" fmla="*/ 15 h 91"/>
                  <a:gd name="T14" fmla="*/ 14 w 82"/>
                  <a:gd name="T15" fmla="*/ 79 h 91"/>
                  <a:gd name="T16" fmla="*/ 11 w 82"/>
                  <a:gd name="T17" fmla="*/ 87 h 91"/>
                  <a:gd name="T18" fmla="*/ 0 w 82"/>
                  <a:gd name="T19" fmla="*/ 78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2" h="91">
                    <a:moveTo>
                      <a:pt x="0" y="78"/>
                    </a:moveTo>
                    <a:cubicBezTo>
                      <a:pt x="0" y="78"/>
                      <a:pt x="3" y="80"/>
                      <a:pt x="7" y="76"/>
                    </a:cubicBezTo>
                    <a:cubicBezTo>
                      <a:pt x="11" y="71"/>
                      <a:pt x="70" y="11"/>
                      <a:pt x="70" y="11"/>
                    </a:cubicBezTo>
                    <a:cubicBezTo>
                      <a:pt x="70" y="11"/>
                      <a:pt x="75" y="5"/>
                      <a:pt x="73" y="3"/>
                    </a:cubicBezTo>
                    <a:cubicBezTo>
                      <a:pt x="70" y="0"/>
                      <a:pt x="79" y="7"/>
                      <a:pt x="79" y="7"/>
                    </a:cubicBezTo>
                    <a:cubicBezTo>
                      <a:pt x="82" y="11"/>
                      <a:pt x="82" y="11"/>
                      <a:pt x="82" y="11"/>
                    </a:cubicBezTo>
                    <a:cubicBezTo>
                      <a:pt x="82" y="11"/>
                      <a:pt x="79" y="10"/>
                      <a:pt x="74" y="15"/>
                    </a:cubicBezTo>
                    <a:cubicBezTo>
                      <a:pt x="70" y="20"/>
                      <a:pt x="14" y="79"/>
                      <a:pt x="14" y="79"/>
                    </a:cubicBezTo>
                    <a:cubicBezTo>
                      <a:pt x="14" y="79"/>
                      <a:pt x="10" y="83"/>
                      <a:pt x="11" y="87"/>
                    </a:cubicBezTo>
                    <a:cubicBezTo>
                      <a:pt x="11" y="91"/>
                      <a:pt x="0" y="78"/>
                      <a:pt x="0" y="78"/>
                    </a:cubicBezTo>
                    <a:close/>
                  </a:path>
                </a:pathLst>
              </a:custGeom>
              <a:grpFill/>
              <a:ln>
                <a:noFill/>
              </a:ln>
            </p:spPr>
            <p:txBody>
              <a:bodyPr anchor="ctr"/>
              <a:lstStyle/>
              <a:p>
                <a:pPr algn="ctr"/>
                <a:endParaRPr/>
              </a:p>
            </p:txBody>
          </p:sp>
          <p:sp>
            <p:nvSpPr>
              <p:cNvPr id="182" name="ísḻíďê">
                <a:extLst>
                  <a:ext uri="{FF2B5EF4-FFF2-40B4-BE49-F238E27FC236}">
                    <a16:creationId xmlns:a16="http://schemas.microsoft.com/office/drawing/2014/main" id="{9EAC2825-61C4-A067-7534-1616CDF081A5}"/>
                  </a:ext>
                </a:extLst>
              </p:cNvPr>
              <p:cNvSpPr/>
              <p:nvPr/>
            </p:nvSpPr>
            <p:spPr bwMode="auto">
              <a:xfrm>
                <a:off x="6057663" y="1357653"/>
                <a:ext cx="110193" cy="131434"/>
              </a:xfrm>
              <a:custGeom>
                <a:avLst/>
                <a:gdLst>
                  <a:gd name="T0" fmla="*/ 0 w 79"/>
                  <a:gd name="T1" fmla="*/ 82 h 94"/>
                  <a:gd name="T2" fmla="*/ 9 w 79"/>
                  <a:gd name="T3" fmla="*/ 79 h 94"/>
                  <a:gd name="T4" fmla="*/ 68 w 79"/>
                  <a:gd name="T5" fmla="*/ 11 h 94"/>
                  <a:gd name="T6" fmla="*/ 69 w 79"/>
                  <a:gd name="T7" fmla="*/ 3 h 94"/>
                  <a:gd name="T8" fmla="*/ 76 w 79"/>
                  <a:gd name="T9" fmla="*/ 8 h 94"/>
                  <a:gd name="T10" fmla="*/ 79 w 79"/>
                  <a:gd name="T11" fmla="*/ 12 h 94"/>
                  <a:gd name="T12" fmla="*/ 71 w 79"/>
                  <a:gd name="T13" fmla="*/ 15 h 94"/>
                  <a:gd name="T14" fmla="*/ 15 w 79"/>
                  <a:gd name="T15" fmla="*/ 82 h 94"/>
                  <a:gd name="T16" fmla="*/ 13 w 79"/>
                  <a:gd name="T17" fmla="*/ 90 h 94"/>
                  <a:gd name="T18" fmla="*/ 0 w 79"/>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 h="94">
                    <a:moveTo>
                      <a:pt x="0" y="82"/>
                    </a:moveTo>
                    <a:cubicBezTo>
                      <a:pt x="0" y="82"/>
                      <a:pt x="5" y="83"/>
                      <a:pt x="9" y="79"/>
                    </a:cubicBezTo>
                    <a:cubicBezTo>
                      <a:pt x="13" y="74"/>
                      <a:pt x="68" y="11"/>
                      <a:pt x="68" y="11"/>
                    </a:cubicBezTo>
                    <a:cubicBezTo>
                      <a:pt x="68" y="11"/>
                      <a:pt x="71" y="6"/>
                      <a:pt x="69" y="3"/>
                    </a:cubicBezTo>
                    <a:cubicBezTo>
                      <a:pt x="67" y="0"/>
                      <a:pt x="76" y="8"/>
                      <a:pt x="76" y="8"/>
                    </a:cubicBezTo>
                    <a:cubicBezTo>
                      <a:pt x="79" y="12"/>
                      <a:pt x="79" y="12"/>
                      <a:pt x="79" y="12"/>
                    </a:cubicBezTo>
                    <a:cubicBezTo>
                      <a:pt x="79" y="12"/>
                      <a:pt x="76" y="10"/>
                      <a:pt x="71" y="15"/>
                    </a:cubicBezTo>
                    <a:cubicBezTo>
                      <a:pt x="67" y="20"/>
                      <a:pt x="15" y="82"/>
                      <a:pt x="15" y="82"/>
                    </a:cubicBezTo>
                    <a:cubicBezTo>
                      <a:pt x="15" y="82"/>
                      <a:pt x="13" y="86"/>
                      <a:pt x="13" y="90"/>
                    </a:cubicBezTo>
                    <a:cubicBezTo>
                      <a:pt x="14" y="94"/>
                      <a:pt x="0" y="82"/>
                      <a:pt x="0" y="82"/>
                    </a:cubicBezTo>
                    <a:close/>
                  </a:path>
                </a:pathLst>
              </a:custGeom>
              <a:grpFill/>
              <a:ln>
                <a:noFill/>
              </a:ln>
            </p:spPr>
            <p:txBody>
              <a:bodyPr anchor="ctr"/>
              <a:lstStyle/>
              <a:p>
                <a:pPr algn="ctr"/>
                <a:endParaRPr/>
              </a:p>
            </p:txBody>
          </p:sp>
          <p:sp>
            <p:nvSpPr>
              <p:cNvPr id="183" name="iṩliḍé">
                <a:extLst>
                  <a:ext uri="{FF2B5EF4-FFF2-40B4-BE49-F238E27FC236}">
                    <a16:creationId xmlns:a16="http://schemas.microsoft.com/office/drawing/2014/main" id="{4302B170-521E-8BEF-FDF3-061AA839AA77}"/>
                  </a:ext>
                </a:extLst>
              </p:cNvPr>
              <p:cNvSpPr/>
              <p:nvPr/>
            </p:nvSpPr>
            <p:spPr bwMode="auto">
              <a:xfrm>
                <a:off x="6086870" y="1377565"/>
                <a:ext cx="106209" cy="138071"/>
              </a:xfrm>
              <a:custGeom>
                <a:avLst/>
                <a:gdLst>
                  <a:gd name="T0" fmla="*/ 0 w 76"/>
                  <a:gd name="T1" fmla="*/ 84 h 99"/>
                  <a:gd name="T2" fmla="*/ 8 w 76"/>
                  <a:gd name="T3" fmla="*/ 81 h 99"/>
                  <a:gd name="T4" fmla="*/ 63 w 76"/>
                  <a:gd name="T5" fmla="*/ 12 h 99"/>
                  <a:gd name="T6" fmla="*/ 66 w 76"/>
                  <a:gd name="T7" fmla="*/ 3 h 99"/>
                  <a:gd name="T8" fmla="*/ 73 w 76"/>
                  <a:gd name="T9" fmla="*/ 8 h 99"/>
                  <a:gd name="T10" fmla="*/ 76 w 76"/>
                  <a:gd name="T11" fmla="*/ 11 h 99"/>
                  <a:gd name="T12" fmla="*/ 64 w 76"/>
                  <a:gd name="T13" fmla="*/ 23 h 99"/>
                  <a:gd name="T14" fmla="*/ 17 w 76"/>
                  <a:gd name="T15" fmla="*/ 87 h 99"/>
                  <a:gd name="T16" fmla="*/ 16 w 76"/>
                  <a:gd name="T17" fmla="*/ 96 h 99"/>
                  <a:gd name="T18" fmla="*/ 0 w 76"/>
                  <a:gd name="T19" fmla="*/ 84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99">
                    <a:moveTo>
                      <a:pt x="0" y="84"/>
                    </a:moveTo>
                    <a:cubicBezTo>
                      <a:pt x="0" y="84"/>
                      <a:pt x="4" y="85"/>
                      <a:pt x="8" y="81"/>
                    </a:cubicBezTo>
                    <a:cubicBezTo>
                      <a:pt x="12" y="76"/>
                      <a:pt x="63" y="12"/>
                      <a:pt x="63" y="12"/>
                    </a:cubicBezTo>
                    <a:cubicBezTo>
                      <a:pt x="63" y="12"/>
                      <a:pt x="68" y="6"/>
                      <a:pt x="66" y="3"/>
                    </a:cubicBezTo>
                    <a:cubicBezTo>
                      <a:pt x="63" y="0"/>
                      <a:pt x="73" y="8"/>
                      <a:pt x="73" y="8"/>
                    </a:cubicBezTo>
                    <a:cubicBezTo>
                      <a:pt x="76" y="11"/>
                      <a:pt x="76" y="11"/>
                      <a:pt x="76" y="11"/>
                    </a:cubicBezTo>
                    <a:cubicBezTo>
                      <a:pt x="76" y="11"/>
                      <a:pt x="68" y="18"/>
                      <a:pt x="64" y="23"/>
                    </a:cubicBezTo>
                    <a:cubicBezTo>
                      <a:pt x="59" y="28"/>
                      <a:pt x="17" y="87"/>
                      <a:pt x="17" y="87"/>
                    </a:cubicBezTo>
                    <a:cubicBezTo>
                      <a:pt x="17" y="87"/>
                      <a:pt x="12" y="91"/>
                      <a:pt x="16" y="96"/>
                    </a:cubicBezTo>
                    <a:cubicBezTo>
                      <a:pt x="17" y="99"/>
                      <a:pt x="0" y="84"/>
                      <a:pt x="0" y="84"/>
                    </a:cubicBezTo>
                    <a:close/>
                  </a:path>
                </a:pathLst>
              </a:custGeom>
              <a:grpFill/>
              <a:ln>
                <a:noFill/>
              </a:ln>
            </p:spPr>
            <p:txBody>
              <a:bodyPr anchor="ctr"/>
              <a:lstStyle/>
              <a:p>
                <a:pPr algn="ctr"/>
                <a:endParaRPr/>
              </a:p>
            </p:txBody>
          </p:sp>
          <p:sp>
            <p:nvSpPr>
              <p:cNvPr id="184" name="iṥļíḋê">
                <a:extLst>
                  <a:ext uri="{FF2B5EF4-FFF2-40B4-BE49-F238E27FC236}">
                    <a16:creationId xmlns:a16="http://schemas.microsoft.com/office/drawing/2014/main" id="{8018F6C0-6103-AE86-B443-E04E28C28684}"/>
                  </a:ext>
                </a:extLst>
              </p:cNvPr>
              <p:cNvSpPr/>
              <p:nvPr/>
            </p:nvSpPr>
            <p:spPr bwMode="auto">
              <a:xfrm>
                <a:off x="7099841" y="1159837"/>
                <a:ext cx="131434" cy="83641"/>
              </a:xfrm>
              <a:custGeom>
                <a:avLst/>
                <a:gdLst>
                  <a:gd name="T0" fmla="*/ 88 w 95"/>
                  <a:gd name="T1" fmla="*/ 60 h 60"/>
                  <a:gd name="T2" fmla="*/ 82 w 95"/>
                  <a:gd name="T3" fmla="*/ 53 h 60"/>
                  <a:gd name="T4" fmla="*/ 10 w 95"/>
                  <a:gd name="T5" fmla="*/ 18 h 60"/>
                  <a:gd name="T6" fmla="*/ 0 w 95"/>
                  <a:gd name="T7" fmla="*/ 17 h 60"/>
                  <a:gd name="T8" fmla="*/ 8 w 95"/>
                  <a:gd name="T9" fmla="*/ 0 h 60"/>
                  <a:gd name="T10" fmla="*/ 15 w 95"/>
                  <a:gd name="T11" fmla="*/ 10 h 60"/>
                  <a:gd name="T12" fmla="*/ 88 w 95"/>
                  <a:gd name="T13" fmla="*/ 45 h 60"/>
                  <a:gd name="T14" fmla="*/ 95 w 95"/>
                  <a:gd name="T15" fmla="*/ 45 h 60"/>
                  <a:gd name="T16" fmla="*/ 88 w 95"/>
                  <a:gd name="T17"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0">
                    <a:moveTo>
                      <a:pt x="88" y="60"/>
                    </a:moveTo>
                    <a:cubicBezTo>
                      <a:pt x="90" y="56"/>
                      <a:pt x="88" y="55"/>
                      <a:pt x="82" y="53"/>
                    </a:cubicBezTo>
                    <a:cubicBezTo>
                      <a:pt x="10" y="18"/>
                      <a:pt x="10" y="18"/>
                      <a:pt x="10" y="18"/>
                    </a:cubicBezTo>
                    <a:cubicBezTo>
                      <a:pt x="9" y="17"/>
                      <a:pt x="1" y="13"/>
                      <a:pt x="0" y="17"/>
                    </a:cubicBezTo>
                    <a:cubicBezTo>
                      <a:pt x="8" y="0"/>
                      <a:pt x="8" y="0"/>
                      <a:pt x="8" y="0"/>
                    </a:cubicBezTo>
                    <a:cubicBezTo>
                      <a:pt x="6" y="3"/>
                      <a:pt x="12" y="9"/>
                      <a:pt x="15" y="10"/>
                    </a:cubicBezTo>
                    <a:cubicBezTo>
                      <a:pt x="88" y="45"/>
                      <a:pt x="88" y="45"/>
                      <a:pt x="88" y="45"/>
                    </a:cubicBezTo>
                    <a:cubicBezTo>
                      <a:pt x="92" y="47"/>
                      <a:pt x="93" y="48"/>
                      <a:pt x="95" y="45"/>
                    </a:cubicBezTo>
                    <a:lnTo>
                      <a:pt x="88" y="60"/>
                    </a:lnTo>
                    <a:close/>
                  </a:path>
                </a:pathLst>
              </a:custGeom>
              <a:grpFill/>
              <a:ln>
                <a:noFill/>
              </a:ln>
            </p:spPr>
            <p:txBody>
              <a:bodyPr anchor="ctr"/>
              <a:lstStyle/>
              <a:p>
                <a:pPr algn="ctr"/>
                <a:endParaRPr/>
              </a:p>
            </p:txBody>
          </p:sp>
          <p:sp>
            <p:nvSpPr>
              <p:cNvPr id="185" name="îṥľîḓê">
                <a:extLst>
                  <a:ext uri="{FF2B5EF4-FFF2-40B4-BE49-F238E27FC236}">
                    <a16:creationId xmlns:a16="http://schemas.microsoft.com/office/drawing/2014/main" id="{9C7284E9-8BA9-96FF-9814-E5DED75B2ECE}"/>
                  </a:ext>
                </a:extLst>
              </p:cNvPr>
              <p:cNvSpPr/>
              <p:nvPr/>
            </p:nvSpPr>
            <p:spPr bwMode="auto">
              <a:xfrm>
                <a:off x="7083910" y="1193028"/>
                <a:ext cx="132761" cy="84968"/>
              </a:xfrm>
              <a:custGeom>
                <a:avLst/>
                <a:gdLst>
                  <a:gd name="T0" fmla="*/ 80 w 95"/>
                  <a:gd name="T1" fmla="*/ 49 h 61"/>
                  <a:gd name="T2" fmla="*/ 18 w 95"/>
                  <a:gd name="T3" fmla="*/ 16 h 61"/>
                  <a:gd name="T4" fmla="*/ 0 w 95"/>
                  <a:gd name="T5" fmla="*/ 11 h 61"/>
                  <a:gd name="T6" fmla="*/ 6 w 95"/>
                  <a:gd name="T7" fmla="*/ 0 h 61"/>
                  <a:gd name="T8" fmla="*/ 14 w 95"/>
                  <a:gd name="T9" fmla="*/ 7 h 61"/>
                  <a:gd name="T10" fmla="*/ 84 w 95"/>
                  <a:gd name="T11" fmla="*/ 45 h 61"/>
                  <a:gd name="T12" fmla="*/ 94 w 95"/>
                  <a:gd name="T13" fmla="*/ 45 h 61"/>
                  <a:gd name="T14" fmla="*/ 88 w 95"/>
                  <a:gd name="T15" fmla="*/ 60 h 61"/>
                  <a:gd name="T16" fmla="*/ 80 w 95"/>
                  <a:gd name="T17"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1">
                    <a:moveTo>
                      <a:pt x="80" y="49"/>
                    </a:moveTo>
                    <a:cubicBezTo>
                      <a:pt x="62" y="38"/>
                      <a:pt x="40" y="26"/>
                      <a:pt x="18" y="16"/>
                    </a:cubicBezTo>
                    <a:cubicBezTo>
                      <a:pt x="15" y="14"/>
                      <a:pt x="2" y="8"/>
                      <a:pt x="0" y="11"/>
                    </a:cubicBezTo>
                    <a:cubicBezTo>
                      <a:pt x="6" y="0"/>
                      <a:pt x="6" y="0"/>
                      <a:pt x="6" y="0"/>
                    </a:cubicBezTo>
                    <a:cubicBezTo>
                      <a:pt x="5" y="2"/>
                      <a:pt x="12" y="6"/>
                      <a:pt x="14" y="7"/>
                    </a:cubicBezTo>
                    <a:cubicBezTo>
                      <a:pt x="84" y="45"/>
                      <a:pt x="84" y="45"/>
                      <a:pt x="84" y="45"/>
                    </a:cubicBezTo>
                    <a:cubicBezTo>
                      <a:pt x="87" y="47"/>
                      <a:pt x="91" y="48"/>
                      <a:pt x="94" y="45"/>
                    </a:cubicBezTo>
                    <a:cubicBezTo>
                      <a:pt x="95" y="52"/>
                      <a:pt x="90" y="61"/>
                      <a:pt x="88" y="60"/>
                    </a:cubicBezTo>
                    <a:cubicBezTo>
                      <a:pt x="85" y="59"/>
                      <a:pt x="92" y="57"/>
                      <a:pt x="80" y="49"/>
                    </a:cubicBezTo>
                    <a:close/>
                  </a:path>
                </a:pathLst>
              </a:custGeom>
              <a:grpFill/>
              <a:ln>
                <a:noFill/>
              </a:ln>
            </p:spPr>
            <p:txBody>
              <a:bodyPr anchor="ctr"/>
              <a:lstStyle/>
              <a:p>
                <a:pPr algn="ctr"/>
                <a:endParaRPr/>
              </a:p>
            </p:txBody>
          </p:sp>
          <p:sp>
            <p:nvSpPr>
              <p:cNvPr id="186" name="ïṣḷíďê">
                <a:extLst>
                  <a:ext uri="{FF2B5EF4-FFF2-40B4-BE49-F238E27FC236}">
                    <a16:creationId xmlns:a16="http://schemas.microsoft.com/office/drawing/2014/main" id="{3CF223E2-4621-69EB-8078-BEE2A825B019}"/>
                  </a:ext>
                </a:extLst>
              </p:cNvPr>
              <p:cNvSpPr/>
              <p:nvPr/>
            </p:nvSpPr>
            <p:spPr bwMode="auto">
              <a:xfrm>
                <a:off x="7066650" y="1218253"/>
                <a:ext cx="126124" cy="86296"/>
              </a:xfrm>
              <a:custGeom>
                <a:avLst/>
                <a:gdLst>
                  <a:gd name="T0" fmla="*/ 85 w 90"/>
                  <a:gd name="T1" fmla="*/ 62 h 62"/>
                  <a:gd name="T2" fmla="*/ 83 w 90"/>
                  <a:gd name="T3" fmla="*/ 59 h 62"/>
                  <a:gd name="T4" fmla="*/ 16 w 90"/>
                  <a:gd name="T5" fmla="*/ 16 h 62"/>
                  <a:gd name="T6" fmla="*/ 0 w 90"/>
                  <a:gd name="T7" fmla="*/ 11 h 62"/>
                  <a:gd name="T8" fmla="*/ 8 w 90"/>
                  <a:gd name="T9" fmla="*/ 0 h 62"/>
                  <a:gd name="T10" fmla="*/ 18 w 90"/>
                  <a:gd name="T11" fmla="*/ 9 h 62"/>
                  <a:gd name="T12" fmla="*/ 88 w 90"/>
                  <a:gd name="T13" fmla="*/ 53 h 62"/>
                  <a:gd name="T14" fmla="*/ 90 w 90"/>
                  <a:gd name="T15" fmla="*/ 53 h 62"/>
                  <a:gd name="T16" fmla="*/ 85 w 90"/>
                  <a:gd name="T17"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62">
                    <a:moveTo>
                      <a:pt x="85" y="62"/>
                    </a:moveTo>
                    <a:cubicBezTo>
                      <a:pt x="85" y="61"/>
                      <a:pt x="85" y="60"/>
                      <a:pt x="83" y="59"/>
                    </a:cubicBezTo>
                    <a:cubicBezTo>
                      <a:pt x="16" y="16"/>
                      <a:pt x="16" y="16"/>
                      <a:pt x="16" y="16"/>
                    </a:cubicBezTo>
                    <a:cubicBezTo>
                      <a:pt x="13" y="14"/>
                      <a:pt x="3" y="8"/>
                      <a:pt x="0" y="11"/>
                    </a:cubicBezTo>
                    <a:cubicBezTo>
                      <a:pt x="8" y="0"/>
                      <a:pt x="8" y="0"/>
                      <a:pt x="8" y="0"/>
                    </a:cubicBezTo>
                    <a:cubicBezTo>
                      <a:pt x="7" y="3"/>
                      <a:pt x="16" y="8"/>
                      <a:pt x="18" y="9"/>
                    </a:cubicBezTo>
                    <a:cubicBezTo>
                      <a:pt x="88" y="53"/>
                      <a:pt x="88" y="53"/>
                      <a:pt x="88" y="53"/>
                    </a:cubicBezTo>
                    <a:cubicBezTo>
                      <a:pt x="89" y="53"/>
                      <a:pt x="90" y="54"/>
                      <a:pt x="90" y="53"/>
                    </a:cubicBezTo>
                    <a:lnTo>
                      <a:pt x="85" y="62"/>
                    </a:lnTo>
                    <a:close/>
                  </a:path>
                </a:pathLst>
              </a:custGeom>
              <a:grpFill/>
              <a:ln>
                <a:noFill/>
              </a:ln>
            </p:spPr>
            <p:txBody>
              <a:bodyPr anchor="ctr"/>
              <a:lstStyle/>
              <a:p>
                <a:pPr algn="ctr"/>
                <a:endParaRPr/>
              </a:p>
            </p:txBody>
          </p:sp>
          <p:sp>
            <p:nvSpPr>
              <p:cNvPr id="187" name="ïşlîdê">
                <a:extLst>
                  <a:ext uri="{FF2B5EF4-FFF2-40B4-BE49-F238E27FC236}">
                    <a16:creationId xmlns:a16="http://schemas.microsoft.com/office/drawing/2014/main" id="{E70041FE-DEAC-8DB2-55CF-81276CC74652}"/>
                  </a:ext>
                </a:extLst>
              </p:cNvPr>
              <p:cNvSpPr/>
              <p:nvPr/>
            </p:nvSpPr>
            <p:spPr bwMode="auto">
              <a:xfrm>
                <a:off x="7053374" y="1244805"/>
                <a:ext cx="116830" cy="96917"/>
              </a:xfrm>
              <a:custGeom>
                <a:avLst/>
                <a:gdLst>
                  <a:gd name="T0" fmla="*/ 84 w 84"/>
                  <a:gd name="T1" fmla="*/ 59 h 70"/>
                  <a:gd name="T2" fmla="*/ 81 w 84"/>
                  <a:gd name="T3" fmla="*/ 59 h 70"/>
                  <a:gd name="T4" fmla="*/ 7 w 84"/>
                  <a:gd name="T5" fmla="*/ 3 h 70"/>
                  <a:gd name="T6" fmla="*/ 5 w 84"/>
                  <a:gd name="T7" fmla="*/ 0 h 70"/>
                  <a:gd name="T8" fmla="*/ 0 w 84"/>
                  <a:gd name="T9" fmla="*/ 7 h 70"/>
                  <a:gd name="T10" fmla="*/ 3 w 84"/>
                  <a:gd name="T11" fmla="*/ 7 h 70"/>
                  <a:gd name="T12" fmla="*/ 77 w 84"/>
                  <a:gd name="T13" fmla="*/ 67 h 70"/>
                  <a:gd name="T14" fmla="*/ 78 w 84"/>
                  <a:gd name="T15" fmla="*/ 70 h 70"/>
                  <a:gd name="T16" fmla="*/ 84 w 84"/>
                  <a:gd name="T17" fmla="*/ 5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70">
                    <a:moveTo>
                      <a:pt x="84" y="59"/>
                    </a:moveTo>
                    <a:cubicBezTo>
                      <a:pt x="84" y="60"/>
                      <a:pt x="83" y="60"/>
                      <a:pt x="81" y="59"/>
                    </a:cubicBezTo>
                    <a:cubicBezTo>
                      <a:pt x="7" y="3"/>
                      <a:pt x="7" y="3"/>
                      <a:pt x="7" y="3"/>
                    </a:cubicBezTo>
                    <a:cubicBezTo>
                      <a:pt x="6" y="2"/>
                      <a:pt x="5" y="1"/>
                      <a:pt x="5" y="0"/>
                    </a:cubicBezTo>
                    <a:cubicBezTo>
                      <a:pt x="0" y="7"/>
                      <a:pt x="0" y="7"/>
                      <a:pt x="0" y="7"/>
                    </a:cubicBezTo>
                    <a:cubicBezTo>
                      <a:pt x="1" y="6"/>
                      <a:pt x="2" y="6"/>
                      <a:pt x="3" y="7"/>
                    </a:cubicBezTo>
                    <a:cubicBezTo>
                      <a:pt x="26" y="22"/>
                      <a:pt x="57" y="50"/>
                      <a:pt x="77" y="67"/>
                    </a:cubicBezTo>
                    <a:cubicBezTo>
                      <a:pt x="79" y="68"/>
                      <a:pt x="79" y="69"/>
                      <a:pt x="78" y="70"/>
                    </a:cubicBezTo>
                    <a:lnTo>
                      <a:pt x="84" y="59"/>
                    </a:lnTo>
                    <a:close/>
                  </a:path>
                </a:pathLst>
              </a:custGeom>
              <a:grpFill/>
              <a:ln>
                <a:noFill/>
              </a:ln>
            </p:spPr>
            <p:txBody>
              <a:bodyPr anchor="ctr"/>
              <a:lstStyle/>
              <a:p>
                <a:pPr algn="ctr"/>
                <a:endParaRPr/>
              </a:p>
            </p:txBody>
          </p:sp>
          <p:sp>
            <p:nvSpPr>
              <p:cNvPr id="188" name="îṣḷide">
                <a:extLst>
                  <a:ext uri="{FF2B5EF4-FFF2-40B4-BE49-F238E27FC236}">
                    <a16:creationId xmlns:a16="http://schemas.microsoft.com/office/drawing/2014/main" id="{62B36DD9-A5C1-3F6D-14D7-E84C0EDDB8BC}"/>
                  </a:ext>
                </a:extLst>
              </p:cNvPr>
              <p:cNvSpPr/>
              <p:nvPr/>
            </p:nvSpPr>
            <p:spPr bwMode="auto">
              <a:xfrm>
                <a:off x="7013545" y="1287290"/>
                <a:ext cx="119485" cy="120814"/>
              </a:xfrm>
              <a:custGeom>
                <a:avLst/>
                <a:gdLst>
                  <a:gd name="T0" fmla="*/ 86 w 86"/>
                  <a:gd name="T1" fmla="*/ 72 h 86"/>
                  <a:gd name="T2" fmla="*/ 79 w 86"/>
                  <a:gd name="T3" fmla="*/ 70 h 86"/>
                  <a:gd name="T4" fmla="*/ 12 w 86"/>
                  <a:gd name="T5" fmla="*/ 12 h 86"/>
                  <a:gd name="T6" fmla="*/ 9 w 86"/>
                  <a:gd name="T7" fmla="*/ 4 h 86"/>
                  <a:gd name="T8" fmla="*/ 3 w 86"/>
                  <a:gd name="T9" fmla="*/ 9 h 86"/>
                  <a:gd name="T10" fmla="*/ 0 w 86"/>
                  <a:gd name="T11" fmla="*/ 14 h 86"/>
                  <a:gd name="T12" fmla="*/ 8 w 86"/>
                  <a:gd name="T13" fmla="*/ 17 h 86"/>
                  <a:gd name="T14" fmla="*/ 71 w 86"/>
                  <a:gd name="T15" fmla="*/ 75 h 86"/>
                  <a:gd name="T16" fmla="*/ 76 w 86"/>
                  <a:gd name="T17" fmla="*/ 83 h 86"/>
                  <a:gd name="T18" fmla="*/ 86 w 86"/>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86">
                    <a:moveTo>
                      <a:pt x="86" y="72"/>
                    </a:moveTo>
                    <a:cubicBezTo>
                      <a:pt x="86" y="72"/>
                      <a:pt x="83" y="74"/>
                      <a:pt x="79" y="70"/>
                    </a:cubicBezTo>
                    <a:cubicBezTo>
                      <a:pt x="74" y="67"/>
                      <a:pt x="12" y="12"/>
                      <a:pt x="12" y="12"/>
                    </a:cubicBezTo>
                    <a:cubicBezTo>
                      <a:pt x="12" y="12"/>
                      <a:pt x="7" y="7"/>
                      <a:pt x="9" y="4"/>
                    </a:cubicBezTo>
                    <a:cubicBezTo>
                      <a:pt x="11" y="0"/>
                      <a:pt x="3" y="9"/>
                      <a:pt x="3" y="9"/>
                    </a:cubicBezTo>
                    <a:cubicBezTo>
                      <a:pt x="0" y="14"/>
                      <a:pt x="0" y="14"/>
                      <a:pt x="0" y="14"/>
                    </a:cubicBezTo>
                    <a:cubicBezTo>
                      <a:pt x="0" y="14"/>
                      <a:pt x="3" y="12"/>
                      <a:pt x="8" y="17"/>
                    </a:cubicBezTo>
                    <a:cubicBezTo>
                      <a:pt x="13" y="21"/>
                      <a:pt x="71" y="75"/>
                      <a:pt x="71" y="75"/>
                    </a:cubicBezTo>
                    <a:cubicBezTo>
                      <a:pt x="71" y="75"/>
                      <a:pt x="76" y="79"/>
                      <a:pt x="76" y="83"/>
                    </a:cubicBezTo>
                    <a:cubicBezTo>
                      <a:pt x="76" y="86"/>
                      <a:pt x="86" y="72"/>
                      <a:pt x="86" y="72"/>
                    </a:cubicBezTo>
                    <a:close/>
                  </a:path>
                </a:pathLst>
              </a:custGeom>
              <a:grpFill/>
              <a:ln>
                <a:noFill/>
              </a:ln>
            </p:spPr>
            <p:txBody>
              <a:bodyPr anchor="ctr"/>
              <a:lstStyle/>
              <a:p>
                <a:pPr algn="ctr"/>
                <a:endParaRPr/>
              </a:p>
            </p:txBody>
          </p:sp>
          <p:sp>
            <p:nvSpPr>
              <p:cNvPr id="189" name="ïšḷiḓé">
                <a:extLst>
                  <a:ext uri="{FF2B5EF4-FFF2-40B4-BE49-F238E27FC236}">
                    <a16:creationId xmlns:a16="http://schemas.microsoft.com/office/drawing/2014/main" id="{169342E9-02A0-482E-0A03-333DB0D01BAF}"/>
                  </a:ext>
                </a:extLst>
              </p:cNvPr>
              <p:cNvSpPr/>
              <p:nvPr/>
            </p:nvSpPr>
            <p:spPr bwMode="auto">
              <a:xfrm>
                <a:off x="6990977" y="1312513"/>
                <a:ext cx="114175" cy="110193"/>
              </a:xfrm>
              <a:custGeom>
                <a:avLst/>
                <a:gdLst>
                  <a:gd name="T0" fmla="*/ 73 w 82"/>
                  <a:gd name="T1" fmla="*/ 70 h 79"/>
                  <a:gd name="T2" fmla="*/ 12 w 82"/>
                  <a:gd name="T3" fmla="*/ 12 h 79"/>
                  <a:gd name="T4" fmla="*/ 9 w 82"/>
                  <a:gd name="T5" fmla="*/ 3 h 79"/>
                  <a:gd name="T6" fmla="*/ 2 w 82"/>
                  <a:gd name="T7" fmla="*/ 9 h 79"/>
                  <a:gd name="T8" fmla="*/ 0 w 82"/>
                  <a:gd name="T9" fmla="*/ 13 h 79"/>
                  <a:gd name="T10" fmla="*/ 8 w 82"/>
                  <a:gd name="T11" fmla="*/ 16 h 79"/>
                  <a:gd name="T12" fmla="*/ 69 w 82"/>
                  <a:gd name="T13" fmla="*/ 71 h 79"/>
                  <a:gd name="T14" fmla="*/ 73 w 82"/>
                  <a:gd name="T15" fmla="*/ 70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79">
                    <a:moveTo>
                      <a:pt x="73" y="70"/>
                    </a:moveTo>
                    <a:cubicBezTo>
                      <a:pt x="64" y="62"/>
                      <a:pt x="12" y="12"/>
                      <a:pt x="12" y="12"/>
                    </a:cubicBezTo>
                    <a:cubicBezTo>
                      <a:pt x="12" y="12"/>
                      <a:pt x="7" y="6"/>
                      <a:pt x="9" y="3"/>
                    </a:cubicBezTo>
                    <a:cubicBezTo>
                      <a:pt x="11" y="0"/>
                      <a:pt x="2" y="9"/>
                      <a:pt x="2" y="9"/>
                    </a:cubicBezTo>
                    <a:cubicBezTo>
                      <a:pt x="0" y="13"/>
                      <a:pt x="0" y="13"/>
                      <a:pt x="0" y="13"/>
                    </a:cubicBezTo>
                    <a:cubicBezTo>
                      <a:pt x="0" y="13"/>
                      <a:pt x="3" y="11"/>
                      <a:pt x="8" y="16"/>
                    </a:cubicBezTo>
                    <a:cubicBezTo>
                      <a:pt x="13" y="21"/>
                      <a:pt x="69" y="71"/>
                      <a:pt x="69" y="71"/>
                    </a:cubicBezTo>
                    <a:cubicBezTo>
                      <a:pt x="81" y="79"/>
                      <a:pt x="82" y="78"/>
                      <a:pt x="73" y="70"/>
                    </a:cubicBezTo>
                    <a:close/>
                  </a:path>
                </a:pathLst>
              </a:custGeom>
              <a:grpFill/>
              <a:ln>
                <a:noFill/>
              </a:ln>
            </p:spPr>
            <p:txBody>
              <a:bodyPr anchor="ctr"/>
              <a:lstStyle/>
              <a:p>
                <a:pPr algn="ctr"/>
                <a:endParaRPr/>
              </a:p>
            </p:txBody>
          </p:sp>
          <p:sp>
            <p:nvSpPr>
              <p:cNvPr id="190" name="í$ḻïḋê">
                <a:extLst>
                  <a:ext uri="{FF2B5EF4-FFF2-40B4-BE49-F238E27FC236}">
                    <a16:creationId xmlns:a16="http://schemas.microsoft.com/office/drawing/2014/main" id="{5F4ADC4D-B5B9-A896-313E-DD46E50BC84A}"/>
                  </a:ext>
                </a:extLst>
              </p:cNvPr>
              <p:cNvSpPr/>
              <p:nvPr/>
            </p:nvSpPr>
            <p:spPr bwMode="auto">
              <a:xfrm>
                <a:off x="6969733" y="1332428"/>
                <a:ext cx="107538" cy="122140"/>
              </a:xfrm>
              <a:custGeom>
                <a:avLst/>
                <a:gdLst>
                  <a:gd name="T0" fmla="*/ 77 w 77"/>
                  <a:gd name="T1" fmla="*/ 75 h 88"/>
                  <a:gd name="T2" fmla="*/ 71 w 77"/>
                  <a:gd name="T3" fmla="*/ 73 h 88"/>
                  <a:gd name="T4" fmla="*/ 13 w 77"/>
                  <a:gd name="T5" fmla="*/ 11 h 88"/>
                  <a:gd name="T6" fmla="*/ 10 w 77"/>
                  <a:gd name="T7" fmla="*/ 3 h 88"/>
                  <a:gd name="T8" fmla="*/ 3 w 77"/>
                  <a:gd name="T9" fmla="*/ 7 h 88"/>
                  <a:gd name="T10" fmla="*/ 0 w 77"/>
                  <a:gd name="T11" fmla="*/ 11 h 88"/>
                  <a:gd name="T12" fmla="*/ 8 w 77"/>
                  <a:gd name="T13" fmla="*/ 15 h 88"/>
                  <a:gd name="T14" fmla="*/ 63 w 77"/>
                  <a:gd name="T15" fmla="*/ 77 h 88"/>
                  <a:gd name="T16" fmla="*/ 67 w 77"/>
                  <a:gd name="T17" fmla="*/ 84 h 88"/>
                  <a:gd name="T18" fmla="*/ 77 w 77"/>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8">
                    <a:moveTo>
                      <a:pt x="77" y="75"/>
                    </a:moveTo>
                    <a:cubicBezTo>
                      <a:pt x="77" y="75"/>
                      <a:pt x="75" y="77"/>
                      <a:pt x="71" y="73"/>
                    </a:cubicBezTo>
                    <a:cubicBezTo>
                      <a:pt x="67" y="69"/>
                      <a:pt x="13" y="11"/>
                      <a:pt x="13" y="11"/>
                    </a:cubicBezTo>
                    <a:cubicBezTo>
                      <a:pt x="13" y="11"/>
                      <a:pt x="8" y="6"/>
                      <a:pt x="10" y="3"/>
                    </a:cubicBezTo>
                    <a:cubicBezTo>
                      <a:pt x="12" y="0"/>
                      <a:pt x="3" y="7"/>
                      <a:pt x="3" y="7"/>
                    </a:cubicBezTo>
                    <a:cubicBezTo>
                      <a:pt x="0" y="11"/>
                      <a:pt x="0" y="11"/>
                      <a:pt x="0" y="11"/>
                    </a:cubicBezTo>
                    <a:cubicBezTo>
                      <a:pt x="0" y="11"/>
                      <a:pt x="4" y="10"/>
                      <a:pt x="8" y="15"/>
                    </a:cubicBezTo>
                    <a:cubicBezTo>
                      <a:pt x="13" y="20"/>
                      <a:pt x="63" y="77"/>
                      <a:pt x="63" y="77"/>
                    </a:cubicBezTo>
                    <a:cubicBezTo>
                      <a:pt x="63" y="77"/>
                      <a:pt x="68" y="81"/>
                      <a:pt x="67" y="84"/>
                    </a:cubicBezTo>
                    <a:cubicBezTo>
                      <a:pt x="67" y="88"/>
                      <a:pt x="77" y="75"/>
                      <a:pt x="77" y="75"/>
                    </a:cubicBezTo>
                    <a:close/>
                  </a:path>
                </a:pathLst>
              </a:custGeom>
              <a:grpFill/>
              <a:ln>
                <a:noFill/>
              </a:ln>
            </p:spPr>
            <p:txBody>
              <a:bodyPr anchor="ctr"/>
              <a:lstStyle/>
              <a:p>
                <a:pPr algn="ctr"/>
                <a:endParaRPr/>
              </a:p>
            </p:txBody>
          </p:sp>
          <p:sp>
            <p:nvSpPr>
              <p:cNvPr id="191" name="îŝľiḑè">
                <a:extLst>
                  <a:ext uri="{FF2B5EF4-FFF2-40B4-BE49-F238E27FC236}">
                    <a16:creationId xmlns:a16="http://schemas.microsoft.com/office/drawing/2014/main" id="{94AC1CBD-30DE-F5D1-A427-4007A4606029}"/>
                  </a:ext>
                </a:extLst>
              </p:cNvPr>
              <p:cNvSpPr/>
              <p:nvPr/>
            </p:nvSpPr>
            <p:spPr bwMode="auto">
              <a:xfrm>
                <a:off x="6945837" y="1352343"/>
                <a:ext cx="108864" cy="127450"/>
              </a:xfrm>
              <a:custGeom>
                <a:avLst/>
                <a:gdLst>
                  <a:gd name="T0" fmla="*/ 78 w 78"/>
                  <a:gd name="T1" fmla="*/ 80 h 92"/>
                  <a:gd name="T2" fmla="*/ 68 w 78"/>
                  <a:gd name="T3" fmla="*/ 77 h 92"/>
                  <a:gd name="T4" fmla="*/ 13 w 78"/>
                  <a:gd name="T5" fmla="*/ 10 h 92"/>
                  <a:gd name="T6" fmla="*/ 11 w 78"/>
                  <a:gd name="T7" fmla="*/ 3 h 92"/>
                  <a:gd name="T8" fmla="*/ 3 w 78"/>
                  <a:gd name="T9" fmla="*/ 9 h 92"/>
                  <a:gd name="T10" fmla="*/ 0 w 78"/>
                  <a:gd name="T11" fmla="*/ 13 h 92"/>
                  <a:gd name="T12" fmla="*/ 7 w 78"/>
                  <a:gd name="T13" fmla="*/ 17 h 92"/>
                  <a:gd name="T14" fmla="*/ 62 w 78"/>
                  <a:gd name="T15" fmla="*/ 81 h 92"/>
                  <a:gd name="T16" fmla="*/ 65 w 78"/>
                  <a:gd name="T17" fmla="*/ 88 h 92"/>
                  <a:gd name="T18" fmla="*/ 78 w 78"/>
                  <a:gd name="T19" fmla="*/ 8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92">
                    <a:moveTo>
                      <a:pt x="78" y="80"/>
                    </a:moveTo>
                    <a:cubicBezTo>
                      <a:pt x="78" y="80"/>
                      <a:pt x="72" y="81"/>
                      <a:pt x="68" y="77"/>
                    </a:cubicBezTo>
                    <a:cubicBezTo>
                      <a:pt x="64" y="73"/>
                      <a:pt x="13" y="10"/>
                      <a:pt x="13" y="10"/>
                    </a:cubicBezTo>
                    <a:cubicBezTo>
                      <a:pt x="13" y="10"/>
                      <a:pt x="9" y="6"/>
                      <a:pt x="11" y="3"/>
                    </a:cubicBezTo>
                    <a:cubicBezTo>
                      <a:pt x="13" y="0"/>
                      <a:pt x="3" y="9"/>
                      <a:pt x="3" y="9"/>
                    </a:cubicBezTo>
                    <a:cubicBezTo>
                      <a:pt x="0" y="13"/>
                      <a:pt x="0" y="13"/>
                      <a:pt x="0" y="13"/>
                    </a:cubicBezTo>
                    <a:cubicBezTo>
                      <a:pt x="0" y="13"/>
                      <a:pt x="3" y="12"/>
                      <a:pt x="7" y="17"/>
                    </a:cubicBezTo>
                    <a:cubicBezTo>
                      <a:pt x="12" y="23"/>
                      <a:pt x="62" y="81"/>
                      <a:pt x="62" y="81"/>
                    </a:cubicBezTo>
                    <a:cubicBezTo>
                      <a:pt x="62" y="81"/>
                      <a:pt x="65" y="84"/>
                      <a:pt x="65" y="88"/>
                    </a:cubicBezTo>
                    <a:cubicBezTo>
                      <a:pt x="64" y="92"/>
                      <a:pt x="78" y="80"/>
                      <a:pt x="78" y="80"/>
                    </a:cubicBezTo>
                    <a:close/>
                  </a:path>
                </a:pathLst>
              </a:custGeom>
              <a:grpFill/>
              <a:ln>
                <a:noFill/>
              </a:ln>
            </p:spPr>
            <p:txBody>
              <a:bodyPr anchor="ctr"/>
              <a:lstStyle/>
              <a:p>
                <a:pPr algn="ctr"/>
                <a:endParaRPr/>
              </a:p>
            </p:txBody>
          </p:sp>
          <p:sp>
            <p:nvSpPr>
              <p:cNvPr id="192" name="ïŝļiḋé">
                <a:extLst>
                  <a:ext uri="{FF2B5EF4-FFF2-40B4-BE49-F238E27FC236}">
                    <a16:creationId xmlns:a16="http://schemas.microsoft.com/office/drawing/2014/main" id="{A92F584F-D33E-5ED2-FE28-D051BFBABB6C}"/>
                  </a:ext>
                </a:extLst>
              </p:cNvPr>
              <p:cNvSpPr/>
              <p:nvPr/>
            </p:nvSpPr>
            <p:spPr bwMode="auto">
              <a:xfrm>
                <a:off x="6917956" y="1369600"/>
                <a:ext cx="108864" cy="140726"/>
              </a:xfrm>
              <a:custGeom>
                <a:avLst/>
                <a:gdLst>
                  <a:gd name="T0" fmla="*/ 78 w 78"/>
                  <a:gd name="T1" fmla="*/ 84 h 101"/>
                  <a:gd name="T2" fmla="*/ 68 w 78"/>
                  <a:gd name="T3" fmla="*/ 79 h 101"/>
                  <a:gd name="T4" fmla="*/ 16 w 78"/>
                  <a:gd name="T5" fmla="*/ 12 h 101"/>
                  <a:gd name="T6" fmla="*/ 13 w 78"/>
                  <a:gd name="T7" fmla="*/ 3 h 101"/>
                  <a:gd name="T8" fmla="*/ 6 w 78"/>
                  <a:gd name="T9" fmla="*/ 12 h 101"/>
                  <a:gd name="T10" fmla="*/ 0 w 78"/>
                  <a:gd name="T11" fmla="*/ 15 h 101"/>
                  <a:gd name="T12" fmla="*/ 8 w 78"/>
                  <a:gd name="T13" fmla="*/ 20 h 101"/>
                  <a:gd name="T14" fmla="*/ 59 w 78"/>
                  <a:gd name="T15" fmla="*/ 89 h 101"/>
                  <a:gd name="T16" fmla="*/ 60 w 78"/>
                  <a:gd name="T17" fmla="*/ 98 h 101"/>
                  <a:gd name="T18" fmla="*/ 78 w 78"/>
                  <a:gd name="T19" fmla="*/ 84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101">
                    <a:moveTo>
                      <a:pt x="78" y="84"/>
                    </a:moveTo>
                    <a:cubicBezTo>
                      <a:pt x="78" y="84"/>
                      <a:pt x="72" y="84"/>
                      <a:pt x="68" y="79"/>
                    </a:cubicBezTo>
                    <a:cubicBezTo>
                      <a:pt x="64" y="75"/>
                      <a:pt x="16" y="12"/>
                      <a:pt x="16" y="12"/>
                    </a:cubicBezTo>
                    <a:cubicBezTo>
                      <a:pt x="16" y="12"/>
                      <a:pt x="11" y="6"/>
                      <a:pt x="13" y="3"/>
                    </a:cubicBezTo>
                    <a:cubicBezTo>
                      <a:pt x="16" y="0"/>
                      <a:pt x="6" y="12"/>
                      <a:pt x="6" y="12"/>
                    </a:cubicBezTo>
                    <a:cubicBezTo>
                      <a:pt x="0" y="15"/>
                      <a:pt x="0" y="15"/>
                      <a:pt x="0" y="15"/>
                    </a:cubicBezTo>
                    <a:cubicBezTo>
                      <a:pt x="0" y="15"/>
                      <a:pt x="3" y="14"/>
                      <a:pt x="8" y="20"/>
                    </a:cubicBezTo>
                    <a:cubicBezTo>
                      <a:pt x="12" y="25"/>
                      <a:pt x="59" y="89"/>
                      <a:pt x="59" y="89"/>
                    </a:cubicBezTo>
                    <a:cubicBezTo>
                      <a:pt x="59" y="89"/>
                      <a:pt x="64" y="93"/>
                      <a:pt x="60" y="98"/>
                    </a:cubicBezTo>
                    <a:cubicBezTo>
                      <a:pt x="59" y="101"/>
                      <a:pt x="78" y="84"/>
                      <a:pt x="78" y="84"/>
                    </a:cubicBezTo>
                    <a:close/>
                  </a:path>
                </a:pathLst>
              </a:custGeom>
              <a:grpFill/>
              <a:ln>
                <a:noFill/>
              </a:ln>
            </p:spPr>
            <p:txBody>
              <a:bodyPr anchor="ctr"/>
              <a:lstStyle/>
              <a:p>
                <a:pPr algn="ctr"/>
                <a:endParaRPr/>
              </a:p>
            </p:txBody>
          </p:sp>
          <p:sp>
            <p:nvSpPr>
              <p:cNvPr id="193" name="íṩľîďé">
                <a:extLst>
                  <a:ext uri="{FF2B5EF4-FFF2-40B4-BE49-F238E27FC236}">
                    <a16:creationId xmlns:a16="http://schemas.microsoft.com/office/drawing/2014/main" id="{8533FDC0-EB62-1E41-4836-8B0527811C5C}"/>
                  </a:ext>
                </a:extLst>
              </p:cNvPr>
              <p:cNvSpPr/>
              <p:nvPr/>
            </p:nvSpPr>
            <p:spPr bwMode="auto">
              <a:xfrm>
                <a:off x="6195734" y="1466517"/>
                <a:ext cx="104883" cy="90278"/>
              </a:xfrm>
              <a:custGeom>
                <a:avLst/>
                <a:gdLst>
                  <a:gd name="T0" fmla="*/ 68 w 75"/>
                  <a:gd name="T1" fmla="*/ 2 h 65"/>
                  <a:gd name="T2" fmla="*/ 67 w 75"/>
                  <a:gd name="T3" fmla="*/ 5 h 65"/>
                  <a:gd name="T4" fmla="*/ 59 w 75"/>
                  <a:gd name="T5" fmla="*/ 17 h 65"/>
                  <a:gd name="T6" fmla="*/ 64 w 75"/>
                  <a:gd name="T7" fmla="*/ 22 h 65"/>
                  <a:gd name="T8" fmla="*/ 72 w 75"/>
                  <a:gd name="T9" fmla="*/ 31 h 65"/>
                  <a:gd name="T10" fmla="*/ 73 w 75"/>
                  <a:gd name="T11" fmla="*/ 39 h 65"/>
                  <a:gd name="T12" fmla="*/ 69 w 75"/>
                  <a:gd name="T13" fmla="*/ 41 h 65"/>
                  <a:gd name="T14" fmla="*/ 58 w 75"/>
                  <a:gd name="T15" fmla="*/ 40 h 65"/>
                  <a:gd name="T16" fmla="*/ 58 w 75"/>
                  <a:gd name="T17" fmla="*/ 34 h 65"/>
                  <a:gd name="T18" fmla="*/ 48 w 75"/>
                  <a:gd name="T19" fmla="*/ 27 h 65"/>
                  <a:gd name="T20" fmla="*/ 44 w 75"/>
                  <a:gd name="T21" fmla="*/ 38 h 65"/>
                  <a:gd name="T22" fmla="*/ 52 w 75"/>
                  <a:gd name="T23" fmla="*/ 41 h 65"/>
                  <a:gd name="T24" fmla="*/ 52 w 75"/>
                  <a:gd name="T25" fmla="*/ 51 h 65"/>
                  <a:gd name="T26" fmla="*/ 45 w 75"/>
                  <a:gd name="T27" fmla="*/ 51 h 65"/>
                  <a:gd name="T28" fmla="*/ 26 w 75"/>
                  <a:gd name="T29" fmla="*/ 48 h 65"/>
                  <a:gd name="T30" fmla="*/ 16 w 75"/>
                  <a:gd name="T31" fmla="*/ 55 h 65"/>
                  <a:gd name="T32" fmla="*/ 5 w 75"/>
                  <a:gd name="T33" fmla="*/ 65 h 65"/>
                  <a:gd name="T34" fmla="*/ 4 w 75"/>
                  <a:gd name="T35" fmla="*/ 64 h 65"/>
                  <a:gd name="T36" fmla="*/ 6 w 75"/>
                  <a:gd name="T37" fmla="*/ 59 h 65"/>
                  <a:gd name="T38" fmla="*/ 17 w 75"/>
                  <a:gd name="T39" fmla="*/ 48 h 65"/>
                  <a:gd name="T40" fmla="*/ 19 w 75"/>
                  <a:gd name="T41" fmla="*/ 33 h 65"/>
                  <a:gd name="T42" fmla="*/ 33 w 75"/>
                  <a:gd name="T43" fmla="*/ 28 h 65"/>
                  <a:gd name="T44" fmla="*/ 38 w 75"/>
                  <a:gd name="T45" fmla="*/ 24 h 65"/>
                  <a:gd name="T46" fmla="*/ 28 w 75"/>
                  <a:gd name="T47" fmla="*/ 21 h 65"/>
                  <a:gd name="T48" fmla="*/ 23 w 75"/>
                  <a:gd name="T49" fmla="*/ 21 h 65"/>
                  <a:gd name="T50" fmla="*/ 16 w 75"/>
                  <a:gd name="T51" fmla="*/ 21 h 65"/>
                  <a:gd name="T52" fmla="*/ 10 w 75"/>
                  <a:gd name="T53" fmla="*/ 27 h 65"/>
                  <a:gd name="T54" fmla="*/ 3 w 75"/>
                  <a:gd name="T55" fmla="*/ 30 h 65"/>
                  <a:gd name="T56" fmla="*/ 1 w 75"/>
                  <a:gd name="T57" fmla="*/ 24 h 65"/>
                  <a:gd name="T58" fmla="*/ 9 w 75"/>
                  <a:gd name="T59" fmla="*/ 13 h 65"/>
                  <a:gd name="T60" fmla="*/ 13 w 75"/>
                  <a:gd name="T61" fmla="*/ 10 h 65"/>
                  <a:gd name="T62" fmla="*/ 19 w 75"/>
                  <a:gd name="T63" fmla="*/ 14 h 65"/>
                  <a:gd name="T64" fmla="*/ 23 w 75"/>
                  <a:gd name="T65" fmla="*/ 14 h 65"/>
                  <a:gd name="T66" fmla="*/ 42 w 75"/>
                  <a:gd name="T67" fmla="*/ 15 h 65"/>
                  <a:gd name="T68" fmla="*/ 46 w 75"/>
                  <a:gd name="T69" fmla="*/ 16 h 65"/>
                  <a:gd name="T70" fmla="*/ 50 w 75"/>
                  <a:gd name="T71" fmla="*/ 14 h 65"/>
                  <a:gd name="T72" fmla="*/ 65 w 75"/>
                  <a:gd name="T73" fmla="*/ 2 h 65"/>
                  <a:gd name="T74" fmla="*/ 68 w 75"/>
                  <a:gd name="T75" fmla="*/ 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5" h="65">
                    <a:moveTo>
                      <a:pt x="68" y="2"/>
                    </a:moveTo>
                    <a:cubicBezTo>
                      <a:pt x="69" y="3"/>
                      <a:pt x="68" y="4"/>
                      <a:pt x="67" y="5"/>
                    </a:cubicBezTo>
                    <a:cubicBezTo>
                      <a:pt x="66" y="7"/>
                      <a:pt x="58" y="14"/>
                      <a:pt x="59" y="17"/>
                    </a:cubicBezTo>
                    <a:cubicBezTo>
                      <a:pt x="59" y="19"/>
                      <a:pt x="63" y="21"/>
                      <a:pt x="64" y="22"/>
                    </a:cubicBezTo>
                    <a:cubicBezTo>
                      <a:pt x="67" y="25"/>
                      <a:pt x="70" y="28"/>
                      <a:pt x="72" y="31"/>
                    </a:cubicBezTo>
                    <a:cubicBezTo>
                      <a:pt x="73" y="33"/>
                      <a:pt x="75" y="36"/>
                      <a:pt x="73" y="39"/>
                    </a:cubicBezTo>
                    <a:cubicBezTo>
                      <a:pt x="72" y="40"/>
                      <a:pt x="71" y="41"/>
                      <a:pt x="69" y="41"/>
                    </a:cubicBezTo>
                    <a:cubicBezTo>
                      <a:pt x="66" y="42"/>
                      <a:pt x="59" y="43"/>
                      <a:pt x="58" y="40"/>
                    </a:cubicBezTo>
                    <a:cubicBezTo>
                      <a:pt x="56" y="38"/>
                      <a:pt x="59" y="36"/>
                      <a:pt x="58" y="34"/>
                    </a:cubicBezTo>
                    <a:cubicBezTo>
                      <a:pt x="58" y="31"/>
                      <a:pt x="53" y="24"/>
                      <a:pt x="48" y="27"/>
                    </a:cubicBezTo>
                    <a:cubicBezTo>
                      <a:pt x="45" y="29"/>
                      <a:pt x="44" y="33"/>
                      <a:pt x="44" y="38"/>
                    </a:cubicBezTo>
                    <a:cubicBezTo>
                      <a:pt x="44" y="43"/>
                      <a:pt x="48" y="40"/>
                      <a:pt x="52" y="41"/>
                    </a:cubicBezTo>
                    <a:cubicBezTo>
                      <a:pt x="54" y="42"/>
                      <a:pt x="54" y="48"/>
                      <a:pt x="52" y="51"/>
                    </a:cubicBezTo>
                    <a:cubicBezTo>
                      <a:pt x="50" y="53"/>
                      <a:pt x="47" y="52"/>
                      <a:pt x="45" y="51"/>
                    </a:cubicBezTo>
                    <a:cubicBezTo>
                      <a:pt x="41" y="49"/>
                      <a:pt x="31" y="46"/>
                      <a:pt x="26" y="48"/>
                    </a:cubicBezTo>
                    <a:cubicBezTo>
                      <a:pt x="22" y="49"/>
                      <a:pt x="19" y="53"/>
                      <a:pt x="16" y="55"/>
                    </a:cubicBezTo>
                    <a:cubicBezTo>
                      <a:pt x="14" y="57"/>
                      <a:pt x="7" y="65"/>
                      <a:pt x="5" y="65"/>
                    </a:cubicBezTo>
                    <a:cubicBezTo>
                      <a:pt x="5" y="64"/>
                      <a:pt x="5" y="64"/>
                      <a:pt x="4" y="64"/>
                    </a:cubicBezTo>
                    <a:cubicBezTo>
                      <a:pt x="3" y="62"/>
                      <a:pt x="5" y="60"/>
                      <a:pt x="6" y="59"/>
                    </a:cubicBezTo>
                    <a:cubicBezTo>
                      <a:pt x="10" y="56"/>
                      <a:pt x="15" y="53"/>
                      <a:pt x="17" y="48"/>
                    </a:cubicBezTo>
                    <a:cubicBezTo>
                      <a:pt x="18" y="43"/>
                      <a:pt x="15" y="35"/>
                      <a:pt x="19" y="33"/>
                    </a:cubicBezTo>
                    <a:cubicBezTo>
                      <a:pt x="22" y="31"/>
                      <a:pt x="29" y="29"/>
                      <a:pt x="33" y="28"/>
                    </a:cubicBezTo>
                    <a:cubicBezTo>
                      <a:pt x="35" y="27"/>
                      <a:pt x="38" y="27"/>
                      <a:pt x="38" y="24"/>
                    </a:cubicBezTo>
                    <a:cubicBezTo>
                      <a:pt x="36" y="21"/>
                      <a:pt x="32" y="21"/>
                      <a:pt x="28" y="21"/>
                    </a:cubicBezTo>
                    <a:cubicBezTo>
                      <a:pt x="27" y="21"/>
                      <a:pt x="25" y="21"/>
                      <a:pt x="23" y="21"/>
                    </a:cubicBezTo>
                    <a:cubicBezTo>
                      <a:pt x="21" y="20"/>
                      <a:pt x="18" y="20"/>
                      <a:pt x="16" y="21"/>
                    </a:cubicBezTo>
                    <a:cubicBezTo>
                      <a:pt x="14" y="22"/>
                      <a:pt x="12" y="25"/>
                      <a:pt x="10" y="27"/>
                    </a:cubicBezTo>
                    <a:cubicBezTo>
                      <a:pt x="9" y="28"/>
                      <a:pt x="6" y="31"/>
                      <a:pt x="3" y="30"/>
                    </a:cubicBezTo>
                    <a:cubicBezTo>
                      <a:pt x="1" y="30"/>
                      <a:pt x="0" y="27"/>
                      <a:pt x="1" y="24"/>
                    </a:cubicBezTo>
                    <a:cubicBezTo>
                      <a:pt x="3" y="21"/>
                      <a:pt x="6" y="16"/>
                      <a:pt x="9" y="13"/>
                    </a:cubicBezTo>
                    <a:cubicBezTo>
                      <a:pt x="10" y="12"/>
                      <a:pt x="11" y="9"/>
                      <a:pt x="13" y="10"/>
                    </a:cubicBezTo>
                    <a:cubicBezTo>
                      <a:pt x="16" y="10"/>
                      <a:pt x="16" y="14"/>
                      <a:pt x="19" y="14"/>
                    </a:cubicBezTo>
                    <a:cubicBezTo>
                      <a:pt x="20" y="15"/>
                      <a:pt x="21" y="14"/>
                      <a:pt x="23" y="14"/>
                    </a:cubicBezTo>
                    <a:cubicBezTo>
                      <a:pt x="29" y="13"/>
                      <a:pt x="36" y="13"/>
                      <a:pt x="42" y="15"/>
                    </a:cubicBezTo>
                    <a:cubicBezTo>
                      <a:pt x="43" y="15"/>
                      <a:pt x="45" y="16"/>
                      <a:pt x="46" y="16"/>
                    </a:cubicBezTo>
                    <a:cubicBezTo>
                      <a:pt x="48" y="15"/>
                      <a:pt x="49" y="15"/>
                      <a:pt x="50" y="14"/>
                    </a:cubicBezTo>
                    <a:cubicBezTo>
                      <a:pt x="56" y="11"/>
                      <a:pt x="60" y="6"/>
                      <a:pt x="65" y="2"/>
                    </a:cubicBezTo>
                    <a:cubicBezTo>
                      <a:pt x="66" y="2"/>
                      <a:pt x="68" y="0"/>
                      <a:pt x="68" y="2"/>
                    </a:cubicBezTo>
                    <a:close/>
                  </a:path>
                </a:pathLst>
              </a:custGeom>
              <a:grpFill/>
              <a:ln>
                <a:noFill/>
              </a:ln>
            </p:spPr>
            <p:txBody>
              <a:bodyPr anchor="ctr"/>
              <a:lstStyle/>
              <a:p>
                <a:pPr algn="ctr"/>
                <a:endParaRPr/>
              </a:p>
            </p:txBody>
          </p:sp>
          <p:sp>
            <p:nvSpPr>
              <p:cNvPr id="194" name="iṩľíďê">
                <a:extLst>
                  <a:ext uri="{FF2B5EF4-FFF2-40B4-BE49-F238E27FC236}">
                    <a16:creationId xmlns:a16="http://schemas.microsoft.com/office/drawing/2014/main" id="{51D67BE7-217E-1E2F-17F9-2CD3D7B65E07}"/>
                  </a:ext>
                </a:extLst>
              </p:cNvPr>
              <p:cNvSpPr/>
              <p:nvPr/>
            </p:nvSpPr>
            <p:spPr bwMode="auto">
              <a:xfrm>
                <a:off x="6769264" y="1467843"/>
                <a:ext cx="120814" cy="116830"/>
              </a:xfrm>
              <a:custGeom>
                <a:avLst/>
                <a:gdLst>
                  <a:gd name="T0" fmla="*/ 44 w 87"/>
                  <a:gd name="T1" fmla="*/ 5 h 84"/>
                  <a:gd name="T2" fmla="*/ 62 w 87"/>
                  <a:gd name="T3" fmla="*/ 11 h 84"/>
                  <a:gd name="T4" fmla="*/ 56 w 87"/>
                  <a:gd name="T5" fmla="*/ 4 h 84"/>
                  <a:gd name="T6" fmla="*/ 63 w 87"/>
                  <a:gd name="T7" fmla="*/ 22 h 84"/>
                  <a:gd name="T8" fmla="*/ 69 w 87"/>
                  <a:gd name="T9" fmla="*/ 29 h 84"/>
                  <a:gd name="T10" fmla="*/ 86 w 87"/>
                  <a:gd name="T11" fmla="*/ 33 h 84"/>
                  <a:gd name="T12" fmla="*/ 73 w 87"/>
                  <a:gd name="T13" fmla="*/ 39 h 84"/>
                  <a:gd name="T14" fmla="*/ 55 w 87"/>
                  <a:gd name="T15" fmla="*/ 38 h 84"/>
                  <a:gd name="T16" fmla="*/ 41 w 87"/>
                  <a:gd name="T17" fmla="*/ 45 h 84"/>
                  <a:gd name="T18" fmla="*/ 17 w 87"/>
                  <a:gd name="T19" fmla="*/ 51 h 84"/>
                  <a:gd name="T20" fmla="*/ 37 w 87"/>
                  <a:gd name="T21" fmla="*/ 42 h 84"/>
                  <a:gd name="T22" fmla="*/ 27 w 87"/>
                  <a:gd name="T23" fmla="*/ 23 h 84"/>
                  <a:gd name="T24" fmla="*/ 28 w 87"/>
                  <a:gd name="T25" fmla="*/ 15 h 84"/>
                  <a:gd name="T26" fmla="*/ 36 w 87"/>
                  <a:gd name="T27" fmla="*/ 33 h 84"/>
                  <a:gd name="T28" fmla="*/ 42 w 87"/>
                  <a:gd name="T29" fmla="*/ 37 h 84"/>
                  <a:gd name="T30" fmla="*/ 44 w 87"/>
                  <a:gd name="T31" fmla="*/ 25 h 84"/>
                  <a:gd name="T32" fmla="*/ 54 w 87"/>
                  <a:gd name="T33" fmla="*/ 21 h 84"/>
                  <a:gd name="T34" fmla="*/ 41 w 87"/>
                  <a:gd name="T35" fmla="*/ 2 h 84"/>
                  <a:gd name="T36" fmla="*/ 17 w 87"/>
                  <a:gd name="T37" fmla="*/ 33 h 84"/>
                  <a:gd name="T38" fmla="*/ 23 w 87"/>
                  <a:gd name="T39" fmla="*/ 38 h 84"/>
                  <a:gd name="T40" fmla="*/ 57 w 87"/>
                  <a:gd name="T41" fmla="*/ 48 h 84"/>
                  <a:gd name="T42" fmla="*/ 30 w 87"/>
                  <a:gd name="T43" fmla="*/ 60 h 84"/>
                  <a:gd name="T44" fmla="*/ 35 w 87"/>
                  <a:gd name="T45" fmla="*/ 61 h 84"/>
                  <a:gd name="T46" fmla="*/ 50 w 87"/>
                  <a:gd name="T47" fmla="*/ 63 h 84"/>
                  <a:gd name="T48" fmla="*/ 49 w 87"/>
                  <a:gd name="T49" fmla="*/ 70 h 84"/>
                  <a:gd name="T50" fmla="*/ 68 w 87"/>
                  <a:gd name="T51" fmla="*/ 64 h 84"/>
                  <a:gd name="T52" fmla="*/ 67 w 87"/>
                  <a:gd name="T53" fmla="*/ 60 h 84"/>
                  <a:gd name="T54" fmla="*/ 55 w 87"/>
                  <a:gd name="T55" fmla="*/ 57 h 84"/>
                  <a:gd name="T56" fmla="*/ 63 w 87"/>
                  <a:gd name="T57" fmla="*/ 51 h 84"/>
                  <a:gd name="T58" fmla="*/ 6 w 87"/>
                  <a:gd name="T59" fmla="*/ 54 h 84"/>
                  <a:gd name="T60" fmla="*/ 3 w 87"/>
                  <a:gd name="T61" fmla="*/ 65 h 84"/>
                  <a:gd name="T62" fmla="*/ 6 w 87"/>
                  <a:gd name="T63" fmla="*/ 54 h 84"/>
                  <a:gd name="T64" fmla="*/ 61 w 87"/>
                  <a:gd name="T65" fmla="*/ 74 h 84"/>
                  <a:gd name="T66" fmla="*/ 45 w 87"/>
                  <a:gd name="T67" fmla="*/ 84 h 84"/>
                  <a:gd name="T68" fmla="*/ 42 w 87"/>
                  <a:gd name="T69" fmla="*/ 74 h 84"/>
                  <a:gd name="T70" fmla="*/ 44 w 87"/>
                  <a:gd name="T71" fmla="*/ 79 h 84"/>
                  <a:gd name="T72" fmla="*/ 59 w 87"/>
                  <a:gd name="T73" fmla="*/ 7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7" h="84">
                    <a:moveTo>
                      <a:pt x="41" y="2"/>
                    </a:moveTo>
                    <a:cubicBezTo>
                      <a:pt x="43" y="0"/>
                      <a:pt x="44" y="3"/>
                      <a:pt x="44" y="5"/>
                    </a:cubicBezTo>
                    <a:cubicBezTo>
                      <a:pt x="43" y="8"/>
                      <a:pt x="42" y="12"/>
                      <a:pt x="44" y="13"/>
                    </a:cubicBezTo>
                    <a:cubicBezTo>
                      <a:pt x="47" y="15"/>
                      <a:pt x="62" y="18"/>
                      <a:pt x="62" y="11"/>
                    </a:cubicBezTo>
                    <a:cubicBezTo>
                      <a:pt x="61" y="9"/>
                      <a:pt x="59" y="9"/>
                      <a:pt x="57" y="9"/>
                    </a:cubicBezTo>
                    <a:cubicBezTo>
                      <a:pt x="53" y="9"/>
                      <a:pt x="54" y="6"/>
                      <a:pt x="56" y="4"/>
                    </a:cubicBezTo>
                    <a:cubicBezTo>
                      <a:pt x="60" y="2"/>
                      <a:pt x="66" y="1"/>
                      <a:pt x="67" y="6"/>
                    </a:cubicBezTo>
                    <a:cubicBezTo>
                      <a:pt x="68" y="8"/>
                      <a:pt x="64" y="20"/>
                      <a:pt x="63" y="22"/>
                    </a:cubicBezTo>
                    <a:cubicBezTo>
                      <a:pt x="63" y="24"/>
                      <a:pt x="61" y="26"/>
                      <a:pt x="62" y="28"/>
                    </a:cubicBezTo>
                    <a:cubicBezTo>
                      <a:pt x="63" y="30"/>
                      <a:pt x="67" y="29"/>
                      <a:pt x="69" y="29"/>
                    </a:cubicBezTo>
                    <a:cubicBezTo>
                      <a:pt x="74" y="29"/>
                      <a:pt x="82" y="27"/>
                      <a:pt x="85" y="29"/>
                    </a:cubicBezTo>
                    <a:cubicBezTo>
                      <a:pt x="86" y="30"/>
                      <a:pt x="86" y="31"/>
                      <a:pt x="86" y="33"/>
                    </a:cubicBezTo>
                    <a:cubicBezTo>
                      <a:pt x="87" y="37"/>
                      <a:pt x="83" y="37"/>
                      <a:pt x="80" y="38"/>
                    </a:cubicBezTo>
                    <a:cubicBezTo>
                      <a:pt x="78" y="38"/>
                      <a:pt x="75" y="40"/>
                      <a:pt x="73" y="39"/>
                    </a:cubicBezTo>
                    <a:cubicBezTo>
                      <a:pt x="72" y="38"/>
                      <a:pt x="73" y="35"/>
                      <a:pt x="72" y="34"/>
                    </a:cubicBezTo>
                    <a:cubicBezTo>
                      <a:pt x="70" y="32"/>
                      <a:pt x="58" y="37"/>
                      <a:pt x="55" y="38"/>
                    </a:cubicBezTo>
                    <a:cubicBezTo>
                      <a:pt x="52" y="39"/>
                      <a:pt x="48" y="39"/>
                      <a:pt x="46" y="41"/>
                    </a:cubicBezTo>
                    <a:cubicBezTo>
                      <a:pt x="44" y="42"/>
                      <a:pt x="42" y="43"/>
                      <a:pt x="41" y="45"/>
                    </a:cubicBezTo>
                    <a:cubicBezTo>
                      <a:pt x="38" y="50"/>
                      <a:pt x="24" y="51"/>
                      <a:pt x="17" y="53"/>
                    </a:cubicBezTo>
                    <a:cubicBezTo>
                      <a:pt x="15" y="53"/>
                      <a:pt x="16" y="51"/>
                      <a:pt x="17" y="51"/>
                    </a:cubicBezTo>
                    <a:cubicBezTo>
                      <a:pt x="25" y="48"/>
                      <a:pt x="27" y="45"/>
                      <a:pt x="35" y="43"/>
                    </a:cubicBezTo>
                    <a:cubicBezTo>
                      <a:pt x="36" y="43"/>
                      <a:pt x="37" y="43"/>
                      <a:pt x="37" y="42"/>
                    </a:cubicBezTo>
                    <a:cubicBezTo>
                      <a:pt x="38" y="40"/>
                      <a:pt x="34" y="38"/>
                      <a:pt x="33" y="37"/>
                    </a:cubicBezTo>
                    <a:cubicBezTo>
                      <a:pt x="30" y="34"/>
                      <a:pt x="28" y="28"/>
                      <a:pt x="27" y="23"/>
                    </a:cubicBezTo>
                    <a:cubicBezTo>
                      <a:pt x="27" y="21"/>
                      <a:pt x="26" y="16"/>
                      <a:pt x="27" y="15"/>
                    </a:cubicBezTo>
                    <a:cubicBezTo>
                      <a:pt x="27" y="15"/>
                      <a:pt x="27" y="15"/>
                      <a:pt x="28" y="15"/>
                    </a:cubicBezTo>
                    <a:cubicBezTo>
                      <a:pt x="29" y="15"/>
                      <a:pt x="30" y="17"/>
                      <a:pt x="30" y="19"/>
                    </a:cubicBezTo>
                    <a:cubicBezTo>
                      <a:pt x="32" y="23"/>
                      <a:pt x="34" y="29"/>
                      <a:pt x="36" y="33"/>
                    </a:cubicBezTo>
                    <a:cubicBezTo>
                      <a:pt x="37" y="35"/>
                      <a:pt x="38" y="39"/>
                      <a:pt x="40" y="39"/>
                    </a:cubicBezTo>
                    <a:cubicBezTo>
                      <a:pt x="41" y="39"/>
                      <a:pt x="42" y="37"/>
                      <a:pt x="42" y="37"/>
                    </a:cubicBezTo>
                    <a:cubicBezTo>
                      <a:pt x="45" y="33"/>
                      <a:pt x="41" y="29"/>
                      <a:pt x="42" y="25"/>
                    </a:cubicBezTo>
                    <a:cubicBezTo>
                      <a:pt x="42" y="24"/>
                      <a:pt x="43" y="24"/>
                      <a:pt x="44" y="25"/>
                    </a:cubicBezTo>
                    <a:cubicBezTo>
                      <a:pt x="45" y="26"/>
                      <a:pt x="46" y="29"/>
                      <a:pt x="47" y="30"/>
                    </a:cubicBezTo>
                    <a:cubicBezTo>
                      <a:pt x="50" y="31"/>
                      <a:pt x="55" y="23"/>
                      <a:pt x="54" y="21"/>
                    </a:cubicBezTo>
                    <a:cubicBezTo>
                      <a:pt x="52" y="19"/>
                      <a:pt x="42" y="20"/>
                      <a:pt x="39" y="19"/>
                    </a:cubicBezTo>
                    <a:cubicBezTo>
                      <a:pt x="33" y="17"/>
                      <a:pt x="37" y="4"/>
                      <a:pt x="41" y="2"/>
                    </a:cubicBezTo>
                    <a:close/>
                    <a:moveTo>
                      <a:pt x="19" y="31"/>
                    </a:moveTo>
                    <a:cubicBezTo>
                      <a:pt x="17" y="29"/>
                      <a:pt x="17" y="31"/>
                      <a:pt x="17" y="33"/>
                    </a:cubicBezTo>
                    <a:cubicBezTo>
                      <a:pt x="17" y="37"/>
                      <a:pt x="19" y="44"/>
                      <a:pt x="22" y="42"/>
                    </a:cubicBezTo>
                    <a:cubicBezTo>
                      <a:pt x="24" y="42"/>
                      <a:pt x="24" y="40"/>
                      <a:pt x="23" y="38"/>
                    </a:cubicBezTo>
                    <a:cubicBezTo>
                      <a:pt x="23" y="36"/>
                      <a:pt x="21" y="33"/>
                      <a:pt x="19" y="31"/>
                    </a:cubicBezTo>
                    <a:close/>
                    <a:moveTo>
                      <a:pt x="57" y="48"/>
                    </a:moveTo>
                    <a:cubicBezTo>
                      <a:pt x="55" y="49"/>
                      <a:pt x="52" y="49"/>
                      <a:pt x="50" y="49"/>
                    </a:cubicBezTo>
                    <a:cubicBezTo>
                      <a:pt x="42" y="52"/>
                      <a:pt x="36" y="51"/>
                      <a:pt x="30" y="60"/>
                    </a:cubicBezTo>
                    <a:cubicBezTo>
                      <a:pt x="31" y="60"/>
                      <a:pt x="31" y="60"/>
                      <a:pt x="31" y="60"/>
                    </a:cubicBezTo>
                    <a:cubicBezTo>
                      <a:pt x="31" y="62"/>
                      <a:pt x="34" y="62"/>
                      <a:pt x="35" y="61"/>
                    </a:cubicBezTo>
                    <a:cubicBezTo>
                      <a:pt x="37" y="60"/>
                      <a:pt x="45" y="57"/>
                      <a:pt x="47" y="57"/>
                    </a:cubicBezTo>
                    <a:cubicBezTo>
                      <a:pt x="50" y="57"/>
                      <a:pt x="48" y="61"/>
                      <a:pt x="50" y="63"/>
                    </a:cubicBezTo>
                    <a:cubicBezTo>
                      <a:pt x="51" y="64"/>
                      <a:pt x="54" y="64"/>
                      <a:pt x="54" y="66"/>
                    </a:cubicBezTo>
                    <a:cubicBezTo>
                      <a:pt x="54" y="67"/>
                      <a:pt x="50" y="68"/>
                      <a:pt x="49" y="70"/>
                    </a:cubicBezTo>
                    <a:cubicBezTo>
                      <a:pt x="48" y="71"/>
                      <a:pt x="48" y="71"/>
                      <a:pt x="50" y="71"/>
                    </a:cubicBezTo>
                    <a:cubicBezTo>
                      <a:pt x="56" y="70"/>
                      <a:pt x="62" y="65"/>
                      <a:pt x="68" y="64"/>
                    </a:cubicBezTo>
                    <a:cubicBezTo>
                      <a:pt x="69" y="64"/>
                      <a:pt x="70" y="64"/>
                      <a:pt x="70" y="63"/>
                    </a:cubicBezTo>
                    <a:cubicBezTo>
                      <a:pt x="72" y="61"/>
                      <a:pt x="68" y="60"/>
                      <a:pt x="67" y="60"/>
                    </a:cubicBezTo>
                    <a:cubicBezTo>
                      <a:pt x="63" y="60"/>
                      <a:pt x="58" y="61"/>
                      <a:pt x="55" y="60"/>
                    </a:cubicBezTo>
                    <a:cubicBezTo>
                      <a:pt x="55" y="59"/>
                      <a:pt x="54" y="58"/>
                      <a:pt x="55" y="57"/>
                    </a:cubicBezTo>
                    <a:cubicBezTo>
                      <a:pt x="55" y="54"/>
                      <a:pt x="60" y="54"/>
                      <a:pt x="62" y="53"/>
                    </a:cubicBezTo>
                    <a:cubicBezTo>
                      <a:pt x="63" y="52"/>
                      <a:pt x="63" y="52"/>
                      <a:pt x="63" y="51"/>
                    </a:cubicBezTo>
                    <a:cubicBezTo>
                      <a:pt x="63" y="49"/>
                      <a:pt x="60" y="48"/>
                      <a:pt x="57" y="48"/>
                    </a:cubicBezTo>
                    <a:close/>
                    <a:moveTo>
                      <a:pt x="6" y="54"/>
                    </a:moveTo>
                    <a:cubicBezTo>
                      <a:pt x="8" y="56"/>
                      <a:pt x="9" y="63"/>
                      <a:pt x="7" y="65"/>
                    </a:cubicBezTo>
                    <a:cubicBezTo>
                      <a:pt x="6" y="67"/>
                      <a:pt x="4" y="67"/>
                      <a:pt x="3" y="65"/>
                    </a:cubicBezTo>
                    <a:cubicBezTo>
                      <a:pt x="0" y="63"/>
                      <a:pt x="0" y="57"/>
                      <a:pt x="2" y="54"/>
                    </a:cubicBezTo>
                    <a:cubicBezTo>
                      <a:pt x="3" y="53"/>
                      <a:pt x="4" y="52"/>
                      <a:pt x="6" y="54"/>
                    </a:cubicBezTo>
                    <a:close/>
                    <a:moveTo>
                      <a:pt x="59" y="73"/>
                    </a:moveTo>
                    <a:cubicBezTo>
                      <a:pt x="60" y="73"/>
                      <a:pt x="60" y="73"/>
                      <a:pt x="61" y="74"/>
                    </a:cubicBezTo>
                    <a:cubicBezTo>
                      <a:pt x="61" y="75"/>
                      <a:pt x="60" y="77"/>
                      <a:pt x="60" y="78"/>
                    </a:cubicBezTo>
                    <a:cubicBezTo>
                      <a:pt x="57" y="83"/>
                      <a:pt x="52" y="83"/>
                      <a:pt x="45" y="84"/>
                    </a:cubicBezTo>
                    <a:cubicBezTo>
                      <a:pt x="42" y="84"/>
                      <a:pt x="36" y="83"/>
                      <a:pt x="35" y="81"/>
                    </a:cubicBezTo>
                    <a:cubicBezTo>
                      <a:pt x="35" y="79"/>
                      <a:pt x="40" y="76"/>
                      <a:pt x="42" y="74"/>
                    </a:cubicBezTo>
                    <a:cubicBezTo>
                      <a:pt x="45" y="73"/>
                      <a:pt x="44" y="73"/>
                      <a:pt x="44" y="75"/>
                    </a:cubicBezTo>
                    <a:cubicBezTo>
                      <a:pt x="44" y="77"/>
                      <a:pt x="44" y="78"/>
                      <a:pt x="44" y="79"/>
                    </a:cubicBezTo>
                    <a:cubicBezTo>
                      <a:pt x="45" y="80"/>
                      <a:pt x="49" y="81"/>
                      <a:pt x="51" y="80"/>
                    </a:cubicBezTo>
                    <a:cubicBezTo>
                      <a:pt x="55" y="80"/>
                      <a:pt x="57" y="76"/>
                      <a:pt x="59" y="73"/>
                    </a:cubicBezTo>
                    <a:close/>
                  </a:path>
                </a:pathLst>
              </a:custGeom>
              <a:grpFill/>
              <a:ln>
                <a:noFill/>
              </a:ln>
            </p:spPr>
            <p:txBody>
              <a:bodyPr anchor="ctr"/>
              <a:lstStyle/>
              <a:p>
                <a:pPr algn="ctr"/>
                <a:endParaRPr/>
              </a:p>
            </p:txBody>
          </p:sp>
          <p:sp>
            <p:nvSpPr>
              <p:cNvPr id="195" name="iṥḻiďê">
                <a:extLst>
                  <a:ext uri="{FF2B5EF4-FFF2-40B4-BE49-F238E27FC236}">
                    <a16:creationId xmlns:a16="http://schemas.microsoft.com/office/drawing/2014/main" id="{BD9E1D29-40B3-0125-FD84-DEAC2C3BDEB3}"/>
                  </a:ext>
                </a:extLst>
              </p:cNvPr>
              <p:cNvSpPr/>
              <p:nvPr/>
            </p:nvSpPr>
            <p:spPr bwMode="auto">
              <a:xfrm>
                <a:off x="6363014" y="1510328"/>
                <a:ext cx="130106" cy="118158"/>
              </a:xfrm>
              <a:custGeom>
                <a:avLst/>
                <a:gdLst>
                  <a:gd name="T0" fmla="*/ 51 w 94"/>
                  <a:gd name="T1" fmla="*/ 1 h 84"/>
                  <a:gd name="T2" fmla="*/ 57 w 94"/>
                  <a:gd name="T3" fmla="*/ 8 h 84"/>
                  <a:gd name="T4" fmla="*/ 69 w 94"/>
                  <a:gd name="T5" fmla="*/ 11 h 84"/>
                  <a:gd name="T6" fmla="*/ 65 w 94"/>
                  <a:gd name="T7" fmla="*/ 15 h 84"/>
                  <a:gd name="T8" fmla="*/ 52 w 94"/>
                  <a:gd name="T9" fmla="*/ 14 h 84"/>
                  <a:gd name="T10" fmla="*/ 46 w 94"/>
                  <a:gd name="T11" fmla="*/ 20 h 84"/>
                  <a:gd name="T12" fmla="*/ 31 w 94"/>
                  <a:gd name="T13" fmla="*/ 34 h 84"/>
                  <a:gd name="T14" fmla="*/ 21 w 94"/>
                  <a:gd name="T15" fmla="*/ 37 h 84"/>
                  <a:gd name="T16" fmla="*/ 25 w 94"/>
                  <a:gd name="T17" fmla="*/ 30 h 84"/>
                  <a:gd name="T18" fmla="*/ 42 w 94"/>
                  <a:gd name="T19" fmla="*/ 15 h 84"/>
                  <a:gd name="T20" fmla="*/ 32 w 94"/>
                  <a:gd name="T21" fmla="*/ 4 h 84"/>
                  <a:gd name="T22" fmla="*/ 44 w 94"/>
                  <a:gd name="T23" fmla="*/ 3 h 84"/>
                  <a:gd name="T24" fmla="*/ 51 w 94"/>
                  <a:gd name="T25" fmla="*/ 1 h 84"/>
                  <a:gd name="T26" fmla="*/ 12 w 94"/>
                  <a:gd name="T27" fmla="*/ 35 h 84"/>
                  <a:gd name="T28" fmla="*/ 9 w 94"/>
                  <a:gd name="T29" fmla="*/ 50 h 84"/>
                  <a:gd name="T30" fmla="*/ 6 w 94"/>
                  <a:gd name="T31" fmla="*/ 54 h 84"/>
                  <a:gd name="T32" fmla="*/ 1 w 94"/>
                  <a:gd name="T33" fmla="*/ 47 h 84"/>
                  <a:gd name="T34" fmla="*/ 9 w 94"/>
                  <a:gd name="T35" fmla="*/ 30 h 84"/>
                  <a:gd name="T36" fmla="*/ 12 w 94"/>
                  <a:gd name="T37" fmla="*/ 35 h 84"/>
                  <a:gd name="T38" fmla="*/ 52 w 94"/>
                  <a:gd name="T39" fmla="*/ 30 h 84"/>
                  <a:gd name="T40" fmla="*/ 46 w 94"/>
                  <a:gd name="T41" fmla="*/ 43 h 84"/>
                  <a:gd name="T42" fmla="*/ 33 w 94"/>
                  <a:gd name="T43" fmla="*/ 51 h 84"/>
                  <a:gd name="T44" fmla="*/ 34 w 94"/>
                  <a:gd name="T45" fmla="*/ 53 h 84"/>
                  <a:gd name="T46" fmla="*/ 38 w 94"/>
                  <a:gd name="T47" fmla="*/ 55 h 84"/>
                  <a:gd name="T48" fmla="*/ 28 w 94"/>
                  <a:gd name="T49" fmla="*/ 60 h 84"/>
                  <a:gd name="T50" fmla="*/ 27 w 94"/>
                  <a:gd name="T51" fmla="*/ 62 h 84"/>
                  <a:gd name="T52" fmla="*/ 36 w 94"/>
                  <a:gd name="T53" fmla="*/ 66 h 84"/>
                  <a:gd name="T54" fmla="*/ 35 w 94"/>
                  <a:gd name="T55" fmla="*/ 76 h 84"/>
                  <a:gd name="T56" fmla="*/ 39 w 94"/>
                  <a:gd name="T57" fmla="*/ 76 h 84"/>
                  <a:gd name="T58" fmla="*/ 46 w 94"/>
                  <a:gd name="T59" fmla="*/ 67 h 84"/>
                  <a:gd name="T60" fmla="*/ 48 w 94"/>
                  <a:gd name="T61" fmla="*/ 62 h 84"/>
                  <a:gd name="T62" fmla="*/ 54 w 94"/>
                  <a:gd name="T63" fmla="*/ 61 h 84"/>
                  <a:gd name="T64" fmla="*/ 55 w 94"/>
                  <a:gd name="T65" fmla="*/ 59 h 84"/>
                  <a:gd name="T66" fmla="*/ 50 w 94"/>
                  <a:gd name="T67" fmla="*/ 55 h 84"/>
                  <a:gd name="T68" fmla="*/ 57 w 94"/>
                  <a:gd name="T69" fmla="*/ 50 h 84"/>
                  <a:gd name="T70" fmla="*/ 54 w 94"/>
                  <a:gd name="T71" fmla="*/ 41 h 84"/>
                  <a:gd name="T72" fmla="*/ 55 w 94"/>
                  <a:gd name="T73" fmla="*/ 39 h 84"/>
                  <a:gd name="T74" fmla="*/ 85 w 94"/>
                  <a:gd name="T75" fmla="*/ 41 h 84"/>
                  <a:gd name="T76" fmla="*/ 65 w 94"/>
                  <a:gd name="T77" fmla="*/ 73 h 84"/>
                  <a:gd name="T78" fmla="*/ 60 w 94"/>
                  <a:gd name="T79" fmla="*/ 76 h 84"/>
                  <a:gd name="T80" fmla="*/ 72 w 94"/>
                  <a:gd name="T81" fmla="*/ 83 h 84"/>
                  <a:gd name="T82" fmla="*/ 87 w 94"/>
                  <a:gd name="T83" fmla="*/ 57 h 84"/>
                  <a:gd name="T84" fmla="*/ 93 w 94"/>
                  <a:gd name="T85" fmla="*/ 49 h 84"/>
                  <a:gd name="T86" fmla="*/ 93 w 94"/>
                  <a:gd name="T87" fmla="*/ 33 h 84"/>
                  <a:gd name="T88" fmla="*/ 81 w 94"/>
                  <a:gd name="T89" fmla="*/ 32 h 84"/>
                  <a:gd name="T90" fmla="*/ 52 w 94"/>
                  <a:gd name="T91" fmla="*/ 30 h 84"/>
                  <a:gd name="T92" fmla="*/ 37 w 94"/>
                  <a:gd name="T93" fmla="*/ 43 h 84"/>
                  <a:gd name="T94" fmla="*/ 36 w 94"/>
                  <a:gd name="T95" fmla="*/ 45 h 84"/>
                  <a:gd name="T96" fmla="*/ 30 w 94"/>
                  <a:gd name="T97" fmla="*/ 45 h 84"/>
                  <a:gd name="T98" fmla="*/ 30 w 94"/>
                  <a:gd name="T99" fmla="*/ 43 h 84"/>
                  <a:gd name="T100" fmla="*/ 37 w 94"/>
                  <a:gd name="T101" fmla="*/ 4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4" h="84">
                    <a:moveTo>
                      <a:pt x="51" y="1"/>
                    </a:moveTo>
                    <a:cubicBezTo>
                      <a:pt x="54" y="1"/>
                      <a:pt x="54" y="6"/>
                      <a:pt x="57" y="8"/>
                    </a:cubicBezTo>
                    <a:cubicBezTo>
                      <a:pt x="60" y="10"/>
                      <a:pt x="65" y="9"/>
                      <a:pt x="69" y="11"/>
                    </a:cubicBezTo>
                    <a:cubicBezTo>
                      <a:pt x="75" y="13"/>
                      <a:pt x="69" y="16"/>
                      <a:pt x="65" y="15"/>
                    </a:cubicBezTo>
                    <a:cubicBezTo>
                      <a:pt x="62" y="15"/>
                      <a:pt x="55" y="13"/>
                      <a:pt x="52" y="14"/>
                    </a:cubicBezTo>
                    <a:cubicBezTo>
                      <a:pt x="49" y="15"/>
                      <a:pt x="47" y="18"/>
                      <a:pt x="46" y="20"/>
                    </a:cubicBezTo>
                    <a:cubicBezTo>
                      <a:pt x="42" y="24"/>
                      <a:pt x="36" y="32"/>
                      <a:pt x="31" y="34"/>
                    </a:cubicBezTo>
                    <a:cubicBezTo>
                      <a:pt x="30" y="35"/>
                      <a:pt x="23" y="39"/>
                      <a:pt x="21" y="37"/>
                    </a:cubicBezTo>
                    <a:cubicBezTo>
                      <a:pt x="20" y="34"/>
                      <a:pt x="24" y="31"/>
                      <a:pt x="25" y="30"/>
                    </a:cubicBezTo>
                    <a:cubicBezTo>
                      <a:pt x="29" y="26"/>
                      <a:pt x="41" y="21"/>
                      <a:pt x="42" y="15"/>
                    </a:cubicBezTo>
                    <a:cubicBezTo>
                      <a:pt x="43" y="10"/>
                      <a:pt x="32" y="9"/>
                      <a:pt x="32" y="4"/>
                    </a:cubicBezTo>
                    <a:cubicBezTo>
                      <a:pt x="34" y="0"/>
                      <a:pt x="40" y="4"/>
                      <a:pt x="44" y="3"/>
                    </a:cubicBezTo>
                    <a:cubicBezTo>
                      <a:pt x="47" y="3"/>
                      <a:pt x="49" y="2"/>
                      <a:pt x="51" y="1"/>
                    </a:cubicBezTo>
                    <a:close/>
                    <a:moveTo>
                      <a:pt x="12" y="35"/>
                    </a:moveTo>
                    <a:cubicBezTo>
                      <a:pt x="11" y="40"/>
                      <a:pt x="10" y="45"/>
                      <a:pt x="9" y="50"/>
                    </a:cubicBezTo>
                    <a:cubicBezTo>
                      <a:pt x="8" y="51"/>
                      <a:pt x="8" y="55"/>
                      <a:pt x="6" y="54"/>
                    </a:cubicBezTo>
                    <a:cubicBezTo>
                      <a:pt x="3" y="54"/>
                      <a:pt x="0" y="50"/>
                      <a:pt x="1" y="47"/>
                    </a:cubicBezTo>
                    <a:cubicBezTo>
                      <a:pt x="3" y="42"/>
                      <a:pt x="6" y="36"/>
                      <a:pt x="9" y="30"/>
                    </a:cubicBezTo>
                    <a:cubicBezTo>
                      <a:pt x="12" y="26"/>
                      <a:pt x="13" y="27"/>
                      <a:pt x="12" y="35"/>
                    </a:cubicBezTo>
                    <a:close/>
                    <a:moveTo>
                      <a:pt x="52" y="30"/>
                    </a:moveTo>
                    <a:cubicBezTo>
                      <a:pt x="46" y="32"/>
                      <a:pt x="49" y="37"/>
                      <a:pt x="46" y="43"/>
                    </a:cubicBezTo>
                    <a:cubicBezTo>
                      <a:pt x="44" y="47"/>
                      <a:pt x="39" y="49"/>
                      <a:pt x="33" y="51"/>
                    </a:cubicBezTo>
                    <a:cubicBezTo>
                      <a:pt x="32" y="52"/>
                      <a:pt x="32" y="53"/>
                      <a:pt x="34" y="53"/>
                    </a:cubicBezTo>
                    <a:cubicBezTo>
                      <a:pt x="35" y="54"/>
                      <a:pt x="37" y="54"/>
                      <a:pt x="38" y="55"/>
                    </a:cubicBezTo>
                    <a:cubicBezTo>
                      <a:pt x="38" y="60"/>
                      <a:pt x="30" y="56"/>
                      <a:pt x="28" y="60"/>
                    </a:cubicBezTo>
                    <a:cubicBezTo>
                      <a:pt x="28" y="61"/>
                      <a:pt x="27" y="61"/>
                      <a:pt x="27" y="62"/>
                    </a:cubicBezTo>
                    <a:cubicBezTo>
                      <a:pt x="29" y="65"/>
                      <a:pt x="34" y="63"/>
                      <a:pt x="36" y="66"/>
                    </a:cubicBezTo>
                    <a:cubicBezTo>
                      <a:pt x="37" y="68"/>
                      <a:pt x="35" y="73"/>
                      <a:pt x="35" y="76"/>
                    </a:cubicBezTo>
                    <a:cubicBezTo>
                      <a:pt x="36" y="78"/>
                      <a:pt x="37" y="77"/>
                      <a:pt x="39" y="76"/>
                    </a:cubicBezTo>
                    <a:cubicBezTo>
                      <a:pt x="41" y="74"/>
                      <a:pt x="45" y="69"/>
                      <a:pt x="46" y="67"/>
                    </a:cubicBezTo>
                    <a:cubicBezTo>
                      <a:pt x="46" y="65"/>
                      <a:pt x="46" y="63"/>
                      <a:pt x="48" y="62"/>
                    </a:cubicBezTo>
                    <a:cubicBezTo>
                      <a:pt x="49" y="61"/>
                      <a:pt x="52" y="62"/>
                      <a:pt x="54" y="61"/>
                    </a:cubicBezTo>
                    <a:cubicBezTo>
                      <a:pt x="56" y="61"/>
                      <a:pt x="56" y="60"/>
                      <a:pt x="55" y="59"/>
                    </a:cubicBezTo>
                    <a:cubicBezTo>
                      <a:pt x="53" y="58"/>
                      <a:pt x="50" y="56"/>
                      <a:pt x="50" y="55"/>
                    </a:cubicBezTo>
                    <a:cubicBezTo>
                      <a:pt x="51" y="53"/>
                      <a:pt x="56" y="53"/>
                      <a:pt x="57" y="50"/>
                    </a:cubicBezTo>
                    <a:cubicBezTo>
                      <a:pt x="57" y="47"/>
                      <a:pt x="52" y="46"/>
                      <a:pt x="54" y="41"/>
                    </a:cubicBezTo>
                    <a:cubicBezTo>
                      <a:pt x="54" y="40"/>
                      <a:pt x="54" y="39"/>
                      <a:pt x="55" y="39"/>
                    </a:cubicBezTo>
                    <a:cubicBezTo>
                      <a:pt x="60" y="36"/>
                      <a:pt x="83" y="36"/>
                      <a:pt x="85" y="41"/>
                    </a:cubicBezTo>
                    <a:cubicBezTo>
                      <a:pt x="89" y="53"/>
                      <a:pt x="77" y="72"/>
                      <a:pt x="65" y="73"/>
                    </a:cubicBezTo>
                    <a:cubicBezTo>
                      <a:pt x="63" y="73"/>
                      <a:pt x="58" y="73"/>
                      <a:pt x="60" y="76"/>
                    </a:cubicBezTo>
                    <a:cubicBezTo>
                      <a:pt x="61" y="80"/>
                      <a:pt x="69" y="84"/>
                      <a:pt x="72" y="83"/>
                    </a:cubicBezTo>
                    <a:cubicBezTo>
                      <a:pt x="78" y="80"/>
                      <a:pt x="84" y="64"/>
                      <a:pt x="87" y="57"/>
                    </a:cubicBezTo>
                    <a:cubicBezTo>
                      <a:pt x="89" y="54"/>
                      <a:pt x="92" y="52"/>
                      <a:pt x="93" y="49"/>
                    </a:cubicBezTo>
                    <a:cubicBezTo>
                      <a:pt x="94" y="45"/>
                      <a:pt x="94" y="35"/>
                      <a:pt x="93" y="33"/>
                    </a:cubicBezTo>
                    <a:cubicBezTo>
                      <a:pt x="91" y="30"/>
                      <a:pt x="88" y="32"/>
                      <a:pt x="81" y="32"/>
                    </a:cubicBezTo>
                    <a:cubicBezTo>
                      <a:pt x="74" y="31"/>
                      <a:pt x="61" y="30"/>
                      <a:pt x="52" y="30"/>
                    </a:cubicBezTo>
                    <a:close/>
                    <a:moveTo>
                      <a:pt x="37" y="43"/>
                    </a:moveTo>
                    <a:cubicBezTo>
                      <a:pt x="37" y="44"/>
                      <a:pt x="37" y="45"/>
                      <a:pt x="36" y="45"/>
                    </a:cubicBezTo>
                    <a:cubicBezTo>
                      <a:pt x="35" y="46"/>
                      <a:pt x="31" y="46"/>
                      <a:pt x="30" y="45"/>
                    </a:cubicBezTo>
                    <a:cubicBezTo>
                      <a:pt x="29" y="44"/>
                      <a:pt x="29" y="44"/>
                      <a:pt x="30" y="43"/>
                    </a:cubicBezTo>
                    <a:cubicBezTo>
                      <a:pt x="31" y="42"/>
                      <a:pt x="36" y="42"/>
                      <a:pt x="37" y="43"/>
                    </a:cubicBezTo>
                    <a:close/>
                  </a:path>
                </a:pathLst>
              </a:custGeom>
              <a:grpFill/>
              <a:ln>
                <a:noFill/>
              </a:ln>
            </p:spPr>
            <p:txBody>
              <a:bodyPr anchor="ctr"/>
              <a:lstStyle/>
              <a:p>
                <a:pPr algn="ctr"/>
                <a:endParaRPr/>
              </a:p>
            </p:txBody>
          </p:sp>
          <p:sp>
            <p:nvSpPr>
              <p:cNvPr id="196" name="išļidè">
                <a:extLst>
                  <a:ext uri="{FF2B5EF4-FFF2-40B4-BE49-F238E27FC236}">
                    <a16:creationId xmlns:a16="http://schemas.microsoft.com/office/drawing/2014/main" id="{825CEB49-9757-7094-F9A5-8CE0F0B19E98}"/>
                  </a:ext>
                </a:extLst>
              </p:cNvPr>
              <p:cNvSpPr/>
              <p:nvPr/>
            </p:nvSpPr>
            <p:spPr bwMode="auto">
              <a:xfrm>
                <a:off x="6592692" y="1530243"/>
                <a:ext cx="106209" cy="100899"/>
              </a:xfrm>
              <a:custGeom>
                <a:avLst/>
                <a:gdLst>
                  <a:gd name="T0" fmla="*/ 35 w 76"/>
                  <a:gd name="T1" fmla="*/ 0 h 72"/>
                  <a:gd name="T2" fmla="*/ 38 w 76"/>
                  <a:gd name="T3" fmla="*/ 20 h 72"/>
                  <a:gd name="T4" fmla="*/ 38 w 76"/>
                  <a:gd name="T5" fmla="*/ 26 h 72"/>
                  <a:gd name="T6" fmla="*/ 64 w 76"/>
                  <a:gd name="T7" fmla="*/ 31 h 72"/>
                  <a:gd name="T8" fmla="*/ 61 w 76"/>
                  <a:gd name="T9" fmla="*/ 37 h 72"/>
                  <a:gd name="T10" fmla="*/ 36 w 76"/>
                  <a:gd name="T11" fmla="*/ 35 h 72"/>
                  <a:gd name="T12" fmla="*/ 31 w 76"/>
                  <a:gd name="T13" fmla="*/ 44 h 72"/>
                  <a:gd name="T14" fmla="*/ 19 w 76"/>
                  <a:gd name="T15" fmla="*/ 55 h 72"/>
                  <a:gd name="T16" fmla="*/ 10 w 76"/>
                  <a:gd name="T17" fmla="*/ 56 h 72"/>
                  <a:gd name="T18" fmla="*/ 21 w 76"/>
                  <a:gd name="T19" fmla="*/ 45 h 72"/>
                  <a:gd name="T20" fmla="*/ 24 w 76"/>
                  <a:gd name="T21" fmla="*/ 38 h 72"/>
                  <a:gd name="T22" fmla="*/ 0 w 76"/>
                  <a:gd name="T23" fmla="*/ 34 h 72"/>
                  <a:gd name="T24" fmla="*/ 0 w 76"/>
                  <a:gd name="T25" fmla="*/ 34 h 72"/>
                  <a:gd name="T26" fmla="*/ 7 w 76"/>
                  <a:gd name="T27" fmla="*/ 31 h 72"/>
                  <a:gd name="T28" fmla="*/ 25 w 76"/>
                  <a:gd name="T29" fmla="*/ 30 h 72"/>
                  <a:gd name="T30" fmla="*/ 32 w 76"/>
                  <a:gd name="T31" fmla="*/ 14 h 72"/>
                  <a:gd name="T32" fmla="*/ 35 w 76"/>
                  <a:gd name="T33" fmla="*/ 0 h 72"/>
                  <a:gd name="T34" fmla="*/ 52 w 76"/>
                  <a:gd name="T35" fmla="*/ 49 h 72"/>
                  <a:gd name="T36" fmla="*/ 48 w 76"/>
                  <a:gd name="T37" fmla="*/ 50 h 72"/>
                  <a:gd name="T38" fmla="*/ 51 w 76"/>
                  <a:gd name="T39" fmla="*/ 54 h 72"/>
                  <a:gd name="T40" fmla="*/ 55 w 76"/>
                  <a:gd name="T41" fmla="*/ 57 h 72"/>
                  <a:gd name="T42" fmla="*/ 67 w 76"/>
                  <a:gd name="T43" fmla="*/ 69 h 72"/>
                  <a:gd name="T44" fmla="*/ 74 w 76"/>
                  <a:gd name="T45" fmla="*/ 70 h 72"/>
                  <a:gd name="T46" fmla="*/ 72 w 76"/>
                  <a:gd name="T47" fmla="*/ 61 h 72"/>
                  <a:gd name="T48" fmla="*/ 52 w 76"/>
                  <a:gd name="T49" fmla="*/ 49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6" h="72">
                    <a:moveTo>
                      <a:pt x="35" y="0"/>
                    </a:moveTo>
                    <a:cubicBezTo>
                      <a:pt x="42" y="0"/>
                      <a:pt x="40" y="15"/>
                      <a:pt x="38" y="20"/>
                    </a:cubicBezTo>
                    <a:cubicBezTo>
                      <a:pt x="38" y="22"/>
                      <a:pt x="37" y="25"/>
                      <a:pt x="38" y="26"/>
                    </a:cubicBezTo>
                    <a:cubicBezTo>
                      <a:pt x="40" y="28"/>
                      <a:pt x="61" y="30"/>
                      <a:pt x="64" y="31"/>
                    </a:cubicBezTo>
                    <a:cubicBezTo>
                      <a:pt x="68" y="32"/>
                      <a:pt x="68" y="38"/>
                      <a:pt x="61" y="37"/>
                    </a:cubicBezTo>
                    <a:cubicBezTo>
                      <a:pt x="57" y="36"/>
                      <a:pt x="40" y="34"/>
                      <a:pt x="36" y="35"/>
                    </a:cubicBezTo>
                    <a:cubicBezTo>
                      <a:pt x="33" y="36"/>
                      <a:pt x="32" y="41"/>
                      <a:pt x="31" y="44"/>
                    </a:cubicBezTo>
                    <a:cubicBezTo>
                      <a:pt x="28" y="49"/>
                      <a:pt x="24" y="53"/>
                      <a:pt x="19" y="55"/>
                    </a:cubicBezTo>
                    <a:cubicBezTo>
                      <a:pt x="18" y="56"/>
                      <a:pt x="10" y="59"/>
                      <a:pt x="10" y="56"/>
                    </a:cubicBezTo>
                    <a:cubicBezTo>
                      <a:pt x="10" y="54"/>
                      <a:pt x="18" y="49"/>
                      <a:pt x="21" y="45"/>
                    </a:cubicBezTo>
                    <a:cubicBezTo>
                      <a:pt x="24" y="42"/>
                      <a:pt x="26" y="39"/>
                      <a:pt x="24" y="38"/>
                    </a:cubicBezTo>
                    <a:cubicBezTo>
                      <a:pt x="21" y="33"/>
                      <a:pt x="5" y="39"/>
                      <a:pt x="0" y="34"/>
                    </a:cubicBezTo>
                    <a:cubicBezTo>
                      <a:pt x="0" y="34"/>
                      <a:pt x="0" y="34"/>
                      <a:pt x="0" y="34"/>
                    </a:cubicBezTo>
                    <a:cubicBezTo>
                      <a:pt x="1" y="32"/>
                      <a:pt x="5" y="31"/>
                      <a:pt x="7" y="31"/>
                    </a:cubicBezTo>
                    <a:cubicBezTo>
                      <a:pt x="13" y="32"/>
                      <a:pt x="21" y="33"/>
                      <a:pt x="25" y="30"/>
                    </a:cubicBezTo>
                    <a:cubicBezTo>
                      <a:pt x="29" y="27"/>
                      <a:pt x="32" y="20"/>
                      <a:pt x="32" y="14"/>
                    </a:cubicBezTo>
                    <a:cubicBezTo>
                      <a:pt x="33" y="8"/>
                      <a:pt x="29" y="2"/>
                      <a:pt x="35" y="0"/>
                    </a:cubicBezTo>
                    <a:close/>
                    <a:moveTo>
                      <a:pt x="52" y="49"/>
                    </a:moveTo>
                    <a:cubicBezTo>
                      <a:pt x="50" y="49"/>
                      <a:pt x="48" y="48"/>
                      <a:pt x="48" y="50"/>
                    </a:cubicBezTo>
                    <a:cubicBezTo>
                      <a:pt x="48" y="52"/>
                      <a:pt x="49" y="53"/>
                      <a:pt x="51" y="54"/>
                    </a:cubicBezTo>
                    <a:cubicBezTo>
                      <a:pt x="52" y="55"/>
                      <a:pt x="54" y="56"/>
                      <a:pt x="55" y="57"/>
                    </a:cubicBezTo>
                    <a:cubicBezTo>
                      <a:pt x="58" y="61"/>
                      <a:pt x="63" y="66"/>
                      <a:pt x="67" y="69"/>
                    </a:cubicBezTo>
                    <a:cubicBezTo>
                      <a:pt x="68" y="70"/>
                      <a:pt x="72" y="72"/>
                      <a:pt x="74" y="70"/>
                    </a:cubicBezTo>
                    <a:cubicBezTo>
                      <a:pt x="76" y="67"/>
                      <a:pt x="74" y="63"/>
                      <a:pt x="72" y="61"/>
                    </a:cubicBezTo>
                    <a:cubicBezTo>
                      <a:pt x="69" y="58"/>
                      <a:pt x="59" y="51"/>
                      <a:pt x="52" y="49"/>
                    </a:cubicBezTo>
                    <a:close/>
                  </a:path>
                </a:pathLst>
              </a:custGeom>
              <a:grpFill/>
              <a:ln>
                <a:noFill/>
              </a:ln>
            </p:spPr>
            <p:txBody>
              <a:bodyPr anchor="ctr"/>
              <a:lstStyle/>
              <a:p>
                <a:pPr algn="ctr"/>
                <a:endParaRPr/>
              </a:p>
            </p:txBody>
          </p:sp>
          <p:sp>
            <p:nvSpPr>
              <p:cNvPr id="197" name="îṥ1íḋè">
                <a:extLst>
                  <a:ext uri="{FF2B5EF4-FFF2-40B4-BE49-F238E27FC236}">
                    <a16:creationId xmlns:a16="http://schemas.microsoft.com/office/drawing/2014/main" id="{012CCCC9-FB82-5EE2-B070-91EF1278A183}"/>
                  </a:ext>
                </a:extLst>
              </p:cNvPr>
              <p:cNvSpPr/>
              <p:nvPr/>
            </p:nvSpPr>
            <p:spPr bwMode="auto">
              <a:xfrm>
                <a:off x="5830640" y="920868"/>
                <a:ext cx="98244" cy="83641"/>
              </a:xfrm>
              <a:custGeom>
                <a:avLst/>
                <a:gdLst>
                  <a:gd name="T0" fmla="*/ 43 w 70"/>
                  <a:gd name="T1" fmla="*/ 9 h 60"/>
                  <a:gd name="T2" fmla="*/ 45 w 70"/>
                  <a:gd name="T3" fmla="*/ 0 h 60"/>
                  <a:gd name="T4" fmla="*/ 62 w 70"/>
                  <a:gd name="T5" fmla="*/ 9 h 60"/>
                  <a:gd name="T6" fmla="*/ 69 w 70"/>
                  <a:gd name="T7" fmla="*/ 26 h 60"/>
                  <a:gd name="T8" fmla="*/ 66 w 70"/>
                  <a:gd name="T9" fmla="*/ 44 h 60"/>
                  <a:gd name="T10" fmla="*/ 54 w 70"/>
                  <a:gd name="T11" fmla="*/ 55 h 60"/>
                  <a:gd name="T12" fmla="*/ 36 w 70"/>
                  <a:gd name="T13" fmla="*/ 60 h 60"/>
                  <a:gd name="T14" fmla="*/ 18 w 70"/>
                  <a:gd name="T15" fmla="*/ 57 h 60"/>
                  <a:gd name="T16" fmla="*/ 5 w 70"/>
                  <a:gd name="T17" fmla="*/ 46 h 60"/>
                  <a:gd name="T18" fmla="*/ 0 w 70"/>
                  <a:gd name="T19" fmla="*/ 30 h 60"/>
                  <a:gd name="T20" fmla="*/ 4 w 70"/>
                  <a:gd name="T21" fmla="*/ 13 h 60"/>
                  <a:gd name="T22" fmla="*/ 18 w 70"/>
                  <a:gd name="T23" fmla="*/ 3 h 60"/>
                  <a:gd name="T24" fmla="*/ 20 w 70"/>
                  <a:gd name="T25" fmla="*/ 11 h 60"/>
                  <a:gd name="T26" fmla="*/ 10 w 70"/>
                  <a:gd name="T27" fmla="*/ 19 h 60"/>
                  <a:gd name="T28" fmla="*/ 8 w 70"/>
                  <a:gd name="T29" fmla="*/ 30 h 60"/>
                  <a:gd name="T30" fmla="*/ 12 w 70"/>
                  <a:gd name="T31" fmla="*/ 43 h 60"/>
                  <a:gd name="T32" fmla="*/ 23 w 70"/>
                  <a:gd name="T33" fmla="*/ 49 h 60"/>
                  <a:gd name="T34" fmla="*/ 36 w 70"/>
                  <a:gd name="T35" fmla="*/ 51 h 60"/>
                  <a:gd name="T36" fmla="*/ 50 w 70"/>
                  <a:gd name="T37" fmla="*/ 47 h 60"/>
                  <a:gd name="T38" fmla="*/ 59 w 70"/>
                  <a:gd name="T39" fmla="*/ 39 h 60"/>
                  <a:gd name="T40" fmla="*/ 62 w 70"/>
                  <a:gd name="T41" fmla="*/ 27 h 60"/>
                  <a:gd name="T42" fmla="*/ 56 w 70"/>
                  <a:gd name="T43" fmla="*/ 15 h 60"/>
                  <a:gd name="T44" fmla="*/ 43 w 70"/>
                  <a:gd name="T45" fmla="*/ 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60">
                    <a:moveTo>
                      <a:pt x="43" y="9"/>
                    </a:moveTo>
                    <a:cubicBezTo>
                      <a:pt x="45" y="0"/>
                      <a:pt x="45" y="0"/>
                      <a:pt x="45" y="0"/>
                    </a:cubicBezTo>
                    <a:cubicBezTo>
                      <a:pt x="52" y="1"/>
                      <a:pt x="58" y="4"/>
                      <a:pt x="62" y="9"/>
                    </a:cubicBezTo>
                    <a:cubicBezTo>
                      <a:pt x="66" y="13"/>
                      <a:pt x="69" y="19"/>
                      <a:pt x="69" y="26"/>
                    </a:cubicBezTo>
                    <a:cubicBezTo>
                      <a:pt x="70" y="33"/>
                      <a:pt x="69" y="39"/>
                      <a:pt x="66" y="44"/>
                    </a:cubicBezTo>
                    <a:cubicBezTo>
                      <a:pt x="63" y="48"/>
                      <a:pt x="59" y="52"/>
                      <a:pt x="54" y="55"/>
                    </a:cubicBezTo>
                    <a:cubicBezTo>
                      <a:pt x="49" y="58"/>
                      <a:pt x="43" y="59"/>
                      <a:pt x="36" y="60"/>
                    </a:cubicBezTo>
                    <a:cubicBezTo>
                      <a:pt x="29" y="60"/>
                      <a:pt x="23" y="59"/>
                      <a:pt x="18" y="57"/>
                    </a:cubicBezTo>
                    <a:cubicBezTo>
                      <a:pt x="12" y="55"/>
                      <a:pt x="8" y="51"/>
                      <a:pt x="5" y="46"/>
                    </a:cubicBezTo>
                    <a:cubicBezTo>
                      <a:pt x="2" y="42"/>
                      <a:pt x="1" y="36"/>
                      <a:pt x="0" y="30"/>
                    </a:cubicBezTo>
                    <a:cubicBezTo>
                      <a:pt x="0" y="24"/>
                      <a:pt x="1" y="18"/>
                      <a:pt x="4" y="13"/>
                    </a:cubicBezTo>
                    <a:cubicBezTo>
                      <a:pt x="7" y="8"/>
                      <a:pt x="12" y="5"/>
                      <a:pt x="18" y="3"/>
                    </a:cubicBezTo>
                    <a:cubicBezTo>
                      <a:pt x="20" y="11"/>
                      <a:pt x="20" y="11"/>
                      <a:pt x="20" y="11"/>
                    </a:cubicBezTo>
                    <a:cubicBezTo>
                      <a:pt x="16" y="13"/>
                      <a:pt x="12" y="16"/>
                      <a:pt x="10" y="19"/>
                    </a:cubicBezTo>
                    <a:cubicBezTo>
                      <a:pt x="8" y="22"/>
                      <a:pt x="7" y="26"/>
                      <a:pt x="8" y="30"/>
                    </a:cubicBezTo>
                    <a:cubicBezTo>
                      <a:pt x="8" y="35"/>
                      <a:pt x="10" y="39"/>
                      <a:pt x="12" y="43"/>
                    </a:cubicBezTo>
                    <a:cubicBezTo>
                      <a:pt x="15" y="46"/>
                      <a:pt x="18" y="48"/>
                      <a:pt x="23" y="49"/>
                    </a:cubicBezTo>
                    <a:cubicBezTo>
                      <a:pt x="27" y="50"/>
                      <a:pt x="31" y="51"/>
                      <a:pt x="36" y="51"/>
                    </a:cubicBezTo>
                    <a:cubicBezTo>
                      <a:pt x="41" y="50"/>
                      <a:pt x="46" y="49"/>
                      <a:pt x="50" y="47"/>
                    </a:cubicBezTo>
                    <a:cubicBezTo>
                      <a:pt x="54" y="45"/>
                      <a:pt x="57" y="42"/>
                      <a:pt x="59" y="39"/>
                    </a:cubicBezTo>
                    <a:cubicBezTo>
                      <a:pt x="61" y="35"/>
                      <a:pt x="62" y="31"/>
                      <a:pt x="62" y="27"/>
                    </a:cubicBezTo>
                    <a:cubicBezTo>
                      <a:pt x="61" y="22"/>
                      <a:pt x="60" y="18"/>
                      <a:pt x="56" y="15"/>
                    </a:cubicBezTo>
                    <a:cubicBezTo>
                      <a:pt x="53" y="12"/>
                      <a:pt x="49" y="10"/>
                      <a:pt x="43" y="9"/>
                    </a:cubicBezTo>
                    <a:close/>
                  </a:path>
                </a:pathLst>
              </a:custGeom>
              <a:grpFill/>
              <a:ln>
                <a:noFill/>
              </a:ln>
            </p:spPr>
            <p:txBody>
              <a:bodyPr anchor="ctr"/>
              <a:lstStyle/>
              <a:p>
                <a:pPr algn="ctr"/>
                <a:endParaRPr/>
              </a:p>
            </p:txBody>
          </p:sp>
          <p:sp>
            <p:nvSpPr>
              <p:cNvPr id="198" name="îṥļíďè">
                <a:extLst>
                  <a:ext uri="{FF2B5EF4-FFF2-40B4-BE49-F238E27FC236}">
                    <a16:creationId xmlns:a16="http://schemas.microsoft.com/office/drawing/2014/main" id="{406879F0-2D73-C547-F453-3AEDE00654AE}"/>
                  </a:ext>
                </a:extLst>
              </p:cNvPr>
              <p:cNvSpPr/>
              <p:nvPr/>
            </p:nvSpPr>
            <p:spPr bwMode="auto">
              <a:xfrm>
                <a:off x="5827985" y="819969"/>
                <a:ext cx="99572" cy="75673"/>
              </a:xfrm>
              <a:custGeom>
                <a:avLst/>
                <a:gdLst>
                  <a:gd name="T0" fmla="*/ 70 w 75"/>
                  <a:gd name="T1" fmla="*/ 57 h 57"/>
                  <a:gd name="T2" fmla="*/ 0 w 75"/>
                  <a:gd name="T3" fmla="*/ 51 h 57"/>
                  <a:gd name="T4" fmla="*/ 5 w 75"/>
                  <a:gd name="T5" fmla="*/ 0 h 57"/>
                  <a:gd name="T6" fmla="*/ 13 w 75"/>
                  <a:gd name="T7" fmla="*/ 0 h 57"/>
                  <a:gd name="T8" fmla="*/ 9 w 75"/>
                  <a:gd name="T9" fmla="*/ 42 h 57"/>
                  <a:gd name="T10" fmla="*/ 31 w 75"/>
                  <a:gd name="T11" fmla="*/ 43 h 57"/>
                  <a:gd name="T12" fmla="*/ 34 w 75"/>
                  <a:gd name="T13" fmla="*/ 6 h 57"/>
                  <a:gd name="T14" fmla="*/ 42 w 75"/>
                  <a:gd name="T15" fmla="*/ 6 h 57"/>
                  <a:gd name="T16" fmla="*/ 39 w 75"/>
                  <a:gd name="T17" fmla="*/ 44 h 57"/>
                  <a:gd name="T18" fmla="*/ 62 w 75"/>
                  <a:gd name="T19" fmla="*/ 47 h 57"/>
                  <a:gd name="T20" fmla="*/ 66 w 75"/>
                  <a:gd name="T21" fmla="*/ 3 h 57"/>
                  <a:gd name="T22" fmla="*/ 75 w 75"/>
                  <a:gd name="T23" fmla="*/ 5 h 57"/>
                  <a:gd name="T24" fmla="*/ 70 w 75"/>
                  <a:gd name="T25"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5" h="57">
                    <a:moveTo>
                      <a:pt x="70" y="57"/>
                    </a:moveTo>
                    <a:lnTo>
                      <a:pt x="0" y="51"/>
                    </a:lnTo>
                    <a:lnTo>
                      <a:pt x="5" y="0"/>
                    </a:lnTo>
                    <a:lnTo>
                      <a:pt x="13" y="0"/>
                    </a:lnTo>
                    <a:lnTo>
                      <a:pt x="9" y="42"/>
                    </a:lnTo>
                    <a:lnTo>
                      <a:pt x="31" y="43"/>
                    </a:lnTo>
                    <a:lnTo>
                      <a:pt x="34" y="6"/>
                    </a:lnTo>
                    <a:lnTo>
                      <a:pt x="42" y="6"/>
                    </a:lnTo>
                    <a:lnTo>
                      <a:pt x="39" y="44"/>
                    </a:lnTo>
                    <a:lnTo>
                      <a:pt x="62" y="47"/>
                    </a:lnTo>
                    <a:lnTo>
                      <a:pt x="66" y="3"/>
                    </a:lnTo>
                    <a:lnTo>
                      <a:pt x="75" y="5"/>
                    </a:lnTo>
                    <a:lnTo>
                      <a:pt x="70" y="57"/>
                    </a:lnTo>
                    <a:close/>
                  </a:path>
                </a:pathLst>
              </a:custGeom>
              <a:grpFill/>
              <a:ln>
                <a:noFill/>
              </a:ln>
            </p:spPr>
            <p:txBody>
              <a:bodyPr anchor="ctr"/>
              <a:lstStyle/>
              <a:p>
                <a:pPr algn="ctr"/>
                <a:endParaRPr/>
              </a:p>
            </p:txBody>
          </p:sp>
          <p:sp>
            <p:nvSpPr>
              <p:cNvPr id="199" name="iŝlíďê">
                <a:extLst>
                  <a:ext uri="{FF2B5EF4-FFF2-40B4-BE49-F238E27FC236}">
                    <a16:creationId xmlns:a16="http://schemas.microsoft.com/office/drawing/2014/main" id="{33F4F6B9-E49D-2668-390B-053A4764AA0D}"/>
                  </a:ext>
                </a:extLst>
              </p:cNvPr>
              <p:cNvSpPr/>
              <p:nvPr/>
            </p:nvSpPr>
            <p:spPr bwMode="auto">
              <a:xfrm>
                <a:off x="5838606" y="707121"/>
                <a:ext cx="106209" cy="95588"/>
              </a:xfrm>
              <a:custGeom>
                <a:avLst/>
                <a:gdLst>
                  <a:gd name="T0" fmla="*/ 67 w 80"/>
                  <a:gd name="T1" fmla="*/ 72 h 72"/>
                  <a:gd name="T2" fmla="*/ 0 w 80"/>
                  <a:gd name="T3" fmla="*/ 55 h 72"/>
                  <a:gd name="T4" fmla="*/ 2 w 80"/>
                  <a:gd name="T5" fmla="*/ 45 h 72"/>
                  <a:gd name="T6" fmla="*/ 64 w 80"/>
                  <a:gd name="T7" fmla="*/ 22 h 72"/>
                  <a:gd name="T8" fmla="*/ 10 w 80"/>
                  <a:gd name="T9" fmla="*/ 10 h 72"/>
                  <a:gd name="T10" fmla="*/ 12 w 80"/>
                  <a:gd name="T11" fmla="*/ 0 h 72"/>
                  <a:gd name="T12" fmla="*/ 80 w 80"/>
                  <a:gd name="T13" fmla="*/ 18 h 72"/>
                  <a:gd name="T14" fmla="*/ 78 w 80"/>
                  <a:gd name="T15" fmla="*/ 27 h 72"/>
                  <a:gd name="T16" fmla="*/ 15 w 80"/>
                  <a:gd name="T17" fmla="*/ 50 h 72"/>
                  <a:gd name="T18" fmla="*/ 70 w 80"/>
                  <a:gd name="T19" fmla="*/ 62 h 72"/>
                  <a:gd name="T20" fmla="*/ 67 w 80"/>
                  <a:gd name="T2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72">
                    <a:moveTo>
                      <a:pt x="67" y="72"/>
                    </a:moveTo>
                    <a:lnTo>
                      <a:pt x="0" y="55"/>
                    </a:lnTo>
                    <a:lnTo>
                      <a:pt x="2" y="45"/>
                    </a:lnTo>
                    <a:lnTo>
                      <a:pt x="64" y="22"/>
                    </a:lnTo>
                    <a:lnTo>
                      <a:pt x="10" y="10"/>
                    </a:lnTo>
                    <a:lnTo>
                      <a:pt x="12" y="0"/>
                    </a:lnTo>
                    <a:lnTo>
                      <a:pt x="80" y="18"/>
                    </a:lnTo>
                    <a:lnTo>
                      <a:pt x="78" y="27"/>
                    </a:lnTo>
                    <a:lnTo>
                      <a:pt x="15" y="50"/>
                    </a:lnTo>
                    <a:lnTo>
                      <a:pt x="70" y="62"/>
                    </a:lnTo>
                    <a:lnTo>
                      <a:pt x="67" y="72"/>
                    </a:lnTo>
                    <a:close/>
                  </a:path>
                </a:pathLst>
              </a:custGeom>
              <a:grpFill/>
              <a:ln>
                <a:noFill/>
              </a:ln>
            </p:spPr>
            <p:txBody>
              <a:bodyPr anchor="ctr"/>
              <a:lstStyle/>
              <a:p>
                <a:pPr algn="ctr"/>
                <a:endParaRPr/>
              </a:p>
            </p:txBody>
          </p:sp>
          <p:sp>
            <p:nvSpPr>
              <p:cNvPr id="200" name="î$ḷîďe">
                <a:extLst>
                  <a:ext uri="{FF2B5EF4-FFF2-40B4-BE49-F238E27FC236}">
                    <a16:creationId xmlns:a16="http://schemas.microsoft.com/office/drawing/2014/main" id="{418171B9-A2DB-EE92-D338-617CC7C1BEA6}"/>
                  </a:ext>
                </a:extLst>
              </p:cNvPr>
              <p:cNvSpPr/>
              <p:nvPr/>
            </p:nvSpPr>
            <p:spPr bwMode="auto">
              <a:xfrm>
                <a:off x="5862502" y="606223"/>
                <a:ext cx="102228" cy="74347"/>
              </a:xfrm>
              <a:custGeom>
                <a:avLst/>
                <a:gdLst>
                  <a:gd name="T0" fmla="*/ 74 w 77"/>
                  <a:gd name="T1" fmla="*/ 56 h 56"/>
                  <a:gd name="T2" fmla="*/ 16 w 77"/>
                  <a:gd name="T3" fmla="*/ 33 h 56"/>
                  <a:gd name="T4" fmla="*/ 8 w 77"/>
                  <a:gd name="T5" fmla="*/ 54 h 56"/>
                  <a:gd name="T6" fmla="*/ 0 w 77"/>
                  <a:gd name="T7" fmla="*/ 51 h 56"/>
                  <a:gd name="T8" fmla="*/ 20 w 77"/>
                  <a:gd name="T9" fmla="*/ 0 h 56"/>
                  <a:gd name="T10" fmla="*/ 28 w 77"/>
                  <a:gd name="T11" fmla="*/ 3 h 56"/>
                  <a:gd name="T12" fmla="*/ 19 w 77"/>
                  <a:gd name="T13" fmla="*/ 25 h 56"/>
                  <a:gd name="T14" fmla="*/ 77 w 77"/>
                  <a:gd name="T15" fmla="*/ 48 h 56"/>
                  <a:gd name="T16" fmla="*/ 74 w 77"/>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7" h="56">
                    <a:moveTo>
                      <a:pt x="74" y="56"/>
                    </a:moveTo>
                    <a:lnTo>
                      <a:pt x="16" y="33"/>
                    </a:lnTo>
                    <a:lnTo>
                      <a:pt x="8" y="54"/>
                    </a:lnTo>
                    <a:lnTo>
                      <a:pt x="0" y="51"/>
                    </a:lnTo>
                    <a:lnTo>
                      <a:pt x="20" y="0"/>
                    </a:lnTo>
                    <a:lnTo>
                      <a:pt x="28" y="3"/>
                    </a:lnTo>
                    <a:lnTo>
                      <a:pt x="19" y="25"/>
                    </a:lnTo>
                    <a:lnTo>
                      <a:pt x="77" y="48"/>
                    </a:lnTo>
                    <a:lnTo>
                      <a:pt x="74" y="56"/>
                    </a:lnTo>
                    <a:close/>
                  </a:path>
                </a:pathLst>
              </a:custGeom>
              <a:grpFill/>
              <a:ln>
                <a:noFill/>
              </a:ln>
            </p:spPr>
            <p:txBody>
              <a:bodyPr anchor="ctr"/>
              <a:lstStyle/>
              <a:p>
                <a:pPr algn="ctr"/>
                <a:endParaRPr/>
              </a:p>
            </p:txBody>
          </p:sp>
          <p:sp>
            <p:nvSpPr>
              <p:cNvPr id="201" name="íšḷïḋè">
                <a:extLst>
                  <a:ext uri="{FF2B5EF4-FFF2-40B4-BE49-F238E27FC236}">
                    <a16:creationId xmlns:a16="http://schemas.microsoft.com/office/drawing/2014/main" id="{896F4C2E-F86E-8677-20EE-F1CA76493E15}"/>
                  </a:ext>
                </a:extLst>
              </p:cNvPr>
              <p:cNvSpPr/>
              <p:nvPr/>
            </p:nvSpPr>
            <p:spPr bwMode="auto">
              <a:xfrm>
                <a:off x="5902332" y="518602"/>
                <a:ext cx="122140" cy="102227"/>
              </a:xfrm>
              <a:custGeom>
                <a:avLst/>
                <a:gdLst>
                  <a:gd name="T0" fmla="*/ 58 w 88"/>
                  <a:gd name="T1" fmla="*/ 73 h 73"/>
                  <a:gd name="T2" fmla="*/ 0 w 88"/>
                  <a:gd name="T3" fmla="*/ 40 h 73"/>
                  <a:gd name="T4" fmla="*/ 15 w 88"/>
                  <a:gd name="T5" fmla="*/ 14 h 73"/>
                  <a:gd name="T6" fmla="*/ 23 w 88"/>
                  <a:gd name="T7" fmla="*/ 3 h 73"/>
                  <a:gd name="T8" fmla="*/ 33 w 88"/>
                  <a:gd name="T9" fmla="*/ 0 h 73"/>
                  <a:gd name="T10" fmla="*/ 43 w 88"/>
                  <a:gd name="T11" fmla="*/ 3 h 73"/>
                  <a:gd name="T12" fmla="*/ 51 w 88"/>
                  <a:gd name="T13" fmla="*/ 13 h 73"/>
                  <a:gd name="T14" fmla="*/ 49 w 88"/>
                  <a:gd name="T15" fmla="*/ 28 h 73"/>
                  <a:gd name="T16" fmla="*/ 55 w 88"/>
                  <a:gd name="T17" fmla="*/ 25 h 73"/>
                  <a:gd name="T18" fmla="*/ 66 w 88"/>
                  <a:gd name="T19" fmla="*/ 23 h 73"/>
                  <a:gd name="T20" fmla="*/ 88 w 88"/>
                  <a:gd name="T21" fmla="*/ 22 h 73"/>
                  <a:gd name="T22" fmla="*/ 82 w 88"/>
                  <a:gd name="T23" fmla="*/ 32 h 73"/>
                  <a:gd name="T24" fmla="*/ 66 w 88"/>
                  <a:gd name="T25" fmla="*/ 33 h 73"/>
                  <a:gd name="T26" fmla="*/ 54 w 88"/>
                  <a:gd name="T27" fmla="*/ 33 h 73"/>
                  <a:gd name="T28" fmla="*/ 48 w 88"/>
                  <a:gd name="T29" fmla="*/ 35 h 73"/>
                  <a:gd name="T30" fmla="*/ 45 w 88"/>
                  <a:gd name="T31" fmla="*/ 38 h 73"/>
                  <a:gd name="T32" fmla="*/ 42 w 88"/>
                  <a:gd name="T33" fmla="*/ 42 h 73"/>
                  <a:gd name="T34" fmla="*/ 37 w 88"/>
                  <a:gd name="T35" fmla="*/ 51 h 73"/>
                  <a:gd name="T36" fmla="*/ 63 w 88"/>
                  <a:gd name="T37" fmla="*/ 66 h 73"/>
                  <a:gd name="T38" fmla="*/ 58 w 88"/>
                  <a:gd name="T39" fmla="*/ 73 h 73"/>
                  <a:gd name="T40" fmla="*/ 30 w 88"/>
                  <a:gd name="T41" fmla="*/ 47 h 73"/>
                  <a:gd name="T42" fmla="*/ 40 w 88"/>
                  <a:gd name="T43" fmla="*/ 30 h 73"/>
                  <a:gd name="T44" fmla="*/ 43 w 88"/>
                  <a:gd name="T45" fmla="*/ 22 h 73"/>
                  <a:gd name="T46" fmla="*/ 43 w 88"/>
                  <a:gd name="T47" fmla="*/ 15 h 73"/>
                  <a:gd name="T48" fmla="*/ 38 w 88"/>
                  <a:gd name="T49" fmla="*/ 11 h 73"/>
                  <a:gd name="T50" fmla="*/ 30 w 88"/>
                  <a:gd name="T51" fmla="*/ 10 h 73"/>
                  <a:gd name="T52" fmla="*/ 22 w 88"/>
                  <a:gd name="T53" fmla="*/ 17 h 73"/>
                  <a:gd name="T54" fmla="*/ 11 w 88"/>
                  <a:gd name="T55" fmla="*/ 36 h 73"/>
                  <a:gd name="T56" fmla="*/ 30 w 88"/>
                  <a:gd name="T57" fmla="*/ 47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8" h="73">
                    <a:moveTo>
                      <a:pt x="58" y="73"/>
                    </a:moveTo>
                    <a:cubicBezTo>
                      <a:pt x="0" y="40"/>
                      <a:pt x="0" y="40"/>
                      <a:pt x="0" y="40"/>
                    </a:cubicBezTo>
                    <a:cubicBezTo>
                      <a:pt x="15" y="14"/>
                      <a:pt x="15" y="14"/>
                      <a:pt x="15" y="14"/>
                    </a:cubicBezTo>
                    <a:cubicBezTo>
                      <a:pt x="18" y="9"/>
                      <a:pt x="21" y="5"/>
                      <a:pt x="23" y="3"/>
                    </a:cubicBezTo>
                    <a:cubicBezTo>
                      <a:pt x="26" y="1"/>
                      <a:pt x="29" y="0"/>
                      <a:pt x="33" y="0"/>
                    </a:cubicBezTo>
                    <a:cubicBezTo>
                      <a:pt x="36" y="0"/>
                      <a:pt x="40" y="1"/>
                      <a:pt x="43" y="3"/>
                    </a:cubicBezTo>
                    <a:cubicBezTo>
                      <a:pt x="47" y="5"/>
                      <a:pt x="50" y="8"/>
                      <a:pt x="51" y="13"/>
                    </a:cubicBezTo>
                    <a:cubicBezTo>
                      <a:pt x="52" y="17"/>
                      <a:pt x="52" y="22"/>
                      <a:pt x="49" y="28"/>
                    </a:cubicBezTo>
                    <a:cubicBezTo>
                      <a:pt x="51" y="27"/>
                      <a:pt x="53" y="26"/>
                      <a:pt x="55" y="25"/>
                    </a:cubicBezTo>
                    <a:cubicBezTo>
                      <a:pt x="58" y="24"/>
                      <a:pt x="62" y="23"/>
                      <a:pt x="66" y="23"/>
                    </a:cubicBezTo>
                    <a:cubicBezTo>
                      <a:pt x="88" y="22"/>
                      <a:pt x="88" y="22"/>
                      <a:pt x="88" y="22"/>
                    </a:cubicBezTo>
                    <a:cubicBezTo>
                      <a:pt x="82" y="32"/>
                      <a:pt x="82" y="32"/>
                      <a:pt x="82" y="32"/>
                    </a:cubicBezTo>
                    <a:cubicBezTo>
                      <a:pt x="66" y="33"/>
                      <a:pt x="66" y="33"/>
                      <a:pt x="66" y="33"/>
                    </a:cubicBezTo>
                    <a:cubicBezTo>
                      <a:pt x="61" y="33"/>
                      <a:pt x="57" y="33"/>
                      <a:pt x="54" y="33"/>
                    </a:cubicBezTo>
                    <a:cubicBezTo>
                      <a:pt x="52" y="34"/>
                      <a:pt x="50" y="34"/>
                      <a:pt x="48" y="35"/>
                    </a:cubicBezTo>
                    <a:cubicBezTo>
                      <a:pt x="47" y="36"/>
                      <a:pt x="46" y="37"/>
                      <a:pt x="45" y="38"/>
                    </a:cubicBezTo>
                    <a:cubicBezTo>
                      <a:pt x="44" y="38"/>
                      <a:pt x="43" y="40"/>
                      <a:pt x="42" y="42"/>
                    </a:cubicBezTo>
                    <a:cubicBezTo>
                      <a:pt x="37" y="51"/>
                      <a:pt x="37" y="51"/>
                      <a:pt x="37" y="51"/>
                    </a:cubicBezTo>
                    <a:cubicBezTo>
                      <a:pt x="63" y="66"/>
                      <a:pt x="63" y="66"/>
                      <a:pt x="63" y="66"/>
                    </a:cubicBezTo>
                    <a:cubicBezTo>
                      <a:pt x="58" y="73"/>
                      <a:pt x="58" y="73"/>
                      <a:pt x="58" y="73"/>
                    </a:cubicBezTo>
                    <a:close/>
                    <a:moveTo>
                      <a:pt x="30" y="47"/>
                    </a:moveTo>
                    <a:cubicBezTo>
                      <a:pt x="40" y="30"/>
                      <a:pt x="40" y="30"/>
                      <a:pt x="40" y="30"/>
                    </a:cubicBezTo>
                    <a:cubicBezTo>
                      <a:pt x="42" y="27"/>
                      <a:pt x="43" y="24"/>
                      <a:pt x="43" y="22"/>
                    </a:cubicBezTo>
                    <a:cubicBezTo>
                      <a:pt x="44" y="19"/>
                      <a:pt x="44" y="17"/>
                      <a:pt x="43" y="15"/>
                    </a:cubicBezTo>
                    <a:cubicBezTo>
                      <a:pt x="42" y="13"/>
                      <a:pt x="40" y="12"/>
                      <a:pt x="38" y="11"/>
                    </a:cubicBezTo>
                    <a:cubicBezTo>
                      <a:pt x="35" y="9"/>
                      <a:pt x="33" y="9"/>
                      <a:pt x="30" y="10"/>
                    </a:cubicBezTo>
                    <a:cubicBezTo>
                      <a:pt x="27" y="11"/>
                      <a:pt x="24" y="13"/>
                      <a:pt x="22" y="17"/>
                    </a:cubicBezTo>
                    <a:cubicBezTo>
                      <a:pt x="11" y="36"/>
                      <a:pt x="11" y="36"/>
                      <a:pt x="11" y="36"/>
                    </a:cubicBezTo>
                    <a:lnTo>
                      <a:pt x="30" y="47"/>
                    </a:lnTo>
                    <a:close/>
                  </a:path>
                </a:pathLst>
              </a:custGeom>
              <a:grpFill/>
              <a:ln>
                <a:noFill/>
              </a:ln>
            </p:spPr>
            <p:txBody>
              <a:bodyPr anchor="ctr"/>
              <a:lstStyle/>
              <a:p>
                <a:pPr algn="ctr"/>
                <a:endParaRPr/>
              </a:p>
            </p:txBody>
          </p:sp>
          <p:sp>
            <p:nvSpPr>
              <p:cNvPr id="202" name="ïSľiḋè">
                <a:extLst>
                  <a:ext uri="{FF2B5EF4-FFF2-40B4-BE49-F238E27FC236}">
                    <a16:creationId xmlns:a16="http://schemas.microsoft.com/office/drawing/2014/main" id="{29A87275-C5A5-FC0B-A40D-DBEEC94C0CBE}"/>
                  </a:ext>
                </a:extLst>
              </p:cNvPr>
              <p:cNvSpPr/>
              <p:nvPr/>
            </p:nvSpPr>
            <p:spPr bwMode="auto">
              <a:xfrm>
                <a:off x="5978006" y="445582"/>
                <a:ext cx="103554" cy="95588"/>
              </a:xfrm>
              <a:custGeom>
                <a:avLst/>
                <a:gdLst>
                  <a:gd name="T0" fmla="*/ 36 w 75"/>
                  <a:gd name="T1" fmla="*/ 69 h 69"/>
                  <a:gd name="T2" fmla="*/ 0 w 75"/>
                  <a:gd name="T3" fmla="*/ 7 h 69"/>
                  <a:gd name="T4" fmla="*/ 6 w 75"/>
                  <a:gd name="T5" fmla="*/ 0 h 69"/>
                  <a:gd name="T6" fmla="*/ 75 w 75"/>
                  <a:gd name="T7" fmla="*/ 20 h 69"/>
                  <a:gd name="T8" fmla="*/ 69 w 75"/>
                  <a:gd name="T9" fmla="*/ 28 h 69"/>
                  <a:gd name="T10" fmla="*/ 48 w 75"/>
                  <a:gd name="T11" fmla="*/ 22 h 69"/>
                  <a:gd name="T12" fmla="*/ 31 w 75"/>
                  <a:gd name="T13" fmla="*/ 43 h 69"/>
                  <a:gd name="T14" fmla="*/ 42 w 75"/>
                  <a:gd name="T15" fmla="*/ 62 h 69"/>
                  <a:gd name="T16" fmla="*/ 36 w 75"/>
                  <a:gd name="T17" fmla="*/ 69 h 69"/>
                  <a:gd name="T18" fmla="*/ 27 w 75"/>
                  <a:gd name="T19" fmla="*/ 37 h 69"/>
                  <a:gd name="T20" fmla="*/ 41 w 75"/>
                  <a:gd name="T21" fmla="*/ 19 h 69"/>
                  <a:gd name="T22" fmla="*/ 22 w 75"/>
                  <a:gd name="T23" fmla="*/ 13 h 69"/>
                  <a:gd name="T24" fmla="*/ 8 w 75"/>
                  <a:gd name="T25" fmla="*/ 8 h 69"/>
                  <a:gd name="T26" fmla="*/ 16 w 75"/>
                  <a:gd name="T27" fmla="*/ 19 h 69"/>
                  <a:gd name="T28" fmla="*/ 27 w 75"/>
                  <a:gd name="T29" fmla="*/ 3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5" h="69">
                    <a:moveTo>
                      <a:pt x="36" y="69"/>
                    </a:moveTo>
                    <a:cubicBezTo>
                      <a:pt x="0" y="7"/>
                      <a:pt x="0" y="7"/>
                      <a:pt x="0" y="7"/>
                    </a:cubicBezTo>
                    <a:cubicBezTo>
                      <a:pt x="6" y="0"/>
                      <a:pt x="6" y="0"/>
                      <a:pt x="6" y="0"/>
                    </a:cubicBezTo>
                    <a:cubicBezTo>
                      <a:pt x="75" y="20"/>
                      <a:pt x="75" y="20"/>
                      <a:pt x="75" y="20"/>
                    </a:cubicBezTo>
                    <a:cubicBezTo>
                      <a:pt x="69" y="28"/>
                      <a:pt x="69" y="28"/>
                      <a:pt x="69" y="28"/>
                    </a:cubicBezTo>
                    <a:cubicBezTo>
                      <a:pt x="48" y="22"/>
                      <a:pt x="48" y="22"/>
                      <a:pt x="48" y="22"/>
                    </a:cubicBezTo>
                    <a:cubicBezTo>
                      <a:pt x="31" y="43"/>
                      <a:pt x="31" y="43"/>
                      <a:pt x="31" y="43"/>
                    </a:cubicBezTo>
                    <a:cubicBezTo>
                      <a:pt x="42" y="62"/>
                      <a:pt x="42" y="62"/>
                      <a:pt x="42" y="62"/>
                    </a:cubicBezTo>
                    <a:cubicBezTo>
                      <a:pt x="36" y="69"/>
                      <a:pt x="36" y="69"/>
                      <a:pt x="36" y="69"/>
                    </a:cubicBezTo>
                    <a:close/>
                    <a:moveTo>
                      <a:pt x="27" y="37"/>
                    </a:moveTo>
                    <a:cubicBezTo>
                      <a:pt x="41" y="19"/>
                      <a:pt x="41" y="19"/>
                      <a:pt x="41" y="19"/>
                    </a:cubicBezTo>
                    <a:cubicBezTo>
                      <a:pt x="22" y="13"/>
                      <a:pt x="22" y="13"/>
                      <a:pt x="22" y="13"/>
                    </a:cubicBezTo>
                    <a:cubicBezTo>
                      <a:pt x="16" y="11"/>
                      <a:pt x="12" y="9"/>
                      <a:pt x="8" y="8"/>
                    </a:cubicBezTo>
                    <a:cubicBezTo>
                      <a:pt x="11" y="11"/>
                      <a:pt x="14" y="15"/>
                      <a:pt x="16" y="19"/>
                    </a:cubicBezTo>
                    <a:lnTo>
                      <a:pt x="27" y="37"/>
                    </a:lnTo>
                    <a:close/>
                  </a:path>
                </a:pathLst>
              </a:custGeom>
              <a:grpFill/>
              <a:ln>
                <a:noFill/>
              </a:ln>
            </p:spPr>
            <p:txBody>
              <a:bodyPr anchor="ctr"/>
              <a:lstStyle/>
              <a:p>
                <a:pPr algn="ctr"/>
                <a:endParaRPr/>
              </a:p>
            </p:txBody>
          </p:sp>
          <p:sp>
            <p:nvSpPr>
              <p:cNvPr id="203" name="îṥliḓè">
                <a:extLst>
                  <a:ext uri="{FF2B5EF4-FFF2-40B4-BE49-F238E27FC236}">
                    <a16:creationId xmlns:a16="http://schemas.microsoft.com/office/drawing/2014/main" id="{BB04D019-4E95-CD9D-93A6-A5F9E17E3E83}"/>
                  </a:ext>
                </a:extLst>
              </p:cNvPr>
              <p:cNvSpPr/>
              <p:nvPr/>
            </p:nvSpPr>
            <p:spPr bwMode="auto">
              <a:xfrm>
                <a:off x="6029783" y="383184"/>
                <a:ext cx="106209" cy="77002"/>
              </a:xfrm>
              <a:custGeom>
                <a:avLst/>
                <a:gdLst>
                  <a:gd name="T0" fmla="*/ 48 w 80"/>
                  <a:gd name="T1" fmla="*/ 58 h 58"/>
                  <a:gd name="T2" fmla="*/ 0 w 80"/>
                  <a:gd name="T3" fmla="*/ 7 h 58"/>
                  <a:gd name="T4" fmla="*/ 7 w 80"/>
                  <a:gd name="T5" fmla="*/ 0 h 58"/>
                  <a:gd name="T6" fmla="*/ 49 w 80"/>
                  <a:gd name="T7" fmla="*/ 46 h 58"/>
                  <a:gd name="T8" fmla="*/ 74 w 80"/>
                  <a:gd name="T9" fmla="*/ 23 h 58"/>
                  <a:gd name="T10" fmla="*/ 80 w 80"/>
                  <a:gd name="T11" fmla="*/ 29 h 58"/>
                  <a:gd name="T12" fmla="*/ 48 w 8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80" h="58">
                    <a:moveTo>
                      <a:pt x="48" y="58"/>
                    </a:moveTo>
                    <a:lnTo>
                      <a:pt x="0" y="7"/>
                    </a:lnTo>
                    <a:lnTo>
                      <a:pt x="7" y="0"/>
                    </a:lnTo>
                    <a:lnTo>
                      <a:pt x="49" y="46"/>
                    </a:lnTo>
                    <a:lnTo>
                      <a:pt x="74" y="23"/>
                    </a:lnTo>
                    <a:lnTo>
                      <a:pt x="80" y="29"/>
                    </a:lnTo>
                    <a:lnTo>
                      <a:pt x="48" y="58"/>
                    </a:lnTo>
                    <a:close/>
                  </a:path>
                </a:pathLst>
              </a:custGeom>
              <a:grpFill/>
              <a:ln>
                <a:noFill/>
              </a:ln>
            </p:spPr>
            <p:txBody>
              <a:bodyPr anchor="ctr"/>
              <a:lstStyle/>
              <a:p>
                <a:pPr algn="ctr"/>
                <a:endParaRPr/>
              </a:p>
            </p:txBody>
          </p:sp>
          <p:sp>
            <p:nvSpPr>
              <p:cNvPr id="204" name="íšļîďe">
                <a:extLst>
                  <a:ext uri="{FF2B5EF4-FFF2-40B4-BE49-F238E27FC236}">
                    <a16:creationId xmlns:a16="http://schemas.microsoft.com/office/drawing/2014/main" id="{B4806DDC-9105-7C0E-6E74-EF60E596BED7}"/>
                  </a:ext>
                </a:extLst>
              </p:cNvPr>
              <p:cNvSpPr/>
              <p:nvPr/>
            </p:nvSpPr>
            <p:spPr bwMode="auto">
              <a:xfrm>
                <a:off x="6170509" y="258389"/>
                <a:ext cx="88952" cy="95588"/>
              </a:xfrm>
              <a:custGeom>
                <a:avLst/>
                <a:gdLst>
                  <a:gd name="T0" fmla="*/ 13 w 64"/>
                  <a:gd name="T1" fmla="*/ 58 h 69"/>
                  <a:gd name="T2" fmla="*/ 20 w 64"/>
                  <a:gd name="T3" fmla="*/ 53 h 69"/>
                  <a:gd name="T4" fmla="*/ 27 w 64"/>
                  <a:gd name="T5" fmla="*/ 59 h 69"/>
                  <a:gd name="T6" fmla="*/ 35 w 64"/>
                  <a:gd name="T7" fmla="*/ 60 h 69"/>
                  <a:gd name="T8" fmla="*/ 45 w 64"/>
                  <a:gd name="T9" fmla="*/ 57 h 69"/>
                  <a:gd name="T10" fmla="*/ 52 w 64"/>
                  <a:gd name="T11" fmla="*/ 51 h 69"/>
                  <a:gd name="T12" fmla="*/ 55 w 64"/>
                  <a:gd name="T13" fmla="*/ 45 h 69"/>
                  <a:gd name="T14" fmla="*/ 54 w 64"/>
                  <a:gd name="T15" fmla="*/ 39 h 69"/>
                  <a:gd name="T16" fmla="*/ 50 w 64"/>
                  <a:gd name="T17" fmla="*/ 35 h 69"/>
                  <a:gd name="T18" fmla="*/ 43 w 64"/>
                  <a:gd name="T19" fmla="*/ 35 h 69"/>
                  <a:gd name="T20" fmla="*/ 31 w 64"/>
                  <a:gd name="T21" fmla="*/ 38 h 69"/>
                  <a:gd name="T22" fmla="*/ 17 w 64"/>
                  <a:gd name="T23" fmla="*/ 40 h 69"/>
                  <a:gd name="T24" fmla="*/ 8 w 64"/>
                  <a:gd name="T25" fmla="*/ 38 h 69"/>
                  <a:gd name="T26" fmla="*/ 2 w 64"/>
                  <a:gd name="T27" fmla="*/ 32 h 69"/>
                  <a:gd name="T28" fmla="*/ 0 w 64"/>
                  <a:gd name="T29" fmla="*/ 22 h 69"/>
                  <a:gd name="T30" fmla="*/ 4 w 64"/>
                  <a:gd name="T31" fmla="*/ 12 h 69"/>
                  <a:gd name="T32" fmla="*/ 14 w 64"/>
                  <a:gd name="T33" fmla="*/ 4 h 69"/>
                  <a:gd name="T34" fmla="*/ 26 w 64"/>
                  <a:gd name="T35" fmla="*/ 0 h 69"/>
                  <a:gd name="T36" fmla="*/ 37 w 64"/>
                  <a:gd name="T37" fmla="*/ 2 h 69"/>
                  <a:gd name="T38" fmla="*/ 45 w 64"/>
                  <a:gd name="T39" fmla="*/ 10 h 69"/>
                  <a:gd name="T40" fmla="*/ 38 w 64"/>
                  <a:gd name="T41" fmla="*/ 14 h 69"/>
                  <a:gd name="T42" fmla="*/ 29 w 64"/>
                  <a:gd name="T43" fmla="*/ 8 h 69"/>
                  <a:gd name="T44" fmla="*/ 18 w 64"/>
                  <a:gd name="T45" fmla="*/ 11 h 69"/>
                  <a:gd name="T46" fmla="*/ 9 w 64"/>
                  <a:gd name="T47" fmla="*/ 19 h 69"/>
                  <a:gd name="T48" fmla="*/ 9 w 64"/>
                  <a:gd name="T49" fmla="*/ 27 h 69"/>
                  <a:gd name="T50" fmla="*/ 14 w 64"/>
                  <a:gd name="T51" fmla="*/ 31 h 69"/>
                  <a:gd name="T52" fmla="*/ 28 w 64"/>
                  <a:gd name="T53" fmla="*/ 29 h 69"/>
                  <a:gd name="T54" fmla="*/ 43 w 64"/>
                  <a:gd name="T55" fmla="*/ 26 h 69"/>
                  <a:gd name="T56" fmla="*/ 54 w 64"/>
                  <a:gd name="T57" fmla="*/ 27 h 69"/>
                  <a:gd name="T58" fmla="*/ 61 w 64"/>
                  <a:gd name="T59" fmla="*/ 34 h 69"/>
                  <a:gd name="T60" fmla="*/ 63 w 64"/>
                  <a:gd name="T61" fmla="*/ 45 h 69"/>
                  <a:gd name="T62" fmla="*/ 59 w 64"/>
                  <a:gd name="T63" fmla="*/ 55 h 69"/>
                  <a:gd name="T64" fmla="*/ 49 w 64"/>
                  <a:gd name="T65" fmla="*/ 64 h 69"/>
                  <a:gd name="T66" fmla="*/ 35 w 64"/>
                  <a:gd name="T67" fmla="*/ 69 h 69"/>
                  <a:gd name="T68" fmla="*/ 22 w 64"/>
                  <a:gd name="T69" fmla="*/ 67 h 69"/>
                  <a:gd name="T70" fmla="*/ 13 w 64"/>
                  <a:gd name="T71" fmla="*/ 5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4" h="69">
                    <a:moveTo>
                      <a:pt x="13" y="58"/>
                    </a:moveTo>
                    <a:cubicBezTo>
                      <a:pt x="20" y="53"/>
                      <a:pt x="20" y="53"/>
                      <a:pt x="20" y="53"/>
                    </a:cubicBezTo>
                    <a:cubicBezTo>
                      <a:pt x="22" y="56"/>
                      <a:pt x="24" y="58"/>
                      <a:pt x="27" y="59"/>
                    </a:cubicBezTo>
                    <a:cubicBezTo>
                      <a:pt x="29" y="60"/>
                      <a:pt x="32" y="61"/>
                      <a:pt x="35" y="60"/>
                    </a:cubicBezTo>
                    <a:cubicBezTo>
                      <a:pt x="38" y="60"/>
                      <a:pt x="42" y="59"/>
                      <a:pt x="45" y="57"/>
                    </a:cubicBezTo>
                    <a:cubicBezTo>
                      <a:pt x="48" y="55"/>
                      <a:pt x="50" y="54"/>
                      <a:pt x="52" y="51"/>
                    </a:cubicBezTo>
                    <a:cubicBezTo>
                      <a:pt x="54" y="49"/>
                      <a:pt x="55" y="47"/>
                      <a:pt x="55" y="45"/>
                    </a:cubicBezTo>
                    <a:cubicBezTo>
                      <a:pt x="55" y="43"/>
                      <a:pt x="55" y="41"/>
                      <a:pt x="54" y="39"/>
                    </a:cubicBezTo>
                    <a:cubicBezTo>
                      <a:pt x="53" y="37"/>
                      <a:pt x="52" y="36"/>
                      <a:pt x="50" y="35"/>
                    </a:cubicBezTo>
                    <a:cubicBezTo>
                      <a:pt x="48" y="34"/>
                      <a:pt x="46" y="34"/>
                      <a:pt x="43" y="35"/>
                    </a:cubicBezTo>
                    <a:cubicBezTo>
                      <a:pt x="41" y="35"/>
                      <a:pt x="37" y="36"/>
                      <a:pt x="31" y="38"/>
                    </a:cubicBezTo>
                    <a:cubicBezTo>
                      <a:pt x="24" y="39"/>
                      <a:pt x="20" y="40"/>
                      <a:pt x="17" y="40"/>
                    </a:cubicBezTo>
                    <a:cubicBezTo>
                      <a:pt x="14" y="40"/>
                      <a:pt x="11" y="40"/>
                      <a:pt x="8" y="38"/>
                    </a:cubicBezTo>
                    <a:cubicBezTo>
                      <a:pt x="5" y="37"/>
                      <a:pt x="3" y="35"/>
                      <a:pt x="2" y="32"/>
                    </a:cubicBezTo>
                    <a:cubicBezTo>
                      <a:pt x="0" y="29"/>
                      <a:pt x="0" y="26"/>
                      <a:pt x="0" y="22"/>
                    </a:cubicBezTo>
                    <a:cubicBezTo>
                      <a:pt x="0" y="19"/>
                      <a:pt x="1" y="16"/>
                      <a:pt x="4" y="12"/>
                    </a:cubicBezTo>
                    <a:cubicBezTo>
                      <a:pt x="6" y="9"/>
                      <a:pt x="10" y="7"/>
                      <a:pt x="14" y="4"/>
                    </a:cubicBezTo>
                    <a:cubicBezTo>
                      <a:pt x="18" y="2"/>
                      <a:pt x="22" y="1"/>
                      <a:pt x="26" y="0"/>
                    </a:cubicBezTo>
                    <a:cubicBezTo>
                      <a:pt x="30" y="0"/>
                      <a:pt x="34" y="0"/>
                      <a:pt x="37" y="2"/>
                    </a:cubicBezTo>
                    <a:cubicBezTo>
                      <a:pt x="41" y="4"/>
                      <a:pt x="43" y="6"/>
                      <a:pt x="45" y="10"/>
                    </a:cubicBezTo>
                    <a:cubicBezTo>
                      <a:pt x="38" y="14"/>
                      <a:pt x="38" y="14"/>
                      <a:pt x="38" y="14"/>
                    </a:cubicBezTo>
                    <a:cubicBezTo>
                      <a:pt x="36" y="11"/>
                      <a:pt x="33" y="9"/>
                      <a:pt x="29" y="8"/>
                    </a:cubicBezTo>
                    <a:cubicBezTo>
                      <a:pt x="26" y="8"/>
                      <a:pt x="22" y="9"/>
                      <a:pt x="18" y="11"/>
                    </a:cubicBezTo>
                    <a:cubicBezTo>
                      <a:pt x="13" y="14"/>
                      <a:pt x="10" y="16"/>
                      <a:pt x="9" y="19"/>
                    </a:cubicBezTo>
                    <a:cubicBezTo>
                      <a:pt x="8" y="22"/>
                      <a:pt x="8" y="25"/>
                      <a:pt x="9" y="27"/>
                    </a:cubicBezTo>
                    <a:cubicBezTo>
                      <a:pt x="10" y="29"/>
                      <a:pt x="12" y="31"/>
                      <a:pt x="14" y="31"/>
                    </a:cubicBezTo>
                    <a:cubicBezTo>
                      <a:pt x="16" y="32"/>
                      <a:pt x="21" y="31"/>
                      <a:pt x="28" y="29"/>
                    </a:cubicBezTo>
                    <a:cubicBezTo>
                      <a:pt x="35" y="27"/>
                      <a:pt x="40" y="26"/>
                      <a:pt x="43" y="26"/>
                    </a:cubicBezTo>
                    <a:cubicBezTo>
                      <a:pt x="47" y="25"/>
                      <a:pt x="51" y="26"/>
                      <a:pt x="54" y="27"/>
                    </a:cubicBezTo>
                    <a:cubicBezTo>
                      <a:pt x="57" y="29"/>
                      <a:pt x="59" y="31"/>
                      <a:pt x="61" y="34"/>
                    </a:cubicBezTo>
                    <a:cubicBezTo>
                      <a:pt x="63" y="37"/>
                      <a:pt x="64" y="41"/>
                      <a:pt x="63" y="45"/>
                    </a:cubicBezTo>
                    <a:cubicBezTo>
                      <a:pt x="63" y="48"/>
                      <a:pt x="62" y="52"/>
                      <a:pt x="59" y="55"/>
                    </a:cubicBezTo>
                    <a:cubicBezTo>
                      <a:pt x="57" y="59"/>
                      <a:pt x="53" y="62"/>
                      <a:pt x="49" y="64"/>
                    </a:cubicBezTo>
                    <a:cubicBezTo>
                      <a:pt x="44" y="67"/>
                      <a:pt x="39" y="68"/>
                      <a:pt x="35" y="69"/>
                    </a:cubicBezTo>
                    <a:cubicBezTo>
                      <a:pt x="30" y="69"/>
                      <a:pt x="26" y="69"/>
                      <a:pt x="22" y="67"/>
                    </a:cubicBezTo>
                    <a:cubicBezTo>
                      <a:pt x="19" y="65"/>
                      <a:pt x="16" y="62"/>
                      <a:pt x="13" y="58"/>
                    </a:cubicBezTo>
                    <a:close/>
                  </a:path>
                </a:pathLst>
              </a:custGeom>
              <a:grpFill/>
              <a:ln>
                <a:noFill/>
              </a:ln>
            </p:spPr>
            <p:txBody>
              <a:bodyPr anchor="ctr"/>
              <a:lstStyle/>
              <a:p>
                <a:pPr algn="ctr"/>
                <a:endParaRPr/>
              </a:p>
            </p:txBody>
          </p:sp>
          <p:sp>
            <p:nvSpPr>
              <p:cNvPr id="205" name="íṧḻïḓê">
                <a:extLst>
                  <a:ext uri="{FF2B5EF4-FFF2-40B4-BE49-F238E27FC236}">
                    <a16:creationId xmlns:a16="http://schemas.microsoft.com/office/drawing/2014/main" id="{10FCAF61-0147-D0B9-B500-E793137BFD7C}"/>
                  </a:ext>
                </a:extLst>
              </p:cNvPr>
              <p:cNvSpPr/>
              <p:nvPr/>
            </p:nvSpPr>
            <p:spPr bwMode="auto">
              <a:xfrm>
                <a:off x="6264771" y="210596"/>
                <a:ext cx="92933" cy="98243"/>
              </a:xfrm>
              <a:custGeom>
                <a:avLst/>
                <a:gdLst>
                  <a:gd name="T0" fmla="*/ 5 w 67"/>
                  <a:gd name="T1" fmla="*/ 47 h 70"/>
                  <a:gd name="T2" fmla="*/ 4 w 67"/>
                  <a:gd name="T3" fmla="*/ 19 h 70"/>
                  <a:gd name="T4" fmla="*/ 22 w 67"/>
                  <a:gd name="T5" fmla="*/ 2 h 70"/>
                  <a:gd name="T6" fmla="*/ 39 w 67"/>
                  <a:gd name="T7" fmla="*/ 1 h 70"/>
                  <a:gd name="T8" fmla="*/ 54 w 67"/>
                  <a:gd name="T9" fmla="*/ 8 h 70"/>
                  <a:gd name="T10" fmla="*/ 64 w 67"/>
                  <a:gd name="T11" fmla="*/ 23 h 70"/>
                  <a:gd name="T12" fmla="*/ 67 w 67"/>
                  <a:gd name="T13" fmla="*/ 42 h 70"/>
                  <a:gd name="T14" fmla="*/ 60 w 67"/>
                  <a:gd name="T15" fmla="*/ 57 h 70"/>
                  <a:gd name="T16" fmla="*/ 47 w 67"/>
                  <a:gd name="T17" fmla="*/ 67 h 70"/>
                  <a:gd name="T18" fmla="*/ 29 w 67"/>
                  <a:gd name="T19" fmla="*/ 69 h 70"/>
                  <a:gd name="T20" fmla="*/ 14 w 67"/>
                  <a:gd name="T21" fmla="*/ 61 h 70"/>
                  <a:gd name="T22" fmla="*/ 5 w 67"/>
                  <a:gd name="T23" fmla="*/ 47 h 70"/>
                  <a:gd name="T24" fmla="*/ 13 w 67"/>
                  <a:gd name="T25" fmla="*/ 44 h 70"/>
                  <a:gd name="T26" fmla="*/ 26 w 67"/>
                  <a:gd name="T27" fmla="*/ 59 h 70"/>
                  <a:gd name="T28" fmla="*/ 44 w 67"/>
                  <a:gd name="T29" fmla="*/ 60 h 70"/>
                  <a:gd name="T30" fmla="*/ 57 w 67"/>
                  <a:gd name="T31" fmla="*/ 47 h 70"/>
                  <a:gd name="T32" fmla="*/ 56 w 67"/>
                  <a:gd name="T33" fmla="*/ 27 h 70"/>
                  <a:gd name="T34" fmla="*/ 48 w 67"/>
                  <a:gd name="T35" fmla="*/ 14 h 70"/>
                  <a:gd name="T36" fmla="*/ 37 w 67"/>
                  <a:gd name="T37" fmla="*/ 8 h 70"/>
                  <a:gd name="T38" fmla="*/ 25 w 67"/>
                  <a:gd name="T39" fmla="*/ 9 h 70"/>
                  <a:gd name="T40" fmla="*/ 12 w 67"/>
                  <a:gd name="T41" fmla="*/ 21 h 70"/>
                  <a:gd name="T42" fmla="*/ 13 w 67"/>
                  <a:gd name="T43" fmla="*/ 4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7" h="70">
                    <a:moveTo>
                      <a:pt x="5" y="47"/>
                    </a:moveTo>
                    <a:cubicBezTo>
                      <a:pt x="1" y="37"/>
                      <a:pt x="0" y="27"/>
                      <a:pt x="4" y="19"/>
                    </a:cubicBezTo>
                    <a:cubicBezTo>
                      <a:pt x="7" y="11"/>
                      <a:pt x="13" y="6"/>
                      <a:pt x="22" y="2"/>
                    </a:cubicBezTo>
                    <a:cubicBezTo>
                      <a:pt x="28" y="0"/>
                      <a:pt x="33" y="0"/>
                      <a:pt x="39" y="1"/>
                    </a:cubicBezTo>
                    <a:cubicBezTo>
                      <a:pt x="45" y="1"/>
                      <a:pt x="50" y="4"/>
                      <a:pt x="54" y="8"/>
                    </a:cubicBezTo>
                    <a:cubicBezTo>
                      <a:pt x="58" y="12"/>
                      <a:pt x="62" y="17"/>
                      <a:pt x="64" y="23"/>
                    </a:cubicBezTo>
                    <a:cubicBezTo>
                      <a:pt x="67" y="30"/>
                      <a:pt x="67" y="36"/>
                      <a:pt x="67" y="42"/>
                    </a:cubicBezTo>
                    <a:cubicBezTo>
                      <a:pt x="66" y="48"/>
                      <a:pt x="64" y="53"/>
                      <a:pt x="60" y="57"/>
                    </a:cubicBezTo>
                    <a:cubicBezTo>
                      <a:pt x="57" y="62"/>
                      <a:pt x="52" y="65"/>
                      <a:pt x="47" y="67"/>
                    </a:cubicBezTo>
                    <a:cubicBezTo>
                      <a:pt x="41" y="69"/>
                      <a:pt x="35" y="70"/>
                      <a:pt x="29" y="69"/>
                    </a:cubicBezTo>
                    <a:cubicBezTo>
                      <a:pt x="24" y="68"/>
                      <a:pt x="19" y="65"/>
                      <a:pt x="14" y="61"/>
                    </a:cubicBezTo>
                    <a:cubicBezTo>
                      <a:pt x="10" y="57"/>
                      <a:pt x="7" y="52"/>
                      <a:pt x="5" y="47"/>
                    </a:cubicBezTo>
                    <a:close/>
                    <a:moveTo>
                      <a:pt x="13" y="44"/>
                    </a:moveTo>
                    <a:cubicBezTo>
                      <a:pt x="16" y="51"/>
                      <a:pt x="20" y="57"/>
                      <a:pt x="26" y="59"/>
                    </a:cubicBezTo>
                    <a:cubicBezTo>
                      <a:pt x="32" y="62"/>
                      <a:pt x="38" y="62"/>
                      <a:pt x="44" y="60"/>
                    </a:cubicBezTo>
                    <a:cubicBezTo>
                      <a:pt x="50" y="58"/>
                      <a:pt x="54" y="53"/>
                      <a:pt x="57" y="47"/>
                    </a:cubicBezTo>
                    <a:cubicBezTo>
                      <a:pt x="59" y="42"/>
                      <a:pt x="59" y="35"/>
                      <a:pt x="56" y="27"/>
                    </a:cubicBezTo>
                    <a:cubicBezTo>
                      <a:pt x="54" y="21"/>
                      <a:pt x="51" y="17"/>
                      <a:pt x="48" y="14"/>
                    </a:cubicBezTo>
                    <a:cubicBezTo>
                      <a:pt x="45" y="11"/>
                      <a:pt x="41" y="9"/>
                      <a:pt x="37" y="8"/>
                    </a:cubicBezTo>
                    <a:cubicBezTo>
                      <a:pt x="33" y="7"/>
                      <a:pt x="29" y="8"/>
                      <a:pt x="25" y="9"/>
                    </a:cubicBezTo>
                    <a:cubicBezTo>
                      <a:pt x="19" y="12"/>
                      <a:pt x="15" y="16"/>
                      <a:pt x="12" y="21"/>
                    </a:cubicBezTo>
                    <a:cubicBezTo>
                      <a:pt x="9" y="27"/>
                      <a:pt x="10" y="34"/>
                      <a:pt x="13" y="44"/>
                    </a:cubicBezTo>
                    <a:close/>
                  </a:path>
                </a:pathLst>
              </a:custGeom>
              <a:grpFill/>
              <a:ln>
                <a:noFill/>
              </a:ln>
            </p:spPr>
            <p:txBody>
              <a:bodyPr anchor="ctr"/>
              <a:lstStyle/>
              <a:p>
                <a:pPr algn="ctr"/>
                <a:endParaRPr/>
              </a:p>
            </p:txBody>
          </p:sp>
          <p:sp>
            <p:nvSpPr>
              <p:cNvPr id="206" name="îşļïdè">
                <a:extLst>
                  <a:ext uri="{FF2B5EF4-FFF2-40B4-BE49-F238E27FC236}">
                    <a16:creationId xmlns:a16="http://schemas.microsoft.com/office/drawing/2014/main" id="{68DB3EE3-D13C-85D1-F8F4-C00B62A6FF5D}"/>
                  </a:ext>
                </a:extLst>
              </p:cNvPr>
              <p:cNvSpPr/>
              <p:nvPr/>
            </p:nvSpPr>
            <p:spPr bwMode="auto">
              <a:xfrm>
                <a:off x="6372309" y="173422"/>
                <a:ext cx="84968" cy="103554"/>
              </a:xfrm>
              <a:custGeom>
                <a:avLst/>
                <a:gdLst>
                  <a:gd name="T0" fmla="*/ 42 w 61"/>
                  <a:gd name="T1" fmla="*/ 2 h 74"/>
                  <a:gd name="T2" fmla="*/ 51 w 61"/>
                  <a:gd name="T3" fmla="*/ 0 h 74"/>
                  <a:gd name="T4" fmla="*/ 60 w 61"/>
                  <a:gd name="T5" fmla="*/ 38 h 74"/>
                  <a:gd name="T6" fmla="*/ 61 w 61"/>
                  <a:gd name="T7" fmla="*/ 54 h 74"/>
                  <a:gd name="T8" fmla="*/ 55 w 61"/>
                  <a:gd name="T9" fmla="*/ 65 h 74"/>
                  <a:gd name="T10" fmla="*/ 41 w 61"/>
                  <a:gd name="T11" fmla="*/ 72 h 74"/>
                  <a:gd name="T12" fmla="*/ 25 w 61"/>
                  <a:gd name="T13" fmla="*/ 73 h 74"/>
                  <a:gd name="T14" fmla="*/ 15 w 61"/>
                  <a:gd name="T15" fmla="*/ 65 h 74"/>
                  <a:gd name="T16" fmla="*/ 8 w 61"/>
                  <a:gd name="T17" fmla="*/ 50 h 74"/>
                  <a:gd name="T18" fmla="*/ 0 w 61"/>
                  <a:gd name="T19" fmla="*/ 12 h 74"/>
                  <a:gd name="T20" fmla="*/ 8 w 61"/>
                  <a:gd name="T21" fmla="*/ 10 h 74"/>
                  <a:gd name="T22" fmla="*/ 17 w 61"/>
                  <a:gd name="T23" fmla="*/ 48 h 74"/>
                  <a:gd name="T24" fmla="*/ 21 w 61"/>
                  <a:gd name="T25" fmla="*/ 60 h 74"/>
                  <a:gd name="T26" fmla="*/ 28 w 61"/>
                  <a:gd name="T27" fmla="*/ 65 h 74"/>
                  <a:gd name="T28" fmla="*/ 38 w 61"/>
                  <a:gd name="T29" fmla="*/ 65 h 74"/>
                  <a:gd name="T30" fmla="*/ 51 w 61"/>
                  <a:gd name="T31" fmla="*/ 57 h 74"/>
                  <a:gd name="T32" fmla="*/ 51 w 61"/>
                  <a:gd name="T33" fmla="*/ 40 h 74"/>
                  <a:gd name="T34" fmla="*/ 42 w 61"/>
                  <a:gd name="T3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 h="74">
                    <a:moveTo>
                      <a:pt x="42" y="2"/>
                    </a:moveTo>
                    <a:cubicBezTo>
                      <a:pt x="51" y="0"/>
                      <a:pt x="51" y="0"/>
                      <a:pt x="51" y="0"/>
                    </a:cubicBezTo>
                    <a:cubicBezTo>
                      <a:pt x="60" y="38"/>
                      <a:pt x="60" y="38"/>
                      <a:pt x="60" y="38"/>
                    </a:cubicBezTo>
                    <a:cubicBezTo>
                      <a:pt x="61" y="44"/>
                      <a:pt x="61" y="50"/>
                      <a:pt x="61" y="54"/>
                    </a:cubicBezTo>
                    <a:cubicBezTo>
                      <a:pt x="60" y="58"/>
                      <a:pt x="58" y="62"/>
                      <a:pt x="55" y="65"/>
                    </a:cubicBezTo>
                    <a:cubicBezTo>
                      <a:pt x="52" y="69"/>
                      <a:pt x="47" y="71"/>
                      <a:pt x="41" y="72"/>
                    </a:cubicBezTo>
                    <a:cubicBezTo>
                      <a:pt x="35" y="74"/>
                      <a:pt x="29" y="74"/>
                      <a:pt x="25" y="73"/>
                    </a:cubicBezTo>
                    <a:cubicBezTo>
                      <a:pt x="21" y="71"/>
                      <a:pt x="17" y="69"/>
                      <a:pt x="15" y="65"/>
                    </a:cubicBezTo>
                    <a:cubicBezTo>
                      <a:pt x="12" y="62"/>
                      <a:pt x="10" y="57"/>
                      <a:pt x="8" y="50"/>
                    </a:cubicBezTo>
                    <a:cubicBezTo>
                      <a:pt x="0" y="12"/>
                      <a:pt x="0" y="12"/>
                      <a:pt x="0" y="12"/>
                    </a:cubicBezTo>
                    <a:cubicBezTo>
                      <a:pt x="8" y="10"/>
                      <a:pt x="8" y="10"/>
                      <a:pt x="8" y="10"/>
                    </a:cubicBezTo>
                    <a:cubicBezTo>
                      <a:pt x="17" y="48"/>
                      <a:pt x="17" y="48"/>
                      <a:pt x="17" y="48"/>
                    </a:cubicBezTo>
                    <a:cubicBezTo>
                      <a:pt x="18" y="53"/>
                      <a:pt x="20" y="57"/>
                      <a:pt x="21" y="60"/>
                    </a:cubicBezTo>
                    <a:cubicBezTo>
                      <a:pt x="23" y="62"/>
                      <a:pt x="25" y="64"/>
                      <a:pt x="28" y="65"/>
                    </a:cubicBezTo>
                    <a:cubicBezTo>
                      <a:pt x="31" y="66"/>
                      <a:pt x="34" y="66"/>
                      <a:pt x="38" y="65"/>
                    </a:cubicBezTo>
                    <a:cubicBezTo>
                      <a:pt x="44" y="63"/>
                      <a:pt x="49" y="61"/>
                      <a:pt x="51" y="57"/>
                    </a:cubicBezTo>
                    <a:cubicBezTo>
                      <a:pt x="53" y="54"/>
                      <a:pt x="53" y="48"/>
                      <a:pt x="51" y="40"/>
                    </a:cubicBezTo>
                    <a:lnTo>
                      <a:pt x="42" y="2"/>
                    </a:lnTo>
                    <a:close/>
                  </a:path>
                </a:pathLst>
              </a:custGeom>
              <a:grpFill/>
              <a:ln>
                <a:noFill/>
              </a:ln>
            </p:spPr>
            <p:txBody>
              <a:bodyPr anchor="ctr"/>
              <a:lstStyle/>
              <a:p>
                <a:pPr algn="ctr"/>
                <a:endParaRPr/>
              </a:p>
            </p:txBody>
          </p:sp>
          <p:sp>
            <p:nvSpPr>
              <p:cNvPr id="207" name="îṧľiḍê">
                <a:extLst>
                  <a:ext uri="{FF2B5EF4-FFF2-40B4-BE49-F238E27FC236}">
                    <a16:creationId xmlns:a16="http://schemas.microsoft.com/office/drawing/2014/main" id="{424AD3B3-AC57-2A8B-52B2-0D667A45E588}"/>
                  </a:ext>
                </a:extLst>
              </p:cNvPr>
              <p:cNvSpPr/>
              <p:nvPr/>
            </p:nvSpPr>
            <p:spPr bwMode="auto">
              <a:xfrm>
                <a:off x="6478518" y="162801"/>
                <a:ext cx="74347" cy="96917"/>
              </a:xfrm>
              <a:custGeom>
                <a:avLst/>
                <a:gdLst>
                  <a:gd name="T0" fmla="*/ 27 w 56"/>
                  <a:gd name="T1" fmla="*/ 73 h 73"/>
                  <a:gd name="T2" fmla="*/ 23 w 56"/>
                  <a:gd name="T3" fmla="*/ 11 h 73"/>
                  <a:gd name="T4" fmla="*/ 0 w 56"/>
                  <a:gd name="T5" fmla="*/ 13 h 73"/>
                  <a:gd name="T6" fmla="*/ 0 w 56"/>
                  <a:gd name="T7" fmla="*/ 5 h 73"/>
                  <a:gd name="T8" fmla="*/ 56 w 56"/>
                  <a:gd name="T9" fmla="*/ 0 h 73"/>
                  <a:gd name="T10" fmla="*/ 56 w 56"/>
                  <a:gd name="T11" fmla="*/ 9 h 73"/>
                  <a:gd name="T12" fmla="*/ 32 w 56"/>
                  <a:gd name="T13" fmla="*/ 11 h 73"/>
                  <a:gd name="T14" fmla="*/ 37 w 56"/>
                  <a:gd name="T15" fmla="*/ 73 h 73"/>
                  <a:gd name="T16" fmla="*/ 27 w 56"/>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73">
                    <a:moveTo>
                      <a:pt x="27" y="73"/>
                    </a:moveTo>
                    <a:lnTo>
                      <a:pt x="23" y="11"/>
                    </a:lnTo>
                    <a:lnTo>
                      <a:pt x="0" y="13"/>
                    </a:lnTo>
                    <a:lnTo>
                      <a:pt x="0" y="5"/>
                    </a:lnTo>
                    <a:lnTo>
                      <a:pt x="56" y="0"/>
                    </a:lnTo>
                    <a:lnTo>
                      <a:pt x="56" y="9"/>
                    </a:lnTo>
                    <a:lnTo>
                      <a:pt x="32" y="11"/>
                    </a:lnTo>
                    <a:lnTo>
                      <a:pt x="37" y="73"/>
                    </a:lnTo>
                    <a:lnTo>
                      <a:pt x="27" y="73"/>
                    </a:lnTo>
                    <a:close/>
                  </a:path>
                </a:pathLst>
              </a:custGeom>
              <a:grpFill/>
              <a:ln>
                <a:noFill/>
              </a:ln>
            </p:spPr>
            <p:txBody>
              <a:bodyPr anchor="ctr"/>
              <a:lstStyle/>
              <a:p>
                <a:pPr algn="ctr"/>
                <a:endParaRPr/>
              </a:p>
            </p:txBody>
          </p:sp>
          <p:sp>
            <p:nvSpPr>
              <p:cNvPr id="208" name="ïsļïḑè">
                <a:extLst>
                  <a:ext uri="{FF2B5EF4-FFF2-40B4-BE49-F238E27FC236}">
                    <a16:creationId xmlns:a16="http://schemas.microsoft.com/office/drawing/2014/main" id="{5CB3A34A-2C70-6E46-BA57-0130C3A2B48A}"/>
                  </a:ext>
                </a:extLst>
              </p:cNvPr>
              <p:cNvSpPr/>
              <p:nvPr/>
            </p:nvSpPr>
            <p:spPr bwMode="auto">
              <a:xfrm>
                <a:off x="6578088" y="166782"/>
                <a:ext cx="79657" cy="96917"/>
              </a:xfrm>
              <a:custGeom>
                <a:avLst/>
                <a:gdLst>
                  <a:gd name="T0" fmla="*/ 0 w 60"/>
                  <a:gd name="T1" fmla="*/ 70 h 73"/>
                  <a:gd name="T2" fmla="*/ 6 w 60"/>
                  <a:gd name="T3" fmla="*/ 0 h 73"/>
                  <a:gd name="T4" fmla="*/ 15 w 60"/>
                  <a:gd name="T5" fmla="*/ 1 h 73"/>
                  <a:gd name="T6" fmla="*/ 13 w 60"/>
                  <a:gd name="T7" fmla="*/ 29 h 73"/>
                  <a:gd name="T8" fmla="*/ 49 w 60"/>
                  <a:gd name="T9" fmla="*/ 31 h 73"/>
                  <a:gd name="T10" fmla="*/ 51 w 60"/>
                  <a:gd name="T11" fmla="*/ 3 h 73"/>
                  <a:gd name="T12" fmla="*/ 60 w 60"/>
                  <a:gd name="T13" fmla="*/ 4 h 73"/>
                  <a:gd name="T14" fmla="*/ 55 w 60"/>
                  <a:gd name="T15" fmla="*/ 73 h 73"/>
                  <a:gd name="T16" fmla="*/ 47 w 60"/>
                  <a:gd name="T17" fmla="*/ 73 h 73"/>
                  <a:gd name="T18" fmla="*/ 49 w 60"/>
                  <a:gd name="T19" fmla="*/ 39 h 73"/>
                  <a:gd name="T20" fmla="*/ 12 w 60"/>
                  <a:gd name="T21" fmla="*/ 37 h 73"/>
                  <a:gd name="T22" fmla="*/ 10 w 60"/>
                  <a:gd name="T23" fmla="*/ 70 h 73"/>
                  <a:gd name="T24" fmla="*/ 0 w 60"/>
                  <a:gd name="T25" fmla="*/ 7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73">
                    <a:moveTo>
                      <a:pt x="0" y="70"/>
                    </a:moveTo>
                    <a:lnTo>
                      <a:pt x="6" y="0"/>
                    </a:lnTo>
                    <a:lnTo>
                      <a:pt x="15" y="1"/>
                    </a:lnTo>
                    <a:lnTo>
                      <a:pt x="13" y="29"/>
                    </a:lnTo>
                    <a:lnTo>
                      <a:pt x="49" y="31"/>
                    </a:lnTo>
                    <a:lnTo>
                      <a:pt x="51" y="3"/>
                    </a:lnTo>
                    <a:lnTo>
                      <a:pt x="60" y="4"/>
                    </a:lnTo>
                    <a:lnTo>
                      <a:pt x="55" y="73"/>
                    </a:lnTo>
                    <a:lnTo>
                      <a:pt x="47" y="73"/>
                    </a:lnTo>
                    <a:lnTo>
                      <a:pt x="49" y="39"/>
                    </a:lnTo>
                    <a:lnTo>
                      <a:pt x="12" y="37"/>
                    </a:lnTo>
                    <a:lnTo>
                      <a:pt x="10" y="70"/>
                    </a:lnTo>
                    <a:lnTo>
                      <a:pt x="0" y="70"/>
                    </a:lnTo>
                    <a:close/>
                  </a:path>
                </a:pathLst>
              </a:custGeom>
              <a:grpFill/>
              <a:ln>
                <a:noFill/>
              </a:ln>
            </p:spPr>
            <p:txBody>
              <a:bodyPr anchor="ctr"/>
              <a:lstStyle/>
              <a:p>
                <a:pPr algn="ctr"/>
                <a:endParaRPr/>
              </a:p>
            </p:txBody>
          </p:sp>
          <p:sp>
            <p:nvSpPr>
              <p:cNvPr id="209" name="îṥľîḋe">
                <a:extLst>
                  <a:ext uri="{FF2B5EF4-FFF2-40B4-BE49-F238E27FC236}">
                    <a16:creationId xmlns:a16="http://schemas.microsoft.com/office/drawing/2014/main" id="{FBE7D3CF-6B6D-523B-4951-DE53BA263B21}"/>
                  </a:ext>
                </a:extLst>
              </p:cNvPr>
              <p:cNvSpPr/>
              <p:nvPr/>
            </p:nvSpPr>
            <p:spPr bwMode="auto">
              <a:xfrm>
                <a:off x="6852903" y="243785"/>
                <a:ext cx="99572" cy="107538"/>
              </a:xfrm>
              <a:custGeom>
                <a:avLst/>
                <a:gdLst>
                  <a:gd name="T0" fmla="*/ 64 w 72"/>
                  <a:gd name="T1" fmla="*/ 22 h 77"/>
                  <a:gd name="T2" fmla="*/ 72 w 72"/>
                  <a:gd name="T3" fmla="*/ 26 h 77"/>
                  <a:gd name="T4" fmla="*/ 52 w 72"/>
                  <a:gd name="T5" fmla="*/ 60 h 77"/>
                  <a:gd name="T6" fmla="*/ 42 w 72"/>
                  <a:gd name="T7" fmla="*/ 72 h 77"/>
                  <a:gd name="T8" fmla="*/ 30 w 72"/>
                  <a:gd name="T9" fmla="*/ 77 h 77"/>
                  <a:gd name="T10" fmla="*/ 15 w 72"/>
                  <a:gd name="T11" fmla="*/ 72 h 77"/>
                  <a:gd name="T12" fmla="*/ 3 w 72"/>
                  <a:gd name="T13" fmla="*/ 61 h 77"/>
                  <a:gd name="T14" fmla="*/ 0 w 72"/>
                  <a:gd name="T15" fmla="*/ 49 h 77"/>
                  <a:gd name="T16" fmla="*/ 7 w 72"/>
                  <a:gd name="T17" fmla="*/ 33 h 77"/>
                  <a:gd name="T18" fmla="*/ 26 w 72"/>
                  <a:gd name="T19" fmla="*/ 0 h 77"/>
                  <a:gd name="T20" fmla="*/ 34 w 72"/>
                  <a:gd name="T21" fmla="*/ 4 h 77"/>
                  <a:gd name="T22" fmla="*/ 14 w 72"/>
                  <a:gd name="T23" fmla="*/ 38 h 77"/>
                  <a:gd name="T24" fmla="*/ 9 w 72"/>
                  <a:gd name="T25" fmla="*/ 50 h 77"/>
                  <a:gd name="T26" fmla="*/ 11 w 72"/>
                  <a:gd name="T27" fmla="*/ 58 h 77"/>
                  <a:gd name="T28" fmla="*/ 18 w 72"/>
                  <a:gd name="T29" fmla="*/ 65 h 77"/>
                  <a:gd name="T30" fmla="*/ 33 w 72"/>
                  <a:gd name="T31" fmla="*/ 68 h 77"/>
                  <a:gd name="T32" fmla="*/ 45 w 72"/>
                  <a:gd name="T33" fmla="*/ 55 h 77"/>
                  <a:gd name="T34" fmla="*/ 64 w 72"/>
                  <a:gd name="T35" fmla="*/ 22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2" h="77">
                    <a:moveTo>
                      <a:pt x="64" y="22"/>
                    </a:moveTo>
                    <a:cubicBezTo>
                      <a:pt x="72" y="26"/>
                      <a:pt x="72" y="26"/>
                      <a:pt x="72" y="26"/>
                    </a:cubicBezTo>
                    <a:cubicBezTo>
                      <a:pt x="52" y="60"/>
                      <a:pt x="52" y="60"/>
                      <a:pt x="52" y="60"/>
                    </a:cubicBezTo>
                    <a:cubicBezTo>
                      <a:pt x="49" y="65"/>
                      <a:pt x="46" y="70"/>
                      <a:pt x="42" y="72"/>
                    </a:cubicBezTo>
                    <a:cubicBezTo>
                      <a:pt x="39" y="75"/>
                      <a:pt x="35" y="76"/>
                      <a:pt x="30" y="77"/>
                    </a:cubicBezTo>
                    <a:cubicBezTo>
                      <a:pt x="26" y="77"/>
                      <a:pt x="20" y="75"/>
                      <a:pt x="15" y="72"/>
                    </a:cubicBezTo>
                    <a:cubicBezTo>
                      <a:pt x="9" y="69"/>
                      <a:pt x="6" y="65"/>
                      <a:pt x="3" y="61"/>
                    </a:cubicBezTo>
                    <a:cubicBezTo>
                      <a:pt x="1" y="58"/>
                      <a:pt x="0" y="53"/>
                      <a:pt x="0" y="49"/>
                    </a:cubicBezTo>
                    <a:cubicBezTo>
                      <a:pt x="1" y="45"/>
                      <a:pt x="3" y="39"/>
                      <a:pt x="7" y="33"/>
                    </a:cubicBezTo>
                    <a:cubicBezTo>
                      <a:pt x="26" y="0"/>
                      <a:pt x="26" y="0"/>
                      <a:pt x="26" y="0"/>
                    </a:cubicBezTo>
                    <a:cubicBezTo>
                      <a:pt x="34" y="4"/>
                      <a:pt x="34" y="4"/>
                      <a:pt x="34" y="4"/>
                    </a:cubicBezTo>
                    <a:cubicBezTo>
                      <a:pt x="14" y="38"/>
                      <a:pt x="14" y="38"/>
                      <a:pt x="14" y="38"/>
                    </a:cubicBezTo>
                    <a:cubicBezTo>
                      <a:pt x="11" y="43"/>
                      <a:pt x="10" y="47"/>
                      <a:pt x="9" y="50"/>
                    </a:cubicBezTo>
                    <a:cubicBezTo>
                      <a:pt x="9" y="53"/>
                      <a:pt x="9" y="55"/>
                      <a:pt x="11" y="58"/>
                    </a:cubicBezTo>
                    <a:cubicBezTo>
                      <a:pt x="13" y="61"/>
                      <a:pt x="15" y="63"/>
                      <a:pt x="18" y="65"/>
                    </a:cubicBezTo>
                    <a:cubicBezTo>
                      <a:pt x="24" y="68"/>
                      <a:pt x="29" y="69"/>
                      <a:pt x="33" y="68"/>
                    </a:cubicBezTo>
                    <a:cubicBezTo>
                      <a:pt x="36" y="67"/>
                      <a:pt x="40" y="62"/>
                      <a:pt x="45" y="55"/>
                    </a:cubicBezTo>
                    <a:lnTo>
                      <a:pt x="64" y="22"/>
                    </a:lnTo>
                    <a:close/>
                  </a:path>
                </a:pathLst>
              </a:custGeom>
              <a:grpFill/>
              <a:ln>
                <a:noFill/>
              </a:ln>
            </p:spPr>
            <p:txBody>
              <a:bodyPr anchor="ctr"/>
              <a:lstStyle/>
              <a:p>
                <a:pPr algn="ctr"/>
                <a:endParaRPr/>
              </a:p>
            </p:txBody>
          </p:sp>
          <p:sp>
            <p:nvSpPr>
              <p:cNvPr id="210" name="íš1îḋè">
                <a:extLst>
                  <a:ext uri="{FF2B5EF4-FFF2-40B4-BE49-F238E27FC236}">
                    <a16:creationId xmlns:a16="http://schemas.microsoft.com/office/drawing/2014/main" id="{D8FC2534-9ECC-03E3-AA87-3264B3C99652}"/>
                  </a:ext>
                </a:extLst>
              </p:cNvPr>
              <p:cNvSpPr/>
              <p:nvPr/>
            </p:nvSpPr>
            <p:spPr bwMode="auto">
              <a:xfrm>
                <a:off x="6928577" y="304856"/>
                <a:ext cx="115503" cy="118158"/>
              </a:xfrm>
              <a:custGeom>
                <a:avLst/>
                <a:gdLst>
                  <a:gd name="T0" fmla="*/ 0 w 87"/>
                  <a:gd name="T1" fmla="*/ 55 h 89"/>
                  <a:gd name="T2" fmla="*/ 43 w 87"/>
                  <a:gd name="T3" fmla="*/ 0 h 89"/>
                  <a:gd name="T4" fmla="*/ 51 w 87"/>
                  <a:gd name="T5" fmla="*/ 6 h 89"/>
                  <a:gd name="T6" fmla="*/ 46 w 87"/>
                  <a:gd name="T7" fmla="*/ 72 h 89"/>
                  <a:gd name="T8" fmla="*/ 79 w 87"/>
                  <a:gd name="T9" fmla="*/ 28 h 89"/>
                  <a:gd name="T10" fmla="*/ 87 w 87"/>
                  <a:gd name="T11" fmla="*/ 34 h 89"/>
                  <a:gd name="T12" fmla="*/ 44 w 87"/>
                  <a:gd name="T13" fmla="*/ 89 h 89"/>
                  <a:gd name="T14" fmla="*/ 36 w 87"/>
                  <a:gd name="T15" fmla="*/ 84 h 89"/>
                  <a:gd name="T16" fmla="*/ 40 w 87"/>
                  <a:gd name="T17" fmla="*/ 17 h 89"/>
                  <a:gd name="T18" fmla="*/ 7 w 87"/>
                  <a:gd name="T19" fmla="*/ 61 h 89"/>
                  <a:gd name="T20" fmla="*/ 0 w 87"/>
                  <a:gd name="T21" fmla="*/ 55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89">
                    <a:moveTo>
                      <a:pt x="0" y="55"/>
                    </a:moveTo>
                    <a:lnTo>
                      <a:pt x="43" y="0"/>
                    </a:lnTo>
                    <a:lnTo>
                      <a:pt x="51" y="6"/>
                    </a:lnTo>
                    <a:lnTo>
                      <a:pt x="46" y="72"/>
                    </a:lnTo>
                    <a:lnTo>
                      <a:pt x="79" y="28"/>
                    </a:lnTo>
                    <a:lnTo>
                      <a:pt x="87" y="34"/>
                    </a:lnTo>
                    <a:lnTo>
                      <a:pt x="44" y="89"/>
                    </a:lnTo>
                    <a:lnTo>
                      <a:pt x="36" y="84"/>
                    </a:lnTo>
                    <a:lnTo>
                      <a:pt x="40" y="17"/>
                    </a:lnTo>
                    <a:lnTo>
                      <a:pt x="7" y="61"/>
                    </a:lnTo>
                    <a:lnTo>
                      <a:pt x="0" y="55"/>
                    </a:lnTo>
                    <a:close/>
                  </a:path>
                </a:pathLst>
              </a:custGeom>
              <a:grpFill/>
              <a:ln>
                <a:noFill/>
              </a:ln>
            </p:spPr>
            <p:txBody>
              <a:bodyPr anchor="ctr"/>
              <a:lstStyle/>
              <a:p>
                <a:pPr algn="ctr"/>
                <a:endParaRPr/>
              </a:p>
            </p:txBody>
          </p:sp>
          <p:sp>
            <p:nvSpPr>
              <p:cNvPr id="211" name="íSľíḑè">
                <a:extLst>
                  <a:ext uri="{FF2B5EF4-FFF2-40B4-BE49-F238E27FC236}">
                    <a16:creationId xmlns:a16="http://schemas.microsoft.com/office/drawing/2014/main" id="{6F8A6E73-A77F-1310-FD12-59CAFD9C988D}"/>
                  </a:ext>
                </a:extLst>
              </p:cNvPr>
              <p:cNvSpPr/>
              <p:nvPr/>
            </p:nvSpPr>
            <p:spPr bwMode="auto">
              <a:xfrm>
                <a:off x="7006908" y="380529"/>
                <a:ext cx="75673" cy="74347"/>
              </a:xfrm>
              <a:custGeom>
                <a:avLst/>
                <a:gdLst>
                  <a:gd name="T0" fmla="*/ 0 w 57"/>
                  <a:gd name="T1" fmla="*/ 50 h 56"/>
                  <a:gd name="T2" fmla="*/ 51 w 57"/>
                  <a:gd name="T3" fmla="*/ 0 h 56"/>
                  <a:gd name="T4" fmla="*/ 57 w 57"/>
                  <a:gd name="T5" fmla="*/ 7 h 56"/>
                  <a:gd name="T6" fmla="*/ 7 w 57"/>
                  <a:gd name="T7" fmla="*/ 56 h 56"/>
                  <a:gd name="T8" fmla="*/ 0 w 57"/>
                  <a:gd name="T9" fmla="*/ 50 h 56"/>
                </a:gdLst>
                <a:ahLst/>
                <a:cxnLst>
                  <a:cxn ang="0">
                    <a:pos x="T0" y="T1"/>
                  </a:cxn>
                  <a:cxn ang="0">
                    <a:pos x="T2" y="T3"/>
                  </a:cxn>
                  <a:cxn ang="0">
                    <a:pos x="T4" y="T5"/>
                  </a:cxn>
                  <a:cxn ang="0">
                    <a:pos x="T6" y="T7"/>
                  </a:cxn>
                  <a:cxn ang="0">
                    <a:pos x="T8" y="T9"/>
                  </a:cxn>
                </a:cxnLst>
                <a:rect l="0" t="0" r="r" b="b"/>
                <a:pathLst>
                  <a:path w="57" h="56">
                    <a:moveTo>
                      <a:pt x="0" y="50"/>
                    </a:moveTo>
                    <a:lnTo>
                      <a:pt x="51" y="0"/>
                    </a:lnTo>
                    <a:lnTo>
                      <a:pt x="57" y="7"/>
                    </a:lnTo>
                    <a:lnTo>
                      <a:pt x="7" y="56"/>
                    </a:lnTo>
                    <a:lnTo>
                      <a:pt x="0" y="50"/>
                    </a:lnTo>
                    <a:close/>
                  </a:path>
                </a:pathLst>
              </a:custGeom>
              <a:grpFill/>
              <a:ln>
                <a:noFill/>
              </a:ln>
            </p:spPr>
            <p:txBody>
              <a:bodyPr anchor="ctr"/>
              <a:lstStyle/>
              <a:p>
                <a:pPr algn="ctr"/>
                <a:endParaRPr/>
              </a:p>
            </p:txBody>
          </p:sp>
          <p:sp>
            <p:nvSpPr>
              <p:cNvPr id="212" name="îṣľïḍê">
                <a:extLst>
                  <a:ext uri="{FF2B5EF4-FFF2-40B4-BE49-F238E27FC236}">
                    <a16:creationId xmlns:a16="http://schemas.microsoft.com/office/drawing/2014/main" id="{1C0FAD7B-AC7C-7CCC-2799-DD5451190FD0}"/>
                  </a:ext>
                </a:extLst>
              </p:cNvPr>
              <p:cNvSpPr/>
              <p:nvPr/>
            </p:nvSpPr>
            <p:spPr bwMode="auto">
              <a:xfrm>
                <a:off x="7052046" y="408409"/>
                <a:ext cx="102228" cy="96917"/>
              </a:xfrm>
              <a:custGeom>
                <a:avLst/>
                <a:gdLst>
                  <a:gd name="T0" fmla="*/ 0 w 74"/>
                  <a:gd name="T1" fmla="*/ 62 h 69"/>
                  <a:gd name="T2" fmla="*/ 36 w 74"/>
                  <a:gd name="T3" fmla="*/ 0 h 69"/>
                  <a:gd name="T4" fmla="*/ 42 w 74"/>
                  <a:gd name="T5" fmla="*/ 7 h 69"/>
                  <a:gd name="T6" fmla="*/ 15 w 74"/>
                  <a:gd name="T7" fmla="*/ 52 h 69"/>
                  <a:gd name="T8" fmla="*/ 8 w 74"/>
                  <a:gd name="T9" fmla="*/ 61 h 69"/>
                  <a:gd name="T10" fmla="*/ 19 w 74"/>
                  <a:gd name="T11" fmla="*/ 57 h 69"/>
                  <a:gd name="T12" fmla="*/ 68 w 74"/>
                  <a:gd name="T13" fmla="*/ 41 h 69"/>
                  <a:gd name="T14" fmla="*/ 74 w 74"/>
                  <a:gd name="T15" fmla="*/ 48 h 69"/>
                  <a:gd name="T16" fmla="*/ 6 w 74"/>
                  <a:gd name="T17" fmla="*/ 69 h 69"/>
                  <a:gd name="T18" fmla="*/ 0 w 74"/>
                  <a:gd name="T19" fmla="*/ 62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69">
                    <a:moveTo>
                      <a:pt x="0" y="62"/>
                    </a:moveTo>
                    <a:cubicBezTo>
                      <a:pt x="36" y="0"/>
                      <a:pt x="36" y="0"/>
                      <a:pt x="36" y="0"/>
                    </a:cubicBezTo>
                    <a:cubicBezTo>
                      <a:pt x="42" y="7"/>
                      <a:pt x="42" y="7"/>
                      <a:pt x="42" y="7"/>
                    </a:cubicBezTo>
                    <a:cubicBezTo>
                      <a:pt x="15" y="52"/>
                      <a:pt x="15" y="52"/>
                      <a:pt x="15" y="52"/>
                    </a:cubicBezTo>
                    <a:cubicBezTo>
                      <a:pt x="13" y="55"/>
                      <a:pt x="11" y="58"/>
                      <a:pt x="8" y="61"/>
                    </a:cubicBezTo>
                    <a:cubicBezTo>
                      <a:pt x="12" y="60"/>
                      <a:pt x="16" y="58"/>
                      <a:pt x="19" y="57"/>
                    </a:cubicBezTo>
                    <a:cubicBezTo>
                      <a:pt x="68" y="41"/>
                      <a:pt x="68" y="41"/>
                      <a:pt x="68" y="41"/>
                    </a:cubicBezTo>
                    <a:cubicBezTo>
                      <a:pt x="74" y="48"/>
                      <a:pt x="74" y="48"/>
                      <a:pt x="74" y="48"/>
                    </a:cubicBezTo>
                    <a:cubicBezTo>
                      <a:pt x="6" y="69"/>
                      <a:pt x="6" y="69"/>
                      <a:pt x="6" y="69"/>
                    </a:cubicBezTo>
                    <a:lnTo>
                      <a:pt x="0" y="62"/>
                    </a:lnTo>
                    <a:close/>
                  </a:path>
                </a:pathLst>
              </a:custGeom>
              <a:grpFill/>
              <a:ln>
                <a:noFill/>
              </a:ln>
            </p:spPr>
            <p:txBody>
              <a:bodyPr anchor="ctr"/>
              <a:lstStyle/>
              <a:p>
                <a:pPr algn="ctr"/>
                <a:endParaRPr/>
              </a:p>
            </p:txBody>
          </p:sp>
          <p:sp>
            <p:nvSpPr>
              <p:cNvPr id="213" name="ïSľîḑé">
                <a:extLst>
                  <a:ext uri="{FF2B5EF4-FFF2-40B4-BE49-F238E27FC236}">
                    <a16:creationId xmlns:a16="http://schemas.microsoft.com/office/drawing/2014/main" id="{45C0F2FE-0525-3C18-405D-7F4869E4B8A7}"/>
                  </a:ext>
                </a:extLst>
              </p:cNvPr>
              <p:cNvSpPr/>
              <p:nvPr/>
            </p:nvSpPr>
            <p:spPr bwMode="auto">
              <a:xfrm>
                <a:off x="7091876" y="503998"/>
                <a:ext cx="115503" cy="107538"/>
              </a:xfrm>
              <a:custGeom>
                <a:avLst/>
                <a:gdLst>
                  <a:gd name="T0" fmla="*/ 0 w 87"/>
                  <a:gd name="T1" fmla="*/ 35 h 81"/>
                  <a:gd name="T2" fmla="*/ 61 w 87"/>
                  <a:gd name="T3" fmla="*/ 0 h 81"/>
                  <a:gd name="T4" fmla="*/ 87 w 87"/>
                  <a:gd name="T5" fmla="*/ 44 h 81"/>
                  <a:gd name="T6" fmla="*/ 80 w 87"/>
                  <a:gd name="T7" fmla="*/ 48 h 81"/>
                  <a:gd name="T8" fmla="*/ 59 w 87"/>
                  <a:gd name="T9" fmla="*/ 12 h 81"/>
                  <a:gd name="T10" fmla="*/ 40 w 87"/>
                  <a:gd name="T11" fmla="*/ 23 h 81"/>
                  <a:gd name="T12" fmla="*/ 60 w 87"/>
                  <a:gd name="T13" fmla="*/ 57 h 81"/>
                  <a:gd name="T14" fmla="*/ 53 w 87"/>
                  <a:gd name="T15" fmla="*/ 61 h 81"/>
                  <a:gd name="T16" fmla="*/ 33 w 87"/>
                  <a:gd name="T17" fmla="*/ 27 h 81"/>
                  <a:gd name="T18" fmla="*/ 13 w 87"/>
                  <a:gd name="T19" fmla="*/ 39 h 81"/>
                  <a:gd name="T20" fmla="*/ 34 w 87"/>
                  <a:gd name="T21" fmla="*/ 77 h 81"/>
                  <a:gd name="T22" fmla="*/ 27 w 87"/>
                  <a:gd name="T23" fmla="*/ 81 h 81"/>
                  <a:gd name="T24" fmla="*/ 0 w 87"/>
                  <a:gd name="T25" fmla="*/ 3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 h="81">
                    <a:moveTo>
                      <a:pt x="0" y="35"/>
                    </a:moveTo>
                    <a:lnTo>
                      <a:pt x="61" y="0"/>
                    </a:lnTo>
                    <a:lnTo>
                      <a:pt x="87" y="44"/>
                    </a:lnTo>
                    <a:lnTo>
                      <a:pt x="80" y="48"/>
                    </a:lnTo>
                    <a:lnTo>
                      <a:pt x="59" y="12"/>
                    </a:lnTo>
                    <a:lnTo>
                      <a:pt x="40" y="23"/>
                    </a:lnTo>
                    <a:lnTo>
                      <a:pt x="60" y="57"/>
                    </a:lnTo>
                    <a:lnTo>
                      <a:pt x="53" y="61"/>
                    </a:lnTo>
                    <a:lnTo>
                      <a:pt x="33" y="27"/>
                    </a:lnTo>
                    <a:lnTo>
                      <a:pt x="13" y="39"/>
                    </a:lnTo>
                    <a:lnTo>
                      <a:pt x="34" y="77"/>
                    </a:lnTo>
                    <a:lnTo>
                      <a:pt x="27" y="81"/>
                    </a:lnTo>
                    <a:lnTo>
                      <a:pt x="0" y="35"/>
                    </a:lnTo>
                    <a:close/>
                  </a:path>
                </a:pathLst>
              </a:custGeom>
              <a:grpFill/>
              <a:ln>
                <a:noFill/>
              </a:ln>
            </p:spPr>
            <p:txBody>
              <a:bodyPr anchor="ctr"/>
              <a:lstStyle/>
              <a:p>
                <a:pPr algn="ctr"/>
                <a:endParaRPr/>
              </a:p>
            </p:txBody>
          </p:sp>
          <p:sp>
            <p:nvSpPr>
              <p:cNvPr id="214" name="îṥ1îḋe">
                <a:extLst>
                  <a:ext uri="{FF2B5EF4-FFF2-40B4-BE49-F238E27FC236}">
                    <a16:creationId xmlns:a16="http://schemas.microsoft.com/office/drawing/2014/main" id="{35907A13-CCA6-C718-6AD7-D4CD54469239}"/>
                  </a:ext>
                </a:extLst>
              </p:cNvPr>
              <p:cNvSpPr/>
              <p:nvPr/>
            </p:nvSpPr>
            <p:spPr bwMode="auto">
              <a:xfrm>
                <a:off x="7137013" y="598257"/>
                <a:ext cx="107538" cy="110193"/>
              </a:xfrm>
              <a:custGeom>
                <a:avLst/>
                <a:gdLst>
                  <a:gd name="T0" fmla="*/ 0 w 77"/>
                  <a:gd name="T1" fmla="*/ 25 h 79"/>
                  <a:gd name="T2" fmla="*/ 62 w 77"/>
                  <a:gd name="T3" fmla="*/ 0 h 79"/>
                  <a:gd name="T4" fmla="*/ 74 w 77"/>
                  <a:gd name="T5" fmla="*/ 27 h 79"/>
                  <a:gd name="T6" fmla="*/ 77 w 77"/>
                  <a:gd name="T7" fmla="*/ 41 h 79"/>
                  <a:gd name="T8" fmla="*/ 74 w 77"/>
                  <a:gd name="T9" fmla="*/ 50 h 79"/>
                  <a:gd name="T10" fmla="*/ 66 w 77"/>
                  <a:gd name="T11" fmla="*/ 56 h 79"/>
                  <a:gd name="T12" fmla="*/ 53 w 77"/>
                  <a:gd name="T13" fmla="*/ 56 h 79"/>
                  <a:gd name="T14" fmla="*/ 42 w 77"/>
                  <a:gd name="T15" fmla="*/ 46 h 79"/>
                  <a:gd name="T16" fmla="*/ 40 w 77"/>
                  <a:gd name="T17" fmla="*/ 52 h 79"/>
                  <a:gd name="T18" fmla="*/ 35 w 77"/>
                  <a:gd name="T19" fmla="*/ 62 h 79"/>
                  <a:gd name="T20" fmla="*/ 22 w 77"/>
                  <a:gd name="T21" fmla="*/ 79 h 79"/>
                  <a:gd name="T22" fmla="*/ 18 w 77"/>
                  <a:gd name="T23" fmla="*/ 69 h 79"/>
                  <a:gd name="T24" fmla="*/ 28 w 77"/>
                  <a:gd name="T25" fmla="*/ 56 h 79"/>
                  <a:gd name="T26" fmla="*/ 34 w 77"/>
                  <a:gd name="T27" fmla="*/ 46 h 79"/>
                  <a:gd name="T28" fmla="*/ 37 w 77"/>
                  <a:gd name="T29" fmla="*/ 40 h 79"/>
                  <a:gd name="T30" fmla="*/ 37 w 77"/>
                  <a:gd name="T31" fmla="*/ 36 h 79"/>
                  <a:gd name="T32" fmla="*/ 35 w 77"/>
                  <a:gd name="T33" fmla="*/ 31 h 79"/>
                  <a:gd name="T34" fmla="*/ 31 w 77"/>
                  <a:gd name="T35" fmla="*/ 22 h 79"/>
                  <a:gd name="T36" fmla="*/ 4 w 77"/>
                  <a:gd name="T37" fmla="*/ 33 h 79"/>
                  <a:gd name="T38" fmla="*/ 0 w 77"/>
                  <a:gd name="T39" fmla="*/ 25 h 79"/>
                  <a:gd name="T40" fmla="*/ 38 w 77"/>
                  <a:gd name="T41" fmla="*/ 19 h 79"/>
                  <a:gd name="T42" fmla="*/ 45 w 77"/>
                  <a:gd name="T43" fmla="*/ 37 h 79"/>
                  <a:gd name="T44" fmla="*/ 50 w 77"/>
                  <a:gd name="T45" fmla="*/ 45 h 79"/>
                  <a:gd name="T46" fmla="*/ 56 w 77"/>
                  <a:gd name="T47" fmla="*/ 48 h 79"/>
                  <a:gd name="T48" fmla="*/ 62 w 77"/>
                  <a:gd name="T49" fmla="*/ 48 h 79"/>
                  <a:gd name="T50" fmla="*/ 68 w 77"/>
                  <a:gd name="T51" fmla="*/ 42 h 79"/>
                  <a:gd name="T52" fmla="*/ 67 w 77"/>
                  <a:gd name="T53" fmla="*/ 30 h 79"/>
                  <a:gd name="T54" fmla="*/ 59 w 77"/>
                  <a:gd name="T55" fmla="*/ 11 h 79"/>
                  <a:gd name="T56" fmla="*/ 38 w 77"/>
                  <a:gd name="T57" fmla="*/ 1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7" h="79">
                    <a:moveTo>
                      <a:pt x="0" y="25"/>
                    </a:moveTo>
                    <a:cubicBezTo>
                      <a:pt x="62" y="0"/>
                      <a:pt x="62" y="0"/>
                      <a:pt x="62" y="0"/>
                    </a:cubicBezTo>
                    <a:cubicBezTo>
                      <a:pt x="74" y="27"/>
                      <a:pt x="74" y="27"/>
                      <a:pt x="74" y="27"/>
                    </a:cubicBezTo>
                    <a:cubicBezTo>
                      <a:pt x="76" y="33"/>
                      <a:pt x="77" y="37"/>
                      <a:pt x="77" y="41"/>
                    </a:cubicBezTo>
                    <a:cubicBezTo>
                      <a:pt x="77" y="44"/>
                      <a:pt x="76" y="47"/>
                      <a:pt x="74" y="50"/>
                    </a:cubicBezTo>
                    <a:cubicBezTo>
                      <a:pt x="72" y="53"/>
                      <a:pt x="69" y="55"/>
                      <a:pt x="66" y="56"/>
                    </a:cubicBezTo>
                    <a:cubicBezTo>
                      <a:pt x="61" y="58"/>
                      <a:pt x="57" y="58"/>
                      <a:pt x="53" y="56"/>
                    </a:cubicBezTo>
                    <a:cubicBezTo>
                      <a:pt x="49" y="55"/>
                      <a:pt x="45" y="51"/>
                      <a:pt x="42" y="46"/>
                    </a:cubicBezTo>
                    <a:cubicBezTo>
                      <a:pt x="41" y="48"/>
                      <a:pt x="41" y="50"/>
                      <a:pt x="40" y="52"/>
                    </a:cubicBezTo>
                    <a:cubicBezTo>
                      <a:pt x="39" y="55"/>
                      <a:pt x="37" y="58"/>
                      <a:pt x="35" y="62"/>
                    </a:cubicBezTo>
                    <a:cubicBezTo>
                      <a:pt x="22" y="79"/>
                      <a:pt x="22" y="79"/>
                      <a:pt x="22" y="79"/>
                    </a:cubicBezTo>
                    <a:cubicBezTo>
                      <a:pt x="18" y="69"/>
                      <a:pt x="18" y="69"/>
                      <a:pt x="18" y="69"/>
                    </a:cubicBezTo>
                    <a:cubicBezTo>
                      <a:pt x="28" y="56"/>
                      <a:pt x="28" y="56"/>
                      <a:pt x="28" y="56"/>
                    </a:cubicBezTo>
                    <a:cubicBezTo>
                      <a:pt x="31" y="52"/>
                      <a:pt x="33" y="49"/>
                      <a:pt x="34" y="46"/>
                    </a:cubicBezTo>
                    <a:cubicBezTo>
                      <a:pt x="35" y="44"/>
                      <a:pt x="36" y="42"/>
                      <a:pt x="37" y="40"/>
                    </a:cubicBezTo>
                    <a:cubicBezTo>
                      <a:pt x="37" y="39"/>
                      <a:pt x="37" y="37"/>
                      <a:pt x="37" y="36"/>
                    </a:cubicBezTo>
                    <a:cubicBezTo>
                      <a:pt x="36" y="35"/>
                      <a:pt x="36" y="34"/>
                      <a:pt x="35" y="31"/>
                    </a:cubicBezTo>
                    <a:cubicBezTo>
                      <a:pt x="31" y="22"/>
                      <a:pt x="31" y="22"/>
                      <a:pt x="31" y="22"/>
                    </a:cubicBezTo>
                    <a:cubicBezTo>
                      <a:pt x="4" y="33"/>
                      <a:pt x="4" y="33"/>
                      <a:pt x="4" y="33"/>
                    </a:cubicBezTo>
                    <a:cubicBezTo>
                      <a:pt x="0" y="25"/>
                      <a:pt x="0" y="25"/>
                      <a:pt x="0" y="25"/>
                    </a:cubicBezTo>
                    <a:close/>
                    <a:moveTo>
                      <a:pt x="38" y="19"/>
                    </a:moveTo>
                    <a:cubicBezTo>
                      <a:pt x="45" y="37"/>
                      <a:pt x="45" y="37"/>
                      <a:pt x="45" y="37"/>
                    </a:cubicBezTo>
                    <a:cubicBezTo>
                      <a:pt x="47" y="40"/>
                      <a:pt x="49" y="43"/>
                      <a:pt x="50" y="45"/>
                    </a:cubicBezTo>
                    <a:cubicBezTo>
                      <a:pt x="52" y="47"/>
                      <a:pt x="54" y="48"/>
                      <a:pt x="56" y="48"/>
                    </a:cubicBezTo>
                    <a:cubicBezTo>
                      <a:pt x="58" y="49"/>
                      <a:pt x="60" y="48"/>
                      <a:pt x="62" y="48"/>
                    </a:cubicBezTo>
                    <a:cubicBezTo>
                      <a:pt x="65" y="47"/>
                      <a:pt x="67" y="44"/>
                      <a:pt x="68" y="42"/>
                    </a:cubicBezTo>
                    <a:cubicBezTo>
                      <a:pt x="69" y="39"/>
                      <a:pt x="69" y="35"/>
                      <a:pt x="67" y="30"/>
                    </a:cubicBezTo>
                    <a:cubicBezTo>
                      <a:pt x="59" y="11"/>
                      <a:pt x="59" y="11"/>
                      <a:pt x="59" y="11"/>
                    </a:cubicBezTo>
                    <a:lnTo>
                      <a:pt x="38" y="19"/>
                    </a:lnTo>
                    <a:close/>
                  </a:path>
                </a:pathLst>
              </a:custGeom>
              <a:grpFill/>
              <a:ln>
                <a:noFill/>
              </a:ln>
            </p:spPr>
            <p:txBody>
              <a:bodyPr anchor="ctr"/>
              <a:lstStyle/>
              <a:p>
                <a:pPr algn="ctr"/>
                <a:endParaRPr/>
              </a:p>
            </p:txBody>
          </p:sp>
          <p:sp>
            <p:nvSpPr>
              <p:cNvPr id="215" name="íSļîḑe">
                <a:extLst>
                  <a:ext uri="{FF2B5EF4-FFF2-40B4-BE49-F238E27FC236}">
                    <a16:creationId xmlns:a16="http://schemas.microsoft.com/office/drawing/2014/main" id="{94223289-74C9-5399-3FE1-4ADEB0B04966}"/>
                  </a:ext>
                </a:extLst>
              </p:cNvPr>
              <p:cNvSpPr/>
              <p:nvPr/>
            </p:nvSpPr>
            <p:spPr bwMode="auto">
              <a:xfrm>
                <a:off x="7175515" y="709776"/>
                <a:ext cx="98244" cy="80984"/>
              </a:xfrm>
              <a:custGeom>
                <a:avLst/>
                <a:gdLst>
                  <a:gd name="T0" fmla="*/ 17 w 70"/>
                  <a:gd name="T1" fmla="*/ 5 h 58"/>
                  <a:gd name="T2" fmla="*/ 19 w 70"/>
                  <a:gd name="T3" fmla="*/ 13 h 58"/>
                  <a:gd name="T4" fmla="*/ 12 w 70"/>
                  <a:gd name="T5" fmla="*/ 18 h 58"/>
                  <a:gd name="T6" fmla="*/ 9 w 70"/>
                  <a:gd name="T7" fmla="*/ 25 h 58"/>
                  <a:gd name="T8" fmla="*/ 9 w 70"/>
                  <a:gd name="T9" fmla="*/ 36 h 58"/>
                  <a:gd name="T10" fmla="*/ 13 w 70"/>
                  <a:gd name="T11" fmla="*/ 44 h 58"/>
                  <a:gd name="T12" fmla="*/ 18 w 70"/>
                  <a:gd name="T13" fmla="*/ 49 h 58"/>
                  <a:gd name="T14" fmla="*/ 24 w 70"/>
                  <a:gd name="T15" fmla="*/ 49 h 58"/>
                  <a:gd name="T16" fmla="*/ 29 w 70"/>
                  <a:gd name="T17" fmla="*/ 46 h 58"/>
                  <a:gd name="T18" fmla="*/ 31 w 70"/>
                  <a:gd name="T19" fmla="*/ 39 h 58"/>
                  <a:gd name="T20" fmla="*/ 32 w 70"/>
                  <a:gd name="T21" fmla="*/ 27 h 58"/>
                  <a:gd name="T22" fmla="*/ 33 w 70"/>
                  <a:gd name="T23" fmla="*/ 14 h 58"/>
                  <a:gd name="T24" fmla="*/ 37 w 70"/>
                  <a:gd name="T25" fmla="*/ 5 h 58"/>
                  <a:gd name="T26" fmla="*/ 44 w 70"/>
                  <a:gd name="T27" fmla="*/ 1 h 58"/>
                  <a:gd name="T28" fmla="*/ 54 w 70"/>
                  <a:gd name="T29" fmla="*/ 1 h 58"/>
                  <a:gd name="T30" fmla="*/ 63 w 70"/>
                  <a:gd name="T31" fmla="*/ 8 h 58"/>
                  <a:gd name="T32" fmla="*/ 68 w 70"/>
                  <a:gd name="T33" fmla="*/ 19 h 58"/>
                  <a:gd name="T34" fmla="*/ 69 w 70"/>
                  <a:gd name="T35" fmla="*/ 32 h 58"/>
                  <a:gd name="T36" fmla="*/ 64 w 70"/>
                  <a:gd name="T37" fmla="*/ 43 h 58"/>
                  <a:gd name="T38" fmla="*/ 55 w 70"/>
                  <a:gd name="T39" fmla="*/ 48 h 58"/>
                  <a:gd name="T40" fmla="*/ 52 w 70"/>
                  <a:gd name="T41" fmla="*/ 40 h 58"/>
                  <a:gd name="T42" fmla="*/ 60 w 70"/>
                  <a:gd name="T43" fmla="*/ 34 h 58"/>
                  <a:gd name="T44" fmla="*/ 61 w 70"/>
                  <a:gd name="T45" fmla="*/ 21 h 58"/>
                  <a:gd name="T46" fmla="*/ 55 w 70"/>
                  <a:gd name="T47" fmla="*/ 11 h 58"/>
                  <a:gd name="T48" fmla="*/ 47 w 70"/>
                  <a:gd name="T49" fmla="*/ 9 h 58"/>
                  <a:gd name="T50" fmla="*/ 42 w 70"/>
                  <a:gd name="T51" fmla="*/ 13 h 58"/>
                  <a:gd name="T52" fmla="*/ 41 w 70"/>
                  <a:gd name="T53" fmla="*/ 27 h 58"/>
                  <a:gd name="T54" fmla="*/ 40 w 70"/>
                  <a:gd name="T55" fmla="*/ 42 h 58"/>
                  <a:gd name="T56" fmla="*/ 35 w 70"/>
                  <a:gd name="T57" fmla="*/ 52 h 58"/>
                  <a:gd name="T58" fmla="*/ 27 w 70"/>
                  <a:gd name="T59" fmla="*/ 57 h 58"/>
                  <a:gd name="T60" fmla="*/ 16 w 70"/>
                  <a:gd name="T61" fmla="*/ 57 h 58"/>
                  <a:gd name="T62" fmla="*/ 7 w 70"/>
                  <a:gd name="T63" fmla="*/ 50 h 58"/>
                  <a:gd name="T64" fmla="*/ 1 w 70"/>
                  <a:gd name="T65" fmla="*/ 38 h 58"/>
                  <a:gd name="T66" fmla="*/ 0 w 70"/>
                  <a:gd name="T67" fmla="*/ 23 h 58"/>
                  <a:gd name="T68" fmla="*/ 6 w 70"/>
                  <a:gd name="T69" fmla="*/ 12 h 58"/>
                  <a:gd name="T70" fmla="*/ 17 w 70"/>
                  <a:gd name="T71" fmla="*/ 5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0" h="58">
                    <a:moveTo>
                      <a:pt x="17" y="5"/>
                    </a:moveTo>
                    <a:cubicBezTo>
                      <a:pt x="19" y="13"/>
                      <a:pt x="19" y="13"/>
                      <a:pt x="19" y="13"/>
                    </a:cubicBezTo>
                    <a:cubicBezTo>
                      <a:pt x="16" y="14"/>
                      <a:pt x="14" y="16"/>
                      <a:pt x="12" y="18"/>
                    </a:cubicBezTo>
                    <a:cubicBezTo>
                      <a:pt x="10" y="20"/>
                      <a:pt x="9" y="22"/>
                      <a:pt x="9" y="25"/>
                    </a:cubicBezTo>
                    <a:cubicBezTo>
                      <a:pt x="8" y="29"/>
                      <a:pt x="8" y="32"/>
                      <a:pt x="9" y="36"/>
                    </a:cubicBezTo>
                    <a:cubicBezTo>
                      <a:pt x="10" y="39"/>
                      <a:pt x="11" y="42"/>
                      <a:pt x="13" y="44"/>
                    </a:cubicBezTo>
                    <a:cubicBezTo>
                      <a:pt x="14" y="47"/>
                      <a:pt x="16" y="48"/>
                      <a:pt x="18" y="49"/>
                    </a:cubicBezTo>
                    <a:cubicBezTo>
                      <a:pt x="20" y="50"/>
                      <a:pt x="22" y="50"/>
                      <a:pt x="24" y="49"/>
                    </a:cubicBezTo>
                    <a:cubicBezTo>
                      <a:pt x="26" y="49"/>
                      <a:pt x="28" y="48"/>
                      <a:pt x="29" y="46"/>
                    </a:cubicBezTo>
                    <a:cubicBezTo>
                      <a:pt x="30" y="45"/>
                      <a:pt x="31" y="42"/>
                      <a:pt x="31" y="39"/>
                    </a:cubicBezTo>
                    <a:cubicBezTo>
                      <a:pt x="32" y="37"/>
                      <a:pt x="32" y="33"/>
                      <a:pt x="32" y="27"/>
                    </a:cubicBezTo>
                    <a:cubicBezTo>
                      <a:pt x="32" y="21"/>
                      <a:pt x="32" y="16"/>
                      <a:pt x="33" y="14"/>
                    </a:cubicBezTo>
                    <a:cubicBezTo>
                      <a:pt x="33" y="10"/>
                      <a:pt x="35" y="7"/>
                      <a:pt x="37" y="5"/>
                    </a:cubicBezTo>
                    <a:cubicBezTo>
                      <a:pt x="39" y="3"/>
                      <a:pt x="41" y="2"/>
                      <a:pt x="44" y="1"/>
                    </a:cubicBezTo>
                    <a:cubicBezTo>
                      <a:pt x="48" y="0"/>
                      <a:pt x="51" y="0"/>
                      <a:pt x="54" y="1"/>
                    </a:cubicBezTo>
                    <a:cubicBezTo>
                      <a:pt x="58" y="2"/>
                      <a:pt x="60" y="5"/>
                      <a:pt x="63" y="8"/>
                    </a:cubicBezTo>
                    <a:cubicBezTo>
                      <a:pt x="65" y="11"/>
                      <a:pt x="67" y="15"/>
                      <a:pt x="68" y="19"/>
                    </a:cubicBezTo>
                    <a:cubicBezTo>
                      <a:pt x="69" y="24"/>
                      <a:pt x="70" y="28"/>
                      <a:pt x="69" y="32"/>
                    </a:cubicBezTo>
                    <a:cubicBezTo>
                      <a:pt x="68" y="37"/>
                      <a:pt x="67" y="40"/>
                      <a:pt x="64" y="43"/>
                    </a:cubicBezTo>
                    <a:cubicBezTo>
                      <a:pt x="62" y="45"/>
                      <a:pt x="58" y="47"/>
                      <a:pt x="55" y="48"/>
                    </a:cubicBezTo>
                    <a:cubicBezTo>
                      <a:pt x="52" y="40"/>
                      <a:pt x="52" y="40"/>
                      <a:pt x="52" y="40"/>
                    </a:cubicBezTo>
                    <a:cubicBezTo>
                      <a:pt x="56" y="39"/>
                      <a:pt x="59" y="37"/>
                      <a:pt x="60" y="34"/>
                    </a:cubicBezTo>
                    <a:cubicBezTo>
                      <a:pt x="62" y="30"/>
                      <a:pt x="62" y="26"/>
                      <a:pt x="61" y="21"/>
                    </a:cubicBezTo>
                    <a:cubicBezTo>
                      <a:pt x="59" y="16"/>
                      <a:pt x="57" y="13"/>
                      <a:pt x="55" y="11"/>
                    </a:cubicBezTo>
                    <a:cubicBezTo>
                      <a:pt x="52" y="9"/>
                      <a:pt x="50" y="8"/>
                      <a:pt x="47" y="9"/>
                    </a:cubicBezTo>
                    <a:cubicBezTo>
                      <a:pt x="45" y="10"/>
                      <a:pt x="43" y="11"/>
                      <a:pt x="42" y="13"/>
                    </a:cubicBezTo>
                    <a:cubicBezTo>
                      <a:pt x="41" y="15"/>
                      <a:pt x="40" y="20"/>
                      <a:pt x="41" y="27"/>
                    </a:cubicBezTo>
                    <a:cubicBezTo>
                      <a:pt x="41" y="34"/>
                      <a:pt x="41" y="40"/>
                      <a:pt x="40" y="42"/>
                    </a:cubicBezTo>
                    <a:cubicBezTo>
                      <a:pt x="39" y="47"/>
                      <a:pt x="38" y="50"/>
                      <a:pt x="35" y="52"/>
                    </a:cubicBezTo>
                    <a:cubicBezTo>
                      <a:pt x="33" y="55"/>
                      <a:pt x="30" y="57"/>
                      <a:pt x="27" y="57"/>
                    </a:cubicBezTo>
                    <a:cubicBezTo>
                      <a:pt x="23" y="58"/>
                      <a:pt x="20" y="58"/>
                      <a:pt x="16" y="57"/>
                    </a:cubicBezTo>
                    <a:cubicBezTo>
                      <a:pt x="13" y="56"/>
                      <a:pt x="10" y="53"/>
                      <a:pt x="7" y="50"/>
                    </a:cubicBezTo>
                    <a:cubicBezTo>
                      <a:pt x="5" y="47"/>
                      <a:pt x="3" y="43"/>
                      <a:pt x="1" y="38"/>
                    </a:cubicBezTo>
                    <a:cubicBezTo>
                      <a:pt x="0" y="32"/>
                      <a:pt x="0" y="27"/>
                      <a:pt x="0" y="23"/>
                    </a:cubicBezTo>
                    <a:cubicBezTo>
                      <a:pt x="1" y="18"/>
                      <a:pt x="3" y="15"/>
                      <a:pt x="6" y="12"/>
                    </a:cubicBezTo>
                    <a:cubicBezTo>
                      <a:pt x="9" y="8"/>
                      <a:pt x="12" y="6"/>
                      <a:pt x="17" y="5"/>
                    </a:cubicBezTo>
                    <a:close/>
                  </a:path>
                </a:pathLst>
              </a:custGeom>
              <a:grpFill/>
              <a:ln>
                <a:noFill/>
              </a:ln>
            </p:spPr>
            <p:txBody>
              <a:bodyPr anchor="ctr"/>
              <a:lstStyle/>
              <a:p>
                <a:pPr algn="ctr"/>
                <a:endParaRPr/>
              </a:p>
            </p:txBody>
          </p:sp>
          <p:sp>
            <p:nvSpPr>
              <p:cNvPr id="216" name="íšļïḓè">
                <a:extLst>
                  <a:ext uri="{FF2B5EF4-FFF2-40B4-BE49-F238E27FC236}">
                    <a16:creationId xmlns:a16="http://schemas.microsoft.com/office/drawing/2014/main" id="{95FD67FF-6489-5E4C-A248-3D2FAA16A02F}"/>
                  </a:ext>
                </a:extLst>
              </p:cNvPr>
              <p:cNvSpPr/>
              <p:nvPr/>
            </p:nvSpPr>
            <p:spPr bwMode="auto">
              <a:xfrm>
                <a:off x="7190119" y="810675"/>
                <a:ext cx="94262" cy="25225"/>
              </a:xfrm>
              <a:custGeom>
                <a:avLst/>
                <a:gdLst>
                  <a:gd name="T0" fmla="*/ 0 w 71"/>
                  <a:gd name="T1" fmla="*/ 9 h 19"/>
                  <a:gd name="T2" fmla="*/ 69 w 71"/>
                  <a:gd name="T3" fmla="*/ 0 h 19"/>
                  <a:gd name="T4" fmla="*/ 71 w 71"/>
                  <a:gd name="T5" fmla="*/ 9 h 19"/>
                  <a:gd name="T6" fmla="*/ 1 w 71"/>
                  <a:gd name="T7" fmla="*/ 19 h 19"/>
                  <a:gd name="T8" fmla="*/ 0 w 71"/>
                  <a:gd name="T9" fmla="*/ 9 h 19"/>
                </a:gdLst>
                <a:ahLst/>
                <a:cxnLst>
                  <a:cxn ang="0">
                    <a:pos x="T0" y="T1"/>
                  </a:cxn>
                  <a:cxn ang="0">
                    <a:pos x="T2" y="T3"/>
                  </a:cxn>
                  <a:cxn ang="0">
                    <a:pos x="T4" y="T5"/>
                  </a:cxn>
                  <a:cxn ang="0">
                    <a:pos x="T6" y="T7"/>
                  </a:cxn>
                  <a:cxn ang="0">
                    <a:pos x="T8" y="T9"/>
                  </a:cxn>
                </a:cxnLst>
                <a:rect l="0" t="0" r="r" b="b"/>
                <a:pathLst>
                  <a:path w="71" h="19">
                    <a:moveTo>
                      <a:pt x="0" y="9"/>
                    </a:moveTo>
                    <a:lnTo>
                      <a:pt x="69" y="0"/>
                    </a:lnTo>
                    <a:lnTo>
                      <a:pt x="71" y="9"/>
                    </a:lnTo>
                    <a:lnTo>
                      <a:pt x="1" y="19"/>
                    </a:lnTo>
                    <a:lnTo>
                      <a:pt x="0" y="9"/>
                    </a:lnTo>
                    <a:close/>
                  </a:path>
                </a:pathLst>
              </a:custGeom>
              <a:grpFill/>
              <a:ln>
                <a:noFill/>
              </a:ln>
            </p:spPr>
            <p:txBody>
              <a:bodyPr anchor="ctr"/>
              <a:lstStyle/>
              <a:p>
                <a:pPr algn="ctr"/>
                <a:endParaRPr/>
              </a:p>
            </p:txBody>
          </p:sp>
          <p:sp>
            <p:nvSpPr>
              <p:cNvPr id="217" name="îṥļíḋê">
                <a:extLst>
                  <a:ext uri="{FF2B5EF4-FFF2-40B4-BE49-F238E27FC236}">
                    <a16:creationId xmlns:a16="http://schemas.microsoft.com/office/drawing/2014/main" id="{C03718D2-25AF-EB66-5210-44CB1D08FF6F}"/>
                  </a:ext>
                </a:extLst>
              </p:cNvPr>
              <p:cNvSpPr/>
              <p:nvPr/>
            </p:nvSpPr>
            <p:spPr bwMode="auto">
              <a:xfrm>
                <a:off x="7194101" y="854486"/>
                <a:ext cx="94262" cy="74347"/>
              </a:xfrm>
              <a:custGeom>
                <a:avLst/>
                <a:gdLst>
                  <a:gd name="T0" fmla="*/ 0 w 71"/>
                  <a:gd name="T1" fmla="*/ 26 h 56"/>
                  <a:gd name="T2" fmla="*/ 62 w 71"/>
                  <a:gd name="T3" fmla="*/ 24 h 56"/>
                  <a:gd name="T4" fmla="*/ 61 w 71"/>
                  <a:gd name="T5" fmla="*/ 1 h 56"/>
                  <a:gd name="T6" fmla="*/ 69 w 71"/>
                  <a:gd name="T7" fmla="*/ 0 h 56"/>
                  <a:gd name="T8" fmla="*/ 71 w 71"/>
                  <a:gd name="T9" fmla="*/ 55 h 56"/>
                  <a:gd name="T10" fmla="*/ 63 w 71"/>
                  <a:gd name="T11" fmla="*/ 56 h 56"/>
                  <a:gd name="T12" fmla="*/ 62 w 71"/>
                  <a:gd name="T13" fmla="*/ 32 h 56"/>
                  <a:gd name="T14" fmla="*/ 0 w 71"/>
                  <a:gd name="T15" fmla="*/ 35 h 56"/>
                  <a:gd name="T16" fmla="*/ 0 w 71"/>
                  <a:gd name="T17" fmla="*/ 2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 h="56">
                    <a:moveTo>
                      <a:pt x="0" y="26"/>
                    </a:moveTo>
                    <a:lnTo>
                      <a:pt x="62" y="24"/>
                    </a:lnTo>
                    <a:lnTo>
                      <a:pt x="61" y="1"/>
                    </a:lnTo>
                    <a:lnTo>
                      <a:pt x="69" y="0"/>
                    </a:lnTo>
                    <a:lnTo>
                      <a:pt x="71" y="55"/>
                    </a:lnTo>
                    <a:lnTo>
                      <a:pt x="63" y="56"/>
                    </a:lnTo>
                    <a:lnTo>
                      <a:pt x="62" y="32"/>
                    </a:lnTo>
                    <a:lnTo>
                      <a:pt x="0" y="35"/>
                    </a:lnTo>
                    <a:lnTo>
                      <a:pt x="0" y="26"/>
                    </a:lnTo>
                    <a:close/>
                  </a:path>
                </a:pathLst>
              </a:custGeom>
              <a:grpFill/>
              <a:ln>
                <a:noFill/>
              </a:ln>
            </p:spPr>
            <p:txBody>
              <a:bodyPr anchor="ctr"/>
              <a:lstStyle/>
              <a:p>
                <a:pPr algn="ctr"/>
                <a:endParaRPr/>
              </a:p>
            </p:txBody>
          </p:sp>
          <p:sp>
            <p:nvSpPr>
              <p:cNvPr id="218" name="ïŝ1îḑe">
                <a:extLst>
                  <a:ext uri="{FF2B5EF4-FFF2-40B4-BE49-F238E27FC236}">
                    <a16:creationId xmlns:a16="http://schemas.microsoft.com/office/drawing/2014/main" id="{F9AB3762-4D0E-6B47-1152-093AA7EF61AB}"/>
                  </a:ext>
                </a:extLst>
              </p:cNvPr>
              <p:cNvSpPr/>
              <p:nvPr/>
            </p:nvSpPr>
            <p:spPr bwMode="auto">
              <a:xfrm>
                <a:off x="7186135" y="954059"/>
                <a:ext cx="98244" cy="83641"/>
              </a:xfrm>
              <a:custGeom>
                <a:avLst/>
                <a:gdLst>
                  <a:gd name="T0" fmla="*/ 2 w 71"/>
                  <a:gd name="T1" fmla="*/ 17 h 60"/>
                  <a:gd name="T2" fmla="*/ 30 w 71"/>
                  <a:gd name="T3" fmla="*/ 20 h 60"/>
                  <a:gd name="T4" fmla="*/ 71 w 71"/>
                  <a:gd name="T5" fmla="*/ 0 h 60"/>
                  <a:gd name="T6" fmla="*/ 70 w 71"/>
                  <a:gd name="T7" fmla="*/ 10 h 60"/>
                  <a:gd name="T8" fmla="*/ 48 w 71"/>
                  <a:gd name="T9" fmla="*/ 21 h 60"/>
                  <a:gd name="T10" fmla="*/ 36 w 71"/>
                  <a:gd name="T11" fmla="*/ 26 h 60"/>
                  <a:gd name="T12" fmla="*/ 47 w 71"/>
                  <a:gd name="T13" fmla="*/ 35 h 60"/>
                  <a:gd name="T14" fmla="*/ 65 w 71"/>
                  <a:gd name="T15" fmla="*/ 50 h 60"/>
                  <a:gd name="T16" fmla="*/ 64 w 71"/>
                  <a:gd name="T17" fmla="*/ 60 h 60"/>
                  <a:gd name="T18" fmla="*/ 29 w 71"/>
                  <a:gd name="T19" fmla="*/ 29 h 60"/>
                  <a:gd name="T20" fmla="*/ 0 w 71"/>
                  <a:gd name="T21" fmla="*/ 26 h 60"/>
                  <a:gd name="T22" fmla="*/ 2 w 71"/>
                  <a:gd name="T23" fmla="*/ 1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1" h="60">
                    <a:moveTo>
                      <a:pt x="2" y="17"/>
                    </a:moveTo>
                    <a:cubicBezTo>
                      <a:pt x="30" y="20"/>
                      <a:pt x="30" y="20"/>
                      <a:pt x="30" y="20"/>
                    </a:cubicBezTo>
                    <a:cubicBezTo>
                      <a:pt x="71" y="0"/>
                      <a:pt x="71" y="0"/>
                      <a:pt x="71" y="0"/>
                    </a:cubicBezTo>
                    <a:cubicBezTo>
                      <a:pt x="70" y="10"/>
                      <a:pt x="70" y="10"/>
                      <a:pt x="70" y="10"/>
                    </a:cubicBezTo>
                    <a:cubicBezTo>
                      <a:pt x="48" y="21"/>
                      <a:pt x="48" y="21"/>
                      <a:pt x="48" y="21"/>
                    </a:cubicBezTo>
                    <a:cubicBezTo>
                      <a:pt x="44" y="23"/>
                      <a:pt x="40" y="25"/>
                      <a:pt x="36" y="26"/>
                    </a:cubicBezTo>
                    <a:cubicBezTo>
                      <a:pt x="39" y="29"/>
                      <a:pt x="43" y="32"/>
                      <a:pt x="47" y="35"/>
                    </a:cubicBezTo>
                    <a:cubicBezTo>
                      <a:pt x="65" y="50"/>
                      <a:pt x="65" y="50"/>
                      <a:pt x="65" y="50"/>
                    </a:cubicBezTo>
                    <a:cubicBezTo>
                      <a:pt x="64" y="60"/>
                      <a:pt x="64" y="60"/>
                      <a:pt x="64" y="60"/>
                    </a:cubicBezTo>
                    <a:cubicBezTo>
                      <a:pt x="29" y="29"/>
                      <a:pt x="29" y="29"/>
                      <a:pt x="29" y="29"/>
                    </a:cubicBezTo>
                    <a:cubicBezTo>
                      <a:pt x="0" y="26"/>
                      <a:pt x="0" y="26"/>
                      <a:pt x="0" y="26"/>
                    </a:cubicBezTo>
                    <a:lnTo>
                      <a:pt x="2" y="17"/>
                    </a:lnTo>
                    <a:close/>
                  </a:path>
                </a:pathLst>
              </a:custGeom>
              <a:grpFill/>
              <a:ln>
                <a:noFill/>
              </a:ln>
            </p:spPr>
            <p:txBody>
              <a:bodyPr anchor="ctr"/>
              <a:lstStyle/>
              <a:p>
                <a:pPr algn="ctr"/>
                <a:endParaRPr/>
              </a:p>
            </p:txBody>
          </p:sp>
          <p:sp>
            <p:nvSpPr>
              <p:cNvPr id="219" name="îṧlídê">
                <a:extLst>
                  <a:ext uri="{FF2B5EF4-FFF2-40B4-BE49-F238E27FC236}">
                    <a16:creationId xmlns:a16="http://schemas.microsoft.com/office/drawing/2014/main" id="{4707BB85-14EE-A4BB-B68A-B6DE5611B184}"/>
                  </a:ext>
                </a:extLst>
              </p:cNvPr>
              <p:cNvSpPr/>
              <p:nvPr/>
            </p:nvSpPr>
            <p:spPr bwMode="auto">
              <a:xfrm>
                <a:off x="7033460" y="1262065"/>
                <a:ext cx="124795" cy="118158"/>
              </a:xfrm>
              <a:custGeom>
                <a:avLst/>
                <a:gdLst>
                  <a:gd name="T0" fmla="*/ 89 w 89"/>
                  <a:gd name="T1" fmla="*/ 69 h 84"/>
                  <a:gd name="T2" fmla="*/ 81 w 89"/>
                  <a:gd name="T3" fmla="*/ 68 h 84"/>
                  <a:gd name="T4" fmla="*/ 77 w 89"/>
                  <a:gd name="T5" fmla="*/ 65 h 84"/>
                  <a:gd name="T6" fmla="*/ 12 w 89"/>
                  <a:gd name="T7" fmla="*/ 12 h 84"/>
                  <a:gd name="T8" fmla="*/ 8 w 89"/>
                  <a:gd name="T9" fmla="*/ 4 h 84"/>
                  <a:gd name="T10" fmla="*/ 2 w 89"/>
                  <a:gd name="T11" fmla="*/ 9 h 84"/>
                  <a:gd name="T12" fmla="*/ 0 w 89"/>
                  <a:gd name="T13" fmla="*/ 14 h 84"/>
                  <a:gd name="T14" fmla="*/ 8 w 89"/>
                  <a:gd name="T15" fmla="*/ 16 h 84"/>
                  <a:gd name="T16" fmla="*/ 73 w 89"/>
                  <a:gd name="T17" fmla="*/ 71 h 84"/>
                  <a:gd name="T18" fmla="*/ 78 w 89"/>
                  <a:gd name="T19" fmla="*/ 80 h 84"/>
                  <a:gd name="T20" fmla="*/ 89 w 89"/>
                  <a:gd name="T21" fmla="*/ 6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 h="84">
                    <a:moveTo>
                      <a:pt x="89" y="69"/>
                    </a:moveTo>
                    <a:cubicBezTo>
                      <a:pt x="89" y="69"/>
                      <a:pt x="86" y="71"/>
                      <a:pt x="81" y="68"/>
                    </a:cubicBezTo>
                    <a:cubicBezTo>
                      <a:pt x="80" y="68"/>
                      <a:pt x="78" y="67"/>
                      <a:pt x="77" y="65"/>
                    </a:cubicBezTo>
                    <a:cubicBezTo>
                      <a:pt x="63" y="54"/>
                      <a:pt x="12" y="12"/>
                      <a:pt x="12" y="12"/>
                    </a:cubicBezTo>
                    <a:cubicBezTo>
                      <a:pt x="12" y="12"/>
                      <a:pt x="6" y="7"/>
                      <a:pt x="8" y="4"/>
                    </a:cubicBezTo>
                    <a:cubicBezTo>
                      <a:pt x="10" y="0"/>
                      <a:pt x="2" y="9"/>
                      <a:pt x="2" y="9"/>
                    </a:cubicBezTo>
                    <a:cubicBezTo>
                      <a:pt x="0" y="14"/>
                      <a:pt x="0" y="14"/>
                      <a:pt x="0" y="14"/>
                    </a:cubicBezTo>
                    <a:cubicBezTo>
                      <a:pt x="0" y="14"/>
                      <a:pt x="3" y="12"/>
                      <a:pt x="8" y="16"/>
                    </a:cubicBezTo>
                    <a:cubicBezTo>
                      <a:pt x="13" y="21"/>
                      <a:pt x="73" y="71"/>
                      <a:pt x="73" y="71"/>
                    </a:cubicBezTo>
                    <a:cubicBezTo>
                      <a:pt x="74" y="72"/>
                      <a:pt x="78" y="77"/>
                      <a:pt x="78" y="80"/>
                    </a:cubicBezTo>
                    <a:cubicBezTo>
                      <a:pt x="78" y="84"/>
                      <a:pt x="89" y="69"/>
                      <a:pt x="89" y="69"/>
                    </a:cubicBezTo>
                    <a:close/>
                  </a:path>
                </a:pathLst>
              </a:custGeom>
              <a:grpFill/>
              <a:ln>
                <a:noFill/>
              </a:ln>
            </p:spPr>
            <p:txBody>
              <a:bodyPr anchor="ctr"/>
              <a:lstStyle/>
              <a:p>
                <a:pPr algn="ctr"/>
                <a:endParaRPr/>
              </a:p>
            </p:txBody>
          </p:sp>
          <p:sp>
            <p:nvSpPr>
              <p:cNvPr id="220" name="íšḻiďè">
                <a:extLst>
                  <a:ext uri="{FF2B5EF4-FFF2-40B4-BE49-F238E27FC236}">
                    <a16:creationId xmlns:a16="http://schemas.microsoft.com/office/drawing/2014/main" id="{8E1E2455-8FEB-37BD-855D-85B3F011FBCC}"/>
                  </a:ext>
                </a:extLst>
              </p:cNvPr>
              <p:cNvSpPr/>
              <p:nvPr/>
            </p:nvSpPr>
            <p:spPr bwMode="auto">
              <a:xfrm>
                <a:off x="5952780" y="1267375"/>
                <a:ext cx="127450" cy="111519"/>
              </a:xfrm>
              <a:custGeom>
                <a:avLst/>
                <a:gdLst>
                  <a:gd name="T0" fmla="*/ 0 w 92"/>
                  <a:gd name="T1" fmla="*/ 65 h 80"/>
                  <a:gd name="T2" fmla="*/ 9 w 92"/>
                  <a:gd name="T3" fmla="*/ 64 h 80"/>
                  <a:gd name="T4" fmla="*/ 79 w 92"/>
                  <a:gd name="T5" fmla="*/ 11 h 80"/>
                  <a:gd name="T6" fmla="*/ 83 w 92"/>
                  <a:gd name="T7" fmla="*/ 3 h 80"/>
                  <a:gd name="T8" fmla="*/ 89 w 92"/>
                  <a:gd name="T9" fmla="*/ 9 h 80"/>
                  <a:gd name="T10" fmla="*/ 92 w 92"/>
                  <a:gd name="T11" fmla="*/ 14 h 80"/>
                  <a:gd name="T12" fmla="*/ 83 w 92"/>
                  <a:gd name="T13" fmla="*/ 16 h 80"/>
                  <a:gd name="T14" fmla="*/ 16 w 92"/>
                  <a:gd name="T15" fmla="*/ 69 h 80"/>
                  <a:gd name="T16" fmla="*/ 11 w 92"/>
                  <a:gd name="T17" fmla="*/ 77 h 80"/>
                  <a:gd name="T18" fmla="*/ 0 w 92"/>
                  <a:gd name="T19" fmla="*/ 65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80">
                    <a:moveTo>
                      <a:pt x="0" y="65"/>
                    </a:moveTo>
                    <a:cubicBezTo>
                      <a:pt x="0" y="65"/>
                      <a:pt x="4" y="68"/>
                      <a:pt x="9" y="64"/>
                    </a:cubicBezTo>
                    <a:cubicBezTo>
                      <a:pt x="14" y="61"/>
                      <a:pt x="79" y="11"/>
                      <a:pt x="79" y="11"/>
                    </a:cubicBezTo>
                    <a:cubicBezTo>
                      <a:pt x="79" y="11"/>
                      <a:pt x="85" y="7"/>
                      <a:pt x="83" y="3"/>
                    </a:cubicBezTo>
                    <a:cubicBezTo>
                      <a:pt x="82" y="0"/>
                      <a:pt x="89" y="9"/>
                      <a:pt x="89" y="9"/>
                    </a:cubicBezTo>
                    <a:cubicBezTo>
                      <a:pt x="92" y="14"/>
                      <a:pt x="92" y="14"/>
                      <a:pt x="92" y="14"/>
                    </a:cubicBezTo>
                    <a:cubicBezTo>
                      <a:pt x="92" y="14"/>
                      <a:pt x="88" y="12"/>
                      <a:pt x="83" y="16"/>
                    </a:cubicBezTo>
                    <a:cubicBezTo>
                      <a:pt x="78" y="20"/>
                      <a:pt x="16" y="69"/>
                      <a:pt x="16" y="69"/>
                    </a:cubicBezTo>
                    <a:cubicBezTo>
                      <a:pt x="16" y="69"/>
                      <a:pt x="11" y="73"/>
                      <a:pt x="11" y="77"/>
                    </a:cubicBezTo>
                    <a:cubicBezTo>
                      <a:pt x="10" y="80"/>
                      <a:pt x="0" y="65"/>
                      <a:pt x="0" y="65"/>
                    </a:cubicBezTo>
                    <a:close/>
                  </a:path>
                </a:pathLst>
              </a:custGeom>
              <a:grpFill/>
              <a:ln>
                <a:noFill/>
              </a:ln>
            </p:spPr>
            <p:txBody>
              <a:bodyPr anchor="ctr"/>
              <a:lstStyle/>
              <a:p>
                <a:pPr algn="ctr"/>
                <a:endParaRPr/>
              </a:p>
            </p:txBody>
          </p:sp>
        </p:grpSp>
      </p:grpSp>
      <p:sp>
        <p:nvSpPr>
          <p:cNvPr id="221" name="矩形 220">
            <a:extLst>
              <a:ext uri="{FF2B5EF4-FFF2-40B4-BE49-F238E27FC236}">
                <a16:creationId xmlns:a16="http://schemas.microsoft.com/office/drawing/2014/main" id="{A58C9C43-9E96-DC9D-F57F-81689627D1BE}"/>
              </a:ext>
            </a:extLst>
          </p:cNvPr>
          <p:cNvSpPr/>
          <p:nvPr/>
        </p:nvSpPr>
        <p:spPr>
          <a:xfrm>
            <a:off x="0" y="6743702"/>
            <a:ext cx="12192000" cy="118512"/>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矩形 223">
            <a:extLst>
              <a:ext uri="{FF2B5EF4-FFF2-40B4-BE49-F238E27FC236}">
                <a16:creationId xmlns:a16="http://schemas.microsoft.com/office/drawing/2014/main" id="{8CFC39F0-A167-2A88-3CE3-F0AFDBB05643}"/>
              </a:ext>
            </a:extLst>
          </p:cNvPr>
          <p:cNvSpPr/>
          <p:nvPr/>
        </p:nvSpPr>
        <p:spPr>
          <a:xfrm>
            <a:off x="300922" y="-1"/>
            <a:ext cx="580571" cy="744973"/>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矩形 224">
            <a:extLst>
              <a:ext uri="{FF2B5EF4-FFF2-40B4-BE49-F238E27FC236}">
                <a16:creationId xmlns:a16="http://schemas.microsoft.com/office/drawing/2014/main" id="{F6223DD6-41F6-A51B-7E46-5DB1CCA87018}"/>
              </a:ext>
            </a:extLst>
          </p:cNvPr>
          <p:cNvSpPr/>
          <p:nvPr/>
        </p:nvSpPr>
        <p:spPr>
          <a:xfrm>
            <a:off x="300922" y="817170"/>
            <a:ext cx="580571" cy="96381"/>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F8C534E2-388D-1C4D-9034-E24865589ABE}"/>
              </a:ext>
            </a:extLst>
          </p:cNvPr>
          <p:cNvSpPr txBox="1"/>
          <p:nvPr/>
        </p:nvSpPr>
        <p:spPr>
          <a:xfrm>
            <a:off x="485409" y="1096762"/>
            <a:ext cx="1980029" cy="400110"/>
          </a:xfrm>
          <a:prstGeom prst="rect">
            <a:avLst/>
          </a:prstGeom>
          <a:noFill/>
        </p:spPr>
        <p:txBody>
          <a:bodyPr wrap="none" rtlCol="0">
            <a:spAutoFit/>
          </a:bodyPr>
          <a:lstStyle/>
          <a:p>
            <a:r>
              <a:rPr lang="en-US" altLang="zh-CN" sz="2000" b="1" dirty="0"/>
              <a:t>4. </a:t>
            </a:r>
            <a:r>
              <a:rPr lang="zh-CN" altLang="en-US" sz="2000" b="1" dirty="0"/>
              <a:t>清空历史记录</a:t>
            </a:r>
          </a:p>
        </p:txBody>
      </p:sp>
      <p:pic>
        <p:nvPicPr>
          <p:cNvPr id="5" name="图片 4">
            <a:extLst>
              <a:ext uri="{FF2B5EF4-FFF2-40B4-BE49-F238E27FC236}">
                <a16:creationId xmlns:a16="http://schemas.microsoft.com/office/drawing/2014/main" id="{AED3D4AF-D350-8204-7550-1327CEDDB8A8}"/>
              </a:ext>
            </a:extLst>
          </p:cNvPr>
          <p:cNvPicPr>
            <a:picLocks noChangeAspect="1"/>
          </p:cNvPicPr>
          <p:nvPr/>
        </p:nvPicPr>
        <p:blipFill>
          <a:blip r:embed="rId2"/>
          <a:stretch>
            <a:fillRect/>
          </a:stretch>
        </p:blipFill>
        <p:spPr>
          <a:xfrm>
            <a:off x="485409" y="1582570"/>
            <a:ext cx="5273160" cy="4635645"/>
          </a:xfrm>
          <a:prstGeom prst="rect">
            <a:avLst/>
          </a:prstGeom>
        </p:spPr>
      </p:pic>
      <p:pic>
        <p:nvPicPr>
          <p:cNvPr id="9" name="图片 8">
            <a:extLst>
              <a:ext uri="{FF2B5EF4-FFF2-40B4-BE49-F238E27FC236}">
                <a16:creationId xmlns:a16="http://schemas.microsoft.com/office/drawing/2014/main" id="{C0BACF19-556D-A065-64BF-68392050C247}"/>
              </a:ext>
            </a:extLst>
          </p:cNvPr>
          <p:cNvPicPr>
            <a:picLocks noChangeAspect="1"/>
          </p:cNvPicPr>
          <p:nvPr/>
        </p:nvPicPr>
        <p:blipFill>
          <a:blip r:embed="rId3"/>
          <a:stretch>
            <a:fillRect/>
          </a:stretch>
        </p:blipFill>
        <p:spPr>
          <a:xfrm>
            <a:off x="6374764" y="1552947"/>
            <a:ext cx="4935854" cy="4665268"/>
          </a:xfrm>
          <a:prstGeom prst="rect">
            <a:avLst/>
          </a:prstGeom>
        </p:spPr>
      </p:pic>
    </p:spTree>
    <p:extLst>
      <p:ext uri="{BB962C8B-B14F-4D97-AF65-F5344CB8AC3E}">
        <p14:creationId xmlns:p14="http://schemas.microsoft.com/office/powerpoint/2010/main" val="113663678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p:cNvPicPr>
            <a:picLocks noChangeAspect="1"/>
          </p:cNvPicPr>
          <p:nvPr/>
        </p:nvPicPr>
        <p:blipFill>
          <a:blip r:embed="rId2"/>
          <a:stretch>
            <a:fillRect/>
          </a:stretch>
        </p:blipFill>
        <p:spPr>
          <a:xfrm>
            <a:off x="0" y="0"/>
            <a:ext cx="12192000" cy="6857999"/>
          </a:xfrm>
          <a:prstGeom prst="rect">
            <a:avLst/>
          </a:prstGeom>
        </p:spPr>
      </p:pic>
      <p:sp>
        <p:nvSpPr>
          <p:cNvPr id="407" name="矩形 406"/>
          <p:cNvSpPr/>
          <p:nvPr/>
        </p:nvSpPr>
        <p:spPr>
          <a:xfrm>
            <a:off x="0" y="-7620"/>
            <a:ext cx="12191999" cy="6857999"/>
          </a:xfrm>
          <a:prstGeom prst="rect">
            <a:avLst/>
          </a:prstGeom>
          <a:solidFill>
            <a:srgbClr val="14378B">
              <a:alpha val="9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08" name="组合 407"/>
          <p:cNvGrpSpPr/>
          <p:nvPr/>
        </p:nvGrpSpPr>
        <p:grpSpPr>
          <a:xfrm>
            <a:off x="3912498" y="1239833"/>
            <a:ext cx="4367004" cy="4378334"/>
            <a:chOff x="5786829" y="126955"/>
            <a:chExt cx="1534722" cy="1538704"/>
          </a:xfrm>
          <a:solidFill>
            <a:schemeClr val="bg1">
              <a:alpha val="5000"/>
            </a:schemeClr>
          </a:solidFill>
        </p:grpSpPr>
        <p:sp>
          <p:nvSpPr>
            <p:cNvPr id="409" name="任意多边形: 形状 408"/>
            <p:cNvSpPr/>
            <p:nvPr/>
          </p:nvSpPr>
          <p:spPr bwMode="auto">
            <a:xfrm>
              <a:off x="5786829" y="126955"/>
              <a:ext cx="1534722" cy="1538704"/>
            </a:xfrm>
            <a:custGeom>
              <a:avLst/>
              <a:gdLst>
                <a:gd name="connsiteX0" fmla="*/ 767361 w 1534722"/>
                <a:gd name="connsiteY0" fmla="*/ 17259 h 1538704"/>
                <a:gd name="connsiteX1" fmla="*/ 16594 w 1534722"/>
                <a:gd name="connsiteY1" fmla="*/ 769353 h 1538704"/>
                <a:gd name="connsiteX2" fmla="*/ 767361 w 1534722"/>
                <a:gd name="connsiteY2" fmla="*/ 1521447 h 1538704"/>
                <a:gd name="connsiteX3" fmla="*/ 1518128 w 1534722"/>
                <a:gd name="connsiteY3" fmla="*/ 769353 h 1538704"/>
                <a:gd name="connsiteX4" fmla="*/ 767361 w 1534722"/>
                <a:gd name="connsiteY4" fmla="*/ 17259 h 1538704"/>
                <a:gd name="connsiteX5" fmla="*/ 767361 w 1534722"/>
                <a:gd name="connsiteY5" fmla="*/ 0 h 1538704"/>
                <a:gd name="connsiteX6" fmla="*/ 1534722 w 1534722"/>
                <a:gd name="connsiteY6" fmla="*/ 769352 h 1538704"/>
                <a:gd name="connsiteX7" fmla="*/ 767361 w 1534722"/>
                <a:gd name="connsiteY7" fmla="*/ 1538704 h 1538704"/>
                <a:gd name="connsiteX8" fmla="*/ 0 w 1534722"/>
                <a:gd name="connsiteY8" fmla="*/ 769352 h 1538704"/>
                <a:gd name="connsiteX9" fmla="*/ 767361 w 1534722"/>
                <a:gd name="connsiteY9" fmla="*/ 0 h 1538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34722" h="1538704">
                  <a:moveTo>
                    <a:pt x="767361" y="17259"/>
                  </a:moveTo>
                  <a:cubicBezTo>
                    <a:pt x="352724" y="17259"/>
                    <a:pt x="16594" y="353983"/>
                    <a:pt x="16594" y="769353"/>
                  </a:cubicBezTo>
                  <a:cubicBezTo>
                    <a:pt x="16594" y="1184723"/>
                    <a:pt x="352724" y="1521447"/>
                    <a:pt x="767361" y="1521447"/>
                  </a:cubicBezTo>
                  <a:cubicBezTo>
                    <a:pt x="1181998" y="1521447"/>
                    <a:pt x="1518128" y="1184723"/>
                    <a:pt x="1518128" y="769353"/>
                  </a:cubicBezTo>
                  <a:cubicBezTo>
                    <a:pt x="1518128" y="353983"/>
                    <a:pt x="1181998" y="17259"/>
                    <a:pt x="767361" y="17259"/>
                  </a:cubicBezTo>
                  <a:close/>
                  <a:moveTo>
                    <a:pt x="767361" y="0"/>
                  </a:moveTo>
                  <a:cubicBezTo>
                    <a:pt x="1191163" y="0"/>
                    <a:pt x="1534722" y="344451"/>
                    <a:pt x="1534722" y="769352"/>
                  </a:cubicBezTo>
                  <a:cubicBezTo>
                    <a:pt x="1534722" y="1194253"/>
                    <a:pt x="1191163" y="1538704"/>
                    <a:pt x="767361" y="1538704"/>
                  </a:cubicBezTo>
                  <a:cubicBezTo>
                    <a:pt x="343559" y="1538704"/>
                    <a:pt x="0" y="1194253"/>
                    <a:pt x="0" y="769352"/>
                  </a:cubicBezTo>
                  <a:cubicBezTo>
                    <a:pt x="0" y="344451"/>
                    <a:pt x="343559" y="0"/>
                    <a:pt x="767361" y="0"/>
                  </a:cubicBezTo>
                  <a:close/>
                </a:path>
              </a:pathLst>
            </a:custGeom>
            <a:grpFill/>
            <a:ln>
              <a:noFill/>
            </a:ln>
          </p:spPr>
          <p:txBody>
            <a:bodyPr wrap="square" anchor="ctr">
              <a:noAutofit/>
            </a:bodyPr>
            <a:lstStyle/>
            <a:p>
              <a:pPr algn="ctr"/>
              <a:endParaRPr/>
            </a:p>
          </p:txBody>
        </p:sp>
        <p:sp>
          <p:nvSpPr>
            <p:cNvPr id="410" name="任意多边形: 形状 409"/>
            <p:cNvSpPr/>
            <p:nvPr/>
          </p:nvSpPr>
          <p:spPr bwMode="auto">
            <a:xfrm>
              <a:off x="5939505" y="279629"/>
              <a:ext cx="1230700" cy="1233354"/>
            </a:xfrm>
            <a:custGeom>
              <a:avLst/>
              <a:gdLst>
                <a:gd name="connsiteX0" fmla="*/ 615350 w 1230700"/>
                <a:gd name="connsiteY0" fmla="*/ 15931 h 1233354"/>
                <a:gd name="connsiteX1" fmla="*/ 17259 w 1230700"/>
                <a:gd name="connsiteY1" fmla="*/ 616012 h 1233354"/>
                <a:gd name="connsiteX2" fmla="*/ 615350 w 1230700"/>
                <a:gd name="connsiteY2" fmla="*/ 1216093 h 1233354"/>
                <a:gd name="connsiteX3" fmla="*/ 1213441 w 1230700"/>
                <a:gd name="connsiteY3" fmla="*/ 616012 h 1233354"/>
                <a:gd name="connsiteX4" fmla="*/ 615350 w 1230700"/>
                <a:gd name="connsiteY4" fmla="*/ 15931 h 1233354"/>
                <a:gd name="connsiteX5" fmla="*/ 615350 w 1230700"/>
                <a:gd name="connsiteY5" fmla="*/ 0 h 1233354"/>
                <a:gd name="connsiteX6" fmla="*/ 1230700 w 1230700"/>
                <a:gd name="connsiteY6" fmla="*/ 616677 h 1233354"/>
                <a:gd name="connsiteX7" fmla="*/ 615350 w 1230700"/>
                <a:gd name="connsiteY7" fmla="*/ 1233354 h 1233354"/>
                <a:gd name="connsiteX8" fmla="*/ 0 w 1230700"/>
                <a:gd name="connsiteY8" fmla="*/ 616677 h 1233354"/>
                <a:gd name="connsiteX9" fmla="*/ 615350 w 1230700"/>
                <a:gd name="connsiteY9" fmla="*/ 0 h 1233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0700" h="1233354">
                  <a:moveTo>
                    <a:pt x="615350" y="15931"/>
                  </a:moveTo>
                  <a:cubicBezTo>
                    <a:pt x="285033" y="15931"/>
                    <a:pt x="17259" y="284596"/>
                    <a:pt x="17259" y="616012"/>
                  </a:cubicBezTo>
                  <a:cubicBezTo>
                    <a:pt x="17259" y="947428"/>
                    <a:pt x="285033" y="1216093"/>
                    <a:pt x="615350" y="1216093"/>
                  </a:cubicBezTo>
                  <a:cubicBezTo>
                    <a:pt x="945667" y="1216093"/>
                    <a:pt x="1213441" y="947428"/>
                    <a:pt x="1213441" y="616012"/>
                  </a:cubicBezTo>
                  <a:cubicBezTo>
                    <a:pt x="1213441" y="284596"/>
                    <a:pt x="945667" y="15931"/>
                    <a:pt x="615350" y="15931"/>
                  </a:cubicBezTo>
                  <a:close/>
                  <a:moveTo>
                    <a:pt x="615350" y="0"/>
                  </a:moveTo>
                  <a:cubicBezTo>
                    <a:pt x="955198" y="0"/>
                    <a:pt x="1230700" y="276096"/>
                    <a:pt x="1230700" y="616677"/>
                  </a:cubicBezTo>
                  <a:cubicBezTo>
                    <a:pt x="1230700" y="957258"/>
                    <a:pt x="955198" y="1233354"/>
                    <a:pt x="615350" y="1233354"/>
                  </a:cubicBezTo>
                  <a:cubicBezTo>
                    <a:pt x="275502" y="1233354"/>
                    <a:pt x="0" y="957258"/>
                    <a:pt x="0" y="616677"/>
                  </a:cubicBezTo>
                  <a:cubicBezTo>
                    <a:pt x="0" y="276096"/>
                    <a:pt x="275502" y="0"/>
                    <a:pt x="615350" y="0"/>
                  </a:cubicBezTo>
                  <a:close/>
                </a:path>
              </a:pathLst>
            </a:custGeom>
            <a:grpFill/>
            <a:ln>
              <a:noFill/>
            </a:ln>
          </p:spPr>
          <p:txBody>
            <a:bodyPr wrap="square" anchor="ctr">
              <a:noAutofit/>
            </a:bodyPr>
            <a:lstStyle/>
            <a:p>
              <a:pPr algn="ctr"/>
              <a:endParaRPr/>
            </a:p>
          </p:txBody>
        </p:sp>
        <p:sp>
          <p:nvSpPr>
            <p:cNvPr id="411" name="任意多边形: 形状 410"/>
            <p:cNvSpPr/>
            <p:nvPr/>
          </p:nvSpPr>
          <p:spPr bwMode="auto">
            <a:xfrm>
              <a:off x="5968710" y="308836"/>
              <a:ext cx="1172284" cy="1173612"/>
            </a:xfrm>
            <a:custGeom>
              <a:avLst/>
              <a:gdLst>
                <a:gd name="connsiteX0" fmla="*/ 234991 w 1172284"/>
                <a:gd name="connsiteY0" fmla="*/ 388993 h 1173612"/>
                <a:gd name="connsiteX1" fmla="*/ 92968 w 1172284"/>
                <a:gd name="connsiteY1" fmla="*/ 539400 h 1173612"/>
                <a:gd name="connsiteX2" fmla="*/ 105500 w 1172284"/>
                <a:gd name="connsiteY2" fmla="*/ 664739 h 1173612"/>
                <a:gd name="connsiteX3" fmla="*/ 317142 w 1172284"/>
                <a:gd name="connsiteY3" fmla="*/ 872245 h 1173612"/>
                <a:gd name="connsiteX4" fmla="*/ 520429 w 1172284"/>
                <a:gd name="connsiteY4" fmla="*/ 661954 h 1173612"/>
                <a:gd name="connsiteX5" fmla="*/ 439671 w 1172284"/>
                <a:gd name="connsiteY5" fmla="*/ 583965 h 1173612"/>
                <a:gd name="connsiteX6" fmla="*/ 312964 w 1172284"/>
                <a:gd name="connsiteY6" fmla="*/ 714875 h 1173612"/>
                <a:gd name="connsiteX7" fmla="*/ 229422 w 1172284"/>
                <a:gd name="connsiteY7" fmla="*/ 632708 h 1173612"/>
                <a:gd name="connsiteX8" fmla="*/ 222460 w 1172284"/>
                <a:gd name="connsiteY8" fmla="*/ 554719 h 1173612"/>
                <a:gd name="connsiteX9" fmla="*/ 272585 w 1172284"/>
                <a:gd name="connsiteY9" fmla="*/ 494835 h 1173612"/>
                <a:gd name="connsiteX10" fmla="*/ 363090 w 1172284"/>
                <a:gd name="connsiteY10" fmla="*/ 575609 h 1173612"/>
                <a:gd name="connsiteX11" fmla="*/ 396507 w 1172284"/>
                <a:gd name="connsiteY11" fmla="*/ 542185 h 1173612"/>
                <a:gd name="connsiteX12" fmla="*/ 885806 w 1172284"/>
                <a:gd name="connsiteY12" fmla="*/ 337217 h 1173612"/>
                <a:gd name="connsiteX13" fmla="*/ 809299 w 1172284"/>
                <a:gd name="connsiteY13" fmla="*/ 416766 h 1173612"/>
                <a:gd name="connsiteX14" fmla="*/ 910845 w 1172284"/>
                <a:gd name="connsiteY14" fmla="*/ 511666 h 1173612"/>
                <a:gd name="connsiteX15" fmla="*/ 953967 w 1172284"/>
                <a:gd name="connsiteY15" fmla="*/ 619127 h 1173612"/>
                <a:gd name="connsiteX16" fmla="*/ 891370 w 1172284"/>
                <a:gd name="connsiteY16" fmla="*/ 691698 h 1173612"/>
                <a:gd name="connsiteX17" fmla="*/ 711926 w 1172284"/>
                <a:gd name="connsiteY17" fmla="*/ 517249 h 1173612"/>
                <a:gd name="connsiteX18" fmla="*/ 675759 w 1172284"/>
                <a:gd name="connsiteY18" fmla="*/ 552138 h 1173612"/>
                <a:gd name="connsiteX19" fmla="*/ 930319 w 1172284"/>
                <a:gd name="connsiteY19" fmla="*/ 800554 h 1173612"/>
                <a:gd name="connsiteX20" fmla="*/ 1081942 w 1172284"/>
                <a:gd name="connsiteY20" fmla="*/ 642852 h 1173612"/>
                <a:gd name="connsiteX21" fmla="*/ 1066641 w 1172284"/>
                <a:gd name="connsiteY21" fmla="*/ 513062 h 1173612"/>
                <a:gd name="connsiteX22" fmla="*/ 885806 w 1172284"/>
                <a:gd name="connsiteY22" fmla="*/ 337217 h 1173612"/>
                <a:gd name="connsiteX23" fmla="*/ 550424 w 1172284"/>
                <a:gd name="connsiteY23" fmla="*/ 67506 h 1173612"/>
                <a:gd name="connsiteX24" fmla="*/ 442771 w 1172284"/>
                <a:gd name="connsiteY24" fmla="*/ 144464 h 1173612"/>
                <a:gd name="connsiteX25" fmla="*/ 260214 w 1172284"/>
                <a:gd name="connsiteY25" fmla="*/ 345494 h 1173612"/>
                <a:gd name="connsiteX26" fmla="*/ 757716 w 1172284"/>
                <a:gd name="connsiteY26" fmla="*/ 832715 h 1173612"/>
                <a:gd name="connsiteX27" fmla="*/ 660167 w 1172284"/>
                <a:gd name="connsiteY27" fmla="*/ 929042 h 1173612"/>
                <a:gd name="connsiteX28" fmla="*/ 554256 w 1172284"/>
                <a:gd name="connsiteY28" fmla="*/ 954171 h 1173612"/>
                <a:gd name="connsiteX29" fmla="*/ 456707 w 1172284"/>
                <a:gd name="connsiteY29" fmla="*/ 856448 h 1173612"/>
                <a:gd name="connsiteX30" fmla="*/ 584915 w 1172284"/>
                <a:gd name="connsiteY30" fmla="*/ 725219 h 1173612"/>
                <a:gd name="connsiteX31" fmla="*/ 543108 w 1172284"/>
                <a:gd name="connsiteY31" fmla="*/ 686130 h 1173612"/>
                <a:gd name="connsiteX32" fmla="*/ 342435 w 1172284"/>
                <a:gd name="connsiteY32" fmla="*/ 895537 h 1173612"/>
                <a:gd name="connsiteX33" fmla="*/ 505481 w 1172284"/>
                <a:gd name="connsiteY33" fmla="*/ 1064459 h 1173612"/>
                <a:gd name="connsiteX34" fmla="*/ 675496 w 1172284"/>
                <a:gd name="connsiteY34" fmla="*/ 1063063 h 1173612"/>
                <a:gd name="connsiteX35" fmla="*/ 905434 w 1172284"/>
                <a:gd name="connsiteY35" fmla="*/ 829923 h 1173612"/>
                <a:gd name="connsiteX36" fmla="*/ 400964 w 1172284"/>
                <a:gd name="connsiteY36" fmla="*/ 344098 h 1173612"/>
                <a:gd name="connsiteX37" fmla="*/ 512449 w 1172284"/>
                <a:gd name="connsiteY37" fmla="*/ 222642 h 1173612"/>
                <a:gd name="connsiteX38" fmla="*/ 601637 w 1172284"/>
                <a:gd name="connsiteY38" fmla="*/ 215662 h 1173612"/>
                <a:gd name="connsiteX39" fmla="*/ 742387 w 1172284"/>
                <a:gd name="connsiteY39" fmla="*/ 349683 h 1173612"/>
                <a:gd name="connsiteX40" fmla="*/ 611392 w 1172284"/>
                <a:gd name="connsiteY40" fmla="*/ 482307 h 1173612"/>
                <a:gd name="connsiteX41" fmla="*/ 646231 w 1172284"/>
                <a:gd name="connsiteY41" fmla="*/ 518604 h 1173612"/>
                <a:gd name="connsiteX42" fmla="*/ 853872 w 1172284"/>
                <a:gd name="connsiteY42" fmla="*/ 307801 h 1173612"/>
                <a:gd name="connsiteX43" fmla="*/ 664348 w 1172284"/>
                <a:gd name="connsiteY43" fmla="*/ 119335 h 1173612"/>
                <a:gd name="connsiteX44" fmla="*/ 550424 w 1172284"/>
                <a:gd name="connsiteY44" fmla="*/ 67506 h 1173612"/>
                <a:gd name="connsiteX45" fmla="*/ 586142 w 1172284"/>
                <a:gd name="connsiteY45" fmla="*/ 0 h 1173612"/>
                <a:gd name="connsiteX46" fmla="*/ 1172284 w 1172284"/>
                <a:gd name="connsiteY46" fmla="*/ 586806 h 1173612"/>
                <a:gd name="connsiteX47" fmla="*/ 586142 w 1172284"/>
                <a:gd name="connsiteY47" fmla="*/ 1173612 h 1173612"/>
                <a:gd name="connsiteX48" fmla="*/ 0 w 1172284"/>
                <a:gd name="connsiteY48" fmla="*/ 586806 h 1173612"/>
                <a:gd name="connsiteX49" fmla="*/ 586142 w 1172284"/>
                <a:gd name="connsiteY49" fmla="*/ 0 h 1173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172284" h="1173612">
                  <a:moveTo>
                    <a:pt x="234991" y="388993"/>
                  </a:moveTo>
                  <a:cubicBezTo>
                    <a:pt x="234991" y="388993"/>
                    <a:pt x="234991" y="388993"/>
                    <a:pt x="92968" y="539400"/>
                  </a:cubicBezTo>
                  <a:cubicBezTo>
                    <a:pt x="67905" y="565860"/>
                    <a:pt x="63728" y="624352"/>
                    <a:pt x="105500" y="664739"/>
                  </a:cubicBezTo>
                  <a:cubicBezTo>
                    <a:pt x="105500" y="664739"/>
                    <a:pt x="105500" y="664739"/>
                    <a:pt x="317142" y="872245"/>
                  </a:cubicBezTo>
                  <a:cubicBezTo>
                    <a:pt x="317142" y="872245"/>
                    <a:pt x="317142" y="872245"/>
                    <a:pt x="520429" y="661954"/>
                  </a:cubicBezTo>
                  <a:cubicBezTo>
                    <a:pt x="520429" y="661954"/>
                    <a:pt x="520429" y="661954"/>
                    <a:pt x="439671" y="583965"/>
                  </a:cubicBezTo>
                  <a:cubicBezTo>
                    <a:pt x="439671" y="583965"/>
                    <a:pt x="439671" y="583965"/>
                    <a:pt x="312964" y="714875"/>
                  </a:cubicBezTo>
                  <a:cubicBezTo>
                    <a:pt x="312964" y="714875"/>
                    <a:pt x="312964" y="714875"/>
                    <a:pt x="229422" y="632708"/>
                  </a:cubicBezTo>
                  <a:cubicBezTo>
                    <a:pt x="209928" y="606248"/>
                    <a:pt x="202966" y="581180"/>
                    <a:pt x="222460" y="554719"/>
                  </a:cubicBezTo>
                  <a:cubicBezTo>
                    <a:pt x="222460" y="554719"/>
                    <a:pt x="222460" y="554719"/>
                    <a:pt x="272585" y="494835"/>
                  </a:cubicBezTo>
                  <a:cubicBezTo>
                    <a:pt x="272585" y="494835"/>
                    <a:pt x="272585" y="494835"/>
                    <a:pt x="363090" y="575609"/>
                  </a:cubicBezTo>
                  <a:cubicBezTo>
                    <a:pt x="363090" y="575609"/>
                    <a:pt x="363090" y="575609"/>
                    <a:pt x="396507" y="542185"/>
                  </a:cubicBezTo>
                  <a:close/>
                  <a:moveTo>
                    <a:pt x="885806" y="337217"/>
                  </a:moveTo>
                  <a:cubicBezTo>
                    <a:pt x="809299" y="416766"/>
                    <a:pt x="809299" y="416766"/>
                    <a:pt x="809299" y="416766"/>
                  </a:cubicBezTo>
                  <a:cubicBezTo>
                    <a:pt x="910845" y="511666"/>
                    <a:pt x="910845" y="511666"/>
                    <a:pt x="910845" y="511666"/>
                  </a:cubicBezTo>
                  <a:cubicBezTo>
                    <a:pt x="949794" y="547952"/>
                    <a:pt x="972050" y="591215"/>
                    <a:pt x="953967" y="619127"/>
                  </a:cubicBezTo>
                  <a:cubicBezTo>
                    <a:pt x="891370" y="691698"/>
                    <a:pt x="891370" y="691698"/>
                    <a:pt x="891370" y="691698"/>
                  </a:cubicBezTo>
                  <a:lnTo>
                    <a:pt x="711926" y="517249"/>
                  </a:lnTo>
                  <a:cubicBezTo>
                    <a:pt x="675759" y="552138"/>
                    <a:pt x="675759" y="552138"/>
                    <a:pt x="675759" y="552138"/>
                  </a:cubicBezTo>
                  <a:cubicBezTo>
                    <a:pt x="930319" y="800554"/>
                    <a:pt x="930319" y="800554"/>
                    <a:pt x="930319" y="800554"/>
                  </a:cubicBezTo>
                  <a:cubicBezTo>
                    <a:pt x="1081942" y="642852"/>
                    <a:pt x="1081942" y="642852"/>
                    <a:pt x="1081942" y="642852"/>
                  </a:cubicBezTo>
                  <a:cubicBezTo>
                    <a:pt x="1112545" y="613545"/>
                    <a:pt x="1095853" y="538182"/>
                    <a:pt x="1066641" y="513062"/>
                  </a:cubicBezTo>
                  <a:cubicBezTo>
                    <a:pt x="885806" y="337217"/>
                    <a:pt x="885806" y="337217"/>
                    <a:pt x="885806" y="337217"/>
                  </a:cubicBezTo>
                  <a:close/>
                  <a:moveTo>
                    <a:pt x="550424" y="67506"/>
                  </a:moveTo>
                  <a:cubicBezTo>
                    <a:pt x="515237" y="71869"/>
                    <a:pt x="481094" y="97696"/>
                    <a:pt x="442771" y="144464"/>
                  </a:cubicBezTo>
                  <a:cubicBezTo>
                    <a:pt x="260214" y="345494"/>
                    <a:pt x="260214" y="345494"/>
                    <a:pt x="260214" y="345494"/>
                  </a:cubicBezTo>
                  <a:cubicBezTo>
                    <a:pt x="757716" y="832715"/>
                    <a:pt x="757716" y="832715"/>
                    <a:pt x="757716" y="832715"/>
                  </a:cubicBezTo>
                  <a:cubicBezTo>
                    <a:pt x="660167" y="929042"/>
                    <a:pt x="660167" y="929042"/>
                    <a:pt x="660167" y="929042"/>
                  </a:cubicBezTo>
                  <a:cubicBezTo>
                    <a:pt x="625328" y="962548"/>
                    <a:pt x="577947" y="975112"/>
                    <a:pt x="554256" y="954171"/>
                  </a:cubicBezTo>
                  <a:cubicBezTo>
                    <a:pt x="456707" y="856448"/>
                    <a:pt x="456707" y="856448"/>
                    <a:pt x="456707" y="856448"/>
                  </a:cubicBezTo>
                  <a:cubicBezTo>
                    <a:pt x="584915" y="725219"/>
                    <a:pt x="584915" y="725219"/>
                    <a:pt x="584915" y="725219"/>
                  </a:cubicBezTo>
                  <a:lnTo>
                    <a:pt x="543108" y="686130"/>
                  </a:lnTo>
                  <a:cubicBezTo>
                    <a:pt x="342435" y="895537"/>
                    <a:pt x="342435" y="895537"/>
                    <a:pt x="342435" y="895537"/>
                  </a:cubicBezTo>
                  <a:cubicBezTo>
                    <a:pt x="505481" y="1064459"/>
                    <a:pt x="505481" y="1064459"/>
                    <a:pt x="505481" y="1064459"/>
                  </a:cubicBezTo>
                  <a:cubicBezTo>
                    <a:pt x="559830" y="1120301"/>
                    <a:pt x="608605" y="1124489"/>
                    <a:pt x="675496" y="1063063"/>
                  </a:cubicBezTo>
                  <a:cubicBezTo>
                    <a:pt x="905434" y="829923"/>
                    <a:pt x="905434" y="829923"/>
                    <a:pt x="905434" y="829923"/>
                  </a:cubicBezTo>
                  <a:cubicBezTo>
                    <a:pt x="400964" y="344098"/>
                    <a:pt x="400964" y="344098"/>
                    <a:pt x="400964" y="344098"/>
                  </a:cubicBezTo>
                  <a:cubicBezTo>
                    <a:pt x="512449" y="222642"/>
                    <a:pt x="512449" y="222642"/>
                    <a:pt x="512449" y="222642"/>
                  </a:cubicBezTo>
                  <a:cubicBezTo>
                    <a:pt x="512449" y="222642"/>
                    <a:pt x="554256" y="183553"/>
                    <a:pt x="601637" y="215662"/>
                  </a:cubicBezTo>
                  <a:cubicBezTo>
                    <a:pt x="649019" y="249167"/>
                    <a:pt x="743781" y="346890"/>
                    <a:pt x="742387" y="349683"/>
                  </a:cubicBezTo>
                  <a:cubicBezTo>
                    <a:pt x="611392" y="482307"/>
                    <a:pt x="611392" y="482307"/>
                    <a:pt x="611392" y="482307"/>
                  </a:cubicBezTo>
                  <a:cubicBezTo>
                    <a:pt x="646231" y="518604"/>
                    <a:pt x="646231" y="518604"/>
                    <a:pt x="646231" y="518604"/>
                  </a:cubicBezTo>
                  <a:cubicBezTo>
                    <a:pt x="853872" y="307801"/>
                    <a:pt x="853872" y="307801"/>
                    <a:pt x="853872" y="307801"/>
                  </a:cubicBezTo>
                  <a:cubicBezTo>
                    <a:pt x="664348" y="119335"/>
                    <a:pt x="664348" y="119335"/>
                    <a:pt x="664348" y="119335"/>
                  </a:cubicBezTo>
                  <a:cubicBezTo>
                    <a:pt x="621844" y="80245"/>
                    <a:pt x="585611" y="63144"/>
                    <a:pt x="550424" y="67506"/>
                  </a:cubicBezTo>
                  <a:close/>
                  <a:moveTo>
                    <a:pt x="586142" y="0"/>
                  </a:moveTo>
                  <a:cubicBezTo>
                    <a:pt x="909859" y="0"/>
                    <a:pt x="1172284" y="262722"/>
                    <a:pt x="1172284" y="586806"/>
                  </a:cubicBezTo>
                  <a:cubicBezTo>
                    <a:pt x="1172284" y="910890"/>
                    <a:pt x="909859" y="1173612"/>
                    <a:pt x="586142" y="1173612"/>
                  </a:cubicBezTo>
                  <a:cubicBezTo>
                    <a:pt x="262425" y="1173612"/>
                    <a:pt x="0" y="910890"/>
                    <a:pt x="0" y="586806"/>
                  </a:cubicBezTo>
                  <a:cubicBezTo>
                    <a:pt x="0" y="262722"/>
                    <a:pt x="262425" y="0"/>
                    <a:pt x="586142" y="0"/>
                  </a:cubicBezTo>
                  <a:close/>
                </a:path>
              </a:pathLst>
            </a:custGeom>
            <a:grpFill/>
            <a:ln>
              <a:noFill/>
            </a:ln>
          </p:spPr>
          <p:txBody>
            <a:bodyPr wrap="square" anchor="ctr">
              <a:noAutofit/>
            </a:bodyPr>
            <a:lstStyle/>
            <a:p>
              <a:pPr algn="ctr"/>
              <a:endParaRPr/>
            </a:p>
          </p:txBody>
        </p:sp>
        <p:sp>
          <p:nvSpPr>
            <p:cNvPr id="412" name="ïŝḻíḑè"/>
            <p:cNvSpPr/>
            <p:nvPr/>
          </p:nvSpPr>
          <p:spPr bwMode="auto">
            <a:xfrm>
              <a:off x="5874452" y="1174442"/>
              <a:ext cx="136745" cy="73018"/>
            </a:xfrm>
            <a:custGeom>
              <a:avLst/>
              <a:gdLst>
                <a:gd name="T0" fmla="*/ 7 w 98"/>
                <a:gd name="T1" fmla="*/ 52 h 52"/>
                <a:gd name="T2" fmla="*/ 12 w 98"/>
                <a:gd name="T3" fmla="*/ 46 h 52"/>
                <a:gd name="T4" fmla="*/ 95 w 98"/>
                <a:gd name="T5" fmla="*/ 4 h 52"/>
                <a:gd name="T6" fmla="*/ 98 w 98"/>
                <a:gd name="T7" fmla="*/ 4 h 52"/>
                <a:gd name="T8" fmla="*/ 96 w 98"/>
                <a:gd name="T9" fmla="*/ 0 h 52"/>
                <a:gd name="T10" fmla="*/ 94 w 98"/>
                <a:gd name="T11" fmla="*/ 1 h 52"/>
                <a:gd name="T12" fmla="*/ 7 w 98"/>
                <a:gd name="T13" fmla="*/ 38 h 52"/>
                <a:gd name="T14" fmla="*/ 0 w 98"/>
                <a:gd name="T15" fmla="*/ 39 h 52"/>
                <a:gd name="T16" fmla="*/ 7 w 98"/>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52">
                  <a:moveTo>
                    <a:pt x="7" y="52"/>
                  </a:moveTo>
                  <a:cubicBezTo>
                    <a:pt x="5" y="48"/>
                    <a:pt x="7" y="48"/>
                    <a:pt x="12" y="46"/>
                  </a:cubicBezTo>
                  <a:cubicBezTo>
                    <a:pt x="95" y="4"/>
                    <a:pt x="95" y="4"/>
                    <a:pt x="95" y="4"/>
                  </a:cubicBezTo>
                  <a:cubicBezTo>
                    <a:pt x="96" y="4"/>
                    <a:pt x="97" y="3"/>
                    <a:pt x="98" y="4"/>
                  </a:cubicBezTo>
                  <a:cubicBezTo>
                    <a:pt x="96" y="0"/>
                    <a:pt x="96" y="0"/>
                    <a:pt x="96" y="0"/>
                  </a:cubicBezTo>
                  <a:cubicBezTo>
                    <a:pt x="96" y="0"/>
                    <a:pt x="95" y="1"/>
                    <a:pt x="94" y="1"/>
                  </a:cubicBezTo>
                  <a:cubicBezTo>
                    <a:pt x="7" y="38"/>
                    <a:pt x="7" y="38"/>
                    <a:pt x="7" y="38"/>
                  </a:cubicBezTo>
                  <a:cubicBezTo>
                    <a:pt x="3" y="40"/>
                    <a:pt x="2" y="42"/>
                    <a:pt x="0" y="39"/>
                  </a:cubicBezTo>
                  <a:lnTo>
                    <a:pt x="7" y="52"/>
                  </a:lnTo>
                  <a:close/>
                </a:path>
              </a:pathLst>
            </a:custGeom>
            <a:grpFill/>
            <a:ln>
              <a:noFill/>
            </a:ln>
          </p:spPr>
          <p:txBody>
            <a:bodyPr anchor="ctr"/>
            <a:lstStyle/>
            <a:p>
              <a:pPr algn="ctr"/>
              <a:endParaRPr/>
            </a:p>
          </p:txBody>
        </p:sp>
        <p:sp>
          <p:nvSpPr>
            <p:cNvPr id="413" name="îsḷïdé"/>
            <p:cNvSpPr/>
            <p:nvPr/>
          </p:nvSpPr>
          <p:spPr bwMode="auto">
            <a:xfrm>
              <a:off x="5895693" y="1197012"/>
              <a:ext cx="128779" cy="80984"/>
            </a:xfrm>
            <a:custGeom>
              <a:avLst/>
              <a:gdLst>
                <a:gd name="T0" fmla="*/ 4 w 93"/>
                <a:gd name="T1" fmla="*/ 58 h 58"/>
                <a:gd name="T2" fmla="*/ 5 w 93"/>
                <a:gd name="T3" fmla="*/ 56 h 58"/>
                <a:gd name="T4" fmla="*/ 92 w 93"/>
                <a:gd name="T5" fmla="*/ 6 h 58"/>
                <a:gd name="T6" fmla="*/ 93 w 93"/>
                <a:gd name="T7" fmla="*/ 6 h 58"/>
                <a:gd name="T8" fmla="*/ 89 w 93"/>
                <a:gd name="T9" fmla="*/ 0 h 58"/>
                <a:gd name="T10" fmla="*/ 88 w 93"/>
                <a:gd name="T11" fmla="*/ 1 h 58"/>
                <a:gd name="T12" fmla="*/ 4 w 93"/>
                <a:gd name="T13" fmla="*/ 51 h 58"/>
                <a:gd name="T14" fmla="*/ 0 w 93"/>
                <a:gd name="T15" fmla="*/ 51 h 58"/>
                <a:gd name="T16" fmla="*/ 4 w 93"/>
                <a:gd name="T17" fmla="*/ 5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58">
                  <a:moveTo>
                    <a:pt x="4" y="58"/>
                  </a:moveTo>
                  <a:cubicBezTo>
                    <a:pt x="4" y="57"/>
                    <a:pt x="4" y="57"/>
                    <a:pt x="5" y="56"/>
                  </a:cubicBezTo>
                  <a:cubicBezTo>
                    <a:pt x="30" y="41"/>
                    <a:pt x="67" y="21"/>
                    <a:pt x="92" y="6"/>
                  </a:cubicBezTo>
                  <a:cubicBezTo>
                    <a:pt x="92" y="5"/>
                    <a:pt x="93" y="5"/>
                    <a:pt x="93" y="6"/>
                  </a:cubicBezTo>
                  <a:cubicBezTo>
                    <a:pt x="89" y="0"/>
                    <a:pt x="89" y="0"/>
                    <a:pt x="89" y="0"/>
                  </a:cubicBezTo>
                  <a:cubicBezTo>
                    <a:pt x="90" y="0"/>
                    <a:pt x="89" y="1"/>
                    <a:pt x="88" y="1"/>
                  </a:cubicBezTo>
                  <a:cubicBezTo>
                    <a:pt x="4" y="51"/>
                    <a:pt x="4" y="51"/>
                    <a:pt x="4" y="51"/>
                  </a:cubicBezTo>
                  <a:cubicBezTo>
                    <a:pt x="2" y="52"/>
                    <a:pt x="1" y="52"/>
                    <a:pt x="0" y="51"/>
                  </a:cubicBezTo>
                  <a:lnTo>
                    <a:pt x="4" y="58"/>
                  </a:lnTo>
                  <a:close/>
                </a:path>
              </a:pathLst>
            </a:custGeom>
            <a:grpFill/>
            <a:ln>
              <a:noFill/>
            </a:ln>
          </p:spPr>
          <p:txBody>
            <a:bodyPr anchor="ctr"/>
            <a:lstStyle/>
            <a:p>
              <a:pPr algn="ctr"/>
              <a:endParaRPr/>
            </a:p>
          </p:txBody>
        </p:sp>
        <p:sp>
          <p:nvSpPr>
            <p:cNvPr id="414" name="íşľîdé"/>
            <p:cNvSpPr/>
            <p:nvPr/>
          </p:nvSpPr>
          <p:spPr bwMode="auto">
            <a:xfrm>
              <a:off x="5914279" y="1219582"/>
              <a:ext cx="127450" cy="91607"/>
            </a:xfrm>
            <a:custGeom>
              <a:avLst/>
              <a:gdLst>
                <a:gd name="T0" fmla="*/ 5 w 91"/>
                <a:gd name="T1" fmla="*/ 66 h 66"/>
                <a:gd name="T2" fmla="*/ 7 w 91"/>
                <a:gd name="T3" fmla="*/ 62 h 66"/>
                <a:gd name="T4" fmla="*/ 86 w 91"/>
                <a:gd name="T5" fmla="*/ 11 h 66"/>
                <a:gd name="T6" fmla="*/ 91 w 91"/>
                <a:gd name="T7" fmla="*/ 11 h 66"/>
                <a:gd name="T8" fmla="*/ 84 w 91"/>
                <a:gd name="T9" fmla="*/ 0 h 66"/>
                <a:gd name="T10" fmla="*/ 81 w 91"/>
                <a:gd name="T11" fmla="*/ 5 h 66"/>
                <a:gd name="T12" fmla="*/ 3 w 91"/>
                <a:gd name="T13" fmla="*/ 58 h 66"/>
                <a:gd name="T14" fmla="*/ 0 w 91"/>
                <a:gd name="T15" fmla="*/ 58 h 66"/>
                <a:gd name="T16" fmla="*/ 5 w 91"/>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66">
                  <a:moveTo>
                    <a:pt x="5" y="66"/>
                  </a:moveTo>
                  <a:cubicBezTo>
                    <a:pt x="4" y="65"/>
                    <a:pt x="5" y="64"/>
                    <a:pt x="7" y="62"/>
                  </a:cubicBezTo>
                  <a:cubicBezTo>
                    <a:pt x="86" y="11"/>
                    <a:pt x="86" y="11"/>
                    <a:pt x="86" y="11"/>
                  </a:cubicBezTo>
                  <a:cubicBezTo>
                    <a:pt x="88" y="10"/>
                    <a:pt x="90" y="10"/>
                    <a:pt x="91" y="11"/>
                  </a:cubicBezTo>
                  <a:cubicBezTo>
                    <a:pt x="84" y="0"/>
                    <a:pt x="84" y="0"/>
                    <a:pt x="84" y="0"/>
                  </a:cubicBezTo>
                  <a:cubicBezTo>
                    <a:pt x="85" y="2"/>
                    <a:pt x="83" y="3"/>
                    <a:pt x="81" y="5"/>
                  </a:cubicBezTo>
                  <a:cubicBezTo>
                    <a:pt x="3" y="58"/>
                    <a:pt x="3" y="58"/>
                    <a:pt x="3" y="58"/>
                  </a:cubicBezTo>
                  <a:cubicBezTo>
                    <a:pt x="2" y="58"/>
                    <a:pt x="1" y="59"/>
                    <a:pt x="0" y="58"/>
                  </a:cubicBezTo>
                  <a:lnTo>
                    <a:pt x="5" y="66"/>
                  </a:lnTo>
                  <a:close/>
                </a:path>
              </a:pathLst>
            </a:custGeom>
            <a:grpFill/>
            <a:ln>
              <a:noFill/>
            </a:ln>
          </p:spPr>
          <p:txBody>
            <a:bodyPr anchor="ctr"/>
            <a:lstStyle/>
            <a:p>
              <a:pPr algn="ctr"/>
              <a:endParaRPr/>
            </a:p>
          </p:txBody>
        </p:sp>
        <p:sp>
          <p:nvSpPr>
            <p:cNvPr id="415" name="ïṧļídè"/>
            <p:cNvSpPr/>
            <p:nvPr/>
          </p:nvSpPr>
          <p:spPr bwMode="auto">
            <a:xfrm>
              <a:off x="5936849" y="1248789"/>
              <a:ext cx="122140" cy="95588"/>
            </a:xfrm>
            <a:custGeom>
              <a:avLst/>
              <a:gdLst>
                <a:gd name="T0" fmla="*/ 0 w 88"/>
                <a:gd name="T1" fmla="*/ 61 h 69"/>
                <a:gd name="T2" fmla="*/ 3 w 88"/>
                <a:gd name="T3" fmla="*/ 61 h 69"/>
                <a:gd name="T4" fmla="*/ 81 w 88"/>
                <a:gd name="T5" fmla="*/ 4 h 69"/>
                <a:gd name="T6" fmla="*/ 83 w 88"/>
                <a:gd name="T7" fmla="*/ 0 h 69"/>
                <a:gd name="T8" fmla="*/ 88 w 88"/>
                <a:gd name="T9" fmla="*/ 7 h 69"/>
                <a:gd name="T10" fmla="*/ 85 w 88"/>
                <a:gd name="T11" fmla="*/ 7 h 69"/>
                <a:gd name="T12" fmla="*/ 7 w 88"/>
                <a:gd name="T13" fmla="*/ 66 h 69"/>
                <a:gd name="T14" fmla="*/ 6 w 88"/>
                <a:gd name="T15" fmla="*/ 69 h 69"/>
                <a:gd name="T16" fmla="*/ 0 w 88"/>
                <a:gd name="T17" fmla="*/ 61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 h="69">
                  <a:moveTo>
                    <a:pt x="0" y="61"/>
                  </a:moveTo>
                  <a:cubicBezTo>
                    <a:pt x="1" y="62"/>
                    <a:pt x="2" y="62"/>
                    <a:pt x="3" y="61"/>
                  </a:cubicBezTo>
                  <a:cubicBezTo>
                    <a:pt x="81" y="4"/>
                    <a:pt x="81" y="4"/>
                    <a:pt x="81" y="4"/>
                  </a:cubicBezTo>
                  <a:cubicBezTo>
                    <a:pt x="83" y="3"/>
                    <a:pt x="84" y="2"/>
                    <a:pt x="83" y="0"/>
                  </a:cubicBezTo>
                  <a:cubicBezTo>
                    <a:pt x="88" y="7"/>
                    <a:pt x="88" y="7"/>
                    <a:pt x="88" y="7"/>
                  </a:cubicBezTo>
                  <a:cubicBezTo>
                    <a:pt x="87" y="6"/>
                    <a:pt x="86" y="6"/>
                    <a:pt x="85" y="7"/>
                  </a:cubicBezTo>
                  <a:cubicBezTo>
                    <a:pt x="63" y="22"/>
                    <a:pt x="27" y="49"/>
                    <a:pt x="7" y="66"/>
                  </a:cubicBezTo>
                  <a:cubicBezTo>
                    <a:pt x="5" y="67"/>
                    <a:pt x="5" y="68"/>
                    <a:pt x="6" y="69"/>
                  </a:cubicBezTo>
                  <a:lnTo>
                    <a:pt x="0" y="61"/>
                  </a:lnTo>
                  <a:close/>
                </a:path>
              </a:pathLst>
            </a:custGeom>
            <a:grpFill/>
            <a:ln>
              <a:noFill/>
            </a:ln>
          </p:spPr>
          <p:txBody>
            <a:bodyPr anchor="ctr"/>
            <a:lstStyle/>
            <a:p>
              <a:pPr algn="ctr"/>
              <a:endParaRPr/>
            </a:p>
          </p:txBody>
        </p:sp>
        <p:sp>
          <p:nvSpPr>
            <p:cNvPr id="416" name="ïŝḻiḑe"/>
            <p:cNvSpPr/>
            <p:nvPr/>
          </p:nvSpPr>
          <p:spPr bwMode="auto">
            <a:xfrm>
              <a:off x="5981990" y="1288616"/>
              <a:ext cx="118159" cy="120814"/>
            </a:xfrm>
            <a:custGeom>
              <a:avLst/>
              <a:gdLst>
                <a:gd name="T0" fmla="*/ 0 w 85"/>
                <a:gd name="T1" fmla="*/ 72 h 86"/>
                <a:gd name="T2" fmla="*/ 7 w 85"/>
                <a:gd name="T3" fmla="*/ 70 h 86"/>
                <a:gd name="T4" fmla="*/ 68 w 85"/>
                <a:gd name="T5" fmla="*/ 16 h 86"/>
                <a:gd name="T6" fmla="*/ 76 w 85"/>
                <a:gd name="T7" fmla="*/ 3 h 86"/>
                <a:gd name="T8" fmla="*/ 83 w 85"/>
                <a:gd name="T9" fmla="*/ 9 h 86"/>
                <a:gd name="T10" fmla="*/ 85 w 85"/>
                <a:gd name="T11" fmla="*/ 13 h 86"/>
                <a:gd name="T12" fmla="*/ 77 w 85"/>
                <a:gd name="T13" fmla="*/ 16 h 86"/>
                <a:gd name="T14" fmla="*/ 15 w 85"/>
                <a:gd name="T15" fmla="*/ 75 h 86"/>
                <a:gd name="T16" fmla="*/ 10 w 85"/>
                <a:gd name="T17" fmla="*/ 83 h 86"/>
                <a:gd name="T18" fmla="*/ 0 w 85"/>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6">
                  <a:moveTo>
                    <a:pt x="0" y="72"/>
                  </a:moveTo>
                  <a:cubicBezTo>
                    <a:pt x="0" y="72"/>
                    <a:pt x="3" y="74"/>
                    <a:pt x="7" y="70"/>
                  </a:cubicBezTo>
                  <a:cubicBezTo>
                    <a:pt x="12" y="67"/>
                    <a:pt x="68" y="16"/>
                    <a:pt x="68" y="16"/>
                  </a:cubicBezTo>
                  <a:cubicBezTo>
                    <a:pt x="68" y="16"/>
                    <a:pt x="78" y="7"/>
                    <a:pt x="76" y="3"/>
                  </a:cubicBezTo>
                  <a:cubicBezTo>
                    <a:pt x="74" y="0"/>
                    <a:pt x="83" y="9"/>
                    <a:pt x="83" y="9"/>
                  </a:cubicBezTo>
                  <a:cubicBezTo>
                    <a:pt x="85" y="13"/>
                    <a:pt x="85" y="13"/>
                    <a:pt x="85" y="13"/>
                  </a:cubicBezTo>
                  <a:cubicBezTo>
                    <a:pt x="85" y="13"/>
                    <a:pt x="82" y="12"/>
                    <a:pt x="77" y="16"/>
                  </a:cubicBezTo>
                  <a:cubicBezTo>
                    <a:pt x="72" y="21"/>
                    <a:pt x="15" y="75"/>
                    <a:pt x="15" y="75"/>
                  </a:cubicBezTo>
                  <a:cubicBezTo>
                    <a:pt x="15" y="75"/>
                    <a:pt x="10" y="79"/>
                    <a:pt x="10" y="83"/>
                  </a:cubicBezTo>
                  <a:cubicBezTo>
                    <a:pt x="10" y="86"/>
                    <a:pt x="0" y="72"/>
                    <a:pt x="0" y="72"/>
                  </a:cubicBezTo>
                  <a:close/>
                </a:path>
              </a:pathLst>
            </a:custGeom>
            <a:grpFill/>
            <a:ln>
              <a:noFill/>
            </a:ln>
          </p:spPr>
          <p:txBody>
            <a:bodyPr anchor="ctr"/>
            <a:lstStyle/>
            <a:p>
              <a:pPr algn="ctr"/>
              <a:endParaRPr/>
            </a:p>
          </p:txBody>
        </p:sp>
        <p:sp>
          <p:nvSpPr>
            <p:cNvPr id="417" name="i$ḷïḋe"/>
            <p:cNvSpPr/>
            <p:nvPr/>
          </p:nvSpPr>
          <p:spPr bwMode="auto">
            <a:xfrm>
              <a:off x="6007213" y="1317826"/>
              <a:ext cx="118159" cy="123469"/>
            </a:xfrm>
            <a:custGeom>
              <a:avLst/>
              <a:gdLst>
                <a:gd name="T0" fmla="*/ 0 w 85"/>
                <a:gd name="T1" fmla="*/ 75 h 88"/>
                <a:gd name="T2" fmla="*/ 7 w 85"/>
                <a:gd name="T3" fmla="*/ 73 h 88"/>
                <a:gd name="T4" fmla="*/ 73 w 85"/>
                <a:gd name="T5" fmla="*/ 11 h 88"/>
                <a:gd name="T6" fmla="*/ 76 w 85"/>
                <a:gd name="T7" fmla="*/ 3 h 88"/>
                <a:gd name="T8" fmla="*/ 82 w 85"/>
                <a:gd name="T9" fmla="*/ 8 h 88"/>
                <a:gd name="T10" fmla="*/ 85 w 85"/>
                <a:gd name="T11" fmla="*/ 13 h 88"/>
                <a:gd name="T12" fmla="*/ 77 w 85"/>
                <a:gd name="T13" fmla="*/ 16 h 88"/>
                <a:gd name="T14" fmla="*/ 14 w 85"/>
                <a:gd name="T15" fmla="*/ 77 h 88"/>
                <a:gd name="T16" fmla="*/ 10 w 85"/>
                <a:gd name="T17" fmla="*/ 85 h 88"/>
                <a:gd name="T18" fmla="*/ 0 w 85"/>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8">
                  <a:moveTo>
                    <a:pt x="0" y="75"/>
                  </a:moveTo>
                  <a:cubicBezTo>
                    <a:pt x="0" y="75"/>
                    <a:pt x="3" y="77"/>
                    <a:pt x="7" y="73"/>
                  </a:cubicBezTo>
                  <a:cubicBezTo>
                    <a:pt x="11" y="69"/>
                    <a:pt x="73" y="11"/>
                    <a:pt x="73" y="11"/>
                  </a:cubicBezTo>
                  <a:cubicBezTo>
                    <a:pt x="73" y="11"/>
                    <a:pt x="78" y="6"/>
                    <a:pt x="76" y="3"/>
                  </a:cubicBezTo>
                  <a:cubicBezTo>
                    <a:pt x="74" y="0"/>
                    <a:pt x="82" y="8"/>
                    <a:pt x="82" y="8"/>
                  </a:cubicBezTo>
                  <a:cubicBezTo>
                    <a:pt x="85" y="13"/>
                    <a:pt x="85" y="13"/>
                    <a:pt x="85" y="13"/>
                  </a:cubicBezTo>
                  <a:cubicBezTo>
                    <a:pt x="85" y="13"/>
                    <a:pt x="82" y="11"/>
                    <a:pt x="77" y="16"/>
                  </a:cubicBezTo>
                  <a:cubicBezTo>
                    <a:pt x="72" y="21"/>
                    <a:pt x="14" y="77"/>
                    <a:pt x="14" y="77"/>
                  </a:cubicBezTo>
                  <a:cubicBezTo>
                    <a:pt x="14" y="77"/>
                    <a:pt x="10" y="81"/>
                    <a:pt x="10" y="85"/>
                  </a:cubicBezTo>
                  <a:cubicBezTo>
                    <a:pt x="10" y="88"/>
                    <a:pt x="0" y="75"/>
                    <a:pt x="0" y="75"/>
                  </a:cubicBezTo>
                  <a:close/>
                </a:path>
              </a:pathLst>
            </a:custGeom>
            <a:grpFill/>
            <a:ln>
              <a:noFill/>
            </a:ln>
          </p:spPr>
          <p:txBody>
            <a:bodyPr anchor="ctr"/>
            <a:lstStyle/>
            <a:p>
              <a:pPr algn="ctr"/>
              <a:endParaRPr/>
            </a:p>
          </p:txBody>
        </p:sp>
        <p:sp>
          <p:nvSpPr>
            <p:cNvPr id="418" name="î$ḷïḑê"/>
            <p:cNvSpPr/>
            <p:nvPr/>
          </p:nvSpPr>
          <p:spPr bwMode="auto">
            <a:xfrm>
              <a:off x="6032438" y="1340393"/>
              <a:ext cx="114175" cy="127450"/>
            </a:xfrm>
            <a:custGeom>
              <a:avLst/>
              <a:gdLst>
                <a:gd name="T0" fmla="*/ 0 w 82"/>
                <a:gd name="T1" fmla="*/ 78 h 91"/>
                <a:gd name="T2" fmla="*/ 7 w 82"/>
                <a:gd name="T3" fmla="*/ 76 h 91"/>
                <a:gd name="T4" fmla="*/ 70 w 82"/>
                <a:gd name="T5" fmla="*/ 11 h 91"/>
                <a:gd name="T6" fmla="*/ 73 w 82"/>
                <a:gd name="T7" fmla="*/ 3 h 91"/>
                <a:gd name="T8" fmla="*/ 79 w 82"/>
                <a:gd name="T9" fmla="*/ 7 h 91"/>
                <a:gd name="T10" fmla="*/ 82 w 82"/>
                <a:gd name="T11" fmla="*/ 11 h 91"/>
                <a:gd name="T12" fmla="*/ 74 w 82"/>
                <a:gd name="T13" fmla="*/ 15 h 91"/>
                <a:gd name="T14" fmla="*/ 14 w 82"/>
                <a:gd name="T15" fmla="*/ 79 h 91"/>
                <a:gd name="T16" fmla="*/ 11 w 82"/>
                <a:gd name="T17" fmla="*/ 87 h 91"/>
                <a:gd name="T18" fmla="*/ 0 w 82"/>
                <a:gd name="T19" fmla="*/ 78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2" h="91">
                  <a:moveTo>
                    <a:pt x="0" y="78"/>
                  </a:moveTo>
                  <a:cubicBezTo>
                    <a:pt x="0" y="78"/>
                    <a:pt x="3" y="80"/>
                    <a:pt x="7" y="76"/>
                  </a:cubicBezTo>
                  <a:cubicBezTo>
                    <a:pt x="11" y="71"/>
                    <a:pt x="70" y="11"/>
                    <a:pt x="70" y="11"/>
                  </a:cubicBezTo>
                  <a:cubicBezTo>
                    <a:pt x="70" y="11"/>
                    <a:pt x="75" y="5"/>
                    <a:pt x="73" y="3"/>
                  </a:cubicBezTo>
                  <a:cubicBezTo>
                    <a:pt x="70" y="0"/>
                    <a:pt x="79" y="7"/>
                    <a:pt x="79" y="7"/>
                  </a:cubicBezTo>
                  <a:cubicBezTo>
                    <a:pt x="82" y="11"/>
                    <a:pt x="82" y="11"/>
                    <a:pt x="82" y="11"/>
                  </a:cubicBezTo>
                  <a:cubicBezTo>
                    <a:pt x="82" y="11"/>
                    <a:pt x="79" y="10"/>
                    <a:pt x="74" y="15"/>
                  </a:cubicBezTo>
                  <a:cubicBezTo>
                    <a:pt x="70" y="20"/>
                    <a:pt x="14" y="79"/>
                    <a:pt x="14" y="79"/>
                  </a:cubicBezTo>
                  <a:cubicBezTo>
                    <a:pt x="14" y="79"/>
                    <a:pt x="10" y="83"/>
                    <a:pt x="11" y="87"/>
                  </a:cubicBezTo>
                  <a:cubicBezTo>
                    <a:pt x="11" y="91"/>
                    <a:pt x="0" y="78"/>
                    <a:pt x="0" y="78"/>
                  </a:cubicBezTo>
                  <a:close/>
                </a:path>
              </a:pathLst>
            </a:custGeom>
            <a:grpFill/>
            <a:ln>
              <a:noFill/>
            </a:ln>
          </p:spPr>
          <p:txBody>
            <a:bodyPr anchor="ctr"/>
            <a:lstStyle/>
            <a:p>
              <a:pPr algn="ctr"/>
              <a:endParaRPr/>
            </a:p>
          </p:txBody>
        </p:sp>
        <p:sp>
          <p:nvSpPr>
            <p:cNvPr id="419" name="ísḻíďê"/>
            <p:cNvSpPr/>
            <p:nvPr/>
          </p:nvSpPr>
          <p:spPr bwMode="auto">
            <a:xfrm>
              <a:off x="6057663" y="1357653"/>
              <a:ext cx="110193" cy="131434"/>
            </a:xfrm>
            <a:custGeom>
              <a:avLst/>
              <a:gdLst>
                <a:gd name="T0" fmla="*/ 0 w 79"/>
                <a:gd name="T1" fmla="*/ 82 h 94"/>
                <a:gd name="T2" fmla="*/ 9 w 79"/>
                <a:gd name="T3" fmla="*/ 79 h 94"/>
                <a:gd name="T4" fmla="*/ 68 w 79"/>
                <a:gd name="T5" fmla="*/ 11 h 94"/>
                <a:gd name="T6" fmla="*/ 69 w 79"/>
                <a:gd name="T7" fmla="*/ 3 h 94"/>
                <a:gd name="T8" fmla="*/ 76 w 79"/>
                <a:gd name="T9" fmla="*/ 8 h 94"/>
                <a:gd name="T10" fmla="*/ 79 w 79"/>
                <a:gd name="T11" fmla="*/ 12 h 94"/>
                <a:gd name="T12" fmla="*/ 71 w 79"/>
                <a:gd name="T13" fmla="*/ 15 h 94"/>
                <a:gd name="T14" fmla="*/ 15 w 79"/>
                <a:gd name="T15" fmla="*/ 82 h 94"/>
                <a:gd name="T16" fmla="*/ 13 w 79"/>
                <a:gd name="T17" fmla="*/ 90 h 94"/>
                <a:gd name="T18" fmla="*/ 0 w 79"/>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 h="94">
                  <a:moveTo>
                    <a:pt x="0" y="82"/>
                  </a:moveTo>
                  <a:cubicBezTo>
                    <a:pt x="0" y="82"/>
                    <a:pt x="5" y="83"/>
                    <a:pt x="9" y="79"/>
                  </a:cubicBezTo>
                  <a:cubicBezTo>
                    <a:pt x="13" y="74"/>
                    <a:pt x="68" y="11"/>
                    <a:pt x="68" y="11"/>
                  </a:cubicBezTo>
                  <a:cubicBezTo>
                    <a:pt x="68" y="11"/>
                    <a:pt x="71" y="6"/>
                    <a:pt x="69" y="3"/>
                  </a:cubicBezTo>
                  <a:cubicBezTo>
                    <a:pt x="67" y="0"/>
                    <a:pt x="76" y="8"/>
                    <a:pt x="76" y="8"/>
                  </a:cubicBezTo>
                  <a:cubicBezTo>
                    <a:pt x="79" y="12"/>
                    <a:pt x="79" y="12"/>
                    <a:pt x="79" y="12"/>
                  </a:cubicBezTo>
                  <a:cubicBezTo>
                    <a:pt x="79" y="12"/>
                    <a:pt x="76" y="10"/>
                    <a:pt x="71" y="15"/>
                  </a:cubicBezTo>
                  <a:cubicBezTo>
                    <a:pt x="67" y="20"/>
                    <a:pt x="15" y="82"/>
                    <a:pt x="15" y="82"/>
                  </a:cubicBezTo>
                  <a:cubicBezTo>
                    <a:pt x="15" y="82"/>
                    <a:pt x="13" y="86"/>
                    <a:pt x="13" y="90"/>
                  </a:cubicBezTo>
                  <a:cubicBezTo>
                    <a:pt x="14" y="94"/>
                    <a:pt x="0" y="82"/>
                    <a:pt x="0" y="82"/>
                  </a:cubicBezTo>
                  <a:close/>
                </a:path>
              </a:pathLst>
            </a:custGeom>
            <a:grpFill/>
            <a:ln>
              <a:noFill/>
            </a:ln>
          </p:spPr>
          <p:txBody>
            <a:bodyPr anchor="ctr"/>
            <a:lstStyle/>
            <a:p>
              <a:pPr algn="ctr"/>
              <a:endParaRPr/>
            </a:p>
          </p:txBody>
        </p:sp>
        <p:sp>
          <p:nvSpPr>
            <p:cNvPr id="420" name="iṩliḍé"/>
            <p:cNvSpPr/>
            <p:nvPr/>
          </p:nvSpPr>
          <p:spPr bwMode="auto">
            <a:xfrm>
              <a:off x="6086870" y="1377565"/>
              <a:ext cx="106209" cy="138071"/>
            </a:xfrm>
            <a:custGeom>
              <a:avLst/>
              <a:gdLst>
                <a:gd name="T0" fmla="*/ 0 w 76"/>
                <a:gd name="T1" fmla="*/ 84 h 99"/>
                <a:gd name="T2" fmla="*/ 8 w 76"/>
                <a:gd name="T3" fmla="*/ 81 h 99"/>
                <a:gd name="T4" fmla="*/ 63 w 76"/>
                <a:gd name="T5" fmla="*/ 12 h 99"/>
                <a:gd name="T6" fmla="*/ 66 w 76"/>
                <a:gd name="T7" fmla="*/ 3 h 99"/>
                <a:gd name="T8" fmla="*/ 73 w 76"/>
                <a:gd name="T9" fmla="*/ 8 h 99"/>
                <a:gd name="T10" fmla="*/ 76 w 76"/>
                <a:gd name="T11" fmla="*/ 11 h 99"/>
                <a:gd name="T12" fmla="*/ 64 w 76"/>
                <a:gd name="T13" fmla="*/ 23 h 99"/>
                <a:gd name="T14" fmla="*/ 17 w 76"/>
                <a:gd name="T15" fmla="*/ 87 h 99"/>
                <a:gd name="T16" fmla="*/ 16 w 76"/>
                <a:gd name="T17" fmla="*/ 96 h 99"/>
                <a:gd name="T18" fmla="*/ 0 w 76"/>
                <a:gd name="T19" fmla="*/ 84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99">
                  <a:moveTo>
                    <a:pt x="0" y="84"/>
                  </a:moveTo>
                  <a:cubicBezTo>
                    <a:pt x="0" y="84"/>
                    <a:pt x="4" y="85"/>
                    <a:pt x="8" y="81"/>
                  </a:cubicBezTo>
                  <a:cubicBezTo>
                    <a:pt x="12" y="76"/>
                    <a:pt x="63" y="12"/>
                    <a:pt x="63" y="12"/>
                  </a:cubicBezTo>
                  <a:cubicBezTo>
                    <a:pt x="63" y="12"/>
                    <a:pt x="68" y="6"/>
                    <a:pt x="66" y="3"/>
                  </a:cubicBezTo>
                  <a:cubicBezTo>
                    <a:pt x="63" y="0"/>
                    <a:pt x="73" y="8"/>
                    <a:pt x="73" y="8"/>
                  </a:cubicBezTo>
                  <a:cubicBezTo>
                    <a:pt x="76" y="11"/>
                    <a:pt x="76" y="11"/>
                    <a:pt x="76" y="11"/>
                  </a:cubicBezTo>
                  <a:cubicBezTo>
                    <a:pt x="76" y="11"/>
                    <a:pt x="68" y="18"/>
                    <a:pt x="64" y="23"/>
                  </a:cubicBezTo>
                  <a:cubicBezTo>
                    <a:pt x="59" y="28"/>
                    <a:pt x="17" y="87"/>
                    <a:pt x="17" y="87"/>
                  </a:cubicBezTo>
                  <a:cubicBezTo>
                    <a:pt x="17" y="87"/>
                    <a:pt x="12" y="91"/>
                    <a:pt x="16" y="96"/>
                  </a:cubicBezTo>
                  <a:cubicBezTo>
                    <a:pt x="17" y="99"/>
                    <a:pt x="0" y="84"/>
                    <a:pt x="0" y="84"/>
                  </a:cubicBezTo>
                  <a:close/>
                </a:path>
              </a:pathLst>
            </a:custGeom>
            <a:grpFill/>
            <a:ln>
              <a:noFill/>
            </a:ln>
          </p:spPr>
          <p:txBody>
            <a:bodyPr anchor="ctr"/>
            <a:lstStyle/>
            <a:p>
              <a:pPr algn="ctr"/>
              <a:endParaRPr/>
            </a:p>
          </p:txBody>
        </p:sp>
        <p:sp>
          <p:nvSpPr>
            <p:cNvPr id="421" name="iṥļíḋê"/>
            <p:cNvSpPr/>
            <p:nvPr/>
          </p:nvSpPr>
          <p:spPr bwMode="auto">
            <a:xfrm>
              <a:off x="7099841" y="1159837"/>
              <a:ext cx="131434" cy="83641"/>
            </a:xfrm>
            <a:custGeom>
              <a:avLst/>
              <a:gdLst>
                <a:gd name="T0" fmla="*/ 88 w 95"/>
                <a:gd name="T1" fmla="*/ 60 h 60"/>
                <a:gd name="T2" fmla="*/ 82 w 95"/>
                <a:gd name="T3" fmla="*/ 53 h 60"/>
                <a:gd name="T4" fmla="*/ 10 w 95"/>
                <a:gd name="T5" fmla="*/ 18 h 60"/>
                <a:gd name="T6" fmla="*/ 0 w 95"/>
                <a:gd name="T7" fmla="*/ 17 h 60"/>
                <a:gd name="T8" fmla="*/ 8 w 95"/>
                <a:gd name="T9" fmla="*/ 0 h 60"/>
                <a:gd name="T10" fmla="*/ 15 w 95"/>
                <a:gd name="T11" fmla="*/ 10 h 60"/>
                <a:gd name="T12" fmla="*/ 88 w 95"/>
                <a:gd name="T13" fmla="*/ 45 h 60"/>
                <a:gd name="T14" fmla="*/ 95 w 95"/>
                <a:gd name="T15" fmla="*/ 45 h 60"/>
                <a:gd name="T16" fmla="*/ 88 w 95"/>
                <a:gd name="T17"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0">
                  <a:moveTo>
                    <a:pt x="88" y="60"/>
                  </a:moveTo>
                  <a:cubicBezTo>
                    <a:pt x="90" y="56"/>
                    <a:pt x="88" y="55"/>
                    <a:pt x="82" y="53"/>
                  </a:cubicBezTo>
                  <a:cubicBezTo>
                    <a:pt x="10" y="18"/>
                    <a:pt x="10" y="18"/>
                    <a:pt x="10" y="18"/>
                  </a:cubicBezTo>
                  <a:cubicBezTo>
                    <a:pt x="9" y="17"/>
                    <a:pt x="1" y="13"/>
                    <a:pt x="0" y="17"/>
                  </a:cubicBezTo>
                  <a:cubicBezTo>
                    <a:pt x="8" y="0"/>
                    <a:pt x="8" y="0"/>
                    <a:pt x="8" y="0"/>
                  </a:cubicBezTo>
                  <a:cubicBezTo>
                    <a:pt x="6" y="3"/>
                    <a:pt x="12" y="9"/>
                    <a:pt x="15" y="10"/>
                  </a:cubicBezTo>
                  <a:cubicBezTo>
                    <a:pt x="88" y="45"/>
                    <a:pt x="88" y="45"/>
                    <a:pt x="88" y="45"/>
                  </a:cubicBezTo>
                  <a:cubicBezTo>
                    <a:pt x="92" y="47"/>
                    <a:pt x="93" y="48"/>
                    <a:pt x="95" y="45"/>
                  </a:cubicBezTo>
                  <a:lnTo>
                    <a:pt x="88" y="60"/>
                  </a:lnTo>
                  <a:close/>
                </a:path>
              </a:pathLst>
            </a:custGeom>
            <a:grpFill/>
            <a:ln>
              <a:noFill/>
            </a:ln>
          </p:spPr>
          <p:txBody>
            <a:bodyPr anchor="ctr"/>
            <a:lstStyle/>
            <a:p>
              <a:pPr algn="ctr"/>
              <a:endParaRPr/>
            </a:p>
          </p:txBody>
        </p:sp>
        <p:sp>
          <p:nvSpPr>
            <p:cNvPr id="422" name="îṥľîḓê"/>
            <p:cNvSpPr/>
            <p:nvPr/>
          </p:nvSpPr>
          <p:spPr bwMode="auto">
            <a:xfrm>
              <a:off x="7083910" y="1193028"/>
              <a:ext cx="132761" cy="84968"/>
            </a:xfrm>
            <a:custGeom>
              <a:avLst/>
              <a:gdLst>
                <a:gd name="T0" fmla="*/ 80 w 95"/>
                <a:gd name="T1" fmla="*/ 49 h 61"/>
                <a:gd name="T2" fmla="*/ 18 w 95"/>
                <a:gd name="T3" fmla="*/ 16 h 61"/>
                <a:gd name="T4" fmla="*/ 0 w 95"/>
                <a:gd name="T5" fmla="*/ 11 h 61"/>
                <a:gd name="T6" fmla="*/ 6 w 95"/>
                <a:gd name="T7" fmla="*/ 0 h 61"/>
                <a:gd name="T8" fmla="*/ 14 w 95"/>
                <a:gd name="T9" fmla="*/ 7 h 61"/>
                <a:gd name="T10" fmla="*/ 84 w 95"/>
                <a:gd name="T11" fmla="*/ 45 h 61"/>
                <a:gd name="T12" fmla="*/ 94 w 95"/>
                <a:gd name="T13" fmla="*/ 45 h 61"/>
                <a:gd name="T14" fmla="*/ 88 w 95"/>
                <a:gd name="T15" fmla="*/ 60 h 61"/>
                <a:gd name="T16" fmla="*/ 80 w 95"/>
                <a:gd name="T17"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1">
                  <a:moveTo>
                    <a:pt x="80" y="49"/>
                  </a:moveTo>
                  <a:cubicBezTo>
                    <a:pt x="62" y="38"/>
                    <a:pt x="40" y="26"/>
                    <a:pt x="18" y="16"/>
                  </a:cubicBezTo>
                  <a:cubicBezTo>
                    <a:pt x="15" y="14"/>
                    <a:pt x="2" y="8"/>
                    <a:pt x="0" y="11"/>
                  </a:cubicBezTo>
                  <a:cubicBezTo>
                    <a:pt x="6" y="0"/>
                    <a:pt x="6" y="0"/>
                    <a:pt x="6" y="0"/>
                  </a:cubicBezTo>
                  <a:cubicBezTo>
                    <a:pt x="5" y="2"/>
                    <a:pt x="12" y="6"/>
                    <a:pt x="14" y="7"/>
                  </a:cubicBezTo>
                  <a:cubicBezTo>
                    <a:pt x="84" y="45"/>
                    <a:pt x="84" y="45"/>
                    <a:pt x="84" y="45"/>
                  </a:cubicBezTo>
                  <a:cubicBezTo>
                    <a:pt x="87" y="47"/>
                    <a:pt x="91" y="48"/>
                    <a:pt x="94" y="45"/>
                  </a:cubicBezTo>
                  <a:cubicBezTo>
                    <a:pt x="95" y="52"/>
                    <a:pt x="90" y="61"/>
                    <a:pt x="88" y="60"/>
                  </a:cubicBezTo>
                  <a:cubicBezTo>
                    <a:pt x="85" y="59"/>
                    <a:pt x="92" y="57"/>
                    <a:pt x="80" y="49"/>
                  </a:cubicBezTo>
                  <a:close/>
                </a:path>
              </a:pathLst>
            </a:custGeom>
            <a:grpFill/>
            <a:ln>
              <a:noFill/>
            </a:ln>
          </p:spPr>
          <p:txBody>
            <a:bodyPr anchor="ctr"/>
            <a:lstStyle/>
            <a:p>
              <a:pPr algn="ctr"/>
              <a:endParaRPr/>
            </a:p>
          </p:txBody>
        </p:sp>
        <p:sp>
          <p:nvSpPr>
            <p:cNvPr id="423" name="ïṣḷíďê"/>
            <p:cNvSpPr/>
            <p:nvPr/>
          </p:nvSpPr>
          <p:spPr bwMode="auto">
            <a:xfrm>
              <a:off x="7066650" y="1218253"/>
              <a:ext cx="126124" cy="86296"/>
            </a:xfrm>
            <a:custGeom>
              <a:avLst/>
              <a:gdLst>
                <a:gd name="T0" fmla="*/ 85 w 90"/>
                <a:gd name="T1" fmla="*/ 62 h 62"/>
                <a:gd name="T2" fmla="*/ 83 w 90"/>
                <a:gd name="T3" fmla="*/ 59 h 62"/>
                <a:gd name="T4" fmla="*/ 16 w 90"/>
                <a:gd name="T5" fmla="*/ 16 h 62"/>
                <a:gd name="T6" fmla="*/ 0 w 90"/>
                <a:gd name="T7" fmla="*/ 11 h 62"/>
                <a:gd name="T8" fmla="*/ 8 w 90"/>
                <a:gd name="T9" fmla="*/ 0 h 62"/>
                <a:gd name="T10" fmla="*/ 18 w 90"/>
                <a:gd name="T11" fmla="*/ 9 h 62"/>
                <a:gd name="T12" fmla="*/ 88 w 90"/>
                <a:gd name="T13" fmla="*/ 53 h 62"/>
                <a:gd name="T14" fmla="*/ 90 w 90"/>
                <a:gd name="T15" fmla="*/ 53 h 62"/>
                <a:gd name="T16" fmla="*/ 85 w 90"/>
                <a:gd name="T17"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62">
                  <a:moveTo>
                    <a:pt x="85" y="62"/>
                  </a:moveTo>
                  <a:cubicBezTo>
                    <a:pt x="85" y="61"/>
                    <a:pt x="85" y="60"/>
                    <a:pt x="83" y="59"/>
                  </a:cubicBezTo>
                  <a:cubicBezTo>
                    <a:pt x="16" y="16"/>
                    <a:pt x="16" y="16"/>
                    <a:pt x="16" y="16"/>
                  </a:cubicBezTo>
                  <a:cubicBezTo>
                    <a:pt x="13" y="14"/>
                    <a:pt x="3" y="8"/>
                    <a:pt x="0" y="11"/>
                  </a:cubicBezTo>
                  <a:cubicBezTo>
                    <a:pt x="8" y="0"/>
                    <a:pt x="8" y="0"/>
                    <a:pt x="8" y="0"/>
                  </a:cubicBezTo>
                  <a:cubicBezTo>
                    <a:pt x="7" y="3"/>
                    <a:pt x="16" y="8"/>
                    <a:pt x="18" y="9"/>
                  </a:cubicBezTo>
                  <a:cubicBezTo>
                    <a:pt x="88" y="53"/>
                    <a:pt x="88" y="53"/>
                    <a:pt x="88" y="53"/>
                  </a:cubicBezTo>
                  <a:cubicBezTo>
                    <a:pt x="89" y="53"/>
                    <a:pt x="90" y="54"/>
                    <a:pt x="90" y="53"/>
                  </a:cubicBezTo>
                  <a:lnTo>
                    <a:pt x="85" y="62"/>
                  </a:lnTo>
                  <a:close/>
                </a:path>
              </a:pathLst>
            </a:custGeom>
            <a:grpFill/>
            <a:ln>
              <a:noFill/>
            </a:ln>
          </p:spPr>
          <p:txBody>
            <a:bodyPr anchor="ctr"/>
            <a:lstStyle/>
            <a:p>
              <a:pPr algn="ctr"/>
              <a:endParaRPr/>
            </a:p>
          </p:txBody>
        </p:sp>
        <p:sp>
          <p:nvSpPr>
            <p:cNvPr id="424" name="ïşlîdê"/>
            <p:cNvSpPr/>
            <p:nvPr/>
          </p:nvSpPr>
          <p:spPr bwMode="auto">
            <a:xfrm>
              <a:off x="7053374" y="1244805"/>
              <a:ext cx="116830" cy="96917"/>
            </a:xfrm>
            <a:custGeom>
              <a:avLst/>
              <a:gdLst>
                <a:gd name="T0" fmla="*/ 84 w 84"/>
                <a:gd name="T1" fmla="*/ 59 h 70"/>
                <a:gd name="T2" fmla="*/ 81 w 84"/>
                <a:gd name="T3" fmla="*/ 59 h 70"/>
                <a:gd name="T4" fmla="*/ 7 w 84"/>
                <a:gd name="T5" fmla="*/ 3 h 70"/>
                <a:gd name="T6" fmla="*/ 5 w 84"/>
                <a:gd name="T7" fmla="*/ 0 h 70"/>
                <a:gd name="T8" fmla="*/ 0 w 84"/>
                <a:gd name="T9" fmla="*/ 7 h 70"/>
                <a:gd name="T10" fmla="*/ 3 w 84"/>
                <a:gd name="T11" fmla="*/ 7 h 70"/>
                <a:gd name="T12" fmla="*/ 77 w 84"/>
                <a:gd name="T13" fmla="*/ 67 h 70"/>
                <a:gd name="T14" fmla="*/ 78 w 84"/>
                <a:gd name="T15" fmla="*/ 70 h 70"/>
                <a:gd name="T16" fmla="*/ 84 w 84"/>
                <a:gd name="T17" fmla="*/ 5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70">
                  <a:moveTo>
                    <a:pt x="84" y="59"/>
                  </a:moveTo>
                  <a:cubicBezTo>
                    <a:pt x="84" y="60"/>
                    <a:pt x="83" y="60"/>
                    <a:pt x="81" y="59"/>
                  </a:cubicBezTo>
                  <a:cubicBezTo>
                    <a:pt x="7" y="3"/>
                    <a:pt x="7" y="3"/>
                    <a:pt x="7" y="3"/>
                  </a:cubicBezTo>
                  <a:cubicBezTo>
                    <a:pt x="6" y="2"/>
                    <a:pt x="5" y="1"/>
                    <a:pt x="5" y="0"/>
                  </a:cubicBezTo>
                  <a:cubicBezTo>
                    <a:pt x="0" y="7"/>
                    <a:pt x="0" y="7"/>
                    <a:pt x="0" y="7"/>
                  </a:cubicBezTo>
                  <a:cubicBezTo>
                    <a:pt x="1" y="6"/>
                    <a:pt x="2" y="6"/>
                    <a:pt x="3" y="7"/>
                  </a:cubicBezTo>
                  <a:cubicBezTo>
                    <a:pt x="26" y="22"/>
                    <a:pt x="57" y="50"/>
                    <a:pt x="77" y="67"/>
                  </a:cubicBezTo>
                  <a:cubicBezTo>
                    <a:pt x="79" y="68"/>
                    <a:pt x="79" y="69"/>
                    <a:pt x="78" y="70"/>
                  </a:cubicBezTo>
                  <a:lnTo>
                    <a:pt x="84" y="59"/>
                  </a:lnTo>
                  <a:close/>
                </a:path>
              </a:pathLst>
            </a:custGeom>
            <a:grpFill/>
            <a:ln>
              <a:noFill/>
            </a:ln>
          </p:spPr>
          <p:txBody>
            <a:bodyPr anchor="ctr"/>
            <a:lstStyle/>
            <a:p>
              <a:pPr algn="ctr"/>
              <a:endParaRPr/>
            </a:p>
          </p:txBody>
        </p:sp>
        <p:sp>
          <p:nvSpPr>
            <p:cNvPr id="425" name="îṣḷide"/>
            <p:cNvSpPr/>
            <p:nvPr/>
          </p:nvSpPr>
          <p:spPr bwMode="auto">
            <a:xfrm>
              <a:off x="7013545" y="1287290"/>
              <a:ext cx="119485" cy="120814"/>
            </a:xfrm>
            <a:custGeom>
              <a:avLst/>
              <a:gdLst>
                <a:gd name="T0" fmla="*/ 86 w 86"/>
                <a:gd name="T1" fmla="*/ 72 h 86"/>
                <a:gd name="T2" fmla="*/ 79 w 86"/>
                <a:gd name="T3" fmla="*/ 70 h 86"/>
                <a:gd name="T4" fmla="*/ 12 w 86"/>
                <a:gd name="T5" fmla="*/ 12 h 86"/>
                <a:gd name="T6" fmla="*/ 9 w 86"/>
                <a:gd name="T7" fmla="*/ 4 h 86"/>
                <a:gd name="T8" fmla="*/ 3 w 86"/>
                <a:gd name="T9" fmla="*/ 9 h 86"/>
                <a:gd name="T10" fmla="*/ 0 w 86"/>
                <a:gd name="T11" fmla="*/ 14 h 86"/>
                <a:gd name="T12" fmla="*/ 8 w 86"/>
                <a:gd name="T13" fmla="*/ 17 h 86"/>
                <a:gd name="T14" fmla="*/ 71 w 86"/>
                <a:gd name="T15" fmla="*/ 75 h 86"/>
                <a:gd name="T16" fmla="*/ 76 w 86"/>
                <a:gd name="T17" fmla="*/ 83 h 86"/>
                <a:gd name="T18" fmla="*/ 86 w 86"/>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86">
                  <a:moveTo>
                    <a:pt x="86" y="72"/>
                  </a:moveTo>
                  <a:cubicBezTo>
                    <a:pt x="86" y="72"/>
                    <a:pt x="83" y="74"/>
                    <a:pt x="79" y="70"/>
                  </a:cubicBezTo>
                  <a:cubicBezTo>
                    <a:pt x="74" y="67"/>
                    <a:pt x="12" y="12"/>
                    <a:pt x="12" y="12"/>
                  </a:cubicBezTo>
                  <a:cubicBezTo>
                    <a:pt x="12" y="12"/>
                    <a:pt x="7" y="7"/>
                    <a:pt x="9" y="4"/>
                  </a:cubicBezTo>
                  <a:cubicBezTo>
                    <a:pt x="11" y="0"/>
                    <a:pt x="3" y="9"/>
                    <a:pt x="3" y="9"/>
                  </a:cubicBezTo>
                  <a:cubicBezTo>
                    <a:pt x="0" y="14"/>
                    <a:pt x="0" y="14"/>
                    <a:pt x="0" y="14"/>
                  </a:cubicBezTo>
                  <a:cubicBezTo>
                    <a:pt x="0" y="14"/>
                    <a:pt x="3" y="12"/>
                    <a:pt x="8" y="17"/>
                  </a:cubicBezTo>
                  <a:cubicBezTo>
                    <a:pt x="13" y="21"/>
                    <a:pt x="71" y="75"/>
                    <a:pt x="71" y="75"/>
                  </a:cubicBezTo>
                  <a:cubicBezTo>
                    <a:pt x="71" y="75"/>
                    <a:pt x="76" y="79"/>
                    <a:pt x="76" y="83"/>
                  </a:cubicBezTo>
                  <a:cubicBezTo>
                    <a:pt x="76" y="86"/>
                    <a:pt x="86" y="72"/>
                    <a:pt x="86" y="72"/>
                  </a:cubicBezTo>
                  <a:close/>
                </a:path>
              </a:pathLst>
            </a:custGeom>
            <a:grpFill/>
            <a:ln>
              <a:noFill/>
            </a:ln>
          </p:spPr>
          <p:txBody>
            <a:bodyPr anchor="ctr"/>
            <a:lstStyle/>
            <a:p>
              <a:pPr algn="ctr"/>
              <a:endParaRPr/>
            </a:p>
          </p:txBody>
        </p:sp>
        <p:sp>
          <p:nvSpPr>
            <p:cNvPr id="426" name="ïšḷiḓé"/>
            <p:cNvSpPr/>
            <p:nvPr/>
          </p:nvSpPr>
          <p:spPr bwMode="auto">
            <a:xfrm>
              <a:off x="6990977" y="1312513"/>
              <a:ext cx="114175" cy="110193"/>
            </a:xfrm>
            <a:custGeom>
              <a:avLst/>
              <a:gdLst>
                <a:gd name="T0" fmla="*/ 73 w 82"/>
                <a:gd name="T1" fmla="*/ 70 h 79"/>
                <a:gd name="T2" fmla="*/ 12 w 82"/>
                <a:gd name="T3" fmla="*/ 12 h 79"/>
                <a:gd name="T4" fmla="*/ 9 w 82"/>
                <a:gd name="T5" fmla="*/ 3 h 79"/>
                <a:gd name="T6" fmla="*/ 2 w 82"/>
                <a:gd name="T7" fmla="*/ 9 h 79"/>
                <a:gd name="T8" fmla="*/ 0 w 82"/>
                <a:gd name="T9" fmla="*/ 13 h 79"/>
                <a:gd name="T10" fmla="*/ 8 w 82"/>
                <a:gd name="T11" fmla="*/ 16 h 79"/>
                <a:gd name="T12" fmla="*/ 69 w 82"/>
                <a:gd name="T13" fmla="*/ 71 h 79"/>
                <a:gd name="T14" fmla="*/ 73 w 82"/>
                <a:gd name="T15" fmla="*/ 70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79">
                  <a:moveTo>
                    <a:pt x="73" y="70"/>
                  </a:moveTo>
                  <a:cubicBezTo>
                    <a:pt x="64" y="62"/>
                    <a:pt x="12" y="12"/>
                    <a:pt x="12" y="12"/>
                  </a:cubicBezTo>
                  <a:cubicBezTo>
                    <a:pt x="12" y="12"/>
                    <a:pt x="7" y="6"/>
                    <a:pt x="9" y="3"/>
                  </a:cubicBezTo>
                  <a:cubicBezTo>
                    <a:pt x="11" y="0"/>
                    <a:pt x="2" y="9"/>
                    <a:pt x="2" y="9"/>
                  </a:cubicBezTo>
                  <a:cubicBezTo>
                    <a:pt x="0" y="13"/>
                    <a:pt x="0" y="13"/>
                    <a:pt x="0" y="13"/>
                  </a:cubicBezTo>
                  <a:cubicBezTo>
                    <a:pt x="0" y="13"/>
                    <a:pt x="3" y="11"/>
                    <a:pt x="8" y="16"/>
                  </a:cubicBezTo>
                  <a:cubicBezTo>
                    <a:pt x="13" y="21"/>
                    <a:pt x="69" y="71"/>
                    <a:pt x="69" y="71"/>
                  </a:cubicBezTo>
                  <a:cubicBezTo>
                    <a:pt x="81" y="79"/>
                    <a:pt x="82" y="78"/>
                    <a:pt x="73" y="70"/>
                  </a:cubicBezTo>
                  <a:close/>
                </a:path>
              </a:pathLst>
            </a:custGeom>
            <a:grpFill/>
            <a:ln>
              <a:noFill/>
            </a:ln>
          </p:spPr>
          <p:txBody>
            <a:bodyPr anchor="ctr"/>
            <a:lstStyle/>
            <a:p>
              <a:pPr algn="ctr"/>
              <a:endParaRPr/>
            </a:p>
          </p:txBody>
        </p:sp>
        <p:sp>
          <p:nvSpPr>
            <p:cNvPr id="427" name="í$ḻïḋê"/>
            <p:cNvSpPr/>
            <p:nvPr/>
          </p:nvSpPr>
          <p:spPr bwMode="auto">
            <a:xfrm>
              <a:off x="6969733" y="1332428"/>
              <a:ext cx="107538" cy="122140"/>
            </a:xfrm>
            <a:custGeom>
              <a:avLst/>
              <a:gdLst>
                <a:gd name="T0" fmla="*/ 77 w 77"/>
                <a:gd name="T1" fmla="*/ 75 h 88"/>
                <a:gd name="T2" fmla="*/ 71 w 77"/>
                <a:gd name="T3" fmla="*/ 73 h 88"/>
                <a:gd name="T4" fmla="*/ 13 w 77"/>
                <a:gd name="T5" fmla="*/ 11 h 88"/>
                <a:gd name="T6" fmla="*/ 10 w 77"/>
                <a:gd name="T7" fmla="*/ 3 h 88"/>
                <a:gd name="T8" fmla="*/ 3 w 77"/>
                <a:gd name="T9" fmla="*/ 7 h 88"/>
                <a:gd name="T10" fmla="*/ 0 w 77"/>
                <a:gd name="T11" fmla="*/ 11 h 88"/>
                <a:gd name="T12" fmla="*/ 8 w 77"/>
                <a:gd name="T13" fmla="*/ 15 h 88"/>
                <a:gd name="T14" fmla="*/ 63 w 77"/>
                <a:gd name="T15" fmla="*/ 77 h 88"/>
                <a:gd name="T16" fmla="*/ 67 w 77"/>
                <a:gd name="T17" fmla="*/ 84 h 88"/>
                <a:gd name="T18" fmla="*/ 77 w 77"/>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8">
                  <a:moveTo>
                    <a:pt x="77" y="75"/>
                  </a:moveTo>
                  <a:cubicBezTo>
                    <a:pt x="77" y="75"/>
                    <a:pt x="75" y="77"/>
                    <a:pt x="71" y="73"/>
                  </a:cubicBezTo>
                  <a:cubicBezTo>
                    <a:pt x="67" y="69"/>
                    <a:pt x="13" y="11"/>
                    <a:pt x="13" y="11"/>
                  </a:cubicBezTo>
                  <a:cubicBezTo>
                    <a:pt x="13" y="11"/>
                    <a:pt x="8" y="6"/>
                    <a:pt x="10" y="3"/>
                  </a:cubicBezTo>
                  <a:cubicBezTo>
                    <a:pt x="12" y="0"/>
                    <a:pt x="3" y="7"/>
                    <a:pt x="3" y="7"/>
                  </a:cubicBezTo>
                  <a:cubicBezTo>
                    <a:pt x="0" y="11"/>
                    <a:pt x="0" y="11"/>
                    <a:pt x="0" y="11"/>
                  </a:cubicBezTo>
                  <a:cubicBezTo>
                    <a:pt x="0" y="11"/>
                    <a:pt x="4" y="10"/>
                    <a:pt x="8" y="15"/>
                  </a:cubicBezTo>
                  <a:cubicBezTo>
                    <a:pt x="13" y="20"/>
                    <a:pt x="63" y="77"/>
                    <a:pt x="63" y="77"/>
                  </a:cubicBezTo>
                  <a:cubicBezTo>
                    <a:pt x="63" y="77"/>
                    <a:pt x="68" y="81"/>
                    <a:pt x="67" y="84"/>
                  </a:cubicBezTo>
                  <a:cubicBezTo>
                    <a:pt x="67" y="88"/>
                    <a:pt x="77" y="75"/>
                    <a:pt x="77" y="75"/>
                  </a:cubicBezTo>
                  <a:close/>
                </a:path>
              </a:pathLst>
            </a:custGeom>
            <a:grpFill/>
            <a:ln>
              <a:noFill/>
            </a:ln>
          </p:spPr>
          <p:txBody>
            <a:bodyPr anchor="ctr"/>
            <a:lstStyle/>
            <a:p>
              <a:pPr algn="ctr"/>
              <a:endParaRPr/>
            </a:p>
          </p:txBody>
        </p:sp>
        <p:sp>
          <p:nvSpPr>
            <p:cNvPr id="428" name="îŝľiḑè"/>
            <p:cNvSpPr/>
            <p:nvPr/>
          </p:nvSpPr>
          <p:spPr bwMode="auto">
            <a:xfrm>
              <a:off x="6945837" y="1352343"/>
              <a:ext cx="108864" cy="127450"/>
            </a:xfrm>
            <a:custGeom>
              <a:avLst/>
              <a:gdLst>
                <a:gd name="T0" fmla="*/ 78 w 78"/>
                <a:gd name="T1" fmla="*/ 80 h 92"/>
                <a:gd name="T2" fmla="*/ 68 w 78"/>
                <a:gd name="T3" fmla="*/ 77 h 92"/>
                <a:gd name="T4" fmla="*/ 13 w 78"/>
                <a:gd name="T5" fmla="*/ 10 h 92"/>
                <a:gd name="T6" fmla="*/ 11 w 78"/>
                <a:gd name="T7" fmla="*/ 3 h 92"/>
                <a:gd name="T8" fmla="*/ 3 w 78"/>
                <a:gd name="T9" fmla="*/ 9 h 92"/>
                <a:gd name="T10" fmla="*/ 0 w 78"/>
                <a:gd name="T11" fmla="*/ 13 h 92"/>
                <a:gd name="T12" fmla="*/ 7 w 78"/>
                <a:gd name="T13" fmla="*/ 17 h 92"/>
                <a:gd name="T14" fmla="*/ 62 w 78"/>
                <a:gd name="T15" fmla="*/ 81 h 92"/>
                <a:gd name="T16" fmla="*/ 65 w 78"/>
                <a:gd name="T17" fmla="*/ 88 h 92"/>
                <a:gd name="T18" fmla="*/ 78 w 78"/>
                <a:gd name="T19" fmla="*/ 8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92">
                  <a:moveTo>
                    <a:pt x="78" y="80"/>
                  </a:moveTo>
                  <a:cubicBezTo>
                    <a:pt x="78" y="80"/>
                    <a:pt x="72" y="81"/>
                    <a:pt x="68" y="77"/>
                  </a:cubicBezTo>
                  <a:cubicBezTo>
                    <a:pt x="64" y="73"/>
                    <a:pt x="13" y="10"/>
                    <a:pt x="13" y="10"/>
                  </a:cubicBezTo>
                  <a:cubicBezTo>
                    <a:pt x="13" y="10"/>
                    <a:pt x="9" y="6"/>
                    <a:pt x="11" y="3"/>
                  </a:cubicBezTo>
                  <a:cubicBezTo>
                    <a:pt x="13" y="0"/>
                    <a:pt x="3" y="9"/>
                    <a:pt x="3" y="9"/>
                  </a:cubicBezTo>
                  <a:cubicBezTo>
                    <a:pt x="0" y="13"/>
                    <a:pt x="0" y="13"/>
                    <a:pt x="0" y="13"/>
                  </a:cubicBezTo>
                  <a:cubicBezTo>
                    <a:pt x="0" y="13"/>
                    <a:pt x="3" y="12"/>
                    <a:pt x="7" y="17"/>
                  </a:cubicBezTo>
                  <a:cubicBezTo>
                    <a:pt x="12" y="23"/>
                    <a:pt x="62" y="81"/>
                    <a:pt x="62" y="81"/>
                  </a:cubicBezTo>
                  <a:cubicBezTo>
                    <a:pt x="62" y="81"/>
                    <a:pt x="65" y="84"/>
                    <a:pt x="65" y="88"/>
                  </a:cubicBezTo>
                  <a:cubicBezTo>
                    <a:pt x="64" y="92"/>
                    <a:pt x="78" y="80"/>
                    <a:pt x="78" y="80"/>
                  </a:cubicBezTo>
                  <a:close/>
                </a:path>
              </a:pathLst>
            </a:custGeom>
            <a:grpFill/>
            <a:ln>
              <a:noFill/>
            </a:ln>
          </p:spPr>
          <p:txBody>
            <a:bodyPr anchor="ctr"/>
            <a:lstStyle/>
            <a:p>
              <a:pPr algn="ctr"/>
              <a:endParaRPr/>
            </a:p>
          </p:txBody>
        </p:sp>
        <p:sp>
          <p:nvSpPr>
            <p:cNvPr id="429" name="ïŝļiḋé"/>
            <p:cNvSpPr/>
            <p:nvPr/>
          </p:nvSpPr>
          <p:spPr bwMode="auto">
            <a:xfrm>
              <a:off x="6917956" y="1369600"/>
              <a:ext cx="108864" cy="140726"/>
            </a:xfrm>
            <a:custGeom>
              <a:avLst/>
              <a:gdLst>
                <a:gd name="T0" fmla="*/ 78 w 78"/>
                <a:gd name="T1" fmla="*/ 84 h 101"/>
                <a:gd name="T2" fmla="*/ 68 w 78"/>
                <a:gd name="T3" fmla="*/ 79 h 101"/>
                <a:gd name="T4" fmla="*/ 16 w 78"/>
                <a:gd name="T5" fmla="*/ 12 h 101"/>
                <a:gd name="T6" fmla="*/ 13 w 78"/>
                <a:gd name="T7" fmla="*/ 3 h 101"/>
                <a:gd name="T8" fmla="*/ 6 w 78"/>
                <a:gd name="T9" fmla="*/ 12 h 101"/>
                <a:gd name="T10" fmla="*/ 0 w 78"/>
                <a:gd name="T11" fmla="*/ 15 h 101"/>
                <a:gd name="T12" fmla="*/ 8 w 78"/>
                <a:gd name="T13" fmla="*/ 20 h 101"/>
                <a:gd name="T14" fmla="*/ 59 w 78"/>
                <a:gd name="T15" fmla="*/ 89 h 101"/>
                <a:gd name="T16" fmla="*/ 60 w 78"/>
                <a:gd name="T17" fmla="*/ 98 h 101"/>
                <a:gd name="T18" fmla="*/ 78 w 78"/>
                <a:gd name="T19" fmla="*/ 84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101">
                  <a:moveTo>
                    <a:pt x="78" y="84"/>
                  </a:moveTo>
                  <a:cubicBezTo>
                    <a:pt x="78" y="84"/>
                    <a:pt x="72" y="84"/>
                    <a:pt x="68" y="79"/>
                  </a:cubicBezTo>
                  <a:cubicBezTo>
                    <a:pt x="64" y="75"/>
                    <a:pt x="16" y="12"/>
                    <a:pt x="16" y="12"/>
                  </a:cubicBezTo>
                  <a:cubicBezTo>
                    <a:pt x="16" y="12"/>
                    <a:pt x="11" y="6"/>
                    <a:pt x="13" y="3"/>
                  </a:cubicBezTo>
                  <a:cubicBezTo>
                    <a:pt x="16" y="0"/>
                    <a:pt x="6" y="12"/>
                    <a:pt x="6" y="12"/>
                  </a:cubicBezTo>
                  <a:cubicBezTo>
                    <a:pt x="0" y="15"/>
                    <a:pt x="0" y="15"/>
                    <a:pt x="0" y="15"/>
                  </a:cubicBezTo>
                  <a:cubicBezTo>
                    <a:pt x="0" y="15"/>
                    <a:pt x="3" y="14"/>
                    <a:pt x="8" y="20"/>
                  </a:cubicBezTo>
                  <a:cubicBezTo>
                    <a:pt x="12" y="25"/>
                    <a:pt x="59" y="89"/>
                    <a:pt x="59" y="89"/>
                  </a:cubicBezTo>
                  <a:cubicBezTo>
                    <a:pt x="59" y="89"/>
                    <a:pt x="64" y="93"/>
                    <a:pt x="60" y="98"/>
                  </a:cubicBezTo>
                  <a:cubicBezTo>
                    <a:pt x="59" y="101"/>
                    <a:pt x="78" y="84"/>
                    <a:pt x="78" y="84"/>
                  </a:cubicBezTo>
                  <a:close/>
                </a:path>
              </a:pathLst>
            </a:custGeom>
            <a:grpFill/>
            <a:ln>
              <a:noFill/>
            </a:ln>
          </p:spPr>
          <p:txBody>
            <a:bodyPr anchor="ctr"/>
            <a:lstStyle/>
            <a:p>
              <a:pPr algn="ctr"/>
              <a:endParaRPr/>
            </a:p>
          </p:txBody>
        </p:sp>
        <p:sp>
          <p:nvSpPr>
            <p:cNvPr id="430" name="íṩľîďé"/>
            <p:cNvSpPr/>
            <p:nvPr/>
          </p:nvSpPr>
          <p:spPr bwMode="auto">
            <a:xfrm>
              <a:off x="6195734" y="1466517"/>
              <a:ext cx="104883" cy="90278"/>
            </a:xfrm>
            <a:custGeom>
              <a:avLst/>
              <a:gdLst>
                <a:gd name="T0" fmla="*/ 68 w 75"/>
                <a:gd name="T1" fmla="*/ 2 h 65"/>
                <a:gd name="T2" fmla="*/ 67 w 75"/>
                <a:gd name="T3" fmla="*/ 5 h 65"/>
                <a:gd name="T4" fmla="*/ 59 w 75"/>
                <a:gd name="T5" fmla="*/ 17 h 65"/>
                <a:gd name="T6" fmla="*/ 64 w 75"/>
                <a:gd name="T7" fmla="*/ 22 h 65"/>
                <a:gd name="T8" fmla="*/ 72 w 75"/>
                <a:gd name="T9" fmla="*/ 31 h 65"/>
                <a:gd name="T10" fmla="*/ 73 w 75"/>
                <a:gd name="T11" fmla="*/ 39 h 65"/>
                <a:gd name="T12" fmla="*/ 69 w 75"/>
                <a:gd name="T13" fmla="*/ 41 h 65"/>
                <a:gd name="T14" fmla="*/ 58 w 75"/>
                <a:gd name="T15" fmla="*/ 40 h 65"/>
                <a:gd name="T16" fmla="*/ 58 w 75"/>
                <a:gd name="T17" fmla="*/ 34 h 65"/>
                <a:gd name="T18" fmla="*/ 48 w 75"/>
                <a:gd name="T19" fmla="*/ 27 h 65"/>
                <a:gd name="T20" fmla="*/ 44 w 75"/>
                <a:gd name="T21" fmla="*/ 38 h 65"/>
                <a:gd name="T22" fmla="*/ 52 w 75"/>
                <a:gd name="T23" fmla="*/ 41 h 65"/>
                <a:gd name="T24" fmla="*/ 52 w 75"/>
                <a:gd name="T25" fmla="*/ 51 h 65"/>
                <a:gd name="T26" fmla="*/ 45 w 75"/>
                <a:gd name="T27" fmla="*/ 51 h 65"/>
                <a:gd name="T28" fmla="*/ 26 w 75"/>
                <a:gd name="T29" fmla="*/ 48 h 65"/>
                <a:gd name="T30" fmla="*/ 16 w 75"/>
                <a:gd name="T31" fmla="*/ 55 h 65"/>
                <a:gd name="T32" fmla="*/ 5 w 75"/>
                <a:gd name="T33" fmla="*/ 65 h 65"/>
                <a:gd name="T34" fmla="*/ 4 w 75"/>
                <a:gd name="T35" fmla="*/ 64 h 65"/>
                <a:gd name="T36" fmla="*/ 6 w 75"/>
                <a:gd name="T37" fmla="*/ 59 h 65"/>
                <a:gd name="T38" fmla="*/ 17 w 75"/>
                <a:gd name="T39" fmla="*/ 48 h 65"/>
                <a:gd name="T40" fmla="*/ 19 w 75"/>
                <a:gd name="T41" fmla="*/ 33 h 65"/>
                <a:gd name="T42" fmla="*/ 33 w 75"/>
                <a:gd name="T43" fmla="*/ 28 h 65"/>
                <a:gd name="T44" fmla="*/ 38 w 75"/>
                <a:gd name="T45" fmla="*/ 24 h 65"/>
                <a:gd name="T46" fmla="*/ 28 w 75"/>
                <a:gd name="T47" fmla="*/ 21 h 65"/>
                <a:gd name="T48" fmla="*/ 23 w 75"/>
                <a:gd name="T49" fmla="*/ 21 h 65"/>
                <a:gd name="T50" fmla="*/ 16 w 75"/>
                <a:gd name="T51" fmla="*/ 21 h 65"/>
                <a:gd name="T52" fmla="*/ 10 w 75"/>
                <a:gd name="T53" fmla="*/ 27 h 65"/>
                <a:gd name="T54" fmla="*/ 3 w 75"/>
                <a:gd name="T55" fmla="*/ 30 h 65"/>
                <a:gd name="T56" fmla="*/ 1 w 75"/>
                <a:gd name="T57" fmla="*/ 24 h 65"/>
                <a:gd name="T58" fmla="*/ 9 w 75"/>
                <a:gd name="T59" fmla="*/ 13 h 65"/>
                <a:gd name="T60" fmla="*/ 13 w 75"/>
                <a:gd name="T61" fmla="*/ 10 h 65"/>
                <a:gd name="T62" fmla="*/ 19 w 75"/>
                <a:gd name="T63" fmla="*/ 14 h 65"/>
                <a:gd name="T64" fmla="*/ 23 w 75"/>
                <a:gd name="T65" fmla="*/ 14 h 65"/>
                <a:gd name="T66" fmla="*/ 42 w 75"/>
                <a:gd name="T67" fmla="*/ 15 h 65"/>
                <a:gd name="T68" fmla="*/ 46 w 75"/>
                <a:gd name="T69" fmla="*/ 16 h 65"/>
                <a:gd name="T70" fmla="*/ 50 w 75"/>
                <a:gd name="T71" fmla="*/ 14 h 65"/>
                <a:gd name="T72" fmla="*/ 65 w 75"/>
                <a:gd name="T73" fmla="*/ 2 h 65"/>
                <a:gd name="T74" fmla="*/ 68 w 75"/>
                <a:gd name="T75" fmla="*/ 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5" h="65">
                  <a:moveTo>
                    <a:pt x="68" y="2"/>
                  </a:moveTo>
                  <a:cubicBezTo>
                    <a:pt x="69" y="3"/>
                    <a:pt x="68" y="4"/>
                    <a:pt x="67" y="5"/>
                  </a:cubicBezTo>
                  <a:cubicBezTo>
                    <a:pt x="66" y="7"/>
                    <a:pt x="58" y="14"/>
                    <a:pt x="59" y="17"/>
                  </a:cubicBezTo>
                  <a:cubicBezTo>
                    <a:pt x="59" y="19"/>
                    <a:pt x="63" y="21"/>
                    <a:pt x="64" y="22"/>
                  </a:cubicBezTo>
                  <a:cubicBezTo>
                    <a:pt x="67" y="25"/>
                    <a:pt x="70" y="28"/>
                    <a:pt x="72" y="31"/>
                  </a:cubicBezTo>
                  <a:cubicBezTo>
                    <a:pt x="73" y="33"/>
                    <a:pt x="75" y="36"/>
                    <a:pt x="73" y="39"/>
                  </a:cubicBezTo>
                  <a:cubicBezTo>
                    <a:pt x="72" y="40"/>
                    <a:pt x="71" y="41"/>
                    <a:pt x="69" y="41"/>
                  </a:cubicBezTo>
                  <a:cubicBezTo>
                    <a:pt x="66" y="42"/>
                    <a:pt x="59" y="43"/>
                    <a:pt x="58" y="40"/>
                  </a:cubicBezTo>
                  <a:cubicBezTo>
                    <a:pt x="56" y="38"/>
                    <a:pt x="59" y="36"/>
                    <a:pt x="58" y="34"/>
                  </a:cubicBezTo>
                  <a:cubicBezTo>
                    <a:pt x="58" y="31"/>
                    <a:pt x="53" y="24"/>
                    <a:pt x="48" y="27"/>
                  </a:cubicBezTo>
                  <a:cubicBezTo>
                    <a:pt x="45" y="29"/>
                    <a:pt x="44" y="33"/>
                    <a:pt x="44" y="38"/>
                  </a:cubicBezTo>
                  <a:cubicBezTo>
                    <a:pt x="44" y="43"/>
                    <a:pt x="48" y="40"/>
                    <a:pt x="52" y="41"/>
                  </a:cubicBezTo>
                  <a:cubicBezTo>
                    <a:pt x="54" y="42"/>
                    <a:pt x="54" y="48"/>
                    <a:pt x="52" y="51"/>
                  </a:cubicBezTo>
                  <a:cubicBezTo>
                    <a:pt x="50" y="53"/>
                    <a:pt x="47" y="52"/>
                    <a:pt x="45" y="51"/>
                  </a:cubicBezTo>
                  <a:cubicBezTo>
                    <a:pt x="41" y="49"/>
                    <a:pt x="31" y="46"/>
                    <a:pt x="26" y="48"/>
                  </a:cubicBezTo>
                  <a:cubicBezTo>
                    <a:pt x="22" y="49"/>
                    <a:pt x="19" y="53"/>
                    <a:pt x="16" y="55"/>
                  </a:cubicBezTo>
                  <a:cubicBezTo>
                    <a:pt x="14" y="57"/>
                    <a:pt x="7" y="65"/>
                    <a:pt x="5" y="65"/>
                  </a:cubicBezTo>
                  <a:cubicBezTo>
                    <a:pt x="5" y="64"/>
                    <a:pt x="5" y="64"/>
                    <a:pt x="4" y="64"/>
                  </a:cubicBezTo>
                  <a:cubicBezTo>
                    <a:pt x="3" y="62"/>
                    <a:pt x="5" y="60"/>
                    <a:pt x="6" y="59"/>
                  </a:cubicBezTo>
                  <a:cubicBezTo>
                    <a:pt x="10" y="56"/>
                    <a:pt x="15" y="53"/>
                    <a:pt x="17" y="48"/>
                  </a:cubicBezTo>
                  <a:cubicBezTo>
                    <a:pt x="18" y="43"/>
                    <a:pt x="15" y="35"/>
                    <a:pt x="19" y="33"/>
                  </a:cubicBezTo>
                  <a:cubicBezTo>
                    <a:pt x="22" y="31"/>
                    <a:pt x="29" y="29"/>
                    <a:pt x="33" y="28"/>
                  </a:cubicBezTo>
                  <a:cubicBezTo>
                    <a:pt x="35" y="27"/>
                    <a:pt x="38" y="27"/>
                    <a:pt x="38" y="24"/>
                  </a:cubicBezTo>
                  <a:cubicBezTo>
                    <a:pt x="36" y="21"/>
                    <a:pt x="32" y="21"/>
                    <a:pt x="28" y="21"/>
                  </a:cubicBezTo>
                  <a:cubicBezTo>
                    <a:pt x="27" y="21"/>
                    <a:pt x="25" y="21"/>
                    <a:pt x="23" y="21"/>
                  </a:cubicBezTo>
                  <a:cubicBezTo>
                    <a:pt x="21" y="20"/>
                    <a:pt x="18" y="20"/>
                    <a:pt x="16" y="21"/>
                  </a:cubicBezTo>
                  <a:cubicBezTo>
                    <a:pt x="14" y="22"/>
                    <a:pt x="12" y="25"/>
                    <a:pt x="10" y="27"/>
                  </a:cubicBezTo>
                  <a:cubicBezTo>
                    <a:pt x="9" y="28"/>
                    <a:pt x="6" y="31"/>
                    <a:pt x="3" y="30"/>
                  </a:cubicBezTo>
                  <a:cubicBezTo>
                    <a:pt x="1" y="30"/>
                    <a:pt x="0" y="27"/>
                    <a:pt x="1" y="24"/>
                  </a:cubicBezTo>
                  <a:cubicBezTo>
                    <a:pt x="3" y="21"/>
                    <a:pt x="6" y="16"/>
                    <a:pt x="9" y="13"/>
                  </a:cubicBezTo>
                  <a:cubicBezTo>
                    <a:pt x="10" y="12"/>
                    <a:pt x="11" y="9"/>
                    <a:pt x="13" y="10"/>
                  </a:cubicBezTo>
                  <a:cubicBezTo>
                    <a:pt x="16" y="10"/>
                    <a:pt x="16" y="14"/>
                    <a:pt x="19" y="14"/>
                  </a:cubicBezTo>
                  <a:cubicBezTo>
                    <a:pt x="20" y="15"/>
                    <a:pt x="21" y="14"/>
                    <a:pt x="23" y="14"/>
                  </a:cubicBezTo>
                  <a:cubicBezTo>
                    <a:pt x="29" y="13"/>
                    <a:pt x="36" y="13"/>
                    <a:pt x="42" y="15"/>
                  </a:cubicBezTo>
                  <a:cubicBezTo>
                    <a:pt x="43" y="15"/>
                    <a:pt x="45" y="16"/>
                    <a:pt x="46" y="16"/>
                  </a:cubicBezTo>
                  <a:cubicBezTo>
                    <a:pt x="48" y="15"/>
                    <a:pt x="49" y="15"/>
                    <a:pt x="50" y="14"/>
                  </a:cubicBezTo>
                  <a:cubicBezTo>
                    <a:pt x="56" y="11"/>
                    <a:pt x="60" y="6"/>
                    <a:pt x="65" y="2"/>
                  </a:cubicBezTo>
                  <a:cubicBezTo>
                    <a:pt x="66" y="2"/>
                    <a:pt x="68" y="0"/>
                    <a:pt x="68" y="2"/>
                  </a:cubicBezTo>
                  <a:close/>
                </a:path>
              </a:pathLst>
            </a:custGeom>
            <a:grpFill/>
            <a:ln>
              <a:noFill/>
            </a:ln>
          </p:spPr>
          <p:txBody>
            <a:bodyPr anchor="ctr"/>
            <a:lstStyle/>
            <a:p>
              <a:pPr algn="ctr"/>
              <a:endParaRPr/>
            </a:p>
          </p:txBody>
        </p:sp>
        <p:sp>
          <p:nvSpPr>
            <p:cNvPr id="431" name="iṩľíďê"/>
            <p:cNvSpPr/>
            <p:nvPr/>
          </p:nvSpPr>
          <p:spPr bwMode="auto">
            <a:xfrm>
              <a:off x="6769264" y="1467843"/>
              <a:ext cx="120814" cy="116830"/>
            </a:xfrm>
            <a:custGeom>
              <a:avLst/>
              <a:gdLst>
                <a:gd name="T0" fmla="*/ 44 w 87"/>
                <a:gd name="T1" fmla="*/ 5 h 84"/>
                <a:gd name="T2" fmla="*/ 62 w 87"/>
                <a:gd name="T3" fmla="*/ 11 h 84"/>
                <a:gd name="T4" fmla="*/ 56 w 87"/>
                <a:gd name="T5" fmla="*/ 4 h 84"/>
                <a:gd name="T6" fmla="*/ 63 w 87"/>
                <a:gd name="T7" fmla="*/ 22 h 84"/>
                <a:gd name="T8" fmla="*/ 69 w 87"/>
                <a:gd name="T9" fmla="*/ 29 h 84"/>
                <a:gd name="T10" fmla="*/ 86 w 87"/>
                <a:gd name="T11" fmla="*/ 33 h 84"/>
                <a:gd name="T12" fmla="*/ 73 w 87"/>
                <a:gd name="T13" fmla="*/ 39 h 84"/>
                <a:gd name="T14" fmla="*/ 55 w 87"/>
                <a:gd name="T15" fmla="*/ 38 h 84"/>
                <a:gd name="T16" fmla="*/ 41 w 87"/>
                <a:gd name="T17" fmla="*/ 45 h 84"/>
                <a:gd name="T18" fmla="*/ 17 w 87"/>
                <a:gd name="T19" fmla="*/ 51 h 84"/>
                <a:gd name="T20" fmla="*/ 37 w 87"/>
                <a:gd name="T21" fmla="*/ 42 h 84"/>
                <a:gd name="T22" fmla="*/ 27 w 87"/>
                <a:gd name="T23" fmla="*/ 23 h 84"/>
                <a:gd name="T24" fmla="*/ 28 w 87"/>
                <a:gd name="T25" fmla="*/ 15 h 84"/>
                <a:gd name="T26" fmla="*/ 36 w 87"/>
                <a:gd name="T27" fmla="*/ 33 h 84"/>
                <a:gd name="T28" fmla="*/ 42 w 87"/>
                <a:gd name="T29" fmla="*/ 37 h 84"/>
                <a:gd name="T30" fmla="*/ 44 w 87"/>
                <a:gd name="T31" fmla="*/ 25 h 84"/>
                <a:gd name="T32" fmla="*/ 54 w 87"/>
                <a:gd name="T33" fmla="*/ 21 h 84"/>
                <a:gd name="T34" fmla="*/ 41 w 87"/>
                <a:gd name="T35" fmla="*/ 2 h 84"/>
                <a:gd name="T36" fmla="*/ 17 w 87"/>
                <a:gd name="T37" fmla="*/ 33 h 84"/>
                <a:gd name="T38" fmla="*/ 23 w 87"/>
                <a:gd name="T39" fmla="*/ 38 h 84"/>
                <a:gd name="T40" fmla="*/ 57 w 87"/>
                <a:gd name="T41" fmla="*/ 48 h 84"/>
                <a:gd name="T42" fmla="*/ 30 w 87"/>
                <a:gd name="T43" fmla="*/ 60 h 84"/>
                <a:gd name="T44" fmla="*/ 35 w 87"/>
                <a:gd name="T45" fmla="*/ 61 h 84"/>
                <a:gd name="T46" fmla="*/ 50 w 87"/>
                <a:gd name="T47" fmla="*/ 63 h 84"/>
                <a:gd name="T48" fmla="*/ 49 w 87"/>
                <a:gd name="T49" fmla="*/ 70 h 84"/>
                <a:gd name="T50" fmla="*/ 68 w 87"/>
                <a:gd name="T51" fmla="*/ 64 h 84"/>
                <a:gd name="T52" fmla="*/ 67 w 87"/>
                <a:gd name="T53" fmla="*/ 60 h 84"/>
                <a:gd name="T54" fmla="*/ 55 w 87"/>
                <a:gd name="T55" fmla="*/ 57 h 84"/>
                <a:gd name="T56" fmla="*/ 63 w 87"/>
                <a:gd name="T57" fmla="*/ 51 h 84"/>
                <a:gd name="T58" fmla="*/ 6 w 87"/>
                <a:gd name="T59" fmla="*/ 54 h 84"/>
                <a:gd name="T60" fmla="*/ 3 w 87"/>
                <a:gd name="T61" fmla="*/ 65 h 84"/>
                <a:gd name="T62" fmla="*/ 6 w 87"/>
                <a:gd name="T63" fmla="*/ 54 h 84"/>
                <a:gd name="T64" fmla="*/ 61 w 87"/>
                <a:gd name="T65" fmla="*/ 74 h 84"/>
                <a:gd name="T66" fmla="*/ 45 w 87"/>
                <a:gd name="T67" fmla="*/ 84 h 84"/>
                <a:gd name="T68" fmla="*/ 42 w 87"/>
                <a:gd name="T69" fmla="*/ 74 h 84"/>
                <a:gd name="T70" fmla="*/ 44 w 87"/>
                <a:gd name="T71" fmla="*/ 79 h 84"/>
                <a:gd name="T72" fmla="*/ 59 w 87"/>
                <a:gd name="T73" fmla="*/ 7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7" h="84">
                  <a:moveTo>
                    <a:pt x="41" y="2"/>
                  </a:moveTo>
                  <a:cubicBezTo>
                    <a:pt x="43" y="0"/>
                    <a:pt x="44" y="3"/>
                    <a:pt x="44" y="5"/>
                  </a:cubicBezTo>
                  <a:cubicBezTo>
                    <a:pt x="43" y="8"/>
                    <a:pt x="42" y="12"/>
                    <a:pt x="44" y="13"/>
                  </a:cubicBezTo>
                  <a:cubicBezTo>
                    <a:pt x="47" y="15"/>
                    <a:pt x="62" y="18"/>
                    <a:pt x="62" y="11"/>
                  </a:cubicBezTo>
                  <a:cubicBezTo>
                    <a:pt x="61" y="9"/>
                    <a:pt x="59" y="9"/>
                    <a:pt x="57" y="9"/>
                  </a:cubicBezTo>
                  <a:cubicBezTo>
                    <a:pt x="53" y="9"/>
                    <a:pt x="54" y="6"/>
                    <a:pt x="56" y="4"/>
                  </a:cubicBezTo>
                  <a:cubicBezTo>
                    <a:pt x="60" y="2"/>
                    <a:pt x="66" y="1"/>
                    <a:pt x="67" y="6"/>
                  </a:cubicBezTo>
                  <a:cubicBezTo>
                    <a:pt x="68" y="8"/>
                    <a:pt x="64" y="20"/>
                    <a:pt x="63" y="22"/>
                  </a:cubicBezTo>
                  <a:cubicBezTo>
                    <a:pt x="63" y="24"/>
                    <a:pt x="61" y="26"/>
                    <a:pt x="62" y="28"/>
                  </a:cubicBezTo>
                  <a:cubicBezTo>
                    <a:pt x="63" y="30"/>
                    <a:pt x="67" y="29"/>
                    <a:pt x="69" y="29"/>
                  </a:cubicBezTo>
                  <a:cubicBezTo>
                    <a:pt x="74" y="29"/>
                    <a:pt x="82" y="27"/>
                    <a:pt x="85" y="29"/>
                  </a:cubicBezTo>
                  <a:cubicBezTo>
                    <a:pt x="86" y="30"/>
                    <a:pt x="86" y="31"/>
                    <a:pt x="86" y="33"/>
                  </a:cubicBezTo>
                  <a:cubicBezTo>
                    <a:pt x="87" y="37"/>
                    <a:pt x="83" y="37"/>
                    <a:pt x="80" y="38"/>
                  </a:cubicBezTo>
                  <a:cubicBezTo>
                    <a:pt x="78" y="38"/>
                    <a:pt x="75" y="40"/>
                    <a:pt x="73" y="39"/>
                  </a:cubicBezTo>
                  <a:cubicBezTo>
                    <a:pt x="72" y="38"/>
                    <a:pt x="73" y="35"/>
                    <a:pt x="72" y="34"/>
                  </a:cubicBezTo>
                  <a:cubicBezTo>
                    <a:pt x="70" y="32"/>
                    <a:pt x="58" y="37"/>
                    <a:pt x="55" y="38"/>
                  </a:cubicBezTo>
                  <a:cubicBezTo>
                    <a:pt x="52" y="39"/>
                    <a:pt x="48" y="39"/>
                    <a:pt x="46" y="41"/>
                  </a:cubicBezTo>
                  <a:cubicBezTo>
                    <a:pt x="44" y="42"/>
                    <a:pt x="42" y="43"/>
                    <a:pt x="41" y="45"/>
                  </a:cubicBezTo>
                  <a:cubicBezTo>
                    <a:pt x="38" y="50"/>
                    <a:pt x="24" y="51"/>
                    <a:pt x="17" y="53"/>
                  </a:cubicBezTo>
                  <a:cubicBezTo>
                    <a:pt x="15" y="53"/>
                    <a:pt x="16" y="51"/>
                    <a:pt x="17" y="51"/>
                  </a:cubicBezTo>
                  <a:cubicBezTo>
                    <a:pt x="25" y="48"/>
                    <a:pt x="27" y="45"/>
                    <a:pt x="35" y="43"/>
                  </a:cubicBezTo>
                  <a:cubicBezTo>
                    <a:pt x="36" y="43"/>
                    <a:pt x="37" y="43"/>
                    <a:pt x="37" y="42"/>
                  </a:cubicBezTo>
                  <a:cubicBezTo>
                    <a:pt x="38" y="40"/>
                    <a:pt x="34" y="38"/>
                    <a:pt x="33" y="37"/>
                  </a:cubicBezTo>
                  <a:cubicBezTo>
                    <a:pt x="30" y="34"/>
                    <a:pt x="28" y="28"/>
                    <a:pt x="27" y="23"/>
                  </a:cubicBezTo>
                  <a:cubicBezTo>
                    <a:pt x="27" y="21"/>
                    <a:pt x="26" y="16"/>
                    <a:pt x="27" y="15"/>
                  </a:cubicBezTo>
                  <a:cubicBezTo>
                    <a:pt x="27" y="15"/>
                    <a:pt x="27" y="15"/>
                    <a:pt x="28" y="15"/>
                  </a:cubicBezTo>
                  <a:cubicBezTo>
                    <a:pt x="29" y="15"/>
                    <a:pt x="30" y="17"/>
                    <a:pt x="30" y="19"/>
                  </a:cubicBezTo>
                  <a:cubicBezTo>
                    <a:pt x="32" y="23"/>
                    <a:pt x="34" y="29"/>
                    <a:pt x="36" y="33"/>
                  </a:cubicBezTo>
                  <a:cubicBezTo>
                    <a:pt x="37" y="35"/>
                    <a:pt x="38" y="39"/>
                    <a:pt x="40" y="39"/>
                  </a:cubicBezTo>
                  <a:cubicBezTo>
                    <a:pt x="41" y="39"/>
                    <a:pt x="42" y="37"/>
                    <a:pt x="42" y="37"/>
                  </a:cubicBezTo>
                  <a:cubicBezTo>
                    <a:pt x="45" y="33"/>
                    <a:pt x="41" y="29"/>
                    <a:pt x="42" y="25"/>
                  </a:cubicBezTo>
                  <a:cubicBezTo>
                    <a:pt x="42" y="24"/>
                    <a:pt x="43" y="24"/>
                    <a:pt x="44" y="25"/>
                  </a:cubicBezTo>
                  <a:cubicBezTo>
                    <a:pt x="45" y="26"/>
                    <a:pt x="46" y="29"/>
                    <a:pt x="47" y="30"/>
                  </a:cubicBezTo>
                  <a:cubicBezTo>
                    <a:pt x="50" y="31"/>
                    <a:pt x="55" y="23"/>
                    <a:pt x="54" y="21"/>
                  </a:cubicBezTo>
                  <a:cubicBezTo>
                    <a:pt x="52" y="19"/>
                    <a:pt x="42" y="20"/>
                    <a:pt x="39" y="19"/>
                  </a:cubicBezTo>
                  <a:cubicBezTo>
                    <a:pt x="33" y="17"/>
                    <a:pt x="37" y="4"/>
                    <a:pt x="41" y="2"/>
                  </a:cubicBezTo>
                  <a:close/>
                  <a:moveTo>
                    <a:pt x="19" y="31"/>
                  </a:moveTo>
                  <a:cubicBezTo>
                    <a:pt x="17" y="29"/>
                    <a:pt x="17" y="31"/>
                    <a:pt x="17" y="33"/>
                  </a:cubicBezTo>
                  <a:cubicBezTo>
                    <a:pt x="17" y="37"/>
                    <a:pt x="19" y="44"/>
                    <a:pt x="22" y="42"/>
                  </a:cubicBezTo>
                  <a:cubicBezTo>
                    <a:pt x="24" y="42"/>
                    <a:pt x="24" y="40"/>
                    <a:pt x="23" y="38"/>
                  </a:cubicBezTo>
                  <a:cubicBezTo>
                    <a:pt x="23" y="36"/>
                    <a:pt x="21" y="33"/>
                    <a:pt x="19" y="31"/>
                  </a:cubicBezTo>
                  <a:close/>
                  <a:moveTo>
                    <a:pt x="57" y="48"/>
                  </a:moveTo>
                  <a:cubicBezTo>
                    <a:pt x="55" y="49"/>
                    <a:pt x="52" y="49"/>
                    <a:pt x="50" y="49"/>
                  </a:cubicBezTo>
                  <a:cubicBezTo>
                    <a:pt x="42" y="52"/>
                    <a:pt x="36" y="51"/>
                    <a:pt x="30" y="60"/>
                  </a:cubicBezTo>
                  <a:cubicBezTo>
                    <a:pt x="31" y="60"/>
                    <a:pt x="31" y="60"/>
                    <a:pt x="31" y="60"/>
                  </a:cubicBezTo>
                  <a:cubicBezTo>
                    <a:pt x="31" y="62"/>
                    <a:pt x="34" y="62"/>
                    <a:pt x="35" y="61"/>
                  </a:cubicBezTo>
                  <a:cubicBezTo>
                    <a:pt x="37" y="60"/>
                    <a:pt x="45" y="57"/>
                    <a:pt x="47" y="57"/>
                  </a:cubicBezTo>
                  <a:cubicBezTo>
                    <a:pt x="50" y="57"/>
                    <a:pt x="48" y="61"/>
                    <a:pt x="50" y="63"/>
                  </a:cubicBezTo>
                  <a:cubicBezTo>
                    <a:pt x="51" y="64"/>
                    <a:pt x="54" y="64"/>
                    <a:pt x="54" y="66"/>
                  </a:cubicBezTo>
                  <a:cubicBezTo>
                    <a:pt x="54" y="67"/>
                    <a:pt x="50" y="68"/>
                    <a:pt x="49" y="70"/>
                  </a:cubicBezTo>
                  <a:cubicBezTo>
                    <a:pt x="48" y="71"/>
                    <a:pt x="48" y="71"/>
                    <a:pt x="50" y="71"/>
                  </a:cubicBezTo>
                  <a:cubicBezTo>
                    <a:pt x="56" y="70"/>
                    <a:pt x="62" y="65"/>
                    <a:pt x="68" y="64"/>
                  </a:cubicBezTo>
                  <a:cubicBezTo>
                    <a:pt x="69" y="64"/>
                    <a:pt x="70" y="64"/>
                    <a:pt x="70" y="63"/>
                  </a:cubicBezTo>
                  <a:cubicBezTo>
                    <a:pt x="72" y="61"/>
                    <a:pt x="68" y="60"/>
                    <a:pt x="67" y="60"/>
                  </a:cubicBezTo>
                  <a:cubicBezTo>
                    <a:pt x="63" y="60"/>
                    <a:pt x="58" y="61"/>
                    <a:pt x="55" y="60"/>
                  </a:cubicBezTo>
                  <a:cubicBezTo>
                    <a:pt x="55" y="59"/>
                    <a:pt x="54" y="58"/>
                    <a:pt x="55" y="57"/>
                  </a:cubicBezTo>
                  <a:cubicBezTo>
                    <a:pt x="55" y="54"/>
                    <a:pt x="60" y="54"/>
                    <a:pt x="62" y="53"/>
                  </a:cubicBezTo>
                  <a:cubicBezTo>
                    <a:pt x="63" y="52"/>
                    <a:pt x="63" y="52"/>
                    <a:pt x="63" y="51"/>
                  </a:cubicBezTo>
                  <a:cubicBezTo>
                    <a:pt x="63" y="49"/>
                    <a:pt x="60" y="48"/>
                    <a:pt x="57" y="48"/>
                  </a:cubicBezTo>
                  <a:close/>
                  <a:moveTo>
                    <a:pt x="6" y="54"/>
                  </a:moveTo>
                  <a:cubicBezTo>
                    <a:pt x="8" y="56"/>
                    <a:pt x="9" y="63"/>
                    <a:pt x="7" y="65"/>
                  </a:cubicBezTo>
                  <a:cubicBezTo>
                    <a:pt x="6" y="67"/>
                    <a:pt x="4" y="67"/>
                    <a:pt x="3" y="65"/>
                  </a:cubicBezTo>
                  <a:cubicBezTo>
                    <a:pt x="0" y="63"/>
                    <a:pt x="0" y="57"/>
                    <a:pt x="2" y="54"/>
                  </a:cubicBezTo>
                  <a:cubicBezTo>
                    <a:pt x="3" y="53"/>
                    <a:pt x="4" y="52"/>
                    <a:pt x="6" y="54"/>
                  </a:cubicBezTo>
                  <a:close/>
                  <a:moveTo>
                    <a:pt x="59" y="73"/>
                  </a:moveTo>
                  <a:cubicBezTo>
                    <a:pt x="60" y="73"/>
                    <a:pt x="60" y="73"/>
                    <a:pt x="61" y="74"/>
                  </a:cubicBezTo>
                  <a:cubicBezTo>
                    <a:pt x="61" y="75"/>
                    <a:pt x="60" y="77"/>
                    <a:pt x="60" y="78"/>
                  </a:cubicBezTo>
                  <a:cubicBezTo>
                    <a:pt x="57" y="83"/>
                    <a:pt x="52" y="83"/>
                    <a:pt x="45" y="84"/>
                  </a:cubicBezTo>
                  <a:cubicBezTo>
                    <a:pt x="42" y="84"/>
                    <a:pt x="36" y="83"/>
                    <a:pt x="35" y="81"/>
                  </a:cubicBezTo>
                  <a:cubicBezTo>
                    <a:pt x="35" y="79"/>
                    <a:pt x="40" y="76"/>
                    <a:pt x="42" y="74"/>
                  </a:cubicBezTo>
                  <a:cubicBezTo>
                    <a:pt x="45" y="73"/>
                    <a:pt x="44" y="73"/>
                    <a:pt x="44" y="75"/>
                  </a:cubicBezTo>
                  <a:cubicBezTo>
                    <a:pt x="44" y="77"/>
                    <a:pt x="44" y="78"/>
                    <a:pt x="44" y="79"/>
                  </a:cubicBezTo>
                  <a:cubicBezTo>
                    <a:pt x="45" y="80"/>
                    <a:pt x="49" y="81"/>
                    <a:pt x="51" y="80"/>
                  </a:cubicBezTo>
                  <a:cubicBezTo>
                    <a:pt x="55" y="80"/>
                    <a:pt x="57" y="76"/>
                    <a:pt x="59" y="73"/>
                  </a:cubicBezTo>
                  <a:close/>
                </a:path>
              </a:pathLst>
            </a:custGeom>
            <a:grpFill/>
            <a:ln>
              <a:noFill/>
            </a:ln>
          </p:spPr>
          <p:txBody>
            <a:bodyPr anchor="ctr"/>
            <a:lstStyle/>
            <a:p>
              <a:pPr algn="ctr"/>
              <a:endParaRPr/>
            </a:p>
          </p:txBody>
        </p:sp>
        <p:sp>
          <p:nvSpPr>
            <p:cNvPr id="432" name="iṥḻiďê"/>
            <p:cNvSpPr/>
            <p:nvPr/>
          </p:nvSpPr>
          <p:spPr bwMode="auto">
            <a:xfrm>
              <a:off x="6363014" y="1510328"/>
              <a:ext cx="130106" cy="118158"/>
            </a:xfrm>
            <a:custGeom>
              <a:avLst/>
              <a:gdLst>
                <a:gd name="T0" fmla="*/ 51 w 94"/>
                <a:gd name="T1" fmla="*/ 1 h 84"/>
                <a:gd name="T2" fmla="*/ 57 w 94"/>
                <a:gd name="T3" fmla="*/ 8 h 84"/>
                <a:gd name="T4" fmla="*/ 69 w 94"/>
                <a:gd name="T5" fmla="*/ 11 h 84"/>
                <a:gd name="T6" fmla="*/ 65 w 94"/>
                <a:gd name="T7" fmla="*/ 15 h 84"/>
                <a:gd name="T8" fmla="*/ 52 w 94"/>
                <a:gd name="T9" fmla="*/ 14 h 84"/>
                <a:gd name="T10" fmla="*/ 46 w 94"/>
                <a:gd name="T11" fmla="*/ 20 h 84"/>
                <a:gd name="T12" fmla="*/ 31 w 94"/>
                <a:gd name="T13" fmla="*/ 34 h 84"/>
                <a:gd name="T14" fmla="*/ 21 w 94"/>
                <a:gd name="T15" fmla="*/ 37 h 84"/>
                <a:gd name="T16" fmla="*/ 25 w 94"/>
                <a:gd name="T17" fmla="*/ 30 h 84"/>
                <a:gd name="T18" fmla="*/ 42 w 94"/>
                <a:gd name="T19" fmla="*/ 15 h 84"/>
                <a:gd name="T20" fmla="*/ 32 w 94"/>
                <a:gd name="T21" fmla="*/ 4 h 84"/>
                <a:gd name="T22" fmla="*/ 44 w 94"/>
                <a:gd name="T23" fmla="*/ 3 h 84"/>
                <a:gd name="T24" fmla="*/ 51 w 94"/>
                <a:gd name="T25" fmla="*/ 1 h 84"/>
                <a:gd name="T26" fmla="*/ 12 w 94"/>
                <a:gd name="T27" fmla="*/ 35 h 84"/>
                <a:gd name="T28" fmla="*/ 9 w 94"/>
                <a:gd name="T29" fmla="*/ 50 h 84"/>
                <a:gd name="T30" fmla="*/ 6 w 94"/>
                <a:gd name="T31" fmla="*/ 54 h 84"/>
                <a:gd name="T32" fmla="*/ 1 w 94"/>
                <a:gd name="T33" fmla="*/ 47 h 84"/>
                <a:gd name="T34" fmla="*/ 9 w 94"/>
                <a:gd name="T35" fmla="*/ 30 h 84"/>
                <a:gd name="T36" fmla="*/ 12 w 94"/>
                <a:gd name="T37" fmla="*/ 35 h 84"/>
                <a:gd name="T38" fmla="*/ 52 w 94"/>
                <a:gd name="T39" fmla="*/ 30 h 84"/>
                <a:gd name="T40" fmla="*/ 46 w 94"/>
                <a:gd name="T41" fmla="*/ 43 h 84"/>
                <a:gd name="T42" fmla="*/ 33 w 94"/>
                <a:gd name="T43" fmla="*/ 51 h 84"/>
                <a:gd name="T44" fmla="*/ 34 w 94"/>
                <a:gd name="T45" fmla="*/ 53 h 84"/>
                <a:gd name="T46" fmla="*/ 38 w 94"/>
                <a:gd name="T47" fmla="*/ 55 h 84"/>
                <a:gd name="T48" fmla="*/ 28 w 94"/>
                <a:gd name="T49" fmla="*/ 60 h 84"/>
                <a:gd name="T50" fmla="*/ 27 w 94"/>
                <a:gd name="T51" fmla="*/ 62 h 84"/>
                <a:gd name="T52" fmla="*/ 36 w 94"/>
                <a:gd name="T53" fmla="*/ 66 h 84"/>
                <a:gd name="T54" fmla="*/ 35 w 94"/>
                <a:gd name="T55" fmla="*/ 76 h 84"/>
                <a:gd name="T56" fmla="*/ 39 w 94"/>
                <a:gd name="T57" fmla="*/ 76 h 84"/>
                <a:gd name="T58" fmla="*/ 46 w 94"/>
                <a:gd name="T59" fmla="*/ 67 h 84"/>
                <a:gd name="T60" fmla="*/ 48 w 94"/>
                <a:gd name="T61" fmla="*/ 62 h 84"/>
                <a:gd name="T62" fmla="*/ 54 w 94"/>
                <a:gd name="T63" fmla="*/ 61 h 84"/>
                <a:gd name="T64" fmla="*/ 55 w 94"/>
                <a:gd name="T65" fmla="*/ 59 h 84"/>
                <a:gd name="T66" fmla="*/ 50 w 94"/>
                <a:gd name="T67" fmla="*/ 55 h 84"/>
                <a:gd name="T68" fmla="*/ 57 w 94"/>
                <a:gd name="T69" fmla="*/ 50 h 84"/>
                <a:gd name="T70" fmla="*/ 54 w 94"/>
                <a:gd name="T71" fmla="*/ 41 h 84"/>
                <a:gd name="T72" fmla="*/ 55 w 94"/>
                <a:gd name="T73" fmla="*/ 39 h 84"/>
                <a:gd name="T74" fmla="*/ 85 w 94"/>
                <a:gd name="T75" fmla="*/ 41 h 84"/>
                <a:gd name="T76" fmla="*/ 65 w 94"/>
                <a:gd name="T77" fmla="*/ 73 h 84"/>
                <a:gd name="T78" fmla="*/ 60 w 94"/>
                <a:gd name="T79" fmla="*/ 76 h 84"/>
                <a:gd name="T80" fmla="*/ 72 w 94"/>
                <a:gd name="T81" fmla="*/ 83 h 84"/>
                <a:gd name="T82" fmla="*/ 87 w 94"/>
                <a:gd name="T83" fmla="*/ 57 h 84"/>
                <a:gd name="T84" fmla="*/ 93 w 94"/>
                <a:gd name="T85" fmla="*/ 49 h 84"/>
                <a:gd name="T86" fmla="*/ 93 w 94"/>
                <a:gd name="T87" fmla="*/ 33 h 84"/>
                <a:gd name="T88" fmla="*/ 81 w 94"/>
                <a:gd name="T89" fmla="*/ 32 h 84"/>
                <a:gd name="T90" fmla="*/ 52 w 94"/>
                <a:gd name="T91" fmla="*/ 30 h 84"/>
                <a:gd name="T92" fmla="*/ 37 w 94"/>
                <a:gd name="T93" fmla="*/ 43 h 84"/>
                <a:gd name="T94" fmla="*/ 36 w 94"/>
                <a:gd name="T95" fmla="*/ 45 h 84"/>
                <a:gd name="T96" fmla="*/ 30 w 94"/>
                <a:gd name="T97" fmla="*/ 45 h 84"/>
                <a:gd name="T98" fmla="*/ 30 w 94"/>
                <a:gd name="T99" fmla="*/ 43 h 84"/>
                <a:gd name="T100" fmla="*/ 37 w 94"/>
                <a:gd name="T101" fmla="*/ 4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4" h="84">
                  <a:moveTo>
                    <a:pt x="51" y="1"/>
                  </a:moveTo>
                  <a:cubicBezTo>
                    <a:pt x="54" y="1"/>
                    <a:pt x="54" y="6"/>
                    <a:pt x="57" y="8"/>
                  </a:cubicBezTo>
                  <a:cubicBezTo>
                    <a:pt x="60" y="10"/>
                    <a:pt x="65" y="9"/>
                    <a:pt x="69" y="11"/>
                  </a:cubicBezTo>
                  <a:cubicBezTo>
                    <a:pt x="75" y="13"/>
                    <a:pt x="69" y="16"/>
                    <a:pt x="65" y="15"/>
                  </a:cubicBezTo>
                  <a:cubicBezTo>
                    <a:pt x="62" y="15"/>
                    <a:pt x="55" y="13"/>
                    <a:pt x="52" y="14"/>
                  </a:cubicBezTo>
                  <a:cubicBezTo>
                    <a:pt x="49" y="15"/>
                    <a:pt x="47" y="18"/>
                    <a:pt x="46" y="20"/>
                  </a:cubicBezTo>
                  <a:cubicBezTo>
                    <a:pt x="42" y="24"/>
                    <a:pt x="36" y="32"/>
                    <a:pt x="31" y="34"/>
                  </a:cubicBezTo>
                  <a:cubicBezTo>
                    <a:pt x="30" y="35"/>
                    <a:pt x="23" y="39"/>
                    <a:pt x="21" y="37"/>
                  </a:cubicBezTo>
                  <a:cubicBezTo>
                    <a:pt x="20" y="34"/>
                    <a:pt x="24" y="31"/>
                    <a:pt x="25" y="30"/>
                  </a:cubicBezTo>
                  <a:cubicBezTo>
                    <a:pt x="29" y="26"/>
                    <a:pt x="41" y="21"/>
                    <a:pt x="42" y="15"/>
                  </a:cubicBezTo>
                  <a:cubicBezTo>
                    <a:pt x="43" y="10"/>
                    <a:pt x="32" y="9"/>
                    <a:pt x="32" y="4"/>
                  </a:cubicBezTo>
                  <a:cubicBezTo>
                    <a:pt x="34" y="0"/>
                    <a:pt x="40" y="4"/>
                    <a:pt x="44" y="3"/>
                  </a:cubicBezTo>
                  <a:cubicBezTo>
                    <a:pt x="47" y="3"/>
                    <a:pt x="49" y="2"/>
                    <a:pt x="51" y="1"/>
                  </a:cubicBezTo>
                  <a:close/>
                  <a:moveTo>
                    <a:pt x="12" y="35"/>
                  </a:moveTo>
                  <a:cubicBezTo>
                    <a:pt x="11" y="40"/>
                    <a:pt x="10" y="45"/>
                    <a:pt x="9" y="50"/>
                  </a:cubicBezTo>
                  <a:cubicBezTo>
                    <a:pt x="8" y="51"/>
                    <a:pt x="8" y="55"/>
                    <a:pt x="6" y="54"/>
                  </a:cubicBezTo>
                  <a:cubicBezTo>
                    <a:pt x="3" y="54"/>
                    <a:pt x="0" y="50"/>
                    <a:pt x="1" y="47"/>
                  </a:cubicBezTo>
                  <a:cubicBezTo>
                    <a:pt x="3" y="42"/>
                    <a:pt x="6" y="36"/>
                    <a:pt x="9" y="30"/>
                  </a:cubicBezTo>
                  <a:cubicBezTo>
                    <a:pt x="12" y="26"/>
                    <a:pt x="13" y="27"/>
                    <a:pt x="12" y="35"/>
                  </a:cubicBezTo>
                  <a:close/>
                  <a:moveTo>
                    <a:pt x="52" y="30"/>
                  </a:moveTo>
                  <a:cubicBezTo>
                    <a:pt x="46" y="32"/>
                    <a:pt x="49" y="37"/>
                    <a:pt x="46" y="43"/>
                  </a:cubicBezTo>
                  <a:cubicBezTo>
                    <a:pt x="44" y="47"/>
                    <a:pt x="39" y="49"/>
                    <a:pt x="33" y="51"/>
                  </a:cubicBezTo>
                  <a:cubicBezTo>
                    <a:pt x="32" y="52"/>
                    <a:pt x="32" y="53"/>
                    <a:pt x="34" y="53"/>
                  </a:cubicBezTo>
                  <a:cubicBezTo>
                    <a:pt x="35" y="54"/>
                    <a:pt x="37" y="54"/>
                    <a:pt x="38" y="55"/>
                  </a:cubicBezTo>
                  <a:cubicBezTo>
                    <a:pt x="38" y="60"/>
                    <a:pt x="30" y="56"/>
                    <a:pt x="28" y="60"/>
                  </a:cubicBezTo>
                  <a:cubicBezTo>
                    <a:pt x="28" y="61"/>
                    <a:pt x="27" y="61"/>
                    <a:pt x="27" y="62"/>
                  </a:cubicBezTo>
                  <a:cubicBezTo>
                    <a:pt x="29" y="65"/>
                    <a:pt x="34" y="63"/>
                    <a:pt x="36" y="66"/>
                  </a:cubicBezTo>
                  <a:cubicBezTo>
                    <a:pt x="37" y="68"/>
                    <a:pt x="35" y="73"/>
                    <a:pt x="35" y="76"/>
                  </a:cubicBezTo>
                  <a:cubicBezTo>
                    <a:pt x="36" y="78"/>
                    <a:pt x="37" y="77"/>
                    <a:pt x="39" y="76"/>
                  </a:cubicBezTo>
                  <a:cubicBezTo>
                    <a:pt x="41" y="74"/>
                    <a:pt x="45" y="69"/>
                    <a:pt x="46" y="67"/>
                  </a:cubicBezTo>
                  <a:cubicBezTo>
                    <a:pt x="46" y="65"/>
                    <a:pt x="46" y="63"/>
                    <a:pt x="48" y="62"/>
                  </a:cubicBezTo>
                  <a:cubicBezTo>
                    <a:pt x="49" y="61"/>
                    <a:pt x="52" y="62"/>
                    <a:pt x="54" y="61"/>
                  </a:cubicBezTo>
                  <a:cubicBezTo>
                    <a:pt x="56" y="61"/>
                    <a:pt x="56" y="60"/>
                    <a:pt x="55" y="59"/>
                  </a:cubicBezTo>
                  <a:cubicBezTo>
                    <a:pt x="53" y="58"/>
                    <a:pt x="50" y="56"/>
                    <a:pt x="50" y="55"/>
                  </a:cubicBezTo>
                  <a:cubicBezTo>
                    <a:pt x="51" y="53"/>
                    <a:pt x="56" y="53"/>
                    <a:pt x="57" y="50"/>
                  </a:cubicBezTo>
                  <a:cubicBezTo>
                    <a:pt x="57" y="47"/>
                    <a:pt x="52" y="46"/>
                    <a:pt x="54" y="41"/>
                  </a:cubicBezTo>
                  <a:cubicBezTo>
                    <a:pt x="54" y="40"/>
                    <a:pt x="54" y="39"/>
                    <a:pt x="55" y="39"/>
                  </a:cubicBezTo>
                  <a:cubicBezTo>
                    <a:pt x="60" y="36"/>
                    <a:pt x="83" y="36"/>
                    <a:pt x="85" y="41"/>
                  </a:cubicBezTo>
                  <a:cubicBezTo>
                    <a:pt x="89" y="53"/>
                    <a:pt x="77" y="72"/>
                    <a:pt x="65" y="73"/>
                  </a:cubicBezTo>
                  <a:cubicBezTo>
                    <a:pt x="63" y="73"/>
                    <a:pt x="58" y="73"/>
                    <a:pt x="60" y="76"/>
                  </a:cubicBezTo>
                  <a:cubicBezTo>
                    <a:pt x="61" y="80"/>
                    <a:pt x="69" y="84"/>
                    <a:pt x="72" y="83"/>
                  </a:cubicBezTo>
                  <a:cubicBezTo>
                    <a:pt x="78" y="80"/>
                    <a:pt x="84" y="64"/>
                    <a:pt x="87" y="57"/>
                  </a:cubicBezTo>
                  <a:cubicBezTo>
                    <a:pt x="89" y="54"/>
                    <a:pt x="92" y="52"/>
                    <a:pt x="93" y="49"/>
                  </a:cubicBezTo>
                  <a:cubicBezTo>
                    <a:pt x="94" y="45"/>
                    <a:pt x="94" y="35"/>
                    <a:pt x="93" y="33"/>
                  </a:cubicBezTo>
                  <a:cubicBezTo>
                    <a:pt x="91" y="30"/>
                    <a:pt x="88" y="32"/>
                    <a:pt x="81" y="32"/>
                  </a:cubicBezTo>
                  <a:cubicBezTo>
                    <a:pt x="74" y="31"/>
                    <a:pt x="61" y="30"/>
                    <a:pt x="52" y="30"/>
                  </a:cubicBezTo>
                  <a:close/>
                  <a:moveTo>
                    <a:pt x="37" y="43"/>
                  </a:moveTo>
                  <a:cubicBezTo>
                    <a:pt x="37" y="44"/>
                    <a:pt x="37" y="45"/>
                    <a:pt x="36" y="45"/>
                  </a:cubicBezTo>
                  <a:cubicBezTo>
                    <a:pt x="35" y="46"/>
                    <a:pt x="31" y="46"/>
                    <a:pt x="30" y="45"/>
                  </a:cubicBezTo>
                  <a:cubicBezTo>
                    <a:pt x="29" y="44"/>
                    <a:pt x="29" y="44"/>
                    <a:pt x="30" y="43"/>
                  </a:cubicBezTo>
                  <a:cubicBezTo>
                    <a:pt x="31" y="42"/>
                    <a:pt x="36" y="42"/>
                    <a:pt x="37" y="43"/>
                  </a:cubicBezTo>
                  <a:close/>
                </a:path>
              </a:pathLst>
            </a:custGeom>
            <a:grpFill/>
            <a:ln>
              <a:noFill/>
            </a:ln>
          </p:spPr>
          <p:txBody>
            <a:bodyPr anchor="ctr"/>
            <a:lstStyle/>
            <a:p>
              <a:pPr algn="ctr"/>
              <a:endParaRPr/>
            </a:p>
          </p:txBody>
        </p:sp>
        <p:sp>
          <p:nvSpPr>
            <p:cNvPr id="433" name="išļidè"/>
            <p:cNvSpPr/>
            <p:nvPr/>
          </p:nvSpPr>
          <p:spPr bwMode="auto">
            <a:xfrm>
              <a:off x="6592692" y="1530243"/>
              <a:ext cx="106209" cy="100899"/>
            </a:xfrm>
            <a:custGeom>
              <a:avLst/>
              <a:gdLst>
                <a:gd name="T0" fmla="*/ 35 w 76"/>
                <a:gd name="T1" fmla="*/ 0 h 72"/>
                <a:gd name="T2" fmla="*/ 38 w 76"/>
                <a:gd name="T3" fmla="*/ 20 h 72"/>
                <a:gd name="T4" fmla="*/ 38 w 76"/>
                <a:gd name="T5" fmla="*/ 26 h 72"/>
                <a:gd name="T6" fmla="*/ 64 w 76"/>
                <a:gd name="T7" fmla="*/ 31 h 72"/>
                <a:gd name="T8" fmla="*/ 61 w 76"/>
                <a:gd name="T9" fmla="*/ 37 h 72"/>
                <a:gd name="T10" fmla="*/ 36 w 76"/>
                <a:gd name="T11" fmla="*/ 35 h 72"/>
                <a:gd name="T12" fmla="*/ 31 w 76"/>
                <a:gd name="T13" fmla="*/ 44 h 72"/>
                <a:gd name="T14" fmla="*/ 19 w 76"/>
                <a:gd name="T15" fmla="*/ 55 h 72"/>
                <a:gd name="T16" fmla="*/ 10 w 76"/>
                <a:gd name="T17" fmla="*/ 56 h 72"/>
                <a:gd name="T18" fmla="*/ 21 w 76"/>
                <a:gd name="T19" fmla="*/ 45 h 72"/>
                <a:gd name="T20" fmla="*/ 24 w 76"/>
                <a:gd name="T21" fmla="*/ 38 h 72"/>
                <a:gd name="T22" fmla="*/ 0 w 76"/>
                <a:gd name="T23" fmla="*/ 34 h 72"/>
                <a:gd name="T24" fmla="*/ 0 w 76"/>
                <a:gd name="T25" fmla="*/ 34 h 72"/>
                <a:gd name="T26" fmla="*/ 7 w 76"/>
                <a:gd name="T27" fmla="*/ 31 h 72"/>
                <a:gd name="T28" fmla="*/ 25 w 76"/>
                <a:gd name="T29" fmla="*/ 30 h 72"/>
                <a:gd name="T30" fmla="*/ 32 w 76"/>
                <a:gd name="T31" fmla="*/ 14 h 72"/>
                <a:gd name="T32" fmla="*/ 35 w 76"/>
                <a:gd name="T33" fmla="*/ 0 h 72"/>
                <a:gd name="T34" fmla="*/ 52 w 76"/>
                <a:gd name="T35" fmla="*/ 49 h 72"/>
                <a:gd name="T36" fmla="*/ 48 w 76"/>
                <a:gd name="T37" fmla="*/ 50 h 72"/>
                <a:gd name="T38" fmla="*/ 51 w 76"/>
                <a:gd name="T39" fmla="*/ 54 h 72"/>
                <a:gd name="T40" fmla="*/ 55 w 76"/>
                <a:gd name="T41" fmla="*/ 57 h 72"/>
                <a:gd name="T42" fmla="*/ 67 w 76"/>
                <a:gd name="T43" fmla="*/ 69 h 72"/>
                <a:gd name="T44" fmla="*/ 74 w 76"/>
                <a:gd name="T45" fmla="*/ 70 h 72"/>
                <a:gd name="T46" fmla="*/ 72 w 76"/>
                <a:gd name="T47" fmla="*/ 61 h 72"/>
                <a:gd name="T48" fmla="*/ 52 w 76"/>
                <a:gd name="T49" fmla="*/ 49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6" h="72">
                  <a:moveTo>
                    <a:pt x="35" y="0"/>
                  </a:moveTo>
                  <a:cubicBezTo>
                    <a:pt x="42" y="0"/>
                    <a:pt x="40" y="15"/>
                    <a:pt x="38" y="20"/>
                  </a:cubicBezTo>
                  <a:cubicBezTo>
                    <a:pt x="38" y="22"/>
                    <a:pt x="37" y="25"/>
                    <a:pt x="38" y="26"/>
                  </a:cubicBezTo>
                  <a:cubicBezTo>
                    <a:pt x="40" y="28"/>
                    <a:pt x="61" y="30"/>
                    <a:pt x="64" y="31"/>
                  </a:cubicBezTo>
                  <a:cubicBezTo>
                    <a:pt x="68" y="32"/>
                    <a:pt x="68" y="38"/>
                    <a:pt x="61" y="37"/>
                  </a:cubicBezTo>
                  <a:cubicBezTo>
                    <a:pt x="57" y="36"/>
                    <a:pt x="40" y="34"/>
                    <a:pt x="36" y="35"/>
                  </a:cubicBezTo>
                  <a:cubicBezTo>
                    <a:pt x="33" y="36"/>
                    <a:pt x="32" y="41"/>
                    <a:pt x="31" y="44"/>
                  </a:cubicBezTo>
                  <a:cubicBezTo>
                    <a:pt x="28" y="49"/>
                    <a:pt x="24" y="53"/>
                    <a:pt x="19" y="55"/>
                  </a:cubicBezTo>
                  <a:cubicBezTo>
                    <a:pt x="18" y="56"/>
                    <a:pt x="10" y="59"/>
                    <a:pt x="10" y="56"/>
                  </a:cubicBezTo>
                  <a:cubicBezTo>
                    <a:pt x="10" y="54"/>
                    <a:pt x="18" y="49"/>
                    <a:pt x="21" y="45"/>
                  </a:cubicBezTo>
                  <a:cubicBezTo>
                    <a:pt x="24" y="42"/>
                    <a:pt x="26" y="39"/>
                    <a:pt x="24" y="38"/>
                  </a:cubicBezTo>
                  <a:cubicBezTo>
                    <a:pt x="21" y="33"/>
                    <a:pt x="5" y="39"/>
                    <a:pt x="0" y="34"/>
                  </a:cubicBezTo>
                  <a:cubicBezTo>
                    <a:pt x="0" y="34"/>
                    <a:pt x="0" y="34"/>
                    <a:pt x="0" y="34"/>
                  </a:cubicBezTo>
                  <a:cubicBezTo>
                    <a:pt x="1" y="32"/>
                    <a:pt x="5" y="31"/>
                    <a:pt x="7" y="31"/>
                  </a:cubicBezTo>
                  <a:cubicBezTo>
                    <a:pt x="13" y="32"/>
                    <a:pt x="21" y="33"/>
                    <a:pt x="25" y="30"/>
                  </a:cubicBezTo>
                  <a:cubicBezTo>
                    <a:pt x="29" y="27"/>
                    <a:pt x="32" y="20"/>
                    <a:pt x="32" y="14"/>
                  </a:cubicBezTo>
                  <a:cubicBezTo>
                    <a:pt x="33" y="8"/>
                    <a:pt x="29" y="2"/>
                    <a:pt x="35" y="0"/>
                  </a:cubicBezTo>
                  <a:close/>
                  <a:moveTo>
                    <a:pt x="52" y="49"/>
                  </a:moveTo>
                  <a:cubicBezTo>
                    <a:pt x="50" y="49"/>
                    <a:pt x="48" y="48"/>
                    <a:pt x="48" y="50"/>
                  </a:cubicBezTo>
                  <a:cubicBezTo>
                    <a:pt x="48" y="52"/>
                    <a:pt x="49" y="53"/>
                    <a:pt x="51" y="54"/>
                  </a:cubicBezTo>
                  <a:cubicBezTo>
                    <a:pt x="52" y="55"/>
                    <a:pt x="54" y="56"/>
                    <a:pt x="55" y="57"/>
                  </a:cubicBezTo>
                  <a:cubicBezTo>
                    <a:pt x="58" y="61"/>
                    <a:pt x="63" y="66"/>
                    <a:pt x="67" y="69"/>
                  </a:cubicBezTo>
                  <a:cubicBezTo>
                    <a:pt x="68" y="70"/>
                    <a:pt x="72" y="72"/>
                    <a:pt x="74" y="70"/>
                  </a:cubicBezTo>
                  <a:cubicBezTo>
                    <a:pt x="76" y="67"/>
                    <a:pt x="74" y="63"/>
                    <a:pt x="72" y="61"/>
                  </a:cubicBezTo>
                  <a:cubicBezTo>
                    <a:pt x="69" y="58"/>
                    <a:pt x="59" y="51"/>
                    <a:pt x="52" y="49"/>
                  </a:cubicBezTo>
                  <a:close/>
                </a:path>
              </a:pathLst>
            </a:custGeom>
            <a:grpFill/>
            <a:ln>
              <a:noFill/>
            </a:ln>
          </p:spPr>
          <p:txBody>
            <a:bodyPr anchor="ctr"/>
            <a:lstStyle/>
            <a:p>
              <a:pPr algn="ctr"/>
              <a:endParaRPr/>
            </a:p>
          </p:txBody>
        </p:sp>
        <p:sp>
          <p:nvSpPr>
            <p:cNvPr id="434" name="îṥ1íḋè"/>
            <p:cNvSpPr/>
            <p:nvPr/>
          </p:nvSpPr>
          <p:spPr bwMode="auto">
            <a:xfrm>
              <a:off x="5830640" y="920868"/>
              <a:ext cx="98244" cy="83641"/>
            </a:xfrm>
            <a:custGeom>
              <a:avLst/>
              <a:gdLst>
                <a:gd name="T0" fmla="*/ 43 w 70"/>
                <a:gd name="T1" fmla="*/ 9 h 60"/>
                <a:gd name="T2" fmla="*/ 45 w 70"/>
                <a:gd name="T3" fmla="*/ 0 h 60"/>
                <a:gd name="T4" fmla="*/ 62 w 70"/>
                <a:gd name="T5" fmla="*/ 9 h 60"/>
                <a:gd name="T6" fmla="*/ 69 w 70"/>
                <a:gd name="T7" fmla="*/ 26 h 60"/>
                <a:gd name="T8" fmla="*/ 66 w 70"/>
                <a:gd name="T9" fmla="*/ 44 h 60"/>
                <a:gd name="T10" fmla="*/ 54 w 70"/>
                <a:gd name="T11" fmla="*/ 55 h 60"/>
                <a:gd name="T12" fmla="*/ 36 w 70"/>
                <a:gd name="T13" fmla="*/ 60 h 60"/>
                <a:gd name="T14" fmla="*/ 18 w 70"/>
                <a:gd name="T15" fmla="*/ 57 h 60"/>
                <a:gd name="T16" fmla="*/ 5 w 70"/>
                <a:gd name="T17" fmla="*/ 46 h 60"/>
                <a:gd name="T18" fmla="*/ 0 w 70"/>
                <a:gd name="T19" fmla="*/ 30 h 60"/>
                <a:gd name="T20" fmla="*/ 4 w 70"/>
                <a:gd name="T21" fmla="*/ 13 h 60"/>
                <a:gd name="T22" fmla="*/ 18 w 70"/>
                <a:gd name="T23" fmla="*/ 3 h 60"/>
                <a:gd name="T24" fmla="*/ 20 w 70"/>
                <a:gd name="T25" fmla="*/ 11 h 60"/>
                <a:gd name="T26" fmla="*/ 10 w 70"/>
                <a:gd name="T27" fmla="*/ 19 h 60"/>
                <a:gd name="T28" fmla="*/ 8 w 70"/>
                <a:gd name="T29" fmla="*/ 30 h 60"/>
                <a:gd name="T30" fmla="*/ 12 w 70"/>
                <a:gd name="T31" fmla="*/ 43 h 60"/>
                <a:gd name="T32" fmla="*/ 23 w 70"/>
                <a:gd name="T33" fmla="*/ 49 h 60"/>
                <a:gd name="T34" fmla="*/ 36 w 70"/>
                <a:gd name="T35" fmla="*/ 51 h 60"/>
                <a:gd name="T36" fmla="*/ 50 w 70"/>
                <a:gd name="T37" fmla="*/ 47 h 60"/>
                <a:gd name="T38" fmla="*/ 59 w 70"/>
                <a:gd name="T39" fmla="*/ 39 h 60"/>
                <a:gd name="T40" fmla="*/ 62 w 70"/>
                <a:gd name="T41" fmla="*/ 27 h 60"/>
                <a:gd name="T42" fmla="*/ 56 w 70"/>
                <a:gd name="T43" fmla="*/ 15 h 60"/>
                <a:gd name="T44" fmla="*/ 43 w 70"/>
                <a:gd name="T45" fmla="*/ 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60">
                  <a:moveTo>
                    <a:pt x="43" y="9"/>
                  </a:moveTo>
                  <a:cubicBezTo>
                    <a:pt x="45" y="0"/>
                    <a:pt x="45" y="0"/>
                    <a:pt x="45" y="0"/>
                  </a:cubicBezTo>
                  <a:cubicBezTo>
                    <a:pt x="52" y="1"/>
                    <a:pt x="58" y="4"/>
                    <a:pt x="62" y="9"/>
                  </a:cubicBezTo>
                  <a:cubicBezTo>
                    <a:pt x="66" y="13"/>
                    <a:pt x="69" y="19"/>
                    <a:pt x="69" y="26"/>
                  </a:cubicBezTo>
                  <a:cubicBezTo>
                    <a:pt x="70" y="33"/>
                    <a:pt x="69" y="39"/>
                    <a:pt x="66" y="44"/>
                  </a:cubicBezTo>
                  <a:cubicBezTo>
                    <a:pt x="63" y="48"/>
                    <a:pt x="59" y="52"/>
                    <a:pt x="54" y="55"/>
                  </a:cubicBezTo>
                  <a:cubicBezTo>
                    <a:pt x="49" y="58"/>
                    <a:pt x="43" y="59"/>
                    <a:pt x="36" y="60"/>
                  </a:cubicBezTo>
                  <a:cubicBezTo>
                    <a:pt x="29" y="60"/>
                    <a:pt x="23" y="59"/>
                    <a:pt x="18" y="57"/>
                  </a:cubicBezTo>
                  <a:cubicBezTo>
                    <a:pt x="12" y="55"/>
                    <a:pt x="8" y="51"/>
                    <a:pt x="5" y="46"/>
                  </a:cubicBezTo>
                  <a:cubicBezTo>
                    <a:pt x="2" y="42"/>
                    <a:pt x="1" y="36"/>
                    <a:pt x="0" y="30"/>
                  </a:cubicBezTo>
                  <a:cubicBezTo>
                    <a:pt x="0" y="24"/>
                    <a:pt x="1" y="18"/>
                    <a:pt x="4" y="13"/>
                  </a:cubicBezTo>
                  <a:cubicBezTo>
                    <a:pt x="7" y="8"/>
                    <a:pt x="12" y="5"/>
                    <a:pt x="18" y="3"/>
                  </a:cubicBezTo>
                  <a:cubicBezTo>
                    <a:pt x="20" y="11"/>
                    <a:pt x="20" y="11"/>
                    <a:pt x="20" y="11"/>
                  </a:cubicBezTo>
                  <a:cubicBezTo>
                    <a:pt x="16" y="13"/>
                    <a:pt x="12" y="16"/>
                    <a:pt x="10" y="19"/>
                  </a:cubicBezTo>
                  <a:cubicBezTo>
                    <a:pt x="8" y="22"/>
                    <a:pt x="7" y="26"/>
                    <a:pt x="8" y="30"/>
                  </a:cubicBezTo>
                  <a:cubicBezTo>
                    <a:pt x="8" y="35"/>
                    <a:pt x="10" y="39"/>
                    <a:pt x="12" y="43"/>
                  </a:cubicBezTo>
                  <a:cubicBezTo>
                    <a:pt x="15" y="46"/>
                    <a:pt x="18" y="48"/>
                    <a:pt x="23" y="49"/>
                  </a:cubicBezTo>
                  <a:cubicBezTo>
                    <a:pt x="27" y="50"/>
                    <a:pt x="31" y="51"/>
                    <a:pt x="36" y="51"/>
                  </a:cubicBezTo>
                  <a:cubicBezTo>
                    <a:pt x="41" y="50"/>
                    <a:pt x="46" y="49"/>
                    <a:pt x="50" y="47"/>
                  </a:cubicBezTo>
                  <a:cubicBezTo>
                    <a:pt x="54" y="45"/>
                    <a:pt x="57" y="42"/>
                    <a:pt x="59" y="39"/>
                  </a:cubicBezTo>
                  <a:cubicBezTo>
                    <a:pt x="61" y="35"/>
                    <a:pt x="62" y="31"/>
                    <a:pt x="62" y="27"/>
                  </a:cubicBezTo>
                  <a:cubicBezTo>
                    <a:pt x="61" y="22"/>
                    <a:pt x="60" y="18"/>
                    <a:pt x="56" y="15"/>
                  </a:cubicBezTo>
                  <a:cubicBezTo>
                    <a:pt x="53" y="12"/>
                    <a:pt x="49" y="10"/>
                    <a:pt x="43" y="9"/>
                  </a:cubicBezTo>
                  <a:close/>
                </a:path>
              </a:pathLst>
            </a:custGeom>
            <a:grpFill/>
            <a:ln>
              <a:noFill/>
            </a:ln>
          </p:spPr>
          <p:txBody>
            <a:bodyPr anchor="ctr"/>
            <a:lstStyle/>
            <a:p>
              <a:pPr algn="ctr"/>
              <a:endParaRPr/>
            </a:p>
          </p:txBody>
        </p:sp>
        <p:sp>
          <p:nvSpPr>
            <p:cNvPr id="435" name="îṥļíďè"/>
            <p:cNvSpPr/>
            <p:nvPr/>
          </p:nvSpPr>
          <p:spPr bwMode="auto">
            <a:xfrm>
              <a:off x="5827985" y="819969"/>
              <a:ext cx="99572" cy="75673"/>
            </a:xfrm>
            <a:custGeom>
              <a:avLst/>
              <a:gdLst>
                <a:gd name="T0" fmla="*/ 70 w 75"/>
                <a:gd name="T1" fmla="*/ 57 h 57"/>
                <a:gd name="T2" fmla="*/ 0 w 75"/>
                <a:gd name="T3" fmla="*/ 51 h 57"/>
                <a:gd name="T4" fmla="*/ 5 w 75"/>
                <a:gd name="T5" fmla="*/ 0 h 57"/>
                <a:gd name="T6" fmla="*/ 13 w 75"/>
                <a:gd name="T7" fmla="*/ 0 h 57"/>
                <a:gd name="T8" fmla="*/ 9 w 75"/>
                <a:gd name="T9" fmla="*/ 42 h 57"/>
                <a:gd name="T10" fmla="*/ 31 w 75"/>
                <a:gd name="T11" fmla="*/ 43 h 57"/>
                <a:gd name="T12" fmla="*/ 34 w 75"/>
                <a:gd name="T13" fmla="*/ 6 h 57"/>
                <a:gd name="T14" fmla="*/ 42 w 75"/>
                <a:gd name="T15" fmla="*/ 6 h 57"/>
                <a:gd name="T16" fmla="*/ 39 w 75"/>
                <a:gd name="T17" fmla="*/ 44 h 57"/>
                <a:gd name="T18" fmla="*/ 62 w 75"/>
                <a:gd name="T19" fmla="*/ 47 h 57"/>
                <a:gd name="T20" fmla="*/ 66 w 75"/>
                <a:gd name="T21" fmla="*/ 3 h 57"/>
                <a:gd name="T22" fmla="*/ 75 w 75"/>
                <a:gd name="T23" fmla="*/ 5 h 57"/>
                <a:gd name="T24" fmla="*/ 70 w 75"/>
                <a:gd name="T25"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5" h="57">
                  <a:moveTo>
                    <a:pt x="70" y="57"/>
                  </a:moveTo>
                  <a:lnTo>
                    <a:pt x="0" y="51"/>
                  </a:lnTo>
                  <a:lnTo>
                    <a:pt x="5" y="0"/>
                  </a:lnTo>
                  <a:lnTo>
                    <a:pt x="13" y="0"/>
                  </a:lnTo>
                  <a:lnTo>
                    <a:pt x="9" y="42"/>
                  </a:lnTo>
                  <a:lnTo>
                    <a:pt x="31" y="43"/>
                  </a:lnTo>
                  <a:lnTo>
                    <a:pt x="34" y="6"/>
                  </a:lnTo>
                  <a:lnTo>
                    <a:pt x="42" y="6"/>
                  </a:lnTo>
                  <a:lnTo>
                    <a:pt x="39" y="44"/>
                  </a:lnTo>
                  <a:lnTo>
                    <a:pt x="62" y="47"/>
                  </a:lnTo>
                  <a:lnTo>
                    <a:pt x="66" y="3"/>
                  </a:lnTo>
                  <a:lnTo>
                    <a:pt x="75" y="5"/>
                  </a:lnTo>
                  <a:lnTo>
                    <a:pt x="70" y="57"/>
                  </a:lnTo>
                  <a:close/>
                </a:path>
              </a:pathLst>
            </a:custGeom>
            <a:grpFill/>
            <a:ln>
              <a:noFill/>
            </a:ln>
          </p:spPr>
          <p:txBody>
            <a:bodyPr anchor="ctr"/>
            <a:lstStyle/>
            <a:p>
              <a:pPr algn="ctr"/>
              <a:endParaRPr/>
            </a:p>
          </p:txBody>
        </p:sp>
        <p:sp>
          <p:nvSpPr>
            <p:cNvPr id="436" name="iŝlíďê"/>
            <p:cNvSpPr/>
            <p:nvPr/>
          </p:nvSpPr>
          <p:spPr bwMode="auto">
            <a:xfrm>
              <a:off x="5838606" y="707121"/>
              <a:ext cx="106209" cy="95588"/>
            </a:xfrm>
            <a:custGeom>
              <a:avLst/>
              <a:gdLst>
                <a:gd name="T0" fmla="*/ 67 w 80"/>
                <a:gd name="T1" fmla="*/ 72 h 72"/>
                <a:gd name="T2" fmla="*/ 0 w 80"/>
                <a:gd name="T3" fmla="*/ 55 h 72"/>
                <a:gd name="T4" fmla="*/ 2 w 80"/>
                <a:gd name="T5" fmla="*/ 45 h 72"/>
                <a:gd name="T6" fmla="*/ 64 w 80"/>
                <a:gd name="T7" fmla="*/ 22 h 72"/>
                <a:gd name="T8" fmla="*/ 10 w 80"/>
                <a:gd name="T9" fmla="*/ 10 h 72"/>
                <a:gd name="T10" fmla="*/ 12 w 80"/>
                <a:gd name="T11" fmla="*/ 0 h 72"/>
                <a:gd name="T12" fmla="*/ 80 w 80"/>
                <a:gd name="T13" fmla="*/ 18 h 72"/>
                <a:gd name="T14" fmla="*/ 78 w 80"/>
                <a:gd name="T15" fmla="*/ 27 h 72"/>
                <a:gd name="T16" fmla="*/ 15 w 80"/>
                <a:gd name="T17" fmla="*/ 50 h 72"/>
                <a:gd name="T18" fmla="*/ 70 w 80"/>
                <a:gd name="T19" fmla="*/ 62 h 72"/>
                <a:gd name="T20" fmla="*/ 67 w 80"/>
                <a:gd name="T2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72">
                  <a:moveTo>
                    <a:pt x="67" y="72"/>
                  </a:moveTo>
                  <a:lnTo>
                    <a:pt x="0" y="55"/>
                  </a:lnTo>
                  <a:lnTo>
                    <a:pt x="2" y="45"/>
                  </a:lnTo>
                  <a:lnTo>
                    <a:pt x="64" y="22"/>
                  </a:lnTo>
                  <a:lnTo>
                    <a:pt x="10" y="10"/>
                  </a:lnTo>
                  <a:lnTo>
                    <a:pt x="12" y="0"/>
                  </a:lnTo>
                  <a:lnTo>
                    <a:pt x="80" y="18"/>
                  </a:lnTo>
                  <a:lnTo>
                    <a:pt x="78" y="27"/>
                  </a:lnTo>
                  <a:lnTo>
                    <a:pt x="15" y="50"/>
                  </a:lnTo>
                  <a:lnTo>
                    <a:pt x="70" y="62"/>
                  </a:lnTo>
                  <a:lnTo>
                    <a:pt x="67" y="72"/>
                  </a:lnTo>
                  <a:close/>
                </a:path>
              </a:pathLst>
            </a:custGeom>
            <a:grpFill/>
            <a:ln>
              <a:noFill/>
            </a:ln>
          </p:spPr>
          <p:txBody>
            <a:bodyPr anchor="ctr"/>
            <a:lstStyle/>
            <a:p>
              <a:pPr algn="ctr"/>
              <a:endParaRPr/>
            </a:p>
          </p:txBody>
        </p:sp>
        <p:sp>
          <p:nvSpPr>
            <p:cNvPr id="437" name="î$ḷîďe"/>
            <p:cNvSpPr/>
            <p:nvPr/>
          </p:nvSpPr>
          <p:spPr bwMode="auto">
            <a:xfrm>
              <a:off x="5862502" y="606223"/>
              <a:ext cx="102228" cy="74347"/>
            </a:xfrm>
            <a:custGeom>
              <a:avLst/>
              <a:gdLst>
                <a:gd name="T0" fmla="*/ 74 w 77"/>
                <a:gd name="T1" fmla="*/ 56 h 56"/>
                <a:gd name="T2" fmla="*/ 16 w 77"/>
                <a:gd name="T3" fmla="*/ 33 h 56"/>
                <a:gd name="T4" fmla="*/ 8 w 77"/>
                <a:gd name="T5" fmla="*/ 54 h 56"/>
                <a:gd name="T6" fmla="*/ 0 w 77"/>
                <a:gd name="T7" fmla="*/ 51 h 56"/>
                <a:gd name="T8" fmla="*/ 20 w 77"/>
                <a:gd name="T9" fmla="*/ 0 h 56"/>
                <a:gd name="T10" fmla="*/ 28 w 77"/>
                <a:gd name="T11" fmla="*/ 3 h 56"/>
                <a:gd name="T12" fmla="*/ 19 w 77"/>
                <a:gd name="T13" fmla="*/ 25 h 56"/>
                <a:gd name="T14" fmla="*/ 77 w 77"/>
                <a:gd name="T15" fmla="*/ 48 h 56"/>
                <a:gd name="T16" fmla="*/ 74 w 77"/>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7" h="56">
                  <a:moveTo>
                    <a:pt x="74" y="56"/>
                  </a:moveTo>
                  <a:lnTo>
                    <a:pt x="16" y="33"/>
                  </a:lnTo>
                  <a:lnTo>
                    <a:pt x="8" y="54"/>
                  </a:lnTo>
                  <a:lnTo>
                    <a:pt x="0" y="51"/>
                  </a:lnTo>
                  <a:lnTo>
                    <a:pt x="20" y="0"/>
                  </a:lnTo>
                  <a:lnTo>
                    <a:pt x="28" y="3"/>
                  </a:lnTo>
                  <a:lnTo>
                    <a:pt x="19" y="25"/>
                  </a:lnTo>
                  <a:lnTo>
                    <a:pt x="77" y="48"/>
                  </a:lnTo>
                  <a:lnTo>
                    <a:pt x="74" y="56"/>
                  </a:lnTo>
                  <a:close/>
                </a:path>
              </a:pathLst>
            </a:custGeom>
            <a:grpFill/>
            <a:ln>
              <a:noFill/>
            </a:ln>
          </p:spPr>
          <p:txBody>
            <a:bodyPr anchor="ctr"/>
            <a:lstStyle/>
            <a:p>
              <a:pPr algn="ctr"/>
              <a:endParaRPr/>
            </a:p>
          </p:txBody>
        </p:sp>
        <p:sp>
          <p:nvSpPr>
            <p:cNvPr id="438" name="íšḷïḋè"/>
            <p:cNvSpPr/>
            <p:nvPr/>
          </p:nvSpPr>
          <p:spPr bwMode="auto">
            <a:xfrm>
              <a:off x="5902332" y="518602"/>
              <a:ext cx="122140" cy="102227"/>
            </a:xfrm>
            <a:custGeom>
              <a:avLst/>
              <a:gdLst>
                <a:gd name="T0" fmla="*/ 58 w 88"/>
                <a:gd name="T1" fmla="*/ 73 h 73"/>
                <a:gd name="T2" fmla="*/ 0 w 88"/>
                <a:gd name="T3" fmla="*/ 40 h 73"/>
                <a:gd name="T4" fmla="*/ 15 w 88"/>
                <a:gd name="T5" fmla="*/ 14 h 73"/>
                <a:gd name="T6" fmla="*/ 23 w 88"/>
                <a:gd name="T7" fmla="*/ 3 h 73"/>
                <a:gd name="T8" fmla="*/ 33 w 88"/>
                <a:gd name="T9" fmla="*/ 0 h 73"/>
                <a:gd name="T10" fmla="*/ 43 w 88"/>
                <a:gd name="T11" fmla="*/ 3 h 73"/>
                <a:gd name="T12" fmla="*/ 51 w 88"/>
                <a:gd name="T13" fmla="*/ 13 h 73"/>
                <a:gd name="T14" fmla="*/ 49 w 88"/>
                <a:gd name="T15" fmla="*/ 28 h 73"/>
                <a:gd name="T16" fmla="*/ 55 w 88"/>
                <a:gd name="T17" fmla="*/ 25 h 73"/>
                <a:gd name="T18" fmla="*/ 66 w 88"/>
                <a:gd name="T19" fmla="*/ 23 h 73"/>
                <a:gd name="T20" fmla="*/ 88 w 88"/>
                <a:gd name="T21" fmla="*/ 22 h 73"/>
                <a:gd name="T22" fmla="*/ 82 w 88"/>
                <a:gd name="T23" fmla="*/ 32 h 73"/>
                <a:gd name="T24" fmla="*/ 66 w 88"/>
                <a:gd name="T25" fmla="*/ 33 h 73"/>
                <a:gd name="T26" fmla="*/ 54 w 88"/>
                <a:gd name="T27" fmla="*/ 33 h 73"/>
                <a:gd name="T28" fmla="*/ 48 w 88"/>
                <a:gd name="T29" fmla="*/ 35 h 73"/>
                <a:gd name="T30" fmla="*/ 45 w 88"/>
                <a:gd name="T31" fmla="*/ 38 h 73"/>
                <a:gd name="T32" fmla="*/ 42 w 88"/>
                <a:gd name="T33" fmla="*/ 42 h 73"/>
                <a:gd name="T34" fmla="*/ 37 w 88"/>
                <a:gd name="T35" fmla="*/ 51 h 73"/>
                <a:gd name="T36" fmla="*/ 63 w 88"/>
                <a:gd name="T37" fmla="*/ 66 h 73"/>
                <a:gd name="T38" fmla="*/ 58 w 88"/>
                <a:gd name="T39" fmla="*/ 73 h 73"/>
                <a:gd name="T40" fmla="*/ 30 w 88"/>
                <a:gd name="T41" fmla="*/ 47 h 73"/>
                <a:gd name="T42" fmla="*/ 40 w 88"/>
                <a:gd name="T43" fmla="*/ 30 h 73"/>
                <a:gd name="T44" fmla="*/ 43 w 88"/>
                <a:gd name="T45" fmla="*/ 22 h 73"/>
                <a:gd name="T46" fmla="*/ 43 w 88"/>
                <a:gd name="T47" fmla="*/ 15 h 73"/>
                <a:gd name="T48" fmla="*/ 38 w 88"/>
                <a:gd name="T49" fmla="*/ 11 h 73"/>
                <a:gd name="T50" fmla="*/ 30 w 88"/>
                <a:gd name="T51" fmla="*/ 10 h 73"/>
                <a:gd name="T52" fmla="*/ 22 w 88"/>
                <a:gd name="T53" fmla="*/ 17 h 73"/>
                <a:gd name="T54" fmla="*/ 11 w 88"/>
                <a:gd name="T55" fmla="*/ 36 h 73"/>
                <a:gd name="T56" fmla="*/ 30 w 88"/>
                <a:gd name="T57" fmla="*/ 47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8" h="73">
                  <a:moveTo>
                    <a:pt x="58" y="73"/>
                  </a:moveTo>
                  <a:cubicBezTo>
                    <a:pt x="0" y="40"/>
                    <a:pt x="0" y="40"/>
                    <a:pt x="0" y="40"/>
                  </a:cubicBezTo>
                  <a:cubicBezTo>
                    <a:pt x="15" y="14"/>
                    <a:pt x="15" y="14"/>
                    <a:pt x="15" y="14"/>
                  </a:cubicBezTo>
                  <a:cubicBezTo>
                    <a:pt x="18" y="9"/>
                    <a:pt x="21" y="5"/>
                    <a:pt x="23" y="3"/>
                  </a:cubicBezTo>
                  <a:cubicBezTo>
                    <a:pt x="26" y="1"/>
                    <a:pt x="29" y="0"/>
                    <a:pt x="33" y="0"/>
                  </a:cubicBezTo>
                  <a:cubicBezTo>
                    <a:pt x="36" y="0"/>
                    <a:pt x="40" y="1"/>
                    <a:pt x="43" y="3"/>
                  </a:cubicBezTo>
                  <a:cubicBezTo>
                    <a:pt x="47" y="5"/>
                    <a:pt x="50" y="8"/>
                    <a:pt x="51" y="13"/>
                  </a:cubicBezTo>
                  <a:cubicBezTo>
                    <a:pt x="52" y="17"/>
                    <a:pt x="52" y="22"/>
                    <a:pt x="49" y="28"/>
                  </a:cubicBezTo>
                  <a:cubicBezTo>
                    <a:pt x="51" y="27"/>
                    <a:pt x="53" y="26"/>
                    <a:pt x="55" y="25"/>
                  </a:cubicBezTo>
                  <a:cubicBezTo>
                    <a:pt x="58" y="24"/>
                    <a:pt x="62" y="23"/>
                    <a:pt x="66" y="23"/>
                  </a:cubicBezTo>
                  <a:cubicBezTo>
                    <a:pt x="88" y="22"/>
                    <a:pt x="88" y="22"/>
                    <a:pt x="88" y="22"/>
                  </a:cubicBezTo>
                  <a:cubicBezTo>
                    <a:pt x="82" y="32"/>
                    <a:pt x="82" y="32"/>
                    <a:pt x="82" y="32"/>
                  </a:cubicBezTo>
                  <a:cubicBezTo>
                    <a:pt x="66" y="33"/>
                    <a:pt x="66" y="33"/>
                    <a:pt x="66" y="33"/>
                  </a:cubicBezTo>
                  <a:cubicBezTo>
                    <a:pt x="61" y="33"/>
                    <a:pt x="57" y="33"/>
                    <a:pt x="54" y="33"/>
                  </a:cubicBezTo>
                  <a:cubicBezTo>
                    <a:pt x="52" y="34"/>
                    <a:pt x="50" y="34"/>
                    <a:pt x="48" y="35"/>
                  </a:cubicBezTo>
                  <a:cubicBezTo>
                    <a:pt x="47" y="36"/>
                    <a:pt x="46" y="37"/>
                    <a:pt x="45" y="38"/>
                  </a:cubicBezTo>
                  <a:cubicBezTo>
                    <a:pt x="44" y="38"/>
                    <a:pt x="43" y="40"/>
                    <a:pt x="42" y="42"/>
                  </a:cubicBezTo>
                  <a:cubicBezTo>
                    <a:pt x="37" y="51"/>
                    <a:pt x="37" y="51"/>
                    <a:pt x="37" y="51"/>
                  </a:cubicBezTo>
                  <a:cubicBezTo>
                    <a:pt x="63" y="66"/>
                    <a:pt x="63" y="66"/>
                    <a:pt x="63" y="66"/>
                  </a:cubicBezTo>
                  <a:cubicBezTo>
                    <a:pt x="58" y="73"/>
                    <a:pt x="58" y="73"/>
                    <a:pt x="58" y="73"/>
                  </a:cubicBezTo>
                  <a:close/>
                  <a:moveTo>
                    <a:pt x="30" y="47"/>
                  </a:moveTo>
                  <a:cubicBezTo>
                    <a:pt x="40" y="30"/>
                    <a:pt x="40" y="30"/>
                    <a:pt x="40" y="30"/>
                  </a:cubicBezTo>
                  <a:cubicBezTo>
                    <a:pt x="42" y="27"/>
                    <a:pt x="43" y="24"/>
                    <a:pt x="43" y="22"/>
                  </a:cubicBezTo>
                  <a:cubicBezTo>
                    <a:pt x="44" y="19"/>
                    <a:pt x="44" y="17"/>
                    <a:pt x="43" y="15"/>
                  </a:cubicBezTo>
                  <a:cubicBezTo>
                    <a:pt x="42" y="13"/>
                    <a:pt x="40" y="12"/>
                    <a:pt x="38" y="11"/>
                  </a:cubicBezTo>
                  <a:cubicBezTo>
                    <a:pt x="35" y="9"/>
                    <a:pt x="33" y="9"/>
                    <a:pt x="30" y="10"/>
                  </a:cubicBezTo>
                  <a:cubicBezTo>
                    <a:pt x="27" y="11"/>
                    <a:pt x="24" y="13"/>
                    <a:pt x="22" y="17"/>
                  </a:cubicBezTo>
                  <a:cubicBezTo>
                    <a:pt x="11" y="36"/>
                    <a:pt x="11" y="36"/>
                    <a:pt x="11" y="36"/>
                  </a:cubicBezTo>
                  <a:lnTo>
                    <a:pt x="30" y="47"/>
                  </a:lnTo>
                  <a:close/>
                </a:path>
              </a:pathLst>
            </a:custGeom>
            <a:grpFill/>
            <a:ln>
              <a:noFill/>
            </a:ln>
          </p:spPr>
          <p:txBody>
            <a:bodyPr anchor="ctr"/>
            <a:lstStyle/>
            <a:p>
              <a:pPr algn="ctr"/>
              <a:endParaRPr/>
            </a:p>
          </p:txBody>
        </p:sp>
        <p:sp>
          <p:nvSpPr>
            <p:cNvPr id="439" name="ïSľiḋè"/>
            <p:cNvSpPr/>
            <p:nvPr/>
          </p:nvSpPr>
          <p:spPr bwMode="auto">
            <a:xfrm>
              <a:off x="5978006" y="445582"/>
              <a:ext cx="103554" cy="95588"/>
            </a:xfrm>
            <a:custGeom>
              <a:avLst/>
              <a:gdLst>
                <a:gd name="T0" fmla="*/ 36 w 75"/>
                <a:gd name="T1" fmla="*/ 69 h 69"/>
                <a:gd name="T2" fmla="*/ 0 w 75"/>
                <a:gd name="T3" fmla="*/ 7 h 69"/>
                <a:gd name="T4" fmla="*/ 6 w 75"/>
                <a:gd name="T5" fmla="*/ 0 h 69"/>
                <a:gd name="T6" fmla="*/ 75 w 75"/>
                <a:gd name="T7" fmla="*/ 20 h 69"/>
                <a:gd name="T8" fmla="*/ 69 w 75"/>
                <a:gd name="T9" fmla="*/ 28 h 69"/>
                <a:gd name="T10" fmla="*/ 48 w 75"/>
                <a:gd name="T11" fmla="*/ 22 h 69"/>
                <a:gd name="T12" fmla="*/ 31 w 75"/>
                <a:gd name="T13" fmla="*/ 43 h 69"/>
                <a:gd name="T14" fmla="*/ 42 w 75"/>
                <a:gd name="T15" fmla="*/ 62 h 69"/>
                <a:gd name="T16" fmla="*/ 36 w 75"/>
                <a:gd name="T17" fmla="*/ 69 h 69"/>
                <a:gd name="T18" fmla="*/ 27 w 75"/>
                <a:gd name="T19" fmla="*/ 37 h 69"/>
                <a:gd name="T20" fmla="*/ 41 w 75"/>
                <a:gd name="T21" fmla="*/ 19 h 69"/>
                <a:gd name="T22" fmla="*/ 22 w 75"/>
                <a:gd name="T23" fmla="*/ 13 h 69"/>
                <a:gd name="T24" fmla="*/ 8 w 75"/>
                <a:gd name="T25" fmla="*/ 8 h 69"/>
                <a:gd name="T26" fmla="*/ 16 w 75"/>
                <a:gd name="T27" fmla="*/ 19 h 69"/>
                <a:gd name="T28" fmla="*/ 27 w 75"/>
                <a:gd name="T29" fmla="*/ 3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5" h="69">
                  <a:moveTo>
                    <a:pt x="36" y="69"/>
                  </a:moveTo>
                  <a:cubicBezTo>
                    <a:pt x="0" y="7"/>
                    <a:pt x="0" y="7"/>
                    <a:pt x="0" y="7"/>
                  </a:cubicBezTo>
                  <a:cubicBezTo>
                    <a:pt x="6" y="0"/>
                    <a:pt x="6" y="0"/>
                    <a:pt x="6" y="0"/>
                  </a:cubicBezTo>
                  <a:cubicBezTo>
                    <a:pt x="75" y="20"/>
                    <a:pt x="75" y="20"/>
                    <a:pt x="75" y="20"/>
                  </a:cubicBezTo>
                  <a:cubicBezTo>
                    <a:pt x="69" y="28"/>
                    <a:pt x="69" y="28"/>
                    <a:pt x="69" y="28"/>
                  </a:cubicBezTo>
                  <a:cubicBezTo>
                    <a:pt x="48" y="22"/>
                    <a:pt x="48" y="22"/>
                    <a:pt x="48" y="22"/>
                  </a:cubicBezTo>
                  <a:cubicBezTo>
                    <a:pt x="31" y="43"/>
                    <a:pt x="31" y="43"/>
                    <a:pt x="31" y="43"/>
                  </a:cubicBezTo>
                  <a:cubicBezTo>
                    <a:pt x="42" y="62"/>
                    <a:pt x="42" y="62"/>
                    <a:pt x="42" y="62"/>
                  </a:cubicBezTo>
                  <a:cubicBezTo>
                    <a:pt x="36" y="69"/>
                    <a:pt x="36" y="69"/>
                    <a:pt x="36" y="69"/>
                  </a:cubicBezTo>
                  <a:close/>
                  <a:moveTo>
                    <a:pt x="27" y="37"/>
                  </a:moveTo>
                  <a:cubicBezTo>
                    <a:pt x="41" y="19"/>
                    <a:pt x="41" y="19"/>
                    <a:pt x="41" y="19"/>
                  </a:cubicBezTo>
                  <a:cubicBezTo>
                    <a:pt x="22" y="13"/>
                    <a:pt x="22" y="13"/>
                    <a:pt x="22" y="13"/>
                  </a:cubicBezTo>
                  <a:cubicBezTo>
                    <a:pt x="16" y="11"/>
                    <a:pt x="12" y="9"/>
                    <a:pt x="8" y="8"/>
                  </a:cubicBezTo>
                  <a:cubicBezTo>
                    <a:pt x="11" y="11"/>
                    <a:pt x="14" y="15"/>
                    <a:pt x="16" y="19"/>
                  </a:cubicBezTo>
                  <a:lnTo>
                    <a:pt x="27" y="37"/>
                  </a:lnTo>
                  <a:close/>
                </a:path>
              </a:pathLst>
            </a:custGeom>
            <a:grpFill/>
            <a:ln>
              <a:noFill/>
            </a:ln>
          </p:spPr>
          <p:txBody>
            <a:bodyPr anchor="ctr"/>
            <a:lstStyle/>
            <a:p>
              <a:pPr algn="ctr"/>
              <a:endParaRPr/>
            </a:p>
          </p:txBody>
        </p:sp>
        <p:sp>
          <p:nvSpPr>
            <p:cNvPr id="440" name="îṥliḓè"/>
            <p:cNvSpPr/>
            <p:nvPr/>
          </p:nvSpPr>
          <p:spPr bwMode="auto">
            <a:xfrm>
              <a:off x="6029783" y="383184"/>
              <a:ext cx="106209" cy="77002"/>
            </a:xfrm>
            <a:custGeom>
              <a:avLst/>
              <a:gdLst>
                <a:gd name="T0" fmla="*/ 48 w 80"/>
                <a:gd name="T1" fmla="*/ 58 h 58"/>
                <a:gd name="T2" fmla="*/ 0 w 80"/>
                <a:gd name="T3" fmla="*/ 7 h 58"/>
                <a:gd name="T4" fmla="*/ 7 w 80"/>
                <a:gd name="T5" fmla="*/ 0 h 58"/>
                <a:gd name="T6" fmla="*/ 49 w 80"/>
                <a:gd name="T7" fmla="*/ 46 h 58"/>
                <a:gd name="T8" fmla="*/ 74 w 80"/>
                <a:gd name="T9" fmla="*/ 23 h 58"/>
                <a:gd name="T10" fmla="*/ 80 w 80"/>
                <a:gd name="T11" fmla="*/ 29 h 58"/>
                <a:gd name="T12" fmla="*/ 48 w 8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80" h="58">
                  <a:moveTo>
                    <a:pt x="48" y="58"/>
                  </a:moveTo>
                  <a:lnTo>
                    <a:pt x="0" y="7"/>
                  </a:lnTo>
                  <a:lnTo>
                    <a:pt x="7" y="0"/>
                  </a:lnTo>
                  <a:lnTo>
                    <a:pt x="49" y="46"/>
                  </a:lnTo>
                  <a:lnTo>
                    <a:pt x="74" y="23"/>
                  </a:lnTo>
                  <a:lnTo>
                    <a:pt x="80" y="29"/>
                  </a:lnTo>
                  <a:lnTo>
                    <a:pt x="48" y="58"/>
                  </a:lnTo>
                  <a:close/>
                </a:path>
              </a:pathLst>
            </a:custGeom>
            <a:grpFill/>
            <a:ln>
              <a:noFill/>
            </a:ln>
          </p:spPr>
          <p:txBody>
            <a:bodyPr anchor="ctr"/>
            <a:lstStyle/>
            <a:p>
              <a:pPr algn="ctr"/>
              <a:endParaRPr/>
            </a:p>
          </p:txBody>
        </p:sp>
        <p:sp>
          <p:nvSpPr>
            <p:cNvPr id="441" name="íšļîďe"/>
            <p:cNvSpPr/>
            <p:nvPr/>
          </p:nvSpPr>
          <p:spPr bwMode="auto">
            <a:xfrm>
              <a:off x="6170509" y="258389"/>
              <a:ext cx="88952" cy="95588"/>
            </a:xfrm>
            <a:custGeom>
              <a:avLst/>
              <a:gdLst>
                <a:gd name="T0" fmla="*/ 13 w 64"/>
                <a:gd name="T1" fmla="*/ 58 h 69"/>
                <a:gd name="T2" fmla="*/ 20 w 64"/>
                <a:gd name="T3" fmla="*/ 53 h 69"/>
                <a:gd name="T4" fmla="*/ 27 w 64"/>
                <a:gd name="T5" fmla="*/ 59 h 69"/>
                <a:gd name="T6" fmla="*/ 35 w 64"/>
                <a:gd name="T7" fmla="*/ 60 h 69"/>
                <a:gd name="T8" fmla="*/ 45 w 64"/>
                <a:gd name="T9" fmla="*/ 57 h 69"/>
                <a:gd name="T10" fmla="*/ 52 w 64"/>
                <a:gd name="T11" fmla="*/ 51 h 69"/>
                <a:gd name="T12" fmla="*/ 55 w 64"/>
                <a:gd name="T13" fmla="*/ 45 h 69"/>
                <a:gd name="T14" fmla="*/ 54 w 64"/>
                <a:gd name="T15" fmla="*/ 39 h 69"/>
                <a:gd name="T16" fmla="*/ 50 w 64"/>
                <a:gd name="T17" fmla="*/ 35 h 69"/>
                <a:gd name="T18" fmla="*/ 43 w 64"/>
                <a:gd name="T19" fmla="*/ 35 h 69"/>
                <a:gd name="T20" fmla="*/ 31 w 64"/>
                <a:gd name="T21" fmla="*/ 38 h 69"/>
                <a:gd name="T22" fmla="*/ 17 w 64"/>
                <a:gd name="T23" fmla="*/ 40 h 69"/>
                <a:gd name="T24" fmla="*/ 8 w 64"/>
                <a:gd name="T25" fmla="*/ 38 h 69"/>
                <a:gd name="T26" fmla="*/ 2 w 64"/>
                <a:gd name="T27" fmla="*/ 32 h 69"/>
                <a:gd name="T28" fmla="*/ 0 w 64"/>
                <a:gd name="T29" fmla="*/ 22 h 69"/>
                <a:gd name="T30" fmla="*/ 4 w 64"/>
                <a:gd name="T31" fmla="*/ 12 h 69"/>
                <a:gd name="T32" fmla="*/ 14 w 64"/>
                <a:gd name="T33" fmla="*/ 4 h 69"/>
                <a:gd name="T34" fmla="*/ 26 w 64"/>
                <a:gd name="T35" fmla="*/ 0 h 69"/>
                <a:gd name="T36" fmla="*/ 37 w 64"/>
                <a:gd name="T37" fmla="*/ 2 h 69"/>
                <a:gd name="T38" fmla="*/ 45 w 64"/>
                <a:gd name="T39" fmla="*/ 10 h 69"/>
                <a:gd name="T40" fmla="*/ 38 w 64"/>
                <a:gd name="T41" fmla="*/ 14 h 69"/>
                <a:gd name="T42" fmla="*/ 29 w 64"/>
                <a:gd name="T43" fmla="*/ 8 h 69"/>
                <a:gd name="T44" fmla="*/ 18 w 64"/>
                <a:gd name="T45" fmla="*/ 11 h 69"/>
                <a:gd name="T46" fmla="*/ 9 w 64"/>
                <a:gd name="T47" fmla="*/ 19 h 69"/>
                <a:gd name="T48" fmla="*/ 9 w 64"/>
                <a:gd name="T49" fmla="*/ 27 h 69"/>
                <a:gd name="T50" fmla="*/ 14 w 64"/>
                <a:gd name="T51" fmla="*/ 31 h 69"/>
                <a:gd name="T52" fmla="*/ 28 w 64"/>
                <a:gd name="T53" fmla="*/ 29 h 69"/>
                <a:gd name="T54" fmla="*/ 43 w 64"/>
                <a:gd name="T55" fmla="*/ 26 h 69"/>
                <a:gd name="T56" fmla="*/ 54 w 64"/>
                <a:gd name="T57" fmla="*/ 27 h 69"/>
                <a:gd name="T58" fmla="*/ 61 w 64"/>
                <a:gd name="T59" fmla="*/ 34 h 69"/>
                <a:gd name="T60" fmla="*/ 63 w 64"/>
                <a:gd name="T61" fmla="*/ 45 h 69"/>
                <a:gd name="T62" fmla="*/ 59 w 64"/>
                <a:gd name="T63" fmla="*/ 55 h 69"/>
                <a:gd name="T64" fmla="*/ 49 w 64"/>
                <a:gd name="T65" fmla="*/ 64 h 69"/>
                <a:gd name="T66" fmla="*/ 35 w 64"/>
                <a:gd name="T67" fmla="*/ 69 h 69"/>
                <a:gd name="T68" fmla="*/ 22 w 64"/>
                <a:gd name="T69" fmla="*/ 67 h 69"/>
                <a:gd name="T70" fmla="*/ 13 w 64"/>
                <a:gd name="T71" fmla="*/ 5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4" h="69">
                  <a:moveTo>
                    <a:pt x="13" y="58"/>
                  </a:moveTo>
                  <a:cubicBezTo>
                    <a:pt x="20" y="53"/>
                    <a:pt x="20" y="53"/>
                    <a:pt x="20" y="53"/>
                  </a:cubicBezTo>
                  <a:cubicBezTo>
                    <a:pt x="22" y="56"/>
                    <a:pt x="24" y="58"/>
                    <a:pt x="27" y="59"/>
                  </a:cubicBezTo>
                  <a:cubicBezTo>
                    <a:pt x="29" y="60"/>
                    <a:pt x="32" y="61"/>
                    <a:pt x="35" y="60"/>
                  </a:cubicBezTo>
                  <a:cubicBezTo>
                    <a:pt x="38" y="60"/>
                    <a:pt x="42" y="59"/>
                    <a:pt x="45" y="57"/>
                  </a:cubicBezTo>
                  <a:cubicBezTo>
                    <a:pt x="48" y="55"/>
                    <a:pt x="50" y="54"/>
                    <a:pt x="52" y="51"/>
                  </a:cubicBezTo>
                  <a:cubicBezTo>
                    <a:pt x="54" y="49"/>
                    <a:pt x="55" y="47"/>
                    <a:pt x="55" y="45"/>
                  </a:cubicBezTo>
                  <a:cubicBezTo>
                    <a:pt x="55" y="43"/>
                    <a:pt x="55" y="41"/>
                    <a:pt x="54" y="39"/>
                  </a:cubicBezTo>
                  <a:cubicBezTo>
                    <a:pt x="53" y="37"/>
                    <a:pt x="52" y="36"/>
                    <a:pt x="50" y="35"/>
                  </a:cubicBezTo>
                  <a:cubicBezTo>
                    <a:pt x="48" y="34"/>
                    <a:pt x="46" y="34"/>
                    <a:pt x="43" y="35"/>
                  </a:cubicBezTo>
                  <a:cubicBezTo>
                    <a:pt x="41" y="35"/>
                    <a:pt x="37" y="36"/>
                    <a:pt x="31" y="38"/>
                  </a:cubicBezTo>
                  <a:cubicBezTo>
                    <a:pt x="24" y="39"/>
                    <a:pt x="20" y="40"/>
                    <a:pt x="17" y="40"/>
                  </a:cubicBezTo>
                  <a:cubicBezTo>
                    <a:pt x="14" y="40"/>
                    <a:pt x="11" y="40"/>
                    <a:pt x="8" y="38"/>
                  </a:cubicBezTo>
                  <a:cubicBezTo>
                    <a:pt x="5" y="37"/>
                    <a:pt x="3" y="35"/>
                    <a:pt x="2" y="32"/>
                  </a:cubicBezTo>
                  <a:cubicBezTo>
                    <a:pt x="0" y="29"/>
                    <a:pt x="0" y="26"/>
                    <a:pt x="0" y="22"/>
                  </a:cubicBezTo>
                  <a:cubicBezTo>
                    <a:pt x="0" y="19"/>
                    <a:pt x="1" y="16"/>
                    <a:pt x="4" y="12"/>
                  </a:cubicBezTo>
                  <a:cubicBezTo>
                    <a:pt x="6" y="9"/>
                    <a:pt x="10" y="7"/>
                    <a:pt x="14" y="4"/>
                  </a:cubicBezTo>
                  <a:cubicBezTo>
                    <a:pt x="18" y="2"/>
                    <a:pt x="22" y="1"/>
                    <a:pt x="26" y="0"/>
                  </a:cubicBezTo>
                  <a:cubicBezTo>
                    <a:pt x="30" y="0"/>
                    <a:pt x="34" y="0"/>
                    <a:pt x="37" y="2"/>
                  </a:cubicBezTo>
                  <a:cubicBezTo>
                    <a:pt x="41" y="4"/>
                    <a:pt x="43" y="6"/>
                    <a:pt x="45" y="10"/>
                  </a:cubicBezTo>
                  <a:cubicBezTo>
                    <a:pt x="38" y="14"/>
                    <a:pt x="38" y="14"/>
                    <a:pt x="38" y="14"/>
                  </a:cubicBezTo>
                  <a:cubicBezTo>
                    <a:pt x="36" y="11"/>
                    <a:pt x="33" y="9"/>
                    <a:pt x="29" y="8"/>
                  </a:cubicBezTo>
                  <a:cubicBezTo>
                    <a:pt x="26" y="8"/>
                    <a:pt x="22" y="9"/>
                    <a:pt x="18" y="11"/>
                  </a:cubicBezTo>
                  <a:cubicBezTo>
                    <a:pt x="13" y="14"/>
                    <a:pt x="10" y="16"/>
                    <a:pt x="9" y="19"/>
                  </a:cubicBezTo>
                  <a:cubicBezTo>
                    <a:pt x="8" y="22"/>
                    <a:pt x="8" y="25"/>
                    <a:pt x="9" y="27"/>
                  </a:cubicBezTo>
                  <a:cubicBezTo>
                    <a:pt x="10" y="29"/>
                    <a:pt x="12" y="31"/>
                    <a:pt x="14" y="31"/>
                  </a:cubicBezTo>
                  <a:cubicBezTo>
                    <a:pt x="16" y="32"/>
                    <a:pt x="21" y="31"/>
                    <a:pt x="28" y="29"/>
                  </a:cubicBezTo>
                  <a:cubicBezTo>
                    <a:pt x="35" y="27"/>
                    <a:pt x="40" y="26"/>
                    <a:pt x="43" y="26"/>
                  </a:cubicBezTo>
                  <a:cubicBezTo>
                    <a:pt x="47" y="25"/>
                    <a:pt x="51" y="26"/>
                    <a:pt x="54" y="27"/>
                  </a:cubicBezTo>
                  <a:cubicBezTo>
                    <a:pt x="57" y="29"/>
                    <a:pt x="59" y="31"/>
                    <a:pt x="61" y="34"/>
                  </a:cubicBezTo>
                  <a:cubicBezTo>
                    <a:pt x="63" y="37"/>
                    <a:pt x="64" y="41"/>
                    <a:pt x="63" y="45"/>
                  </a:cubicBezTo>
                  <a:cubicBezTo>
                    <a:pt x="63" y="48"/>
                    <a:pt x="62" y="52"/>
                    <a:pt x="59" y="55"/>
                  </a:cubicBezTo>
                  <a:cubicBezTo>
                    <a:pt x="57" y="59"/>
                    <a:pt x="53" y="62"/>
                    <a:pt x="49" y="64"/>
                  </a:cubicBezTo>
                  <a:cubicBezTo>
                    <a:pt x="44" y="67"/>
                    <a:pt x="39" y="68"/>
                    <a:pt x="35" y="69"/>
                  </a:cubicBezTo>
                  <a:cubicBezTo>
                    <a:pt x="30" y="69"/>
                    <a:pt x="26" y="69"/>
                    <a:pt x="22" y="67"/>
                  </a:cubicBezTo>
                  <a:cubicBezTo>
                    <a:pt x="19" y="65"/>
                    <a:pt x="16" y="62"/>
                    <a:pt x="13" y="58"/>
                  </a:cubicBezTo>
                  <a:close/>
                </a:path>
              </a:pathLst>
            </a:custGeom>
            <a:grpFill/>
            <a:ln>
              <a:noFill/>
            </a:ln>
          </p:spPr>
          <p:txBody>
            <a:bodyPr anchor="ctr"/>
            <a:lstStyle/>
            <a:p>
              <a:pPr algn="ctr"/>
              <a:endParaRPr/>
            </a:p>
          </p:txBody>
        </p:sp>
        <p:sp>
          <p:nvSpPr>
            <p:cNvPr id="442" name="íṧḻïḓê"/>
            <p:cNvSpPr/>
            <p:nvPr/>
          </p:nvSpPr>
          <p:spPr bwMode="auto">
            <a:xfrm>
              <a:off x="6264771" y="210596"/>
              <a:ext cx="92933" cy="98243"/>
            </a:xfrm>
            <a:custGeom>
              <a:avLst/>
              <a:gdLst>
                <a:gd name="T0" fmla="*/ 5 w 67"/>
                <a:gd name="T1" fmla="*/ 47 h 70"/>
                <a:gd name="T2" fmla="*/ 4 w 67"/>
                <a:gd name="T3" fmla="*/ 19 h 70"/>
                <a:gd name="T4" fmla="*/ 22 w 67"/>
                <a:gd name="T5" fmla="*/ 2 h 70"/>
                <a:gd name="T6" fmla="*/ 39 w 67"/>
                <a:gd name="T7" fmla="*/ 1 h 70"/>
                <a:gd name="T8" fmla="*/ 54 w 67"/>
                <a:gd name="T9" fmla="*/ 8 h 70"/>
                <a:gd name="T10" fmla="*/ 64 w 67"/>
                <a:gd name="T11" fmla="*/ 23 h 70"/>
                <a:gd name="T12" fmla="*/ 67 w 67"/>
                <a:gd name="T13" fmla="*/ 42 h 70"/>
                <a:gd name="T14" fmla="*/ 60 w 67"/>
                <a:gd name="T15" fmla="*/ 57 h 70"/>
                <a:gd name="T16" fmla="*/ 47 w 67"/>
                <a:gd name="T17" fmla="*/ 67 h 70"/>
                <a:gd name="T18" fmla="*/ 29 w 67"/>
                <a:gd name="T19" fmla="*/ 69 h 70"/>
                <a:gd name="T20" fmla="*/ 14 w 67"/>
                <a:gd name="T21" fmla="*/ 61 h 70"/>
                <a:gd name="T22" fmla="*/ 5 w 67"/>
                <a:gd name="T23" fmla="*/ 47 h 70"/>
                <a:gd name="T24" fmla="*/ 13 w 67"/>
                <a:gd name="T25" fmla="*/ 44 h 70"/>
                <a:gd name="T26" fmla="*/ 26 w 67"/>
                <a:gd name="T27" fmla="*/ 59 h 70"/>
                <a:gd name="T28" fmla="*/ 44 w 67"/>
                <a:gd name="T29" fmla="*/ 60 h 70"/>
                <a:gd name="T30" fmla="*/ 57 w 67"/>
                <a:gd name="T31" fmla="*/ 47 h 70"/>
                <a:gd name="T32" fmla="*/ 56 w 67"/>
                <a:gd name="T33" fmla="*/ 27 h 70"/>
                <a:gd name="T34" fmla="*/ 48 w 67"/>
                <a:gd name="T35" fmla="*/ 14 h 70"/>
                <a:gd name="T36" fmla="*/ 37 w 67"/>
                <a:gd name="T37" fmla="*/ 8 h 70"/>
                <a:gd name="T38" fmla="*/ 25 w 67"/>
                <a:gd name="T39" fmla="*/ 9 h 70"/>
                <a:gd name="T40" fmla="*/ 12 w 67"/>
                <a:gd name="T41" fmla="*/ 21 h 70"/>
                <a:gd name="T42" fmla="*/ 13 w 67"/>
                <a:gd name="T43" fmla="*/ 4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7" h="70">
                  <a:moveTo>
                    <a:pt x="5" y="47"/>
                  </a:moveTo>
                  <a:cubicBezTo>
                    <a:pt x="1" y="37"/>
                    <a:pt x="0" y="27"/>
                    <a:pt x="4" y="19"/>
                  </a:cubicBezTo>
                  <a:cubicBezTo>
                    <a:pt x="7" y="11"/>
                    <a:pt x="13" y="6"/>
                    <a:pt x="22" y="2"/>
                  </a:cubicBezTo>
                  <a:cubicBezTo>
                    <a:pt x="28" y="0"/>
                    <a:pt x="33" y="0"/>
                    <a:pt x="39" y="1"/>
                  </a:cubicBezTo>
                  <a:cubicBezTo>
                    <a:pt x="45" y="1"/>
                    <a:pt x="50" y="4"/>
                    <a:pt x="54" y="8"/>
                  </a:cubicBezTo>
                  <a:cubicBezTo>
                    <a:pt x="58" y="12"/>
                    <a:pt x="62" y="17"/>
                    <a:pt x="64" y="23"/>
                  </a:cubicBezTo>
                  <a:cubicBezTo>
                    <a:pt x="67" y="30"/>
                    <a:pt x="67" y="36"/>
                    <a:pt x="67" y="42"/>
                  </a:cubicBezTo>
                  <a:cubicBezTo>
                    <a:pt x="66" y="48"/>
                    <a:pt x="64" y="53"/>
                    <a:pt x="60" y="57"/>
                  </a:cubicBezTo>
                  <a:cubicBezTo>
                    <a:pt x="57" y="62"/>
                    <a:pt x="52" y="65"/>
                    <a:pt x="47" y="67"/>
                  </a:cubicBezTo>
                  <a:cubicBezTo>
                    <a:pt x="41" y="69"/>
                    <a:pt x="35" y="70"/>
                    <a:pt x="29" y="69"/>
                  </a:cubicBezTo>
                  <a:cubicBezTo>
                    <a:pt x="24" y="68"/>
                    <a:pt x="19" y="65"/>
                    <a:pt x="14" y="61"/>
                  </a:cubicBezTo>
                  <a:cubicBezTo>
                    <a:pt x="10" y="57"/>
                    <a:pt x="7" y="52"/>
                    <a:pt x="5" y="47"/>
                  </a:cubicBezTo>
                  <a:close/>
                  <a:moveTo>
                    <a:pt x="13" y="44"/>
                  </a:moveTo>
                  <a:cubicBezTo>
                    <a:pt x="16" y="51"/>
                    <a:pt x="20" y="57"/>
                    <a:pt x="26" y="59"/>
                  </a:cubicBezTo>
                  <a:cubicBezTo>
                    <a:pt x="32" y="62"/>
                    <a:pt x="38" y="62"/>
                    <a:pt x="44" y="60"/>
                  </a:cubicBezTo>
                  <a:cubicBezTo>
                    <a:pt x="50" y="58"/>
                    <a:pt x="54" y="53"/>
                    <a:pt x="57" y="47"/>
                  </a:cubicBezTo>
                  <a:cubicBezTo>
                    <a:pt x="59" y="42"/>
                    <a:pt x="59" y="35"/>
                    <a:pt x="56" y="27"/>
                  </a:cubicBezTo>
                  <a:cubicBezTo>
                    <a:pt x="54" y="21"/>
                    <a:pt x="51" y="17"/>
                    <a:pt x="48" y="14"/>
                  </a:cubicBezTo>
                  <a:cubicBezTo>
                    <a:pt x="45" y="11"/>
                    <a:pt x="41" y="9"/>
                    <a:pt x="37" y="8"/>
                  </a:cubicBezTo>
                  <a:cubicBezTo>
                    <a:pt x="33" y="7"/>
                    <a:pt x="29" y="8"/>
                    <a:pt x="25" y="9"/>
                  </a:cubicBezTo>
                  <a:cubicBezTo>
                    <a:pt x="19" y="12"/>
                    <a:pt x="15" y="16"/>
                    <a:pt x="12" y="21"/>
                  </a:cubicBezTo>
                  <a:cubicBezTo>
                    <a:pt x="9" y="27"/>
                    <a:pt x="10" y="34"/>
                    <a:pt x="13" y="44"/>
                  </a:cubicBezTo>
                  <a:close/>
                </a:path>
              </a:pathLst>
            </a:custGeom>
            <a:grpFill/>
            <a:ln>
              <a:noFill/>
            </a:ln>
          </p:spPr>
          <p:txBody>
            <a:bodyPr anchor="ctr"/>
            <a:lstStyle/>
            <a:p>
              <a:pPr algn="ctr"/>
              <a:endParaRPr/>
            </a:p>
          </p:txBody>
        </p:sp>
        <p:sp>
          <p:nvSpPr>
            <p:cNvPr id="443" name="îşļïdè"/>
            <p:cNvSpPr/>
            <p:nvPr/>
          </p:nvSpPr>
          <p:spPr bwMode="auto">
            <a:xfrm>
              <a:off x="6372309" y="173422"/>
              <a:ext cx="84968" cy="103554"/>
            </a:xfrm>
            <a:custGeom>
              <a:avLst/>
              <a:gdLst>
                <a:gd name="T0" fmla="*/ 42 w 61"/>
                <a:gd name="T1" fmla="*/ 2 h 74"/>
                <a:gd name="T2" fmla="*/ 51 w 61"/>
                <a:gd name="T3" fmla="*/ 0 h 74"/>
                <a:gd name="T4" fmla="*/ 60 w 61"/>
                <a:gd name="T5" fmla="*/ 38 h 74"/>
                <a:gd name="T6" fmla="*/ 61 w 61"/>
                <a:gd name="T7" fmla="*/ 54 h 74"/>
                <a:gd name="T8" fmla="*/ 55 w 61"/>
                <a:gd name="T9" fmla="*/ 65 h 74"/>
                <a:gd name="T10" fmla="*/ 41 w 61"/>
                <a:gd name="T11" fmla="*/ 72 h 74"/>
                <a:gd name="T12" fmla="*/ 25 w 61"/>
                <a:gd name="T13" fmla="*/ 73 h 74"/>
                <a:gd name="T14" fmla="*/ 15 w 61"/>
                <a:gd name="T15" fmla="*/ 65 h 74"/>
                <a:gd name="T16" fmla="*/ 8 w 61"/>
                <a:gd name="T17" fmla="*/ 50 h 74"/>
                <a:gd name="T18" fmla="*/ 0 w 61"/>
                <a:gd name="T19" fmla="*/ 12 h 74"/>
                <a:gd name="T20" fmla="*/ 8 w 61"/>
                <a:gd name="T21" fmla="*/ 10 h 74"/>
                <a:gd name="T22" fmla="*/ 17 w 61"/>
                <a:gd name="T23" fmla="*/ 48 h 74"/>
                <a:gd name="T24" fmla="*/ 21 w 61"/>
                <a:gd name="T25" fmla="*/ 60 h 74"/>
                <a:gd name="T26" fmla="*/ 28 w 61"/>
                <a:gd name="T27" fmla="*/ 65 h 74"/>
                <a:gd name="T28" fmla="*/ 38 w 61"/>
                <a:gd name="T29" fmla="*/ 65 h 74"/>
                <a:gd name="T30" fmla="*/ 51 w 61"/>
                <a:gd name="T31" fmla="*/ 57 h 74"/>
                <a:gd name="T32" fmla="*/ 51 w 61"/>
                <a:gd name="T33" fmla="*/ 40 h 74"/>
                <a:gd name="T34" fmla="*/ 42 w 61"/>
                <a:gd name="T3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 h="74">
                  <a:moveTo>
                    <a:pt x="42" y="2"/>
                  </a:moveTo>
                  <a:cubicBezTo>
                    <a:pt x="51" y="0"/>
                    <a:pt x="51" y="0"/>
                    <a:pt x="51" y="0"/>
                  </a:cubicBezTo>
                  <a:cubicBezTo>
                    <a:pt x="60" y="38"/>
                    <a:pt x="60" y="38"/>
                    <a:pt x="60" y="38"/>
                  </a:cubicBezTo>
                  <a:cubicBezTo>
                    <a:pt x="61" y="44"/>
                    <a:pt x="61" y="50"/>
                    <a:pt x="61" y="54"/>
                  </a:cubicBezTo>
                  <a:cubicBezTo>
                    <a:pt x="60" y="58"/>
                    <a:pt x="58" y="62"/>
                    <a:pt x="55" y="65"/>
                  </a:cubicBezTo>
                  <a:cubicBezTo>
                    <a:pt x="52" y="69"/>
                    <a:pt x="47" y="71"/>
                    <a:pt x="41" y="72"/>
                  </a:cubicBezTo>
                  <a:cubicBezTo>
                    <a:pt x="35" y="74"/>
                    <a:pt x="29" y="74"/>
                    <a:pt x="25" y="73"/>
                  </a:cubicBezTo>
                  <a:cubicBezTo>
                    <a:pt x="21" y="71"/>
                    <a:pt x="17" y="69"/>
                    <a:pt x="15" y="65"/>
                  </a:cubicBezTo>
                  <a:cubicBezTo>
                    <a:pt x="12" y="62"/>
                    <a:pt x="10" y="57"/>
                    <a:pt x="8" y="50"/>
                  </a:cubicBezTo>
                  <a:cubicBezTo>
                    <a:pt x="0" y="12"/>
                    <a:pt x="0" y="12"/>
                    <a:pt x="0" y="12"/>
                  </a:cubicBezTo>
                  <a:cubicBezTo>
                    <a:pt x="8" y="10"/>
                    <a:pt x="8" y="10"/>
                    <a:pt x="8" y="10"/>
                  </a:cubicBezTo>
                  <a:cubicBezTo>
                    <a:pt x="17" y="48"/>
                    <a:pt x="17" y="48"/>
                    <a:pt x="17" y="48"/>
                  </a:cubicBezTo>
                  <a:cubicBezTo>
                    <a:pt x="18" y="53"/>
                    <a:pt x="20" y="57"/>
                    <a:pt x="21" y="60"/>
                  </a:cubicBezTo>
                  <a:cubicBezTo>
                    <a:pt x="23" y="62"/>
                    <a:pt x="25" y="64"/>
                    <a:pt x="28" y="65"/>
                  </a:cubicBezTo>
                  <a:cubicBezTo>
                    <a:pt x="31" y="66"/>
                    <a:pt x="34" y="66"/>
                    <a:pt x="38" y="65"/>
                  </a:cubicBezTo>
                  <a:cubicBezTo>
                    <a:pt x="44" y="63"/>
                    <a:pt x="49" y="61"/>
                    <a:pt x="51" y="57"/>
                  </a:cubicBezTo>
                  <a:cubicBezTo>
                    <a:pt x="53" y="54"/>
                    <a:pt x="53" y="48"/>
                    <a:pt x="51" y="40"/>
                  </a:cubicBezTo>
                  <a:lnTo>
                    <a:pt x="42" y="2"/>
                  </a:lnTo>
                  <a:close/>
                </a:path>
              </a:pathLst>
            </a:custGeom>
            <a:grpFill/>
            <a:ln>
              <a:noFill/>
            </a:ln>
          </p:spPr>
          <p:txBody>
            <a:bodyPr anchor="ctr"/>
            <a:lstStyle/>
            <a:p>
              <a:pPr algn="ctr"/>
              <a:endParaRPr/>
            </a:p>
          </p:txBody>
        </p:sp>
        <p:sp>
          <p:nvSpPr>
            <p:cNvPr id="444" name="îṧľiḍê"/>
            <p:cNvSpPr/>
            <p:nvPr/>
          </p:nvSpPr>
          <p:spPr bwMode="auto">
            <a:xfrm>
              <a:off x="6478518" y="162801"/>
              <a:ext cx="74347" cy="96917"/>
            </a:xfrm>
            <a:custGeom>
              <a:avLst/>
              <a:gdLst>
                <a:gd name="T0" fmla="*/ 27 w 56"/>
                <a:gd name="T1" fmla="*/ 73 h 73"/>
                <a:gd name="T2" fmla="*/ 23 w 56"/>
                <a:gd name="T3" fmla="*/ 11 h 73"/>
                <a:gd name="T4" fmla="*/ 0 w 56"/>
                <a:gd name="T5" fmla="*/ 13 h 73"/>
                <a:gd name="T6" fmla="*/ 0 w 56"/>
                <a:gd name="T7" fmla="*/ 5 h 73"/>
                <a:gd name="T8" fmla="*/ 56 w 56"/>
                <a:gd name="T9" fmla="*/ 0 h 73"/>
                <a:gd name="T10" fmla="*/ 56 w 56"/>
                <a:gd name="T11" fmla="*/ 9 h 73"/>
                <a:gd name="T12" fmla="*/ 32 w 56"/>
                <a:gd name="T13" fmla="*/ 11 h 73"/>
                <a:gd name="T14" fmla="*/ 37 w 56"/>
                <a:gd name="T15" fmla="*/ 73 h 73"/>
                <a:gd name="T16" fmla="*/ 27 w 56"/>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73">
                  <a:moveTo>
                    <a:pt x="27" y="73"/>
                  </a:moveTo>
                  <a:lnTo>
                    <a:pt x="23" y="11"/>
                  </a:lnTo>
                  <a:lnTo>
                    <a:pt x="0" y="13"/>
                  </a:lnTo>
                  <a:lnTo>
                    <a:pt x="0" y="5"/>
                  </a:lnTo>
                  <a:lnTo>
                    <a:pt x="56" y="0"/>
                  </a:lnTo>
                  <a:lnTo>
                    <a:pt x="56" y="9"/>
                  </a:lnTo>
                  <a:lnTo>
                    <a:pt x="32" y="11"/>
                  </a:lnTo>
                  <a:lnTo>
                    <a:pt x="37" y="73"/>
                  </a:lnTo>
                  <a:lnTo>
                    <a:pt x="27" y="73"/>
                  </a:lnTo>
                  <a:close/>
                </a:path>
              </a:pathLst>
            </a:custGeom>
            <a:grpFill/>
            <a:ln>
              <a:noFill/>
            </a:ln>
          </p:spPr>
          <p:txBody>
            <a:bodyPr anchor="ctr"/>
            <a:lstStyle/>
            <a:p>
              <a:pPr algn="ctr"/>
              <a:endParaRPr/>
            </a:p>
          </p:txBody>
        </p:sp>
        <p:sp>
          <p:nvSpPr>
            <p:cNvPr id="445" name="ïsļïḑè"/>
            <p:cNvSpPr/>
            <p:nvPr/>
          </p:nvSpPr>
          <p:spPr bwMode="auto">
            <a:xfrm>
              <a:off x="6578088" y="166782"/>
              <a:ext cx="79657" cy="96917"/>
            </a:xfrm>
            <a:custGeom>
              <a:avLst/>
              <a:gdLst>
                <a:gd name="T0" fmla="*/ 0 w 60"/>
                <a:gd name="T1" fmla="*/ 70 h 73"/>
                <a:gd name="T2" fmla="*/ 6 w 60"/>
                <a:gd name="T3" fmla="*/ 0 h 73"/>
                <a:gd name="T4" fmla="*/ 15 w 60"/>
                <a:gd name="T5" fmla="*/ 1 h 73"/>
                <a:gd name="T6" fmla="*/ 13 w 60"/>
                <a:gd name="T7" fmla="*/ 29 h 73"/>
                <a:gd name="T8" fmla="*/ 49 w 60"/>
                <a:gd name="T9" fmla="*/ 31 h 73"/>
                <a:gd name="T10" fmla="*/ 51 w 60"/>
                <a:gd name="T11" fmla="*/ 3 h 73"/>
                <a:gd name="T12" fmla="*/ 60 w 60"/>
                <a:gd name="T13" fmla="*/ 4 h 73"/>
                <a:gd name="T14" fmla="*/ 55 w 60"/>
                <a:gd name="T15" fmla="*/ 73 h 73"/>
                <a:gd name="T16" fmla="*/ 47 w 60"/>
                <a:gd name="T17" fmla="*/ 73 h 73"/>
                <a:gd name="T18" fmla="*/ 49 w 60"/>
                <a:gd name="T19" fmla="*/ 39 h 73"/>
                <a:gd name="T20" fmla="*/ 12 w 60"/>
                <a:gd name="T21" fmla="*/ 37 h 73"/>
                <a:gd name="T22" fmla="*/ 10 w 60"/>
                <a:gd name="T23" fmla="*/ 70 h 73"/>
                <a:gd name="T24" fmla="*/ 0 w 60"/>
                <a:gd name="T25" fmla="*/ 7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73">
                  <a:moveTo>
                    <a:pt x="0" y="70"/>
                  </a:moveTo>
                  <a:lnTo>
                    <a:pt x="6" y="0"/>
                  </a:lnTo>
                  <a:lnTo>
                    <a:pt x="15" y="1"/>
                  </a:lnTo>
                  <a:lnTo>
                    <a:pt x="13" y="29"/>
                  </a:lnTo>
                  <a:lnTo>
                    <a:pt x="49" y="31"/>
                  </a:lnTo>
                  <a:lnTo>
                    <a:pt x="51" y="3"/>
                  </a:lnTo>
                  <a:lnTo>
                    <a:pt x="60" y="4"/>
                  </a:lnTo>
                  <a:lnTo>
                    <a:pt x="55" y="73"/>
                  </a:lnTo>
                  <a:lnTo>
                    <a:pt x="47" y="73"/>
                  </a:lnTo>
                  <a:lnTo>
                    <a:pt x="49" y="39"/>
                  </a:lnTo>
                  <a:lnTo>
                    <a:pt x="12" y="37"/>
                  </a:lnTo>
                  <a:lnTo>
                    <a:pt x="10" y="70"/>
                  </a:lnTo>
                  <a:lnTo>
                    <a:pt x="0" y="70"/>
                  </a:lnTo>
                  <a:close/>
                </a:path>
              </a:pathLst>
            </a:custGeom>
            <a:grpFill/>
            <a:ln>
              <a:noFill/>
            </a:ln>
          </p:spPr>
          <p:txBody>
            <a:bodyPr anchor="ctr"/>
            <a:lstStyle/>
            <a:p>
              <a:pPr algn="ctr"/>
              <a:endParaRPr/>
            </a:p>
          </p:txBody>
        </p:sp>
        <p:sp>
          <p:nvSpPr>
            <p:cNvPr id="446" name="îṥľîḋe"/>
            <p:cNvSpPr/>
            <p:nvPr/>
          </p:nvSpPr>
          <p:spPr bwMode="auto">
            <a:xfrm>
              <a:off x="6852903" y="243785"/>
              <a:ext cx="99572" cy="107538"/>
            </a:xfrm>
            <a:custGeom>
              <a:avLst/>
              <a:gdLst>
                <a:gd name="T0" fmla="*/ 64 w 72"/>
                <a:gd name="T1" fmla="*/ 22 h 77"/>
                <a:gd name="T2" fmla="*/ 72 w 72"/>
                <a:gd name="T3" fmla="*/ 26 h 77"/>
                <a:gd name="T4" fmla="*/ 52 w 72"/>
                <a:gd name="T5" fmla="*/ 60 h 77"/>
                <a:gd name="T6" fmla="*/ 42 w 72"/>
                <a:gd name="T7" fmla="*/ 72 h 77"/>
                <a:gd name="T8" fmla="*/ 30 w 72"/>
                <a:gd name="T9" fmla="*/ 77 h 77"/>
                <a:gd name="T10" fmla="*/ 15 w 72"/>
                <a:gd name="T11" fmla="*/ 72 h 77"/>
                <a:gd name="T12" fmla="*/ 3 w 72"/>
                <a:gd name="T13" fmla="*/ 61 h 77"/>
                <a:gd name="T14" fmla="*/ 0 w 72"/>
                <a:gd name="T15" fmla="*/ 49 h 77"/>
                <a:gd name="T16" fmla="*/ 7 w 72"/>
                <a:gd name="T17" fmla="*/ 33 h 77"/>
                <a:gd name="T18" fmla="*/ 26 w 72"/>
                <a:gd name="T19" fmla="*/ 0 h 77"/>
                <a:gd name="T20" fmla="*/ 34 w 72"/>
                <a:gd name="T21" fmla="*/ 4 h 77"/>
                <a:gd name="T22" fmla="*/ 14 w 72"/>
                <a:gd name="T23" fmla="*/ 38 h 77"/>
                <a:gd name="T24" fmla="*/ 9 w 72"/>
                <a:gd name="T25" fmla="*/ 50 h 77"/>
                <a:gd name="T26" fmla="*/ 11 w 72"/>
                <a:gd name="T27" fmla="*/ 58 h 77"/>
                <a:gd name="T28" fmla="*/ 18 w 72"/>
                <a:gd name="T29" fmla="*/ 65 h 77"/>
                <a:gd name="T30" fmla="*/ 33 w 72"/>
                <a:gd name="T31" fmla="*/ 68 h 77"/>
                <a:gd name="T32" fmla="*/ 45 w 72"/>
                <a:gd name="T33" fmla="*/ 55 h 77"/>
                <a:gd name="T34" fmla="*/ 64 w 72"/>
                <a:gd name="T35" fmla="*/ 22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2" h="77">
                  <a:moveTo>
                    <a:pt x="64" y="22"/>
                  </a:moveTo>
                  <a:cubicBezTo>
                    <a:pt x="72" y="26"/>
                    <a:pt x="72" y="26"/>
                    <a:pt x="72" y="26"/>
                  </a:cubicBezTo>
                  <a:cubicBezTo>
                    <a:pt x="52" y="60"/>
                    <a:pt x="52" y="60"/>
                    <a:pt x="52" y="60"/>
                  </a:cubicBezTo>
                  <a:cubicBezTo>
                    <a:pt x="49" y="65"/>
                    <a:pt x="46" y="70"/>
                    <a:pt x="42" y="72"/>
                  </a:cubicBezTo>
                  <a:cubicBezTo>
                    <a:pt x="39" y="75"/>
                    <a:pt x="35" y="76"/>
                    <a:pt x="30" y="77"/>
                  </a:cubicBezTo>
                  <a:cubicBezTo>
                    <a:pt x="26" y="77"/>
                    <a:pt x="20" y="75"/>
                    <a:pt x="15" y="72"/>
                  </a:cubicBezTo>
                  <a:cubicBezTo>
                    <a:pt x="9" y="69"/>
                    <a:pt x="6" y="65"/>
                    <a:pt x="3" y="61"/>
                  </a:cubicBezTo>
                  <a:cubicBezTo>
                    <a:pt x="1" y="58"/>
                    <a:pt x="0" y="53"/>
                    <a:pt x="0" y="49"/>
                  </a:cubicBezTo>
                  <a:cubicBezTo>
                    <a:pt x="1" y="45"/>
                    <a:pt x="3" y="39"/>
                    <a:pt x="7" y="33"/>
                  </a:cubicBezTo>
                  <a:cubicBezTo>
                    <a:pt x="26" y="0"/>
                    <a:pt x="26" y="0"/>
                    <a:pt x="26" y="0"/>
                  </a:cubicBezTo>
                  <a:cubicBezTo>
                    <a:pt x="34" y="4"/>
                    <a:pt x="34" y="4"/>
                    <a:pt x="34" y="4"/>
                  </a:cubicBezTo>
                  <a:cubicBezTo>
                    <a:pt x="14" y="38"/>
                    <a:pt x="14" y="38"/>
                    <a:pt x="14" y="38"/>
                  </a:cubicBezTo>
                  <a:cubicBezTo>
                    <a:pt x="11" y="43"/>
                    <a:pt x="10" y="47"/>
                    <a:pt x="9" y="50"/>
                  </a:cubicBezTo>
                  <a:cubicBezTo>
                    <a:pt x="9" y="53"/>
                    <a:pt x="9" y="55"/>
                    <a:pt x="11" y="58"/>
                  </a:cubicBezTo>
                  <a:cubicBezTo>
                    <a:pt x="13" y="61"/>
                    <a:pt x="15" y="63"/>
                    <a:pt x="18" y="65"/>
                  </a:cubicBezTo>
                  <a:cubicBezTo>
                    <a:pt x="24" y="68"/>
                    <a:pt x="29" y="69"/>
                    <a:pt x="33" y="68"/>
                  </a:cubicBezTo>
                  <a:cubicBezTo>
                    <a:pt x="36" y="67"/>
                    <a:pt x="40" y="62"/>
                    <a:pt x="45" y="55"/>
                  </a:cubicBezTo>
                  <a:lnTo>
                    <a:pt x="64" y="22"/>
                  </a:lnTo>
                  <a:close/>
                </a:path>
              </a:pathLst>
            </a:custGeom>
            <a:grpFill/>
            <a:ln>
              <a:noFill/>
            </a:ln>
          </p:spPr>
          <p:txBody>
            <a:bodyPr anchor="ctr"/>
            <a:lstStyle/>
            <a:p>
              <a:pPr algn="ctr"/>
              <a:endParaRPr/>
            </a:p>
          </p:txBody>
        </p:sp>
        <p:sp>
          <p:nvSpPr>
            <p:cNvPr id="447" name="íš1îḋè"/>
            <p:cNvSpPr/>
            <p:nvPr/>
          </p:nvSpPr>
          <p:spPr bwMode="auto">
            <a:xfrm>
              <a:off x="6928577" y="304856"/>
              <a:ext cx="115503" cy="118158"/>
            </a:xfrm>
            <a:custGeom>
              <a:avLst/>
              <a:gdLst>
                <a:gd name="T0" fmla="*/ 0 w 87"/>
                <a:gd name="T1" fmla="*/ 55 h 89"/>
                <a:gd name="T2" fmla="*/ 43 w 87"/>
                <a:gd name="T3" fmla="*/ 0 h 89"/>
                <a:gd name="T4" fmla="*/ 51 w 87"/>
                <a:gd name="T5" fmla="*/ 6 h 89"/>
                <a:gd name="T6" fmla="*/ 46 w 87"/>
                <a:gd name="T7" fmla="*/ 72 h 89"/>
                <a:gd name="T8" fmla="*/ 79 w 87"/>
                <a:gd name="T9" fmla="*/ 28 h 89"/>
                <a:gd name="T10" fmla="*/ 87 w 87"/>
                <a:gd name="T11" fmla="*/ 34 h 89"/>
                <a:gd name="T12" fmla="*/ 44 w 87"/>
                <a:gd name="T13" fmla="*/ 89 h 89"/>
                <a:gd name="T14" fmla="*/ 36 w 87"/>
                <a:gd name="T15" fmla="*/ 84 h 89"/>
                <a:gd name="T16" fmla="*/ 40 w 87"/>
                <a:gd name="T17" fmla="*/ 17 h 89"/>
                <a:gd name="T18" fmla="*/ 7 w 87"/>
                <a:gd name="T19" fmla="*/ 61 h 89"/>
                <a:gd name="T20" fmla="*/ 0 w 87"/>
                <a:gd name="T21" fmla="*/ 55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89">
                  <a:moveTo>
                    <a:pt x="0" y="55"/>
                  </a:moveTo>
                  <a:lnTo>
                    <a:pt x="43" y="0"/>
                  </a:lnTo>
                  <a:lnTo>
                    <a:pt x="51" y="6"/>
                  </a:lnTo>
                  <a:lnTo>
                    <a:pt x="46" y="72"/>
                  </a:lnTo>
                  <a:lnTo>
                    <a:pt x="79" y="28"/>
                  </a:lnTo>
                  <a:lnTo>
                    <a:pt x="87" y="34"/>
                  </a:lnTo>
                  <a:lnTo>
                    <a:pt x="44" y="89"/>
                  </a:lnTo>
                  <a:lnTo>
                    <a:pt x="36" y="84"/>
                  </a:lnTo>
                  <a:lnTo>
                    <a:pt x="40" y="17"/>
                  </a:lnTo>
                  <a:lnTo>
                    <a:pt x="7" y="61"/>
                  </a:lnTo>
                  <a:lnTo>
                    <a:pt x="0" y="55"/>
                  </a:lnTo>
                  <a:close/>
                </a:path>
              </a:pathLst>
            </a:custGeom>
            <a:grpFill/>
            <a:ln>
              <a:noFill/>
            </a:ln>
          </p:spPr>
          <p:txBody>
            <a:bodyPr anchor="ctr"/>
            <a:lstStyle/>
            <a:p>
              <a:pPr algn="ctr"/>
              <a:endParaRPr/>
            </a:p>
          </p:txBody>
        </p:sp>
        <p:sp>
          <p:nvSpPr>
            <p:cNvPr id="448" name="íSľíḑè"/>
            <p:cNvSpPr/>
            <p:nvPr/>
          </p:nvSpPr>
          <p:spPr bwMode="auto">
            <a:xfrm>
              <a:off x="7006908" y="380529"/>
              <a:ext cx="75673" cy="74347"/>
            </a:xfrm>
            <a:custGeom>
              <a:avLst/>
              <a:gdLst>
                <a:gd name="T0" fmla="*/ 0 w 57"/>
                <a:gd name="T1" fmla="*/ 50 h 56"/>
                <a:gd name="T2" fmla="*/ 51 w 57"/>
                <a:gd name="T3" fmla="*/ 0 h 56"/>
                <a:gd name="T4" fmla="*/ 57 w 57"/>
                <a:gd name="T5" fmla="*/ 7 h 56"/>
                <a:gd name="T6" fmla="*/ 7 w 57"/>
                <a:gd name="T7" fmla="*/ 56 h 56"/>
                <a:gd name="T8" fmla="*/ 0 w 57"/>
                <a:gd name="T9" fmla="*/ 50 h 56"/>
              </a:gdLst>
              <a:ahLst/>
              <a:cxnLst>
                <a:cxn ang="0">
                  <a:pos x="T0" y="T1"/>
                </a:cxn>
                <a:cxn ang="0">
                  <a:pos x="T2" y="T3"/>
                </a:cxn>
                <a:cxn ang="0">
                  <a:pos x="T4" y="T5"/>
                </a:cxn>
                <a:cxn ang="0">
                  <a:pos x="T6" y="T7"/>
                </a:cxn>
                <a:cxn ang="0">
                  <a:pos x="T8" y="T9"/>
                </a:cxn>
              </a:cxnLst>
              <a:rect l="0" t="0" r="r" b="b"/>
              <a:pathLst>
                <a:path w="57" h="56">
                  <a:moveTo>
                    <a:pt x="0" y="50"/>
                  </a:moveTo>
                  <a:lnTo>
                    <a:pt x="51" y="0"/>
                  </a:lnTo>
                  <a:lnTo>
                    <a:pt x="57" y="7"/>
                  </a:lnTo>
                  <a:lnTo>
                    <a:pt x="7" y="56"/>
                  </a:lnTo>
                  <a:lnTo>
                    <a:pt x="0" y="50"/>
                  </a:lnTo>
                  <a:close/>
                </a:path>
              </a:pathLst>
            </a:custGeom>
            <a:grpFill/>
            <a:ln>
              <a:noFill/>
            </a:ln>
          </p:spPr>
          <p:txBody>
            <a:bodyPr anchor="ctr"/>
            <a:lstStyle/>
            <a:p>
              <a:pPr algn="ctr"/>
              <a:endParaRPr/>
            </a:p>
          </p:txBody>
        </p:sp>
        <p:sp>
          <p:nvSpPr>
            <p:cNvPr id="449" name="îṣľïḍê"/>
            <p:cNvSpPr/>
            <p:nvPr/>
          </p:nvSpPr>
          <p:spPr bwMode="auto">
            <a:xfrm>
              <a:off x="7052046" y="408409"/>
              <a:ext cx="102228" cy="96917"/>
            </a:xfrm>
            <a:custGeom>
              <a:avLst/>
              <a:gdLst>
                <a:gd name="T0" fmla="*/ 0 w 74"/>
                <a:gd name="T1" fmla="*/ 62 h 69"/>
                <a:gd name="T2" fmla="*/ 36 w 74"/>
                <a:gd name="T3" fmla="*/ 0 h 69"/>
                <a:gd name="T4" fmla="*/ 42 w 74"/>
                <a:gd name="T5" fmla="*/ 7 h 69"/>
                <a:gd name="T6" fmla="*/ 15 w 74"/>
                <a:gd name="T7" fmla="*/ 52 h 69"/>
                <a:gd name="T8" fmla="*/ 8 w 74"/>
                <a:gd name="T9" fmla="*/ 61 h 69"/>
                <a:gd name="T10" fmla="*/ 19 w 74"/>
                <a:gd name="T11" fmla="*/ 57 h 69"/>
                <a:gd name="T12" fmla="*/ 68 w 74"/>
                <a:gd name="T13" fmla="*/ 41 h 69"/>
                <a:gd name="T14" fmla="*/ 74 w 74"/>
                <a:gd name="T15" fmla="*/ 48 h 69"/>
                <a:gd name="T16" fmla="*/ 6 w 74"/>
                <a:gd name="T17" fmla="*/ 69 h 69"/>
                <a:gd name="T18" fmla="*/ 0 w 74"/>
                <a:gd name="T19" fmla="*/ 62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69">
                  <a:moveTo>
                    <a:pt x="0" y="62"/>
                  </a:moveTo>
                  <a:cubicBezTo>
                    <a:pt x="36" y="0"/>
                    <a:pt x="36" y="0"/>
                    <a:pt x="36" y="0"/>
                  </a:cubicBezTo>
                  <a:cubicBezTo>
                    <a:pt x="42" y="7"/>
                    <a:pt x="42" y="7"/>
                    <a:pt x="42" y="7"/>
                  </a:cubicBezTo>
                  <a:cubicBezTo>
                    <a:pt x="15" y="52"/>
                    <a:pt x="15" y="52"/>
                    <a:pt x="15" y="52"/>
                  </a:cubicBezTo>
                  <a:cubicBezTo>
                    <a:pt x="13" y="55"/>
                    <a:pt x="11" y="58"/>
                    <a:pt x="8" y="61"/>
                  </a:cubicBezTo>
                  <a:cubicBezTo>
                    <a:pt x="12" y="60"/>
                    <a:pt x="16" y="58"/>
                    <a:pt x="19" y="57"/>
                  </a:cubicBezTo>
                  <a:cubicBezTo>
                    <a:pt x="68" y="41"/>
                    <a:pt x="68" y="41"/>
                    <a:pt x="68" y="41"/>
                  </a:cubicBezTo>
                  <a:cubicBezTo>
                    <a:pt x="74" y="48"/>
                    <a:pt x="74" y="48"/>
                    <a:pt x="74" y="48"/>
                  </a:cubicBezTo>
                  <a:cubicBezTo>
                    <a:pt x="6" y="69"/>
                    <a:pt x="6" y="69"/>
                    <a:pt x="6" y="69"/>
                  </a:cubicBezTo>
                  <a:lnTo>
                    <a:pt x="0" y="62"/>
                  </a:lnTo>
                  <a:close/>
                </a:path>
              </a:pathLst>
            </a:custGeom>
            <a:grpFill/>
            <a:ln>
              <a:noFill/>
            </a:ln>
          </p:spPr>
          <p:txBody>
            <a:bodyPr anchor="ctr"/>
            <a:lstStyle/>
            <a:p>
              <a:pPr algn="ctr"/>
              <a:endParaRPr/>
            </a:p>
          </p:txBody>
        </p:sp>
        <p:sp>
          <p:nvSpPr>
            <p:cNvPr id="450" name="ïSľîḑé"/>
            <p:cNvSpPr/>
            <p:nvPr/>
          </p:nvSpPr>
          <p:spPr bwMode="auto">
            <a:xfrm>
              <a:off x="7091876" y="503998"/>
              <a:ext cx="115503" cy="107538"/>
            </a:xfrm>
            <a:custGeom>
              <a:avLst/>
              <a:gdLst>
                <a:gd name="T0" fmla="*/ 0 w 87"/>
                <a:gd name="T1" fmla="*/ 35 h 81"/>
                <a:gd name="T2" fmla="*/ 61 w 87"/>
                <a:gd name="T3" fmla="*/ 0 h 81"/>
                <a:gd name="T4" fmla="*/ 87 w 87"/>
                <a:gd name="T5" fmla="*/ 44 h 81"/>
                <a:gd name="T6" fmla="*/ 80 w 87"/>
                <a:gd name="T7" fmla="*/ 48 h 81"/>
                <a:gd name="T8" fmla="*/ 59 w 87"/>
                <a:gd name="T9" fmla="*/ 12 h 81"/>
                <a:gd name="T10" fmla="*/ 40 w 87"/>
                <a:gd name="T11" fmla="*/ 23 h 81"/>
                <a:gd name="T12" fmla="*/ 60 w 87"/>
                <a:gd name="T13" fmla="*/ 57 h 81"/>
                <a:gd name="T14" fmla="*/ 53 w 87"/>
                <a:gd name="T15" fmla="*/ 61 h 81"/>
                <a:gd name="T16" fmla="*/ 33 w 87"/>
                <a:gd name="T17" fmla="*/ 27 h 81"/>
                <a:gd name="T18" fmla="*/ 13 w 87"/>
                <a:gd name="T19" fmla="*/ 39 h 81"/>
                <a:gd name="T20" fmla="*/ 34 w 87"/>
                <a:gd name="T21" fmla="*/ 77 h 81"/>
                <a:gd name="T22" fmla="*/ 27 w 87"/>
                <a:gd name="T23" fmla="*/ 81 h 81"/>
                <a:gd name="T24" fmla="*/ 0 w 87"/>
                <a:gd name="T25" fmla="*/ 3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 h="81">
                  <a:moveTo>
                    <a:pt x="0" y="35"/>
                  </a:moveTo>
                  <a:lnTo>
                    <a:pt x="61" y="0"/>
                  </a:lnTo>
                  <a:lnTo>
                    <a:pt x="87" y="44"/>
                  </a:lnTo>
                  <a:lnTo>
                    <a:pt x="80" y="48"/>
                  </a:lnTo>
                  <a:lnTo>
                    <a:pt x="59" y="12"/>
                  </a:lnTo>
                  <a:lnTo>
                    <a:pt x="40" y="23"/>
                  </a:lnTo>
                  <a:lnTo>
                    <a:pt x="60" y="57"/>
                  </a:lnTo>
                  <a:lnTo>
                    <a:pt x="53" y="61"/>
                  </a:lnTo>
                  <a:lnTo>
                    <a:pt x="33" y="27"/>
                  </a:lnTo>
                  <a:lnTo>
                    <a:pt x="13" y="39"/>
                  </a:lnTo>
                  <a:lnTo>
                    <a:pt x="34" y="77"/>
                  </a:lnTo>
                  <a:lnTo>
                    <a:pt x="27" y="81"/>
                  </a:lnTo>
                  <a:lnTo>
                    <a:pt x="0" y="35"/>
                  </a:lnTo>
                  <a:close/>
                </a:path>
              </a:pathLst>
            </a:custGeom>
            <a:grpFill/>
            <a:ln>
              <a:noFill/>
            </a:ln>
          </p:spPr>
          <p:txBody>
            <a:bodyPr anchor="ctr"/>
            <a:lstStyle/>
            <a:p>
              <a:pPr algn="ctr"/>
              <a:endParaRPr/>
            </a:p>
          </p:txBody>
        </p:sp>
        <p:sp>
          <p:nvSpPr>
            <p:cNvPr id="451" name="îṥ1îḋe"/>
            <p:cNvSpPr/>
            <p:nvPr/>
          </p:nvSpPr>
          <p:spPr bwMode="auto">
            <a:xfrm>
              <a:off x="7137013" y="598257"/>
              <a:ext cx="107538" cy="110193"/>
            </a:xfrm>
            <a:custGeom>
              <a:avLst/>
              <a:gdLst>
                <a:gd name="T0" fmla="*/ 0 w 77"/>
                <a:gd name="T1" fmla="*/ 25 h 79"/>
                <a:gd name="T2" fmla="*/ 62 w 77"/>
                <a:gd name="T3" fmla="*/ 0 h 79"/>
                <a:gd name="T4" fmla="*/ 74 w 77"/>
                <a:gd name="T5" fmla="*/ 27 h 79"/>
                <a:gd name="T6" fmla="*/ 77 w 77"/>
                <a:gd name="T7" fmla="*/ 41 h 79"/>
                <a:gd name="T8" fmla="*/ 74 w 77"/>
                <a:gd name="T9" fmla="*/ 50 h 79"/>
                <a:gd name="T10" fmla="*/ 66 w 77"/>
                <a:gd name="T11" fmla="*/ 56 h 79"/>
                <a:gd name="T12" fmla="*/ 53 w 77"/>
                <a:gd name="T13" fmla="*/ 56 h 79"/>
                <a:gd name="T14" fmla="*/ 42 w 77"/>
                <a:gd name="T15" fmla="*/ 46 h 79"/>
                <a:gd name="T16" fmla="*/ 40 w 77"/>
                <a:gd name="T17" fmla="*/ 52 h 79"/>
                <a:gd name="T18" fmla="*/ 35 w 77"/>
                <a:gd name="T19" fmla="*/ 62 h 79"/>
                <a:gd name="T20" fmla="*/ 22 w 77"/>
                <a:gd name="T21" fmla="*/ 79 h 79"/>
                <a:gd name="T22" fmla="*/ 18 w 77"/>
                <a:gd name="T23" fmla="*/ 69 h 79"/>
                <a:gd name="T24" fmla="*/ 28 w 77"/>
                <a:gd name="T25" fmla="*/ 56 h 79"/>
                <a:gd name="T26" fmla="*/ 34 w 77"/>
                <a:gd name="T27" fmla="*/ 46 h 79"/>
                <a:gd name="T28" fmla="*/ 37 w 77"/>
                <a:gd name="T29" fmla="*/ 40 h 79"/>
                <a:gd name="T30" fmla="*/ 37 w 77"/>
                <a:gd name="T31" fmla="*/ 36 h 79"/>
                <a:gd name="T32" fmla="*/ 35 w 77"/>
                <a:gd name="T33" fmla="*/ 31 h 79"/>
                <a:gd name="T34" fmla="*/ 31 w 77"/>
                <a:gd name="T35" fmla="*/ 22 h 79"/>
                <a:gd name="T36" fmla="*/ 4 w 77"/>
                <a:gd name="T37" fmla="*/ 33 h 79"/>
                <a:gd name="T38" fmla="*/ 0 w 77"/>
                <a:gd name="T39" fmla="*/ 25 h 79"/>
                <a:gd name="T40" fmla="*/ 38 w 77"/>
                <a:gd name="T41" fmla="*/ 19 h 79"/>
                <a:gd name="T42" fmla="*/ 45 w 77"/>
                <a:gd name="T43" fmla="*/ 37 h 79"/>
                <a:gd name="T44" fmla="*/ 50 w 77"/>
                <a:gd name="T45" fmla="*/ 45 h 79"/>
                <a:gd name="T46" fmla="*/ 56 w 77"/>
                <a:gd name="T47" fmla="*/ 48 h 79"/>
                <a:gd name="T48" fmla="*/ 62 w 77"/>
                <a:gd name="T49" fmla="*/ 48 h 79"/>
                <a:gd name="T50" fmla="*/ 68 w 77"/>
                <a:gd name="T51" fmla="*/ 42 h 79"/>
                <a:gd name="T52" fmla="*/ 67 w 77"/>
                <a:gd name="T53" fmla="*/ 30 h 79"/>
                <a:gd name="T54" fmla="*/ 59 w 77"/>
                <a:gd name="T55" fmla="*/ 11 h 79"/>
                <a:gd name="T56" fmla="*/ 38 w 77"/>
                <a:gd name="T57" fmla="*/ 1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7" h="79">
                  <a:moveTo>
                    <a:pt x="0" y="25"/>
                  </a:moveTo>
                  <a:cubicBezTo>
                    <a:pt x="62" y="0"/>
                    <a:pt x="62" y="0"/>
                    <a:pt x="62" y="0"/>
                  </a:cubicBezTo>
                  <a:cubicBezTo>
                    <a:pt x="74" y="27"/>
                    <a:pt x="74" y="27"/>
                    <a:pt x="74" y="27"/>
                  </a:cubicBezTo>
                  <a:cubicBezTo>
                    <a:pt x="76" y="33"/>
                    <a:pt x="77" y="37"/>
                    <a:pt x="77" y="41"/>
                  </a:cubicBezTo>
                  <a:cubicBezTo>
                    <a:pt x="77" y="44"/>
                    <a:pt x="76" y="47"/>
                    <a:pt x="74" y="50"/>
                  </a:cubicBezTo>
                  <a:cubicBezTo>
                    <a:pt x="72" y="53"/>
                    <a:pt x="69" y="55"/>
                    <a:pt x="66" y="56"/>
                  </a:cubicBezTo>
                  <a:cubicBezTo>
                    <a:pt x="61" y="58"/>
                    <a:pt x="57" y="58"/>
                    <a:pt x="53" y="56"/>
                  </a:cubicBezTo>
                  <a:cubicBezTo>
                    <a:pt x="49" y="55"/>
                    <a:pt x="45" y="51"/>
                    <a:pt x="42" y="46"/>
                  </a:cubicBezTo>
                  <a:cubicBezTo>
                    <a:pt x="41" y="48"/>
                    <a:pt x="41" y="50"/>
                    <a:pt x="40" y="52"/>
                  </a:cubicBezTo>
                  <a:cubicBezTo>
                    <a:pt x="39" y="55"/>
                    <a:pt x="37" y="58"/>
                    <a:pt x="35" y="62"/>
                  </a:cubicBezTo>
                  <a:cubicBezTo>
                    <a:pt x="22" y="79"/>
                    <a:pt x="22" y="79"/>
                    <a:pt x="22" y="79"/>
                  </a:cubicBezTo>
                  <a:cubicBezTo>
                    <a:pt x="18" y="69"/>
                    <a:pt x="18" y="69"/>
                    <a:pt x="18" y="69"/>
                  </a:cubicBezTo>
                  <a:cubicBezTo>
                    <a:pt x="28" y="56"/>
                    <a:pt x="28" y="56"/>
                    <a:pt x="28" y="56"/>
                  </a:cubicBezTo>
                  <a:cubicBezTo>
                    <a:pt x="31" y="52"/>
                    <a:pt x="33" y="49"/>
                    <a:pt x="34" y="46"/>
                  </a:cubicBezTo>
                  <a:cubicBezTo>
                    <a:pt x="35" y="44"/>
                    <a:pt x="36" y="42"/>
                    <a:pt x="37" y="40"/>
                  </a:cubicBezTo>
                  <a:cubicBezTo>
                    <a:pt x="37" y="39"/>
                    <a:pt x="37" y="37"/>
                    <a:pt x="37" y="36"/>
                  </a:cubicBezTo>
                  <a:cubicBezTo>
                    <a:pt x="36" y="35"/>
                    <a:pt x="36" y="34"/>
                    <a:pt x="35" y="31"/>
                  </a:cubicBezTo>
                  <a:cubicBezTo>
                    <a:pt x="31" y="22"/>
                    <a:pt x="31" y="22"/>
                    <a:pt x="31" y="22"/>
                  </a:cubicBezTo>
                  <a:cubicBezTo>
                    <a:pt x="4" y="33"/>
                    <a:pt x="4" y="33"/>
                    <a:pt x="4" y="33"/>
                  </a:cubicBezTo>
                  <a:cubicBezTo>
                    <a:pt x="0" y="25"/>
                    <a:pt x="0" y="25"/>
                    <a:pt x="0" y="25"/>
                  </a:cubicBezTo>
                  <a:close/>
                  <a:moveTo>
                    <a:pt x="38" y="19"/>
                  </a:moveTo>
                  <a:cubicBezTo>
                    <a:pt x="45" y="37"/>
                    <a:pt x="45" y="37"/>
                    <a:pt x="45" y="37"/>
                  </a:cubicBezTo>
                  <a:cubicBezTo>
                    <a:pt x="47" y="40"/>
                    <a:pt x="49" y="43"/>
                    <a:pt x="50" y="45"/>
                  </a:cubicBezTo>
                  <a:cubicBezTo>
                    <a:pt x="52" y="47"/>
                    <a:pt x="54" y="48"/>
                    <a:pt x="56" y="48"/>
                  </a:cubicBezTo>
                  <a:cubicBezTo>
                    <a:pt x="58" y="49"/>
                    <a:pt x="60" y="48"/>
                    <a:pt x="62" y="48"/>
                  </a:cubicBezTo>
                  <a:cubicBezTo>
                    <a:pt x="65" y="47"/>
                    <a:pt x="67" y="44"/>
                    <a:pt x="68" y="42"/>
                  </a:cubicBezTo>
                  <a:cubicBezTo>
                    <a:pt x="69" y="39"/>
                    <a:pt x="69" y="35"/>
                    <a:pt x="67" y="30"/>
                  </a:cubicBezTo>
                  <a:cubicBezTo>
                    <a:pt x="59" y="11"/>
                    <a:pt x="59" y="11"/>
                    <a:pt x="59" y="11"/>
                  </a:cubicBezTo>
                  <a:lnTo>
                    <a:pt x="38" y="19"/>
                  </a:lnTo>
                  <a:close/>
                </a:path>
              </a:pathLst>
            </a:custGeom>
            <a:grpFill/>
            <a:ln>
              <a:noFill/>
            </a:ln>
          </p:spPr>
          <p:txBody>
            <a:bodyPr anchor="ctr"/>
            <a:lstStyle/>
            <a:p>
              <a:pPr algn="ctr"/>
              <a:endParaRPr/>
            </a:p>
          </p:txBody>
        </p:sp>
        <p:sp>
          <p:nvSpPr>
            <p:cNvPr id="452" name="íSļîḑe"/>
            <p:cNvSpPr/>
            <p:nvPr/>
          </p:nvSpPr>
          <p:spPr bwMode="auto">
            <a:xfrm>
              <a:off x="7175515" y="709776"/>
              <a:ext cx="98244" cy="80984"/>
            </a:xfrm>
            <a:custGeom>
              <a:avLst/>
              <a:gdLst>
                <a:gd name="T0" fmla="*/ 17 w 70"/>
                <a:gd name="T1" fmla="*/ 5 h 58"/>
                <a:gd name="T2" fmla="*/ 19 w 70"/>
                <a:gd name="T3" fmla="*/ 13 h 58"/>
                <a:gd name="T4" fmla="*/ 12 w 70"/>
                <a:gd name="T5" fmla="*/ 18 h 58"/>
                <a:gd name="T6" fmla="*/ 9 w 70"/>
                <a:gd name="T7" fmla="*/ 25 h 58"/>
                <a:gd name="T8" fmla="*/ 9 w 70"/>
                <a:gd name="T9" fmla="*/ 36 h 58"/>
                <a:gd name="T10" fmla="*/ 13 w 70"/>
                <a:gd name="T11" fmla="*/ 44 h 58"/>
                <a:gd name="T12" fmla="*/ 18 w 70"/>
                <a:gd name="T13" fmla="*/ 49 h 58"/>
                <a:gd name="T14" fmla="*/ 24 w 70"/>
                <a:gd name="T15" fmla="*/ 49 h 58"/>
                <a:gd name="T16" fmla="*/ 29 w 70"/>
                <a:gd name="T17" fmla="*/ 46 h 58"/>
                <a:gd name="T18" fmla="*/ 31 w 70"/>
                <a:gd name="T19" fmla="*/ 39 h 58"/>
                <a:gd name="T20" fmla="*/ 32 w 70"/>
                <a:gd name="T21" fmla="*/ 27 h 58"/>
                <a:gd name="T22" fmla="*/ 33 w 70"/>
                <a:gd name="T23" fmla="*/ 14 h 58"/>
                <a:gd name="T24" fmla="*/ 37 w 70"/>
                <a:gd name="T25" fmla="*/ 5 h 58"/>
                <a:gd name="T26" fmla="*/ 44 w 70"/>
                <a:gd name="T27" fmla="*/ 1 h 58"/>
                <a:gd name="T28" fmla="*/ 54 w 70"/>
                <a:gd name="T29" fmla="*/ 1 h 58"/>
                <a:gd name="T30" fmla="*/ 63 w 70"/>
                <a:gd name="T31" fmla="*/ 8 h 58"/>
                <a:gd name="T32" fmla="*/ 68 w 70"/>
                <a:gd name="T33" fmla="*/ 19 h 58"/>
                <a:gd name="T34" fmla="*/ 69 w 70"/>
                <a:gd name="T35" fmla="*/ 32 h 58"/>
                <a:gd name="T36" fmla="*/ 64 w 70"/>
                <a:gd name="T37" fmla="*/ 43 h 58"/>
                <a:gd name="T38" fmla="*/ 55 w 70"/>
                <a:gd name="T39" fmla="*/ 48 h 58"/>
                <a:gd name="T40" fmla="*/ 52 w 70"/>
                <a:gd name="T41" fmla="*/ 40 h 58"/>
                <a:gd name="T42" fmla="*/ 60 w 70"/>
                <a:gd name="T43" fmla="*/ 34 h 58"/>
                <a:gd name="T44" fmla="*/ 61 w 70"/>
                <a:gd name="T45" fmla="*/ 21 h 58"/>
                <a:gd name="T46" fmla="*/ 55 w 70"/>
                <a:gd name="T47" fmla="*/ 11 h 58"/>
                <a:gd name="T48" fmla="*/ 47 w 70"/>
                <a:gd name="T49" fmla="*/ 9 h 58"/>
                <a:gd name="T50" fmla="*/ 42 w 70"/>
                <a:gd name="T51" fmla="*/ 13 h 58"/>
                <a:gd name="T52" fmla="*/ 41 w 70"/>
                <a:gd name="T53" fmla="*/ 27 h 58"/>
                <a:gd name="T54" fmla="*/ 40 w 70"/>
                <a:gd name="T55" fmla="*/ 42 h 58"/>
                <a:gd name="T56" fmla="*/ 35 w 70"/>
                <a:gd name="T57" fmla="*/ 52 h 58"/>
                <a:gd name="T58" fmla="*/ 27 w 70"/>
                <a:gd name="T59" fmla="*/ 57 h 58"/>
                <a:gd name="T60" fmla="*/ 16 w 70"/>
                <a:gd name="T61" fmla="*/ 57 h 58"/>
                <a:gd name="T62" fmla="*/ 7 w 70"/>
                <a:gd name="T63" fmla="*/ 50 h 58"/>
                <a:gd name="T64" fmla="*/ 1 w 70"/>
                <a:gd name="T65" fmla="*/ 38 h 58"/>
                <a:gd name="T66" fmla="*/ 0 w 70"/>
                <a:gd name="T67" fmla="*/ 23 h 58"/>
                <a:gd name="T68" fmla="*/ 6 w 70"/>
                <a:gd name="T69" fmla="*/ 12 h 58"/>
                <a:gd name="T70" fmla="*/ 17 w 70"/>
                <a:gd name="T71" fmla="*/ 5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0" h="58">
                  <a:moveTo>
                    <a:pt x="17" y="5"/>
                  </a:moveTo>
                  <a:cubicBezTo>
                    <a:pt x="19" y="13"/>
                    <a:pt x="19" y="13"/>
                    <a:pt x="19" y="13"/>
                  </a:cubicBezTo>
                  <a:cubicBezTo>
                    <a:pt x="16" y="14"/>
                    <a:pt x="14" y="16"/>
                    <a:pt x="12" y="18"/>
                  </a:cubicBezTo>
                  <a:cubicBezTo>
                    <a:pt x="10" y="20"/>
                    <a:pt x="9" y="22"/>
                    <a:pt x="9" y="25"/>
                  </a:cubicBezTo>
                  <a:cubicBezTo>
                    <a:pt x="8" y="29"/>
                    <a:pt x="8" y="32"/>
                    <a:pt x="9" y="36"/>
                  </a:cubicBezTo>
                  <a:cubicBezTo>
                    <a:pt x="10" y="39"/>
                    <a:pt x="11" y="42"/>
                    <a:pt x="13" y="44"/>
                  </a:cubicBezTo>
                  <a:cubicBezTo>
                    <a:pt x="14" y="47"/>
                    <a:pt x="16" y="48"/>
                    <a:pt x="18" y="49"/>
                  </a:cubicBezTo>
                  <a:cubicBezTo>
                    <a:pt x="20" y="50"/>
                    <a:pt x="22" y="50"/>
                    <a:pt x="24" y="49"/>
                  </a:cubicBezTo>
                  <a:cubicBezTo>
                    <a:pt x="26" y="49"/>
                    <a:pt x="28" y="48"/>
                    <a:pt x="29" y="46"/>
                  </a:cubicBezTo>
                  <a:cubicBezTo>
                    <a:pt x="30" y="45"/>
                    <a:pt x="31" y="42"/>
                    <a:pt x="31" y="39"/>
                  </a:cubicBezTo>
                  <a:cubicBezTo>
                    <a:pt x="32" y="37"/>
                    <a:pt x="32" y="33"/>
                    <a:pt x="32" y="27"/>
                  </a:cubicBezTo>
                  <a:cubicBezTo>
                    <a:pt x="32" y="21"/>
                    <a:pt x="32" y="16"/>
                    <a:pt x="33" y="14"/>
                  </a:cubicBezTo>
                  <a:cubicBezTo>
                    <a:pt x="33" y="10"/>
                    <a:pt x="35" y="7"/>
                    <a:pt x="37" y="5"/>
                  </a:cubicBezTo>
                  <a:cubicBezTo>
                    <a:pt x="39" y="3"/>
                    <a:pt x="41" y="2"/>
                    <a:pt x="44" y="1"/>
                  </a:cubicBezTo>
                  <a:cubicBezTo>
                    <a:pt x="48" y="0"/>
                    <a:pt x="51" y="0"/>
                    <a:pt x="54" y="1"/>
                  </a:cubicBezTo>
                  <a:cubicBezTo>
                    <a:pt x="58" y="2"/>
                    <a:pt x="60" y="5"/>
                    <a:pt x="63" y="8"/>
                  </a:cubicBezTo>
                  <a:cubicBezTo>
                    <a:pt x="65" y="11"/>
                    <a:pt x="67" y="15"/>
                    <a:pt x="68" y="19"/>
                  </a:cubicBezTo>
                  <a:cubicBezTo>
                    <a:pt x="69" y="24"/>
                    <a:pt x="70" y="28"/>
                    <a:pt x="69" y="32"/>
                  </a:cubicBezTo>
                  <a:cubicBezTo>
                    <a:pt x="68" y="37"/>
                    <a:pt x="67" y="40"/>
                    <a:pt x="64" y="43"/>
                  </a:cubicBezTo>
                  <a:cubicBezTo>
                    <a:pt x="62" y="45"/>
                    <a:pt x="58" y="47"/>
                    <a:pt x="55" y="48"/>
                  </a:cubicBezTo>
                  <a:cubicBezTo>
                    <a:pt x="52" y="40"/>
                    <a:pt x="52" y="40"/>
                    <a:pt x="52" y="40"/>
                  </a:cubicBezTo>
                  <a:cubicBezTo>
                    <a:pt x="56" y="39"/>
                    <a:pt x="59" y="37"/>
                    <a:pt x="60" y="34"/>
                  </a:cubicBezTo>
                  <a:cubicBezTo>
                    <a:pt x="62" y="30"/>
                    <a:pt x="62" y="26"/>
                    <a:pt x="61" y="21"/>
                  </a:cubicBezTo>
                  <a:cubicBezTo>
                    <a:pt x="59" y="16"/>
                    <a:pt x="57" y="13"/>
                    <a:pt x="55" y="11"/>
                  </a:cubicBezTo>
                  <a:cubicBezTo>
                    <a:pt x="52" y="9"/>
                    <a:pt x="50" y="8"/>
                    <a:pt x="47" y="9"/>
                  </a:cubicBezTo>
                  <a:cubicBezTo>
                    <a:pt x="45" y="10"/>
                    <a:pt x="43" y="11"/>
                    <a:pt x="42" y="13"/>
                  </a:cubicBezTo>
                  <a:cubicBezTo>
                    <a:pt x="41" y="15"/>
                    <a:pt x="40" y="20"/>
                    <a:pt x="41" y="27"/>
                  </a:cubicBezTo>
                  <a:cubicBezTo>
                    <a:pt x="41" y="34"/>
                    <a:pt x="41" y="40"/>
                    <a:pt x="40" y="42"/>
                  </a:cubicBezTo>
                  <a:cubicBezTo>
                    <a:pt x="39" y="47"/>
                    <a:pt x="38" y="50"/>
                    <a:pt x="35" y="52"/>
                  </a:cubicBezTo>
                  <a:cubicBezTo>
                    <a:pt x="33" y="55"/>
                    <a:pt x="30" y="57"/>
                    <a:pt x="27" y="57"/>
                  </a:cubicBezTo>
                  <a:cubicBezTo>
                    <a:pt x="23" y="58"/>
                    <a:pt x="20" y="58"/>
                    <a:pt x="16" y="57"/>
                  </a:cubicBezTo>
                  <a:cubicBezTo>
                    <a:pt x="13" y="56"/>
                    <a:pt x="10" y="53"/>
                    <a:pt x="7" y="50"/>
                  </a:cubicBezTo>
                  <a:cubicBezTo>
                    <a:pt x="5" y="47"/>
                    <a:pt x="3" y="43"/>
                    <a:pt x="1" y="38"/>
                  </a:cubicBezTo>
                  <a:cubicBezTo>
                    <a:pt x="0" y="32"/>
                    <a:pt x="0" y="27"/>
                    <a:pt x="0" y="23"/>
                  </a:cubicBezTo>
                  <a:cubicBezTo>
                    <a:pt x="1" y="18"/>
                    <a:pt x="3" y="15"/>
                    <a:pt x="6" y="12"/>
                  </a:cubicBezTo>
                  <a:cubicBezTo>
                    <a:pt x="9" y="8"/>
                    <a:pt x="12" y="6"/>
                    <a:pt x="17" y="5"/>
                  </a:cubicBezTo>
                  <a:close/>
                </a:path>
              </a:pathLst>
            </a:custGeom>
            <a:grpFill/>
            <a:ln>
              <a:noFill/>
            </a:ln>
          </p:spPr>
          <p:txBody>
            <a:bodyPr anchor="ctr"/>
            <a:lstStyle/>
            <a:p>
              <a:pPr algn="ctr"/>
              <a:endParaRPr/>
            </a:p>
          </p:txBody>
        </p:sp>
        <p:sp>
          <p:nvSpPr>
            <p:cNvPr id="453" name="íšļïḓè"/>
            <p:cNvSpPr/>
            <p:nvPr/>
          </p:nvSpPr>
          <p:spPr bwMode="auto">
            <a:xfrm>
              <a:off x="7190119" y="810675"/>
              <a:ext cx="94262" cy="25225"/>
            </a:xfrm>
            <a:custGeom>
              <a:avLst/>
              <a:gdLst>
                <a:gd name="T0" fmla="*/ 0 w 71"/>
                <a:gd name="T1" fmla="*/ 9 h 19"/>
                <a:gd name="T2" fmla="*/ 69 w 71"/>
                <a:gd name="T3" fmla="*/ 0 h 19"/>
                <a:gd name="T4" fmla="*/ 71 w 71"/>
                <a:gd name="T5" fmla="*/ 9 h 19"/>
                <a:gd name="T6" fmla="*/ 1 w 71"/>
                <a:gd name="T7" fmla="*/ 19 h 19"/>
                <a:gd name="T8" fmla="*/ 0 w 71"/>
                <a:gd name="T9" fmla="*/ 9 h 19"/>
              </a:gdLst>
              <a:ahLst/>
              <a:cxnLst>
                <a:cxn ang="0">
                  <a:pos x="T0" y="T1"/>
                </a:cxn>
                <a:cxn ang="0">
                  <a:pos x="T2" y="T3"/>
                </a:cxn>
                <a:cxn ang="0">
                  <a:pos x="T4" y="T5"/>
                </a:cxn>
                <a:cxn ang="0">
                  <a:pos x="T6" y="T7"/>
                </a:cxn>
                <a:cxn ang="0">
                  <a:pos x="T8" y="T9"/>
                </a:cxn>
              </a:cxnLst>
              <a:rect l="0" t="0" r="r" b="b"/>
              <a:pathLst>
                <a:path w="71" h="19">
                  <a:moveTo>
                    <a:pt x="0" y="9"/>
                  </a:moveTo>
                  <a:lnTo>
                    <a:pt x="69" y="0"/>
                  </a:lnTo>
                  <a:lnTo>
                    <a:pt x="71" y="9"/>
                  </a:lnTo>
                  <a:lnTo>
                    <a:pt x="1" y="19"/>
                  </a:lnTo>
                  <a:lnTo>
                    <a:pt x="0" y="9"/>
                  </a:lnTo>
                  <a:close/>
                </a:path>
              </a:pathLst>
            </a:custGeom>
            <a:grpFill/>
            <a:ln>
              <a:noFill/>
            </a:ln>
          </p:spPr>
          <p:txBody>
            <a:bodyPr anchor="ctr"/>
            <a:lstStyle/>
            <a:p>
              <a:pPr algn="ctr"/>
              <a:endParaRPr/>
            </a:p>
          </p:txBody>
        </p:sp>
        <p:sp>
          <p:nvSpPr>
            <p:cNvPr id="454" name="îṥļíḋê"/>
            <p:cNvSpPr/>
            <p:nvPr/>
          </p:nvSpPr>
          <p:spPr bwMode="auto">
            <a:xfrm>
              <a:off x="7194101" y="854486"/>
              <a:ext cx="94262" cy="74347"/>
            </a:xfrm>
            <a:custGeom>
              <a:avLst/>
              <a:gdLst>
                <a:gd name="T0" fmla="*/ 0 w 71"/>
                <a:gd name="T1" fmla="*/ 26 h 56"/>
                <a:gd name="T2" fmla="*/ 62 w 71"/>
                <a:gd name="T3" fmla="*/ 24 h 56"/>
                <a:gd name="T4" fmla="*/ 61 w 71"/>
                <a:gd name="T5" fmla="*/ 1 h 56"/>
                <a:gd name="T6" fmla="*/ 69 w 71"/>
                <a:gd name="T7" fmla="*/ 0 h 56"/>
                <a:gd name="T8" fmla="*/ 71 w 71"/>
                <a:gd name="T9" fmla="*/ 55 h 56"/>
                <a:gd name="T10" fmla="*/ 63 w 71"/>
                <a:gd name="T11" fmla="*/ 56 h 56"/>
                <a:gd name="T12" fmla="*/ 62 w 71"/>
                <a:gd name="T13" fmla="*/ 32 h 56"/>
                <a:gd name="T14" fmla="*/ 0 w 71"/>
                <a:gd name="T15" fmla="*/ 35 h 56"/>
                <a:gd name="T16" fmla="*/ 0 w 71"/>
                <a:gd name="T17" fmla="*/ 2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 h="56">
                  <a:moveTo>
                    <a:pt x="0" y="26"/>
                  </a:moveTo>
                  <a:lnTo>
                    <a:pt x="62" y="24"/>
                  </a:lnTo>
                  <a:lnTo>
                    <a:pt x="61" y="1"/>
                  </a:lnTo>
                  <a:lnTo>
                    <a:pt x="69" y="0"/>
                  </a:lnTo>
                  <a:lnTo>
                    <a:pt x="71" y="55"/>
                  </a:lnTo>
                  <a:lnTo>
                    <a:pt x="63" y="56"/>
                  </a:lnTo>
                  <a:lnTo>
                    <a:pt x="62" y="32"/>
                  </a:lnTo>
                  <a:lnTo>
                    <a:pt x="0" y="35"/>
                  </a:lnTo>
                  <a:lnTo>
                    <a:pt x="0" y="26"/>
                  </a:lnTo>
                  <a:close/>
                </a:path>
              </a:pathLst>
            </a:custGeom>
            <a:grpFill/>
            <a:ln>
              <a:noFill/>
            </a:ln>
          </p:spPr>
          <p:txBody>
            <a:bodyPr anchor="ctr"/>
            <a:lstStyle/>
            <a:p>
              <a:pPr algn="ctr"/>
              <a:endParaRPr/>
            </a:p>
          </p:txBody>
        </p:sp>
        <p:sp>
          <p:nvSpPr>
            <p:cNvPr id="455" name="ïŝ1îḑe"/>
            <p:cNvSpPr/>
            <p:nvPr/>
          </p:nvSpPr>
          <p:spPr bwMode="auto">
            <a:xfrm>
              <a:off x="7186135" y="954059"/>
              <a:ext cx="98244" cy="83641"/>
            </a:xfrm>
            <a:custGeom>
              <a:avLst/>
              <a:gdLst>
                <a:gd name="T0" fmla="*/ 2 w 71"/>
                <a:gd name="T1" fmla="*/ 17 h 60"/>
                <a:gd name="T2" fmla="*/ 30 w 71"/>
                <a:gd name="T3" fmla="*/ 20 h 60"/>
                <a:gd name="T4" fmla="*/ 71 w 71"/>
                <a:gd name="T5" fmla="*/ 0 h 60"/>
                <a:gd name="T6" fmla="*/ 70 w 71"/>
                <a:gd name="T7" fmla="*/ 10 h 60"/>
                <a:gd name="T8" fmla="*/ 48 w 71"/>
                <a:gd name="T9" fmla="*/ 21 h 60"/>
                <a:gd name="T10" fmla="*/ 36 w 71"/>
                <a:gd name="T11" fmla="*/ 26 h 60"/>
                <a:gd name="T12" fmla="*/ 47 w 71"/>
                <a:gd name="T13" fmla="*/ 35 h 60"/>
                <a:gd name="T14" fmla="*/ 65 w 71"/>
                <a:gd name="T15" fmla="*/ 50 h 60"/>
                <a:gd name="T16" fmla="*/ 64 w 71"/>
                <a:gd name="T17" fmla="*/ 60 h 60"/>
                <a:gd name="T18" fmla="*/ 29 w 71"/>
                <a:gd name="T19" fmla="*/ 29 h 60"/>
                <a:gd name="T20" fmla="*/ 0 w 71"/>
                <a:gd name="T21" fmla="*/ 26 h 60"/>
                <a:gd name="T22" fmla="*/ 2 w 71"/>
                <a:gd name="T23" fmla="*/ 1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1" h="60">
                  <a:moveTo>
                    <a:pt x="2" y="17"/>
                  </a:moveTo>
                  <a:cubicBezTo>
                    <a:pt x="30" y="20"/>
                    <a:pt x="30" y="20"/>
                    <a:pt x="30" y="20"/>
                  </a:cubicBezTo>
                  <a:cubicBezTo>
                    <a:pt x="71" y="0"/>
                    <a:pt x="71" y="0"/>
                    <a:pt x="71" y="0"/>
                  </a:cubicBezTo>
                  <a:cubicBezTo>
                    <a:pt x="70" y="10"/>
                    <a:pt x="70" y="10"/>
                    <a:pt x="70" y="10"/>
                  </a:cubicBezTo>
                  <a:cubicBezTo>
                    <a:pt x="48" y="21"/>
                    <a:pt x="48" y="21"/>
                    <a:pt x="48" y="21"/>
                  </a:cubicBezTo>
                  <a:cubicBezTo>
                    <a:pt x="44" y="23"/>
                    <a:pt x="40" y="25"/>
                    <a:pt x="36" y="26"/>
                  </a:cubicBezTo>
                  <a:cubicBezTo>
                    <a:pt x="39" y="29"/>
                    <a:pt x="43" y="32"/>
                    <a:pt x="47" y="35"/>
                  </a:cubicBezTo>
                  <a:cubicBezTo>
                    <a:pt x="65" y="50"/>
                    <a:pt x="65" y="50"/>
                    <a:pt x="65" y="50"/>
                  </a:cubicBezTo>
                  <a:cubicBezTo>
                    <a:pt x="64" y="60"/>
                    <a:pt x="64" y="60"/>
                    <a:pt x="64" y="60"/>
                  </a:cubicBezTo>
                  <a:cubicBezTo>
                    <a:pt x="29" y="29"/>
                    <a:pt x="29" y="29"/>
                    <a:pt x="29" y="29"/>
                  </a:cubicBezTo>
                  <a:cubicBezTo>
                    <a:pt x="0" y="26"/>
                    <a:pt x="0" y="26"/>
                    <a:pt x="0" y="26"/>
                  </a:cubicBezTo>
                  <a:lnTo>
                    <a:pt x="2" y="17"/>
                  </a:lnTo>
                  <a:close/>
                </a:path>
              </a:pathLst>
            </a:custGeom>
            <a:grpFill/>
            <a:ln>
              <a:noFill/>
            </a:ln>
          </p:spPr>
          <p:txBody>
            <a:bodyPr anchor="ctr"/>
            <a:lstStyle/>
            <a:p>
              <a:pPr algn="ctr"/>
              <a:endParaRPr/>
            </a:p>
          </p:txBody>
        </p:sp>
        <p:sp>
          <p:nvSpPr>
            <p:cNvPr id="456" name="îṧlídê"/>
            <p:cNvSpPr/>
            <p:nvPr/>
          </p:nvSpPr>
          <p:spPr bwMode="auto">
            <a:xfrm>
              <a:off x="7033460" y="1262065"/>
              <a:ext cx="124795" cy="118158"/>
            </a:xfrm>
            <a:custGeom>
              <a:avLst/>
              <a:gdLst>
                <a:gd name="T0" fmla="*/ 89 w 89"/>
                <a:gd name="T1" fmla="*/ 69 h 84"/>
                <a:gd name="T2" fmla="*/ 81 w 89"/>
                <a:gd name="T3" fmla="*/ 68 h 84"/>
                <a:gd name="T4" fmla="*/ 77 w 89"/>
                <a:gd name="T5" fmla="*/ 65 h 84"/>
                <a:gd name="T6" fmla="*/ 12 w 89"/>
                <a:gd name="T7" fmla="*/ 12 h 84"/>
                <a:gd name="T8" fmla="*/ 8 w 89"/>
                <a:gd name="T9" fmla="*/ 4 h 84"/>
                <a:gd name="T10" fmla="*/ 2 w 89"/>
                <a:gd name="T11" fmla="*/ 9 h 84"/>
                <a:gd name="T12" fmla="*/ 0 w 89"/>
                <a:gd name="T13" fmla="*/ 14 h 84"/>
                <a:gd name="T14" fmla="*/ 8 w 89"/>
                <a:gd name="T15" fmla="*/ 16 h 84"/>
                <a:gd name="T16" fmla="*/ 73 w 89"/>
                <a:gd name="T17" fmla="*/ 71 h 84"/>
                <a:gd name="T18" fmla="*/ 78 w 89"/>
                <a:gd name="T19" fmla="*/ 80 h 84"/>
                <a:gd name="T20" fmla="*/ 89 w 89"/>
                <a:gd name="T21" fmla="*/ 6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 h="84">
                  <a:moveTo>
                    <a:pt x="89" y="69"/>
                  </a:moveTo>
                  <a:cubicBezTo>
                    <a:pt x="89" y="69"/>
                    <a:pt x="86" y="71"/>
                    <a:pt x="81" y="68"/>
                  </a:cubicBezTo>
                  <a:cubicBezTo>
                    <a:pt x="80" y="68"/>
                    <a:pt x="78" y="67"/>
                    <a:pt x="77" y="65"/>
                  </a:cubicBezTo>
                  <a:cubicBezTo>
                    <a:pt x="63" y="54"/>
                    <a:pt x="12" y="12"/>
                    <a:pt x="12" y="12"/>
                  </a:cubicBezTo>
                  <a:cubicBezTo>
                    <a:pt x="12" y="12"/>
                    <a:pt x="6" y="7"/>
                    <a:pt x="8" y="4"/>
                  </a:cubicBezTo>
                  <a:cubicBezTo>
                    <a:pt x="10" y="0"/>
                    <a:pt x="2" y="9"/>
                    <a:pt x="2" y="9"/>
                  </a:cubicBezTo>
                  <a:cubicBezTo>
                    <a:pt x="0" y="14"/>
                    <a:pt x="0" y="14"/>
                    <a:pt x="0" y="14"/>
                  </a:cubicBezTo>
                  <a:cubicBezTo>
                    <a:pt x="0" y="14"/>
                    <a:pt x="3" y="12"/>
                    <a:pt x="8" y="16"/>
                  </a:cubicBezTo>
                  <a:cubicBezTo>
                    <a:pt x="13" y="21"/>
                    <a:pt x="73" y="71"/>
                    <a:pt x="73" y="71"/>
                  </a:cubicBezTo>
                  <a:cubicBezTo>
                    <a:pt x="74" y="72"/>
                    <a:pt x="78" y="77"/>
                    <a:pt x="78" y="80"/>
                  </a:cubicBezTo>
                  <a:cubicBezTo>
                    <a:pt x="78" y="84"/>
                    <a:pt x="89" y="69"/>
                    <a:pt x="89" y="69"/>
                  </a:cubicBezTo>
                  <a:close/>
                </a:path>
              </a:pathLst>
            </a:custGeom>
            <a:grpFill/>
            <a:ln>
              <a:noFill/>
            </a:ln>
          </p:spPr>
          <p:txBody>
            <a:bodyPr anchor="ctr"/>
            <a:lstStyle/>
            <a:p>
              <a:pPr algn="ctr"/>
              <a:endParaRPr/>
            </a:p>
          </p:txBody>
        </p:sp>
        <p:sp>
          <p:nvSpPr>
            <p:cNvPr id="457" name="íšḻiďè"/>
            <p:cNvSpPr/>
            <p:nvPr/>
          </p:nvSpPr>
          <p:spPr bwMode="auto">
            <a:xfrm>
              <a:off x="5952780" y="1267375"/>
              <a:ext cx="127450" cy="111519"/>
            </a:xfrm>
            <a:custGeom>
              <a:avLst/>
              <a:gdLst>
                <a:gd name="T0" fmla="*/ 0 w 92"/>
                <a:gd name="T1" fmla="*/ 65 h 80"/>
                <a:gd name="T2" fmla="*/ 9 w 92"/>
                <a:gd name="T3" fmla="*/ 64 h 80"/>
                <a:gd name="T4" fmla="*/ 79 w 92"/>
                <a:gd name="T5" fmla="*/ 11 h 80"/>
                <a:gd name="T6" fmla="*/ 83 w 92"/>
                <a:gd name="T7" fmla="*/ 3 h 80"/>
                <a:gd name="T8" fmla="*/ 89 w 92"/>
                <a:gd name="T9" fmla="*/ 9 h 80"/>
                <a:gd name="T10" fmla="*/ 92 w 92"/>
                <a:gd name="T11" fmla="*/ 14 h 80"/>
                <a:gd name="T12" fmla="*/ 83 w 92"/>
                <a:gd name="T13" fmla="*/ 16 h 80"/>
                <a:gd name="T14" fmla="*/ 16 w 92"/>
                <a:gd name="T15" fmla="*/ 69 h 80"/>
                <a:gd name="T16" fmla="*/ 11 w 92"/>
                <a:gd name="T17" fmla="*/ 77 h 80"/>
                <a:gd name="T18" fmla="*/ 0 w 92"/>
                <a:gd name="T19" fmla="*/ 65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80">
                  <a:moveTo>
                    <a:pt x="0" y="65"/>
                  </a:moveTo>
                  <a:cubicBezTo>
                    <a:pt x="0" y="65"/>
                    <a:pt x="4" y="68"/>
                    <a:pt x="9" y="64"/>
                  </a:cubicBezTo>
                  <a:cubicBezTo>
                    <a:pt x="14" y="61"/>
                    <a:pt x="79" y="11"/>
                    <a:pt x="79" y="11"/>
                  </a:cubicBezTo>
                  <a:cubicBezTo>
                    <a:pt x="79" y="11"/>
                    <a:pt x="85" y="7"/>
                    <a:pt x="83" y="3"/>
                  </a:cubicBezTo>
                  <a:cubicBezTo>
                    <a:pt x="82" y="0"/>
                    <a:pt x="89" y="9"/>
                    <a:pt x="89" y="9"/>
                  </a:cubicBezTo>
                  <a:cubicBezTo>
                    <a:pt x="92" y="14"/>
                    <a:pt x="92" y="14"/>
                    <a:pt x="92" y="14"/>
                  </a:cubicBezTo>
                  <a:cubicBezTo>
                    <a:pt x="92" y="14"/>
                    <a:pt x="88" y="12"/>
                    <a:pt x="83" y="16"/>
                  </a:cubicBezTo>
                  <a:cubicBezTo>
                    <a:pt x="78" y="20"/>
                    <a:pt x="16" y="69"/>
                    <a:pt x="16" y="69"/>
                  </a:cubicBezTo>
                  <a:cubicBezTo>
                    <a:pt x="16" y="69"/>
                    <a:pt x="11" y="73"/>
                    <a:pt x="11" y="77"/>
                  </a:cubicBezTo>
                  <a:cubicBezTo>
                    <a:pt x="10" y="80"/>
                    <a:pt x="0" y="65"/>
                    <a:pt x="0" y="65"/>
                  </a:cubicBezTo>
                  <a:close/>
                </a:path>
              </a:pathLst>
            </a:custGeom>
            <a:grpFill/>
            <a:ln>
              <a:noFill/>
            </a:ln>
          </p:spPr>
          <p:txBody>
            <a:bodyPr anchor="ctr"/>
            <a:lstStyle/>
            <a:p>
              <a:pPr algn="ctr"/>
              <a:endParaRPr/>
            </a:p>
          </p:txBody>
        </p:sp>
      </p:grpSp>
      <p:sp>
        <p:nvSpPr>
          <p:cNvPr id="458" name="文本框 457"/>
          <p:cNvSpPr txBox="1"/>
          <p:nvPr/>
        </p:nvSpPr>
        <p:spPr>
          <a:xfrm>
            <a:off x="2241550" y="2858135"/>
            <a:ext cx="8257540" cy="518160"/>
          </a:xfrm>
          <a:prstGeom prst="rect">
            <a:avLst/>
          </a:prstGeom>
          <a:noFill/>
        </p:spPr>
        <p:txBody>
          <a:bodyPr wrap="square" rtlCol="0">
            <a:spAutoFit/>
          </a:bodyPr>
          <a:lstStyle/>
          <a:p>
            <a:pPr algn="ctr"/>
            <a:r>
              <a:rPr lang="zh-CN" altLang="en-US" sz="2800" dirty="0">
                <a:solidFill>
                  <a:schemeClr val="bg1"/>
                </a:solidFill>
                <a:latin typeface="思源黑体 CN Bold" panose="020B0800000000000000" pitchFamily="34" charset="-122"/>
                <a:ea typeface="思源黑体 CN Bold" panose="020B0800000000000000" pitchFamily="34" charset="-122"/>
                <a:sym typeface="+mn-ea"/>
              </a:rPr>
              <a:t>实验二</a:t>
            </a:r>
            <a:r>
              <a:rPr lang="en-US" altLang="zh-CN" sz="2800" dirty="0">
                <a:solidFill>
                  <a:schemeClr val="bg1"/>
                </a:solidFill>
                <a:latin typeface="思源黑体 CN Bold" panose="020B0800000000000000" pitchFamily="34" charset="-122"/>
                <a:ea typeface="思源黑体 CN Bold" panose="020B0800000000000000" pitchFamily="34" charset="-122"/>
                <a:sym typeface="+mn-ea"/>
              </a:rPr>
              <a:t>:</a:t>
            </a:r>
            <a:r>
              <a:rPr lang="zh-CN" altLang="en-US" sz="2800" dirty="0">
                <a:solidFill>
                  <a:schemeClr val="bg1"/>
                </a:solidFill>
                <a:latin typeface="思源黑体 CN Bold" panose="020B0800000000000000" pitchFamily="34" charset="-122"/>
                <a:ea typeface="思源黑体 CN Bold" panose="020B0800000000000000" pitchFamily="34" charset="-122"/>
                <a:sym typeface="+mn-ea"/>
              </a:rPr>
              <a:t>单周期处理器设计</a:t>
            </a:r>
          </a:p>
        </p:txBody>
      </p:sp>
      <p:sp>
        <p:nvSpPr>
          <p:cNvPr id="459" name="矩形 458"/>
          <p:cNvSpPr/>
          <p:nvPr/>
        </p:nvSpPr>
        <p:spPr>
          <a:xfrm>
            <a:off x="2960914" y="3360902"/>
            <a:ext cx="6270172" cy="460375"/>
          </a:xfrm>
          <a:prstGeom prst="rect">
            <a:avLst/>
          </a:prstGeom>
        </p:spPr>
        <p:txBody>
          <a:bodyPr wrap="square">
            <a:spAutoFit/>
          </a:bodyPr>
          <a:lstStyle/>
          <a:p>
            <a:pPr algn="ctr"/>
            <a:r>
              <a:rPr lang="en-US" altLang="zh-CN" sz="1200" dirty="0">
                <a:solidFill>
                  <a:schemeClr val="bg1"/>
                </a:solidFill>
                <a:latin typeface="思源黑体 CN Light" panose="020B0300000000000000" pitchFamily="34" charset="-122"/>
                <a:ea typeface="思源黑体 CN Light" panose="020B0300000000000000" pitchFamily="34" charset="-122"/>
                <a:sym typeface="+mn-ea"/>
              </a:rPr>
              <a:t>Introduction to the topic and Work plan</a:t>
            </a:r>
            <a:endParaRPr lang="en-US" altLang="zh-CN" sz="1200" dirty="0">
              <a:solidFill>
                <a:schemeClr val="bg1"/>
              </a:solidFill>
              <a:latin typeface="思源黑体 CN Light" panose="020B0300000000000000" pitchFamily="34" charset="-122"/>
              <a:ea typeface="思源黑体 CN Light" panose="020B0300000000000000" pitchFamily="34" charset="-122"/>
            </a:endParaRPr>
          </a:p>
          <a:p>
            <a:pPr algn="ctr"/>
            <a:endParaRPr lang="en-US" altLang="zh-CN" sz="1200" dirty="0">
              <a:solidFill>
                <a:schemeClr val="bg1"/>
              </a:solidFill>
              <a:latin typeface="思源黑体 CN Light" panose="020B0300000000000000" pitchFamily="34" charset="-122"/>
              <a:ea typeface="思源黑体 CN Light" panose="020B0300000000000000" pitchFamily="34" charset="-122"/>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17">
            <a:extLst>
              <a:ext uri="{28A0092B-C50C-407E-A947-70E740481C1C}">
                <a14:useLocalDpi xmlns:a14="http://schemas.microsoft.com/office/drawing/2010/main" val="0"/>
              </a:ext>
            </a:extLst>
          </a:blip>
          <a:srcRect l="40242" r="41259"/>
          <a:stretch>
            <a:fillRect/>
          </a:stretch>
        </p:blipFill>
        <p:spPr>
          <a:xfrm>
            <a:off x="0" y="0"/>
            <a:ext cx="5103934" cy="6857999"/>
          </a:xfrm>
          <a:prstGeom prst="rect">
            <a:avLst/>
          </a:prstGeom>
        </p:spPr>
      </p:pic>
      <p:sp>
        <p:nvSpPr>
          <p:cNvPr id="88" name="矩形 87"/>
          <p:cNvSpPr/>
          <p:nvPr/>
        </p:nvSpPr>
        <p:spPr>
          <a:xfrm>
            <a:off x="1" y="0"/>
            <a:ext cx="5147402" cy="6857999"/>
          </a:xfrm>
          <a:prstGeom prst="rect">
            <a:avLst/>
          </a:prstGeom>
          <a:solidFill>
            <a:srgbClr val="14378B">
              <a:alpha val="9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390200" y="1239832"/>
            <a:ext cx="4367004" cy="4378334"/>
            <a:chOff x="5786829" y="126955"/>
            <a:chExt cx="1534722" cy="1538704"/>
          </a:xfrm>
          <a:solidFill>
            <a:schemeClr val="bg1">
              <a:alpha val="5000"/>
            </a:schemeClr>
          </a:solidFill>
        </p:grpSpPr>
        <p:sp>
          <p:nvSpPr>
            <p:cNvPr id="157" name="任意多边形: 形状 156"/>
            <p:cNvSpPr/>
            <p:nvPr/>
          </p:nvSpPr>
          <p:spPr bwMode="auto">
            <a:xfrm>
              <a:off x="5786829" y="126955"/>
              <a:ext cx="1534722" cy="1538704"/>
            </a:xfrm>
            <a:custGeom>
              <a:avLst/>
              <a:gdLst>
                <a:gd name="connsiteX0" fmla="*/ 767361 w 1534722"/>
                <a:gd name="connsiteY0" fmla="*/ 17259 h 1538704"/>
                <a:gd name="connsiteX1" fmla="*/ 16594 w 1534722"/>
                <a:gd name="connsiteY1" fmla="*/ 769353 h 1538704"/>
                <a:gd name="connsiteX2" fmla="*/ 767361 w 1534722"/>
                <a:gd name="connsiteY2" fmla="*/ 1521447 h 1538704"/>
                <a:gd name="connsiteX3" fmla="*/ 1518128 w 1534722"/>
                <a:gd name="connsiteY3" fmla="*/ 769353 h 1538704"/>
                <a:gd name="connsiteX4" fmla="*/ 767361 w 1534722"/>
                <a:gd name="connsiteY4" fmla="*/ 17259 h 1538704"/>
                <a:gd name="connsiteX5" fmla="*/ 767361 w 1534722"/>
                <a:gd name="connsiteY5" fmla="*/ 0 h 1538704"/>
                <a:gd name="connsiteX6" fmla="*/ 1534722 w 1534722"/>
                <a:gd name="connsiteY6" fmla="*/ 769352 h 1538704"/>
                <a:gd name="connsiteX7" fmla="*/ 767361 w 1534722"/>
                <a:gd name="connsiteY7" fmla="*/ 1538704 h 1538704"/>
                <a:gd name="connsiteX8" fmla="*/ 0 w 1534722"/>
                <a:gd name="connsiteY8" fmla="*/ 769352 h 1538704"/>
                <a:gd name="connsiteX9" fmla="*/ 767361 w 1534722"/>
                <a:gd name="connsiteY9" fmla="*/ 0 h 1538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34722" h="1538704">
                  <a:moveTo>
                    <a:pt x="767361" y="17259"/>
                  </a:moveTo>
                  <a:cubicBezTo>
                    <a:pt x="352724" y="17259"/>
                    <a:pt x="16594" y="353983"/>
                    <a:pt x="16594" y="769353"/>
                  </a:cubicBezTo>
                  <a:cubicBezTo>
                    <a:pt x="16594" y="1184723"/>
                    <a:pt x="352724" y="1521447"/>
                    <a:pt x="767361" y="1521447"/>
                  </a:cubicBezTo>
                  <a:cubicBezTo>
                    <a:pt x="1181998" y="1521447"/>
                    <a:pt x="1518128" y="1184723"/>
                    <a:pt x="1518128" y="769353"/>
                  </a:cubicBezTo>
                  <a:cubicBezTo>
                    <a:pt x="1518128" y="353983"/>
                    <a:pt x="1181998" y="17259"/>
                    <a:pt x="767361" y="17259"/>
                  </a:cubicBezTo>
                  <a:close/>
                  <a:moveTo>
                    <a:pt x="767361" y="0"/>
                  </a:moveTo>
                  <a:cubicBezTo>
                    <a:pt x="1191163" y="0"/>
                    <a:pt x="1534722" y="344451"/>
                    <a:pt x="1534722" y="769352"/>
                  </a:cubicBezTo>
                  <a:cubicBezTo>
                    <a:pt x="1534722" y="1194253"/>
                    <a:pt x="1191163" y="1538704"/>
                    <a:pt x="767361" y="1538704"/>
                  </a:cubicBezTo>
                  <a:cubicBezTo>
                    <a:pt x="343559" y="1538704"/>
                    <a:pt x="0" y="1194253"/>
                    <a:pt x="0" y="769352"/>
                  </a:cubicBezTo>
                  <a:cubicBezTo>
                    <a:pt x="0" y="344451"/>
                    <a:pt x="343559" y="0"/>
                    <a:pt x="767361" y="0"/>
                  </a:cubicBezTo>
                  <a:close/>
                </a:path>
              </a:pathLst>
            </a:custGeom>
            <a:grpFill/>
            <a:ln>
              <a:noFill/>
            </a:ln>
          </p:spPr>
          <p:txBody>
            <a:bodyPr wrap="square" anchor="ctr">
              <a:noAutofit/>
            </a:bodyPr>
            <a:lstStyle/>
            <a:p>
              <a:pPr algn="ctr"/>
              <a:endParaRPr/>
            </a:p>
          </p:txBody>
        </p:sp>
        <p:sp>
          <p:nvSpPr>
            <p:cNvPr id="155" name="任意多边形: 形状 154"/>
            <p:cNvSpPr/>
            <p:nvPr/>
          </p:nvSpPr>
          <p:spPr bwMode="auto">
            <a:xfrm>
              <a:off x="5939505" y="279629"/>
              <a:ext cx="1230700" cy="1233354"/>
            </a:xfrm>
            <a:custGeom>
              <a:avLst/>
              <a:gdLst>
                <a:gd name="connsiteX0" fmla="*/ 615350 w 1230700"/>
                <a:gd name="connsiteY0" fmla="*/ 15931 h 1233354"/>
                <a:gd name="connsiteX1" fmla="*/ 17259 w 1230700"/>
                <a:gd name="connsiteY1" fmla="*/ 616012 h 1233354"/>
                <a:gd name="connsiteX2" fmla="*/ 615350 w 1230700"/>
                <a:gd name="connsiteY2" fmla="*/ 1216093 h 1233354"/>
                <a:gd name="connsiteX3" fmla="*/ 1213441 w 1230700"/>
                <a:gd name="connsiteY3" fmla="*/ 616012 h 1233354"/>
                <a:gd name="connsiteX4" fmla="*/ 615350 w 1230700"/>
                <a:gd name="connsiteY4" fmla="*/ 15931 h 1233354"/>
                <a:gd name="connsiteX5" fmla="*/ 615350 w 1230700"/>
                <a:gd name="connsiteY5" fmla="*/ 0 h 1233354"/>
                <a:gd name="connsiteX6" fmla="*/ 1230700 w 1230700"/>
                <a:gd name="connsiteY6" fmla="*/ 616677 h 1233354"/>
                <a:gd name="connsiteX7" fmla="*/ 615350 w 1230700"/>
                <a:gd name="connsiteY7" fmla="*/ 1233354 h 1233354"/>
                <a:gd name="connsiteX8" fmla="*/ 0 w 1230700"/>
                <a:gd name="connsiteY8" fmla="*/ 616677 h 1233354"/>
                <a:gd name="connsiteX9" fmla="*/ 615350 w 1230700"/>
                <a:gd name="connsiteY9" fmla="*/ 0 h 1233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0700" h="1233354">
                  <a:moveTo>
                    <a:pt x="615350" y="15931"/>
                  </a:moveTo>
                  <a:cubicBezTo>
                    <a:pt x="285033" y="15931"/>
                    <a:pt x="17259" y="284596"/>
                    <a:pt x="17259" y="616012"/>
                  </a:cubicBezTo>
                  <a:cubicBezTo>
                    <a:pt x="17259" y="947428"/>
                    <a:pt x="285033" y="1216093"/>
                    <a:pt x="615350" y="1216093"/>
                  </a:cubicBezTo>
                  <a:cubicBezTo>
                    <a:pt x="945667" y="1216093"/>
                    <a:pt x="1213441" y="947428"/>
                    <a:pt x="1213441" y="616012"/>
                  </a:cubicBezTo>
                  <a:cubicBezTo>
                    <a:pt x="1213441" y="284596"/>
                    <a:pt x="945667" y="15931"/>
                    <a:pt x="615350" y="15931"/>
                  </a:cubicBezTo>
                  <a:close/>
                  <a:moveTo>
                    <a:pt x="615350" y="0"/>
                  </a:moveTo>
                  <a:cubicBezTo>
                    <a:pt x="955198" y="0"/>
                    <a:pt x="1230700" y="276096"/>
                    <a:pt x="1230700" y="616677"/>
                  </a:cubicBezTo>
                  <a:cubicBezTo>
                    <a:pt x="1230700" y="957258"/>
                    <a:pt x="955198" y="1233354"/>
                    <a:pt x="615350" y="1233354"/>
                  </a:cubicBezTo>
                  <a:cubicBezTo>
                    <a:pt x="275502" y="1233354"/>
                    <a:pt x="0" y="957258"/>
                    <a:pt x="0" y="616677"/>
                  </a:cubicBezTo>
                  <a:cubicBezTo>
                    <a:pt x="0" y="276096"/>
                    <a:pt x="275502" y="0"/>
                    <a:pt x="615350" y="0"/>
                  </a:cubicBezTo>
                  <a:close/>
                </a:path>
              </a:pathLst>
            </a:custGeom>
            <a:grpFill/>
            <a:ln>
              <a:noFill/>
            </a:ln>
          </p:spPr>
          <p:txBody>
            <a:bodyPr wrap="square" anchor="ctr">
              <a:noAutofit/>
            </a:bodyPr>
            <a:lstStyle/>
            <a:p>
              <a:pPr algn="ctr"/>
              <a:endParaRPr/>
            </a:p>
          </p:txBody>
        </p:sp>
        <p:sp>
          <p:nvSpPr>
            <p:cNvPr id="154" name="任意多边形: 形状 153"/>
            <p:cNvSpPr/>
            <p:nvPr/>
          </p:nvSpPr>
          <p:spPr bwMode="auto">
            <a:xfrm>
              <a:off x="5968710" y="308836"/>
              <a:ext cx="1172284" cy="1173612"/>
            </a:xfrm>
            <a:custGeom>
              <a:avLst/>
              <a:gdLst>
                <a:gd name="connsiteX0" fmla="*/ 234991 w 1172284"/>
                <a:gd name="connsiteY0" fmla="*/ 388993 h 1173612"/>
                <a:gd name="connsiteX1" fmla="*/ 92968 w 1172284"/>
                <a:gd name="connsiteY1" fmla="*/ 539400 h 1173612"/>
                <a:gd name="connsiteX2" fmla="*/ 105500 w 1172284"/>
                <a:gd name="connsiteY2" fmla="*/ 664739 h 1173612"/>
                <a:gd name="connsiteX3" fmla="*/ 317142 w 1172284"/>
                <a:gd name="connsiteY3" fmla="*/ 872245 h 1173612"/>
                <a:gd name="connsiteX4" fmla="*/ 520429 w 1172284"/>
                <a:gd name="connsiteY4" fmla="*/ 661954 h 1173612"/>
                <a:gd name="connsiteX5" fmla="*/ 439671 w 1172284"/>
                <a:gd name="connsiteY5" fmla="*/ 583965 h 1173612"/>
                <a:gd name="connsiteX6" fmla="*/ 312964 w 1172284"/>
                <a:gd name="connsiteY6" fmla="*/ 714875 h 1173612"/>
                <a:gd name="connsiteX7" fmla="*/ 229422 w 1172284"/>
                <a:gd name="connsiteY7" fmla="*/ 632708 h 1173612"/>
                <a:gd name="connsiteX8" fmla="*/ 222460 w 1172284"/>
                <a:gd name="connsiteY8" fmla="*/ 554719 h 1173612"/>
                <a:gd name="connsiteX9" fmla="*/ 272585 w 1172284"/>
                <a:gd name="connsiteY9" fmla="*/ 494835 h 1173612"/>
                <a:gd name="connsiteX10" fmla="*/ 363090 w 1172284"/>
                <a:gd name="connsiteY10" fmla="*/ 575609 h 1173612"/>
                <a:gd name="connsiteX11" fmla="*/ 396507 w 1172284"/>
                <a:gd name="connsiteY11" fmla="*/ 542185 h 1173612"/>
                <a:gd name="connsiteX12" fmla="*/ 885806 w 1172284"/>
                <a:gd name="connsiteY12" fmla="*/ 337217 h 1173612"/>
                <a:gd name="connsiteX13" fmla="*/ 809299 w 1172284"/>
                <a:gd name="connsiteY13" fmla="*/ 416766 h 1173612"/>
                <a:gd name="connsiteX14" fmla="*/ 910845 w 1172284"/>
                <a:gd name="connsiteY14" fmla="*/ 511666 h 1173612"/>
                <a:gd name="connsiteX15" fmla="*/ 953967 w 1172284"/>
                <a:gd name="connsiteY15" fmla="*/ 619127 h 1173612"/>
                <a:gd name="connsiteX16" fmla="*/ 891370 w 1172284"/>
                <a:gd name="connsiteY16" fmla="*/ 691698 h 1173612"/>
                <a:gd name="connsiteX17" fmla="*/ 711926 w 1172284"/>
                <a:gd name="connsiteY17" fmla="*/ 517249 h 1173612"/>
                <a:gd name="connsiteX18" fmla="*/ 675759 w 1172284"/>
                <a:gd name="connsiteY18" fmla="*/ 552138 h 1173612"/>
                <a:gd name="connsiteX19" fmla="*/ 930319 w 1172284"/>
                <a:gd name="connsiteY19" fmla="*/ 800554 h 1173612"/>
                <a:gd name="connsiteX20" fmla="*/ 1081942 w 1172284"/>
                <a:gd name="connsiteY20" fmla="*/ 642852 h 1173612"/>
                <a:gd name="connsiteX21" fmla="*/ 1066641 w 1172284"/>
                <a:gd name="connsiteY21" fmla="*/ 513062 h 1173612"/>
                <a:gd name="connsiteX22" fmla="*/ 885806 w 1172284"/>
                <a:gd name="connsiteY22" fmla="*/ 337217 h 1173612"/>
                <a:gd name="connsiteX23" fmla="*/ 550424 w 1172284"/>
                <a:gd name="connsiteY23" fmla="*/ 67506 h 1173612"/>
                <a:gd name="connsiteX24" fmla="*/ 442771 w 1172284"/>
                <a:gd name="connsiteY24" fmla="*/ 144464 h 1173612"/>
                <a:gd name="connsiteX25" fmla="*/ 260214 w 1172284"/>
                <a:gd name="connsiteY25" fmla="*/ 345494 h 1173612"/>
                <a:gd name="connsiteX26" fmla="*/ 757716 w 1172284"/>
                <a:gd name="connsiteY26" fmla="*/ 832715 h 1173612"/>
                <a:gd name="connsiteX27" fmla="*/ 660167 w 1172284"/>
                <a:gd name="connsiteY27" fmla="*/ 929042 h 1173612"/>
                <a:gd name="connsiteX28" fmla="*/ 554256 w 1172284"/>
                <a:gd name="connsiteY28" fmla="*/ 954171 h 1173612"/>
                <a:gd name="connsiteX29" fmla="*/ 456707 w 1172284"/>
                <a:gd name="connsiteY29" fmla="*/ 856448 h 1173612"/>
                <a:gd name="connsiteX30" fmla="*/ 584915 w 1172284"/>
                <a:gd name="connsiteY30" fmla="*/ 725219 h 1173612"/>
                <a:gd name="connsiteX31" fmla="*/ 543108 w 1172284"/>
                <a:gd name="connsiteY31" fmla="*/ 686130 h 1173612"/>
                <a:gd name="connsiteX32" fmla="*/ 342435 w 1172284"/>
                <a:gd name="connsiteY32" fmla="*/ 895537 h 1173612"/>
                <a:gd name="connsiteX33" fmla="*/ 505481 w 1172284"/>
                <a:gd name="connsiteY33" fmla="*/ 1064459 h 1173612"/>
                <a:gd name="connsiteX34" fmla="*/ 675496 w 1172284"/>
                <a:gd name="connsiteY34" fmla="*/ 1063063 h 1173612"/>
                <a:gd name="connsiteX35" fmla="*/ 905434 w 1172284"/>
                <a:gd name="connsiteY35" fmla="*/ 829923 h 1173612"/>
                <a:gd name="connsiteX36" fmla="*/ 400964 w 1172284"/>
                <a:gd name="connsiteY36" fmla="*/ 344098 h 1173612"/>
                <a:gd name="connsiteX37" fmla="*/ 512449 w 1172284"/>
                <a:gd name="connsiteY37" fmla="*/ 222642 h 1173612"/>
                <a:gd name="connsiteX38" fmla="*/ 601637 w 1172284"/>
                <a:gd name="connsiteY38" fmla="*/ 215662 h 1173612"/>
                <a:gd name="connsiteX39" fmla="*/ 742387 w 1172284"/>
                <a:gd name="connsiteY39" fmla="*/ 349683 h 1173612"/>
                <a:gd name="connsiteX40" fmla="*/ 611392 w 1172284"/>
                <a:gd name="connsiteY40" fmla="*/ 482307 h 1173612"/>
                <a:gd name="connsiteX41" fmla="*/ 646231 w 1172284"/>
                <a:gd name="connsiteY41" fmla="*/ 518604 h 1173612"/>
                <a:gd name="connsiteX42" fmla="*/ 853872 w 1172284"/>
                <a:gd name="connsiteY42" fmla="*/ 307801 h 1173612"/>
                <a:gd name="connsiteX43" fmla="*/ 664348 w 1172284"/>
                <a:gd name="connsiteY43" fmla="*/ 119335 h 1173612"/>
                <a:gd name="connsiteX44" fmla="*/ 550424 w 1172284"/>
                <a:gd name="connsiteY44" fmla="*/ 67506 h 1173612"/>
                <a:gd name="connsiteX45" fmla="*/ 586142 w 1172284"/>
                <a:gd name="connsiteY45" fmla="*/ 0 h 1173612"/>
                <a:gd name="connsiteX46" fmla="*/ 1172284 w 1172284"/>
                <a:gd name="connsiteY46" fmla="*/ 586806 h 1173612"/>
                <a:gd name="connsiteX47" fmla="*/ 586142 w 1172284"/>
                <a:gd name="connsiteY47" fmla="*/ 1173612 h 1173612"/>
                <a:gd name="connsiteX48" fmla="*/ 0 w 1172284"/>
                <a:gd name="connsiteY48" fmla="*/ 586806 h 1173612"/>
                <a:gd name="connsiteX49" fmla="*/ 586142 w 1172284"/>
                <a:gd name="connsiteY49" fmla="*/ 0 h 1173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172284" h="1173612">
                  <a:moveTo>
                    <a:pt x="234991" y="388993"/>
                  </a:moveTo>
                  <a:cubicBezTo>
                    <a:pt x="234991" y="388993"/>
                    <a:pt x="234991" y="388993"/>
                    <a:pt x="92968" y="539400"/>
                  </a:cubicBezTo>
                  <a:cubicBezTo>
                    <a:pt x="67905" y="565860"/>
                    <a:pt x="63728" y="624352"/>
                    <a:pt x="105500" y="664739"/>
                  </a:cubicBezTo>
                  <a:cubicBezTo>
                    <a:pt x="105500" y="664739"/>
                    <a:pt x="105500" y="664739"/>
                    <a:pt x="317142" y="872245"/>
                  </a:cubicBezTo>
                  <a:cubicBezTo>
                    <a:pt x="317142" y="872245"/>
                    <a:pt x="317142" y="872245"/>
                    <a:pt x="520429" y="661954"/>
                  </a:cubicBezTo>
                  <a:cubicBezTo>
                    <a:pt x="520429" y="661954"/>
                    <a:pt x="520429" y="661954"/>
                    <a:pt x="439671" y="583965"/>
                  </a:cubicBezTo>
                  <a:cubicBezTo>
                    <a:pt x="439671" y="583965"/>
                    <a:pt x="439671" y="583965"/>
                    <a:pt x="312964" y="714875"/>
                  </a:cubicBezTo>
                  <a:cubicBezTo>
                    <a:pt x="312964" y="714875"/>
                    <a:pt x="312964" y="714875"/>
                    <a:pt x="229422" y="632708"/>
                  </a:cubicBezTo>
                  <a:cubicBezTo>
                    <a:pt x="209928" y="606248"/>
                    <a:pt x="202966" y="581180"/>
                    <a:pt x="222460" y="554719"/>
                  </a:cubicBezTo>
                  <a:cubicBezTo>
                    <a:pt x="222460" y="554719"/>
                    <a:pt x="222460" y="554719"/>
                    <a:pt x="272585" y="494835"/>
                  </a:cubicBezTo>
                  <a:cubicBezTo>
                    <a:pt x="272585" y="494835"/>
                    <a:pt x="272585" y="494835"/>
                    <a:pt x="363090" y="575609"/>
                  </a:cubicBezTo>
                  <a:cubicBezTo>
                    <a:pt x="363090" y="575609"/>
                    <a:pt x="363090" y="575609"/>
                    <a:pt x="396507" y="542185"/>
                  </a:cubicBezTo>
                  <a:close/>
                  <a:moveTo>
                    <a:pt x="885806" y="337217"/>
                  </a:moveTo>
                  <a:cubicBezTo>
                    <a:pt x="809299" y="416766"/>
                    <a:pt x="809299" y="416766"/>
                    <a:pt x="809299" y="416766"/>
                  </a:cubicBezTo>
                  <a:cubicBezTo>
                    <a:pt x="910845" y="511666"/>
                    <a:pt x="910845" y="511666"/>
                    <a:pt x="910845" y="511666"/>
                  </a:cubicBezTo>
                  <a:cubicBezTo>
                    <a:pt x="949794" y="547952"/>
                    <a:pt x="972050" y="591215"/>
                    <a:pt x="953967" y="619127"/>
                  </a:cubicBezTo>
                  <a:cubicBezTo>
                    <a:pt x="891370" y="691698"/>
                    <a:pt x="891370" y="691698"/>
                    <a:pt x="891370" y="691698"/>
                  </a:cubicBezTo>
                  <a:lnTo>
                    <a:pt x="711926" y="517249"/>
                  </a:lnTo>
                  <a:cubicBezTo>
                    <a:pt x="675759" y="552138"/>
                    <a:pt x="675759" y="552138"/>
                    <a:pt x="675759" y="552138"/>
                  </a:cubicBezTo>
                  <a:cubicBezTo>
                    <a:pt x="930319" y="800554"/>
                    <a:pt x="930319" y="800554"/>
                    <a:pt x="930319" y="800554"/>
                  </a:cubicBezTo>
                  <a:cubicBezTo>
                    <a:pt x="1081942" y="642852"/>
                    <a:pt x="1081942" y="642852"/>
                    <a:pt x="1081942" y="642852"/>
                  </a:cubicBezTo>
                  <a:cubicBezTo>
                    <a:pt x="1112545" y="613545"/>
                    <a:pt x="1095853" y="538182"/>
                    <a:pt x="1066641" y="513062"/>
                  </a:cubicBezTo>
                  <a:cubicBezTo>
                    <a:pt x="885806" y="337217"/>
                    <a:pt x="885806" y="337217"/>
                    <a:pt x="885806" y="337217"/>
                  </a:cubicBezTo>
                  <a:close/>
                  <a:moveTo>
                    <a:pt x="550424" y="67506"/>
                  </a:moveTo>
                  <a:cubicBezTo>
                    <a:pt x="515237" y="71869"/>
                    <a:pt x="481094" y="97696"/>
                    <a:pt x="442771" y="144464"/>
                  </a:cubicBezTo>
                  <a:cubicBezTo>
                    <a:pt x="260214" y="345494"/>
                    <a:pt x="260214" y="345494"/>
                    <a:pt x="260214" y="345494"/>
                  </a:cubicBezTo>
                  <a:cubicBezTo>
                    <a:pt x="757716" y="832715"/>
                    <a:pt x="757716" y="832715"/>
                    <a:pt x="757716" y="832715"/>
                  </a:cubicBezTo>
                  <a:cubicBezTo>
                    <a:pt x="660167" y="929042"/>
                    <a:pt x="660167" y="929042"/>
                    <a:pt x="660167" y="929042"/>
                  </a:cubicBezTo>
                  <a:cubicBezTo>
                    <a:pt x="625328" y="962548"/>
                    <a:pt x="577947" y="975112"/>
                    <a:pt x="554256" y="954171"/>
                  </a:cubicBezTo>
                  <a:cubicBezTo>
                    <a:pt x="456707" y="856448"/>
                    <a:pt x="456707" y="856448"/>
                    <a:pt x="456707" y="856448"/>
                  </a:cubicBezTo>
                  <a:cubicBezTo>
                    <a:pt x="584915" y="725219"/>
                    <a:pt x="584915" y="725219"/>
                    <a:pt x="584915" y="725219"/>
                  </a:cubicBezTo>
                  <a:lnTo>
                    <a:pt x="543108" y="686130"/>
                  </a:lnTo>
                  <a:cubicBezTo>
                    <a:pt x="342435" y="895537"/>
                    <a:pt x="342435" y="895537"/>
                    <a:pt x="342435" y="895537"/>
                  </a:cubicBezTo>
                  <a:cubicBezTo>
                    <a:pt x="505481" y="1064459"/>
                    <a:pt x="505481" y="1064459"/>
                    <a:pt x="505481" y="1064459"/>
                  </a:cubicBezTo>
                  <a:cubicBezTo>
                    <a:pt x="559830" y="1120301"/>
                    <a:pt x="608605" y="1124489"/>
                    <a:pt x="675496" y="1063063"/>
                  </a:cubicBezTo>
                  <a:cubicBezTo>
                    <a:pt x="905434" y="829923"/>
                    <a:pt x="905434" y="829923"/>
                    <a:pt x="905434" y="829923"/>
                  </a:cubicBezTo>
                  <a:cubicBezTo>
                    <a:pt x="400964" y="344098"/>
                    <a:pt x="400964" y="344098"/>
                    <a:pt x="400964" y="344098"/>
                  </a:cubicBezTo>
                  <a:cubicBezTo>
                    <a:pt x="512449" y="222642"/>
                    <a:pt x="512449" y="222642"/>
                    <a:pt x="512449" y="222642"/>
                  </a:cubicBezTo>
                  <a:cubicBezTo>
                    <a:pt x="512449" y="222642"/>
                    <a:pt x="554256" y="183553"/>
                    <a:pt x="601637" y="215662"/>
                  </a:cubicBezTo>
                  <a:cubicBezTo>
                    <a:pt x="649019" y="249167"/>
                    <a:pt x="743781" y="346890"/>
                    <a:pt x="742387" y="349683"/>
                  </a:cubicBezTo>
                  <a:cubicBezTo>
                    <a:pt x="611392" y="482307"/>
                    <a:pt x="611392" y="482307"/>
                    <a:pt x="611392" y="482307"/>
                  </a:cubicBezTo>
                  <a:cubicBezTo>
                    <a:pt x="646231" y="518604"/>
                    <a:pt x="646231" y="518604"/>
                    <a:pt x="646231" y="518604"/>
                  </a:cubicBezTo>
                  <a:cubicBezTo>
                    <a:pt x="853872" y="307801"/>
                    <a:pt x="853872" y="307801"/>
                    <a:pt x="853872" y="307801"/>
                  </a:cubicBezTo>
                  <a:cubicBezTo>
                    <a:pt x="664348" y="119335"/>
                    <a:pt x="664348" y="119335"/>
                    <a:pt x="664348" y="119335"/>
                  </a:cubicBezTo>
                  <a:cubicBezTo>
                    <a:pt x="621844" y="80245"/>
                    <a:pt x="585611" y="63144"/>
                    <a:pt x="550424" y="67506"/>
                  </a:cubicBezTo>
                  <a:close/>
                  <a:moveTo>
                    <a:pt x="586142" y="0"/>
                  </a:moveTo>
                  <a:cubicBezTo>
                    <a:pt x="909859" y="0"/>
                    <a:pt x="1172284" y="262722"/>
                    <a:pt x="1172284" y="586806"/>
                  </a:cubicBezTo>
                  <a:cubicBezTo>
                    <a:pt x="1172284" y="910890"/>
                    <a:pt x="909859" y="1173612"/>
                    <a:pt x="586142" y="1173612"/>
                  </a:cubicBezTo>
                  <a:cubicBezTo>
                    <a:pt x="262425" y="1173612"/>
                    <a:pt x="0" y="910890"/>
                    <a:pt x="0" y="586806"/>
                  </a:cubicBezTo>
                  <a:cubicBezTo>
                    <a:pt x="0" y="262722"/>
                    <a:pt x="262425" y="0"/>
                    <a:pt x="586142" y="0"/>
                  </a:cubicBezTo>
                  <a:close/>
                </a:path>
              </a:pathLst>
            </a:custGeom>
            <a:grpFill/>
            <a:ln>
              <a:noFill/>
            </a:ln>
          </p:spPr>
          <p:txBody>
            <a:bodyPr wrap="square" anchor="ctr">
              <a:noAutofit/>
            </a:bodyPr>
            <a:lstStyle/>
            <a:p>
              <a:pPr algn="ctr"/>
              <a:endParaRPr/>
            </a:p>
          </p:txBody>
        </p:sp>
        <p:sp>
          <p:nvSpPr>
            <p:cNvPr id="103" name="ïŝḻíḑè"/>
            <p:cNvSpPr/>
            <p:nvPr/>
          </p:nvSpPr>
          <p:spPr bwMode="auto">
            <a:xfrm>
              <a:off x="5874452" y="1174442"/>
              <a:ext cx="136745" cy="73018"/>
            </a:xfrm>
            <a:custGeom>
              <a:avLst/>
              <a:gdLst>
                <a:gd name="T0" fmla="*/ 7 w 98"/>
                <a:gd name="T1" fmla="*/ 52 h 52"/>
                <a:gd name="T2" fmla="*/ 12 w 98"/>
                <a:gd name="T3" fmla="*/ 46 h 52"/>
                <a:gd name="T4" fmla="*/ 95 w 98"/>
                <a:gd name="T5" fmla="*/ 4 h 52"/>
                <a:gd name="T6" fmla="*/ 98 w 98"/>
                <a:gd name="T7" fmla="*/ 4 h 52"/>
                <a:gd name="T8" fmla="*/ 96 w 98"/>
                <a:gd name="T9" fmla="*/ 0 h 52"/>
                <a:gd name="T10" fmla="*/ 94 w 98"/>
                <a:gd name="T11" fmla="*/ 1 h 52"/>
                <a:gd name="T12" fmla="*/ 7 w 98"/>
                <a:gd name="T13" fmla="*/ 38 h 52"/>
                <a:gd name="T14" fmla="*/ 0 w 98"/>
                <a:gd name="T15" fmla="*/ 39 h 52"/>
                <a:gd name="T16" fmla="*/ 7 w 98"/>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52">
                  <a:moveTo>
                    <a:pt x="7" y="52"/>
                  </a:moveTo>
                  <a:cubicBezTo>
                    <a:pt x="5" y="48"/>
                    <a:pt x="7" y="48"/>
                    <a:pt x="12" y="46"/>
                  </a:cubicBezTo>
                  <a:cubicBezTo>
                    <a:pt x="95" y="4"/>
                    <a:pt x="95" y="4"/>
                    <a:pt x="95" y="4"/>
                  </a:cubicBezTo>
                  <a:cubicBezTo>
                    <a:pt x="96" y="4"/>
                    <a:pt x="97" y="3"/>
                    <a:pt x="98" y="4"/>
                  </a:cubicBezTo>
                  <a:cubicBezTo>
                    <a:pt x="96" y="0"/>
                    <a:pt x="96" y="0"/>
                    <a:pt x="96" y="0"/>
                  </a:cubicBezTo>
                  <a:cubicBezTo>
                    <a:pt x="96" y="0"/>
                    <a:pt x="95" y="1"/>
                    <a:pt x="94" y="1"/>
                  </a:cubicBezTo>
                  <a:cubicBezTo>
                    <a:pt x="7" y="38"/>
                    <a:pt x="7" y="38"/>
                    <a:pt x="7" y="38"/>
                  </a:cubicBezTo>
                  <a:cubicBezTo>
                    <a:pt x="3" y="40"/>
                    <a:pt x="2" y="42"/>
                    <a:pt x="0" y="39"/>
                  </a:cubicBezTo>
                  <a:lnTo>
                    <a:pt x="7" y="52"/>
                  </a:lnTo>
                  <a:close/>
                </a:path>
              </a:pathLst>
            </a:custGeom>
            <a:grpFill/>
            <a:ln>
              <a:noFill/>
            </a:ln>
          </p:spPr>
          <p:txBody>
            <a:bodyPr anchor="ctr"/>
            <a:lstStyle/>
            <a:p>
              <a:pPr algn="ctr"/>
              <a:endParaRPr/>
            </a:p>
          </p:txBody>
        </p:sp>
        <p:sp>
          <p:nvSpPr>
            <p:cNvPr id="104" name="îsḷïdé"/>
            <p:cNvSpPr/>
            <p:nvPr/>
          </p:nvSpPr>
          <p:spPr bwMode="auto">
            <a:xfrm>
              <a:off x="5895693" y="1197012"/>
              <a:ext cx="128779" cy="80984"/>
            </a:xfrm>
            <a:custGeom>
              <a:avLst/>
              <a:gdLst>
                <a:gd name="T0" fmla="*/ 4 w 93"/>
                <a:gd name="T1" fmla="*/ 58 h 58"/>
                <a:gd name="T2" fmla="*/ 5 w 93"/>
                <a:gd name="T3" fmla="*/ 56 h 58"/>
                <a:gd name="T4" fmla="*/ 92 w 93"/>
                <a:gd name="T5" fmla="*/ 6 h 58"/>
                <a:gd name="T6" fmla="*/ 93 w 93"/>
                <a:gd name="T7" fmla="*/ 6 h 58"/>
                <a:gd name="T8" fmla="*/ 89 w 93"/>
                <a:gd name="T9" fmla="*/ 0 h 58"/>
                <a:gd name="T10" fmla="*/ 88 w 93"/>
                <a:gd name="T11" fmla="*/ 1 h 58"/>
                <a:gd name="T12" fmla="*/ 4 w 93"/>
                <a:gd name="T13" fmla="*/ 51 h 58"/>
                <a:gd name="T14" fmla="*/ 0 w 93"/>
                <a:gd name="T15" fmla="*/ 51 h 58"/>
                <a:gd name="T16" fmla="*/ 4 w 93"/>
                <a:gd name="T17" fmla="*/ 5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58">
                  <a:moveTo>
                    <a:pt x="4" y="58"/>
                  </a:moveTo>
                  <a:cubicBezTo>
                    <a:pt x="4" y="57"/>
                    <a:pt x="4" y="57"/>
                    <a:pt x="5" y="56"/>
                  </a:cubicBezTo>
                  <a:cubicBezTo>
                    <a:pt x="30" y="41"/>
                    <a:pt x="67" y="21"/>
                    <a:pt x="92" y="6"/>
                  </a:cubicBezTo>
                  <a:cubicBezTo>
                    <a:pt x="92" y="5"/>
                    <a:pt x="93" y="5"/>
                    <a:pt x="93" y="6"/>
                  </a:cubicBezTo>
                  <a:cubicBezTo>
                    <a:pt x="89" y="0"/>
                    <a:pt x="89" y="0"/>
                    <a:pt x="89" y="0"/>
                  </a:cubicBezTo>
                  <a:cubicBezTo>
                    <a:pt x="90" y="0"/>
                    <a:pt x="89" y="1"/>
                    <a:pt x="88" y="1"/>
                  </a:cubicBezTo>
                  <a:cubicBezTo>
                    <a:pt x="4" y="51"/>
                    <a:pt x="4" y="51"/>
                    <a:pt x="4" y="51"/>
                  </a:cubicBezTo>
                  <a:cubicBezTo>
                    <a:pt x="2" y="52"/>
                    <a:pt x="1" y="52"/>
                    <a:pt x="0" y="51"/>
                  </a:cubicBezTo>
                  <a:lnTo>
                    <a:pt x="4" y="58"/>
                  </a:lnTo>
                  <a:close/>
                </a:path>
              </a:pathLst>
            </a:custGeom>
            <a:grpFill/>
            <a:ln>
              <a:noFill/>
            </a:ln>
          </p:spPr>
          <p:txBody>
            <a:bodyPr anchor="ctr"/>
            <a:lstStyle/>
            <a:p>
              <a:pPr algn="ctr"/>
              <a:endParaRPr/>
            </a:p>
          </p:txBody>
        </p:sp>
        <p:sp>
          <p:nvSpPr>
            <p:cNvPr id="105" name="íşľîdé"/>
            <p:cNvSpPr/>
            <p:nvPr/>
          </p:nvSpPr>
          <p:spPr bwMode="auto">
            <a:xfrm>
              <a:off x="5914279" y="1219582"/>
              <a:ext cx="127450" cy="91607"/>
            </a:xfrm>
            <a:custGeom>
              <a:avLst/>
              <a:gdLst>
                <a:gd name="T0" fmla="*/ 5 w 91"/>
                <a:gd name="T1" fmla="*/ 66 h 66"/>
                <a:gd name="T2" fmla="*/ 7 w 91"/>
                <a:gd name="T3" fmla="*/ 62 h 66"/>
                <a:gd name="T4" fmla="*/ 86 w 91"/>
                <a:gd name="T5" fmla="*/ 11 h 66"/>
                <a:gd name="T6" fmla="*/ 91 w 91"/>
                <a:gd name="T7" fmla="*/ 11 h 66"/>
                <a:gd name="T8" fmla="*/ 84 w 91"/>
                <a:gd name="T9" fmla="*/ 0 h 66"/>
                <a:gd name="T10" fmla="*/ 81 w 91"/>
                <a:gd name="T11" fmla="*/ 5 h 66"/>
                <a:gd name="T12" fmla="*/ 3 w 91"/>
                <a:gd name="T13" fmla="*/ 58 h 66"/>
                <a:gd name="T14" fmla="*/ 0 w 91"/>
                <a:gd name="T15" fmla="*/ 58 h 66"/>
                <a:gd name="T16" fmla="*/ 5 w 91"/>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66">
                  <a:moveTo>
                    <a:pt x="5" y="66"/>
                  </a:moveTo>
                  <a:cubicBezTo>
                    <a:pt x="4" y="65"/>
                    <a:pt x="5" y="64"/>
                    <a:pt x="7" y="62"/>
                  </a:cubicBezTo>
                  <a:cubicBezTo>
                    <a:pt x="86" y="11"/>
                    <a:pt x="86" y="11"/>
                    <a:pt x="86" y="11"/>
                  </a:cubicBezTo>
                  <a:cubicBezTo>
                    <a:pt x="88" y="10"/>
                    <a:pt x="90" y="10"/>
                    <a:pt x="91" y="11"/>
                  </a:cubicBezTo>
                  <a:cubicBezTo>
                    <a:pt x="84" y="0"/>
                    <a:pt x="84" y="0"/>
                    <a:pt x="84" y="0"/>
                  </a:cubicBezTo>
                  <a:cubicBezTo>
                    <a:pt x="85" y="2"/>
                    <a:pt x="83" y="3"/>
                    <a:pt x="81" y="5"/>
                  </a:cubicBezTo>
                  <a:cubicBezTo>
                    <a:pt x="3" y="58"/>
                    <a:pt x="3" y="58"/>
                    <a:pt x="3" y="58"/>
                  </a:cubicBezTo>
                  <a:cubicBezTo>
                    <a:pt x="2" y="58"/>
                    <a:pt x="1" y="59"/>
                    <a:pt x="0" y="58"/>
                  </a:cubicBezTo>
                  <a:lnTo>
                    <a:pt x="5" y="66"/>
                  </a:lnTo>
                  <a:close/>
                </a:path>
              </a:pathLst>
            </a:custGeom>
            <a:grpFill/>
            <a:ln>
              <a:noFill/>
            </a:ln>
          </p:spPr>
          <p:txBody>
            <a:bodyPr anchor="ctr"/>
            <a:lstStyle/>
            <a:p>
              <a:pPr algn="ctr"/>
              <a:endParaRPr/>
            </a:p>
          </p:txBody>
        </p:sp>
        <p:sp>
          <p:nvSpPr>
            <p:cNvPr id="106" name="ïṧļídè"/>
            <p:cNvSpPr/>
            <p:nvPr/>
          </p:nvSpPr>
          <p:spPr bwMode="auto">
            <a:xfrm>
              <a:off x="5936849" y="1248789"/>
              <a:ext cx="122140" cy="95588"/>
            </a:xfrm>
            <a:custGeom>
              <a:avLst/>
              <a:gdLst>
                <a:gd name="T0" fmla="*/ 0 w 88"/>
                <a:gd name="T1" fmla="*/ 61 h 69"/>
                <a:gd name="T2" fmla="*/ 3 w 88"/>
                <a:gd name="T3" fmla="*/ 61 h 69"/>
                <a:gd name="T4" fmla="*/ 81 w 88"/>
                <a:gd name="T5" fmla="*/ 4 h 69"/>
                <a:gd name="T6" fmla="*/ 83 w 88"/>
                <a:gd name="T7" fmla="*/ 0 h 69"/>
                <a:gd name="T8" fmla="*/ 88 w 88"/>
                <a:gd name="T9" fmla="*/ 7 h 69"/>
                <a:gd name="T10" fmla="*/ 85 w 88"/>
                <a:gd name="T11" fmla="*/ 7 h 69"/>
                <a:gd name="T12" fmla="*/ 7 w 88"/>
                <a:gd name="T13" fmla="*/ 66 h 69"/>
                <a:gd name="T14" fmla="*/ 6 w 88"/>
                <a:gd name="T15" fmla="*/ 69 h 69"/>
                <a:gd name="T16" fmla="*/ 0 w 88"/>
                <a:gd name="T17" fmla="*/ 61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 h="69">
                  <a:moveTo>
                    <a:pt x="0" y="61"/>
                  </a:moveTo>
                  <a:cubicBezTo>
                    <a:pt x="1" y="62"/>
                    <a:pt x="2" y="62"/>
                    <a:pt x="3" y="61"/>
                  </a:cubicBezTo>
                  <a:cubicBezTo>
                    <a:pt x="81" y="4"/>
                    <a:pt x="81" y="4"/>
                    <a:pt x="81" y="4"/>
                  </a:cubicBezTo>
                  <a:cubicBezTo>
                    <a:pt x="83" y="3"/>
                    <a:pt x="84" y="2"/>
                    <a:pt x="83" y="0"/>
                  </a:cubicBezTo>
                  <a:cubicBezTo>
                    <a:pt x="88" y="7"/>
                    <a:pt x="88" y="7"/>
                    <a:pt x="88" y="7"/>
                  </a:cubicBezTo>
                  <a:cubicBezTo>
                    <a:pt x="87" y="6"/>
                    <a:pt x="86" y="6"/>
                    <a:pt x="85" y="7"/>
                  </a:cubicBezTo>
                  <a:cubicBezTo>
                    <a:pt x="63" y="22"/>
                    <a:pt x="27" y="49"/>
                    <a:pt x="7" y="66"/>
                  </a:cubicBezTo>
                  <a:cubicBezTo>
                    <a:pt x="5" y="67"/>
                    <a:pt x="5" y="68"/>
                    <a:pt x="6" y="69"/>
                  </a:cubicBezTo>
                  <a:lnTo>
                    <a:pt x="0" y="61"/>
                  </a:lnTo>
                  <a:close/>
                </a:path>
              </a:pathLst>
            </a:custGeom>
            <a:grpFill/>
            <a:ln>
              <a:noFill/>
            </a:ln>
          </p:spPr>
          <p:txBody>
            <a:bodyPr anchor="ctr"/>
            <a:lstStyle/>
            <a:p>
              <a:pPr algn="ctr"/>
              <a:endParaRPr/>
            </a:p>
          </p:txBody>
        </p:sp>
        <p:sp>
          <p:nvSpPr>
            <p:cNvPr id="107" name="ïŝḻiḑe"/>
            <p:cNvSpPr/>
            <p:nvPr/>
          </p:nvSpPr>
          <p:spPr bwMode="auto">
            <a:xfrm>
              <a:off x="5981990" y="1288616"/>
              <a:ext cx="118159" cy="120814"/>
            </a:xfrm>
            <a:custGeom>
              <a:avLst/>
              <a:gdLst>
                <a:gd name="T0" fmla="*/ 0 w 85"/>
                <a:gd name="T1" fmla="*/ 72 h 86"/>
                <a:gd name="T2" fmla="*/ 7 w 85"/>
                <a:gd name="T3" fmla="*/ 70 h 86"/>
                <a:gd name="T4" fmla="*/ 68 w 85"/>
                <a:gd name="T5" fmla="*/ 16 h 86"/>
                <a:gd name="T6" fmla="*/ 76 w 85"/>
                <a:gd name="T7" fmla="*/ 3 h 86"/>
                <a:gd name="T8" fmla="*/ 83 w 85"/>
                <a:gd name="T9" fmla="*/ 9 h 86"/>
                <a:gd name="T10" fmla="*/ 85 w 85"/>
                <a:gd name="T11" fmla="*/ 13 h 86"/>
                <a:gd name="T12" fmla="*/ 77 w 85"/>
                <a:gd name="T13" fmla="*/ 16 h 86"/>
                <a:gd name="T14" fmla="*/ 15 w 85"/>
                <a:gd name="T15" fmla="*/ 75 h 86"/>
                <a:gd name="T16" fmla="*/ 10 w 85"/>
                <a:gd name="T17" fmla="*/ 83 h 86"/>
                <a:gd name="T18" fmla="*/ 0 w 85"/>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6">
                  <a:moveTo>
                    <a:pt x="0" y="72"/>
                  </a:moveTo>
                  <a:cubicBezTo>
                    <a:pt x="0" y="72"/>
                    <a:pt x="3" y="74"/>
                    <a:pt x="7" y="70"/>
                  </a:cubicBezTo>
                  <a:cubicBezTo>
                    <a:pt x="12" y="67"/>
                    <a:pt x="68" y="16"/>
                    <a:pt x="68" y="16"/>
                  </a:cubicBezTo>
                  <a:cubicBezTo>
                    <a:pt x="68" y="16"/>
                    <a:pt x="78" y="7"/>
                    <a:pt x="76" y="3"/>
                  </a:cubicBezTo>
                  <a:cubicBezTo>
                    <a:pt x="74" y="0"/>
                    <a:pt x="83" y="9"/>
                    <a:pt x="83" y="9"/>
                  </a:cubicBezTo>
                  <a:cubicBezTo>
                    <a:pt x="85" y="13"/>
                    <a:pt x="85" y="13"/>
                    <a:pt x="85" y="13"/>
                  </a:cubicBezTo>
                  <a:cubicBezTo>
                    <a:pt x="85" y="13"/>
                    <a:pt x="82" y="12"/>
                    <a:pt x="77" y="16"/>
                  </a:cubicBezTo>
                  <a:cubicBezTo>
                    <a:pt x="72" y="21"/>
                    <a:pt x="15" y="75"/>
                    <a:pt x="15" y="75"/>
                  </a:cubicBezTo>
                  <a:cubicBezTo>
                    <a:pt x="15" y="75"/>
                    <a:pt x="10" y="79"/>
                    <a:pt x="10" y="83"/>
                  </a:cubicBezTo>
                  <a:cubicBezTo>
                    <a:pt x="10" y="86"/>
                    <a:pt x="0" y="72"/>
                    <a:pt x="0" y="72"/>
                  </a:cubicBezTo>
                  <a:close/>
                </a:path>
              </a:pathLst>
            </a:custGeom>
            <a:grpFill/>
            <a:ln>
              <a:noFill/>
            </a:ln>
          </p:spPr>
          <p:txBody>
            <a:bodyPr anchor="ctr"/>
            <a:lstStyle/>
            <a:p>
              <a:pPr algn="ctr"/>
              <a:endParaRPr/>
            </a:p>
          </p:txBody>
        </p:sp>
        <p:sp>
          <p:nvSpPr>
            <p:cNvPr id="108" name="i$ḷïḋe"/>
            <p:cNvSpPr/>
            <p:nvPr/>
          </p:nvSpPr>
          <p:spPr bwMode="auto">
            <a:xfrm>
              <a:off x="6007213" y="1317826"/>
              <a:ext cx="118159" cy="123469"/>
            </a:xfrm>
            <a:custGeom>
              <a:avLst/>
              <a:gdLst>
                <a:gd name="T0" fmla="*/ 0 w 85"/>
                <a:gd name="T1" fmla="*/ 75 h 88"/>
                <a:gd name="T2" fmla="*/ 7 w 85"/>
                <a:gd name="T3" fmla="*/ 73 h 88"/>
                <a:gd name="T4" fmla="*/ 73 w 85"/>
                <a:gd name="T5" fmla="*/ 11 h 88"/>
                <a:gd name="T6" fmla="*/ 76 w 85"/>
                <a:gd name="T7" fmla="*/ 3 h 88"/>
                <a:gd name="T8" fmla="*/ 82 w 85"/>
                <a:gd name="T9" fmla="*/ 8 h 88"/>
                <a:gd name="T10" fmla="*/ 85 w 85"/>
                <a:gd name="T11" fmla="*/ 13 h 88"/>
                <a:gd name="T12" fmla="*/ 77 w 85"/>
                <a:gd name="T13" fmla="*/ 16 h 88"/>
                <a:gd name="T14" fmla="*/ 14 w 85"/>
                <a:gd name="T15" fmla="*/ 77 h 88"/>
                <a:gd name="T16" fmla="*/ 10 w 85"/>
                <a:gd name="T17" fmla="*/ 85 h 88"/>
                <a:gd name="T18" fmla="*/ 0 w 85"/>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8">
                  <a:moveTo>
                    <a:pt x="0" y="75"/>
                  </a:moveTo>
                  <a:cubicBezTo>
                    <a:pt x="0" y="75"/>
                    <a:pt x="3" y="77"/>
                    <a:pt x="7" y="73"/>
                  </a:cubicBezTo>
                  <a:cubicBezTo>
                    <a:pt x="11" y="69"/>
                    <a:pt x="73" y="11"/>
                    <a:pt x="73" y="11"/>
                  </a:cubicBezTo>
                  <a:cubicBezTo>
                    <a:pt x="73" y="11"/>
                    <a:pt x="78" y="6"/>
                    <a:pt x="76" y="3"/>
                  </a:cubicBezTo>
                  <a:cubicBezTo>
                    <a:pt x="74" y="0"/>
                    <a:pt x="82" y="8"/>
                    <a:pt x="82" y="8"/>
                  </a:cubicBezTo>
                  <a:cubicBezTo>
                    <a:pt x="85" y="13"/>
                    <a:pt x="85" y="13"/>
                    <a:pt x="85" y="13"/>
                  </a:cubicBezTo>
                  <a:cubicBezTo>
                    <a:pt x="85" y="13"/>
                    <a:pt x="82" y="11"/>
                    <a:pt x="77" y="16"/>
                  </a:cubicBezTo>
                  <a:cubicBezTo>
                    <a:pt x="72" y="21"/>
                    <a:pt x="14" y="77"/>
                    <a:pt x="14" y="77"/>
                  </a:cubicBezTo>
                  <a:cubicBezTo>
                    <a:pt x="14" y="77"/>
                    <a:pt x="10" y="81"/>
                    <a:pt x="10" y="85"/>
                  </a:cubicBezTo>
                  <a:cubicBezTo>
                    <a:pt x="10" y="88"/>
                    <a:pt x="0" y="75"/>
                    <a:pt x="0" y="75"/>
                  </a:cubicBezTo>
                  <a:close/>
                </a:path>
              </a:pathLst>
            </a:custGeom>
            <a:grpFill/>
            <a:ln>
              <a:noFill/>
            </a:ln>
          </p:spPr>
          <p:txBody>
            <a:bodyPr anchor="ctr"/>
            <a:lstStyle/>
            <a:p>
              <a:pPr algn="ctr"/>
              <a:endParaRPr/>
            </a:p>
          </p:txBody>
        </p:sp>
        <p:sp>
          <p:nvSpPr>
            <p:cNvPr id="109" name="î$ḷïḑê"/>
            <p:cNvSpPr/>
            <p:nvPr/>
          </p:nvSpPr>
          <p:spPr bwMode="auto">
            <a:xfrm>
              <a:off x="6032438" y="1340393"/>
              <a:ext cx="114175" cy="127450"/>
            </a:xfrm>
            <a:custGeom>
              <a:avLst/>
              <a:gdLst>
                <a:gd name="T0" fmla="*/ 0 w 82"/>
                <a:gd name="T1" fmla="*/ 78 h 91"/>
                <a:gd name="T2" fmla="*/ 7 w 82"/>
                <a:gd name="T3" fmla="*/ 76 h 91"/>
                <a:gd name="T4" fmla="*/ 70 w 82"/>
                <a:gd name="T5" fmla="*/ 11 h 91"/>
                <a:gd name="T6" fmla="*/ 73 w 82"/>
                <a:gd name="T7" fmla="*/ 3 h 91"/>
                <a:gd name="T8" fmla="*/ 79 w 82"/>
                <a:gd name="T9" fmla="*/ 7 h 91"/>
                <a:gd name="T10" fmla="*/ 82 w 82"/>
                <a:gd name="T11" fmla="*/ 11 h 91"/>
                <a:gd name="T12" fmla="*/ 74 w 82"/>
                <a:gd name="T13" fmla="*/ 15 h 91"/>
                <a:gd name="T14" fmla="*/ 14 w 82"/>
                <a:gd name="T15" fmla="*/ 79 h 91"/>
                <a:gd name="T16" fmla="*/ 11 w 82"/>
                <a:gd name="T17" fmla="*/ 87 h 91"/>
                <a:gd name="T18" fmla="*/ 0 w 82"/>
                <a:gd name="T19" fmla="*/ 78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2" h="91">
                  <a:moveTo>
                    <a:pt x="0" y="78"/>
                  </a:moveTo>
                  <a:cubicBezTo>
                    <a:pt x="0" y="78"/>
                    <a:pt x="3" y="80"/>
                    <a:pt x="7" y="76"/>
                  </a:cubicBezTo>
                  <a:cubicBezTo>
                    <a:pt x="11" y="71"/>
                    <a:pt x="70" y="11"/>
                    <a:pt x="70" y="11"/>
                  </a:cubicBezTo>
                  <a:cubicBezTo>
                    <a:pt x="70" y="11"/>
                    <a:pt x="75" y="5"/>
                    <a:pt x="73" y="3"/>
                  </a:cubicBezTo>
                  <a:cubicBezTo>
                    <a:pt x="70" y="0"/>
                    <a:pt x="79" y="7"/>
                    <a:pt x="79" y="7"/>
                  </a:cubicBezTo>
                  <a:cubicBezTo>
                    <a:pt x="82" y="11"/>
                    <a:pt x="82" y="11"/>
                    <a:pt x="82" y="11"/>
                  </a:cubicBezTo>
                  <a:cubicBezTo>
                    <a:pt x="82" y="11"/>
                    <a:pt x="79" y="10"/>
                    <a:pt x="74" y="15"/>
                  </a:cubicBezTo>
                  <a:cubicBezTo>
                    <a:pt x="70" y="20"/>
                    <a:pt x="14" y="79"/>
                    <a:pt x="14" y="79"/>
                  </a:cubicBezTo>
                  <a:cubicBezTo>
                    <a:pt x="14" y="79"/>
                    <a:pt x="10" y="83"/>
                    <a:pt x="11" y="87"/>
                  </a:cubicBezTo>
                  <a:cubicBezTo>
                    <a:pt x="11" y="91"/>
                    <a:pt x="0" y="78"/>
                    <a:pt x="0" y="78"/>
                  </a:cubicBezTo>
                  <a:close/>
                </a:path>
              </a:pathLst>
            </a:custGeom>
            <a:grpFill/>
            <a:ln>
              <a:noFill/>
            </a:ln>
          </p:spPr>
          <p:txBody>
            <a:bodyPr anchor="ctr"/>
            <a:lstStyle/>
            <a:p>
              <a:pPr algn="ctr"/>
              <a:endParaRPr/>
            </a:p>
          </p:txBody>
        </p:sp>
        <p:sp>
          <p:nvSpPr>
            <p:cNvPr id="110" name="ísḻíďê"/>
            <p:cNvSpPr/>
            <p:nvPr/>
          </p:nvSpPr>
          <p:spPr bwMode="auto">
            <a:xfrm>
              <a:off x="6057663" y="1357653"/>
              <a:ext cx="110193" cy="131434"/>
            </a:xfrm>
            <a:custGeom>
              <a:avLst/>
              <a:gdLst>
                <a:gd name="T0" fmla="*/ 0 w 79"/>
                <a:gd name="T1" fmla="*/ 82 h 94"/>
                <a:gd name="T2" fmla="*/ 9 w 79"/>
                <a:gd name="T3" fmla="*/ 79 h 94"/>
                <a:gd name="T4" fmla="*/ 68 w 79"/>
                <a:gd name="T5" fmla="*/ 11 h 94"/>
                <a:gd name="T6" fmla="*/ 69 w 79"/>
                <a:gd name="T7" fmla="*/ 3 h 94"/>
                <a:gd name="T8" fmla="*/ 76 w 79"/>
                <a:gd name="T9" fmla="*/ 8 h 94"/>
                <a:gd name="T10" fmla="*/ 79 w 79"/>
                <a:gd name="T11" fmla="*/ 12 h 94"/>
                <a:gd name="T12" fmla="*/ 71 w 79"/>
                <a:gd name="T13" fmla="*/ 15 h 94"/>
                <a:gd name="T14" fmla="*/ 15 w 79"/>
                <a:gd name="T15" fmla="*/ 82 h 94"/>
                <a:gd name="T16" fmla="*/ 13 w 79"/>
                <a:gd name="T17" fmla="*/ 90 h 94"/>
                <a:gd name="T18" fmla="*/ 0 w 79"/>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 h="94">
                  <a:moveTo>
                    <a:pt x="0" y="82"/>
                  </a:moveTo>
                  <a:cubicBezTo>
                    <a:pt x="0" y="82"/>
                    <a:pt x="5" y="83"/>
                    <a:pt x="9" y="79"/>
                  </a:cubicBezTo>
                  <a:cubicBezTo>
                    <a:pt x="13" y="74"/>
                    <a:pt x="68" y="11"/>
                    <a:pt x="68" y="11"/>
                  </a:cubicBezTo>
                  <a:cubicBezTo>
                    <a:pt x="68" y="11"/>
                    <a:pt x="71" y="6"/>
                    <a:pt x="69" y="3"/>
                  </a:cubicBezTo>
                  <a:cubicBezTo>
                    <a:pt x="67" y="0"/>
                    <a:pt x="76" y="8"/>
                    <a:pt x="76" y="8"/>
                  </a:cubicBezTo>
                  <a:cubicBezTo>
                    <a:pt x="79" y="12"/>
                    <a:pt x="79" y="12"/>
                    <a:pt x="79" y="12"/>
                  </a:cubicBezTo>
                  <a:cubicBezTo>
                    <a:pt x="79" y="12"/>
                    <a:pt x="76" y="10"/>
                    <a:pt x="71" y="15"/>
                  </a:cubicBezTo>
                  <a:cubicBezTo>
                    <a:pt x="67" y="20"/>
                    <a:pt x="15" y="82"/>
                    <a:pt x="15" y="82"/>
                  </a:cubicBezTo>
                  <a:cubicBezTo>
                    <a:pt x="15" y="82"/>
                    <a:pt x="13" y="86"/>
                    <a:pt x="13" y="90"/>
                  </a:cubicBezTo>
                  <a:cubicBezTo>
                    <a:pt x="14" y="94"/>
                    <a:pt x="0" y="82"/>
                    <a:pt x="0" y="82"/>
                  </a:cubicBezTo>
                  <a:close/>
                </a:path>
              </a:pathLst>
            </a:custGeom>
            <a:grpFill/>
            <a:ln>
              <a:noFill/>
            </a:ln>
          </p:spPr>
          <p:txBody>
            <a:bodyPr anchor="ctr"/>
            <a:lstStyle/>
            <a:p>
              <a:pPr algn="ctr"/>
              <a:endParaRPr/>
            </a:p>
          </p:txBody>
        </p:sp>
        <p:sp>
          <p:nvSpPr>
            <p:cNvPr id="111" name="iṩliḍé"/>
            <p:cNvSpPr/>
            <p:nvPr/>
          </p:nvSpPr>
          <p:spPr bwMode="auto">
            <a:xfrm>
              <a:off x="6086870" y="1377565"/>
              <a:ext cx="106209" cy="138071"/>
            </a:xfrm>
            <a:custGeom>
              <a:avLst/>
              <a:gdLst>
                <a:gd name="T0" fmla="*/ 0 w 76"/>
                <a:gd name="T1" fmla="*/ 84 h 99"/>
                <a:gd name="T2" fmla="*/ 8 w 76"/>
                <a:gd name="T3" fmla="*/ 81 h 99"/>
                <a:gd name="T4" fmla="*/ 63 w 76"/>
                <a:gd name="T5" fmla="*/ 12 h 99"/>
                <a:gd name="T6" fmla="*/ 66 w 76"/>
                <a:gd name="T7" fmla="*/ 3 h 99"/>
                <a:gd name="T8" fmla="*/ 73 w 76"/>
                <a:gd name="T9" fmla="*/ 8 h 99"/>
                <a:gd name="T10" fmla="*/ 76 w 76"/>
                <a:gd name="T11" fmla="*/ 11 h 99"/>
                <a:gd name="T12" fmla="*/ 64 w 76"/>
                <a:gd name="T13" fmla="*/ 23 h 99"/>
                <a:gd name="T14" fmla="*/ 17 w 76"/>
                <a:gd name="T15" fmla="*/ 87 h 99"/>
                <a:gd name="T16" fmla="*/ 16 w 76"/>
                <a:gd name="T17" fmla="*/ 96 h 99"/>
                <a:gd name="T18" fmla="*/ 0 w 76"/>
                <a:gd name="T19" fmla="*/ 84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99">
                  <a:moveTo>
                    <a:pt x="0" y="84"/>
                  </a:moveTo>
                  <a:cubicBezTo>
                    <a:pt x="0" y="84"/>
                    <a:pt x="4" y="85"/>
                    <a:pt x="8" y="81"/>
                  </a:cubicBezTo>
                  <a:cubicBezTo>
                    <a:pt x="12" y="76"/>
                    <a:pt x="63" y="12"/>
                    <a:pt x="63" y="12"/>
                  </a:cubicBezTo>
                  <a:cubicBezTo>
                    <a:pt x="63" y="12"/>
                    <a:pt x="68" y="6"/>
                    <a:pt x="66" y="3"/>
                  </a:cubicBezTo>
                  <a:cubicBezTo>
                    <a:pt x="63" y="0"/>
                    <a:pt x="73" y="8"/>
                    <a:pt x="73" y="8"/>
                  </a:cubicBezTo>
                  <a:cubicBezTo>
                    <a:pt x="76" y="11"/>
                    <a:pt x="76" y="11"/>
                    <a:pt x="76" y="11"/>
                  </a:cubicBezTo>
                  <a:cubicBezTo>
                    <a:pt x="76" y="11"/>
                    <a:pt x="68" y="18"/>
                    <a:pt x="64" y="23"/>
                  </a:cubicBezTo>
                  <a:cubicBezTo>
                    <a:pt x="59" y="28"/>
                    <a:pt x="17" y="87"/>
                    <a:pt x="17" y="87"/>
                  </a:cubicBezTo>
                  <a:cubicBezTo>
                    <a:pt x="17" y="87"/>
                    <a:pt x="12" y="91"/>
                    <a:pt x="16" y="96"/>
                  </a:cubicBezTo>
                  <a:cubicBezTo>
                    <a:pt x="17" y="99"/>
                    <a:pt x="0" y="84"/>
                    <a:pt x="0" y="84"/>
                  </a:cubicBezTo>
                  <a:close/>
                </a:path>
              </a:pathLst>
            </a:custGeom>
            <a:grpFill/>
            <a:ln>
              <a:noFill/>
            </a:ln>
          </p:spPr>
          <p:txBody>
            <a:bodyPr anchor="ctr"/>
            <a:lstStyle/>
            <a:p>
              <a:pPr algn="ctr"/>
              <a:endParaRPr/>
            </a:p>
          </p:txBody>
        </p:sp>
        <p:sp>
          <p:nvSpPr>
            <p:cNvPr id="112" name="iṥļíḋê"/>
            <p:cNvSpPr/>
            <p:nvPr/>
          </p:nvSpPr>
          <p:spPr bwMode="auto">
            <a:xfrm>
              <a:off x="7099841" y="1159837"/>
              <a:ext cx="131434" cy="83641"/>
            </a:xfrm>
            <a:custGeom>
              <a:avLst/>
              <a:gdLst>
                <a:gd name="T0" fmla="*/ 88 w 95"/>
                <a:gd name="T1" fmla="*/ 60 h 60"/>
                <a:gd name="T2" fmla="*/ 82 w 95"/>
                <a:gd name="T3" fmla="*/ 53 h 60"/>
                <a:gd name="T4" fmla="*/ 10 w 95"/>
                <a:gd name="T5" fmla="*/ 18 h 60"/>
                <a:gd name="T6" fmla="*/ 0 w 95"/>
                <a:gd name="T7" fmla="*/ 17 h 60"/>
                <a:gd name="T8" fmla="*/ 8 w 95"/>
                <a:gd name="T9" fmla="*/ 0 h 60"/>
                <a:gd name="T10" fmla="*/ 15 w 95"/>
                <a:gd name="T11" fmla="*/ 10 h 60"/>
                <a:gd name="T12" fmla="*/ 88 w 95"/>
                <a:gd name="T13" fmla="*/ 45 h 60"/>
                <a:gd name="T14" fmla="*/ 95 w 95"/>
                <a:gd name="T15" fmla="*/ 45 h 60"/>
                <a:gd name="T16" fmla="*/ 88 w 95"/>
                <a:gd name="T17"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0">
                  <a:moveTo>
                    <a:pt x="88" y="60"/>
                  </a:moveTo>
                  <a:cubicBezTo>
                    <a:pt x="90" y="56"/>
                    <a:pt x="88" y="55"/>
                    <a:pt x="82" y="53"/>
                  </a:cubicBezTo>
                  <a:cubicBezTo>
                    <a:pt x="10" y="18"/>
                    <a:pt x="10" y="18"/>
                    <a:pt x="10" y="18"/>
                  </a:cubicBezTo>
                  <a:cubicBezTo>
                    <a:pt x="9" y="17"/>
                    <a:pt x="1" y="13"/>
                    <a:pt x="0" y="17"/>
                  </a:cubicBezTo>
                  <a:cubicBezTo>
                    <a:pt x="8" y="0"/>
                    <a:pt x="8" y="0"/>
                    <a:pt x="8" y="0"/>
                  </a:cubicBezTo>
                  <a:cubicBezTo>
                    <a:pt x="6" y="3"/>
                    <a:pt x="12" y="9"/>
                    <a:pt x="15" y="10"/>
                  </a:cubicBezTo>
                  <a:cubicBezTo>
                    <a:pt x="88" y="45"/>
                    <a:pt x="88" y="45"/>
                    <a:pt x="88" y="45"/>
                  </a:cubicBezTo>
                  <a:cubicBezTo>
                    <a:pt x="92" y="47"/>
                    <a:pt x="93" y="48"/>
                    <a:pt x="95" y="45"/>
                  </a:cubicBezTo>
                  <a:lnTo>
                    <a:pt x="88" y="60"/>
                  </a:lnTo>
                  <a:close/>
                </a:path>
              </a:pathLst>
            </a:custGeom>
            <a:grpFill/>
            <a:ln>
              <a:noFill/>
            </a:ln>
          </p:spPr>
          <p:txBody>
            <a:bodyPr anchor="ctr"/>
            <a:lstStyle/>
            <a:p>
              <a:pPr algn="ctr"/>
              <a:endParaRPr/>
            </a:p>
          </p:txBody>
        </p:sp>
        <p:sp>
          <p:nvSpPr>
            <p:cNvPr id="113" name="îṥľîḓê"/>
            <p:cNvSpPr/>
            <p:nvPr/>
          </p:nvSpPr>
          <p:spPr bwMode="auto">
            <a:xfrm>
              <a:off x="7083910" y="1193028"/>
              <a:ext cx="132761" cy="84968"/>
            </a:xfrm>
            <a:custGeom>
              <a:avLst/>
              <a:gdLst>
                <a:gd name="T0" fmla="*/ 80 w 95"/>
                <a:gd name="T1" fmla="*/ 49 h 61"/>
                <a:gd name="T2" fmla="*/ 18 w 95"/>
                <a:gd name="T3" fmla="*/ 16 h 61"/>
                <a:gd name="T4" fmla="*/ 0 w 95"/>
                <a:gd name="T5" fmla="*/ 11 h 61"/>
                <a:gd name="T6" fmla="*/ 6 w 95"/>
                <a:gd name="T7" fmla="*/ 0 h 61"/>
                <a:gd name="T8" fmla="*/ 14 w 95"/>
                <a:gd name="T9" fmla="*/ 7 h 61"/>
                <a:gd name="T10" fmla="*/ 84 w 95"/>
                <a:gd name="T11" fmla="*/ 45 h 61"/>
                <a:gd name="T12" fmla="*/ 94 w 95"/>
                <a:gd name="T13" fmla="*/ 45 h 61"/>
                <a:gd name="T14" fmla="*/ 88 w 95"/>
                <a:gd name="T15" fmla="*/ 60 h 61"/>
                <a:gd name="T16" fmla="*/ 80 w 95"/>
                <a:gd name="T17"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1">
                  <a:moveTo>
                    <a:pt x="80" y="49"/>
                  </a:moveTo>
                  <a:cubicBezTo>
                    <a:pt x="62" y="38"/>
                    <a:pt x="40" y="26"/>
                    <a:pt x="18" y="16"/>
                  </a:cubicBezTo>
                  <a:cubicBezTo>
                    <a:pt x="15" y="14"/>
                    <a:pt x="2" y="8"/>
                    <a:pt x="0" y="11"/>
                  </a:cubicBezTo>
                  <a:cubicBezTo>
                    <a:pt x="6" y="0"/>
                    <a:pt x="6" y="0"/>
                    <a:pt x="6" y="0"/>
                  </a:cubicBezTo>
                  <a:cubicBezTo>
                    <a:pt x="5" y="2"/>
                    <a:pt x="12" y="6"/>
                    <a:pt x="14" y="7"/>
                  </a:cubicBezTo>
                  <a:cubicBezTo>
                    <a:pt x="84" y="45"/>
                    <a:pt x="84" y="45"/>
                    <a:pt x="84" y="45"/>
                  </a:cubicBezTo>
                  <a:cubicBezTo>
                    <a:pt x="87" y="47"/>
                    <a:pt x="91" y="48"/>
                    <a:pt x="94" y="45"/>
                  </a:cubicBezTo>
                  <a:cubicBezTo>
                    <a:pt x="95" y="52"/>
                    <a:pt x="90" y="61"/>
                    <a:pt x="88" y="60"/>
                  </a:cubicBezTo>
                  <a:cubicBezTo>
                    <a:pt x="85" y="59"/>
                    <a:pt x="92" y="57"/>
                    <a:pt x="80" y="49"/>
                  </a:cubicBezTo>
                  <a:close/>
                </a:path>
              </a:pathLst>
            </a:custGeom>
            <a:grpFill/>
            <a:ln>
              <a:noFill/>
            </a:ln>
          </p:spPr>
          <p:txBody>
            <a:bodyPr anchor="ctr"/>
            <a:lstStyle/>
            <a:p>
              <a:pPr algn="ctr"/>
              <a:endParaRPr/>
            </a:p>
          </p:txBody>
        </p:sp>
        <p:sp>
          <p:nvSpPr>
            <p:cNvPr id="114" name="ïṣḷíďê"/>
            <p:cNvSpPr/>
            <p:nvPr/>
          </p:nvSpPr>
          <p:spPr bwMode="auto">
            <a:xfrm>
              <a:off x="7066650" y="1218253"/>
              <a:ext cx="126124" cy="86296"/>
            </a:xfrm>
            <a:custGeom>
              <a:avLst/>
              <a:gdLst>
                <a:gd name="T0" fmla="*/ 85 w 90"/>
                <a:gd name="T1" fmla="*/ 62 h 62"/>
                <a:gd name="T2" fmla="*/ 83 w 90"/>
                <a:gd name="T3" fmla="*/ 59 h 62"/>
                <a:gd name="T4" fmla="*/ 16 w 90"/>
                <a:gd name="T5" fmla="*/ 16 h 62"/>
                <a:gd name="T6" fmla="*/ 0 w 90"/>
                <a:gd name="T7" fmla="*/ 11 h 62"/>
                <a:gd name="T8" fmla="*/ 8 w 90"/>
                <a:gd name="T9" fmla="*/ 0 h 62"/>
                <a:gd name="T10" fmla="*/ 18 w 90"/>
                <a:gd name="T11" fmla="*/ 9 h 62"/>
                <a:gd name="T12" fmla="*/ 88 w 90"/>
                <a:gd name="T13" fmla="*/ 53 h 62"/>
                <a:gd name="T14" fmla="*/ 90 w 90"/>
                <a:gd name="T15" fmla="*/ 53 h 62"/>
                <a:gd name="T16" fmla="*/ 85 w 90"/>
                <a:gd name="T17"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62">
                  <a:moveTo>
                    <a:pt x="85" y="62"/>
                  </a:moveTo>
                  <a:cubicBezTo>
                    <a:pt x="85" y="61"/>
                    <a:pt x="85" y="60"/>
                    <a:pt x="83" y="59"/>
                  </a:cubicBezTo>
                  <a:cubicBezTo>
                    <a:pt x="16" y="16"/>
                    <a:pt x="16" y="16"/>
                    <a:pt x="16" y="16"/>
                  </a:cubicBezTo>
                  <a:cubicBezTo>
                    <a:pt x="13" y="14"/>
                    <a:pt x="3" y="8"/>
                    <a:pt x="0" y="11"/>
                  </a:cubicBezTo>
                  <a:cubicBezTo>
                    <a:pt x="8" y="0"/>
                    <a:pt x="8" y="0"/>
                    <a:pt x="8" y="0"/>
                  </a:cubicBezTo>
                  <a:cubicBezTo>
                    <a:pt x="7" y="3"/>
                    <a:pt x="16" y="8"/>
                    <a:pt x="18" y="9"/>
                  </a:cubicBezTo>
                  <a:cubicBezTo>
                    <a:pt x="88" y="53"/>
                    <a:pt x="88" y="53"/>
                    <a:pt x="88" y="53"/>
                  </a:cubicBezTo>
                  <a:cubicBezTo>
                    <a:pt x="89" y="53"/>
                    <a:pt x="90" y="54"/>
                    <a:pt x="90" y="53"/>
                  </a:cubicBezTo>
                  <a:lnTo>
                    <a:pt x="85" y="62"/>
                  </a:lnTo>
                  <a:close/>
                </a:path>
              </a:pathLst>
            </a:custGeom>
            <a:grpFill/>
            <a:ln>
              <a:noFill/>
            </a:ln>
          </p:spPr>
          <p:txBody>
            <a:bodyPr anchor="ctr"/>
            <a:lstStyle/>
            <a:p>
              <a:pPr algn="ctr"/>
              <a:endParaRPr/>
            </a:p>
          </p:txBody>
        </p:sp>
        <p:sp>
          <p:nvSpPr>
            <p:cNvPr id="115" name="ïşlîdê"/>
            <p:cNvSpPr/>
            <p:nvPr/>
          </p:nvSpPr>
          <p:spPr bwMode="auto">
            <a:xfrm>
              <a:off x="7053374" y="1244805"/>
              <a:ext cx="116830" cy="96917"/>
            </a:xfrm>
            <a:custGeom>
              <a:avLst/>
              <a:gdLst>
                <a:gd name="T0" fmla="*/ 84 w 84"/>
                <a:gd name="T1" fmla="*/ 59 h 70"/>
                <a:gd name="T2" fmla="*/ 81 w 84"/>
                <a:gd name="T3" fmla="*/ 59 h 70"/>
                <a:gd name="T4" fmla="*/ 7 w 84"/>
                <a:gd name="T5" fmla="*/ 3 h 70"/>
                <a:gd name="T6" fmla="*/ 5 w 84"/>
                <a:gd name="T7" fmla="*/ 0 h 70"/>
                <a:gd name="T8" fmla="*/ 0 w 84"/>
                <a:gd name="T9" fmla="*/ 7 h 70"/>
                <a:gd name="T10" fmla="*/ 3 w 84"/>
                <a:gd name="T11" fmla="*/ 7 h 70"/>
                <a:gd name="T12" fmla="*/ 77 w 84"/>
                <a:gd name="T13" fmla="*/ 67 h 70"/>
                <a:gd name="T14" fmla="*/ 78 w 84"/>
                <a:gd name="T15" fmla="*/ 70 h 70"/>
                <a:gd name="T16" fmla="*/ 84 w 84"/>
                <a:gd name="T17" fmla="*/ 5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70">
                  <a:moveTo>
                    <a:pt x="84" y="59"/>
                  </a:moveTo>
                  <a:cubicBezTo>
                    <a:pt x="84" y="60"/>
                    <a:pt x="83" y="60"/>
                    <a:pt x="81" y="59"/>
                  </a:cubicBezTo>
                  <a:cubicBezTo>
                    <a:pt x="7" y="3"/>
                    <a:pt x="7" y="3"/>
                    <a:pt x="7" y="3"/>
                  </a:cubicBezTo>
                  <a:cubicBezTo>
                    <a:pt x="6" y="2"/>
                    <a:pt x="5" y="1"/>
                    <a:pt x="5" y="0"/>
                  </a:cubicBezTo>
                  <a:cubicBezTo>
                    <a:pt x="0" y="7"/>
                    <a:pt x="0" y="7"/>
                    <a:pt x="0" y="7"/>
                  </a:cubicBezTo>
                  <a:cubicBezTo>
                    <a:pt x="1" y="6"/>
                    <a:pt x="2" y="6"/>
                    <a:pt x="3" y="7"/>
                  </a:cubicBezTo>
                  <a:cubicBezTo>
                    <a:pt x="26" y="22"/>
                    <a:pt x="57" y="50"/>
                    <a:pt x="77" y="67"/>
                  </a:cubicBezTo>
                  <a:cubicBezTo>
                    <a:pt x="79" y="68"/>
                    <a:pt x="79" y="69"/>
                    <a:pt x="78" y="70"/>
                  </a:cubicBezTo>
                  <a:lnTo>
                    <a:pt x="84" y="59"/>
                  </a:lnTo>
                  <a:close/>
                </a:path>
              </a:pathLst>
            </a:custGeom>
            <a:grpFill/>
            <a:ln>
              <a:noFill/>
            </a:ln>
          </p:spPr>
          <p:txBody>
            <a:bodyPr anchor="ctr"/>
            <a:lstStyle/>
            <a:p>
              <a:pPr algn="ctr"/>
              <a:endParaRPr/>
            </a:p>
          </p:txBody>
        </p:sp>
        <p:sp>
          <p:nvSpPr>
            <p:cNvPr id="116" name="îṣḷide"/>
            <p:cNvSpPr/>
            <p:nvPr/>
          </p:nvSpPr>
          <p:spPr bwMode="auto">
            <a:xfrm>
              <a:off x="7013545" y="1287290"/>
              <a:ext cx="119485" cy="120814"/>
            </a:xfrm>
            <a:custGeom>
              <a:avLst/>
              <a:gdLst>
                <a:gd name="T0" fmla="*/ 86 w 86"/>
                <a:gd name="T1" fmla="*/ 72 h 86"/>
                <a:gd name="T2" fmla="*/ 79 w 86"/>
                <a:gd name="T3" fmla="*/ 70 h 86"/>
                <a:gd name="T4" fmla="*/ 12 w 86"/>
                <a:gd name="T5" fmla="*/ 12 h 86"/>
                <a:gd name="T6" fmla="*/ 9 w 86"/>
                <a:gd name="T7" fmla="*/ 4 h 86"/>
                <a:gd name="T8" fmla="*/ 3 w 86"/>
                <a:gd name="T9" fmla="*/ 9 h 86"/>
                <a:gd name="T10" fmla="*/ 0 w 86"/>
                <a:gd name="T11" fmla="*/ 14 h 86"/>
                <a:gd name="T12" fmla="*/ 8 w 86"/>
                <a:gd name="T13" fmla="*/ 17 h 86"/>
                <a:gd name="T14" fmla="*/ 71 w 86"/>
                <a:gd name="T15" fmla="*/ 75 h 86"/>
                <a:gd name="T16" fmla="*/ 76 w 86"/>
                <a:gd name="T17" fmla="*/ 83 h 86"/>
                <a:gd name="T18" fmla="*/ 86 w 86"/>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86">
                  <a:moveTo>
                    <a:pt x="86" y="72"/>
                  </a:moveTo>
                  <a:cubicBezTo>
                    <a:pt x="86" y="72"/>
                    <a:pt x="83" y="74"/>
                    <a:pt x="79" y="70"/>
                  </a:cubicBezTo>
                  <a:cubicBezTo>
                    <a:pt x="74" y="67"/>
                    <a:pt x="12" y="12"/>
                    <a:pt x="12" y="12"/>
                  </a:cubicBezTo>
                  <a:cubicBezTo>
                    <a:pt x="12" y="12"/>
                    <a:pt x="7" y="7"/>
                    <a:pt x="9" y="4"/>
                  </a:cubicBezTo>
                  <a:cubicBezTo>
                    <a:pt x="11" y="0"/>
                    <a:pt x="3" y="9"/>
                    <a:pt x="3" y="9"/>
                  </a:cubicBezTo>
                  <a:cubicBezTo>
                    <a:pt x="0" y="14"/>
                    <a:pt x="0" y="14"/>
                    <a:pt x="0" y="14"/>
                  </a:cubicBezTo>
                  <a:cubicBezTo>
                    <a:pt x="0" y="14"/>
                    <a:pt x="3" y="12"/>
                    <a:pt x="8" y="17"/>
                  </a:cubicBezTo>
                  <a:cubicBezTo>
                    <a:pt x="13" y="21"/>
                    <a:pt x="71" y="75"/>
                    <a:pt x="71" y="75"/>
                  </a:cubicBezTo>
                  <a:cubicBezTo>
                    <a:pt x="71" y="75"/>
                    <a:pt x="76" y="79"/>
                    <a:pt x="76" y="83"/>
                  </a:cubicBezTo>
                  <a:cubicBezTo>
                    <a:pt x="76" y="86"/>
                    <a:pt x="86" y="72"/>
                    <a:pt x="86" y="72"/>
                  </a:cubicBezTo>
                  <a:close/>
                </a:path>
              </a:pathLst>
            </a:custGeom>
            <a:grpFill/>
            <a:ln>
              <a:noFill/>
            </a:ln>
          </p:spPr>
          <p:txBody>
            <a:bodyPr anchor="ctr"/>
            <a:lstStyle/>
            <a:p>
              <a:pPr algn="ctr"/>
              <a:endParaRPr/>
            </a:p>
          </p:txBody>
        </p:sp>
        <p:sp>
          <p:nvSpPr>
            <p:cNvPr id="117" name="ïšḷiḓé"/>
            <p:cNvSpPr/>
            <p:nvPr/>
          </p:nvSpPr>
          <p:spPr bwMode="auto">
            <a:xfrm>
              <a:off x="6990977" y="1312513"/>
              <a:ext cx="114175" cy="110193"/>
            </a:xfrm>
            <a:custGeom>
              <a:avLst/>
              <a:gdLst>
                <a:gd name="T0" fmla="*/ 73 w 82"/>
                <a:gd name="T1" fmla="*/ 70 h 79"/>
                <a:gd name="T2" fmla="*/ 12 w 82"/>
                <a:gd name="T3" fmla="*/ 12 h 79"/>
                <a:gd name="T4" fmla="*/ 9 w 82"/>
                <a:gd name="T5" fmla="*/ 3 h 79"/>
                <a:gd name="T6" fmla="*/ 2 w 82"/>
                <a:gd name="T7" fmla="*/ 9 h 79"/>
                <a:gd name="T8" fmla="*/ 0 w 82"/>
                <a:gd name="T9" fmla="*/ 13 h 79"/>
                <a:gd name="T10" fmla="*/ 8 w 82"/>
                <a:gd name="T11" fmla="*/ 16 h 79"/>
                <a:gd name="T12" fmla="*/ 69 w 82"/>
                <a:gd name="T13" fmla="*/ 71 h 79"/>
                <a:gd name="T14" fmla="*/ 73 w 82"/>
                <a:gd name="T15" fmla="*/ 70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79">
                  <a:moveTo>
                    <a:pt x="73" y="70"/>
                  </a:moveTo>
                  <a:cubicBezTo>
                    <a:pt x="64" y="62"/>
                    <a:pt x="12" y="12"/>
                    <a:pt x="12" y="12"/>
                  </a:cubicBezTo>
                  <a:cubicBezTo>
                    <a:pt x="12" y="12"/>
                    <a:pt x="7" y="6"/>
                    <a:pt x="9" y="3"/>
                  </a:cubicBezTo>
                  <a:cubicBezTo>
                    <a:pt x="11" y="0"/>
                    <a:pt x="2" y="9"/>
                    <a:pt x="2" y="9"/>
                  </a:cubicBezTo>
                  <a:cubicBezTo>
                    <a:pt x="0" y="13"/>
                    <a:pt x="0" y="13"/>
                    <a:pt x="0" y="13"/>
                  </a:cubicBezTo>
                  <a:cubicBezTo>
                    <a:pt x="0" y="13"/>
                    <a:pt x="3" y="11"/>
                    <a:pt x="8" y="16"/>
                  </a:cubicBezTo>
                  <a:cubicBezTo>
                    <a:pt x="13" y="21"/>
                    <a:pt x="69" y="71"/>
                    <a:pt x="69" y="71"/>
                  </a:cubicBezTo>
                  <a:cubicBezTo>
                    <a:pt x="81" y="79"/>
                    <a:pt x="82" y="78"/>
                    <a:pt x="73" y="70"/>
                  </a:cubicBezTo>
                  <a:close/>
                </a:path>
              </a:pathLst>
            </a:custGeom>
            <a:grpFill/>
            <a:ln>
              <a:noFill/>
            </a:ln>
          </p:spPr>
          <p:txBody>
            <a:bodyPr anchor="ctr"/>
            <a:lstStyle/>
            <a:p>
              <a:pPr algn="ctr"/>
              <a:endParaRPr/>
            </a:p>
          </p:txBody>
        </p:sp>
        <p:sp>
          <p:nvSpPr>
            <p:cNvPr id="118" name="í$ḻïḋê"/>
            <p:cNvSpPr/>
            <p:nvPr/>
          </p:nvSpPr>
          <p:spPr bwMode="auto">
            <a:xfrm>
              <a:off x="6969733" y="1332428"/>
              <a:ext cx="107538" cy="122140"/>
            </a:xfrm>
            <a:custGeom>
              <a:avLst/>
              <a:gdLst>
                <a:gd name="T0" fmla="*/ 77 w 77"/>
                <a:gd name="T1" fmla="*/ 75 h 88"/>
                <a:gd name="T2" fmla="*/ 71 w 77"/>
                <a:gd name="T3" fmla="*/ 73 h 88"/>
                <a:gd name="T4" fmla="*/ 13 w 77"/>
                <a:gd name="T5" fmla="*/ 11 h 88"/>
                <a:gd name="T6" fmla="*/ 10 w 77"/>
                <a:gd name="T7" fmla="*/ 3 h 88"/>
                <a:gd name="T8" fmla="*/ 3 w 77"/>
                <a:gd name="T9" fmla="*/ 7 h 88"/>
                <a:gd name="T10" fmla="*/ 0 w 77"/>
                <a:gd name="T11" fmla="*/ 11 h 88"/>
                <a:gd name="T12" fmla="*/ 8 w 77"/>
                <a:gd name="T13" fmla="*/ 15 h 88"/>
                <a:gd name="T14" fmla="*/ 63 w 77"/>
                <a:gd name="T15" fmla="*/ 77 h 88"/>
                <a:gd name="T16" fmla="*/ 67 w 77"/>
                <a:gd name="T17" fmla="*/ 84 h 88"/>
                <a:gd name="T18" fmla="*/ 77 w 77"/>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8">
                  <a:moveTo>
                    <a:pt x="77" y="75"/>
                  </a:moveTo>
                  <a:cubicBezTo>
                    <a:pt x="77" y="75"/>
                    <a:pt x="75" y="77"/>
                    <a:pt x="71" y="73"/>
                  </a:cubicBezTo>
                  <a:cubicBezTo>
                    <a:pt x="67" y="69"/>
                    <a:pt x="13" y="11"/>
                    <a:pt x="13" y="11"/>
                  </a:cubicBezTo>
                  <a:cubicBezTo>
                    <a:pt x="13" y="11"/>
                    <a:pt x="8" y="6"/>
                    <a:pt x="10" y="3"/>
                  </a:cubicBezTo>
                  <a:cubicBezTo>
                    <a:pt x="12" y="0"/>
                    <a:pt x="3" y="7"/>
                    <a:pt x="3" y="7"/>
                  </a:cubicBezTo>
                  <a:cubicBezTo>
                    <a:pt x="0" y="11"/>
                    <a:pt x="0" y="11"/>
                    <a:pt x="0" y="11"/>
                  </a:cubicBezTo>
                  <a:cubicBezTo>
                    <a:pt x="0" y="11"/>
                    <a:pt x="4" y="10"/>
                    <a:pt x="8" y="15"/>
                  </a:cubicBezTo>
                  <a:cubicBezTo>
                    <a:pt x="13" y="20"/>
                    <a:pt x="63" y="77"/>
                    <a:pt x="63" y="77"/>
                  </a:cubicBezTo>
                  <a:cubicBezTo>
                    <a:pt x="63" y="77"/>
                    <a:pt x="68" y="81"/>
                    <a:pt x="67" y="84"/>
                  </a:cubicBezTo>
                  <a:cubicBezTo>
                    <a:pt x="67" y="88"/>
                    <a:pt x="77" y="75"/>
                    <a:pt x="77" y="75"/>
                  </a:cubicBezTo>
                  <a:close/>
                </a:path>
              </a:pathLst>
            </a:custGeom>
            <a:grpFill/>
            <a:ln>
              <a:noFill/>
            </a:ln>
          </p:spPr>
          <p:txBody>
            <a:bodyPr anchor="ctr"/>
            <a:lstStyle/>
            <a:p>
              <a:pPr algn="ctr"/>
              <a:endParaRPr/>
            </a:p>
          </p:txBody>
        </p:sp>
        <p:sp>
          <p:nvSpPr>
            <p:cNvPr id="119" name="îŝľiḑè"/>
            <p:cNvSpPr/>
            <p:nvPr/>
          </p:nvSpPr>
          <p:spPr bwMode="auto">
            <a:xfrm>
              <a:off x="6945837" y="1352343"/>
              <a:ext cx="108864" cy="127450"/>
            </a:xfrm>
            <a:custGeom>
              <a:avLst/>
              <a:gdLst>
                <a:gd name="T0" fmla="*/ 78 w 78"/>
                <a:gd name="T1" fmla="*/ 80 h 92"/>
                <a:gd name="T2" fmla="*/ 68 w 78"/>
                <a:gd name="T3" fmla="*/ 77 h 92"/>
                <a:gd name="T4" fmla="*/ 13 w 78"/>
                <a:gd name="T5" fmla="*/ 10 h 92"/>
                <a:gd name="T6" fmla="*/ 11 w 78"/>
                <a:gd name="T7" fmla="*/ 3 h 92"/>
                <a:gd name="T8" fmla="*/ 3 w 78"/>
                <a:gd name="T9" fmla="*/ 9 h 92"/>
                <a:gd name="T10" fmla="*/ 0 w 78"/>
                <a:gd name="T11" fmla="*/ 13 h 92"/>
                <a:gd name="T12" fmla="*/ 7 w 78"/>
                <a:gd name="T13" fmla="*/ 17 h 92"/>
                <a:gd name="T14" fmla="*/ 62 w 78"/>
                <a:gd name="T15" fmla="*/ 81 h 92"/>
                <a:gd name="T16" fmla="*/ 65 w 78"/>
                <a:gd name="T17" fmla="*/ 88 h 92"/>
                <a:gd name="T18" fmla="*/ 78 w 78"/>
                <a:gd name="T19" fmla="*/ 8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92">
                  <a:moveTo>
                    <a:pt x="78" y="80"/>
                  </a:moveTo>
                  <a:cubicBezTo>
                    <a:pt x="78" y="80"/>
                    <a:pt x="72" y="81"/>
                    <a:pt x="68" y="77"/>
                  </a:cubicBezTo>
                  <a:cubicBezTo>
                    <a:pt x="64" y="73"/>
                    <a:pt x="13" y="10"/>
                    <a:pt x="13" y="10"/>
                  </a:cubicBezTo>
                  <a:cubicBezTo>
                    <a:pt x="13" y="10"/>
                    <a:pt x="9" y="6"/>
                    <a:pt x="11" y="3"/>
                  </a:cubicBezTo>
                  <a:cubicBezTo>
                    <a:pt x="13" y="0"/>
                    <a:pt x="3" y="9"/>
                    <a:pt x="3" y="9"/>
                  </a:cubicBezTo>
                  <a:cubicBezTo>
                    <a:pt x="0" y="13"/>
                    <a:pt x="0" y="13"/>
                    <a:pt x="0" y="13"/>
                  </a:cubicBezTo>
                  <a:cubicBezTo>
                    <a:pt x="0" y="13"/>
                    <a:pt x="3" y="12"/>
                    <a:pt x="7" y="17"/>
                  </a:cubicBezTo>
                  <a:cubicBezTo>
                    <a:pt x="12" y="23"/>
                    <a:pt x="62" y="81"/>
                    <a:pt x="62" y="81"/>
                  </a:cubicBezTo>
                  <a:cubicBezTo>
                    <a:pt x="62" y="81"/>
                    <a:pt x="65" y="84"/>
                    <a:pt x="65" y="88"/>
                  </a:cubicBezTo>
                  <a:cubicBezTo>
                    <a:pt x="64" y="92"/>
                    <a:pt x="78" y="80"/>
                    <a:pt x="78" y="80"/>
                  </a:cubicBezTo>
                  <a:close/>
                </a:path>
              </a:pathLst>
            </a:custGeom>
            <a:grpFill/>
            <a:ln>
              <a:noFill/>
            </a:ln>
          </p:spPr>
          <p:txBody>
            <a:bodyPr anchor="ctr"/>
            <a:lstStyle/>
            <a:p>
              <a:pPr algn="ctr"/>
              <a:endParaRPr/>
            </a:p>
          </p:txBody>
        </p:sp>
        <p:sp>
          <p:nvSpPr>
            <p:cNvPr id="120" name="ïŝļiḋé"/>
            <p:cNvSpPr/>
            <p:nvPr/>
          </p:nvSpPr>
          <p:spPr bwMode="auto">
            <a:xfrm>
              <a:off x="6917956" y="1369600"/>
              <a:ext cx="108864" cy="140726"/>
            </a:xfrm>
            <a:custGeom>
              <a:avLst/>
              <a:gdLst>
                <a:gd name="T0" fmla="*/ 78 w 78"/>
                <a:gd name="T1" fmla="*/ 84 h 101"/>
                <a:gd name="T2" fmla="*/ 68 w 78"/>
                <a:gd name="T3" fmla="*/ 79 h 101"/>
                <a:gd name="T4" fmla="*/ 16 w 78"/>
                <a:gd name="T5" fmla="*/ 12 h 101"/>
                <a:gd name="T6" fmla="*/ 13 w 78"/>
                <a:gd name="T7" fmla="*/ 3 h 101"/>
                <a:gd name="T8" fmla="*/ 6 w 78"/>
                <a:gd name="T9" fmla="*/ 12 h 101"/>
                <a:gd name="T10" fmla="*/ 0 w 78"/>
                <a:gd name="T11" fmla="*/ 15 h 101"/>
                <a:gd name="T12" fmla="*/ 8 w 78"/>
                <a:gd name="T13" fmla="*/ 20 h 101"/>
                <a:gd name="T14" fmla="*/ 59 w 78"/>
                <a:gd name="T15" fmla="*/ 89 h 101"/>
                <a:gd name="T16" fmla="*/ 60 w 78"/>
                <a:gd name="T17" fmla="*/ 98 h 101"/>
                <a:gd name="T18" fmla="*/ 78 w 78"/>
                <a:gd name="T19" fmla="*/ 84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101">
                  <a:moveTo>
                    <a:pt x="78" y="84"/>
                  </a:moveTo>
                  <a:cubicBezTo>
                    <a:pt x="78" y="84"/>
                    <a:pt x="72" y="84"/>
                    <a:pt x="68" y="79"/>
                  </a:cubicBezTo>
                  <a:cubicBezTo>
                    <a:pt x="64" y="75"/>
                    <a:pt x="16" y="12"/>
                    <a:pt x="16" y="12"/>
                  </a:cubicBezTo>
                  <a:cubicBezTo>
                    <a:pt x="16" y="12"/>
                    <a:pt x="11" y="6"/>
                    <a:pt x="13" y="3"/>
                  </a:cubicBezTo>
                  <a:cubicBezTo>
                    <a:pt x="16" y="0"/>
                    <a:pt x="6" y="12"/>
                    <a:pt x="6" y="12"/>
                  </a:cubicBezTo>
                  <a:cubicBezTo>
                    <a:pt x="0" y="15"/>
                    <a:pt x="0" y="15"/>
                    <a:pt x="0" y="15"/>
                  </a:cubicBezTo>
                  <a:cubicBezTo>
                    <a:pt x="0" y="15"/>
                    <a:pt x="3" y="14"/>
                    <a:pt x="8" y="20"/>
                  </a:cubicBezTo>
                  <a:cubicBezTo>
                    <a:pt x="12" y="25"/>
                    <a:pt x="59" y="89"/>
                    <a:pt x="59" y="89"/>
                  </a:cubicBezTo>
                  <a:cubicBezTo>
                    <a:pt x="59" y="89"/>
                    <a:pt x="64" y="93"/>
                    <a:pt x="60" y="98"/>
                  </a:cubicBezTo>
                  <a:cubicBezTo>
                    <a:pt x="59" y="101"/>
                    <a:pt x="78" y="84"/>
                    <a:pt x="78" y="84"/>
                  </a:cubicBezTo>
                  <a:close/>
                </a:path>
              </a:pathLst>
            </a:custGeom>
            <a:grpFill/>
            <a:ln>
              <a:noFill/>
            </a:ln>
          </p:spPr>
          <p:txBody>
            <a:bodyPr anchor="ctr"/>
            <a:lstStyle/>
            <a:p>
              <a:pPr algn="ctr"/>
              <a:endParaRPr/>
            </a:p>
          </p:txBody>
        </p:sp>
        <p:sp>
          <p:nvSpPr>
            <p:cNvPr id="121" name="íṩľîďé"/>
            <p:cNvSpPr/>
            <p:nvPr/>
          </p:nvSpPr>
          <p:spPr bwMode="auto">
            <a:xfrm>
              <a:off x="6195734" y="1466517"/>
              <a:ext cx="104883" cy="90278"/>
            </a:xfrm>
            <a:custGeom>
              <a:avLst/>
              <a:gdLst>
                <a:gd name="T0" fmla="*/ 68 w 75"/>
                <a:gd name="T1" fmla="*/ 2 h 65"/>
                <a:gd name="T2" fmla="*/ 67 w 75"/>
                <a:gd name="T3" fmla="*/ 5 h 65"/>
                <a:gd name="T4" fmla="*/ 59 w 75"/>
                <a:gd name="T5" fmla="*/ 17 h 65"/>
                <a:gd name="T6" fmla="*/ 64 w 75"/>
                <a:gd name="T7" fmla="*/ 22 h 65"/>
                <a:gd name="T8" fmla="*/ 72 w 75"/>
                <a:gd name="T9" fmla="*/ 31 h 65"/>
                <a:gd name="T10" fmla="*/ 73 w 75"/>
                <a:gd name="T11" fmla="*/ 39 h 65"/>
                <a:gd name="T12" fmla="*/ 69 w 75"/>
                <a:gd name="T13" fmla="*/ 41 h 65"/>
                <a:gd name="T14" fmla="*/ 58 w 75"/>
                <a:gd name="T15" fmla="*/ 40 h 65"/>
                <a:gd name="T16" fmla="*/ 58 w 75"/>
                <a:gd name="T17" fmla="*/ 34 h 65"/>
                <a:gd name="T18" fmla="*/ 48 w 75"/>
                <a:gd name="T19" fmla="*/ 27 h 65"/>
                <a:gd name="T20" fmla="*/ 44 w 75"/>
                <a:gd name="T21" fmla="*/ 38 h 65"/>
                <a:gd name="T22" fmla="*/ 52 w 75"/>
                <a:gd name="T23" fmla="*/ 41 h 65"/>
                <a:gd name="T24" fmla="*/ 52 w 75"/>
                <a:gd name="T25" fmla="*/ 51 h 65"/>
                <a:gd name="T26" fmla="*/ 45 w 75"/>
                <a:gd name="T27" fmla="*/ 51 h 65"/>
                <a:gd name="T28" fmla="*/ 26 w 75"/>
                <a:gd name="T29" fmla="*/ 48 h 65"/>
                <a:gd name="T30" fmla="*/ 16 w 75"/>
                <a:gd name="T31" fmla="*/ 55 h 65"/>
                <a:gd name="T32" fmla="*/ 5 w 75"/>
                <a:gd name="T33" fmla="*/ 65 h 65"/>
                <a:gd name="T34" fmla="*/ 4 w 75"/>
                <a:gd name="T35" fmla="*/ 64 h 65"/>
                <a:gd name="T36" fmla="*/ 6 w 75"/>
                <a:gd name="T37" fmla="*/ 59 h 65"/>
                <a:gd name="T38" fmla="*/ 17 w 75"/>
                <a:gd name="T39" fmla="*/ 48 h 65"/>
                <a:gd name="T40" fmla="*/ 19 w 75"/>
                <a:gd name="T41" fmla="*/ 33 h 65"/>
                <a:gd name="T42" fmla="*/ 33 w 75"/>
                <a:gd name="T43" fmla="*/ 28 h 65"/>
                <a:gd name="T44" fmla="*/ 38 w 75"/>
                <a:gd name="T45" fmla="*/ 24 h 65"/>
                <a:gd name="T46" fmla="*/ 28 w 75"/>
                <a:gd name="T47" fmla="*/ 21 h 65"/>
                <a:gd name="T48" fmla="*/ 23 w 75"/>
                <a:gd name="T49" fmla="*/ 21 h 65"/>
                <a:gd name="T50" fmla="*/ 16 w 75"/>
                <a:gd name="T51" fmla="*/ 21 h 65"/>
                <a:gd name="T52" fmla="*/ 10 w 75"/>
                <a:gd name="T53" fmla="*/ 27 h 65"/>
                <a:gd name="T54" fmla="*/ 3 w 75"/>
                <a:gd name="T55" fmla="*/ 30 h 65"/>
                <a:gd name="T56" fmla="*/ 1 w 75"/>
                <a:gd name="T57" fmla="*/ 24 h 65"/>
                <a:gd name="T58" fmla="*/ 9 w 75"/>
                <a:gd name="T59" fmla="*/ 13 h 65"/>
                <a:gd name="T60" fmla="*/ 13 w 75"/>
                <a:gd name="T61" fmla="*/ 10 h 65"/>
                <a:gd name="T62" fmla="*/ 19 w 75"/>
                <a:gd name="T63" fmla="*/ 14 h 65"/>
                <a:gd name="T64" fmla="*/ 23 w 75"/>
                <a:gd name="T65" fmla="*/ 14 h 65"/>
                <a:gd name="T66" fmla="*/ 42 w 75"/>
                <a:gd name="T67" fmla="*/ 15 h 65"/>
                <a:gd name="T68" fmla="*/ 46 w 75"/>
                <a:gd name="T69" fmla="*/ 16 h 65"/>
                <a:gd name="T70" fmla="*/ 50 w 75"/>
                <a:gd name="T71" fmla="*/ 14 h 65"/>
                <a:gd name="T72" fmla="*/ 65 w 75"/>
                <a:gd name="T73" fmla="*/ 2 h 65"/>
                <a:gd name="T74" fmla="*/ 68 w 75"/>
                <a:gd name="T75" fmla="*/ 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5" h="65">
                  <a:moveTo>
                    <a:pt x="68" y="2"/>
                  </a:moveTo>
                  <a:cubicBezTo>
                    <a:pt x="69" y="3"/>
                    <a:pt x="68" y="4"/>
                    <a:pt x="67" y="5"/>
                  </a:cubicBezTo>
                  <a:cubicBezTo>
                    <a:pt x="66" y="7"/>
                    <a:pt x="58" y="14"/>
                    <a:pt x="59" y="17"/>
                  </a:cubicBezTo>
                  <a:cubicBezTo>
                    <a:pt x="59" y="19"/>
                    <a:pt x="63" y="21"/>
                    <a:pt x="64" y="22"/>
                  </a:cubicBezTo>
                  <a:cubicBezTo>
                    <a:pt x="67" y="25"/>
                    <a:pt x="70" y="28"/>
                    <a:pt x="72" y="31"/>
                  </a:cubicBezTo>
                  <a:cubicBezTo>
                    <a:pt x="73" y="33"/>
                    <a:pt x="75" y="36"/>
                    <a:pt x="73" y="39"/>
                  </a:cubicBezTo>
                  <a:cubicBezTo>
                    <a:pt x="72" y="40"/>
                    <a:pt x="71" y="41"/>
                    <a:pt x="69" y="41"/>
                  </a:cubicBezTo>
                  <a:cubicBezTo>
                    <a:pt x="66" y="42"/>
                    <a:pt x="59" y="43"/>
                    <a:pt x="58" y="40"/>
                  </a:cubicBezTo>
                  <a:cubicBezTo>
                    <a:pt x="56" y="38"/>
                    <a:pt x="59" y="36"/>
                    <a:pt x="58" y="34"/>
                  </a:cubicBezTo>
                  <a:cubicBezTo>
                    <a:pt x="58" y="31"/>
                    <a:pt x="53" y="24"/>
                    <a:pt x="48" y="27"/>
                  </a:cubicBezTo>
                  <a:cubicBezTo>
                    <a:pt x="45" y="29"/>
                    <a:pt x="44" y="33"/>
                    <a:pt x="44" y="38"/>
                  </a:cubicBezTo>
                  <a:cubicBezTo>
                    <a:pt x="44" y="43"/>
                    <a:pt x="48" y="40"/>
                    <a:pt x="52" y="41"/>
                  </a:cubicBezTo>
                  <a:cubicBezTo>
                    <a:pt x="54" y="42"/>
                    <a:pt x="54" y="48"/>
                    <a:pt x="52" y="51"/>
                  </a:cubicBezTo>
                  <a:cubicBezTo>
                    <a:pt x="50" y="53"/>
                    <a:pt x="47" y="52"/>
                    <a:pt x="45" y="51"/>
                  </a:cubicBezTo>
                  <a:cubicBezTo>
                    <a:pt x="41" y="49"/>
                    <a:pt x="31" y="46"/>
                    <a:pt x="26" y="48"/>
                  </a:cubicBezTo>
                  <a:cubicBezTo>
                    <a:pt x="22" y="49"/>
                    <a:pt x="19" y="53"/>
                    <a:pt x="16" y="55"/>
                  </a:cubicBezTo>
                  <a:cubicBezTo>
                    <a:pt x="14" y="57"/>
                    <a:pt x="7" y="65"/>
                    <a:pt x="5" y="65"/>
                  </a:cubicBezTo>
                  <a:cubicBezTo>
                    <a:pt x="5" y="64"/>
                    <a:pt x="5" y="64"/>
                    <a:pt x="4" y="64"/>
                  </a:cubicBezTo>
                  <a:cubicBezTo>
                    <a:pt x="3" y="62"/>
                    <a:pt x="5" y="60"/>
                    <a:pt x="6" y="59"/>
                  </a:cubicBezTo>
                  <a:cubicBezTo>
                    <a:pt x="10" y="56"/>
                    <a:pt x="15" y="53"/>
                    <a:pt x="17" y="48"/>
                  </a:cubicBezTo>
                  <a:cubicBezTo>
                    <a:pt x="18" y="43"/>
                    <a:pt x="15" y="35"/>
                    <a:pt x="19" y="33"/>
                  </a:cubicBezTo>
                  <a:cubicBezTo>
                    <a:pt x="22" y="31"/>
                    <a:pt x="29" y="29"/>
                    <a:pt x="33" y="28"/>
                  </a:cubicBezTo>
                  <a:cubicBezTo>
                    <a:pt x="35" y="27"/>
                    <a:pt x="38" y="27"/>
                    <a:pt x="38" y="24"/>
                  </a:cubicBezTo>
                  <a:cubicBezTo>
                    <a:pt x="36" y="21"/>
                    <a:pt x="32" y="21"/>
                    <a:pt x="28" y="21"/>
                  </a:cubicBezTo>
                  <a:cubicBezTo>
                    <a:pt x="27" y="21"/>
                    <a:pt x="25" y="21"/>
                    <a:pt x="23" y="21"/>
                  </a:cubicBezTo>
                  <a:cubicBezTo>
                    <a:pt x="21" y="20"/>
                    <a:pt x="18" y="20"/>
                    <a:pt x="16" y="21"/>
                  </a:cubicBezTo>
                  <a:cubicBezTo>
                    <a:pt x="14" y="22"/>
                    <a:pt x="12" y="25"/>
                    <a:pt x="10" y="27"/>
                  </a:cubicBezTo>
                  <a:cubicBezTo>
                    <a:pt x="9" y="28"/>
                    <a:pt x="6" y="31"/>
                    <a:pt x="3" y="30"/>
                  </a:cubicBezTo>
                  <a:cubicBezTo>
                    <a:pt x="1" y="30"/>
                    <a:pt x="0" y="27"/>
                    <a:pt x="1" y="24"/>
                  </a:cubicBezTo>
                  <a:cubicBezTo>
                    <a:pt x="3" y="21"/>
                    <a:pt x="6" y="16"/>
                    <a:pt x="9" y="13"/>
                  </a:cubicBezTo>
                  <a:cubicBezTo>
                    <a:pt x="10" y="12"/>
                    <a:pt x="11" y="9"/>
                    <a:pt x="13" y="10"/>
                  </a:cubicBezTo>
                  <a:cubicBezTo>
                    <a:pt x="16" y="10"/>
                    <a:pt x="16" y="14"/>
                    <a:pt x="19" y="14"/>
                  </a:cubicBezTo>
                  <a:cubicBezTo>
                    <a:pt x="20" y="15"/>
                    <a:pt x="21" y="14"/>
                    <a:pt x="23" y="14"/>
                  </a:cubicBezTo>
                  <a:cubicBezTo>
                    <a:pt x="29" y="13"/>
                    <a:pt x="36" y="13"/>
                    <a:pt x="42" y="15"/>
                  </a:cubicBezTo>
                  <a:cubicBezTo>
                    <a:pt x="43" y="15"/>
                    <a:pt x="45" y="16"/>
                    <a:pt x="46" y="16"/>
                  </a:cubicBezTo>
                  <a:cubicBezTo>
                    <a:pt x="48" y="15"/>
                    <a:pt x="49" y="15"/>
                    <a:pt x="50" y="14"/>
                  </a:cubicBezTo>
                  <a:cubicBezTo>
                    <a:pt x="56" y="11"/>
                    <a:pt x="60" y="6"/>
                    <a:pt x="65" y="2"/>
                  </a:cubicBezTo>
                  <a:cubicBezTo>
                    <a:pt x="66" y="2"/>
                    <a:pt x="68" y="0"/>
                    <a:pt x="68" y="2"/>
                  </a:cubicBezTo>
                  <a:close/>
                </a:path>
              </a:pathLst>
            </a:custGeom>
            <a:grpFill/>
            <a:ln>
              <a:noFill/>
            </a:ln>
          </p:spPr>
          <p:txBody>
            <a:bodyPr anchor="ctr"/>
            <a:lstStyle/>
            <a:p>
              <a:pPr algn="ctr"/>
              <a:endParaRPr/>
            </a:p>
          </p:txBody>
        </p:sp>
        <p:sp>
          <p:nvSpPr>
            <p:cNvPr id="122" name="iṩľíďê"/>
            <p:cNvSpPr/>
            <p:nvPr/>
          </p:nvSpPr>
          <p:spPr bwMode="auto">
            <a:xfrm>
              <a:off x="6769264" y="1467843"/>
              <a:ext cx="120814" cy="116830"/>
            </a:xfrm>
            <a:custGeom>
              <a:avLst/>
              <a:gdLst>
                <a:gd name="T0" fmla="*/ 44 w 87"/>
                <a:gd name="T1" fmla="*/ 5 h 84"/>
                <a:gd name="T2" fmla="*/ 62 w 87"/>
                <a:gd name="T3" fmla="*/ 11 h 84"/>
                <a:gd name="T4" fmla="*/ 56 w 87"/>
                <a:gd name="T5" fmla="*/ 4 h 84"/>
                <a:gd name="T6" fmla="*/ 63 w 87"/>
                <a:gd name="T7" fmla="*/ 22 h 84"/>
                <a:gd name="T8" fmla="*/ 69 w 87"/>
                <a:gd name="T9" fmla="*/ 29 h 84"/>
                <a:gd name="T10" fmla="*/ 86 w 87"/>
                <a:gd name="T11" fmla="*/ 33 h 84"/>
                <a:gd name="T12" fmla="*/ 73 w 87"/>
                <a:gd name="T13" fmla="*/ 39 h 84"/>
                <a:gd name="T14" fmla="*/ 55 w 87"/>
                <a:gd name="T15" fmla="*/ 38 h 84"/>
                <a:gd name="T16" fmla="*/ 41 w 87"/>
                <a:gd name="T17" fmla="*/ 45 h 84"/>
                <a:gd name="T18" fmla="*/ 17 w 87"/>
                <a:gd name="T19" fmla="*/ 51 h 84"/>
                <a:gd name="T20" fmla="*/ 37 w 87"/>
                <a:gd name="T21" fmla="*/ 42 h 84"/>
                <a:gd name="T22" fmla="*/ 27 w 87"/>
                <a:gd name="T23" fmla="*/ 23 h 84"/>
                <a:gd name="T24" fmla="*/ 28 w 87"/>
                <a:gd name="T25" fmla="*/ 15 h 84"/>
                <a:gd name="T26" fmla="*/ 36 w 87"/>
                <a:gd name="T27" fmla="*/ 33 h 84"/>
                <a:gd name="T28" fmla="*/ 42 w 87"/>
                <a:gd name="T29" fmla="*/ 37 h 84"/>
                <a:gd name="T30" fmla="*/ 44 w 87"/>
                <a:gd name="T31" fmla="*/ 25 h 84"/>
                <a:gd name="T32" fmla="*/ 54 w 87"/>
                <a:gd name="T33" fmla="*/ 21 h 84"/>
                <a:gd name="T34" fmla="*/ 41 w 87"/>
                <a:gd name="T35" fmla="*/ 2 h 84"/>
                <a:gd name="T36" fmla="*/ 17 w 87"/>
                <a:gd name="T37" fmla="*/ 33 h 84"/>
                <a:gd name="T38" fmla="*/ 23 w 87"/>
                <a:gd name="T39" fmla="*/ 38 h 84"/>
                <a:gd name="T40" fmla="*/ 57 w 87"/>
                <a:gd name="T41" fmla="*/ 48 h 84"/>
                <a:gd name="T42" fmla="*/ 30 w 87"/>
                <a:gd name="T43" fmla="*/ 60 h 84"/>
                <a:gd name="T44" fmla="*/ 35 w 87"/>
                <a:gd name="T45" fmla="*/ 61 h 84"/>
                <a:gd name="T46" fmla="*/ 50 w 87"/>
                <a:gd name="T47" fmla="*/ 63 h 84"/>
                <a:gd name="T48" fmla="*/ 49 w 87"/>
                <a:gd name="T49" fmla="*/ 70 h 84"/>
                <a:gd name="T50" fmla="*/ 68 w 87"/>
                <a:gd name="T51" fmla="*/ 64 h 84"/>
                <a:gd name="T52" fmla="*/ 67 w 87"/>
                <a:gd name="T53" fmla="*/ 60 h 84"/>
                <a:gd name="T54" fmla="*/ 55 w 87"/>
                <a:gd name="T55" fmla="*/ 57 h 84"/>
                <a:gd name="T56" fmla="*/ 63 w 87"/>
                <a:gd name="T57" fmla="*/ 51 h 84"/>
                <a:gd name="T58" fmla="*/ 6 w 87"/>
                <a:gd name="T59" fmla="*/ 54 h 84"/>
                <a:gd name="T60" fmla="*/ 3 w 87"/>
                <a:gd name="T61" fmla="*/ 65 h 84"/>
                <a:gd name="T62" fmla="*/ 6 w 87"/>
                <a:gd name="T63" fmla="*/ 54 h 84"/>
                <a:gd name="T64" fmla="*/ 61 w 87"/>
                <a:gd name="T65" fmla="*/ 74 h 84"/>
                <a:gd name="T66" fmla="*/ 45 w 87"/>
                <a:gd name="T67" fmla="*/ 84 h 84"/>
                <a:gd name="T68" fmla="*/ 42 w 87"/>
                <a:gd name="T69" fmla="*/ 74 h 84"/>
                <a:gd name="T70" fmla="*/ 44 w 87"/>
                <a:gd name="T71" fmla="*/ 79 h 84"/>
                <a:gd name="T72" fmla="*/ 59 w 87"/>
                <a:gd name="T73" fmla="*/ 7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7" h="84">
                  <a:moveTo>
                    <a:pt x="41" y="2"/>
                  </a:moveTo>
                  <a:cubicBezTo>
                    <a:pt x="43" y="0"/>
                    <a:pt x="44" y="3"/>
                    <a:pt x="44" y="5"/>
                  </a:cubicBezTo>
                  <a:cubicBezTo>
                    <a:pt x="43" y="8"/>
                    <a:pt x="42" y="12"/>
                    <a:pt x="44" y="13"/>
                  </a:cubicBezTo>
                  <a:cubicBezTo>
                    <a:pt x="47" y="15"/>
                    <a:pt x="62" y="18"/>
                    <a:pt x="62" y="11"/>
                  </a:cubicBezTo>
                  <a:cubicBezTo>
                    <a:pt x="61" y="9"/>
                    <a:pt x="59" y="9"/>
                    <a:pt x="57" y="9"/>
                  </a:cubicBezTo>
                  <a:cubicBezTo>
                    <a:pt x="53" y="9"/>
                    <a:pt x="54" y="6"/>
                    <a:pt x="56" y="4"/>
                  </a:cubicBezTo>
                  <a:cubicBezTo>
                    <a:pt x="60" y="2"/>
                    <a:pt x="66" y="1"/>
                    <a:pt x="67" y="6"/>
                  </a:cubicBezTo>
                  <a:cubicBezTo>
                    <a:pt x="68" y="8"/>
                    <a:pt x="64" y="20"/>
                    <a:pt x="63" y="22"/>
                  </a:cubicBezTo>
                  <a:cubicBezTo>
                    <a:pt x="63" y="24"/>
                    <a:pt x="61" y="26"/>
                    <a:pt x="62" y="28"/>
                  </a:cubicBezTo>
                  <a:cubicBezTo>
                    <a:pt x="63" y="30"/>
                    <a:pt x="67" y="29"/>
                    <a:pt x="69" y="29"/>
                  </a:cubicBezTo>
                  <a:cubicBezTo>
                    <a:pt x="74" y="29"/>
                    <a:pt x="82" y="27"/>
                    <a:pt x="85" y="29"/>
                  </a:cubicBezTo>
                  <a:cubicBezTo>
                    <a:pt x="86" y="30"/>
                    <a:pt x="86" y="31"/>
                    <a:pt x="86" y="33"/>
                  </a:cubicBezTo>
                  <a:cubicBezTo>
                    <a:pt x="87" y="37"/>
                    <a:pt x="83" y="37"/>
                    <a:pt x="80" y="38"/>
                  </a:cubicBezTo>
                  <a:cubicBezTo>
                    <a:pt x="78" y="38"/>
                    <a:pt x="75" y="40"/>
                    <a:pt x="73" y="39"/>
                  </a:cubicBezTo>
                  <a:cubicBezTo>
                    <a:pt x="72" y="38"/>
                    <a:pt x="73" y="35"/>
                    <a:pt x="72" y="34"/>
                  </a:cubicBezTo>
                  <a:cubicBezTo>
                    <a:pt x="70" y="32"/>
                    <a:pt x="58" y="37"/>
                    <a:pt x="55" y="38"/>
                  </a:cubicBezTo>
                  <a:cubicBezTo>
                    <a:pt x="52" y="39"/>
                    <a:pt x="48" y="39"/>
                    <a:pt x="46" y="41"/>
                  </a:cubicBezTo>
                  <a:cubicBezTo>
                    <a:pt x="44" y="42"/>
                    <a:pt x="42" y="43"/>
                    <a:pt x="41" y="45"/>
                  </a:cubicBezTo>
                  <a:cubicBezTo>
                    <a:pt x="38" y="50"/>
                    <a:pt x="24" y="51"/>
                    <a:pt x="17" y="53"/>
                  </a:cubicBezTo>
                  <a:cubicBezTo>
                    <a:pt x="15" y="53"/>
                    <a:pt x="16" y="51"/>
                    <a:pt x="17" y="51"/>
                  </a:cubicBezTo>
                  <a:cubicBezTo>
                    <a:pt x="25" y="48"/>
                    <a:pt x="27" y="45"/>
                    <a:pt x="35" y="43"/>
                  </a:cubicBezTo>
                  <a:cubicBezTo>
                    <a:pt x="36" y="43"/>
                    <a:pt x="37" y="43"/>
                    <a:pt x="37" y="42"/>
                  </a:cubicBezTo>
                  <a:cubicBezTo>
                    <a:pt x="38" y="40"/>
                    <a:pt x="34" y="38"/>
                    <a:pt x="33" y="37"/>
                  </a:cubicBezTo>
                  <a:cubicBezTo>
                    <a:pt x="30" y="34"/>
                    <a:pt x="28" y="28"/>
                    <a:pt x="27" y="23"/>
                  </a:cubicBezTo>
                  <a:cubicBezTo>
                    <a:pt x="27" y="21"/>
                    <a:pt x="26" y="16"/>
                    <a:pt x="27" y="15"/>
                  </a:cubicBezTo>
                  <a:cubicBezTo>
                    <a:pt x="27" y="15"/>
                    <a:pt x="27" y="15"/>
                    <a:pt x="28" y="15"/>
                  </a:cubicBezTo>
                  <a:cubicBezTo>
                    <a:pt x="29" y="15"/>
                    <a:pt x="30" y="17"/>
                    <a:pt x="30" y="19"/>
                  </a:cubicBezTo>
                  <a:cubicBezTo>
                    <a:pt x="32" y="23"/>
                    <a:pt x="34" y="29"/>
                    <a:pt x="36" y="33"/>
                  </a:cubicBezTo>
                  <a:cubicBezTo>
                    <a:pt x="37" y="35"/>
                    <a:pt x="38" y="39"/>
                    <a:pt x="40" y="39"/>
                  </a:cubicBezTo>
                  <a:cubicBezTo>
                    <a:pt x="41" y="39"/>
                    <a:pt x="42" y="37"/>
                    <a:pt x="42" y="37"/>
                  </a:cubicBezTo>
                  <a:cubicBezTo>
                    <a:pt x="45" y="33"/>
                    <a:pt x="41" y="29"/>
                    <a:pt x="42" y="25"/>
                  </a:cubicBezTo>
                  <a:cubicBezTo>
                    <a:pt x="42" y="24"/>
                    <a:pt x="43" y="24"/>
                    <a:pt x="44" y="25"/>
                  </a:cubicBezTo>
                  <a:cubicBezTo>
                    <a:pt x="45" y="26"/>
                    <a:pt x="46" y="29"/>
                    <a:pt x="47" y="30"/>
                  </a:cubicBezTo>
                  <a:cubicBezTo>
                    <a:pt x="50" y="31"/>
                    <a:pt x="55" y="23"/>
                    <a:pt x="54" y="21"/>
                  </a:cubicBezTo>
                  <a:cubicBezTo>
                    <a:pt x="52" y="19"/>
                    <a:pt x="42" y="20"/>
                    <a:pt x="39" y="19"/>
                  </a:cubicBezTo>
                  <a:cubicBezTo>
                    <a:pt x="33" y="17"/>
                    <a:pt x="37" y="4"/>
                    <a:pt x="41" y="2"/>
                  </a:cubicBezTo>
                  <a:close/>
                  <a:moveTo>
                    <a:pt x="19" y="31"/>
                  </a:moveTo>
                  <a:cubicBezTo>
                    <a:pt x="17" y="29"/>
                    <a:pt x="17" y="31"/>
                    <a:pt x="17" y="33"/>
                  </a:cubicBezTo>
                  <a:cubicBezTo>
                    <a:pt x="17" y="37"/>
                    <a:pt x="19" y="44"/>
                    <a:pt x="22" y="42"/>
                  </a:cubicBezTo>
                  <a:cubicBezTo>
                    <a:pt x="24" y="42"/>
                    <a:pt x="24" y="40"/>
                    <a:pt x="23" y="38"/>
                  </a:cubicBezTo>
                  <a:cubicBezTo>
                    <a:pt x="23" y="36"/>
                    <a:pt x="21" y="33"/>
                    <a:pt x="19" y="31"/>
                  </a:cubicBezTo>
                  <a:close/>
                  <a:moveTo>
                    <a:pt x="57" y="48"/>
                  </a:moveTo>
                  <a:cubicBezTo>
                    <a:pt x="55" y="49"/>
                    <a:pt x="52" y="49"/>
                    <a:pt x="50" y="49"/>
                  </a:cubicBezTo>
                  <a:cubicBezTo>
                    <a:pt x="42" y="52"/>
                    <a:pt x="36" y="51"/>
                    <a:pt x="30" y="60"/>
                  </a:cubicBezTo>
                  <a:cubicBezTo>
                    <a:pt x="31" y="60"/>
                    <a:pt x="31" y="60"/>
                    <a:pt x="31" y="60"/>
                  </a:cubicBezTo>
                  <a:cubicBezTo>
                    <a:pt x="31" y="62"/>
                    <a:pt x="34" y="62"/>
                    <a:pt x="35" y="61"/>
                  </a:cubicBezTo>
                  <a:cubicBezTo>
                    <a:pt x="37" y="60"/>
                    <a:pt x="45" y="57"/>
                    <a:pt x="47" y="57"/>
                  </a:cubicBezTo>
                  <a:cubicBezTo>
                    <a:pt x="50" y="57"/>
                    <a:pt x="48" y="61"/>
                    <a:pt x="50" y="63"/>
                  </a:cubicBezTo>
                  <a:cubicBezTo>
                    <a:pt x="51" y="64"/>
                    <a:pt x="54" y="64"/>
                    <a:pt x="54" y="66"/>
                  </a:cubicBezTo>
                  <a:cubicBezTo>
                    <a:pt x="54" y="67"/>
                    <a:pt x="50" y="68"/>
                    <a:pt x="49" y="70"/>
                  </a:cubicBezTo>
                  <a:cubicBezTo>
                    <a:pt x="48" y="71"/>
                    <a:pt x="48" y="71"/>
                    <a:pt x="50" y="71"/>
                  </a:cubicBezTo>
                  <a:cubicBezTo>
                    <a:pt x="56" y="70"/>
                    <a:pt x="62" y="65"/>
                    <a:pt x="68" y="64"/>
                  </a:cubicBezTo>
                  <a:cubicBezTo>
                    <a:pt x="69" y="64"/>
                    <a:pt x="70" y="64"/>
                    <a:pt x="70" y="63"/>
                  </a:cubicBezTo>
                  <a:cubicBezTo>
                    <a:pt x="72" y="61"/>
                    <a:pt x="68" y="60"/>
                    <a:pt x="67" y="60"/>
                  </a:cubicBezTo>
                  <a:cubicBezTo>
                    <a:pt x="63" y="60"/>
                    <a:pt x="58" y="61"/>
                    <a:pt x="55" y="60"/>
                  </a:cubicBezTo>
                  <a:cubicBezTo>
                    <a:pt x="55" y="59"/>
                    <a:pt x="54" y="58"/>
                    <a:pt x="55" y="57"/>
                  </a:cubicBezTo>
                  <a:cubicBezTo>
                    <a:pt x="55" y="54"/>
                    <a:pt x="60" y="54"/>
                    <a:pt x="62" y="53"/>
                  </a:cubicBezTo>
                  <a:cubicBezTo>
                    <a:pt x="63" y="52"/>
                    <a:pt x="63" y="52"/>
                    <a:pt x="63" y="51"/>
                  </a:cubicBezTo>
                  <a:cubicBezTo>
                    <a:pt x="63" y="49"/>
                    <a:pt x="60" y="48"/>
                    <a:pt x="57" y="48"/>
                  </a:cubicBezTo>
                  <a:close/>
                  <a:moveTo>
                    <a:pt x="6" y="54"/>
                  </a:moveTo>
                  <a:cubicBezTo>
                    <a:pt x="8" y="56"/>
                    <a:pt x="9" y="63"/>
                    <a:pt x="7" y="65"/>
                  </a:cubicBezTo>
                  <a:cubicBezTo>
                    <a:pt x="6" y="67"/>
                    <a:pt x="4" y="67"/>
                    <a:pt x="3" y="65"/>
                  </a:cubicBezTo>
                  <a:cubicBezTo>
                    <a:pt x="0" y="63"/>
                    <a:pt x="0" y="57"/>
                    <a:pt x="2" y="54"/>
                  </a:cubicBezTo>
                  <a:cubicBezTo>
                    <a:pt x="3" y="53"/>
                    <a:pt x="4" y="52"/>
                    <a:pt x="6" y="54"/>
                  </a:cubicBezTo>
                  <a:close/>
                  <a:moveTo>
                    <a:pt x="59" y="73"/>
                  </a:moveTo>
                  <a:cubicBezTo>
                    <a:pt x="60" y="73"/>
                    <a:pt x="60" y="73"/>
                    <a:pt x="61" y="74"/>
                  </a:cubicBezTo>
                  <a:cubicBezTo>
                    <a:pt x="61" y="75"/>
                    <a:pt x="60" y="77"/>
                    <a:pt x="60" y="78"/>
                  </a:cubicBezTo>
                  <a:cubicBezTo>
                    <a:pt x="57" y="83"/>
                    <a:pt x="52" y="83"/>
                    <a:pt x="45" y="84"/>
                  </a:cubicBezTo>
                  <a:cubicBezTo>
                    <a:pt x="42" y="84"/>
                    <a:pt x="36" y="83"/>
                    <a:pt x="35" y="81"/>
                  </a:cubicBezTo>
                  <a:cubicBezTo>
                    <a:pt x="35" y="79"/>
                    <a:pt x="40" y="76"/>
                    <a:pt x="42" y="74"/>
                  </a:cubicBezTo>
                  <a:cubicBezTo>
                    <a:pt x="45" y="73"/>
                    <a:pt x="44" y="73"/>
                    <a:pt x="44" y="75"/>
                  </a:cubicBezTo>
                  <a:cubicBezTo>
                    <a:pt x="44" y="77"/>
                    <a:pt x="44" y="78"/>
                    <a:pt x="44" y="79"/>
                  </a:cubicBezTo>
                  <a:cubicBezTo>
                    <a:pt x="45" y="80"/>
                    <a:pt x="49" y="81"/>
                    <a:pt x="51" y="80"/>
                  </a:cubicBezTo>
                  <a:cubicBezTo>
                    <a:pt x="55" y="80"/>
                    <a:pt x="57" y="76"/>
                    <a:pt x="59" y="73"/>
                  </a:cubicBezTo>
                  <a:close/>
                </a:path>
              </a:pathLst>
            </a:custGeom>
            <a:grpFill/>
            <a:ln>
              <a:noFill/>
            </a:ln>
          </p:spPr>
          <p:txBody>
            <a:bodyPr anchor="ctr"/>
            <a:lstStyle/>
            <a:p>
              <a:pPr algn="ctr"/>
              <a:endParaRPr/>
            </a:p>
          </p:txBody>
        </p:sp>
        <p:sp>
          <p:nvSpPr>
            <p:cNvPr id="123" name="iṥḻiďê"/>
            <p:cNvSpPr/>
            <p:nvPr/>
          </p:nvSpPr>
          <p:spPr bwMode="auto">
            <a:xfrm>
              <a:off x="6363014" y="1510328"/>
              <a:ext cx="130106" cy="118158"/>
            </a:xfrm>
            <a:custGeom>
              <a:avLst/>
              <a:gdLst>
                <a:gd name="T0" fmla="*/ 51 w 94"/>
                <a:gd name="T1" fmla="*/ 1 h 84"/>
                <a:gd name="T2" fmla="*/ 57 w 94"/>
                <a:gd name="T3" fmla="*/ 8 h 84"/>
                <a:gd name="T4" fmla="*/ 69 w 94"/>
                <a:gd name="T5" fmla="*/ 11 h 84"/>
                <a:gd name="T6" fmla="*/ 65 w 94"/>
                <a:gd name="T7" fmla="*/ 15 h 84"/>
                <a:gd name="T8" fmla="*/ 52 w 94"/>
                <a:gd name="T9" fmla="*/ 14 h 84"/>
                <a:gd name="T10" fmla="*/ 46 w 94"/>
                <a:gd name="T11" fmla="*/ 20 h 84"/>
                <a:gd name="T12" fmla="*/ 31 w 94"/>
                <a:gd name="T13" fmla="*/ 34 h 84"/>
                <a:gd name="T14" fmla="*/ 21 w 94"/>
                <a:gd name="T15" fmla="*/ 37 h 84"/>
                <a:gd name="T16" fmla="*/ 25 w 94"/>
                <a:gd name="T17" fmla="*/ 30 h 84"/>
                <a:gd name="T18" fmla="*/ 42 w 94"/>
                <a:gd name="T19" fmla="*/ 15 h 84"/>
                <a:gd name="T20" fmla="*/ 32 w 94"/>
                <a:gd name="T21" fmla="*/ 4 h 84"/>
                <a:gd name="T22" fmla="*/ 44 w 94"/>
                <a:gd name="T23" fmla="*/ 3 h 84"/>
                <a:gd name="T24" fmla="*/ 51 w 94"/>
                <a:gd name="T25" fmla="*/ 1 h 84"/>
                <a:gd name="T26" fmla="*/ 12 w 94"/>
                <a:gd name="T27" fmla="*/ 35 h 84"/>
                <a:gd name="T28" fmla="*/ 9 w 94"/>
                <a:gd name="T29" fmla="*/ 50 h 84"/>
                <a:gd name="T30" fmla="*/ 6 w 94"/>
                <a:gd name="T31" fmla="*/ 54 h 84"/>
                <a:gd name="T32" fmla="*/ 1 w 94"/>
                <a:gd name="T33" fmla="*/ 47 h 84"/>
                <a:gd name="T34" fmla="*/ 9 w 94"/>
                <a:gd name="T35" fmla="*/ 30 h 84"/>
                <a:gd name="T36" fmla="*/ 12 w 94"/>
                <a:gd name="T37" fmla="*/ 35 h 84"/>
                <a:gd name="T38" fmla="*/ 52 w 94"/>
                <a:gd name="T39" fmla="*/ 30 h 84"/>
                <a:gd name="T40" fmla="*/ 46 w 94"/>
                <a:gd name="T41" fmla="*/ 43 h 84"/>
                <a:gd name="T42" fmla="*/ 33 w 94"/>
                <a:gd name="T43" fmla="*/ 51 h 84"/>
                <a:gd name="T44" fmla="*/ 34 w 94"/>
                <a:gd name="T45" fmla="*/ 53 h 84"/>
                <a:gd name="T46" fmla="*/ 38 w 94"/>
                <a:gd name="T47" fmla="*/ 55 h 84"/>
                <a:gd name="T48" fmla="*/ 28 w 94"/>
                <a:gd name="T49" fmla="*/ 60 h 84"/>
                <a:gd name="T50" fmla="*/ 27 w 94"/>
                <a:gd name="T51" fmla="*/ 62 h 84"/>
                <a:gd name="T52" fmla="*/ 36 w 94"/>
                <a:gd name="T53" fmla="*/ 66 h 84"/>
                <a:gd name="T54" fmla="*/ 35 w 94"/>
                <a:gd name="T55" fmla="*/ 76 h 84"/>
                <a:gd name="T56" fmla="*/ 39 w 94"/>
                <a:gd name="T57" fmla="*/ 76 h 84"/>
                <a:gd name="T58" fmla="*/ 46 w 94"/>
                <a:gd name="T59" fmla="*/ 67 h 84"/>
                <a:gd name="T60" fmla="*/ 48 w 94"/>
                <a:gd name="T61" fmla="*/ 62 h 84"/>
                <a:gd name="T62" fmla="*/ 54 w 94"/>
                <a:gd name="T63" fmla="*/ 61 h 84"/>
                <a:gd name="T64" fmla="*/ 55 w 94"/>
                <a:gd name="T65" fmla="*/ 59 h 84"/>
                <a:gd name="T66" fmla="*/ 50 w 94"/>
                <a:gd name="T67" fmla="*/ 55 h 84"/>
                <a:gd name="T68" fmla="*/ 57 w 94"/>
                <a:gd name="T69" fmla="*/ 50 h 84"/>
                <a:gd name="T70" fmla="*/ 54 w 94"/>
                <a:gd name="T71" fmla="*/ 41 h 84"/>
                <a:gd name="T72" fmla="*/ 55 w 94"/>
                <a:gd name="T73" fmla="*/ 39 h 84"/>
                <a:gd name="T74" fmla="*/ 85 w 94"/>
                <a:gd name="T75" fmla="*/ 41 h 84"/>
                <a:gd name="T76" fmla="*/ 65 w 94"/>
                <a:gd name="T77" fmla="*/ 73 h 84"/>
                <a:gd name="T78" fmla="*/ 60 w 94"/>
                <a:gd name="T79" fmla="*/ 76 h 84"/>
                <a:gd name="T80" fmla="*/ 72 w 94"/>
                <a:gd name="T81" fmla="*/ 83 h 84"/>
                <a:gd name="T82" fmla="*/ 87 w 94"/>
                <a:gd name="T83" fmla="*/ 57 h 84"/>
                <a:gd name="T84" fmla="*/ 93 w 94"/>
                <a:gd name="T85" fmla="*/ 49 h 84"/>
                <a:gd name="T86" fmla="*/ 93 w 94"/>
                <a:gd name="T87" fmla="*/ 33 h 84"/>
                <a:gd name="T88" fmla="*/ 81 w 94"/>
                <a:gd name="T89" fmla="*/ 32 h 84"/>
                <a:gd name="T90" fmla="*/ 52 w 94"/>
                <a:gd name="T91" fmla="*/ 30 h 84"/>
                <a:gd name="T92" fmla="*/ 37 w 94"/>
                <a:gd name="T93" fmla="*/ 43 h 84"/>
                <a:gd name="T94" fmla="*/ 36 w 94"/>
                <a:gd name="T95" fmla="*/ 45 h 84"/>
                <a:gd name="T96" fmla="*/ 30 w 94"/>
                <a:gd name="T97" fmla="*/ 45 h 84"/>
                <a:gd name="T98" fmla="*/ 30 w 94"/>
                <a:gd name="T99" fmla="*/ 43 h 84"/>
                <a:gd name="T100" fmla="*/ 37 w 94"/>
                <a:gd name="T101" fmla="*/ 4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4" h="84">
                  <a:moveTo>
                    <a:pt x="51" y="1"/>
                  </a:moveTo>
                  <a:cubicBezTo>
                    <a:pt x="54" y="1"/>
                    <a:pt x="54" y="6"/>
                    <a:pt x="57" y="8"/>
                  </a:cubicBezTo>
                  <a:cubicBezTo>
                    <a:pt x="60" y="10"/>
                    <a:pt x="65" y="9"/>
                    <a:pt x="69" y="11"/>
                  </a:cubicBezTo>
                  <a:cubicBezTo>
                    <a:pt x="75" y="13"/>
                    <a:pt x="69" y="16"/>
                    <a:pt x="65" y="15"/>
                  </a:cubicBezTo>
                  <a:cubicBezTo>
                    <a:pt x="62" y="15"/>
                    <a:pt x="55" y="13"/>
                    <a:pt x="52" y="14"/>
                  </a:cubicBezTo>
                  <a:cubicBezTo>
                    <a:pt x="49" y="15"/>
                    <a:pt x="47" y="18"/>
                    <a:pt x="46" y="20"/>
                  </a:cubicBezTo>
                  <a:cubicBezTo>
                    <a:pt x="42" y="24"/>
                    <a:pt x="36" y="32"/>
                    <a:pt x="31" y="34"/>
                  </a:cubicBezTo>
                  <a:cubicBezTo>
                    <a:pt x="30" y="35"/>
                    <a:pt x="23" y="39"/>
                    <a:pt x="21" y="37"/>
                  </a:cubicBezTo>
                  <a:cubicBezTo>
                    <a:pt x="20" y="34"/>
                    <a:pt x="24" y="31"/>
                    <a:pt x="25" y="30"/>
                  </a:cubicBezTo>
                  <a:cubicBezTo>
                    <a:pt x="29" y="26"/>
                    <a:pt x="41" y="21"/>
                    <a:pt x="42" y="15"/>
                  </a:cubicBezTo>
                  <a:cubicBezTo>
                    <a:pt x="43" y="10"/>
                    <a:pt x="32" y="9"/>
                    <a:pt x="32" y="4"/>
                  </a:cubicBezTo>
                  <a:cubicBezTo>
                    <a:pt x="34" y="0"/>
                    <a:pt x="40" y="4"/>
                    <a:pt x="44" y="3"/>
                  </a:cubicBezTo>
                  <a:cubicBezTo>
                    <a:pt x="47" y="3"/>
                    <a:pt x="49" y="2"/>
                    <a:pt x="51" y="1"/>
                  </a:cubicBezTo>
                  <a:close/>
                  <a:moveTo>
                    <a:pt x="12" y="35"/>
                  </a:moveTo>
                  <a:cubicBezTo>
                    <a:pt x="11" y="40"/>
                    <a:pt x="10" y="45"/>
                    <a:pt x="9" y="50"/>
                  </a:cubicBezTo>
                  <a:cubicBezTo>
                    <a:pt x="8" y="51"/>
                    <a:pt x="8" y="55"/>
                    <a:pt x="6" y="54"/>
                  </a:cubicBezTo>
                  <a:cubicBezTo>
                    <a:pt x="3" y="54"/>
                    <a:pt x="0" y="50"/>
                    <a:pt x="1" y="47"/>
                  </a:cubicBezTo>
                  <a:cubicBezTo>
                    <a:pt x="3" y="42"/>
                    <a:pt x="6" y="36"/>
                    <a:pt x="9" y="30"/>
                  </a:cubicBezTo>
                  <a:cubicBezTo>
                    <a:pt x="12" y="26"/>
                    <a:pt x="13" y="27"/>
                    <a:pt x="12" y="35"/>
                  </a:cubicBezTo>
                  <a:close/>
                  <a:moveTo>
                    <a:pt x="52" y="30"/>
                  </a:moveTo>
                  <a:cubicBezTo>
                    <a:pt x="46" y="32"/>
                    <a:pt x="49" y="37"/>
                    <a:pt x="46" y="43"/>
                  </a:cubicBezTo>
                  <a:cubicBezTo>
                    <a:pt x="44" y="47"/>
                    <a:pt x="39" y="49"/>
                    <a:pt x="33" y="51"/>
                  </a:cubicBezTo>
                  <a:cubicBezTo>
                    <a:pt x="32" y="52"/>
                    <a:pt x="32" y="53"/>
                    <a:pt x="34" y="53"/>
                  </a:cubicBezTo>
                  <a:cubicBezTo>
                    <a:pt x="35" y="54"/>
                    <a:pt x="37" y="54"/>
                    <a:pt x="38" y="55"/>
                  </a:cubicBezTo>
                  <a:cubicBezTo>
                    <a:pt x="38" y="60"/>
                    <a:pt x="30" y="56"/>
                    <a:pt x="28" y="60"/>
                  </a:cubicBezTo>
                  <a:cubicBezTo>
                    <a:pt x="28" y="61"/>
                    <a:pt x="27" y="61"/>
                    <a:pt x="27" y="62"/>
                  </a:cubicBezTo>
                  <a:cubicBezTo>
                    <a:pt x="29" y="65"/>
                    <a:pt x="34" y="63"/>
                    <a:pt x="36" y="66"/>
                  </a:cubicBezTo>
                  <a:cubicBezTo>
                    <a:pt x="37" y="68"/>
                    <a:pt x="35" y="73"/>
                    <a:pt x="35" y="76"/>
                  </a:cubicBezTo>
                  <a:cubicBezTo>
                    <a:pt x="36" y="78"/>
                    <a:pt x="37" y="77"/>
                    <a:pt x="39" y="76"/>
                  </a:cubicBezTo>
                  <a:cubicBezTo>
                    <a:pt x="41" y="74"/>
                    <a:pt x="45" y="69"/>
                    <a:pt x="46" y="67"/>
                  </a:cubicBezTo>
                  <a:cubicBezTo>
                    <a:pt x="46" y="65"/>
                    <a:pt x="46" y="63"/>
                    <a:pt x="48" y="62"/>
                  </a:cubicBezTo>
                  <a:cubicBezTo>
                    <a:pt x="49" y="61"/>
                    <a:pt x="52" y="62"/>
                    <a:pt x="54" y="61"/>
                  </a:cubicBezTo>
                  <a:cubicBezTo>
                    <a:pt x="56" y="61"/>
                    <a:pt x="56" y="60"/>
                    <a:pt x="55" y="59"/>
                  </a:cubicBezTo>
                  <a:cubicBezTo>
                    <a:pt x="53" y="58"/>
                    <a:pt x="50" y="56"/>
                    <a:pt x="50" y="55"/>
                  </a:cubicBezTo>
                  <a:cubicBezTo>
                    <a:pt x="51" y="53"/>
                    <a:pt x="56" y="53"/>
                    <a:pt x="57" y="50"/>
                  </a:cubicBezTo>
                  <a:cubicBezTo>
                    <a:pt x="57" y="47"/>
                    <a:pt x="52" y="46"/>
                    <a:pt x="54" y="41"/>
                  </a:cubicBezTo>
                  <a:cubicBezTo>
                    <a:pt x="54" y="40"/>
                    <a:pt x="54" y="39"/>
                    <a:pt x="55" y="39"/>
                  </a:cubicBezTo>
                  <a:cubicBezTo>
                    <a:pt x="60" y="36"/>
                    <a:pt x="83" y="36"/>
                    <a:pt x="85" y="41"/>
                  </a:cubicBezTo>
                  <a:cubicBezTo>
                    <a:pt x="89" y="53"/>
                    <a:pt x="77" y="72"/>
                    <a:pt x="65" y="73"/>
                  </a:cubicBezTo>
                  <a:cubicBezTo>
                    <a:pt x="63" y="73"/>
                    <a:pt x="58" y="73"/>
                    <a:pt x="60" y="76"/>
                  </a:cubicBezTo>
                  <a:cubicBezTo>
                    <a:pt x="61" y="80"/>
                    <a:pt x="69" y="84"/>
                    <a:pt x="72" y="83"/>
                  </a:cubicBezTo>
                  <a:cubicBezTo>
                    <a:pt x="78" y="80"/>
                    <a:pt x="84" y="64"/>
                    <a:pt x="87" y="57"/>
                  </a:cubicBezTo>
                  <a:cubicBezTo>
                    <a:pt x="89" y="54"/>
                    <a:pt x="92" y="52"/>
                    <a:pt x="93" y="49"/>
                  </a:cubicBezTo>
                  <a:cubicBezTo>
                    <a:pt x="94" y="45"/>
                    <a:pt x="94" y="35"/>
                    <a:pt x="93" y="33"/>
                  </a:cubicBezTo>
                  <a:cubicBezTo>
                    <a:pt x="91" y="30"/>
                    <a:pt x="88" y="32"/>
                    <a:pt x="81" y="32"/>
                  </a:cubicBezTo>
                  <a:cubicBezTo>
                    <a:pt x="74" y="31"/>
                    <a:pt x="61" y="30"/>
                    <a:pt x="52" y="30"/>
                  </a:cubicBezTo>
                  <a:close/>
                  <a:moveTo>
                    <a:pt x="37" y="43"/>
                  </a:moveTo>
                  <a:cubicBezTo>
                    <a:pt x="37" y="44"/>
                    <a:pt x="37" y="45"/>
                    <a:pt x="36" y="45"/>
                  </a:cubicBezTo>
                  <a:cubicBezTo>
                    <a:pt x="35" y="46"/>
                    <a:pt x="31" y="46"/>
                    <a:pt x="30" y="45"/>
                  </a:cubicBezTo>
                  <a:cubicBezTo>
                    <a:pt x="29" y="44"/>
                    <a:pt x="29" y="44"/>
                    <a:pt x="30" y="43"/>
                  </a:cubicBezTo>
                  <a:cubicBezTo>
                    <a:pt x="31" y="42"/>
                    <a:pt x="36" y="42"/>
                    <a:pt x="37" y="43"/>
                  </a:cubicBezTo>
                  <a:close/>
                </a:path>
              </a:pathLst>
            </a:custGeom>
            <a:grpFill/>
            <a:ln>
              <a:noFill/>
            </a:ln>
          </p:spPr>
          <p:txBody>
            <a:bodyPr anchor="ctr"/>
            <a:lstStyle/>
            <a:p>
              <a:pPr algn="ctr"/>
              <a:endParaRPr/>
            </a:p>
          </p:txBody>
        </p:sp>
        <p:sp>
          <p:nvSpPr>
            <p:cNvPr id="124" name="išļidè"/>
            <p:cNvSpPr/>
            <p:nvPr/>
          </p:nvSpPr>
          <p:spPr bwMode="auto">
            <a:xfrm>
              <a:off x="6592692" y="1530243"/>
              <a:ext cx="106209" cy="100899"/>
            </a:xfrm>
            <a:custGeom>
              <a:avLst/>
              <a:gdLst>
                <a:gd name="T0" fmla="*/ 35 w 76"/>
                <a:gd name="T1" fmla="*/ 0 h 72"/>
                <a:gd name="T2" fmla="*/ 38 w 76"/>
                <a:gd name="T3" fmla="*/ 20 h 72"/>
                <a:gd name="T4" fmla="*/ 38 w 76"/>
                <a:gd name="T5" fmla="*/ 26 h 72"/>
                <a:gd name="T6" fmla="*/ 64 w 76"/>
                <a:gd name="T7" fmla="*/ 31 h 72"/>
                <a:gd name="T8" fmla="*/ 61 w 76"/>
                <a:gd name="T9" fmla="*/ 37 h 72"/>
                <a:gd name="T10" fmla="*/ 36 w 76"/>
                <a:gd name="T11" fmla="*/ 35 h 72"/>
                <a:gd name="T12" fmla="*/ 31 w 76"/>
                <a:gd name="T13" fmla="*/ 44 h 72"/>
                <a:gd name="T14" fmla="*/ 19 w 76"/>
                <a:gd name="T15" fmla="*/ 55 h 72"/>
                <a:gd name="T16" fmla="*/ 10 w 76"/>
                <a:gd name="T17" fmla="*/ 56 h 72"/>
                <a:gd name="T18" fmla="*/ 21 w 76"/>
                <a:gd name="T19" fmla="*/ 45 h 72"/>
                <a:gd name="T20" fmla="*/ 24 w 76"/>
                <a:gd name="T21" fmla="*/ 38 h 72"/>
                <a:gd name="T22" fmla="*/ 0 w 76"/>
                <a:gd name="T23" fmla="*/ 34 h 72"/>
                <a:gd name="T24" fmla="*/ 0 w 76"/>
                <a:gd name="T25" fmla="*/ 34 h 72"/>
                <a:gd name="T26" fmla="*/ 7 w 76"/>
                <a:gd name="T27" fmla="*/ 31 h 72"/>
                <a:gd name="T28" fmla="*/ 25 w 76"/>
                <a:gd name="T29" fmla="*/ 30 h 72"/>
                <a:gd name="T30" fmla="*/ 32 w 76"/>
                <a:gd name="T31" fmla="*/ 14 h 72"/>
                <a:gd name="T32" fmla="*/ 35 w 76"/>
                <a:gd name="T33" fmla="*/ 0 h 72"/>
                <a:gd name="T34" fmla="*/ 52 w 76"/>
                <a:gd name="T35" fmla="*/ 49 h 72"/>
                <a:gd name="T36" fmla="*/ 48 w 76"/>
                <a:gd name="T37" fmla="*/ 50 h 72"/>
                <a:gd name="T38" fmla="*/ 51 w 76"/>
                <a:gd name="T39" fmla="*/ 54 h 72"/>
                <a:gd name="T40" fmla="*/ 55 w 76"/>
                <a:gd name="T41" fmla="*/ 57 h 72"/>
                <a:gd name="T42" fmla="*/ 67 w 76"/>
                <a:gd name="T43" fmla="*/ 69 h 72"/>
                <a:gd name="T44" fmla="*/ 74 w 76"/>
                <a:gd name="T45" fmla="*/ 70 h 72"/>
                <a:gd name="T46" fmla="*/ 72 w 76"/>
                <a:gd name="T47" fmla="*/ 61 h 72"/>
                <a:gd name="T48" fmla="*/ 52 w 76"/>
                <a:gd name="T49" fmla="*/ 49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6" h="72">
                  <a:moveTo>
                    <a:pt x="35" y="0"/>
                  </a:moveTo>
                  <a:cubicBezTo>
                    <a:pt x="42" y="0"/>
                    <a:pt x="40" y="15"/>
                    <a:pt x="38" y="20"/>
                  </a:cubicBezTo>
                  <a:cubicBezTo>
                    <a:pt x="38" y="22"/>
                    <a:pt x="37" y="25"/>
                    <a:pt x="38" y="26"/>
                  </a:cubicBezTo>
                  <a:cubicBezTo>
                    <a:pt x="40" y="28"/>
                    <a:pt x="61" y="30"/>
                    <a:pt x="64" y="31"/>
                  </a:cubicBezTo>
                  <a:cubicBezTo>
                    <a:pt x="68" y="32"/>
                    <a:pt x="68" y="38"/>
                    <a:pt x="61" y="37"/>
                  </a:cubicBezTo>
                  <a:cubicBezTo>
                    <a:pt x="57" y="36"/>
                    <a:pt x="40" y="34"/>
                    <a:pt x="36" y="35"/>
                  </a:cubicBezTo>
                  <a:cubicBezTo>
                    <a:pt x="33" y="36"/>
                    <a:pt x="32" y="41"/>
                    <a:pt x="31" y="44"/>
                  </a:cubicBezTo>
                  <a:cubicBezTo>
                    <a:pt x="28" y="49"/>
                    <a:pt x="24" y="53"/>
                    <a:pt x="19" y="55"/>
                  </a:cubicBezTo>
                  <a:cubicBezTo>
                    <a:pt x="18" y="56"/>
                    <a:pt x="10" y="59"/>
                    <a:pt x="10" y="56"/>
                  </a:cubicBezTo>
                  <a:cubicBezTo>
                    <a:pt x="10" y="54"/>
                    <a:pt x="18" y="49"/>
                    <a:pt x="21" y="45"/>
                  </a:cubicBezTo>
                  <a:cubicBezTo>
                    <a:pt x="24" y="42"/>
                    <a:pt x="26" y="39"/>
                    <a:pt x="24" y="38"/>
                  </a:cubicBezTo>
                  <a:cubicBezTo>
                    <a:pt x="21" y="33"/>
                    <a:pt x="5" y="39"/>
                    <a:pt x="0" y="34"/>
                  </a:cubicBezTo>
                  <a:cubicBezTo>
                    <a:pt x="0" y="34"/>
                    <a:pt x="0" y="34"/>
                    <a:pt x="0" y="34"/>
                  </a:cubicBezTo>
                  <a:cubicBezTo>
                    <a:pt x="1" y="32"/>
                    <a:pt x="5" y="31"/>
                    <a:pt x="7" y="31"/>
                  </a:cubicBezTo>
                  <a:cubicBezTo>
                    <a:pt x="13" y="32"/>
                    <a:pt x="21" y="33"/>
                    <a:pt x="25" y="30"/>
                  </a:cubicBezTo>
                  <a:cubicBezTo>
                    <a:pt x="29" y="27"/>
                    <a:pt x="32" y="20"/>
                    <a:pt x="32" y="14"/>
                  </a:cubicBezTo>
                  <a:cubicBezTo>
                    <a:pt x="33" y="8"/>
                    <a:pt x="29" y="2"/>
                    <a:pt x="35" y="0"/>
                  </a:cubicBezTo>
                  <a:close/>
                  <a:moveTo>
                    <a:pt x="52" y="49"/>
                  </a:moveTo>
                  <a:cubicBezTo>
                    <a:pt x="50" y="49"/>
                    <a:pt x="48" y="48"/>
                    <a:pt x="48" y="50"/>
                  </a:cubicBezTo>
                  <a:cubicBezTo>
                    <a:pt x="48" y="52"/>
                    <a:pt x="49" y="53"/>
                    <a:pt x="51" y="54"/>
                  </a:cubicBezTo>
                  <a:cubicBezTo>
                    <a:pt x="52" y="55"/>
                    <a:pt x="54" y="56"/>
                    <a:pt x="55" y="57"/>
                  </a:cubicBezTo>
                  <a:cubicBezTo>
                    <a:pt x="58" y="61"/>
                    <a:pt x="63" y="66"/>
                    <a:pt x="67" y="69"/>
                  </a:cubicBezTo>
                  <a:cubicBezTo>
                    <a:pt x="68" y="70"/>
                    <a:pt x="72" y="72"/>
                    <a:pt x="74" y="70"/>
                  </a:cubicBezTo>
                  <a:cubicBezTo>
                    <a:pt x="76" y="67"/>
                    <a:pt x="74" y="63"/>
                    <a:pt x="72" y="61"/>
                  </a:cubicBezTo>
                  <a:cubicBezTo>
                    <a:pt x="69" y="58"/>
                    <a:pt x="59" y="51"/>
                    <a:pt x="52" y="49"/>
                  </a:cubicBezTo>
                  <a:close/>
                </a:path>
              </a:pathLst>
            </a:custGeom>
            <a:grpFill/>
            <a:ln>
              <a:noFill/>
            </a:ln>
          </p:spPr>
          <p:txBody>
            <a:bodyPr anchor="ctr"/>
            <a:lstStyle/>
            <a:p>
              <a:pPr algn="ctr"/>
              <a:endParaRPr/>
            </a:p>
          </p:txBody>
        </p:sp>
        <p:sp>
          <p:nvSpPr>
            <p:cNvPr id="125" name="îṥ1íḋè"/>
            <p:cNvSpPr/>
            <p:nvPr/>
          </p:nvSpPr>
          <p:spPr bwMode="auto">
            <a:xfrm>
              <a:off x="5830640" y="920868"/>
              <a:ext cx="98244" cy="83641"/>
            </a:xfrm>
            <a:custGeom>
              <a:avLst/>
              <a:gdLst>
                <a:gd name="T0" fmla="*/ 43 w 70"/>
                <a:gd name="T1" fmla="*/ 9 h 60"/>
                <a:gd name="T2" fmla="*/ 45 w 70"/>
                <a:gd name="T3" fmla="*/ 0 h 60"/>
                <a:gd name="T4" fmla="*/ 62 w 70"/>
                <a:gd name="T5" fmla="*/ 9 h 60"/>
                <a:gd name="T6" fmla="*/ 69 w 70"/>
                <a:gd name="T7" fmla="*/ 26 h 60"/>
                <a:gd name="T8" fmla="*/ 66 w 70"/>
                <a:gd name="T9" fmla="*/ 44 h 60"/>
                <a:gd name="T10" fmla="*/ 54 w 70"/>
                <a:gd name="T11" fmla="*/ 55 h 60"/>
                <a:gd name="T12" fmla="*/ 36 w 70"/>
                <a:gd name="T13" fmla="*/ 60 h 60"/>
                <a:gd name="T14" fmla="*/ 18 w 70"/>
                <a:gd name="T15" fmla="*/ 57 h 60"/>
                <a:gd name="T16" fmla="*/ 5 w 70"/>
                <a:gd name="T17" fmla="*/ 46 h 60"/>
                <a:gd name="T18" fmla="*/ 0 w 70"/>
                <a:gd name="T19" fmla="*/ 30 h 60"/>
                <a:gd name="T20" fmla="*/ 4 w 70"/>
                <a:gd name="T21" fmla="*/ 13 h 60"/>
                <a:gd name="T22" fmla="*/ 18 w 70"/>
                <a:gd name="T23" fmla="*/ 3 h 60"/>
                <a:gd name="T24" fmla="*/ 20 w 70"/>
                <a:gd name="T25" fmla="*/ 11 h 60"/>
                <a:gd name="T26" fmla="*/ 10 w 70"/>
                <a:gd name="T27" fmla="*/ 19 h 60"/>
                <a:gd name="T28" fmla="*/ 8 w 70"/>
                <a:gd name="T29" fmla="*/ 30 h 60"/>
                <a:gd name="T30" fmla="*/ 12 w 70"/>
                <a:gd name="T31" fmla="*/ 43 h 60"/>
                <a:gd name="T32" fmla="*/ 23 w 70"/>
                <a:gd name="T33" fmla="*/ 49 h 60"/>
                <a:gd name="T34" fmla="*/ 36 w 70"/>
                <a:gd name="T35" fmla="*/ 51 h 60"/>
                <a:gd name="T36" fmla="*/ 50 w 70"/>
                <a:gd name="T37" fmla="*/ 47 h 60"/>
                <a:gd name="T38" fmla="*/ 59 w 70"/>
                <a:gd name="T39" fmla="*/ 39 h 60"/>
                <a:gd name="T40" fmla="*/ 62 w 70"/>
                <a:gd name="T41" fmla="*/ 27 h 60"/>
                <a:gd name="T42" fmla="*/ 56 w 70"/>
                <a:gd name="T43" fmla="*/ 15 h 60"/>
                <a:gd name="T44" fmla="*/ 43 w 70"/>
                <a:gd name="T45" fmla="*/ 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60">
                  <a:moveTo>
                    <a:pt x="43" y="9"/>
                  </a:moveTo>
                  <a:cubicBezTo>
                    <a:pt x="45" y="0"/>
                    <a:pt x="45" y="0"/>
                    <a:pt x="45" y="0"/>
                  </a:cubicBezTo>
                  <a:cubicBezTo>
                    <a:pt x="52" y="1"/>
                    <a:pt x="58" y="4"/>
                    <a:pt x="62" y="9"/>
                  </a:cubicBezTo>
                  <a:cubicBezTo>
                    <a:pt x="66" y="13"/>
                    <a:pt x="69" y="19"/>
                    <a:pt x="69" y="26"/>
                  </a:cubicBezTo>
                  <a:cubicBezTo>
                    <a:pt x="70" y="33"/>
                    <a:pt x="69" y="39"/>
                    <a:pt x="66" y="44"/>
                  </a:cubicBezTo>
                  <a:cubicBezTo>
                    <a:pt x="63" y="48"/>
                    <a:pt x="59" y="52"/>
                    <a:pt x="54" y="55"/>
                  </a:cubicBezTo>
                  <a:cubicBezTo>
                    <a:pt x="49" y="58"/>
                    <a:pt x="43" y="59"/>
                    <a:pt x="36" y="60"/>
                  </a:cubicBezTo>
                  <a:cubicBezTo>
                    <a:pt x="29" y="60"/>
                    <a:pt x="23" y="59"/>
                    <a:pt x="18" y="57"/>
                  </a:cubicBezTo>
                  <a:cubicBezTo>
                    <a:pt x="12" y="55"/>
                    <a:pt x="8" y="51"/>
                    <a:pt x="5" y="46"/>
                  </a:cubicBezTo>
                  <a:cubicBezTo>
                    <a:pt x="2" y="42"/>
                    <a:pt x="1" y="36"/>
                    <a:pt x="0" y="30"/>
                  </a:cubicBezTo>
                  <a:cubicBezTo>
                    <a:pt x="0" y="24"/>
                    <a:pt x="1" y="18"/>
                    <a:pt x="4" y="13"/>
                  </a:cubicBezTo>
                  <a:cubicBezTo>
                    <a:pt x="7" y="8"/>
                    <a:pt x="12" y="5"/>
                    <a:pt x="18" y="3"/>
                  </a:cubicBezTo>
                  <a:cubicBezTo>
                    <a:pt x="20" y="11"/>
                    <a:pt x="20" y="11"/>
                    <a:pt x="20" y="11"/>
                  </a:cubicBezTo>
                  <a:cubicBezTo>
                    <a:pt x="16" y="13"/>
                    <a:pt x="12" y="16"/>
                    <a:pt x="10" y="19"/>
                  </a:cubicBezTo>
                  <a:cubicBezTo>
                    <a:pt x="8" y="22"/>
                    <a:pt x="7" y="26"/>
                    <a:pt x="8" y="30"/>
                  </a:cubicBezTo>
                  <a:cubicBezTo>
                    <a:pt x="8" y="35"/>
                    <a:pt x="10" y="39"/>
                    <a:pt x="12" y="43"/>
                  </a:cubicBezTo>
                  <a:cubicBezTo>
                    <a:pt x="15" y="46"/>
                    <a:pt x="18" y="48"/>
                    <a:pt x="23" y="49"/>
                  </a:cubicBezTo>
                  <a:cubicBezTo>
                    <a:pt x="27" y="50"/>
                    <a:pt x="31" y="51"/>
                    <a:pt x="36" y="51"/>
                  </a:cubicBezTo>
                  <a:cubicBezTo>
                    <a:pt x="41" y="50"/>
                    <a:pt x="46" y="49"/>
                    <a:pt x="50" y="47"/>
                  </a:cubicBezTo>
                  <a:cubicBezTo>
                    <a:pt x="54" y="45"/>
                    <a:pt x="57" y="42"/>
                    <a:pt x="59" y="39"/>
                  </a:cubicBezTo>
                  <a:cubicBezTo>
                    <a:pt x="61" y="35"/>
                    <a:pt x="62" y="31"/>
                    <a:pt x="62" y="27"/>
                  </a:cubicBezTo>
                  <a:cubicBezTo>
                    <a:pt x="61" y="22"/>
                    <a:pt x="60" y="18"/>
                    <a:pt x="56" y="15"/>
                  </a:cubicBezTo>
                  <a:cubicBezTo>
                    <a:pt x="53" y="12"/>
                    <a:pt x="49" y="10"/>
                    <a:pt x="43" y="9"/>
                  </a:cubicBezTo>
                  <a:close/>
                </a:path>
              </a:pathLst>
            </a:custGeom>
            <a:grpFill/>
            <a:ln>
              <a:noFill/>
            </a:ln>
          </p:spPr>
          <p:txBody>
            <a:bodyPr anchor="ctr"/>
            <a:lstStyle/>
            <a:p>
              <a:pPr algn="ctr"/>
              <a:endParaRPr/>
            </a:p>
          </p:txBody>
        </p:sp>
        <p:sp>
          <p:nvSpPr>
            <p:cNvPr id="126" name="îṥļíďè"/>
            <p:cNvSpPr/>
            <p:nvPr/>
          </p:nvSpPr>
          <p:spPr bwMode="auto">
            <a:xfrm>
              <a:off x="5827985" y="819969"/>
              <a:ext cx="99572" cy="75673"/>
            </a:xfrm>
            <a:custGeom>
              <a:avLst/>
              <a:gdLst>
                <a:gd name="T0" fmla="*/ 70 w 75"/>
                <a:gd name="T1" fmla="*/ 57 h 57"/>
                <a:gd name="T2" fmla="*/ 0 w 75"/>
                <a:gd name="T3" fmla="*/ 51 h 57"/>
                <a:gd name="T4" fmla="*/ 5 w 75"/>
                <a:gd name="T5" fmla="*/ 0 h 57"/>
                <a:gd name="T6" fmla="*/ 13 w 75"/>
                <a:gd name="T7" fmla="*/ 0 h 57"/>
                <a:gd name="T8" fmla="*/ 9 w 75"/>
                <a:gd name="T9" fmla="*/ 42 h 57"/>
                <a:gd name="T10" fmla="*/ 31 w 75"/>
                <a:gd name="T11" fmla="*/ 43 h 57"/>
                <a:gd name="T12" fmla="*/ 34 w 75"/>
                <a:gd name="T13" fmla="*/ 6 h 57"/>
                <a:gd name="T14" fmla="*/ 42 w 75"/>
                <a:gd name="T15" fmla="*/ 6 h 57"/>
                <a:gd name="T16" fmla="*/ 39 w 75"/>
                <a:gd name="T17" fmla="*/ 44 h 57"/>
                <a:gd name="T18" fmla="*/ 62 w 75"/>
                <a:gd name="T19" fmla="*/ 47 h 57"/>
                <a:gd name="T20" fmla="*/ 66 w 75"/>
                <a:gd name="T21" fmla="*/ 3 h 57"/>
                <a:gd name="T22" fmla="*/ 75 w 75"/>
                <a:gd name="T23" fmla="*/ 5 h 57"/>
                <a:gd name="T24" fmla="*/ 70 w 75"/>
                <a:gd name="T25"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5" h="57">
                  <a:moveTo>
                    <a:pt x="70" y="57"/>
                  </a:moveTo>
                  <a:lnTo>
                    <a:pt x="0" y="51"/>
                  </a:lnTo>
                  <a:lnTo>
                    <a:pt x="5" y="0"/>
                  </a:lnTo>
                  <a:lnTo>
                    <a:pt x="13" y="0"/>
                  </a:lnTo>
                  <a:lnTo>
                    <a:pt x="9" y="42"/>
                  </a:lnTo>
                  <a:lnTo>
                    <a:pt x="31" y="43"/>
                  </a:lnTo>
                  <a:lnTo>
                    <a:pt x="34" y="6"/>
                  </a:lnTo>
                  <a:lnTo>
                    <a:pt x="42" y="6"/>
                  </a:lnTo>
                  <a:lnTo>
                    <a:pt x="39" y="44"/>
                  </a:lnTo>
                  <a:lnTo>
                    <a:pt x="62" y="47"/>
                  </a:lnTo>
                  <a:lnTo>
                    <a:pt x="66" y="3"/>
                  </a:lnTo>
                  <a:lnTo>
                    <a:pt x="75" y="5"/>
                  </a:lnTo>
                  <a:lnTo>
                    <a:pt x="70" y="57"/>
                  </a:lnTo>
                  <a:close/>
                </a:path>
              </a:pathLst>
            </a:custGeom>
            <a:grpFill/>
            <a:ln>
              <a:noFill/>
            </a:ln>
          </p:spPr>
          <p:txBody>
            <a:bodyPr anchor="ctr"/>
            <a:lstStyle/>
            <a:p>
              <a:pPr algn="ctr"/>
              <a:endParaRPr/>
            </a:p>
          </p:txBody>
        </p:sp>
        <p:sp>
          <p:nvSpPr>
            <p:cNvPr id="127" name="iŝlíďê"/>
            <p:cNvSpPr/>
            <p:nvPr/>
          </p:nvSpPr>
          <p:spPr bwMode="auto">
            <a:xfrm>
              <a:off x="5838606" y="707121"/>
              <a:ext cx="106209" cy="95588"/>
            </a:xfrm>
            <a:custGeom>
              <a:avLst/>
              <a:gdLst>
                <a:gd name="T0" fmla="*/ 67 w 80"/>
                <a:gd name="T1" fmla="*/ 72 h 72"/>
                <a:gd name="T2" fmla="*/ 0 w 80"/>
                <a:gd name="T3" fmla="*/ 55 h 72"/>
                <a:gd name="T4" fmla="*/ 2 w 80"/>
                <a:gd name="T5" fmla="*/ 45 h 72"/>
                <a:gd name="T6" fmla="*/ 64 w 80"/>
                <a:gd name="T7" fmla="*/ 22 h 72"/>
                <a:gd name="T8" fmla="*/ 10 w 80"/>
                <a:gd name="T9" fmla="*/ 10 h 72"/>
                <a:gd name="T10" fmla="*/ 12 w 80"/>
                <a:gd name="T11" fmla="*/ 0 h 72"/>
                <a:gd name="T12" fmla="*/ 80 w 80"/>
                <a:gd name="T13" fmla="*/ 18 h 72"/>
                <a:gd name="T14" fmla="*/ 78 w 80"/>
                <a:gd name="T15" fmla="*/ 27 h 72"/>
                <a:gd name="T16" fmla="*/ 15 w 80"/>
                <a:gd name="T17" fmla="*/ 50 h 72"/>
                <a:gd name="T18" fmla="*/ 70 w 80"/>
                <a:gd name="T19" fmla="*/ 62 h 72"/>
                <a:gd name="T20" fmla="*/ 67 w 80"/>
                <a:gd name="T2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72">
                  <a:moveTo>
                    <a:pt x="67" y="72"/>
                  </a:moveTo>
                  <a:lnTo>
                    <a:pt x="0" y="55"/>
                  </a:lnTo>
                  <a:lnTo>
                    <a:pt x="2" y="45"/>
                  </a:lnTo>
                  <a:lnTo>
                    <a:pt x="64" y="22"/>
                  </a:lnTo>
                  <a:lnTo>
                    <a:pt x="10" y="10"/>
                  </a:lnTo>
                  <a:lnTo>
                    <a:pt x="12" y="0"/>
                  </a:lnTo>
                  <a:lnTo>
                    <a:pt x="80" y="18"/>
                  </a:lnTo>
                  <a:lnTo>
                    <a:pt x="78" y="27"/>
                  </a:lnTo>
                  <a:lnTo>
                    <a:pt x="15" y="50"/>
                  </a:lnTo>
                  <a:lnTo>
                    <a:pt x="70" y="62"/>
                  </a:lnTo>
                  <a:lnTo>
                    <a:pt x="67" y="72"/>
                  </a:lnTo>
                  <a:close/>
                </a:path>
              </a:pathLst>
            </a:custGeom>
            <a:grpFill/>
            <a:ln>
              <a:noFill/>
            </a:ln>
          </p:spPr>
          <p:txBody>
            <a:bodyPr anchor="ctr"/>
            <a:lstStyle/>
            <a:p>
              <a:pPr algn="ctr"/>
              <a:endParaRPr/>
            </a:p>
          </p:txBody>
        </p:sp>
        <p:sp>
          <p:nvSpPr>
            <p:cNvPr id="128" name="î$ḷîďe"/>
            <p:cNvSpPr/>
            <p:nvPr/>
          </p:nvSpPr>
          <p:spPr bwMode="auto">
            <a:xfrm>
              <a:off x="5862502" y="606223"/>
              <a:ext cx="102228" cy="74347"/>
            </a:xfrm>
            <a:custGeom>
              <a:avLst/>
              <a:gdLst>
                <a:gd name="T0" fmla="*/ 74 w 77"/>
                <a:gd name="T1" fmla="*/ 56 h 56"/>
                <a:gd name="T2" fmla="*/ 16 w 77"/>
                <a:gd name="T3" fmla="*/ 33 h 56"/>
                <a:gd name="T4" fmla="*/ 8 w 77"/>
                <a:gd name="T5" fmla="*/ 54 h 56"/>
                <a:gd name="T6" fmla="*/ 0 w 77"/>
                <a:gd name="T7" fmla="*/ 51 h 56"/>
                <a:gd name="T8" fmla="*/ 20 w 77"/>
                <a:gd name="T9" fmla="*/ 0 h 56"/>
                <a:gd name="T10" fmla="*/ 28 w 77"/>
                <a:gd name="T11" fmla="*/ 3 h 56"/>
                <a:gd name="T12" fmla="*/ 19 w 77"/>
                <a:gd name="T13" fmla="*/ 25 h 56"/>
                <a:gd name="T14" fmla="*/ 77 w 77"/>
                <a:gd name="T15" fmla="*/ 48 h 56"/>
                <a:gd name="T16" fmla="*/ 74 w 77"/>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7" h="56">
                  <a:moveTo>
                    <a:pt x="74" y="56"/>
                  </a:moveTo>
                  <a:lnTo>
                    <a:pt x="16" y="33"/>
                  </a:lnTo>
                  <a:lnTo>
                    <a:pt x="8" y="54"/>
                  </a:lnTo>
                  <a:lnTo>
                    <a:pt x="0" y="51"/>
                  </a:lnTo>
                  <a:lnTo>
                    <a:pt x="20" y="0"/>
                  </a:lnTo>
                  <a:lnTo>
                    <a:pt x="28" y="3"/>
                  </a:lnTo>
                  <a:lnTo>
                    <a:pt x="19" y="25"/>
                  </a:lnTo>
                  <a:lnTo>
                    <a:pt x="77" y="48"/>
                  </a:lnTo>
                  <a:lnTo>
                    <a:pt x="74" y="56"/>
                  </a:lnTo>
                  <a:close/>
                </a:path>
              </a:pathLst>
            </a:custGeom>
            <a:grpFill/>
            <a:ln>
              <a:noFill/>
            </a:ln>
          </p:spPr>
          <p:txBody>
            <a:bodyPr anchor="ctr"/>
            <a:lstStyle/>
            <a:p>
              <a:pPr algn="ctr"/>
              <a:endParaRPr/>
            </a:p>
          </p:txBody>
        </p:sp>
        <p:sp>
          <p:nvSpPr>
            <p:cNvPr id="129" name="íšḷïḋè"/>
            <p:cNvSpPr/>
            <p:nvPr/>
          </p:nvSpPr>
          <p:spPr bwMode="auto">
            <a:xfrm>
              <a:off x="5902332" y="518602"/>
              <a:ext cx="122140" cy="102227"/>
            </a:xfrm>
            <a:custGeom>
              <a:avLst/>
              <a:gdLst>
                <a:gd name="T0" fmla="*/ 58 w 88"/>
                <a:gd name="T1" fmla="*/ 73 h 73"/>
                <a:gd name="T2" fmla="*/ 0 w 88"/>
                <a:gd name="T3" fmla="*/ 40 h 73"/>
                <a:gd name="T4" fmla="*/ 15 w 88"/>
                <a:gd name="T5" fmla="*/ 14 h 73"/>
                <a:gd name="T6" fmla="*/ 23 w 88"/>
                <a:gd name="T7" fmla="*/ 3 h 73"/>
                <a:gd name="T8" fmla="*/ 33 w 88"/>
                <a:gd name="T9" fmla="*/ 0 h 73"/>
                <a:gd name="T10" fmla="*/ 43 w 88"/>
                <a:gd name="T11" fmla="*/ 3 h 73"/>
                <a:gd name="T12" fmla="*/ 51 w 88"/>
                <a:gd name="T13" fmla="*/ 13 h 73"/>
                <a:gd name="T14" fmla="*/ 49 w 88"/>
                <a:gd name="T15" fmla="*/ 28 h 73"/>
                <a:gd name="T16" fmla="*/ 55 w 88"/>
                <a:gd name="T17" fmla="*/ 25 h 73"/>
                <a:gd name="T18" fmla="*/ 66 w 88"/>
                <a:gd name="T19" fmla="*/ 23 h 73"/>
                <a:gd name="T20" fmla="*/ 88 w 88"/>
                <a:gd name="T21" fmla="*/ 22 h 73"/>
                <a:gd name="T22" fmla="*/ 82 w 88"/>
                <a:gd name="T23" fmla="*/ 32 h 73"/>
                <a:gd name="T24" fmla="*/ 66 w 88"/>
                <a:gd name="T25" fmla="*/ 33 h 73"/>
                <a:gd name="T26" fmla="*/ 54 w 88"/>
                <a:gd name="T27" fmla="*/ 33 h 73"/>
                <a:gd name="T28" fmla="*/ 48 w 88"/>
                <a:gd name="T29" fmla="*/ 35 h 73"/>
                <a:gd name="T30" fmla="*/ 45 w 88"/>
                <a:gd name="T31" fmla="*/ 38 h 73"/>
                <a:gd name="T32" fmla="*/ 42 w 88"/>
                <a:gd name="T33" fmla="*/ 42 h 73"/>
                <a:gd name="T34" fmla="*/ 37 w 88"/>
                <a:gd name="T35" fmla="*/ 51 h 73"/>
                <a:gd name="T36" fmla="*/ 63 w 88"/>
                <a:gd name="T37" fmla="*/ 66 h 73"/>
                <a:gd name="T38" fmla="*/ 58 w 88"/>
                <a:gd name="T39" fmla="*/ 73 h 73"/>
                <a:gd name="T40" fmla="*/ 30 w 88"/>
                <a:gd name="T41" fmla="*/ 47 h 73"/>
                <a:gd name="T42" fmla="*/ 40 w 88"/>
                <a:gd name="T43" fmla="*/ 30 h 73"/>
                <a:gd name="T44" fmla="*/ 43 w 88"/>
                <a:gd name="T45" fmla="*/ 22 h 73"/>
                <a:gd name="T46" fmla="*/ 43 w 88"/>
                <a:gd name="T47" fmla="*/ 15 h 73"/>
                <a:gd name="T48" fmla="*/ 38 w 88"/>
                <a:gd name="T49" fmla="*/ 11 h 73"/>
                <a:gd name="T50" fmla="*/ 30 w 88"/>
                <a:gd name="T51" fmla="*/ 10 h 73"/>
                <a:gd name="T52" fmla="*/ 22 w 88"/>
                <a:gd name="T53" fmla="*/ 17 h 73"/>
                <a:gd name="T54" fmla="*/ 11 w 88"/>
                <a:gd name="T55" fmla="*/ 36 h 73"/>
                <a:gd name="T56" fmla="*/ 30 w 88"/>
                <a:gd name="T57" fmla="*/ 47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8" h="73">
                  <a:moveTo>
                    <a:pt x="58" y="73"/>
                  </a:moveTo>
                  <a:cubicBezTo>
                    <a:pt x="0" y="40"/>
                    <a:pt x="0" y="40"/>
                    <a:pt x="0" y="40"/>
                  </a:cubicBezTo>
                  <a:cubicBezTo>
                    <a:pt x="15" y="14"/>
                    <a:pt x="15" y="14"/>
                    <a:pt x="15" y="14"/>
                  </a:cubicBezTo>
                  <a:cubicBezTo>
                    <a:pt x="18" y="9"/>
                    <a:pt x="21" y="5"/>
                    <a:pt x="23" y="3"/>
                  </a:cubicBezTo>
                  <a:cubicBezTo>
                    <a:pt x="26" y="1"/>
                    <a:pt x="29" y="0"/>
                    <a:pt x="33" y="0"/>
                  </a:cubicBezTo>
                  <a:cubicBezTo>
                    <a:pt x="36" y="0"/>
                    <a:pt x="40" y="1"/>
                    <a:pt x="43" y="3"/>
                  </a:cubicBezTo>
                  <a:cubicBezTo>
                    <a:pt x="47" y="5"/>
                    <a:pt x="50" y="8"/>
                    <a:pt x="51" y="13"/>
                  </a:cubicBezTo>
                  <a:cubicBezTo>
                    <a:pt x="52" y="17"/>
                    <a:pt x="52" y="22"/>
                    <a:pt x="49" y="28"/>
                  </a:cubicBezTo>
                  <a:cubicBezTo>
                    <a:pt x="51" y="27"/>
                    <a:pt x="53" y="26"/>
                    <a:pt x="55" y="25"/>
                  </a:cubicBezTo>
                  <a:cubicBezTo>
                    <a:pt x="58" y="24"/>
                    <a:pt x="62" y="23"/>
                    <a:pt x="66" y="23"/>
                  </a:cubicBezTo>
                  <a:cubicBezTo>
                    <a:pt x="88" y="22"/>
                    <a:pt x="88" y="22"/>
                    <a:pt x="88" y="22"/>
                  </a:cubicBezTo>
                  <a:cubicBezTo>
                    <a:pt x="82" y="32"/>
                    <a:pt x="82" y="32"/>
                    <a:pt x="82" y="32"/>
                  </a:cubicBezTo>
                  <a:cubicBezTo>
                    <a:pt x="66" y="33"/>
                    <a:pt x="66" y="33"/>
                    <a:pt x="66" y="33"/>
                  </a:cubicBezTo>
                  <a:cubicBezTo>
                    <a:pt x="61" y="33"/>
                    <a:pt x="57" y="33"/>
                    <a:pt x="54" y="33"/>
                  </a:cubicBezTo>
                  <a:cubicBezTo>
                    <a:pt x="52" y="34"/>
                    <a:pt x="50" y="34"/>
                    <a:pt x="48" y="35"/>
                  </a:cubicBezTo>
                  <a:cubicBezTo>
                    <a:pt x="47" y="36"/>
                    <a:pt x="46" y="37"/>
                    <a:pt x="45" y="38"/>
                  </a:cubicBezTo>
                  <a:cubicBezTo>
                    <a:pt x="44" y="38"/>
                    <a:pt x="43" y="40"/>
                    <a:pt x="42" y="42"/>
                  </a:cubicBezTo>
                  <a:cubicBezTo>
                    <a:pt x="37" y="51"/>
                    <a:pt x="37" y="51"/>
                    <a:pt x="37" y="51"/>
                  </a:cubicBezTo>
                  <a:cubicBezTo>
                    <a:pt x="63" y="66"/>
                    <a:pt x="63" y="66"/>
                    <a:pt x="63" y="66"/>
                  </a:cubicBezTo>
                  <a:cubicBezTo>
                    <a:pt x="58" y="73"/>
                    <a:pt x="58" y="73"/>
                    <a:pt x="58" y="73"/>
                  </a:cubicBezTo>
                  <a:close/>
                  <a:moveTo>
                    <a:pt x="30" y="47"/>
                  </a:moveTo>
                  <a:cubicBezTo>
                    <a:pt x="40" y="30"/>
                    <a:pt x="40" y="30"/>
                    <a:pt x="40" y="30"/>
                  </a:cubicBezTo>
                  <a:cubicBezTo>
                    <a:pt x="42" y="27"/>
                    <a:pt x="43" y="24"/>
                    <a:pt x="43" y="22"/>
                  </a:cubicBezTo>
                  <a:cubicBezTo>
                    <a:pt x="44" y="19"/>
                    <a:pt x="44" y="17"/>
                    <a:pt x="43" y="15"/>
                  </a:cubicBezTo>
                  <a:cubicBezTo>
                    <a:pt x="42" y="13"/>
                    <a:pt x="40" y="12"/>
                    <a:pt x="38" y="11"/>
                  </a:cubicBezTo>
                  <a:cubicBezTo>
                    <a:pt x="35" y="9"/>
                    <a:pt x="33" y="9"/>
                    <a:pt x="30" y="10"/>
                  </a:cubicBezTo>
                  <a:cubicBezTo>
                    <a:pt x="27" y="11"/>
                    <a:pt x="24" y="13"/>
                    <a:pt x="22" y="17"/>
                  </a:cubicBezTo>
                  <a:cubicBezTo>
                    <a:pt x="11" y="36"/>
                    <a:pt x="11" y="36"/>
                    <a:pt x="11" y="36"/>
                  </a:cubicBezTo>
                  <a:lnTo>
                    <a:pt x="30" y="47"/>
                  </a:lnTo>
                  <a:close/>
                </a:path>
              </a:pathLst>
            </a:custGeom>
            <a:grpFill/>
            <a:ln>
              <a:noFill/>
            </a:ln>
          </p:spPr>
          <p:txBody>
            <a:bodyPr anchor="ctr"/>
            <a:lstStyle/>
            <a:p>
              <a:pPr algn="ctr"/>
              <a:endParaRPr/>
            </a:p>
          </p:txBody>
        </p:sp>
        <p:sp>
          <p:nvSpPr>
            <p:cNvPr id="130" name="ïSľiḋè"/>
            <p:cNvSpPr/>
            <p:nvPr/>
          </p:nvSpPr>
          <p:spPr bwMode="auto">
            <a:xfrm>
              <a:off x="5978006" y="445582"/>
              <a:ext cx="103554" cy="95588"/>
            </a:xfrm>
            <a:custGeom>
              <a:avLst/>
              <a:gdLst>
                <a:gd name="T0" fmla="*/ 36 w 75"/>
                <a:gd name="T1" fmla="*/ 69 h 69"/>
                <a:gd name="T2" fmla="*/ 0 w 75"/>
                <a:gd name="T3" fmla="*/ 7 h 69"/>
                <a:gd name="T4" fmla="*/ 6 w 75"/>
                <a:gd name="T5" fmla="*/ 0 h 69"/>
                <a:gd name="T6" fmla="*/ 75 w 75"/>
                <a:gd name="T7" fmla="*/ 20 h 69"/>
                <a:gd name="T8" fmla="*/ 69 w 75"/>
                <a:gd name="T9" fmla="*/ 28 h 69"/>
                <a:gd name="T10" fmla="*/ 48 w 75"/>
                <a:gd name="T11" fmla="*/ 22 h 69"/>
                <a:gd name="T12" fmla="*/ 31 w 75"/>
                <a:gd name="T13" fmla="*/ 43 h 69"/>
                <a:gd name="T14" fmla="*/ 42 w 75"/>
                <a:gd name="T15" fmla="*/ 62 h 69"/>
                <a:gd name="T16" fmla="*/ 36 w 75"/>
                <a:gd name="T17" fmla="*/ 69 h 69"/>
                <a:gd name="T18" fmla="*/ 27 w 75"/>
                <a:gd name="T19" fmla="*/ 37 h 69"/>
                <a:gd name="T20" fmla="*/ 41 w 75"/>
                <a:gd name="T21" fmla="*/ 19 h 69"/>
                <a:gd name="T22" fmla="*/ 22 w 75"/>
                <a:gd name="T23" fmla="*/ 13 h 69"/>
                <a:gd name="T24" fmla="*/ 8 w 75"/>
                <a:gd name="T25" fmla="*/ 8 h 69"/>
                <a:gd name="T26" fmla="*/ 16 w 75"/>
                <a:gd name="T27" fmla="*/ 19 h 69"/>
                <a:gd name="T28" fmla="*/ 27 w 75"/>
                <a:gd name="T29" fmla="*/ 3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5" h="69">
                  <a:moveTo>
                    <a:pt x="36" y="69"/>
                  </a:moveTo>
                  <a:cubicBezTo>
                    <a:pt x="0" y="7"/>
                    <a:pt x="0" y="7"/>
                    <a:pt x="0" y="7"/>
                  </a:cubicBezTo>
                  <a:cubicBezTo>
                    <a:pt x="6" y="0"/>
                    <a:pt x="6" y="0"/>
                    <a:pt x="6" y="0"/>
                  </a:cubicBezTo>
                  <a:cubicBezTo>
                    <a:pt x="75" y="20"/>
                    <a:pt x="75" y="20"/>
                    <a:pt x="75" y="20"/>
                  </a:cubicBezTo>
                  <a:cubicBezTo>
                    <a:pt x="69" y="28"/>
                    <a:pt x="69" y="28"/>
                    <a:pt x="69" y="28"/>
                  </a:cubicBezTo>
                  <a:cubicBezTo>
                    <a:pt x="48" y="22"/>
                    <a:pt x="48" y="22"/>
                    <a:pt x="48" y="22"/>
                  </a:cubicBezTo>
                  <a:cubicBezTo>
                    <a:pt x="31" y="43"/>
                    <a:pt x="31" y="43"/>
                    <a:pt x="31" y="43"/>
                  </a:cubicBezTo>
                  <a:cubicBezTo>
                    <a:pt x="42" y="62"/>
                    <a:pt x="42" y="62"/>
                    <a:pt x="42" y="62"/>
                  </a:cubicBezTo>
                  <a:cubicBezTo>
                    <a:pt x="36" y="69"/>
                    <a:pt x="36" y="69"/>
                    <a:pt x="36" y="69"/>
                  </a:cubicBezTo>
                  <a:close/>
                  <a:moveTo>
                    <a:pt x="27" y="37"/>
                  </a:moveTo>
                  <a:cubicBezTo>
                    <a:pt x="41" y="19"/>
                    <a:pt x="41" y="19"/>
                    <a:pt x="41" y="19"/>
                  </a:cubicBezTo>
                  <a:cubicBezTo>
                    <a:pt x="22" y="13"/>
                    <a:pt x="22" y="13"/>
                    <a:pt x="22" y="13"/>
                  </a:cubicBezTo>
                  <a:cubicBezTo>
                    <a:pt x="16" y="11"/>
                    <a:pt x="12" y="9"/>
                    <a:pt x="8" y="8"/>
                  </a:cubicBezTo>
                  <a:cubicBezTo>
                    <a:pt x="11" y="11"/>
                    <a:pt x="14" y="15"/>
                    <a:pt x="16" y="19"/>
                  </a:cubicBezTo>
                  <a:lnTo>
                    <a:pt x="27" y="37"/>
                  </a:lnTo>
                  <a:close/>
                </a:path>
              </a:pathLst>
            </a:custGeom>
            <a:grpFill/>
            <a:ln>
              <a:noFill/>
            </a:ln>
          </p:spPr>
          <p:txBody>
            <a:bodyPr anchor="ctr"/>
            <a:lstStyle/>
            <a:p>
              <a:pPr algn="ctr"/>
              <a:endParaRPr/>
            </a:p>
          </p:txBody>
        </p:sp>
        <p:sp>
          <p:nvSpPr>
            <p:cNvPr id="131" name="îṥliḓè"/>
            <p:cNvSpPr/>
            <p:nvPr/>
          </p:nvSpPr>
          <p:spPr bwMode="auto">
            <a:xfrm>
              <a:off x="6029783" y="383184"/>
              <a:ext cx="106209" cy="77002"/>
            </a:xfrm>
            <a:custGeom>
              <a:avLst/>
              <a:gdLst>
                <a:gd name="T0" fmla="*/ 48 w 80"/>
                <a:gd name="T1" fmla="*/ 58 h 58"/>
                <a:gd name="T2" fmla="*/ 0 w 80"/>
                <a:gd name="T3" fmla="*/ 7 h 58"/>
                <a:gd name="T4" fmla="*/ 7 w 80"/>
                <a:gd name="T5" fmla="*/ 0 h 58"/>
                <a:gd name="T6" fmla="*/ 49 w 80"/>
                <a:gd name="T7" fmla="*/ 46 h 58"/>
                <a:gd name="T8" fmla="*/ 74 w 80"/>
                <a:gd name="T9" fmla="*/ 23 h 58"/>
                <a:gd name="T10" fmla="*/ 80 w 80"/>
                <a:gd name="T11" fmla="*/ 29 h 58"/>
                <a:gd name="T12" fmla="*/ 48 w 8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80" h="58">
                  <a:moveTo>
                    <a:pt x="48" y="58"/>
                  </a:moveTo>
                  <a:lnTo>
                    <a:pt x="0" y="7"/>
                  </a:lnTo>
                  <a:lnTo>
                    <a:pt x="7" y="0"/>
                  </a:lnTo>
                  <a:lnTo>
                    <a:pt x="49" y="46"/>
                  </a:lnTo>
                  <a:lnTo>
                    <a:pt x="74" y="23"/>
                  </a:lnTo>
                  <a:lnTo>
                    <a:pt x="80" y="29"/>
                  </a:lnTo>
                  <a:lnTo>
                    <a:pt x="48" y="58"/>
                  </a:lnTo>
                  <a:close/>
                </a:path>
              </a:pathLst>
            </a:custGeom>
            <a:grpFill/>
            <a:ln>
              <a:noFill/>
            </a:ln>
          </p:spPr>
          <p:txBody>
            <a:bodyPr anchor="ctr"/>
            <a:lstStyle/>
            <a:p>
              <a:pPr algn="ctr"/>
              <a:endParaRPr/>
            </a:p>
          </p:txBody>
        </p:sp>
        <p:sp>
          <p:nvSpPr>
            <p:cNvPr id="132" name="íšļîďe"/>
            <p:cNvSpPr/>
            <p:nvPr/>
          </p:nvSpPr>
          <p:spPr bwMode="auto">
            <a:xfrm>
              <a:off x="6170509" y="258389"/>
              <a:ext cx="88952" cy="95588"/>
            </a:xfrm>
            <a:custGeom>
              <a:avLst/>
              <a:gdLst>
                <a:gd name="T0" fmla="*/ 13 w 64"/>
                <a:gd name="T1" fmla="*/ 58 h 69"/>
                <a:gd name="T2" fmla="*/ 20 w 64"/>
                <a:gd name="T3" fmla="*/ 53 h 69"/>
                <a:gd name="T4" fmla="*/ 27 w 64"/>
                <a:gd name="T5" fmla="*/ 59 h 69"/>
                <a:gd name="T6" fmla="*/ 35 w 64"/>
                <a:gd name="T7" fmla="*/ 60 h 69"/>
                <a:gd name="T8" fmla="*/ 45 w 64"/>
                <a:gd name="T9" fmla="*/ 57 h 69"/>
                <a:gd name="T10" fmla="*/ 52 w 64"/>
                <a:gd name="T11" fmla="*/ 51 h 69"/>
                <a:gd name="T12" fmla="*/ 55 w 64"/>
                <a:gd name="T13" fmla="*/ 45 h 69"/>
                <a:gd name="T14" fmla="*/ 54 w 64"/>
                <a:gd name="T15" fmla="*/ 39 h 69"/>
                <a:gd name="T16" fmla="*/ 50 w 64"/>
                <a:gd name="T17" fmla="*/ 35 h 69"/>
                <a:gd name="T18" fmla="*/ 43 w 64"/>
                <a:gd name="T19" fmla="*/ 35 h 69"/>
                <a:gd name="T20" fmla="*/ 31 w 64"/>
                <a:gd name="T21" fmla="*/ 38 h 69"/>
                <a:gd name="T22" fmla="*/ 17 w 64"/>
                <a:gd name="T23" fmla="*/ 40 h 69"/>
                <a:gd name="T24" fmla="*/ 8 w 64"/>
                <a:gd name="T25" fmla="*/ 38 h 69"/>
                <a:gd name="T26" fmla="*/ 2 w 64"/>
                <a:gd name="T27" fmla="*/ 32 h 69"/>
                <a:gd name="T28" fmla="*/ 0 w 64"/>
                <a:gd name="T29" fmla="*/ 22 h 69"/>
                <a:gd name="T30" fmla="*/ 4 w 64"/>
                <a:gd name="T31" fmla="*/ 12 h 69"/>
                <a:gd name="T32" fmla="*/ 14 w 64"/>
                <a:gd name="T33" fmla="*/ 4 h 69"/>
                <a:gd name="T34" fmla="*/ 26 w 64"/>
                <a:gd name="T35" fmla="*/ 0 h 69"/>
                <a:gd name="T36" fmla="*/ 37 w 64"/>
                <a:gd name="T37" fmla="*/ 2 h 69"/>
                <a:gd name="T38" fmla="*/ 45 w 64"/>
                <a:gd name="T39" fmla="*/ 10 h 69"/>
                <a:gd name="T40" fmla="*/ 38 w 64"/>
                <a:gd name="T41" fmla="*/ 14 h 69"/>
                <a:gd name="T42" fmla="*/ 29 w 64"/>
                <a:gd name="T43" fmla="*/ 8 h 69"/>
                <a:gd name="T44" fmla="*/ 18 w 64"/>
                <a:gd name="T45" fmla="*/ 11 h 69"/>
                <a:gd name="T46" fmla="*/ 9 w 64"/>
                <a:gd name="T47" fmla="*/ 19 h 69"/>
                <a:gd name="T48" fmla="*/ 9 w 64"/>
                <a:gd name="T49" fmla="*/ 27 h 69"/>
                <a:gd name="T50" fmla="*/ 14 w 64"/>
                <a:gd name="T51" fmla="*/ 31 h 69"/>
                <a:gd name="T52" fmla="*/ 28 w 64"/>
                <a:gd name="T53" fmla="*/ 29 h 69"/>
                <a:gd name="T54" fmla="*/ 43 w 64"/>
                <a:gd name="T55" fmla="*/ 26 h 69"/>
                <a:gd name="T56" fmla="*/ 54 w 64"/>
                <a:gd name="T57" fmla="*/ 27 h 69"/>
                <a:gd name="T58" fmla="*/ 61 w 64"/>
                <a:gd name="T59" fmla="*/ 34 h 69"/>
                <a:gd name="T60" fmla="*/ 63 w 64"/>
                <a:gd name="T61" fmla="*/ 45 h 69"/>
                <a:gd name="T62" fmla="*/ 59 w 64"/>
                <a:gd name="T63" fmla="*/ 55 h 69"/>
                <a:gd name="T64" fmla="*/ 49 w 64"/>
                <a:gd name="T65" fmla="*/ 64 h 69"/>
                <a:gd name="T66" fmla="*/ 35 w 64"/>
                <a:gd name="T67" fmla="*/ 69 h 69"/>
                <a:gd name="T68" fmla="*/ 22 w 64"/>
                <a:gd name="T69" fmla="*/ 67 h 69"/>
                <a:gd name="T70" fmla="*/ 13 w 64"/>
                <a:gd name="T71" fmla="*/ 5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4" h="69">
                  <a:moveTo>
                    <a:pt x="13" y="58"/>
                  </a:moveTo>
                  <a:cubicBezTo>
                    <a:pt x="20" y="53"/>
                    <a:pt x="20" y="53"/>
                    <a:pt x="20" y="53"/>
                  </a:cubicBezTo>
                  <a:cubicBezTo>
                    <a:pt x="22" y="56"/>
                    <a:pt x="24" y="58"/>
                    <a:pt x="27" y="59"/>
                  </a:cubicBezTo>
                  <a:cubicBezTo>
                    <a:pt x="29" y="60"/>
                    <a:pt x="32" y="61"/>
                    <a:pt x="35" y="60"/>
                  </a:cubicBezTo>
                  <a:cubicBezTo>
                    <a:pt x="38" y="60"/>
                    <a:pt x="42" y="59"/>
                    <a:pt x="45" y="57"/>
                  </a:cubicBezTo>
                  <a:cubicBezTo>
                    <a:pt x="48" y="55"/>
                    <a:pt x="50" y="54"/>
                    <a:pt x="52" y="51"/>
                  </a:cubicBezTo>
                  <a:cubicBezTo>
                    <a:pt x="54" y="49"/>
                    <a:pt x="55" y="47"/>
                    <a:pt x="55" y="45"/>
                  </a:cubicBezTo>
                  <a:cubicBezTo>
                    <a:pt x="55" y="43"/>
                    <a:pt x="55" y="41"/>
                    <a:pt x="54" y="39"/>
                  </a:cubicBezTo>
                  <a:cubicBezTo>
                    <a:pt x="53" y="37"/>
                    <a:pt x="52" y="36"/>
                    <a:pt x="50" y="35"/>
                  </a:cubicBezTo>
                  <a:cubicBezTo>
                    <a:pt x="48" y="34"/>
                    <a:pt x="46" y="34"/>
                    <a:pt x="43" y="35"/>
                  </a:cubicBezTo>
                  <a:cubicBezTo>
                    <a:pt x="41" y="35"/>
                    <a:pt x="37" y="36"/>
                    <a:pt x="31" y="38"/>
                  </a:cubicBezTo>
                  <a:cubicBezTo>
                    <a:pt x="24" y="39"/>
                    <a:pt x="20" y="40"/>
                    <a:pt x="17" y="40"/>
                  </a:cubicBezTo>
                  <a:cubicBezTo>
                    <a:pt x="14" y="40"/>
                    <a:pt x="11" y="40"/>
                    <a:pt x="8" y="38"/>
                  </a:cubicBezTo>
                  <a:cubicBezTo>
                    <a:pt x="5" y="37"/>
                    <a:pt x="3" y="35"/>
                    <a:pt x="2" y="32"/>
                  </a:cubicBezTo>
                  <a:cubicBezTo>
                    <a:pt x="0" y="29"/>
                    <a:pt x="0" y="26"/>
                    <a:pt x="0" y="22"/>
                  </a:cubicBezTo>
                  <a:cubicBezTo>
                    <a:pt x="0" y="19"/>
                    <a:pt x="1" y="16"/>
                    <a:pt x="4" y="12"/>
                  </a:cubicBezTo>
                  <a:cubicBezTo>
                    <a:pt x="6" y="9"/>
                    <a:pt x="10" y="7"/>
                    <a:pt x="14" y="4"/>
                  </a:cubicBezTo>
                  <a:cubicBezTo>
                    <a:pt x="18" y="2"/>
                    <a:pt x="22" y="1"/>
                    <a:pt x="26" y="0"/>
                  </a:cubicBezTo>
                  <a:cubicBezTo>
                    <a:pt x="30" y="0"/>
                    <a:pt x="34" y="0"/>
                    <a:pt x="37" y="2"/>
                  </a:cubicBezTo>
                  <a:cubicBezTo>
                    <a:pt x="41" y="4"/>
                    <a:pt x="43" y="6"/>
                    <a:pt x="45" y="10"/>
                  </a:cubicBezTo>
                  <a:cubicBezTo>
                    <a:pt x="38" y="14"/>
                    <a:pt x="38" y="14"/>
                    <a:pt x="38" y="14"/>
                  </a:cubicBezTo>
                  <a:cubicBezTo>
                    <a:pt x="36" y="11"/>
                    <a:pt x="33" y="9"/>
                    <a:pt x="29" y="8"/>
                  </a:cubicBezTo>
                  <a:cubicBezTo>
                    <a:pt x="26" y="8"/>
                    <a:pt x="22" y="9"/>
                    <a:pt x="18" y="11"/>
                  </a:cubicBezTo>
                  <a:cubicBezTo>
                    <a:pt x="13" y="14"/>
                    <a:pt x="10" y="16"/>
                    <a:pt x="9" y="19"/>
                  </a:cubicBezTo>
                  <a:cubicBezTo>
                    <a:pt x="8" y="22"/>
                    <a:pt x="8" y="25"/>
                    <a:pt x="9" y="27"/>
                  </a:cubicBezTo>
                  <a:cubicBezTo>
                    <a:pt x="10" y="29"/>
                    <a:pt x="12" y="31"/>
                    <a:pt x="14" y="31"/>
                  </a:cubicBezTo>
                  <a:cubicBezTo>
                    <a:pt x="16" y="32"/>
                    <a:pt x="21" y="31"/>
                    <a:pt x="28" y="29"/>
                  </a:cubicBezTo>
                  <a:cubicBezTo>
                    <a:pt x="35" y="27"/>
                    <a:pt x="40" y="26"/>
                    <a:pt x="43" y="26"/>
                  </a:cubicBezTo>
                  <a:cubicBezTo>
                    <a:pt x="47" y="25"/>
                    <a:pt x="51" y="26"/>
                    <a:pt x="54" y="27"/>
                  </a:cubicBezTo>
                  <a:cubicBezTo>
                    <a:pt x="57" y="29"/>
                    <a:pt x="59" y="31"/>
                    <a:pt x="61" y="34"/>
                  </a:cubicBezTo>
                  <a:cubicBezTo>
                    <a:pt x="63" y="37"/>
                    <a:pt x="64" y="41"/>
                    <a:pt x="63" y="45"/>
                  </a:cubicBezTo>
                  <a:cubicBezTo>
                    <a:pt x="63" y="48"/>
                    <a:pt x="62" y="52"/>
                    <a:pt x="59" y="55"/>
                  </a:cubicBezTo>
                  <a:cubicBezTo>
                    <a:pt x="57" y="59"/>
                    <a:pt x="53" y="62"/>
                    <a:pt x="49" y="64"/>
                  </a:cubicBezTo>
                  <a:cubicBezTo>
                    <a:pt x="44" y="67"/>
                    <a:pt x="39" y="68"/>
                    <a:pt x="35" y="69"/>
                  </a:cubicBezTo>
                  <a:cubicBezTo>
                    <a:pt x="30" y="69"/>
                    <a:pt x="26" y="69"/>
                    <a:pt x="22" y="67"/>
                  </a:cubicBezTo>
                  <a:cubicBezTo>
                    <a:pt x="19" y="65"/>
                    <a:pt x="16" y="62"/>
                    <a:pt x="13" y="58"/>
                  </a:cubicBezTo>
                  <a:close/>
                </a:path>
              </a:pathLst>
            </a:custGeom>
            <a:grpFill/>
            <a:ln>
              <a:noFill/>
            </a:ln>
          </p:spPr>
          <p:txBody>
            <a:bodyPr anchor="ctr"/>
            <a:lstStyle/>
            <a:p>
              <a:pPr algn="ctr"/>
              <a:endParaRPr/>
            </a:p>
          </p:txBody>
        </p:sp>
        <p:sp>
          <p:nvSpPr>
            <p:cNvPr id="133" name="íṧḻïḓê"/>
            <p:cNvSpPr/>
            <p:nvPr/>
          </p:nvSpPr>
          <p:spPr bwMode="auto">
            <a:xfrm>
              <a:off x="6264771" y="210596"/>
              <a:ext cx="92933" cy="98243"/>
            </a:xfrm>
            <a:custGeom>
              <a:avLst/>
              <a:gdLst>
                <a:gd name="T0" fmla="*/ 5 w 67"/>
                <a:gd name="T1" fmla="*/ 47 h 70"/>
                <a:gd name="T2" fmla="*/ 4 w 67"/>
                <a:gd name="T3" fmla="*/ 19 h 70"/>
                <a:gd name="T4" fmla="*/ 22 w 67"/>
                <a:gd name="T5" fmla="*/ 2 h 70"/>
                <a:gd name="T6" fmla="*/ 39 w 67"/>
                <a:gd name="T7" fmla="*/ 1 h 70"/>
                <a:gd name="T8" fmla="*/ 54 w 67"/>
                <a:gd name="T9" fmla="*/ 8 h 70"/>
                <a:gd name="T10" fmla="*/ 64 w 67"/>
                <a:gd name="T11" fmla="*/ 23 h 70"/>
                <a:gd name="T12" fmla="*/ 67 w 67"/>
                <a:gd name="T13" fmla="*/ 42 h 70"/>
                <a:gd name="T14" fmla="*/ 60 w 67"/>
                <a:gd name="T15" fmla="*/ 57 h 70"/>
                <a:gd name="T16" fmla="*/ 47 w 67"/>
                <a:gd name="T17" fmla="*/ 67 h 70"/>
                <a:gd name="T18" fmla="*/ 29 w 67"/>
                <a:gd name="T19" fmla="*/ 69 h 70"/>
                <a:gd name="T20" fmla="*/ 14 w 67"/>
                <a:gd name="T21" fmla="*/ 61 h 70"/>
                <a:gd name="T22" fmla="*/ 5 w 67"/>
                <a:gd name="T23" fmla="*/ 47 h 70"/>
                <a:gd name="T24" fmla="*/ 13 w 67"/>
                <a:gd name="T25" fmla="*/ 44 h 70"/>
                <a:gd name="T26" fmla="*/ 26 w 67"/>
                <a:gd name="T27" fmla="*/ 59 h 70"/>
                <a:gd name="T28" fmla="*/ 44 w 67"/>
                <a:gd name="T29" fmla="*/ 60 h 70"/>
                <a:gd name="T30" fmla="*/ 57 w 67"/>
                <a:gd name="T31" fmla="*/ 47 h 70"/>
                <a:gd name="T32" fmla="*/ 56 w 67"/>
                <a:gd name="T33" fmla="*/ 27 h 70"/>
                <a:gd name="T34" fmla="*/ 48 w 67"/>
                <a:gd name="T35" fmla="*/ 14 h 70"/>
                <a:gd name="T36" fmla="*/ 37 w 67"/>
                <a:gd name="T37" fmla="*/ 8 h 70"/>
                <a:gd name="T38" fmla="*/ 25 w 67"/>
                <a:gd name="T39" fmla="*/ 9 h 70"/>
                <a:gd name="T40" fmla="*/ 12 w 67"/>
                <a:gd name="T41" fmla="*/ 21 h 70"/>
                <a:gd name="T42" fmla="*/ 13 w 67"/>
                <a:gd name="T43" fmla="*/ 4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7" h="70">
                  <a:moveTo>
                    <a:pt x="5" y="47"/>
                  </a:moveTo>
                  <a:cubicBezTo>
                    <a:pt x="1" y="37"/>
                    <a:pt x="0" y="27"/>
                    <a:pt x="4" y="19"/>
                  </a:cubicBezTo>
                  <a:cubicBezTo>
                    <a:pt x="7" y="11"/>
                    <a:pt x="13" y="6"/>
                    <a:pt x="22" y="2"/>
                  </a:cubicBezTo>
                  <a:cubicBezTo>
                    <a:pt x="28" y="0"/>
                    <a:pt x="33" y="0"/>
                    <a:pt x="39" y="1"/>
                  </a:cubicBezTo>
                  <a:cubicBezTo>
                    <a:pt x="45" y="1"/>
                    <a:pt x="50" y="4"/>
                    <a:pt x="54" y="8"/>
                  </a:cubicBezTo>
                  <a:cubicBezTo>
                    <a:pt x="58" y="12"/>
                    <a:pt x="62" y="17"/>
                    <a:pt x="64" y="23"/>
                  </a:cubicBezTo>
                  <a:cubicBezTo>
                    <a:pt x="67" y="30"/>
                    <a:pt x="67" y="36"/>
                    <a:pt x="67" y="42"/>
                  </a:cubicBezTo>
                  <a:cubicBezTo>
                    <a:pt x="66" y="48"/>
                    <a:pt x="64" y="53"/>
                    <a:pt x="60" y="57"/>
                  </a:cubicBezTo>
                  <a:cubicBezTo>
                    <a:pt x="57" y="62"/>
                    <a:pt x="52" y="65"/>
                    <a:pt x="47" y="67"/>
                  </a:cubicBezTo>
                  <a:cubicBezTo>
                    <a:pt x="41" y="69"/>
                    <a:pt x="35" y="70"/>
                    <a:pt x="29" y="69"/>
                  </a:cubicBezTo>
                  <a:cubicBezTo>
                    <a:pt x="24" y="68"/>
                    <a:pt x="19" y="65"/>
                    <a:pt x="14" y="61"/>
                  </a:cubicBezTo>
                  <a:cubicBezTo>
                    <a:pt x="10" y="57"/>
                    <a:pt x="7" y="52"/>
                    <a:pt x="5" y="47"/>
                  </a:cubicBezTo>
                  <a:close/>
                  <a:moveTo>
                    <a:pt x="13" y="44"/>
                  </a:moveTo>
                  <a:cubicBezTo>
                    <a:pt x="16" y="51"/>
                    <a:pt x="20" y="57"/>
                    <a:pt x="26" y="59"/>
                  </a:cubicBezTo>
                  <a:cubicBezTo>
                    <a:pt x="32" y="62"/>
                    <a:pt x="38" y="62"/>
                    <a:pt x="44" y="60"/>
                  </a:cubicBezTo>
                  <a:cubicBezTo>
                    <a:pt x="50" y="58"/>
                    <a:pt x="54" y="53"/>
                    <a:pt x="57" y="47"/>
                  </a:cubicBezTo>
                  <a:cubicBezTo>
                    <a:pt x="59" y="42"/>
                    <a:pt x="59" y="35"/>
                    <a:pt x="56" y="27"/>
                  </a:cubicBezTo>
                  <a:cubicBezTo>
                    <a:pt x="54" y="21"/>
                    <a:pt x="51" y="17"/>
                    <a:pt x="48" y="14"/>
                  </a:cubicBezTo>
                  <a:cubicBezTo>
                    <a:pt x="45" y="11"/>
                    <a:pt x="41" y="9"/>
                    <a:pt x="37" y="8"/>
                  </a:cubicBezTo>
                  <a:cubicBezTo>
                    <a:pt x="33" y="7"/>
                    <a:pt x="29" y="8"/>
                    <a:pt x="25" y="9"/>
                  </a:cubicBezTo>
                  <a:cubicBezTo>
                    <a:pt x="19" y="12"/>
                    <a:pt x="15" y="16"/>
                    <a:pt x="12" y="21"/>
                  </a:cubicBezTo>
                  <a:cubicBezTo>
                    <a:pt x="9" y="27"/>
                    <a:pt x="10" y="34"/>
                    <a:pt x="13" y="44"/>
                  </a:cubicBezTo>
                  <a:close/>
                </a:path>
              </a:pathLst>
            </a:custGeom>
            <a:grpFill/>
            <a:ln>
              <a:noFill/>
            </a:ln>
          </p:spPr>
          <p:txBody>
            <a:bodyPr anchor="ctr"/>
            <a:lstStyle/>
            <a:p>
              <a:pPr algn="ctr"/>
              <a:endParaRPr/>
            </a:p>
          </p:txBody>
        </p:sp>
        <p:sp>
          <p:nvSpPr>
            <p:cNvPr id="134" name="îşļïdè"/>
            <p:cNvSpPr/>
            <p:nvPr/>
          </p:nvSpPr>
          <p:spPr bwMode="auto">
            <a:xfrm>
              <a:off x="6372309" y="173422"/>
              <a:ext cx="84968" cy="103554"/>
            </a:xfrm>
            <a:custGeom>
              <a:avLst/>
              <a:gdLst>
                <a:gd name="T0" fmla="*/ 42 w 61"/>
                <a:gd name="T1" fmla="*/ 2 h 74"/>
                <a:gd name="T2" fmla="*/ 51 w 61"/>
                <a:gd name="T3" fmla="*/ 0 h 74"/>
                <a:gd name="T4" fmla="*/ 60 w 61"/>
                <a:gd name="T5" fmla="*/ 38 h 74"/>
                <a:gd name="T6" fmla="*/ 61 w 61"/>
                <a:gd name="T7" fmla="*/ 54 h 74"/>
                <a:gd name="T8" fmla="*/ 55 w 61"/>
                <a:gd name="T9" fmla="*/ 65 h 74"/>
                <a:gd name="T10" fmla="*/ 41 w 61"/>
                <a:gd name="T11" fmla="*/ 72 h 74"/>
                <a:gd name="T12" fmla="*/ 25 w 61"/>
                <a:gd name="T13" fmla="*/ 73 h 74"/>
                <a:gd name="T14" fmla="*/ 15 w 61"/>
                <a:gd name="T15" fmla="*/ 65 h 74"/>
                <a:gd name="T16" fmla="*/ 8 w 61"/>
                <a:gd name="T17" fmla="*/ 50 h 74"/>
                <a:gd name="T18" fmla="*/ 0 w 61"/>
                <a:gd name="T19" fmla="*/ 12 h 74"/>
                <a:gd name="T20" fmla="*/ 8 w 61"/>
                <a:gd name="T21" fmla="*/ 10 h 74"/>
                <a:gd name="T22" fmla="*/ 17 w 61"/>
                <a:gd name="T23" fmla="*/ 48 h 74"/>
                <a:gd name="T24" fmla="*/ 21 w 61"/>
                <a:gd name="T25" fmla="*/ 60 h 74"/>
                <a:gd name="T26" fmla="*/ 28 w 61"/>
                <a:gd name="T27" fmla="*/ 65 h 74"/>
                <a:gd name="T28" fmla="*/ 38 w 61"/>
                <a:gd name="T29" fmla="*/ 65 h 74"/>
                <a:gd name="T30" fmla="*/ 51 w 61"/>
                <a:gd name="T31" fmla="*/ 57 h 74"/>
                <a:gd name="T32" fmla="*/ 51 w 61"/>
                <a:gd name="T33" fmla="*/ 40 h 74"/>
                <a:gd name="T34" fmla="*/ 42 w 61"/>
                <a:gd name="T3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 h="74">
                  <a:moveTo>
                    <a:pt x="42" y="2"/>
                  </a:moveTo>
                  <a:cubicBezTo>
                    <a:pt x="51" y="0"/>
                    <a:pt x="51" y="0"/>
                    <a:pt x="51" y="0"/>
                  </a:cubicBezTo>
                  <a:cubicBezTo>
                    <a:pt x="60" y="38"/>
                    <a:pt x="60" y="38"/>
                    <a:pt x="60" y="38"/>
                  </a:cubicBezTo>
                  <a:cubicBezTo>
                    <a:pt x="61" y="44"/>
                    <a:pt x="61" y="50"/>
                    <a:pt x="61" y="54"/>
                  </a:cubicBezTo>
                  <a:cubicBezTo>
                    <a:pt x="60" y="58"/>
                    <a:pt x="58" y="62"/>
                    <a:pt x="55" y="65"/>
                  </a:cubicBezTo>
                  <a:cubicBezTo>
                    <a:pt x="52" y="69"/>
                    <a:pt x="47" y="71"/>
                    <a:pt x="41" y="72"/>
                  </a:cubicBezTo>
                  <a:cubicBezTo>
                    <a:pt x="35" y="74"/>
                    <a:pt x="29" y="74"/>
                    <a:pt x="25" y="73"/>
                  </a:cubicBezTo>
                  <a:cubicBezTo>
                    <a:pt x="21" y="71"/>
                    <a:pt x="17" y="69"/>
                    <a:pt x="15" y="65"/>
                  </a:cubicBezTo>
                  <a:cubicBezTo>
                    <a:pt x="12" y="62"/>
                    <a:pt x="10" y="57"/>
                    <a:pt x="8" y="50"/>
                  </a:cubicBezTo>
                  <a:cubicBezTo>
                    <a:pt x="0" y="12"/>
                    <a:pt x="0" y="12"/>
                    <a:pt x="0" y="12"/>
                  </a:cubicBezTo>
                  <a:cubicBezTo>
                    <a:pt x="8" y="10"/>
                    <a:pt x="8" y="10"/>
                    <a:pt x="8" y="10"/>
                  </a:cubicBezTo>
                  <a:cubicBezTo>
                    <a:pt x="17" y="48"/>
                    <a:pt x="17" y="48"/>
                    <a:pt x="17" y="48"/>
                  </a:cubicBezTo>
                  <a:cubicBezTo>
                    <a:pt x="18" y="53"/>
                    <a:pt x="20" y="57"/>
                    <a:pt x="21" y="60"/>
                  </a:cubicBezTo>
                  <a:cubicBezTo>
                    <a:pt x="23" y="62"/>
                    <a:pt x="25" y="64"/>
                    <a:pt x="28" y="65"/>
                  </a:cubicBezTo>
                  <a:cubicBezTo>
                    <a:pt x="31" y="66"/>
                    <a:pt x="34" y="66"/>
                    <a:pt x="38" y="65"/>
                  </a:cubicBezTo>
                  <a:cubicBezTo>
                    <a:pt x="44" y="63"/>
                    <a:pt x="49" y="61"/>
                    <a:pt x="51" y="57"/>
                  </a:cubicBezTo>
                  <a:cubicBezTo>
                    <a:pt x="53" y="54"/>
                    <a:pt x="53" y="48"/>
                    <a:pt x="51" y="40"/>
                  </a:cubicBezTo>
                  <a:lnTo>
                    <a:pt x="42" y="2"/>
                  </a:lnTo>
                  <a:close/>
                </a:path>
              </a:pathLst>
            </a:custGeom>
            <a:grpFill/>
            <a:ln>
              <a:noFill/>
            </a:ln>
          </p:spPr>
          <p:txBody>
            <a:bodyPr anchor="ctr"/>
            <a:lstStyle/>
            <a:p>
              <a:pPr algn="ctr"/>
              <a:endParaRPr/>
            </a:p>
          </p:txBody>
        </p:sp>
        <p:sp>
          <p:nvSpPr>
            <p:cNvPr id="135" name="îṧľiḍê"/>
            <p:cNvSpPr/>
            <p:nvPr/>
          </p:nvSpPr>
          <p:spPr bwMode="auto">
            <a:xfrm>
              <a:off x="6478518" y="162801"/>
              <a:ext cx="74347" cy="96917"/>
            </a:xfrm>
            <a:custGeom>
              <a:avLst/>
              <a:gdLst>
                <a:gd name="T0" fmla="*/ 27 w 56"/>
                <a:gd name="T1" fmla="*/ 73 h 73"/>
                <a:gd name="T2" fmla="*/ 23 w 56"/>
                <a:gd name="T3" fmla="*/ 11 h 73"/>
                <a:gd name="T4" fmla="*/ 0 w 56"/>
                <a:gd name="T5" fmla="*/ 13 h 73"/>
                <a:gd name="T6" fmla="*/ 0 w 56"/>
                <a:gd name="T7" fmla="*/ 5 h 73"/>
                <a:gd name="T8" fmla="*/ 56 w 56"/>
                <a:gd name="T9" fmla="*/ 0 h 73"/>
                <a:gd name="T10" fmla="*/ 56 w 56"/>
                <a:gd name="T11" fmla="*/ 9 h 73"/>
                <a:gd name="T12" fmla="*/ 32 w 56"/>
                <a:gd name="T13" fmla="*/ 11 h 73"/>
                <a:gd name="T14" fmla="*/ 37 w 56"/>
                <a:gd name="T15" fmla="*/ 73 h 73"/>
                <a:gd name="T16" fmla="*/ 27 w 56"/>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73">
                  <a:moveTo>
                    <a:pt x="27" y="73"/>
                  </a:moveTo>
                  <a:lnTo>
                    <a:pt x="23" y="11"/>
                  </a:lnTo>
                  <a:lnTo>
                    <a:pt x="0" y="13"/>
                  </a:lnTo>
                  <a:lnTo>
                    <a:pt x="0" y="5"/>
                  </a:lnTo>
                  <a:lnTo>
                    <a:pt x="56" y="0"/>
                  </a:lnTo>
                  <a:lnTo>
                    <a:pt x="56" y="9"/>
                  </a:lnTo>
                  <a:lnTo>
                    <a:pt x="32" y="11"/>
                  </a:lnTo>
                  <a:lnTo>
                    <a:pt x="37" y="73"/>
                  </a:lnTo>
                  <a:lnTo>
                    <a:pt x="27" y="73"/>
                  </a:lnTo>
                  <a:close/>
                </a:path>
              </a:pathLst>
            </a:custGeom>
            <a:grpFill/>
            <a:ln>
              <a:noFill/>
            </a:ln>
          </p:spPr>
          <p:txBody>
            <a:bodyPr anchor="ctr"/>
            <a:lstStyle/>
            <a:p>
              <a:pPr algn="ctr"/>
              <a:endParaRPr/>
            </a:p>
          </p:txBody>
        </p:sp>
        <p:sp>
          <p:nvSpPr>
            <p:cNvPr id="136" name="ïsļïḑè"/>
            <p:cNvSpPr/>
            <p:nvPr/>
          </p:nvSpPr>
          <p:spPr bwMode="auto">
            <a:xfrm>
              <a:off x="6578088" y="166782"/>
              <a:ext cx="79657" cy="96917"/>
            </a:xfrm>
            <a:custGeom>
              <a:avLst/>
              <a:gdLst>
                <a:gd name="T0" fmla="*/ 0 w 60"/>
                <a:gd name="T1" fmla="*/ 70 h 73"/>
                <a:gd name="T2" fmla="*/ 6 w 60"/>
                <a:gd name="T3" fmla="*/ 0 h 73"/>
                <a:gd name="T4" fmla="*/ 15 w 60"/>
                <a:gd name="T5" fmla="*/ 1 h 73"/>
                <a:gd name="T6" fmla="*/ 13 w 60"/>
                <a:gd name="T7" fmla="*/ 29 h 73"/>
                <a:gd name="T8" fmla="*/ 49 w 60"/>
                <a:gd name="T9" fmla="*/ 31 h 73"/>
                <a:gd name="T10" fmla="*/ 51 w 60"/>
                <a:gd name="T11" fmla="*/ 3 h 73"/>
                <a:gd name="T12" fmla="*/ 60 w 60"/>
                <a:gd name="T13" fmla="*/ 4 h 73"/>
                <a:gd name="T14" fmla="*/ 55 w 60"/>
                <a:gd name="T15" fmla="*/ 73 h 73"/>
                <a:gd name="T16" fmla="*/ 47 w 60"/>
                <a:gd name="T17" fmla="*/ 73 h 73"/>
                <a:gd name="T18" fmla="*/ 49 w 60"/>
                <a:gd name="T19" fmla="*/ 39 h 73"/>
                <a:gd name="T20" fmla="*/ 12 w 60"/>
                <a:gd name="T21" fmla="*/ 37 h 73"/>
                <a:gd name="T22" fmla="*/ 10 w 60"/>
                <a:gd name="T23" fmla="*/ 70 h 73"/>
                <a:gd name="T24" fmla="*/ 0 w 60"/>
                <a:gd name="T25" fmla="*/ 7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73">
                  <a:moveTo>
                    <a:pt x="0" y="70"/>
                  </a:moveTo>
                  <a:lnTo>
                    <a:pt x="6" y="0"/>
                  </a:lnTo>
                  <a:lnTo>
                    <a:pt x="15" y="1"/>
                  </a:lnTo>
                  <a:lnTo>
                    <a:pt x="13" y="29"/>
                  </a:lnTo>
                  <a:lnTo>
                    <a:pt x="49" y="31"/>
                  </a:lnTo>
                  <a:lnTo>
                    <a:pt x="51" y="3"/>
                  </a:lnTo>
                  <a:lnTo>
                    <a:pt x="60" y="4"/>
                  </a:lnTo>
                  <a:lnTo>
                    <a:pt x="55" y="73"/>
                  </a:lnTo>
                  <a:lnTo>
                    <a:pt x="47" y="73"/>
                  </a:lnTo>
                  <a:lnTo>
                    <a:pt x="49" y="39"/>
                  </a:lnTo>
                  <a:lnTo>
                    <a:pt x="12" y="37"/>
                  </a:lnTo>
                  <a:lnTo>
                    <a:pt x="10" y="70"/>
                  </a:lnTo>
                  <a:lnTo>
                    <a:pt x="0" y="70"/>
                  </a:lnTo>
                  <a:close/>
                </a:path>
              </a:pathLst>
            </a:custGeom>
            <a:grpFill/>
            <a:ln>
              <a:noFill/>
            </a:ln>
          </p:spPr>
          <p:txBody>
            <a:bodyPr anchor="ctr"/>
            <a:lstStyle/>
            <a:p>
              <a:pPr algn="ctr"/>
              <a:endParaRPr/>
            </a:p>
          </p:txBody>
        </p:sp>
        <p:sp>
          <p:nvSpPr>
            <p:cNvPr id="137" name="îṥľîḋe"/>
            <p:cNvSpPr/>
            <p:nvPr/>
          </p:nvSpPr>
          <p:spPr bwMode="auto">
            <a:xfrm>
              <a:off x="6852903" y="243785"/>
              <a:ext cx="99572" cy="107538"/>
            </a:xfrm>
            <a:custGeom>
              <a:avLst/>
              <a:gdLst>
                <a:gd name="T0" fmla="*/ 64 w 72"/>
                <a:gd name="T1" fmla="*/ 22 h 77"/>
                <a:gd name="T2" fmla="*/ 72 w 72"/>
                <a:gd name="T3" fmla="*/ 26 h 77"/>
                <a:gd name="T4" fmla="*/ 52 w 72"/>
                <a:gd name="T5" fmla="*/ 60 h 77"/>
                <a:gd name="T6" fmla="*/ 42 w 72"/>
                <a:gd name="T7" fmla="*/ 72 h 77"/>
                <a:gd name="T8" fmla="*/ 30 w 72"/>
                <a:gd name="T9" fmla="*/ 77 h 77"/>
                <a:gd name="T10" fmla="*/ 15 w 72"/>
                <a:gd name="T11" fmla="*/ 72 h 77"/>
                <a:gd name="T12" fmla="*/ 3 w 72"/>
                <a:gd name="T13" fmla="*/ 61 h 77"/>
                <a:gd name="T14" fmla="*/ 0 w 72"/>
                <a:gd name="T15" fmla="*/ 49 h 77"/>
                <a:gd name="T16" fmla="*/ 7 w 72"/>
                <a:gd name="T17" fmla="*/ 33 h 77"/>
                <a:gd name="T18" fmla="*/ 26 w 72"/>
                <a:gd name="T19" fmla="*/ 0 h 77"/>
                <a:gd name="T20" fmla="*/ 34 w 72"/>
                <a:gd name="T21" fmla="*/ 4 h 77"/>
                <a:gd name="T22" fmla="*/ 14 w 72"/>
                <a:gd name="T23" fmla="*/ 38 h 77"/>
                <a:gd name="T24" fmla="*/ 9 w 72"/>
                <a:gd name="T25" fmla="*/ 50 h 77"/>
                <a:gd name="T26" fmla="*/ 11 w 72"/>
                <a:gd name="T27" fmla="*/ 58 h 77"/>
                <a:gd name="T28" fmla="*/ 18 w 72"/>
                <a:gd name="T29" fmla="*/ 65 h 77"/>
                <a:gd name="T30" fmla="*/ 33 w 72"/>
                <a:gd name="T31" fmla="*/ 68 h 77"/>
                <a:gd name="T32" fmla="*/ 45 w 72"/>
                <a:gd name="T33" fmla="*/ 55 h 77"/>
                <a:gd name="T34" fmla="*/ 64 w 72"/>
                <a:gd name="T35" fmla="*/ 22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2" h="77">
                  <a:moveTo>
                    <a:pt x="64" y="22"/>
                  </a:moveTo>
                  <a:cubicBezTo>
                    <a:pt x="72" y="26"/>
                    <a:pt x="72" y="26"/>
                    <a:pt x="72" y="26"/>
                  </a:cubicBezTo>
                  <a:cubicBezTo>
                    <a:pt x="52" y="60"/>
                    <a:pt x="52" y="60"/>
                    <a:pt x="52" y="60"/>
                  </a:cubicBezTo>
                  <a:cubicBezTo>
                    <a:pt x="49" y="65"/>
                    <a:pt x="46" y="70"/>
                    <a:pt x="42" y="72"/>
                  </a:cubicBezTo>
                  <a:cubicBezTo>
                    <a:pt x="39" y="75"/>
                    <a:pt x="35" y="76"/>
                    <a:pt x="30" y="77"/>
                  </a:cubicBezTo>
                  <a:cubicBezTo>
                    <a:pt x="26" y="77"/>
                    <a:pt x="20" y="75"/>
                    <a:pt x="15" y="72"/>
                  </a:cubicBezTo>
                  <a:cubicBezTo>
                    <a:pt x="9" y="69"/>
                    <a:pt x="6" y="65"/>
                    <a:pt x="3" y="61"/>
                  </a:cubicBezTo>
                  <a:cubicBezTo>
                    <a:pt x="1" y="58"/>
                    <a:pt x="0" y="53"/>
                    <a:pt x="0" y="49"/>
                  </a:cubicBezTo>
                  <a:cubicBezTo>
                    <a:pt x="1" y="45"/>
                    <a:pt x="3" y="39"/>
                    <a:pt x="7" y="33"/>
                  </a:cubicBezTo>
                  <a:cubicBezTo>
                    <a:pt x="26" y="0"/>
                    <a:pt x="26" y="0"/>
                    <a:pt x="26" y="0"/>
                  </a:cubicBezTo>
                  <a:cubicBezTo>
                    <a:pt x="34" y="4"/>
                    <a:pt x="34" y="4"/>
                    <a:pt x="34" y="4"/>
                  </a:cubicBezTo>
                  <a:cubicBezTo>
                    <a:pt x="14" y="38"/>
                    <a:pt x="14" y="38"/>
                    <a:pt x="14" y="38"/>
                  </a:cubicBezTo>
                  <a:cubicBezTo>
                    <a:pt x="11" y="43"/>
                    <a:pt x="10" y="47"/>
                    <a:pt x="9" y="50"/>
                  </a:cubicBezTo>
                  <a:cubicBezTo>
                    <a:pt x="9" y="53"/>
                    <a:pt x="9" y="55"/>
                    <a:pt x="11" y="58"/>
                  </a:cubicBezTo>
                  <a:cubicBezTo>
                    <a:pt x="13" y="61"/>
                    <a:pt x="15" y="63"/>
                    <a:pt x="18" y="65"/>
                  </a:cubicBezTo>
                  <a:cubicBezTo>
                    <a:pt x="24" y="68"/>
                    <a:pt x="29" y="69"/>
                    <a:pt x="33" y="68"/>
                  </a:cubicBezTo>
                  <a:cubicBezTo>
                    <a:pt x="36" y="67"/>
                    <a:pt x="40" y="62"/>
                    <a:pt x="45" y="55"/>
                  </a:cubicBezTo>
                  <a:lnTo>
                    <a:pt x="64" y="22"/>
                  </a:lnTo>
                  <a:close/>
                </a:path>
              </a:pathLst>
            </a:custGeom>
            <a:grpFill/>
            <a:ln>
              <a:noFill/>
            </a:ln>
          </p:spPr>
          <p:txBody>
            <a:bodyPr anchor="ctr"/>
            <a:lstStyle/>
            <a:p>
              <a:pPr algn="ctr"/>
              <a:endParaRPr/>
            </a:p>
          </p:txBody>
        </p:sp>
        <p:sp>
          <p:nvSpPr>
            <p:cNvPr id="138" name="íš1îḋè"/>
            <p:cNvSpPr/>
            <p:nvPr/>
          </p:nvSpPr>
          <p:spPr bwMode="auto">
            <a:xfrm>
              <a:off x="6928577" y="304856"/>
              <a:ext cx="115503" cy="118158"/>
            </a:xfrm>
            <a:custGeom>
              <a:avLst/>
              <a:gdLst>
                <a:gd name="T0" fmla="*/ 0 w 87"/>
                <a:gd name="T1" fmla="*/ 55 h 89"/>
                <a:gd name="T2" fmla="*/ 43 w 87"/>
                <a:gd name="T3" fmla="*/ 0 h 89"/>
                <a:gd name="T4" fmla="*/ 51 w 87"/>
                <a:gd name="T5" fmla="*/ 6 h 89"/>
                <a:gd name="T6" fmla="*/ 46 w 87"/>
                <a:gd name="T7" fmla="*/ 72 h 89"/>
                <a:gd name="T8" fmla="*/ 79 w 87"/>
                <a:gd name="T9" fmla="*/ 28 h 89"/>
                <a:gd name="T10" fmla="*/ 87 w 87"/>
                <a:gd name="T11" fmla="*/ 34 h 89"/>
                <a:gd name="T12" fmla="*/ 44 w 87"/>
                <a:gd name="T13" fmla="*/ 89 h 89"/>
                <a:gd name="T14" fmla="*/ 36 w 87"/>
                <a:gd name="T15" fmla="*/ 84 h 89"/>
                <a:gd name="T16" fmla="*/ 40 w 87"/>
                <a:gd name="T17" fmla="*/ 17 h 89"/>
                <a:gd name="T18" fmla="*/ 7 w 87"/>
                <a:gd name="T19" fmla="*/ 61 h 89"/>
                <a:gd name="T20" fmla="*/ 0 w 87"/>
                <a:gd name="T21" fmla="*/ 55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89">
                  <a:moveTo>
                    <a:pt x="0" y="55"/>
                  </a:moveTo>
                  <a:lnTo>
                    <a:pt x="43" y="0"/>
                  </a:lnTo>
                  <a:lnTo>
                    <a:pt x="51" y="6"/>
                  </a:lnTo>
                  <a:lnTo>
                    <a:pt x="46" y="72"/>
                  </a:lnTo>
                  <a:lnTo>
                    <a:pt x="79" y="28"/>
                  </a:lnTo>
                  <a:lnTo>
                    <a:pt x="87" y="34"/>
                  </a:lnTo>
                  <a:lnTo>
                    <a:pt x="44" y="89"/>
                  </a:lnTo>
                  <a:lnTo>
                    <a:pt x="36" y="84"/>
                  </a:lnTo>
                  <a:lnTo>
                    <a:pt x="40" y="17"/>
                  </a:lnTo>
                  <a:lnTo>
                    <a:pt x="7" y="61"/>
                  </a:lnTo>
                  <a:lnTo>
                    <a:pt x="0" y="55"/>
                  </a:lnTo>
                  <a:close/>
                </a:path>
              </a:pathLst>
            </a:custGeom>
            <a:grpFill/>
            <a:ln>
              <a:noFill/>
            </a:ln>
          </p:spPr>
          <p:txBody>
            <a:bodyPr anchor="ctr"/>
            <a:lstStyle/>
            <a:p>
              <a:pPr algn="ctr"/>
              <a:endParaRPr/>
            </a:p>
          </p:txBody>
        </p:sp>
        <p:sp>
          <p:nvSpPr>
            <p:cNvPr id="139" name="íSľíḑè"/>
            <p:cNvSpPr/>
            <p:nvPr/>
          </p:nvSpPr>
          <p:spPr bwMode="auto">
            <a:xfrm>
              <a:off x="7006908" y="380529"/>
              <a:ext cx="75673" cy="74347"/>
            </a:xfrm>
            <a:custGeom>
              <a:avLst/>
              <a:gdLst>
                <a:gd name="T0" fmla="*/ 0 w 57"/>
                <a:gd name="T1" fmla="*/ 50 h 56"/>
                <a:gd name="T2" fmla="*/ 51 w 57"/>
                <a:gd name="T3" fmla="*/ 0 h 56"/>
                <a:gd name="T4" fmla="*/ 57 w 57"/>
                <a:gd name="T5" fmla="*/ 7 h 56"/>
                <a:gd name="T6" fmla="*/ 7 w 57"/>
                <a:gd name="T7" fmla="*/ 56 h 56"/>
                <a:gd name="T8" fmla="*/ 0 w 57"/>
                <a:gd name="T9" fmla="*/ 50 h 56"/>
              </a:gdLst>
              <a:ahLst/>
              <a:cxnLst>
                <a:cxn ang="0">
                  <a:pos x="T0" y="T1"/>
                </a:cxn>
                <a:cxn ang="0">
                  <a:pos x="T2" y="T3"/>
                </a:cxn>
                <a:cxn ang="0">
                  <a:pos x="T4" y="T5"/>
                </a:cxn>
                <a:cxn ang="0">
                  <a:pos x="T6" y="T7"/>
                </a:cxn>
                <a:cxn ang="0">
                  <a:pos x="T8" y="T9"/>
                </a:cxn>
              </a:cxnLst>
              <a:rect l="0" t="0" r="r" b="b"/>
              <a:pathLst>
                <a:path w="57" h="56">
                  <a:moveTo>
                    <a:pt x="0" y="50"/>
                  </a:moveTo>
                  <a:lnTo>
                    <a:pt x="51" y="0"/>
                  </a:lnTo>
                  <a:lnTo>
                    <a:pt x="57" y="7"/>
                  </a:lnTo>
                  <a:lnTo>
                    <a:pt x="7" y="56"/>
                  </a:lnTo>
                  <a:lnTo>
                    <a:pt x="0" y="50"/>
                  </a:lnTo>
                  <a:close/>
                </a:path>
              </a:pathLst>
            </a:custGeom>
            <a:grpFill/>
            <a:ln>
              <a:noFill/>
            </a:ln>
          </p:spPr>
          <p:txBody>
            <a:bodyPr anchor="ctr"/>
            <a:lstStyle/>
            <a:p>
              <a:pPr algn="ctr"/>
              <a:endParaRPr/>
            </a:p>
          </p:txBody>
        </p:sp>
        <p:sp>
          <p:nvSpPr>
            <p:cNvPr id="140" name="îṣľïḍê"/>
            <p:cNvSpPr/>
            <p:nvPr/>
          </p:nvSpPr>
          <p:spPr bwMode="auto">
            <a:xfrm>
              <a:off x="7052046" y="408409"/>
              <a:ext cx="102228" cy="96917"/>
            </a:xfrm>
            <a:custGeom>
              <a:avLst/>
              <a:gdLst>
                <a:gd name="T0" fmla="*/ 0 w 74"/>
                <a:gd name="T1" fmla="*/ 62 h 69"/>
                <a:gd name="T2" fmla="*/ 36 w 74"/>
                <a:gd name="T3" fmla="*/ 0 h 69"/>
                <a:gd name="T4" fmla="*/ 42 w 74"/>
                <a:gd name="T5" fmla="*/ 7 h 69"/>
                <a:gd name="T6" fmla="*/ 15 w 74"/>
                <a:gd name="T7" fmla="*/ 52 h 69"/>
                <a:gd name="T8" fmla="*/ 8 w 74"/>
                <a:gd name="T9" fmla="*/ 61 h 69"/>
                <a:gd name="T10" fmla="*/ 19 w 74"/>
                <a:gd name="T11" fmla="*/ 57 h 69"/>
                <a:gd name="T12" fmla="*/ 68 w 74"/>
                <a:gd name="T13" fmla="*/ 41 h 69"/>
                <a:gd name="T14" fmla="*/ 74 w 74"/>
                <a:gd name="T15" fmla="*/ 48 h 69"/>
                <a:gd name="T16" fmla="*/ 6 w 74"/>
                <a:gd name="T17" fmla="*/ 69 h 69"/>
                <a:gd name="T18" fmla="*/ 0 w 74"/>
                <a:gd name="T19" fmla="*/ 62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69">
                  <a:moveTo>
                    <a:pt x="0" y="62"/>
                  </a:moveTo>
                  <a:cubicBezTo>
                    <a:pt x="36" y="0"/>
                    <a:pt x="36" y="0"/>
                    <a:pt x="36" y="0"/>
                  </a:cubicBezTo>
                  <a:cubicBezTo>
                    <a:pt x="42" y="7"/>
                    <a:pt x="42" y="7"/>
                    <a:pt x="42" y="7"/>
                  </a:cubicBezTo>
                  <a:cubicBezTo>
                    <a:pt x="15" y="52"/>
                    <a:pt x="15" y="52"/>
                    <a:pt x="15" y="52"/>
                  </a:cubicBezTo>
                  <a:cubicBezTo>
                    <a:pt x="13" y="55"/>
                    <a:pt x="11" y="58"/>
                    <a:pt x="8" y="61"/>
                  </a:cubicBezTo>
                  <a:cubicBezTo>
                    <a:pt x="12" y="60"/>
                    <a:pt x="16" y="58"/>
                    <a:pt x="19" y="57"/>
                  </a:cubicBezTo>
                  <a:cubicBezTo>
                    <a:pt x="68" y="41"/>
                    <a:pt x="68" y="41"/>
                    <a:pt x="68" y="41"/>
                  </a:cubicBezTo>
                  <a:cubicBezTo>
                    <a:pt x="74" y="48"/>
                    <a:pt x="74" y="48"/>
                    <a:pt x="74" y="48"/>
                  </a:cubicBezTo>
                  <a:cubicBezTo>
                    <a:pt x="6" y="69"/>
                    <a:pt x="6" y="69"/>
                    <a:pt x="6" y="69"/>
                  </a:cubicBezTo>
                  <a:lnTo>
                    <a:pt x="0" y="62"/>
                  </a:lnTo>
                  <a:close/>
                </a:path>
              </a:pathLst>
            </a:custGeom>
            <a:grpFill/>
            <a:ln>
              <a:noFill/>
            </a:ln>
          </p:spPr>
          <p:txBody>
            <a:bodyPr anchor="ctr"/>
            <a:lstStyle/>
            <a:p>
              <a:pPr algn="ctr"/>
              <a:endParaRPr/>
            </a:p>
          </p:txBody>
        </p:sp>
        <p:sp>
          <p:nvSpPr>
            <p:cNvPr id="141" name="ïSľîḑé"/>
            <p:cNvSpPr/>
            <p:nvPr/>
          </p:nvSpPr>
          <p:spPr bwMode="auto">
            <a:xfrm>
              <a:off x="7091876" y="503998"/>
              <a:ext cx="115503" cy="107538"/>
            </a:xfrm>
            <a:custGeom>
              <a:avLst/>
              <a:gdLst>
                <a:gd name="T0" fmla="*/ 0 w 87"/>
                <a:gd name="T1" fmla="*/ 35 h 81"/>
                <a:gd name="T2" fmla="*/ 61 w 87"/>
                <a:gd name="T3" fmla="*/ 0 h 81"/>
                <a:gd name="T4" fmla="*/ 87 w 87"/>
                <a:gd name="T5" fmla="*/ 44 h 81"/>
                <a:gd name="T6" fmla="*/ 80 w 87"/>
                <a:gd name="T7" fmla="*/ 48 h 81"/>
                <a:gd name="T8" fmla="*/ 59 w 87"/>
                <a:gd name="T9" fmla="*/ 12 h 81"/>
                <a:gd name="T10" fmla="*/ 40 w 87"/>
                <a:gd name="T11" fmla="*/ 23 h 81"/>
                <a:gd name="T12" fmla="*/ 60 w 87"/>
                <a:gd name="T13" fmla="*/ 57 h 81"/>
                <a:gd name="T14" fmla="*/ 53 w 87"/>
                <a:gd name="T15" fmla="*/ 61 h 81"/>
                <a:gd name="T16" fmla="*/ 33 w 87"/>
                <a:gd name="T17" fmla="*/ 27 h 81"/>
                <a:gd name="T18" fmla="*/ 13 w 87"/>
                <a:gd name="T19" fmla="*/ 39 h 81"/>
                <a:gd name="T20" fmla="*/ 34 w 87"/>
                <a:gd name="T21" fmla="*/ 77 h 81"/>
                <a:gd name="T22" fmla="*/ 27 w 87"/>
                <a:gd name="T23" fmla="*/ 81 h 81"/>
                <a:gd name="T24" fmla="*/ 0 w 87"/>
                <a:gd name="T25" fmla="*/ 3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 h="81">
                  <a:moveTo>
                    <a:pt x="0" y="35"/>
                  </a:moveTo>
                  <a:lnTo>
                    <a:pt x="61" y="0"/>
                  </a:lnTo>
                  <a:lnTo>
                    <a:pt x="87" y="44"/>
                  </a:lnTo>
                  <a:lnTo>
                    <a:pt x="80" y="48"/>
                  </a:lnTo>
                  <a:lnTo>
                    <a:pt x="59" y="12"/>
                  </a:lnTo>
                  <a:lnTo>
                    <a:pt x="40" y="23"/>
                  </a:lnTo>
                  <a:lnTo>
                    <a:pt x="60" y="57"/>
                  </a:lnTo>
                  <a:lnTo>
                    <a:pt x="53" y="61"/>
                  </a:lnTo>
                  <a:lnTo>
                    <a:pt x="33" y="27"/>
                  </a:lnTo>
                  <a:lnTo>
                    <a:pt x="13" y="39"/>
                  </a:lnTo>
                  <a:lnTo>
                    <a:pt x="34" y="77"/>
                  </a:lnTo>
                  <a:lnTo>
                    <a:pt x="27" y="81"/>
                  </a:lnTo>
                  <a:lnTo>
                    <a:pt x="0" y="35"/>
                  </a:lnTo>
                  <a:close/>
                </a:path>
              </a:pathLst>
            </a:custGeom>
            <a:grpFill/>
            <a:ln>
              <a:noFill/>
            </a:ln>
          </p:spPr>
          <p:txBody>
            <a:bodyPr anchor="ctr"/>
            <a:lstStyle/>
            <a:p>
              <a:pPr algn="ctr"/>
              <a:endParaRPr/>
            </a:p>
          </p:txBody>
        </p:sp>
        <p:sp>
          <p:nvSpPr>
            <p:cNvPr id="142" name="îṥ1îḋe"/>
            <p:cNvSpPr/>
            <p:nvPr/>
          </p:nvSpPr>
          <p:spPr bwMode="auto">
            <a:xfrm>
              <a:off x="7137013" y="598257"/>
              <a:ext cx="107538" cy="110193"/>
            </a:xfrm>
            <a:custGeom>
              <a:avLst/>
              <a:gdLst>
                <a:gd name="T0" fmla="*/ 0 w 77"/>
                <a:gd name="T1" fmla="*/ 25 h 79"/>
                <a:gd name="T2" fmla="*/ 62 w 77"/>
                <a:gd name="T3" fmla="*/ 0 h 79"/>
                <a:gd name="T4" fmla="*/ 74 w 77"/>
                <a:gd name="T5" fmla="*/ 27 h 79"/>
                <a:gd name="T6" fmla="*/ 77 w 77"/>
                <a:gd name="T7" fmla="*/ 41 h 79"/>
                <a:gd name="T8" fmla="*/ 74 w 77"/>
                <a:gd name="T9" fmla="*/ 50 h 79"/>
                <a:gd name="T10" fmla="*/ 66 w 77"/>
                <a:gd name="T11" fmla="*/ 56 h 79"/>
                <a:gd name="T12" fmla="*/ 53 w 77"/>
                <a:gd name="T13" fmla="*/ 56 h 79"/>
                <a:gd name="T14" fmla="*/ 42 w 77"/>
                <a:gd name="T15" fmla="*/ 46 h 79"/>
                <a:gd name="T16" fmla="*/ 40 w 77"/>
                <a:gd name="T17" fmla="*/ 52 h 79"/>
                <a:gd name="T18" fmla="*/ 35 w 77"/>
                <a:gd name="T19" fmla="*/ 62 h 79"/>
                <a:gd name="T20" fmla="*/ 22 w 77"/>
                <a:gd name="T21" fmla="*/ 79 h 79"/>
                <a:gd name="T22" fmla="*/ 18 w 77"/>
                <a:gd name="T23" fmla="*/ 69 h 79"/>
                <a:gd name="T24" fmla="*/ 28 w 77"/>
                <a:gd name="T25" fmla="*/ 56 h 79"/>
                <a:gd name="T26" fmla="*/ 34 w 77"/>
                <a:gd name="T27" fmla="*/ 46 h 79"/>
                <a:gd name="T28" fmla="*/ 37 w 77"/>
                <a:gd name="T29" fmla="*/ 40 h 79"/>
                <a:gd name="T30" fmla="*/ 37 w 77"/>
                <a:gd name="T31" fmla="*/ 36 h 79"/>
                <a:gd name="T32" fmla="*/ 35 w 77"/>
                <a:gd name="T33" fmla="*/ 31 h 79"/>
                <a:gd name="T34" fmla="*/ 31 w 77"/>
                <a:gd name="T35" fmla="*/ 22 h 79"/>
                <a:gd name="T36" fmla="*/ 4 w 77"/>
                <a:gd name="T37" fmla="*/ 33 h 79"/>
                <a:gd name="T38" fmla="*/ 0 w 77"/>
                <a:gd name="T39" fmla="*/ 25 h 79"/>
                <a:gd name="T40" fmla="*/ 38 w 77"/>
                <a:gd name="T41" fmla="*/ 19 h 79"/>
                <a:gd name="T42" fmla="*/ 45 w 77"/>
                <a:gd name="T43" fmla="*/ 37 h 79"/>
                <a:gd name="T44" fmla="*/ 50 w 77"/>
                <a:gd name="T45" fmla="*/ 45 h 79"/>
                <a:gd name="T46" fmla="*/ 56 w 77"/>
                <a:gd name="T47" fmla="*/ 48 h 79"/>
                <a:gd name="T48" fmla="*/ 62 w 77"/>
                <a:gd name="T49" fmla="*/ 48 h 79"/>
                <a:gd name="T50" fmla="*/ 68 w 77"/>
                <a:gd name="T51" fmla="*/ 42 h 79"/>
                <a:gd name="T52" fmla="*/ 67 w 77"/>
                <a:gd name="T53" fmla="*/ 30 h 79"/>
                <a:gd name="T54" fmla="*/ 59 w 77"/>
                <a:gd name="T55" fmla="*/ 11 h 79"/>
                <a:gd name="T56" fmla="*/ 38 w 77"/>
                <a:gd name="T57" fmla="*/ 1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7" h="79">
                  <a:moveTo>
                    <a:pt x="0" y="25"/>
                  </a:moveTo>
                  <a:cubicBezTo>
                    <a:pt x="62" y="0"/>
                    <a:pt x="62" y="0"/>
                    <a:pt x="62" y="0"/>
                  </a:cubicBezTo>
                  <a:cubicBezTo>
                    <a:pt x="74" y="27"/>
                    <a:pt x="74" y="27"/>
                    <a:pt x="74" y="27"/>
                  </a:cubicBezTo>
                  <a:cubicBezTo>
                    <a:pt x="76" y="33"/>
                    <a:pt x="77" y="37"/>
                    <a:pt x="77" y="41"/>
                  </a:cubicBezTo>
                  <a:cubicBezTo>
                    <a:pt x="77" y="44"/>
                    <a:pt x="76" y="47"/>
                    <a:pt x="74" y="50"/>
                  </a:cubicBezTo>
                  <a:cubicBezTo>
                    <a:pt x="72" y="53"/>
                    <a:pt x="69" y="55"/>
                    <a:pt x="66" y="56"/>
                  </a:cubicBezTo>
                  <a:cubicBezTo>
                    <a:pt x="61" y="58"/>
                    <a:pt x="57" y="58"/>
                    <a:pt x="53" y="56"/>
                  </a:cubicBezTo>
                  <a:cubicBezTo>
                    <a:pt x="49" y="55"/>
                    <a:pt x="45" y="51"/>
                    <a:pt x="42" y="46"/>
                  </a:cubicBezTo>
                  <a:cubicBezTo>
                    <a:pt x="41" y="48"/>
                    <a:pt x="41" y="50"/>
                    <a:pt x="40" y="52"/>
                  </a:cubicBezTo>
                  <a:cubicBezTo>
                    <a:pt x="39" y="55"/>
                    <a:pt x="37" y="58"/>
                    <a:pt x="35" y="62"/>
                  </a:cubicBezTo>
                  <a:cubicBezTo>
                    <a:pt x="22" y="79"/>
                    <a:pt x="22" y="79"/>
                    <a:pt x="22" y="79"/>
                  </a:cubicBezTo>
                  <a:cubicBezTo>
                    <a:pt x="18" y="69"/>
                    <a:pt x="18" y="69"/>
                    <a:pt x="18" y="69"/>
                  </a:cubicBezTo>
                  <a:cubicBezTo>
                    <a:pt x="28" y="56"/>
                    <a:pt x="28" y="56"/>
                    <a:pt x="28" y="56"/>
                  </a:cubicBezTo>
                  <a:cubicBezTo>
                    <a:pt x="31" y="52"/>
                    <a:pt x="33" y="49"/>
                    <a:pt x="34" y="46"/>
                  </a:cubicBezTo>
                  <a:cubicBezTo>
                    <a:pt x="35" y="44"/>
                    <a:pt x="36" y="42"/>
                    <a:pt x="37" y="40"/>
                  </a:cubicBezTo>
                  <a:cubicBezTo>
                    <a:pt x="37" y="39"/>
                    <a:pt x="37" y="37"/>
                    <a:pt x="37" y="36"/>
                  </a:cubicBezTo>
                  <a:cubicBezTo>
                    <a:pt x="36" y="35"/>
                    <a:pt x="36" y="34"/>
                    <a:pt x="35" y="31"/>
                  </a:cubicBezTo>
                  <a:cubicBezTo>
                    <a:pt x="31" y="22"/>
                    <a:pt x="31" y="22"/>
                    <a:pt x="31" y="22"/>
                  </a:cubicBezTo>
                  <a:cubicBezTo>
                    <a:pt x="4" y="33"/>
                    <a:pt x="4" y="33"/>
                    <a:pt x="4" y="33"/>
                  </a:cubicBezTo>
                  <a:cubicBezTo>
                    <a:pt x="0" y="25"/>
                    <a:pt x="0" y="25"/>
                    <a:pt x="0" y="25"/>
                  </a:cubicBezTo>
                  <a:close/>
                  <a:moveTo>
                    <a:pt x="38" y="19"/>
                  </a:moveTo>
                  <a:cubicBezTo>
                    <a:pt x="45" y="37"/>
                    <a:pt x="45" y="37"/>
                    <a:pt x="45" y="37"/>
                  </a:cubicBezTo>
                  <a:cubicBezTo>
                    <a:pt x="47" y="40"/>
                    <a:pt x="49" y="43"/>
                    <a:pt x="50" y="45"/>
                  </a:cubicBezTo>
                  <a:cubicBezTo>
                    <a:pt x="52" y="47"/>
                    <a:pt x="54" y="48"/>
                    <a:pt x="56" y="48"/>
                  </a:cubicBezTo>
                  <a:cubicBezTo>
                    <a:pt x="58" y="49"/>
                    <a:pt x="60" y="48"/>
                    <a:pt x="62" y="48"/>
                  </a:cubicBezTo>
                  <a:cubicBezTo>
                    <a:pt x="65" y="47"/>
                    <a:pt x="67" y="44"/>
                    <a:pt x="68" y="42"/>
                  </a:cubicBezTo>
                  <a:cubicBezTo>
                    <a:pt x="69" y="39"/>
                    <a:pt x="69" y="35"/>
                    <a:pt x="67" y="30"/>
                  </a:cubicBezTo>
                  <a:cubicBezTo>
                    <a:pt x="59" y="11"/>
                    <a:pt x="59" y="11"/>
                    <a:pt x="59" y="11"/>
                  </a:cubicBezTo>
                  <a:lnTo>
                    <a:pt x="38" y="19"/>
                  </a:lnTo>
                  <a:close/>
                </a:path>
              </a:pathLst>
            </a:custGeom>
            <a:grpFill/>
            <a:ln>
              <a:noFill/>
            </a:ln>
          </p:spPr>
          <p:txBody>
            <a:bodyPr anchor="ctr"/>
            <a:lstStyle/>
            <a:p>
              <a:pPr algn="ctr"/>
              <a:endParaRPr/>
            </a:p>
          </p:txBody>
        </p:sp>
        <p:sp>
          <p:nvSpPr>
            <p:cNvPr id="143" name="íSļîḑe"/>
            <p:cNvSpPr/>
            <p:nvPr/>
          </p:nvSpPr>
          <p:spPr bwMode="auto">
            <a:xfrm>
              <a:off x="7175515" y="709776"/>
              <a:ext cx="98244" cy="80984"/>
            </a:xfrm>
            <a:custGeom>
              <a:avLst/>
              <a:gdLst>
                <a:gd name="T0" fmla="*/ 17 w 70"/>
                <a:gd name="T1" fmla="*/ 5 h 58"/>
                <a:gd name="T2" fmla="*/ 19 w 70"/>
                <a:gd name="T3" fmla="*/ 13 h 58"/>
                <a:gd name="T4" fmla="*/ 12 w 70"/>
                <a:gd name="T5" fmla="*/ 18 h 58"/>
                <a:gd name="T6" fmla="*/ 9 w 70"/>
                <a:gd name="T7" fmla="*/ 25 h 58"/>
                <a:gd name="T8" fmla="*/ 9 w 70"/>
                <a:gd name="T9" fmla="*/ 36 h 58"/>
                <a:gd name="T10" fmla="*/ 13 w 70"/>
                <a:gd name="T11" fmla="*/ 44 h 58"/>
                <a:gd name="T12" fmla="*/ 18 w 70"/>
                <a:gd name="T13" fmla="*/ 49 h 58"/>
                <a:gd name="T14" fmla="*/ 24 w 70"/>
                <a:gd name="T15" fmla="*/ 49 h 58"/>
                <a:gd name="T16" fmla="*/ 29 w 70"/>
                <a:gd name="T17" fmla="*/ 46 h 58"/>
                <a:gd name="T18" fmla="*/ 31 w 70"/>
                <a:gd name="T19" fmla="*/ 39 h 58"/>
                <a:gd name="T20" fmla="*/ 32 w 70"/>
                <a:gd name="T21" fmla="*/ 27 h 58"/>
                <a:gd name="T22" fmla="*/ 33 w 70"/>
                <a:gd name="T23" fmla="*/ 14 h 58"/>
                <a:gd name="T24" fmla="*/ 37 w 70"/>
                <a:gd name="T25" fmla="*/ 5 h 58"/>
                <a:gd name="T26" fmla="*/ 44 w 70"/>
                <a:gd name="T27" fmla="*/ 1 h 58"/>
                <a:gd name="T28" fmla="*/ 54 w 70"/>
                <a:gd name="T29" fmla="*/ 1 h 58"/>
                <a:gd name="T30" fmla="*/ 63 w 70"/>
                <a:gd name="T31" fmla="*/ 8 h 58"/>
                <a:gd name="T32" fmla="*/ 68 w 70"/>
                <a:gd name="T33" fmla="*/ 19 h 58"/>
                <a:gd name="T34" fmla="*/ 69 w 70"/>
                <a:gd name="T35" fmla="*/ 32 h 58"/>
                <a:gd name="T36" fmla="*/ 64 w 70"/>
                <a:gd name="T37" fmla="*/ 43 h 58"/>
                <a:gd name="T38" fmla="*/ 55 w 70"/>
                <a:gd name="T39" fmla="*/ 48 h 58"/>
                <a:gd name="T40" fmla="*/ 52 w 70"/>
                <a:gd name="T41" fmla="*/ 40 h 58"/>
                <a:gd name="T42" fmla="*/ 60 w 70"/>
                <a:gd name="T43" fmla="*/ 34 h 58"/>
                <a:gd name="T44" fmla="*/ 61 w 70"/>
                <a:gd name="T45" fmla="*/ 21 h 58"/>
                <a:gd name="T46" fmla="*/ 55 w 70"/>
                <a:gd name="T47" fmla="*/ 11 h 58"/>
                <a:gd name="T48" fmla="*/ 47 w 70"/>
                <a:gd name="T49" fmla="*/ 9 h 58"/>
                <a:gd name="T50" fmla="*/ 42 w 70"/>
                <a:gd name="T51" fmla="*/ 13 h 58"/>
                <a:gd name="T52" fmla="*/ 41 w 70"/>
                <a:gd name="T53" fmla="*/ 27 h 58"/>
                <a:gd name="T54" fmla="*/ 40 w 70"/>
                <a:gd name="T55" fmla="*/ 42 h 58"/>
                <a:gd name="T56" fmla="*/ 35 w 70"/>
                <a:gd name="T57" fmla="*/ 52 h 58"/>
                <a:gd name="T58" fmla="*/ 27 w 70"/>
                <a:gd name="T59" fmla="*/ 57 h 58"/>
                <a:gd name="T60" fmla="*/ 16 w 70"/>
                <a:gd name="T61" fmla="*/ 57 h 58"/>
                <a:gd name="T62" fmla="*/ 7 w 70"/>
                <a:gd name="T63" fmla="*/ 50 h 58"/>
                <a:gd name="T64" fmla="*/ 1 w 70"/>
                <a:gd name="T65" fmla="*/ 38 h 58"/>
                <a:gd name="T66" fmla="*/ 0 w 70"/>
                <a:gd name="T67" fmla="*/ 23 h 58"/>
                <a:gd name="T68" fmla="*/ 6 w 70"/>
                <a:gd name="T69" fmla="*/ 12 h 58"/>
                <a:gd name="T70" fmla="*/ 17 w 70"/>
                <a:gd name="T71" fmla="*/ 5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0" h="58">
                  <a:moveTo>
                    <a:pt x="17" y="5"/>
                  </a:moveTo>
                  <a:cubicBezTo>
                    <a:pt x="19" y="13"/>
                    <a:pt x="19" y="13"/>
                    <a:pt x="19" y="13"/>
                  </a:cubicBezTo>
                  <a:cubicBezTo>
                    <a:pt x="16" y="14"/>
                    <a:pt x="14" y="16"/>
                    <a:pt x="12" y="18"/>
                  </a:cubicBezTo>
                  <a:cubicBezTo>
                    <a:pt x="10" y="20"/>
                    <a:pt x="9" y="22"/>
                    <a:pt x="9" y="25"/>
                  </a:cubicBezTo>
                  <a:cubicBezTo>
                    <a:pt x="8" y="29"/>
                    <a:pt x="8" y="32"/>
                    <a:pt x="9" y="36"/>
                  </a:cubicBezTo>
                  <a:cubicBezTo>
                    <a:pt x="10" y="39"/>
                    <a:pt x="11" y="42"/>
                    <a:pt x="13" y="44"/>
                  </a:cubicBezTo>
                  <a:cubicBezTo>
                    <a:pt x="14" y="47"/>
                    <a:pt x="16" y="48"/>
                    <a:pt x="18" y="49"/>
                  </a:cubicBezTo>
                  <a:cubicBezTo>
                    <a:pt x="20" y="50"/>
                    <a:pt x="22" y="50"/>
                    <a:pt x="24" y="49"/>
                  </a:cubicBezTo>
                  <a:cubicBezTo>
                    <a:pt x="26" y="49"/>
                    <a:pt x="28" y="48"/>
                    <a:pt x="29" y="46"/>
                  </a:cubicBezTo>
                  <a:cubicBezTo>
                    <a:pt x="30" y="45"/>
                    <a:pt x="31" y="42"/>
                    <a:pt x="31" y="39"/>
                  </a:cubicBezTo>
                  <a:cubicBezTo>
                    <a:pt x="32" y="37"/>
                    <a:pt x="32" y="33"/>
                    <a:pt x="32" y="27"/>
                  </a:cubicBezTo>
                  <a:cubicBezTo>
                    <a:pt x="32" y="21"/>
                    <a:pt x="32" y="16"/>
                    <a:pt x="33" y="14"/>
                  </a:cubicBezTo>
                  <a:cubicBezTo>
                    <a:pt x="33" y="10"/>
                    <a:pt x="35" y="7"/>
                    <a:pt x="37" y="5"/>
                  </a:cubicBezTo>
                  <a:cubicBezTo>
                    <a:pt x="39" y="3"/>
                    <a:pt x="41" y="2"/>
                    <a:pt x="44" y="1"/>
                  </a:cubicBezTo>
                  <a:cubicBezTo>
                    <a:pt x="48" y="0"/>
                    <a:pt x="51" y="0"/>
                    <a:pt x="54" y="1"/>
                  </a:cubicBezTo>
                  <a:cubicBezTo>
                    <a:pt x="58" y="2"/>
                    <a:pt x="60" y="5"/>
                    <a:pt x="63" y="8"/>
                  </a:cubicBezTo>
                  <a:cubicBezTo>
                    <a:pt x="65" y="11"/>
                    <a:pt x="67" y="15"/>
                    <a:pt x="68" y="19"/>
                  </a:cubicBezTo>
                  <a:cubicBezTo>
                    <a:pt x="69" y="24"/>
                    <a:pt x="70" y="28"/>
                    <a:pt x="69" y="32"/>
                  </a:cubicBezTo>
                  <a:cubicBezTo>
                    <a:pt x="68" y="37"/>
                    <a:pt x="67" y="40"/>
                    <a:pt x="64" y="43"/>
                  </a:cubicBezTo>
                  <a:cubicBezTo>
                    <a:pt x="62" y="45"/>
                    <a:pt x="58" y="47"/>
                    <a:pt x="55" y="48"/>
                  </a:cubicBezTo>
                  <a:cubicBezTo>
                    <a:pt x="52" y="40"/>
                    <a:pt x="52" y="40"/>
                    <a:pt x="52" y="40"/>
                  </a:cubicBezTo>
                  <a:cubicBezTo>
                    <a:pt x="56" y="39"/>
                    <a:pt x="59" y="37"/>
                    <a:pt x="60" y="34"/>
                  </a:cubicBezTo>
                  <a:cubicBezTo>
                    <a:pt x="62" y="30"/>
                    <a:pt x="62" y="26"/>
                    <a:pt x="61" y="21"/>
                  </a:cubicBezTo>
                  <a:cubicBezTo>
                    <a:pt x="59" y="16"/>
                    <a:pt x="57" y="13"/>
                    <a:pt x="55" y="11"/>
                  </a:cubicBezTo>
                  <a:cubicBezTo>
                    <a:pt x="52" y="9"/>
                    <a:pt x="50" y="8"/>
                    <a:pt x="47" y="9"/>
                  </a:cubicBezTo>
                  <a:cubicBezTo>
                    <a:pt x="45" y="10"/>
                    <a:pt x="43" y="11"/>
                    <a:pt x="42" y="13"/>
                  </a:cubicBezTo>
                  <a:cubicBezTo>
                    <a:pt x="41" y="15"/>
                    <a:pt x="40" y="20"/>
                    <a:pt x="41" y="27"/>
                  </a:cubicBezTo>
                  <a:cubicBezTo>
                    <a:pt x="41" y="34"/>
                    <a:pt x="41" y="40"/>
                    <a:pt x="40" y="42"/>
                  </a:cubicBezTo>
                  <a:cubicBezTo>
                    <a:pt x="39" y="47"/>
                    <a:pt x="38" y="50"/>
                    <a:pt x="35" y="52"/>
                  </a:cubicBezTo>
                  <a:cubicBezTo>
                    <a:pt x="33" y="55"/>
                    <a:pt x="30" y="57"/>
                    <a:pt x="27" y="57"/>
                  </a:cubicBezTo>
                  <a:cubicBezTo>
                    <a:pt x="23" y="58"/>
                    <a:pt x="20" y="58"/>
                    <a:pt x="16" y="57"/>
                  </a:cubicBezTo>
                  <a:cubicBezTo>
                    <a:pt x="13" y="56"/>
                    <a:pt x="10" y="53"/>
                    <a:pt x="7" y="50"/>
                  </a:cubicBezTo>
                  <a:cubicBezTo>
                    <a:pt x="5" y="47"/>
                    <a:pt x="3" y="43"/>
                    <a:pt x="1" y="38"/>
                  </a:cubicBezTo>
                  <a:cubicBezTo>
                    <a:pt x="0" y="32"/>
                    <a:pt x="0" y="27"/>
                    <a:pt x="0" y="23"/>
                  </a:cubicBezTo>
                  <a:cubicBezTo>
                    <a:pt x="1" y="18"/>
                    <a:pt x="3" y="15"/>
                    <a:pt x="6" y="12"/>
                  </a:cubicBezTo>
                  <a:cubicBezTo>
                    <a:pt x="9" y="8"/>
                    <a:pt x="12" y="6"/>
                    <a:pt x="17" y="5"/>
                  </a:cubicBezTo>
                  <a:close/>
                </a:path>
              </a:pathLst>
            </a:custGeom>
            <a:grpFill/>
            <a:ln>
              <a:noFill/>
            </a:ln>
          </p:spPr>
          <p:txBody>
            <a:bodyPr anchor="ctr"/>
            <a:lstStyle/>
            <a:p>
              <a:pPr algn="ctr"/>
              <a:endParaRPr/>
            </a:p>
          </p:txBody>
        </p:sp>
        <p:sp>
          <p:nvSpPr>
            <p:cNvPr id="144" name="íšļïḓè"/>
            <p:cNvSpPr/>
            <p:nvPr/>
          </p:nvSpPr>
          <p:spPr bwMode="auto">
            <a:xfrm>
              <a:off x="7190119" y="810675"/>
              <a:ext cx="94262" cy="25225"/>
            </a:xfrm>
            <a:custGeom>
              <a:avLst/>
              <a:gdLst>
                <a:gd name="T0" fmla="*/ 0 w 71"/>
                <a:gd name="T1" fmla="*/ 9 h 19"/>
                <a:gd name="T2" fmla="*/ 69 w 71"/>
                <a:gd name="T3" fmla="*/ 0 h 19"/>
                <a:gd name="T4" fmla="*/ 71 w 71"/>
                <a:gd name="T5" fmla="*/ 9 h 19"/>
                <a:gd name="T6" fmla="*/ 1 w 71"/>
                <a:gd name="T7" fmla="*/ 19 h 19"/>
                <a:gd name="T8" fmla="*/ 0 w 71"/>
                <a:gd name="T9" fmla="*/ 9 h 19"/>
              </a:gdLst>
              <a:ahLst/>
              <a:cxnLst>
                <a:cxn ang="0">
                  <a:pos x="T0" y="T1"/>
                </a:cxn>
                <a:cxn ang="0">
                  <a:pos x="T2" y="T3"/>
                </a:cxn>
                <a:cxn ang="0">
                  <a:pos x="T4" y="T5"/>
                </a:cxn>
                <a:cxn ang="0">
                  <a:pos x="T6" y="T7"/>
                </a:cxn>
                <a:cxn ang="0">
                  <a:pos x="T8" y="T9"/>
                </a:cxn>
              </a:cxnLst>
              <a:rect l="0" t="0" r="r" b="b"/>
              <a:pathLst>
                <a:path w="71" h="19">
                  <a:moveTo>
                    <a:pt x="0" y="9"/>
                  </a:moveTo>
                  <a:lnTo>
                    <a:pt x="69" y="0"/>
                  </a:lnTo>
                  <a:lnTo>
                    <a:pt x="71" y="9"/>
                  </a:lnTo>
                  <a:lnTo>
                    <a:pt x="1" y="19"/>
                  </a:lnTo>
                  <a:lnTo>
                    <a:pt x="0" y="9"/>
                  </a:lnTo>
                  <a:close/>
                </a:path>
              </a:pathLst>
            </a:custGeom>
            <a:grpFill/>
            <a:ln>
              <a:noFill/>
            </a:ln>
          </p:spPr>
          <p:txBody>
            <a:bodyPr anchor="ctr"/>
            <a:lstStyle/>
            <a:p>
              <a:pPr algn="ctr"/>
              <a:endParaRPr/>
            </a:p>
          </p:txBody>
        </p:sp>
        <p:sp>
          <p:nvSpPr>
            <p:cNvPr id="145" name="îṥļíḋê"/>
            <p:cNvSpPr/>
            <p:nvPr/>
          </p:nvSpPr>
          <p:spPr bwMode="auto">
            <a:xfrm>
              <a:off x="7194101" y="854486"/>
              <a:ext cx="94262" cy="74347"/>
            </a:xfrm>
            <a:custGeom>
              <a:avLst/>
              <a:gdLst>
                <a:gd name="T0" fmla="*/ 0 w 71"/>
                <a:gd name="T1" fmla="*/ 26 h 56"/>
                <a:gd name="T2" fmla="*/ 62 w 71"/>
                <a:gd name="T3" fmla="*/ 24 h 56"/>
                <a:gd name="T4" fmla="*/ 61 w 71"/>
                <a:gd name="T5" fmla="*/ 1 h 56"/>
                <a:gd name="T6" fmla="*/ 69 w 71"/>
                <a:gd name="T7" fmla="*/ 0 h 56"/>
                <a:gd name="T8" fmla="*/ 71 w 71"/>
                <a:gd name="T9" fmla="*/ 55 h 56"/>
                <a:gd name="T10" fmla="*/ 63 w 71"/>
                <a:gd name="T11" fmla="*/ 56 h 56"/>
                <a:gd name="T12" fmla="*/ 62 w 71"/>
                <a:gd name="T13" fmla="*/ 32 h 56"/>
                <a:gd name="T14" fmla="*/ 0 w 71"/>
                <a:gd name="T15" fmla="*/ 35 h 56"/>
                <a:gd name="T16" fmla="*/ 0 w 71"/>
                <a:gd name="T17" fmla="*/ 2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 h="56">
                  <a:moveTo>
                    <a:pt x="0" y="26"/>
                  </a:moveTo>
                  <a:lnTo>
                    <a:pt x="62" y="24"/>
                  </a:lnTo>
                  <a:lnTo>
                    <a:pt x="61" y="1"/>
                  </a:lnTo>
                  <a:lnTo>
                    <a:pt x="69" y="0"/>
                  </a:lnTo>
                  <a:lnTo>
                    <a:pt x="71" y="55"/>
                  </a:lnTo>
                  <a:lnTo>
                    <a:pt x="63" y="56"/>
                  </a:lnTo>
                  <a:lnTo>
                    <a:pt x="62" y="32"/>
                  </a:lnTo>
                  <a:lnTo>
                    <a:pt x="0" y="35"/>
                  </a:lnTo>
                  <a:lnTo>
                    <a:pt x="0" y="26"/>
                  </a:lnTo>
                  <a:close/>
                </a:path>
              </a:pathLst>
            </a:custGeom>
            <a:grpFill/>
            <a:ln>
              <a:noFill/>
            </a:ln>
          </p:spPr>
          <p:txBody>
            <a:bodyPr anchor="ctr"/>
            <a:lstStyle/>
            <a:p>
              <a:pPr algn="ctr"/>
              <a:endParaRPr/>
            </a:p>
          </p:txBody>
        </p:sp>
        <p:sp>
          <p:nvSpPr>
            <p:cNvPr id="146" name="ïŝ1îḑe"/>
            <p:cNvSpPr/>
            <p:nvPr/>
          </p:nvSpPr>
          <p:spPr bwMode="auto">
            <a:xfrm>
              <a:off x="7186135" y="954059"/>
              <a:ext cx="98244" cy="83641"/>
            </a:xfrm>
            <a:custGeom>
              <a:avLst/>
              <a:gdLst>
                <a:gd name="T0" fmla="*/ 2 w 71"/>
                <a:gd name="T1" fmla="*/ 17 h 60"/>
                <a:gd name="T2" fmla="*/ 30 w 71"/>
                <a:gd name="T3" fmla="*/ 20 h 60"/>
                <a:gd name="T4" fmla="*/ 71 w 71"/>
                <a:gd name="T5" fmla="*/ 0 h 60"/>
                <a:gd name="T6" fmla="*/ 70 w 71"/>
                <a:gd name="T7" fmla="*/ 10 h 60"/>
                <a:gd name="T8" fmla="*/ 48 w 71"/>
                <a:gd name="T9" fmla="*/ 21 h 60"/>
                <a:gd name="T10" fmla="*/ 36 w 71"/>
                <a:gd name="T11" fmla="*/ 26 h 60"/>
                <a:gd name="T12" fmla="*/ 47 w 71"/>
                <a:gd name="T13" fmla="*/ 35 h 60"/>
                <a:gd name="T14" fmla="*/ 65 w 71"/>
                <a:gd name="T15" fmla="*/ 50 h 60"/>
                <a:gd name="T16" fmla="*/ 64 w 71"/>
                <a:gd name="T17" fmla="*/ 60 h 60"/>
                <a:gd name="T18" fmla="*/ 29 w 71"/>
                <a:gd name="T19" fmla="*/ 29 h 60"/>
                <a:gd name="T20" fmla="*/ 0 w 71"/>
                <a:gd name="T21" fmla="*/ 26 h 60"/>
                <a:gd name="T22" fmla="*/ 2 w 71"/>
                <a:gd name="T23" fmla="*/ 1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1" h="60">
                  <a:moveTo>
                    <a:pt x="2" y="17"/>
                  </a:moveTo>
                  <a:cubicBezTo>
                    <a:pt x="30" y="20"/>
                    <a:pt x="30" y="20"/>
                    <a:pt x="30" y="20"/>
                  </a:cubicBezTo>
                  <a:cubicBezTo>
                    <a:pt x="71" y="0"/>
                    <a:pt x="71" y="0"/>
                    <a:pt x="71" y="0"/>
                  </a:cubicBezTo>
                  <a:cubicBezTo>
                    <a:pt x="70" y="10"/>
                    <a:pt x="70" y="10"/>
                    <a:pt x="70" y="10"/>
                  </a:cubicBezTo>
                  <a:cubicBezTo>
                    <a:pt x="48" y="21"/>
                    <a:pt x="48" y="21"/>
                    <a:pt x="48" y="21"/>
                  </a:cubicBezTo>
                  <a:cubicBezTo>
                    <a:pt x="44" y="23"/>
                    <a:pt x="40" y="25"/>
                    <a:pt x="36" y="26"/>
                  </a:cubicBezTo>
                  <a:cubicBezTo>
                    <a:pt x="39" y="29"/>
                    <a:pt x="43" y="32"/>
                    <a:pt x="47" y="35"/>
                  </a:cubicBezTo>
                  <a:cubicBezTo>
                    <a:pt x="65" y="50"/>
                    <a:pt x="65" y="50"/>
                    <a:pt x="65" y="50"/>
                  </a:cubicBezTo>
                  <a:cubicBezTo>
                    <a:pt x="64" y="60"/>
                    <a:pt x="64" y="60"/>
                    <a:pt x="64" y="60"/>
                  </a:cubicBezTo>
                  <a:cubicBezTo>
                    <a:pt x="29" y="29"/>
                    <a:pt x="29" y="29"/>
                    <a:pt x="29" y="29"/>
                  </a:cubicBezTo>
                  <a:cubicBezTo>
                    <a:pt x="0" y="26"/>
                    <a:pt x="0" y="26"/>
                    <a:pt x="0" y="26"/>
                  </a:cubicBezTo>
                  <a:lnTo>
                    <a:pt x="2" y="17"/>
                  </a:lnTo>
                  <a:close/>
                </a:path>
              </a:pathLst>
            </a:custGeom>
            <a:grpFill/>
            <a:ln>
              <a:noFill/>
            </a:ln>
          </p:spPr>
          <p:txBody>
            <a:bodyPr anchor="ctr"/>
            <a:lstStyle/>
            <a:p>
              <a:pPr algn="ctr"/>
              <a:endParaRPr/>
            </a:p>
          </p:txBody>
        </p:sp>
        <p:sp>
          <p:nvSpPr>
            <p:cNvPr id="147" name="îṧlídê"/>
            <p:cNvSpPr/>
            <p:nvPr/>
          </p:nvSpPr>
          <p:spPr bwMode="auto">
            <a:xfrm>
              <a:off x="7033460" y="1262065"/>
              <a:ext cx="124795" cy="118158"/>
            </a:xfrm>
            <a:custGeom>
              <a:avLst/>
              <a:gdLst>
                <a:gd name="T0" fmla="*/ 89 w 89"/>
                <a:gd name="T1" fmla="*/ 69 h 84"/>
                <a:gd name="T2" fmla="*/ 81 w 89"/>
                <a:gd name="T3" fmla="*/ 68 h 84"/>
                <a:gd name="T4" fmla="*/ 77 w 89"/>
                <a:gd name="T5" fmla="*/ 65 h 84"/>
                <a:gd name="T6" fmla="*/ 12 w 89"/>
                <a:gd name="T7" fmla="*/ 12 h 84"/>
                <a:gd name="T8" fmla="*/ 8 w 89"/>
                <a:gd name="T9" fmla="*/ 4 h 84"/>
                <a:gd name="T10" fmla="*/ 2 w 89"/>
                <a:gd name="T11" fmla="*/ 9 h 84"/>
                <a:gd name="T12" fmla="*/ 0 w 89"/>
                <a:gd name="T13" fmla="*/ 14 h 84"/>
                <a:gd name="T14" fmla="*/ 8 w 89"/>
                <a:gd name="T15" fmla="*/ 16 h 84"/>
                <a:gd name="T16" fmla="*/ 73 w 89"/>
                <a:gd name="T17" fmla="*/ 71 h 84"/>
                <a:gd name="T18" fmla="*/ 78 w 89"/>
                <a:gd name="T19" fmla="*/ 80 h 84"/>
                <a:gd name="T20" fmla="*/ 89 w 89"/>
                <a:gd name="T21" fmla="*/ 6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 h="84">
                  <a:moveTo>
                    <a:pt x="89" y="69"/>
                  </a:moveTo>
                  <a:cubicBezTo>
                    <a:pt x="89" y="69"/>
                    <a:pt x="86" y="71"/>
                    <a:pt x="81" y="68"/>
                  </a:cubicBezTo>
                  <a:cubicBezTo>
                    <a:pt x="80" y="68"/>
                    <a:pt x="78" y="67"/>
                    <a:pt x="77" y="65"/>
                  </a:cubicBezTo>
                  <a:cubicBezTo>
                    <a:pt x="63" y="54"/>
                    <a:pt x="12" y="12"/>
                    <a:pt x="12" y="12"/>
                  </a:cubicBezTo>
                  <a:cubicBezTo>
                    <a:pt x="12" y="12"/>
                    <a:pt x="6" y="7"/>
                    <a:pt x="8" y="4"/>
                  </a:cubicBezTo>
                  <a:cubicBezTo>
                    <a:pt x="10" y="0"/>
                    <a:pt x="2" y="9"/>
                    <a:pt x="2" y="9"/>
                  </a:cubicBezTo>
                  <a:cubicBezTo>
                    <a:pt x="0" y="14"/>
                    <a:pt x="0" y="14"/>
                    <a:pt x="0" y="14"/>
                  </a:cubicBezTo>
                  <a:cubicBezTo>
                    <a:pt x="0" y="14"/>
                    <a:pt x="3" y="12"/>
                    <a:pt x="8" y="16"/>
                  </a:cubicBezTo>
                  <a:cubicBezTo>
                    <a:pt x="13" y="21"/>
                    <a:pt x="73" y="71"/>
                    <a:pt x="73" y="71"/>
                  </a:cubicBezTo>
                  <a:cubicBezTo>
                    <a:pt x="74" y="72"/>
                    <a:pt x="78" y="77"/>
                    <a:pt x="78" y="80"/>
                  </a:cubicBezTo>
                  <a:cubicBezTo>
                    <a:pt x="78" y="84"/>
                    <a:pt x="89" y="69"/>
                    <a:pt x="89" y="69"/>
                  </a:cubicBezTo>
                  <a:close/>
                </a:path>
              </a:pathLst>
            </a:custGeom>
            <a:grpFill/>
            <a:ln>
              <a:noFill/>
            </a:ln>
          </p:spPr>
          <p:txBody>
            <a:bodyPr anchor="ctr"/>
            <a:lstStyle/>
            <a:p>
              <a:pPr algn="ctr"/>
              <a:endParaRPr/>
            </a:p>
          </p:txBody>
        </p:sp>
        <p:sp>
          <p:nvSpPr>
            <p:cNvPr id="148" name="íšḻiďè"/>
            <p:cNvSpPr/>
            <p:nvPr/>
          </p:nvSpPr>
          <p:spPr bwMode="auto">
            <a:xfrm>
              <a:off x="5952780" y="1267375"/>
              <a:ext cx="127450" cy="111519"/>
            </a:xfrm>
            <a:custGeom>
              <a:avLst/>
              <a:gdLst>
                <a:gd name="T0" fmla="*/ 0 w 92"/>
                <a:gd name="T1" fmla="*/ 65 h 80"/>
                <a:gd name="T2" fmla="*/ 9 w 92"/>
                <a:gd name="T3" fmla="*/ 64 h 80"/>
                <a:gd name="T4" fmla="*/ 79 w 92"/>
                <a:gd name="T5" fmla="*/ 11 h 80"/>
                <a:gd name="T6" fmla="*/ 83 w 92"/>
                <a:gd name="T7" fmla="*/ 3 h 80"/>
                <a:gd name="T8" fmla="*/ 89 w 92"/>
                <a:gd name="T9" fmla="*/ 9 h 80"/>
                <a:gd name="T10" fmla="*/ 92 w 92"/>
                <a:gd name="T11" fmla="*/ 14 h 80"/>
                <a:gd name="T12" fmla="*/ 83 w 92"/>
                <a:gd name="T13" fmla="*/ 16 h 80"/>
                <a:gd name="T14" fmla="*/ 16 w 92"/>
                <a:gd name="T15" fmla="*/ 69 h 80"/>
                <a:gd name="T16" fmla="*/ 11 w 92"/>
                <a:gd name="T17" fmla="*/ 77 h 80"/>
                <a:gd name="T18" fmla="*/ 0 w 92"/>
                <a:gd name="T19" fmla="*/ 65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80">
                  <a:moveTo>
                    <a:pt x="0" y="65"/>
                  </a:moveTo>
                  <a:cubicBezTo>
                    <a:pt x="0" y="65"/>
                    <a:pt x="4" y="68"/>
                    <a:pt x="9" y="64"/>
                  </a:cubicBezTo>
                  <a:cubicBezTo>
                    <a:pt x="14" y="61"/>
                    <a:pt x="79" y="11"/>
                    <a:pt x="79" y="11"/>
                  </a:cubicBezTo>
                  <a:cubicBezTo>
                    <a:pt x="79" y="11"/>
                    <a:pt x="85" y="7"/>
                    <a:pt x="83" y="3"/>
                  </a:cubicBezTo>
                  <a:cubicBezTo>
                    <a:pt x="82" y="0"/>
                    <a:pt x="89" y="9"/>
                    <a:pt x="89" y="9"/>
                  </a:cubicBezTo>
                  <a:cubicBezTo>
                    <a:pt x="92" y="14"/>
                    <a:pt x="92" y="14"/>
                    <a:pt x="92" y="14"/>
                  </a:cubicBezTo>
                  <a:cubicBezTo>
                    <a:pt x="92" y="14"/>
                    <a:pt x="88" y="12"/>
                    <a:pt x="83" y="16"/>
                  </a:cubicBezTo>
                  <a:cubicBezTo>
                    <a:pt x="78" y="20"/>
                    <a:pt x="16" y="69"/>
                    <a:pt x="16" y="69"/>
                  </a:cubicBezTo>
                  <a:cubicBezTo>
                    <a:pt x="16" y="69"/>
                    <a:pt x="11" y="73"/>
                    <a:pt x="11" y="77"/>
                  </a:cubicBezTo>
                  <a:cubicBezTo>
                    <a:pt x="10" y="80"/>
                    <a:pt x="0" y="65"/>
                    <a:pt x="0" y="65"/>
                  </a:cubicBezTo>
                  <a:close/>
                </a:path>
              </a:pathLst>
            </a:custGeom>
            <a:grpFill/>
            <a:ln>
              <a:noFill/>
            </a:ln>
          </p:spPr>
          <p:txBody>
            <a:bodyPr anchor="ctr"/>
            <a:lstStyle/>
            <a:p>
              <a:pPr algn="ctr"/>
              <a:endParaRPr/>
            </a:p>
          </p:txBody>
        </p:sp>
      </p:grpSp>
      <p:grpSp>
        <p:nvGrpSpPr>
          <p:cNvPr id="4" name="组合 3"/>
          <p:cNvGrpSpPr/>
          <p:nvPr/>
        </p:nvGrpSpPr>
        <p:grpSpPr>
          <a:xfrm>
            <a:off x="1353508" y="2562522"/>
            <a:ext cx="2440388" cy="2686725"/>
            <a:chOff x="1410269" y="2407538"/>
            <a:chExt cx="2440388" cy="2686725"/>
          </a:xfrm>
        </p:grpSpPr>
        <p:sp>
          <p:nvSpPr>
            <p:cNvPr id="86" name="文本框 14"/>
            <p:cNvSpPr txBox="1"/>
            <p:nvPr/>
          </p:nvSpPr>
          <p:spPr>
            <a:xfrm>
              <a:off x="1477526" y="2407538"/>
              <a:ext cx="2305874" cy="120032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7200" b="1" dirty="0">
                  <a:solidFill>
                    <a:schemeClr val="bg1"/>
                  </a:solidFill>
                  <a:latin typeface="思源黑体 CN Medium" panose="020B0600000000000000" pitchFamily="34" charset="-122"/>
                  <a:ea typeface="思源黑体 CN Medium" panose="020B0600000000000000" pitchFamily="34" charset="-122"/>
                </a:rPr>
                <a:t>目 录</a:t>
              </a:r>
              <a:endParaRPr lang="en-US" altLang="zh-CN" sz="7200" b="1" dirty="0">
                <a:solidFill>
                  <a:schemeClr val="bg1"/>
                </a:solidFill>
                <a:latin typeface="思源黑体 CN Medium" panose="020B0600000000000000" pitchFamily="34" charset="-122"/>
                <a:ea typeface="思源黑体 CN Medium" panose="020B0600000000000000" pitchFamily="34" charset="-122"/>
              </a:endParaRPr>
            </a:p>
          </p:txBody>
        </p:sp>
        <p:sp>
          <p:nvSpPr>
            <p:cNvPr id="158" name="文本框 157"/>
            <p:cNvSpPr txBox="1"/>
            <p:nvPr/>
          </p:nvSpPr>
          <p:spPr>
            <a:xfrm>
              <a:off x="1410269" y="4509488"/>
              <a:ext cx="2440388" cy="58477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3200" dirty="0">
                  <a:solidFill>
                    <a:schemeClr val="bg1">
                      <a:alpha val="80000"/>
                    </a:schemeClr>
                  </a:solidFill>
                  <a:latin typeface="思源黑体 CN Light" panose="020B0300000000000000" pitchFamily="34" charset="-122"/>
                  <a:ea typeface="思源黑体 CN Light" panose="020B0300000000000000" pitchFamily="34" charset="-122"/>
                </a:rPr>
                <a:t>CONTENTS</a:t>
              </a:r>
            </a:p>
          </p:txBody>
        </p:sp>
      </p:grpSp>
      <p:sp>
        <p:nvSpPr>
          <p:cNvPr id="160" name="矩形 159"/>
          <p:cNvSpPr/>
          <p:nvPr>
            <p:custDataLst>
              <p:tags r:id="rId1"/>
            </p:custDataLst>
          </p:nvPr>
        </p:nvSpPr>
        <p:spPr>
          <a:xfrm>
            <a:off x="7088042" y="2618873"/>
            <a:ext cx="540603" cy="540603"/>
          </a:xfrm>
          <a:prstGeom prst="rect">
            <a:avLst/>
          </a:prstGeom>
          <a:noFill/>
          <a:ln>
            <a:solidFill>
              <a:srgbClr val="14378B">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161" name="文本框 29"/>
          <p:cNvSpPr txBox="1"/>
          <p:nvPr>
            <p:custDataLst>
              <p:tags r:id="rId2"/>
            </p:custDataLst>
          </p:nvPr>
        </p:nvSpPr>
        <p:spPr>
          <a:xfrm>
            <a:off x="7817389" y="2579446"/>
            <a:ext cx="2621280" cy="457200"/>
          </a:xfrm>
          <a:prstGeom prst="rect">
            <a:avLst/>
          </a:prstGeom>
          <a:noFill/>
        </p:spPr>
        <p:txBody>
          <a:bodyPr wrap="none" rtlCol="0">
            <a:spAutoFit/>
          </a:bodyPr>
          <a:lstStyle/>
          <a:p>
            <a:pPr algn="l"/>
            <a:r>
              <a:rPr lang="zh-CN" altLang="en-US" sz="2400" dirty="0">
                <a:solidFill>
                  <a:schemeClr val="tx1">
                    <a:lumMod val="85000"/>
                    <a:lumOff val="15000"/>
                  </a:schemeClr>
                </a:solidFill>
                <a:latin typeface="思源黑体 CN Bold" panose="020B0800000000000000" pitchFamily="34" charset="-122"/>
                <a:ea typeface="思源黑体 CN Bold" panose="020B0800000000000000" pitchFamily="34" charset="-122"/>
              </a:rPr>
              <a:t>核心模块实现细节</a:t>
            </a:r>
          </a:p>
        </p:txBody>
      </p:sp>
      <p:sp>
        <p:nvSpPr>
          <p:cNvPr id="162" name="矩形 30"/>
          <p:cNvSpPr/>
          <p:nvPr>
            <p:custDataLst>
              <p:tags r:id="rId3"/>
            </p:custDataLst>
          </p:nvPr>
        </p:nvSpPr>
        <p:spPr>
          <a:xfrm>
            <a:off x="7825009" y="2923621"/>
            <a:ext cx="2273166" cy="553085"/>
          </a:xfrm>
          <a:prstGeom prst="rect">
            <a:avLst/>
          </a:prstGeom>
        </p:spPr>
        <p:txBody>
          <a:bodyPr wrap="square">
            <a:spAutoFit/>
          </a:bodyPr>
          <a:lstStyle/>
          <a:p>
            <a:r>
              <a:rPr lang="en-US" altLang="zh-CN" sz="1000" dirty="0">
                <a:solidFill>
                  <a:schemeClr val="tx1">
                    <a:lumMod val="65000"/>
                    <a:lumOff val="35000"/>
                  </a:schemeClr>
                </a:solidFill>
                <a:latin typeface="思源黑体 CN Light" panose="020B0300000000000000" pitchFamily="34" charset="-122"/>
                <a:ea typeface="思源黑体 CN Light" panose="020B0300000000000000" pitchFamily="34" charset="-122"/>
              </a:rPr>
              <a:t>Work plan</a:t>
            </a:r>
          </a:p>
          <a:p>
            <a:endParaRPr lang="en-US" altLang="zh-CN" sz="1000" dirty="0">
              <a:solidFill>
                <a:schemeClr val="tx1">
                  <a:lumMod val="65000"/>
                  <a:lumOff val="35000"/>
                </a:schemeClr>
              </a:solidFill>
              <a:latin typeface="思源黑体 CN Light" panose="020B0300000000000000" pitchFamily="34" charset="-122"/>
              <a:ea typeface="思源黑体 CN Light" panose="020B0300000000000000" pitchFamily="34" charset="-122"/>
            </a:endParaRPr>
          </a:p>
          <a:p>
            <a:endParaRPr lang="en-US" altLang="zh-CN" sz="1000" dirty="0">
              <a:solidFill>
                <a:schemeClr val="tx1">
                  <a:lumMod val="65000"/>
                  <a:lumOff val="35000"/>
                </a:schemeClr>
              </a:solidFill>
              <a:latin typeface="思源黑体 CN Light" panose="020B0300000000000000" pitchFamily="34" charset="-122"/>
              <a:ea typeface="思源黑体 CN Light" panose="020B0300000000000000" pitchFamily="34" charset="-122"/>
            </a:endParaRPr>
          </a:p>
        </p:txBody>
      </p:sp>
      <p:sp>
        <p:nvSpPr>
          <p:cNvPr id="163" name="Freeform: Shape 53"/>
          <p:cNvSpPr/>
          <p:nvPr>
            <p:custDataLst>
              <p:tags r:id="rId4"/>
            </p:custDataLst>
          </p:nvPr>
        </p:nvSpPr>
        <p:spPr>
          <a:xfrm>
            <a:off x="7276336" y="2780313"/>
            <a:ext cx="181003" cy="250121"/>
          </a:xfrm>
          <a:custGeom>
            <a:avLst/>
            <a:gdLst/>
            <a:ahLst/>
            <a:cxnLst>
              <a:cxn ang="0">
                <a:pos x="wd2" y="hd2"/>
              </a:cxn>
              <a:cxn ang="5400000">
                <a:pos x="wd2" y="hd2"/>
              </a:cxn>
              <a:cxn ang="10800000">
                <a:pos x="wd2" y="hd2"/>
              </a:cxn>
              <a:cxn ang="16200000">
                <a:pos x="wd2" y="hd2"/>
              </a:cxn>
            </a:cxnLst>
            <a:rect l="0" t="0" r="r" b="b"/>
            <a:pathLst>
              <a:path w="21565" h="21086" extrusionOk="0">
                <a:moveTo>
                  <a:pt x="21023" y="5250"/>
                </a:moveTo>
                <a:lnTo>
                  <a:pt x="7163" y="195"/>
                </a:lnTo>
                <a:cubicBezTo>
                  <a:pt x="5264" y="-514"/>
                  <a:pt x="1521" y="853"/>
                  <a:pt x="445" y="2057"/>
                </a:cubicBezTo>
                <a:cubicBezTo>
                  <a:pt x="-35" y="2595"/>
                  <a:pt x="0" y="2983"/>
                  <a:pt x="0" y="3203"/>
                </a:cubicBezTo>
                <a:lnTo>
                  <a:pt x="173" y="14619"/>
                </a:lnTo>
                <a:cubicBezTo>
                  <a:pt x="184" y="14862"/>
                  <a:pt x="614" y="15188"/>
                  <a:pt x="983" y="15348"/>
                </a:cubicBezTo>
                <a:cubicBezTo>
                  <a:pt x="1753" y="15682"/>
                  <a:pt x="13399" y="20826"/>
                  <a:pt x="13729" y="20972"/>
                </a:cubicBezTo>
                <a:cubicBezTo>
                  <a:pt x="13905" y="21051"/>
                  <a:pt x="14115" y="21086"/>
                  <a:pt x="14322" y="21086"/>
                </a:cubicBezTo>
                <a:cubicBezTo>
                  <a:pt x="14499" y="21086"/>
                  <a:pt x="14675" y="21058"/>
                  <a:pt x="14834" y="21002"/>
                </a:cubicBezTo>
                <a:cubicBezTo>
                  <a:pt x="15185" y="20881"/>
                  <a:pt x="15404" y="20645"/>
                  <a:pt x="15404" y="20388"/>
                </a:cubicBezTo>
                <a:lnTo>
                  <a:pt x="15404" y="8397"/>
                </a:lnTo>
                <a:cubicBezTo>
                  <a:pt x="15404" y="8148"/>
                  <a:pt x="15198" y="7917"/>
                  <a:pt x="14862" y="7792"/>
                </a:cubicBezTo>
                <a:lnTo>
                  <a:pt x="2263" y="2817"/>
                </a:lnTo>
                <a:cubicBezTo>
                  <a:pt x="2408" y="2620"/>
                  <a:pt x="2968" y="2205"/>
                  <a:pt x="3997" y="1825"/>
                </a:cubicBezTo>
                <a:cubicBezTo>
                  <a:pt x="5082" y="1422"/>
                  <a:pt x="5896" y="1574"/>
                  <a:pt x="6082" y="1625"/>
                </a:cubicBezTo>
                <a:cubicBezTo>
                  <a:pt x="6082" y="1625"/>
                  <a:pt x="18173" y="6203"/>
                  <a:pt x="18544" y="6339"/>
                </a:cubicBezTo>
                <a:cubicBezTo>
                  <a:pt x="18911" y="6476"/>
                  <a:pt x="18918" y="6495"/>
                  <a:pt x="18918" y="6729"/>
                </a:cubicBezTo>
                <a:cubicBezTo>
                  <a:pt x="18918" y="6961"/>
                  <a:pt x="18918" y="18107"/>
                  <a:pt x="18918" y="18107"/>
                </a:cubicBezTo>
                <a:cubicBezTo>
                  <a:pt x="18918" y="18674"/>
                  <a:pt x="19733" y="18906"/>
                  <a:pt x="20330" y="18906"/>
                </a:cubicBezTo>
                <a:cubicBezTo>
                  <a:pt x="20927" y="18906"/>
                  <a:pt x="21565" y="18493"/>
                  <a:pt x="21565" y="18107"/>
                </a:cubicBezTo>
                <a:lnTo>
                  <a:pt x="21565" y="5855"/>
                </a:lnTo>
                <a:cubicBezTo>
                  <a:pt x="21565" y="5605"/>
                  <a:pt x="21357" y="5375"/>
                  <a:pt x="21023" y="5250"/>
                </a:cubicBezTo>
                <a:close/>
              </a:path>
            </a:pathLst>
          </a:custGeom>
          <a:solidFill>
            <a:srgbClr val="14378B"/>
          </a:solidFill>
          <a:ln w="12700">
            <a:miter lim="400000"/>
          </a:ln>
        </p:spPr>
        <p:txBody>
          <a:bodyPr anchor="ctr"/>
          <a:lstStyle/>
          <a:p>
            <a:pPr algn="ctr"/>
            <a:endParaRPr>
              <a:solidFill>
                <a:schemeClr val="tx1">
                  <a:lumMod val="65000"/>
                  <a:lumOff val="35000"/>
                </a:schemeClr>
              </a:solidFill>
            </a:endParaRPr>
          </a:p>
        </p:txBody>
      </p:sp>
      <p:sp>
        <p:nvSpPr>
          <p:cNvPr id="164" name="矩形 163"/>
          <p:cNvSpPr/>
          <p:nvPr>
            <p:custDataLst>
              <p:tags r:id="rId5"/>
            </p:custDataLst>
          </p:nvPr>
        </p:nvSpPr>
        <p:spPr>
          <a:xfrm>
            <a:off x="7088042" y="1490028"/>
            <a:ext cx="540603" cy="540603"/>
          </a:xfrm>
          <a:prstGeom prst="rect">
            <a:avLst/>
          </a:prstGeom>
          <a:noFill/>
          <a:ln>
            <a:solidFill>
              <a:srgbClr val="14378B">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166" name="矩形 165"/>
          <p:cNvSpPr/>
          <p:nvPr>
            <p:custDataLst>
              <p:tags r:id="rId6"/>
            </p:custDataLst>
          </p:nvPr>
        </p:nvSpPr>
        <p:spPr>
          <a:xfrm>
            <a:off x="7825009" y="1814984"/>
            <a:ext cx="2840800" cy="398780"/>
          </a:xfrm>
          <a:prstGeom prst="rect">
            <a:avLst/>
          </a:prstGeom>
        </p:spPr>
        <p:txBody>
          <a:bodyPr wrap="square">
            <a:spAutoFit/>
          </a:bodyPr>
          <a:lstStyle/>
          <a:p>
            <a:r>
              <a:rPr lang="en-US" altLang="zh-CN" sz="1000" dirty="0">
                <a:solidFill>
                  <a:schemeClr val="tx1">
                    <a:lumMod val="65000"/>
                    <a:lumOff val="35000"/>
                  </a:schemeClr>
                </a:solidFill>
                <a:latin typeface="思源黑体 CN Light" panose="020B0300000000000000" pitchFamily="34" charset="-122"/>
                <a:ea typeface="思源黑体 CN Light" panose="020B0300000000000000" pitchFamily="34" charset="-122"/>
              </a:rPr>
              <a:t>Introduction to the topic and </a:t>
            </a:r>
            <a:r>
              <a:rPr lang="en-US" altLang="zh-CN" sz="1000" dirty="0">
                <a:solidFill>
                  <a:schemeClr val="tx1">
                    <a:lumMod val="65000"/>
                    <a:lumOff val="35000"/>
                  </a:schemeClr>
                </a:solidFill>
                <a:latin typeface="思源黑体 CN Light" panose="020B0300000000000000" pitchFamily="34" charset="-122"/>
                <a:ea typeface="思源黑体 CN Light" panose="020B0300000000000000" pitchFamily="34" charset="-122"/>
                <a:sym typeface="+mn-ea"/>
              </a:rPr>
              <a:t>Work plan</a:t>
            </a:r>
            <a:endParaRPr lang="en-US" altLang="zh-CN" sz="1000" dirty="0">
              <a:solidFill>
                <a:schemeClr val="tx1">
                  <a:lumMod val="65000"/>
                  <a:lumOff val="35000"/>
                </a:schemeClr>
              </a:solidFill>
              <a:latin typeface="思源黑体 CN Light" panose="020B0300000000000000" pitchFamily="34" charset="-122"/>
              <a:ea typeface="思源黑体 CN Light" panose="020B0300000000000000" pitchFamily="34" charset="-122"/>
            </a:endParaRPr>
          </a:p>
          <a:p>
            <a:endParaRPr lang="en-US" altLang="zh-CN" sz="1000" dirty="0">
              <a:solidFill>
                <a:schemeClr val="tx1">
                  <a:lumMod val="65000"/>
                  <a:lumOff val="35000"/>
                </a:schemeClr>
              </a:solidFill>
              <a:latin typeface="思源黑体 CN Light" panose="020B0300000000000000" pitchFamily="34" charset="-122"/>
              <a:ea typeface="思源黑体 CN Light" panose="020B0300000000000000" pitchFamily="34" charset="-122"/>
            </a:endParaRPr>
          </a:p>
        </p:txBody>
      </p:sp>
      <p:sp>
        <p:nvSpPr>
          <p:cNvPr id="167" name="Freeform: Shape 54"/>
          <p:cNvSpPr/>
          <p:nvPr>
            <p:custDataLst>
              <p:tags r:id="rId7"/>
            </p:custDataLst>
          </p:nvPr>
        </p:nvSpPr>
        <p:spPr>
          <a:xfrm>
            <a:off x="7249692" y="1654307"/>
            <a:ext cx="233965" cy="177812"/>
          </a:xfrm>
          <a:custGeom>
            <a:avLst/>
            <a:gdLst/>
            <a:ahLst/>
            <a:cxnLst>
              <a:cxn ang="0">
                <a:pos x="wd2" y="hd2"/>
              </a:cxn>
              <a:cxn ang="5400000">
                <a:pos x="wd2" y="hd2"/>
              </a:cxn>
              <a:cxn ang="10800000">
                <a:pos x="wd2" y="hd2"/>
              </a:cxn>
              <a:cxn ang="16200000">
                <a:pos x="wd2" y="hd2"/>
              </a:cxn>
            </a:cxnLst>
            <a:rect l="0" t="0" r="r" b="b"/>
            <a:pathLst>
              <a:path w="21254" h="21471" extrusionOk="0">
                <a:moveTo>
                  <a:pt x="18030" y="19454"/>
                </a:moveTo>
                <a:cubicBezTo>
                  <a:pt x="17963" y="19996"/>
                  <a:pt x="19394" y="20889"/>
                  <a:pt x="19531" y="19301"/>
                </a:cubicBezTo>
                <a:cubicBezTo>
                  <a:pt x="20145" y="12136"/>
                  <a:pt x="19088" y="10075"/>
                  <a:pt x="19088" y="10075"/>
                </a:cubicBezTo>
                <a:lnTo>
                  <a:pt x="17606" y="11177"/>
                </a:lnTo>
                <a:cubicBezTo>
                  <a:pt x="17606" y="11177"/>
                  <a:pt x="18863" y="12767"/>
                  <a:pt x="18030" y="19454"/>
                </a:cubicBezTo>
                <a:close/>
                <a:moveTo>
                  <a:pt x="20733" y="6972"/>
                </a:moveTo>
                <a:lnTo>
                  <a:pt x="11887" y="388"/>
                </a:lnTo>
                <a:cubicBezTo>
                  <a:pt x="11194" y="-129"/>
                  <a:pt x="10060" y="-129"/>
                  <a:pt x="9367" y="388"/>
                </a:cubicBezTo>
                <a:lnTo>
                  <a:pt x="519" y="6972"/>
                </a:lnTo>
                <a:cubicBezTo>
                  <a:pt x="-173" y="7489"/>
                  <a:pt x="-173" y="8333"/>
                  <a:pt x="519" y="8848"/>
                </a:cubicBezTo>
                <a:lnTo>
                  <a:pt x="9367" y="15434"/>
                </a:lnTo>
                <a:cubicBezTo>
                  <a:pt x="10060" y="15950"/>
                  <a:pt x="11194" y="15950"/>
                  <a:pt x="11887" y="15434"/>
                </a:cubicBezTo>
                <a:lnTo>
                  <a:pt x="17606" y="11177"/>
                </a:lnTo>
                <a:lnTo>
                  <a:pt x="11405" y="9246"/>
                </a:lnTo>
                <a:cubicBezTo>
                  <a:pt x="11166" y="9325"/>
                  <a:pt x="10902" y="9369"/>
                  <a:pt x="10627" y="9369"/>
                </a:cubicBezTo>
                <a:cubicBezTo>
                  <a:pt x="9510" y="9369"/>
                  <a:pt x="8604" y="8653"/>
                  <a:pt x="8604" y="7770"/>
                </a:cubicBezTo>
                <a:cubicBezTo>
                  <a:pt x="8604" y="6886"/>
                  <a:pt x="9510" y="6170"/>
                  <a:pt x="10627" y="6170"/>
                </a:cubicBezTo>
                <a:cubicBezTo>
                  <a:pt x="11495" y="6170"/>
                  <a:pt x="12232" y="6603"/>
                  <a:pt x="12520" y="7209"/>
                </a:cubicBezTo>
                <a:lnTo>
                  <a:pt x="19088" y="10075"/>
                </a:lnTo>
                <a:lnTo>
                  <a:pt x="20733" y="8848"/>
                </a:lnTo>
                <a:cubicBezTo>
                  <a:pt x="21427" y="8333"/>
                  <a:pt x="21427" y="7489"/>
                  <a:pt x="20733" y="6972"/>
                </a:cubicBezTo>
                <a:close/>
                <a:moveTo>
                  <a:pt x="3508" y="13898"/>
                </a:moveTo>
                <a:cubicBezTo>
                  <a:pt x="4002" y="16554"/>
                  <a:pt x="4628" y="17714"/>
                  <a:pt x="6720" y="18930"/>
                </a:cubicBezTo>
                <a:cubicBezTo>
                  <a:pt x="8812" y="20144"/>
                  <a:pt x="9807" y="21471"/>
                  <a:pt x="10627" y="21471"/>
                </a:cubicBezTo>
                <a:cubicBezTo>
                  <a:pt x="11447" y="21471"/>
                  <a:pt x="12378" y="20309"/>
                  <a:pt x="14470" y="19093"/>
                </a:cubicBezTo>
                <a:cubicBezTo>
                  <a:pt x="16562" y="17877"/>
                  <a:pt x="16004" y="17508"/>
                  <a:pt x="16497" y="14853"/>
                </a:cubicBezTo>
                <a:lnTo>
                  <a:pt x="10627" y="18646"/>
                </a:lnTo>
                <a:cubicBezTo>
                  <a:pt x="10627" y="18646"/>
                  <a:pt x="3508" y="13898"/>
                  <a:pt x="3508" y="13898"/>
                </a:cubicBezTo>
                <a:close/>
              </a:path>
            </a:pathLst>
          </a:custGeom>
          <a:solidFill>
            <a:srgbClr val="14378B"/>
          </a:solidFill>
          <a:ln w="12700">
            <a:miter lim="400000"/>
          </a:ln>
        </p:spPr>
        <p:txBody>
          <a:bodyPr anchor="ctr"/>
          <a:lstStyle/>
          <a:p>
            <a:pPr algn="ctr"/>
            <a:endParaRPr>
              <a:solidFill>
                <a:schemeClr val="tx1">
                  <a:lumMod val="65000"/>
                  <a:lumOff val="35000"/>
                </a:schemeClr>
              </a:solidFill>
            </a:endParaRPr>
          </a:p>
        </p:txBody>
      </p:sp>
      <p:sp>
        <p:nvSpPr>
          <p:cNvPr id="172" name="矩形 171"/>
          <p:cNvSpPr/>
          <p:nvPr>
            <p:custDataLst>
              <p:tags r:id="rId8"/>
            </p:custDataLst>
          </p:nvPr>
        </p:nvSpPr>
        <p:spPr>
          <a:xfrm>
            <a:off x="7088042" y="3717406"/>
            <a:ext cx="540603" cy="540603"/>
          </a:xfrm>
          <a:prstGeom prst="rect">
            <a:avLst/>
          </a:prstGeom>
          <a:noFill/>
          <a:ln>
            <a:solidFill>
              <a:srgbClr val="14378B">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173" name="文本框 23"/>
          <p:cNvSpPr txBox="1"/>
          <p:nvPr>
            <p:custDataLst>
              <p:tags r:id="rId9"/>
            </p:custDataLst>
          </p:nvPr>
        </p:nvSpPr>
        <p:spPr>
          <a:xfrm>
            <a:off x="7839614" y="3724278"/>
            <a:ext cx="2926080" cy="457200"/>
          </a:xfrm>
          <a:prstGeom prst="rect">
            <a:avLst/>
          </a:prstGeom>
          <a:noFill/>
        </p:spPr>
        <p:txBody>
          <a:bodyPr wrap="square" rtlCol="0">
            <a:spAutoFit/>
          </a:bodyPr>
          <a:lstStyle/>
          <a:p>
            <a:pPr algn="l"/>
            <a:r>
              <a:rPr lang="zh-CN" altLang="en-US" sz="2400" dirty="0">
                <a:solidFill>
                  <a:schemeClr val="tx1">
                    <a:lumMod val="85000"/>
                    <a:lumOff val="15000"/>
                  </a:schemeClr>
                </a:solidFill>
                <a:latin typeface="思源黑体 CN Bold" panose="020B0800000000000000" pitchFamily="34" charset="-122"/>
                <a:ea typeface="思源黑体 CN Bold" panose="020B0800000000000000" pitchFamily="34" charset="-122"/>
              </a:rPr>
              <a:t>测试程序与验证结果</a:t>
            </a:r>
          </a:p>
        </p:txBody>
      </p:sp>
      <p:sp>
        <p:nvSpPr>
          <p:cNvPr id="174" name="矩形 24"/>
          <p:cNvSpPr/>
          <p:nvPr>
            <p:custDataLst>
              <p:tags r:id="rId10"/>
            </p:custDataLst>
          </p:nvPr>
        </p:nvSpPr>
        <p:spPr>
          <a:xfrm>
            <a:off x="7825009" y="4032258"/>
            <a:ext cx="2273166" cy="398780"/>
          </a:xfrm>
          <a:prstGeom prst="rect">
            <a:avLst/>
          </a:prstGeom>
        </p:spPr>
        <p:txBody>
          <a:bodyPr wrap="square">
            <a:spAutoFit/>
          </a:bodyPr>
          <a:lstStyle/>
          <a:p>
            <a:r>
              <a:rPr lang="en-US" altLang="zh-CN" sz="1000" dirty="0">
                <a:solidFill>
                  <a:schemeClr val="tx1">
                    <a:lumMod val="65000"/>
                    <a:lumOff val="35000"/>
                  </a:schemeClr>
                </a:solidFill>
                <a:latin typeface="思源黑体 CN Light" panose="020B0300000000000000" pitchFamily="34" charset="-122"/>
                <a:ea typeface="思源黑体 CN Light" panose="020B0300000000000000" pitchFamily="34" charset="-122"/>
              </a:rPr>
              <a:t>Research Methods and Processes</a:t>
            </a:r>
          </a:p>
          <a:p>
            <a:endParaRPr lang="en-US" altLang="zh-CN" sz="1000" dirty="0">
              <a:solidFill>
                <a:schemeClr val="tx1">
                  <a:lumMod val="65000"/>
                  <a:lumOff val="35000"/>
                </a:schemeClr>
              </a:solidFill>
              <a:latin typeface="思源黑体 CN Light" panose="020B0300000000000000" pitchFamily="34" charset="-122"/>
              <a:ea typeface="思源黑体 CN Light" panose="020B0300000000000000" pitchFamily="34" charset="-122"/>
            </a:endParaRPr>
          </a:p>
        </p:txBody>
      </p:sp>
      <p:sp>
        <p:nvSpPr>
          <p:cNvPr id="175" name="Freeform 328"/>
          <p:cNvSpPr>
            <a:spLocks noEditPoints="1"/>
          </p:cNvSpPr>
          <p:nvPr>
            <p:custDataLst>
              <p:tags r:id="rId11"/>
            </p:custDataLst>
          </p:nvPr>
        </p:nvSpPr>
        <p:spPr bwMode="auto">
          <a:xfrm>
            <a:off x="7254098" y="3873362"/>
            <a:ext cx="217527" cy="255596"/>
          </a:xfrm>
          <a:custGeom>
            <a:avLst/>
            <a:gdLst>
              <a:gd name="T0" fmla="*/ 32 w 160"/>
              <a:gd name="T1" fmla="*/ 111 h 188"/>
              <a:gd name="T2" fmla="*/ 46 w 160"/>
              <a:gd name="T3" fmla="*/ 111 h 188"/>
              <a:gd name="T4" fmla="*/ 39 w 160"/>
              <a:gd name="T5" fmla="*/ 134 h 188"/>
              <a:gd name="T6" fmla="*/ 32 w 160"/>
              <a:gd name="T7" fmla="*/ 141 h 188"/>
              <a:gd name="T8" fmla="*/ 46 w 160"/>
              <a:gd name="T9" fmla="*/ 141 h 188"/>
              <a:gd name="T10" fmla="*/ 39 w 160"/>
              <a:gd name="T11" fmla="*/ 74 h 188"/>
              <a:gd name="T12" fmla="*/ 32 w 160"/>
              <a:gd name="T13" fmla="*/ 81 h 188"/>
              <a:gd name="T14" fmla="*/ 46 w 160"/>
              <a:gd name="T15" fmla="*/ 81 h 188"/>
              <a:gd name="T16" fmla="*/ 121 w 160"/>
              <a:gd name="T17" fmla="*/ 77 h 188"/>
              <a:gd name="T18" fmla="*/ 60 w 160"/>
              <a:gd name="T19" fmla="*/ 77 h 188"/>
              <a:gd name="T20" fmla="*/ 60 w 160"/>
              <a:gd name="T21" fmla="*/ 86 h 188"/>
              <a:gd name="T22" fmla="*/ 126 w 160"/>
              <a:gd name="T23" fmla="*/ 81 h 188"/>
              <a:gd name="T24" fmla="*/ 153 w 160"/>
              <a:gd name="T25" fmla="*/ 30 h 188"/>
              <a:gd name="T26" fmla="*/ 134 w 160"/>
              <a:gd name="T27" fmla="*/ 30 h 188"/>
              <a:gd name="T28" fmla="*/ 130 w 160"/>
              <a:gd name="T29" fmla="*/ 22 h 188"/>
              <a:gd name="T30" fmla="*/ 100 w 160"/>
              <a:gd name="T31" fmla="*/ 9 h 188"/>
              <a:gd name="T32" fmla="*/ 80 w 160"/>
              <a:gd name="T33" fmla="*/ 0 h 188"/>
              <a:gd name="T34" fmla="*/ 53 w 160"/>
              <a:gd name="T35" fmla="*/ 22 h 188"/>
              <a:gd name="T36" fmla="*/ 27 w 160"/>
              <a:gd name="T37" fmla="*/ 26 h 188"/>
              <a:gd name="T38" fmla="*/ 7 w 160"/>
              <a:gd name="T39" fmla="*/ 30 h 188"/>
              <a:gd name="T40" fmla="*/ 0 w 160"/>
              <a:gd name="T41" fmla="*/ 181 h 188"/>
              <a:gd name="T42" fmla="*/ 153 w 160"/>
              <a:gd name="T43" fmla="*/ 188 h 188"/>
              <a:gd name="T44" fmla="*/ 160 w 160"/>
              <a:gd name="T45" fmla="*/ 37 h 188"/>
              <a:gd name="T46" fmla="*/ 67 w 160"/>
              <a:gd name="T47" fmla="*/ 15 h 188"/>
              <a:gd name="T48" fmla="*/ 80 w 160"/>
              <a:gd name="T49" fmla="*/ 9 h 188"/>
              <a:gd name="T50" fmla="*/ 94 w 160"/>
              <a:gd name="T51" fmla="*/ 15 h 188"/>
              <a:gd name="T52" fmla="*/ 62 w 160"/>
              <a:gd name="T53" fmla="*/ 22 h 188"/>
              <a:gd name="T54" fmla="*/ 35 w 160"/>
              <a:gd name="T55" fmla="*/ 30 h 188"/>
              <a:gd name="T56" fmla="*/ 126 w 160"/>
              <a:gd name="T57" fmla="*/ 30 h 188"/>
              <a:gd name="T58" fmla="*/ 35 w 160"/>
              <a:gd name="T59" fmla="*/ 43 h 188"/>
              <a:gd name="T60" fmla="*/ 146 w 160"/>
              <a:gd name="T61" fmla="*/ 174 h 188"/>
              <a:gd name="T62" fmla="*/ 14 w 160"/>
              <a:gd name="T63" fmla="*/ 174 h 188"/>
              <a:gd name="T64" fmla="*/ 27 w 160"/>
              <a:gd name="T65" fmla="*/ 44 h 188"/>
              <a:gd name="T66" fmla="*/ 31 w 160"/>
              <a:gd name="T67" fmla="*/ 52 h 188"/>
              <a:gd name="T68" fmla="*/ 134 w 160"/>
              <a:gd name="T69" fmla="*/ 48 h 188"/>
              <a:gd name="T70" fmla="*/ 146 w 160"/>
              <a:gd name="T71" fmla="*/ 44 h 188"/>
              <a:gd name="T72" fmla="*/ 121 w 160"/>
              <a:gd name="T73" fmla="*/ 137 h 188"/>
              <a:gd name="T74" fmla="*/ 60 w 160"/>
              <a:gd name="T75" fmla="*/ 137 h 188"/>
              <a:gd name="T76" fmla="*/ 60 w 160"/>
              <a:gd name="T77" fmla="*/ 145 h 188"/>
              <a:gd name="T78" fmla="*/ 126 w 160"/>
              <a:gd name="T79" fmla="*/ 141 h 188"/>
              <a:gd name="T80" fmla="*/ 121 w 160"/>
              <a:gd name="T81" fmla="*/ 107 h 188"/>
              <a:gd name="T82" fmla="*/ 60 w 160"/>
              <a:gd name="T83" fmla="*/ 107 h 188"/>
              <a:gd name="T84" fmla="*/ 60 w 160"/>
              <a:gd name="T85" fmla="*/ 115 h 188"/>
              <a:gd name="T86" fmla="*/ 126 w 160"/>
              <a:gd name="T87" fmla="*/ 111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60" h="188">
                <a:moveTo>
                  <a:pt x="39" y="104"/>
                </a:moveTo>
                <a:cubicBezTo>
                  <a:pt x="35" y="104"/>
                  <a:pt x="32" y="107"/>
                  <a:pt x="32" y="111"/>
                </a:cubicBezTo>
                <a:cubicBezTo>
                  <a:pt x="32" y="115"/>
                  <a:pt x="35" y="118"/>
                  <a:pt x="39" y="118"/>
                </a:cubicBezTo>
                <a:cubicBezTo>
                  <a:pt x="43" y="118"/>
                  <a:pt x="46" y="115"/>
                  <a:pt x="46" y="111"/>
                </a:cubicBezTo>
                <a:cubicBezTo>
                  <a:pt x="46" y="107"/>
                  <a:pt x="43" y="104"/>
                  <a:pt x="39" y="104"/>
                </a:cubicBezTo>
                <a:close/>
                <a:moveTo>
                  <a:pt x="39" y="134"/>
                </a:moveTo>
                <a:cubicBezTo>
                  <a:pt x="39" y="134"/>
                  <a:pt x="39" y="134"/>
                  <a:pt x="39" y="134"/>
                </a:cubicBezTo>
                <a:cubicBezTo>
                  <a:pt x="35" y="134"/>
                  <a:pt x="32" y="137"/>
                  <a:pt x="32" y="141"/>
                </a:cubicBezTo>
                <a:cubicBezTo>
                  <a:pt x="32" y="145"/>
                  <a:pt x="35" y="148"/>
                  <a:pt x="39" y="148"/>
                </a:cubicBezTo>
                <a:cubicBezTo>
                  <a:pt x="43" y="148"/>
                  <a:pt x="46" y="145"/>
                  <a:pt x="46" y="141"/>
                </a:cubicBezTo>
                <a:cubicBezTo>
                  <a:pt x="46" y="137"/>
                  <a:pt x="43" y="134"/>
                  <a:pt x="39" y="134"/>
                </a:cubicBezTo>
                <a:close/>
                <a:moveTo>
                  <a:pt x="39" y="74"/>
                </a:moveTo>
                <a:cubicBezTo>
                  <a:pt x="39" y="74"/>
                  <a:pt x="39" y="74"/>
                  <a:pt x="39" y="74"/>
                </a:cubicBezTo>
                <a:cubicBezTo>
                  <a:pt x="35" y="74"/>
                  <a:pt x="32" y="77"/>
                  <a:pt x="32" y="81"/>
                </a:cubicBezTo>
                <a:cubicBezTo>
                  <a:pt x="32" y="85"/>
                  <a:pt x="35" y="88"/>
                  <a:pt x="39" y="88"/>
                </a:cubicBezTo>
                <a:cubicBezTo>
                  <a:pt x="43" y="88"/>
                  <a:pt x="46" y="85"/>
                  <a:pt x="46" y="81"/>
                </a:cubicBezTo>
                <a:cubicBezTo>
                  <a:pt x="46" y="77"/>
                  <a:pt x="43" y="74"/>
                  <a:pt x="39" y="74"/>
                </a:cubicBezTo>
                <a:close/>
                <a:moveTo>
                  <a:pt x="121" y="77"/>
                </a:moveTo>
                <a:cubicBezTo>
                  <a:pt x="121" y="77"/>
                  <a:pt x="121" y="77"/>
                  <a:pt x="121" y="77"/>
                </a:cubicBezTo>
                <a:cubicBezTo>
                  <a:pt x="60" y="77"/>
                  <a:pt x="60" y="77"/>
                  <a:pt x="60" y="77"/>
                </a:cubicBezTo>
                <a:cubicBezTo>
                  <a:pt x="58" y="77"/>
                  <a:pt x="56" y="79"/>
                  <a:pt x="56" y="81"/>
                </a:cubicBezTo>
                <a:cubicBezTo>
                  <a:pt x="56" y="84"/>
                  <a:pt x="58" y="86"/>
                  <a:pt x="60" y="86"/>
                </a:cubicBezTo>
                <a:cubicBezTo>
                  <a:pt x="121" y="86"/>
                  <a:pt x="121" y="86"/>
                  <a:pt x="121" y="86"/>
                </a:cubicBezTo>
                <a:cubicBezTo>
                  <a:pt x="124" y="86"/>
                  <a:pt x="126" y="84"/>
                  <a:pt x="126" y="81"/>
                </a:cubicBezTo>
                <a:cubicBezTo>
                  <a:pt x="126" y="79"/>
                  <a:pt x="124" y="77"/>
                  <a:pt x="121" y="77"/>
                </a:cubicBezTo>
                <a:close/>
                <a:moveTo>
                  <a:pt x="153" y="30"/>
                </a:moveTo>
                <a:cubicBezTo>
                  <a:pt x="153" y="30"/>
                  <a:pt x="153" y="30"/>
                  <a:pt x="153" y="30"/>
                </a:cubicBezTo>
                <a:cubicBezTo>
                  <a:pt x="134" y="30"/>
                  <a:pt x="134" y="30"/>
                  <a:pt x="134" y="30"/>
                </a:cubicBezTo>
                <a:cubicBezTo>
                  <a:pt x="134" y="26"/>
                  <a:pt x="134" y="26"/>
                  <a:pt x="134" y="26"/>
                </a:cubicBezTo>
                <a:cubicBezTo>
                  <a:pt x="134" y="24"/>
                  <a:pt x="132" y="22"/>
                  <a:pt x="130" y="22"/>
                </a:cubicBezTo>
                <a:cubicBezTo>
                  <a:pt x="107" y="22"/>
                  <a:pt x="107" y="22"/>
                  <a:pt x="107" y="22"/>
                </a:cubicBezTo>
                <a:cubicBezTo>
                  <a:pt x="106" y="17"/>
                  <a:pt x="103" y="12"/>
                  <a:pt x="100" y="9"/>
                </a:cubicBezTo>
                <a:cubicBezTo>
                  <a:pt x="95" y="4"/>
                  <a:pt x="88" y="0"/>
                  <a:pt x="80" y="0"/>
                </a:cubicBezTo>
                <a:cubicBezTo>
                  <a:pt x="80" y="0"/>
                  <a:pt x="80" y="0"/>
                  <a:pt x="80" y="0"/>
                </a:cubicBezTo>
                <a:cubicBezTo>
                  <a:pt x="73" y="0"/>
                  <a:pt x="66" y="4"/>
                  <a:pt x="61" y="9"/>
                </a:cubicBezTo>
                <a:cubicBezTo>
                  <a:pt x="57" y="12"/>
                  <a:pt x="55" y="17"/>
                  <a:pt x="53" y="22"/>
                </a:cubicBezTo>
                <a:cubicBezTo>
                  <a:pt x="31" y="22"/>
                  <a:pt x="31" y="22"/>
                  <a:pt x="31" y="22"/>
                </a:cubicBezTo>
                <a:cubicBezTo>
                  <a:pt x="28" y="22"/>
                  <a:pt x="27" y="24"/>
                  <a:pt x="27" y="26"/>
                </a:cubicBezTo>
                <a:cubicBezTo>
                  <a:pt x="27" y="30"/>
                  <a:pt x="27" y="30"/>
                  <a:pt x="27" y="30"/>
                </a:cubicBezTo>
                <a:cubicBezTo>
                  <a:pt x="7" y="30"/>
                  <a:pt x="7" y="30"/>
                  <a:pt x="7" y="30"/>
                </a:cubicBezTo>
                <a:cubicBezTo>
                  <a:pt x="3" y="30"/>
                  <a:pt x="0" y="33"/>
                  <a:pt x="0" y="37"/>
                </a:cubicBezTo>
                <a:cubicBezTo>
                  <a:pt x="0" y="181"/>
                  <a:pt x="0" y="181"/>
                  <a:pt x="0" y="181"/>
                </a:cubicBezTo>
                <a:cubicBezTo>
                  <a:pt x="0" y="185"/>
                  <a:pt x="3" y="188"/>
                  <a:pt x="7" y="188"/>
                </a:cubicBezTo>
                <a:cubicBezTo>
                  <a:pt x="153" y="188"/>
                  <a:pt x="153" y="188"/>
                  <a:pt x="153" y="188"/>
                </a:cubicBezTo>
                <a:cubicBezTo>
                  <a:pt x="157" y="188"/>
                  <a:pt x="160" y="185"/>
                  <a:pt x="160" y="181"/>
                </a:cubicBezTo>
                <a:cubicBezTo>
                  <a:pt x="160" y="37"/>
                  <a:pt x="160" y="37"/>
                  <a:pt x="160" y="37"/>
                </a:cubicBezTo>
                <a:cubicBezTo>
                  <a:pt x="160" y="33"/>
                  <a:pt x="157" y="30"/>
                  <a:pt x="153" y="30"/>
                </a:cubicBezTo>
                <a:close/>
                <a:moveTo>
                  <a:pt x="67" y="15"/>
                </a:moveTo>
                <a:cubicBezTo>
                  <a:pt x="67" y="15"/>
                  <a:pt x="67" y="15"/>
                  <a:pt x="67" y="15"/>
                </a:cubicBezTo>
                <a:cubicBezTo>
                  <a:pt x="70" y="11"/>
                  <a:pt x="75" y="9"/>
                  <a:pt x="80" y="9"/>
                </a:cubicBezTo>
                <a:cubicBezTo>
                  <a:pt x="80" y="9"/>
                  <a:pt x="80" y="9"/>
                  <a:pt x="80" y="9"/>
                </a:cubicBezTo>
                <a:cubicBezTo>
                  <a:pt x="86" y="9"/>
                  <a:pt x="90" y="11"/>
                  <a:pt x="94" y="15"/>
                </a:cubicBezTo>
                <a:cubicBezTo>
                  <a:pt x="96" y="17"/>
                  <a:pt x="97" y="19"/>
                  <a:pt x="98" y="22"/>
                </a:cubicBezTo>
                <a:cubicBezTo>
                  <a:pt x="62" y="22"/>
                  <a:pt x="62" y="22"/>
                  <a:pt x="62" y="22"/>
                </a:cubicBezTo>
                <a:cubicBezTo>
                  <a:pt x="63" y="19"/>
                  <a:pt x="65" y="17"/>
                  <a:pt x="67" y="15"/>
                </a:cubicBezTo>
                <a:close/>
                <a:moveTo>
                  <a:pt x="35" y="30"/>
                </a:moveTo>
                <a:cubicBezTo>
                  <a:pt x="35" y="30"/>
                  <a:pt x="35" y="30"/>
                  <a:pt x="35" y="30"/>
                </a:cubicBezTo>
                <a:cubicBezTo>
                  <a:pt x="126" y="30"/>
                  <a:pt x="126" y="30"/>
                  <a:pt x="126" y="30"/>
                </a:cubicBezTo>
                <a:cubicBezTo>
                  <a:pt x="126" y="43"/>
                  <a:pt x="126" y="43"/>
                  <a:pt x="126" y="43"/>
                </a:cubicBezTo>
                <a:cubicBezTo>
                  <a:pt x="35" y="43"/>
                  <a:pt x="35" y="43"/>
                  <a:pt x="35" y="43"/>
                </a:cubicBezTo>
                <a:cubicBezTo>
                  <a:pt x="35" y="30"/>
                  <a:pt x="35" y="30"/>
                  <a:pt x="35" y="30"/>
                </a:cubicBezTo>
                <a:close/>
                <a:moveTo>
                  <a:pt x="146" y="174"/>
                </a:moveTo>
                <a:cubicBezTo>
                  <a:pt x="146" y="174"/>
                  <a:pt x="146" y="174"/>
                  <a:pt x="146" y="174"/>
                </a:cubicBezTo>
                <a:cubicBezTo>
                  <a:pt x="14" y="174"/>
                  <a:pt x="14" y="174"/>
                  <a:pt x="14" y="174"/>
                </a:cubicBezTo>
                <a:cubicBezTo>
                  <a:pt x="14" y="44"/>
                  <a:pt x="14" y="44"/>
                  <a:pt x="14" y="44"/>
                </a:cubicBezTo>
                <a:cubicBezTo>
                  <a:pt x="27" y="44"/>
                  <a:pt x="27" y="44"/>
                  <a:pt x="27" y="44"/>
                </a:cubicBezTo>
                <a:cubicBezTo>
                  <a:pt x="27" y="48"/>
                  <a:pt x="27" y="48"/>
                  <a:pt x="27" y="48"/>
                </a:cubicBezTo>
                <a:cubicBezTo>
                  <a:pt x="27" y="50"/>
                  <a:pt x="28" y="52"/>
                  <a:pt x="31" y="52"/>
                </a:cubicBezTo>
                <a:cubicBezTo>
                  <a:pt x="130" y="52"/>
                  <a:pt x="130" y="52"/>
                  <a:pt x="130" y="52"/>
                </a:cubicBezTo>
                <a:cubicBezTo>
                  <a:pt x="132" y="52"/>
                  <a:pt x="134" y="50"/>
                  <a:pt x="134" y="48"/>
                </a:cubicBezTo>
                <a:cubicBezTo>
                  <a:pt x="134" y="44"/>
                  <a:pt x="134" y="44"/>
                  <a:pt x="134" y="44"/>
                </a:cubicBezTo>
                <a:cubicBezTo>
                  <a:pt x="146" y="44"/>
                  <a:pt x="146" y="44"/>
                  <a:pt x="146" y="44"/>
                </a:cubicBezTo>
                <a:cubicBezTo>
                  <a:pt x="146" y="174"/>
                  <a:pt x="146" y="174"/>
                  <a:pt x="146" y="174"/>
                </a:cubicBezTo>
                <a:close/>
                <a:moveTo>
                  <a:pt x="121" y="137"/>
                </a:moveTo>
                <a:cubicBezTo>
                  <a:pt x="121" y="137"/>
                  <a:pt x="121" y="137"/>
                  <a:pt x="121" y="137"/>
                </a:cubicBezTo>
                <a:cubicBezTo>
                  <a:pt x="60" y="137"/>
                  <a:pt x="60" y="137"/>
                  <a:pt x="60" y="137"/>
                </a:cubicBezTo>
                <a:cubicBezTo>
                  <a:pt x="58" y="137"/>
                  <a:pt x="56" y="139"/>
                  <a:pt x="56" y="141"/>
                </a:cubicBezTo>
                <a:cubicBezTo>
                  <a:pt x="56" y="143"/>
                  <a:pt x="58" y="145"/>
                  <a:pt x="60" y="145"/>
                </a:cubicBezTo>
                <a:cubicBezTo>
                  <a:pt x="121" y="145"/>
                  <a:pt x="121" y="145"/>
                  <a:pt x="121" y="145"/>
                </a:cubicBezTo>
                <a:cubicBezTo>
                  <a:pt x="124" y="145"/>
                  <a:pt x="126" y="143"/>
                  <a:pt x="126" y="141"/>
                </a:cubicBezTo>
                <a:cubicBezTo>
                  <a:pt x="126" y="139"/>
                  <a:pt x="124" y="137"/>
                  <a:pt x="121" y="137"/>
                </a:cubicBezTo>
                <a:close/>
                <a:moveTo>
                  <a:pt x="121" y="107"/>
                </a:moveTo>
                <a:cubicBezTo>
                  <a:pt x="121" y="107"/>
                  <a:pt x="121" y="107"/>
                  <a:pt x="121" y="107"/>
                </a:cubicBezTo>
                <a:cubicBezTo>
                  <a:pt x="60" y="107"/>
                  <a:pt x="60" y="107"/>
                  <a:pt x="60" y="107"/>
                </a:cubicBezTo>
                <a:cubicBezTo>
                  <a:pt x="58" y="107"/>
                  <a:pt x="56" y="109"/>
                  <a:pt x="56" y="111"/>
                </a:cubicBezTo>
                <a:cubicBezTo>
                  <a:pt x="56" y="113"/>
                  <a:pt x="58" y="115"/>
                  <a:pt x="60" y="115"/>
                </a:cubicBezTo>
                <a:cubicBezTo>
                  <a:pt x="121" y="115"/>
                  <a:pt x="121" y="115"/>
                  <a:pt x="121" y="115"/>
                </a:cubicBezTo>
                <a:cubicBezTo>
                  <a:pt x="124" y="115"/>
                  <a:pt x="126" y="113"/>
                  <a:pt x="126" y="111"/>
                </a:cubicBezTo>
                <a:cubicBezTo>
                  <a:pt x="126" y="109"/>
                  <a:pt x="124" y="107"/>
                  <a:pt x="121" y="107"/>
                </a:cubicBezTo>
                <a:close/>
              </a:path>
            </a:pathLst>
          </a:custGeom>
          <a:solidFill>
            <a:srgbClr val="14378B"/>
          </a:solidFill>
          <a:ln>
            <a:noFill/>
          </a:ln>
        </p:spPr>
        <p:txBody>
          <a:bodyPr vert="horz" wrap="square" lIns="91440" tIns="45720" rIns="91440" bIns="45720" numCol="1" anchor="t" anchorCtr="0" compatLnSpc="1"/>
          <a:lstStyle/>
          <a:p>
            <a:endParaRPr lang="zh-CN" altLang="en-US">
              <a:solidFill>
                <a:schemeClr val="tx1">
                  <a:lumMod val="65000"/>
                  <a:lumOff val="35000"/>
                </a:schemeClr>
              </a:solidFill>
            </a:endParaRPr>
          </a:p>
        </p:txBody>
      </p:sp>
      <p:sp>
        <p:nvSpPr>
          <p:cNvPr id="5" name="文本框 4"/>
          <p:cNvSpPr txBox="1"/>
          <p:nvPr/>
        </p:nvSpPr>
        <p:spPr>
          <a:xfrm>
            <a:off x="7806055" y="1447800"/>
            <a:ext cx="3259455" cy="457200"/>
          </a:xfrm>
          <a:prstGeom prst="rect">
            <a:avLst/>
          </a:prstGeom>
          <a:noFill/>
        </p:spPr>
        <p:txBody>
          <a:bodyPr wrap="square" rtlCol="0">
            <a:spAutoFit/>
          </a:bodyPr>
          <a:lstStyle/>
          <a:p>
            <a:pPr algn="l"/>
            <a:r>
              <a:rPr lang="zh-CN" altLang="en-US" sz="2400" dirty="0">
                <a:solidFill>
                  <a:schemeClr val="tx1">
                    <a:lumMod val="85000"/>
                    <a:lumOff val="15000"/>
                  </a:schemeClr>
                </a:solidFill>
                <a:latin typeface="思源黑体 CN Bold" panose="020B0800000000000000" pitchFamily="34" charset="-122"/>
                <a:ea typeface="思源黑体 CN Bold" panose="020B0800000000000000" pitchFamily="34" charset="-122"/>
                <a:sym typeface="+mn-ea"/>
              </a:rPr>
              <a:t>处理器整体架构设计</a:t>
            </a:r>
            <a:endParaRPr lang="zh-CN" altLang="en-US" sz="2400"/>
          </a:p>
        </p:txBody>
      </p:sp>
      <p:sp>
        <p:nvSpPr>
          <p:cNvPr id="6" name="矩形 5">
            <a:extLst>
              <a:ext uri="{FF2B5EF4-FFF2-40B4-BE49-F238E27FC236}">
                <a16:creationId xmlns:a16="http://schemas.microsoft.com/office/drawing/2014/main" id="{4DA4623F-19C9-2070-DB64-FB14372592A2}"/>
              </a:ext>
            </a:extLst>
          </p:cNvPr>
          <p:cNvSpPr/>
          <p:nvPr>
            <p:custDataLst>
              <p:tags r:id="rId12"/>
            </p:custDataLst>
          </p:nvPr>
        </p:nvSpPr>
        <p:spPr>
          <a:xfrm>
            <a:off x="7088042" y="4846250"/>
            <a:ext cx="540603" cy="540603"/>
          </a:xfrm>
          <a:prstGeom prst="rect">
            <a:avLst/>
          </a:prstGeom>
          <a:noFill/>
          <a:ln>
            <a:solidFill>
              <a:srgbClr val="14378B">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7" name="文本框 6">
            <a:extLst>
              <a:ext uri="{FF2B5EF4-FFF2-40B4-BE49-F238E27FC236}">
                <a16:creationId xmlns:a16="http://schemas.microsoft.com/office/drawing/2014/main" id="{2AB72453-483C-3245-69B3-F3A6D0792DAE}"/>
              </a:ext>
            </a:extLst>
          </p:cNvPr>
          <p:cNvSpPr txBox="1"/>
          <p:nvPr>
            <p:custDataLst>
              <p:tags r:id="rId13"/>
            </p:custDataLst>
          </p:nvPr>
        </p:nvSpPr>
        <p:spPr>
          <a:xfrm>
            <a:off x="7825009" y="4789100"/>
            <a:ext cx="3124573" cy="461665"/>
          </a:xfrm>
          <a:prstGeom prst="rect">
            <a:avLst/>
          </a:prstGeom>
          <a:noFill/>
        </p:spPr>
        <p:txBody>
          <a:bodyPr wrap="none" rtlCol="0">
            <a:spAutoFit/>
          </a:bodyPr>
          <a:lstStyle/>
          <a:p>
            <a:r>
              <a:rPr lang="en-US" altLang="zh-CN" sz="2400" dirty="0">
                <a:solidFill>
                  <a:schemeClr val="tx1">
                    <a:lumMod val="85000"/>
                    <a:lumOff val="15000"/>
                  </a:schemeClr>
                </a:solidFill>
                <a:latin typeface="思源黑体 CN Bold" panose="020B0800000000000000" pitchFamily="34" charset="-122"/>
                <a:ea typeface="思源黑体 CN Bold" panose="020B0800000000000000" pitchFamily="34" charset="-122"/>
              </a:rPr>
              <a:t>add</a:t>
            </a:r>
            <a:r>
              <a:rPr lang="zh-CN" altLang="en-US" sz="2400" dirty="0">
                <a:solidFill>
                  <a:schemeClr val="tx1">
                    <a:lumMod val="85000"/>
                    <a:lumOff val="15000"/>
                  </a:schemeClr>
                </a:solidFill>
                <a:latin typeface="思源黑体 CN Bold" panose="020B0800000000000000" pitchFamily="34" charset="-122"/>
                <a:ea typeface="思源黑体 CN Bold" panose="020B0800000000000000" pitchFamily="34" charset="-122"/>
              </a:rPr>
              <a:t>与</a:t>
            </a:r>
            <a:r>
              <a:rPr lang="en-US" altLang="zh-CN" sz="2400" dirty="0">
                <a:solidFill>
                  <a:schemeClr val="tx1">
                    <a:lumMod val="85000"/>
                    <a:lumOff val="15000"/>
                  </a:schemeClr>
                </a:solidFill>
                <a:latin typeface="思源黑体 CN Bold" panose="020B0800000000000000" pitchFamily="34" charset="-122"/>
                <a:ea typeface="思源黑体 CN Bold" panose="020B0800000000000000" pitchFamily="34" charset="-122"/>
              </a:rPr>
              <a:t>sub</a:t>
            </a:r>
            <a:r>
              <a:rPr lang="zh-CN" altLang="en-US" sz="2400" dirty="0">
                <a:solidFill>
                  <a:schemeClr val="tx1">
                    <a:lumMod val="85000"/>
                    <a:lumOff val="15000"/>
                  </a:schemeClr>
                </a:solidFill>
                <a:latin typeface="思源黑体 CN Bold" panose="020B0800000000000000" pitchFamily="34" charset="-122"/>
                <a:ea typeface="思源黑体 CN Bold" panose="020B0800000000000000" pitchFamily="34" charset="-122"/>
              </a:rPr>
              <a:t>指令的实现</a:t>
            </a:r>
          </a:p>
        </p:txBody>
      </p:sp>
      <p:sp>
        <p:nvSpPr>
          <p:cNvPr id="8" name="矩形 7">
            <a:extLst>
              <a:ext uri="{FF2B5EF4-FFF2-40B4-BE49-F238E27FC236}">
                <a16:creationId xmlns:a16="http://schemas.microsoft.com/office/drawing/2014/main" id="{4D727581-A120-1882-F269-C81B2F0EBA2C}"/>
              </a:ext>
            </a:extLst>
          </p:cNvPr>
          <p:cNvSpPr/>
          <p:nvPr>
            <p:custDataLst>
              <p:tags r:id="rId14"/>
            </p:custDataLst>
          </p:nvPr>
        </p:nvSpPr>
        <p:spPr>
          <a:xfrm>
            <a:off x="7825009" y="5140895"/>
            <a:ext cx="2612200" cy="398780"/>
          </a:xfrm>
          <a:prstGeom prst="rect">
            <a:avLst/>
          </a:prstGeom>
        </p:spPr>
        <p:txBody>
          <a:bodyPr wrap="square">
            <a:spAutoFit/>
          </a:bodyPr>
          <a:lstStyle/>
          <a:p>
            <a:r>
              <a:rPr lang="en-US" altLang="zh-CN" sz="1000" dirty="0">
                <a:solidFill>
                  <a:schemeClr val="tx1">
                    <a:lumMod val="65000"/>
                    <a:lumOff val="35000"/>
                  </a:schemeClr>
                </a:solidFill>
                <a:latin typeface="思源黑体 CN Light" panose="020B0300000000000000" pitchFamily="34" charset="-122"/>
                <a:ea typeface="思源黑体 CN Light" panose="020B0300000000000000" pitchFamily="34" charset="-122"/>
              </a:rPr>
              <a:t>Induction and summarization</a:t>
            </a:r>
          </a:p>
          <a:p>
            <a:endParaRPr lang="en-US" altLang="zh-CN" sz="1000" dirty="0">
              <a:solidFill>
                <a:schemeClr val="tx1">
                  <a:lumMod val="65000"/>
                  <a:lumOff val="35000"/>
                </a:schemeClr>
              </a:solidFill>
              <a:latin typeface="思源黑体 CN Light" panose="020B0300000000000000" pitchFamily="34" charset="-122"/>
              <a:ea typeface="思源黑体 CN Light" panose="020B0300000000000000" pitchFamily="34" charset="-122"/>
            </a:endParaRPr>
          </a:p>
        </p:txBody>
      </p:sp>
      <p:sp>
        <p:nvSpPr>
          <p:cNvPr id="9" name="Freeform 324">
            <a:extLst>
              <a:ext uri="{FF2B5EF4-FFF2-40B4-BE49-F238E27FC236}">
                <a16:creationId xmlns:a16="http://schemas.microsoft.com/office/drawing/2014/main" id="{57C74E21-38E5-AF9B-9773-CDA4563F7A03}"/>
              </a:ext>
            </a:extLst>
          </p:cNvPr>
          <p:cNvSpPr>
            <a:spLocks noEditPoints="1"/>
          </p:cNvSpPr>
          <p:nvPr>
            <p:custDataLst>
              <p:tags r:id="rId15"/>
            </p:custDataLst>
          </p:nvPr>
        </p:nvSpPr>
        <p:spPr bwMode="auto">
          <a:xfrm>
            <a:off x="7258510" y="4993461"/>
            <a:ext cx="217528" cy="248345"/>
          </a:xfrm>
          <a:custGeom>
            <a:avLst/>
            <a:gdLst>
              <a:gd name="T0" fmla="*/ 18 w 160"/>
              <a:gd name="T1" fmla="*/ 0 h 183"/>
              <a:gd name="T2" fmla="*/ 102 w 160"/>
              <a:gd name="T3" fmla="*/ 0 h 183"/>
              <a:gd name="T4" fmla="*/ 107 w 160"/>
              <a:gd name="T5" fmla="*/ 2 h 183"/>
              <a:gd name="T6" fmla="*/ 158 w 160"/>
              <a:gd name="T7" fmla="*/ 53 h 183"/>
              <a:gd name="T8" fmla="*/ 160 w 160"/>
              <a:gd name="T9" fmla="*/ 58 h 183"/>
              <a:gd name="T10" fmla="*/ 160 w 160"/>
              <a:gd name="T11" fmla="*/ 58 h 183"/>
              <a:gd name="T12" fmla="*/ 160 w 160"/>
              <a:gd name="T13" fmla="*/ 164 h 183"/>
              <a:gd name="T14" fmla="*/ 154 w 160"/>
              <a:gd name="T15" fmla="*/ 178 h 183"/>
              <a:gd name="T16" fmla="*/ 154 w 160"/>
              <a:gd name="T17" fmla="*/ 178 h 183"/>
              <a:gd name="T18" fmla="*/ 154 w 160"/>
              <a:gd name="T19" fmla="*/ 178 h 183"/>
              <a:gd name="T20" fmla="*/ 141 w 160"/>
              <a:gd name="T21" fmla="*/ 183 h 183"/>
              <a:gd name="T22" fmla="*/ 18 w 160"/>
              <a:gd name="T23" fmla="*/ 183 h 183"/>
              <a:gd name="T24" fmla="*/ 5 w 160"/>
              <a:gd name="T25" fmla="*/ 178 h 183"/>
              <a:gd name="T26" fmla="*/ 5 w 160"/>
              <a:gd name="T27" fmla="*/ 178 h 183"/>
              <a:gd name="T28" fmla="*/ 0 w 160"/>
              <a:gd name="T29" fmla="*/ 164 h 183"/>
              <a:gd name="T30" fmla="*/ 0 w 160"/>
              <a:gd name="T31" fmla="*/ 19 h 183"/>
              <a:gd name="T32" fmla="*/ 5 w 160"/>
              <a:gd name="T33" fmla="*/ 5 h 183"/>
              <a:gd name="T34" fmla="*/ 18 w 160"/>
              <a:gd name="T35" fmla="*/ 0 h 183"/>
              <a:gd name="T36" fmla="*/ 146 w 160"/>
              <a:gd name="T37" fmla="*/ 62 h 183"/>
              <a:gd name="T38" fmla="*/ 146 w 160"/>
              <a:gd name="T39" fmla="*/ 62 h 183"/>
              <a:gd name="T40" fmla="*/ 114 w 160"/>
              <a:gd name="T41" fmla="*/ 62 h 183"/>
              <a:gd name="T42" fmla="*/ 102 w 160"/>
              <a:gd name="T43" fmla="*/ 57 h 183"/>
              <a:gd name="T44" fmla="*/ 102 w 160"/>
              <a:gd name="T45" fmla="*/ 57 h 183"/>
              <a:gd name="T46" fmla="*/ 98 w 160"/>
              <a:gd name="T47" fmla="*/ 46 h 183"/>
              <a:gd name="T48" fmla="*/ 98 w 160"/>
              <a:gd name="T49" fmla="*/ 14 h 183"/>
              <a:gd name="T50" fmla="*/ 18 w 160"/>
              <a:gd name="T51" fmla="*/ 14 h 183"/>
              <a:gd name="T52" fmla="*/ 15 w 160"/>
              <a:gd name="T53" fmla="*/ 15 h 183"/>
              <a:gd name="T54" fmla="*/ 14 w 160"/>
              <a:gd name="T55" fmla="*/ 19 h 183"/>
              <a:gd name="T56" fmla="*/ 14 w 160"/>
              <a:gd name="T57" fmla="*/ 164 h 183"/>
              <a:gd name="T58" fmla="*/ 15 w 160"/>
              <a:gd name="T59" fmla="*/ 168 h 183"/>
              <a:gd name="T60" fmla="*/ 15 w 160"/>
              <a:gd name="T61" fmla="*/ 168 h 183"/>
              <a:gd name="T62" fmla="*/ 18 w 160"/>
              <a:gd name="T63" fmla="*/ 169 h 183"/>
              <a:gd name="T64" fmla="*/ 141 w 160"/>
              <a:gd name="T65" fmla="*/ 169 h 183"/>
              <a:gd name="T66" fmla="*/ 144 w 160"/>
              <a:gd name="T67" fmla="*/ 168 h 183"/>
              <a:gd name="T68" fmla="*/ 145 w 160"/>
              <a:gd name="T69" fmla="*/ 168 h 183"/>
              <a:gd name="T70" fmla="*/ 146 w 160"/>
              <a:gd name="T71" fmla="*/ 164 h 183"/>
              <a:gd name="T72" fmla="*/ 146 w 160"/>
              <a:gd name="T73" fmla="*/ 62 h 183"/>
              <a:gd name="T74" fmla="*/ 139 w 160"/>
              <a:gd name="T75" fmla="*/ 54 h 183"/>
              <a:gd name="T76" fmla="*/ 139 w 160"/>
              <a:gd name="T77" fmla="*/ 54 h 183"/>
              <a:gd name="T78" fmla="*/ 106 w 160"/>
              <a:gd name="T79" fmla="*/ 21 h 183"/>
              <a:gd name="T80" fmla="*/ 106 w 160"/>
              <a:gd name="T81" fmla="*/ 46 h 183"/>
              <a:gd name="T82" fmla="*/ 108 w 160"/>
              <a:gd name="T83" fmla="*/ 51 h 183"/>
              <a:gd name="T84" fmla="*/ 108 w 160"/>
              <a:gd name="T85" fmla="*/ 51 h 183"/>
              <a:gd name="T86" fmla="*/ 114 w 160"/>
              <a:gd name="T87" fmla="*/ 54 h 183"/>
              <a:gd name="T88" fmla="*/ 139 w 160"/>
              <a:gd name="T89" fmla="*/ 54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60" h="183">
                <a:moveTo>
                  <a:pt x="18" y="0"/>
                </a:moveTo>
                <a:cubicBezTo>
                  <a:pt x="102" y="0"/>
                  <a:pt x="102" y="0"/>
                  <a:pt x="102" y="0"/>
                </a:cubicBezTo>
                <a:cubicBezTo>
                  <a:pt x="104" y="0"/>
                  <a:pt x="106" y="1"/>
                  <a:pt x="107" y="2"/>
                </a:cubicBezTo>
                <a:cubicBezTo>
                  <a:pt x="158" y="53"/>
                  <a:pt x="158" y="53"/>
                  <a:pt x="158" y="53"/>
                </a:cubicBezTo>
                <a:cubicBezTo>
                  <a:pt x="159" y="54"/>
                  <a:pt x="160" y="56"/>
                  <a:pt x="160" y="58"/>
                </a:cubicBezTo>
                <a:cubicBezTo>
                  <a:pt x="160" y="58"/>
                  <a:pt x="160" y="58"/>
                  <a:pt x="160" y="58"/>
                </a:cubicBezTo>
                <a:cubicBezTo>
                  <a:pt x="160" y="164"/>
                  <a:pt x="160" y="164"/>
                  <a:pt x="160" y="164"/>
                </a:cubicBezTo>
                <a:cubicBezTo>
                  <a:pt x="160" y="169"/>
                  <a:pt x="158" y="174"/>
                  <a:pt x="154" y="178"/>
                </a:cubicBezTo>
                <a:cubicBezTo>
                  <a:pt x="154" y="178"/>
                  <a:pt x="154" y="178"/>
                  <a:pt x="154" y="178"/>
                </a:cubicBezTo>
                <a:cubicBezTo>
                  <a:pt x="154" y="178"/>
                  <a:pt x="154" y="178"/>
                  <a:pt x="154" y="178"/>
                </a:cubicBezTo>
                <a:cubicBezTo>
                  <a:pt x="151" y="181"/>
                  <a:pt x="146" y="183"/>
                  <a:pt x="141" y="183"/>
                </a:cubicBezTo>
                <a:cubicBezTo>
                  <a:pt x="18" y="183"/>
                  <a:pt x="18" y="183"/>
                  <a:pt x="18" y="183"/>
                </a:cubicBezTo>
                <a:cubicBezTo>
                  <a:pt x="13" y="183"/>
                  <a:pt x="9" y="181"/>
                  <a:pt x="5" y="178"/>
                </a:cubicBezTo>
                <a:cubicBezTo>
                  <a:pt x="5" y="178"/>
                  <a:pt x="5" y="178"/>
                  <a:pt x="5" y="178"/>
                </a:cubicBezTo>
                <a:cubicBezTo>
                  <a:pt x="2" y="174"/>
                  <a:pt x="0" y="169"/>
                  <a:pt x="0" y="164"/>
                </a:cubicBezTo>
                <a:cubicBezTo>
                  <a:pt x="0" y="19"/>
                  <a:pt x="0" y="19"/>
                  <a:pt x="0" y="19"/>
                </a:cubicBezTo>
                <a:cubicBezTo>
                  <a:pt x="0" y="13"/>
                  <a:pt x="2" y="9"/>
                  <a:pt x="5" y="5"/>
                </a:cubicBezTo>
                <a:cubicBezTo>
                  <a:pt x="8" y="2"/>
                  <a:pt x="13" y="0"/>
                  <a:pt x="18" y="0"/>
                </a:cubicBezTo>
                <a:close/>
                <a:moveTo>
                  <a:pt x="146" y="62"/>
                </a:moveTo>
                <a:cubicBezTo>
                  <a:pt x="146" y="62"/>
                  <a:pt x="146" y="62"/>
                  <a:pt x="146" y="62"/>
                </a:cubicBezTo>
                <a:cubicBezTo>
                  <a:pt x="114" y="62"/>
                  <a:pt x="114" y="62"/>
                  <a:pt x="114" y="62"/>
                </a:cubicBezTo>
                <a:cubicBezTo>
                  <a:pt x="109" y="62"/>
                  <a:pt x="105" y="60"/>
                  <a:pt x="102" y="57"/>
                </a:cubicBezTo>
                <a:cubicBezTo>
                  <a:pt x="102" y="57"/>
                  <a:pt x="102" y="57"/>
                  <a:pt x="102" y="57"/>
                </a:cubicBezTo>
                <a:cubicBezTo>
                  <a:pt x="99" y="54"/>
                  <a:pt x="98" y="50"/>
                  <a:pt x="98" y="46"/>
                </a:cubicBezTo>
                <a:cubicBezTo>
                  <a:pt x="98" y="14"/>
                  <a:pt x="98" y="14"/>
                  <a:pt x="98" y="14"/>
                </a:cubicBezTo>
                <a:cubicBezTo>
                  <a:pt x="18" y="14"/>
                  <a:pt x="18" y="14"/>
                  <a:pt x="18" y="14"/>
                </a:cubicBezTo>
                <a:cubicBezTo>
                  <a:pt x="17" y="14"/>
                  <a:pt x="16" y="14"/>
                  <a:pt x="15" y="15"/>
                </a:cubicBezTo>
                <a:cubicBezTo>
                  <a:pt x="14" y="16"/>
                  <a:pt x="14" y="17"/>
                  <a:pt x="14" y="19"/>
                </a:cubicBezTo>
                <a:cubicBezTo>
                  <a:pt x="14" y="164"/>
                  <a:pt x="14" y="164"/>
                  <a:pt x="14" y="164"/>
                </a:cubicBezTo>
                <a:cubicBezTo>
                  <a:pt x="14" y="166"/>
                  <a:pt x="14" y="167"/>
                  <a:pt x="15" y="168"/>
                </a:cubicBezTo>
                <a:cubicBezTo>
                  <a:pt x="15" y="168"/>
                  <a:pt x="15" y="168"/>
                  <a:pt x="15" y="168"/>
                </a:cubicBezTo>
                <a:cubicBezTo>
                  <a:pt x="16" y="168"/>
                  <a:pt x="17" y="169"/>
                  <a:pt x="18" y="169"/>
                </a:cubicBezTo>
                <a:cubicBezTo>
                  <a:pt x="141" y="169"/>
                  <a:pt x="141" y="169"/>
                  <a:pt x="141" y="169"/>
                </a:cubicBezTo>
                <a:cubicBezTo>
                  <a:pt x="142" y="169"/>
                  <a:pt x="144" y="168"/>
                  <a:pt x="144" y="168"/>
                </a:cubicBezTo>
                <a:cubicBezTo>
                  <a:pt x="145" y="168"/>
                  <a:pt x="145" y="168"/>
                  <a:pt x="145" y="168"/>
                </a:cubicBezTo>
                <a:cubicBezTo>
                  <a:pt x="145" y="167"/>
                  <a:pt x="146" y="166"/>
                  <a:pt x="146" y="164"/>
                </a:cubicBezTo>
                <a:cubicBezTo>
                  <a:pt x="146" y="62"/>
                  <a:pt x="146" y="62"/>
                  <a:pt x="146" y="62"/>
                </a:cubicBezTo>
                <a:close/>
                <a:moveTo>
                  <a:pt x="139" y="54"/>
                </a:moveTo>
                <a:cubicBezTo>
                  <a:pt x="139" y="54"/>
                  <a:pt x="139" y="54"/>
                  <a:pt x="139" y="54"/>
                </a:cubicBezTo>
                <a:cubicBezTo>
                  <a:pt x="106" y="21"/>
                  <a:pt x="106" y="21"/>
                  <a:pt x="106" y="21"/>
                </a:cubicBezTo>
                <a:cubicBezTo>
                  <a:pt x="106" y="46"/>
                  <a:pt x="106" y="46"/>
                  <a:pt x="106" y="46"/>
                </a:cubicBezTo>
                <a:cubicBezTo>
                  <a:pt x="106" y="48"/>
                  <a:pt x="107" y="50"/>
                  <a:pt x="108" y="51"/>
                </a:cubicBezTo>
                <a:cubicBezTo>
                  <a:pt x="108" y="51"/>
                  <a:pt x="108" y="51"/>
                  <a:pt x="108" y="51"/>
                </a:cubicBezTo>
                <a:cubicBezTo>
                  <a:pt x="110" y="53"/>
                  <a:pt x="112" y="54"/>
                  <a:pt x="114" y="54"/>
                </a:cubicBezTo>
                <a:cubicBezTo>
                  <a:pt x="139" y="54"/>
                  <a:pt x="139" y="54"/>
                  <a:pt x="139" y="54"/>
                </a:cubicBezTo>
                <a:close/>
              </a:path>
            </a:pathLst>
          </a:custGeom>
          <a:solidFill>
            <a:srgbClr val="14378B"/>
          </a:solidFill>
          <a:ln>
            <a:noFill/>
          </a:ln>
        </p:spPr>
        <p:txBody>
          <a:bodyPr vert="horz" wrap="square" lIns="91440" tIns="45720" rIns="91440" bIns="45720" numCol="1" anchor="t" anchorCtr="0" compatLnSpc="1"/>
          <a:lstStyle/>
          <a:p>
            <a:endParaRPr lang="zh-CN" altLang="en-US">
              <a:solidFill>
                <a:schemeClr val="tx1">
                  <a:lumMod val="65000"/>
                  <a:lumOff val="35000"/>
                </a:schemeClr>
              </a:solidFill>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1079908" y="403507"/>
            <a:ext cx="3488055" cy="595630"/>
            <a:chOff x="7825009" y="1463189"/>
            <a:chExt cx="3488055" cy="595630"/>
          </a:xfrm>
        </p:grpSpPr>
        <p:sp>
          <p:nvSpPr>
            <p:cNvPr id="165" name="文本框 164"/>
            <p:cNvSpPr txBox="1"/>
            <p:nvPr/>
          </p:nvSpPr>
          <p:spPr>
            <a:xfrm>
              <a:off x="7825009" y="1463189"/>
              <a:ext cx="3383280" cy="518160"/>
            </a:xfrm>
            <a:prstGeom prst="rect">
              <a:avLst/>
            </a:prstGeom>
            <a:noFill/>
          </p:spPr>
          <p:txBody>
            <a:bodyPr wrap="none" rtlCol="0">
              <a:spAutoFit/>
            </a:bodyPr>
            <a:lstStyle/>
            <a:p>
              <a:pPr algn="l"/>
              <a:r>
                <a:rPr lang="zh-CN" altLang="en-US" sz="2800" b="1" dirty="0">
                  <a:solidFill>
                    <a:schemeClr val="tx1">
                      <a:lumMod val="85000"/>
                      <a:lumOff val="15000"/>
                    </a:schemeClr>
                  </a:solidFill>
                  <a:latin typeface="思源黑体 CN Bold" panose="020B0800000000000000" pitchFamily="34" charset="-122"/>
                  <a:ea typeface="思源黑体 CN Bold" panose="020B0800000000000000" pitchFamily="34" charset="-122"/>
                </a:rPr>
                <a:t>处理器整体架构设计</a:t>
              </a:r>
            </a:p>
          </p:txBody>
        </p:sp>
        <p:sp>
          <p:nvSpPr>
            <p:cNvPr id="166" name="矩形 165"/>
            <p:cNvSpPr/>
            <p:nvPr/>
          </p:nvSpPr>
          <p:spPr>
            <a:xfrm>
              <a:off x="7825009" y="1814979"/>
              <a:ext cx="3488055" cy="243840"/>
            </a:xfrm>
            <a:prstGeom prst="rect">
              <a:avLst/>
            </a:prstGeom>
          </p:spPr>
          <p:txBody>
            <a:bodyPr wrap="square">
              <a:spAutoFit/>
            </a:bodyPr>
            <a:lstStyle/>
            <a:p>
              <a:endParaRPr lang="en-US" altLang="zh-CN" sz="1000" dirty="0">
                <a:solidFill>
                  <a:schemeClr val="tx1">
                    <a:lumMod val="65000"/>
                    <a:lumOff val="35000"/>
                  </a:schemeClr>
                </a:solidFill>
                <a:latin typeface="思源黑体 CN Light" panose="020B0300000000000000" pitchFamily="34" charset="-122"/>
                <a:ea typeface="思源黑体 CN Light" panose="020B0300000000000000" pitchFamily="34" charset="-122"/>
              </a:endParaRPr>
            </a:p>
          </p:txBody>
        </p:sp>
      </p:grpSp>
      <p:grpSp>
        <p:nvGrpSpPr>
          <p:cNvPr id="76" name="组合 75"/>
          <p:cNvGrpSpPr/>
          <p:nvPr/>
        </p:nvGrpSpPr>
        <p:grpSpPr>
          <a:xfrm>
            <a:off x="10437209" y="560979"/>
            <a:ext cx="1277145" cy="353062"/>
            <a:chOff x="6468241" y="-589995"/>
            <a:chExt cx="2253872" cy="623075"/>
          </a:xfrm>
        </p:grpSpPr>
        <p:sp>
          <p:nvSpPr>
            <p:cNvPr id="77" name="íṣľídè"/>
            <p:cNvSpPr/>
            <p:nvPr/>
          </p:nvSpPr>
          <p:spPr bwMode="auto">
            <a:xfrm>
              <a:off x="7198060" y="-517573"/>
              <a:ext cx="234839" cy="331756"/>
            </a:xfrm>
            <a:custGeom>
              <a:avLst/>
              <a:gdLst>
                <a:gd name="T0" fmla="*/ 225 w 421"/>
                <a:gd name="T1" fmla="*/ 10 h 593"/>
                <a:gd name="T2" fmla="*/ 234 w 421"/>
                <a:gd name="T3" fmla="*/ 27 h 593"/>
                <a:gd name="T4" fmla="*/ 252 w 421"/>
                <a:gd name="T5" fmla="*/ 126 h 593"/>
                <a:gd name="T6" fmla="*/ 300 w 421"/>
                <a:gd name="T7" fmla="*/ 121 h 593"/>
                <a:gd name="T8" fmla="*/ 379 w 421"/>
                <a:gd name="T9" fmla="*/ 126 h 593"/>
                <a:gd name="T10" fmla="*/ 419 w 421"/>
                <a:gd name="T11" fmla="*/ 155 h 593"/>
                <a:gd name="T12" fmla="*/ 411 w 421"/>
                <a:gd name="T13" fmla="*/ 187 h 593"/>
                <a:gd name="T14" fmla="*/ 357 w 421"/>
                <a:gd name="T15" fmla="*/ 235 h 593"/>
                <a:gd name="T16" fmla="*/ 331 w 421"/>
                <a:gd name="T17" fmla="*/ 203 h 593"/>
                <a:gd name="T18" fmla="*/ 251 w 421"/>
                <a:gd name="T19" fmla="*/ 220 h 593"/>
                <a:gd name="T20" fmla="*/ 286 w 421"/>
                <a:gd name="T21" fmla="*/ 288 h 593"/>
                <a:gd name="T22" fmla="*/ 335 w 421"/>
                <a:gd name="T23" fmla="*/ 268 h 593"/>
                <a:gd name="T24" fmla="*/ 381 w 421"/>
                <a:gd name="T25" fmla="*/ 309 h 593"/>
                <a:gd name="T26" fmla="*/ 350 w 421"/>
                <a:gd name="T27" fmla="*/ 341 h 593"/>
                <a:gd name="T28" fmla="*/ 246 w 421"/>
                <a:gd name="T29" fmla="*/ 419 h 593"/>
                <a:gd name="T30" fmla="*/ 239 w 421"/>
                <a:gd name="T31" fmla="*/ 500 h 593"/>
                <a:gd name="T32" fmla="*/ 234 w 421"/>
                <a:gd name="T33" fmla="*/ 592 h 593"/>
                <a:gd name="T34" fmla="*/ 226 w 421"/>
                <a:gd name="T35" fmla="*/ 592 h 593"/>
                <a:gd name="T36" fmla="*/ 213 w 421"/>
                <a:gd name="T37" fmla="*/ 565 h 593"/>
                <a:gd name="T38" fmla="*/ 205 w 421"/>
                <a:gd name="T39" fmla="*/ 461 h 593"/>
                <a:gd name="T40" fmla="*/ 147 w 421"/>
                <a:gd name="T41" fmla="*/ 382 h 593"/>
                <a:gd name="T42" fmla="*/ 187 w 421"/>
                <a:gd name="T43" fmla="*/ 295 h 593"/>
                <a:gd name="T44" fmla="*/ 190 w 421"/>
                <a:gd name="T45" fmla="*/ 253 h 593"/>
                <a:gd name="T46" fmla="*/ 131 w 421"/>
                <a:gd name="T47" fmla="*/ 283 h 593"/>
                <a:gd name="T48" fmla="*/ 105 w 421"/>
                <a:gd name="T49" fmla="*/ 309 h 593"/>
                <a:gd name="T50" fmla="*/ 77 w 421"/>
                <a:gd name="T51" fmla="*/ 341 h 593"/>
                <a:gd name="T52" fmla="*/ 78 w 421"/>
                <a:gd name="T53" fmla="*/ 396 h 593"/>
                <a:gd name="T54" fmla="*/ 64 w 421"/>
                <a:gd name="T55" fmla="*/ 445 h 593"/>
                <a:gd name="T56" fmla="*/ 24 w 421"/>
                <a:gd name="T57" fmla="*/ 430 h 593"/>
                <a:gd name="T58" fmla="*/ 7 w 421"/>
                <a:gd name="T59" fmla="*/ 341 h 593"/>
                <a:gd name="T60" fmla="*/ 9 w 421"/>
                <a:gd name="T61" fmla="*/ 306 h 593"/>
                <a:gd name="T62" fmla="*/ 58 w 421"/>
                <a:gd name="T63" fmla="*/ 300 h 593"/>
                <a:gd name="T64" fmla="*/ 74 w 421"/>
                <a:gd name="T65" fmla="*/ 282 h 593"/>
                <a:gd name="T66" fmla="*/ 167 w 421"/>
                <a:gd name="T67" fmla="*/ 191 h 593"/>
                <a:gd name="T68" fmla="*/ 189 w 421"/>
                <a:gd name="T69" fmla="*/ 177 h 593"/>
                <a:gd name="T70" fmla="*/ 198 w 421"/>
                <a:gd name="T71" fmla="*/ 150 h 593"/>
                <a:gd name="T72" fmla="*/ 211 w 421"/>
                <a:gd name="T73" fmla="*/ 28 h 593"/>
                <a:gd name="T74" fmla="*/ 225 w 421"/>
                <a:gd name="T75" fmla="*/ 10 h 5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1" h="593">
                  <a:moveTo>
                    <a:pt x="225" y="10"/>
                  </a:moveTo>
                  <a:cubicBezTo>
                    <a:pt x="230" y="14"/>
                    <a:pt x="233" y="22"/>
                    <a:pt x="234" y="27"/>
                  </a:cubicBezTo>
                  <a:cubicBezTo>
                    <a:pt x="238" y="44"/>
                    <a:pt x="233" y="116"/>
                    <a:pt x="252" y="126"/>
                  </a:cubicBezTo>
                  <a:cubicBezTo>
                    <a:pt x="263" y="132"/>
                    <a:pt x="288" y="121"/>
                    <a:pt x="300" y="121"/>
                  </a:cubicBezTo>
                  <a:cubicBezTo>
                    <a:pt x="326" y="121"/>
                    <a:pt x="353" y="122"/>
                    <a:pt x="379" y="126"/>
                  </a:cubicBezTo>
                  <a:cubicBezTo>
                    <a:pt x="395" y="128"/>
                    <a:pt x="416" y="134"/>
                    <a:pt x="419" y="155"/>
                  </a:cubicBezTo>
                  <a:cubicBezTo>
                    <a:pt x="421" y="166"/>
                    <a:pt x="417" y="176"/>
                    <a:pt x="411" y="187"/>
                  </a:cubicBezTo>
                  <a:cubicBezTo>
                    <a:pt x="402" y="206"/>
                    <a:pt x="379" y="239"/>
                    <a:pt x="357" y="235"/>
                  </a:cubicBezTo>
                  <a:cubicBezTo>
                    <a:pt x="341" y="232"/>
                    <a:pt x="345" y="211"/>
                    <a:pt x="331" y="203"/>
                  </a:cubicBezTo>
                  <a:cubicBezTo>
                    <a:pt x="310" y="191"/>
                    <a:pt x="258" y="187"/>
                    <a:pt x="251" y="220"/>
                  </a:cubicBezTo>
                  <a:cubicBezTo>
                    <a:pt x="246" y="241"/>
                    <a:pt x="264" y="267"/>
                    <a:pt x="286" y="288"/>
                  </a:cubicBezTo>
                  <a:cubicBezTo>
                    <a:pt x="307" y="308"/>
                    <a:pt x="314" y="277"/>
                    <a:pt x="335" y="268"/>
                  </a:cubicBezTo>
                  <a:cubicBezTo>
                    <a:pt x="350" y="262"/>
                    <a:pt x="376" y="286"/>
                    <a:pt x="381" y="309"/>
                  </a:cubicBezTo>
                  <a:cubicBezTo>
                    <a:pt x="384" y="327"/>
                    <a:pt x="363" y="335"/>
                    <a:pt x="350" y="341"/>
                  </a:cubicBezTo>
                  <a:cubicBezTo>
                    <a:pt x="322" y="355"/>
                    <a:pt x="261" y="390"/>
                    <a:pt x="246" y="419"/>
                  </a:cubicBezTo>
                  <a:cubicBezTo>
                    <a:pt x="233" y="443"/>
                    <a:pt x="241" y="475"/>
                    <a:pt x="239" y="500"/>
                  </a:cubicBezTo>
                  <a:cubicBezTo>
                    <a:pt x="239" y="515"/>
                    <a:pt x="245" y="587"/>
                    <a:pt x="234" y="592"/>
                  </a:cubicBezTo>
                  <a:cubicBezTo>
                    <a:pt x="231" y="593"/>
                    <a:pt x="229" y="593"/>
                    <a:pt x="226" y="592"/>
                  </a:cubicBezTo>
                  <a:cubicBezTo>
                    <a:pt x="213" y="589"/>
                    <a:pt x="214" y="572"/>
                    <a:pt x="213" y="565"/>
                  </a:cubicBezTo>
                  <a:cubicBezTo>
                    <a:pt x="211" y="532"/>
                    <a:pt x="221" y="491"/>
                    <a:pt x="205" y="461"/>
                  </a:cubicBezTo>
                  <a:cubicBezTo>
                    <a:pt x="189" y="433"/>
                    <a:pt x="142" y="411"/>
                    <a:pt x="147" y="382"/>
                  </a:cubicBezTo>
                  <a:cubicBezTo>
                    <a:pt x="152" y="358"/>
                    <a:pt x="175" y="319"/>
                    <a:pt x="187" y="295"/>
                  </a:cubicBezTo>
                  <a:cubicBezTo>
                    <a:pt x="194" y="280"/>
                    <a:pt x="204" y="267"/>
                    <a:pt x="190" y="253"/>
                  </a:cubicBezTo>
                  <a:cubicBezTo>
                    <a:pt x="169" y="250"/>
                    <a:pt x="151" y="267"/>
                    <a:pt x="131" y="283"/>
                  </a:cubicBezTo>
                  <a:cubicBezTo>
                    <a:pt x="122" y="292"/>
                    <a:pt x="114" y="300"/>
                    <a:pt x="105" y="309"/>
                  </a:cubicBezTo>
                  <a:cubicBezTo>
                    <a:pt x="95" y="317"/>
                    <a:pt x="81" y="331"/>
                    <a:pt x="77" y="341"/>
                  </a:cubicBezTo>
                  <a:cubicBezTo>
                    <a:pt x="71" y="358"/>
                    <a:pt x="77" y="379"/>
                    <a:pt x="78" y="396"/>
                  </a:cubicBezTo>
                  <a:cubicBezTo>
                    <a:pt x="78" y="406"/>
                    <a:pt x="80" y="438"/>
                    <a:pt x="64" y="445"/>
                  </a:cubicBezTo>
                  <a:cubicBezTo>
                    <a:pt x="51" y="452"/>
                    <a:pt x="32" y="447"/>
                    <a:pt x="24" y="430"/>
                  </a:cubicBezTo>
                  <a:cubicBezTo>
                    <a:pt x="14" y="406"/>
                    <a:pt x="9" y="366"/>
                    <a:pt x="7" y="341"/>
                  </a:cubicBezTo>
                  <a:cubicBezTo>
                    <a:pt x="7" y="333"/>
                    <a:pt x="0" y="312"/>
                    <a:pt x="9" y="306"/>
                  </a:cubicBezTo>
                  <a:cubicBezTo>
                    <a:pt x="24" y="295"/>
                    <a:pt x="42" y="311"/>
                    <a:pt x="58" y="300"/>
                  </a:cubicBezTo>
                  <a:cubicBezTo>
                    <a:pt x="65" y="295"/>
                    <a:pt x="70" y="289"/>
                    <a:pt x="74" y="282"/>
                  </a:cubicBezTo>
                  <a:cubicBezTo>
                    <a:pt x="100" y="246"/>
                    <a:pt x="127" y="213"/>
                    <a:pt x="167" y="191"/>
                  </a:cubicBezTo>
                  <a:cubicBezTo>
                    <a:pt x="173" y="188"/>
                    <a:pt x="184" y="186"/>
                    <a:pt x="189" y="177"/>
                  </a:cubicBezTo>
                  <a:cubicBezTo>
                    <a:pt x="195" y="168"/>
                    <a:pt x="196" y="159"/>
                    <a:pt x="198" y="150"/>
                  </a:cubicBezTo>
                  <a:cubicBezTo>
                    <a:pt x="210" y="109"/>
                    <a:pt x="208" y="69"/>
                    <a:pt x="211" y="28"/>
                  </a:cubicBezTo>
                  <a:cubicBezTo>
                    <a:pt x="211" y="21"/>
                    <a:pt x="213" y="0"/>
                    <a:pt x="225" y="10"/>
                  </a:cubicBezTo>
                  <a:close/>
                </a:path>
              </a:pathLst>
            </a:custGeom>
            <a:solidFill>
              <a:srgbClr val="14378B"/>
            </a:solidFill>
            <a:ln>
              <a:noFill/>
            </a:ln>
          </p:spPr>
          <p:txBody>
            <a:bodyPr anchor="ctr"/>
            <a:lstStyle/>
            <a:p>
              <a:pPr algn="ctr"/>
              <a:endParaRPr/>
            </a:p>
          </p:txBody>
        </p:sp>
        <p:sp>
          <p:nvSpPr>
            <p:cNvPr id="78" name="ïšľiḓé"/>
            <p:cNvSpPr/>
            <p:nvPr/>
          </p:nvSpPr>
          <p:spPr bwMode="auto">
            <a:xfrm>
              <a:off x="8397280" y="-504260"/>
              <a:ext cx="324833" cy="307793"/>
            </a:xfrm>
            <a:custGeom>
              <a:avLst/>
              <a:gdLst>
                <a:gd name="T0" fmla="*/ 325 w 582"/>
                <a:gd name="T1" fmla="*/ 34 h 550"/>
                <a:gd name="T2" fmla="*/ 438 w 582"/>
                <a:gd name="T3" fmla="*/ 82 h 550"/>
                <a:gd name="T4" fmla="*/ 407 w 582"/>
                <a:gd name="T5" fmla="*/ 37 h 550"/>
                <a:gd name="T6" fmla="*/ 440 w 582"/>
                <a:gd name="T7" fmla="*/ 160 h 550"/>
                <a:gd name="T8" fmla="*/ 476 w 582"/>
                <a:gd name="T9" fmla="*/ 206 h 550"/>
                <a:gd name="T10" fmla="*/ 581 w 582"/>
                <a:gd name="T11" fmla="*/ 243 h 550"/>
                <a:gd name="T12" fmla="*/ 492 w 582"/>
                <a:gd name="T13" fmla="*/ 276 h 550"/>
                <a:gd name="T14" fmla="*/ 378 w 582"/>
                <a:gd name="T15" fmla="*/ 253 h 550"/>
                <a:gd name="T16" fmla="*/ 281 w 582"/>
                <a:gd name="T17" fmla="*/ 291 h 550"/>
                <a:gd name="T18" fmla="*/ 121 w 582"/>
                <a:gd name="T19" fmla="*/ 310 h 550"/>
                <a:gd name="T20" fmla="*/ 258 w 582"/>
                <a:gd name="T21" fmla="*/ 268 h 550"/>
                <a:gd name="T22" fmla="*/ 204 w 582"/>
                <a:gd name="T23" fmla="*/ 134 h 550"/>
                <a:gd name="T24" fmla="*/ 214 w 582"/>
                <a:gd name="T25" fmla="*/ 81 h 550"/>
                <a:gd name="T26" fmla="*/ 255 w 582"/>
                <a:gd name="T27" fmla="*/ 210 h 550"/>
                <a:gd name="T28" fmla="*/ 294 w 582"/>
                <a:gd name="T29" fmla="*/ 238 h 550"/>
                <a:gd name="T30" fmla="*/ 316 w 582"/>
                <a:gd name="T31" fmla="*/ 163 h 550"/>
                <a:gd name="T32" fmla="*/ 378 w 582"/>
                <a:gd name="T33" fmla="*/ 146 h 550"/>
                <a:gd name="T34" fmla="*/ 308 w 582"/>
                <a:gd name="T35" fmla="*/ 10 h 550"/>
                <a:gd name="T36" fmla="*/ 128 w 582"/>
                <a:gd name="T37" fmla="*/ 192 h 550"/>
                <a:gd name="T38" fmla="*/ 168 w 582"/>
                <a:gd name="T39" fmla="*/ 231 h 550"/>
                <a:gd name="T40" fmla="*/ 380 w 582"/>
                <a:gd name="T41" fmla="*/ 324 h 550"/>
                <a:gd name="T42" fmla="*/ 199 w 582"/>
                <a:gd name="T43" fmla="*/ 377 h 550"/>
                <a:gd name="T44" fmla="*/ 228 w 582"/>
                <a:gd name="T45" fmla="*/ 390 h 550"/>
                <a:gd name="T46" fmla="*/ 321 w 582"/>
                <a:gd name="T47" fmla="*/ 413 h 550"/>
                <a:gd name="T48" fmla="*/ 311 w 582"/>
                <a:gd name="T49" fmla="*/ 456 h 550"/>
                <a:gd name="T50" fmla="*/ 441 w 582"/>
                <a:gd name="T51" fmla="*/ 436 h 550"/>
                <a:gd name="T52" fmla="*/ 433 w 582"/>
                <a:gd name="T53" fmla="*/ 409 h 550"/>
                <a:gd name="T54" fmla="*/ 357 w 582"/>
                <a:gd name="T55" fmla="*/ 381 h 550"/>
                <a:gd name="T56" fmla="*/ 419 w 582"/>
                <a:gd name="T57" fmla="*/ 347 h 550"/>
                <a:gd name="T58" fmla="*/ 42 w 582"/>
                <a:gd name="T59" fmla="*/ 321 h 550"/>
                <a:gd name="T60" fmla="*/ 15 w 582"/>
                <a:gd name="T61" fmla="*/ 393 h 550"/>
                <a:gd name="T62" fmla="*/ 42 w 582"/>
                <a:gd name="T63" fmla="*/ 321 h 550"/>
                <a:gd name="T64" fmla="*/ 384 w 582"/>
                <a:gd name="T65" fmla="*/ 492 h 550"/>
                <a:gd name="T66" fmla="*/ 277 w 582"/>
                <a:gd name="T67" fmla="*/ 545 h 550"/>
                <a:gd name="T68" fmla="*/ 265 w 582"/>
                <a:gd name="T69" fmla="*/ 482 h 550"/>
                <a:gd name="T70" fmla="*/ 275 w 582"/>
                <a:gd name="T71" fmla="*/ 515 h 550"/>
                <a:gd name="T72" fmla="*/ 375 w 582"/>
                <a:gd name="T73" fmla="*/ 488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82" h="550">
                  <a:moveTo>
                    <a:pt x="308" y="10"/>
                  </a:moveTo>
                  <a:cubicBezTo>
                    <a:pt x="324" y="0"/>
                    <a:pt x="328" y="16"/>
                    <a:pt x="325" y="34"/>
                  </a:cubicBezTo>
                  <a:cubicBezTo>
                    <a:pt x="321" y="53"/>
                    <a:pt x="310" y="76"/>
                    <a:pt x="320" y="85"/>
                  </a:cubicBezTo>
                  <a:cubicBezTo>
                    <a:pt x="340" y="102"/>
                    <a:pt x="438" y="128"/>
                    <a:pt x="438" y="82"/>
                  </a:cubicBezTo>
                  <a:cubicBezTo>
                    <a:pt x="438" y="70"/>
                    <a:pt x="421" y="71"/>
                    <a:pt x="407" y="69"/>
                  </a:cubicBezTo>
                  <a:cubicBezTo>
                    <a:pt x="383" y="65"/>
                    <a:pt x="390" y="45"/>
                    <a:pt x="407" y="37"/>
                  </a:cubicBezTo>
                  <a:cubicBezTo>
                    <a:pt x="432" y="26"/>
                    <a:pt x="477" y="26"/>
                    <a:pt x="479" y="53"/>
                  </a:cubicBezTo>
                  <a:cubicBezTo>
                    <a:pt x="481" y="71"/>
                    <a:pt x="447" y="145"/>
                    <a:pt x="440" y="160"/>
                  </a:cubicBezTo>
                  <a:cubicBezTo>
                    <a:pt x="436" y="168"/>
                    <a:pt x="422" y="184"/>
                    <a:pt x="428" y="196"/>
                  </a:cubicBezTo>
                  <a:cubicBezTo>
                    <a:pt x="433" y="207"/>
                    <a:pt x="459" y="204"/>
                    <a:pt x="476" y="206"/>
                  </a:cubicBezTo>
                  <a:cubicBezTo>
                    <a:pt x="503" y="209"/>
                    <a:pt x="560" y="205"/>
                    <a:pt x="575" y="220"/>
                  </a:cubicBezTo>
                  <a:cubicBezTo>
                    <a:pt x="581" y="225"/>
                    <a:pt x="581" y="233"/>
                    <a:pt x="581" y="243"/>
                  </a:cubicBezTo>
                  <a:cubicBezTo>
                    <a:pt x="582" y="269"/>
                    <a:pt x="556" y="268"/>
                    <a:pt x="537" y="272"/>
                  </a:cubicBezTo>
                  <a:cubicBezTo>
                    <a:pt x="526" y="274"/>
                    <a:pt x="504" y="281"/>
                    <a:pt x="492" y="276"/>
                  </a:cubicBezTo>
                  <a:cubicBezTo>
                    <a:pt x="487" y="268"/>
                    <a:pt x="494" y="247"/>
                    <a:pt x="488" y="241"/>
                  </a:cubicBezTo>
                  <a:cubicBezTo>
                    <a:pt x="474" y="230"/>
                    <a:pt x="394" y="249"/>
                    <a:pt x="378" y="253"/>
                  </a:cubicBezTo>
                  <a:cubicBezTo>
                    <a:pt x="358" y="259"/>
                    <a:pt x="330" y="258"/>
                    <a:pt x="311" y="267"/>
                  </a:cubicBezTo>
                  <a:cubicBezTo>
                    <a:pt x="300" y="273"/>
                    <a:pt x="289" y="281"/>
                    <a:pt x="281" y="291"/>
                  </a:cubicBezTo>
                  <a:cubicBezTo>
                    <a:pt x="258" y="323"/>
                    <a:pt x="163" y="317"/>
                    <a:pt x="117" y="323"/>
                  </a:cubicBezTo>
                  <a:cubicBezTo>
                    <a:pt x="103" y="325"/>
                    <a:pt x="111" y="312"/>
                    <a:pt x="121" y="310"/>
                  </a:cubicBezTo>
                  <a:cubicBezTo>
                    <a:pt x="171" y="299"/>
                    <a:pt x="187" y="280"/>
                    <a:pt x="238" y="274"/>
                  </a:cubicBezTo>
                  <a:cubicBezTo>
                    <a:pt x="245" y="274"/>
                    <a:pt x="256" y="273"/>
                    <a:pt x="258" y="268"/>
                  </a:cubicBezTo>
                  <a:cubicBezTo>
                    <a:pt x="261" y="258"/>
                    <a:pt x="240" y="237"/>
                    <a:pt x="235" y="231"/>
                  </a:cubicBezTo>
                  <a:cubicBezTo>
                    <a:pt x="218" y="209"/>
                    <a:pt x="204" y="170"/>
                    <a:pt x="204" y="134"/>
                  </a:cubicBezTo>
                  <a:cubicBezTo>
                    <a:pt x="204" y="125"/>
                    <a:pt x="201" y="87"/>
                    <a:pt x="210" y="83"/>
                  </a:cubicBezTo>
                  <a:cubicBezTo>
                    <a:pt x="211" y="82"/>
                    <a:pt x="212" y="82"/>
                    <a:pt x="214" y="81"/>
                  </a:cubicBezTo>
                  <a:cubicBezTo>
                    <a:pt x="224" y="87"/>
                    <a:pt x="225" y="101"/>
                    <a:pt x="229" y="112"/>
                  </a:cubicBezTo>
                  <a:cubicBezTo>
                    <a:pt x="239" y="139"/>
                    <a:pt x="247" y="182"/>
                    <a:pt x="255" y="210"/>
                  </a:cubicBezTo>
                  <a:cubicBezTo>
                    <a:pt x="259" y="221"/>
                    <a:pt x="263" y="251"/>
                    <a:pt x="277" y="249"/>
                  </a:cubicBezTo>
                  <a:cubicBezTo>
                    <a:pt x="282" y="248"/>
                    <a:pt x="291" y="241"/>
                    <a:pt x="294" y="238"/>
                  </a:cubicBezTo>
                  <a:cubicBezTo>
                    <a:pt x="313" y="217"/>
                    <a:pt x="292" y="184"/>
                    <a:pt x="298" y="163"/>
                  </a:cubicBezTo>
                  <a:cubicBezTo>
                    <a:pt x="302" y="151"/>
                    <a:pt x="309" y="152"/>
                    <a:pt x="316" y="163"/>
                  </a:cubicBezTo>
                  <a:cubicBezTo>
                    <a:pt x="320" y="170"/>
                    <a:pt x="322" y="192"/>
                    <a:pt x="331" y="196"/>
                  </a:cubicBezTo>
                  <a:cubicBezTo>
                    <a:pt x="347" y="203"/>
                    <a:pt x="385" y="160"/>
                    <a:pt x="378" y="146"/>
                  </a:cubicBezTo>
                  <a:cubicBezTo>
                    <a:pt x="369" y="127"/>
                    <a:pt x="306" y="127"/>
                    <a:pt x="283" y="117"/>
                  </a:cubicBezTo>
                  <a:cubicBezTo>
                    <a:pt x="245" y="100"/>
                    <a:pt x="286" y="21"/>
                    <a:pt x="308" y="10"/>
                  </a:cubicBezTo>
                  <a:close/>
                  <a:moveTo>
                    <a:pt x="146" y="183"/>
                  </a:moveTo>
                  <a:cubicBezTo>
                    <a:pt x="135" y="170"/>
                    <a:pt x="130" y="180"/>
                    <a:pt x="128" y="192"/>
                  </a:cubicBezTo>
                  <a:cubicBezTo>
                    <a:pt x="125" y="221"/>
                    <a:pt x="138" y="266"/>
                    <a:pt x="160" y="258"/>
                  </a:cubicBezTo>
                  <a:cubicBezTo>
                    <a:pt x="168" y="255"/>
                    <a:pt x="170" y="241"/>
                    <a:pt x="168" y="231"/>
                  </a:cubicBezTo>
                  <a:cubicBezTo>
                    <a:pt x="165" y="221"/>
                    <a:pt x="156" y="195"/>
                    <a:pt x="146" y="183"/>
                  </a:cubicBezTo>
                  <a:close/>
                  <a:moveTo>
                    <a:pt x="380" y="324"/>
                  </a:moveTo>
                  <a:cubicBezTo>
                    <a:pt x="369" y="325"/>
                    <a:pt x="348" y="325"/>
                    <a:pt x="336" y="325"/>
                  </a:cubicBezTo>
                  <a:cubicBezTo>
                    <a:pt x="281" y="334"/>
                    <a:pt x="240" y="328"/>
                    <a:pt x="199" y="377"/>
                  </a:cubicBezTo>
                  <a:cubicBezTo>
                    <a:pt x="199" y="379"/>
                    <a:pt x="199" y="381"/>
                    <a:pt x="200" y="383"/>
                  </a:cubicBezTo>
                  <a:cubicBezTo>
                    <a:pt x="203" y="393"/>
                    <a:pt x="218" y="393"/>
                    <a:pt x="228" y="390"/>
                  </a:cubicBezTo>
                  <a:cubicBezTo>
                    <a:pt x="241" y="387"/>
                    <a:pt x="295" y="368"/>
                    <a:pt x="308" y="372"/>
                  </a:cubicBezTo>
                  <a:cubicBezTo>
                    <a:pt x="325" y="377"/>
                    <a:pt x="314" y="401"/>
                    <a:pt x="321" y="413"/>
                  </a:cubicBezTo>
                  <a:cubicBezTo>
                    <a:pt x="327" y="422"/>
                    <a:pt x="347" y="423"/>
                    <a:pt x="350" y="434"/>
                  </a:cubicBezTo>
                  <a:cubicBezTo>
                    <a:pt x="346" y="440"/>
                    <a:pt x="320" y="449"/>
                    <a:pt x="311" y="456"/>
                  </a:cubicBezTo>
                  <a:cubicBezTo>
                    <a:pt x="301" y="462"/>
                    <a:pt x="304" y="466"/>
                    <a:pt x="315" y="465"/>
                  </a:cubicBezTo>
                  <a:cubicBezTo>
                    <a:pt x="357" y="463"/>
                    <a:pt x="399" y="437"/>
                    <a:pt x="441" y="436"/>
                  </a:cubicBezTo>
                  <a:cubicBezTo>
                    <a:pt x="446" y="436"/>
                    <a:pt x="450" y="435"/>
                    <a:pt x="453" y="432"/>
                  </a:cubicBezTo>
                  <a:cubicBezTo>
                    <a:pt x="466" y="419"/>
                    <a:pt x="442" y="411"/>
                    <a:pt x="433" y="409"/>
                  </a:cubicBezTo>
                  <a:cubicBezTo>
                    <a:pt x="409" y="404"/>
                    <a:pt x="376" y="410"/>
                    <a:pt x="362" y="396"/>
                  </a:cubicBezTo>
                  <a:cubicBezTo>
                    <a:pt x="358" y="393"/>
                    <a:pt x="356" y="386"/>
                    <a:pt x="357" y="381"/>
                  </a:cubicBezTo>
                  <a:cubicBezTo>
                    <a:pt x="363" y="356"/>
                    <a:pt x="394" y="364"/>
                    <a:pt x="412" y="355"/>
                  </a:cubicBezTo>
                  <a:cubicBezTo>
                    <a:pt x="415" y="354"/>
                    <a:pt x="417" y="351"/>
                    <a:pt x="419" y="347"/>
                  </a:cubicBezTo>
                  <a:cubicBezTo>
                    <a:pt x="420" y="332"/>
                    <a:pt x="398" y="326"/>
                    <a:pt x="380" y="324"/>
                  </a:cubicBezTo>
                  <a:close/>
                  <a:moveTo>
                    <a:pt x="42" y="321"/>
                  </a:moveTo>
                  <a:cubicBezTo>
                    <a:pt x="55" y="337"/>
                    <a:pt x="54" y="380"/>
                    <a:pt x="42" y="397"/>
                  </a:cubicBezTo>
                  <a:cubicBezTo>
                    <a:pt x="34" y="408"/>
                    <a:pt x="22" y="403"/>
                    <a:pt x="15" y="393"/>
                  </a:cubicBezTo>
                  <a:cubicBezTo>
                    <a:pt x="0" y="374"/>
                    <a:pt x="4" y="338"/>
                    <a:pt x="21" y="321"/>
                  </a:cubicBezTo>
                  <a:cubicBezTo>
                    <a:pt x="28" y="313"/>
                    <a:pt x="34" y="311"/>
                    <a:pt x="42" y="321"/>
                  </a:cubicBezTo>
                  <a:close/>
                  <a:moveTo>
                    <a:pt x="375" y="488"/>
                  </a:moveTo>
                  <a:cubicBezTo>
                    <a:pt x="380" y="488"/>
                    <a:pt x="381" y="489"/>
                    <a:pt x="384" y="492"/>
                  </a:cubicBezTo>
                  <a:cubicBezTo>
                    <a:pt x="386" y="502"/>
                    <a:pt x="381" y="510"/>
                    <a:pt x="376" y="518"/>
                  </a:cubicBezTo>
                  <a:cubicBezTo>
                    <a:pt x="355" y="550"/>
                    <a:pt x="322" y="544"/>
                    <a:pt x="277" y="545"/>
                  </a:cubicBezTo>
                  <a:cubicBezTo>
                    <a:pt x="256" y="546"/>
                    <a:pt x="218" y="531"/>
                    <a:pt x="214" y="518"/>
                  </a:cubicBezTo>
                  <a:cubicBezTo>
                    <a:pt x="212" y="504"/>
                    <a:pt x="246" y="487"/>
                    <a:pt x="265" y="482"/>
                  </a:cubicBezTo>
                  <a:cubicBezTo>
                    <a:pt x="281" y="477"/>
                    <a:pt x="280" y="478"/>
                    <a:pt x="277" y="489"/>
                  </a:cubicBezTo>
                  <a:cubicBezTo>
                    <a:pt x="274" y="498"/>
                    <a:pt x="271" y="509"/>
                    <a:pt x="275" y="515"/>
                  </a:cubicBezTo>
                  <a:cubicBezTo>
                    <a:pt x="280" y="524"/>
                    <a:pt x="301" y="529"/>
                    <a:pt x="316" y="527"/>
                  </a:cubicBezTo>
                  <a:cubicBezTo>
                    <a:pt x="343" y="525"/>
                    <a:pt x="356" y="501"/>
                    <a:pt x="375" y="488"/>
                  </a:cubicBezTo>
                  <a:close/>
                </a:path>
              </a:pathLst>
            </a:custGeom>
            <a:solidFill>
              <a:srgbClr val="14378B"/>
            </a:solidFill>
            <a:ln>
              <a:noFill/>
            </a:ln>
          </p:spPr>
          <p:txBody>
            <a:bodyPr anchor="ctr"/>
            <a:lstStyle/>
            <a:p>
              <a:pPr algn="ctr"/>
              <a:endParaRPr/>
            </a:p>
          </p:txBody>
        </p:sp>
        <p:sp>
          <p:nvSpPr>
            <p:cNvPr id="79" name="îşlidê"/>
            <p:cNvSpPr/>
            <p:nvPr/>
          </p:nvSpPr>
          <p:spPr bwMode="auto">
            <a:xfrm>
              <a:off x="7546324" y="-493078"/>
              <a:ext cx="318976" cy="287557"/>
            </a:xfrm>
            <a:custGeom>
              <a:avLst/>
              <a:gdLst>
                <a:gd name="T0" fmla="*/ 209 w 571"/>
                <a:gd name="T1" fmla="*/ 5 h 514"/>
                <a:gd name="T2" fmla="*/ 259 w 571"/>
                <a:gd name="T3" fmla="*/ 35 h 514"/>
                <a:gd name="T4" fmla="*/ 338 w 571"/>
                <a:gd name="T5" fmla="*/ 26 h 514"/>
                <a:gd name="T6" fmla="*/ 325 w 571"/>
                <a:gd name="T7" fmla="*/ 64 h 514"/>
                <a:gd name="T8" fmla="*/ 241 w 571"/>
                <a:gd name="T9" fmla="*/ 84 h 514"/>
                <a:gd name="T10" fmla="*/ 217 w 571"/>
                <a:gd name="T11" fmla="*/ 135 h 514"/>
                <a:gd name="T12" fmla="*/ 160 w 571"/>
                <a:gd name="T13" fmla="*/ 255 h 514"/>
                <a:gd name="T14" fmla="*/ 103 w 571"/>
                <a:gd name="T15" fmla="*/ 291 h 514"/>
                <a:gd name="T16" fmla="*/ 112 w 571"/>
                <a:gd name="T17" fmla="*/ 242 h 514"/>
                <a:gd name="T18" fmla="*/ 182 w 571"/>
                <a:gd name="T19" fmla="*/ 112 h 514"/>
                <a:gd name="T20" fmla="*/ 96 w 571"/>
                <a:gd name="T21" fmla="*/ 65 h 514"/>
                <a:gd name="T22" fmla="*/ 170 w 571"/>
                <a:gd name="T23" fmla="*/ 35 h 514"/>
                <a:gd name="T24" fmla="*/ 209 w 571"/>
                <a:gd name="T25" fmla="*/ 5 h 514"/>
                <a:gd name="T26" fmla="*/ 42 w 571"/>
                <a:gd name="T27" fmla="*/ 305 h 514"/>
                <a:gd name="T28" fmla="*/ 56 w 571"/>
                <a:gd name="T29" fmla="*/ 399 h 514"/>
                <a:gd name="T30" fmla="*/ 46 w 571"/>
                <a:gd name="T31" fmla="*/ 434 h 514"/>
                <a:gd name="T32" fmla="*/ 0 w 571"/>
                <a:gd name="T33" fmla="*/ 401 h 514"/>
                <a:gd name="T34" fmla="*/ 13 w 571"/>
                <a:gd name="T35" fmla="*/ 281 h 514"/>
                <a:gd name="T36" fmla="*/ 42 w 571"/>
                <a:gd name="T37" fmla="*/ 305 h 514"/>
                <a:gd name="T38" fmla="*/ 279 w 571"/>
                <a:gd name="T39" fmla="*/ 181 h 514"/>
                <a:gd name="T40" fmla="*/ 270 w 571"/>
                <a:gd name="T41" fmla="*/ 273 h 514"/>
                <a:gd name="T42" fmla="*/ 210 w 571"/>
                <a:gd name="T43" fmla="*/ 354 h 514"/>
                <a:gd name="T44" fmla="*/ 216 w 571"/>
                <a:gd name="T45" fmla="*/ 366 h 514"/>
                <a:gd name="T46" fmla="*/ 246 w 571"/>
                <a:gd name="T47" fmla="*/ 366 h 514"/>
                <a:gd name="T48" fmla="*/ 196 w 571"/>
                <a:gd name="T49" fmla="*/ 422 h 514"/>
                <a:gd name="T50" fmla="*/ 197 w 571"/>
                <a:gd name="T51" fmla="*/ 433 h 514"/>
                <a:gd name="T52" fmla="*/ 260 w 571"/>
                <a:gd name="T53" fmla="*/ 440 h 514"/>
                <a:gd name="T54" fmla="*/ 277 w 571"/>
                <a:gd name="T55" fmla="*/ 500 h 514"/>
                <a:gd name="T56" fmla="*/ 298 w 571"/>
                <a:gd name="T57" fmla="*/ 497 h 514"/>
                <a:gd name="T58" fmla="*/ 321 w 571"/>
                <a:gd name="T59" fmla="*/ 425 h 514"/>
                <a:gd name="T60" fmla="*/ 323 w 571"/>
                <a:gd name="T61" fmla="*/ 388 h 514"/>
                <a:gd name="T62" fmla="*/ 360 w 571"/>
                <a:gd name="T63" fmla="*/ 370 h 514"/>
                <a:gd name="T64" fmla="*/ 358 w 571"/>
                <a:gd name="T65" fmla="*/ 355 h 514"/>
                <a:gd name="T66" fmla="*/ 323 w 571"/>
                <a:gd name="T67" fmla="*/ 340 h 514"/>
                <a:gd name="T68" fmla="*/ 351 w 571"/>
                <a:gd name="T69" fmla="*/ 297 h 514"/>
                <a:gd name="T70" fmla="*/ 313 w 571"/>
                <a:gd name="T71" fmla="*/ 248 h 514"/>
                <a:gd name="T72" fmla="*/ 317 w 571"/>
                <a:gd name="T73" fmla="*/ 230 h 514"/>
                <a:gd name="T74" fmla="*/ 508 w 571"/>
                <a:gd name="T75" fmla="*/ 179 h 514"/>
                <a:gd name="T76" fmla="*/ 452 w 571"/>
                <a:gd name="T77" fmla="*/ 417 h 514"/>
                <a:gd name="T78" fmla="*/ 427 w 571"/>
                <a:gd name="T79" fmla="*/ 451 h 514"/>
                <a:gd name="T80" fmla="*/ 518 w 571"/>
                <a:gd name="T81" fmla="*/ 465 h 514"/>
                <a:gd name="T82" fmla="*/ 555 w 571"/>
                <a:gd name="T83" fmla="*/ 270 h 514"/>
                <a:gd name="T84" fmla="*/ 570 w 571"/>
                <a:gd name="T85" fmla="*/ 206 h 514"/>
                <a:gd name="T86" fmla="*/ 533 w 571"/>
                <a:gd name="T87" fmla="*/ 109 h 514"/>
                <a:gd name="T88" fmla="*/ 459 w 571"/>
                <a:gd name="T89" fmla="*/ 127 h 514"/>
                <a:gd name="T90" fmla="*/ 279 w 571"/>
                <a:gd name="T91" fmla="*/ 181 h 514"/>
                <a:gd name="T92" fmla="*/ 213 w 571"/>
                <a:gd name="T93" fmla="*/ 299 h 514"/>
                <a:gd name="T94" fmla="*/ 172 w 571"/>
                <a:gd name="T95" fmla="*/ 312 h 514"/>
                <a:gd name="T96" fmla="*/ 174 w 571"/>
                <a:gd name="T97" fmla="*/ 324 h 514"/>
                <a:gd name="T98" fmla="*/ 215 w 571"/>
                <a:gd name="T99" fmla="*/ 311 h 514"/>
                <a:gd name="T100" fmla="*/ 213 w 571"/>
                <a:gd name="T101" fmla="*/ 299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71" h="514">
                  <a:moveTo>
                    <a:pt x="209" y="5"/>
                  </a:moveTo>
                  <a:cubicBezTo>
                    <a:pt x="227" y="0"/>
                    <a:pt x="239" y="31"/>
                    <a:pt x="259" y="35"/>
                  </a:cubicBezTo>
                  <a:cubicBezTo>
                    <a:pt x="280" y="39"/>
                    <a:pt x="313" y="25"/>
                    <a:pt x="338" y="26"/>
                  </a:cubicBezTo>
                  <a:cubicBezTo>
                    <a:pt x="383" y="26"/>
                    <a:pt x="349" y="60"/>
                    <a:pt x="325" y="64"/>
                  </a:cubicBezTo>
                  <a:cubicBezTo>
                    <a:pt x="306" y="67"/>
                    <a:pt x="259" y="68"/>
                    <a:pt x="241" y="84"/>
                  </a:cubicBezTo>
                  <a:cubicBezTo>
                    <a:pt x="227" y="96"/>
                    <a:pt x="223" y="119"/>
                    <a:pt x="217" y="135"/>
                  </a:cubicBezTo>
                  <a:cubicBezTo>
                    <a:pt x="206" y="170"/>
                    <a:pt x="183" y="227"/>
                    <a:pt x="160" y="255"/>
                  </a:cubicBezTo>
                  <a:cubicBezTo>
                    <a:pt x="153" y="264"/>
                    <a:pt x="119" y="303"/>
                    <a:pt x="103" y="291"/>
                  </a:cubicBezTo>
                  <a:cubicBezTo>
                    <a:pt x="88" y="279"/>
                    <a:pt x="108" y="251"/>
                    <a:pt x="112" y="242"/>
                  </a:cubicBezTo>
                  <a:cubicBezTo>
                    <a:pt x="129" y="208"/>
                    <a:pt x="187" y="152"/>
                    <a:pt x="182" y="112"/>
                  </a:cubicBezTo>
                  <a:cubicBezTo>
                    <a:pt x="178" y="80"/>
                    <a:pt x="108" y="99"/>
                    <a:pt x="96" y="65"/>
                  </a:cubicBezTo>
                  <a:cubicBezTo>
                    <a:pt x="99" y="39"/>
                    <a:pt x="146" y="48"/>
                    <a:pt x="170" y="35"/>
                  </a:cubicBezTo>
                  <a:cubicBezTo>
                    <a:pt x="185" y="27"/>
                    <a:pt x="198" y="17"/>
                    <a:pt x="209" y="5"/>
                  </a:cubicBezTo>
                  <a:close/>
                  <a:moveTo>
                    <a:pt x="42" y="305"/>
                  </a:moveTo>
                  <a:cubicBezTo>
                    <a:pt x="46" y="336"/>
                    <a:pt x="52" y="368"/>
                    <a:pt x="56" y="399"/>
                  </a:cubicBezTo>
                  <a:cubicBezTo>
                    <a:pt x="57" y="411"/>
                    <a:pt x="64" y="433"/>
                    <a:pt x="46" y="434"/>
                  </a:cubicBezTo>
                  <a:cubicBezTo>
                    <a:pt x="29" y="436"/>
                    <a:pt x="0" y="423"/>
                    <a:pt x="0" y="401"/>
                  </a:cubicBezTo>
                  <a:cubicBezTo>
                    <a:pt x="4" y="362"/>
                    <a:pt x="6" y="320"/>
                    <a:pt x="13" y="281"/>
                  </a:cubicBezTo>
                  <a:cubicBezTo>
                    <a:pt x="19" y="245"/>
                    <a:pt x="32" y="247"/>
                    <a:pt x="42" y="305"/>
                  </a:cubicBezTo>
                  <a:close/>
                  <a:moveTo>
                    <a:pt x="279" y="181"/>
                  </a:moveTo>
                  <a:cubicBezTo>
                    <a:pt x="249" y="210"/>
                    <a:pt x="273" y="234"/>
                    <a:pt x="270" y="273"/>
                  </a:cubicBezTo>
                  <a:cubicBezTo>
                    <a:pt x="268" y="307"/>
                    <a:pt x="238" y="331"/>
                    <a:pt x="210" y="354"/>
                  </a:cubicBezTo>
                  <a:cubicBezTo>
                    <a:pt x="202" y="361"/>
                    <a:pt x="205" y="366"/>
                    <a:pt x="216" y="366"/>
                  </a:cubicBezTo>
                  <a:cubicBezTo>
                    <a:pt x="227" y="365"/>
                    <a:pt x="240" y="361"/>
                    <a:pt x="246" y="366"/>
                  </a:cubicBezTo>
                  <a:cubicBezTo>
                    <a:pt x="257" y="396"/>
                    <a:pt x="202" y="394"/>
                    <a:pt x="196" y="422"/>
                  </a:cubicBezTo>
                  <a:cubicBezTo>
                    <a:pt x="195" y="425"/>
                    <a:pt x="194" y="429"/>
                    <a:pt x="197" y="433"/>
                  </a:cubicBezTo>
                  <a:cubicBezTo>
                    <a:pt x="210" y="448"/>
                    <a:pt x="243" y="427"/>
                    <a:pt x="260" y="440"/>
                  </a:cubicBezTo>
                  <a:cubicBezTo>
                    <a:pt x="274" y="451"/>
                    <a:pt x="268" y="484"/>
                    <a:pt x="277" y="500"/>
                  </a:cubicBezTo>
                  <a:cubicBezTo>
                    <a:pt x="285" y="514"/>
                    <a:pt x="292" y="507"/>
                    <a:pt x="298" y="497"/>
                  </a:cubicBezTo>
                  <a:cubicBezTo>
                    <a:pt x="310" y="477"/>
                    <a:pt x="320" y="437"/>
                    <a:pt x="321" y="425"/>
                  </a:cubicBezTo>
                  <a:cubicBezTo>
                    <a:pt x="322" y="412"/>
                    <a:pt x="316" y="398"/>
                    <a:pt x="323" y="388"/>
                  </a:cubicBezTo>
                  <a:cubicBezTo>
                    <a:pt x="330" y="378"/>
                    <a:pt x="347" y="379"/>
                    <a:pt x="360" y="370"/>
                  </a:cubicBezTo>
                  <a:cubicBezTo>
                    <a:pt x="368" y="364"/>
                    <a:pt x="368" y="358"/>
                    <a:pt x="358" y="355"/>
                  </a:cubicBezTo>
                  <a:cubicBezTo>
                    <a:pt x="345" y="351"/>
                    <a:pt x="324" y="348"/>
                    <a:pt x="323" y="340"/>
                  </a:cubicBezTo>
                  <a:cubicBezTo>
                    <a:pt x="324" y="324"/>
                    <a:pt x="352" y="314"/>
                    <a:pt x="351" y="297"/>
                  </a:cubicBezTo>
                  <a:cubicBezTo>
                    <a:pt x="349" y="277"/>
                    <a:pt x="312" y="281"/>
                    <a:pt x="313" y="248"/>
                  </a:cubicBezTo>
                  <a:cubicBezTo>
                    <a:pt x="313" y="242"/>
                    <a:pt x="313" y="235"/>
                    <a:pt x="317" y="230"/>
                  </a:cubicBezTo>
                  <a:cubicBezTo>
                    <a:pt x="338" y="201"/>
                    <a:pt x="482" y="150"/>
                    <a:pt x="508" y="179"/>
                  </a:cubicBezTo>
                  <a:cubicBezTo>
                    <a:pt x="559" y="240"/>
                    <a:pt x="527" y="385"/>
                    <a:pt x="452" y="417"/>
                  </a:cubicBezTo>
                  <a:cubicBezTo>
                    <a:pt x="438" y="422"/>
                    <a:pt x="412" y="432"/>
                    <a:pt x="427" y="451"/>
                  </a:cubicBezTo>
                  <a:cubicBezTo>
                    <a:pt x="444" y="472"/>
                    <a:pt x="502" y="479"/>
                    <a:pt x="518" y="465"/>
                  </a:cubicBezTo>
                  <a:cubicBezTo>
                    <a:pt x="553" y="434"/>
                    <a:pt x="551" y="322"/>
                    <a:pt x="555" y="270"/>
                  </a:cubicBezTo>
                  <a:cubicBezTo>
                    <a:pt x="559" y="250"/>
                    <a:pt x="571" y="228"/>
                    <a:pt x="570" y="206"/>
                  </a:cubicBezTo>
                  <a:cubicBezTo>
                    <a:pt x="569" y="181"/>
                    <a:pt x="551" y="120"/>
                    <a:pt x="533" y="109"/>
                  </a:cubicBezTo>
                  <a:cubicBezTo>
                    <a:pt x="515" y="97"/>
                    <a:pt x="505" y="115"/>
                    <a:pt x="459" y="127"/>
                  </a:cubicBezTo>
                  <a:cubicBezTo>
                    <a:pt x="414" y="140"/>
                    <a:pt x="331" y="162"/>
                    <a:pt x="279" y="181"/>
                  </a:cubicBezTo>
                  <a:close/>
                  <a:moveTo>
                    <a:pt x="213" y="299"/>
                  </a:moveTo>
                  <a:cubicBezTo>
                    <a:pt x="204" y="292"/>
                    <a:pt x="176" y="303"/>
                    <a:pt x="172" y="312"/>
                  </a:cubicBezTo>
                  <a:cubicBezTo>
                    <a:pt x="169" y="317"/>
                    <a:pt x="169" y="320"/>
                    <a:pt x="174" y="324"/>
                  </a:cubicBezTo>
                  <a:cubicBezTo>
                    <a:pt x="183" y="330"/>
                    <a:pt x="210" y="321"/>
                    <a:pt x="215" y="311"/>
                  </a:cubicBezTo>
                  <a:cubicBezTo>
                    <a:pt x="217" y="307"/>
                    <a:pt x="216" y="303"/>
                    <a:pt x="213" y="299"/>
                  </a:cubicBezTo>
                  <a:close/>
                </a:path>
              </a:pathLst>
            </a:custGeom>
            <a:solidFill>
              <a:srgbClr val="14378B"/>
            </a:solidFill>
            <a:ln>
              <a:noFill/>
            </a:ln>
          </p:spPr>
          <p:txBody>
            <a:bodyPr anchor="ctr"/>
            <a:lstStyle/>
            <a:p>
              <a:pPr algn="ctr"/>
              <a:endParaRPr/>
            </a:p>
          </p:txBody>
        </p:sp>
        <p:sp>
          <p:nvSpPr>
            <p:cNvPr id="80" name="îsļiḑê"/>
            <p:cNvSpPr/>
            <p:nvPr/>
          </p:nvSpPr>
          <p:spPr bwMode="auto">
            <a:xfrm>
              <a:off x="8009610" y="-471777"/>
              <a:ext cx="291285" cy="247086"/>
            </a:xfrm>
            <a:custGeom>
              <a:avLst/>
              <a:gdLst>
                <a:gd name="T0" fmla="*/ 196 w 522"/>
                <a:gd name="T1" fmla="*/ 4 h 442"/>
                <a:gd name="T2" fmla="*/ 234 w 522"/>
                <a:gd name="T3" fmla="*/ 136 h 442"/>
                <a:gd name="T4" fmla="*/ 240 w 522"/>
                <a:gd name="T5" fmla="*/ 172 h 442"/>
                <a:gd name="T6" fmla="*/ 410 w 522"/>
                <a:gd name="T7" fmla="*/ 180 h 442"/>
                <a:gd name="T8" fmla="*/ 400 w 522"/>
                <a:gd name="T9" fmla="*/ 223 h 442"/>
                <a:gd name="T10" fmla="*/ 235 w 522"/>
                <a:gd name="T11" fmla="*/ 231 h 442"/>
                <a:gd name="T12" fmla="*/ 207 w 522"/>
                <a:gd name="T13" fmla="*/ 295 h 442"/>
                <a:gd name="T14" fmla="*/ 145 w 522"/>
                <a:gd name="T15" fmla="*/ 378 h 442"/>
                <a:gd name="T16" fmla="*/ 83 w 522"/>
                <a:gd name="T17" fmla="*/ 391 h 442"/>
                <a:gd name="T18" fmla="*/ 148 w 522"/>
                <a:gd name="T19" fmla="*/ 312 h 442"/>
                <a:gd name="T20" fmla="*/ 162 w 522"/>
                <a:gd name="T21" fmla="*/ 259 h 442"/>
                <a:gd name="T22" fmla="*/ 1 w 522"/>
                <a:gd name="T23" fmla="*/ 259 h 442"/>
                <a:gd name="T24" fmla="*/ 0 w 522"/>
                <a:gd name="T25" fmla="*/ 255 h 442"/>
                <a:gd name="T26" fmla="*/ 46 w 522"/>
                <a:gd name="T27" fmla="*/ 232 h 442"/>
                <a:gd name="T28" fmla="*/ 161 w 522"/>
                <a:gd name="T29" fmla="*/ 209 h 442"/>
                <a:gd name="T30" fmla="*/ 193 w 522"/>
                <a:gd name="T31" fmla="*/ 96 h 442"/>
                <a:gd name="T32" fmla="*/ 196 w 522"/>
                <a:gd name="T33" fmla="*/ 4 h 442"/>
                <a:gd name="T34" fmla="*/ 351 w 522"/>
                <a:gd name="T35" fmla="*/ 310 h 442"/>
                <a:gd name="T36" fmla="*/ 322 w 522"/>
                <a:gd name="T37" fmla="*/ 317 h 442"/>
                <a:gd name="T38" fmla="*/ 347 w 522"/>
                <a:gd name="T39" fmla="*/ 343 h 442"/>
                <a:gd name="T40" fmla="*/ 376 w 522"/>
                <a:gd name="T41" fmla="*/ 361 h 442"/>
                <a:gd name="T42" fmla="*/ 462 w 522"/>
                <a:gd name="T43" fmla="*/ 423 h 442"/>
                <a:gd name="T44" fmla="*/ 512 w 522"/>
                <a:gd name="T45" fmla="*/ 424 h 442"/>
                <a:gd name="T46" fmla="*/ 493 w 522"/>
                <a:gd name="T47" fmla="*/ 370 h 442"/>
                <a:gd name="T48" fmla="*/ 351 w 522"/>
                <a:gd name="T49" fmla="*/ 310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2" h="442">
                  <a:moveTo>
                    <a:pt x="196" y="4"/>
                  </a:moveTo>
                  <a:cubicBezTo>
                    <a:pt x="243" y="0"/>
                    <a:pt x="240" y="99"/>
                    <a:pt x="234" y="136"/>
                  </a:cubicBezTo>
                  <a:cubicBezTo>
                    <a:pt x="234" y="145"/>
                    <a:pt x="234" y="166"/>
                    <a:pt x="240" y="172"/>
                  </a:cubicBezTo>
                  <a:cubicBezTo>
                    <a:pt x="254" y="186"/>
                    <a:pt x="392" y="178"/>
                    <a:pt x="410" y="180"/>
                  </a:cubicBezTo>
                  <a:cubicBezTo>
                    <a:pt x="442" y="185"/>
                    <a:pt x="443" y="224"/>
                    <a:pt x="400" y="223"/>
                  </a:cubicBezTo>
                  <a:cubicBezTo>
                    <a:pt x="370" y="222"/>
                    <a:pt x="262" y="219"/>
                    <a:pt x="235" y="231"/>
                  </a:cubicBezTo>
                  <a:cubicBezTo>
                    <a:pt x="215" y="240"/>
                    <a:pt x="215" y="276"/>
                    <a:pt x="207" y="295"/>
                  </a:cubicBezTo>
                  <a:cubicBezTo>
                    <a:pt x="193" y="327"/>
                    <a:pt x="173" y="357"/>
                    <a:pt x="145" y="378"/>
                  </a:cubicBezTo>
                  <a:cubicBezTo>
                    <a:pt x="135" y="385"/>
                    <a:pt x="88" y="413"/>
                    <a:pt x="83" y="391"/>
                  </a:cubicBezTo>
                  <a:cubicBezTo>
                    <a:pt x="80" y="380"/>
                    <a:pt x="131" y="338"/>
                    <a:pt x="148" y="312"/>
                  </a:cubicBezTo>
                  <a:cubicBezTo>
                    <a:pt x="162" y="291"/>
                    <a:pt x="171" y="269"/>
                    <a:pt x="162" y="259"/>
                  </a:cubicBezTo>
                  <a:cubicBezTo>
                    <a:pt x="136" y="235"/>
                    <a:pt x="35" y="283"/>
                    <a:pt x="1" y="259"/>
                  </a:cubicBezTo>
                  <a:cubicBezTo>
                    <a:pt x="1" y="258"/>
                    <a:pt x="1" y="256"/>
                    <a:pt x="0" y="255"/>
                  </a:cubicBezTo>
                  <a:cubicBezTo>
                    <a:pt x="2" y="240"/>
                    <a:pt x="27" y="231"/>
                    <a:pt x="46" y="232"/>
                  </a:cubicBezTo>
                  <a:cubicBezTo>
                    <a:pt x="82" y="234"/>
                    <a:pt x="137" y="234"/>
                    <a:pt x="161" y="209"/>
                  </a:cubicBezTo>
                  <a:cubicBezTo>
                    <a:pt x="183" y="187"/>
                    <a:pt x="192" y="135"/>
                    <a:pt x="193" y="96"/>
                  </a:cubicBezTo>
                  <a:cubicBezTo>
                    <a:pt x="195" y="58"/>
                    <a:pt x="163" y="26"/>
                    <a:pt x="196" y="4"/>
                  </a:cubicBezTo>
                  <a:close/>
                  <a:moveTo>
                    <a:pt x="351" y="310"/>
                  </a:moveTo>
                  <a:cubicBezTo>
                    <a:pt x="340" y="308"/>
                    <a:pt x="327" y="305"/>
                    <a:pt x="322" y="317"/>
                  </a:cubicBezTo>
                  <a:cubicBezTo>
                    <a:pt x="324" y="330"/>
                    <a:pt x="336" y="337"/>
                    <a:pt x="347" y="343"/>
                  </a:cubicBezTo>
                  <a:cubicBezTo>
                    <a:pt x="358" y="348"/>
                    <a:pt x="367" y="354"/>
                    <a:pt x="376" y="361"/>
                  </a:cubicBezTo>
                  <a:cubicBezTo>
                    <a:pt x="402" y="381"/>
                    <a:pt x="433" y="407"/>
                    <a:pt x="462" y="423"/>
                  </a:cubicBezTo>
                  <a:cubicBezTo>
                    <a:pt x="473" y="429"/>
                    <a:pt x="502" y="442"/>
                    <a:pt x="512" y="424"/>
                  </a:cubicBezTo>
                  <a:cubicBezTo>
                    <a:pt x="522" y="405"/>
                    <a:pt x="504" y="379"/>
                    <a:pt x="493" y="370"/>
                  </a:cubicBezTo>
                  <a:cubicBezTo>
                    <a:pt x="467" y="350"/>
                    <a:pt x="394" y="316"/>
                    <a:pt x="351" y="310"/>
                  </a:cubicBezTo>
                  <a:close/>
                </a:path>
              </a:pathLst>
            </a:custGeom>
            <a:solidFill>
              <a:srgbClr val="14378B"/>
            </a:solidFill>
            <a:ln>
              <a:noFill/>
            </a:ln>
          </p:spPr>
          <p:txBody>
            <a:bodyPr anchor="ctr"/>
            <a:lstStyle/>
            <a:p>
              <a:pPr algn="ctr"/>
              <a:endParaRPr/>
            </a:p>
          </p:txBody>
        </p:sp>
        <p:sp>
          <p:nvSpPr>
            <p:cNvPr id="81" name="îṥľïďê"/>
            <p:cNvSpPr/>
            <p:nvPr/>
          </p:nvSpPr>
          <p:spPr bwMode="auto">
            <a:xfrm>
              <a:off x="7201788" y="-123513"/>
              <a:ext cx="59641" cy="74020"/>
            </a:xfrm>
            <a:custGeom>
              <a:avLst/>
              <a:gdLst>
                <a:gd name="T0" fmla="*/ 107 w 107"/>
                <a:gd name="T1" fmla="*/ 44 h 132"/>
                <a:gd name="T2" fmla="*/ 78 w 107"/>
                <a:gd name="T3" fmla="*/ 44 h 132"/>
                <a:gd name="T4" fmla="*/ 53 w 107"/>
                <a:gd name="T5" fmla="*/ 20 h 132"/>
                <a:gd name="T6" fmla="*/ 29 w 107"/>
                <a:gd name="T7" fmla="*/ 67 h 132"/>
                <a:gd name="T8" fmla="*/ 53 w 107"/>
                <a:gd name="T9" fmla="*/ 113 h 132"/>
                <a:gd name="T10" fmla="*/ 78 w 107"/>
                <a:gd name="T11" fmla="*/ 89 h 132"/>
                <a:gd name="T12" fmla="*/ 107 w 107"/>
                <a:gd name="T13" fmla="*/ 89 h 132"/>
                <a:gd name="T14" fmla="*/ 53 w 107"/>
                <a:gd name="T15" fmla="*/ 132 h 132"/>
                <a:gd name="T16" fmla="*/ 0 w 107"/>
                <a:gd name="T17" fmla="*/ 67 h 132"/>
                <a:gd name="T18" fmla="*/ 53 w 107"/>
                <a:gd name="T19" fmla="*/ 0 h 132"/>
                <a:gd name="T20" fmla="*/ 107 w 107"/>
                <a:gd name="T21" fmla="*/ 44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7" h="132">
                  <a:moveTo>
                    <a:pt x="107" y="44"/>
                  </a:moveTo>
                  <a:cubicBezTo>
                    <a:pt x="78" y="44"/>
                    <a:pt x="78" y="44"/>
                    <a:pt x="78" y="44"/>
                  </a:cubicBezTo>
                  <a:cubicBezTo>
                    <a:pt x="77" y="29"/>
                    <a:pt x="69" y="21"/>
                    <a:pt x="53" y="20"/>
                  </a:cubicBezTo>
                  <a:cubicBezTo>
                    <a:pt x="38" y="21"/>
                    <a:pt x="30" y="37"/>
                    <a:pt x="29" y="67"/>
                  </a:cubicBezTo>
                  <a:cubicBezTo>
                    <a:pt x="30" y="97"/>
                    <a:pt x="38" y="112"/>
                    <a:pt x="53" y="113"/>
                  </a:cubicBezTo>
                  <a:cubicBezTo>
                    <a:pt x="69" y="113"/>
                    <a:pt x="77" y="105"/>
                    <a:pt x="78" y="89"/>
                  </a:cubicBezTo>
                  <a:cubicBezTo>
                    <a:pt x="107" y="89"/>
                    <a:pt x="107" y="89"/>
                    <a:pt x="107" y="89"/>
                  </a:cubicBezTo>
                  <a:cubicBezTo>
                    <a:pt x="105" y="117"/>
                    <a:pt x="87" y="131"/>
                    <a:pt x="53" y="132"/>
                  </a:cubicBezTo>
                  <a:cubicBezTo>
                    <a:pt x="19" y="131"/>
                    <a:pt x="1" y="109"/>
                    <a:pt x="0" y="67"/>
                  </a:cubicBezTo>
                  <a:cubicBezTo>
                    <a:pt x="1" y="24"/>
                    <a:pt x="19" y="2"/>
                    <a:pt x="53" y="0"/>
                  </a:cubicBezTo>
                  <a:cubicBezTo>
                    <a:pt x="87" y="1"/>
                    <a:pt x="105" y="15"/>
                    <a:pt x="107" y="44"/>
                  </a:cubicBezTo>
                  <a:close/>
                </a:path>
              </a:pathLst>
            </a:custGeom>
            <a:solidFill>
              <a:srgbClr val="14378B"/>
            </a:solidFill>
            <a:ln>
              <a:noFill/>
            </a:ln>
          </p:spPr>
          <p:txBody>
            <a:bodyPr anchor="ctr"/>
            <a:lstStyle/>
            <a:p>
              <a:pPr algn="ctr"/>
              <a:endParaRPr/>
            </a:p>
          </p:txBody>
        </p:sp>
        <p:sp>
          <p:nvSpPr>
            <p:cNvPr id="82" name="îŝļíḍe"/>
            <p:cNvSpPr/>
            <p:nvPr/>
          </p:nvSpPr>
          <p:spPr bwMode="auto">
            <a:xfrm>
              <a:off x="7272612" y="-121383"/>
              <a:ext cx="49524" cy="70824"/>
            </a:xfrm>
            <a:custGeom>
              <a:avLst/>
              <a:gdLst>
                <a:gd name="T0" fmla="*/ 0 w 93"/>
                <a:gd name="T1" fmla="*/ 133 h 133"/>
                <a:gd name="T2" fmla="*/ 0 w 93"/>
                <a:gd name="T3" fmla="*/ 0 h 133"/>
                <a:gd name="T4" fmla="*/ 91 w 93"/>
                <a:gd name="T5" fmla="*/ 0 h 133"/>
                <a:gd name="T6" fmla="*/ 91 w 93"/>
                <a:gd name="T7" fmla="*/ 22 h 133"/>
                <a:gd name="T8" fmla="*/ 30 w 93"/>
                <a:gd name="T9" fmla="*/ 22 h 133"/>
                <a:gd name="T10" fmla="*/ 30 w 93"/>
                <a:gd name="T11" fmla="*/ 53 h 133"/>
                <a:gd name="T12" fmla="*/ 86 w 93"/>
                <a:gd name="T13" fmla="*/ 53 h 133"/>
                <a:gd name="T14" fmla="*/ 86 w 93"/>
                <a:gd name="T15" fmla="*/ 75 h 133"/>
                <a:gd name="T16" fmla="*/ 30 w 93"/>
                <a:gd name="T17" fmla="*/ 75 h 133"/>
                <a:gd name="T18" fmla="*/ 30 w 93"/>
                <a:gd name="T19" fmla="*/ 111 h 133"/>
                <a:gd name="T20" fmla="*/ 93 w 93"/>
                <a:gd name="T21" fmla="*/ 111 h 133"/>
                <a:gd name="T22" fmla="*/ 93 w 93"/>
                <a:gd name="T23" fmla="*/ 133 h 133"/>
                <a:gd name="T24" fmla="*/ 0 w 93"/>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3" h="133">
                  <a:moveTo>
                    <a:pt x="0" y="133"/>
                  </a:moveTo>
                  <a:lnTo>
                    <a:pt x="0" y="0"/>
                  </a:lnTo>
                  <a:lnTo>
                    <a:pt x="91" y="0"/>
                  </a:lnTo>
                  <a:lnTo>
                    <a:pt x="91" y="22"/>
                  </a:lnTo>
                  <a:lnTo>
                    <a:pt x="30" y="22"/>
                  </a:lnTo>
                  <a:lnTo>
                    <a:pt x="30" y="53"/>
                  </a:lnTo>
                  <a:lnTo>
                    <a:pt x="86" y="53"/>
                  </a:lnTo>
                  <a:lnTo>
                    <a:pt x="86" y="75"/>
                  </a:lnTo>
                  <a:lnTo>
                    <a:pt x="30" y="75"/>
                  </a:lnTo>
                  <a:lnTo>
                    <a:pt x="30" y="111"/>
                  </a:lnTo>
                  <a:lnTo>
                    <a:pt x="93" y="111"/>
                  </a:lnTo>
                  <a:lnTo>
                    <a:pt x="93" y="133"/>
                  </a:lnTo>
                  <a:lnTo>
                    <a:pt x="0" y="133"/>
                  </a:lnTo>
                  <a:close/>
                </a:path>
              </a:pathLst>
            </a:custGeom>
            <a:solidFill>
              <a:srgbClr val="14378B"/>
            </a:solidFill>
            <a:ln>
              <a:noFill/>
            </a:ln>
          </p:spPr>
          <p:txBody>
            <a:bodyPr anchor="ctr"/>
            <a:lstStyle/>
            <a:p>
              <a:pPr algn="ctr"/>
              <a:endParaRPr/>
            </a:p>
          </p:txBody>
        </p:sp>
        <p:sp>
          <p:nvSpPr>
            <p:cNvPr id="83" name="î$liḋè"/>
            <p:cNvSpPr/>
            <p:nvPr/>
          </p:nvSpPr>
          <p:spPr bwMode="auto">
            <a:xfrm>
              <a:off x="7337046" y="-121383"/>
              <a:ext cx="63902" cy="70824"/>
            </a:xfrm>
            <a:custGeom>
              <a:avLst/>
              <a:gdLst>
                <a:gd name="T0" fmla="*/ 120 w 120"/>
                <a:gd name="T1" fmla="*/ 133 h 133"/>
                <a:gd name="T2" fmla="*/ 80 w 120"/>
                <a:gd name="T3" fmla="*/ 133 h 133"/>
                <a:gd name="T4" fmla="*/ 27 w 120"/>
                <a:gd name="T5" fmla="*/ 22 h 133"/>
                <a:gd name="T6" fmla="*/ 27 w 120"/>
                <a:gd name="T7" fmla="*/ 23 h 133"/>
                <a:gd name="T8" fmla="*/ 27 w 120"/>
                <a:gd name="T9" fmla="*/ 133 h 133"/>
                <a:gd name="T10" fmla="*/ 0 w 120"/>
                <a:gd name="T11" fmla="*/ 133 h 133"/>
                <a:gd name="T12" fmla="*/ 0 w 120"/>
                <a:gd name="T13" fmla="*/ 0 h 133"/>
                <a:gd name="T14" fmla="*/ 43 w 120"/>
                <a:gd name="T15" fmla="*/ 0 h 133"/>
                <a:gd name="T16" fmla="*/ 93 w 120"/>
                <a:gd name="T17" fmla="*/ 106 h 133"/>
                <a:gd name="T18" fmla="*/ 94 w 120"/>
                <a:gd name="T19" fmla="*/ 105 h 133"/>
                <a:gd name="T20" fmla="*/ 94 w 120"/>
                <a:gd name="T21" fmla="*/ 0 h 133"/>
                <a:gd name="T22" fmla="*/ 120 w 120"/>
                <a:gd name="T23" fmla="*/ 0 h 133"/>
                <a:gd name="T24" fmla="*/ 120 w 120"/>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133">
                  <a:moveTo>
                    <a:pt x="120" y="133"/>
                  </a:moveTo>
                  <a:lnTo>
                    <a:pt x="80" y="133"/>
                  </a:lnTo>
                  <a:lnTo>
                    <a:pt x="27" y="22"/>
                  </a:lnTo>
                  <a:lnTo>
                    <a:pt x="27" y="23"/>
                  </a:lnTo>
                  <a:lnTo>
                    <a:pt x="27" y="133"/>
                  </a:lnTo>
                  <a:lnTo>
                    <a:pt x="0" y="133"/>
                  </a:lnTo>
                  <a:lnTo>
                    <a:pt x="0" y="0"/>
                  </a:lnTo>
                  <a:lnTo>
                    <a:pt x="43" y="0"/>
                  </a:lnTo>
                  <a:lnTo>
                    <a:pt x="93" y="106"/>
                  </a:lnTo>
                  <a:lnTo>
                    <a:pt x="94" y="105"/>
                  </a:lnTo>
                  <a:lnTo>
                    <a:pt x="94" y="0"/>
                  </a:lnTo>
                  <a:lnTo>
                    <a:pt x="120" y="0"/>
                  </a:lnTo>
                  <a:lnTo>
                    <a:pt x="120" y="133"/>
                  </a:lnTo>
                  <a:close/>
                </a:path>
              </a:pathLst>
            </a:custGeom>
            <a:solidFill>
              <a:srgbClr val="14378B"/>
            </a:solidFill>
            <a:ln>
              <a:noFill/>
            </a:ln>
          </p:spPr>
          <p:txBody>
            <a:bodyPr anchor="ctr"/>
            <a:lstStyle/>
            <a:p>
              <a:pPr algn="ctr"/>
              <a:endParaRPr/>
            </a:p>
          </p:txBody>
        </p:sp>
        <p:sp>
          <p:nvSpPr>
            <p:cNvPr id="84" name="iṥḷiḍê"/>
            <p:cNvSpPr/>
            <p:nvPr/>
          </p:nvSpPr>
          <p:spPr bwMode="auto">
            <a:xfrm>
              <a:off x="7411598" y="-121383"/>
              <a:ext cx="57511" cy="70824"/>
            </a:xfrm>
            <a:custGeom>
              <a:avLst/>
              <a:gdLst>
                <a:gd name="T0" fmla="*/ 0 w 108"/>
                <a:gd name="T1" fmla="*/ 22 h 133"/>
                <a:gd name="T2" fmla="*/ 0 w 108"/>
                <a:gd name="T3" fmla="*/ 0 h 133"/>
                <a:gd name="T4" fmla="*/ 108 w 108"/>
                <a:gd name="T5" fmla="*/ 0 h 133"/>
                <a:gd name="T6" fmla="*/ 108 w 108"/>
                <a:gd name="T7" fmla="*/ 22 h 133"/>
                <a:gd name="T8" fmla="*/ 69 w 108"/>
                <a:gd name="T9" fmla="*/ 22 h 133"/>
                <a:gd name="T10" fmla="*/ 69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85" name="îşļíḋé"/>
            <p:cNvSpPr/>
            <p:nvPr/>
          </p:nvSpPr>
          <p:spPr bwMode="auto">
            <a:xfrm>
              <a:off x="7479760" y="-121383"/>
              <a:ext cx="56979" cy="70824"/>
            </a:xfrm>
            <a:custGeom>
              <a:avLst/>
              <a:gdLst>
                <a:gd name="T0" fmla="*/ 27 w 102"/>
                <a:gd name="T1" fmla="*/ 21 h 127"/>
                <a:gd name="T2" fmla="*/ 27 w 102"/>
                <a:gd name="T3" fmla="*/ 55 h 127"/>
                <a:gd name="T4" fmla="*/ 50 w 102"/>
                <a:gd name="T5" fmla="*/ 55 h 127"/>
                <a:gd name="T6" fmla="*/ 69 w 102"/>
                <a:gd name="T7" fmla="*/ 37 h 127"/>
                <a:gd name="T8" fmla="*/ 50 w 102"/>
                <a:gd name="T9" fmla="*/ 21 h 127"/>
                <a:gd name="T10" fmla="*/ 27 w 102"/>
                <a:gd name="T11" fmla="*/ 21 h 127"/>
                <a:gd name="T12" fmla="*/ 27 w 102"/>
                <a:gd name="T13" fmla="*/ 76 h 127"/>
                <a:gd name="T14" fmla="*/ 27 w 102"/>
                <a:gd name="T15" fmla="*/ 127 h 127"/>
                <a:gd name="T16" fmla="*/ 0 w 102"/>
                <a:gd name="T17" fmla="*/ 127 h 127"/>
                <a:gd name="T18" fmla="*/ 0 w 102"/>
                <a:gd name="T19" fmla="*/ 0 h 127"/>
                <a:gd name="T20" fmla="*/ 54 w 102"/>
                <a:gd name="T21" fmla="*/ 0 h 127"/>
                <a:gd name="T22" fmla="*/ 98 w 102"/>
                <a:gd name="T23" fmla="*/ 33 h 127"/>
                <a:gd name="T24" fmla="*/ 72 w 102"/>
                <a:gd name="T25" fmla="*/ 64 h 127"/>
                <a:gd name="T26" fmla="*/ 72 w 102"/>
                <a:gd name="T27" fmla="*/ 65 h 127"/>
                <a:gd name="T28" fmla="*/ 95 w 102"/>
                <a:gd name="T29" fmla="*/ 93 h 127"/>
                <a:gd name="T30" fmla="*/ 95 w 102"/>
                <a:gd name="T31" fmla="*/ 97 h 127"/>
                <a:gd name="T32" fmla="*/ 102 w 102"/>
                <a:gd name="T33" fmla="*/ 127 h 127"/>
                <a:gd name="T34" fmla="*/ 73 w 102"/>
                <a:gd name="T35" fmla="*/ 127 h 127"/>
                <a:gd name="T36" fmla="*/ 68 w 102"/>
                <a:gd name="T37" fmla="*/ 93 h 127"/>
                <a:gd name="T38" fmla="*/ 56 w 102"/>
                <a:gd name="T39" fmla="*/ 76 h 127"/>
                <a:gd name="T40" fmla="*/ 27 w 102"/>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2" h="127">
                  <a:moveTo>
                    <a:pt x="27" y="21"/>
                  </a:moveTo>
                  <a:cubicBezTo>
                    <a:pt x="27" y="55"/>
                    <a:pt x="27" y="55"/>
                    <a:pt x="27" y="55"/>
                  </a:cubicBezTo>
                  <a:cubicBezTo>
                    <a:pt x="50" y="55"/>
                    <a:pt x="50" y="55"/>
                    <a:pt x="50" y="55"/>
                  </a:cubicBezTo>
                  <a:cubicBezTo>
                    <a:pt x="63" y="55"/>
                    <a:pt x="69" y="49"/>
                    <a:pt x="69" y="37"/>
                  </a:cubicBezTo>
                  <a:cubicBezTo>
                    <a:pt x="69"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4" y="66"/>
                    <a:pt x="92" y="75"/>
                    <a:pt x="95" y="93"/>
                  </a:cubicBezTo>
                  <a:cubicBezTo>
                    <a:pt x="95" y="95"/>
                    <a:pt x="95" y="96"/>
                    <a:pt x="95" y="97"/>
                  </a:cubicBezTo>
                  <a:cubicBezTo>
                    <a:pt x="97" y="112"/>
                    <a:pt x="99" y="122"/>
                    <a:pt x="102" y="127"/>
                  </a:cubicBezTo>
                  <a:cubicBezTo>
                    <a:pt x="73" y="127"/>
                    <a:pt x="73" y="127"/>
                    <a:pt x="73" y="127"/>
                  </a:cubicBezTo>
                  <a:cubicBezTo>
                    <a:pt x="70" y="116"/>
                    <a:pt x="68"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87" name="ïś1îḓé"/>
            <p:cNvSpPr/>
            <p:nvPr/>
          </p:nvSpPr>
          <p:spPr bwMode="auto">
            <a:xfrm>
              <a:off x="7543661" y="-121383"/>
              <a:ext cx="69227" cy="70824"/>
            </a:xfrm>
            <a:custGeom>
              <a:avLst/>
              <a:gdLst>
                <a:gd name="T0" fmla="*/ 28 w 130"/>
                <a:gd name="T1" fmla="*/ 133 h 133"/>
                <a:gd name="T2" fmla="*/ 0 w 130"/>
                <a:gd name="T3" fmla="*/ 133 h 133"/>
                <a:gd name="T4" fmla="*/ 49 w 130"/>
                <a:gd name="T5" fmla="*/ 0 h 133"/>
                <a:gd name="T6" fmla="*/ 83 w 130"/>
                <a:gd name="T7" fmla="*/ 0 h 133"/>
                <a:gd name="T8" fmla="*/ 130 w 130"/>
                <a:gd name="T9" fmla="*/ 133 h 133"/>
                <a:gd name="T10" fmla="*/ 100 w 130"/>
                <a:gd name="T11" fmla="*/ 133 h 133"/>
                <a:gd name="T12" fmla="*/ 91 w 130"/>
                <a:gd name="T13" fmla="*/ 106 h 133"/>
                <a:gd name="T14" fmla="*/ 38 w 130"/>
                <a:gd name="T15" fmla="*/ 106 h 133"/>
                <a:gd name="T16" fmla="*/ 28 w 130"/>
                <a:gd name="T17" fmla="*/ 133 h 133"/>
                <a:gd name="T18" fmla="*/ 28 w 130"/>
                <a:gd name="T19" fmla="*/ 133 h 133"/>
                <a:gd name="T20" fmla="*/ 45 w 130"/>
                <a:gd name="T21" fmla="*/ 83 h 133"/>
                <a:gd name="T22" fmla="*/ 84 w 130"/>
                <a:gd name="T23" fmla="*/ 83 h 133"/>
                <a:gd name="T24" fmla="*/ 65 w 130"/>
                <a:gd name="T25" fmla="*/ 26 h 133"/>
                <a:gd name="T26" fmla="*/ 65 w 130"/>
                <a:gd name="T27" fmla="*/ 26 h 133"/>
                <a:gd name="T28" fmla="*/ 45 w 130"/>
                <a:gd name="T29" fmla="*/ 8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0" h="133">
                  <a:moveTo>
                    <a:pt x="28" y="133"/>
                  </a:moveTo>
                  <a:lnTo>
                    <a:pt x="0" y="133"/>
                  </a:lnTo>
                  <a:lnTo>
                    <a:pt x="49" y="0"/>
                  </a:lnTo>
                  <a:lnTo>
                    <a:pt x="83" y="0"/>
                  </a:lnTo>
                  <a:lnTo>
                    <a:pt x="130" y="133"/>
                  </a:lnTo>
                  <a:lnTo>
                    <a:pt x="100" y="133"/>
                  </a:lnTo>
                  <a:lnTo>
                    <a:pt x="91" y="106"/>
                  </a:lnTo>
                  <a:lnTo>
                    <a:pt x="38" y="106"/>
                  </a:lnTo>
                  <a:lnTo>
                    <a:pt x="28" y="133"/>
                  </a:lnTo>
                  <a:lnTo>
                    <a:pt x="28" y="133"/>
                  </a:lnTo>
                  <a:close/>
                  <a:moveTo>
                    <a:pt x="45" y="83"/>
                  </a:moveTo>
                  <a:lnTo>
                    <a:pt x="84" y="83"/>
                  </a:lnTo>
                  <a:lnTo>
                    <a:pt x="65" y="26"/>
                  </a:lnTo>
                  <a:lnTo>
                    <a:pt x="65" y="26"/>
                  </a:lnTo>
                  <a:lnTo>
                    <a:pt x="45" y="83"/>
                  </a:lnTo>
                  <a:close/>
                </a:path>
              </a:pathLst>
            </a:custGeom>
            <a:solidFill>
              <a:srgbClr val="14378B"/>
            </a:solidFill>
            <a:ln>
              <a:noFill/>
            </a:ln>
          </p:spPr>
          <p:txBody>
            <a:bodyPr anchor="ctr"/>
            <a:lstStyle/>
            <a:p>
              <a:pPr algn="ctr"/>
              <a:endParaRPr/>
            </a:p>
          </p:txBody>
        </p:sp>
        <p:sp>
          <p:nvSpPr>
            <p:cNvPr id="89" name="iš1îḑe"/>
            <p:cNvSpPr/>
            <p:nvPr/>
          </p:nvSpPr>
          <p:spPr bwMode="auto">
            <a:xfrm>
              <a:off x="7624071" y="-121383"/>
              <a:ext cx="45796" cy="70824"/>
            </a:xfrm>
            <a:custGeom>
              <a:avLst/>
              <a:gdLst>
                <a:gd name="T0" fmla="*/ 86 w 86"/>
                <a:gd name="T1" fmla="*/ 133 h 133"/>
                <a:gd name="T2" fmla="*/ 0 w 86"/>
                <a:gd name="T3" fmla="*/ 133 h 133"/>
                <a:gd name="T4" fmla="*/ 0 w 86"/>
                <a:gd name="T5" fmla="*/ 0 h 133"/>
                <a:gd name="T6" fmla="*/ 28 w 86"/>
                <a:gd name="T7" fmla="*/ 0 h 133"/>
                <a:gd name="T8" fmla="*/ 28 w 86"/>
                <a:gd name="T9" fmla="*/ 111 h 133"/>
                <a:gd name="T10" fmla="*/ 86 w 86"/>
                <a:gd name="T11" fmla="*/ 111 h 133"/>
                <a:gd name="T12" fmla="*/ 86 w 86"/>
                <a:gd name="T13" fmla="*/ 133 h 133"/>
              </a:gdLst>
              <a:ahLst/>
              <a:cxnLst>
                <a:cxn ang="0">
                  <a:pos x="T0" y="T1"/>
                </a:cxn>
                <a:cxn ang="0">
                  <a:pos x="T2" y="T3"/>
                </a:cxn>
                <a:cxn ang="0">
                  <a:pos x="T4" y="T5"/>
                </a:cxn>
                <a:cxn ang="0">
                  <a:pos x="T6" y="T7"/>
                </a:cxn>
                <a:cxn ang="0">
                  <a:pos x="T8" y="T9"/>
                </a:cxn>
                <a:cxn ang="0">
                  <a:pos x="T10" y="T11"/>
                </a:cxn>
                <a:cxn ang="0">
                  <a:pos x="T12" y="T13"/>
                </a:cxn>
              </a:cxnLst>
              <a:rect l="0" t="0" r="r" b="b"/>
              <a:pathLst>
                <a:path w="86" h="133">
                  <a:moveTo>
                    <a:pt x="86" y="133"/>
                  </a:moveTo>
                  <a:lnTo>
                    <a:pt x="0" y="133"/>
                  </a:lnTo>
                  <a:lnTo>
                    <a:pt x="0" y="0"/>
                  </a:lnTo>
                  <a:lnTo>
                    <a:pt x="28" y="0"/>
                  </a:lnTo>
                  <a:lnTo>
                    <a:pt x="28" y="111"/>
                  </a:lnTo>
                  <a:lnTo>
                    <a:pt x="86" y="111"/>
                  </a:lnTo>
                  <a:lnTo>
                    <a:pt x="86" y="133"/>
                  </a:lnTo>
                  <a:close/>
                </a:path>
              </a:pathLst>
            </a:custGeom>
            <a:solidFill>
              <a:srgbClr val="14378B"/>
            </a:solidFill>
            <a:ln>
              <a:noFill/>
            </a:ln>
          </p:spPr>
          <p:txBody>
            <a:bodyPr anchor="ctr"/>
            <a:lstStyle/>
            <a:p>
              <a:pPr algn="ctr"/>
              <a:endParaRPr/>
            </a:p>
          </p:txBody>
        </p:sp>
        <p:sp>
          <p:nvSpPr>
            <p:cNvPr id="90" name="isļiḑê"/>
            <p:cNvSpPr/>
            <p:nvPr/>
          </p:nvSpPr>
          <p:spPr bwMode="auto">
            <a:xfrm>
              <a:off x="7698623"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7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7" y="0"/>
                  </a:cubicBezTo>
                  <a:cubicBezTo>
                    <a:pt x="84" y="2"/>
                    <a:pt x="99" y="15"/>
                    <a:pt x="100" y="39"/>
                  </a:cubicBezTo>
                  <a:close/>
                </a:path>
              </a:pathLst>
            </a:custGeom>
            <a:solidFill>
              <a:srgbClr val="14378B"/>
            </a:solidFill>
            <a:ln>
              <a:noFill/>
            </a:ln>
          </p:spPr>
          <p:txBody>
            <a:bodyPr anchor="ctr"/>
            <a:lstStyle/>
            <a:p>
              <a:pPr algn="ctr"/>
              <a:endParaRPr/>
            </a:p>
          </p:txBody>
        </p:sp>
        <p:sp>
          <p:nvSpPr>
            <p:cNvPr id="91" name="îṥḻide"/>
            <p:cNvSpPr/>
            <p:nvPr/>
          </p:nvSpPr>
          <p:spPr bwMode="auto">
            <a:xfrm>
              <a:off x="7768382" y="-123513"/>
              <a:ext cx="67629" cy="74020"/>
            </a:xfrm>
            <a:custGeom>
              <a:avLst/>
              <a:gdLst>
                <a:gd name="T0" fmla="*/ 61 w 121"/>
                <a:gd name="T1" fmla="*/ 132 h 132"/>
                <a:gd name="T2" fmla="*/ 0 w 121"/>
                <a:gd name="T3" fmla="*/ 67 h 132"/>
                <a:gd name="T4" fmla="*/ 61 w 121"/>
                <a:gd name="T5" fmla="*/ 0 h 132"/>
                <a:gd name="T6" fmla="*/ 121 w 121"/>
                <a:gd name="T7" fmla="*/ 67 h 132"/>
                <a:gd name="T8" fmla="*/ 61 w 121"/>
                <a:gd name="T9" fmla="*/ 132 h 132"/>
                <a:gd name="T10" fmla="*/ 61 w 121"/>
                <a:gd name="T11" fmla="*/ 20 h 132"/>
                <a:gd name="T12" fmla="*/ 29 w 121"/>
                <a:gd name="T13" fmla="*/ 67 h 132"/>
                <a:gd name="T14" fmla="*/ 61 w 121"/>
                <a:gd name="T15" fmla="*/ 113 h 132"/>
                <a:gd name="T16" fmla="*/ 93 w 121"/>
                <a:gd name="T17" fmla="*/ 67 h 132"/>
                <a:gd name="T18" fmla="*/ 61 w 121"/>
                <a:gd name="T19" fmla="*/ 2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32">
                  <a:moveTo>
                    <a:pt x="61" y="132"/>
                  </a:moveTo>
                  <a:cubicBezTo>
                    <a:pt x="21" y="131"/>
                    <a:pt x="1" y="109"/>
                    <a:pt x="0" y="67"/>
                  </a:cubicBezTo>
                  <a:cubicBezTo>
                    <a:pt x="1" y="23"/>
                    <a:pt x="21" y="1"/>
                    <a:pt x="61" y="0"/>
                  </a:cubicBezTo>
                  <a:cubicBezTo>
                    <a:pt x="100" y="1"/>
                    <a:pt x="120" y="23"/>
                    <a:pt x="121" y="67"/>
                  </a:cubicBezTo>
                  <a:cubicBezTo>
                    <a:pt x="120" y="109"/>
                    <a:pt x="100" y="131"/>
                    <a:pt x="61" y="132"/>
                  </a:cubicBezTo>
                  <a:close/>
                  <a:moveTo>
                    <a:pt x="61" y="20"/>
                  </a:moveTo>
                  <a:cubicBezTo>
                    <a:pt x="39" y="20"/>
                    <a:pt x="29" y="36"/>
                    <a:pt x="29" y="67"/>
                  </a:cubicBezTo>
                  <a:cubicBezTo>
                    <a:pt x="29" y="98"/>
                    <a:pt x="39" y="113"/>
                    <a:pt x="61" y="113"/>
                  </a:cubicBezTo>
                  <a:cubicBezTo>
                    <a:pt x="82" y="113"/>
                    <a:pt x="93" y="98"/>
                    <a:pt x="93" y="67"/>
                  </a:cubicBezTo>
                  <a:cubicBezTo>
                    <a:pt x="93" y="36"/>
                    <a:pt x="82" y="20"/>
                    <a:pt x="61" y="20"/>
                  </a:cubicBezTo>
                  <a:close/>
                </a:path>
              </a:pathLst>
            </a:custGeom>
            <a:solidFill>
              <a:srgbClr val="14378B"/>
            </a:solidFill>
            <a:ln>
              <a:noFill/>
            </a:ln>
          </p:spPr>
          <p:txBody>
            <a:bodyPr anchor="ctr"/>
            <a:lstStyle/>
            <a:p>
              <a:pPr algn="ctr"/>
              <a:endParaRPr/>
            </a:p>
          </p:txBody>
        </p:sp>
        <p:sp>
          <p:nvSpPr>
            <p:cNvPr id="92" name="iṩ1íḋê"/>
            <p:cNvSpPr/>
            <p:nvPr/>
          </p:nvSpPr>
          <p:spPr bwMode="auto">
            <a:xfrm>
              <a:off x="7850921" y="-121383"/>
              <a:ext cx="62304" cy="71889"/>
            </a:xfrm>
            <a:custGeom>
              <a:avLst/>
              <a:gdLst>
                <a:gd name="T0" fmla="*/ 84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8 w 111"/>
                <a:gd name="T13" fmla="*/ 0 h 129"/>
                <a:gd name="T14" fmla="*/ 28 w 111"/>
                <a:gd name="T15" fmla="*/ 70 h 129"/>
                <a:gd name="T16" fmla="*/ 56 w 111"/>
                <a:gd name="T17" fmla="*/ 110 h 129"/>
                <a:gd name="T18" fmla="*/ 84 w 111"/>
                <a:gd name="T19" fmla="*/ 70 h 129"/>
                <a:gd name="T20" fmla="*/ 84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4" y="0"/>
                  </a:moveTo>
                  <a:cubicBezTo>
                    <a:pt x="111" y="0"/>
                    <a:pt x="111" y="0"/>
                    <a:pt x="111" y="0"/>
                  </a:cubicBezTo>
                  <a:cubicBezTo>
                    <a:pt x="111" y="80"/>
                    <a:pt x="111" y="80"/>
                    <a:pt x="111" y="80"/>
                  </a:cubicBezTo>
                  <a:cubicBezTo>
                    <a:pt x="110" y="112"/>
                    <a:pt x="91" y="128"/>
                    <a:pt x="56" y="129"/>
                  </a:cubicBezTo>
                  <a:cubicBezTo>
                    <a:pt x="20" y="128"/>
                    <a:pt x="1" y="112"/>
                    <a:pt x="0" y="80"/>
                  </a:cubicBezTo>
                  <a:cubicBezTo>
                    <a:pt x="0" y="0"/>
                    <a:pt x="0" y="0"/>
                    <a:pt x="0" y="0"/>
                  </a:cubicBezTo>
                  <a:cubicBezTo>
                    <a:pt x="28" y="0"/>
                    <a:pt x="28" y="0"/>
                    <a:pt x="28" y="0"/>
                  </a:cubicBezTo>
                  <a:cubicBezTo>
                    <a:pt x="28" y="70"/>
                    <a:pt x="28" y="70"/>
                    <a:pt x="28" y="70"/>
                  </a:cubicBezTo>
                  <a:cubicBezTo>
                    <a:pt x="26" y="98"/>
                    <a:pt x="35" y="111"/>
                    <a:pt x="56" y="110"/>
                  </a:cubicBezTo>
                  <a:cubicBezTo>
                    <a:pt x="76" y="111"/>
                    <a:pt x="85" y="98"/>
                    <a:pt x="84" y="70"/>
                  </a:cubicBezTo>
                  <a:lnTo>
                    <a:pt x="84" y="0"/>
                  </a:lnTo>
                  <a:close/>
                </a:path>
              </a:pathLst>
            </a:custGeom>
            <a:solidFill>
              <a:srgbClr val="14378B"/>
            </a:solidFill>
            <a:ln>
              <a:noFill/>
            </a:ln>
          </p:spPr>
          <p:txBody>
            <a:bodyPr anchor="ctr"/>
            <a:lstStyle/>
            <a:p>
              <a:pPr algn="ctr"/>
              <a:endParaRPr/>
            </a:p>
          </p:txBody>
        </p:sp>
        <p:sp>
          <p:nvSpPr>
            <p:cNvPr id="93" name="isļiḑe"/>
            <p:cNvSpPr/>
            <p:nvPr/>
          </p:nvSpPr>
          <p:spPr bwMode="auto">
            <a:xfrm>
              <a:off x="7924941" y="-121383"/>
              <a:ext cx="58044" cy="70824"/>
            </a:xfrm>
            <a:custGeom>
              <a:avLst/>
              <a:gdLst>
                <a:gd name="T0" fmla="*/ 0 w 109"/>
                <a:gd name="T1" fmla="*/ 22 h 133"/>
                <a:gd name="T2" fmla="*/ 0 w 109"/>
                <a:gd name="T3" fmla="*/ 0 h 133"/>
                <a:gd name="T4" fmla="*/ 109 w 109"/>
                <a:gd name="T5" fmla="*/ 0 h 133"/>
                <a:gd name="T6" fmla="*/ 109 w 109"/>
                <a:gd name="T7" fmla="*/ 22 h 133"/>
                <a:gd name="T8" fmla="*/ 69 w 109"/>
                <a:gd name="T9" fmla="*/ 22 h 133"/>
                <a:gd name="T10" fmla="*/ 69 w 109"/>
                <a:gd name="T11" fmla="*/ 133 h 133"/>
                <a:gd name="T12" fmla="*/ 40 w 109"/>
                <a:gd name="T13" fmla="*/ 133 h 133"/>
                <a:gd name="T14" fmla="*/ 40 w 109"/>
                <a:gd name="T15" fmla="*/ 22 h 133"/>
                <a:gd name="T16" fmla="*/ 0 w 109"/>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 h="133">
                  <a:moveTo>
                    <a:pt x="0" y="22"/>
                  </a:moveTo>
                  <a:lnTo>
                    <a:pt x="0" y="0"/>
                  </a:lnTo>
                  <a:lnTo>
                    <a:pt x="109" y="0"/>
                  </a:lnTo>
                  <a:lnTo>
                    <a:pt x="109"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94" name="išļïďè"/>
            <p:cNvSpPr/>
            <p:nvPr/>
          </p:nvSpPr>
          <p:spPr bwMode="auto">
            <a:xfrm>
              <a:off x="7994168" y="-121383"/>
              <a:ext cx="57511" cy="70824"/>
            </a:xfrm>
            <a:custGeom>
              <a:avLst/>
              <a:gdLst>
                <a:gd name="T0" fmla="*/ 28 w 108"/>
                <a:gd name="T1" fmla="*/ 133 h 133"/>
                <a:gd name="T2" fmla="*/ 0 w 108"/>
                <a:gd name="T3" fmla="*/ 133 h 133"/>
                <a:gd name="T4" fmla="*/ 0 w 108"/>
                <a:gd name="T5" fmla="*/ 0 h 133"/>
                <a:gd name="T6" fmla="*/ 28 w 108"/>
                <a:gd name="T7" fmla="*/ 0 h 133"/>
                <a:gd name="T8" fmla="*/ 28 w 108"/>
                <a:gd name="T9" fmla="*/ 52 h 133"/>
                <a:gd name="T10" fmla="*/ 79 w 108"/>
                <a:gd name="T11" fmla="*/ 52 h 133"/>
                <a:gd name="T12" fmla="*/ 79 w 108"/>
                <a:gd name="T13" fmla="*/ 0 h 133"/>
                <a:gd name="T14" fmla="*/ 108 w 108"/>
                <a:gd name="T15" fmla="*/ 0 h 133"/>
                <a:gd name="T16" fmla="*/ 108 w 108"/>
                <a:gd name="T17" fmla="*/ 133 h 133"/>
                <a:gd name="T18" fmla="*/ 80 w 108"/>
                <a:gd name="T19" fmla="*/ 133 h 133"/>
                <a:gd name="T20" fmla="*/ 80 w 108"/>
                <a:gd name="T21" fmla="*/ 75 h 133"/>
                <a:gd name="T22" fmla="*/ 28 w 108"/>
                <a:gd name="T23" fmla="*/ 75 h 133"/>
                <a:gd name="T24" fmla="*/ 28 w 108"/>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8" h="133">
                  <a:moveTo>
                    <a:pt x="28" y="133"/>
                  </a:moveTo>
                  <a:lnTo>
                    <a:pt x="0" y="133"/>
                  </a:lnTo>
                  <a:lnTo>
                    <a:pt x="0" y="0"/>
                  </a:lnTo>
                  <a:lnTo>
                    <a:pt x="28" y="0"/>
                  </a:lnTo>
                  <a:lnTo>
                    <a:pt x="28" y="52"/>
                  </a:lnTo>
                  <a:lnTo>
                    <a:pt x="79" y="52"/>
                  </a:lnTo>
                  <a:lnTo>
                    <a:pt x="79" y="0"/>
                  </a:lnTo>
                  <a:lnTo>
                    <a:pt x="108" y="0"/>
                  </a:lnTo>
                  <a:lnTo>
                    <a:pt x="108" y="133"/>
                  </a:lnTo>
                  <a:lnTo>
                    <a:pt x="80" y="133"/>
                  </a:lnTo>
                  <a:lnTo>
                    <a:pt x="80" y="75"/>
                  </a:lnTo>
                  <a:lnTo>
                    <a:pt x="28" y="75"/>
                  </a:lnTo>
                  <a:lnTo>
                    <a:pt x="28" y="133"/>
                  </a:lnTo>
                  <a:close/>
                </a:path>
              </a:pathLst>
            </a:custGeom>
            <a:solidFill>
              <a:srgbClr val="14378B"/>
            </a:solidFill>
            <a:ln>
              <a:noFill/>
            </a:ln>
          </p:spPr>
          <p:txBody>
            <a:bodyPr anchor="ctr"/>
            <a:lstStyle/>
            <a:p>
              <a:pPr algn="ctr"/>
              <a:endParaRPr/>
            </a:p>
          </p:txBody>
        </p:sp>
        <p:sp>
          <p:nvSpPr>
            <p:cNvPr id="95" name="íṩ1îdè"/>
            <p:cNvSpPr/>
            <p:nvPr/>
          </p:nvSpPr>
          <p:spPr bwMode="auto">
            <a:xfrm>
              <a:off x="8090552" y="-121383"/>
              <a:ext cx="62304" cy="71889"/>
            </a:xfrm>
            <a:custGeom>
              <a:avLst/>
              <a:gdLst>
                <a:gd name="T0" fmla="*/ 83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7 w 111"/>
                <a:gd name="T13" fmla="*/ 0 h 129"/>
                <a:gd name="T14" fmla="*/ 27 w 111"/>
                <a:gd name="T15" fmla="*/ 70 h 129"/>
                <a:gd name="T16" fmla="*/ 56 w 111"/>
                <a:gd name="T17" fmla="*/ 110 h 129"/>
                <a:gd name="T18" fmla="*/ 83 w 111"/>
                <a:gd name="T19" fmla="*/ 70 h 129"/>
                <a:gd name="T20" fmla="*/ 83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3" y="0"/>
                  </a:moveTo>
                  <a:cubicBezTo>
                    <a:pt x="111" y="0"/>
                    <a:pt x="111" y="0"/>
                    <a:pt x="111" y="0"/>
                  </a:cubicBezTo>
                  <a:cubicBezTo>
                    <a:pt x="111" y="80"/>
                    <a:pt x="111" y="80"/>
                    <a:pt x="111" y="80"/>
                  </a:cubicBezTo>
                  <a:cubicBezTo>
                    <a:pt x="109" y="112"/>
                    <a:pt x="91" y="128"/>
                    <a:pt x="56" y="129"/>
                  </a:cubicBezTo>
                  <a:cubicBezTo>
                    <a:pt x="19" y="128"/>
                    <a:pt x="1" y="112"/>
                    <a:pt x="0" y="80"/>
                  </a:cubicBezTo>
                  <a:cubicBezTo>
                    <a:pt x="0" y="0"/>
                    <a:pt x="0" y="0"/>
                    <a:pt x="0" y="0"/>
                  </a:cubicBezTo>
                  <a:cubicBezTo>
                    <a:pt x="27" y="0"/>
                    <a:pt x="27" y="0"/>
                    <a:pt x="27" y="0"/>
                  </a:cubicBezTo>
                  <a:cubicBezTo>
                    <a:pt x="27" y="70"/>
                    <a:pt x="27" y="70"/>
                    <a:pt x="27" y="70"/>
                  </a:cubicBezTo>
                  <a:cubicBezTo>
                    <a:pt x="26" y="98"/>
                    <a:pt x="35" y="111"/>
                    <a:pt x="56" y="110"/>
                  </a:cubicBezTo>
                  <a:cubicBezTo>
                    <a:pt x="76" y="111"/>
                    <a:pt x="85" y="98"/>
                    <a:pt x="83" y="70"/>
                  </a:cubicBezTo>
                  <a:lnTo>
                    <a:pt x="83" y="0"/>
                  </a:lnTo>
                  <a:close/>
                </a:path>
              </a:pathLst>
            </a:custGeom>
            <a:solidFill>
              <a:srgbClr val="14378B"/>
            </a:solidFill>
            <a:ln>
              <a:noFill/>
            </a:ln>
          </p:spPr>
          <p:txBody>
            <a:bodyPr anchor="ctr"/>
            <a:lstStyle/>
            <a:p>
              <a:pPr algn="ctr"/>
              <a:endParaRPr/>
            </a:p>
          </p:txBody>
        </p:sp>
        <p:sp>
          <p:nvSpPr>
            <p:cNvPr id="96" name="íṣlïḓé"/>
            <p:cNvSpPr/>
            <p:nvPr/>
          </p:nvSpPr>
          <p:spPr bwMode="auto">
            <a:xfrm>
              <a:off x="8169897" y="-121383"/>
              <a:ext cx="64434" cy="70824"/>
            </a:xfrm>
            <a:custGeom>
              <a:avLst/>
              <a:gdLst>
                <a:gd name="T0" fmla="*/ 121 w 121"/>
                <a:gd name="T1" fmla="*/ 133 h 133"/>
                <a:gd name="T2" fmla="*/ 79 w 121"/>
                <a:gd name="T3" fmla="*/ 133 h 133"/>
                <a:gd name="T4" fmla="*/ 27 w 121"/>
                <a:gd name="T5" fmla="*/ 22 h 133"/>
                <a:gd name="T6" fmla="*/ 26 w 121"/>
                <a:gd name="T7" fmla="*/ 23 h 133"/>
                <a:gd name="T8" fmla="*/ 26 w 121"/>
                <a:gd name="T9" fmla="*/ 133 h 133"/>
                <a:gd name="T10" fmla="*/ 0 w 121"/>
                <a:gd name="T11" fmla="*/ 133 h 133"/>
                <a:gd name="T12" fmla="*/ 0 w 121"/>
                <a:gd name="T13" fmla="*/ 0 h 133"/>
                <a:gd name="T14" fmla="*/ 42 w 121"/>
                <a:gd name="T15" fmla="*/ 0 h 133"/>
                <a:gd name="T16" fmla="*/ 93 w 121"/>
                <a:gd name="T17" fmla="*/ 106 h 133"/>
                <a:gd name="T18" fmla="*/ 93 w 121"/>
                <a:gd name="T19" fmla="*/ 105 h 133"/>
                <a:gd name="T20" fmla="*/ 93 w 121"/>
                <a:gd name="T21" fmla="*/ 0 h 133"/>
                <a:gd name="T22" fmla="*/ 121 w 121"/>
                <a:gd name="T23" fmla="*/ 0 h 133"/>
                <a:gd name="T24" fmla="*/ 121 w 121"/>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1" h="133">
                  <a:moveTo>
                    <a:pt x="121" y="133"/>
                  </a:moveTo>
                  <a:lnTo>
                    <a:pt x="79" y="133"/>
                  </a:lnTo>
                  <a:lnTo>
                    <a:pt x="27" y="22"/>
                  </a:lnTo>
                  <a:lnTo>
                    <a:pt x="26" y="23"/>
                  </a:lnTo>
                  <a:lnTo>
                    <a:pt x="26" y="133"/>
                  </a:lnTo>
                  <a:lnTo>
                    <a:pt x="0" y="133"/>
                  </a:lnTo>
                  <a:lnTo>
                    <a:pt x="0" y="0"/>
                  </a:lnTo>
                  <a:lnTo>
                    <a:pt x="42" y="0"/>
                  </a:lnTo>
                  <a:lnTo>
                    <a:pt x="93" y="106"/>
                  </a:lnTo>
                  <a:lnTo>
                    <a:pt x="93" y="105"/>
                  </a:lnTo>
                  <a:lnTo>
                    <a:pt x="93" y="0"/>
                  </a:lnTo>
                  <a:lnTo>
                    <a:pt x="121" y="0"/>
                  </a:lnTo>
                  <a:lnTo>
                    <a:pt x="121" y="133"/>
                  </a:lnTo>
                  <a:close/>
                </a:path>
              </a:pathLst>
            </a:custGeom>
            <a:solidFill>
              <a:srgbClr val="14378B"/>
            </a:solidFill>
            <a:ln>
              <a:noFill/>
            </a:ln>
          </p:spPr>
          <p:txBody>
            <a:bodyPr anchor="ctr"/>
            <a:lstStyle/>
            <a:p>
              <a:pPr algn="ctr"/>
              <a:endParaRPr/>
            </a:p>
          </p:txBody>
        </p:sp>
        <p:sp>
          <p:nvSpPr>
            <p:cNvPr id="97" name="îŝliḑè"/>
            <p:cNvSpPr/>
            <p:nvPr/>
          </p:nvSpPr>
          <p:spPr bwMode="auto">
            <a:xfrm>
              <a:off x="8249241" y="-121383"/>
              <a:ext cx="15443" cy="70824"/>
            </a:xfrm>
            <a:prstGeom prst="rect">
              <a:avLst/>
            </a:prstGeom>
            <a:solidFill>
              <a:srgbClr val="14378B"/>
            </a:solidFill>
            <a:ln>
              <a:noFill/>
            </a:ln>
          </p:spPr>
          <p:txBody>
            <a:bodyPr anchor="ctr"/>
            <a:lstStyle/>
            <a:p>
              <a:pPr algn="ctr"/>
              <a:endParaRPr/>
            </a:p>
          </p:txBody>
        </p:sp>
        <p:sp>
          <p:nvSpPr>
            <p:cNvPr id="98" name="íṥļiḍè"/>
            <p:cNvSpPr/>
            <p:nvPr/>
          </p:nvSpPr>
          <p:spPr bwMode="auto">
            <a:xfrm>
              <a:off x="8274802" y="-121383"/>
              <a:ext cx="69227" cy="70824"/>
            </a:xfrm>
            <a:custGeom>
              <a:avLst/>
              <a:gdLst>
                <a:gd name="T0" fmla="*/ 49 w 130"/>
                <a:gd name="T1" fmla="*/ 133 h 133"/>
                <a:gd name="T2" fmla="*/ 0 w 130"/>
                <a:gd name="T3" fmla="*/ 0 h 133"/>
                <a:gd name="T4" fmla="*/ 32 w 130"/>
                <a:gd name="T5" fmla="*/ 0 h 133"/>
                <a:gd name="T6" fmla="*/ 66 w 130"/>
                <a:gd name="T7" fmla="*/ 106 h 133"/>
                <a:gd name="T8" fmla="*/ 67 w 130"/>
                <a:gd name="T9" fmla="*/ 106 h 133"/>
                <a:gd name="T10" fmla="*/ 102 w 130"/>
                <a:gd name="T11" fmla="*/ 0 h 133"/>
                <a:gd name="T12" fmla="*/ 130 w 130"/>
                <a:gd name="T13" fmla="*/ 0 h 133"/>
                <a:gd name="T14" fmla="*/ 81 w 130"/>
                <a:gd name="T15" fmla="*/ 133 h 133"/>
                <a:gd name="T16" fmla="*/ 49 w 130"/>
                <a:gd name="T17"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133">
                  <a:moveTo>
                    <a:pt x="49" y="133"/>
                  </a:moveTo>
                  <a:lnTo>
                    <a:pt x="0" y="0"/>
                  </a:lnTo>
                  <a:lnTo>
                    <a:pt x="32" y="0"/>
                  </a:lnTo>
                  <a:lnTo>
                    <a:pt x="66" y="106"/>
                  </a:lnTo>
                  <a:lnTo>
                    <a:pt x="67" y="106"/>
                  </a:lnTo>
                  <a:lnTo>
                    <a:pt x="102" y="0"/>
                  </a:lnTo>
                  <a:lnTo>
                    <a:pt x="130" y="0"/>
                  </a:lnTo>
                  <a:lnTo>
                    <a:pt x="81" y="133"/>
                  </a:lnTo>
                  <a:lnTo>
                    <a:pt x="49" y="133"/>
                  </a:lnTo>
                  <a:close/>
                </a:path>
              </a:pathLst>
            </a:custGeom>
            <a:solidFill>
              <a:srgbClr val="14378B"/>
            </a:solidFill>
            <a:ln>
              <a:noFill/>
            </a:ln>
          </p:spPr>
          <p:txBody>
            <a:bodyPr anchor="ctr"/>
            <a:lstStyle/>
            <a:p>
              <a:pPr algn="ctr"/>
              <a:endParaRPr/>
            </a:p>
          </p:txBody>
        </p:sp>
        <p:sp>
          <p:nvSpPr>
            <p:cNvPr id="99" name="îşļíďé"/>
            <p:cNvSpPr/>
            <p:nvPr/>
          </p:nvSpPr>
          <p:spPr bwMode="auto">
            <a:xfrm>
              <a:off x="8353614" y="-121383"/>
              <a:ext cx="48991" cy="70824"/>
            </a:xfrm>
            <a:custGeom>
              <a:avLst/>
              <a:gdLst>
                <a:gd name="T0" fmla="*/ 0 w 92"/>
                <a:gd name="T1" fmla="*/ 133 h 133"/>
                <a:gd name="T2" fmla="*/ 0 w 92"/>
                <a:gd name="T3" fmla="*/ 0 h 133"/>
                <a:gd name="T4" fmla="*/ 90 w 92"/>
                <a:gd name="T5" fmla="*/ 0 h 133"/>
                <a:gd name="T6" fmla="*/ 90 w 92"/>
                <a:gd name="T7" fmla="*/ 22 h 133"/>
                <a:gd name="T8" fmla="*/ 29 w 92"/>
                <a:gd name="T9" fmla="*/ 22 h 133"/>
                <a:gd name="T10" fmla="*/ 29 w 92"/>
                <a:gd name="T11" fmla="*/ 53 h 133"/>
                <a:gd name="T12" fmla="*/ 86 w 92"/>
                <a:gd name="T13" fmla="*/ 53 h 133"/>
                <a:gd name="T14" fmla="*/ 86 w 92"/>
                <a:gd name="T15" fmla="*/ 75 h 133"/>
                <a:gd name="T16" fmla="*/ 29 w 92"/>
                <a:gd name="T17" fmla="*/ 75 h 133"/>
                <a:gd name="T18" fmla="*/ 29 w 92"/>
                <a:gd name="T19" fmla="*/ 111 h 133"/>
                <a:gd name="T20" fmla="*/ 92 w 92"/>
                <a:gd name="T21" fmla="*/ 111 h 133"/>
                <a:gd name="T22" fmla="*/ 92 w 92"/>
                <a:gd name="T23" fmla="*/ 133 h 133"/>
                <a:gd name="T24" fmla="*/ 0 w 92"/>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2" h="133">
                  <a:moveTo>
                    <a:pt x="0" y="133"/>
                  </a:moveTo>
                  <a:lnTo>
                    <a:pt x="0" y="0"/>
                  </a:lnTo>
                  <a:lnTo>
                    <a:pt x="90" y="0"/>
                  </a:lnTo>
                  <a:lnTo>
                    <a:pt x="90" y="22"/>
                  </a:lnTo>
                  <a:lnTo>
                    <a:pt x="29" y="22"/>
                  </a:lnTo>
                  <a:lnTo>
                    <a:pt x="29" y="53"/>
                  </a:lnTo>
                  <a:lnTo>
                    <a:pt x="86" y="53"/>
                  </a:lnTo>
                  <a:lnTo>
                    <a:pt x="86" y="75"/>
                  </a:lnTo>
                  <a:lnTo>
                    <a:pt x="29" y="75"/>
                  </a:lnTo>
                  <a:lnTo>
                    <a:pt x="29" y="111"/>
                  </a:lnTo>
                  <a:lnTo>
                    <a:pt x="92" y="111"/>
                  </a:lnTo>
                  <a:lnTo>
                    <a:pt x="92" y="133"/>
                  </a:lnTo>
                  <a:lnTo>
                    <a:pt x="0" y="133"/>
                  </a:lnTo>
                  <a:close/>
                </a:path>
              </a:pathLst>
            </a:custGeom>
            <a:solidFill>
              <a:srgbClr val="14378B"/>
            </a:solidFill>
            <a:ln>
              <a:noFill/>
            </a:ln>
          </p:spPr>
          <p:txBody>
            <a:bodyPr anchor="ctr"/>
            <a:lstStyle/>
            <a:p>
              <a:pPr algn="ctr"/>
              <a:endParaRPr/>
            </a:p>
          </p:txBody>
        </p:sp>
        <p:sp>
          <p:nvSpPr>
            <p:cNvPr id="100" name="íšļîḓé"/>
            <p:cNvSpPr/>
            <p:nvPr/>
          </p:nvSpPr>
          <p:spPr bwMode="auto">
            <a:xfrm>
              <a:off x="8417515" y="-121383"/>
              <a:ext cx="57511" cy="70824"/>
            </a:xfrm>
            <a:custGeom>
              <a:avLst/>
              <a:gdLst>
                <a:gd name="T0" fmla="*/ 27 w 103"/>
                <a:gd name="T1" fmla="*/ 21 h 127"/>
                <a:gd name="T2" fmla="*/ 27 w 103"/>
                <a:gd name="T3" fmla="*/ 55 h 127"/>
                <a:gd name="T4" fmla="*/ 50 w 103"/>
                <a:gd name="T5" fmla="*/ 55 h 127"/>
                <a:gd name="T6" fmla="*/ 70 w 103"/>
                <a:gd name="T7" fmla="*/ 37 h 127"/>
                <a:gd name="T8" fmla="*/ 50 w 103"/>
                <a:gd name="T9" fmla="*/ 21 h 127"/>
                <a:gd name="T10" fmla="*/ 27 w 103"/>
                <a:gd name="T11" fmla="*/ 21 h 127"/>
                <a:gd name="T12" fmla="*/ 27 w 103"/>
                <a:gd name="T13" fmla="*/ 76 h 127"/>
                <a:gd name="T14" fmla="*/ 27 w 103"/>
                <a:gd name="T15" fmla="*/ 127 h 127"/>
                <a:gd name="T16" fmla="*/ 0 w 103"/>
                <a:gd name="T17" fmla="*/ 127 h 127"/>
                <a:gd name="T18" fmla="*/ 0 w 103"/>
                <a:gd name="T19" fmla="*/ 0 h 127"/>
                <a:gd name="T20" fmla="*/ 54 w 103"/>
                <a:gd name="T21" fmla="*/ 0 h 127"/>
                <a:gd name="T22" fmla="*/ 98 w 103"/>
                <a:gd name="T23" fmla="*/ 33 h 127"/>
                <a:gd name="T24" fmla="*/ 72 w 103"/>
                <a:gd name="T25" fmla="*/ 64 h 127"/>
                <a:gd name="T26" fmla="*/ 72 w 103"/>
                <a:gd name="T27" fmla="*/ 65 h 127"/>
                <a:gd name="T28" fmla="*/ 95 w 103"/>
                <a:gd name="T29" fmla="*/ 93 h 127"/>
                <a:gd name="T30" fmla="*/ 96 w 103"/>
                <a:gd name="T31" fmla="*/ 97 h 127"/>
                <a:gd name="T32" fmla="*/ 103 w 103"/>
                <a:gd name="T33" fmla="*/ 127 h 127"/>
                <a:gd name="T34" fmla="*/ 73 w 103"/>
                <a:gd name="T35" fmla="*/ 127 h 127"/>
                <a:gd name="T36" fmla="*/ 68 w 103"/>
                <a:gd name="T37" fmla="*/ 93 h 127"/>
                <a:gd name="T38" fmla="*/ 56 w 103"/>
                <a:gd name="T39" fmla="*/ 76 h 127"/>
                <a:gd name="T40" fmla="*/ 27 w 103"/>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3" h="127">
                  <a:moveTo>
                    <a:pt x="27" y="21"/>
                  </a:moveTo>
                  <a:cubicBezTo>
                    <a:pt x="27" y="55"/>
                    <a:pt x="27" y="55"/>
                    <a:pt x="27" y="55"/>
                  </a:cubicBezTo>
                  <a:cubicBezTo>
                    <a:pt x="50" y="55"/>
                    <a:pt x="50" y="55"/>
                    <a:pt x="50" y="55"/>
                  </a:cubicBezTo>
                  <a:cubicBezTo>
                    <a:pt x="63" y="55"/>
                    <a:pt x="70" y="49"/>
                    <a:pt x="70" y="37"/>
                  </a:cubicBezTo>
                  <a:cubicBezTo>
                    <a:pt x="70"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5" y="66"/>
                    <a:pt x="92" y="75"/>
                    <a:pt x="95" y="93"/>
                  </a:cubicBezTo>
                  <a:cubicBezTo>
                    <a:pt x="95" y="95"/>
                    <a:pt x="96" y="96"/>
                    <a:pt x="96" y="97"/>
                  </a:cubicBezTo>
                  <a:cubicBezTo>
                    <a:pt x="97" y="112"/>
                    <a:pt x="99" y="122"/>
                    <a:pt x="103" y="127"/>
                  </a:cubicBezTo>
                  <a:cubicBezTo>
                    <a:pt x="73" y="127"/>
                    <a:pt x="73" y="127"/>
                    <a:pt x="73" y="127"/>
                  </a:cubicBezTo>
                  <a:cubicBezTo>
                    <a:pt x="70" y="116"/>
                    <a:pt x="69"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101" name="ïṩlïdé"/>
            <p:cNvSpPr/>
            <p:nvPr/>
          </p:nvSpPr>
          <p:spPr bwMode="auto">
            <a:xfrm>
              <a:off x="8483547"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6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6" y="0"/>
                  </a:cubicBezTo>
                  <a:cubicBezTo>
                    <a:pt x="84" y="2"/>
                    <a:pt x="98" y="15"/>
                    <a:pt x="100" y="39"/>
                  </a:cubicBezTo>
                  <a:close/>
                </a:path>
              </a:pathLst>
            </a:custGeom>
            <a:solidFill>
              <a:srgbClr val="14378B"/>
            </a:solidFill>
            <a:ln>
              <a:noFill/>
            </a:ln>
          </p:spPr>
          <p:txBody>
            <a:bodyPr anchor="ctr"/>
            <a:lstStyle/>
            <a:p>
              <a:pPr algn="ctr"/>
              <a:endParaRPr/>
            </a:p>
          </p:txBody>
        </p:sp>
        <p:sp>
          <p:nvSpPr>
            <p:cNvPr id="102" name="îṩlïḍê"/>
            <p:cNvSpPr/>
            <p:nvPr/>
          </p:nvSpPr>
          <p:spPr bwMode="auto">
            <a:xfrm>
              <a:off x="8555437" y="-121383"/>
              <a:ext cx="15443" cy="70824"/>
            </a:xfrm>
            <a:prstGeom prst="rect">
              <a:avLst/>
            </a:prstGeom>
            <a:solidFill>
              <a:srgbClr val="14378B"/>
            </a:solidFill>
            <a:ln>
              <a:noFill/>
            </a:ln>
          </p:spPr>
          <p:txBody>
            <a:bodyPr anchor="ctr"/>
            <a:lstStyle/>
            <a:p>
              <a:pPr algn="ctr"/>
              <a:endParaRPr/>
            </a:p>
          </p:txBody>
        </p:sp>
        <p:sp>
          <p:nvSpPr>
            <p:cNvPr id="149" name="ïSliḋè"/>
            <p:cNvSpPr/>
            <p:nvPr/>
          </p:nvSpPr>
          <p:spPr bwMode="auto">
            <a:xfrm>
              <a:off x="8580997" y="-121383"/>
              <a:ext cx="57511" cy="70824"/>
            </a:xfrm>
            <a:custGeom>
              <a:avLst/>
              <a:gdLst>
                <a:gd name="T0" fmla="*/ 0 w 108"/>
                <a:gd name="T1" fmla="*/ 22 h 133"/>
                <a:gd name="T2" fmla="*/ 0 w 108"/>
                <a:gd name="T3" fmla="*/ 0 h 133"/>
                <a:gd name="T4" fmla="*/ 108 w 108"/>
                <a:gd name="T5" fmla="*/ 0 h 133"/>
                <a:gd name="T6" fmla="*/ 108 w 108"/>
                <a:gd name="T7" fmla="*/ 22 h 133"/>
                <a:gd name="T8" fmla="*/ 68 w 108"/>
                <a:gd name="T9" fmla="*/ 22 h 133"/>
                <a:gd name="T10" fmla="*/ 68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8" y="22"/>
                  </a:lnTo>
                  <a:lnTo>
                    <a:pt x="68" y="133"/>
                  </a:lnTo>
                  <a:lnTo>
                    <a:pt x="40" y="133"/>
                  </a:lnTo>
                  <a:lnTo>
                    <a:pt x="40" y="22"/>
                  </a:lnTo>
                  <a:lnTo>
                    <a:pt x="0" y="22"/>
                  </a:lnTo>
                  <a:close/>
                </a:path>
              </a:pathLst>
            </a:custGeom>
            <a:solidFill>
              <a:srgbClr val="14378B"/>
            </a:solidFill>
            <a:ln>
              <a:noFill/>
            </a:ln>
          </p:spPr>
          <p:txBody>
            <a:bodyPr anchor="ctr"/>
            <a:lstStyle/>
            <a:p>
              <a:pPr algn="ctr"/>
              <a:endParaRPr/>
            </a:p>
          </p:txBody>
        </p:sp>
        <p:sp>
          <p:nvSpPr>
            <p:cNvPr id="150" name="îś1îde"/>
            <p:cNvSpPr/>
            <p:nvPr/>
          </p:nvSpPr>
          <p:spPr bwMode="auto">
            <a:xfrm>
              <a:off x="8644366" y="-121383"/>
              <a:ext cx="63369" cy="70824"/>
            </a:xfrm>
            <a:custGeom>
              <a:avLst/>
              <a:gdLst>
                <a:gd name="T0" fmla="*/ 45 w 119"/>
                <a:gd name="T1" fmla="*/ 133 h 133"/>
                <a:gd name="T2" fmla="*/ 45 w 119"/>
                <a:gd name="T3" fmla="*/ 90 h 133"/>
                <a:gd name="T4" fmla="*/ 0 w 119"/>
                <a:gd name="T5" fmla="*/ 0 h 133"/>
                <a:gd name="T6" fmla="*/ 34 w 119"/>
                <a:gd name="T7" fmla="*/ 0 h 133"/>
                <a:gd name="T8" fmla="*/ 61 w 119"/>
                <a:gd name="T9" fmla="*/ 61 h 133"/>
                <a:gd name="T10" fmla="*/ 89 w 119"/>
                <a:gd name="T11" fmla="*/ 0 h 133"/>
                <a:gd name="T12" fmla="*/ 119 w 119"/>
                <a:gd name="T13" fmla="*/ 0 h 133"/>
                <a:gd name="T14" fmla="*/ 74 w 119"/>
                <a:gd name="T15" fmla="*/ 90 h 133"/>
                <a:gd name="T16" fmla="*/ 74 w 119"/>
                <a:gd name="T17" fmla="*/ 133 h 133"/>
                <a:gd name="T18" fmla="*/ 45 w 119"/>
                <a:gd name="T19"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9" h="133">
                  <a:moveTo>
                    <a:pt x="45" y="133"/>
                  </a:moveTo>
                  <a:lnTo>
                    <a:pt x="45" y="90"/>
                  </a:lnTo>
                  <a:lnTo>
                    <a:pt x="0" y="0"/>
                  </a:lnTo>
                  <a:lnTo>
                    <a:pt x="34" y="0"/>
                  </a:lnTo>
                  <a:lnTo>
                    <a:pt x="61" y="61"/>
                  </a:lnTo>
                  <a:lnTo>
                    <a:pt x="89" y="0"/>
                  </a:lnTo>
                  <a:lnTo>
                    <a:pt x="119" y="0"/>
                  </a:lnTo>
                  <a:lnTo>
                    <a:pt x="74" y="90"/>
                  </a:lnTo>
                  <a:lnTo>
                    <a:pt x="74" y="133"/>
                  </a:lnTo>
                  <a:lnTo>
                    <a:pt x="45" y="133"/>
                  </a:lnTo>
                  <a:close/>
                </a:path>
              </a:pathLst>
            </a:custGeom>
            <a:solidFill>
              <a:srgbClr val="14378B"/>
            </a:solidFill>
            <a:ln>
              <a:noFill/>
            </a:ln>
          </p:spPr>
          <p:txBody>
            <a:bodyPr anchor="ctr"/>
            <a:lstStyle/>
            <a:p>
              <a:pPr algn="ctr"/>
              <a:endParaRPr/>
            </a:p>
          </p:txBody>
        </p:sp>
        <p:grpSp>
          <p:nvGrpSpPr>
            <p:cNvPr id="151" name="组合 150"/>
            <p:cNvGrpSpPr/>
            <p:nvPr/>
          </p:nvGrpSpPr>
          <p:grpSpPr>
            <a:xfrm>
              <a:off x="6468241" y="-589995"/>
              <a:ext cx="621463" cy="623075"/>
              <a:chOff x="5786829" y="126955"/>
              <a:chExt cx="1534722" cy="1538704"/>
            </a:xfrm>
            <a:solidFill>
              <a:srgbClr val="14378B"/>
            </a:solidFill>
          </p:grpSpPr>
          <p:sp>
            <p:nvSpPr>
              <p:cNvPr id="152" name="任意多边形: 形状 151"/>
              <p:cNvSpPr/>
              <p:nvPr/>
            </p:nvSpPr>
            <p:spPr bwMode="auto">
              <a:xfrm>
                <a:off x="5786829" y="126955"/>
                <a:ext cx="1534722" cy="1538704"/>
              </a:xfrm>
              <a:custGeom>
                <a:avLst/>
                <a:gdLst>
                  <a:gd name="connsiteX0" fmla="*/ 767361 w 1534722"/>
                  <a:gd name="connsiteY0" fmla="*/ 17259 h 1538704"/>
                  <a:gd name="connsiteX1" fmla="*/ 16594 w 1534722"/>
                  <a:gd name="connsiteY1" fmla="*/ 769353 h 1538704"/>
                  <a:gd name="connsiteX2" fmla="*/ 767361 w 1534722"/>
                  <a:gd name="connsiteY2" fmla="*/ 1521447 h 1538704"/>
                  <a:gd name="connsiteX3" fmla="*/ 1518128 w 1534722"/>
                  <a:gd name="connsiteY3" fmla="*/ 769353 h 1538704"/>
                  <a:gd name="connsiteX4" fmla="*/ 767361 w 1534722"/>
                  <a:gd name="connsiteY4" fmla="*/ 17259 h 1538704"/>
                  <a:gd name="connsiteX5" fmla="*/ 767361 w 1534722"/>
                  <a:gd name="connsiteY5" fmla="*/ 0 h 1538704"/>
                  <a:gd name="connsiteX6" fmla="*/ 1534722 w 1534722"/>
                  <a:gd name="connsiteY6" fmla="*/ 769352 h 1538704"/>
                  <a:gd name="connsiteX7" fmla="*/ 767361 w 1534722"/>
                  <a:gd name="connsiteY7" fmla="*/ 1538704 h 1538704"/>
                  <a:gd name="connsiteX8" fmla="*/ 0 w 1534722"/>
                  <a:gd name="connsiteY8" fmla="*/ 769352 h 1538704"/>
                  <a:gd name="connsiteX9" fmla="*/ 767361 w 1534722"/>
                  <a:gd name="connsiteY9" fmla="*/ 0 h 1538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34722" h="1538704">
                    <a:moveTo>
                      <a:pt x="767361" y="17259"/>
                    </a:moveTo>
                    <a:cubicBezTo>
                      <a:pt x="352724" y="17259"/>
                      <a:pt x="16594" y="353983"/>
                      <a:pt x="16594" y="769353"/>
                    </a:cubicBezTo>
                    <a:cubicBezTo>
                      <a:pt x="16594" y="1184723"/>
                      <a:pt x="352724" y="1521447"/>
                      <a:pt x="767361" y="1521447"/>
                    </a:cubicBezTo>
                    <a:cubicBezTo>
                      <a:pt x="1181998" y="1521447"/>
                      <a:pt x="1518128" y="1184723"/>
                      <a:pt x="1518128" y="769353"/>
                    </a:cubicBezTo>
                    <a:cubicBezTo>
                      <a:pt x="1518128" y="353983"/>
                      <a:pt x="1181998" y="17259"/>
                      <a:pt x="767361" y="17259"/>
                    </a:cubicBezTo>
                    <a:close/>
                    <a:moveTo>
                      <a:pt x="767361" y="0"/>
                    </a:moveTo>
                    <a:cubicBezTo>
                      <a:pt x="1191163" y="0"/>
                      <a:pt x="1534722" y="344451"/>
                      <a:pt x="1534722" y="769352"/>
                    </a:cubicBezTo>
                    <a:cubicBezTo>
                      <a:pt x="1534722" y="1194253"/>
                      <a:pt x="1191163" y="1538704"/>
                      <a:pt x="767361" y="1538704"/>
                    </a:cubicBezTo>
                    <a:cubicBezTo>
                      <a:pt x="343559" y="1538704"/>
                      <a:pt x="0" y="1194253"/>
                      <a:pt x="0" y="769352"/>
                    </a:cubicBezTo>
                    <a:cubicBezTo>
                      <a:pt x="0" y="344451"/>
                      <a:pt x="343559" y="0"/>
                      <a:pt x="767361" y="0"/>
                    </a:cubicBezTo>
                    <a:close/>
                  </a:path>
                </a:pathLst>
              </a:custGeom>
              <a:grpFill/>
              <a:ln>
                <a:noFill/>
              </a:ln>
            </p:spPr>
            <p:txBody>
              <a:bodyPr wrap="square" anchor="ctr">
                <a:noAutofit/>
              </a:bodyPr>
              <a:lstStyle/>
              <a:p>
                <a:pPr algn="ctr"/>
                <a:endParaRPr/>
              </a:p>
            </p:txBody>
          </p:sp>
          <p:sp>
            <p:nvSpPr>
              <p:cNvPr id="153" name="任意多边形: 形状 152"/>
              <p:cNvSpPr/>
              <p:nvPr/>
            </p:nvSpPr>
            <p:spPr bwMode="auto">
              <a:xfrm>
                <a:off x="5939505" y="279629"/>
                <a:ext cx="1230700" cy="1233354"/>
              </a:xfrm>
              <a:custGeom>
                <a:avLst/>
                <a:gdLst>
                  <a:gd name="connsiteX0" fmla="*/ 615350 w 1230700"/>
                  <a:gd name="connsiteY0" fmla="*/ 15931 h 1233354"/>
                  <a:gd name="connsiteX1" fmla="*/ 17259 w 1230700"/>
                  <a:gd name="connsiteY1" fmla="*/ 616012 h 1233354"/>
                  <a:gd name="connsiteX2" fmla="*/ 615350 w 1230700"/>
                  <a:gd name="connsiteY2" fmla="*/ 1216093 h 1233354"/>
                  <a:gd name="connsiteX3" fmla="*/ 1213441 w 1230700"/>
                  <a:gd name="connsiteY3" fmla="*/ 616012 h 1233354"/>
                  <a:gd name="connsiteX4" fmla="*/ 615350 w 1230700"/>
                  <a:gd name="connsiteY4" fmla="*/ 15931 h 1233354"/>
                  <a:gd name="connsiteX5" fmla="*/ 615350 w 1230700"/>
                  <a:gd name="connsiteY5" fmla="*/ 0 h 1233354"/>
                  <a:gd name="connsiteX6" fmla="*/ 1230700 w 1230700"/>
                  <a:gd name="connsiteY6" fmla="*/ 616677 h 1233354"/>
                  <a:gd name="connsiteX7" fmla="*/ 615350 w 1230700"/>
                  <a:gd name="connsiteY7" fmla="*/ 1233354 h 1233354"/>
                  <a:gd name="connsiteX8" fmla="*/ 0 w 1230700"/>
                  <a:gd name="connsiteY8" fmla="*/ 616677 h 1233354"/>
                  <a:gd name="connsiteX9" fmla="*/ 615350 w 1230700"/>
                  <a:gd name="connsiteY9" fmla="*/ 0 h 1233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0700" h="1233354">
                    <a:moveTo>
                      <a:pt x="615350" y="15931"/>
                    </a:moveTo>
                    <a:cubicBezTo>
                      <a:pt x="285033" y="15931"/>
                      <a:pt x="17259" y="284596"/>
                      <a:pt x="17259" y="616012"/>
                    </a:cubicBezTo>
                    <a:cubicBezTo>
                      <a:pt x="17259" y="947428"/>
                      <a:pt x="285033" y="1216093"/>
                      <a:pt x="615350" y="1216093"/>
                    </a:cubicBezTo>
                    <a:cubicBezTo>
                      <a:pt x="945667" y="1216093"/>
                      <a:pt x="1213441" y="947428"/>
                      <a:pt x="1213441" y="616012"/>
                    </a:cubicBezTo>
                    <a:cubicBezTo>
                      <a:pt x="1213441" y="284596"/>
                      <a:pt x="945667" y="15931"/>
                      <a:pt x="615350" y="15931"/>
                    </a:cubicBezTo>
                    <a:close/>
                    <a:moveTo>
                      <a:pt x="615350" y="0"/>
                    </a:moveTo>
                    <a:cubicBezTo>
                      <a:pt x="955198" y="0"/>
                      <a:pt x="1230700" y="276096"/>
                      <a:pt x="1230700" y="616677"/>
                    </a:cubicBezTo>
                    <a:cubicBezTo>
                      <a:pt x="1230700" y="957258"/>
                      <a:pt x="955198" y="1233354"/>
                      <a:pt x="615350" y="1233354"/>
                    </a:cubicBezTo>
                    <a:cubicBezTo>
                      <a:pt x="275502" y="1233354"/>
                      <a:pt x="0" y="957258"/>
                      <a:pt x="0" y="616677"/>
                    </a:cubicBezTo>
                    <a:cubicBezTo>
                      <a:pt x="0" y="276096"/>
                      <a:pt x="275502" y="0"/>
                      <a:pt x="615350" y="0"/>
                    </a:cubicBezTo>
                    <a:close/>
                  </a:path>
                </a:pathLst>
              </a:custGeom>
              <a:grpFill/>
              <a:ln>
                <a:noFill/>
              </a:ln>
            </p:spPr>
            <p:txBody>
              <a:bodyPr wrap="square" anchor="ctr">
                <a:noAutofit/>
              </a:bodyPr>
              <a:lstStyle/>
              <a:p>
                <a:pPr algn="ctr"/>
                <a:endParaRPr/>
              </a:p>
            </p:txBody>
          </p:sp>
          <p:sp>
            <p:nvSpPr>
              <p:cNvPr id="156" name="任意多边形: 形状 155"/>
              <p:cNvSpPr/>
              <p:nvPr/>
            </p:nvSpPr>
            <p:spPr bwMode="auto">
              <a:xfrm>
                <a:off x="5968710" y="308836"/>
                <a:ext cx="1172284" cy="1173612"/>
              </a:xfrm>
              <a:custGeom>
                <a:avLst/>
                <a:gdLst>
                  <a:gd name="connsiteX0" fmla="*/ 234991 w 1172284"/>
                  <a:gd name="connsiteY0" fmla="*/ 388993 h 1173612"/>
                  <a:gd name="connsiteX1" fmla="*/ 92968 w 1172284"/>
                  <a:gd name="connsiteY1" fmla="*/ 539400 h 1173612"/>
                  <a:gd name="connsiteX2" fmla="*/ 105500 w 1172284"/>
                  <a:gd name="connsiteY2" fmla="*/ 664739 h 1173612"/>
                  <a:gd name="connsiteX3" fmla="*/ 317142 w 1172284"/>
                  <a:gd name="connsiteY3" fmla="*/ 872245 h 1173612"/>
                  <a:gd name="connsiteX4" fmla="*/ 520429 w 1172284"/>
                  <a:gd name="connsiteY4" fmla="*/ 661954 h 1173612"/>
                  <a:gd name="connsiteX5" fmla="*/ 439671 w 1172284"/>
                  <a:gd name="connsiteY5" fmla="*/ 583965 h 1173612"/>
                  <a:gd name="connsiteX6" fmla="*/ 312964 w 1172284"/>
                  <a:gd name="connsiteY6" fmla="*/ 714875 h 1173612"/>
                  <a:gd name="connsiteX7" fmla="*/ 229422 w 1172284"/>
                  <a:gd name="connsiteY7" fmla="*/ 632708 h 1173612"/>
                  <a:gd name="connsiteX8" fmla="*/ 222460 w 1172284"/>
                  <a:gd name="connsiteY8" fmla="*/ 554719 h 1173612"/>
                  <a:gd name="connsiteX9" fmla="*/ 272585 w 1172284"/>
                  <a:gd name="connsiteY9" fmla="*/ 494835 h 1173612"/>
                  <a:gd name="connsiteX10" fmla="*/ 363090 w 1172284"/>
                  <a:gd name="connsiteY10" fmla="*/ 575609 h 1173612"/>
                  <a:gd name="connsiteX11" fmla="*/ 396507 w 1172284"/>
                  <a:gd name="connsiteY11" fmla="*/ 542185 h 1173612"/>
                  <a:gd name="connsiteX12" fmla="*/ 885806 w 1172284"/>
                  <a:gd name="connsiteY12" fmla="*/ 337217 h 1173612"/>
                  <a:gd name="connsiteX13" fmla="*/ 809299 w 1172284"/>
                  <a:gd name="connsiteY13" fmla="*/ 416766 h 1173612"/>
                  <a:gd name="connsiteX14" fmla="*/ 910845 w 1172284"/>
                  <a:gd name="connsiteY14" fmla="*/ 511666 h 1173612"/>
                  <a:gd name="connsiteX15" fmla="*/ 953967 w 1172284"/>
                  <a:gd name="connsiteY15" fmla="*/ 619127 h 1173612"/>
                  <a:gd name="connsiteX16" fmla="*/ 891370 w 1172284"/>
                  <a:gd name="connsiteY16" fmla="*/ 691698 h 1173612"/>
                  <a:gd name="connsiteX17" fmla="*/ 711926 w 1172284"/>
                  <a:gd name="connsiteY17" fmla="*/ 517249 h 1173612"/>
                  <a:gd name="connsiteX18" fmla="*/ 675759 w 1172284"/>
                  <a:gd name="connsiteY18" fmla="*/ 552138 h 1173612"/>
                  <a:gd name="connsiteX19" fmla="*/ 930319 w 1172284"/>
                  <a:gd name="connsiteY19" fmla="*/ 800554 h 1173612"/>
                  <a:gd name="connsiteX20" fmla="*/ 1081942 w 1172284"/>
                  <a:gd name="connsiteY20" fmla="*/ 642852 h 1173612"/>
                  <a:gd name="connsiteX21" fmla="*/ 1066641 w 1172284"/>
                  <a:gd name="connsiteY21" fmla="*/ 513062 h 1173612"/>
                  <a:gd name="connsiteX22" fmla="*/ 885806 w 1172284"/>
                  <a:gd name="connsiteY22" fmla="*/ 337217 h 1173612"/>
                  <a:gd name="connsiteX23" fmla="*/ 550424 w 1172284"/>
                  <a:gd name="connsiteY23" fmla="*/ 67506 h 1173612"/>
                  <a:gd name="connsiteX24" fmla="*/ 442771 w 1172284"/>
                  <a:gd name="connsiteY24" fmla="*/ 144464 h 1173612"/>
                  <a:gd name="connsiteX25" fmla="*/ 260214 w 1172284"/>
                  <a:gd name="connsiteY25" fmla="*/ 345494 h 1173612"/>
                  <a:gd name="connsiteX26" fmla="*/ 757716 w 1172284"/>
                  <a:gd name="connsiteY26" fmla="*/ 832715 h 1173612"/>
                  <a:gd name="connsiteX27" fmla="*/ 660167 w 1172284"/>
                  <a:gd name="connsiteY27" fmla="*/ 929042 h 1173612"/>
                  <a:gd name="connsiteX28" fmla="*/ 554256 w 1172284"/>
                  <a:gd name="connsiteY28" fmla="*/ 954171 h 1173612"/>
                  <a:gd name="connsiteX29" fmla="*/ 456707 w 1172284"/>
                  <a:gd name="connsiteY29" fmla="*/ 856448 h 1173612"/>
                  <a:gd name="connsiteX30" fmla="*/ 584915 w 1172284"/>
                  <a:gd name="connsiteY30" fmla="*/ 725219 h 1173612"/>
                  <a:gd name="connsiteX31" fmla="*/ 543108 w 1172284"/>
                  <a:gd name="connsiteY31" fmla="*/ 686130 h 1173612"/>
                  <a:gd name="connsiteX32" fmla="*/ 342435 w 1172284"/>
                  <a:gd name="connsiteY32" fmla="*/ 895537 h 1173612"/>
                  <a:gd name="connsiteX33" fmla="*/ 505481 w 1172284"/>
                  <a:gd name="connsiteY33" fmla="*/ 1064459 h 1173612"/>
                  <a:gd name="connsiteX34" fmla="*/ 675496 w 1172284"/>
                  <a:gd name="connsiteY34" fmla="*/ 1063063 h 1173612"/>
                  <a:gd name="connsiteX35" fmla="*/ 905434 w 1172284"/>
                  <a:gd name="connsiteY35" fmla="*/ 829923 h 1173612"/>
                  <a:gd name="connsiteX36" fmla="*/ 400964 w 1172284"/>
                  <a:gd name="connsiteY36" fmla="*/ 344098 h 1173612"/>
                  <a:gd name="connsiteX37" fmla="*/ 512449 w 1172284"/>
                  <a:gd name="connsiteY37" fmla="*/ 222642 h 1173612"/>
                  <a:gd name="connsiteX38" fmla="*/ 601637 w 1172284"/>
                  <a:gd name="connsiteY38" fmla="*/ 215662 h 1173612"/>
                  <a:gd name="connsiteX39" fmla="*/ 742387 w 1172284"/>
                  <a:gd name="connsiteY39" fmla="*/ 349683 h 1173612"/>
                  <a:gd name="connsiteX40" fmla="*/ 611392 w 1172284"/>
                  <a:gd name="connsiteY40" fmla="*/ 482307 h 1173612"/>
                  <a:gd name="connsiteX41" fmla="*/ 646231 w 1172284"/>
                  <a:gd name="connsiteY41" fmla="*/ 518604 h 1173612"/>
                  <a:gd name="connsiteX42" fmla="*/ 853872 w 1172284"/>
                  <a:gd name="connsiteY42" fmla="*/ 307801 h 1173612"/>
                  <a:gd name="connsiteX43" fmla="*/ 664348 w 1172284"/>
                  <a:gd name="connsiteY43" fmla="*/ 119335 h 1173612"/>
                  <a:gd name="connsiteX44" fmla="*/ 550424 w 1172284"/>
                  <a:gd name="connsiteY44" fmla="*/ 67506 h 1173612"/>
                  <a:gd name="connsiteX45" fmla="*/ 586142 w 1172284"/>
                  <a:gd name="connsiteY45" fmla="*/ 0 h 1173612"/>
                  <a:gd name="connsiteX46" fmla="*/ 1172284 w 1172284"/>
                  <a:gd name="connsiteY46" fmla="*/ 586806 h 1173612"/>
                  <a:gd name="connsiteX47" fmla="*/ 586142 w 1172284"/>
                  <a:gd name="connsiteY47" fmla="*/ 1173612 h 1173612"/>
                  <a:gd name="connsiteX48" fmla="*/ 0 w 1172284"/>
                  <a:gd name="connsiteY48" fmla="*/ 586806 h 1173612"/>
                  <a:gd name="connsiteX49" fmla="*/ 586142 w 1172284"/>
                  <a:gd name="connsiteY49" fmla="*/ 0 h 1173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172284" h="1173612">
                    <a:moveTo>
                      <a:pt x="234991" y="388993"/>
                    </a:moveTo>
                    <a:cubicBezTo>
                      <a:pt x="234991" y="388993"/>
                      <a:pt x="234991" y="388993"/>
                      <a:pt x="92968" y="539400"/>
                    </a:cubicBezTo>
                    <a:cubicBezTo>
                      <a:pt x="67905" y="565860"/>
                      <a:pt x="63728" y="624352"/>
                      <a:pt x="105500" y="664739"/>
                    </a:cubicBezTo>
                    <a:cubicBezTo>
                      <a:pt x="105500" y="664739"/>
                      <a:pt x="105500" y="664739"/>
                      <a:pt x="317142" y="872245"/>
                    </a:cubicBezTo>
                    <a:cubicBezTo>
                      <a:pt x="317142" y="872245"/>
                      <a:pt x="317142" y="872245"/>
                      <a:pt x="520429" y="661954"/>
                    </a:cubicBezTo>
                    <a:cubicBezTo>
                      <a:pt x="520429" y="661954"/>
                      <a:pt x="520429" y="661954"/>
                      <a:pt x="439671" y="583965"/>
                    </a:cubicBezTo>
                    <a:cubicBezTo>
                      <a:pt x="439671" y="583965"/>
                      <a:pt x="439671" y="583965"/>
                      <a:pt x="312964" y="714875"/>
                    </a:cubicBezTo>
                    <a:cubicBezTo>
                      <a:pt x="312964" y="714875"/>
                      <a:pt x="312964" y="714875"/>
                      <a:pt x="229422" y="632708"/>
                    </a:cubicBezTo>
                    <a:cubicBezTo>
                      <a:pt x="209928" y="606248"/>
                      <a:pt x="202966" y="581180"/>
                      <a:pt x="222460" y="554719"/>
                    </a:cubicBezTo>
                    <a:cubicBezTo>
                      <a:pt x="222460" y="554719"/>
                      <a:pt x="222460" y="554719"/>
                      <a:pt x="272585" y="494835"/>
                    </a:cubicBezTo>
                    <a:cubicBezTo>
                      <a:pt x="272585" y="494835"/>
                      <a:pt x="272585" y="494835"/>
                      <a:pt x="363090" y="575609"/>
                    </a:cubicBezTo>
                    <a:cubicBezTo>
                      <a:pt x="363090" y="575609"/>
                      <a:pt x="363090" y="575609"/>
                      <a:pt x="396507" y="542185"/>
                    </a:cubicBezTo>
                    <a:close/>
                    <a:moveTo>
                      <a:pt x="885806" y="337217"/>
                    </a:moveTo>
                    <a:cubicBezTo>
                      <a:pt x="809299" y="416766"/>
                      <a:pt x="809299" y="416766"/>
                      <a:pt x="809299" y="416766"/>
                    </a:cubicBezTo>
                    <a:cubicBezTo>
                      <a:pt x="910845" y="511666"/>
                      <a:pt x="910845" y="511666"/>
                      <a:pt x="910845" y="511666"/>
                    </a:cubicBezTo>
                    <a:cubicBezTo>
                      <a:pt x="949794" y="547952"/>
                      <a:pt x="972050" y="591215"/>
                      <a:pt x="953967" y="619127"/>
                    </a:cubicBezTo>
                    <a:cubicBezTo>
                      <a:pt x="891370" y="691698"/>
                      <a:pt x="891370" y="691698"/>
                      <a:pt x="891370" y="691698"/>
                    </a:cubicBezTo>
                    <a:lnTo>
                      <a:pt x="711926" y="517249"/>
                    </a:lnTo>
                    <a:cubicBezTo>
                      <a:pt x="675759" y="552138"/>
                      <a:pt x="675759" y="552138"/>
                      <a:pt x="675759" y="552138"/>
                    </a:cubicBezTo>
                    <a:cubicBezTo>
                      <a:pt x="930319" y="800554"/>
                      <a:pt x="930319" y="800554"/>
                      <a:pt x="930319" y="800554"/>
                    </a:cubicBezTo>
                    <a:cubicBezTo>
                      <a:pt x="1081942" y="642852"/>
                      <a:pt x="1081942" y="642852"/>
                      <a:pt x="1081942" y="642852"/>
                    </a:cubicBezTo>
                    <a:cubicBezTo>
                      <a:pt x="1112545" y="613545"/>
                      <a:pt x="1095853" y="538182"/>
                      <a:pt x="1066641" y="513062"/>
                    </a:cubicBezTo>
                    <a:cubicBezTo>
                      <a:pt x="885806" y="337217"/>
                      <a:pt x="885806" y="337217"/>
                      <a:pt x="885806" y="337217"/>
                    </a:cubicBezTo>
                    <a:close/>
                    <a:moveTo>
                      <a:pt x="550424" y="67506"/>
                    </a:moveTo>
                    <a:cubicBezTo>
                      <a:pt x="515237" y="71869"/>
                      <a:pt x="481094" y="97696"/>
                      <a:pt x="442771" y="144464"/>
                    </a:cubicBezTo>
                    <a:cubicBezTo>
                      <a:pt x="260214" y="345494"/>
                      <a:pt x="260214" y="345494"/>
                      <a:pt x="260214" y="345494"/>
                    </a:cubicBezTo>
                    <a:cubicBezTo>
                      <a:pt x="757716" y="832715"/>
                      <a:pt x="757716" y="832715"/>
                      <a:pt x="757716" y="832715"/>
                    </a:cubicBezTo>
                    <a:cubicBezTo>
                      <a:pt x="660167" y="929042"/>
                      <a:pt x="660167" y="929042"/>
                      <a:pt x="660167" y="929042"/>
                    </a:cubicBezTo>
                    <a:cubicBezTo>
                      <a:pt x="625328" y="962548"/>
                      <a:pt x="577947" y="975112"/>
                      <a:pt x="554256" y="954171"/>
                    </a:cubicBezTo>
                    <a:cubicBezTo>
                      <a:pt x="456707" y="856448"/>
                      <a:pt x="456707" y="856448"/>
                      <a:pt x="456707" y="856448"/>
                    </a:cubicBezTo>
                    <a:cubicBezTo>
                      <a:pt x="584915" y="725219"/>
                      <a:pt x="584915" y="725219"/>
                      <a:pt x="584915" y="725219"/>
                    </a:cubicBezTo>
                    <a:lnTo>
                      <a:pt x="543108" y="686130"/>
                    </a:lnTo>
                    <a:cubicBezTo>
                      <a:pt x="342435" y="895537"/>
                      <a:pt x="342435" y="895537"/>
                      <a:pt x="342435" y="895537"/>
                    </a:cubicBezTo>
                    <a:cubicBezTo>
                      <a:pt x="505481" y="1064459"/>
                      <a:pt x="505481" y="1064459"/>
                      <a:pt x="505481" y="1064459"/>
                    </a:cubicBezTo>
                    <a:cubicBezTo>
                      <a:pt x="559830" y="1120301"/>
                      <a:pt x="608605" y="1124489"/>
                      <a:pt x="675496" y="1063063"/>
                    </a:cubicBezTo>
                    <a:cubicBezTo>
                      <a:pt x="905434" y="829923"/>
                      <a:pt x="905434" y="829923"/>
                      <a:pt x="905434" y="829923"/>
                    </a:cubicBezTo>
                    <a:cubicBezTo>
                      <a:pt x="400964" y="344098"/>
                      <a:pt x="400964" y="344098"/>
                      <a:pt x="400964" y="344098"/>
                    </a:cubicBezTo>
                    <a:cubicBezTo>
                      <a:pt x="512449" y="222642"/>
                      <a:pt x="512449" y="222642"/>
                      <a:pt x="512449" y="222642"/>
                    </a:cubicBezTo>
                    <a:cubicBezTo>
                      <a:pt x="512449" y="222642"/>
                      <a:pt x="554256" y="183553"/>
                      <a:pt x="601637" y="215662"/>
                    </a:cubicBezTo>
                    <a:cubicBezTo>
                      <a:pt x="649019" y="249167"/>
                      <a:pt x="743781" y="346890"/>
                      <a:pt x="742387" y="349683"/>
                    </a:cubicBezTo>
                    <a:cubicBezTo>
                      <a:pt x="611392" y="482307"/>
                      <a:pt x="611392" y="482307"/>
                      <a:pt x="611392" y="482307"/>
                    </a:cubicBezTo>
                    <a:cubicBezTo>
                      <a:pt x="646231" y="518604"/>
                      <a:pt x="646231" y="518604"/>
                      <a:pt x="646231" y="518604"/>
                    </a:cubicBezTo>
                    <a:cubicBezTo>
                      <a:pt x="853872" y="307801"/>
                      <a:pt x="853872" y="307801"/>
                      <a:pt x="853872" y="307801"/>
                    </a:cubicBezTo>
                    <a:cubicBezTo>
                      <a:pt x="664348" y="119335"/>
                      <a:pt x="664348" y="119335"/>
                      <a:pt x="664348" y="119335"/>
                    </a:cubicBezTo>
                    <a:cubicBezTo>
                      <a:pt x="621844" y="80245"/>
                      <a:pt x="585611" y="63144"/>
                      <a:pt x="550424" y="67506"/>
                    </a:cubicBezTo>
                    <a:close/>
                    <a:moveTo>
                      <a:pt x="586142" y="0"/>
                    </a:moveTo>
                    <a:cubicBezTo>
                      <a:pt x="909859" y="0"/>
                      <a:pt x="1172284" y="262722"/>
                      <a:pt x="1172284" y="586806"/>
                    </a:cubicBezTo>
                    <a:cubicBezTo>
                      <a:pt x="1172284" y="910890"/>
                      <a:pt x="909859" y="1173612"/>
                      <a:pt x="586142" y="1173612"/>
                    </a:cubicBezTo>
                    <a:cubicBezTo>
                      <a:pt x="262425" y="1173612"/>
                      <a:pt x="0" y="910890"/>
                      <a:pt x="0" y="586806"/>
                    </a:cubicBezTo>
                    <a:cubicBezTo>
                      <a:pt x="0" y="262722"/>
                      <a:pt x="262425" y="0"/>
                      <a:pt x="586142" y="0"/>
                    </a:cubicBezTo>
                    <a:close/>
                  </a:path>
                </a:pathLst>
              </a:custGeom>
              <a:grpFill/>
              <a:ln>
                <a:noFill/>
              </a:ln>
            </p:spPr>
            <p:txBody>
              <a:bodyPr wrap="square" anchor="ctr">
                <a:noAutofit/>
              </a:bodyPr>
              <a:lstStyle/>
              <a:p>
                <a:pPr algn="ctr"/>
                <a:endParaRPr/>
              </a:p>
            </p:txBody>
          </p:sp>
          <p:sp>
            <p:nvSpPr>
              <p:cNvPr id="159" name="ïŝḻíḑè"/>
              <p:cNvSpPr/>
              <p:nvPr/>
            </p:nvSpPr>
            <p:spPr bwMode="auto">
              <a:xfrm>
                <a:off x="5874452" y="1174442"/>
                <a:ext cx="136745" cy="73018"/>
              </a:xfrm>
              <a:custGeom>
                <a:avLst/>
                <a:gdLst>
                  <a:gd name="T0" fmla="*/ 7 w 98"/>
                  <a:gd name="T1" fmla="*/ 52 h 52"/>
                  <a:gd name="T2" fmla="*/ 12 w 98"/>
                  <a:gd name="T3" fmla="*/ 46 h 52"/>
                  <a:gd name="T4" fmla="*/ 95 w 98"/>
                  <a:gd name="T5" fmla="*/ 4 h 52"/>
                  <a:gd name="T6" fmla="*/ 98 w 98"/>
                  <a:gd name="T7" fmla="*/ 4 h 52"/>
                  <a:gd name="T8" fmla="*/ 96 w 98"/>
                  <a:gd name="T9" fmla="*/ 0 h 52"/>
                  <a:gd name="T10" fmla="*/ 94 w 98"/>
                  <a:gd name="T11" fmla="*/ 1 h 52"/>
                  <a:gd name="T12" fmla="*/ 7 w 98"/>
                  <a:gd name="T13" fmla="*/ 38 h 52"/>
                  <a:gd name="T14" fmla="*/ 0 w 98"/>
                  <a:gd name="T15" fmla="*/ 39 h 52"/>
                  <a:gd name="T16" fmla="*/ 7 w 98"/>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52">
                    <a:moveTo>
                      <a:pt x="7" y="52"/>
                    </a:moveTo>
                    <a:cubicBezTo>
                      <a:pt x="5" y="48"/>
                      <a:pt x="7" y="48"/>
                      <a:pt x="12" y="46"/>
                    </a:cubicBezTo>
                    <a:cubicBezTo>
                      <a:pt x="95" y="4"/>
                      <a:pt x="95" y="4"/>
                      <a:pt x="95" y="4"/>
                    </a:cubicBezTo>
                    <a:cubicBezTo>
                      <a:pt x="96" y="4"/>
                      <a:pt x="97" y="3"/>
                      <a:pt x="98" y="4"/>
                    </a:cubicBezTo>
                    <a:cubicBezTo>
                      <a:pt x="96" y="0"/>
                      <a:pt x="96" y="0"/>
                      <a:pt x="96" y="0"/>
                    </a:cubicBezTo>
                    <a:cubicBezTo>
                      <a:pt x="96" y="0"/>
                      <a:pt x="95" y="1"/>
                      <a:pt x="94" y="1"/>
                    </a:cubicBezTo>
                    <a:cubicBezTo>
                      <a:pt x="7" y="38"/>
                      <a:pt x="7" y="38"/>
                      <a:pt x="7" y="38"/>
                    </a:cubicBezTo>
                    <a:cubicBezTo>
                      <a:pt x="3" y="40"/>
                      <a:pt x="2" y="42"/>
                      <a:pt x="0" y="39"/>
                    </a:cubicBezTo>
                    <a:lnTo>
                      <a:pt x="7" y="52"/>
                    </a:lnTo>
                    <a:close/>
                  </a:path>
                </a:pathLst>
              </a:custGeom>
              <a:grpFill/>
              <a:ln>
                <a:noFill/>
              </a:ln>
            </p:spPr>
            <p:txBody>
              <a:bodyPr anchor="ctr"/>
              <a:lstStyle/>
              <a:p>
                <a:pPr algn="ctr"/>
                <a:endParaRPr/>
              </a:p>
            </p:txBody>
          </p:sp>
          <p:sp>
            <p:nvSpPr>
              <p:cNvPr id="176" name="îsḷïdé"/>
              <p:cNvSpPr/>
              <p:nvPr/>
            </p:nvSpPr>
            <p:spPr bwMode="auto">
              <a:xfrm>
                <a:off x="5895693" y="1197012"/>
                <a:ext cx="128779" cy="80984"/>
              </a:xfrm>
              <a:custGeom>
                <a:avLst/>
                <a:gdLst>
                  <a:gd name="T0" fmla="*/ 4 w 93"/>
                  <a:gd name="T1" fmla="*/ 58 h 58"/>
                  <a:gd name="T2" fmla="*/ 5 w 93"/>
                  <a:gd name="T3" fmla="*/ 56 h 58"/>
                  <a:gd name="T4" fmla="*/ 92 w 93"/>
                  <a:gd name="T5" fmla="*/ 6 h 58"/>
                  <a:gd name="T6" fmla="*/ 93 w 93"/>
                  <a:gd name="T7" fmla="*/ 6 h 58"/>
                  <a:gd name="T8" fmla="*/ 89 w 93"/>
                  <a:gd name="T9" fmla="*/ 0 h 58"/>
                  <a:gd name="T10" fmla="*/ 88 w 93"/>
                  <a:gd name="T11" fmla="*/ 1 h 58"/>
                  <a:gd name="T12" fmla="*/ 4 w 93"/>
                  <a:gd name="T13" fmla="*/ 51 h 58"/>
                  <a:gd name="T14" fmla="*/ 0 w 93"/>
                  <a:gd name="T15" fmla="*/ 51 h 58"/>
                  <a:gd name="T16" fmla="*/ 4 w 93"/>
                  <a:gd name="T17" fmla="*/ 5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58">
                    <a:moveTo>
                      <a:pt x="4" y="58"/>
                    </a:moveTo>
                    <a:cubicBezTo>
                      <a:pt x="4" y="57"/>
                      <a:pt x="4" y="57"/>
                      <a:pt x="5" y="56"/>
                    </a:cubicBezTo>
                    <a:cubicBezTo>
                      <a:pt x="30" y="41"/>
                      <a:pt x="67" y="21"/>
                      <a:pt x="92" y="6"/>
                    </a:cubicBezTo>
                    <a:cubicBezTo>
                      <a:pt x="92" y="5"/>
                      <a:pt x="93" y="5"/>
                      <a:pt x="93" y="6"/>
                    </a:cubicBezTo>
                    <a:cubicBezTo>
                      <a:pt x="89" y="0"/>
                      <a:pt x="89" y="0"/>
                      <a:pt x="89" y="0"/>
                    </a:cubicBezTo>
                    <a:cubicBezTo>
                      <a:pt x="90" y="0"/>
                      <a:pt x="89" y="1"/>
                      <a:pt x="88" y="1"/>
                    </a:cubicBezTo>
                    <a:cubicBezTo>
                      <a:pt x="4" y="51"/>
                      <a:pt x="4" y="51"/>
                      <a:pt x="4" y="51"/>
                    </a:cubicBezTo>
                    <a:cubicBezTo>
                      <a:pt x="2" y="52"/>
                      <a:pt x="1" y="52"/>
                      <a:pt x="0" y="51"/>
                    </a:cubicBezTo>
                    <a:lnTo>
                      <a:pt x="4" y="58"/>
                    </a:lnTo>
                    <a:close/>
                  </a:path>
                </a:pathLst>
              </a:custGeom>
              <a:grpFill/>
              <a:ln>
                <a:noFill/>
              </a:ln>
            </p:spPr>
            <p:txBody>
              <a:bodyPr anchor="ctr"/>
              <a:lstStyle/>
              <a:p>
                <a:pPr algn="ctr"/>
                <a:endParaRPr/>
              </a:p>
            </p:txBody>
          </p:sp>
          <p:sp>
            <p:nvSpPr>
              <p:cNvPr id="177" name="íşľîdé"/>
              <p:cNvSpPr/>
              <p:nvPr/>
            </p:nvSpPr>
            <p:spPr bwMode="auto">
              <a:xfrm>
                <a:off x="5914279" y="1219582"/>
                <a:ext cx="127450" cy="91607"/>
              </a:xfrm>
              <a:custGeom>
                <a:avLst/>
                <a:gdLst>
                  <a:gd name="T0" fmla="*/ 5 w 91"/>
                  <a:gd name="T1" fmla="*/ 66 h 66"/>
                  <a:gd name="T2" fmla="*/ 7 w 91"/>
                  <a:gd name="T3" fmla="*/ 62 h 66"/>
                  <a:gd name="T4" fmla="*/ 86 w 91"/>
                  <a:gd name="T5" fmla="*/ 11 h 66"/>
                  <a:gd name="T6" fmla="*/ 91 w 91"/>
                  <a:gd name="T7" fmla="*/ 11 h 66"/>
                  <a:gd name="T8" fmla="*/ 84 w 91"/>
                  <a:gd name="T9" fmla="*/ 0 h 66"/>
                  <a:gd name="T10" fmla="*/ 81 w 91"/>
                  <a:gd name="T11" fmla="*/ 5 h 66"/>
                  <a:gd name="T12" fmla="*/ 3 w 91"/>
                  <a:gd name="T13" fmla="*/ 58 h 66"/>
                  <a:gd name="T14" fmla="*/ 0 w 91"/>
                  <a:gd name="T15" fmla="*/ 58 h 66"/>
                  <a:gd name="T16" fmla="*/ 5 w 91"/>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66">
                    <a:moveTo>
                      <a:pt x="5" y="66"/>
                    </a:moveTo>
                    <a:cubicBezTo>
                      <a:pt x="4" y="65"/>
                      <a:pt x="5" y="64"/>
                      <a:pt x="7" y="62"/>
                    </a:cubicBezTo>
                    <a:cubicBezTo>
                      <a:pt x="86" y="11"/>
                      <a:pt x="86" y="11"/>
                      <a:pt x="86" y="11"/>
                    </a:cubicBezTo>
                    <a:cubicBezTo>
                      <a:pt x="88" y="10"/>
                      <a:pt x="90" y="10"/>
                      <a:pt x="91" y="11"/>
                    </a:cubicBezTo>
                    <a:cubicBezTo>
                      <a:pt x="84" y="0"/>
                      <a:pt x="84" y="0"/>
                      <a:pt x="84" y="0"/>
                    </a:cubicBezTo>
                    <a:cubicBezTo>
                      <a:pt x="85" y="2"/>
                      <a:pt x="83" y="3"/>
                      <a:pt x="81" y="5"/>
                    </a:cubicBezTo>
                    <a:cubicBezTo>
                      <a:pt x="3" y="58"/>
                      <a:pt x="3" y="58"/>
                      <a:pt x="3" y="58"/>
                    </a:cubicBezTo>
                    <a:cubicBezTo>
                      <a:pt x="2" y="58"/>
                      <a:pt x="1" y="59"/>
                      <a:pt x="0" y="58"/>
                    </a:cubicBezTo>
                    <a:lnTo>
                      <a:pt x="5" y="66"/>
                    </a:lnTo>
                    <a:close/>
                  </a:path>
                </a:pathLst>
              </a:custGeom>
              <a:grpFill/>
              <a:ln>
                <a:noFill/>
              </a:ln>
            </p:spPr>
            <p:txBody>
              <a:bodyPr anchor="ctr"/>
              <a:lstStyle/>
              <a:p>
                <a:pPr algn="ctr"/>
                <a:endParaRPr/>
              </a:p>
            </p:txBody>
          </p:sp>
          <p:sp>
            <p:nvSpPr>
              <p:cNvPr id="178" name="ïṧļídè"/>
              <p:cNvSpPr/>
              <p:nvPr/>
            </p:nvSpPr>
            <p:spPr bwMode="auto">
              <a:xfrm>
                <a:off x="5936849" y="1248789"/>
                <a:ext cx="122140" cy="95588"/>
              </a:xfrm>
              <a:custGeom>
                <a:avLst/>
                <a:gdLst>
                  <a:gd name="T0" fmla="*/ 0 w 88"/>
                  <a:gd name="T1" fmla="*/ 61 h 69"/>
                  <a:gd name="T2" fmla="*/ 3 w 88"/>
                  <a:gd name="T3" fmla="*/ 61 h 69"/>
                  <a:gd name="T4" fmla="*/ 81 w 88"/>
                  <a:gd name="T5" fmla="*/ 4 h 69"/>
                  <a:gd name="T6" fmla="*/ 83 w 88"/>
                  <a:gd name="T7" fmla="*/ 0 h 69"/>
                  <a:gd name="T8" fmla="*/ 88 w 88"/>
                  <a:gd name="T9" fmla="*/ 7 h 69"/>
                  <a:gd name="T10" fmla="*/ 85 w 88"/>
                  <a:gd name="T11" fmla="*/ 7 h 69"/>
                  <a:gd name="T12" fmla="*/ 7 w 88"/>
                  <a:gd name="T13" fmla="*/ 66 h 69"/>
                  <a:gd name="T14" fmla="*/ 6 w 88"/>
                  <a:gd name="T15" fmla="*/ 69 h 69"/>
                  <a:gd name="T16" fmla="*/ 0 w 88"/>
                  <a:gd name="T17" fmla="*/ 61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 h="69">
                    <a:moveTo>
                      <a:pt x="0" y="61"/>
                    </a:moveTo>
                    <a:cubicBezTo>
                      <a:pt x="1" y="62"/>
                      <a:pt x="2" y="62"/>
                      <a:pt x="3" y="61"/>
                    </a:cubicBezTo>
                    <a:cubicBezTo>
                      <a:pt x="81" y="4"/>
                      <a:pt x="81" y="4"/>
                      <a:pt x="81" y="4"/>
                    </a:cubicBezTo>
                    <a:cubicBezTo>
                      <a:pt x="83" y="3"/>
                      <a:pt x="84" y="2"/>
                      <a:pt x="83" y="0"/>
                    </a:cubicBezTo>
                    <a:cubicBezTo>
                      <a:pt x="88" y="7"/>
                      <a:pt x="88" y="7"/>
                      <a:pt x="88" y="7"/>
                    </a:cubicBezTo>
                    <a:cubicBezTo>
                      <a:pt x="87" y="6"/>
                      <a:pt x="86" y="6"/>
                      <a:pt x="85" y="7"/>
                    </a:cubicBezTo>
                    <a:cubicBezTo>
                      <a:pt x="63" y="22"/>
                      <a:pt x="27" y="49"/>
                      <a:pt x="7" y="66"/>
                    </a:cubicBezTo>
                    <a:cubicBezTo>
                      <a:pt x="5" y="67"/>
                      <a:pt x="5" y="68"/>
                      <a:pt x="6" y="69"/>
                    </a:cubicBezTo>
                    <a:lnTo>
                      <a:pt x="0" y="61"/>
                    </a:lnTo>
                    <a:close/>
                  </a:path>
                </a:pathLst>
              </a:custGeom>
              <a:grpFill/>
              <a:ln>
                <a:noFill/>
              </a:ln>
            </p:spPr>
            <p:txBody>
              <a:bodyPr anchor="ctr"/>
              <a:lstStyle/>
              <a:p>
                <a:pPr algn="ctr"/>
                <a:endParaRPr/>
              </a:p>
            </p:txBody>
          </p:sp>
          <p:sp>
            <p:nvSpPr>
              <p:cNvPr id="179" name="ïŝḻiḑe"/>
              <p:cNvSpPr/>
              <p:nvPr/>
            </p:nvSpPr>
            <p:spPr bwMode="auto">
              <a:xfrm>
                <a:off x="5981990" y="1288616"/>
                <a:ext cx="118159" cy="120814"/>
              </a:xfrm>
              <a:custGeom>
                <a:avLst/>
                <a:gdLst>
                  <a:gd name="T0" fmla="*/ 0 w 85"/>
                  <a:gd name="T1" fmla="*/ 72 h 86"/>
                  <a:gd name="T2" fmla="*/ 7 w 85"/>
                  <a:gd name="T3" fmla="*/ 70 h 86"/>
                  <a:gd name="T4" fmla="*/ 68 w 85"/>
                  <a:gd name="T5" fmla="*/ 16 h 86"/>
                  <a:gd name="T6" fmla="*/ 76 w 85"/>
                  <a:gd name="T7" fmla="*/ 3 h 86"/>
                  <a:gd name="T8" fmla="*/ 83 w 85"/>
                  <a:gd name="T9" fmla="*/ 9 h 86"/>
                  <a:gd name="T10" fmla="*/ 85 w 85"/>
                  <a:gd name="T11" fmla="*/ 13 h 86"/>
                  <a:gd name="T12" fmla="*/ 77 w 85"/>
                  <a:gd name="T13" fmla="*/ 16 h 86"/>
                  <a:gd name="T14" fmla="*/ 15 w 85"/>
                  <a:gd name="T15" fmla="*/ 75 h 86"/>
                  <a:gd name="T16" fmla="*/ 10 w 85"/>
                  <a:gd name="T17" fmla="*/ 83 h 86"/>
                  <a:gd name="T18" fmla="*/ 0 w 85"/>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6">
                    <a:moveTo>
                      <a:pt x="0" y="72"/>
                    </a:moveTo>
                    <a:cubicBezTo>
                      <a:pt x="0" y="72"/>
                      <a:pt x="3" y="74"/>
                      <a:pt x="7" y="70"/>
                    </a:cubicBezTo>
                    <a:cubicBezTo>
                      <a:pt x="12" y="67"/>
                      <a:pt x="68" y="16"/>
                      <a:pt x="68" y="16"/>
                    </a:cubicBezTo>
                    <a:cubicBezTo>
                      <a:pt x="68" y="16"/>
                      <a:pt x="78" y="7"/>
                      <a:pt x="76" y="3"/>
                    </a:cubicBezTo>
                    <a:cubicBezTo>
                      <a:pt x="74" y="0"/>
                      <a:pt x="83" y="9"/>
                      <a:pt x="83" y="9"/>
                    </a:cubicBezTo>
                    <a:cubicBezTo>
                      <a:pt x="85" y="13"/>
                      <a:pt x="85" y="13"/>
                      <a:pt x="85" y="13"/>
                    </a:cubicBezTo>
                    <a:cubicBezTo>
                      <a:pt x="85" y="13"/>
                      <a:pt x="82" y="12"/>
                      <a:pt x="77" y="16"/>
                    </a:cubicBezTo>
                    <a:cubicBezTo>
                      <a:pt x="72" y="21"/>
                      <a:pt x="15" y="75"/>
                      <a:pt x="15" y="75"/>
                    </a:cubicBezTo>
                    <a:cubicBezTo>
                      <a:pt x="15" y="75"/>
                      <a:pt x="10" y="79"/>
                      <a:pt x="10" y="83"/>
                    </a:cubicBezTo>
                    <a:cubicBezTo>
                      <a:pt x="10" y="86"/>
                      <a:pt x="0" y="72"/>
                      <a:pt x="0" y="72"/>
                    </a:cubicBezTo>
                    <a:close/>
                  </a:path>
                </a:pathLst>
              </a:custGeom>
              <a:grpFill/>
              <a:ln>
                <a:noFill/>
              </a:ln>
            </p:spPr>
            <p:txBody>
              <a:bodyPr anchor="ctr"/>
              <a:lstStyle/>
              <a:p>
                <a:pPr algn="ctr"/>
                <a:endParaRPr/>
              </a:p>
            </p:txBody>
          </p:sp>
          <p:sp>
            <p:nvSpPr>
              <p:cNvPr id="180" name="i$ḷïḋe"/>
              <p:cNvSpPr/>
              <p:nvPr/>
            </p:nvSpPr>
            <p:spPr bwMode="auto">
              <a:xfrm>
                <a:off x="6007213" y="1317826"/>
                <a:ext cx="118159" cy="123469"/>
              </a:xfrm>
              <a:custGeom>
                <a:avLst/>
                <a:gdLst>
                  <a:gd name="T0" fmla="*/ 0 w 85"/>
                  <a:gd name="T1" fmla="*/ 75 h 88"/>
                  <a:gd name="T2" fmla="*/ 7 w 85"/>
                  <a:gd name="T3" fmla="*/ 73 h 88"/>
                  <a:gd name="T4" fmla="*/ 73 w 85"/>
                  <a:gd name="T5" fmla="*/ 11 h 88"/>
                  <a:gd name="T6" fmla="*/ 76 w 85"/>
                  <a:gd name="T7" fmla="*/ 3 h 88"/>
                  <a:gd name="T8" fmla="*/ 82 w 85"/>
                  <a:gd name="T9" fmla="*/ 8 h 88"/>
                  <a:gd name="T10" fmla="*/ 85 w 85"/>
                  <a:gd name="T11" fmla="*/ 13 h 88"/>
                  <a:gd name="T12" fmla="*/ 77 w 85"/>
                  <a:gd name="T13" fmla="*/ 16 h 88"/>
                  <a:gd name="T14" fmla="*/ 14 w 85"/>
                  <a:gd name="T15" fmla="*/ 77 h 88"/>
                  <a:gd name="T16" fmla="*/ 10 w 85"/>
                  <a:gd name="T17" fmla="*/ 85 h 88"/>
                  <a:gd name="T18" fmla="*/ 0 w 85"/>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8">
                    <a:moveTo>
                      <a:pt x="0" y="75"/>
                    </a:moveTo>
                    <a:cubicBezTo>
                      <a:pt x="0" y="75"/>
                      <a:pt x="3" y="77"/>
                      <a:pt x="7" y="73"/>
                    </a:cubicBezTo>
                    <a:cubicBezTo>
                      <a:pt x="11" y="69"/>
                      <a:pt x="73" y="11"/>
                      <a:pt x="73" y="11"/>
                    </a:cubicBezTo>
                    <a:cubicBezTo>
                      <a:pt x="73" y="11"/>
                      <a:pt x="78" y="6"/>
                      <a:pt x="76" y="3"/>
                    </a:cubicBezTo>
                    <a:cubicBezTo>
                      <a:pt x="74" y="0"/>
                      <a:pt x="82" y="8"/>
                      <a:pt x="82" y="8"/>
                    </a:cubicBezTo>
                    <a:cubicBezTo>
                      <a:pt x="85" y="13"/>
                      <a:pt x="85" y="13"/>
                      <a:pt x="85" y="13"/>
                    </a:cubicBezTo>
                    <a:cubicBezTo>
                      <a:pt x="85" y="13"/>
                      <a:pt x="82" y="11"/>
                      <a:pt x="77" y="16"/>
                    </a:cubicBezTo>
                    <a:cubicBezTo>
                      <a:pt x="72" y="21"/>
                      <a:pt x="14" y="77"/>
                      <a:pt x="14" y="77"/>
                    </a:cubicBezTo>
                    <a:cubicBezTo>
                      <a:pt x="14" y="77"/>
                      <a:pt x="10" y="81"/>
                      <a:pt x="10" y="85"/>
                    </a:cubicBezTo>
                    <a:cubicBezTo>
                      <a:pt x="10" y="88"/>
                      <a:pt x="0" y="75"/>
                      <a:pt x="0" y="75"/>
                    </a:cubicBezTo>
                    <a:close/>
                  </a:path>
                </a:pathLst>
              </a:custGeom>
              <a:grpFill/>
              <a:ln>
                <a:noFill/>
              </a:ln>
            </p:spPr>
            <p:txBody>
              <a:bodyPr anchor="ctr"/>
              <a:lstStyle/>
              <a:p>
                <a:pPr algn="ctr"/>
                <a:endParaRPr/>
              </a:p>
            </p:txBody>
          </p:sp>
          <p:sp>
            <p:nvSpPr>
              <p:cNvPr id="181" name="î$ḷïḑê"/>
              <p:cNvSpPr/>
              <p:nvPr/>
            </p:nvSpPr>
            <p:spPr bwMode="auto">
              <a:xfrm>
                <a:off x="6032438" y="1340393"/>
                <a:ext cx="114175" cy="127450"/>
              </a:xfrm>
              <a:custGeom>
                <a:avLst/>
                <a:gdLst>
                  <a:gd name="T0" fmla="*/ 0 w 82"/>
                  <a:gd name="T1" fmla="*/ 78 h 91"/>
                  <a:gd name="T2" fmla="*/ 7 w 82"/>
                  <a:gd name="T3" fmla="*/ 76 h 91"/>
                  <a:gd name="T4" fmla="*/ 70 w 82"/>
                  <a:gd name="T5" fmla="*/ 11 h 91"/>
                  <a:gd name="T6" fmla="*/ 73 w 82"/>
                  <a:gd name="T7" fmla="*/ 3 h 91"/>
                  <a:gd name="T8" fmla="*/ 79 w 82"/>
                  <a:gd name="T9" fmla="*/ 7 h 91"/>
                  <a:gd name="T10" fmla="*/ 82 w 82"/>
                  <a:gd name="T11" fmla="*/ 11 h 91"/>
                  <a:gd name="T12" fmla="*/ 74 w 82"/>
                  <a:gd name="T13" fmla="*/ 15 h 91"/>
                  <a:gd name="T14" fmla="*/ 14 w 82"/>
                  <a:gd name="T15" fmla="*/ 79 h 91"/>
                  <a:gd name="T16" fmla="*/ 11 w 82"/>
                  <a:gd name="T17" fmla="*/ 87 h 91"/>
                  <a:gd name="T18" fmla="*/ 0 w 82"/>
                  <a:gd name="T19" fmla="*/ 78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2" h="91">
                    <a:moveTo>
                      <a:pt x="0" y="78"/>
                    </a:moveTo>
                    <a:cubicBezTo>
                      <a:pt x="0" y="78"/>
                      <a:pt x="3" y="80"/>
                      <a:pt x="7" y="76"/>
                    </a:cubicBezTo>
                    <a:cubicBezTo>
                      <a:pt x="11" y="71"/>
                      <a:pt x="70" y="11"/>
                      <a:pt x="70" y="11"/>
                    </a:cubicBezTo>
                    <a:cubicBezTo>
                      <a:pt x="70" y="11"/>
                      <a:pt x="75" y="5"/>
                      <a:pt x="73" y="3"/>
                    </a:cubicBezTo>
                    <a:cubicBezTo>
                      <a:pt x="70" y="0"/>
                      <a:pt x="79" y="7"/>
                      <a:pt x="79" y="7"/>
                    </a:cubicBezTo>
                    <a:cubicBezTo>
                      <a:pt x="82" y="11"/>
                      <a:pt x="82" y="11"/>
                      <a:pt x="82" y="11"/>
                    </a:cubicBezTo>
                    <a:cubicBezTo>
                      <a:pt x="82" y="11"/>
                      <a:pt x="79" y="10"/>
                      <a:pt x="74" y="15"/>
                    </a:cubicBezTo>
                    <a:cubicBezTo>
                      <a:pt x="70" y="20"/>
                      <a:pt x="14" y="79"/>
                      <a:pt x="14" y="79"/>
                    </a:cubicBezTo>
                    <a:cubicBezTo>
                      <a:pt x="14" y="79"/>
                      <a:pt x="10" y="83"/>
                      <a:pt x="11" y="87"/>
                    </a:cubicBezTo>
                    <a:cubicBezTo>
                      <a:pt x="11" y="91"/>
                      <a:pt x="0" y="78"/>
                      <a:pt x="0" y="78"/>
                    </a:cubicBezTo>
                    <a:close/>
                  </a:path>
                </a:pathLst>
              </a:custGeom>
              <a:grpFill/>
              <a:ln>
                <a:noFill/>
              </a:ln>
            </p:spPr>
            <p:txBody>
              <a:bodyPr anchor="ctr"/>
              <a:lstStyle/>
              <a:p>
                <a:pPr algn="ctr"/>
                <a:endParaRPr/>
              </a:p>
            </p:txBody>
          </p:sp>
          <p:sp>
            <p:nvSpPr>
              <p:cNvPr id="182" name="ísḻíďê"/>
              <p:cNvSpPr/>
              <p:nvPr/>
            </p:nvSpPr>
            <p:spPr bwMode="auto">
              <a:xfrm>
                <a:off x="6057663" y="1357653"/>
                <a:ext cx="110193" cy="131434"/>
              </a:xfrm>
              <a:custGeom>
                <a:avLst/>
                <a:gdLst>
                  <a:gd name="T0" fmla="*/ 0 w 79"/>
                  <a:gd name="T1" fmla="*/ 82 h 94"/>
                  <a:gd name="T2" fmla="*/ 9 w 79"/>
                  <a:gd name="T3" fmla="*/ 79 h 94"/>
                  <a:gd name="T4" fmla="*/ 68 w 79"/>
                  <a:gd name="T5" fmla="*/ 11 h 94"/>
                  <a:gd name="T6" fmla="*/ 69 w 79"/>
                  <a:gd name="T7" fmla="*/ 3 h 94"/>
                  <a:gd name="T8" fmla="*/ 76 w 79"/>
                  <a:gd name="T9" fmla="*/ 8 h 94"/>
                  <a:gd name="T10" fmla="*/ 79 w 79"/>
                  <a:gd name="T11" fmla="*/ 12 h 94"/>
                  <a:gd name="T12" fmla="*/ 71 w 79"/>
                  <a:gd name="T13" fmla="*/ 15 h 94"/>
                  <a:gd name="T14" fmla="*/ 15 w 79"/>
                  <a:gd name="T15" fmla="*/ 82 h 94"/>
                  <a:gd name="T16" fmla="*/ 13 w 79"/>
                  <a:gd name="T17" fmla="*/ 90 h 94"/>
                  <a:gd name="T18" fmla="*/ 0 w 79"/>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 h="94">
                    <a:moveTo>
                      <a:pt x="0" y="82"/>
                    </a:moveTo>
                    <a:cubicBezTo>
                      <a:pt x="0" y="82"/>
                      <a:pt x="5" y="83"/>
                      <a:pt x="9" y="79"/>
                    </a:cubicBezTo>
                    <a:cubicBezTo>
                      <a:pt x="13" y="74"/>
                      <a:pt x="68" y="11"/>
                      <a:pt x="68" y="11"/>
                    </a:cubicBezTo>
                    <a:cubicBezTo>
                      <a:pt x="68" y="11"/>
                      <a:pt x="71" y="6"/>
                      <a:pt x="69" y="3"/>
                    </a:cubicBezTo>
                    <a:cubicBezTo>
                      <a:pt x="67" y="0"/>
                      <a:pt x="76" y="8"/>
                      <a:pt x="76" y="8"/>
                    </a:cubicBezTo>
                    <a:cubicBezTo>
                      <a:pt x="79" y="12"/>
                      <a:pt x="79" y="12"/>
                      <a:pt x="79" y="12"/>
                    </a:cubicBezTo>
                    <a:cubicBezTo>
                      <a:pt x="79" y="12"/>
                      <a:pt x="76" y="10"/>
                      <a:pt x="71" y="15"/>
                    </a:cubicBezTo>
                    <a:cubicBezTo>
                      <a:pt x="67" y="20"/>
                      <a:pt x="15" y="82"/>
                      <a:pt x="15" y="82"/>
                    </a:cubicBezTo>
                    <a:cubicBezTo>
                      <a:pt x="15" y="82"/>
                      <a:pt x="13" y="86"/>
                      <a:pt x="13" y="90"/>
                    </a:cubicBezTo>
                    <a:cubicBezTo>
                      <a:pt x="14" y="94"/>
                      <a:pt x="0" y="82"/>
                      <a:pt x="0" y="82"/>
                    </a:cubicBezTo>
                    <a:close/>
                  </a:path>
                </a:pathLst>
              </a:custGeom>
              <a:grpFill/>
              <a:ln>
                <a:noFill/>
              </a:ln>
            </p:spPr>
            <p:txBody>
              <a:bodyPr anchor="ctr"/>
              <a:lstStyle/>
              <a:p>
                <a:pPr algn="ctr"/>
                <a:endParaRPr/>
              </a:p>
            </p:txBody>
          </p:sp>
          <p:sp>
            <p:nvSpPr>
              <p:cNvPr id="183" name="iṩliḍé"/>
              <p:cNvSpPr/>
              <p:nvPr/>
            </p:nvSpPr>
            <p:spPr bwMode="auto">
              <a:xfrm>
                <a:off x="6086870" y="1377565"/>
                <a:ext cx="106209" cy="138071"/>
              </a:xfrm>
              <a:custGeom>
                <a:avLst/>
                <a:gdLst>
                  <a:gd name="T0" fmla="*/ 0 w 76"/>
                  <a:gd name="T1" fmla="*/ 84 h 99"/>
                  <a:gd name="T2" fmla="*/ 8 w 76"/>
                  <a:gd name="T3" fmla="*/ 81 h 99"/>
                  <a:gd name="T4" fmla="*/ 63 w 76"/>
                  <a:gd name="T5" fmla="*/ 12 h 99"/>
                  <a:gd name="T6" fmla="*/ 66 w 76"/>
                  <a:gd name="T7" fmla="*/ 3 h 99"/>
                  <a:gd name="T8" fmla="*/ 73 w 76"/>
                  <a:gd name="T9" fmla="*/ 8 h 99"/>
                  <a:gd name="T10" fmla="*/ 76 w 76"/>
                  <a:gd name="T11" fmla="*/ 11 h 99"/>
                  <a:gd name="T12" fmla="*/ 64 w 76"/>
                  <a:gd name="T13" fmla="*/ 23 h 99"/>
                  <a:gd name="T14" fmla="*/ 17 w 76"/>
                  <a:gd name="T15" fmla="*/ 87 h 99"/>
                  <a:gd name="T16" fmla="*/ 16 w 76"/>
                  <a:gd name="T17" fmla="*/ 96 h 99"/>
                  <a:gd name="T18" fmla="*/ 0 w 76"/>
                  <a:gd name="T19" fmla="*/ 84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99">
                    <a:moveTo>
                      <a:pt x="0" y="84"/>
                    </a:moveTo>
                    <a:cubicBezTo>
                      <a:pt x="0" y="84"/>
                      <a:pt x="4" y="85"/>
                      <a:pt x="8" y="81"/>
                    </a:cubicBezTo>
                    <a:cubicBezTo>
                      <a:pt x="12" y="76"/>
                      <a:pt x="63" y="12"/>
                      <a:pt x="63" y="12"/>
                    </a:cubicBezTo>
                    <a:cubicBezTo>
                      <a:pt x="63" y="12"/>
                      <a:pt x="68" y="6"/>
                      <a:pt x="66" y="3"/>
                    </a:cubicBezTo>
                    <a:cubicBezTo>
                      <a:pt x="63" y="0"/>
                      <a:pt x="73" y="8"/>
                      <a:pt x="73" y="8"/>
                    </a:cubicBezTo>
                    <a:cubicBezTo>
                      <a:pt x="76" y="11"/>
                      <a:pt x="76" y="11"/>
                      <a:pt x="76" y="11"/>
                    </a:cubicBezTo>
                    <a:cubicBezTo>
                      <a:pt x="76" y="11"/>
                      <a:pt x="68" y="18"/>
                      <a:pt x="64" y="23"/>
                    </a:cubicBezTo>
                    <a:cubicBezTo>
                      <a:pt x="59" y="28"/>
                      <a:pt x="17" y="87"/>
                      <a:pt x="17" y="87"/>
                    </a:cubicBezTo>
                    <a:cubicBezTo>
                      <a:pt x="17" y="87"/>
                      <a:pt x="12" y="91"/>
                      <a:pt x="16" y="96"/>
                    </a:cubicBezTo>
                    <a:cubicBezTo>
                      <a:pt x="17" y="99"/>
                      <a:pt x="0" y="84"/>
                      <a:pt x="0" y="84"/>
                    </a:cubicBezTo>
                    <a:close/>
                  </a:path>
                </a:pathLst>
              </a:custGeom>
              <a:grpFill/>
              <a:ln>
                <a:noFill/>
              </a:ln>
            </p:spPr>
            <p:txBody>
              <a:bodyPr anchor="ctr"/>
              <a:lstStyle/>
              <a:p>
                <a:pPr algn="ctr"/>
                <a:endParaRPr/>
              </a:p>
            </p:txBody>
          </p:sp>
          <p:sp>
            <p:nvSpPr>
              <p:cNvPr id="184" name="iṥļíḋê"/>
              <p:cNvSpPr/>
              <p:nvPr/>
            </p:nvSpPr>
            <p:spPr bwMode="auto">
              <a:xfrm>
                <a:off x="7099841" y="1159837"/>
                <a:ext cx="131434" cy="83641"/>
              </a:xfrm>
              <a:custGeom>
                <a:avLst/>
                <a:gdLst>
                  <a:gd name="T0" fmla="*/ 88 w 95"/>
                  <a:gd name="T1" fmla="*/ 60 h 60"/>
                  <a:gd name="T2" fmla="*/ 82 w 95"/>
                  <a:gd name="T3" fmla="*/ 53 h 60"/>
                  <a:gd name="T4" fmla="*/ 10 w 95"/>
                  <a:gd name="T5" fmla="*/ 18 h 60"/>
                  <a:gd name="T6" fmla="*/ 0 w 95"/>
                  <a:gd name="T7" fmla="*/ 17 h 60"/>
                  <a:gd name="T8" fmla="*/ 8 w 95"/>
                  <a:gd name="T9" fmla="*/ 0 h 60"/>
                  <a:gd name="T10" fmla="*/ 15 w 95"/>
                  <a:gd name="T11" fmla="*/ 10 h 60"/>
                  <a:gd name="T12" fmla="*/ 88 w 95"/>
                  <a:gd name="T13" fmla="*/ 45 h 60"/>
                  <a:gd name="T14" fmla="*/ 95 w 95"/>
                  <a:gd name="T15" fmla="*/ 45 h 60"/>
                  <a:gd name="T16" fmla="*/ 88 w 95"/>
                  <a:gd name="T17"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0">
                    <a:moveTo>
                      <a:pt x="88" y="60"/>
                    </a:moveTo>
                    <a:cubicBezTo>
                      <a:pt x="90" y="56"/>
                      <a:pt x="88" y="55"/>
                      <a:pt x="82" y="53"/>
                    </a:cubicBezTo>
                    <a:cubicBezTo>
                      <a:pt x="10" y="18"/>
                      <a:pt x="10" y="18"/>
                      <a:pt x="10" y="18"/>
                    </a:cubicBezTo>
                    <a:cubicBezTo>
                      <a:pt x="9" y="17"/>
                      <a:pt x="1" y="13"/>
                      <a:pt x="0" y="17"/>
                    </a:cubicBezTo>
                    <a:cubicBezTo>
                      <a:pt x="8" y="0"/>
                      <a:pt x="8" y="0"/>
                      <a:pt x="8" y="0"/>
                    </a:cubicBezTo>
                    <a:cubicBezTo>
                      <a:pt x="6" y="3"/>
                      <a:pt x="12" y="9"/>
                      <a:pt x="15" y="10"/>
                    </a:cubicBezTo>
                    <a:cubicBezTo>
                      <a:pt x="88" y="45"/>
                      <a:pt x="88" y="45"/>
                      <a:pt x="88" y="45"/>
                    </a:cubicBezTo>
                    <a:cubicBezTo>
                      <a:pt x="92" y="47"/>
                      <a:pt x="93" y="48"/>
                      <a:pt x="95" y="45"/>
                    </a:cubicBezTo>
                    <a:lnTo>
                      <a:pt x="88" y="60"/>
                    </a:lnTo>
                    <a:close/>
                  </a:path>
                </a:pathLst>
              </a:custGeom>
              <a:grpFill/>
              <a:ln>
                <a:noFill/>
              </a:ln>
            </p:spPr>
            <p:txBody>
              <a:bodyPr anchor="ctr"/>
              <a:lstStyle/>
              <a:p>
                <a:pPr algn="ctr"/>
                <a:endParaRPr/>
              </a:p>
            </p:txBody>
          </p:sp>
          <p:sp>
            <p:nvSpPr>
              <p:cNvPr id="185" name="îṥľîḓê"/>
              <p:cNvSpPr/>
              <p:nvPr/>
            </p:nvSpPr>
            <p:spPr bwMode="auto">
              <a:xfrm>
                <a:off x="7083910" y="1193028"/>
                <a:ext cx="132761" cy="84968"/>
              </a:xfrm>
              <a:custGeom>
                <a:avLst/>
                <a:gdLst>
                  <a:gd name="T0" fmla="*/ 80 w 95"/>
                  <a:gd name="T1" fmla="*/ 49 h 61"/>
                  <a:gd name="T2" fmla="*/ 18 w 95"/>
                  <a:gd name="T3" fmla="*/ 16 h 61"/>
                  <a:gd name="T4" fmla="*/ 0 w 95"/>
                  <a:gd name="T5" fmla="*/ 11 h 61"/>
                  <a:gd name="T6" fmla="*/ 6 w 95"/>
                  <a:gd name="T7" fmla="*/ 0 h 61"/>
                  <a:gd name="T8" fmla="*/ 14 w 95"/>
                  <a:gd name="T9" fmla="*/ 7 h 61"/>
                  <a:gd name="T10" fmla="*/ 84 w 95"/>
                  <a:gd name="T11" fmla="*/ 45 h 61"/>
                  <a:gd name="T12" fmla="*/ 94 w 95"/>
                  <a:gd name="T13" fmla="*/ 45 h 61"/>
                  <a:gd name="T14" fmla="*/ 88 w 95"/>
                  <a:gd name="T15" fmla="*/ 60 h 61"/>
                  <a:gd name="T16" fmla="*/ 80 w 95"/>
                  <a:gd name="T17"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1">
                    <a:moveTo>
                      <a:pt x="80" y="49"/>
                    </a:moveTo>
                    <a:cubicBezTo>
                      <a:pt x="62" y="38"/>
                      <a:pt x="40" y="26"/>
                      <a:pt x="18" y="16"/>
                    </a:cubicBezTo>
                    <a:cubicBezTo>
                      <a:pt x="15" y="14"/>
                      <a:pt x="2" y="8"/>
                      <a:pt x="0" y="11"/>
                    </a:cubicBezTo>
                    <a:cubicBezTo>
                      <a:pt x="6" y="0"/>
                      <a:pt x="6" y="0"/>
                      <a:pt x="6" y="0"/>
                    </a:cubicBezTo>
                    <a:cubicBezTo>
                      <a:pt x="5" y="2"/>
                      <a:pt x="12" y="6"/>
                      <a:pt x="14" y="7"/>
                    </a:cubicBezTo>
                    <a:cubicBezTo>
                      <a:pt x="84" y="45"/>
                      <a:pt x="84" y="45"/>
                      <a:pt x="84" y="45"/>
                    </a:cubicBezTo>
                    <a:cubicBezTo>
                      <a:pt x="87" y="47"/>
                      <a:pt x="91" y="48"/>
                      <a:pt x="94" y="45"/>
                    </a:cubicBezTo>
                    <a:cubicBezTo>
                      <a:pt x="95" y="52"/>
                      <a:pt x="90" y="61"/>
                      <a:pt x="88" y="60"/>
                    </a:cubicBezTo>
                    <a:cubicBezTo>
                      <a:pt x="85" y="59"/>
                      <a:pt x="92" y="57"/>
                      <a:pt x="80" y="49"/>
                    </a:cubicBezTo>
                    <a:close/>
                  </a:path>
                </a:pathLst>
              </a:custGeom>
              <a:grpFill/>
              <a:ln>
                <a:noFill/>
              </a:ln>
            </p:spPr>
            <p:txBody>
              <a:bodyPr anchor="ctr"/>
              <a:lstStyle/>
              <a:p>
                <a:pPr algn="ctr"/>
                <a:endParaRPr/>
              </a:p>
            </p:txBody>
          </p:sp>
          <p:sp>
            <p:nvSpPr>
              <p:cNvPr id="186" name="ïṣḷíďê"/>
              <p:cNvSpPr/>
              <p:nvPr/>
            </p:nvSpPr>
            <p:spPr bwMode="auto">
              <a:xfrm>
                <a:off x="7066650" y="1218253"/>
                <a:ext cx="126124" cy="86296"/>
              </a:xfrm>
              <a:custGeom>
                <a:avLst/>
                <a:gdLst>
                  <a:gd name="T0" fmla="*/ 85 w 90"/>
                  <a:gd name="T1" fmla="*/ 62 h 62"/>
                  <a:gd name="T2" fmla="*/ 83 w 90"/>
                  <a:gd name="T3" fmla="*/ 59 h 62"/>
                  <a:gd name="T4" fmla="*/ 16 w 90"/>
                  <a:gd name="T5" fmla="*/ 16 h 62"/>
                  <a:gd name="T6" fmla="*/ 0 w 90"/>
                  <a:gd name="T7" fmla="*/ 11 h 62"/>
                  <a:gd name="T8" fmla="*/ 8 w 90"/>
                  <a:gd name="T9" fmla="*/ 0 h 62"/>
                  <a:gd name="T10" fmla="*/ 18 w 90"/>
                  <a:gd name="T11" fmla="*/ 9 h 62"/>
                  <a:gd name="T12" fmla="*/ 88 w 90"/>
                  <a:gd name="T13" fmla="*/ 53 h 62"/>
                  <a:gd name="T14" fmla="*/ 90 w 90"/>
                  <a:gd name="T15" fmla="*/ 53 h 62"/>
                  <a:gd name="T16" fmla="*/ 85 w 90"/>
                  <a:gd name="T17"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62">
                    <a:moveTo>
                      <a:pt x="85" y="62"/>
                    </a:moveTo>
                    <a:cubicBezTo>
                      <a:pt x="85" y="61"/>
                      <a:pt x="85" y="60"/>
                      <a:pt x="83" y="59"/>
                    </a:cubicBezTo>
                    <a:cubicBezTo>
                      <a:pt x="16" y="16"/>
                      <a:pt x="16" y="16"/>
                      <a:pt x="16" y="16"/>
                    </a:cubicBezTo>
                    <a:cubicBezTo>
                      <a:pt x="13" y="14"/>
                      <a:pt x="3" y="8"/>
                      <a:pt x="0" y="11"/>
                    </a:cubicBezTo>
                    <a:cubicBezTo>
                      <a:pt x="8" y="0"/>
                      <a:pt x="8" y="0"/>
                      <a:pt x="8" y="0"/>
                    </a:cubicBezTo>
                    <a:cubicBezTo>
                      <a:pt x="7" y="3"/>
                      <a:pt x="16" y="8"/>
                      <a:pt x="18" y="9"/>
                    </a:cubicBezTo>
                    <a:cubicBezTo>
                      <a:pt x="88" y="53"/>
                      <a:pt x="88" y="53"/>
                      <a:pt x="88" y="53"/>
                    </a:cubicBezTo>
                    <a:cubicBezTo>
                      <a:pt x="89" y="53"/>
                      <a:pt x="90" y="54"/>
                      <a:pt x="90" y="53"/>
                    </a:cubicBezTo>
                    <a:lnTo>
                      <a:pt x="85" y="62"/>
                    </a:lnTo>
                    <a:close/>
                  </a:path>
                </a:pathLst>
              </a:custGeom>
              <a:grpFill/>
              <a:ln>
                <a:noFill/>
              </a:ln>
            </p:spPr>
            <p:txBody>
              <a:bodyPr anchor="ctr"/>
              <a:lstStyle/>
              <a:p>
                <a:pPr algn="ctr"/>
                <a:endParaRPr/>
              </a:p>
            </p:txBody>
          </p:sp>
          <p:sp>
            <p:nvSpPr>
              <p:cNvPr id="187" name="ïşlîdê"/>
              <p:cNvSpPr/>
              <p:nvPr/>
            </p:nvSpPr>
            <p:spPr bwMode="auto">
              <a:xfrm>
                <a:off x="7053374" y="1244805"/>
                <a:ext cx="116830" cy="96917"/>
              </a:xfrm>
              <a:custGeom>
                <a:avLst/>
                <a:gdLst>
                  <a:gd name="T0" fmla="*/ 84 w 84"/>
                  <a:gd name="T1" fmla="*/ 59 h 70"/>
                  <a:gd name="T2" fmla="*/ 81 w 84"/>
                  <a:gd name="T3" fmla="*/ 59 h 70"/>
                  <a:gd name="T4" fmla="*/ 7 w 84"/>
                  <a:gd name="T5" fmla="*/ 3 h 70"/>
                  <a:gd name="T6" fmla="*/ 5 w 84"/>
                  <a:gd name="T7" fmla="*/ 0 h 70"/>
                  <a:gd name="T8" fmla="*/ 0 w 84"/>
                  <a:gd name="T9" fmla="*/ 7 h 70"/>
                  <a:gd name="T10" fmla="*/ 3 w 84"/>
                  <a:gd name="T11" fmla="*/ 7 h 70"/>
                  <a:gd name="T12" fmla="*/ 77 w 84"/>
                  <a:gd name="T13" fmla="*/ 67 h 70"/>
                  <a:gd name="T14" fmla="*/ 78 w 84"/>
                  <a:gd name="T15" fmla="*/ 70 h 70"/>
                  <a:gd name="T16" fmla="*/ 84 w 84"/>
                  <a:gd name="T17" fmla="*/ 5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70">
                    <a:moveTo>
                      <a:pt x="84" y="59"/>
                    </a:moveTo>
                    <a:cubicBezTo>
                      <a:pt x="84" y="60"/>
                      <a:pt x="83" y="60"/>
                      <a:pt x="81" y="59"/>
                    </a:cubicBezTo>
                    <a:cubicBezTo>
                      <a:pt x="7" y="3"/>
                      <a:pt x="7" y="3"/>
                      <a:pt x="7" y="3"/>
                    </a:cubicBezTo>
                    <a:cubicBezTo>
                      <a:pt x="6" y="2"/>
                      <a:pt x="5" y="1"/>
                      <a:pt x="5" y="0"/>
                    </a:cubicBezTo>
                    <a:cubicBezTo>
                      <a:pt x="0" y="7"/>
                      <a:pt x="0" y="7"/>
                      <a:pt x="0" y="7"/>
                    </a:cubicBezTo>
                    <a:cubicBezTo>
                      <a:pt x="1" y="6"/>
                      <a:pt x="2" y="6"/>
                      <a:pt x="3" y="7"/>
                    </a:cubicBezTo>
                    <a:cubicBezTo>
                      <a:pt x="26" y="22"/>
                      <a:pt x="57" y="50"/>
                      <a:pt x="77" y="67"/>
                    </a:cubicBezTo>
                    <a:cubicBezTo>
                      <a:pt x="79" y="68"/>
                      <a:pt x="79" y="69"/>
                      <a:pt x="78" y="70"/>
                    </a:cubicBezTo>
                    <a:lnTo>
                      <a:pt x="84" y="59"/>
                    </a:lnTo>
                    <a:close/>
                  </a:path>
                </a:pathLst>
              </a:custGeom>
              <a:grpFill/>
              <a:ln>
                <a:noFill/>
              </a:ln>
            </p:spPr>
            <p:txBody>
              <a:bodyPr anchor="ctr"/>
              <a:lstStyle/>
              <a:p>
                <a:pPr algn="ctr"/>
                <a:endParaRPr/>
              </a:p>
            </p:txBody>
          </p:sp>
          <p:sp>
            <p:nvSpPr>
              <p:cNvPr id="188" name="îṣḷide"/>
              <p:cNvSpPr/>
              <p:nvPr/>
            </p:nvSpPr>
            <p:spPr bwMode="auto">
              <a:xfrm>
                <a:off x="7013545" y="1287290"/>
                <a:ext cx="119485" cy="120814"/>
              </a:xfrm>
              <a:custGeom>
                <a:avLst/>
                <a:gdLst>
                  <a:gd name="T0" fmla="*/ 86 w 86"/>
                  <a:gd name="T1" fmla="*/ 72 h 86"/>
                  <a:gd name="T2" fmla="*/ 79 w 86"/>
                  <a:gd name="T3" fmla="*/ 70 h 86"/>
                  <a:gd name="T4" fmla="*/ 12 w 86"/>
                  <a:gd name="T5" fmla="*/ 12 h 86"/>
                  <a:gd name="T6" fmla="*/ 9 w 86"/>
                  <a:gd name="T7" fmla="*/ 4 h 86"/>
                  <a:gd name="T8" fmla="*/ 3 w 86"/>
                  <a:gd name="T9" fmla="*/ 9 h 86"/>
                  <a:gd name="T10" fmla="*/ 0 w 86"/>
                  <a:gd name="T11" fmla="*/ 14 h 86"/>
                  <a:gd name="T12" fmla="*/ 8 w 86"/>
                  <a:gd name="T13" fmla="*/ 17 h 86"/>
                  <a:gd name="T14" fmla="*/ 71 w 86"/>
                  <a:gd name="T15" fmla="*/ 75 h 86"/>
                  <a:gd name="T16" fmla="*/ 76 w 86"/>
                  <a:gd name="T17" fmla="*/ 83 h 86"/>
                  <a:gd name="T18" fmla="*/ 86 w 86"/>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86">
                    <a:moveTo>
                      <a:pt x="86" y="72"/>
                    </a:moveTo>
                    <a:cubicBezTo>
                      <a:pt x="86" y="72"/>
                      <a:pt x="83" y="74"/>
                      <a:pt x="79" y="70"/>
                    </a:cubicBezTo>
                    <a:cubicBezTo>
                      <a:pt x="74" y="67"/>
                      <a:pt x="12" y="12"/>
                      <a:pt x="12" y="12"/>
                    </a:cubicBezTo>
                    <a:cubicBezTo>
                      <a:pt x="12" y="12"/>
                      <a:pt x="7" y="7"/>
                      <a:pt x="9" y="4"/>
                    </a:cubicBezTo>
                    <a:cubicBezTo>
                      <a:pt x="11" y="0"/>
                      <a:pt x="3" y="9"/>
                      <a:pt x="3" y="9"/>
                    </a:cubicBezTo>
                    <a:cubicBezTo>
                      <a:pt x="0" y="14"/>
                      <a:pt x="0" y="14"/>
                      <a:pt x="0" y="14"/>
                    </a:cubicBezTo>
                    <a:cubicBezTo>
                      <a:pt x="0" y="14"/>
                      <a:pt x="3" y="12"/>
                      <a:pt x="8" y="17"/>
                    </a:cubicBezTo>
                    <a:cubicBezTo>
                      <a:pt x="13" y="21"/>
                      <a:pt x="71" y="75"/>
                      <a:pt x="71" y="75"/>
                    </a:cubicBezTo>
                    <a:cubicBezTo>
                      <a:pt x="71" y="75"/>
                      <a:pt x="76" y="79"/>
                      <a:pt x="76" y="83"/>
                    </a:cubicBezTo>
                    <a:cubicBezTo>
                      <a:pt x="76" y="86"/>
                      <a:pt x="86" y="72"/>
                      <a:pt x="86" y="72"/>
                    </a:cubicBezTo>
                    <a:close/>
                  </a:path>
                </a:pathLst>
              </a:custGeom>
              <a:grpFill/>
              <a:ln>
                <a:noFill/>
              </a:ln>
            </p:spPr>
            <p:txBody>
              <a:bodyPr anchor="ctr"/>
              <a:lstStyle/>
              <a:p>
                <a:pPr algn="ctr"/>
                <a:endParaRPr/>
              </a:p>
            </p:txBody>
          </p:sp>
          <p:sp>
            <p:nvSpPr>
              <p:cNvPr id="189" name="ïšḷiḓé"/>
              <p:cNvSpPr/>
              <p:nvPr/>
            </p:nvSpPr>
            <p:spPr bwMode="auto">
              <a:xfrm>
                <a:off x="6990977" y="1312513"/>
                <a:ext cx="114175" cy="110193"/>
              </a:xfrm>
              <a:custGeom>
                <a:avLst/>
                <a:gdLst>
                  <a:gd name="T0" fmla="*/ 73 w 82"/>
                  <a:gd name="T1" fmla="*/ 70 h 79"/>
                  <a:gd name="T2" fmla="*/ 12 w 82"/>
                  <a:gd name="T3" fmla="*/ 12 h 79"/>
                  <a:gd name="T4" fmla="*/ 9 w 82"/>
                  <a:gd name="T5" fmla="*/ 3 h 79"/>
                  <a:gd name="T6" fmla="*/ 2 w 82"/>
                  <a:gd name="T7" fmla="*/ 9 h 79"/>
                  <a:gd name="T8" fmla="*/ 0 w 82"/>
                  <a:gd name="T9" fmla="*/ 13 h 79"/>
                  <a:gd name="T10" fmla="*/ 8 w 82"/>
                  <a:gd name="T11" fmla="*/ 16 h 79"/>
                  <a:gd name="T12" fmla="*/ 69 w 82"/>
                  <a:gd name="T13" fmla="*/ 71 h 79"/>
                  <a:gd name="T14" fmla="*/ 73 w 82"/>
                  <a:gd name="T15" fmla="*/ 70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79">
                    <a:moveTo>
                      <a:pt x="73" y="70"/>
                    </a:moveTo>
                    <a:cubicBezTo>
                      <a:pt x="64" y="62"/>
                      <a:pt x="12" y="12"/>
                      <a:pt x="12" y="12"/>
                    </a:cubicBezTo>
                    <a:cubicBezTo>
                      <a:pt x="12" y="12"/>
                      <a:pt x="7" y="6"/>
                      <a:pt x="9" y="3"/>
                    </a:cubicBezTo>
                    <a:cubicBezTo>
                      <a:pt x="11" y="0"/>
                      <a:pt x="2" y="9"/>
                      <a:pt x="2" y="9"/>
                    </a:cubicBezTo>
                    <a:cubicBezTo>
                      <a:pt x="0" y="13"/>
                      <a:pt x="0" y="13"/>
                      <a:pt x="0" y="13"/>
                    </a:cubicBezTo>
                    <a:cubicBezTo>
                      <a:pt x="0" y="13"/>
                      <a:pt x="3" y="11"/>
                      <a:pt x="8" y="16"/>
                    </a:cubicBezTo>
                    <a:cubicBezTo>
                      <a:pt x="13" y="21"/>
                      <a:pt x="69" y="71"/>
                      <a:pt x="69" y="71"/>
                    </a:cubicBezTo>
                    <a:cubicBezTo>
                      <a:pt x="81" y="79"/>
                      <a:pt x="82" y="78"/>
                      <a:pt x="73" y="70"/>
                    </a:cubicBezTo>
                    <a:close/>
                  </a:path>
                </a:pathLst>
              </a:custGeom>
              <a:grpFill/>
              <a:ln>
                <a:noFill/>
              </a:ln>
            </p:spPr>
            <p:txBody>
              <a:bodyPr anchor="ctr"/>
              <a:lstStyle/>
              <a:p>
                <a:pPr algn="ctr"/>
                <a:endParaRPr/>
              </a:p>
            </p:txBody>
          </p:sp>
          <p:sp>
            <p:nvSpPr>
              <p:cNvPr id="190" name="í$ḻïḋê"/>
              <p:cNvSpPr/>
              <p:nvPr/>
            </p:nvSpPr>
            <p:spPr bwMode="auto">
              <a:xfrm>
                <a:off x="6969733" y="1332428"/>
                <a:ext cx="107538" cy="122140"/>
              </a:xfrm>
              <a:custGeom>
                <a:avLst/>
                <a:gdLst>
                  <a:gd name="T0" fmla="*/ 77 w 77"/>
                  <a:gd name="T1" fmla="*/ 75 h 88"/>
                  <a:gd name="T2" fmla="*/ 71 w 77"/>
                  <a:gd name="T3" fmla="*/ 73 h 88"/>
                  <a:gd name="T4" fmla="*/ 13 w 77"/>
                  <a:gd name="T5" fmla="*/ 11 h 88"/>
                  <a:gd name="T6" fmla="*/ 10 w 77"/>
                  <a:gd name="T7" fmla="*/ 3 h 88"/>
                  <a:gd name="T8" fmla="*/ 3 w 77"/>
                  <a:gd name="T9" fmla="*/ 7 h 88"/>
                  <a:gd name="T10" fmla="*/ 0 w 77"/>
                  <a:gd name="T11" fmla="*/ 11 h 88"/>
                  <a:gd name="T12" fmla="*/ 8 w 77"/>
                  <a:gd name="T13" fmla="*/ 15 h 88"/>
                  <a:gd name="T14" fmla="*/ 63 w 77"/>
                  <a:gd name="T15" fmla="*/ 77 h 88"/>
                  <a:gd name="T16" fmla="*/ 67 w 77"/>
                  <a:gd name="T17" fmla="*/ 84 h 88"/>
                  <a:gd name="T18" fmla="*/ 77 w 77"/>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8">
                    <a:moveTo>
                      <a:pt x="77" y="75"/>
                    </a:moveTo>
                    <a:cubicBezTo>
                      <a:pt x="77" y="75"/>
                      <a:pt x="75" y="77"/>
                      <a:pt x="71" y="73"/>
                    </a:cubicBezTo>
                    <a:cubicBezTo>
                      <a:pt x="67" y="69"/>
                      <a:pt x="13" y="11"/>
                      <a:pt x="13" y="11"/>
                    </a:cubicBezTo>
                    <a:cubicBezTo>
                      <a:pt x="13" y="11"/>
                      <a:pt x="8" y="6"/>
                      <a:pt x="10" y="3"/>
                    </a:cubicBezTo>
                    <a:cubicBezTo>
                      <a:pt x="12" y="0"/>
                      <a:pt x="3" y="7"/>
                      <a:pt x="3" y="7"/>
                    </a:cubicBezTo>
                    <a:cubicBezTo>
                      <a:pt x="0" y="11"/>
                      <a:pt x="0" y="11"/>
                      <a:pt x="0" y="11"/>
                    </a:cubicBezTo>
                    <a:cubicBezTo>
                      <a:pt x="0" y="11"/>
                      <a:pt x="4" y="10"/>
                      <a:pt x="8" y="15"/>
                    </a:cubicBezTo>
                    <a:cubicBezTo>
                      <a:pt x="13" y="20"/>
                      <a:pt x="63" y="77"/>
                      <a:pt x="63" y="77"/>
                    </a:cubicBezTo>
                    <a:cubicBezTo>
                      <a:pt x="63" y="77"/>
                      <a:pt x="68" y="81"/>
                      <a:pt x="67" y="84"/>
                    </a:cubicBezTo>
                    <a:cubicBezTo>
                      <a:pt x="67" y="88"/>
                      <a:pt x="77" y="75"/>
                      <a:pt x="77" y="75"/>
                    </a:cubicBezTo>
                    <a:close/>
                  </a:path>
                </a:pathLst>
              </a:custGeom>
              <a:grpFill/>
              <a:ln>
                <a:noFill/>
              </a:ln>
            </p:spPr>
            <p:txBody>
              <a:bodyPr anchor="ctr"/>
              <a:lstStyle/>
              <a:p>
                <a:pPr algn="ctr"/>
                <a:endParaRPr/>
              </a:p>
            </p:txBody>
          </p:sp>
          <p:sp>
            <p:nvSpPr>
              <p:cNvPr id="191" name="îŝľiḑè"/>
              <p:cNvSpPr/>
              <p:nvPr/>
            </p:nvSpPr>
            <p:spPr bwMode="auto">
              <a:xfrm>
                <a:off x="6945837" y="1352343"/>
                <a:ext cx="108864" cy="127450"/>
              </a:xfrm>
              <a:custGeom>
                <a:avLst/>
                <a:gdLst>
                  <a:gd name="T0" fmla="*/ 78 w 78"/>
                  <a:gd name="T1" fmla="*/ 80 h 92"/>
                  <a:gd name="T2" fmla="*/ 68 w 78"/>
                  <a:gd name="T3" fmla="*/ 77 h 92"/>
                  <a:gd name="T4" fmla="*/ 13 w 78"/>
                  <a:gd name="T5" fmla="*/ 10 h 92"/>
                  <a:gd name="T6" fmla="*/ 11 w 78"/>
                  <a:gd name="T7" fmla="*/ 3 h 92"/>
                  <a:gd name="T8" fmla="*/ 3 w 78"/>
                  <a:gd name="T9" fmla="*/ 9 h 92"/>
                  <a:gd name="T10" fmla="*/ 0 w 78"/>
                  <a:gd name="T11" fmla="*/ 13 h 92"/>
                  <a:gd name="T12" fmla="*/ 7 w 78"/>
                  <a:gd name="T13" fmla="*/ 17 h 92"/>
                  <a:gd name="T14" fmla="*/ 62 w 78"/>
                  <a:gd name="T15" fmla="*/ 81 h 92"/>
                  <a:gd name="T16" fmla="*/ 65 w 78"/>
                  <a:gd name="T17" fmla="*/ 88 h 92"/>
                  <a:gd name="T18" fmla="*/ 78 w 78"/>
                  <a:gd name="T19" fmla="*/ 8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92">
                    <a:moveTo>
                      <a:pt x="78" y="80"/>
                    </a:moveTo>
                    <a:cubicBezTo>
                      <a:pt x="78" y="80"/>
                      <a:pt x="72" y="81"/>
                      <a:pt x="68" y="77"/>
                    </a:cubicBezTo>
                    <a:cubicBezTo>
                      <a:pt x="64" y="73"/>
                      <a:pt x="13" y="10"/>
                      <a:pt x="13" y="10"/>
                    </a:cubicBezTo>
                    <a:cubicBezTo>
                      <a:pt x="13" y="10"/>
                      <a:pt x="9" y="6"/>
                      <a:pt x="11" y="3"/>
                    </a:cubicBezTo>
                    <a:cubicBezTo>
                      <a:pt x="13" y="0"/>
                      <a:pt x="3" y="9"/>
                      <a:pt x="3" y="9"/>
                    </a:cubicBezTo>
                    <a:cubicBezTo>
                      <a:pt x="0" y="13"/>
                      <a:pt x="0" y="13"/>
                      <a:pt x="0" y="13"/>
                    </a:cubicBezTo>
                    <a:cubicBezTo>
                      <a:pt x="0" y="13"/>
                      <a:pt x="3" y="12"/>
                      <a:pt x="7" y="17"/>
                    </a:cubicBezTo>
                    <a:cubicBezTo>
                      <a:pt x="12" y="23"/>
                      <a:pt x="62" y="81"/>
                      <a:pt x="62" y="81"/>
                    </a:cubicBezTo>
                    <a:cubicBezTo>
                      <a:pt x="62" y="81"/>
                      <a:pt x="65" y="84"/>
                      <a:pt x="65" y="88"/>
                    </a:cubicBezTo>
                    <a:cubicBezTo>
                      <a:pt x="64" y="92"/>
                      <a:pt x="78" y="80"/>
                      <a:pt x="78" y="80"/>
                    </a:cubicBezTo>
                    <a:close/>
                  </a:path>
                </a:pathLst>
              </a:custGeom>
              <a:grpFill/>
              <a:ln>
                <a:noFill/>
              </a:ln>
            </p:spPr>
            <p:txBody>
              <a:bodyPr anchor="ctr"/>
              <a:lstStyle/>
              <a:p>
                <a:pPr algn="ctr"/>
                <a:endParaRPr/>
              </a:p>
            </p:txBody>
          </p:sp>
          <p:sp>
            <p:nvSpPr>
              <p:cNvPr id="192" name="ïŝļiḋé"/>
              <p:cNvSpPr/>
              <p:nvPr/>
            </p:nvSpPr>
            <p:spPr bwMode="auto">
              <a:xfrm>
                <a:off x="6917956" y="1369600"/>
                <a:ext cx="108864" cy="140726"/>
              </a:xfrm>
              <a:custGeom>
                <a:avLst/>
                <a:gdLst>
                  <a:gd name="T0" fmla="*/ 78 w 78"/>
                  <a:gd name="T1" fmla="*/ 84 h 101"/>
                  <a:gd name="T2" fmla="*/ 68 w 78"/>
                  <a:gd name="T3" fmla="*/ 79 h 101"/>
                  <a:gd name="T4" fmla="*/ 16 w 78"/>
                  <a:gd name="T5" fmla="*/ 12 h 101"/>
                  <a:gd name="T6" fmla="*/ 13 w 78"/>
                  <a:gd name="T7" fmla="*/ 3 h 101"/>
                  <a:gd name="T8" fmla="*/ 6 w 78"/>
                  <a:gd name="T9" fmla="*/ 12 h 101"/>
                  <a:gd name="T10" fmla="*/ 0 w 78"/>
                  <a:gd name="T11" fmla="*/ 15 h 101"/>
                  <a:gd name="T12" fmla="*/ 8 w 78"/>
                  <a:gd name="T13" fmla="*/ 20 h 101"/>
                  <a:gd name="T14" fmla="*/ 59 w 78"/>
                  <a:gd name="T15" fmla="*/ 89 h 101"/>
                  <a:gd name="T16" fmla="*/ 60 w 78"/>
                  <a:gd name="T17" fmla="*/ 98 h 101"/>
                  <a:gd name="T18" fmla="*/ 78 w 78"/>
                  <a:gd name="T19" fmla="*/ 84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101">
                    <a:moveTo>
                      <a:pt x="78" y="84"/>
                    </a:moveTo>
                    <a:cubicBezTo>
                      <a:pt x="78" y="84"/>
                      <a:pt x="72" y="84"/>
                      <a:pt x="68" y="79"/>
                    </a:cubicBezTo>
                    <a:cubicBezTo>
                      <a:pt x="64" y="75"/>
                      <a:pt x="16" y="12"/>
                      <a:pt x="16" y="12"/>
                    </a:cubicBezTo>
                    <a:cubicBezTo>
                      <a:pt x="16" y="12"/>
                      <a:pt x="11" y="6"/>
                      <a:pt x="13" y="3"/>
                    </a:cubicBezTo>
                    <a:cubicBezTo>
                      <a:pt x="16" y="0"/>
                      <a:pt x="6" y="12"/>
                      <a:pt x="6" y="12"/>
                    </a:cubicBezTo>
                    <a:cubicBezTo>
                      <a:pt x="0" y="15"/>
                      <a:pt x="0" y="15"/>
                      <a:pt x="0" y="15"/>
                    </a:cubicBezTo>
                    <a:cubicBezTo>
                      <a:pt x="0" y="15"/>
                      <a:pt x="3" y="14"/>
                      <a:pt x="8" y="20"/>
                    </a:cubicBezTo>
                    <a:cubicBezTo>
                      <a:pt x="12" y="25"/>
                      <a:pt x="59" y="89"/>
                      <a:pt x="59" y="89"/>
                    </a:cubicBezTo>
                    <a:cubicBezTo>
                      <a:pt x="59" y="89"/>
                      <a:pt x="64" y="93"/>
                      <a:pt x="60" y="98"/>
                    </a:cubicBezTo>
                    <a:cubicBezTo>
                      <a:pt x="59" y="101"/>
                      <a:pt x="78" y="84"/>
                      <a:pt x="78" y="84"/>
                    </a:cubicBezTo>
                    <a:close/>
                  </a:path>
                </a:pathLst>
              </a:custGeom>
              <a:grpFill/>
              <a:ln>
                <a:noFill/>
              </a:ln>
            </p:spPr>
            <p:txBody>
              <a:bodyPr anchor="ctr"/>
              <a:lstStyle/>
              <a:p>
                <a:pPr algn="ctr"/>
                <a:endParaRPr/>
              </a:p>
            </p:txBody>
          </p:sp>
          <p:sp>
            <p:nvSpPr>
              <p:cNvPr id="193" name="íṩľîďé"/>
              <p:cNvSpPr/>
              <p:nvPr/>
            </p:nvSpPr>
            <p:spPr bwMode="auto">
              <a:xfrm>
                <a:off x="6195734" y="1466517"/>
                <a:ext cx="104883" cy="90278"/>
              </a:xfrm>
              <a:custGeom>
                <a:avLst/>
                <a:gdLst>
                  <a:gd name="T0" fmla="*/ 68 w 75"/>
                  <a:gd name="T1" fmla="*/ 2 h 65"/>
                  <a:gd name="T2" fmla="*/ 67 w 75"/>
                  <a:gd name="T3" fmla="*/ 5 h 65"/>
                  <a:gd name="T4" fmla="*/ 59 w 75"/>
                  <a:gd name="T5" fmla="*/ 17 h 65"/>
                  <a:gd name="T6" fmla="*/ 64 w 75"/>
                  <a:gd name="T7" fmla="*/ 22 h 65"/>
                  <a:gd name="T8" fmla="*/ 72 w 75"/>
                  <a:gd name="T9" fmla="*/ 31 h 65"/>
                  <a:gd name="T10" fmla="*/ 73 w 75"/>
                  <a:gd name="T11" fmla="*/ 39 h 65"/>
                  <a:gd name="T12" fmla="*/ 69 w 75"/>
                  <a:gd name="T13" fmla="*/ 41 h 65"/>
                  <a:gd name="T14" fmla="*/ 58 w 75"/>
                  <a:gd name="T15" fmla="*/ 40 h 65"/>
                  <a:gd name="T16" fmla="*/ 58 w 75"/>
                  <a:gd name="T17" fmla="*/ 34 h 65"/>
                  <a:gd name="T18" fmla="*/ 48 w 75"/>
                  <a:gd name="T19" fmla="*/ 27 h 65"/>
                  <a:gd name="T20" fmla="*/ 44 w 75"/>
                  <a:gd name="T21" fmla="*/ 38 h 65"/>
                  <a:gd name="T22" fmla="*/ 52 w 75"/>
                  <a:gd name="T23" fmla="*/ 41 h 65"/>
                  <a:gd name="T24" fmla="*/ 52 w 75"/>
                  <a:gd name="T25" fmla="*/ 51 h 65"/>
                  <a:gd name="T26" fmla="*/ 45 w 75"/>
                  <a:gd name="T27" fmla="*/ 51 h 65"/>
                  <a:gd name="T28" fmla="*/ 26 w 75"/>
                  <a:gd name="T29" fmla="*/ 48 h 65"/>
                  <a:gd name="T30" fmla="*/ 16 w 75"/>
                  <a:gd name="T31" fmla="*/ 55 h 65"/>
                  <a:gd name="T32" fmla="*/ 5 w 75"/>
                  <a:gd name="T33" fmla="*/ 65 h 65"/>
                  <a:gd name="T34" fmla="*/ 4 w 75"/>
                  <a:gd name="T35" fmla="*/ 64 h 65"/>
                  <a:gd name="T36" fmla="*/ 6 w 75"/>
                  <a:gd name="T37" fmla="*/ 59 h 65"/>
                  <a:gd name="T38" fmla="*/ 17 w 75"/>
                  <a:gd name="T39" fmla="*/ 48 h 65"/>
                  <a:gd name="T40" fmla="*/ 19 w 75"/>
                  <a:gd name="T41" fmla="*/ 33 h 65"/>
                  <a:gd name="T42" fmla="*/ 33 w 75"/>
                  <a:gd name="T43" fmla="*/ 28 h 65"/>
                  <a:gd name="T44" fmla="*/ 38 w 75"/>
                  <a:gd name="T45" fmla="*/ 24 h 65"/>
                  <a:gd name="T46" fmla="*/ 28 w 75"/>
                  <a:gd name="T47" fmla="*/ 21 h 65"/>
                  <a:gd name="T48" fmla="*/ 23 w 75"/>
                  <a:gd name="T49" fmla="*/ 21 h 65"/>
                  <a:gd name="T50" fmla="*/ 16 w 75"/>
                  <a:gd name="T51" fmla="*/ 21 h 65"/>
                  <a:gd name="T52" fmla="*/ 10 w 75"/>
                  <a:gd name="T53" fmla="*/ 27 h 65"/>
                  <a:gd name="T54" fmla="*/ 3 w 75"/>
                  <a:gd name="T55" fmla="*/ 30 h 65"/>
                  <a:gd name="T56" fmla="*/ 1 w 75"/>
                  <a:gd name="T57" fmla="*/ 24 h 65"/>
                  <a:gd name="T58" fmla="*/ 9 w 75"/>
                  <a:gd name="T59" fmla="*/ 13 h 65"/>
                  <a:gd name="T60" fmla="*/ 13 w 75"/>
                  <a:gd name="T61" fmla="*/ 10 h 65"/>
                  <a:gd name="T62" fmla="*/ 19 w 75"/>
                  <a:gd name="T63" fmla="*/ 14 h 65"/>
                  <a:gd name="T64" fmla="*/ 23 w 75"/>
                  <a:gd name="T65" fmla="*/ 14 h 65"/>
                  <a:gd name="T66" fmla="*/ 42 w 75"/>
                  <a:gd name="T67" fmla="*/ 15 h 65"/>
                  <a:gd name="T68" fmla="*/ 46 w 75"/>
                  <a:gd name="T69" fmla="*/ 16 h 65"/>
                  <a:gd name="T70" fmla="*/ 50 w 75"/>
                  <a:gd name="T71" fmla="*/ 14 h 65"/>
                  <a:gd name="T72" fmla="*/ 65 w 75"/>
                  <a:gd name="T73" fmla="*/ 2 h 65"/>
                  <a:gd name="T74" fmla="*/ 68 w 75"/>
                  <a:gd name="T75" fmla="*/ 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5" h="65">
                    <a:moveTo>
                      <a:pt x="68" y="2"/>
                    </a:moveTo>
                    <a:cubicBezTo>
                      <a:pt x="69" y="3"/>
                      <a:pt x="68" y="4"/>
                      <a:pt x="67" y="5"/>
                    </a:cubicBezTo>
                    <a:cubicBezTo>
                      <a:pt x="66" y="7"/>
                      <a:pt x="58" y="14"/>
                      <a:pt x="59" y="17"/>
                    </a:cubicBezTo>
                    <a:cubicBezTo>
                      <a:pt x="59" y="19"/>
                      <a:pt x="63" y="21"/>
                      <a:pt x="64" y="22"/>
                    </a:cubicBezTo>
                    <a:cubicBezTo>
                      <a:pt x="67" y="25"/>
                      <a:pt x="70" y="28"/>
                      <a:pt x="72" y="31"/>
                    </a:cubicBezTo>
                    <a:cubicBezTo>
                      <a:pt x="73" y="33"/>
                      <a:pt x="75" y="36"/>
                      <a:pt x="73" y="39"/>
                    </a:cubicBezTo>
                    <a:cubicBezTo>
                      <a:pt x="72" y="40"/>
                      <a:pt x="71" y="41"/>
                      <a:pt x="69" y="41"/>
                    </a:cubicBezTo>
                    <a:cubicBezTo>
                      <a:pt x="66" y="42"/>
                      <a:pt x="59" y="43"/>
                      <a:pt x="58" y="40"/>
                    </a:cubicBezTo>
                    <a:cubicBezTo>
                      <a:pt x="56" y="38"/>
                      <a:pt x="59" y="36"/>
                      <a:pt x="58" y="34"/>
                    </a:cubicBezTo>
                    <a:cubicBezTo>
                      <a:pt x="58" y="31"/>
                      <a:pt x="53" y="24"/>
                      <a:pt x="48" y="27"/>
                    </a:cubicBezTo>
                    <a:cubicBezTo>
                      <a:pt x="45" y="29"/>
                      <a:pt x="44" y="33"/>
                      <a:pt x="44" y="38"/>
                    </a:cubicBezTo>
                    <a:cubicBezTo>
                      <a:pt x="44" y="43"/>
                      <a:pt x="48" y="40"/>
                      <a:pt x="52" y="41"/>
                    </a:cubicBezTo>
                    <a:cubicBezTo>
                      <a:pt x="54" y="42"/>
                      <a:pt x="54" y="48"/>
                      <a:pt x="52" y="51"/>
                    </a:cubicBezTo>
                    <a:cubicBezTo>
                      <a:pt x="50" y="53"/>
                      <a:pt x="47" y="52"/>
                      <a:pt x="45" y="51"/>
                    </a:cubicBezTo>
                    <a:cubicBezTo>
                      <a:pt x="41" y="49"/>
                      <a:pt x="31" y="46"/>
                      <a:pt x="26" y="48"/>
                    </a:cubicBezTo>
                    <a:cubicBezTo>
                      <a:pt x="22" y="49"/>
                      <a:pt x="19" y="53"/>
                      <a:pt x="16" y="55"/>
                    </a:cubicBezTo>
                    <a:cubicBezTo>
                      <a:pt x="14" y="57"/>
                      <a:pt x="7" y="65"/>
                      <a:pt x="5" y="65"/>
                    </a:cubicBezTo>
                    <a:cubicBezTo>
                      <a:pt x="5" y="64"/>
                      <a:pt x="5" y="64"/>
                      <a:pt x="4" y="64"/>
                    </a:cubicBezTo>
                    <a:cubicBezTo>
                      <a:pt x="3" y="62"/>
                      <a:pt x="5" y="60"/>
                      <a:pt x="6" y="59"/>
                    </a:cubicBezTo>
                    <a:cubicBezTo>
                      <a:pt x="10" y="56"/>
                      <a:pt x="15" y="53"/>
                      <a:pt x="17" y="48"/>
                    </a:cubicBezTo>
                    <a:cubicBezTo>
                      <a:pt x="18" y="43"/>
                      <a:pt x="15" y="35"/>
                      <a:pt x="19" y="33"/>
                    </a:cubicBezTo>
                    <a:cubicBezTo>
                      <a:pt x="22" y="31"/>
                      <a:pt x="29" y="29"/>
                      <a:pt x="33" y="28"/>
                    </a:cubicBezTo>
                    <a:cubicBezTo>
                      <a:pt x="35" y="27"/>
                      <a:pt x="38" y="27"/>
                      <a:pt x="38" y="24"/>
                    </a:cubicBezTo>
                    <a:cubicBezTo>
                      <a:pt x="36" y="21"/>
                      <a:pt x="32" y="21"/>
                      <a:pt x="28" y="21"/>
                    </a:cubicBezTo>
                    <a:cubicBezTo>
                      <a:pt x="27" y="21"/>
                      <a:pt x="25" y="21"/>
                      <a:pt x="23" y="21"/>
                    </a:cubicBezTo>
                    <a:cubicBezTo>
                      <a:pt x="21" y="20"/>
                      <a:pt x="18" y="20"/>
                      <a:pt x="16" y="21"/>
                    </a:cubicBezTo>
                    <a:cubicBezTo>
                      <a:pt x="14" y="22"/>
                      <a:pt x="12" y="25"/>
                      <a:pt x="10" y="27"/>
                    </a:cubicBezTo>
                    <a:cubicBezTo>
                      <a:pt x="9" y="28"/>
                      <a:pt x="6" y="31"/>
                      <a:pt x="3" y="30"/>
                    </a:cubicBezTo>
                    <a:cubicBezTo>
                      <a:pt x="1" y="30"/>
                      <a:pt x="0" y="27"/>
                      <a:pt x="1" y="24"/>
                    </a:cubicBezTo>
                    <a:cubicBezTo>
                      <a:pt x="3" y="21"/>
                      <a:pt x="6" y="16"/>
                      <a:pt x="9" y="13"/>
                    </a:cubicBezTo>
                    <a:cubicBezTo>
                      <a:pt x="10" y="12"/>
                      <a:pt x="11" y="9"/>
                      <a:pt x="13" y="10"/>
                    </a:cubicBezTo>
                    <a:cubicBezTo>
                      <a:pt x="16" y="10"/>
                      <a:pt x="16" y="14"/>
                      <a:pt x="19" y="14"/>
                    </a:cubicBezTo>
                    <a:cubicBezTo>
                      <a:pt x="20" y="15"/>
                      <a:pt x="21" y="14"/>
                      <a:pt x="23" y="14"/>
                    </a:cubicBezTo>
                    <a:cubicBezTo>
                      <a:pt x="29" y="13"/>
                      <a:pt x="36" y="13"/>
                      <a:pt x="42" y="15"/>
                    </a:cubicBezTo>
                    <a:cubicBezTo>
                      <a:pt x="43" y="15"/>
                      <a:pt x="45" y="16"/>
                      <a:pt x="46" y="16"/>
                    </a:cubicBezTo>
                    <a:cubicBezTo>
                      <a:pt x="48" y="15"/>
                      <a:pt x="49" y="15"/>
                      <a:pt x="50" y="14"/>
                    </a:cubicBezTo>
                    <a:cubicBezTo>
                      <a:pt x="56" y="11"/>
                      <a:pt x="60" y="6"/>
                      <a:pt x="65" y="2"/>
                    </a:cubicBezTo>
                    <a:cubicBezTo>
                      <a:pt x="66" y="2"/>
                      <a:pt x="68" y="0"/>
                      <a:pt x="68" y="2"/>
                    </a:cubicBezTo>
                    <a:close/>
                  </a:path>
                </a:pathLst>
              </a:custGeom>
              <a:grpFill/>
              <a:ln>
                <a:noFill/>
              </a:ln>
            </p:spPr>
            <p:txBody>
              <a:bodyPr anchor="ctr"/>
              <a:lstStyle/>
              <a:p>
                <a:pPr algn="ctr"/>
                <a:endParaRPr/>
              </a:p>
            </p:txBody>
          </p:sp>
          <p:sp>
            <p:nvSpPr>
              <p:cNvPr id="194" name="iṩľíďê"/>
              <p:cNvSpPr/>
              <p:nvPr/>
            </p:nvSpPr>
            <p:spPr bwMode="auto">
              <a:xfrm>
                <a:off x="6769264" y="1467843"/>
                <a:ext cx="120814" cy="116830"/>
              </a:xfrm>
              <a:custGeom>
                <a:avLst/>
                <a:gdLst>
                  <a:gd name="T0" fmla="*/ 44 w 87"/>
                  <a:gd name="T1" fmla="*/ 5 h 84"/>
                  <a:gd name="T2" fmla="*/ 62 w 87"/>
                  <a:gd name="T3" fmla="*/ 11 h 84"/>
                  <a:gd name="T4" fmla="*/ 56 w 87"/>
                  <a:gd name="T5" fmla="*/ 4 h 84"/>
                  <a:gd name="T6" fmla="*/ 63 w 87"/>
                  <a:gd name="T7" fmla="*/ 22 h 84"/>
                  <a:gd name="T8" fmla="*/ 69 w 87"/>
                  <a:gd name="T9" fmla="*/ 29 h 84"/>
                  <a:gd name="T10" fmla="*/ 86 w 87"/>
                  <a:gd name="T11" fmla="*/ 33 h 84"/>
                  <a:gd name="T12" fmla="*/ 73 w 87"/>
                  <a:gd name="T13" fmla="*/ 39 h 84"/>
                  <a:gd name="T14" fmla="*/ 55 w 87"/>
                  <a:gd name="T15" fmla="*/ 38 h 84"/>
                  <a:gd name="T16" fmla="*/ 41 w 87"/>
                  <a:gd name="T17" fmla="*/ 45 h 84"/>
                  <a:gd name="T18" fmla="*/ 17 w 87"/>
                  <a:gd name="T19" fmla="*/ 51 h 84"/>
                  <a:gd name="T20" fmla="*/ 37 w 87"/>
                  <a:gd name="T21" fmla="*/ 42 h 84"/>
                  <a:gd name="T22" fmla="*/ 27 w 87"/>
                  <a:gd name="T23" fmla="*/ 23 h 84"/>
                  <a:gd name="T24" fmla="*/ 28 w 87"/>
                  <a:gd name="T25" fmla="*/ 15 h 84"/>
                  <a:gd name="T26" fmla="*/ 36 w 87"/>
                  <a:gd name="T27" fmla="*/ 33 h 84"/>
                  <a:gd name="T28" fmla="*/ 42 w 87"/>
                  <a:gd name="T29" fmla="*/ 37 h 84"/>
                  <a:gd name="T30" fmla="*/ 44 w 87"/>
                  <a:gd name="T31" fmla="*/ 25 h 84"/>
                  <a:gd name="T32" fmla="*/ 54 w 87"/>
                  <a:gd name="T33" fmla="*/ 21 h 84"/>
                  <a:gd name="T34" fmla="*/ 41 w 87"/>
                  <a:gd name="T35" fmla="*/ 2 h 84"/>
                  <a:gd name="T36" fmla="*/ 17 w 87"/>
                  <a:gd name="T37" fmla="*/ 33 h 84"/>
                  <a:gd name="T38" fmla="*/ 23 w 87"/>
                  <a:gd name="T39" fmla="*/ 38 h 84"/>
                  <a:gd name="T40" fmla="*/ 57 w 87"/>
                  <a:gd name="T41" fmla="*/ 48 h 84"/>
                  <a:gd name="T42" fmla="*/ 30 w 87"/>
                  <a:gd name="T43" fmla="*/ 60 h 84"/>
                  <a:gd name="T44" fmla="*/ 35 w 87"/>
                  <a:gd name="T45" fmla="*/ 61 h 84"/>
                  <a:gd name="T46" fmla="*/ 50 w 87"/>
                  <a:gd name="T47" fmla="*/ 63 h 84"/>
                  <a:gd name="T48" fmla="*/ 49 w 87"/>
                  <a:gd name="T49" fmla="*/ 70 h 84"/>
                  <a:gd name="T50" fmla="*/ 68 w 87"/>
                  <a:gd name="T51" fmla="*/ 64 h 84"/>
                  <a:gd name="T52" fmla="*/ 67 w 87"/>
                  <a:gd name="T53" fmla="*/ 60 h 84"/>
                  <a:gd name="T54" fmla="*/ 55 w 87"/>
                  <a:gd name="T55" fmla="*/ 57 h 84"/>
                  <a:gd name="T56" fmla="*/ 63 w 87"/>
                  <a:gd name="T57" fmla="*/ 51 h 84"/>
                  <a:gd name="T58" fmla="*/ 6 w 87"/>
                  <a:gd name="T59" fmla="*/ 54 h 84"/>
                  <a:gd name="T60" fmla="*/ 3 w 87"/>
                  <a:gd name="T61" fmla="*/ 65 h 84"/>
                  <a:gd name="T62" fmla="*/ 6 w 87"/>
                  <a:gd name="T63" fmla="*/ 54 h 84"/>
                  <a:gd name="T64" fmla="*/ 61 w 87"/>
                  <a:gd name="T65" fmla="*/ 74 h 84"/>
                  <a:gd name="T66" fmla="*/ 45 w 87"/>
                  <a:gd name="T67" fmla="*/ 84 h 84"/>
                  <a:gd name="T68" fmla="*/ 42 w 87"/>
                  <a:gd name="T69" fmla="*/ 74 h 84"/>
                  <a:gd name="T70" fmla="*/ 44 w 87"/>
                  <a:gd name="T71" fmla="*/ 79 h 84"/>
                  <a:gd name="T72" fmla="*/ 59 w 87"/>
                  <a:gd name="T73" fmla="*/ 7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7" h="84">
                    <a:moveTo>
                      <a:pt x="41" y="2"/>
                    </a:moveTo>
                    <a:cubicBezTo>
                      <a:pt x="43" y="0"/>
                      <a:pt x="44" y="3"/>
                      <a:pt x="44" y="5"/>
                    </a:cubicBezTo>
                    <a:cubicBezTo>
                      <a:pt x="43" y="8"/>
                      <a:pt x="42" y="12"/>
                      <a:pt x="44" y="13"/>
                    </a:cubicBezTo>
                    <a:cubicBezTo>
                      <a:pt x="47" y="15"/>
                      <a:pt x="62" y="18"/>
                      <a:pt x="62" y="11"/>
                    </a:cubicBezTo>
                    <a:cubicBezTo>
                      <a:pt x="61" y="9"/>
                      <a:pt x="59" y="9"/>
                      <a:pt x="57" y="9"/>
                    </a:cubicBezTo>
                    <a:cubicBezTo>
                      <a:pt x="53" y="9"/>
                      <a:pt x="54" y="6"/>
                      <a:pt x="56" y="4"/>
                    </a:cubicBezTo>
                    <a:cubicBezTo>
                      <a:pt x="60" y="2"/>
                      <a:pt x="66" y="1"/>
                      <a:pt x="67" y="6"/>
                    </a:cubicBezTo>
                    <a:cubicBezTo>
                      <a:pt x="68" y="8"/>
                      <a:pt x="64" y="20"/>
                      <a:pt x="63" y="22"/>
                    </a:cubicBezTo>
                    <a:cubicBezTo>
                      <a:pt x="63" y="24"/>
                      <a:pt x="61" y="26"/>
                      <a:pt x="62" y="28"/>
                    </a:cubicBezTo>
                    <a:cubicBezTo>
                      <a:pt x="63" y="30"/>
                      <a:pt x="67" y="29"/>
                      <a:pt x="69" y="29"/>
                    </a:cubicBezTo>
                    <a:cubicBezTo>
                      <a:pt x="74" y="29"/>
                      <a:pt x="82" y="27"/>
                      <a:pt x="85" y="29"/>
                    </a:cubicBezTo>
                    <a:cubicBezTo>
                      <a:pt x="86" y="30"/>
                      <a:pt x="86" y="31"/>
                      <a:pt x="86" y="33"/>
                    </a:cubicBezTo>
                    <a:cubicBezTo>
                      <a:pt x="87" y="37"/>
                      <a:pt x="83" y="37"/>
                      <a:pt x="80" y="38"/>
                    </a:cubicBezTo>
                    <a:cubicBezTo>
                      <a:pt x="78" y="38"/>
                      <a:pt x="75" y="40"/>
                      <a:pt x="73" y="39"/>
                    </a:cubicBezTo>
                    <a:cubicBezTo>
                      <a:pt x="72" y="38"/>
                      <a:pt x="73" y="35"/>
                      <a:pt x="72" y="34"/>
                    </a:cubicBezTo>
                    <a:cubicBezTo>
                      <a:pt x="70" y="32"/>
                      <a:pt x="58" y="37"/>
                      <a:pt x="55" y="38"/>
                    </a:cubicBezTo>
                    <a:cubicBezTo>
                      <a:pt x="52" y="39"/>
                      <a:pt x="48" y="39"/>
                      <a:pt x="46" y="41"/>
                    </a:cubicBezTo>
                    <a:cubicBezTo>
                      <a:pt x="44" y="42"/>
                      <a:pt x="42" y="43"/>
                      <a:pt x="41" y="45"/>
                    </a:cubicBezTo>
                    <a:cubicBezTo>
                      <a:pt x="38" y="50"/>
                      <a:pt x="24" y="51"/>
                      <a:pt x="17" y="53"/>
                    </a:cubicBezTo>
                    <a:cubicBezTo>
                      <a:pt x="15" y="53"/>
                      <a:pt x="16" y="51"/>
                      <a:pt x="17" y="51"/>
                    </a:cubicBezTo>
                    <a:cubicBezTo>
                      <a:pt x="25" y="48"/>
                      <a:pt x="27" y="45"/>
                      <a:pt x="35" y="43"/>
                    </a:cubicBezTo>
                    <a:cubicBezTo>
                      <a:pt x="36" y="43"/>
                      <a:pt x="37" y="43"/>
                      <a:pt x="37" y="42"/>
                    </a:cubicBezTo>
                    <a:cubicBezTo>
                      <a:pt x="38" y="40"/>
                      <a:pt x="34" y="38"/>
                      <a:pt x="33" y="37"/>
                    </a:cubicBezTo>
                    <a:cubicBezTo>
                      <a:pt x="30" y="34"/>
                      <a:pt x="28" y="28"/>
                      <a:pt x="27" y="23"/>
                    </a:cubicBezTo>
                    <a:cubicBezTo>
                      <a:pt x="27" y="21"/>
                      <a:pt x="26" y="16"/>
                      <a:pt x="27" y="15"/>
                    </a:cubicBezTo>
                    <a:cubicBezTo>
                      <a:pt x="27" y="15"/>
                      <a:pt x="27" y="15"/>
                      <a:pt x="28" y="15"/>
                    </a:cubicBezTo>
                    <a:cubicBezTo>
                      <a:pt x="29" y="15"/>
                      <a:pt x="30" y="17"/>
                      <a:pt x="30" y="19"/>
                    </a:cubicBezTo>
                    <a:cubicBezTo>
                      <a:pt x="32" y="23"/>
                      <a:pt x="34" y="29"/>
                      <a:pt x="36" y="33"/>
                    </a:cubicBezTo>
                    <a:cubicBezTo>
                      <a:pt x="37" y="35"/>
                      <a:pt x="38" y="39"/>
                      <a:pt x="40" y="39"/>
                    </a:cubicBezTo>
                    <a:cubicBezTo>
                      <a:pt x="41" y="39"/>
                      <a:pt x="42" y="37"/>
                      <a:pt x="42" y="37"/>
                    </a:cubicBezTo>
                    <a:cubicBezTo>
                      <a:pt x="45" y="33"/>
                      <a:pt x="41" y="29"/>
                      <a:pt x="42" y="25"/>
                    </a:cubicBezTo>
                    <a:cubicBezTo>
                      <a:pt x="42" y="24"/>
                      <a:pt x="43" y="24"/>
                      <a:pt x="44" y="25"/>
                    </a:cubicBezTo>
                    <a:cubicBezTo>
                      <a:pt x="45" y="26"/>
                      <a:pt x="46" y="29"/>
                      <a:pt x="47" y="30"/>
                    </a:cubicBezTo>
                    <a:cubicBezTo>
                      <a:pt x="50" y="31"/>
                      <a:pt x="55" y="23"/>
                      <a:pt x="54" y="21"/>
                    </a:cubicBezTo>
                    <a:cubicBezTo>
                      <a:pt x="52" y="19"/>
                      <a:pt x="42" y="20"/>
                      <a:pt x="39" y="19"/>
                    </a:cubicBezTo>
                    <a:cubicBezTo>
                      <a:pt x="33" y="17"/>
                      <a:pt x="37" y="4"/>
                      <a:pt x="41" y="2"/>
                    </a:cubicBezTo>
                    <a:close/>
                    <a:moveTo>
                      <a:pt x="19" y="31"/>
                    </a:moveTo>
                    <a:cubicBezTo>
                      <a:pt x="17" y="29"/>
                      <a:pt x="17" y="31"/>
                      <a:pt x="17" y="33"/>
                    </a:cubicBezTo>
                    <a:cubicBezTo>
                      <a:pt x="17" y="37"/>
                      <a:pt x="19" y="44"/>
                      <a:pt x="22" y="42"/>
                    </a:cubicBezTo>
                    <a:cubicBezTo>
                      <a:pt x="24" y="42"/>
                      <a:pt x="24" y="40"/>
                      <a:pt x="23" y="38"/>
                    </a:cubicBezTo>
                    <a:cubicBezTo>
                      <a:pt x="23" y="36"/>
                      <a:pt x="21" y="33"/>
                      <a:pt x="19" y="31"/>
                    </a:cubicBezTo>
                    <a:close/>
                    <a:moveTo>
                      <a:pt x="57" y="48"/>
                    </a:moveTo>
                    <a:cubicBezTo>
                      <a:pt x="55" y="49"/>
                      <a:pt x="52" y="49"/>
                      <a:pt x="50" y="49"/>
                    </a:cubicBezTo>
                    <a:cubicBezTo>
                      <a:pt x="42" y="52"/>
                      <a:pt x="36" y="51"/>
                      <a:pt x="30" y="60"/>
                    </a:cubicBezTo>
                    <a:cubicBezTo>
                      <a:pt x="31" y="60"/>
                      <a:pt x="31" y="60"/>
                      <a:pt x="31" y="60"/>
                    </a:cubicBezTo>
                    <a:cubicBezTo>
                      <a:pt x="31" y="62"/>
                      <a:pt x="34" y="62"/>
                      <a:pt x="35" y="61"/>
                    </a:cubicBezTo>
                    <a:cubicBezTo>
                      <a:pt x="37" y="60"/>
                      <a:pt x="45" y="57"/>
                      <a:pt x="47" y="57"/>
                    </a:cubicBezTo>
                    <a:cubicBezTo>
                      <a:pt x="50" y="57"/>
                      <a:pt x="48" y="61"/>
                      <a:pt x="50" y="63"/>
                    </a:cubicBezTo>
                    <a:cubicBezTo>
                      <a:pt x="51" y="64"/>
                      <a:pt x="54" y="64"/>
                      <a:pt x="54" y="66"/>
                    </a:cubicBezTo>
                    <a:cubicBezTo>
                      <a:pt x="54" y="67"/>
                      <a:pt x="50" y="68"/>
                      <a:pt x="49" y="70"/>
                    </a:cubicBezTo>
                    <a:cubicBezTo>
                      <a:pt x="48" y="71"/>
                      <a:pt x="48" y="71"/>
                      <a:pt x="50" y="71"/>
                    </a:cubicBezTo>
                    <a:cubicBezTo>
                      <a:pt x="56" y="70"/>
                      <a:pt x="62" y="65"/>
                      <a:pt x="68" y="64"/>
                    </a:cubicBezTo>
                    <a:cubicBezTo>
                      <a:pt x="69" y="64"/>
                      <a:pt x="70" y="64"/>
                      <a:pt x="70" y="63"/>
                    </a:cubicBezTo>
                    <a:cubicBezTo>
                      <a:pt x="72" y="61"/>
                      <a:pt x="68" y="60"/>
                      <a:pt x="67" y="60"/>
                    </a:cubicBezTo>
                    <a:cubicBezTo>
                      <a:pt x="63" y="60"/>
                      <a:pt x="58" y="61"/>
                      <a:pt x="55" y="60"/>
                    </a:cubicBezTo>
                    <a:cubicBezTo>
                      <a:pt x="55" y="59"/>
                      <a:pt x="54" y="58"/>
                      <a:pt x="55" y="57"/>
                    </a:cubicBezTo>
                    <a:cubicBezTo>
                      <a:pt x="55" y="54"/>
                      <a:pt x="60" y="54"/>
                      <a:pt x="62" y="53"/>
                    </a:cubicBezTo>
                    <a:cubicBezTo>
                      <a:pt x="63" y="52"/>
                      <a:pt x="63" y="52"/>
                      <a:pt x="63" y="51"/>
                    </a:cubicBezTo>
                    <a:cubicBezTo>
                      <a:pt x="63" y="49"/>
                      <a:pt x="60" y="48"/>
                      <a:pt x="57" y="48"/>
                    </a:cubicBezTo>
                    <a:close/>
                    <a:moveTo>
                      <a:pt x="6" y="54"/>
                    </a:moveTo>
                    <a:cubicBezTo>
                      <a:pt x="8" y="56"/>
                      <a:pt x="9" y="63"/>
                      <a:pt x="7" y="65"/>
                    </a:cubicBezTo>
                    <a:cubicBezTo>
                      <a:pt x="6" y="67"/>
                      <a:pt x="4" y="67"/>
                      <a:pt x="3" y="65"/>
                    </a:cubicBezTo>
                    <a:cubicBezTo>
                      <a:pt x="0" y="63"/>
                      <a:pt x="0" y="57"/>
                      <a:pt x="2" y="54"/>
                    </a:cubicBezTo>
                    <a:cubicBezTo>
                      <a:pt x="3" y="53"/>
                      <a:pt x="4" y="52"/>
                      <a:pt x="6" y="54"/>
                    </a:cubicBezTo>
                    <a:close/>
                    <a:moveTo>
                      <a:pt x="59" y="73"/>
                    </a:moveTo>
                    <a:cubicBezTo>
                      <a:pt x="60" y="73"/>
                      <a:pt x="60" y="73"/>
                      <a:pt x="61" y="74"/>
                    </a:cubicBezTo>
                    <a:cubicBezTo>
                      <a:pt x="61" y="75"/>
                      <a:pt x="60" y="77"/>
                      <a:pt x="60" y="78"/>
                    </a:cubicBezTo>
                    <a:cubicBezTo>
                      <a:pt x="57" y="83"/>
                      <a:pt x="52" y="83"/>
                      <a:pt x="45" y="84"/>
                    </a:cubicBezTo>
                    <a:cubicBezTo>
                      <a:pt x="42" y="84"/>
                      <a:pt x="36" y="83"/>
                      <a:pt x="35" y="81"/>
                    </a:cubicBezTo>
                    <a:cubicBezTo>
                      <a:pt x="35" y="79"/>
                      <a:pt x="40" y="76"/>
                      <a:pt x="42" y="74"/>
                    </a:cubicBezTo>
                    <a:cubicBezTo>
                      <a:pt x="45" y="73"/>
                      <a:pt x="44" y="73"/>
                      <a:pt x="44" y="75"/>
                    </a:cubicBezTo>
                    <a:cubicBezTo>
                      <a:pt x="44" y="77"/>
                      <a:pt x="44" y="78"/>
                      <a:pt x="44" y="79"/>
                    </a:cubicBezTo>
                    <a:cubicBezTo>
                      <a:pt x="45" y="80"/>
                      <a:pt x="49" y="81"/>
                      <a:pt x="51" y="80"/>
                    </a:cubicBezTo>
                    <a:cubicBezTo>
                      <a:pt x="55" y="80"/>
                      <a:pt x="57" y="76"/>
                      <a:pt x="59" y="73"/>
                    </a:cubicBezTo>
                    <a:close/>
                  </a:path>
                </a:pathLst>
              </a:custGeom>
              <a:grpFill/>
              <a:ln>
                <a:noFill/>
              </a:ln>
            </p:spPr>
            <p:txBody>
              <a:bodyPr anchor="ctr"/>
              <a:lstStyle/>
              <a:p>
                <a:pPr algn="ctr"/>
                <a:endParaRPr/>
              </a:p>
            </p:txBody>
          </p:sp>
          <p:sp>
            <p:nvSpPr>
              <p:cNvPr id="195" name="iṥḻiďê"/>
              <p:cNvSpPr/>
              <p:nvPr/>
            </p:nvSpPr>
            <p:spPr bwMode="auto">
              <a:xfrm>
                <a:off x="6363014" y="1510328"/>
                <a:ext cx="130106" cy="118158"/>
              </a:xfrm>
              <a:custGeom>
                <a:avLst/>
                <a:gdLst>
                  <a:gd name="T0" fmla="*/ 51 w 94"/>
                  <a:gd name="T1" fmla="*/ 1 h 84"/>
                  <a:gd name="T2" fmla="*/ 57 w 94"/>
                  <a:gd name="T3" fmla="*/ 8 h 84"/>
                  <a:gd name="T4" fmla="*/ 69 w 94"/>
                  <a:gd name="T5" fmla="*/ 11 h 84"/>
                  <a:gd name="T6" fmla="*/ 65 w 94"/>
                  <a:gd name="T7" fmla="*/ 15 h 84"/>
                  <a:gd name="T8" fmla="*/ 52 w 94"/>
                  <a:gd name="T9" fmla="*/ 14 h 84"/>
                  <a:gd name="T10" fmla="*/ 46 w 94"/>
                  <a:gd name="T11" fmla="*/ 20 h 84"/>
                  <a:gd name="T12" fmla="*/ 31 w 94"/>
                  <a:gd name="T13" fmla="*/ 34 h 84"/>
                  <a:gd name="T14" fmla="*/ 21 w 94"/>
                  <a:gd name="T15" fmla="*/ 37 h 84"/>
                  <a:gd name="T16" fmla="*/ 25 w 94"/>
                  <a:gd name="T17" fmla="*/ 30 h 84"/>
                  <a:gd name="T18" fmla="*/ 42 w 94"/>
                  <a:gd name="T19" fmla="*/ 15 h 84"/>
                  <a:gd name="T20" fmla="*/ 32 w 94"/>
                  <a:gd name="T21" fmla="*/ 4 h 84"/>
                  <a:gd name="T22" fmla="*/ 44 w 94"/>
                  <a:gd name="T23" fmla="*/ 3 h 84"/>
                  <a:gd name="T24" fmla="*/ 51 w 94"/>
                  <a:gd name="T25" fmla="*/ 1 h 84"/>
                  <a:gd name="T26" fmla="*/ 12 w 94"/>
                  <a:gd name="T27" fmla="*/ 35 h 84"/>
                  <a:gd name="T28" fmla="*/ 9 w 94"/>
                  <a:gd name="T29" fmla="*/ 50 h 84"/>
                  <a:gd name="T30" fmla="*/ 6 w 94"/>
                  <a:gd name="T31" fmla="*/ 54 h 84"/>
                  <a:gd name="T32" fmla="*/ 1 w 94"/>
                  <a:gd name="T33" fmla="*/ 47 h 84"/>
                  <a:gd name="T34" fmla="*/ 9 w 94"/>
                  <a:gd name="T35" fmla="*/ 30 h 84"/>
                  <a:gd name="T36" fmla="*/ 12 w 94"/>
                  <a:gd name="T37" fmla="*/ 35 h 84"/>
                  <a:gd name="T38" fmla="*/ 52 w 94"/>
                  <a:gd name="T39" fmla="*/ 30 h 84"/>
                  <a:gd name="T40" fmla="*/ 46 w 94"/>
                  <a:gd name="T41" fmla="*/ 43 h 84"/>
                  <a:gd name="T42" fmla="*/ 33 w 94"/>
                  <a:gd name="T43" fmla="*/ 51 h 84"/>
                  <a:gd name="T44" fmla="*/ 34 w 94"/>
                  <a:gd name="T45" fmla="*/ 53 h 84"/>
                  <a:gd name="T46" fmla="*/ 38 w 94"/>
                  <a:gd name="T47" fmla="*/ 55 h 84"/>
                  <a:gd name="T48" fmla="*/ 28 w 94"/>
                  <a:gd name="T49" fmla="*/ 60 h 84"/>
                  <a:gd name="T50" fmla="*/ 27 w 94"/>
                  <a:gd name="T51" fmla="*/ 62 h 84"/>
                  <a:gd name="T52" fmla="*/ 36 w 94"/>
                  <a:gd name="T53" fmla="*/ 66 h 84"/>
                  <a:gd name="T54" fmla="*/ 35 w 94"/>
                  <a:gd name="T55" fmla="*/ 76 h 84"/>
                  <a:gd name="T56" fmla="*/ 39 w 94"/>
                  <a:gd name="T57" fmla="*/ 76 h 84"/>
                  <a:gd name="T58" fmla="*/ 46 w 94"/>
                  <a:gd name="T59" fmla="*/ 67 h 84"/>
                  <a:gd name="T60" fmla="*/ 48 w 94"/>
                  <a:gd name="T61" fmla="*/ 62 h 84"/>
                  <a:gd name="T62" fmla="*/ 54 w 94"/>
                  <a:gd name="T63" fmla="*/ 61 h 84"/>
                  <a:gd name="T64" fmla="*/ 55 w 94"/>
                  <a:gd name="T65" fmla="*/ 59 h 84"/>
                  <a:gd name="T66" fmla="*/ 50 w 94"/>
                  <a:gd name="T67" fmla="*/ 55 h 84"/>
                  <a:gd name="T68" fmla="*/ 57 w 94"/>
                  <a:gd name="T69" fmla="*/ 50 h 84"/>
                  <a:gd name="T70" fmla="*/ 54 w 94"/>
                  <a:gd name="T71" fmla="*/ 41 h 84"/>
                  <a:gd name="T72" fmla="*/ 55 w 94"/>
                  <a:gd name="T73" fmla="*/ 39 h 84"/>
                  <a:gd name="T74" fmla="*/ 85 w 94"/>
                  <a:gd name="T75" fmla="*/ 41 h 84"/>
                  <a:gd name="T76" fmla="*/ 65 w 94"/>
                  <a:gd name="T77" fmla="*/ 73 h 84"/>
                  <a:gd name="T78" fmla="*/ 60 w 94"/>
                  <a:gd name="T79" fmla="*/ 76 h 84"/>
                  <a:gd name="T80" fmla="*/ 72 w 94"/>
                  <a:gd name="T81" fmla="*/ 83 h 84"/>
                  <a:gd name="T82" fmla="*/ 87 w 94"/>
                  <a:gd name="T83" fmla="*/ 57 h 84"/>
                  <a:gd name="T84" fmla="*/ 93 w 94"/>
                  <a:gd name="T85" fmla="*/ 49 h 84"/>
                  <a:gd name="T86" fmla="*/ 93 w 94"/>
                  <a:gd name="T87" fmla="*/ 33 h 84"/>
                  <a:gd name="T88" fmla="*/ 81 w 94"/>
                  <a:gd name="T89" fmla="*/ 32 h 84"/>
                  <a:gd name="T90" fmla="*/ 52 w 94"/>
                  <a:gd name="T91" fmla="*/ 30 h 84"/>
                  <a:gd name="T92" fmla="*/ 37 w 94"/>
                  <a:gd name="T93" fmla="*/ 43 h 84"/>
                  <a:gd name="T94" fmla="*/ 36 w 94"/>
                  <a:gd name="T95" fmla="*/ 45 h 84"/>
                  <a:gd name="T96" fmla="*/ 30 w 94"/>
                  <a:gd name="T97" fmla="*/ 45 h 84"/>
                  <a:gd name="T98" fmla="*/ 30 w 94"/>
                  <a:gd name="T99" fmla="*/ 43 h 84"/>
                  <a:gd name="T100" fmla="*/ 37 w 94"/>
                  <a:gd name="T101" fmla="*/ 4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4" h="84">
                    <a:moveTo>
                      <a:pt x="51" y="1"/>
                    </a:moveTo>
                    <a:cubicBezTo>
                      <a:pt x="54" y="1"/>
                      <a:pt x="54" y="6"/>
                      <a:pt x="57" y="8"/>
                    </a:cubicBezTo>
                    <a:cubicBezTo>
                      <a:pt x="60" y="10"/>
                      <a:pt x="65" y="9"/>
                      <a:pt x="69" y="11"/>
                    </a:cubicBezTo>
                    <a:cubicBezTo>
                      <a:pt x="75" y="13"/>
                      <a:pt x="69" y="16"/>
                      <a:pt x="65" y="15"/>
                    </a:cubicBezTo>
                    <a:cubicBezTo>
                      <a:pt x="62" y="15"/>
                      <a:pt x="55" y="13"/>
                      <a:pt x="52" y="14"/>
                    </a:cubicBezTo>
                    <a:cubicBezTo>
                      <a:pt x="49" y="15"/>
                      <a:pt x="47" y="18"/>
                      <a:pt x="46" y="20"/>
                    </a:cubicBezTo>
                    <a:cubicBezTo>
                      <a:pt x="42" y="24"/>
                      <a:pt x="36" y="32"/>
                      <a:pt x="31" y="34"/>
                    </a:cubicBezTo>
                    <a:cubicBezTo>
                      <a:pt x="30" y="35"/>
                      <a:pt x="23" y="39"/>
                      <a:pt x="21" y="37"/>
                    </a:cubicBezTo>
                    <a:cubicBezTo>
                      <a:pt x="20" y="34"/>
                      <a:pt x="24" y="31"/>
                      <a:pt x="25" y="30"/>
                    </a:cubicBezTo>
                    <a:cubicBezTo>
                      <a:pt x="29" y="26"/>
                      <a:pt x="41" y="21"/>
                      <a:pt x="42" y="15"/>
                    </a:cubicBezTo>
                    <a:cubicBezTo>
                      <a:pt x="43" y="10"/>
                      <a:pt x="32" y="9"/>
                      <a:pt x="32" y="4"/>
                    </a:cubicBezTo>
                    <a:cubicBezTo>
                      <a:pt x="34" y="0"/>
                      <a:pt x="40" y="4"/>
                      <a:pt x="44" y="3"/>
                    </a:cubicBezTo>
                    <a:cubicBezTo>
                      <a:pt x="47" y="3"/>
                      <a:pt x="49" y="2"/>
                      <a:pt x="51" y="1"/>
                    </a:cubicBezTo>
                    <a:close/>
                    <a:moveTo>
                      <a:pt x="12" y="35"/>
                    </a:moveTo>
                    <a:cubicBezTo>
                      <a:pt x="11" y="40"/>
                      <a:pt x="10" y="45"/>
                      <a:pt x="9" y="50"/>
                    </a:cubicBezTo>
                    <a:cubicBezTo>
                      <a:pt x="8" y="51"/>
                      <a:pt x="8" y="55"/>
                      <a:pt x="6" y="54"/>
                    </a:cubicBezTo>
                    <a:cubicBezTo>
                      <a:pt x="3" y="54"/>
                      <a:pt x="0" y="50"/>
                      <a:pt x="1" y="47"/>
                    </a:cubicBezTo>
                    <a:cubicBezTo>
                      <a:pt x="3" y="42"/>
                      <a:pt x="6" y="36"/>
                      <a:pt x="9" y="30"/>
                    </a:cubicBezTo>
                    <a:cubicBezTo>
                      <a:pt x="12" y="26"/>
                      <a:pt x="13" y="27"/>
                      <a:pt x="12" y="35"/>
                    </a:cubicBezTo>
                    <a:close/>
                    <a:moveTo>
                      <a:pt x="52" y="30"/>
                    </a:moveTo>
                    <a:cubicBezTo>
                      <a:pt x="46" y="32"/>
                      <a:pt x="49" y="37"/>
                      <a:pt x="46" y="43"/>
                    </a:cubicBezTo>
                    <a:cubicBezTo>
                      <a:pt x="44" y="47"/>
                      <a:pt x="39" y="49"/>
                      <a:pt x="33" y="51"/>
                    </a:cubicBezTo>
                    <a:cubicBezTo>
                      <a:pt x="32" y="52"/>
                      <a:pt x="32" y="53"/>
                      <a:pt x="34" y="53"/>
                    </a:cubicBezTo>
                    <a:cubicBezTo>
                      <a:pt x="35" y="54"/>
                      <a:pt x="37" y="54"/>
                      <a:pt x="38" y="55"/>
                    </a:cubicBezTo>
                    <a:cubicBezTo>
                      <a:pt x="38" y="60"/>
                      <a:pt x="30" y="56"/>
                      <a:pt x="28" y="60"/>
                    </a:cubicBezTo>
                    <a:cubicBezTo>
                      <a:pt x="28" y="61"/>
                      <a:pt x="27" y="61"/>
                      <a:pt x="27" y="62"/>
                    </a:cubicBezTo>
                    <a:cubicBezTo>
                      <a:pt x="29" y="65"/>
                      <a:pt x="34" y="63"/>
                      <a:pt x="36" y="66"/>
                    </a:cubicBezTo>
                    <a:cubicBezTo>
                      <a:pt x="37" y="68"/>
                      <a:pt x="35" y="73"/>
                      <a:pt x="35" y="76"/>
                    </a:cubicBezTo>
                    <a:cubicBezTo>
                      <a:pt x="36" y="78"/>
                      <a:pt x="37" y="77"/>
                      <a:pt x="39" y="76"/>
                    </a:cubicBezTo>
                    <a:cubicBezTo>
                      <a:pt x="41" y="74"/>
                      <a:pt x="45" y="69"/>
                      <a:pt x="46" y="67"/>
                    </a:cubicBezTo>
                    <a:cubicBezTo>
                      <a:pt x="46" y="65"/>
                      <a:pt x="46" y="63"/>
                      <a:pt x="48" y="62"/>
                    </a:cubicBezTo>
                    <a:cubicBezTo>
                      <a:pt x="49" y="61"/>
                      <a:pt x="52" y="62"/>
                      <a:pt x="54" y="61"/>
                    </a:cubicBezTo>
                    <a:cubicBezTo>
                      <a:pt x="56" y="61"/>
                      <a:pt x="56" y="60"/>
                      <a:pt x="55" y="59"/>
                    </a:cubicBezTo>
                    <a:cubicBezTo>
                      <a:pt x="53" y="58"/>
                      <a:pt x="50" y="56"/>
                      <a:pt x="50" y="55"/>
                    </a:cubicBezTo>
                    <a:cubicBezTo>
                      <a:pt x="51" y="53"/>
                      <a:pt x="56" y="53"/>
                      <a:pt x="57" y="50"/>
                    </a:cubicBezTo>
                    <a:cubicBezTo>
                      <a:pt x="57" y="47"/>
                      <a:pt x="52" y="46"/>
                      <a:pt x="54" y="41"/>
                    </a:cubicBezTo>
                    <a:cubicBezTo>
                      <a:pt x="54" y="40"/>
                      <a:pt x="54" y="39"/>
                      <a:pt x="55" y="39"/>
                    </a:cubicBezTo>
                    <a:cubicBezTo>
                      <a:pt x="60" y="36"/>
                      <a:pt x="83" y="36"/>
                      <a:pt x="85" y="41"/>
                    </a:cubicBezTo>
                    <a:cubicBezTo>
                      <a:pt x="89" y="53"/>
                      <a:pt x="77" y="72"/>
                      <a:pt x="65" y="73"/>
                    </a:cubicBezTo>
                    <a:cubicBezTo>
                      <a:pt x="63" y="73"/>
                      <a:pt x="58" y="73"/>
                      <a:pt x="60" y="76"/>
                    </a:cubicBezTo>
                    <a:cubicBezTo>
                      <a:pt x="61" y="80"/>
                      <a:pt x="69" y="84"/>
                      <a:pt x="72" y="83"/>
                    </a:cubicBezTo>
                    <a:cubicBezTo>
                      <a:pt x="78" y="80"/>
                      <a:pt x="84" y="64"/>
                      <a:pt x="87" y="57"/>
                    </a:cubicBezTo>
                    <a:cubicBezTo>
                      <a:pt x="89" y="54"/>
                      <a:pt x="92" y="52"/>
                      <a:pt x="93" y="49"/>
                    </a:cubicBezTo>
                    <a:cubicBezTo>
                      <a:pt x="94" y="45"/>
                      <a:pt x="94" y="35"/>
                      <a:pt x="93" y="33"/>
                    </a:cubicBezTo>
                    <a:cubicBezTo>
                      <a:pt x="91" y="30"/>
                      <a:pt x="88" y="32"/>
                      <a:pt x="81" y="32"/>
                    </a:cubicBezTo>
                    <a:cubicBezTo>
                      <a:pt x="74" y="31"/>
                      <a:pt x="61" y="30"/>
                      <a:pt x="52" y="30"/>
                    </a:cubicBezTo>
                    <a:close/>
                    <a:moveTo>
                      <a:pt x="37" y="43"/>
                    </a:moveTo>
                    <a:cubicBezTo>
                      <a:pt x="37" y="44"/>
                      <a:pt x="37" y="45"/>
                      <a:pt x="36" y="45"/>
                    </a:cubicBezTo>
                    <a:cubicBezTo>
                      <a:pt x="35" y="46"/>
                      <a:pt x="31" y="46"/>
                      <a:pt x="30" y="45"/>
                    </a:cubicBezTo>
                    <a:cubicBezTo>
                      <a:pt x="29" y="44"/>
                      <a:pt x="29" y="44"/>
                      <a:pt x="30" y="43"/>
                    </a:cubicBezTo>
                    <a:cubicBezTo>
                      <a:pt x="31" y="42"/>
                      <a:pt x="36" y="42"/>
                      <a:pt x="37" y="43"/>
                    </a:cubicBezTo>
                    <a:close/>
                  </a:path>
                </a:pathLst>
              </a:custGeom>
              <a:grpFill/>
              <a:ln>
                <a:noFill/>
              </a:ln>
            </p:spPr>
            <p:txBody>
              <a:bodyPr anchor="ctr"/>
              <a:lstStyle/>
              <a:p>
                <a:pPr algn="ctr"/>
                <a:endParaRPr/>
              </a:p>
            </p:txBody>
          </p:sp>
          <p:sp>
            <p:nvSpPr>
              <p:cNvPr id="196" name="išļidè"/>
              <p:cNvSpPr/>
              <p:nvPr/>
            </p:nvSpPr>
            <p:spPr bwMode="auto">
              <a:xfrm>
                <a:off x="6592692" y="1530243"/>
                <a:ext cx="106209" cy="100899"/>
              </a:xfrm>
              <a:custGeom>
                <a:avLst/>
                <a:gdLst>
                  <a:gd name="T0" fmla="*/ 35 w 76"/>
                  <a:gd name="T1" fmla="*/ 0 h 72"/>
                  <a:gd name="T2" fmla="*/ 38 w 76"/>
                  <a:gd name="T3" fmla="*/ 20 h 72"/>
                  <a:gd name="T4" fmla="*/ 38 w 76"/>
                  <a:gd name="T5" fmla="*/ 26 h 72"/>
                  <a:gd name="T6" fmla="*/ 64 w 76"/>
                  <a:gd name="T7" fmla="*/ 31 h 72"/>
                  <a:gd name="T8" fmla="*/ 61 w 76"/>
                  <a:gd name="T9" fmla="*/ 37 h 72"/>
                  <a:gd name="T10" fmla="*/ 36 w 76"/>
                  <a:gd name="T11" fmla="*/ 35 h 72"/>
                  <a:gd name="T12" fmla="*/ 31 w 76"/>
                  <a:gd name="T13" fmla="*/ 44 h 72"/>
                  <a:gd name="T14" fmla="*/ 19 w 76"/>
                  <a:gd name="T15" fmla="*/ 55 h 72"/>
                  <a:gd name="T16" fmla="*/ 10 w 76"/>
                  <a:gd name="T17" fmla="*/ 56 h 72"/>
                  <a:gd name="T18" fmla="*/ 21 w 76"/>
                  <a:gd name="T19" fmla="*/ 45 h 72"/>
                  <a:gd name="T20" fmla="*/ 24 w 76"/>
                  <a:gd name="T21" fmla="*/ 38 h 72"/>
                  <a:gd name="T22" fmla="*/ 0 w 76"/>
                  <a:gd name="T23" fmla="*/ 34 h 72"/>
                  <a:gd name="T24" fmla="*/ 0 w 76"/>
                  <a:gd name="T25" fmla="*/ 34 h 72"/>
                  <a:gd name="T26" fmla="*/ 7 w 76"/>
                  <a:gd name="T27" fmla="*/ 31 h 72"/>
                  <a:gd name="T28" fmla="*/ 25 w 76"/>
                  <a:gd name="T29" fmla="*/ 30 h 72"/>
                  <a:gd name="T30" fmla="*/ 32 w 76"/>
                  <a:gd name="T31" fmla="*/ 14 h 72"/>
                  <a:gd name="T32" fmla="*/ 35 w 76"/>
                  <a:gd name="T33" fmla="*/ 0 h 72"/>
                  <a:gd name="T34" fmla="*/ 52 w 76"/>
                  <a:gd name="T35" fmla="*/ 49 h 72"/>
                  <a:gd name="T36" fmla="*/ 48 w 76"/>
                  <a:gd name="T37" fmla="*/ 50 h 72"/>
                  <a:gd name="T38" fmla="*/ 51 w 76"/>
                  <a:gd name="T39" fmla="*/ 54 h 72"/>
                  <a:gd name="T40" fmla="*/ 55 w 76"/>
                  <a:gd name="T41" fmla="*/ 57 h 72"/>
                  <a:gd name="T42" fmla="*/ 67 w 76"/>
                  <a:gd name="T43" fmla="*/ 69 h 72"/>
                  <a:gd name="T44" fmla="*/ 74 w 76"/>
                  <a:gd name="T45" fmla="*/ 70 h 72"/>
                  <a:gd name="T46" fmla="*/ 72 w 76"/>
                  <a:gd name="T47" fmla="*/ 61 h 72"/>
                  <a:gd name="T48" fmla="*/ 52 w 76"/>
                  <a:gd name="T49" fmla="*/ 49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6" h="72">
                    <a:moveTo>
                      <a:pt x="35" y="0"/>
                    </a:moveTo>
                    <a:cubicBezTo>
                      <a:pt x="42" y="0"/>
                      <a:pt x="40" y="15"/>
                      <a:pt x="38" y="20"/>
                    </a:cubicBezTo>
                    <a:cubicBezTo>
                      <a:pt x="38" y="22"/>
                      <a:pt x="37" y="25"/>
                      <a:pt x="38" y="26"/>
                    </a:cubicBezTo>
                    <a:cubicBezTo>
                      <a:pt x="40" y="28"/>
                      <a:pt x="61" y="30"/>
                      <a:pt x="64" y="31"/>
                    </a:cubicBezTo>
                    <a:cubicBezTo>
                      <a:pt x="68" y="32"/>
                      <a:pt x="68" y="38"/>
                      <a:pt x="61" y="37"/>
                    </a:cubicBezTo>
                    <a:cubicBezTo>
                      <a:pt x="57" y="36"/>
                      <a:pt x="40" y="34"/>
                      <a:pt x="36" y="35"/>
                    </a:cubicBezTo>
                    <a:cubicBezTo>
                      <a:pt x="33" y="36"/>
                      <a:pt x="32" y="41"/>
                      <a:pt x="31" y="44"/>
                    </a:cubicBezTo>
                    <a:cubicBezTo>
                      <a:pt x="28" y="49"/>
                      <a:pt x="24" y="53"/>
                      <a:pt x="19" y="55"/>
                    </a:cubicBezTo>
                    <a:cubicBezTo>
                      <a:pt x="18" y="56"/>
                      <a:pt x="10" y="59"/>
                      <a:pt x="10" y="56"/>
                    </a:cubicBezTo>
                    <a:cubicBezTo>
                      <a:pt x="10" y="54"/>
                      <a:pt x="18" y="49"/>
                      <a:pt x="21" y="45"/>
                    </a:cubicBezTo>
                    <a:cubicBezTo>
                      <a:pt x="24" y="42"/>
                      <a:pt x="26" y="39"/>
                      <a:pt x="24" y="38"/>
                    </a:cubicBezTo>
                    <a:cubicBezTo>
                      <a:pt x="21" y="33"/>
                      <a:pt x="5" y="39"/>
                      <a:pt x="0" y="34"/>
                    </a:cubicBezTo>
                    <a:cubicBezTo>
                      <a:pt x="0" y="34"/>
                      <a:pt x="0" y="34"/>
                      <a:pt x="0" y="34"/>
                    </a:cubicBezTo>
                    <a:cubicBezTo>
                      <a:pt x="1" y="32"/>
                      <a:pt x="5" y="31"/>
                      <a:pt x="7" y="31"/>
                    </a:cubicBezTo>
                    <a:cubicBezTo>
                      <a:pt x="13" y="32"/>
                      <a:pt x="21" y="33"/>
                      <a:pt x="25" y="30"/>
                    </a:cubicBezTo>
                    <a:cubicBezTo>
                      <a:pt x="29" y="27"/>
                      <a:pt x="32" y="20"/>
                      <a:pt x="32" y="14"/>
                    </a:cubicBezTo>
                    <a:cubicBezTo>
                      <a:pt x="33" y="8"/>
                      <a:pt x="29" y="2"/>
                      <a:pt x="35" y="0"/>
                    </a:cubicBezTo>
                    <a:close/>
                    <a:moveTo>
                      <a:pt x="52" y="49"/>
                    </a:moveTo>
                    <a:cubicBezTo>
                      <a:pt x="50" y="49"/>
                      <a:pt x="48" y="48"/>
                      <a:pt x="48" y="50"/>
                    </a:cubicBezTo>
                    <a:cubicBezTo>
                      <a:pt x="48" y="52"/>
                      <a:pt x="49" y="53"/>
                      <a:pt x="51" y="54"/>
                    </a:cubicBezTo>
                    <a:cubicBezTo>
                      <a:pt x="52" y="55"/>
                      <a:pt x="54" y="56"/>
                      <a:pt x="55" y="57"/>
                    </a:cubicBezTo>
                    <a:cubicBezTo>
                      <a:pt x="58" y="61"/>
                      <a:pt x="63" y="66"/>
                      <a:pt x="67" y="69"/>
                    </a:cubicBezTo>
                    <a:cubicBezTo>
                      <a:pt x="68" y="70"/>
                      <a:pt x="72" y="72"/>
                      <a:pt x="74" y="70"/>
                    </a:cubicBezTo>
                    <a:cubicBezTo>
                      <a:pt x="76" y="67"/>
                      <a:pt x="74" y="63"/>
                      <a:pt x="72" y="61"/>
                    </a:cubicBezTo>
                    <a:cubicBezTo>
                      <a:pt x="69" y="58"/>
                      <a:pt x="59" y="51"/>
                      <a:pt x="52" y="49"/>
                    </a:cubicBezTo>
                    <a:close/>
                  </a:path>
                </a:pathLst>
              </a:custGeom>
              <a:grpFill/>
              <a:ln>
                <a:noFill/>
              </a:ln>
            </p:spPr>
            <p:txBody>
              <a:bodyPr anchor="ctr"/>
              <a:lstStyle/>
              <a:p>
                <a:pPr algn="ctr"/>
                <a:endParaRPr/>
              </a:p>
            </p:txBody>
          </p:sp>
          <p:sp>
            <p:nvSpPr>
              <p:cNvPr id="197" name="îṥ1íḋè"/>
              <p:cNvSpPr/>
              <p:nvPr/>
            </p:nvSpPr>
            <p:spPr bwMode="auto">
              <a:xfrm>
                <a:off x="5830640" y="920868"/>
                <a:ext cx="98244" cy="83641"/>
              </a:xfrm>
              <a:custGeom>
                <a:avLst/>
                <a:gdLst>
                  <a:gd name="T0" fmla="*/ 43 w 70"/>
                  <a:gd name="T1" fmla="*/ 9 h 60"/>
                  <a:gd name="T2" fmla="*/ 45 w 70"/>
                  <a:gd name="T3" fmla="*/ 0 h 60"/>
                  <a:gd name="T4" fmla="*/ 62 w 70"/>
                  <a:gd name="T5" fmla="*/ 9 h 60"/>
                  <a:gd name="T6" fmla="*/ 69 w 70"/>
                  <a:gd name="T7" fmla="*/ 26 h 60"/>
                  <a:gd name="T8" fmla="*/ 66 w 70"/>
                  <a:gd name="T9" fmla="*/ 44 h 60"/>
                  <a:gd name="T10" fmla="*/ 54 w 70"/>
                  <a:gd name="T11" fmla="*/ 55 h 60"/>
                  <a:gd name="T12" fmla="*/ 36 w 70"/>
                  <a:gd name="T13" fmla="*/ 60 h 60"/>
                  <a:gd name="T14" fmla="*/ 18 w 70"/>
                  <a:gd name="T15" fmla="*/ 57 h 60"/>
                  <a:gd name="T16" fmla="*/ 5 w 70"/>
                  <a:gd name="T17" fmla="*/ 46 h 60"/>
                  <a:gd name="T18" fmla="*/ 0 w 70"/>
                  <a:gd name="T19" fmla="*/ 30 h 60"/>
                  <a:gd name="T20" fmla="*/ 4 w 70"/>
                  <a:gd name="T21" fmla="*/ 13 h 60"/>
                  <a:gd name="T22" fmla="*/ 18 w 70"/>
                  <a:gd name="T23" fmla="*/ 3 h 60"/>
                  <a:gd name="T24" fmla="*/ 20 w 70"/>
                  <a:gd name="T25" fmla="*/ 11 h 60"/>
                  <a:gd name="T26" fmla="*/ 10 w 70"/>
                  <a:gd name="T27" fmla="*/ 19 h 60"/>
                  <a:gd name="T28" fmla="*/ 8 w 70"/>
                  <a:gd name="T29" fmla="*/ 30 h 60"/>
                  <a:gd name="T30" fmla="*/ 12 w 70"/>
                  <a:gd name="T31" fmla="*/ 43 h 60"/>
                  <a:gd name="T32" fmla="*/ 23 w 70"/>
                  <a:gd name="T33" fmla="*/ 49 h 60"/>
                  <a:gd name="T34" fmla="*/ 36 w 70"/>
                  <a:gd name="T35" fmla="*/ 51 h 60"/>
                  <a:gd name="T36" fmla="*/ 50 w 70"/>
                  <a:gd name="T37" fmla="*/ 47 h 60"/>
                  <a:gd name="T38" fmla="*/ 59 w 70"/>
                  <a:gd name="T39" fmla="*/ 39 h 60"/>
                  <a:gd name="T40" fmla="*/ 62 w 70"/>
                  <a:gd name="T41" fmla="*/ 27 h 60"/>
                  <a:gd name="T42" fmla="*/ 56 w 70"/>
                  <a:gd name="T43" fmla="*/ 15 h 60"/>
                  <a:gd name="T44" fmla="*/ 43 w 70"/>
                  <a:gd name="T45" fmla="*/ 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60">
                    <a:moveTo>
                      <a:pt x="43" y="9"/>
                    </a:moveTo>
                    <a:cubicBezTo>
                      <a:pt x="45" y="0"/>
                      <a:pt x="45" y="0"/>
                      <a:pt x="45" y="0"/>
                    </a:cubicBezTo>
                    <a:cubicBezTo>
                      <a:pt x="52" y="1"/>
                      <a:pt x="58" y="4"/>
                      <a:pt x="62" y="9"/>
                    </a:cubicBezTo>
                    <a:cubicBezTo>
                      <a:pt x="66" y="13"/>
                      <a:pt x="69" y="19"/>
                      <a:pt x="69" y="26"/>
                    </a:cubicBezTo>
                    <a:cubicBezTo>
                      <a:pt x="70" y="33"/>
                      <a:pt x="69" y="39"/>
                      <a:pt x="66" y="44"/>
                    </a:cubicBezTo>
                    <a:cubicBezTo>
                      <a:pt x="63" y="48"/>
                      <a:pt x="59" y="52"/>
                      <a:pt x="54" y="55"/>
                    </a:cubicBezTo>
                    <a:cubicBezTo>
                      <a:pt x="49" y="58"/>
                      <a:pt x="43" y="59"/>
                      <a:pt x="36" y="60"/>
                    </a:cubicBezTo>
                    <a:cubicBezTo>
                      <a:pt x="29" y="60"/>
                      <a:pt x="23" y="59"/>
                      <a:pt x="18" y="57"/>
                    </a:cubicBezTo>
                    <a:cubicBezTo>
                      <a:pt x="12" y="55"/>
                      <a:pt x="8" y="51"/>
                      <a:pt x="5" y="46"/>
                    </a:cubicBezTo>
                    <a:cubicBezTo>
                      <a:pt x="2" y="42"/>
                      <a:pt x="1" y="36"/>
                      <a:pt x="0" y="30"/>
                    </a:cubicBezTo>
                    <a:cubicBezTo>
                      <a:pt x="0" y="24"/>
                      <a:pt x="1" y="18"/>
                      <a:pt x="4" y="13"/>
                    </a:cubicBezTo>
                    <a:cubicBezTo>
                      <a:pt x="7" y="8"/>
                      <a:pt x="12" y="5"/>
                      <a:pt x="18" y="3"/>
                    </a:cubicBezTo>
                    <a:cubicBezTo>
                      <a:pt x="20" y="11"/>
                      <a:pt x="20" y="11"/>
                      <a:pt x="20" y="11"/>
                    </a:cubicBezTo>
                    <a:cubicBezTo>
                      <a:pt x="16" y="13"/>
                      <a:pt x="12" y="16"/>
                      <a:pt x="10" y="19"/>
                    </a:cubicBezTo>
                    <a:cubicBezTo>
                      <a:pt x="8" y="22"/>
                      <a:pt x="7" y="26"/>
                      <a:pt x="8" y="30"/>
                    </a:cubicBezTo>
                    <a:cubicBezTo>
                      <a:pt x="8" y="35"/>
                      <a:pt x="10" y="39"/>
                      <a:pt x="12" y="43"/>
                    </a:cubicBezTo>
                    <a:cubicBezTo>
                      <a:pt x="15" y="46"/>
                      <a:pt x="18" y="48"/>
                      <a:pt x="23" y="49"/>
                    </a:cubicBezTo>
                    <a:cubicBezTo>
                      <a:pt x="27" y="50"/>
                      <a:pt x="31" y="51"/>
                      <a:pt x="36" y="51"/>
                    </a:cubicBezTo>
                    <a:cubicBezTo>
                      <a:pt x="41" y="50"/>
                      <a:pt x="46" y="49"/>
                      <a:pt x="50" y="47"/>
                    </a:cubicBezTo>
                    <a:cubicBezTo>
                      <a:pt x="54" y="45"/>
                      <a:pt x="57" y="42"/>
                      <a:pt x="59" y="39"/>
                    </a:cubicBezTo>
                    <a:cubicBezTo>
                      <a:pt x="61" y="35"/>
                      <a:pt x="62" y="31"/>
                      <a:pt x="62" y="27"/>
                    </a:cubicBezTo>
                    <a:cubicBezTo>
                      <a:pt x="61" y="22"/>
                      <a:pt x="60" y="18"/>
                      <a:pt x="56" y="15"/>
                    </a:cubicBezTo>
                    <a:cubicBezTo>
                      <a:pt x="53" y="12"/>
                      <a:pt x="49" y="10"/>
                      <a:pt x="43" y="9"/>
                    </a:cubicBezTo>
                    <a:close/>
                  </a:path>
                </a:pathLst>
              </a:custGeom>
              <a:grpFill/>
              <a:ln>
                <a:noFill/>
              </a:ln>
            </p:spPr>
            <p:txBody>
              <a:bodyPr anchor="ctr"/>
              <a:lstStyle/>
              <a:p>
                <a:pPr algn="ctr"/>
                <a:endParaRPr/>
              </a:p>
            </p:txBody>
          </p:sp>
          <p:sp>
            <p:nvSpPr>
              <p:cNvPr id="198" name="îṥļíďè"/>
              <p:cNvSpPr/>
              <p:nvPr/>
            </p:nvSpPr>
            <p:spPr bwMode="auto">
              <a:xfrm>
                <a:off x="5827985" y="819969"/>
                <a:ext cx="99572" cy="75673"/>
              </a:xfrm>
              <a:custGeom>
                <a:avLst/>
                <a:gdLst>
                  <a:gd name="T0" fmla="*/ 70 w 75"/>
                  <a:gd name="T1" fmla="*/ 57 h 57"/>
                  <a:gd name="T2" fmla="*/ 0 w 75"/>
                  <a:gd name="T3" fmla="*/ 51 h 57"/>
                  <a:gd name="T4" fmla="*/ 5 w 75"/>
                  <a:gd name="T5" fmla="*/ 0 h 57"/>
                  <a:gd name="T6" fmla="*/ 13 w 75"/>
                  <a:gd name="T7" fmla="*/ 0 h 57"/>
                  <a:gd name="T8" fmla="*/ 9 w 75"/>
                  <a:gd name="T9" fmla="*/ 42 h 57"/>
                  <a:gd name="T10" fmla="*/ 31 w 75"/>
                  <a:gd name="T11" fmla="*/ 43 h 57"/>
                  <a:gd name="T12" fmla="*/ 34 w 75"/>
                  <a:gd name="T13" fmla="*/ 6 h 57"/>
                  <a:gd name="T14" fmla="*/ 42 w 75"/>
                  <a:gd name="T15" fmla="*/ 6 h 57"/>
                  <a:gd name="T16" fmla="*/ 39 w 75"/>
                  <a:gd name="T17" fmla="*/ 44 h 57"/>
                  <a:gd name="T18" fmla="*/ 62 w 75"/>
                  <a:gd name="T19" fmla="*/ 47 h 57"/>
                  <a:gd name="T20" fmla="*/ 66 w 75"/>
                  <a:gd name="T21" fmla="*/ 3 h 57"/>
                  <a:gd name="T22" fmla="*/ 75 w 75"/>
                  <a:gd name="T23" fmla="*/ 5 h 57"/>
                  <a:gd name="T24" fmla="*/ 70 w 75"/>
                  <a:gd name="T25"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5" h="57">
                    <a:moveTo>
                      <a:pt x="70" y="57"/>
                    </a:moveTo>
                    <a:lnTo>
                      <a:pt x="0" y="51"/>
                    </a:lnTo>
                    <a:lnTo>
                      <a:pt x="5" y="0"/>
                    </a:lnTo>
                    <a:lnTo>
                      <a:pt x="13" y="0"/>
                    </a:lnTo>
                    <a:lnTo>
                      <a:pt x="9" y="42"/>
                    </a:lnTo>
                    <a:lnTo>
                      <a:pt x="31" y="43"/>
                    </a:lnTo>
                    <a:lnTo>
                      <a:pt x="34" y="6"/>
                    </a:lnTo>
                    <a:lnTo>
                      <a:pt x="42" y="6"/>
                    </a:lnTo>
                    <a:lnTo>
                      <a:pt x="39" y="44"/>
                    </a:lnTo>
                    <a:lnTo>
                      <a:pt x="62" y="47"/>
                    </a:lnTo>
                    <a:lnTo>
                      <a:pt x="66" y="3"/>
                    </a:lnTo>
                    <a:lnTo>
                      <a:pt x="75" y="5"/>
                    </a:lnTo>
                    <a:lnTo>
                      <a:pt x="70" y="57"/>
                    </a:lnTo>
                    <a:close/>
                  </a:path>
                </a:pathLst>
              </a:custGeom>
              <a:grpFill/>
              <a:ln>
                <a:noFill/>
              </a:ln>
            </p:spPr>
            <p:txBody>
              <a:bodyPr anchor="ctr"/>
              <a:lstStyle/>
              <a:p>
                <a:pPr algn="ctr"/>
                <a:endParaRPr/>
              </a:p>
            </p:txBody>
          </p:sp>
          <p:sp>
            <p:nvSpPr>
              <p:cNvPr id="199" name="iŝlíďê"/>
              <p:cNvSpPr/>
              <p:nvPr/>
            </p:nvSpPr>
            <p:spPr bwMode="auto">
              <a:xfrm>
                <a:off x="5838606" y="707121"/>
                <a:ext cx="106209" cy="95588"/>
              </a:xfrm>
              <a:custGeom>
                <a:avLst/>
                <a:gdLst>
                  <a:gd name="T0" fmla="*/ 67 w 80"/>
                  <a:gd name="T1" fmla="*/ 72 h 72"/>
                  <a:gd name="T2" fmla="*/ 0 w 80"/>
                  <a:gd name="T3" fmla="*/ 55 h 72"/>
                  <a:gd name="T4" fmla="*/ 2 w 80"/>
                  <a:gd name="T5" fmla="*/ 45 h 72"/>
                  <a:gd name="T6" fmla="*/ 64 w 80"/>
                  <a:gd name="T7" fmla="*/ 22 h 72"/>
                  <a:gd name="T8" fmla="*/ 10 w 80"/>
                  <a:gd name="T9" fmla="*/ 10 h 72"/>
                  <a:gd name="T10" fmla="*/ 12 w 80"/>
                  <a:gd name="T11" fmla="*/ 0 h 72"/>
                  <a:gd name="T12" fmla="*/ 80 w 80"/>
                  <a:gd name="T13" fmla="*/ 18 h 72"/>
                  <a:gd name="T14" fmla="*/ 78 w 80"/>
                  <a:gd name="T15" fmla="*/ 27 h 72"/>
                  <a:gd name="T16" fmla="*/ 15 w 80"/>
                  <a:gd name="T17" fmla="*/ 50 h 72"/>
                  <a:gd name="T18" fmla="*/ 70 w 80"/>
                  <a:gd name="T19" fmla="*/ 62 h 72"/>
                  <a:gd name="T20" fmla="*/ 67 w 80"/>
                  <a:gd name="T2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72">
                    <a:moveTo>
                      <a:pt x="67" y="72"/>
                    </a:moveTo>
                    <a:lnTo>
                      <a:pt x="0" y="55"/>
                    </a:lnTo>
                    <a:lnTo>
                      <a:pt x="2" y="45"/>
                    </a:lnTo>
                    <a:lnTo>
                      <a:pt x="64" y="22"/>
                    </a:lnTo>
                    <a:lnTo>
                      <a:pt x="10" y="10"/>
                    </a:lnTo>
                    <a:lnTo>
                      <a:pt x="12" y="0"/>
                    </a:lnTo>
                    <a:lnTo>
                      <a:pt x="80" y="18"/>
                    </a:lnTo>
                    <a:lnTo>
                      <a:pt x="78" y="27"/>
                    </a:lnTo>
                    <a:lnTo>
                      <a:pt x="15" y="50"/>
                    </a:lnTo>
                    <a:lnTo>
                      <a:pt x="70" y="62"/>
                    </a:lnTo>
                    <a:lnTo>
                      <a:pt x="67" y="72"/>
                    </a:lnTo>
                    <a:close/>
                  </a:path>
                </a:pathLst>
              </a:custGeom>
              <a:grpFill/>
              <a:ln>
                <a:noFill/>
              </a:ln>
            </p:spPr>
            <p:txBody>
              <a:bodyPr anchor="ctr"/>
              <a:lstStyle/>
              <a:p>
                <a:pPr algn="ctr"/>
                <a:endParaRPr/>
              </a:p>
            </p:txBody>
          </p:sp>
          <p:sp>
            <p:nvSpPr>
              <p:cNvPr id="200" name="î$ḷîďe"/>
              <p:cNvSpPr/>
              <p:nvPr/>
            </p:nvSpPr>
            <p:spPr bwMode="auto">
              <a:xfrm>
                <a:off x="5862502" y="606223"/>
                <a:ext cx="102228" cy="74347"/>
              </a:xfrm>
              <a:custGeom>
                <a:avLst/>
                <a:gdLst>
                  <a:gd name="T0" fmla="*/ 74 w 77"/>
                  <a:gd name="T1" fmla="*/ 56 h 56"/>
                  <a:gd name="T2" fmla="*/ 16 w 77"/>
                  <a:gd name="T3" fmla="*/ 33 h 56"/>
                  <a:gd name="T4" fmla="*/ 8 w 77"/>
                  <a:gd name="T5" fmla="*/ 54 h 56"/>
                  <a:gd name="T6" fmla="*/ 0 w 77"/>
                  <a:gd name="T7" fmla="*/ 51 h 56"/>
                  <a:gd name="T8" fmla="*/ 20 w 77"/>
                  <a:gd name="T9" fmla="*/ 0 h 56"/>
                  <a:gd name="T10" fmla="*/ 28 w 77"/>
                  <a:gd name="T11" fmla="*/ 3 h 56"/>
                  <a:gd name="T12" fmla="*/ 19 w 77"/>
                  <a:gd name="T13" fmla="*/ 25 h 56"/>
                  <a:gd name="T14" fmla="*/ 77 w 77"/>
                  <a:gd name="T15" fmla="*/ 48 h 56"/>
                  <a:gd name="T16" fmla="*/ 74 w 77"/>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7" h="56">
                    <a:moveTo>
                      <a:pt x="74" y="56"/>
                    </a:moveTo>
                    <a:lnTo>
                      <a:pt x="16" y="33"/>
                    </a:lnTo>
                    <a:lnTo>
                      <a:pt x="8" y="54"/>
                    </a:lnTo>
                    <a:lnTo>
                      <a:pt x="0" y="51"/>
                    </a:lnTo>
                    <a:lnTo>
                      <a:pt x="20" y="0"/>
                    </a:lnTo>
                    <a:lnTo>
                      <a:pt x="28" y="3"/>
                    </a:lnTo>
                    <a:lnTo>
                      <a:pt x="19" y="25"/>
                    </a:lnTo>
                    <a:lnTo>
                      <a:pt x="77" y="48"/>
                    </a:lnTo>
                    <a:lnTo>
                      <a:pt x="74" y="56"/>
                    </a:lnTo>
                    <a:close/>
                  </a:path>
                </a:pathLst>
              </a:custGeom>
              <a:grpFill/>
              <a:ln>
                <a:noFill/>
              </a:ln>
            </p:spPr>
            <p:txBody>
              <a:bodyPr anchor="ctr"/>
              <a:lstStyle/>
              <a:p>
                <a:pPr algn="ctr"/>
                <a:endParaRPr/>
              </a:p>
            </p:txBody>
          </p:sp>
          <p:sp>
            <p:nvSpPr>
              <p:cNvPr id="201" name="íšḷïḋè"/>
              <p:cNvSpPr/>
              <p:nvPr/>
            </p:nvSpPr>
            <p:spPr bwMode="auto">
              <a:xfrm>
                <a:off x="5902332" y="518602"/>
                <a:ext cx="122140" cy="102227"/>
              </a:xfrm>
              <a:custGeom>
                <a:avLst/>
                <a:gdLst>
                  <a:gd name="T0" fmla="*/ 58 w 88"/>
                  <a:gd name="T1" fmla="*/ 73 h 73"/>
                  <a:gd name="T2" fmla="*/ 0 w 88"/>
                  <a:gd name="T3" fmla="*/ 40 h 73"/>
                  <a:gd name="T4" fmla="*/ 15 w 88"/>
                  <a:gd name="T5" fmla="*/ 14 h 73"/>
                  <a:gd name="T6" fmla="*/ 23 w 88"/>
                  <a:gd name="T7" fmla="*/ 3 h 73"/>
                  <a:gd name="T8" fmla="*/ 33 w 88"/>
                  <a:gd name="T9" fmla="*/ 0 h 73"/>
                  <a:gd name="T10" fmla="*/ 43 w 88"/>
                  <a:gd name="T11" fmla="*/ 3 h 73"/>
                  <a:gd name="T12" fmla="*/ 51 w 88"/>
                  <a:gd name="T13" fmla="*/ 13 h 73"/>
                  <a:gd name="T14" fmla="*/ 49 w 88"/>
                  <a:gd name="T15" fmla="*/ 28 h 73"/>
                  <a:gd name="T16" fmla="*/ 55 w 88"/>
                  <a:gd name="T17" fmla="*/ 25 h 73"/>
                  <a:gd name="T18" fmla="*/ 66 w 88"/>
                  <a:gd name="T19" fmla="*/ 23 h 73"/>
                  <a:gd name="T20" fmla="*/ 88 w 88"/>
                  <a:gd name="T21" fmla="*/ 22 h 73"/>
                  <a:gd name="T22" fmla="*/ 82 w 88"/>
                  <a:gd name="T23" fmla="*/ 32 h 73"/>
                  <a:gd name="T24" fmla="*/ 66 w 88"/>
                  <a:gd name="T25" fmla="*/ 33 h 73"/>
                  <a:gd name="T26" fmla="*/ 54 w 88"/>
                  <a:gd name="T27" fmla="*/ 33 h 73"/>
                  <a:gd name="T28" fmla="*/ 48 w 88"/>
                  <a:gd name="T29" fmla="*/ 35 h 73"/>
                  <a:gd name="T30" fmla="*/ 45 w 88"/>
                  <a:gd name="T31" fmla="*/ 38 h 73"/>
                  <a:gd name="T32" fmla="*/ 42 w 88"/>
                  <a:gd name="T33" fmla="*/ 42 h 73"/>
                  <a:gd name="T34" fmla="*/ 37 w 88"/>
                  <a:gd name="T35" fmla="*/ 51 h 73"/>
                  <a:gd name="T36" fmla="*/ 63 w 88"/>
                  <a:gd name="T37" fmla="*/ 66 h 73"/>
                  <a:gd name="T38" fmla="*/ 58 w 88"/>
                  <a:gd name="T39" fmla="*/ 73 h 73"/>
                  <a:gd name="T40" fmla="*/ 30 w 88"/>
                  <a:gd name="T41" fmla="*/ 47 h 73"/>
                  <a:gd name="T42" fmla="*/ 40 w 88"/>
                  <a:gd name="T43" fmla="*/ 30 h 73"/>
                  <a:gd name="T44" fmla="*/ 43 w 88"/>
                  <a:gd name="T45" fmla="*/ 22 h 73"/>
                  <a:gd name="T46" fmla="*/ 43 w 88"/>
                  <a:gd name="T47" fmla="*/ 15 h 73"/>
                  <a:gd name="T48" fmla="*/ 38 w 88"/>
                  <a:gd name="T49" fmla="*/ 11 h 73"/>
                  <a:gd name="T50" fmla="*/ 30 w 88"/>
                  <a:gd name="T51" fmla="*/ 10 h 73"/>
                  <a:gd name="T52" fmla="*/ 22 w 88"/>
                  <a:gd name="T53" fmla="*/ 17 h 73"/>
                  <a:gd name="T54" fmla="*/ 11 w 88"/>
                  <a:gd name="T55" fmla="*/ 36 h 73"/>
                  <a:gd name="T56" fmla="*/ 30 w 88"/>
                  <a:gd name="T57" fmla="*/ 47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8" h="73">
                    <a:moveTo>
                      <a:pt x="58" y="73"/>
                    </a:moveTo>
                    <a:cubicBezTo>
                      <a:pt x="0" y="40"/>
                      <a:pt x="0" y="40"/>
                      <a:pt x="0" y="40"/>
                    </a:cubicBezTo>
                    <a:cubicBezTo>
                      <a:pt x="15" y="14"/>
                      <a:pt x="15" y="14"/>
                      <a:pt x="15" y="14"/>
                    </a:cubicBezTo>
                    <a:cubicBezTo>
                      <a:pt x="18" y="9"/>
                      <a:pt x="21" y="5"/>
                      <a:pt x="23" y="3"/>
                    </a:cubicBezTo>
                    <a:cubicBezTo>
                      <a:pt x="26" y="1"/>
                      <a:pt x="29" y="0"/>
                      <a:pt x="33" y="0"/>
                    </a:cubicBezTo>
                    <a:cubicBezTo>
                      <a:pt x="36" y="0"/>
                      <a:pt x="40" y="1"/>
                      <a:pt x="43" y="3"/>
                    </a:cubicBezTo>
                    <a:cubicBezTo>
                      <a:pt x="47" y="5"/>
                      <a:pt x="50" y="8"/>
                      <a:pt x="51" y="13"/>
                    </a:cubicBezTo>
                    <a:cubicBezTo>
                      <a:pt x="52" y="17"/>
                      <a:pt x="52" y="22"/>
                      <a:pt x="49" y="28"/>
                    </a:cubicBezTo>
                    <a:cubicBezTo>
                      <a:pt x="51" y="27"/>
                      <a:pt x="53" y="26"/>
                      <a:pt x="55" y="25"/>
                    </a:cubicBezTo>
                    <a:cubicBezTo>
                      <a:pt x="58" y="24"/>
                      <a:pt x="62" y="23"/>
                      <a:pt x="66" y="23"/>
                    </a:cubicBezTo>
                    <a:cubicBezTo>
                      <a:pt x="88" y="22"/>
                      <a:pt x="88" y="22"/>
                      <a:pt x="88" y="22"/>
                    </a:cubicBezTo>
                    <a:cubicBezTo>
                      <a:pt x="82" y="32"/>
                      <a:pt x="82" y="32"/>
                      <a:pt x="82" y="32"/>
                    </a:cubicBezTo>
                    <a:cubicBezTo>
                      <a:pt x="66" y="33"/>
                      <a:pt x="66" y="33"/>
                      <a:pt x="66" y="33"/>
                    </a:cubicBezTo>
                    <a:cubicBezTo>
                      <a:pt x="61" y="33"/>
                      <a:pt x="57" y="33"/>
                      <a:pt x="54" y="33"/>
                    </a:cubicBezTo>
                    <a:cubicBezTo>
                      <a:pt x="52" y="34"/>
                      <a:pt x="50" y="34"/>
                      <a:pt x="48" y="35"/>
                    </a:cubicBezTo>
                    <a:cubicBezTo>
                      <a:pt x="47" y="36"/>
                      <a:pt x="46" y="37"/>
                      <a:pt x="45" y="38"/>
                    </a:cubicBezTo>
                    <a:cubicBezTo>
                      <a:pt x="44" y="38"/>
                      <a:pt x="43" y="40"/>
                      <a:pt x="42" y="42"/>
                    </a:cubicBezTo>
                    <a:cubicBezTo>
                      <a:pt x="37" y="51"/>
                      <a:pt x="37" y="51"/>
                      <a:pt x="37" y="51"/>
                    </a:cubicBezTo>
                    <a:cubicBezTo>
                      <a:pt x="63" y="66"/>
                      <a:pt x="63" y="66"/>
                      <a:pt x="63" y="66"/>
                    </a:cubicBezTo>
                    <a:cubicBezTo>
                      <a:pt x="58" y="73"/>
                      <a:pt x="58" y="73"/>
                      <a:pt x="58" y="73"/>
                    </a:cubicBezTo>
                    <a:close/>
                    <a:moveTo>
                      <a:pt x="30" y="47"/>
                    </a:moveTo>
                    <a:cubicBezTo>
                      <a:pt x="40" y="30"/>
                      <a:pt x="40" y="30"/>
                      <a:pt x="40" y="30"/>
                    </a:cubicBezTo>
                    <a:cubicBezTo>
                      <a:pt x="42" y="27"/>
                      <a:pt x="43" y="24"/>
                      <a:pt x="43" y="22"/>
                    </a:cubicBezTo>
                    <a:cubicBezTo>
                      <a:pt x="44" y="19"/>
                      <a:pt x="44" y="17"/>
                      <a:pt x="43" y="15"/>
                    </a:cubicBezTo>
                    <a:cubicBezTo>
                      <a:pt x="42" y="13"/>
                      <a:pt x="40" y="12"/>
                      <a:pt x="38" y="11"/>
                    </a:cubicBezTo>
                    <a:cubicBezTo>
                      <a:pt x="35" y="9"/>
                      <a:pt x="33" y="9"/>
                      <a:pt x="30" y="10"/>
                    </a:cubicBezTo>
                    <a:cubicBezTo>
                      <a:pt x="27" y="11"/>
                      <a:pt x="24" y="13"/>
                      <a:pt x="22" y="17"/>
                    </a:cubicBezTo>
                    <a:cubicBezTo>
                      <a:pt x="11" y="36"/>
                      <a:pt x="11" y="36"/>
                      <a:pt x="11" y="36"/>
                    </a:cubicBezTo>
                    <a:lnTo>
                      <a:pt x="30" y="47"/>
                    </a:lnTo>
                    <a:close/>
                  </a:path>
                </a:pathLst>
              </a:custGeom>
              <a:grpFill/>
              <a:ln>
                <a:noFill/>
              </a:ln>
            </p:spPr>
            <p:txBody>
              <a:bodyPr anchor="ctr"/>
              <a:lstStyle/>
              <a:p>
                <a:pPr algn="ctr"/>
                <a:endParaRPr/>
              </a:p>
            </p:txBody>
          </p:sp>
          <p:sp>
            <p:nvSpPr>
              <p:cNvPr id="202" name="ïSľiḋè"/>
              <p:cNvSpPr/>
              <p:nvPr/>
            </p:nvSpPr>
            <p:spPr bwMode="auto">
              <a:xfrm>
                <a:off x="5978006" y="445582"/>
                <a:ext cx="103554" cy="95588"/>
              </a:xfrm>
              <a:custGeom>
                <a:avLst/>
                <a:gdLst>
                  <a:gd name="T0" fmla="*/ 36 w 75"/>
                  <a:gd name="T1" fmla="*/ 69 h 69"/>
                  <a:gd name="T2" fmla="*/ 0 w 75"/>
                  <a:gd name="T3" fmla="*/ 7 h 69"/>
                  <a:gd name="T4" fmla="*/ 6 w 75"/>
                  <a:gd name="T5" fmla="*/ 0 h 69"/>
                  <a:gd name="T6" fmla="*/ 75 w 75"/>
                  <a:gd name="T7" fmla="*/ 20 h 69"/>
                  <a:gd name="T8" fmla="*/ 69 w 75"/>
                  <a:gd name="T9" fmla="*/ 28 h 69"/>
                  <a:gd name="T10" fmla="*/ 48 w 75"/>
                  <a:gd name="T11" fmla="*/ 22 h 69"/>
                  <a:gd name="T12" fmla="*/ 31 w 75"/>
                  <a:gd name="T13" fmla="*/ 43 h 69"/>
                  <a:gd name="T14" fmla="*/ 42 w 75"/>
                  <a:gd name="T15" fmla="*/ 62 h 69"/>
                  <a:gd name="T16" fmla="*/ 36 w 75"/>
                  <a:gd name="T17" fmla="*/ 69 h 69"/>
                  <a:gd name="T18" fmla="*/ 27 w 75"/>
                  <a:gd name="T19" fmla="*/ 37 h 69"/>
                  <a:gd name="T20" fmla="*/ 41 w 75"/>
                  <a:gd name="T21" fmla="*/ 19 h 69"/>
                  <a:gd name="T22" fmla="*/ 22 w 75"/>
                  <a:gd name="T23" fmla="*/ 13 h 69"/>
                  <a:gd name="T24" fmla="*/ 8 w 75"/>
                  <a:gd name="T25" fmla="*/ 8 h 69"/>
                  <a:gd name="T26" fmla="*/ 16 w 75"/>
                  <a:gd name="T27" fmla="*/ 19 h 69"/>
                  <a:gd name="T28" fmla="*/ 27 w 75"/>
                  <a:gd name="T29" fmla="*/ 3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5" h="69">
                    <a:moveTo>
                      <a:pt x="36" y="69"/>
                    </a:moveTo>
                    <a:cubicBezTo>
                      <a:pt x="0" y="7"/>
                      <a:pt x="0" y="7"/>
                      <a:pt x="0" y="7"/>
                    </a:cubicBezTo>
                    <a:cubicBezTo>
                      <a:pt x="6" y="0"/>
                      <a:pt x="6" y="0"/>
                      <a:pt x="6" y="0"/>
                    </a:cubicBezTo>
                    <a:cubicBezTo>
                      <a:pt x="75" y="20"/>
                      <a:pt x="75" y="20"/>
                      <a:pt x="75" y="20"/>
                    </a:cubicBezTo>
                    <a:cubicBezTo>
                      <a:pt x="69" y="28"/>
                      <a:pt x="69" y="28"/>
                      <a:pt x="69" y="28"/>
                    </a:cubicBezTo>
                    <a:cubicBezTo>
                      <a:pt x="48" y="22"/>
                      <a:pt x="48" y="22"/>
                      <a:pt x="48" y="22"/>
                    </a:cubicBezTo>
                    <a:cubicBezTo>
                      <a:pt x="31" y="43"/>
                      <a:pt x="31" y="43"/>
                      <a:pt x="31" y="43"/>
                    </a:cubicBezTo>
                    <a:cubicBezTo>
                      <a:pt x="42" y="62"/>
                      <a:pt x="42" y="62"/>
                      <a:pt x="42" y="62"/>
                    </a:cubicBezTo>
                    <a:cubicBezTo>
                      <a:pt x="36" y="69"/>
                      <a:pt x="36" y="69"/>
                      <a:pt x="36" y="69"/>
                    </a:cubicBezTo>
                    <a:close/>
                    <a:moveTo>
                      <a:pt x="27" y="37"/>
                    </a:moveTo>
                    <a:cubicBezTo>
                      <a:pt x="41" y="19"/>
                      <a:pt x="41" y="19"/>
                      <a:pt x="41" y="19"/>
                    </a:cubicBezTo>
                    <a:cubicBezTo>
                      <a:pt x="22" y="13"/>
                      <a:pt x="22" y="13"/>
                      <a:pt x="22" y="13"/>
                    </a:cubicBezTo>
                    <a:cubicBezTo>
                      <a:pt x="16" y="11"/>
                      <a:pt x="12" y="9"/>
                      <a:pt x="8" y="8"/>
                    </a:cubicBezTo>
                    <a:cubicBezTo>
                      <a:pt x="11" y="11"/>
                      <a:pt x="14" y="15"/>
                      <a:pt x="16" y="19"/>
                    </a:cubicBezTo>
                    <a:lnTo>
                      <a:pt x="27" y="37"/>
                    </a:lnTo>
                    <a:close/>
                  </a:path>
                </a:pathLst>
              </a:custGeom>
              <a:grpFill/>
              <a:ln>
                <a:noFill/>
              </a:ln>
            </p:spPr>
            <p:txBody>
              <a:bodyPr anchor="ctr"/>
              <a:lstStyle/>
              <a:p>
                <a:pPr algn="ctr"/>
                <a:endParaRPr/>
              </a:p>
            </p:txBody>
          </p:sp>
          <p:sp>
            <p:nvSpPr>
              <p:cNvPr id="203" name="îṥliḓè"/>
              <p:cNvSpPr/>
              <p:nvPr/>
            </p:nvSpPr>
            <p:spPr bwMode="auto">
              <a:xfrm>
                <a:off x="6029783" y="383184"/>
                <a:ext cx="106209" cy="77002"/>
              </a:xfrm>
              <a:custGeom>
                <a:avLst/>
                <a:gdLst>
                  <a:gd name="T0" fmla="*/ 48 w 80"/>
                  <a:gd name="T1" fmla="*/ 58 h 58"/>
                  <a:gd name="T2" fmla="*/ 0 w 80"/>
                  <a:gd name="T3" fmla="*/ 7 h 58"/>
                  <a:gd name="T4" fmla="*/ 7 w 80"/>
                  <a:gd name="T5" fmla="*/ 0 h 58"/>
                  <a:gd name="T6" fmla="*/ 49 w 80"/>
                  <a:gd name="T7" fmla="*/ 46 h 58"/>
                  <a:gd name="T8" fmla="*/ 74 w 80"/>
                  <a:gd name="T9" fmla="*/ 23 h 58"/>
                  <a:gd name="T10" fmla="*/ 80 w 80"/>
                  <a:gd name="T11" fmla="*/ 29 h 58"/>
                  <a:gd name="T12" fmla="*/ 48 w 8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80" h="58">
                    <a:moveTo>
                      <a:pt x="48" y="58"/>
                    </a:moveTo>
                    <a:lnTo>
                      <a:pt x="0" y="7"/>
                    </a:lnTo>
                    <a:lnTo>
                      <a:pt x="7" y="0"/>
                    </a:lnTo>
                    <a:lnTo>
                      <a:pt x="49" y="46"/>
                    </a:lnTo>
                    <a:lnTo>
                      <a:pt x="74" y="23"/>
                    </a:lnTo>
                    <a:lnTo>
                      <a:pt x="80" y="29"/>
                    </a:lnTo>
                    <a:lnTo>
                      <a:pt x="48" y="58"/>
                    </a:lnTo>
                    <a:close/>
                  </a:path>
                </a:pathLst>
              </a:custGeom>
              <a:grpFill/>
              <a:ln>
                <a:noFill/>
              </a:ln>
            </p:spPr>
            <p:txBody>
              <a:bodyPr anchor="ctr"/>
              <a:lstStyle/>
              <a:p>
                <a:pPr algn="ctr"/>
                <a:endParaRPr/>
              </a:p>
            </p:txBody>
          </p:sp>
          <p:sp>
            <p:nvSpPr>
              <p:cNvPr id="204" name="íšļîďe"/>
              <p:cNvSpPr/>
              <p:nvPr/>
            </p:nvSpPr>
            <p:spPr bwMode="auto">
              <a:xfrm>
                <a:off x="6170509" y="258389"/>
                <a:ext cx="88952" cy="95588"/>
              </a:xfrm>
              <a:custGeom>
                <a:avLst/>
                <a:gdLst>
                  <a:gd name="T0" fmla="*/ 13 w 64"/>
                  <a:gd name="T1" fmla="*/ 58 h 69"/>
                  <a:gd name="T2" fmla="*/ 20 w 64"/>
                  <a:gd name="T3" fmla="*/ 53 h 69"/>
                  <a:gd name="T4" fmla="*/ 27 w 64"/>
                  <a:gd name="T5" fmla="*/ 59 h 69"/>
                  <a:gd name="T6" fmla="*/ 35 w 64"/>
                  <a:gd name="T7" fmla="*/ 60 h 69"/>
                  <a:gd name="T8" fmla="*/ 45 w 64"/>
                  <a:gd name="T9" fmla="*/ 57 h 69"/>
                  <a:gd name="T10" fmla="*/ 52 w 64"/>
                  <a:gd name="T11" fmla="*/ 51 h 69"/>
                  <a:gd name="T12" fmla="*/ 55 w 64"/>
                  <a:gd name="T13" fmla="*/ 45 h 69"/>
                  <a:gd name="T14" fmla="*/ 54 w 64"/>
                  <a:gd name="T15" fmla="*/ 39 h 69"/>
                  <a:gd name="T16" fmla="*/ 50 w 64"/>
                  <a:gd name="T17" fmla="*/ 35 h 69"/>
                  <a:gd name="T18" fmla="*/ 43 w 64"/>
                  <a:gd name="T19" fmla="*/ 35 h 69"/>
                  <a:gd name="T20" fmla="*/ 31 w 64"/>
                  <a:gd name="T21" fmla="*/ 38 h 69"/>
                  <a:gd name="T22" fmla="*/ 17 w 64"/>
                  <a:gd name="T23" fmla="*/ 40 h 69"/>
                  <a:gd name="T24" fmla="*/ 8 w 64"/>
                  <a:gd name="T25" fmla="*/ 38 h 69"/>
                  <a:gd name="T26" fmla="*/ 2 w 64"/>
                  <a:gd name="T27" fmla="*/ 32 h 69"/>
                  <a:gd name="T28" fmla="*/ 0 w 64"/>
                  <a:gd name="T29" fmla="*/ 22 h 69"/>
                  <a:gd name="T30" fmla="*/ 4 w 64"/>
                  <a:gd name="T31" fmla="*/ 12 h 69"/>
                  <a:gd name="T32" fmla="*/ 14 w 64"/>
                  <a:gd name="T33" fmla="*/ 4 h 69"/>
                  <a:gd name="T34" fmla="*/ 26 w 64"/>
                  <a:gd name="T35" fmla="*/ 0 h 69"/>
                  <a:gd name="T36" fmla="*/ 37 w 64"/>
                  <a:gd name="T37" fmla="*/ 2 h 69"/>
                  <a:gd name="T38" fmla="*/ 45 w 64"/>
                  <a:gd name="T39" fmla="*/ 10 h 69"/>
                  <a:gd name="T40" fmla="*/ 38 w 64"/>
                  <a:gd name="T41" fmla="*/ 14 h 69"/>
                  <a:gd name="T42" fmla="*/ 29 w 64"/>
                  <a:gd name="T43" fmla="*/ 8 h 69"/>
                  <a:gd name="T44" fmla="*/ 18 w 64"/>
                  <a:gd name="T45" fmla="*/ 11 h 69"/>
                  <a:gd name="T46" fmla="*/ 9 w 64"/>
                  <a:gd name="T47" fmla="*/ 19 h 69"/>
                  <a:gd name="T48" fmla="*/ 9 w 64"/>
                  <a:gd name="T49" fmla="*/ 27 h 69"/>
                  <a:gd name="T50" fmla="*/ 14 w 64"/>
                  <a:gd name="T51" fmla="*/ 31 h 69"/>
                  <a:gd name="T52" fmla="*/ 28 w 64"/>
                  <a:gd name="T53" fmla="*/ 29 h 69"/>
                  <a:gd name="T54" fmla="*/ 43 w 64"/>
                  <a:gd name="T55" fmla="*/ 26 h 69"/>
                  <a:gd name="T56" fmla="*/ 54 w 64"/>
                  <a:gd name="T57" fmla="*/ 27 h 69"/>
                  <a:gd name="T58" fmla="*/ 61 w 64"/>
                  <a:gd name="T59" fmla="*/ 34 h 69"/>
                  <a:gd name="T60" fmla="*/ 63 w 64"/>
                  <a:gd name="T61" fmla="*/ 45 h 69"/>
                  <a:gd name="T62" fmla="*/ 59 w 64"/>
                  <a:gd name="T63" fmla="*/ 55 h 69"/>
                  <a:gd name="T64" fmla="*/ 49 w 64"/>
                  <a:gd name="T65" fmla="*/ 64 h 69"/>
                  <a:gd name="T66" fmla="*/ 35 w 64"/>
                  <a:gd name="T67" fmla="*/ 69 h 69"/>
                  <a:gd name="T68" fmla="*/ 22 w 64"/>
                  <a:gd name="T69" fmla="*/ 67 h 69"/>
                  <a:gd name="T70" fmla="*/ 13 w 64"/>
                  <a:gd name="T71" fmla="*/ 5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4" h="69">
                    <a:moveTo>
                      <a:pt x="13" y="58"/>
                    </a:moveTo>
                    <a:cubicBezTo>
                      <a:pt x="20" y="53"/>
                      <a:pt x="20" y="53"/>
                      <a:pt x="20" y="53"/>
                    </a:cubicBezTo>
                    <a:cubicBezTo>
                      <a:pt x="22" y="56"/>
                      <a:pt x="24" y="58"/>
                      <a:pt x="27" y="59"/>
                    </a:cubicBezTo>
                    <a:cubicBezTo>
                      <a:pt x="29" y="60"/>
                      <a:pt x="32" y="61"/>
                      <a:pt x="35" y="60"/>
                    </a:cubicBezTo>
                    <a:cubicBezTo>
                      <a:pt x="38" y="60"/>
                      <a:pt x="42" y="59"/>
                      <a:pt x="45" y="57"/>
                    </a:cubicBezTo>
                    <a:cubicBezTo>
                      <a:pt x="48" y="55"/>
                      <a:pt x="50" y="54"/>
                      <a:pt x="52" y="51"/>
                    </a:cubicBezTo>
                    <a:cubicBezTo>
                      <a:pt x="54" y="49"/>
                      <a:pt x="55" y="47"/>
                      <a:pt x="55" y="45"/>
                    </a:cubicBezTo>
                    <a:cubicBezTo>
                      <a:pt x="55" y="43"/>
                      <a:pt x="55" y="41"/>
                      <a:pt x="54" y="39"/>
                    </a:cubicBezTo>
                    <a:cubicBezTo>
                      <a:pt x="53" y="37"/>
                      <a:pt x="52" y="36"/>
                      <a:pt x="50" y="35"/>
                    </a:cubicBezTo>
                    <a:cubicBezTo>
                      <a:pt x="48" y="34"/>
                      <a:pt x="46" y="34"/>
                      <a:pt x="43" y="35"/>
                    </a:cubicBezTo>
                    <a:cubicBezTo>
                      <a:pt x="41" y="35"/>
                      <a:pt x="37" y="36"/>
                      <a:pt x="31" y="38"/>
                    </a:cubicBezTo>
                    <a:cubicBezTo>
                      <a:pt x="24" y="39"/>
                      <a:pt x="20" y="40"/>
                      <a:pt x="17" y="40"/>
                    </a:cubicBezTo>
                    <a:cubicBezTo>
                      <a:pt x="14" y="40"/>
                      <a:pt x="11" y="40"/>
                      <a:pt x="8" y="38"/>
                    </a:cubicBezTo>
                    <a:cubicBezTo>
                      <a:pt x="5" y="37"/>
                      <a:pt x="3" y="35"/>
                      <a:pt x="2" y="32"/>
                    </a:cubicBezTo>
                    <a:cubicBezTo>
                      <a:pt x="0" y="29"/>
                      <a:pt x="0" y="26"/>
                      <a:pt x="0" y="22"/>
                    </a:cubicBezTo>
                    <a:cubicBezTo>
                      <a:pt x="0" y="19"/>
                      <a:pt x="1" y="16"/>
                      <a:pt x="4" y="12"/>
                    </a:cubicBezTo>
                    <a:cubicBezTo>
                      <a:pt x="6" y="9"/>
                      <a:pt x="10" y="7"/>
                      <a:pt x="14" y="4"/>
                    </a:cubicBezTo>
                    <a:cubicBezTo>
                      <a:pt x="18" y="2"/>
                      <a:pt x="22" y="1"/>
                      <a:pt x="26" y="0"/>
                    </a:cubicBezTo>
                    <a:cubicBezTo>
                      <a:pt x="30" y="0"/>
                      <a:pt x="34" y="0"/>
                      <a:pt x="37" y="2"/>
                    </a:cubicBezTo>
                    <a:cubicBezTo>
                      <a:pt x="41" y="4"/>
                      <a:pt x="43" y="6"/>
                      <a:pt x="45" y="10"/>
                    </a:cubicBezTo>
                    <a:cubicBezTo>
                      <a:pt x="38" y="14"/>
                      <a:pt x="38" y="14"/>
                      <a:pt x="38" y="14"/>
                    </a:cubicBezTo>
                    <a:cubicBezTo>
                      <a:pt x="36" y="11"/>
                      <a:pt x="33" y="9"/>
                      <a:pt x="29" y="8"/>
                    </a:cubicBezTo>
                    <a:cubicBezTo>
                      <a:pt x="26" y="8"/>
                      <a:pt x="22" y="9"/>
                      <a:pt x="18" y="11"/>
                    </a:cubicBezTo>
                    <a:cubicBezTo>
                      <a:pt x="13" y="14"/>
                      <a:pt x="10" y="16"/>
                      <a:pt x="9" y="19"/>
                    </a:cubicBezTo>
                    <a:cubicBezTo>
                      <a:pt x="8" y="22"/>
                      <a:pt x="8" y="25"/>
                      <a:pt x="9" y="27"/>
                    </a:cubicBezTo>
                    <a:cubicBezTo>
                      <a:pt x="10" y="29"/>
                      <a:pt x="12" y="31"/>
                      <a:pt x="14" y="31"/>
                    </a:cubicBezTo>
                    <a:cubicBezTo>
                      <a:pt x="16" y="32"/>
                      <a:pt x="21" y="31"/>
                      <a:pt x="28" y="29"/>
                    </a:cubicBezTo>
                    <a:cubicBezTo>
                      <a:pt x="35" y="27"/>
                      <a:pt x="40" y="26"/>
                      <a:pt x="43" y="26"/>
                    </a:cubicBezTo>
                    <a:cubicBezTo>
                      <a:pt x="47" y="25"/>
                      <a:pt x="51" y="26"/>
                      <a:pt x="54" y="27"/>
                    </a:cubicBezTo>
                    <a:cubicBezTo>
                      <a:pt x="57" y="29"/>
                      <a:pt x="59" y="31"/>
                      <a:pt x="61" y="34"/>
                    </a:cubicBezTo>
                    <a:cubicBezTo>
                      <a:pt x="63" y="37"/>
                      <a:pt x="64" y="41"/>
                      <a:pt x="63" y="45"/>
                    </a:cubicBezTo>
                    <a:cubicBezTo>
                      <a:pt x="63" y="48"/>
                      <a:pt x="62" y="52"/>
                      <a:pt x="59" y="55"/>
                    </a:cubicBezTo>
                    <a:cubicBezTo>
                      <a:pt x="57" y="59"/>
                      <a:pt x="53" y="62"/>
                      <a:pt x="49" y="64"/>
                    </a:cubicBezTo>
                    <a:cubicBezTo>
                      <a:pt x="44" y="67"/>
                      <a:pt x="39" y="68"/>
                      <a:pt x="35" y="69"/>
                    </a:cubicBezTo>
                    <a:cubicBezTo>
                      <a:pt x="30" y="69"/>
                      <a:pt x="26" y="69"/>
                      <a:pt x="22" y="67"/>
                    </a:cubicBezTo>
                    <a:cubicBezTo>
                      <a:pt x="19" y="65"/>
                      <a:pt x="16" y="62"/>
                      <a:pt x="13" y="58"/>
                    </a:cubicBezTo>
                    <a:close/>
                  </a:path>
                </a:pathLst>
              </a:custGeom>
              <a:grpFill/>
              <a:ln>
                <a:noFill/>
              </a:ln>
            </p:spPr>
            <p:txBody>
              <a:bodyPr anchor="ctr"/>
              <a:lstStyle/>
              <a:p>
                <a:pPr algn="ctr"/>
                <a:endParaRPr/>
              </a:p>
            </p:txBody>
          </p:sp>
          <p:sp>
            <p:nvSpPr>
              <p:cNvPr id="205" name="íṧḻïḓê"/>
              <p:cNvSpPr/>
              <p:nvPr/>
            </p:nvSpPr>
            <p:spPr bwMode="auto">
              <a:xfrm>
                <a:off x="6264771" y="210596"/>
                <a:ext cx="92933" cy="98243"/>
              </a:xfrm>
              <a:custGeom>
                <a:avLst/>
                <a:gdLst>
                  <a:gd name="T0" fmla="*/ 5 w 67"/>
                  <a:gd name="T1" fmla="*/ 47 h 70"/>
                  <a:gd name="T2" fmla="*/ 4 w 67"/>
                  <a:gd name="T3" fmla="*/ 19 h 70"/>
                  <a:gd name="T4" fmla="*/ 22 w 67"/>
                  <a:gd name="T5" fmla="*/ 2 h 70"/>
                  <a:gd name="T6" fmla="*/ 39 w 67"/>
                  <a:gd name="T7" fmla="*/ 1 h 70"/>
                  <a:gd name="T8" fmla="*/ 54 w 67"/>
                  <a:gd name="T9" fmla="*/ 8 h 70"/>
                  <a:gd name="T10" fmla="*/ 64 w 67"/>
                  <a:gd name="T11" fmla="*/ 23 h 70"/>
                  <a:gd name="T12" fmla="*/ 67 w 67"/>
                  <a:gd name="T13" fmla="*/ 42 h 70"/>
                  <a:gd name="T14" fmla="*/ 60 w 67"/>
                  <a:gd name="T15" fmla="*/ 57 h 70"/>
                  <a:gd name="T16" fmla="*/ 47 w 67"/>
                  <a:gd name="T17" fmla="*/ 67 h 70"/>
                  <a:gd name="T18" fmla="*/ 29 w 67"/>
                  <a:gd name="T19" fmla="*/ 69 h 70"/>
                  <a:gd name="T20" fmla="*/ 14 w 67"/>
                  <a:gd name="T21" fmla="*/ 61 h 70"/>
                  <a:gd name="T22" fmla="*/ 5 w 67"/>
                  <a:gd name="T23" fmla="*/ 47 h 70"/>
                  <a:gd name="T24" fmla="*/ 13 w 67"/>
                  <a:gd name="T25" fmla="*/ 44 h 70"/>
                  <a:gd name="T26" fmla="*/ 26 w 67"/>
                  <a:gd name="T27" fmla="*/ 59 h 70"/>
                  <a:gd name="T28" fmla="*/ 44 w 67"/>
                  <a:gd name="T29" fmla="*/ 60 h 70"/>
                  <a:gd name="T30" fmla="*/ 57 w 67"/>
                  <a:gd name="T31" fmla="*/ 47 h 70"/>
                  <a:gd name="T32" fmla="*/ 56 w 67"/>
                  <a:gd name="T33" fmla="*/ 27 h 70"/>
                  <a:gd name="T34" fmla="*/ 48 w 67"/>
                  <a:gd name="T35" fmla="*/ 14 h 70"/>
                  <a:gd name="T36" fmla="*/ 37 w 67"/>
                  <a:gd name="T37" fmla="*/ 8 h 70"/>
                  <a:gd name="T38" fmla="*/ 25 w 67"/>
                  <a:gd name="T39" fmla="*/ 9 h 70"/>
                  <a:gd name="T40" fmla="*/ 12 w 67"/>
                  <a:gd name="T41" fmla="*/ 21 h 70"/>
                  <a:gd name="T42" fmla="*/ 13 w 67"/>
                  <a:gd name="T43" fmla="*/ 4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7" h="70">
                    <a:moveTo>
                      <a:pt x="5" y="47"/>
                    </a:moveTo>
                    <a:cubicBezTo>
                      <a:pt x="1" y="37"/>
                      <a:pt x="0" y="27"/>
                      <a:pt x="4" y="19"/>
                    </a:cubicBezTo>
                    <a:cubicBezTo>
                      <a:pt x="7" y="11"/>
                      <a:pt x="13" y="6"/>
                      <a:pt x="22" y="2"/>
                    </a:cubicBezTo>
                    <a:cubicBezTo>
                      <a:pt x="28" y="0"/>
                      <a:pt x="33" y="0"/>
                      <a:pt x="39" y="1"/>
                    </a:cubicBezTo>
                    <a:cubicBezTo>
                      <a:pt x="45" y="1"/>
                      <a:pt x="50" y="4"/>
                      <a:pt x="54" y="8"/>
                    </a:cubicBezTo>
                    <a:cubicBezTo>
                      <a:pt x="58" y="12"/>
                      <a:pt x="62" y="17"/>
                      <a:pt x="64" y="23"/>
                    </a:cubicBezTo>
                    <a:cubicBezTo>
                      <a:pt x="67" y="30"/>
                      <a:pt x="67" y="36"/>
                      <a:pt x="67" y="42"/>
                    </a:cubicBezTo>
                    <a:cubicBezTo>
                      <a:pt x="66" y="48"/>
                      <a:pt x="64" y="53"/>
                      <a:pt x="60" y="57"/>
                    </a:cubicBezTo>
                    <a:cubicBezTo>
                      <a:pt x="57" y="62"/>
                      <a:pt x="52" y="65"/>
                      <a:pt x="47" y="67"/>
                    </a:cubicBezTo>
                    <a:cubicBezTo>
                      <a:pt x="41" y="69"/>
                      <a:pt x="35" y="70"/>
                      <a:pt x="29" y="69"/>
                    </a:cubicBezTo>
                    <a:cubicBezTo>
                      <a:pt x="24" y="68"/>
                      <a:pt x="19" y="65"/>
                      <a:pt x="14" y="61"/>
                    </a:cubicBezTo>
                    <a:cubicBezTo>
                      <a:pt x="10" y="57"/>
                      <a:pt x="7" y="52"/>
                      <a:pt x="5" y="47"/>
                    </a:cubicBezTo>
                    <a:close/>
                    <a:moveTo>
                      <a:pt x="13" y="44"/>
                    </a:moveTo>
                    <a:cubicBezTo>
                      <a:pt x="16" y="51"/>
                      <a:pt x="20" y="57"/>
                      <a:pt x="26" y="59"/>
                    </a:cubicBezTo>
                    <a:cubicBezTo>
                      <a:pt x="32" y="62"/>
                      <a:pt x="38" y="62"/>
                      <a:pt x="44" y="60"/>
                    </a:cubicBezTo>
                    <a:cubicBezTo>
                      <a:pt x="50" y="58"/>
                      <a:pt x="54" y="53"/>
                      <a:pt x="57" y="47"/>
                    </a:cubicBezTo>
                    <a:cubicBezTo>
                      <a:pt x="59" y="42"/>
                      <a:pt x="59" y="35"/>
                      <a:pt x="56" y="27"/>
                    </a:cubicBezTo>
                    <a:cubicBezTo>
                      <a:pt x="54" y="21"/>
                      <a:pt x="51" y="17"/>
                      <a:pt x="48" y="14"/>
                    </a:cubicBezTo>
                    <a:cubicBezTo>
                      <a:pt x="45" y="11"/>
                      <a:pt x="41" y="9"/>
                      <a:pt x="37" y="8"/>
                    </a:cubicBezTo>
                    <a:cubicBezTo>
                      <a:pt x="33" y="7"/>
                      <a:pt x="29" y="8"/>
                      <a:pt x="25" y="9"/>
                    </a:cubicBezTo>
                    <a:cubicBezTo>
                      <a:pt x="19" y="12"/>
                      <a:pt x="15" y="16"/>
                      <a:pt x="12" y="21"/>
                    </a:cubicBezTo>
                    <a:cubicBezTo>
                      <a:pt x="9" y="27"/>
                      <a:pt x="10" y="34"/>
                      <a:pt x="13" y="44"/>
                    </a:cubicBezTo>
                    <a:close/>
                  </a:path>
                </a:pathLst>
              </a:custGeom>
              <a:grpFill/>
              <a:ln>
                <a:noFill/>
              </a:ln>
            </p:spPr>
            <p:txBody>
              <a:bodyPr anchor="ctr"/>
              <a:lstStyle/>
              <a:p>
                <a:pPr algn="ctr"/>
                <a:endParaRPr/>
              </a:p>
            </p:txBody>
          </p:sp>
          <p:sp>
            <p:nvSpPr>
              <p:cNvPr id="206" name="îşļïdè"/>
              <p:cNvSpPr/>
              <p:nvPr/>
            </p:nvSpPr>
            <p:spPr bwMode="auto">
              <a:xfrm>
                <a:off x="6372309" y="173422"/>
                <a:ext cx="84968" cy="103554"/>
              </a:xfrm>
              <a:custGeom>
                <a:avLst/>
                <a:gdLst>
                  <a:gd name="T0" fmla="*/ 42 w 61"/>
                  <a:gd name="T1" fmla="*/ 2 h 74"/>
                  <a:gd name="T2" fmla="*/ 51 w 61"/>
                  <a:gd name="T3" fmla="*/ 0 h 74"/>
                  <a:gd name="T4" fmla="*/ 60 w 61"/>
                  <a:gd name="T5" fmla="*/ 38 h 74"/>
                  <a:gd name="T6" fmla="*/ 61 w 61"/>
                  <a:gd name="T7" fmla="*/ 54 h 74"/>
                  <a:gd name="T8" fmla="*/ 55 w 61"/>
                  <a:gd name="T9" fmla="*/ 65 h 74"/>
                  <a:gd name="T10" fmla="*/ 41 w 61"/>
                  <a:gd name="T11" fmla="*/ 72 h 74"/>
                  <a:gd name="T12" fmla="*/ 25 w 61"/>
                  <a:gd name="T13" fmla="*/ 73 h 74"/>
                  <a:gd name="T14" fmla="*/ 15 w 61"/>
                  <a:gd name="T15" fmla="*/ 65 h 74"/>
                  <a:gd name="T16" fmla="*/ 8 w 61"/>
                  <a:gd name="T17" fmla="*/ 50 h 74"/>
                  <a:gd name="T18" fmla="*/ 0 w 61"/>
                  <a:gd name="T19" fmla="*/ 12 h 74"/>
                  <a:gd name="T20" fmla="*/ 8 w 61"/>
                  <a:gd name="T21" fmla="*/ 10 h 74"/>
                  <a:gd name="T22" fmla="*/ 17 w 61"/>
                  <a:gd name="T23" fmla="*/ 48 h 74"/>
                  <a:gd name="T24" fmla="*/ 21 w 61"/>
                  <a:gd name="T25" fmla="*/ 60 h 74"/>
                  <a:gd name="T26" fmla="*/ 28 w 61"/>
                  <a:gd name="T27" fmla="*/ 65 h 74"/>
                  <a:gd name="T28" fmla="*/ 38 w 61"/>
                  <a:gd name="T29" fmla="*/ 65 h 74"/>
                  <a:gd name="T30" fmla="*/ 51 w 61"/>
                  <a:gd name="T31" fmla="*/ 57 h 74"/>
                  <a:gd name="T32" fmla="*/ 51 w 61"/>
                  <a:gd name="T33" fmla="*/ 40 h 74"/>
                  <a:gd name="T34" fmla="*/ 42 w 61"/>
                  <a:gd name="T3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 h="74">
                    <a:moveTo>
                      <a:pt x="42" y="2"/>
                    </a:moveTo>
                    <a:cubicBezTo>
                      <a:pt x="51" y="0"/>
                      <a:pt x="51" y="0"/>
                      <a:pt x="51" y="0"/>
                    </a:cubicBezTo>
                    <a:cubicBezTo>
                      <a:pt x="60" y="38"/>
                      <a:pt x="60" y="38"/>
                      <a:pt x="60" y="38"/>
                    </a:cubicBezTo>
                    <a:cubicBezTo>
                      <a:pt x="61" y="44"/>
                      <a:pt x="61" y="50"/>
                      <a:pt x="61" y="54"/>
                    </a:cubicBezTo>
                    <a:cubicBezTo>
                      <a:pt x="60" y="58"/>
                      <a:pt x="58" y="62"/>
                      <a:pt x="55" y="65"/>
                    </a:cubicBezTo>
                    <a:cubicBezTo>
                      <a:pt x="52" y="69"/>
                      <a:pt x="47" y="71"/>
                      <a:pt x="41" y="72"/>
                    </a:cubicBezTo>
                    <a:cubicBezTo>
                      <a:pt x="35" y="74"/>
                      <a:pt x="29" y="74"/>
                      <a:pt x="25" y="73"/>
                    </a:cubicBezTo>
                    <a:cubicBezTo>
                      <a:pt x="21" y="71"/>
                      <a:pt x="17" y="69"/>
                      <a:pt x="15" y="65"/>
                    </a:cubicBezTo>
                    <a:cubicBezTo>
                      <a:pt x="12" y="62"/>
                      <a:pt x="10" y="57"/>
                      <a:pt x="8" y="50"/>
                    </a:cubicBezTo>
                    <a:cubicBezTo>
                      <a:pt x="0" y="12"/>
                      <a:pt x="0" y="12"/>
                      <a:pt x="0" y="12"/>
                    </a:cubicBezTo>
                    <a:cubicBezTo>
                      <a:pt x="8" y="10"/>
                      <a:pt x="8" y="10"/>
                      <a:pt x="8" y="10"/>
                    </a:cubicBezTo>
                    <a:cubicBezTo>
                      <a:pt x="17" y="48"/>
                      <a:pt x="17" y="48"/>
                      <a:pt x="17" y="48"/>
                    </a:cubicBezTo>
                    <a:cubicBezTo>
                      <a:pt x="18" y="53"/>
                      <a:pt x="20" y="57"/>
                      <a:pt x="21" y="60"/>
                    </a:cubicBezTo>
                    <a:cubicBezTo>
                      <a:pt x="23" y="62"/>
                      <a:pt x="25" y="64"/>
                      <a:pt x="28" y="65"/>
                    </a:cubicBezTo>
                    <a:cubicBezTo>
                      <a:pt x="31" y="66"/>
                      <a:pt x="34" y="66"/>
                      <a:pt x="38" y="65"/>
                    </a:cubicBezTo>
                    <a:cubicBezTo>
                      <a:pt x="44" y="63"/>
                      <a:pt x="49" y="61"/>
                      <a:pt x="51" y="57"/>
                    </a:cubicBezTo>
                    <a:cubicBezTo>
                      <a:pt x="53" y="54"/>
                      <a:pt x="53" y="48"/>
                      <a:pt x="51" y="40"/>
                    </a:cubicBezTo>
                    <a:lnTo>
                      <a:pt x="42" y="2"/>
                    </a:lnTo>
                    <a:close/>
                  </a:path>
                </a:pathLst>
              </a:custGeom>
              <a:grpFill/>
              <a:ln>
                <a:noFill/>
              </a:ln>
            </p:spPr>
            <p:txBody>
              <a:bodyPr anchor="ctr"/>
              <a:lstStyle/>
              <a:p>
                <a:pPr algn="ctr"/>
                <a:endParaRPr/>
              </a:p>
            </p:txBody>
          </p:sp>
          <p:sp>
            <p:nvSpPr>
              <p:cNvPr id="207" name="îṧľiḍê"/>
              <p:cNvSpPr/>
              <p:nvPr/>
            </p:nvSpPr>
            <p:spPr bwMode="auto">
              <a:xfrm>
                <a:off x="6478518" y="162801"/>
                <a:ext cx="74347" cy="96917"/>
              </a:xfrm>
              <a:custGeom>
                <a:avLst/>
                <a:gdLst>
                  <a:gd name="T0" fmla="*/ 27 w 56"/>
                  <a:gd name="T1" fmla="*/ 73 h 73"/>
                  <a:gd name="T2" fmla="*/ 23 w 56"/>
                  <a:gd name="T3" fmla="*/ 11 h 73"/>
                  <a:gd name="T4" fmla="*/ 0 w 56"/>
                  <a:gd name="T5" fmla="*/ 13 h 73"/>
                  <a:gd name="T6" fmla="*/ 0 w 56"/>
                  <a:gd name="T7" fmla="*/ 5 h 73"/>
                  <a:gd name="T8" fmla="*/ 56 w 56"/>
                  <a:gd name="T9" fmla="*/ 0 h 73"/>
                  <a:gd name="T10" fmla="*/ 56 w 56"/>
                  <a:gd name="T11" fmla="*/ 9 h 73"/>
                  <a:gd name="T12" fmla="*/ 32 w 56"/>
                  <a:gd name="T13" fmla="*/ 11 h 73"/>
                  <a:gd name="T14" fmla="*/ 37 w 56"/>
                  <a:gd name="T15" fmla="*/ 73 h 73"/>
                  <a:gd name="T16" fmla="*/ 27 w 56"/>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73">
                    <a:moveTo>
                      <a:pt x="27" y="73"/>
                    </a:moveTo>
                    <a:lnTo>
                      <a:pt x="23" y="11"/>
                    </a:lnTo>
                    <a:lnTo>
                      <a:pt x="0" y="13"/>
                    </a:lnTo>
                    <a:lnTo>
                      <a:pt x="0" y="5"/>
                    </a:lnTo>
                    <a:lnTo>
                      <a:pt x="56" y="0"/>
                    </a:lnTo>
                    <a:lnTo>
                      <a:pt x="56" y="9"/>
                    </a:lnTo>
                    <a:lnTo>
                      <a:pt x="32" y="11"/>
                    </a:lnTo>
                    <a:lnTo>
                      <a:pt x="37" y="73"/>
                    </a:lnTo>
                    <a:lnTo>
                      <a:pt x="27" y="73"/>
                    </a:lnTo>
                    <a:close/>
                  </a:path>
                </a:pathLst>
              </a:custGeom>
              <a:grpFill/>
              <a:ln>
                <a:noFill/>
              </a:ln>
            </p:spPr>
            <p:txBody>
              <a:bodyPr anchor="ctr"/>
              <a:lstStyle/>
              <a:p>
                <a:pPr algn="ctr"/>
                <a:endParaRPr/>
              </a:p>
            </p:txBody>
          </p:sp>
          <p:sp>
            <p:nvSpPr>
              <p:cNvPr id="208" name="ïsļïḑè"/>
              <p:cNvSpPr/>
              <p:nvPr/>
            </p:nvSpPr>
            <p:spPr bwMode="auto">
              <a:xfrm>
                <a:off x="6578088" y="166782"/>
                <a:ext cx="79657" cy="96917"/>
              </a:xfrm>
              <a:custGeom>
                <a:avLst/>
                <a:gdLst>
                  <a:gd name="T0" fmla="*/ 0 w 60"/>
                  <a:gd name="T1" fmla="*/ 70 h 73"/>
                  <a:gd name="T2" fmla="*/ 6 w 60"/>
                  <a:gd name="T3" fmla="*/ 0 h 73"/>
                  <a:gd name="T4" fmla="*/ 15 w 60"/>
                  <a:gd name="T5" fmla="*/ 1 h 73"/>
                  <a:gd name="T6" fmla="*/ 13 w 60"/>
                  <a:gd name="T7" fmla="*/ 29 h 73"/>
                  <a:gd name="T8" fmla="*/ 49 w 60"/>
                  <a:gd name="T9" fmla="*/ 31 h 73"/>
                  <a:gd name="T10" fmla="*/ 51 w 60"/>
                  <a:gd name="T11" fmla="*/ 3 h 73"/>
                  <a:gd name="T12" fmla="*/ 60 w 60"/>
                  <a:gd name="T13" fmla="*/ 4 h 73"/>
                  <a:gd name="T14" fmla="*/ 55 w 60"/>
                  <a:gd name="T15" fmla="*/ 73 h 73"/>
                  <a:gd name="T16" fmla="*/ 47 w 60"/>
                  <a:gd name="T17" fmla="*/ 73 h 73"/>
                  <a:gd name="T18" fmla="*/ 49 w 60"/>
                  <a:gd name="T19" fmla="*/ 39 h 73"/>
                  <a:gd name="T20" fmla="*/ 12 w 60"/>
                  <a:gd name="T21" fmla="*/ 37 h 73"/>
                  <a:gd name="T22" fmla="*/ 10 w 60"/>
                  <a:gd name="T23" fmla="*/ 70 h 73"/>
                  <a:gd name="T24" fmla="*/ 0 w 60"/>
                  <a:gd name="T25" fmla="*/ 7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73">
                    <a:moveTo>
                      <a:pt x="0" y="70"/>
                    </a:moveTo>
                    <a:lnTo>
                      <a:pt x="6" y="0"/>
                    </a:lnTo>
                    <a:lnTo>
                      <a:pt x="15" y="1"/>
                    </a:lnTo>
                    <a:lnTo>
                      <a:pt x="13" y="29"/>
                    </a:lnTo>
                    <a:lnTo>
                      <a:pt x="49" y="31"/>
                    </a:lnTo>
                    <a:lnTo>
                      <a:pt x="51" y="3"/>
                    </a:lnTo>
                    <a:lnTo>
                      <a:pt x="60" y="4"/>
                    </a:lnTo>
                    <a:lnTo>
                      <a:pt x="55" y="73"/>
                    </a:lnTo>
                    <a:lnTo>
                      <a:pt x="47" y="73"/>
                    </a:lnTo>
                    <a:lnTo>
                      <a:pt x="49" y="39"/>
                    </a:lnTo>
                    <a:lnTo>
                      <a:pt x="12" y="37"/>
                    </a:lnTo>
                    <a:lnTo>
                      <a:pt x="10" y="70"/>
                    </a:lnTo>
                    <a:lnTo>
                      <a:pt x="0" y="70"/>
                    </a:lnTo>
                    <a:close/>
                  </a:path>
                </a:pathLst>
              </a:custGeom>
              <a:grpFill/>
              <a:ln>
                <a:noFill/>
              </a:ln>
            </p:spPr>
            <p:txBody>
              <a:bodyPr anchor="ctr"/>
              <a:lstStyle/>
              <a:p>
                <a:pPr algn="ctr"/>
                <a:endParaRPr/>
              </a:p>
            </p:txBody>
          </p:sp>
          <p:sp>
            <p:nvSpPr>
              <p:cNvPr id="209" name="îṥľîḋe"/>
              <p:cNvSpPr/>
              <p:nvPr/>
            </p:nvSpPr>
            <p:spPr bwMode="auto">
              <a:xfrm>
                <a:off x="6852903" y="243785"/>
                <a:ext cx="99572" cy="107538"/>
              </a:xfrm>
              <a:custGeom>
                <a:avLst/>
                <a:gdLst>
                  <a:gd name="T0" fmla="*/ 64 w 72"/>
                  <a:gd name="T1" fmla="*/ 22 h 77"/>
                  <a:gd name="T2" fmla="*/ 72 w 72"/>
                  <a:gd name="T3" fmla="*/ 26 h 77"/>
                  <a:gd name="T4" fmla="*/ 52 w 72"/>
                  <a:gd name="T5" fmla="*/ 60 h 77"/>
                  <a:gd name="T6" fmla="*/ 42 w 72"/>
                  <a:gd name="T7" fmla="*/ 72 h 77"/>
                  <a:gd name="T8" fmla="*/ 30 w 72"/>
                  <a:gd name="T9" fmla="*/ 77 h 77"/>
                  <a:gd name="T10" fmla="*/ 15 w 72"/>
                  <a:gd name="T11" fmla="*/ 72 h 77"/>
                  <a:gd name="T12" fmla="*/ 3 w 72"/>
                  <a:gd name="T13" fmla="*/ 61 h 77"/>
                  <a:gd name="T14" fmla="*/ 0 w 72"/>
                  <a:gd name="T15" fmla="*/ 49 h 77"/>
                  <a:gd name="T16" fmla="*/ 7 w 72"/>
                  <a:gd name="T17" fmla="*/ 33 h 77"/>
                  <a:gd name="T18" fmla="*/ 26 w 72"/>
                  <a:gd name="T19" fmla="*/ 0 h 77"/>
                  <a:gd name="T20" fmla="*/ 34 w 72"/>
                  <a:gd name="T21" fmla="*/ 4 h 77"/>
                  <a:gd name="T22" fmla="*/ 14 w 72"/>
                  <a:gd name="T23" fmla="*/ 38 h 77"/>
                  <a:gd name="T24" fmla="*/ 9 w 72"/>
                  <a:gd name="T25" fmla="*/ 50 h 77"/>
                  <a:gd name="T26" fmla="*/ 11 w 72"/>
                  <a:gd name="T27" fmla="*/ 58 h 77"/>
                  <a:gd name="T28" fmla="*/ 18 w 72"/>
                  <a:gd name="T29" fmla="*/ 65 h 77"/>
                  <a:gd name="T30" fmla="*/ 33 w 72"/>
                  <a:gd name="T31" fmla="*/ 68 h 77"/>
                  <a:gd name="T32" fmla="*/ 45 w 72"/>
                  <a:gd name="T33" fmla="*/ 55 h 77"/>
                  <a:gd name="T34" fmla="*/ 64 w 72"/>
                  <a:gd name="T35" fmla="*/ 22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2" h="77">
                    <a:moveTo>
                      <a:pt x="64" y="22"/>
                    </a:moveTo>
                    <a:cubicBezTo>
                      <a:pt x="72" y="26"/>
                      <a:pt x="72" y="26"/>
                      <a:pt x="72" y="26"/>
                    </a:cubicBezTo>
                    <a:cubicBezTo>
                      <a:pt x="52" y="60"/>
                      <a:pt x="52" y="60"/>
                      <a:pt x="52" y="60"/>
                    </a:cubicBezTo>
                    <a:cubicBezTo>
                      <a:pt x="49" y="65"/>
                      <a:pt x="46" y="70"/>
                      <a:pt x="42" y="72"/>
                    </a:cubicBezTo>
                    <a:cubicBezTo>
                      <a:pt x="39" y="75"/>
                      <a:pt x="35" y="76"/>
                      <a:pt x="30" y="77"/>
                    </a:cubicBezTo>
                    <a:cubicBezTo>
                      <a:pt x="26" y="77"/>
                      <a:pt x="20" y="75"/>
                      <a:pt x="15" y="72"/>
                    </a:cubicBezTo>
                    <a:cubicBezTo>
                      <a:pt x="9" y="69"/>
                      <a:pt x="6" y="65"/>
                      <a:pt x="3" y="61"/>
                    </a:cubicBezTo>
                    <a:cubicBezTo>
                      <a:pt x="1" y="58"/>
                      <a:pt x="0" y="53"/>
                      <a:pt x="0" y="49"/>
                    </a:cubicBezTo>
                    <a:cubicBezTo>
                      <a:pt x="1" y="45"/>
                      <a:pt x="3" y="39"/>
                      <a:pt x="7" y="33"/>
                    </a:cubicBezTo>
                    <a:cubicBezTo>
                      <a:pt x="26" y="0"/>
                      <a:pt x="26" y="0"/>
                      <a:pt x="26" y="0"/>
                    </a:cubicBezTo>
                    <a:cubicBezTo>
                      <a:pt x="34" y="4"/>
                      <a:pt x="34" y="4"/>
                      <a:pt x="34" y="4"/>
                    </a:cubicBezTo>
                    <a:cubicBezTo>
                      <a:pt x="14" y="38"/>
                      <a:pt x="14" y="38"/>
                      <a:pt x="14" y="38"/>
                    </a:cubicBezTo>
                    <a:cubicBezTo>
                      <a:pt x="11" y="43"/>
                      <a:pt x="10" y="47"/>
                      <a:pt x="9" y="50"/>
                    </a:cubicBezTo>
                    <a:cubicBezTo>
                      <a:pt x="9" y="53"/>
                      <a:pt x="9" y="55"/>
                      <a:pt x="11" y="58"/>
                    </a:cubicBezTo>
                    <a:cubicBezTo>
                      <a:pt x="13" y="61"/>
                      <a:pt x="15" y="63"/>
                      <a:pt x="18" y="65"/>
                    </a:cubicBezTo>
                    <a:cubicBezTo>
                      <a:pt x="24" y="68"/>
                      <a:pt x="29" y="69"/>
                      <a:pt x="33" y="68"/>
                    </a:cubicBezTo>
                    <a:cubicBezTo>
                      <a:pt x="36" y="67"/>
                      <a:pt x="40" y="62"/>
                      <a:pt x="45" y="55"/>
                    </a:cubicBezTo>
                    <a:lnTo>
                      <a:pt x="64" y="22"/>
                    </a:lnTo>
                    <a:close/>
                  </a:path>
                </a:pathLst>
              </a:custGeom>
              <a:grpFill/>
              <a:ln>
                <a:noFill/>
              </a:ln>
            </p:spPr>
            <p:txBody>
              <a:bodyPr anchor="ctr"/>
              <a:lstStyle/>
              <a:p>
                <a:pPr algn="ctr"/>
                <a:endParaRPr/>
              </a:p>
            </p:txBody>
          </p:sp>
          <p:sp>
            <p:nvSpPr>
              <p:cNvPr id="210" name="íš1îḋè"/>
              <p:cNvSpPr/>
              <p:nvPr/>
            </p:nvSpPr>
            <p:spPr bwMode="auto">
              <a:xfrm>
                <a:off x="6928577" y="304856"/>
                <a:ext cx="115503" cy="118158"/>
              </a:xfrm>
              <a:custGeom>
                <a:avLst/>
                <a:gdLst>
                  <a:gd name="T0" fmla="*/ 0 w 87"/>
                  <a:gd name="T1" fmla="*/ 55 h 89"/>
                  <a:gd name="T2" fmla="*/ 43 w 87"/>
                  <a:gd name="T3" fmla="*/ 0 h 89"/>
                  <a:gd name="T4" fmla="*/ 51 w 87"/>
                  <a:gd name="T5" fmla="*/ 6 h 89"/>
                  <a:gd name="T6" fmla="*/ 46 w 87"/>
                  <a:gd name="T7" fmla="*/ 72 h 89"/>
                  <a:gd name="T8" fmla="*/ 79 w 87"/>
                  <a:gd name="T9" fmla="*/ 28 h 89"/>
                  <a:gd name="T10" fmla="*/ 87 w 87"/>
                  <a:gd name="T11" fmla="*/ 34 h 89"/>
                  <a:gd name="T12" fmla="*/ 44 w 87"/>
                  <a:gd name="T13" fmla="*/ 89 h 89"/>
                  <a:gd name="T14" fmla="*/ 36 w 87"/>
                  <a:gd name="T15" fmla="*/ 84 h 89"/>
                  <a:gd name="T16" fmla="*/ 40 w 87"/>
                  <a:gd name="T17" fmla="*/ 17 h 89"/>
                  <a:gd name="T18" fmla="*/ 7 w 87"/>
                  <a:gd name="T19" fmla="*/ 61 h 89"/>
                  <a:gd name="T20" fmla="*/ 0 w 87"/>
                  <a:gd name="T21" fmla="*/ 55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89">
                    <a:moveTo>
                      <a:pt x="0" y="55"/>
                    </a:moveTo>
                    <a:lnTo>
                      <a:pt x="43" y="0"/>
                    </a:lnTo>
                    <a:lnTo>
                      <a:pt x="51" y="6"/>
                    </a:lnTo>
                    <a:lnTo>
                      <a:pt x="46" y="72"/>
                    </a:lnTo>
                    <a:lnTo>
                      <a:pt x="79" y="28"/>
                    </a:lnTo>
                    <a:lnTo>
                      <a:pt x="87" y="34"/>
                    </a:lnTo>
                    <a:lnTo>
                      <a:pt x="44" y="89"/>
                    </a:lnTo>
                    <a:lnTo>
                      <a:pt x="36" y="84"/>
                    </a:lnTo>
                    <a:lnTo>
                      <a:pt x="40" y="17"/>
                    </a:lnTo>
                    <a:lnTo>
                      <a:pt x="7" y="61"/>
                    </a:lnTo>
                    <a:lnTo>
                      <a:pt x="0" y="55"/>
                    </a:lnTo>
                    <a:close/>
                  </a:path>
                </a:pathLst>
              </a:custGeom>
              <a:grpFill/>
              <a:ln>
                <a:noFill/>
              </a:ln>
            </p:spPr>
            <p:txBody>
              <a:bodyPr anchor="ctr"/>
              <a:lstStyle/>
              <a:p>
                <a:pPr algn="ctr"/>
                <a:endParaRPr/>
              </a:p>
            </p:txBody>
          </p:sp>
          <p:sp>
            <p:nvSpPr>
              <p:cNvPr id="211" name="íSľíḑè"/>
              <p:cNvSpPr/>
              <p:nvPr/>
            </p:nvSpPr>
            <p:spPr bwMode="auto">
              <a:xfrm>
                <a:off x="7006908" y="380529"/>
                <a:ext cx="75673" cy="74347"/>
              </a:xfrm>
              <a:custGeom>
                <a:avLst/>
                <a:gdLst>
                  <a:gd name="T0" fmla="*/ 0 w 57"/>
                  <a:gd name="T1" fmla="*/ 50 h 56"/>
                  <a:gd name="T2" fmla="*/ 51 w 57"/>
                  <a:gd name="T3" fmla="*/ 0 h 56"/>
                  <a:gd name="T4" fmla="*/ 57 w 57"/>
                  <a:gd name="T5" fmla="*/ 7 h 56"/>
                  <a:gd name="T6" fmla="*/ 7 w 57"/>
                  <a:gd name="T7" fmla="*/ 56 h 56"/>
                  <a:gd name="T8" fmla="*/ 0 w 57"/>
                  <a:gd name="T9" fmla="*/ 50 h 56"/>
                </a:gdLst>
                <a:ahLst/>
                <a:cxnLst>
                  <a:cxn ang="0">
                    <a:pos x="T0" y="T1"/>
                  </a:cxn>
                  <a:cxn ang="0">
                    <a:pos x="T2" y="T3"/>
                  </a:cxn>
                  <a:cxn ang="0">
                    <a:pos x="T4" y="T5"/>
                  </a:cxn>
                  <a:cxn ang="0">
                    <a:pos x="T6" y="T7"/>
                  </a:cxn>
                  <a:cxn ang="0">
                    <a:pos x="T8" y="T9"/>
                  </a:cxn>
                </a:cxnLst>
                <a:rect l="0" t="0" r="r" b="b"/>
                <a:pathLst>
                  <a:path w="57" h="56">
                    <a:moveTo>
                      <a:pt x="0" y="50"/>
                    </a:moveTo>
                    <a:lnTo>
                      <a:pt x="51" y="0"/>
                    </a:lnTo>
                    <a:lnTo>
                      <a:pt x="57" y="7"/>
                    </a:lnTo>
                    <a:lnTo>
                      <a:pt x="7" y="56"/>
                    </a:lnTo>
                    <a:lnTo>
                      <a:pt x="0" y="50"/>
                    </a:lnTo>
                    <a:close/>
                  </a:path>
                </a:pathLst>
              </a:custGeom>
              <a:grpFill/>
              <a:ln>
                <a:noFill/>
              </a:ln>
            </p:spPr>
            <p:txBody>
              <a:bodyPr anchor="ctr"/>
              <a:lstStyle/>
              <a:p>
                <a:pPr algn="ctr"/>
                <a:endParaRPr/>
              </a:p>
            </p:txBody>
          </p:sp>
          <p:sp>
            <p:nvSpPr>
              <p:cNvPr id="212" name="îṣľïḍê"/>
              <p:cNvSpPr/>
              <p:nvPr/>
            </p:nvSpPr>
            <p:spPr bwMode="auto">
              <a:xfrm>
                <a:off x="7052046" y="408409"/>
                <a:ext cx="102228" cy="96917"/>
              </a:xfrm>
              <a:custGeom>
                <a:avLst/>
                <a:gdLst>
                  <a:gd name="T0" fmla="*/ 0 w 74"/>
                  <a:gd name="T1" fmla="*/ 62 h 69"/>
                  <a:gd name="T2" fmla="*/ 36 w 74"/>
                  <a:gd name="T3" fmla="*/ 0 h 69"/>
                  <a:gd name="T4" fmla="*/ 42 w 74"/>
                  <a:gd name="T5" fmla="*/ 7 h 69"/>
                  <a:gd name="T6" fmla="*/ 15 w 74"/>
                  <a:gd name="T7" fmla="*/ 52 h 69"/>
                  <a:gd name="T8" fmla="*/ 8 w 74"/>
                  <a:gd name="T9" fmla="*/ 61 h 69"/>
                  <a:gd name="T10" fmla="*/ 19 w 74"/>
                  <a:gd name="T11" fmla="*/ 57 h 69"/>
                  <a:gd name="T12" fmla="*/ 68 w 74"/>
                  <a:gd name="T13" fmla="*/ 41 h 69"/>
                  <a:gd name="T14" fmla="*/ 74 w 74"/>
                  <a:gd name="T15" fmla="*/ 48 h 69"/>
                  <a:gd name="T16" fmla="*/ 6 w 74"/>
                  <a:gd name="T17" fmla="*/ 69 h 69"/>
                  <a:gd name="T18" fmla="*/ 0 w 74"/>
                  <a:gd name="T19" fmla="*/ 62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69">
                    <a:moveTo>
                      <a:pt x="0" y="62"/>
                    </a:moveTo>
                    <a:cubicBezTo>
                      <a:pt x="36" y="0"/>
                      <a:pt x="36" y="0"/>
                      <a:pt x="36" y="0"/>
                    </a:cubicBezTo>
                    <a:cubicBezTo>
                      <a:pt x="42" y="7"/>
                      <a:pt x="42" y="7"/>
                      <a:pt x="42" y="7"/>
                    </a:cubicBezTo>
                    <a:cubicBezTo>
                      <a:pt x="15" y="52"/>
                      <a:pt x="15" y="52"/>
                      <a:pt x="15" y="52"/>
                    </a:cubicBezTo>
                    <a:cubicBezTo>
                      <a:pt x="13" y="55"/>
                      <a:pt x="11" y="58"/>
                      <a:pt x="8" y="61"/>
                    </a:cubicBezTo>
                    <a:cubicBezTo>
                      <a:pt x="12" y="60"/>
                      <a:pt x="16" y="58"/>
                      <a:pt x="19" y="57"/>
                    </a:cubicBezTo>
                    <a:cubicBezTo>
                      <a:pt x="68" y="41"/>
                      <a:pt x="68" y="41"/>
                      <a:pt x="68" y="41"/>
                    </a:cubicBezTo>
                    <a:cubicBezTo>
                      <a:pt x="74" y="48"/>
                      <a:pt x="74" y="48"/>
                      <a:pt x="74" y="48"/>
                    </a:cubicBezTo>
                    <a:cubicBezTo>
                      <a:pt x="6" y="69"/>
                      <a:pt x="6" y="69"/>
                      <a:pt x="6" y="69"/>
                    </a:cubicBezTo>
                    <a:lnTo>
                      <a:pt x="0" y="62"/>
                    </a:lnTo>
                    <a:close/>
                  </a:path>
                </a:pathLst>
              </a:custGeom>
              <a:grpFill/>
              <a:ln>
                <a:noFill/>
              </a:ln>
            </p:spPr>
            <p:txBody>
              <a:bodyPr anchor="ctr"/>
              <a:lstStyle/>
              <a:p>
                <a:pPr algn="ctr"/>
                <a:endParaRPr/>
              </a:p>
            </p:txBody>
          </p:sp>
          <p:sp>
            <p:nvSpPr>
              <p:cNvPr id="213" name="ïSľîḑé"/>
              <p:cNvSpPr/>
              <p:nvPr/>
            </p:nvSpPr>
            <p:spPr bwMode="auto">
              <a:xfrm>
                <a:off x="7091876" y="503998"/>
                <a:ext cx="115503" cy="107538"/>
              </a:xfrm>
              <a:custGeom>
                <a:avLst/>
                <a:gdLst>
                  <a:gd name="T0" fmla="*/ 0 w 87"/>
                  <a:gd name="T1" fmla="*/ 35 h 81"/>
                  <a:gd name="T2" fmla="*/ 61 w 87"/>
                  <a:gd name="T3" fmla="*/ 0 h 81"/>
                  <a:gd name="T4" fmla="*/ 87 w 87"/>
                  <a:gd name="T5" fmla="*/ 44 h 81"/>
                  <a:gd name="T6" fmla="*/ 80 w 87"/>
                  <a:gd name="T7" fmla="*/ 48 h 81"/>
                  <a:gd name="T8" fmla="*/ 59 w 87"/>
                  <a:gd name="T9" fmla="*/ 12 h 81"/>
                  <a:gd name="T10" fmla="*/ 40 w 87"/>
                  <a:gd name="T11" fmla="*/ 23 h 81"/>
                  <a:gd name="T12" fmla="*/ 60 w 87"/>
                  <a:gd name="T13" fmla="*/ 57 h 81"/>
                  <a:gd name="T14" fmla="*/ 53 w 87"/>
                  <a:gd name="T15" fmla="*/ 61 h 81"/>
                  <a:gd name="T16" fmla="*/ 33 w 87"/>
                  <a:gd name="T17" fmla="*/ 27 h 81"/>
                  <a:gd name="T18" fmla="*/ 13 w 87"/>
                  <a:gd name="T19" fmla="*/ 39 h 81"/>
                  <a:gd name="T20" fmla="*/ 34 w 87"/>
                  <a:gd name="T21" fmla="*/ 77 h 81"/>
                  <a:gd name="T22" fmla="*/ 27 w 87"/>
                  <a:gd name="T23" fmla="*/ 81 h 81"/>
                  <a:gd name="T24" fmla="*/ 0 w 87"/>
                  <a:gd name="T25" fmla="*/ 3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 h="81">
                    <a:moveTo>
                      <a:pt x="0" y="35"/>
                    </a:moveTo>
                    <a:lnTo>
                      <a:pt x="61" y="0"/>
                    </a:lnTo>
                    <a:lnTo>
                      <a:pt x="87" y="44"/>
                    </a:lnTo>
                    <a:lnTo>
                      <a:pt x="80" y="48"/>
                    </a:lnTo>
                    <a:lnTo>
                      <a:pt x="59" y="12"/>
                    </a:lnTo>
                    <a:lnTo>
                      <a:pt x="40" y="23"/>
                    </a:lnTo>
                    <a:lnTo>
                      <a:pt x="60" y="57"/>
                    </a:lnTo>
                    <a:lnTo>
                      <a:pt x="53" y="61"/>
                    </a:lnTo>
                    <a:lnTo>
                      <a:pt x="33" y="27"/>
                    </a:lnTo>
                    <a:lnTo>
                      <a:pt x="13" y="39"/>
                    </a:lnTo>
                    <a:lnTo>
                      <a:pt x="34" y="77"/>
                    </a:lnTo>
                    <a:lnTo>
                      <a:pt x="27" y="81"/>
                    </a:lnTo>
                    <a:lnTo>
                      <a:pt x="0" y="35"/>
                    </a:lnTo>
                    <a:close/>
                  </a:path>
                </a:pathLst>
              </a:custGeom>
              <a:grpFill/>
              <a:ln>
                <a:noFill/>
              </a:ln>
            </p:spPr>
            <p:txBody>
              <a:bodyPr anchor="ctr"/>
              <a:lstStyle/>
              <a:p>
                <a:pPr algn="ctr"/>
                <a:endParaRPr/>
              </a:p>
            </p:txBody>
          </p:sp>
          <p:sp>
            <p:nvSpPr>
              <p:cNvPr id="214" name="îṥ1îḋe"/>
              <p:cNvSpPr/>
              <p:nvPr/>
            </p:nvSpPr>
            <p:spPr bwMode="auto">
              <a:xfrm>
                <a:off x="7137013" y="598257"/>
                <a:ext cx="107538" cy="110193"/>
              </a:xfrm>
              <a:custGeom>
                <a:avLst/>
                <a:gdLst>
                  <a:gd name="T0" fmla="*/ 0 w 77"/>
                  <a:gd name="T1" fmla="*/ 25 h 79"/>
                  <a:gd name="T2" fmla="*/ 62 w 77"/>
                  <a:gd name="T3" fmla="*/ 0 h 79"/>
                  <a:gd name="T4" fmla="*/ 74 w 77"/>
                  <a:gd name="T5" fmla="*/ 27 h 79"/>
                  <a:gd name="T6" fmla="*/ 77 w 77"/>
                  <a:gd name="T7" fmla="*/ 41 h 79"/>
                  <a:gd name="T8" fmla="*/ 74 w 77"/>
                  <a:gd name="T9" fmla="*/ 50 h 79"/>
                  <a:gd name="T10" fmla="*/ 66 w 77"/>
                  <a:gd name="T11" fmla="*/ 56 h 79"/>
                  <a:gd name="T12" fmla="*/ 53 w 77"/>
                  <a:gd name="T13" fmla="*/ 56 h 79"/>
                  <a:gd name="T14" fmla="*/ 42 w 77"/>
                  <a:gd name="T15" fmla="*/ 46 h 79"/>
                  <a:gd name="T16" fmla="*/ 40 w 77"/>
                  <a:gd name="T17" fmla="*/ 52 h 79"/>
                  <a:gd name="T18" fmla="*/ 35 w 77"/>
                  <a:gd name="T19" fmla="*/ 62 h 79"/>
                  <a:gd name="T20" fmla="*/ 22 w 77"/>
                  <a:gd name="T21" fmla="*/ 79 h 79"/>
                  <a:gd name="T22" fmla="*/ 18 w 77"/>
                  <a:gd name="T23" fmla="*/ 69 h 79"/>
                  <a:gd name="T24" fmla="*/ 28 w 77"/>
                  <a:gd name="T25" fmla="*/ 56 h 79"/>
                  <a:gd name="T26" fmla="*/ 34 w 77"/>
                  <a:gd name="T27" fmla="*/ 46 h 79"/>
                  <a:gd name="T28" fmla="*/ 37 w 77"/>
                  <a:gd name="T29" fmla="*/ 40 h 79"/>
                  <a:gd name="T30" fmla="*/ 37 w 77"/>
                  <a:gd name="T31" fmla="*/ 36 h 79"/>
                  <a:gd name="T32" fmla="*/ 35 w 77"/>
                  <a:gd name="T33" fmla="*/ 31 h 79"/>
                  <a:gd name="T34" fmla="*/ 31 w 77"/>
                  <a:gd name="T35" fmla="*/ 22 h 79"/>
                  <a:gd name="T36" fmla="*/ 4 w 77"/>
                  <a:gd name="T37" fmla="*/ 33 h 79"/>
                  <a:gd name="T38" fmla="*/ 0 w 77"/>
                  <a:gd name="T39" fmla="*/ 25 h 79"/>
                  <a:gd name="T40" fmla="*/ 38 w 77"/>
                  <a:gd name="T41" fmla="*/ 19 h 79"/>
                  <a:gd name="T42" fmla="*/ 45 w 77"/>
                  <a:gd name="T43" fmla="*/ 37 h 79"/>
                  <a:gd name="T44" fmla="*/ 50 w 77"/>
                  <a:gd name="T45" fmla="*/ 45 h 79"/>
                  <a:gd name="T46" fmla="*/ 56 w 77"/>
                  <a:gd name="T47" fmla="*/ 48 h 79"/>
                  <a:gd name="T48" fmla="*/ 62 w 77"/>
                  <a:gd name="T49" fmla="*/ 48 h 79"/>
                  <a:gd name="T50" fmla="*/ 68 w 77"/>
                  <a:gd name="T51" fmla="*/ 42 h 79"/>
                  <a:gd name="T52" fmla="*/ 67 w 77"/>
                  <a:gd name="T53" fmla="*/ 30 h 79"/>
                  <a:gd name="T54" fmla="*/ 59 w 77"/>
                  <a:gd name="T55" fmla="*/ 11 h 79"/>
                  <a:gd name="T56" fmla="*/ 38 w 77"/>
                  <a:gd name="T57" fmla="*/ 1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7" h="79">
                    <a:moveTo>
                      <a:pt x="0" y="25"/>
                    </a:moveTo>
                    <a:cubicBezTo>
                      <a:pt x="62" y="0"/>
                      <a:pt x="62" y="0"/>
                      <a:pt x="62" y="0"/>
                    </a:cubicBezTo>
                    <a:cubicBezTo>
                      <a:pt x="74" y="27"/>
                      <a:pt x="74" y="27"/>
                      <a:pt x="74" y="27"/>
                    </a:cubicBezTo>
                    <a:cubicBezTo>
                      <a:pt x="76" y="33"/>
                      <a:pt x="77" y="37"/>
                      <a:pt x="77" y="41"/>
                    </a:cubicBezTo>
                    <a:cubicBezTo>
                      <a:pt x="77" y="44"/>
                      <a:pt x="76" y="47"/>
                      <a:pt x="74" y="50"/>
                    </a:cubicBezTo>
                    <a:cubicBezTo>
                      <a:pt x="72" y="53"/>
                      <a:pt x="69" y="55"/>
                      <a:pt x="66" y="56"/>
                    </a:cubicBezTo>
                    <a:cubicBezTo>
                      <a:pt x="61" y="58"/>
                      <a:pt x="57" y="58"/>
                      <a:pt x="53" y="56"/>
                    </a:cubicBezTo>
                    <a:cubicBezTo>
                      <a:pt x="49" y="55"/>
                      <a:pt x="45" y="51"/>
                      <a:pt x="42" y="46"/>
                    </a:cubicBezTo>
                    <a:cubicBezTo>
                      <a:pt x="41" y="48"/>
                      <a:pt x="41" y="50"/>
                      <a:pt x="40" y="52"/>
                    </a:cubicBezTo>
                    <a:cubicBezTo>
                      <a:pt x="39" y="55"/>
                      <a:pt x="37" y="58"/>
                      <a:pt x="35" y="62"/>
                    </a:cubicBezTo>
                    <a:cubicBezTo>
                      <a:pt x="22" y="79"/>
                      <a:pt x="22" y="79"/>
                      <a:pt x="22" y="79"/>
                    </a:cubicBezTo>
                    <a:cubicBezTo>
                      <a:pt x="18" y="69"/>
                      <a:pt x="18" y="69"/>
                      <a:pt x="18" y="69"/>
                    </a:cubicBezTo>
                    <a:cubicBezTo>
                      <a:pt x="28" y="56"/>
                      <a:pt x="28" y="56"/>
                      <a:pt x="28" y="56"/>
                    </a:cubicBezTo>
                    <a:cubicBezTo>
                      <a:pt x="31" y="52"/>
                      <a:pt x="33" y="49"/>
                      <a:pt x="34" y="46"/>
                    </a:cubicBezTo>
                    <a:cubicBezTo>
                      <a:pt x="35" y="44"/>
                      <a:pt x="36" y="42"/>
                      <a:pt x="37" y="40"/>
                    </a:cubicBezTo>
                    <a:cubicBezTo>
                      <a:pt x="37" y="39"/>
                      <a:pt x="37" y="37"/>
                      <a:pt x="37" y="36"/>
                    </a:cubicBezTo>
                    <a:cubicBezTo>
                      <a:pt x="36" y="35"/>
                      <a:pt x="36" y="34"/>
                      <a:pt x="35" y="31"/>
                    </a:cubicBezTo>
                    <a:cubicBezTo>
                      <a:pt x="31" y="22"/>
                      <a:pt x="31" y="22"/>
                      <a:pt x="31" y="22"/>
                    </a:cubicBezTo>
                    <a:cubicBezTo>
                      <a:pt x="4" y="33"/>
                      <a:pt x="4" y="33"/>
                      <a:pt x="4" y="33"/>
                    </a:cubicBezTo>
                    <a:cubicBezTo>
                      <a:pt x="0" y="25"/>
                      <a:pt x="0" y="25"/>
                      <a:pt x="0" y="25"/>
                    </a:cubicBezTo>
                    <a:close/>
                    <a:moveTo>
                      <a:pt x="38" y="19"/>
                    </a:moveTo>
                    <a:cubicBezTo>
                      <a:pt x="45" y="37"/>
                      <a:pt x="45" y="37"/>
                      <a:pt x="45" y="37"/>
                    </a:cubicBezTo>
                    <a:cubicBezTo>
                      <a:pt x="47" y="40"/>
                      <a:pt x="49" y="43"/>
                      <a:pt x="50" y="45"/>
                    </a:cubicBezTo>
                    <a:cubicBezTo>
                      <a:pt x="52" y="47"/>
                      <a:pt x="54" y="48"/>
                      <a:pt x="56" y="48"/>
                    </a:cubicBezTo>
                    <a:cubicBezTo>
                      <a:pt x="58" y="49"/>
                      <a:pt x="60" y="48"/>
                      <a:pt x="62" y="48"/>
                    </a:cubicBezTo>
                    <a:cubicBezTo>
                      <a:pt x="65" y="47"/>
                      <a:pt x="67" y="44"/>
                      <a:pt x="68" y="42"/>
                    </a:cubicBezTo>
                    <a:cubicBezTo>
                      <a:pt x="69" y="39"/>
                      <a:pt x="69" y="35"/>
                      <a:pt x="67" y="30"/>
                    </a:cubicBezTo>
                    <a:cubicBezTo>
                      <a:pt x="59" y="11"/>
                      <a:pt x="59" y="11"/>
                      <a:pt x="59" y="11"/>
                    </a:cubicBezTo>
                    <a:lnTo>
                      <a:pt x="38" y="19"/>
                    </a:lnTo>
                    <a:close/>
                  </a:path>
                </a:pathLst>
              </a:custGeom>
              <a:grpFill/>
              <a:ln>
                <a:noFill/>
              </a:ln>
            </p:spPr>
            <p:txBody>
              <a:bodyPr anchor="ctr"/>
              <a:lstStyle/>
              <a:p>
                <a:pPr algn="ctr"/>
                <a:endParaRPr/>
              </a:p>
            </p:txBody>
          </p:sp>
          <p:sp>
            <p:nvSpPr>
              <p:cNvPr id="215" name="íSļîḑe"/>
              <p:cNvSpPr/>
              <p:nvPr/>
            </p:nvSpPr>
            <p:spPr bwMode="auto">
              <a:xfrm>
                <a:off x="7175515" y="709776"/>
                <a:ext cx="98244" cy="80984"/>
              </a:xfrm>
              <a:custGeom>
                <a:avLst/>
                <a:gdLst>
                  <a:gd name="T0" fmla="*/ 17 w 70"/>
                  <a:gd name="T1" fmla="*/ 5 h 58"/>
                  <a:gd name="T2" fmla="*/ 19 w 70"/>
                  <a:gd name="T3" fmla="*/ 13 h 58"/>
                  <a:gd name="T4" fmla="*/ 12 w 70"/>
                  <a:gd name="T5" fmla="*/ 18 h 58"/>
                  <a:gd name="T6" fmla="*/ 9 w 70"/>
                  <a:gd name="T7" fmla="*/ 25 h 58"/>
                  <a:gd name="T8" fmla="*/ 9 w 70"/>
                  <a:gd name="T9" fmla="*/ 36 h 58"/>
                  <a:gd name="T10" fmla="*/ 13 w 70"/>
                  <a:gd name="T11" fmla="*/ 44 h 58"/>
                  <a:gd name="T12" fmla="*/ 18 w 70"/>
                  <a:gd name="T13" fmla="*/ 49 h 58"/>
                  <a:gd name="T14" fmla="*/ 24 w 70"/>
                  <a:gd name="T15" fmla="*/ 49 h 58"/>
                  <a:gd name="T16" fmla="*/ 29 w 70"/>
                  <a:gd name="T17" fmla="*/ 46 h 58"/>
                  <a:gd name="T18" fmla="*/ 31 w 70"/>
                  <a:gd name="T19" fmla="*/ 39 h 58"/>
                  <a:gd name="T20" fmla="*/ 32 w 70"/>
                  <a:gd name="T21" fmla="*/ 27 h 58"/>
                  <a:gd name="T22" fmla="*/ 33 w 70"/>
                  <a:gd name="T23" fmla="*/ 14 h 58"/>
                  <a:gd name="T24" fmla="*/ 37 w 70"/>
                  <a:gd name="T25" fmla="*/ 5 h 58"/>
                  <a:gd name="T26" fmla="*/ 44 w 70"/>
                  <a:gd name="T27" fmla="*/ 1 h 58"/>
                  <a:gd name="T28" fmla="*/ 54 w 70"/>
                  <a:gd name="T29" fmla="*/ 1 h 58"/>
                  <a:gd name="T30" fmla="*/ 63 w 70"/>
                  <a:gd name="T31" fmla="*/ 8 h 58"/>
                  <a:gd name="T32" fmla="*/ 68 w 70"/>
                  <a:gd name="T33" fmla="*/ 19 h 58"/>
                  <a:gd name="T34" fmla="*/ 69 w 70"/>
                  <a:gd name="T35" fmla="*/ 32 h 58"/>
                  <a:gd name="T36" fmla="*/ 64 w 70"/>
                  <a:gd name="T37" fmla="*/ 43 h 58"/>
                  <a:gd name="T38" fmla="*/ 55 w 70"/>
                  <a:gd name="T39" fmla="*/ 48 h 58"/>
                  <a:gd name="T40" fmla="*/ 52 w 70"/>
                  <a:gd name="T41" fmla="*/ 40 h 58"/>
                  <a:gd name="T42" fmla="*/ 60 w 70"/>
                  <a:gd name="T43" fmla="*/ 34 h 58"/>
                  <a:gd name="T44" fmla="*/ 61 w 70"/>
                  <a:gd name="T45" fmla="*/ 21 h 58"/>
                  <a:gd name="T46" fmla="*/ 55 w 70"/>
                  <a:gd name="T47" fmla="*/ 11 h 58"/>
                  <a:gd name="T48" fmla="*/ 47 w 70"/>
                  <a:gd name="T49" fmla="*/ 9 h 58"/>
                  <a:gd name="T50" fmla="*/ 42 w 70"/>
                  <a:gd name="T51" fmla="*/ 13 h 58"/>
                  <a:gd name="T52" fmla="*/ 41 w 70"/>
                  <a:gd name="T53" fmla="*/ 27 h 58"/>
                  <a:gd name="T54" fmla="*/ 40 w 70"/>
                  <a:gd name="T55" fmla="*/ 42 h 58"/>
                  <a:gd name="T56" fmla="*/ 35 w 70"/>
                  <a:gd name="T57" fmla="*/ 52 h 58"/>
                  <a:gd name="T58" fmla="*/ 27 w 70"/>
                  <a:gd name="T59" fmla="*/ 57 h 58"/>
                  <a:gd name="T60" fmla="*/ 16 w 70"/>
                  <a:gd name="T61" fmla="*/ 57 h 58"/>
                  <a:gd name="T62" fmla="*/ 7 w 70"/>
                  <a:gd name="T63" fmla="*/ 50 h 58"/>
                  <a:gd name="T64" fmla="*/ 1 w 70"/>
                  <a:gd name="T65" fmla="*/ 38 h 58"/>
                  <a:gd name="T66" fmla="*/ 0 w 70"/>
                  <a:gd name="T67" fmla="*/ 23 h 58"/>
                  <a:gd name="T68" fmla="*/ 6 w 70"/>
                  <a:gd name="T69" fmla="*/ 12 h 58"/>
                  <a:gd name="T70" fmla="*/ 17 w 70"/>
                  <a:gd name="T71" fmla="*/ 5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0" h="58">
                    <a:moveTo>
                      <a:pt x="17" y="5"/>
                    </a:moveTo>
                    <a:cubicBezTo>
                      <a:pt x="19" y="13"/>
                      <a:pt x="19" y="13"/>
                      <a:pt x="19" y="13"/>
                    </a:cubicBezTo>
                    <a:cubicBezTo>
                      <a:pt x="16" y="14"/>
                      <a:pt x="14" y="16"/>
                      <a:pt x="12" y="18"/>
                    </a:cubicBezTo>
                    <a:cubicBezTo>
                      <a:pt x="10" y="20"/>
                      <a:pt x="9" y="22"/>
                      <a:pt x="9" y="25"/>
                    </a:cubicBezTo>
                    <a:cubicBezTo>
                      <a:pt x="8" y="29"/>
                      <a:pt x="8" y="32"/>
                      <a:pt x="9" y="36"/>
                    </a:cubicBezTo>
                    <a:cubicBezTo>
                      <a:pt x="10" y="39"/>
                      <a:pt x="11" y="42"/>
                      <a:pt x="13" y="44"/>
                    </a:cubicBezTo>
                    <a:cubicBezTo>
                      <a:pt x="14" y="47"/>
                      <a:pt x="16" y="48"/>
                      <a:pt x="18" y="49"/>
                    </a:cubicBezTo>
                    <a:cubicBezTo>
                      <a:pt x="20" y="50"/>
                      <a:pt x="22" y="50"/>
                      <a:pt x="24" y="49"/>
                    </a:cubicBezTo>
                    <a:cubicBezTo>
                      <a:pt x="26" y="49"/>
                      <a:pt x="28" y="48"/>
                      <a:pt x="29" y="46"/>
                    </a:cubicBezTo>
                    <a:cubicBezTo>
                      <a:pt x="30" y="45"/>
                      <a:pt x="31" y="42"/>
                      <a:pt x="31" y="39"/>
                    </a:cubicBezTo>
                    <a:cubicBezTo>
                      <a:pt x="32" y="37"/>
                      <a:pt x="32" y="33"/>
                      <a:pt x="32" y="27"/>
                    </a:cubicBezTo>
                    <a:cubicBezTo>
                      <a:pt x="32" y="21"/>
                      <a:pt x="32" y="16"/>
                      <a:pt x="33" y="14"/>
                    </a:cubicBezTo>
                    <a:cubicBezTo>
                      <a:pt x="33" y="10"/>
                      <a:pt x="35" y="7"/>
                      <a:pt x="37" y="5"/>
                    </a:cubicBezTo>
                    <a:cubicBezTo>
                      <a:pt x="39" y="3"/>
                      <a:pt x="41" y="2"/>
                      <a:pt x="44" y="1"/>
                    </a:cubicBezTo>
                    <a:cubicBezTo>
                      <a:pt x="48" y="0"/>
                      <a:pt x="51" y="0"/>
                      <a:pt x="54" y="1"/>
                    </a:cubicBezTo>
                    <a:cubicBezTo>
                      <a:pt x="58" y="2"/>
                      <a:pt x="60" y="5"/>
                      <a:pt x="63" y="8"/>
                    </a:cubicBezTo>
                    <a:cubicBezTo>
                      <a:pt x="65" y="11"/>
                      <a:pt x="67" y="15"/>
                      <a:pt x="68" y="19"/>
                    </a:cubicBezTo>
                    <a:cubicBezTo>
                      <a:pt x="69" y="24"/>
                      <a:pt x="70" y="28"/>
                      <a:pt x="69" y="32"/>
                    </a:cubicBezTo>
                    <a:cubicBezTo>
                      <a:pt x="68" y="37"/>
                      <a:pt x="67" y="40"/>
                      <a:pt x="64" y="43"/>
                    </a:cubicBezTo>
                    <a:cubicBezTo>
                      <a:pt x="62" y="45"/>
                      <a:pt x="58" y="47"/>
                      <a:pt x="55" y="48"/>
                    </a:cubicBezTo>
                    <a:cubicBezTo>
                      <a:pt x="52" y="40"/>
                      <a:pt x="52" y="40"/>
                      <a:pt x="52" y="40"/>
                    </a:cubicBezTo>
                    <a:cubicBezTo>
                      <a:pt x="56" y="39"/>
                      <a:pt x="59" y="37"/>
                      <a:pt x="60" y="34"/>
                    </a:cubicBezTo>
                    <a:cubicBezTo>
                      <a:pt x="62" y="30"/>
                      <a:pt x="62" y="26"/>
                      <a:pt x="61" y="21"/>
                    </a:cubicBezTo>
                    <a:cubicBezTo>
                      <a:pt x="59" y="16"/>
                      <a:pt x="57" y="13"/>
                      <a:pt x="55" y="11"/>
                    </a:cubicBezTo>
                    <a:cubicBezTo>
                      <a:pt x="52" y="9"/>
                      <a:pt x="50" y="8"/>
                      <a:pt x="47" y="9"/>
                    </a:cubicBezTo>
                    <a:cubicBezTo>
                      <a:pt x="45" y="10"/>
                      <a:pt x="43" y="11"/>
                      <a:pt x="42" y="13"/>
                    </a:cubicBezTo>
                    <a:cubicBezTo>
                      <a:pt x="41" y="15"/>
                      <a:pt x="40" y="20"/>
                      <a:pt x="41" y="27"/>
                    </a:cubicBezTo>
                    <a:cubicBezTo>
                      <a:pt x="41" y="34"/>
                      <a:pt x="41" y="40"/>
                      <a:pt x="40" y="42"/>
                    </a:cubicBezTo>
                    <a:cubicBezTo>
                      <a:pt x="39" y="47"/>
                      <a:pt x="38" y="50"/>
                      <a:pt x="35" y="52"/>
                    </a:cubicBezTo>
                    <a:cubicBezTo>
                      <a:pt x="33" y="55"/>
                      <a:pt x="30" y="57"/>
                      <a:pt x="27" y="57"/>
                    </a:cubicBezTo>
                    <a:cubicBezTo>
                      <a:pt x="23" y="58"/>
                      <a:pt x="20" y="58"/>
                      <a:pt x="16" y="57"/>
                    </a:cubicBezTo>
                    <a:cubicBezTo>
                      <a:pt x="13" y="56"/>
                      <a:pt x="10" y="53"/>
                      <a:pt x="7" y="50"/>
                    </a:cubicBezTo>
                    <a:cubicBezTo>
                      <a:pt x="5" y="47"/>
                      <a:pt x="3" y="43"/>
                      <a:pt x="1" y="38"/>
                    </a:cubicBezTo>
                    <a:cubicBezTo>
                      <a:pt x="0" y="32"/>
                      <a:pt x="0" y="27"/>
                      <a:pt x="0" y="23"/>
                    </a:cubicBezTo>
                    <a:cubicBezTo>
                      <a:pt x="1" y="18"/>
                      <a:pt x="3" y="15"/>
                      <a:pt x="6" y="12"/>
                    </a:cubicBezTo>
                    <a:cubicBezTo>
                      <a:pt x="9" y="8"/>
                      <a:pt x="12" y="6"/>
                      <a:pt x="17" y="5"/>
                    </a:cubicBezTo>
                    <a:close/>
                  </a:path>
                </a:pathLst>
              </a:custGeom>
              <a:grpFill/>
              <a:ln>
                <a:noFill/>
              </a:ln>
            </p:spPr>
            <p:txBody>
              <a:bodyPr anchor="ctr"/>
              <a:lstStyle/>
              <a:p>
                <a:pPr algn="ctr"/>
                <a:endParaRPr/>
              </a:p>
            </p:txBody>
          </p:sp>
          <p:sp>
            <p:nvSpPr>
              <p:cNvPr id="216" name="íšļïḓè"/>
              <p:cNvSpPr/>
              <p:nvPr/>
            </p:nvSpPr>
            <p:spPr bwMode="auto">
              <a:xfrm>
                <a:off x="7190119" y="810675"/>
                <a:ext cx="94262" cy="25225"/>
              </a:xfrm>
              <a:custGeom>
                <a:avLst/>
                <a:gdLst>
                  <a:gd name="T0" fmla="*/ 0 w 71"/>
                  <a:gd name="T1" fmla="*/ 9 h 19"/>
                  <a:gd name="T2" fmla="*/ 69 w 71"/>
                  <a:gd name="T3" fmla="*/ 0 h 19"/>
                  <a:gd name="T4" fmla="*/ 71 w 71"/>
                  <a:gd name="T5" fmla="*/ 9 h 19"/>
                  <a:gd name="T6" fmla="*/ 1 w 71"/>
                  <a:gd name="T7" fmla="*/ 19 h 19"/>
                  <a:gd name="T8" fmla="*/ 0 w 71"/>
                  <a:gd name="T9" fmla="*/ 9 h 19"/>
                </a:gdLst>
                <a:ahLst/>
                <a:cxnLst>
                  <a:cxn ang="0">
                    <a:pos x="T0" y="T1"/>
                  </a:cxn>
                  <a:cxn ang="0">
                    <a:pos x="T2" y="T3"/>
                  </a:cxn>
                  <a:cxn ang="0">
                    <a:pos x="T4" y="T5"/>
                  </a:cxn>
                  <a:cxn ang="0">
                    <a:pos x="T6" y="T7"/>
                  </a:cxn>
                  <a:cxn ang="0">
                    <a:pos x="T8" y="T9"/>
                  </a:cxn>
                </a:cxnLst>
                <a:rect l="0" t="0" r="r" b="b"/>
                <a:pathLst>
                  <a:path w="71" h="19">
                    <a:moveTo>
                      <a:pt x="0" y="9"/>
                    </a:moveTo>
                    <a:lnTo>
                      <a:pt x="69" y="0"/>
                    </a:lnTo>
                    <a:lnTo>
                      <a:pt x="71" y="9"/>
                    </a:lnTo>
                    <a:lnTo>
                      <a:pt x="1" y="19"/>
                    </a:lnTo>
                    <a:lnTo>
                      <a:pt x="0" y="9"/>
                    </a:lnTo>
                    <a:close/>
                  </a:path>
                </a:pathLst>
              </a:custGeom>
              <a:grpFill/>
              <a:ln>
                <a:noFill/>
              </a:ln>
            </p:spPr>
            <p:txBody>
              <a:bodyPr anchor="ctr"/>
              <a:lstStyle/>
              <a:p>
                <a:pPr algn="ctr"/>
                <a:endParaRPr/>
              </a:p>
            </p:txBody>
          </p:sp>
          <p:sp>
            <p:nvSpPr>
              <p:cNvPr id="217" name="îṥļíḋê"/>
              <p:cNvSpPr/>
              <p:nvPr/>
            </p:nvSpPr>
            <p:spPr bwMode="auto">
              <a:xfrm>
                <a:off x="7194101" y="854486"/>
                <a:ext cx="94262" cy="74347"/>
              </a:xfrm>
              <a:custGeom>
                <a:avLst/>
                <a:gdLst>
                  <a:gd name="T0" fmla="*/ 0 w 71"/>
                  <a:gd name="T1" fmla="*/ 26 h 56"/>
                  <a:gd name="T2" fmla="*/ 62 w 71"/>
                  <a:gd name="T3" fmla="*/ 24 h 56"/>
                  <a:gd name="T4" fmla="*/ 61 w 71"/>
                  <a:gd name="T5" fmla="*/ 1 h 56"/>
                  <a:gd name="T6" fmla="*/ 69 w 71"/>
                  <a:gd name="T7" fmla="*/ 0 h 56"/>
                  <a:gd name="T8" fmla="*/ 71 w 71"/>
                  <a:gd name="T9" fmla="*/ 55 h 56"/>
                  <a:gd name="T10" fmla="*/ 63 w 71"/>
                  <a:gd name="T11" fmla="*/ 56 h 56"/>
                  <a:gd name="T12" fmla="*/ 62 w 71"/>
                  <a:gd name="T13" fmla="*/ 32 h 56"/>
                  <a:gd name="T14" fmla="*/ 0 w 71"/>
                  <a:gd name="T15" fmla="*/ 35 h 56"/>
                  <a:gd name="T16" fmla="*/ 0 w 71"/>
                  <a:gd name="T17" fmla="*/ 2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 h="56">
                    <a:moveTo>
                      <a:pt x="0" y="26"/>
                    </a:moveTo>
                    <a:lnTo>
                      <a:pt x="62" y="24"/>
                    </a:lnTo>
                    <a:lnTo>
                      <a:pt x="61" y="1"/>
                    </a:lnTo>
                    <a:lnTo>
                      <a:pt x="69" y="0"/>
                    </a:lnTo>
                    <a:lnTo>
                      <a:pt x="71" y="55"/>
                    </a:lnTo>
                    <a:lnTo>
                      <a:pt x="63" y="56"/>
                    </a:lnTo>
                    <a:lnTo>
                      <a:pt x="62" y="32"/>
                    </a:lnTo>
                    <a:lnTo>
                      <a:pt x="0" y="35"/>
                    </a:lnTo>
                    <a:lnTo>
                      <a:pt x="0" y="26"/>
                    </a:lnTo>
                    <a:close/>
                  </a:path>
                </a:pathLst>
              </a:custGeom>
              <a:grpFill/>
              <a:ln>
                <a:noFill/>
              </a:ln>
            </p:spPr>
            <p:txBody>
              <a:bodyPr anchor="ctr"/>
              <a:lstStyle/>
              <a:p>
                <a:pPr algn="ctr"/>
                <a:endParaRPr/>
              </a:p>
            </p:txBody>
          </p:sp>
          <p:sp>
            <p:nvSpPr>
              <p:cNvPr id="218" name="ïŝ1îḑe"/>
              <p:cNvSpPr/>
              <p:nvPr/>
            </p:nvSpPr>
            <p:spPr bwMode="auto">
              <a:xfrm>
                <a:off x="7186135" y="954059"/>
                <a:ext cx="98244" cy="83641"/>
              </a:xfrm>
              <a:custGeom>
                <a:avLst/>
                <a:gdLst>
                  <a:gd name="T0" fmla="*/ 2 w 71"/>
                  <a:gd name="T1" fmla="*/ 17 h 60"/>
                  <a:gd name="T2" fmla="*/ 30 w 71"/>
                  <a:gd name="T3" fmla="*/ 20 h 60"/>
                  <a:gd name="T4" fmla="*/ 71 w 71"/>
                  <a:gd name="T5" fmla="*/ 0 h 60"/>
                  <a:gd name="T6" fmla="*/ 70 w 71"/>
                  <a:gd name="T7" fmla="*/ 10 h 60"/>
                  <a:gd name="T8" fmla="*/ 48 w 71"/>
                  <a:gd name="T9" fmla="*/ 21 h 60"/>
                  <a:gd name="T10" fmla="*/ 36 w 71"/>
                  <a:gd name="T11" fmla="*/ 26 h 60"/>
                  <a:gd name="T12" fmla="*/ 47 w 71"/>
                  <a:gd name="T13" fmla="*/ 35 h 60"/>
                  <a:gd name="T14" fmla="*/ 65 w 71"/>
                  <a:gd name="T15" fmla="*/ 50 h 60"/>
                  <a:gd name="T16" fmla="*/ 64 w 71"/>
                  <a:gd name="T17" fmla="*/ 60 h 60"/>
                  <a:gd name="T18" fmla="*/ 29 w 71"/>
                  <a:gd name="T19" fmla="*/ 29 h 60"/>
                  <a:gd name="T20" fmla="*/ 0 w 71"/>
                  <a:gd name="T21" fmla="*/ 26 h 60"/>
                  <a:gd name="T22" fmla="*/ 2 w 71"/>
                  <a:gd name="T23" fmla="*/ 1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1" h="60">
                    <a:moveTo>
                      <a:pt x="2" y="17"/>
                    </a:moveTo>
                    <a:cubicBezTo>
                      <a:pt x="30" y="20"/>
                      <a:pt x="30" y="20"/>
                      <a:pt x="30" y="20"/>
                    </a:cubicBezTo>
                    <a:cubicBezTo>
                      <a:pt x="71" y="0"/>
                      <a:pt x="71" y="0"/>
                      <a:pt x="71" y="0"/>
                    </a:cubicBezTo>
                    <a:cubicBezTo>
                      <a:pt x="70" y="10"/>
                      <a:pt x="70" y="10"/>
                      <a:pt x="70" y="10"/>
                    </a:cubicBezTo>
                    <a:cubicBezTo>
                      <a:pt x="48" y="21"/>
                      <a:pt x="48" y="21"/>
                      <a:pt x="48" y="21"/>
                    </a:cubicBezTo>
                    <a:cubicBezTo>
                      <a:pt x="44" y="23"/>
                      <a:pt x="40" y="25"/>
                      <a:pt x="36" y="26"/>
                    </a:cubicBezTo>
                    <a:cubicBezTo>
                      <a:pt x="39" y="29"/>
                      <a:pt x="43" y="32"/>
                      <a:pt x="47" y="35"/>
                    </a:cubicBezTo>
                    <a:cubicBezTo>
                      <a:pt x="65" y="50"/>
                      <a:pt x="65" y="50"/>
                      <a:pt x="65" y="50"/>
                    </a:cubicBezTo>
                    <a:cubicBezTo>
                      <a:pt x="64" y="60"/>
                      <a:pt x="64" y="60"/>
                      <a:pt x="64" y="60"/>
                    </a:cubicBezTo>
                    <a:cubicBezTo>
                      <a:pt x="29" y="29"/>
                      <a:pt x="29" y="29"/>
                      <a:pt x="29" y="29"/>
                    </a:cubicBezTo>
                    <a:cubicBezTo>
                      <a:pt x="0" y="26"/>
                      <a:pt x="0" y="26"/>
                      <a:pt x="0" y="26"/>
                    </a:cubicBezTo>
                    <a:lnTo>
                      <a:pt x="2" y="17"/>
                    </a:lnTo>
                    <a:close/>
                  </a:path>
                </a:pathLst>
              </a:custGeom>
              <a:grpFill/>
              <a:ln>
                <a:noFill/>
              </a:ln>
            </p:spPr>
            <p:txBody>
              <a:bodyPr anchor="ctr"/>
              <a:lstStyle/>
              <a:p>
                <a:pPr algn="ctr"/>
                <a:endParaRPr/>
              </a:p>
            </p:txBody>
          </p:sp>
          <p:sp>
            <p:nvSpPr>
              <p:cNvPr id="219" name="îṧlídê"/>
              <p:cNvSpPr/>
              <p:nvPr/>
            </p:nvSpPr>
            <p:spPr bwMode="auto">
              <a:xfrm>
                <a:off x="7033460" y="1262065"/>
                <a:ext cx="124795" cy="118158"/>
              </a:xfrm>
              <a:custGeom>
                <a:avLst/>
                <a:gdLst>
                  <a:gd name="T0" fmla="*/ 89 w 89"/>
                  <a:gd name="T1" fmla="*/ 69 h 84"/>
                  <a:gd name="T2" fmla="*/ 81 w 89"/>
                  <a:gd name="T3" fmla="*/ 68 h 84"/>
                  <a:gd name="T4" fmla="*/ 77 w 89"/>
                  <a:gd name="T5" fmla="*/ 65 h 84"/>
                  <a:gd name="T6" fmla="*/ 12 w 89"/>
                  <a:gd name="T7" fmla="*/ 12 h 84"/>
                  <a:gd name="T8" fmla="*/ 8 w 89"/>
                  <a:gd name="T9" fmla="*/ 4 h 84"/>
                  <a:gd name="T10" fmla="*/ 2 w 89"/>
                  <a:gd name="T11" fmla="*/ 9 h 84"/>
                  <a:gd name="T12" fmla="*/ 0 w 89"/>
                  <a:gd name="T13" fmla="*/ 14 h 84"/>
                  <a:gd name="T14" fmla="*/ 8 w 89"/>
                  <a:gd name="T15" fmla="*/ 16 h 84"/>
                  <a:gd name="T16" fmla="*/ 73 w 89"/>
                  <a:gd name="T17" fmla="*/ 71 h 84"/>
                  <a:gd name="T18" fmla="*/ 78 w 89"/>
                  <a:gd name="T19" fmla="*/ 80 h 84"/>
                  <a:gd name="T20" fmla="*/ 89 w 89"/>
                  <a:gd name="T21" fmla="*/ 6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 h="84">
                    <a:moveTo>
                      <a:pt x="89" y="69"/>
                    </a:moveTo>
                    <a:cubicBezTo>
                      <a:pt x="89" y="69"/>
                      <a:pt x="86" y="71"/>
                      <a:pt x="81" y="68"/>
                    </a:cubicBezTo>
                    <a:cubicBezTo>
                      <a:pt x="80" y="68"/>
                      <a:pt x="78" y="67"/>
                      <a:pt x="77" y="65"/>
                    </a:cubicBezTo>
                    <a:cubicBezTo>
                      <a:pt x="63" y="54"/>
                      <a:pt x="12" y="12"/>
                      <a:pt x="12" y="12"/>
                    </a:cubicBezTo>
                    <a:cubicBezTo>
                      <a:pt x="12" y="12"/>
                      <a:pt x="6" y="7"/>
                      <a:pt x="8" y="4"/>
                    </a:cubicBezTo>
                    <a:cubicBezTo>
                      <a:pt x="10" y="0"/>
                      <a:pt x="2" y="9"/>
                      <a:pt x="2" y="9"/>
                    </a:cubicBezTo>
                    <a:cubicBezTo>
                      <a:pt x="0" y="14"/>
                      <a:pt x="0" y="14"/>
                      <a:pt x="0" y="14"/>
                    </a:cubicBezTo>
                    <a:cubicBezTo>
                      <a:pt x="0" y="14"/>
                      <a:pt x="3" y="12"/>
                      <a:pt x="8" y="16"/>
                    </a:cubicBezTo>
                    <a:cubicBezTo>
                      <a:pt x="13" y="21"/>
                      <a:pt x="73" y="71"/>
                      <a:pt x="73" y="71"/>
                    </a:cubicBezTo>
                    <a:cubicBezTo>
                      <a:pt x="74" y="72"/>
                      <a:pt x="78" y="77"/>
                      <a:pt x="78" y="80"/>
                    </a:cubicBezTo>
                    <a:cubicBezTo>
                      <a:pt x="78" y="84"/>
                      <a:pt x="89" y="69"/>
                      <a:pt x="89" y="69"/>
                    </a:cubicBezTo>
                    <a:close/>
                  </a:path>
                </a:pathLst>
              </a:custGeom>
              <a:grpFill/>
              <a:ln>
                <a:noFill/>
              </a:ln>
            </p:spPr>
            <p:txBody>
              <a:bodyPr anchor="ctr"/>
              <a:lstStyle/>
              <a:p>
                <a:pPr algn="ctr"/>
                <a:endParaRPr/>
              </a:p>
            </p:txBody>
          </p:sp>
          <p:sp>
            <p:nvSpPr>
              <p:cNvPr id="220" name="íšḻiďè"/>
              <p:cNvSpPr/>
              <p:nvPr/>
            </p:nvSpPr>
            <p:spPr bwMode="auto">
              <a:xfrm>
                <a:off x="5952780" y="1267375"/>
                <a:ext cx="127450" cy="111519"/>
              </a:xfrm>
              <a:custGeom>
                <a:avLst/>
                <a:gdLst>
                  <a:gd name="T0" fmla="*/ 0 w 92"/>
                  <a:gd name="T1" fmla="*/ 65 h 80"/>
                  <a:gd name="T2" fmla="*/ 9 w 92"/>
                  <a:gd name="T3" fmla="*/ 64 h 80"/>
                  <a:gd name="T4" fmla="*/ 79 w 92"/>
                  <a:gd name="T5" fmla="*/ 11 h 80"/>
                  <a:gd name="T6" fmla="*/ 83 w 92"/>
                  <a:gd name="T7" fmla="*/ 3 h 80"/>
                  <a:gd name="T8" fmla="*/ 89 w 92"/>
                  <a:gd name="T9" fmla="*/ 9 h 80"/>
                  <a:gd name="T10" fmla="*/ 92 w 92"/>
                  <a:gd name="T11" fmla="*/ 14 h 80"/>
                  <a:gd name="T12" fmla="*/ 83 w 92"/>
                  <a:gd name="T13" fmla="*/ 16 h 80"/>
                  <a:gd name="T14" fmla="*/ 16 w 92"/>
                  <a:gd name="T15" fmla="*/ 69 h 80"/>
                  <a:gd name="T16" fmla="*/ 11 w 92"/>
                  <a:gd name="T17" fmla="*/ 77 h 80"/>
                  <a:gd name="T18" fmla="*/ 0 w 92"/>
                  <a:gd name="T19" fmla="*/ 65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80">
                    <a:moveTo>
                      <a:pt x="0" y="65"/>
                    </a:moveTo>
                    <a:cubicBezTo>
                      <a:pt x="0" y="65"/>
                      <a:pt x="4" y="68"/>
                      <a:pt x="9" y="64"/>
                    </a:cubicBezTo>
                    <a:cubicBezTo>
                      <a:pt x="14" y="61"/>
                      <a:pt x="79" y="11"/>
                      <a:pt x="79" y="11"/>
                    </a:cubicBezTo>
                    <a:cubicBezTo>
                      <a:pt x="79" y="11"/>
                      <a:pt x="85" y="7"/>
                      <a:pt x="83" y="3"/>
                    </a:cubicBezTo>
                    <a:cubicBezTo>
                      <a:pt x="82" y="0"/>
                      <a:pt x="89" y="9"/>
                      <a:pt x="89" y="9"/>
                    </a:cubicBezTo>
                    <a:cubicBezTo>
                      <a:pt x="92" y="14"/>
                      <a:pt x="92" y="14"/>
                      <a:pt x="92" y="14"/>
                    </a:cubicBezTo>
                    <a:cubicBezTo>
                      <a:pt x="92" y="14"/>
                      <a:pt x="88" y="12"/>
                      <a:pt x="83" y="16"/>
                    </a:cubicBezTo>
                    <a:cubicBezTo>
                      <a:pt x="78" y="20"/>
                      <a:pt x="16" y="69"/>
                      <a:pt x="16" y="69"/>
                    </a:cubicBezTo>
                    <a:cubicBezTo>
                      <a:pt x="16" y="69"/>
                      <a:pt x="11" y="73"/>
                      <a:pt x="11" y="77"/>
                    </a:cubicBezTo>
                    <a:cubicBezTo>
                      <a:pt x="10" y="80"/>
                      <a:pt x="0" y="65"/>
                      <a:pt x="0" y="65"/>
                    </a:cubicBezTo>
                    <a:close/>
                  </a:path>
                </a:pathLst>
              </a:custGeom>
              <a:grpFill/>
              <a:ln>
                <a:noFill/>
              </a:ln>
            </p:spPr>
            <p:txBody>
              <a:bodyPr anchor="ctr"/>
              <a:lstStyle/>
              <a:p>
                <a:pPr algn="ctr"/>
                <a:endParaRPr/>
              </a:p>
            </p:txBody>
          </p:sp>
        </p:grpSp>
      </p:grpSp>
      <p:sp>
        <p:nvSpPr>
          <p:cNvPr id="221" name="矩形 220"/>
          <p:cNvSpPr/>
          <p:nvPr/>
        </p:nvSpPr>
        <p:spPr>
          <a:xfrm>
            <a:off x="0" y="6743702"/>
            <a:ext cx="12192000" cy="118512"/>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矩形 223"/>
          <p:cNvSpPr/>
          <p:nvPr/>
        </p:nvSpPr>
        <p:spPr>
          <a:xfrm>
            <a:off x="300922" y="-1"/>
            <a:ext cx="580571" cy="744973"/>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矩形 224"/>
          <p:cNvSpPr/>
          <p:nvPr/>
        </p:nvSpPr>
        <p:spPr>
          <a:xfrm>
            <a:off x="300922" y="817170"/>
            <a:ext cx="580571" cy="96381"/>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p:cNvSpPr txBox="1"/>
          <p:nvPr/>
        </p:nvSpPr>
        <p:spPr>
          <a:xfrm>
            <a:off x="705223" y="2048894"/>
            <a:ext cx="5557789" cy="2308324"/>
          </a:xfrm>
          <a:prstGeom prst="rect">
            <a:avLst/>
          </a:prstGeom>
          <a:noFill/>
        </p:spPr>
        <p:txBody>
          <a:bodyPr wrap="square" rtlCol="0">
            <a:spAutoFit/>
          </a:bodyPr>
          <a:lstStyle/>
          <a:p>
            <a:r>
              <a:rPr lang="zh-CN" altLang="en-US" dirty="0"/>
              <a:t>取指单元 (IFU)：负责指令读取与 PC 更新</a:t>
            </a:r>
          </a:p>
          <a:p>
            <a:r>
              <a:rPr lang="zh-CN" altLang="en-US" dirty="0"/>
              <a:t>通用寄存器组 (GRF)：存储操作数与中间结果</a:t>
            </a:r>
          </a:p>
          <a:p>
            <a:r>
              <a:rPr lang="zh-CN" altLang="en-US" dirty="0"/>
              <a:t>算术逻辑单元 (ALU)：执行算术与逻辑运算</a:t>
            </a:r>
          </a:p>
          <a:p>
            <a:r>
              <a:rPr lang="zh-CN" altLang="en-US" dirty="0"/>
              <a:t>数据存储器 (DM)：存储程序运行时数据</a:t>
            </a:r>
          </a:p>
          <a:p>
            <a:r>
              <a:rPr lang="zh-CN" altLang="en-US" dirty="0"/>
              <a:t>指令存储器 (IM)：存储程序指令</a:t>
            </a:r>
          </a:p>
          <a:p>
            <a:r>
              <a:rPr lang="zh-CN" altLang="en-US" dirty="0"/>
              <a:t>数据扩展模块 (EXT)：处理立即数扩展</a:t>
            </a:r>
          </a:p>
          <a:p>
            <a:r>
              <a:rPr lang="zh-CN" altLang="en-US" dirty="0"/>
              <a:t>控制器 (Controller)：生成各模块控制信号</a:t>
            </a:r>
          </a:p>
          <a:p>
            <a:r>
              <a:rPr lang="zh-CN" altLang="en-US" dirty="0"/>
              <a:t>ALU 控制模块 (ALUControl)：细化 ALU 运算类型控制</a:t>
            </a:r>
          </a:p>
        </p:txBody>
      </p:sp>
      <p:sp>
        <p:nvSpPr>
          <p:cNvPr id="4" name="文本框 3">
            <a:extLst>
              <a:ext uri="{FF2B5EF4-FFF2-40B4-BE49-F238E27FC236}">
                <a16:creationId xmlns:a16="http://schemas.microsoft.com/office/drawing/2014/main" id="{6C6588F7-B692-E900-AF74-C71866893AAF}"/>
              </a:ext>
            </a:extLst>
          </p:cNvPr>
          <p:cNvSpPr txBox="1"/>
          <p:nvPr/>
        </p:nvSpPr>
        <p:spPr>
          <a:xfrm>
            <a:off x="585590" y="993865"/>
            <a:ext cx="6097044" cy="400110"/>
          </a:xfrm>
          <a:prstGeom prst="rect">
            <a:avLst/>
          </a:prstGeom>
          <a:noFill/>
        </p:spPr>
        <p:txBody>
          <a:bodyPr wrap="square">
            <a:spAutoFit/>
          </a:bodyPr>
          <a:lstStyle/>
          <a:p>
            <a:r>
              <a:rPr lang="zh-CN" altLang="en-US" sz="2000" b="1" dirty="0"/>
              <a:t>1 模块划分与接口</a:t>
            </a:r>
          </a:p>
        </p:txBody>
      </p:sp>
      <p:sp>
        <p:nvSpPr>
          <p:cNvPr id="6" name="文本框 5">
            <a:extLst>
              <a:ext uri="{FF2B5EF4-FFF2-40B4-BE49-F238E27FC236}">
                <a16:creationId xmlns:a16="http://schemas.microsoft.com/office/drawing/2014/main" id="{D343607D-E358-8C9B-7A8D-C42D301C9931}"/>
              </a:ext>
            </a:extLst>
          </p:cNvPr>
          <p:cNvSpPr txBox="1"/>
          <p:nvPr/>
        </p:nvSpPr>
        <p:spPr>
          <a:xfrm>
            <a:off x="705223" y="1466173"/>
            <a:ext cx="6097044" cy="369332"/>
          </a:xfrm>
          <a:prstGeom prst="rect">
            <a:avLst/>
          </a:prstGeom>
          <a:noFill/>
        </p:spPr>
        <p:txBody>
          <a:bodyPr wrap="square">
            <a:spAutoFit/>
          </a:bodyPr>
          <a:lstStyle/>
          <a:p>
            <a:r>
              <a:rPr lang="zh-CN" altLang="en-US" dirty="0"/>
              <a:t>单周期处理器采用模块化设计，主要包含以下核心模块：</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1043078" y="403507"/>
            <a:ext cx="3488055" cy="595630"/>
            <a:chOff x="7825009" y="1463189"/>
            <a:chExt cx="3488055" cy="595630"/>
          </a:xfrm>
        </p:grpSpPr>
        <p:sp>
          <p:nvSpPr>
            <p:cNvPr id="165" name="文本框 164"/>
            <p:cNvSpPr txBox="1"/>
            <p:nvPr/>
          </p:nvSpPr>
          <p:spPr>
            <a:xfrm>
              <a:off x="7825009" y="1463189"/>
              <a:ext cx="3383280" cy="518160"/>
            </a:xfrm>
            <a:prstGeom prst="rect">
              <a:avLst/>
            </a:prstGeom>
            <a:noFill/>
          </p:spPr>
          <p:txBody>
            <a:bodyPr wrap="none" rtlCol="0">
              <a:spAutoFit/>
            </a:bodyPr>
            <a:lstStyle/>
            <a:p>
              <a:pPr algn="l"/>
              <a:r>
                <a:rPr lang="zh-CN" altLang="en-US" sz="2800" b="1" dirty="0">
                  <a:solidFill>
                    <a:schemeClr val="tx1">
                      <a:lumMod val="85000"/>
                      <a:lumOff val="15000"/>
                    </a:schemeClr>
                  </a:solidFill>
                  <a:latin typeface="思源黑体 CN Bold" panose="020B0800000000000000" pitchFamily="34" charset="-122"/>
                  <a:ea typeface="思源黑体 CN Bold" panose="020B0800000000000000" pitchFamily="34" charset="-122"/>
                </a:rPr>
                <a:t>处理器整体架构设计</a:t>
              </a:r>
            </a:p>
          </p:txBody>
        </p:sp>
        <p:sp>
          <p:nvSpPr>
            <p:cNvPr id="166" name="矩形 165"/>
            <p:cNvSpPr/>
            <p:nvPr/>
          </p:nvSpPr>
          <p:spPr>
            <a:xfrm>
              <a:off x="7825009" y="1814979"/>
              <a:ext cx="3488055" cy="243840"/>
            </a:xfrm>
            <a:prstGeom prst="rect">
              <a:avLst/>
            </a:prstGeom>
          </p:spPr>
          <p:txBody>
            <a:bodyPr wrap="square">
              <a:spAutoFit/>
            </a:bodyPr>
            <a:lstStyle/>
            <a:p>
              <a:endParaRPr lang="en-US" altLang="zh-CN" sz="1000" dirty="0">
                <a:solidFill>
                  <a:schemeClr val="tx1">
                    <a:lumMod val="65000"/>
                    <a:lumOff val="35000"/>
                  </a:schemeClr>
                </a:solidFill>
                <a:latin typeface="思源黑体 CN Light" panose="020B0300000000000000" pitchFamily="34" charset="-122"/>
                <a:ea typeface="思源黑体 CN Light" panose="020B0300000000000000" pitchFamily="34" charset="-122"/>
              </a:endParaRPr>
            </a:p>
          </p:txBody>
        </p:sp>
      </p:grpSp>
      <p:grpSp>
        <p:nvGrpSpPr>
          <p:cNvPr id="76" name="组合 75"/>
          <p:cNvGrpSpPr/>
          <p:nvPr/>
        </p:nvGrpSpPr>
        <p:grpSpPr>
          <a:xfrm>
            <a:off x="10437209" y="560979"/>
            <a:ext cx="1277145" cy="353062"/>
            <a:chOff x="6468241" y="-589995"/>
            <a:chExt cx="2253872" cy="623075"/>
          </a:xfrm>
        </p:grpSpPr>
        <p:sp>
          <p:nvSpPr>
            <p:cNvPr id="77" name="íṣľídè"/>
            <p:cNvSpPr/>
            <p:nvPr/>
          </p:nvSpPr>
          <p:spPr bwMode="auto">
            <a:xfrm>
              <a:off x="7198060" y="-517573"/>
              <a:ext cx="234839" cy="331756"/>
            </a:xfrm>
            <a:custGeom>
              <a:avLst/>
              <a:gdLst>
                <a:gd name="T0" fmla="*/ 225 w 421"/>
                <a:gd name="T1" fmla="*/ 10 h 593"/>
                <a:gd name="T2" fmla="*/ 234 w 421"/>
                <a:gd name="T3" fmla="*/ 27 h 593"/>
                <a:gd name="T4" fmla="*/ 252 w 421"/>
                <a:gd name="T5" fmla="*/ 126 h 593"/>
                <a:gd name="T6" fmla="*/ 300 w 421"/>
                <a:gd name="T7" fmla="*/ 121 h 593"/>
                <a:gd name="T8" fmla="*/ 379 w 421"/>
                <a:gd name="T9" fmla="*/ 126 h 593"/>
                <a:gd name="T10" fmla="*/ 419 w 421"/>
                <a:gd name="T11" fmla="*/ 155 h 593"/>
                <a:gd name="T12" fmla="*/ 411 w 421"/>
                <a:gd name="T13" fmla="*/ 187 h 593"/>
                <a:gd name="T14" fmla="*/ 357 w 421"/>
                <a:gd name="T15" fmla="*/ 235 h 593"/>
                <a:gd name="T16" fmla="*/ 331 w 421"/>
                <a:gd name="T17" fmla="*/ 203 h 593"/>
                <a:gd name="T18" fmla="*/ 251 w 421"/>
                <a:gd name="T19" fmla="*/ 220 h 593"/>
                <a:gd name="T20" fmla="*/ 286 w 421"/>
                <a:gd name="T21" fmla="*/ 288 h 593"/>
                <a:gd name="T22" fmla="*/ 335 w 421"/>
                <a:gd name="T23" fmla="*/ 268 h 593"/>
                <a:gd name="T24" fmla="*/ 381 w 421"/>
                <a:gd name="T25" fmla="*/ 309 h 593"/>
                <a:gd name="T26" fmla="*/ 350 w 421"/>
                <a:gd name="T27" fmla="*/ 341 h 593"/>
                <a:gd name="T28" fmla="*/ 246 w 421"/>
                <a:gd name="T29" fmla="*/ 419 h 593"/>
                <a:gd name="T30" fmla="*/ 239 w 421"/>
                <a:gd name="T31" fmla="*/ 500 h 593"/>
                <a:gd name="T32" fmla="*/ 234 w 421"/>
                <a:gd name="T33" fmla="*/ 592 h 593"/>
                <a:gd name="T34" fmla="*/ 226 w 421"/>
                <a:gd name="T35" fmla="*/ 592 h 593"/>
                <a:gd name="T36" fmla="*/ 213 w 421"/>
                <a:gd name="T37" fmla="*/ 565 h 593"/>
                <a:gd name="T38" fmla="*/ 205 w 421"/>
                <a:gd name="T39" fmla="*/ 461 h 593"/>
                <a:gd name="T40" fmla="*/ 147 w 421"/>
                <a:gd name="T41" fmla="*/ 382 h 593"/>
                <a:gd name="T42" fmla="*/ 187 w 421"/>
                <a:gd name="T43" fmla="*/ 295 h 593"/>
                <a:gd name="T44" fmla="*/ 190 w 421"/>
                <a:gd name="T45" fmla="*/ 253 h 593"/>
                <a:gd name="T46" fmla="*/ 131 w 421"/>
                <a:gd name="T47" fmla="*/ 283 h 593"/>
                <a:gd name="T48" fmla="*/ 105 w 421"/>
                <a:gd name="T49" fmla="*/ 309 h 593"/>
                <a:gd name="T50" fmla="*/ 77 w 421"/>
                <a:gd name="T51" fmla="*/ 341 h 593"/>
                <a:gd name="T52" fmla="*/ 78 w 421"/>
                <a:gd name="T53" fmla="*/ 396 h 593"/>
                <a:gd name="T54" fmla="*/ 64 w 421"/>
                <a:gd name="T55" fmla="*/ 445 h 593"/>
                <a:gd name="T56" fmla="*/ 24 w 421"/>
                <a:gd name="T57" fmla="*/ 430 h 593"/>
                <a:gd name="T58" fmla="*/ 7 w 421"/>
                <a:gd name="T59" fmla="*/ 341 h 593"/>
                <a:gd name="T60" fmla="*/ 9 w 421"/>
                <a:gd name="T61" fmla="*/ 306 h 593"/>
                <a:gd name="T62" fmla="*/ 58 w 421"/>
                <a:gd name="T63" fmla="*/ 300 h 593"/>
                <a:gd name="T64" fmla="*/ 74 w 421"/>
                <a:gd name="T65" fmla="*/ 282 h 593"/>
                <a:gd name="T66" fmla="*/ 167 w 421"/>
                <a:gd name="T67" fmla="*/ 191 h 593"/>
                <a:gd name="T68" fmla="*/ 189 w 421"/>
                <a:gd name="T69" fmla="*/ 177 h 593"/>
                <a:gd name="T70" fmla="*/ 198 w 421"/>
                <a:gd name="T71" fmla="*/ 150 h 593"/>
                <a:gd name="T72" fmla="*/ 211 w 421"/>
                <a:gd name="T73" fmla="*/ 28 h 593"/>
                <a:gd name="T74" fmla="*/ 225 w 421"/>
                <a:gd name="T75" fmla="*/ 10 h 5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1" h="593">
                  <a:moveTo>
                    <a:pt x="225" y="10"/>
                  </a:moveTo>
                  <a:cubicBezTo>
                    <a:pt x="230" y="14"/>
                    <a:pt x="233" y="22"/>
                    <a:pt x="234" y="27"/>
                  </a:cubicBezTo>
                  <a:cubicBezTo>
                    <a:pt x="238" y="44"/>
                    <a:pt x="233" y="116"/>
                    <a:pt x="252" y="126"/>
                  </a:cubicBezTo>
                  <a:cubicBezTo>
                    <a:pt x="263" y="132"/>
                    <a:pt x="288" y="121"/>
                    <a:pt x="300" y="121"/>
                  </a:cubicBezTo>
                  <a:cubicBezTo>
                    <a:pt x="326" y="121"/>
                    <a:pt x="353" y="122"/>
                    <a:pt x="379" y="126"/>
                  </a:cubicBezTo>
                  <a:cubicBezTo>
                    <a:pt x="395" y="128"/>
                    <a:pt x="416" y="134"/>
                    <a:pt x="419" y="155"/>
                  </a:cubicBezTo>
                  <a:cubicBezTo>
                    <a:pt x="421" y="166"/>
                    <a:pt x="417" y="176"/>
                    <a:pt x="411" y="187"/>
                  </a:cubicBezTo>
                  <a:cubicBezTo>
                    <a:pt x="402" y="206"/>
                    <a:pt x="379" y="239"/>
                    <a:pt x="357" y="235"/>
                  </a:cubicBezTo>
                  <a:cubicBezTo>
                    <a:pt x="341" y="232"/>
                    <a:pt x="345" y="211"/>
                    <a:pt x="331" y="203"/>
                  </a:cubicBezTo>
                  <a:cubicBezTo>
                    <a:pt x="310" y="191"/>
                    <a:pt x="258" y="187"/>
                    <a:pt x="251" y="220"/>
                  </a:cubicBezTo>
                  <a:cubicBezTo>
                    <a:pt x="246" y="241"/>
                    <a:pt x="264" y="267"/>
                    <a:pt x="286" y="288"/>
                  </a:cubicBezTo>
                  <a:cubicBezTo>
                    <a:pt x="307" y="308"/>
                    <a:pt x="314" y="277"/>
                    <a:pt x="335" y="268"/>
                  </a:cubicBezTo>
                  <a:cubicBezTo>
                    <a:pt x="350" y="262"/>
                    <a:pt x="376" y="286"/>
                    <a:pt x="381" y="309"/>
                  </a:cubicBezTo>
                  <a:cubicBezTo>
                    <a:pt x="384" y="327"/>
                    <a:pt x="363" y="335"/>
                    <a:pt x="350" y="341"/>
                  </a:cubicBezTo>
                  <a:cubicBezTo>
                    <a:pt x="322" y="355"/>
                    <a:pt x="261" y="390"/>
                    <a:pt x="246" y="419"/>
                  </a:cubicBezTo>
                  <a:cubicBezTo>
                    <a:pt x="233" y="443"/>
                    <a:pt x="241" y="475"/>
                    <a:pt x="239" y="500"/>
                  </a:cubicBezTo>
                  <a:cubicBezTo>
                    <a:pt x="239" y="515"/>
                    <a:pt x="245" y="587"/>
                    <a:pt x="234" y="592"/>
                  </a:cubicBezTo>
                  <a:cubicBezTo>
                    <a:pt x="231" y="593"/>
                    <a:pt x="229" y="593"/>
                    <a:pt x="226" y="592"/>
                  </a:cubicBezTo>
                  <a:cubicBezTo>
                    <a:pt x="213" y="589"/>
                    <a:pt x="214" y="572"/>
                    <a:pt x="213" y="565"/>
                  </a:cubicBezTo>
                  <a:cubicBezTo>
                    <a:pt x="211" y="532"/>
                    <a:pt x="221" y="491"/>
                    <a:pt x="205" y="461"/>
                  </a:cubicBezTo>
                  <a:cubicBezTo>
                    <a:pt x="189" y="433"/>
                    <a:pt x="142" y="411"/>
                    <a:pt x="147" y="382"/>
                  </a:cubicBezTo>
                  <a:cubicBezTo>
                    <a:pt x="152" y="358"/>
                    <a:pt x="175" y="319"/>
                    <a:pt x="187" y="295"/>
                  </a:cubicBezTo>
                  <a:cubicBezTo>
                    <a:pt x="194" y="280"/>
                    <a:pt x="204" y="267"/>
                    <a:pt x="190" y="253"/>
                  </a:cubicBezTo>
                  <a:cubicBezTo>
                    <a:pt x="169" y="250"/>
                    <a:pt x="151" y="267"/>
                    <a:pt x="131" y="283"/>
                  </a:cubicBezTo>
                  <a:cubicBezTo>
                    <a:pt x="122" y="292"/>
                    <a:pt x="114" y="300"/>
                    <a:pt x="105" y="309"/>
                  </a:cubicBezTo>
                  <a:cubicBezTo>
                    <a:pt x="95" y="317"/>
                    <a:pt x="81" y="331"/>
                    <a:pt x="77" y="341"/>
                  </a:cubicBezTo>
                  <a:cubicBezTo>
                    <a:pt x="71" y="358"/>
                    <a:pt x="77" y="379"/>
                    <a:pt x="78" y="396"/>
                  </a:cubicBezTo>
                  <a:cubicBezTo>
                    <a:pt x="78" y="406"/>
                    <a:pt x="80" y="438"/>
                    <a:pt x="64" y="445"/>
                  </a:cubicBezTo>
                  <a:cubicBezTo>
                    <a:pt x="51" y="452"/>
                    <a:pt x="32" y="447"/>
                    <a:pt x="24" y="430"/>
                  </a:cubicBezTo>
                  <a:cubicBezTo>
                    <a:pt x="14" y="406"/>
                    <a:pt x="9" y="366"/>
                    <a:pt x="7" y="341"/>
                  </a:cubicBezTo>
                  <a:cubicBezTo>
                    <a:pt x="7" y="333"/>
                    <a:pt x="0" y="312"/>
                    <a:pt x="9" y="306"/>
                  </a:cubicBezTo>
                  <a:cubicBezTo>
                    <a:pt x="24" y="295"/>
                    <a:pt x="42" y="311"/>
                    <a:pt x="58" y="300"/>
                  </a:cubicBezTo>
                  <a:cubicBezTo>
                    <a:pt x="65" y="295"/>
                    <a:pt x="70" y="289"/>
                    <a:pt x="74" y="282"/>
                  </a:cubicBezTo>
                  <a:cubicBezTo>
                    <a:pt x="100" y="246"/>
                    <a:pt x="127" y="213"/>
                    <a:pt x="167" y="191"/>
                  </a:cubicBezTo>
                  <a:cubicBezTo>
                    <a:pt x="173" y="188"/>
                    <a:pt x="184" y="186"/>
                    <a:pt x="189" y="177"/>
                  </a:cubicBezTo>
                  <a:cubicBezTo>
                    <a:pt x="195" y="168"/>
                    <a:pt x="196" y="159"/>
                    <a:pt x="198" y="150"/>
                  </a:cubicBezTo>
                  <a:cubicBezTo>
                    <a:pt x="210" y="109"/>
                    <a:pt x="208" y="69"/>
                    <a:pt x="211" y="28"/>
                  </a:cubicBezTo>
                  <a:cubicBezTo>
                    <a:pt x="211" y="21"/>
                    <a:pt x="213" y="0"/>
                    <a:pt x="225" y="10"/>
                  </a:cubicBezTo>
                  <a:close/>
                </a:path>
              </a:pathLst>
            </a:custGeom>
            <a:solidFill>
              <a:srgbClr val="14378B"/>
            </a:solidFill>
            <a:ln>
              <a:noFill/>
            </a:ln>
          </p:spPr>
          <p:txBody>
            <a:bodyPr anchor="ctr"/>
            <a:lstStyle/>
            <a:p>
              <a:pPr algn="ctr"/>
              <a:endParaRPr/>
            </a:p>
          </p:txBody>
        </p:sp>
        <p:sp>
          <p:nvSpPr>
            <p:cNvPr id="78" name="ïšľiḓé"/>
            <p:cNvSpPr/>
            <p:nvPr/>
          </p:nvSpPr>
          <p:spPr bwMode="auto">
            <a:xfrm>
              <a:off x="8397280" y="-504260"/>
              <a:ext cx="324833" cy="307793"/>
            </a:xfrm>
            <a:custGeom>
              <a:avLst/>
              <a:gdLst>
                <a:gd name="T0" fmla="*/ 325 w 582"/>
                <a:gd name="T1" fmla="*/ 34 h 550"/>
                <a:gd name="T2" fmla="*/ 438 w 582"/>
                <a:gd name="T3" fmla="*/ 82 h 550"/>
                <a:gd name="T4" fmla="*/ 407 w 582"/>
                <a:gd name="T5" fmla="*/ 37 h 550"/>
                <a:gd name="T6" fmla="*/ 440 w 582"/>
                <a:gd name="T7" fmla="*/ 160 h 550"/>
                <a:gd name="T8" fmla="*/ 476 w 582"/>
                <a:gd name="T9" fmla="*/ 206 h 550"/>
                <a:gd name="T10" fmla="*/ 581 w 582"/>
                <a:gd name="T11" fmla="*/ 243 h 550"/>
                <a:gd name="T12" fmla="*/ 492 w 582"/>
                <a:gd name="T13" fmla="*/ 276 h 550"/>
                <a:gd name="T14" fmla="*/ 378 w 582"/>
                <a:gd name="T15" fmla="*/ 253 h 550"/>
                <a:gd name="T16" fmla="*/ 281 w 582"/>
                <a:gd name="T17" fmla="*/ 291 h 550"/>
                <a:gd name="T18" fmla="*/ 121 w 582"/>
                <a:gd name="T19" fmla="*/ 310 h 550"/>
                <a:gd name="T20" fmla="*/ 258 w 582"/>
                <a:gd name="T21" fmla="*/ 268 h 550"/>
                <a:gd name="T22" fmla="*/ 204 w 582"/>
                <a:gd name="T23" fmla="*/ 134 h 550"/>
                <a:gd name="T24" fmla="*/ 214 w 582"/>
                <a:gd name="T25" fmla="*/ 81 h 550"/>
                <a:gd name="T26" fmla="*/ 255 w 582"/>
                <a:gd name="T27" fmla="*/ 210 h 550"/>
                <a:gd name="T28" fmla="*/ 294 w 582"/>
                <a:gd name="T29" fmla="*/ 238 h 550"/>
                <a:gd name="T30" fmla="*/ 316 w 582"/>
                <a:gd name="T31" fmla="*/ 163 h 550"/>
                <a:gd name="T32" fmla="*/ 378 w 582"/>
                <a:gd name="T33" fmla="*/ 146 h 550"/>
                <a:gd name="T34" fmla="*/ 308 w 582"/>
                <a:gd name="T35" fmla="*/ 10 h 550"/>
                <a:gd name="T36" fmla="*/ 128 w 582"/>
                <a:gd name="T37" fmla="*/ 192 h 550"/>
                <a:gd name="T38" fmla="*/ 168 w 582"/>
                <a:gd name="T39" fmla="*/ 231 h 550"/>
                <a:gd name="T40" fmla="*/ 380 w 582"/>
                <a:gd name="T41" fmla="*/ 324 h 550"/>
                <a:gd name="T42" fmla="*/ 199 w 582"/>
                <a:gd name="T43" fmla="*/ 377 h 550"/>
                <a:gd name="T44" fmla="*/ 228 w 582"/>
                <a:gd name="T45" fmla="*/ 390 h 550"/>
                <a:gd name="T46" fmla="*/ 321 w 582"/>
                <a:gd name="T47" fmla="*/ 413 h 550"/>
                <a:gd name="T48" fmla="*/ 311 w 582"/>
                <a:gd name="T49" fmla="*/ 456 h 550"/>
                <a:gd name="T50" fmla="*/ 441 w 582"/>
                <a:gd name="T51" fmla="*/ 436 h 550"/>
                <a:gd name="T52" fmla="*/ 433 w 582"/>
                <a:gd name="T53" fmla="*/ 409 h 550"/>
                <a:gd name="T54" fmla="*/ 357 w 582"/>
                <a:gd name="T55" fmla="*/ 381 h 550"/>
                <a:gd name="T56" fmla="*/ 419 w 582"/>
                <a:gd name="T57" fmla="*/ 347 h 550"/>
                <a:gd name="T58" fmla="*/ 42 w 582"/>
                <a:gd name="T59" fmla="*/ 321 h 550"/>
                <a:gd name="T60" fmla="*/ 15 w 582"/>
                <a:gd name="T61" fmla="*/ 393 h 550"/>
                <a:gd name="T62" fmla="*/ 42 w 582"/>
                <a:gd name="T63" fmla="*/ 321 h 550"/>
                <a:gd name="T64" fmla="*/ 384 w 582"/>
                <a:gd name="T65" fmla="*/ 492 h 550"/>
                <a:gd name="T66" fmla="*/ 277 w 582"/>
                <a:gd name="T67" fmla="*/ 545 h 550"/>
                <a:gd name="T68" fmla="*/ 265 w 582"/>
                <a:gd name="T69" fmla="*/ 482 h 550"/>
                <a:gd name="T70" fmla="*/ 275 w 582"/>
                <a:gd name="T71" fmla="*/ 515 h 550"/>
                <a:gd name="T72" fmla="*/ 375 w 582"/>
                <a:gd name="T73" fmla="*/ 488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82" h="550">
                  <a:moveTo>
                    <a:pt x="308" y="10"/>
                  </a:moveTo>
                  <a:cubicBezTo>
                    <a:pt x="324" y="0"/>
                    <a:pt x="328" y="16"/>
                    <a:pt x="325" y="34"/>
                  </a:cubicBezTo>
                  <a:cubicBezTo>
                    <a:pt x="321" y="53"/>
                    <a:pt x="310" y="76"/>
                    <a:pt x="320" y="85"/>
                  </a:cubicBezTo>
                  <a:cubicBezTo>
                    <a:pt x="340" y="102"/>
                    <a:pt x="438" y="128"/>
                    <a:pt x="438" y="82"/>
                  </a:cubicBezTo>
                  <a:cubicBezTo>
                    <a:pt x="438" y="70"/>
                    <a:pt x="421" y="71"/>
                    <a:pt x="407" y="69"/>
                  </a:cubicBezTo>
                  <a:cubicBezTo>
                    <a:pt x="383" y="65"/>
                    <a:pt x="390" y="45"/>
                    <a:pt x="407" y="37"/>
                  </a:cubicBezTo>
                  <a:cubicBezTo>
                    <a:pt x="432" y="26"/>
                    <a:pt x="477" y="26"/>
                    <a:pt x="479" y="53"/>
                  </a:cubicBezTo>
                  <a:cubicBezTo>
                    <a:pt x="481" y="71"/>
                    <a:pt x="447" y="145"/>
                    <a:pt x="440" y="160"/>
                  </a:cubicBezTo>
                  <a:cubicBezTo>
                    <a:pt x="436" y="168"/>
                    <a:pt x="422" y="184"/>
                    <a:pt x="428" y="196"/>
                  </a:cubicBezTo>
                  <a:cubicBezTo>
                    <a:pt x="433" y="207"/>
                    <a:pt x="459" y="204"/>
                    <a:pt x="476" y="206"/>
                  </a:cubicBezTo>
                  <a:cubicBezTo>
                    <a:pt x="503" y="209"/>
                    <a:pt x="560" y="205"/>
                    <a:pt x="575" y="220"/>
                  </a:cubicBezTo>
                  <a:cubicBezTo>
                    <a:pt x="581" y="225"/>
                    <a:pt x="581" y="233"/>
                    <a:pt x="581" y="243"/>
                  </a:cubicBezTo>
                  <a:cubicBezTo>
                    <a:pt x="582" y="269"/>
                    <a:pt x="556" y="268"/>
                    <a:pt x="537" y="272"/>
                  </a:cubicBezTo>
                  <a:cubicBezTo>
                    <a:pt x="526" y="274"/>
                    <a:pt x="504" y="281"/>
                    <a:pt x="492" y="276"/>
                  </a:cubicBezTo>
                  <a:cubicBezTo>
                    <a:pt x="487" y="268"/>
                    <a:pt x="494" y="247"/>
                    <a:pt x="488" y="241"/>
                  </a:cubicBezTo>
                  <a:cubicBezTo>
                    <a:pt x="474" y="230"/>
                    <a:pt x="394" y="249"/>
                    <a:pt x="378" y="253"/>
                  </a:cubicBezTo>
                  <a:cubicBezTo>
                    <a:pt x="358" y="259"/>
                    <a:pt x="330" y="258"/>
                    <a:pt x="311" y="267"/>
                  </a:cubicBezTo>
                  <a:cubicBezTo>
                    <a:pt x="300" y="273"/>
                    <a:pt x="289" y="281"/>
                    <a:pt x="281" y="291"/>
                  </a:cubicBezTo>
                  <a:cubicBezTo>
                    <a:pt x="258" y="323"/>
                    <a:pt x="163" y="317"/>
                    <a:pt x="117" y="323"/>
                  </a:cubicBezTo>
                  <a:cubicBezTo>
                    <a:pt x="103" y="325"/>
                    <a:pt x="111" y="312"/>
                    <a:pt x="121" y="310"/>
                  </a:cubicBezTo>
                  <a:cubicBezTo>
                    <a:pt x="171" y="299"/>
                    <a:pt x="187" y="280"/>
                    <a:pt x="238" y="274"/>
                  </a:cubicBezTo>
                  <a:cubicBezTo>
                    <a:pt x="245" y="274"/>
                    <a:pt x="256" y="273"/>
                    <a:pt x="258" y="268"/>
                  </a:cubicBezTo>
                  <a:cubicBezTo>
                    <a:pt x="261" y="258"/>
                    <a:pt x="240" y="237"/>
                    <a:pt x="235" y="231"/>
                  </a:cubicBezTo>
                  <a:cubicBezTo>
                    <a:pt x="218" y="209"/>
                    <a:pt x="204" y="170"/>
                    <a:pt x="204" y="134"/>
                  </a:cubicBezTo>
                  <a:cubicBezTo>
                    <a:pt x="204" y="125"/>
                    <a:pt x="201" y="87"/>
                    <a:pt x="210" y="83"/>
                  </a:cubicBezTo>
                  <a:cubicBezTo>
                    <a:pt x="211" y="82"/>
                    <a:pt x="212" y="82"/>
                    <a:pt x="214" y="81"/>
                  </a:cubicBezTo>
                  <a:cubicBezTo>
                    <a:pt x="224" y="87"/>
                    <a:pt x="225" y="101"/>
                    <a:pt x="229" y="112"/>
                  </a:cubicBezTo>
                  <a:cubicBezTo>
                    <a:pt x="239" y="139"/>
                    <a:pt x="247" y="182"/>
                    <a:pt x="255" y="210"/>
                  </a:cubicBezTo>
                  <a:cubicBezTo>
                    <a:pt x="259" y="221"/>
                    <a:pt x="263" y="251"/>
                    <a:pt x="277" y="249"/>
                  </a:cubicBezTo>
                  <a:cubicBezTo>
                    <a:pt x="282" y="248"/>
                    <a:pt x="291" y="241"/>
                    <a:pt x="294" y="238"/>
                  </a:cubicBezTo>
                  <a:cubicBezTo>
                    <a:pt x="313" y="217"/>
                    <a:pt x="292" y="184"/>
                    <a:pt x="298" y="163"/>
                  </a:cubicBezTo>
                  <a:cubicBezTo>
                    <a:pt x="302" y="151"/>
                    <a:pt x="309" y="152"/>
                    <a:pt x="316" y="163"/>
                  </a:cubicBezTo>
                  <a:cubicBezTo>
                    <a:pt x="320" y="170"/>
                    <a:pt x="322" y="192"/>
                    <a:pt x="331" y="196"/>
                  </a:cubicBezTo>
                  <a:cubicBezTo>
                    <a:pt x="347" y="203"/>
                    <a:pt x="385" y="160"/>
                    <a:pt x="378" y="146"/>
                  </a:cubicBezTo>
                  <a:cubicBezTo>
                    <a:pt x="369" y="127"/>
                    <a:pt x="306" y="127"/>
                    <a:pt x="283" y="117"/>
                  </a:cubicBezTo>
                  <a:cubicBezTo>
                    <a:pt x="245" y="100"/>
                    <a:pt x="286" y="21"/>
                    <a:pt x="308" y="10"/>
                  </a:cubicBezTo>
                  <a:close/>
                  <a:moveTo>
                    <a:pt x="146" y="183"/>
                  </a:moveTo>
                  <a:cubicBezTo>
                    <a:pt x="135" y="170"/>
                    <a:pt x="130" y="180"/>
                    <a:pt x="128" y="192"/>
                  </a:cubicBezTo>
                  <a:cubicBezTo>
                    <a:pt x="125" y="221"/>
                    <a:pt x="138" y="266"/>
                    <a:pt x="160" y="258"/>
                  </a:cubicBezTo>
                  <a:cubicBezTo>
                    <a:pt x="168" y="255"/>
                    <a:pt x="170" y="241"/>
                    <a:pt x="168" y="231"/>
                  </a:cubicBezTo>
                  <a:cubicBezTo>
                    <a:pt x="165" y="221"/>
                    <a:pt x="156" y="195"/>
                    <a:pt x="146" y="183"/>
                  </a:cubicBezTo>
                  <a:close/>
                  <a:moveTo>
                    <a:pt x="380" y="324"/>
                  </a:moveTo>
                  <a:cubicBezTo>
                    <a:pt x="369" y="325"/>
                    <a:pt x="348" y="325"/>
                    <a:pt x="336" y="325"/>
                  </a:cubicBezTo>
                  <a:cubicBezTo>
                    <a:pt x="281" y="334"/>
                    <a:pt x="240" y="328"/>
                    <a:pt x="199" y="377"/>
                  </a:cubicBezTo>
                  <a:cubicBezTo>
                    <a:pt x="199" y="379"/>
                    <a:pt x="199" y="381"/>
                    <a:pt x="200" y="383"/>
                  </a:cubicBezTo>
                  <a:cubicBezTo>
                    <a:pt x="203" y="393"/>
                    <a:pt x="218" y="393"/>
                    <a:pt x="228" y="390"/>
                  </a:cubicBezTo>
                  <a:cubicBezTo>
                    <a:pt x="241" y="387"/>
                    <a:pt x="295" y="368"/>
                    <a:pt x="308" y="372"/>
                  </a:cubicBezTo>
                  <a:cubicBezTo>
                    <a:pt x="325" y="377"/>
                    <a:pt x="314" y="401"/>
                    <a:pt x="321" y="413"/>
                  </a:cubicBezTo>
                  <a:cubicBezTo>
                    <a:pt x="327" y="422"/>
                    <a:pt x="347" y="423"/>
                    <a:pt x="350" y="434"/>
                  </a:cubicBezTo>
                  <a:cubicBezTo>
                    <a:pt x="346" y="440"/>
                    <a:pt x="320" y="449"/>
                    <a:pt x="311" y="456"/>
                  </a:cubicBezTo>
                  <a:cubicBezTo>
                    <a:pt x="301" y="462"/>
                    <a:pt x="304" y="466"/>
                    <a:pt x="315" y="465"/>
                  </a:cubicBezTo>
                  <a:cubicBezTo>
                    <a:pt x="357" y="463"/>
                    <a:pt x="399" y="437"/>
                    <a:pt x="441" y="436"/>
                  </a:cubicBezTo>
                  <a:cubicBezTo>
                    <a:pt x="446" y="436"/>
                    <a:pt x="450" y="435"/>
                    <a:pt x="453" y="432"/>
                  </a:cubicBezTo>
                  <a:cubicBezTo>
                    <a:pt x="466" y="419"/>
                    <a:pt x="442" y="411"/>
                    <a:pt x="433" y="409"/>
                  </a:cubicBezTo>
                  <a:cubicBezTo>
                    <a:pt x="409" y="404"/>
                    <a:pt x="376" y="410"/>
                    <a:pt x="362" y="396"/>
                  </a:cubicBezTo>
                  <a:cubicBezTo>
                    <a:pt x="358" y="393"/>
                    <a:pt x="356" y="386"/>
                    <a:pt x="357" y="381"/>
                  </a:cubicBezTo>
                  <a:cubicBezTo>
                    <a:pt x="363" y="356"/>
                    <a:pt x="394" y="364"/>
                    <a:pt x="412" y="355"/>
                  </a:cubicBezTo>
                  <a:cubicBezTo>
                    <a:pt x="415" y="354"/>
                    <a:pt x="417" y="351"/>
                    <a:pt x="419" y="347"/>
                  </a:cubicBezTo>
                  <a:cubicBezTo>
                    <a:pt x="420" y="332"/>
                    <a:pt x="398" y="326"/>
                    <a:pt x="380" y="324"/>
                  </a:cubicBezTo>
                  <a:close/>
                  <a:moveTo>
                    <a:pt x="42" y="321"/>
                  </a:moveTo>
                  <a:cubicBezTo>
                    <a:pt x="55" y="337"/>
                    <a:pt x="54" y="380"/>
                    <a:pt x="42" y="397"/>
                  </a:cubicBezTo>
                  <a:cubicBezTo>
                    <a:pt x="34" y="408"/>
                    <a:pt x="22" y="403"/>
                    <a:pt x="15" y="393"/>
                  </a:cubicBezTo>
                  <a:cubicBezTo>
                    <a:pt x="0" y="374"/>
                    <a:pt x="4" y="338"/>
                    <a:pt x="21" y="321"/>
                  </a:cubicBezTo>
                  <a:cubicBezTo>
                    <a:pt x="28" y="313"/>
                    <a:pt x="34" y="311"/>
                    <a:pt x="42" y="321"/>
                  </a:cubicBezTo>
                  <a:close/>
                  <a:moveTo>
                    <a:pt x="375" y="488"/>
                  </a:moveTo>
                  <a:cubicBezTo>
                    <a:pt x="380" y="488"/>
                    <a:pt x="381" y="489"/>
                    <a:pt x="384" y="492"/>
                  </a:cubicBezTo>
                  <a:cubicBezTo>
                    <a:pt x="386" y="502"/>
                    <a:pt x="381" y="510"/>
                    <a:pt x="376" y="518"/>
                  </a:cubicBezTo>
                  <a:cubicBezTo>
                    <a:pt x="355" y="550"/>
                    <a:pt x="322" y="544"/>
                    <a:pt x="277" y="545"/>
                  </a:cubicBezTo>
                  <a:cubicBezTo>
                    <a:pt x="256" y="546"/>
                    <a:pt x="218" y="531"/>
                    <a:pt x="214" y="518"/>
                  </a:cubicBezTo>
                  <a:cubicBezTo>
                    <a:pt x="212" y="504"/>
                    <a:pt x="246" y="487"/>
                    <a:pt x="265" y="482"/>
                  </a:cubicBezTo>
                  <a:cubicBezTo>
                    <a:pt x="281" y="477"/>
                    <a:pt x="280" y="478"/>
                    <a:pt x="277" y="489"/>
                  </a:cubicBezTo>
                  <a:cubicBezTo>
                    <a:pt x="274" y="498"/>
                    <a:pt x="271" y="509"/>
                    <a:pt x="275" y="515"/>
                  </a:cubicBezTo>
                  <a:cubicBezTo>
                    <a:pt x="280" y="524"/>
                    <a:pt x="301" y="529"/>
                    <a:pt x="316" y="527"/>
                  </a:cubicBezTo>
                  <a:cubicBezTo>
                    <a:pt x="343" y="525"/>
                    <a:pt x="356" y="501"/>
                    <a:pt x="375" y="488"/>
                  </a:cubicBezTo>
                  <a:close/>
                </a:path>
              </a:pathLst>
            </a:custGeom>
            <a:solidFill>
              <a:srgbClr val="14378B"/>
            </a:solidFill>
            <a:ln>
              <a:noFill/>
            </a:ln>
          </p:spPr>
          <p:txBody>
            <a:bodyPr anchor="ctr"/>
            <a:lstStyle/>
            <a:p>
              <a:pPr algn="ctr"/>
              <a:endParaRPr/>
            </a:p>
          </p:txBody>
        </p:sp>
        <p:sp>
          <p:nvSpPr>
            <p:cNvPr id="79" name="îşlidê"/>
            <p:cNvSpPr/>
            <p:nvPr/>
          </p:nvSpPr>
          <p:spPr bwMode="auto">
            <a:xfrm>
              <a:off x="7546324" y="-493078"/>
              <a:ext cx="318976" cy="287557"/>
            </a:xfrm>
            <a:custGeom>
              <a:avLst/>
              <a:gdLst>
                <a:gd name="T0" fmla="*/ 209 w 571"/>
                <a:gd name="T1" fmla="*/ 5 h 514"/>
                <a:gd name="T2" fmla="*/ 259 w 571"/>
                <a:gd name="T3" fmla="*/ 35 h 514"/>
                <a:gd name="T4" fmla="*/ 338 w 571"/>
                <a:gd name="T5" fmla="*/ 26 h 514"/>
                <a:gd name="T6" fmla="*/ 325 w 571"/>
                <a:gd name="T7" fmla="*/ 64 h 514"/>
                <a:gd name="T8" fmla="*/ 241 w 571"/>
                <a:gd name="T9" fmla="*/ 84 h 514"/>
                <a:gd name="T10" fmla="*/ 217 w 571"/>
                <a:gd name="T11" fmla="*/ 135 h 514"/>
                <a:gd name="T12" fmla="*/ 160 w 571"/>
                <a:gd name="T13" fmla="*/ 255 h 514"/>
                <a:gd name="T14" fmla="*/ 103 w 571"/>
                <a:gd name="T15" fmla="*/ 291 h 514"/>
                <a:gd name="T16" fmla="*/ 112 w 571"/>
                <a:gd name="T17" fmla="*/ 242 h 514"/>
                <a:gd name="T18" fmla="*/ 182 w 571"/>
                <a:gd name="T19" fmla="*/ 112 h 514"/>
                <a:gd name="T20" fmla="*/ 96 w 571"/>
                <a:gd name="T21" fmla="*/ 65 h 514"/>
                <a:gd name="T22" fmla="*/ 170 w 571"/>
                <a:gd name="T23" fmla="*/ 35 h 514"/>
                <a:gd name="T24" fmla="*/ 209 w 571"/>
                <a:gd name="T25" fmla="*/ 5 h 514"/>
                <a:gd name="T26" fmla="*/ 42 w 571"/>
                <a:gd name="T27" fmla="*/ 305 h 514"/>
                <a:gd name="T28" fmla="*/ 56 w 571"/>
                <a:gd name="T29" fmla="*/ 399 h 514"/>
                <a:gd name="T30" fmla="*/ 46 w 571"/>
                <a:gd name="T31" fmla="*/ 434 h 514"/>
                <a:gd name="T32" fmla="*/ 0 w 571"/>
                <a:gd name="T33" fmla="*/ 401 h 514"/>
                <a:gd name="T34" fmla="*/ 13 w 571"/>
                <a:gd name="T35" fmla="*/ 281 h 514"/>
                <a:gd name="T36" fmla="*/ 42 w 571"/>
                <a:gd name="T37" fmla="*/ 305 h 514"/>
                <a:gd name="T38" fmla="*/ 279 w 571"/>
                <a:gd name="T39" fmla="*/ 181 h 514"/>
                <a:gd name="T40" fmla="*/ 270 w 571"/>
                <a:gd name="T41" fmla="*/ 273 h 514"/>
                <a:gd name="T42" fmla="*/ 210 w 571"/>
                <a:gd name="T43" fmla="*/ 354 h 514"/>
                <a:gd name="T44" fmla="*/ 216 w 571"/>
                <a:gd name="T45" fmla="*/ 366 h 514"/>
                <a:gd name="T46" fmla="*/ 246 w 571"/>
                <a:gd name="T47" fmla="*/ 366 h 514"/>
                <a:gd name="T48" fmla="*/ 196 w 571"/>
                <a:gd name="T49" fmla="*/ 422 h 514"/>
                <a:gd name="T50" fmla="*/ 197 w 571"/>
                <a:gd name="T51" fmla="*/ 433 h 514"/>
                <a:gd name="T52" fmla="*/ 260 w 571"/>
                <a:gd name="T53" fmla="*/ 440 h 514"/>
                <a:gd name="T54" fmla="*/ 277 w 571"/>
                <a:gd name="T55" fmla="*/ 500 h 514"/>
                <a:gd name="T56" fmla="*/ 298 w 571"/>
                <a:gd name="T57" fmla="*/ 497 h 514"/>
                <a:gd name="T58" fmla="*/ 321 w 571"/>
                <a:gd name="T59" fmla="*/ 425 h 514"/>
                <a:gd name="T60" fmla="*/ 323 w 571"/>
                <a:gd name="T61" fmla="*/ 388 h 514"/>
                <a:gd name="T62" fmla="*/ 360 w 571"/>
                <a:gd name="T63" fmla="*/ 370 h 514"/>
                <a:gd name="T64" fmla="*/ 358 w 571"/>
                <a:gd name="T65" fmla="*/ 355 h 514"/>
                <a:gd name="T66" fmla="*/ 323 w 571"/>
                <a:gd name="T67" fmla="*/ 340 h 514"/>
                <a:gd name="T68" fmla="*/ 351 w 571"/>
                <a:gd name="T69" fmla="*/ 297 h 514"/>
                <a:gd name="T70" fmla="*/ 313 w 571"/>
                <a:gd name="T71" fmla="*/ 248 h 514"/>
                <a:gd name="T72" fmla="*/ 317 w 571"/>
                <a:gd name="T73" fmla="*/ 230 h 514"/>
                <a:gd name="T74" fmla="*/ 508 w 571"/>
                <a:gd name="T75" fmla="*/ 179 h 514"/>
                <a:gd name="T76" fmla="*/ 452 w 571"/>
                <a:gd name="T77" fmla="*/ 417 h 514"/>
                <a:gd name="T78" fmla="*/ 427 w 571"/>
                <a:gd name="T79" fmla="*/ 451 h 514"/>
                <a:gd name="T80" fmla="*/ 518 w 571"/>
                <a:gd name="T81" fmla="*/ 465 h 514"/>
                <a:gd name="T82" fmla="*/ 555 w 571"/>
                <a:gd name="T83" fmla="*/ 270 h 514"/>
                <a:gd name="T84" fmla="*/ 570 w 571"/>
                <a:gd name="T85" fmla="*/ 206 h 514"/>
                <a:gd name="T86" fmla="*/ 533 w 571"/>
                <a:gd name="T87" fmla="*/ 109 h 514"/>
                <a:gd name="T88" fmla="*/ 459 w 571"/>
                <a:gd name="T89" fmla="*/ 127 h 514"/>
                <a:gd name="T90" fmla="*/ 279 w 571"/>
                <a:gd name="T91" fmla="*/ 181 h 514"/>
                <a:gd name="T92" fmla="*/ 213 w 571"/>
                <a:gd name="T93" fmla="*/ 299 h 514"/>
                <a:gd name="T94" fmla="*/ 172 w 571"/>
                <a:gd name="T95" fmla="*/ 312 h 514"/>
                <a:gd name="T96" fmla="*/ 174 w 571"/>
                <a:gd name="T97" fmla="*/ 324 h 514"/>
                <a:gd name="T98" fmla="*/ 215 w 571"/>
                <a:gd name="T99" fmla="*/ 311 h 514"/>
                <a:gd name="T100" fmla="*/ 213 w 571"/>
                <a:gd name="T101" fmla="*/ 299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71" h="514">
                  <a:moveTo>
                    <a:pt x="209" y="5"/>
                  </a:moveTo>
                  <a:cubicBezTo>
                    <a:pt x="227" y="0"/>
                    <a:pt x="239" y="31"/>
                    <a:pt x="259" y="35"/>
                  </a:cubicBezTo>
                  <a:cubicBezTo>
                    <a:pt x="280" y="39"/>
                    <a:pt x="313" y="25"/>
                    <a:pt x="338" y="26"/>
                  </a:cubicBezTo>
                  <a:cubicBezTo>
                    <a:pt x="383" y="26"/>
                    <a:pt x="349" y="60"/>
                    <a:pt x="325" y="64"/>
                  </a:cubicBezTo>
                  <a:cubicBezTo>
                    <a:pt x="306" y="67"/>
                    <a:pt x="259" y="68"/>
                    <a:pt x="241" y="84"/>
                  </a:cubicBezTo>
                  <a:cubicBezTo>
                    <a:pt x="227" y="96"/>
                    <a:pt x="223" y="119"/>
                    <a:pt x="217" y="135"/>
                  </a:cubicBezTo>
                  <a:cubicBezTo>
                    <a:pt x="206" y="170"/>
                    <a:pt x="183" y="227"/>
                    <a:pt x="160" y="255"/>
                  </a:cubicBezTo>
                  <a:cubicBezTo>
                    <a:pt x="153" y="264"/>
                    <a:pt x="119" y="303"/>
                    <a:pt x="103" y="291"/>
                  </a:cubicBezTo>
                  <a:cubicBezTo>
                    <a:pt x="88" y="279"/>
                    <a:pt x="108" y="251"/>
                    <a:pt x="112" y="242"/>
                  </a:cubicBezTo>
                  <a:cubicBezTo>
                    <a:pt x="129" y="208"/>
                    <a:pt x="187" y="152"/>
                    <a:pt x="182" y="112"/>
                  </a:cubicBezTo>
                  <a:cubicBezTo>
                    <a:pt x="178" y="80"/>
                    <a:pt x="108" y="99"/>
                    <a:pt x="96" y="65"/>
                  </a:cubicBezTo>
                  <a:cubicBezTo>
                    <a:pt x="99" y="39"/>
                    <a:pt x="146" y="48"/>
                    <a:pt x="170" y="35"/>
                  </a:cubicBezTo>
                  <a:cubicBezTo>
                    <a:pt x="185" y="27"/>
                    <a:pt x="198" y="17"/>
                    <a:pt x="209" y="5"/>
                  </a:cubicBezTo>
                  <a:close/>
                  <a:moveTo>
                    <a:pt x="42" y="305"/>
                  </a:moveTo>
                  <a:cubicBezTo>
                    <a:pt x="46" y="336"/>
                    <a:pt x="52" y="368"/>
                    <a:pt x="56" y="399"/>
                  </a:cubicBezTo>
                  <a:cubicBezTo>
                    <a:pt x="57" y="411"/>
                    <a:pt x="64" y="433"/>
                    <a:pt x="46" y="434"/>
                  </a:cubicBezTo>
                  <a:cubicBezTo>
                    <a:pt x="29" y="436"/>
                    <a:pt x="0" y="423"/>
                    <a:pt x="0" y="401"/>
                  </a:cubicBezTo>
                  <a:cubicBezTo>
                    <a:pt x="4" y="362"/>
                    <a:pt x="6" y="320"/>
                    <a:pt x="13" y="281"/>
                  </a:cubicBezTo>
                  <a:cubicBezTo>
                    <a:pt x="19" y="245"/>
                    <a:pt x="32" y="247"/>
                    <a:pt x="42" y="305"/>
                  </a:cubicBezTo>
                  <a:close/>
                  <a:moveTo>
                    <a:pt x="279" y="181"/>
                  </a:moveTo>
                  <a:cubicBezTo>
                    <a:pt x="249" y="210"/>
                    <a:pt x="273" y="234"/>
                    <a:pt x="270" y="273"/>
                  </a:cubicBezTo>
                  <a:cubicBezTo>
                    <a:pt x="268" y="307"/>
                    <a:pt x="238" y="331"/>
                    <a:pt x="210" y="354"/>
                  </a:cubicBezTo>
                  <a:cubicBezTo>
                    <a:pt x="202" y="361"/>
                    <a:pt x="205" y="366"/>
                    <a:pt x="216" y="366"/>
                  </a:cubicBezTo>
                  <a:cubicBezTo>
                    <a:pt x="227" y="365"/>
                    <a:pt x="240" y="361"/>
                    <a:pt x="246" y="366"/>
                  </a:cubicBezTo>
                  <a:cubicBezTo>
                    <a:pt x="257" y="396"/>
                    <a:pt x="202" y="394"/>
                    <a:pt x="196" y="422"/>
                  </a:cubicBezTo>
                  <a:cubicBezTo>
                    <a:pt x="195" y="425"/>
                    <a:pt x="194" y="429"/>
                    <a:pt x="197" y="433"/>
                  </a:cubicBezTo>
                  <a:cubicBezTo>
                    <a:pt x="210" y="448"/>
                    <a:pt x="243" y="427"/>
                    <a:pt x="260" y="440"/>
                  </a:cubicBezTo>
                  <a:cubicBezTo>
                    <a:pt x="274" y="451"/>
                    <a:pt x="268" y="484"/>
                    <a:pt x="277" y="500"/>
                  </a:cubicBezTo>
                  <a:cubicBezTo>
                    <a:pt x="285" y="514"/>
                    <a:pt x="292" y="507"/>
                    <a:pt x="298" y="497"/>
                  </a:cubicBezTo>
                  <a:cubicBezTo>
                    <a:pt x="310" y="477"/>
                    <a:pt x="320" y="437"/>
                    <a:pt x="321" y="425"/>
                  </a:cubicBezTo>
                  <a:cubicBezTo>
                    <a:pt x="322" y="412"/>
                    <a:pt x="316" y="398"/>
                    <a:pt x="323" y="388"/>
                  </a:cubicBezTo>
                  <a:cubicBezTo>
                    <a:pt x="330" y="378"/>
                    <a:pt x="347" y="379"/>
                    <a:pt x="360" y="370"/>
                  </a:cubicBezTo>
                  <a:cubicBezTo>
                    <a:pt x="368" y="364"/>
                    <a:pt x="368" y="358"/>
                    <a:pt x="358" y="355"/>
                  </a:cubicBezTo>
                  <a:cubicBezTo>
                    <a:pt x="345" y="351"/>
                    <a:pt x="324" y="348"/>
                    <a:pt x="323" y="340"/>
                  </a:cubicBezTo>
                  <a:cubicBezTo>
                    <a:pt x="324" y="324"/>
                    <a:pt x="352" y="314"/>
                    <a:pt x="351" y="297"/>
                  </a:cubicBezTo>
                  <a:cubicBezTo>
                    <a:pt x="349" y="277"/>
                    <a:pt x="312" y="281"/>
                    <a:pt x="313" y="248"/>
                  </a:cubicBezTo>
                  <a:cubicBezTo>
                    <a:pt x="313" y="242"/>
                    <a:pt x="313" y="235"/>
                    <a:pt x="317" y="230"/>
                  </a:cubicBezTo>
                  <a:cubicBezTo>
                    <a:pt x="338" y="201"/>
                    <a:pt x="482" y="150"/>
                    <a:pt x="508" y="179"/>
                  </a:cubicBezTo>
                  <a:cubicBezTo>
                    <a:pt x="559" y="240"/>
                    <a:pt x="527" y="385"/>
                    <a:pt x="452" y="417"/>
                  </a:cubicBezTo>
                  <a:cubicBezTo>
                    <a:pt x="438" y="422"/>
                    <a:pt x="412" y="432"/>
                    <a:pt x="427" y="451"/>
                  </a:cubicBezTo>
                  <a:cubicBezTo>
                    <a:pt x="444" y="472"/>
                    <a:pt x="502" y="479"/>
                    <a:pt x="518" y="465"/>
                  </a:cubicBezTo>
                  <a:cubicBezTo>
                    <a:pt x="553" y="434"/>
                    <a:pt x="551" y="322"/>
                    <a:pt x="555" y="270"/>
                  </a:cubicBezTo>
                  <a:cubicBezTo>
                    <a:pt x="559" y="250"/>
                    <a:pt x="571" y="228"/>
                    <a:pt x="570" y="206"/>
                  </a:cubicBezTo>
                  <a:cubicBezTo>
                    <a:pt x="569" y="181"/>
                    <a:pt x="551" y="120"/>
                    <a:pt x="533" y="109"/>
                  </a:cubicBezTo>
                  <a:cubicBezTo>
                    <a:pt x="515" y="97"/>
                    <a:pt x="505" y="115"/>
                    <a:pt x="459" y="127"/>
                  </a:cubicBezTo>
                  <a:cubicBezTo>
                    <a:pt x="414" y="140"/>
                    <a:pt x="331" y="162"/>
                    <a:pt x="279" y="181"/>
                  </a:cubicBezTo>
                  <a:close/>
                  <a:moveTo>
                    <a:pt x="213" y="299"/>
                  </a:moveTo>
                  <a:cubicBezTo>
                    <a:pt x="204" y="292"/>
                    <a:pt x="176" y="303"/>
                    <a:pt x="172" y="312"/>
                  </a:cubicBezTo>
                  <a:cubicBezTo>
                    <a:pt x="169" y="317"/>
                    <a:pt x="169" y="320"/>
                    <a:pt x="174" y="324"/>
                  </a:cubicBezTo>
                  <a:cubicBezTo>
                    <a:pt x="183" y="330"/>
                    <a:pt x="210" y="321"/>
                    <a:pt x="215" y="311"/>
                  </a:cubicBezTo>
                  <a:cubicBezTo>
                    <a:pt x="217" y="307"/>
                    <a:pt x="216" y="303"/>
                    <a:pt x="213" y="299"/>
                  </a:cubicBezTo>
                  <a:close/>
                </a:path>
              </a:pathLst>
            </a:custGeom>
            <a:solidFill>
              <a:srgbClr val="14378B"/>
            </a:solidFill>
            <a:ln>
              <a:noFill/>
            </a:ln>
          </p:spPr>
          <p:txBody>
            <a:bodyPr anchor="ctr"/>
            <a:lstStyle/>
            <a:p>
              <a:pPr algn="ctr"/>
              <a:endParaRPr/>
            </a:p>
          </p:txBody>
        </p:sp>
        <p:sp>
          <p:nvSpPr>
            <p:cNvPr id="80" name="îsļiḑê"/>
            <p:cNvSpPr/>
            <p:nvPr/>
          </p:nvSpPr>
          <p:spPr bwMode="auto">
            <a:xfrm>
              <a:off x="8009610" y="-471777"/>
              <a:ext cx="291285" cy="247086"/>
            </a:xfrm>
            <a:custGeom>
              <a:avLst/>
              <a:gdLst>
                <a:gd name="T0" fmla="*/ 196 w 522"/>
                <a:gd name="T1" fmla="*/ 4 h 442"/>
                <a:gd name="T2" fmla="*/ 234 w 522"/>
                <a:gd name="T3" fmla="*/ 136 h 442"/>
                <a:gd name="T4" fmla="*/ 240 w 522"/>
                <a:gd name="T5" fmla="*/ 172 h 442"/>
                <a:gd name="T6" fmla="*/ 410 w 522"/>
                <a:gd name="T7" fmla="*/ 180 h 442"/>
                <a:gd name="T8" fmla="*/ 400 w 522"/>
                <a:gd name="T9" fmla="*/ 223 h 442"/>
                <a:gd name="T10" fmla="*/ 235 w 522"/>
                <a:gd name="T11" fmla="*/ 231 h 442"/>
                <a:gd name="T12" fmla="*/ 207 w 522"/>
                <a:gd name="T13" fmla="*/ 295 h 442"/>
                <a:gd name="T14" fmla="*/ 145 w 522"/>
                <a:gd name="T15" fmla="*/ 378 h 442"/>
                <a:gd name="T16" fmla="*/ 83 w 522"/>
                <a:gd name="T17" fmla="*/ 391 h 442"/>
                <a:gd name="T18" fmla="*/ 148 w 522"/>
                <a:gd name="T19" fmla="*/ 312 h 442"/>
                <a:gd name="T20" fmla="*/ 162 w 522"/>
                <a:gd name="T21" fmla="*/ 259 h 442"/>
                <a:gd name="T22" fmla="*/ 1 w 522"/>
                <a:gd name="T23" fmla="*/ 259 h 442"/>
                <a:gd name="T24" fmla="*/ 0 w 522"/>
                <a:gd name="T25" fmla="*/ 255 h 442"/>
                <a:gd name="T26" fmla="*/ 46 w 522"/>
                <a:gd name="T27" fmla="*/ 232 h 442"/>
                <a:gd name="T28" fmla="*/ 161 w 522"/>
                <a:gd name="T29" fmla="*/ 209 h 442"/>
                <a:gd name="T30" fmla="*/ 193 w 522"/>
                <a:gd name="T31" fmla="*/ 96 h 442"/>
                <a:gd name="T32" fmla="*/ 196 w 522"/>
                <a:gd name="T33" fmla="*/ 4 h 442"/>
                <a:gd name="T34" fmla="*/ 351 w 522"/>
                <a:gd name="T35" fmla="*/ 310 h 442"/>
                <a:gd name="T36" fmla="*/ 322 w 522"/>
                <a:gd name="T37" fmla="*/ 317 h 442"/>
                <a:gd name="T38" fmla="*/ 347 w 522"/>
                <a:gd name="T39" fmla="*/ 343 h 442"/>
                <a:gd name="T40" fmla="*/ 376 w 522"/>
                <a:gd name="T41" fmla="*/ 361 h 442"/>
                <a:gd name="T42" fmla="*/ 462 w 522"/>
                <a:gd name="T43" fmla="*/ 423 h 442"/>
                <a:gd name="T44" fmla="*/ 512 w 522"/>
                <a:gd name="T45" fmla="*/ 424 h 442"/>
                <a:gd name="T46" fmla="*/ 493 w 522"/>
                <a:gd name="T47" fmla="*/ 370 h 442"/>
                <a:gd name="T48" fmla="*/ 351 w 522"/>
                <a:gd name="T49" fmla="*/ 310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2" h="442">
                  <a:moveTo>
                    <a:pt x="196" y="4"/>
                  </a:moveTo>
                  <a:cubicBezTo>
                    <a:pt x="243" y="0"/>
                    <a:pt x="240" y="99"/>
                    <a:pt x="234" y="136"/>
                  </a:cubicBezTo>
                  <a:cubicBezTo>
                    <a:pt x="234" y="145"/>
                    <a:pt x="234" y="166"/>
                    <a:pt x="240" y="172"/>
                  </a:cubicBezTo>
                  <a:cubicBezTo>
                    <a:pt x="254" y="186"/>
                    <a:pt x="392" y="178"/>
                    <a:pt x="410" y="180"/>
                  </a:cubicBezTo>
                  <a:cubicBezTo>
                    <a:pt x="442" y="185"/>
                    <a:pt x="443" y="224"/>
                    <a:pt x="400" y="223"/>
                  </a:cubicBezTo>
                  <a:cubicBezTo>
                    <a:pt x="370" y="222"/>
                    <a:pt x="262" y="219"/>
                    <a:pt x="235" y="231"/>
                  </a:cubicBezTo>
                  <a:cubicBezTo>
                    <a:pt x="215" y="240"/>
                    <a:pt x="215" y="276"/>
                    <a:pt x="207" y="295"/>
                  </a:cubicBezTo>
                  <a:cubicBezTo>
                    <a:pt x="193" y="327"/>
                    <a:pt x="173" y="357"/>
                    <a:pt x="145" y="378"/>
                  </a:cubicBezTo>
                  <a:cubicBezTo>
                    <a:pt x="135" y="385"/>
                    <a:pt x="88" y="413"/>
                    <a:pt x="83" y="391"/>
                  </a:cubicBezTo>
                  <a:cubicBezTo>
                    <a:pt x="80" y="380"/>
                    <a:pt x="131" y="338"/>
                    <a:pt x="148" y="312"/>
                  </a:cubicBezTo>
                  <a:cubicBezTo>
                    <a:pt x="162" y="291"/>
                    <a:pt x="171" y="269"/>
                    <a:pt x="162" y="259"/>
                  </a:cubicBezTo>
                  <a:cubicBezTo>
                    <a:pt x="136" y="235"/>
                    <a:pt x="35" y="283"/>
                    <a:pt x="1" y="259"/>
                  </a:cubicBezTo>
                  <a:cubicBezTo>
                    <a:pt x="1" y="258"/>
                    <a:pt x="1" y="256"/>
                    <a:pt x="0" y="255"/>
                  </a:cubicBezTo>
                  <a:cubicBezTo>
                    <a:pt x="2" y="240"/>
                    <a:pt x="27" y="231"/>
                    <a:pt x="46" y="232"/>
                  </a:cubicBezTo>
                  <a:cubicBezTo>
                    <a:pt x="82" y="234"/>
                    <a:pt x="137" y="234"/>
                    <a:pt x="161" y="209"/>
                  </a:cubicBezTo>
                  <a:cubicBezTo>
                    <a:pt x="183" y="187"/>
                    <a:pt x="192" y="135"/>
                    <a:pt x="193" y="96"/>
                  </a:cubicBezTo>
                  <a:cubicBezTo>
                    <a:pt x="195" y="58"/>
                    <a:pt x="163" y="26"/>
                    <a:pt x="196" y="4"/>
                  </a:cubicBezTo>
                  <a:close/>
                  <a:moveTo>
                    <a:pt x="351" y="310"/>
                  </a:moveTo>
                  <a:cubicBezTo>
                    <a:pt x="340" y="308"/>
                    <a:pt x="327" y="305"/>
                    <a:pt x="322" y="317"/>
                  </a:cubicBezTo>
                  <a:cubicBezTo>
                    <a:pt x="324" y="330"/>
                    <a:pt x="336" y="337"/>
                    <a:pt x="347" y="343"/>
                  </a:cubicBezTo>
                  <a:cubicBezTo>
                    <a:pt x="358" y="348"/>
                    <a:pt x="367" y="354"/>
                    <a:pt x="376" y="361"/>
                  </a:cubicBezTo>
                  <a:cubicBezTo>
                    <a:pt x="402" y="381"/>
                    <a:pt x="433" y="407"/>
                    <a:pt x="462" y="423"/>
                  </a:cubicBezTo>
                  <a:cubicBezTo>
                    <a:pt x="473" y="429"/>
                    <a:pt x="502" y="442"/>
                    <a:pt x="512" y="424"/>
                  </a:cubicBezTo>
                  <a:cubicBezTo>
                    <a:pt x="522" y="405"/>
                    <a:pt x="504" y="379"/>
                    <a:pt x="493" y="370"/>
                  </a:cubicBezTo>
                  <a:cubicBezTo>
                    <a:pt x="467" y="350"/>
                    <a:pt x="394" y="316"/>
                    <a:pt x="351" y="310"/>
                  </a:cubicBezTo>
                  <a:close/>
                </a:path>
              </a:pathLst>
            </a:custGeom>
            <a:solidFill>
              <a:srgbClr val="14378B"/>
            </a:solidFill>
            <a:ln>
              <a:noFill/>
            </a:ln>
          </p:spPr>
          <p:txBody>
            <a:bodyPr anchor="ctr"/>
            <a:lstStyle/>
            <a:p>
              <a:pPr algn="ctr"/>
              <a:endParaRPr/>
            </a:p>
          </p:txBody>
        </p:sp>
        <p:sp>
          <p:nvSpPr>
            <p:cNvPr id="81" name="îṥľïďê"/>
            <p:cNvSpPr/>
            <p:nvPr/>
          </p:nvSpPr>
          <p:spPr bwMode="auto">
            <a:xfrm>
              <a:off x="7201788" y="-123513"/>
              <a:ext cx="59641" cy="74020"/>
            </a:xfrm>
            <a:custGeom>
              <a:avLst/>
              <a:gdLst>
                <a:gd name="T0" fmla="*/ 107 w 107"/>
                <a:gd name="T1" fmla="*/ 44 h 132"/>
                <a:gd name="T2" fmla="*/ 78 w 107"/>
                <a:gd name="T3" fmla="*/ 44 h 132"/>
                <a:gd name="T4" fmla="*/ 53 w 107"/>
                <a:gd name="T5" fmla="*/ 20 h 132"/>
                <a:gd name="T6" fmla="*/ 29 w 107"/>
                <a:gd name="T7" fmla="*/ 67 h 132"/>
                <a:gd name="T8" fmla="*/ 53 w 107"/>
                <a:gd name="T9" fmla="*/ 113 h 132"/>
                <a:gd name="T10" fmla="*/ 78 w 107"/>
                <a:gd name="T11" fmla="*/ 89 h 132"/>
                <a:gd name="T12" fmla="*/ 107 w 107"/>
                <a:gd name="T13" fmla="*/ 89 h 132"/>
                <a:gd name="T14" fmla="*/ 53 w 107"/>
                <a:gd name="T15" fmla="*/ 132 h 132"/>
                <a:gd name="T16" fmla="*/ 0 w 107"/>
                <a:gd name="T17" fmla="*/ 67 h 132"/>
                <a:gd name="T18" fmla="*/ 53 w 107"/>
                <a:gd name="T19" fmla="*/ 0 h 132"/>
                <a:gd name="T20" fmla="*/ 107 w 107"/>
                <a:gd name="T21" fmla="*/ 44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7" h="132">
                  <a:moveTo>
                    <a:pt x="107" y="44"/>
                  </a:moveTo>
                  <a:cubicBezTo>
                    <a:pt x="78" y="44"/>
                    <a:pt x="78" y="44"/>
                    <a:pt x="78" y="44"/>
                  </a:cubicBezTo>
                  <a:cubicBezTo>
                    <a:pt x="77" y="29"/>
                    <a:pt x="69" y="21"/>
                    <a:pt x="53" y="20"/>
                  </a:cubicBezTo>
                  <a:cubicBezTo>
                    <a:pt x="38" y="21"/>
                    <a:pt x="30" y="37"/>
                    <a:pt x="29" y="67"/>
                  </a:cubicBezTo>
                  <a:cubicBezTo>
                    <a:pt x="30" y="97"/>
                    <a:pt x="38" y="112"/>
                    <a:pt x="53" y="113"/>
                  </a:cubicBezTo>
                  <a:cubicBezTo>
                    <a:pt x="69" y="113"/>
                    <a:pt x="77" y="105"/>
                    <a:pt x="78" y="89"/>
                  </a:cubicBezTo>
                  <a:cubicBezTo>
                    <a:pt x="107" y="89"/>
                    <a:pt x="107" y="89"/>
                    <a:pt x="107" y="89"/>
                  </a:cubicBezTo>
                  <a:cubicBezTo>
                    <a:pt x="105" y="117"/>
                    <a:pt x="87" y="131"/>
                    <a:pt x="53" y="132"/>
                  </a:cubicBezTo>
                  <a:cubicBezTo>
                    <a:pt x="19" y="131"/>
                    <a:pt x="1" y="109"/>
                    <a:pt x="0" y="67"/>
                  </a:cubicBezTo>
                  <a:cubicBezTo>
                    <a:pt x="1" y="24"/>
                    <a:pt x="19" y="2"/>
                    <a:pt x="53" y="0"/>
                  </a:cubicBezTo>
                  <a:cubicBezTo>
                    <a:pt x="87" y="1"/>
                    <a:pt x="105" y="15"/>
                    <a:pt x="107" y="44"/>
                  </a:cubicBezTo>
                  <a:close/>
                </a:path>
              </a:pathLst>
            </a:custGeom>
            <a:solidFill>
              <a:srgbClr val="14378B"/>
            </a:solidFill>
            <a:ln>
              <a:noFill/>
            </a:ln>
          </p:spPr>
          <p:txBody>
            <a:bodyPr anchor="ctr"/>
            <a:lstStyle/>
            <a:p>
              <a:pPr algn="ctr"/>
              <a:endParaRPr/>
            </a:p>
          </p:txBody>
        </p:sp>
        <p:sp>
          <p:nvSpPr>
            <p:cNvPr id="82" name="îŝļíḍe"/>
            <p:cNvSpPr/>
            <p:nvPr/>
          </p:nvSpPr>
          <p:spPr bwMode="auto">
            <a:xfrm>
              <a:off x="7272612" y="-121383"/>
              <a:ext cx="49524" cy="70824"/>
            </a:xfrm>
            <a:custGeom>
              <a:avLst/>
              <a:gdLst>
                <a:gd name="T0" fmla="*/ 0 w 93"/>
                <a:gd name="T1" fmla="*/ 133 h 133"/>
                <a:gd name="T2" fmla="*/ 0 w 93"/>
                <a:gd name="T3" fmla="*/ 0 h 133"/>
                <a:gd name="T4" fmla="*/ 91 w 93"/>
                <a:gd name="T5" fmla="*/ 0 h 133"/>
                <a:gd name="T6" fmla="*/ 91 w 93"/>
                <a:gd name="T7" fmla="*/ 22 h 133"/>
                <a:gd name="T8" fmla="*/ 30 w 93"/>
                <a:gd name="T9" fmla="*/ 22 h 133"/>
                <a:gd name="T10" fmla="*/ 30 w 93"/>
                <a:gd name="T11" fmla="*/ 53 h 133"/>
                <a:gd name="T12" fmla="*/ 86 w 93"/>
                <a:gd name="T13" fmla="*/ 53 h 133"/>
                <a:gd name="T14" fmla="*/ 86 w 93"/>
                <a:gd name="T15" fmla="*/ 75 h 133"/>
                <a:gd name="T16" fmla="*/ 30 w 93"/>
                <a:gd name="T17" fmla="*/ 75 h 133"/>
                <a:gd name="T18" fmla="*/ 30 w 93"/>
                <a:gd name="T19" fmla="*/ 111 h 133"/>
                <a:gd name="T20" fmla="*/ 93 w 93"/>
                <a:gd name="T21" fmla="*/ 111 h 133"/>
                <a:gd name="T22" fmla="*/ 93 w 93"/>
                <a:gd name="T23" fmla="*/ 133 h 133"/>
                <a:gd name="T24" fmla="*/ 0 w 93"/>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3" h="133">
                  <a:moveTo>
                    <a:pt x="0" y="133"/>
                  </a:moveTo>
                  <a:lnTo>
                    <a:pt x="0" y="0"/>
                  </a:lnTo>
                  <a:lnTo>
                    <a:pt x="91" y="0"/>
                  </a:lnTo>
                  <a:lnTo>
                    <a:pt x="91" y="22"/>
                  </a:lnTo>
                  <a:lnTo>
                    <a:pt x="30" y="22"/>
                  </a:lnTo>
                  <a:lnTo>
                    <a:pt x="30" y="53"/>
                  </a:lnTo>
                  <a:lnTo>
                    <a:pt x="86" y="53"/>
                  </a:lnTo>
                  <a:lnTo>
                    <a:pt x="86" y="75"/>
                  </a:lnTo>
                  <a:lnTo>
                    <a:pt x="30" y="75"/>
                  </a:lnTo>
                  <a:lnTo>
                    <a:pt x="30" y="111"/>
                  </a:lnTo>
                  <a:lnTo>
                    <a:pt x="93" y="111"/>
                  </a:lnTo>
                  <a:lnTo>
                    <a:pt x="93" y="133"/>
                  </a:lnTo>
                  <a:lnTo>
                    <a:pt x="0" y="133"/>
                  </a:lnTo>
                  <a:close/>
                </a:path>
              </a:pathLst>
            </a:custGeom>
            <a:solidFill>
              <a:srgbClr val="14378B"/>
            </a:solidFill>
            <a:ln>
              <a:noFill/>
            </a:ln>
          </p:spPr>
          <p:txBody>
            <a:bodyPr anchor="ctr"/>
            <a:lstStyle/>
            <a:p>
              <a:pPr algn="ctr"/>
              <a:endParaRPr/>
            </a:p>
          </p:txBody>
        </p:sp>
        <p:sp>
          <p:nvSpPr>
            <p:cNvPr id="83" name="î$liḋè"/>
            <p:cNvSpPr/>
            <p:nvPr/>
          </p:nvSpPr>
          <p:spPr bwMode="auto">
            <a:xfrm>
              <a:off x="7337046" y="-121383"/>
              <a:ext cx="63902" cy="70824"/>
            </a:xfrm>
            <a:custGeom>
              <a:avLst/>
              <a:gdLst>
                <a:gd name="T0" fmla="*/ 120 w 120"/>
                <a:gd name="T1" fmla="*/ 133 h 133"/>
                <a:gd name="T2" fmla="*/ 80 w 120"/>
                <a:gd name="T3" fmla="*/ 133 h 133"/>
                <a:gd name="T4" fmla="*/ 27 w 120"/>
                <a:gd name="T5" fmla="*/ 22 h 133"/>
                <a:gd name="T6" fmla="*/ 27 w 120"/>
                <a:gd name="T7" fmla="*/ 23 h 133"/>
                <a:gd name="T8" fmla="*/ 27 w 120"/>
                <a:gd name="T9" fmla="*/ 133 h 133"/>
                <a:gd name="T10" fmla="*/ 0 w 120"/>
                <a:gd name="T11" fmla="*/ 133 h 133"/>
                <a:gd name="T12" fmla="*/ 0 w 120"/>
                <a:gd name="T13" fmla="*/ 0 h 133"/>
                <a:gd name="T14" fmla="*/ 43 w 120"/>
                <a:gd name="T15" fmla="*/ 0 h 133"/>
                <a:gd name="T16" fmla="*/ 93 w 120"/>
                <a:gd name="T17" fmla="*/ 106 h 133"/>
                <a:gd name="T18" fmla="*/ 94 w 120"/>
                <a:gd name="T19" fmla="*/ 105 h 133"/>
                <a:gd name="T20" fmla="*/ 94 w 120"/>
                <a:gd name="T21" fmla="*/ 0 h 133"/>
                <a:gd name="T22" fmla="*/ 120 w 120"/>
                <a:gd name="T23" fmla="*/ 0 h 133"/>
                <a:gd name="T24" fmla="*/ 120 w 120"/>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133">
                  <a:moveTo>
                    <a:pt x="120" y="133"/>
                  </a:moveTo>
                  <a:lnTo>
                    <a:pt x="80" y="133"/>
                  </a:lnTo>
                  <a:lnTo>
                    <a:pt x="27" y="22"/>
                  </a:lnTo>
                  <a:lnTo>
                    <a:pt x="27" y="23"/>
                  </a:lnTo>
                  <a:lnTo>
                    <a:pt x="27" y="133"/>
                  </a:lnTo>
                  <a:lnTo>
                    <a:pt x="0" y="133"/>
                  </a:lnTo>
                  <a:lnTo>
                    <a:pt x="0" y="0"/>
                  </a:lnTo>
                  <a:lnTo>
                    <a:pt x="43" y="0"/>
                  </a:lnTo>
                  <a:lnTo>
                    <a:pt x="93" y="106"/>
                  </a:lnTo>
                  <a:lnTo>
                    <a:pt x="94" y="105"/>
                  </a:lnTo>
                  <a:lnTo>
                    <a:pt x="94" y="0"/>
                  </a:lnTo>
                  <a:lnTo>
                    <a:pt x="120" y="0"/>
                  </a:lnTo>
                  <a:lnTo>
                    <a:pt x="120" y="133"/>
                  </a:lnTo>
                  <a:close/>
                </a:path>
              </a:pathLst>
            </a:custGeom>
            <a:solidFill>
              <a:srgbClr val="14378B"/>
            </a:solidFill>
            <a:ln>
              <a:noFill/>
            </a:ln>
          </p:spPr>
          <p:txBody>
            <a:bodyPr anchor="ctr"/>
            <a:lstStyle/>
            <a:p>
              <a:pPr algn="ctr"/>
              <a:endParaRPr/>
            </a:p>
          </p:txBody>
        </p:sp>
        <p:sp>
          <p:nvSpPr>
            <p:cNvPr id="84" name="iṥḷiḍê"/>
            <p:cNvSpPr/>
            <p:nvPr/>
          </p:nvSpPr>
          <p:spPr bwMode="auto">
            <a:xfrm>
              <a:off x="7411598" y="-121383"/>
              <a:ext cx="57511" cy="70824"/>
            </a:xfrm>
            <a:custGeom>
              <a:avLst/>
              <a:gdLst>
                <a:gd name="T0" fmla="*/ 0 w 108"/>
                <a:gd name="T1" fmla="*/ 22 h 133"/>
                <a:gd name="T2" fmla="*/ 0 w 108"/>
                <a:gd name="T3" fmla="*/ 0 h 133"/>
                <a:gd name="T4" fmla="*/ 108 w 108"/>
                <a:gd name="T5" fmla="*/ 0 h 133"/>
                <a:gd name="T6" fmla="*/ 108 w 108"/>
                <a:gd name="T7" fmla="*/ 22 h 133"/>
                <a:gd name="T8" fmla="*/ 69 w 108"/>
                <a:gd name="T9" fmla="*/ 22 h 133"/>
                <a:gd name="T10" fmla="*/ 69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85" name="îşļíḋé"/>
            <p:cNvSpPr/>
            <p:nvPr/>
          </p:nvSpPr>
          <p:spPr bwMode="auto">
            <a:xfrm>
              <a:off x="7479760" y="-121383"/>
              <a:ext cx="56979" cy="70824"/>
            </a:xfrm>
            <a:custGeom>
              <a:avLst/>
              <a:gdLst>
                <a:gd name="T0" fmla="*/ 27 w 102"/>
                <a:gd name="T1" fmla="*/ 21 h 127"/>
                <a:gd name="T2" fmla="*/ 27 w 102"/>
                <a:gd name="T3" fmla="*/ 55 h 127"/>
                <a:gd name="T4" fmla="*/ 50 w 102"/>
                <a:gd name="T5" fmla="*/ 55 h 127"/>
                <a:gd name="T6" fmla="*/ 69 w 102"/>
                <a:gd name="T7" fmla="*/ 37 h 127"/>
                <a:gd name="T8" fmla="*/ 50 w 102"/>
                <a:gd name="T9" fmla="*/ 21 h 127"/>
                <a:gd name="T10" fmla="*/ 27 w 102"/>
                <a:gd name="T11" fmla="*/ 21 h 127"/>
                <a:gd name="T12" fmla="*/ 27 w 102"/>
                <a:gd name="T13" fmla="*/ 76 h 127"/>
                <a:gd name="T14" fmla="*/ 27 w 102"/>
                <a:gd name="T15" fmla="*/ 127 h 127"/>
                <a:gd name="T16" fmla="*/ 0 w 102"/>
                <a:gd name="T17" fmla="*/ 127 h 127"/>
                <a:gd name="T18" fmla="*/ 0 w 102"/>
                <a:gd name="T19" fmla="*/ 0 h 127"/>
                <a:gd name="T20" fmla="*/ 54 w 102"/>
                <a:gd name="T21" fmla="*/ 0 h 127"/>
                <a:gd name="T22" fmla="*/ 98 w 102"/>
                <a:gd name="T23" fmla="*/ 33 h 127"/>
                <a:gd name="T24" fmla="*/ 72 w 102"/>
                <a:gd name="T25" fmla="*/ 64 h 127"/>
                <a:gd name="T26" fmla="*/ 72 w 102"/>
                <a:gd name="T27" fmla="*/ 65 h 127"/>
                <a:gd name="T28" fmla="*/ 95 w 102"/>
                <a:gd name="T29" fmla="*/ 93 h 127"/>
                <a:gd name="T30" fmla="*/ 95 w 102"/>
                <a:gd name="T31" fmla="*/ 97 h 127"/>
                <a:gd name="T32" fmla="*/ 102 w 102"/>
                <a:gd name="T33" fmla="*/ 127 h 127"/>
                <a:gd name="T34" fmla="*/ 73 w 102"/>
                <a:gd name="T35" fmla="*/ 127 h 127"/>
                <a:gd name="T36" fmla="*/ 68 w 102"/>
                <a:gd name="T37" fmla="*/ 93 h 127"/>
                <a:gd name="T38" fmla="*/ 56 w 102"/>
                <a:gd name="T39" fmla="*/ 76 h 127"/>
                <a:gd name="T40" fmla="*/ 27 w 102"/>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2" h="127">
                  <a:moveTo>
                    <a:pt x="27" y="21"/>
                  </a:moveTo>
                  <a:cubicBezTo>
                    <a:pt x="27" y="55"/>
                    <a:pt x="27" y="55"/>
                    <a:pt x="27" y="55"/>
                  </a:cubicBezTo>
                  <a:cubicBezTo>
                    <a:pt x="50" y="55"/>
                    <a:pt x="50" y="55"/>
                    <a:pt x="50" y="55"/>
                  </a:cubicBezTo>
                  <a:cubicBezTo>
                    <a:pt x="63" y="55"/>
                    <a:pt x="69" y="49"/>
                    <a:pt x="69" y="37"/>
                  </a:cubicBezTo>
                  <a:cubicBezTo>
                    <a:pt x="69"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4" y="66"/>
                    <a:pt x="92" y="75"/>
                    <a:pt x="95" y="93"/>
                  </a:cubicBezTo>
                  <a:cubicBezTo>
                    <a:pt x="95" y="95"/>
                    <a:pt x="95" y="96"/>
                    <a:pt x="95" y="97"/>
                  </a:cubicBezTo>
                  <a:cubicBezTo>
                    <a:pt x="97" y="112"/>
                    <a:pt x="99" y="122"/>
                    <a:pt x="102" y="127"/>
                  </a:cubicBezTo>
                  <a:cubicBezTo>
                    <a:pt x="73" y="127"/>
                    <a:pt x="73" y="127"/>
                    <a:pt x="73" y="127"/>
                  </a:cubicBezTo>
                  <a:cubicBezTo>
                    <a:pt x="70" y="116"/>
                    <a:pt x="68"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87" name="ïś1îḓé"/>
            <p:cNvSpPr/>
            <p:nvPr/>
          </p:nvSpPr>
          <p:spPr bwMode="auto">
            <a:xfrm>
              <a:off x="7543661" y="-121383"/>
              <a:ext cx="69227" cy="70824"/>
            </a:xfrm>
            <a:custGeom>
              <a:avLst/>
              <a:gdLst>
                <a:gd name="T0" fmla="*/ 28 w 130"/>
                <a:gd name="T1" fmla="*/ 133 h 133"/>
                <a:gd name="T2" fmla="*/ 0 w 130"/>
                <a:gd name="T3" fmla="*/ 133 h 133"/>
                <a:gd name="T4" fmla="*/ 49 w 130"/>
                <a:gd name="T5" fmla="*/ 0 h 133"/>
                <a:gd name="T6" fmla="*/ 83 w 130"/>
                <a:gd name="T7" fmla="*/ 0 h 133"/>
                <a:gd name="T8" fmla="*/ 130 w 130"/>
                <a:gd name="T9" fmla="*/ 133 h 133"/>
                <a:gd name="T10" fmla="*/ 100 w 130"/>
                <a:gd name="T11" fmla="*/ 133 h 133"/>
                <a:gd name="T12" fmla="*/ 91 w 130"/>
                <a:gd name="T13" fmla="*/ 106 h 133"/>
                <a:gd name="T14" fmla="*/ 38 w 130"/>
                <a:gd name="T15" fmla="*/ 106 h 133"/>
                <a:gd name="T16" fmla="*/ 28 w 130"/>
                <a:gd name="T17" fmla="*/ 133 h 133"/>
                <a:gd name="T18" fmla="*/ 28 w 130"/>
                <a:gd name="T19" fmla="*/ 133 h 133"/>
                <a:gd name="T20" fmla="*/ 45 w 130"/>
                <a:gd name="T21" fmla="*/ 83 h 133"/>
                <a:gd name="T22" fmla="*/ 84 w 130"/>
                <a:gd name="T23" fmla="*/ 83 h 133"/>
                <a:gd name="T24" fmla="*/ 65 w 130"/>
                <a:gd name="T25" fmla="*/ 26 h 133"/>
                <a:gd name="T26" fmla="*/ 65 w 130"/>
                <a:gd name="T27" fmla="*/ 26 h 133"/>
                <a:gd name="T28" fmla="*/ 45 w 130"/>
                <a:gd name="T29" fmla="*/ 8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0" h="133">
                  <a:moveTo>
                    <a:pt x="28" y="133"/>
                  </a:moveTo>
                  <a:lnTo>
                    <a:pt x="0" y="133"/>
                  </a:lnTo>
                  <a:lnTo>
                    <a:pt x="49" y="0"/>
                  </a:lnTo>
                  <a:lnTo>
                    <a:pt x="83" y="0"/>
                  </a:lnTo>
                  <a:lnTo>
                    <a:pt x="130" y="133"/>
                  </a:lnTo>
                  <a:lnTo>
                    <a:pt x="100" y="133"/>
                  </a:lnTo>
                  <a:lnTo>
                    <a:pt x="91" y="106"/>
                  </a:lnTo>
                  <a:lnTo>
                    <a:pt x="38" y="106"/>
                  </a:lnTo>
                  <a:lnTo>
                    <a:pt x="28" y="133"/>
                  </a:lnTo>
                  <a:lnTo>
                    <a:pt x="28" y="133"/>
                  </a:lnTo>
                  <a:close/>
                  <a:moveTo>
                    <a:pt x="45" y="83"/>
                  </a:moveTo>
                  <a:lnTo>
                    <a:pt x="84" y="83"/>
                  </a:lnTo>
                  <a:lnTo>
                    <a:pt x="65" y="26"/>
                  </a:lnTo>
                  <a:lnTo>
                    <a:pt x="65" y="26"/>
                  </a:lnTo>
                  <a:lnTo>
                    <a:pt x="45" y="83"/>
                  </a:lnTo>
                  <a:close/>
                </a:path>
              </a:pathLst>
            </a:custGeom>
            <a:solidFill>
              <a:srgbClr val="14378B"/>
            </a:solidFill>
            <a:ln>
              <a:noFill/>
            </a:ln>
          </p:spPr>
          <p:txBody>
            <a:bodyPr anchor="ctr"/>
            <a:lstStyle/>
            <a:p>
              <a:pPr algn="ctr"/>
              <a:endParaRPr/>
            </a:p>
          </p:txBody>
        </p:sp>
        <p:sp>
          <p:nvSpPr>
            <p:cNvPr id="89" name="iš1îḑe"/>
            <p:cNvSpPr/>
            <p:nvPr/>
          </p:nvSpPr>
          <p:spPr bwMode="auto">
            <a:xfrm>
              <a:off x="7624071" y="-121383"/>
              <a:ext cx="45796" cy="70824"/>
            </a:xfrm>
            <a:custGeom>
              <a:avLst/>
              <a:gdLst>
                <a:gd name="T0" fmla="*/ 86 w 86"/>
                <a:gd name="T1" fmla="*/ 133 h 133"/>
                <a:gd name="T2" fmla="*/ 0 w 86"/>
                <a:gd name="T3" fmla="*/ 133 h 133"/>
                <a:gd name="T4" fmla="*/ 0 w 86"/>
                <a:gd name="T5" fmla="*/ 0 h 133"/>
                <a:gd name="T6" fmla="*/ 28 w 86"/>
                <a:gd name="T7" fmla="*/ 0 h 133"/>
                <a:gd name="T8" fmla="*/ 28 w 86"/>
                <a:gd name="T9" fmla="*/ 111 h 133"/>
                <a:gd name="T10" fmla="*/ 86 w 86"/>
                <a:gd name="T11" fmla="*/ 111 h 133"/>
                <a:gd name="T12" fmla="*/ 86 w 86"/>
                <a:gd name="T13" fmla="*/ 133 h 133"/>
              </a:gdLst>
              <a:ahLst/>
              <a:cxnLst>
                <a:cxn ang="0">
                  <a:pos x="T0" y="T1"/>
                </a:cxn>
                <a:cxn ang="0">
                  <a:pos x="T2" y="T3"/>
                </a:cxn>
                <a:cxn ang="0">
                  <a:pos x="T4" y="T5"/>
                </a:cxn>
                <a:cxn ang="0">
                  <a:pos x="T6" y="T7"/>
                </a:cxn>
                <a:cxn ang="0">
                  <a:pos x="T8" y="T9"/>
                </a:cxn>
                <a:cxn ang="0">
                  <a:pos x="T10" y="T11"/>
                </a:cxn>
                <a:cxn ang="0">
                  <a:pos x="T12" y="T13"/>
                </a:cxn>
              </a:cxnLst>
              <a:rect l="0" t="0" r="r" b="b"/>
              <a:pathLst>
                <a:path w="86" h="133">
                  <a:moveTo>
                    <a:pt x="86" y="133"/>
                  </a:moveTo>
                  <a:lnTo>
                    <a:pt x="0" y="133"/>
                  </a:lnTo>
                  <a:lnTo>
                    <a:pt x="0" y="0"/>
                  </a:lnTo>
                  <a:lnTo>
                    <a:pt x="28" y="0"/>
                  </a:lnTo>
                  <a:lnTo>
                    <a:pt x="28" y="111"/>
                  </a:lnTo>
                  <a:lnTo>
                    <a:pt x="86" y="111"/>
                  </a:lnTo>
                  <a:lnTo>
                    <a:pt x="86" y="133"/>
                  </a:lnTo>
                  <a:close/>
                </a:path>
              </a:pathLst>
            </a:custGeom>
            <a:solidFill>
              <a:srgbClr val="14378B"/>
            </a:solidFill>
            <a:ln>
              <a:noFill/>
            </a:ln>
          </p:spPr>
          <p:txBody>
            <a:bodyPr anchor="ctr"/>
            <a:lstStyle/>
            <a:p>
              <a:pPr algn="ctr"/>
              <a:endParaRPr/>
            </a:p>
          </p:txBody>
        </p:sp>
        <p:sp>
          <p:nvSpPr>
            <p:cNvPr id="90" name="isļiḑê"/>
            <p:cNvSpPr/>
            <p:nvPr/>
          </p:nvSpPr>
          <p:spPr bwMode="auto">
            <a:xfrm>
              <a:off x="7698623"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7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7" y="0"/>
                  </a:cubicBezTo>
                  <a:cubicBezTo>
                    <a:pt x="84" y="2"/>
                    <a:pt x="99" y="15"/>
                    <a:pt x="100" y="39"/>
                  </a:cubicBezTo>
                  <a:close/>
                </a:path>
              </a:pathLst>
            </a:custGeom>
            <a:solidFill>
              <a:srgbClr val="14378B"/>
            </a:solidFill>
            <a:ln>
              <a:noFill/>
            </a:ln>
          </p:spPr>
          <p:txBody>
            <a:bodyPr anchor="ctr"/>
            <a:lstStyle/>
            <a:p>
              <a:pPr algn="ctr"/>
              <a:endParaRPr/>
            </a:p>
          </p:txBody>
        </p:sp>
        <p:sp>
          <p:nvSpPr>
            <p:cNvPr id="91" name="îṥḻide"/>
            <p:cNvSpPr/>
            <p:nvPr/>
          </p:nvSpPr>
          <p:spPr bwMode="auto">
            <a:xfrm>
              <a:off x="7768382" y="-123513"/>
              <a:ext cx="67629" cy="74020"/>
            </a:xfrm>
            <a:custGeom>
              <a:avLst/>
              <a:gdLst>
                <a:gd name="T0" fmla="*/ 61 w 121"/>
                <a:gd name="T1" fmla="*/ 132 h 132"/>
                <a:gd name="T2" fmla="*/ 0 w 121"/>
                <a:gd name="T3" fmla="*/ 67 h 132"/>
                <a:gd name="T4" fmla="*/ 61 w 121"/>
                <a:gd name="T5" fmla="*/ 0 h 132"/>
                <a:gd name="T6" fmla="*/ 121 w 121"/>
                <a:gd name="T7" fmla="*/ 67 h 132"/>
                <a:gd name="T8" fmla="*/ 61 w 121"/>
                <a:gd name="T9" fmla="*/ 132 h 132"/>
                <a:gd name="T10" fmla="*/ 61 w 121"/>
                <a:gd name="T11" fmla="*/ 20 h 132"/>
                <a:gd name="T12" fmla="*/ 29 w 121"/>
                <a:gd name="T13" fmla="*/ 67 h 132"/>
                <a:gd name="T14" fmla="*/ 61 w 121"/>
                <a:gd name="T15" fmla="*/ 113 h 132"/>
                <a:gd name="T16" fmla="*/ 93 w 121"/>
                <a:gd name="T17" fmla="*/ 67 h 132"/>
                <a:gd name="T18" fmla="*/ 61 w 121"/>
                <a:gd name="T19" fmla="*/ 2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32">
                  <a:moveTo>
                    <a:pt x="61" y="132"/>
                  </a:moveTo>
                  <a:cubicBezTo>
                    <a:pt x="21" y="131"/>
                    <a:pt x="1" y="109"/>
                    <a:pt x="0" y="67"/>
                  </a:cubicBezTo>
                  <a:cubicBezTo>
                    <a:pt x="1" y="23"/>
                    <a:pt x="21" y="1"/>
                    <a:pt x="61" y="0"/>
                  </a:cubicBezTo>
                  <a:cubicBezTo>
                    <a:pt x="100" y="1"/>
                    <a:pt x="120" y="23"/>
                    <a:pt x="121" y="67"/>
                  </a:cubicBezTo>
                  <a:cubicBezTo>
                    <a:pt x="120" y="109"/>
                    <a:pt x="100" y="131"/>
                    <a:pt x="61" y="132"/>
                  </a:cubicBezTo>
                  <a:close/>
                  <a:moveTo>
                    <a:pt x="61" y="20"/>
                  </a:moveTo>
                  <a:cubicBezTo>
                    <a:pt x="39" y="20"/>
                    <a:pt x="29" y="36"/>
                    <a:pt x="29" y="67"/>
                  </a:cubicBezTo>
                  <a:cubicBezTo>
                    <a:pt x="29" y="98"/>
                    <a:pt x="39" y="113"/>
                    <a:pt x="61" y="113"/>
                  </a:cubicBezTo>
                  <a:cubicBezTo>
                    <a:pt x="82" y="113"/>
                    <a:pt x="93" y="98"/>
                    <a:pt x="93" y="67"/>
                  </a:cubicBezTo>
                  <a:cubicBezTo>
                    <a:pt x="93" y="36"/>
                    <a:pt x="82" y="20"/>
                    <a:pt x="61" y="20"/>
                  </a:cubicBezTo>
                  <a:close/>
                </a:path>
              </a:pathLst>
            </a:custGeom>
            <a:solidFill>
              <a:srgbClr val="14378B"/>
            </a:solidFill>
            <a:ln>
              <a:noFill/>
            </a:ln>
          </p:spPr>
          <p:txBody>
            <a:bodyPr anchor="ctr"/>
            <a:lstStyle/>
            <a:p>
              <a:pPr algn="ctr"/>
              <a:endParaRPr/>
            </a:p>
          </p:txBody>
        </p:sp>
        <p:sp>
          <p:nvSpPr>
            <p:cNvPr id="92" name="iṩ1íḋê"/>
            <p:cNvSpPr/>
            <p:nvPr/>
          </p:nvSpPr>
          <p:spPr bwMode="auto">
            <a:xfrm>
              <a:off x="7850921" y="-121383"/>
              <a:ext cx="62304" cy="71889"/>
            </a:xfrm>
            <a:custGeom>
              <a:avLst/>
              <a:gdLst>
                <a:gd name="T0" fmla="*/ 84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8 w 111"/>
                <a:gd name="T13" fmla="*/ 0 h 129"/>
                <a:gd name="T14" fmla="*/ 28 w 111"/>
                <a:gd name="T15" fmla="*/ 70 h 129"/>
                <a:gd name="T16" fmla="*/ 56 w 111"/>
                <a:gd name="T17" fmla="*/ 110 h 129"/>
                <a:gd name="T18" fmla="*/ 84 w 111"/>
                <a:gd name="T19" fmla="*/ 70 h 129"/>
                <a:gd name="T20" fmla="*/ 84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4" y="0"/>
                  </a:moveTo>
                  <a:cubicBezTo>
                    <a:pt x="111" y="0"/>
                    <a:pt x="111" y="0"/>
                    <a:pt x="111" y="0"/>
                  </a:cubicBezTo>
                  <a:cubicBezTo>
                    <a:pt x="111" y="80"/>
                    <a:pt x="111" y="80"/>
                    <a:pt x="111" y="80"/>
                  </a:cubicBezTo>
                  <a:cubicBezTo>
                    <a:pt x="110" y="112"/>
                    <a:pt x="91" y="128"/>
                    <a:pt x="56" y="129"/>
                  </a:cubicBezTo>
                  <a:cubicBezTo>
                    <a:pt x="20" y="128"/>
                    <a:pt x="1" y="112"/>
                    <a:pt x="0" y="80"/>
                  </a:cubicBezTo>
                  <a:cubicBezTo>
                    <a:pt x="0" y="0"/>
                    <a:pt x="0" y="0"/>
                    <a:pt x="0" y="0"/>
                  </a:cubicBezTo>
                  <a:cubicBezTo>
                    <a:pt x="28" y="0"/>
                    <a:pt x="28" y="0"/>
                    <a:pt x="28" y="0"/>
                  </a:cubicBezTo>
                  <a:cubicBezTo>
                    <a:pt x="28" y="70"/>
                    <a:pt x="28" y="70"/>
                    <a:pt x="28" y="70"/>
                  </a:cubicBezTo>
                  <a:cubicBezTo>
                    <a:pt x="26" y="98"/>
                    <a:pt x="35" y="111"/>
                    <a:pt x="56" y="110"/>
                  </a:cubicBezTo>
                  <a:cubicBezTo>
                    <a:pt x="76" y="111"/>
                    <a:pt x="85" y="98"/>
                    <a:pt x="84" y="70"/>
                  </a:cubicBezTo>
                  <a:lnTo>
                    <a:pt x="84" y="0"/>
                  </a:lnTo>
                  <a:close/>
                </a:path>
              </a:pathLst>
            </a:custGeom>
            <a:solidFill>
              <a:srgbClr val="14378B"/>
            </a:solidFill>
            <a:ln>
              <a:noFill/>
            </a:ln>
          </p:spPr>
          <p:txBody>
            <a:bodyPr anchor="ctr"/>
            <a:lstStyle/>
            <a:p>
              <a:pPr algn="ctr"/>
              <a:endParaRPr/>
            </a:p>
          </p:txBody>
        </p:sp>
        <p:sp>
          <p:nvSpPr>
            <p:cNvPr id="93" name="isļiḑe"/>
            <p:cNvSpPr/>
            <p:nvPr/>
          </p:nvSpPr>
          <p:spPr bwMode="auto">
            <a:xfrm>
              <a:off x="7924941" y="-121383"/>
              <a:ext cx="58044" cy="70824"/>
            </a:xfrm>
            <a:custGeom>
              <a:avLst/>
              <a:gdLst>
                <a:gd name="T0" fmla="*/ 0 w 109"/>
                <a:gd name="T1" fmla="*/ 22 h 133"/>
                <a:gd name="T2" fmla="*/ 0 w 109"/>
                <a:gd name="T3" fmla="*/ 0 h 133"/>
                <a:gd name="T4" fmla="*/ 109 w 109"/>
                <a:gd name="T5" fmla="*/ 0 h 133"/>
                <a:gd name="T6" fmla="*/ 109 w 109"/>
                <a:gd name="T7" fmla="*/ 22 h 133"/>
                <a:gd name="T8" fmla="*/ 69 w 109"/>
                <a:gd name="T9" fmla="*/ 22 h 133"/>
                <a:gd name="T10" fmla="*/ 69 w 109"/>
                <a:gd name="T11" fmla="*/ 133 h 133"/>
                <a:gd name="T12" fmla="*/ 40 w 109"/>
                <a:gd name="T13" fmla="*/ 133 h 133"/>
                <a:gd name="T14" fmla="*/ 40 w 109"/>
                <a:gd name="T15" fmla="*/ 22 h 133"/>
                <a:gd name="T16" fmla="*/ 0 w 109"/>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 h="133">
                  <a:moveTo>
                    <a:pt x="0" y="22"/>
                  </a:moveTo>
                  <a:lnTo>
                    <a:pt x="0" y="0"/>
                  </a:lnTo>
                  <a:lnTo>
                    <a:pt x="109" y="0"/>
                  </a:lnTo>
                  <a:lnTo>
                    <a:pt x="109"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94" name="išļïďè"/>
            <p:cNvSpPr/>
            <p:nvPr/>
          </p:nvSpPr>
          <p:spPr bwMode="auto">
            <a:xfrm>
              <a:off x="7994168" y="-121383"/>
              <a:ext cx="57511" cy="70824"/>
            </a:xfrm>
            <a:custGeom>
              <a:avLst/>
              <a:gdLst>
                <a:gd name="T0" fmla="*/ 28 w 108"/>
                <a:gd name="T1" fmla="*/ 133 h 133"/>
                <a:gd name="T2" fmla="*/ 0 w 108"/>
                <a:gd name="T3" fmla="*/ 133 h 133"/>
                <a:gd name="T4" fmla="*/ 0 w 108"/>
                <a:gd name="T5" fmla="*/ 0 h 133"/>
                <a:gd name="T6" fmla="*/ 28 w 108"/>
                <a:gd name="T7" fmla="*/ 0 h 133"/>
                <a:gd name="T8" fmla="*/ 28 w 108"/>
                <a:gd name="T9" fmla="*/ 52 h 133"/>
                <a:gd name="T10" fmla="*/ 79 w 108"/>
                <a:gd name="T11" fmla="*/ 52 h 133"/>
                <a:gd name="T12" fmla="*/ 79 w 108"/>
                <a:gd name="T13" fmla="*/ 0 h 133"/>
                <a:gd name="T14" fmla="*/ 108 w 108"/>
                <a:gd name="T15" fmla="*/ 0 h 133"/>
                <a:gd name="T16" fmla="*/ 108 w 108"/>
                <a:gd name="T17" fmla="*/ 133 h 133"/>
                <a:gd name="T18" fmla="*/ 80 w 108"/>
                <a:gd name="T19" fmla="*/ 133 h 133"/>
                <a:gd name="T20" fmla="*/ 80 w 108"/>
                <a:gd name="T21" fmla="*/ 75 h 133"/>
                <a:gd name="T22" fmla="*/ 28 w 108"/>
                <a:gd name="T23" fmla="*/ 75 h 133"/>
                <a:gd name="T24" fmla="*/ 28 w 108"/>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8" h="133">
                  <a:moveTo>
                    <a:pt x="28" y="133"/>
                  </a:moveTo>
                  <a:lnTo>
                    <a:pt x="0" y="133"/>
                  </a:lnTo>
                  <a:lnTo>
                    <a:pt x="0" y="0"/>
                  </a:lnTo>
                  <a:lnTo>
                    <a:pt x="28" y="0"/>
                  </a:lnTo>
                  <a:lnTo>
                    <a:pt x="28" y="52"/>
                  </a:lnTo>
                  <a:lnTo>
                    <a:pt x="79" y="52"/>
                  </a:lnTo>
                  <a:lnTo>
                    <a:pt x="79" y="0"/>
                  </a:lnTo>
                  <a:lnTo>
                    <a:pt x="108" y="0"/>
                  </a:lnTo>
                  <a:lnTo>
                    <a:pt x="108" y="133"/>
                  </a:lnTo>
                  <a:lnTo>
                    <a:pt x="80" y="133"/>
                  </a:lnTo>
                  <a:lnTo>
                    <a:pt x="80" y="75"/>
                  </a:lnTo>
                  <a:lnTo>
                    <a:pt x="28" y="75"/>
                  </a:lnTo>
                  <a:lnTo>
                    <a:pt x="28" y="133"/>
                  </a:lnTo>
                  <a:close/>
                </a:path>
              </a:pathLst>
            </a:custGeom>
            <a:solidFill>
              <a:srgbClr val="14378B"/>
            </a:solidFill>
            <a:ln>
              <a:noFill/>
            </a:ln>
          </p:spPr>
          <p:txBody>
            <a:bodyPr anchor="ctr"/>
            <a:lstStyle/>
            <a:p>
              <a:pPr algn="ctr"/>
              <a:endParaRPr/>
            </a:p>
          </p:txBody>
        </p:sp>
        <p:sp>
          <p:nvSpPr>
            <p:cNvPr id="95" name="íṩ1îdè"/>
            <p:cNvSpPr/>
            <p:nvPr/>
          </p:nvSpPr>
          <p:spPr bwMode="auto">
            <a:xfrm>
              <a:off x="8090552" y="-121383"/>
              <a:ext cx="62304" cy="71889"/>
            </a:xfrm>
            <a:custGeom>
              <a:avLst/>
              <a:gdLst>
                <a:gd name="T0" fmla="*/ 83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7 w 111"/>
                <a:gd name="T13" fmla="*/ 0 h 129"/>
                <a:gd name="T14" fmla="*/ 27 w 111"/>
                <a:gd name="T15" fmla="*/ 70 h 129"/>
                <a:gd name="T16" fmla="*/ 56 w 111"/>
                <a:gd name="T17" fmla="*/ 110 h 129"/>
                <a:gd name="T18" fmla="*/ 83 w 111"/>
                <a:gd name="T19" fmla="*/ 70 h 129"/>
                <a:gd name="T20" fmla="*/ 83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3" y="0"/>
                  </a:moveTo>
                  <a:cubicBezTo>
                    <a:pt x="111" y="0"/>
                    <a:pt x="111" y="0"/>
                    <a:pt x="111" y="0"/>
                  </a:cubicBezTo>
                  <a:cubicBezTo>
                    <a:pt x="111" y="80"/>
                    <a:pt x="111" y="80"/>
                    <a:pt x="111" y="80"/>
                  </a:cubicBezTo>
                  <a:cubicBezTo>
                    <a:pt x="109" y="112"/>
                    <a:pt x="91" y="128"/>
                    <a:pt x="56" y="129"/>
                  </a:cubicBezTo>
                  <a:cubicBezTo>
                    <a:pt x="19" y="128"/>
                    <a:pt x="1" y="112"/>
                    <a:pt x="0" y="80"/>
                  </a:cubicBezTo>
                  <a:cubicBezTo>
                    <a:pt x="0" y="0"/>
                    <a:pt x="0" y="0"/>
                    <a:pt x="0" y="0"/>
                  </a:cubicBezTo>
                  <a:cubicBezTo>
                    <a:pt x="27" y="0"/>
                    <a:pt x="27" y="0"/>
                    <a:pt x="27" y="0"/>
                  </a:cubicBezTo>
                  <a:cubicBezTo>
                    <a:pt x="27" y="70"/>
                    <a:pt x="27" y="70"/>
                    <a:pt x="27" y="70"/>
                  </a:cubicBezTo>
                  <a:cubicBezTo>
                    <a:pt x="26" y="98"/>
                    <a:pt x="35" y="111"/>
                    <a:pt x="56" y="110"/>
                  </a:cubicBezTo>
                  <a:cubicBezTo>
                    <a:pt x="76" y="111"/>
                    <a:pt x="85" y="98"/>
                    <a:pt x="83" y="70"/>
                  </a:cubicBezTo>
                  <a:lnTo>
                    <a:pt x="83" y="0"/>
                  </a:lnTo>
                  <a:close/>
                </a:path>
              </a:pathLst>
            </a:custGeom>
            <a:solidFill>
              <a:srgbClr val="14378B"/>
            </a:solidFill>
            <a:ln>
              <a:noFill/>
            </a:ln>
          </p:spPr>
          <p:txBody>
            <a:bodyPr anchor="ctr"/>
            <a:lstStyle/>
            <a:p>
              <a:pPr algn="ctr"/>
              <a:endParaRPr/>
            </a:p>
          </p:txBody>
        </p:sp>
        <p:sp>
          <p:nvSpPr>
            <p:cNvPr id="96" name="íṣlïḓé"/>
            <p:cNvSpPr/>
            <p:nvPr/>
          </p:nvSpPr>
          <p:spPr bwMode="auto">
            <a:xfrm>
              <a:off x="8169897" y="-121383"/>
              <a:ext cx="64434" cy="70824"/>
            </a:xfrm>
            <a:custGeom>
              <a:avLst/>
              <a:gdLst>
                <a:gd name="T0" fmla="*/ 121 w 121"/>
                <a:gd name="T1" fmla="*/ 133 h 133"/>
                <a:gd name="T2" fmla="*/ 79 w 121"/>
                <a:gd name="T3" fmla="*/ 133 h 133"/>
                <a:gd name="T4" fmla="*/ 27 w 121"/>
                <a:gd name="T5" fmla="*/ 22 h 133"/>
                <a:gd name="T6" fmla="*/ 26 w 121"/>
                <a:gd name="T7" fmla="*/ 23 h 133"/>
                <a:gd name="T8" fmla="*/ 26 w 121"/>
                <a:gd name="T9" fmla="*/ 133 h 133"/>
                <a:gd name="T10" fmla="*/ 0 w 121"/>
                <a:gd name="T11" fmla="*/ 133 h 133"/>
                <a:gd name="T12" fmla="*/ 0 w 121"/>
                <a:gd name="T13" fmla="*/ 0 h 133"/>
                <a:gd name="T14" fmla="*/ 42 w 121"/>
                <a:gd name="T15" fmla="*/ 0 h 133"/>
                <a:gd name="T16" fmla="*/ 93 w 121"/>
                <a:gd name="T17" fmla="*/ 106 h 133"/>
                <a:gd name="T18" fmla="*/ 93 w 121"/>
                <a:gd name="T19" fmla="*/ 105 h 133"/>
                <a:gd name="T20" fmla="*/ 93 w 121"/>
                <a:gd name="T21" fmla="*/ 0 h 133"/>
                <a:gd name="T22" fmla="*/ 121 w 121"/>
                <a:gd name="T23" fmla="*/ 0 h 133"/>
                <a:gd name="T24" fmla="*/ 121 w 121"/>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1" h="133">
                  <a:moveTo>
                    <a:pt x="121" y="133"/>
                  </a:moveTo>
                  <a:lnTo>
                    <a:pt x="79" y="133"/>
                  </a:lnTo>
                  <a:lnTo>
                    <a:pt x="27" y="22"/>
                  </a:lnTo>
                  <a:lnTo>
                    <a:pt x="26" y="23"/>
                  </a:lnTo>
                  <a:lnTo>
                    <a:pt x="26" y="133"/>
                  </a:lnTo>
                  <a:lnTo>
                    <a:pt x="0" y="133"/>
                  </a:lnTo>
                  <a:lnTo>
                    <a:pt x="0" y="0"/>
                  </a:lnTo>
                  <a:lnTo>
                    <a:pt x="42" y="0"/>
                  </a:lnTo>
                  <a:lnTo>
                    <a:pt x="93" y="106"/>
                  </a:lnTo>
                  <a:lnTo>
                    <a:pt x="93" y="105"/>
                  </a:lnTo>
                  <a:lnTo>
                    <a:pt x="93" y="0"/>
                  </a:lnTo>
                  <a:lnTo>
                    <a:pt x="121" y="0"/>
                  </a:lnTo>
                  <a:lnTo>
                    <a:pt x="121" y="133"/>
                  </a:lnTo>
                  <a:close/>
                </a:path>
              </a:pathLst>
            </a:custGeom>
            <a:solidFill>
              <a:srgbClr val="14378B"/>
            </a:solidFill>
            <a:ln>
              <a:noFill/>
            </a:ln>
          </p:spPr>
          <p:txBody>
            <a:bodyPr anchor="ctr"/>
            <a:lstStyle/>
            <a:p>
              <a:pPr algn="ctr"/>
              <a:endParaRPr/>
            </a:p>
          </p:txBody>
        </p:sp>
        <p:sp>
          <p:nvSpPr>
            <p:cNvPr id="97" name="îŝliḑè"/>
            <p:cNvSpPr/>
            <p:nvPr/>
          </p:nvSpPr>
          <p:spPr bwMode="auto">
            <a:xfrm>
              <a:off x="8249241" y="-121383"/>
              <a:ext cx="15443" cy="70824"/>
            </a:xfrm>
            <a:prstGeom prst="rect">
              <a:avLst/>
            </a:prstGeom>
            <a:solidFill>
              <a:srgbClr val="14378B"/>
            </a:solidFill>
            <a:ln>
              <a:noFill/>
            </a:ln>
          </p:spPr>
          <p:txBody>
            <a:bodyPr anchor="ctr"/>
            <a:lstStyle/>
            <a:p>
              <a:pPr algn="ctr"/>
              <a:endParaRPr/>
            </a:p>
          </p:txBody>
        </p:sp>
        <p:sp>
          <p:nvSpPr>
            <p:cNvPr id="98" name="íṥļiḍè"/>
            <p:cNvSpPr/>
            <p:nvPr/>
          </p:nvSpPr>
          <p:spPr bwMode="auto">
            <a:xfrm>
              <a:off x="8274802" y="-121383"/>
              <a:ext cx="69227" cy="70824"/>
            </a:xfrm>
            <a:custGeom>
              <a:avLst/>
              <a:gdLst>
                <a:gd name="T0" fmla="*/ 49 w 130"/>
                <a:gd name="T1" fmla="*/ 133 h 133"/>
                <a:gd name="T2" fmla="*/ 0 w 130"/>
                <a:gd name="T3" fmla="*/ 0 h 133"/>
                <a:gd name="T4" fmla="*/ 32 w 130"/>
                <a:gd name="T5" fmla="*/ 0 h 133"/>
                <a:gd name="T6" fmla="*/ 66 w 130"/>
                <a:gd name="T7" fmla="*/ 106 h 133"/>
                <a:gd name="T8" fmla="*/ 67 w 130"/>
                <a:gd name="T9" fmla="*/ 106 h 133"/>
                <a:gd name="T10" fmla="*/ 102 w 130"/>
                <a:gd name="T11" fmla="*/ 0 h 133"/>
                <a:gd name="T12" fmla="*/ 130 w 130"/>
                <a:gd name="T13" fmla="*/ 0 h 133"/>
                <a:gd name="T14" fmla="*/ 81 w 130"/>
                <a:gd name="T15" fmla="*/ 133 h 133"/>
                <a:gd name="T16" fmla="*/ 49 w 130"/>
                <a:gd name="T17"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133">
                  <a:moveTo>
                    <a:pt x="49" y="133"/>
                  </a:moveTo>
                  <a:lnTo>
                    <a:pt x="0" y="0"/>
                  </a:lnTo>
                  <a:lnTo>
                    <a:pt x="32" y="0"/>
                  </a:lnTo>
                  <a:lnTo>
                    <a:pt x="66" y="106"/>
                  </a:lnTo>
                  <a:lnTo>
                    <a:pt x="67" y="106"/>
                  </a:lnTo>
                  <a:lnTo>
                    <a:pt x="102" y="0"/>
                  </a:lnTo>
                  <a:lnTo>
                    <a:pt x="130" y="0"/>
                  </a:lnTo>
                  <a:lnTo>
                    <a:pt x="81" y="133"/>
                  </a:lnTo>
                  <a:lnTo>
                    <a:pt x="49" y="133"/>
                  </a:lnTo>
                  <a:close/>
                </a:path>
              </a:pathLst>
            </a:custGeom>
            <a:solidFill>
              <a:srgbClr val="14378B"/>
            </a:solidFill>
            <a:ln>
              <a:noFill/>
            </a:ln>
          </p:spPr>
          <p:txBody>
            <a:bodyPr anchor="ctr"/>
            <a:lstStyle/>
            <a:p>
              <a:pPr algn="ctr"/>
              <a:endParaRPr/>
            </a:p>
          </p:txBody>
        </p:sp>
        <p:sp>
          <p:nvSpPr>
            <p:cNvPr id="99" name="îşļíďé"/>
            <p:cNvSpPr/>
            <p:nvPr/>
          </p:nvSpPr>
          <p:spPr bwMode="auto">
            <a:xfrm>
              <a:off x="8353614" y="-121383"/>
              <a:ext cx="48991" cy="70824"/>
            </a:xfrm>
            <a:custGeom>
              <a:avLst/>
              <a:gdLst>
                <a:gd name="T0" fmla="*/ 0 w 92"/>
                <a:gd name="T1" fmla="*/ 133 h 133"/>
                <a:gd name="T2" fmla="*/ 0 w 92"/>
                <a:gd name="T3" fmla="*/ 0 h 133"/>
                <a:gd name="T4" fmla="*/ 90 w 92"/>
                <a:gd name="T5" fmla="*/ 0 h 133"/>
                <a:gd name="T6" fmla="*/ 90 w 92"/>
                <a:gd name="T7" fmla="*/ 22 h 133"/>
                <a:gd name="T8" fmla="*/ 29 w 92"/>
                <a:gd name="T9" fmla="*/ 22 h 133"/>
                <a:gd name="T10" fmla="*/ 29 w 92"/>
                <a:gd name="T11" fmla="*/ 53 h 133"/>
                <a:gd name="T12" fmla="*/ 86 w 92"/>
                <a:gd name="T13" fmla="*/ 53 h 133"/>
                <a:gd name="T14" fmla="*/ 86 w 92"/>
                <a:gd name="T15" fmla="*/ 75 h 133"/>
                <a:gd name="T16" fmla="*/ 29 w 92"/>
                <a:gd name="T17" fmla="*/ 75 h 133"/>
                <a:gd name="T18" fmla="*/ 29 w 92"/>
                <a:gd name="T19" fmla="*/ 111 h 133"/>
                <a:gd name="T20" fmla="*/ 92 w 92"/>
                <a:gd name="T21" fmla="*/ 111 h 133"/>
                <a:gd name="T22" fmla="*/ 92 w 92"/>
                <a:gd name="T23" fmla="*/ 133 h 133"/>
                <a:gd name="T24" fmla="*/ 0 w 92"/>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2" h="133">
                  <a:moveTo>
                    <a:pt x="0" y="133"/>
                  </a:moveTo>
                  <a:lnTo>
                    <a:pt x="0" y="0"/>
                  </a:lnTo>
                  <a:lnTo>
                    <a:pt x="90" y="0"/>
                  </a:lnTo>
                  <a:lnTo>
                    <a:pt x="90" y="22"/>
                  </a:lnTo>
                  <a:lnTo>
                    <a:pt x="29" y="22"/>
                  </a:lnTo>
                  <a:lnTo>
                    <a:pt x="29" y="53"/>
                  </a:lnTo>
                  <a:lnTo>
                    <a:pt x="86" y="53"/>
                  </a:lnTo>
                  <a:lnTo>
                    <a:pt x="86" y="75"/>
                  </a:lnTo>
                  <a:lnTo>
                    <a:pt x="29" y="75"/>
                  </a:lnTo>
                  <a:lnTo>
                    <a:pt x="29" y="111"/>
                  </a:lnTo>
                  <a:lnTo>
                    <a:pt x="92" y="111"/>
                  </a:lnTo>
                  <a:lnTo>
                    <a:pt x="92" y="133"/>
                  </a:lnTo>
                  <a:lnTo>
                    <a:pt x="0" y="133"/>
                  </a:lnTo>
                  <a:close/>
                </a:path>
              </a:pathLst>
            </a:custGeom>
            <a:solidFill>
              <a:srgbClr val="14378B"/>
            </a:solidFill>
            <a:ln>
              <a:noFill/>
            </a:ln>
          </p:spPr>
          <p:txBody>
            <a:bodyPr anchor="ctr"/>
            <a:lstStyle/>
            <a:p>
              <a:pPr algn="ctr"/>
              <a:endParaRPr/>
            </a:p>
          </p:txBody>
        </p:sp>
        <p:sp>
          <p:nvSpPr>
            <p:cNvPr id="100" name="íšļîḓé"/>
            <p:cNvSpPr/>
            <p:nvPr/>
          </p:nvSpPr>
          <p:spPr bwMode="auto">
            <a:xfrm>
              <a:off x="8417515" y="-121383"/>
              <a:ext cx="57511" cy="70824"/>
            </a:xfrm>
            <a:custGeom>
              <a:avLst/>
              <a:gdLst>
                <a:gd name="T0" fmla="*/ 27 w 103"/>
                <a:gd name="T1" fmla="*/ 21 h 127"/>
                <a:gd name="T2" fmla="*/ 27 w 103"/>
                <a:gd name="T3" fmla="*/ 55 h 127"/>
                <a:gd name="T4" fmla="*/ 50 w 103"/>
                <a:gd name="T5" fmla="*/ 55 h 127"/>
                <a:gd name="T6" fmla="*/ 70 w 103"/>
                <a:gd name="T7" fmla="*/ 37 h 127"/>
                <a:gd name="T8" fmla="*/ 50 w 103"/>
                <a:gd name="T9" fmla="*/ 21 h 127"/>
                <a:gd name="T10" fmla="*/ 27 w 103"/>
                <a:gd name="T11" fmla="*/ 21 h 127"/>
                <a:gd name="T12" fmla="*/ 27 w 103"/>
                <a:gd name="T13" fmla="*/ 76 h 127"/>
                <a:gd name="T14" fmla="*/ 27 w 103"/>
                <a:gd name="T15" fmla="*/ 127 h 127"/>
                <a:gd name="T16" fmla="*/ 0 w 103"/>
                <a:gd name="T17" fmla="*/ 127 h 127"/>
                <a:gd name="T18" fmla="*/ 0 w 103"/>
                <a:gd name="T19" fmla="*/ 0 h 127"/>
                <a:gd name="T20" fmla="*/ 54 w 103"/>
                <a:gd name="T21" fmla="*/ 0 h 127"/>
                <a:gd name="T22" fmla="*/ 98 w 103"/>
                <a:gd name="T23" fmla="*/ 33 h 127"/>
                <a:gd name="T24" fmla="*/ 72 w 103"/>
                <a:gd name="T25" fmla="*/ 64 h 127"/>
                <a:gd name="T26" fmla="*/ 72 w 103"/>
                <a:gd name="T27" fmla="*/ 65 h 127"/>
                <a:gd name="T28" fmla="*/ 95 w 103"/>
                <a:gd name="T29" fmla="*/ 93 h 127"/>
                <a:gd name="T30" fmla="*/ 96 w 103"/>
                <a:gd name="T31" fmla="*/ 97 h 127"/>
                <a:gd name="T32" fmla="*/ 103 w 103"/>
                <a:gd name="T33" fmla="*/ 127 h 127"/>
                <a:gd name="T34" fmla="*/ 73 w 103"/>
                <a:gd name="T35" fmla="*/ 127 h 127"/>
                <a:gd name="T36" fmla="*/ 68 w 103"/>
                <a:gd name="T37" fmla="*/ 93 h 127"/>
                <a:gd name="T38" fmla="*/ 56 w 103"/>
                <a:gd name="T39" fmla="*/ 76 h 127"/>
                <a:gd name="T40" fmla="*/ 27 w 103"/>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3" h="127">
                  <a:moveTo>
                    <a:pt x="27" y="21"/>
                  </a:moveTo>
                  <a:cubicBezTo>
                    <a:pt x="27" y="55"/>
                    <a:pt x="27" y="55"/>
                    <a:pt x="27" y="55"/>
                  </a:cubicBezTo>
                  <a:cubicBezTo>
                    <a:pt x="50" y="55"/>
                    <a:pt x="50" y="55"/>
                    <a:pt x="50" y="55"/>
                  </a:cubicBezTo>
                  <a:cubicBezTo>
                    <a:pt x="63" y="55"/>
                    <a:pt x="70" y="49"/>
                    <a:pt x="70" y="37"/>
                  </a:cubicBezTo>
                  <a:cubicBezTo>
                    <a:pt x="70"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5" y="66"/>
                    <a:pt x="92" y="75"/>
                    <a:pt x="95" y="93"/>
                  </a:cubicBezTo>
                  <a:cubicBezTo>
                    <a:pt x="95" y="95"/>
                    <a:pt x="96" y="96"/>
                    <a:pt x="96" y="97"/>
                  </a:cubicBezTo>
                  <a:cubicBezTo>
                    <a:pt x="97" y="112"/>
                    <a:pt x="99" y="122"/>
                    <a:pt x="103" y="127"/>
                  </a:cubicBezTo>
                  <a:cubicBezTo>
                    <a:pt x="73" y="127"/>
                    <a:pt x="73" y="127"/>
                    <a:pt x="73" y="127"/>
                  </a:cubicBezTo>
                  <a:cubicBezTo>
                    <a:pt x="70" y="116"/>
                    <a:pt x="69"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101" name="ïṩlïdé"/>
            <p:cNvSpPr/>
            <p:nvPr/>
          </p:nvSpPr>
          <p:spPr bwMode="auto">
            <a:xfrm>
              <a:off x="8483547"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6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6" y="0"/>
                  </a:cubicBezTo>
                  <a:cubicBezTo>
                    <a:pt x="84" y="2"/>
                    <a:pt x="98" y="15"/>
                    <a:pt x="100" y="39"/>
                  </a:cubicBezTo>
                  <a:close/>
                </a:path>
              </a:pathLst>
            </a:custGeom>
            <a:solidFill>
              <a:srgbClr val="14378B"/>
            </a:solidFill>
            <a:ln>
              <a:noFill/>
            </a:ln>
          </p:spPr>
          <p:txBody>
            <a:bodyPr anchor="ctr"/>
            <a:lstStyle/>
            <a:p>
              <a:pPr algn="ctr"/>
              <a:endParaRPr/>
            </a:p>
          </p:txBody>
        </p:sp>
        <p:sp>
          <p:nvSpPr>
            <p:cNvPr id="102" name="îṩlïḍê"/>
            <p:cNvSpPr/>
            <p:nvPr/>
          </p:nvSpPr>
          <p:spPr bwMode="auto">
            <a:xfrm>
              <a:off x="8555437" y="-121383"/>
              <a:ext cx="15443" cy="70824"/>
            </a:xfrm>
            <a:prstGeom prst="rect">
              <a:avLst/>
            </a:prstGeom>
            <a:solidFill>
              <a:srgbClr val="14378B"/>
            </a:solidFill>
            <a:ln>
              <a:noFill/>
            </a:ln>
          </p:spPr>
          <p:txBody>
            <a:bodyPr anchor="ctr"/>
            <a:lstStyle/>
            <a:p>
              <a:pPr algn="ctr"/>
              <a:endParaRPr/>
            </a:p>
          </p:txBody>
        </p:sp>
        <p:sp>
          <p:nvSpPr>
            <p:cNvPr id="149" name="ïSliḋè"/>
            <p:cNvSpPr/>
            <p:nvPr/>
          </p:nvSpPr>
          <p:spPr bwMode="auto">
            <a:xfrm>
              <a:off x="8580997" y="-121383"/>
              <a:ext cx="57511" cy="70824"/>
            </a:xfrm>
            <a:custGeom>
              <a:avLst/>
              <a:gdLst>
                <a:gd name="T0" fmla="*/ 0 w 108"/>
                <a:gd name="T1" fmla="*/ 22 h 133"/>
                <a:gd name="T2" fmla="*/ 0 w 108"/>
                <a:gd name="T3" fmla="*/ 0 h 133"/>
                <a:gd name="T4" fmla="*/ 108 w 108"/>
                <a:gd name="T5" fmla="*/ 0 h 133"/>
                <a:gd name="T6" fmla="*/ 108 w 108"/>
                <a:gd name="T7" fmla="*/ 22 h 133"/>
                <a:gd name="T8" fmla="*/ 68 w 108"/>
                <a:gd name="T9" fmla="*/ 22 h 133"/>
                <a:gd name="T10" fmla="*/ 68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8" y="22"/>
                  </a:lnTo>
                  <a:lnTo>
                    <a:pt x="68" y="133"/>
                  </a:lnTo>
                  <a:lnTo>
                    <a:pt x="40" y="133"/>
                  </a:lnTo>
                  <a:lnTo>
                    <a:pt x="40" y="22"/>
                  </a:lnTo>
                  <a:lnTo>
                    <a:pt x="0" y="22"/>
                  </a:lnTo>
                  <a:close/>
                </a:path>
              </a:pathLst>
            </a:custGeom>
            <a:solidFill>
              <a:srgbClr val="14378B"/>
            </a:solidFill>
            <a:ln>
              <a:noFill/>
            </a:ln>
          </p:spPr>
          <p:txBody>
            <a:bodyPr anchor="ctr"/>
            <a:lstStyle/>
            <a:p>
              <a:pPr algn="ctr"/>
              <a:endParaRPr/>
            </a:p>
          </p:txBody>
        </p:sp>
        <p:sp>
          <p:nvSpPr>
            <p:cNvPr id="150" name="îś1îde"/>
            <p:cNvSpPr/>
            <p:nvPr/>
          </p:nvSpPr>
          <p:spPr bwMode="auto">
            <a:xfrm>
              <a:off x="8644366" y="-121383"/>
              <a:ext cx="63369" cy="70824"/>
            </a:xfrm>
            <a:custGeom>
              <a:avLst/>
              <a:gdLst>
                <a:gd name="T0" fmla="*/ 45 w 119"/>
                <a:gd name="T1" fmla="*/ 133 h 133"/>
                <a:gd name="T2" fmla="*/ 45 w 119"/>
                <a:gd name="T3" fmla="*/ 90 h 133"/>
                <a:gd name="T4" fmla="*/ 0 w 119"/>
                <a:gd name="T5" fmla="*/ 0 h 133"/>
                <a:gd name="T6" fmla="*/ 34 w 119"/>
                <a:gd name="T7" fmla="*/ 0 h 133"/>
                <a:gd name="T8" fmla="*/ 61 w 119"/>
                <a:gd name="T9" fmla="*/ 61 h 133"/>
                <a:gd name="T10" fmla="*/ 89 w 119"/>
                <a:gd name="T11" fmla="*/ 0 h 133"/>
                <a:gd name="T12" fmla="*/ 119 w 119"/>
                <a:gd name="T13" fmla="*/ 0 h 133"/>
                <a:gd name="T14" fmla="*/ 74 w 119"/>
                <a:gd name="T15" fmla="*/ 90 h 133"/>
                <a:gd name="T16" fmla="*/ 74 w 119"/>
                <a:gd name="T17" fmla="*/ 133 h 133"/>
                <a:gd name="T18" fmla="*/ 45 w 119"/>
                <a:gd name="T19"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9" h="133">
                  <a:moveTo>
                    <a:pt x="45" y="133"/>
                  </a:moveTo>
                  <a:lnTo>
                    <a:pt x="45" y="90"/>
                  </a:lnTo>
                  <a:lnTo>
                    <a:pt x="0" y="0"/>
                  </a:lnTo>
                  <a:lnTo>
                    <a:pt x="34" y="0"/>
                  </a:lnTo>
                  <a:lnTo>
                    <a:pt x="61" y="61"/>
                  </a:lnTo>
                  <a:lnTo>
                    <a:pt x="89" y="0"/>
                  </a:lnTo>
                  <a:lnTo>
                    <a:pt x="119" y="0"/>
                  </a:lnTo>
                  <a:lnTo>
                    <a:pt x="74" y="90"/>
                  </a:lnTo>
                  <a:lnTo>
                    <a:pt x="74" y="133"/>
                  </a:lnTo>
                  <a:lnTo>
                    <a:pt x="45" y="133"/>
                  </a:lnTo>
                  <a:close/>
                </a:path>
              </a:pathLst>
            </a:custGeom>
            <a:solidFill>
              <a:srgbClr val="14378B"/>
            </a:solidFill>
            <a:ln>
              <a:noFill/>
            </a:ln>
          </p:spPr>
          <p:txBody>
            <a:bodyPr anchor="ctr"/>
            <a:lstStyle/>
            <a:p>
              <a:pPr algn="ctr"/>
              <a:endParaRPr/>
            </a:p>
          </p:txBody>
        </p:sp>
        <p:grpSp>
          <p:nvGrpSpPr>
            <p:cNvPr id="151" name="组合 150"/>
            <p:cNvGrpSpPr/>
            <p:nvPr/>
          </p:nvGrpSpPr>
          <p:grpSpPr>
            <a:xfrm>
              <a:off x="6468241" y="-589995"/>
              <a:ext cx="621463" cy="623075"/>
              <a:chOff x="5786829" y="126955"/>
              <a:chExt cx="1534722" cy="1538704"/>
            </a:xfrm>
            <a:solidFill>
              <a:srgbClr val="14378B"/>
            </a:solidFill>
          </p:grpSpPr>
          <p:sp>
            <p:nvSpPr>
              <p:cNvPr id="152" name="任意多边形: 形状 151"/>
              <p:cNvSpPr/>
              <p:nvPr/>
            </p:nvSpPr>
            <p:spPr bwMode="auto">
              <a:xfrm>
                <a:off x="5786829" y="126955"/>
                <a:ext cx="1534722" cy="1538704"/>
              </a:xfrm>
              <a:custGeom>
                <a:avLst/>
                <a:gdLst>
                  <a:gd name="connsiteX0" fmla="*/ 767361 w 1534722"/>
                  <a:gd name="connsiteY0" fmla="*/ 17259 h 1538704"/>
                  <a:gd name="connsiteX1" fmla="*/ 16594 w 1534722"/>
                  <a:gd name="connsiteY1" fmla="*/ 769353 h 1538704"/>
                  <a:gd name="connsiteX2" fmla="*/ 767361 w 1534722"/>
                  <a:gd name="connsiteY2" fmla="*/ 1521447 h 1538704"/>
                  <a:gd name="connsiteX3" fmla="*/ 1518128 w 1534722"/>
                  <a:gd name="connsiteY3" fmla="*/ 769353 h 1538704"/>
                  <a:gd name="connsiteX4" fmla="*/ 767361 w 1534722"/>
                  <a:gd name="connsiteY4" fmla="*/ 17259 h 1538704"/>
                  <a:gd name="connsiteX5" fmla="*/ 767361 w 1534722"/>
                  <a:gd name="connsiteY5" fmla="*/ 0 h 1538704"/>
                  <a:gd name="connsiteX6" fmla="*/ 1534722 w 1534722"/>
                  <a:gd name="connsiteY6" fmla="*/ 769352 h 1538704"/>
                  <a:gd name="connsiteX7" fmla="*/ 767361 w 1534722"/>
                  <a:gd name="connsiteY7" fmla="*/ 1538704 h 1538704"/>
                  <a:gd name="connsiteX8" fmla="*/ 0 w 1534722"/>
                  <a:gd name="connsiteY8" fmla="*/ 769352 h 1538704"/>
                  <a:gd name="connsiteX9" fmla="*/ 767361 w 1534722"/>
                  <a:gd name="connsiteY9" fmla="*/ 0 h 1538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34722" h="1538704">
                    <a:moveTo>
                      <a:pt x="767361" y="17259"/>
                    </a:moveTo>
                    <a:cubicBezTo>
                      <a:pt x="352724" y="17259"/>
                      <a:pt x="16594" y="353983"/>
                      <a:pt x="16594" y="769353"/>
                    </a:cubicBezTo>
                    <a:cubicBezTo>
                      <a:pt x="16594" y="1184723"/>
                      <a:pt x="352724" y="1521447"/>
                      <a:pt x="767361" y="1521447"/>
                    </a:cubicBezTo>
                    <a:cubicBezTo>
                      <a:pt x="1181998" y="1521447"/>
                      <a:pt x="1518128" y="1184723"/>
                      <a:pt x="1518128" y="769353"/>
                    </a:cubicBezTo>
                    <a:cubicBezTo>
                      <a:pt x="1518128" y="353983"/>
                      <a:pt x="1181998" y="17259"/>
                      <a:pt x="767361" y="17259"/>
                    </a:cubicBezTo>
                    <a:close/>
                    <a:moveTo>
                      <a:pt x="767361" y="0"/>
                    </a:moveTo>
                    <a:cubicBezTo>
                      <a:pt x="1191163" y="0"/>
                      <a:pt x="1534722" y="344451"/>
                      <a:pt x="1534722" y="769352"/>
                    </a:cubicBezTo>
                    <a:cubicBezTo>
                      <a:pt x="1534722" y="1194253"/>
                      <a:pt x="1191163" y="1538704"/>
                      <a:pt x="767361" y="1538704"/>
                    </a:cubicBezTo>
                    <a:cubicBezTo>
                      <a:pt x="343559" y="1538704"/>
                      <a:pt x="0" y="1194253"/>
                      <a:pt x="0" y="769352"/>
                    </a:cubicBezTo>
                    <a:cubicBezTo>
                      <a:pt x="0" y="344451"/>
                      <a:pt x="343559" y="0"/>
                      <a:pt x="767361" y="0"/>
                    </a:cubicBezTo>
                    <a:close/>
                  </a:path>
                </a:pathLst>
              </a:custGeom>
              <a:grpFill/>
              <a:ln>
                <a:noFill/>
              </a:ln>
            </p:spPr>
            <p:txBody>
              <a:bodyPr wrap="square" anchor="ctr">
                <a:noAutofit/>
              </a:bodyPr>
              <a:lstStyle/>
              <a:p>
                <a:pPr algn="ctr"/>
                <a:endParaRPr/>
              </a:p>
            </p:txBody>
          </p:sp>
          <p:sp>
            <p:nvSpPr>
              <p:cNvPr id="153" name="任意多边形: 形状 152"/>
              <p:cNvSpPr/>
              <p:nvPr/>
            </p:nvSpPr>
            <p:spPr bwMode="auto">
              <a:xfrm>
                <a:off x="5939505" y="279629"/>
                <a:ext cx="1230700" cy="1233354"/>
              </a:xfrm>
              <a:custGeom>
                <a:avLst/>
                <a:gdLst>
                  <a:gd name="connsiteX0" fmla="*/ 615350 w 1230700"/>
                  <a:gd name="connsiteY0" fmla="*/ 15931 h 1233354"/>
                  <a:gd name="connsiteX1" fmla="*/ 17259 w 1230700"/>
                  <a:gd name="connsiteY1" fmla="*/ 616012 h 1233354"/>
                  <a:gd name="connsiteX2" fmla="*/ 615350 w 1230700"/>
                  <a:gd name="connsiteY2" fmla="*/ 1216093 h 1233354"/>
                  <a:gd name="connsiteX3" fmla="*/ 1213441 w 1230700"/>
                  <a:gd name="connsiteY3" fmla="*/ 616012 h 1233354"/>
                  <a:gd name="connsiteX4" fmla="*/ 615350 w 1230700"/>
                  <a:gd name="connsiteY4" fmla="*/ 15931 h 1233354"/>
                  <a:gd name="connsiteX5" fmla="*/ 615350 w 1230700"/>
                  <a:gd name="connsiteY5" fmla="*/ 0 h 1233354"/>
                  <a:gd name="connsiteX6" fmla="*/ 1230700 w 1230700"/>
                  <a:gd name="connsiteY6" fmla="*/ 616677 h 1233354"/>
                  <a:gd name="connsiteX7" fmla="*/ 615350 w 1230700"/>
                  <a:gd name="connsiteY7" fmla="*/ 1233354 h 1233354"/>
                  <a:gd name="connsiteX8" fmla="*/ 0 w 1230700"/>
                  <a:gd name="connsiteY8" fmla="*/ 616677 h 1233354"/>
                  <a:gd name="connsiteX9" fmla="*/ 615350 w 1230700"/>
                  <a:gd name="connsiteY9" fmla="*/ 0 h 1233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0700" h="1233354">
                    <a:moveTo>
                      <a:pt x="615350" y="15931"/>
                    </a:moveTo>
                    <a:cubicBezTo>
                      <a:pt x="285033" y="15931"/>
                      <a:pt x="17259" y="284596"/>
                      <a:pt x="17259" y="616012"/>
                    </a:cubicBezTo>
                    <a:cubicBezTo>
                      <a:pt x="17259" y="947428"/>
                      <a:pt x="285033" y="1216093"/>
                      <a:pt x="615350" y="1216093"/>
                    </a:cubicBezTo>
                    <a:cubicBezTo>
                      <a:pt x="945667" y="1216093"/>
                      <a:pt x="1213441" y="947428"/>
                      <a:pt x="1213441" y="616012"/>
                    </a:cubicBezTo>
                    <a:cubicBezTo>
                      <a:pt x="1213441" y="284596"/>
                      <a:pt x="945667" y="15931"/>
                      <a:pt x="615350" y="15931"/>
                    </a:cubicBezTo>
                    <a:close/>
                    <a:moveTo>
                      <a:pt x="615350" y="0"/>
                    </a:moveTo>
                    <a:cubicBezTo>
                      <a:pt x="955198" y="0"/>
                      <a:pt x="1230700" y="276096"/>
                      <a:pt x="1230700" y="616677"/>
                    </a:cubicBezTo>
                    <a:cubicBezTo>
                      <a:pt x="1230700" y="957258"/>
                      <a:pt x="955198" y="1233354"/>
                      <a:pt x="615350" y="1233354"/>
                    </a:cubicBezTo>
                    <a:cubicBezTo>
                      <a:pt x="275502" y="1233354"/>
                      <a:pt x="0" y="957258"/>
                      <a:pt x="0" y="616677"/>
                    </a:cubicBezTo>
                    <a:cubicBezTo>
                      <a:pt x="0" y="276096"/>
                      <a:pt x="275502" y="0"/>
                      <a:pt x="615350" y="0"/>
                    </a:cubicBezTo>
                    <a:close/>
                  </a:path>
                </a:pathLst>
              </a:custGeom>
              <a:grpFill/>
              <a:ln>
                <a:noFill/>
              </a:ln>
            </p:spPr>
            <p:txBody>
              <a:bodyPr wrap="square" anchor="ctr">
                <a:noAutofit/>
              </a:bodyPr>
              <a:lstStyle/>
              <a:p>
                <a:pPr algn="ctr"/>
                <a:endParaRPr/>
              </a:p>
            </p:txBody>
          </p:sp>
          <p:sp>
            <p:nvSpPr>
              <p:cNvPr id="156" name="任意多边形: 形状 155"/>
              <p:cNvSpPr/>
              <p:nvPr/>
            </p:nvSpPr>
            <p:spPr bwMode="auto">
              <a:xfrm>
                <a:off x="5968710" y="308836"/>
                <a:ext cx="1172284" cy="1173612"/>
              </a:xfrm>
              <a:custGeom>
                <a:avLst/>
                <a:gdLst>
                  <a:gd name="connsiteX0" fmla="*/ 234991 w 1172284"/>
                  <a:gd name="connsiteY0" fmla="*/ 388993 h 1173612"/>
                  <a:gd name="connsiteX1" fmla="*/ 92968 w 1172284"/>
                  <a:gd name="connsiteY1" fmla="*/ 539400 h 1173612"/>
                  <a:gd name="connsiteX2" fmla="*/ 105500 w 1172284"/>
                  <a:gd name="connsiteY2" fmla="*/ 664739 h 1173612"/>
                  <a:gd name="connsiteX3" fmla="*/ 317142 w 1172284"/>
                  <a:gd name="connsiteY3" fmla="*/ 872245 h 1173612"/>
                  <a:gd name="connsiteX4" fmla="*/ 520429 w 1172284"/>
                  <a:gd name="connsiteY4" fmla="*/ 661954 h 1173612"/>
                  <a:gd name="connsiteX5" fmla="*/ 439671 w 1172284"/>
                  <a:gd name="connsiteY5" fmla="*/ 583965 h 1173612"/>
                  <a:gd name="connsiteX6" fmla="*/ 312964 w 1172284"/>
                  <a:gd name="connsiteY6" fmla="*/ 714875 h 1173612"/>
                  <a:gd name="connsiteX7" fmla="*/ 229422 w 1172284"/>
                  <a:gd name="connsiteY7" fmla="*/ 632708 h 1173612"/>
                  <a:gd name="connsiteX8" fmla="*/ 222460 w 1172284"/>
                  <a:gd name="connsiteY8" fmla="*/ 554719 h 1173612"/>
                  <a:gd name="connsiteX9" fmla="*/ 272585 w 1172284"/>
                  <a:gd name="connsiteY9" fmla="*/ 494835 h 1173612"/>
                  <a:gd name="connsiteX10" fmla="*/ 363090 w 1172284"/>
                  <a:gd name="connsiteY10" fmla="*/ 575609 h 1173612"/>
                  <a:gd name="connsiteX11" fmla="*/ 396507 w 1172284"/>
                  <a:gd name="connsiteY11" fmla="*/ 542185 h 1173612"/>
                  <a:gd name="connsiteX12" fmla="*/ 885806 w 1172284"/>
                  <a:gd name="connsiteY12" fmla="*/ 337217 h 1173612"/>
                  <a:gd name="connsiteX13" fmla="*/ 809299 w 1172284"/>
                  <a:gd name="connsiteY13" fmla="*/ 416766 h 1173612"/>
                  <a:gd name="connsiteX14" fmla="*/ 910845 w 1172284"/>
                  <a:gd name="connsiteY14" fmla="*/ 511666 h 1173612"/>
                  <a:gd name="connsiteX15" fmla="*/ 953967 w 1172284"/>
                  <a:gd name="connsiteY15" fmla="*/ 619127 h 1173612"/>
                  <a:gd name="connsiteX16" fmla="*/ 891370 w 1172284"/>
                  <a:gd name="connsiteY16" fmla="*/ 691698 h 1173612"/>
                  <a:gd name="connsiteX17" fmla="*/ 711926 w 1172284"/>
                  <a:gd name="connsiteY17" fmla="*/ 517249 h 1173612"/>
                  <a:gd name="connsiteX18" fmla="*/ 675759 w 1172284"/>
                  <a:gd name="connsiteY18" fmla="*/ 552138 h 1173612"/>
                  <a:gd name="connsiteX19" fmla="*/ 930319 w 1172284"/>
                  <a:gd name="connsiteY19" fmla="*/ 800554 h 1173612"/>
                  <a:gd name="connsiteX20" fmla="*/ 1081942 w 1172284"/>
                  <a:gd name="connsiteY20" fmla="*/ 642852 h 1173612"/>
                  <a:gd name="connsiteX21" fmla="*/ 1066641 w 1172284"/>
                  <a:gd name="connsiteY21" fmla="*/ 513062 h 1173612"/>
                  <a:gd name="connsiteX22" fmla="*/ 885806 w 1172284"/>
                  <a:gd name="connsiteY22" fmla="*/ 337217 h 1173612"/>
                  <a:gd name="connsiteX23" fmla="*/ 550424 w 1172284"/>
                  <a:gd name="connsiteY23" fmla="*/ 67506 h 1173612"/>
                  <a:gd name="connsiteX24" fmla="*/ 442771 w 1172284"/>
                  <a:gd name="connsiteY24" fmla="*/ 144464 h 1173612"/>
                  <a:gd name="connsiteX25" fmla="*/ 260214 w 1172284"/>
                  <a:gd name="connsiteY25" fmla="*/ 345494 h 1173612"/>
                  <a:gd name="connsiteX26" fmla="*/ 757716 w 1172284"/>
                  <a:gd name="connsiteY26" fmla="*/ 832715 h 1173612"/>
                  <a:gd name="connsiteX27" fmla="*/ 660167 w 1172284"/>
                  <a:gd name="connsiteY27" fmla="*/ 929042 h 1173612"/>
                  <a:gd name="connsiteX28" fmla="*/ 554256 w 1172284"/>
                  <a:gd name="connsiteY28" fmla="*/ 954171 h 1173612"/>
                  <a:gd name="connsiteX29" fmla="*/ 456707 w 1172284"/>
                  <a:gd name="connsiteY29" fmla="*/ 856448 h 1173612"/>
                  <a:gd name="connsiteX30" fmla="*/ 584915 w 1172284"/>
                  <a:gd name="connsiteY30" fmla="*/ 725219 h 1173612"/>
                  <a:gd name="connsiteX31" fmla="*/ 543108 w 1172284"/>
                  <a:gd name="connsiteY31" fmla="*/ 686130 h 1173612"/>
                  <a:gd name="connsiteX32" fmla="*/ 342435 w 1172284"/>
                  <a:gd name="connsiteY32" fmla="*/ 895537 h 1173612"/>
                  <a:gd name="connsiteX33" fmla="*/ 505481 w 1172284"/>
                  <a:gd name="connsiteY33" fmla="*/ 1064459 h 1173612"/>
                  <a:gd name="connsiteX34" fmla="*/ 675496 w 1172284"/>
                  <a:gd name="connsiteY34" fmla="*/ 1063063 h 1173612"/>
                  <a:gd name="connsiteX35" fmla="*/ 905434 w 1172284"/>
                  <a:gd name="connsiteY35" fmla="*/ 829923 h 1173612"/>
                  <a:gd name="connsiteX36" fmla="*/ 400964 w 1172284"/>
                  <a:gd name="connsiteY36" fmla="*/ 344098 h 1173612"/>
                  <a:gd name="connsiteX37" fmla="*/ 512449 w 1172284"/>
                  <a:gd name="connsiteY37" fmla="*/ 222642 h 1173612"/>
                  <a:gd name="connsiteX38" fmla="*/ 601637 w 1172284"/>
                  <a:gd name="connsiteY38" fmla="*/ 215662 h 1173612"/>
                  <a:gd name="connsiteX39" fmla="*/ 742387 w 1172284"/>
                  <a:gd name="connsiteY39" fmla="*/ 349683 h 1173612"/>
                  <a:gd name="connsiteX40" fmla="*/ 611392 w 1172284"/>
                  <a:gd name="connsiteY40" fmla="*/ 482307 h 1173612"/>
                  <a:gd name="connsiteX41" fmla="*/ 646231 w 1172284"/>
                  <a:gd name="connsiteY41" fmla="*/ 518604 h 1173612"/>
                  <a:gd name="connsiteX42" fmla="*/ 853872 w 1172284"/>
                  <a:gd name="connsiteY42" fmla="*/ 307801 h 1173612"/>
                  <a:gd name="connsiteX43" fmla="*/ 664348 w 1172284"/>
                  <a:gd name="connsiteY43" fmla="*/ 119335 h 1173612"/>
                  <a:gd name="connsiteX44" fmla="*/ 550424 w 1172284"/>
                  <a:gd name="connsiteY44" fmla="*/ 67506 h 1173612"/>
                  <a:gd name="connsiteX45" fmla="*/ 586142 w 1172284"/>
                  <a:gd name="connsiteY45" fmla="*/ 0 h 1173612"/>
                  <a:gd name="connsiteX46" fmla="*/ 1172284 w 1172284"/>
                  <a:gd name="connsiteY46" fmla="*/ 586806 h 1173612"/>
                  <a:gd name="connsiteX47" fmla="*/ 586142 w 1172284"/>
                  <a:gd name="connsiteY47" fmla="*/ 1173612 h 1173612"/>
                  <a:gd name="connsiteX48" fmla="*/ 0 w 1172284"/>
                  <a:gd name="connsiteY48" fmla="*/ 586806 h 1173612"/>
                  <a:gd name="connsiteX49" fmla="*/ 586142 w 1172284"/>
                  <a:gd name="connsiteY49" fmla="*/ 0 h 1173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172284" h="1173612">
                    <a:moveTo>
                      <a:pt x="234991" y="388993"/>
                    </a:moveTo>
                    <a:cubicBezTo>
                      <a:pt x="234991" y="388993"/>
                      <a:pt x="234991" y="388993"/>
                      <a:pt x="92968" y="539400"/>
                    </a:cubicBezTo>
                    <a:cubicBezTo>
                      <a:pt x="67905" y="565860"/>
                      <a:pt x="63728" y="624352"/>
                      <a:pt x="105500" y="664739"/>
                    </a:cubicBezTo>
                    <a:cubicBezTo>
                      <a:pt x="105500" y="664739"/>
                      <a:pt x="105500" y="664739"/>
                      <a:pt x="317142" y="872245"/>
                    </a:cubicBezTo>
                    <a:cubicBezTo>
                      <a:pt x="317142" y="872245"/>
                      <a:pt x="317142" y="872245"/>
                      <a:pt x="520429" y="661954"/>
                    </a:cubicBezTo>
                    <a:cubicBezTo>
                      <a:pt x="520429" y="661954"/>
                      <a:pt x="520429" y="661954"/>
                      <a:pt x="439671" y="583965"/>
                    </a:cubicBezTo>
                    <a:cubicBezTo>
                      <a:pt x="439671" y="583965"/>
                      <a:pt x="439671" y="583965"/>
                      <a:pt x="312964" y="714875"/>
                    </a:cubicBezTo>
                    <a:cubicBezTo>
                      <a:pt x="312964" y="714875"/>
                      <a:pt x="312964" y="714875"/>
                      <a:pt x="229422" y="632708"/>
                    </a:cubicBezTo>
                    <a:cubicBezTo>
                      <a:pt x="209928" y="606248"/>
                      <a:pt x="202966" y="581180"/>
                      <a:pt x="222460" y="554719"/>
                    </a:cubicBezTo>
                    <a:cubicBezTo>
                      <a:pt x="222460" y="554719"/>
                      <a:pt x="222460" y="554719"/>
                      <a:pt x="272585" y="494835"/>
                    </a:cubicBezTo>
                    <a:cubicBezTo>
                      <a:pt x="272585" y="494835"/>
                      <a:pt x="272585" y="494835"/>
                      <a:pt x="363090" y="575609"/>
                    </a:cubicBezTo>
                    <a:cubicBezTo>
                      <a:pt x="363090" y="575609"/>
                      <a:pt x="363090" y="575609"/>
                      <a:pt x="396507" y="542185"/>
                    </a:cubicBezTo>
                    <a:close/>
                    <a:moveTo>
                      <a:pt x="885806" y="337217"/>
                    </a:moveTo>
                    <a:cubicBezTo>
                      <a:pt x="809299" y="416766"/>
                      <a:pt x="809299" y="416766"/>
                      <a:pt x="809299" y="416766"/>
                    </a:cubicBezTo>
                    <a:cubicBezTo>
                      <a:pt x="910845" y="511666"/>
                      <a:pt x="910845" y="511666"/>
                      <a:pt x="910845" y="511666"/>
                    </a:cubicBezTo>
                    <a:cubicBezTo>
                      <a:pt x="949794" y="547952"/>
                      <a:pt x="972050" y="591215"/>
                      <a:pt x="953967" y="619127"/>
                    </a:cubicBezTo>
                    <a:cubicBezTo>
                      <a:pt x="891370" y="691698"/>
                      <a:pt x="891370" y="691698"/>
                      <a:pt x="891370" y="691698"/>
                    </a:cubicBezTo>
                    <a:lnTo>
                      <a:pt x="711926" y="517249"/>
                    </a:lnTo>
                    <a:cubicBezTo>
                      <a:pt x="675759" y="552138"/>
                      <a:pt x="675759" y="552138"/>
                      <a:pt x="675759" y="552138"/>
                    </a:cubicBezTo>
                    <a:cubicBezTo>
                      <a:pt x="930319" y="800554"/>
                      <a:pt x="930319" y="800554"/>
                      <a:pt x="930319" y="800554"/>
                    </a:cubicBezTo>
                    <a:cubicBezTo>
                      <a:pt x="1081942" y="642852"/>
                      <a:pt x="1081942" y="642852"/>
                      <a:pt x="1081942" y="642852"/>
                    </a:cubicBezTo>
                    <a:cubicBezTo>
                      <a:pt x="1112545" y="613545"/>
                      <a:pt x="1095853" y="538182"/>
                      <a:pt x="1066641" y="513062"/>
                    </a:cubicBezTo>
                    <a:cubicBezTo>
                      <a:pt x="885806" y="337217"/>
                      <a:pt x="885806" y="337217"/>
                      <a:pt x="885806" y="337217"/>
                    </a:cubicBezTo>
                    <a:close/>
                    <a:moveTo>
                      <a:pt x="550424" y="67506"/>
                    </a:moveTo>
                    <a:cubicBezTo>
                      <a:pt x="515237" y="71869"/>
                      <a:pt x="481094" y="97696"/>
                      <a:pt x="442771" y="144464"/>
                    </a:cubicBezTo>
                    <a:cubicBezTo>
                      <a:pt x="260214" y="345494"/>
                      <a:pt x="260214" y="345494"/>
                      <a:pt x="260214" y="345494"/>
                    </a:cubicBezTo>
                    <a:cubicBezTo>
                      <a:pt x="757716" y="832715"/>
                      <a:pt x="757716" y="832715"/>
                      <a:pt x="757716" y="832715"/>
                    </a:cubicBezTo>
                    <a:cubicBezTo>
                      <a:pt x="660167" y="929042"/>
                      <a:pt x="660167" y="929042"/>
                      <a:pt x="660167" y="929042"/>
                    </a:cubicBezTo>
                    <a:cubicBezTo>
                      <a:pt x="625328" y="962548"/>
                      <a:pt x="577947" y="975112"/>
                      <a:pt x="554256" y="954171"/>
                    </a:cubicBezTo>
                    <a:cubicBezTo>
                      <a:pt x="456707" y="856448"/>
                      <a:pt x="456707" y="856448"/>
                      <a:pt x="456707" y="856448"/>
                    </a:cubicBezTo>
                    <a:cubicBezTo>
                      <a:pt x="584915" y="725219"/>
                      <a:pt x="584915" y="725219"/>
                      <a:pt x="584915" y="725219"/>
                    </a:cubicBezTo>
                    <a:lnTo>
                      <a:pt x="543108" y="686130"/>
                    </a:lnTo>
                    <a:cubicBezTo>
                      <a:pt x="342435" y="895537"/>
                      <a:pt x="342435" y="895537"/>
                      <a:pt x="342435" y="895537"/>
                    </a:cubicBezTo>
                    <a:cubicBezTo>
                      <a:pt x="505481" y="1064459"/>
                      <a:pt x="505481" y="1064459"/>
                      <a:pt x="505481" y="1064459"/>
                    </a:cubicBezTo>
                    <a:cubicBezTo>
                      <a:pt x="559830" y="1120301"/>
                      <a:pt x="608605" y="1124489"/>
                      <a:pt x="675496" y="1063063"/>
                    </a:cubicBezTo>
                    <a:cubicBezTo>
                      <a:pt x="905434" y="829923"/>
                      <a:pt x="905434" y="829923"/>
                      <a:pt x="905434" y="829923"/>
                    </a:cubicBezTo>
                    <a:cubicBezTo>
                      <a:pt x="400964" y="344098"/>
                      <a:pt x="400964" y="344098"/>
                      <a:pt x="400964" y="344098"/>
                    </a:cubicBezTo>
                    <a:cubicBezTo>
                      <a:pt x="512449" y="222642"/>
                      <a:pt x="512449" y="222642"/>
                      <a:pt x="512449" y="222642"/>
                    </a:cubicBezTo>
                    <a:cubicBezTo>
                      <a:pt x="512449" y="222642"/>
                      <a:pt x="554256" y="183553"/>
                      <a:pt x="601637" y="215662"/>
                    </a:cubicBezTo>
                    <a:cubicBezTo>
                      <a:pt x="649019" y="249167"/>
                      <a:pt x="743781" y="346890"/>
                      <a:pt x="742387" y="349683"/>
                    </a:cubicBezTo>
                    <a:cubicBezTo>
                      <a:pt x="611392" y="482307"/>
                      <a:pt x="611392" y="482307"/>
                      <a:pt x="611392" y="482307"/>
                    </a:cubicBezTo>
                    <a:cubicBezTo>
                      <a:pt x="646231" y="518604"/>
                      <a:pt x="646231" y="518604"/>
                      <a:pt x="646231" y="518604"/>
                    </a:cubicBezTo>
                    <a:cubicBezTo>
                      <a:pt x="853872" y="307801"/>
                      <a:pt x="853872" y="307801"/>
                      <a:pt x="853872" y="307801"/>
                    </a:cubicBezTo>
                    <a:cubicBezTo>
                      <a:pt x="664348" y="119335"/>
                      <a:pt x="664348" y="119335"/>
                      <a:pt x="664348" y="119335"/>
                    </a:cubicBezTo>
                    <a:cubicBezTo>
                      <a:pt x="621844" y="80245"/>
                      <a:pt x="585611" y="63144"/>
                      <a:pt x="550424" y="67506"/>
                    </a:cubicBezTo>
                    <a:close/>
                    <a:moveTo>
                      <a:pt x="586142" y="0"/>
                    </a:moveTo>
                    <a:cubicBezTo>
                      <a:pt x="909859" y="0"/>
                      <a:pt x="1172284" y="262722"/>
                      <a:pt x="1172284" y="586806"/>
                    </a:cubicBezTo>
                    <a:cubicBezTo>
                      <a:pt x="1172284" y="910890"/>
                      <a:pt x="909859" y="1173612"/>
                      <a:pt x="586142" y="1173612"/>
                    </a:cubicBezTo>
                    <a:cubicBezTo>
                      <a:pt x="262425" y="1173612"/>
                      <a:pt x="0" y="910890"/>
                      <a:pt x="0" y="586806"/>
                    </a:cubicBezTo>
                    <a:cubicBezTo>
                      <a:pt x="0" y="262722"/>
                      <a:pt x="262425" y="0"/>
                      <a:pt x="586142" y="0"/>
                    </a:cubicBezTo>
                    <a:close/>
                  </a:path>
                </a:pathLst>
              </a:custGeom>
              <a:grpFill/>
              <a:ln>
                <a:noFill/>
              </a:ln>
            </p:spPr>
            <p:txBody>
              <a:bodyPr wrap="square" anchor="ctr">
                <a:noAutofit/>
              </a:bodyPr>
              <a:lstStyle/>
              <a:p>
                <a:pPr algn="ctr"/>
                <a:endParaRPr/>
              </a:p>
            </p:txBody>
          </p:sp>
          <p:sp>
            <p:nvSpPr>
              <p:cNvPr id="159" name="ïŝḻíḑè"/>
              <p:cNvSpPr/>
              <p:nvPr/>
            </p:nvSpPr>
            <p:spPr bwMode="auto">
              <a:xfrm>
                <a:off x="5874452" y="1174442"/>
                <a:ext cx="136745" cy="73018"/>
              </a:xfrm>
              <a:custGeom>
                <a:avLst/>
                <a:gdLst>
                  <a:gd name="T0" fmla="*/ 7 w 98"/>
                  <a:gd name="T1" fmla="*/ 52 h 52"/>
                  <a:gd name="T2" fmla="*/ 12 w 98"/>
                  <a:gd name="T3" fmla="*/ 46 h 52"/>
                  <a:gd name="T4" fmla="*/ 95 w 98"/>
                  <a:gd name="T5" fmla="*/ 4 h 52"/>
                  <a:gd name="T6" fmla="*/ 98 w 98"/>
                  <a:gd name="T7" fmla="*/ 4 h 52"/>
                  <a:gd name="T8" fmla="*/ 96 w 98"/>
                  <a:gd name="T9" fmla="*/ 0 h 52"/>
                  <a:gd name="T10" fmla="*/ 94 w 98"/>
                  <a:gd name="T11" fmla="*/ 1 h 52"/>
                  <a:gd name="T12" fmla="*/ 7 w 98"/>
                  <a:gd name="T13" fmla="*/ 38 h 52"/>
                  <a:gd name="T14" fmla="*/ 0 w 98"/>
                  <a:gd name="T15" fmla="*/ 39 h 52"/>
                  <a:gd name="T16" fmla="*/ 7 w 98"/>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52">
                    <a:moveTo>
                      <a:pt x="7" y="52"/>
                    </a:moveTo>
                    <a:cubicBezTo>
                      <a:pt x="5" y="48"/>
                      <a:pt x="7" y="48"/>
                      <a:pt x="12" y="46"/>
                    </a:cubicBezTo>
                    <a:cubicBezTo>
                      <a:pt x="95" y="4"/>
                      <a:pt x="95" y="4"/>
                      <a:pt x="95" y="4"/>
                    </a:cubicBezTo>
                    <a:cubicBezTo>
                      <a:pt x="96" y="4"/>
                      <a:pt x="97" y="3"/>
                      <a:pt x="98" y="4"/>
                    </a:cubicBezTo>
                    <a:cubicBezTo>
                      <a:pt x="96" y="0"/>
                      <a:pt x="96" y="0"/>
                      <a:pt x="96" y="0"/>
                    </a:cubicBezTo>
                    <a:cubicBezTo>
                      <a:pt x="96" y="0"/>
                      <a:pt x="95" y="1"/>
                      <a:pt x="94" y="1"/>
                    </a:cubicBezTo>
                    <a:cubicBezTo>
                      <a:pt x="7" y="38"/>
                      <a:pt x="7" y="38"/>
                      <a:pt x="7" y="38"/>
                    </a:cubicBezTo>
                    <a:cubicBezTo>
                      <a:pt x="3" y="40"/>
                      <a:pt x="2" y="42"/>
                      <a:pt x="0" y="39"/>
                    </a:cubicBezTo>
                    <a:lnTo>
                      <a:pt x="7" y="52"/>
                    </a:lnTo>
                    <a:close/>
                  </a:path>
                </a:pathLst>
              </a:custGeom>
              <a:grpFill/>
              <a:ln>
                <a:noFill/>
              </a:ln>
            </p:spPr>
            <p:txBody>
              <a:bodyPr anchor="ctr"/>
              <a:lstStyle/>
              <a:p>
                <a:pPr algn="ctr"/>
                <a:endParaRPr/>
              </a:p>
            </p:txBody>
          </p:sp>
          <p:sp>
            <p:nvSpPr>
              <p:cNvPr id="176" name="îsḷïdé"/>
              <p:cNvSpPr/>
              <p:nvPr/>
            </p:nvSpPr>
            <p:spPr bwMode="auto">
              <a:xfrm>
                <a:off x="5895693" y="1197012"/>
                <a:ext cx="128779" cy="80984"/>
              </a:xfrm>
              <a:custGeom>
                <a:avLst/>
                <a:gdLst>
                  <a:gd name="T0" fmla="*/ 4 w 93"/>
                  <a:gd name="T1" fmla="*/ 58 h 58"/>
                  <a:gd name="T2" fmla="*/ 5 w 93"/>
                  <a:gd name="T3" fmla="*/ 56 h 58"/>
                  <a:gd name="T4" fmla="*/ 92 w 93"/>
                  <a:gd name="T5" fmla="*/ 6 h 58"/>
                  <a:gd name="T6" fmla="*/ 93 w 93"/>
                  <a:gd name="T7" fmla="*/ 6 h 58"/>
                  <a:gd name="T8" fmla="*/ 89 w 93"/>
                  <a:gd name="T9" fmla="*/ 0 h 58"/>
                  <a:gd name="T10" fmla="*/ 88 w 93"/>
                  <a:gd name="T11" fmla="*/ 1 h 58"/>
                  <a:gd name="T12" fmla="*/ 4 w 93"/>
                  <a:gd name="T13" fmla="*/ 51 h 58"/>
                  <a:gd name="T14" fmla="*/ 0 w 93"/>
                  <a:gd name="T15" fmla="*/ 51 h 58"/>
                  <a:gd name="T16" fmla="*/ 4 w 93"/>
                  <a:gd name="T17" fmla="*/ 5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58">
                    <a:moveTo>
                      <a:pt x="4" y="58"/>
                    </a:moveTo>
                    <a:cubicBezTo>
                      <a:pt x="4" y="57"/>
                      <a:pt x="4" y="57"/>
                      <a:pt x="5" y="56"/>
                    </a:cubicBezTo>
                    <a:cubicBezTo>
                      <a:pt x="30" y="41"/>
                      <a:pt x="67" y="21"/>
                      <a:pt x="92" y="6"/>
                    </a:cubicBezTo>
                    <a:cubicBezTo>
                      <a:pt x="92" y="5"/>
                      <a:pt x="93" y="5"/>
                      <a:pt x="93" y="6"/>
                    </a:cubicBezTo>
                    <a:cubicBezTo>
                      <a:pt x="89" y="0"/>
                      <a:pt x="89" y="0"/>
                      <a:pt x="89" y="0"/>
                    </a:cubicBezTo>
                    <a:cubicBezTo>
                      <a:pt x="90" y="0"/>
                      <a:pt x="89" y="1"/>
                      <a:pt x="88" y="1"/>
                    </a:cubicBezTo>
                    <a:cubicBezTo>
                      <a:pt x="4" y="51"/>
                      <a:pt x="4" y="51"/>
                      <a:pt x="4" y="51"/>
                    </a:cubicBezTo>
                    <a:cubicBezTo>
                      <a:pt x="2" y="52"/>
                      <a:pt x="1" y="52"/>
                      <a:pt x="0" y="51"/>
                    </a:cubicBezTo>
                    <a:lnTo>
                      <a:pt x="4" y="58"/>
                    </a:lnTo>
                    <a:close/>
                  </a:path>
                </a:pathLst>
              </a:custGeom>
              <a:grpFill/>
              <a:ln>
                <a:noFill/>
              </a:ln>
            </p:spPr>
            <p:txBody>
              <a:bodyPr anchor="ctr"/>
              <a:lstStyle/>
              <a:p>
                <a:pPr algn="ctr"/>
                <a:endParaRPr/>
              </a:p>
            </p:txBody>
          </p:sp>
          <p:sp>
            <p:nvSpPr>
              <p:cNvPr id="177" name="íşľîdé"/>
              <p:cNvSpPr/>
              <p:nvPr/>
            </p:nvSpPr>
            <p:spPr bwMode="auto">
              <a:xfrm>
                <a:off x="5914279" y="1219582"/>
                <a:ext cx="127450" cy="91607"/>
              </a:xfrm>
              <a:custGeom>
                <a:avLst/>
                <a:gdLst>
                  <a:gd name="T0" fmla="*/ 5 w 91"/>
                  <a:gd name="T1" fmla="*/ 66 h 66"/>
                  <a:gd name="T2" fmla="*/ 7 w 91"/>
                  <a:gd name="T3" fmla="*/ 62 h 66"/>
                  <a:gd name="T4" fmla="*/ 86 w 91"/>
                  <a:gd name="T5" fmla="*/ 11 h 66"/>
                  <a:gd name="T6" fmla="*/ 91 w 91"/>
                  <a:gd name="T7" fmla="*/ 11 h 66"/>
                  <a:gd name="T8" fmla="*/ 84 w 91"/>
                  <a:gd name="T9" fmla="*/ 0 h 66"/>
                  <a:gd name="T10" fmla="*/ 81 w 91"/>
                  <a:gd name="T11" fmla="*/ 5 h 66"/>
                  <a:gd name="T12" fmla="*/ 3 w 91"/>
                  <a:gd name="T13" fmla="*/ 58 h 66"/>
                  <a:gd name="T14" fmla="*/ 0 w 91"/>
                  <a:gd name="T15" fmla="*/ 58 h 66"/>
                  <a:gd name="T16" fmla="*/ 5 w 91"/>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66">
                    <a:moveTo>
                      <a:pt x="5" y="66"/>
                    </a:moveTo>
                    <a:cubicBezTo>
                      <a:pt x="4" y="65"/>
                      <a:pt x="5" y="64"/>
                      <a:pt x="7" y="62"/>
                    </a:cubicBezTo>
                    <a:cubicBezTo>
                      <a:pt x="86" y="11"/>
                      <a:pt x="86" y="11"/>
                      <a:pt x="86" y="11"/>
                    </a:cubicBezTo>
                    <a:cubicBezTo>
                      <a:pt x="88" y="10"/>
                      <a:pt x="90" y="10"/>
                      <a:pt x="91" y="11"/>
                    </a:cubicBezTo>
                    <a:cubicBezTo>
                      <a:pt x="84" y="0"/>
                      <a:pt x="84" y="0"/>
                      <a:pt x="84" y="0"/>
                    </a:cubicBezTo>
                    <a:cubicBezTo>
                      <a:pt x="85" y="2"/>
                      <a:pt x="83" y="3"/>
                      <a:pt x="81" y="5"/>
                    </a:cubicBezTo>
                    <a:cubicBezTo>
                      <a:pt x="3" y="58"/>
                      <a:pt x="3" y="58"/>
                      <a:pt x="3" y="58"/>
                    </a:cubicBezTo>
                    <a:cubicBezTo>
                      <a:pt x="2" y="58"/>
                      <a:pt x="1" y="59"/>
                      <a:pt x="0" y="58"/>
                    </a:cubicBezTo>
                    <a:lnTo>
                      <a:pt x="5" y="66"/>
                    </a:lnTo>
                    <a:close/>
                  </a:path>
                </a:pathLst>
              </a:custGeom>
              <a:grpFill/>
              <a:ln>
                <a:noFill/>
              </a:ln>
            </p:spPr>
            <p:txBody>
              <a:bodyPr anchor="ctr"/>
              <a:lstStyle/>
              <a:p>
                <a:pPr algn="ctr"/>
                <a:endParaRPr/>
              </a:p>
            </p:txBody>
          </p:sp>
          <p:sp>
            <p:nvSpPr>
              <p:cNvPr id="178" name="ïṧļídè"/>
              <p:cNvSpPr/>
              <p:nvPr/>
            </p:nvSpPr>
            <p:spPr bwMode="auto">
              <a:xfrm>
                <a:off x="5936849" y="1248789"/>
                <a:ext cx="122140" cy="95588"/>
              </a:xfrm>
              <a:custGeom>
                <a:avLst/>
                <a:gdLst>
                  <a:gd name="T0" fmla="*/ 0 w 88"/>
                  <a:gd name="T1" fmla="*/ 61 h 69"/>
                  <a:gd name="T2" fmla="*/ 3 w 88"/>
                  <a:gd name="T3" fmla="*/ 61 h 69"/>
                  <a:gd name="T4" fmla="*/ 81 w 88"/>
                  <a:gd name="T5" fmla="*/ 4 h 69"/>
                  <a:gd name="T6" fmla="*/ 83 w 88"/>
                  <a:gd name="T7" fmla="*/ 0 h 69"/>
                  <a:gd name="T8" fmla="*/ 88 w 88"/>
                  <a:gd name="T9" fmla="*/ 7 h 69"/>
                  <a:gd name="T10" fmla="*/ 85 w 88"/>
                  <a:gd name="T11" fmla="*/ 7 h 69"/>
                  <a:gd name="T12" fmla="*/ 7 w 88"/>
                  <a:gd name="T13" fmla="*/ 66 h 69"/>
                  <a:gd name="T14" fmla="*/ 6 w 88"/>
                  <a:gd name="T15" fmla="*/ 69 h 69"/>
                  <a:gd name="T16" fmla="*/ 0 w 88"/>
                  <a:gd name="T17" fmla="*/ 61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 h="69">
                    <a:moveTo>
                      <a:pt x="0" y="61"/>
                    </a:moveTo>
                    <a:cubicBezTo>
                      <a:pt x="1" y="62"/>
                      <a:pt x="2" y="62"/>
                      <a:pt x="3" y="61"/>
                    </a:cubicBezTo>
                    <a:cubicBezTo>
                      <a:pt x="81" y="4"/>
                      <a:pt x="81" y="4"/>
                      <a:pt x="81" y="4"/>
                    </a:cubicBezTo>
                    <a:cubicBezTo>
                      <a:pt x="83" y="3"/>
                      <a:pt x="84" y="2"/>
                      <a:pt x="83" y="0"/>
                    </a:cubicBezTo>
                    <a:cubicBezTo>
                      <a:pt x="88" y="7"/>
                      <a:pt x="88" y="7"/>
                      <a:pt x="88" y="7"/>
                    </a:cubicBezTo>
                    <a:cubicBezTo>
                      <a:pt x="87" y="6"/>
                      <a:pt x="86" y="6"/>
                      <a:pt x="85" y="7"/>
                    </a:cubicBezTo>
                    <a:cubicBezTo>
                      <a:pt x="63" y="22"/>
                      <a:pt x="27" y="49"/>
                      <a:pt x="7" y="66"/>
                    </a:cubicBezTo>
                    <a:cubicBezTo>
                      <a:pt x="5" y="67"/>
                      <a:pt x="5" y="68"/>
                      <a:pt x="6" y="69"/>
                    </a:cubicBezTo>
                    <a:lnTo>
                      <a:pt x="0" y="61"/>
                    </a:lnTo>
                    <a:close/>
                  </a:path>
                </a:pathLst>
              </a:custGeom>
              <a:grpFill/>
              <a:ln>
                <a:noFill/>
              </a:ln>
            </p:spPr>
            <p:txBody>
              <a:bodyPr anchor="ctr"/>
              <a:lstStyle/>
              <a:p>
                <a:pPr algn="ctr"/>
                <a:endParaRPr/>
              </a:p>
            </p:txBody>
          </p:sp>
          <p:sp>
            <p:nvSpPr>
              <p:cNvPr id="179" name="ïŝḻiḑe"/>
              <p:cNvSpPr/>
              <p:nvPr/>
            </p:nvSpPr>
            <p:spPr bwMode="auto">
              <a:xfrm>
                <a:off x="5981990" y="1288616"/>
                <a:ext cx="118159" cy="120814"/>
              </a:xfrm>
              <a:custGeom>
                <a:avLst/>
                <a:gdLst>
                  <a:gd name="T0" fmla="*/ 0 w 85"/>
                  <a:gd name="T1" fmla="*/ 72 h 86"/>
                  <a:gd name="T2" fmla="*/ 7 w 85"/>
                  <a:gd name="T3" fmla="*/ 70 h 86"/>
                  <a:gd name="T4" fmla="*/ 68 w 85"/>
                  <a:gd name="T5" fmla="*/ 16 h 86"/>
                  <a:gd name="T6" fmla="*/ 76 w 85"/>
                  <a:gd name="T7" fmla="*/ 3 h 86"/>
                  <a:gd name="T8" fmla="*/ 83 w 85"/>
                  <a:gd name="T9" fmla="*/ 9 h 86"/>
                  <a:gd name="T10" fmla="*/ 85 w 85"/>
                  <a:gd name="T11" fmla="*/ 13 h 86"/>
                  <a:gd name="T12" fmla="*/ 77 w 85"/>
                  <a:gd name="T13" fmla="*/ 16 h 86"/>
                  <a:gd name="T14" fmla="*/ 15 w 85"/>
                  <a:gd name="T15" fmla="*/ 75 h 86"/>
                  <a:gd name="T16" fmla="*/ 10 w 85"/>
                  <a:gd name="T17" fmla="*/ 83 h 86"/>
                  <a:gd name="T18" fmla="*/ 0 w 85"/>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6">
                    <a:moveTo>
                      <a:pt x="0" y="72"/>
                    </a:moveTo>
                    <a:cubicBezTo>
                      <a:pt x="0" y="72"/>
                      <a:pt x="3" y="74"/>
                      <a:pt x="7" y="70"/>
                    </a:cubicBezTo>
                    <a:cubicBezTo>
                      <a:pt x="12" y="67"/>
                      <a:pt x="68" y="16"/>
                      <a:pt x="68" y="16"/>
                    </a:cubicBezTo>
                    <a:cubicBezTo>
                      <a:pt x="68" y="16"/>
                      <a:pt x="78" y="7"/>
                      <a:pt x="76" y="3"/>
                    </a:cubicBezTo>
                    <a:cubicBezTo>
                      <a:pt x="74" y="0"/>
                      <a:pt x="83" y="9"/>
                      <a:pt x="83" y="9"/>
                    </a:cubicBezTo>
                    <a:cubicBezTo>
                      <a:pt x="85" y="13"/>
                      <a:pt x="85" y="13"/>
                      <a:pt x="85" y="13"/>
                    </a:cubicBezTo>
                    <a:cubicBezTo>
                      <a:pt x="85" y="13"/>
                      <a:pt x="82" y="12"/>
                      <a:pt x="77" y="16"/>
                    </a:cubicBezTo>
                    <a:cubicBezTo>
                      <a:pt x="72" y="21"/>
                      <a:pt x="15" y="75"/>
                      <a:pt x="15" y="75"/>
                    </a:cubicBezTo>
                    <a:cubicBezTo>
                      <a:pt x="15" y="75"/>
                      <a:pt x="10" y="79"/>
                      <a:pt x="10" y="83"/>
                    </a:cubicBezTo>
                    <a:cubicBezTo>
                      <a:pt x="10" y="86"/>
                      <a:pt x="0" y="72"/>
                      <a:pt x="0" y="72"/>
                    </a:cubicBezTo>
                    <a:close/>
                  </a:path>
                </a:pathLst>
              </a:custGeom>
              <a:grpFill/>
              <a:ln>
                <a:noFill/>
              </a:ln>
            </p:spPr>
            <p:txBody>
              <a:bodyPr anchor="ctr"/>
              <a:lstStyle/>
              <a:p>
                <a:pPr algn="ctr"/>
                <a:endParaRPr/>
              </a:p>
            </p:txBody>
          </p:sp>
          <p:sp>
            <p:nvSpPr>
              <p:cNvPr id="180" name="i$ḷïḋe"/>
              <p:cNvSpPr/>
              <p:nvPr/>
            </p:nvSpPr>
            <p:spPr bwMode="auto">
              <a:xfrm>
                <a:off x="6007213" y="1317826"/>
                <a:ext cx="118159" cy="123469"/>
              </a:xfrm>
              <a:custGeom>
                <a:avLst/>
                <a:gdLst>
                  <a:gd name="T0" fmla="*/ 0 w 85"/>
                  <a:gd name="T1" fmla="*/ 75 h 88"/>
                  <a:gd name="T2" fmla="*/ 7 w 85"/>
                  <a:gd name="T3" fmla="*/ 73 h 88"/>
                  <a:gd name="T4" fmla="*/ 73 w 85"/>
                  <a:gd name="T5" fmla="*/ 11 h 88"/>
                  <a:gd name="T6" fmla="*/ 76 w 85"/>
                  <a:gd name="T7" fmla="*/ 3 h 88"/>
                  <a:gd name="T8" fmla="*/ 82 w 85"/>
                  <a:gd name="T9" fmla="*/ 8 h 88"/>
                  <a:gd name="T10" fmla="*/ 85 w 85"/>
                  <a:gd name="T11" fmla="*/ 13 h 88"/>
                  <a:gd name="T12" fmla="*/ 77 w 85"/>
                  <a:gd name="T13" fmla="*/ 16 h 88"/>
                  <a:gd name="T14" fmla="*/ 14 w 85"/>
                  <a:gd name="T15" fmla="*/ 77 h 88"/>
                  <a:gd name="T16" fmla="*/ 10 w 85"/>
                  <a:gd name="T17" fmla="*/ 85 h 88"/>
                  <a:gd name="T18" fmla="*/ 0 w 85"/>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8">
                    <a:moveTo>
                      <a:pt x="0" y="75"/>
                    </a:moveTo>
                    <a:cubicBezTo>
                      <a:pt x="0" y="75"/>
                      <a:pt x="3" y="77"/>
                      <a:pt x="7" y="73"/>
                    </a:cubicBezTo>
                    <a:cubicBezTo>
                      <a:pt x="11" y="69"/>
                      <a:pt x="73" y="11"/>
                      <a:pt x="73" y="11"/>
                    </a:cubicBezTo>
                    <a:cubicBezTo>
                      <a:pt x="73" y="11"/>
                      <a:pt x="78" y="6"/>
                      <a:pt x="76" y="3"/>
                    </a:cubicBezTo>
                    <a:cubicBezTo>
                      <a:pt x="74" y="0"/>
                      <a:pt x="82" y="8"/>
                      <a:pt x="82" y="8"/>
                    </a:cubicBezTo>
                    <a:cubicBezTo>
                      <a:pt x="85" y="13"/>
                      <a:pt x="85" y="13"/>
                      <a:pt x="85" y="13"/>
                    </a:cubicBezTo>
                    <a:cubicBezTo>
                      <a:pt x="85" y="13"/>
                      <a:pt x="82" y="11"/>
                      <a:pt x="77" y="16"/>
                    </a:cubicBezTo>
                    <a:cubicBezTo>
                      <a:pt x="72" y="21"/>
                      <a:pt x="14" y="77"/>
                      <a:pt x="14" y="77"/>
                    </a:cubicBezTo>
                    <a:cubicBezTo>
                      <a:pt x="14" y="77"/>
                      <a:pt x="10" y="81"/>
                      <a:pt x="10" y="85"/>
                    </a:cubicBezTo>
                    <a:cubicBezTo>
                      <a:pt x="10" y="88"/>
                      <a:pt x="0" y="75"/>
                      <a:pt x="0" y="75"/>
                    </a:cubicBezTo>
                    <a:close/>
                  </a:path>
                </a:pathLst>
              </a:custGeom>
              <a:grpFill/>
              <a:ln>
                <a:noFill/>
              </a:ln>
            </p:spPr>
            <p:txBody>
              <a:bodyPr anchor="ctr"/>
              <a:lstStyle/>
              <a:p>
                <a:pPr algn="ctr"/>
                <a:endParaRPr/>
              </a:p>
            </p:txBody>
          </p:sp>
          <p:sp>
            <p:nvSpPr>
              <p:cNvPr id="181" name="î$ḷïḑê"/>
              <p:cNvSpPr/>
              <p:nvPr/>
            </p:nvSpPr>
            <p:spPr bwMode="auto">
              <a:xfrm>
                <a:off x="6032438" y="1340393"/>
                <a:ext cx="114175" cy="127450"/>
              </a:xfrm>
              <a:custGeom>
                <a:avLst/>
                <a:gdLst>
                  <a:gd name="T0" fmla="*/ 0 w 82"/>
                  <a:gd name="T1" fmla="*/ 78 h 91"/>
                  <a:gd name="T2" fmla="*/ 7 w 82"/>
                  <a:gd name="T3" fmla="*/ 76 h 91"/>
                  <a:gd name="T4" fmla="*/ 70 w 82"/>
                  <a:gd name="T5" fmla="*/ 11 h 91"/>
                  <a:gd name="T6" fmla="*/ 73 w 82"/>
                  <a:gd name="T7" fmla="*/ 3 h 91"/>
                  <a:gd name="T8" fmla="*/ 79 w 82"/>
                  <a:gd name="T9" fmla="*/ 7 h 91"/>
                  <a:gd name="T10" fmla="*/ 82 w 82"/>
                  <a:gd name="T11" fmla="*/ 11 h 91"/>
                  <a:gd name="T12" fmla="*/ 74 w 82"/>
                  <a:gd name="T13" fmla="*/ 15 h 91"/>
                  <a:gd name="T14" fmla="*/ 14 w 82"/>
                  <a:gd name="T15" fmla="*/ 79 h 91"/>
                  <a:gd name="T16" fmla="*/ 11 w 82"/>
                  <a:gd name="T17" fmla="*/ 87 h 91"/>
                  <a:gd name="T18" fmla="*/ 0 w 82"/>
                  <a:gd name="T19" fmla="*/ 78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2" h="91">
                    <a:moveTo>
                      <a:pt x="0" y="78"/>
                    </a:moveTo>
                    <a:cubicBezTo>
                      <a:pt x="0" y="78"/>
                      <a:pt x="3" y="80"/>
                      <a:pt x="7" y="76"/>
                    </a:cubicBezTo>
                    <a:cubicBezTo>
                      <a:pt x="11" y="71"/>
                      <a:pt x="70" y="11"/>
                      <a:pt x="70" y="11"/>
                    </a:cubicBezTo>
                    <a:cubicBezTo>
                      <a:pt x="70" y="11"/>
                      <a:pt x="75" y="5"/>
                      <a:pt x="73" y="3"/>
                    </a:cubicBezTo>
                    <a:cubicBezTo>
                      <a:pt x="70" y="0"/>
                      <a:pt x="79" y="7"/>
                      <a:pt x="79" y="7"/>
                    </a:cubicBezTo>
                    <a:cubicBezTo>
                      <a:pt x="82" y="11"/>
                      <a:pt x="82" y="11"/>
                      <a:pt x="82" y="11"/>
                    </a:cubicBezTo>
                    <a:cubicBezTo>
                      <a:pt x="82" y="11"/>
                      <a:pt x="79" y="10"/>
                      <a:pt x="74" y="15"/>
                    </a:cubicBezTo>
                    <a:cubicBezTo>
                      <a:pt x="70" y="20"/>
                      <a:pt x="14" y="79"/>
                      <a:pt x="14" y="79"/>
                    </a:cubicBezTo>
                    <a:cubicBezTo>
                      <a:pt x="14" y="79"/>
                      <a:pt x="10" y="83"/>
                      <a:pt x="11" y="87"/>
                    </a:cubicBezTo>
                    <a:cubicBezTo>
                      <a:pt x="11" y="91"/>
                      <a:pt x="0" y="78"/>
                      <a:pt x="0" y="78"/>
                    </a:cubicBezTo>
                    <a:close/>
                  </a:path>
                </a:pathLst>
              </a:custGeom>
              <a:grpFill/>
              <a:ln>
                <a:noFill/>
              </a:ln>
            </p:spPr>
            <p:txBody>
              <a:bodyPr anchor="ctr"/>
              <a:lstStyle/>
              <a:p>
                <a:pPr algn="ctr"/>
                <a:endParaRPr/>
              </a:p>
            </p:txBody>
          </p:sp>
          <p:sp>
            <p:nvSpPr>
              <p:cNvPr id="182" name="ísḻíďê"/>
              <p:cNvSpPr/>
              <p:nvPr/>
            </p:nvSpPr>
            <p:spPr bwMode="auto">
              <a:xfrm>
                <a:off x="6057663" y="1357653"/>
                <a:ext cx="110193" cy="131434"/>
              </a:xfrm>
              <a:custGeom>
                <a:avLst/>
                <a:gdLst>
                  <a:gd name="T0" fmla="*/ 0 w 79"/>
                  <a:gd name="T1" fmla="*/ 82 h 94"/>
                  <a:gd name="T2" fmla="*/ 9 w 79"/>
                  <a:gd name="T3" fmla="*/ 79 h 94"/>
                  <a:gd name="T4" fmla="*/ 68 w 79"/>
                  <a:gd name="T5" fmla="*/ 11 h 94"/>
                  <a:gd name="T6" fmla="*/ 69 w 79"/>
                  <a:gd name="T7" fmla="*/ 3 h 94"/>
                  <a:gd name="T8" fmla="*/ 76 w 79"/>
                  <a:gd name="T9" fmla="*/ 8 h 94"/>
                  <a:gd name="T10" fmla="*/ 79 w 79"/>
                  <a:gd name="T11" fmla="*/ 12 h 94"/>
                  <a:gd name="T12" fmla="*/ 71 w 79"/>
                  <a:gd name="T13" fmla="*/ 15 h 94"/>
                  <a:gd name="T14" fmla="*/ 15 w 79"/>
                  <a:gd name="T15" fmla="*/ 82 h 94"/>
                  <a:gd name="T16" fmla="*/ 13 w 79"/>
                  <a:gd name="T17" fmla="*/ 90 h 94"/>
                  <a:gd name="T18" fmla="*/ 0 w 79"/>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 h="94">
                    <a:moveTo>
                      <a:pt x="0" y="82"/>
                    </a:moveTo>
                    <a:cubicBezTo>
                      <a:pt x="0" y="82"/>
                      <a:pt x="5" y="83"/>
                      <a:pt x="9" y="79"/>
                    </a:cubicBezTo>
                    <a:cubicBezTo>
                      <a:pt x="13" y="74"/>
                      <a:pt x="68" y="11"/>
                      <a:pt x="68" y="11"/>
                    </a:cubicBezTo>
                    <a:cubicBezTo>
                      <a:pt x="68" y="11"/>
                      <a:pt x="71" y="6"/>
                      <a:pt x="69" y="3"/>
                    </a:cubicBezTo>
                    <a:cubicBezTo>
                      <a:pt x="67" y="0"/>
                      <a:pt x="76" y="8"/>
                      <a:pt x="76" y="8"/>
                    </a:cubicBezTo>
                    <a:cubicBezTo>
                      <a:pt x="79" y="12"/>
                      <a:pt x="79" y="12"/>
                      <a:pt x="79" y="12"/>
                    </a:cubicBezTo>
                    <a:cubicBezTo>
                      <a:pt x="79" y="12"/>
                      <a:pt x="76" y="10"/>
                      <a:pt x="71" y="15"/>
                    </a:cubicBezTo>
                    <a:cubicBezTo>
                      <a:pt x="67" y="20"/>
                      <a:pt x="15" y="82"/>
                      <a:pt x="15" y="82"/>
                    </a:cubicBezTo>
                    <a:cubicBezTo>
                      <a:pt x="15" y="82"/>
                      <a:pt x="13" y="86"/>
                      <a:pt x="13" y="90"/>
                    </a:cubicBezTo>
                    <a:cubicBezTo>
                      <a:pt x="14" y="94"/>
                      <a:pt x="0" y="82"/>
                      <a:pt x="0" y="82"/>
                    </a:cubicBezTo>
                    <a:close/>
                  </a:path>
                </a:pathLst>
              </a:custGeom>
              <a:grpFill/>
              <a:ln>
                <a:noFill/>
              </a:ln>
            </p:spPr>
            <p:txBody>
              <a:bodyPr anchor="ctr"/>
              <a:lstStyle/>
              <a:p>
                <a:pPr algn="ctr"/>
                <a:endParaRPr/>
              </a:p>
            </p:txBody>
          </p:sp>
          <p:sp>
            <p:nvSpPr>
              <p:cNvPr id="183" name="iṩliḍé"/>
              <p:cNvSpPr/>
              <p:nvPr/>
            </p:nvSpPr>
            <p:spPr bwMode="auto">
              <a:xfrm>
                <a:off x="6086870" y="1377565"/>
                <a:ext cx="106209" cy="138071"/>
              </a:xfrm>
              <a:custGeom>
                <a:avLst/>
                <a:gdLst>
                  <a:gd name="T0" fmla="*/ 0 w 76"/>
                  <a:gd name="T1" fmla="*/ 84 h 99"/>
                  <a:gd name="T2" fmla="*/ 8 w 76"/>
                  <a:gd name="T3" fmla="*/ 81 h 99"/>
                  <a:gd name="T4" fmla="*/ 63 w 76"/>
                  <a:gd name="T5" fmla="*/ 12 h 99"/>
                  <a:gd name="T6" fmla="*/ 66 w 76"/>
                  <a:gd name="T7" fmla="*/ 3 h 99"/>
                  <a:gd name="T8" fmla="*/ 73 w 76"/>
                  <a:gd name="T9" fmla="*/ 8 h 99"/>
                  <a:gd name="T10" fmla="*/ 76 w 76"/>
                  <a:gd name="T11" fmla="*/ 11 h 99"/>
                  <a:gd name="T12" fmla="*/ 64 w 76"/>
                  <a:gd name="T13" fmla="*/ 23 h 99"/>
                  <a:gd name="T14" fmla="*/ 17 w 76"/>
                  <a:gd name="T15" fmla="*/ 87 h 99"/>
                  <a:gd name="T16" fmla="*/ 16 w 76"/>
                  <a:gd name="T17" fmla="*/ 96 h 99"/>
                  <a:gd name="T18" fmla="*/ 0 w 76"/>
                  <a:gd name="T19" fmla="*/ 84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99">
                    <a:moveTo>
                      <a:pt x="0" y="84"/>
                    </a:moveTo>
                    <a:cubicBezTo>
                      <a:pt x="0" y="84"/>
                      <a:pt x="4" y="85"/>
                      <a:pt x="8" y="81"/>
                    </a:cubicBezTo>
                    <a:cubicBezTo>
                      <a:pt x="12" y="76"/>
                      <a:pt x="63" y="12"/>
                      <a:pt x="63" y="12"/>
                    </a:cubicBezTo>
                    <a:cubicBezTo>
                      <a:pt x="63" y="12"/>
                      <a:pt x="68" y="6"/>
                      <a:pt x="66" y="3"/>
                    </a:cubicBezTo>
                    <a:cubicBezTo>
                      <a:pt x="63" y="0"/>
                      <a:pt x="73" y="8"/>
                      <a:pt x="73" y="8"/>
                    </a:cubicBezTo>
                    <a:cubicBezTo>
                      <a:pt x="76" y="11"/>
                      <a:pt x="76" y="11"/>
                      <a:pt x="76" y="11"/>
                    </a:cubicBezTo>
                    <a:cubicBezTo>
                      <a:pt x="76" y="11"/>
                      <a:pt x="68" y="18"/>
                      <a:pt x="64" y="23"/>
                    </a:cubicBezTo>
                    <a:cubicBezTo>
                      <a:pt x="59" y="28"/>
                      <a:pt x="17" y="87"/>
                      <a:pt x="17" y="87"/>
                    </a:cubicBezTo>
                    <a:cubicBezTo>
                      <a:pt x="17" y="87"/>
                      <a:pt x="12" y="91"/>
                      <a:pt x="16" y="96"/>
                    </a:cubicBezTo>
                    <a:cubicBezTo>
                      <a:pt x="17" y="99"/>
                      <a:pt x="0" y="84"/>
                      <a:pt x="0" y="84"/>
                    </a:cubicBezTo>
                    <a:close/>
                  </a:path>
                </a:pathLst>
              </a:custGeom>
              <a:grpFill/>
              <a:ln>
                <a:noFill/>
              </a:ln>
            </p:spPr>
            <p:txBody>
              <a:bodyPr anchor="ctr"/>
              <a:lstStyle/>
              <a:p>
                <a:pPr algn="ctr"/>
                <a:endParaRPr/>
              </a:p>
            </p:txBody>
          </p:sp>
          <p:sp>
            <p:nvSpPr>
              <p:cNvPr id="184" name="iṥļíḋê"/>
              <p:cNvSpPr/>
              <p:nvPr/>
            </p:nvSpPr>
            <p:spPr bwMode="auto">
              <a:xfrm>
                <a:off x="7099841" y="1159837"/>
                <a:ext cx="131434" cy="83641"/>
              </a:xfrm>
              <a:custGeom>
                <a:avLst/>
                <a:gdLst>
                  <a:gd name="T0" fmla="*/ 88 w 95"/>
                  <a:gd name="T1" fmla="*/ 60 h 60"/>
                  <a:gd name="T2" fmla="*/ 82 w 95"/>
                  <a:gd name="T3" fmla="*/ 53 h 60"/>
                  <a:gd name="T4" fmla="*/ 10 w 95"/>
                  <a:gd name="T5" fmla="*/ 18 h 60"/>
                  <a:gd name="T6" fmla="*/ 0 w 95"/>
                  <a:gd name="T7" fmla="*/ 17 h 60"/>
                  <a:gd name="T8" fmla="*/ 8 w 95"/>
                  <a:gd name="T9" fmla="*/ 0 h 60"/>
                  <a:gd name="T10" fmla="*/ 15 w 95"/>
                  <a:gd name="T11" fmla="*/ 10 h 60"/>
                  <a:gd name="T12" fmla="*/ 88 w 95"/>
                  <a:gd name="T13" fmla="*/ 45 h 60"/>
                  <a:gd name="T14" fmla="*/ 95 w 95"/>
                  <a:gd name="T15" fmla="*/ 45 h 60"/>
                  <a:gd name="T16" fmla="*/ 88 w 95"/>
                  <a:gd name="T17"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0">
                    <a:moveTo>
                      <a:pt x="88" y="60"/>
                    </a:moveTo>
                    <a:cubicBezTo>
                      <a:pt x="90" y="56"/>
                      <a:pt x="88" y="55"/>
                      <a:pt x="82" y="53"/>
                    </a:cubicBezTo>
                    <a:cubicBezTo>
                      <a:pt x="10" y="18"/>
                      <a:pt x="10" y="18"/>
                      <a:pt x="10" y="18"/>
                    </a:cubicBezTo>
                    <a:cubicBezTo>
                      <a:pt x="9" y="17"/>
                      <a:pt x="1" y="13"/>
                      <a:pt x="0" y="17"/>
                    </a:cubicBezTo>
                    <a:cubicBezTo>
                      <a:pt x="8" y="0"/>
                      <a:pt x="8" y="0"/>
                      <a:pt x="8" y="0"/>
                    </a:cubicBezTo>
                    <a:cubicBezTo>
                      <a:pt x="6" y="3"/>
                      <a:pt x="12" y="9"/>
                      <a:pt x="15" y="10"/>
                    </a:cubicBezTo>
                    <a:cubicBezTo>
                      <a:pt x="88" y="45"/>
                      <a:pt x="88" y="45"/>
                      <a:pt x="88" y="45"/>
                    </a:cubicBezTo>
                    <a:cubicBezTo>
                      <a:pt x="92" y="47"/>
                      <a:pt x="93" y="48"/>
                      <a:pt x="95" y="45"/>
                    </a:cubicBezTo>
                    <a:lnTo>
                      <a:pt x="88" y="60"/>
                    </a:lnTo>
                    <a:close/>
                  </a:path>
                </a:pathLst>
              </a:custGeom>
              <a:grpFill/>
              <a:ln>
                <a:noFill/>
              </a:ln>
            </p:spPr>
            <p:txBody>
              <a:bodyPr anchor="ctr"/>
              <a:lstStyle/>
              <a:p>
                <a:pPr algn="ctr"/>
                <a:endParaRPr/>
              </a:p>
            </p:txBody>
          </p:sp>
          <p:sp>
            <p:nvSpPr>
              <p:cNvPr id="185" name="îṥľîḓê"/>
              <p:cNvSpPr/>
              <p:nvPr/>
            </p:nvSpPr>
            <p:spPr bwMode="auto">
              <a:xfrm>
                <a:off x="7083910" y="1193028"/>
                <a:ext cx="132761" cy="84968"/>
              </a:xfrm>
              <a:custGeom>
                <a:avLst/>
                <a:gdLst>
                  <a:gd name="T0" fmla="*/ 80 w 95"/>
                  <a:gd name="T1" fmla="*/ 49 h 61"/>
                  <a:gd name="T2" fmla="*/ 18 w 95"/>
                  <a:gd name="T3" fmla="*/ 16 h 61"/>
                  <a:gd name="T4" fmla="*/ 0 w 95"/>
                  <a:gd name="T5" fmla="*/ 11 h 61"/>
                  <a:gd name="T6" fmla="*/ 6 w 95"/>
                  <a:gd name="T7" fmla="*/ 0 h 61"/>
                  <a:gd name="T8" fmla="*/ 14 w 95"/>
                  <a:gd name="T9" fmla="*/ 7 h 61"/>
                  <a:gd name="T10" fmla="*/ 84 w 95"/>
                  <a:gd name="T11" fmla="*/ 45 h 61"/>
                  <a:gd name="T12" fmla="*/ 94 w 95"/>
                  <a:gd name="T13" fmla="*/ 45 h 61"/>
                  <a:gd name="T14" fmla="*/ 88 w 95"/>
                  <a:gd name="T15" fmla="*/ 60 h 61"/>
                  <a:gd name="T16" fmla="*/ 80 w 95"/>
                  <a:gd name="T17"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1">
                    <a:moveTo>
                      <a:pt x="80" y="49"/>
                    </a:moveTo>
                    <a:cubicBezTo>
                      <a:pt x="62" y="38"/>
                      <a:pt x="40" y="26"/>
                      <a:pt x="18" y="16"/>
                    </a:cubicBezTo>
                    <a:cubicBezTo>
                      <a:pt x="15" y="14"/>
                      <a:pt x="2" y="8"/>
                      <a:pt x="0" y="11"/>
                    </a:cubicBezTo>
                    <a:cubicBezTo>
                      <a:pt x="6" y="0"/>
                      <a:pt x="6" y="0"/>
                      <a:pt x="6" y="0"/>
                    </a:cubicBezTo>
                    <a:cubicBezTo>
                      <a:pt x="5" y="2"/>
                      <a:pt x="12" y="6"/>
                      <a:pt x="14" y="7"/>
                    </a:cubicBezTo>
                    <a:cubicBezTo>
                      <a:pt x="84" y="45"/>
                      <a:pt x="84" y="45"/>
                      <a:pt x="84" y="45"/>
                    </a:cubicBezTo>
                    <a:cubicBezTo>
                      <a:pt x="87" y="47"/>
                      <a:pt x="91" y="48"/>
                      <a:pt x="94" y="45"/>
                    </a:cubicBezTo>
                    <a:cubicBezTo>
                      <a:pt x="95" y="52"/>
                      <a:pt x="90" y="61"/>
                      <a:pt x="88" y="60"/>
                    </a:cubicBezTo>
                    <a:cubicBezTo>
                      <a:pt x="85" y="59"/>
                      <a:pt x="92" y="57"/>
                      <a:pt x="80" y="49"/>
                    </a:cubicBezTo>
                    <a:close/>
                  </a:path>
                </a:pathLst>
              </a:custGeom>
              <a:grpFill/>
              <a:ln>
                <a:noFill/>
              </a:ln>
            </p:spPr>
            <p:txBody>
              <a:bodyPr anchor="ctr"/>
              <a:lstStyle/>
              <a:p>
                <a:pPr algn="ctr"/>
                <a:endParaRPr/>
              </a:p>
            </p:txBody>
          </p:sp>
          <p:sp>
            <p:nvSpPr>
              <p:cNvPr id="186" name="ïṣḷíďê"/>
              <p:cNvSpPr/>
              <p:nvPr/>
            </p:nvSpPr>
            <p:spPr bwMode="auto">
              <a:xfrm>
                <a:off x="7066650" y="1218253"/>
                <a:ext cx="126124" cy="86296"/>
              </a:xfrm>
              <a:custGeom>
                <a:avLst/>
                <a:gdLst>
                  <a:gd name="T0" fmla="*/ 85 w 90"/>
                  <a:gd name="T1" fmla="*/ 62 h 62"/>
                  <a:gd name="T2" fmla="*/ 83 w 90"/>
                  <a:gd name="T3" fmla="*/ 59 h 62"/>
                  <a:gd name="T4" fmla="*/ 16 w 90"/>
                  <a:gd name="T5" fmla="*/ 16 h 62"/>
                  <a:gd name="T6" fmla="*/ 0 w 90"/>
                  <a:gd name="T7" fmla="*/ 11 h 62"/>
                  <a:gd name="T8" fmla="*/ 8 w 90"/>
                  <a:gd name="T9" fmla="*/ 0 h 62"/>
                  <a:gd name="T10" fmla="*/ 18 w 90"/>
                  <a:gd name="T11" fmla="*/ 9 h 62"/>
                  <a:gd name="T12" fmla="*/ 88 w 90"/>
                  <a:gd name="T13" fmla="*/ 53 h 62"/>
                  <a:gd name="T14" fmla="*/ 90 w 90"/>
                  <a:gd name="T15" fmla="*/ 53 h 62"/>
                  <a:gd name="T16" fmla="*/ 85 w 90"/>
                  <a:gd name="T17"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62">
                    <a:moveTo>
                      <a:pt x="85" y="62"/>
                    </a:moveTo>
                    <a:cubicBezTo>
                      <a:pt x="85" y="61"/>
                      <a:pt x="85" y="60"/>
                      <a:pt x="83" y="59"/>
                    </a:cubicBezTo>
                    <a:cubicBezTo>
                      <a:pt x="16" y="16"/>
                      <a:pt x="16" y="16"/>
                      <a:pt x="16" y="16"/>
                    </a:cubicBezTo>
                    <a:cubicBezTo>
                      <a:pt x="13" y="14"/>
                      <a:pt x="3" y="8"/>
                      <a:pt x="0" y="11"/>
                    </a:cubicBezTo>
                    <a:cubicBezTo>
                      <a:pt x="8" y="0"/>
                      <a:pt x="8" y="0"/>
                      <a:pt x="8" y="0"/>
                    </a:cubicBezTo>
                    <a:cubicBezTo>
                      <a:pt x="7" y="3"/>
                      <a:pt x="16" y="8"/>
                      <a:pt x="18" y="9"/>
                    </a:cubicBezTo>
                    <a:cubicBezTo>
                      <a:pt x="88" y="53"/>
                      <a:pt x="88" y="53"/>
                      <a:pt x="88" y="53"/>
                    </a:cubicBezTo>
                    <a:cubicBezTo>
                      <a:pt x="89" y="53"/>
                      <a:pt x="90" y="54"/>
                      <a:pt x="90" y="53"/>
                    </a:cubicBezTo>
                    <a:lnTo>
                      <a:pt x="85" y="62"/>
                    </a:lnTo>
                    <a:close/>
                  </a:path>
                </a:pathLst>
              </a:custGeom>
              <a:grpFill/>
              <a:ln>
                <a:noFill/>
              </a:ln>
            </p:spPr>
            <p:txBody>
              <a:bodyPr anchor="ctr"/>
              <a:lstStyle/>
              <a:p>
                <a:pPr algn="ctr"/>
                <a:endParaRPr/>
              </a:p>
            </p:txBody>
          </p:sp>
          <p:sp>
            <p:nvSpPr>
              <p:cNvPr id="187" name="ïşlîdê"/>
              <p:cNvSpPr/>
              <p:nvPr/>
            </p:nvSpPr>
            <p:spPr bwMode="auto">
              <a:xfrm>
                <a:off x="7053374" y="1244805"/>
                <a:ext cx="116830" cy="96917"/>
              </a:xfrm>
              <a:custGeom>
                <a:avLst/>
                <a:gdLst>
                  <a:gd name="T0" fmla="*/ 84 w 84"/>
                  <a:gd name="T1" fmla="*/ 59 h 70"/>
                  <a:gd name="T2" fmla="*/ 81 w 84"/>
                  <a:gd name="T3" fmla="*/ 59 h 70"/>
                  <a:gd name="T4" fmla="*/ 7 w 84"/>
                  <a:gd name="T5" fmla="*/ 3 h 70"/>
                  <a:gd name="T6" fmla="*/ 5 w 84"/>
                  <a:gd name="T7" fmla="*/ 0 h 70"/>
                  <a:gd name="T8" fmla="*/ 0 w 84"/>
                  <a:gd name="T9" fmla="*/ 7 h 70"/>
                  <a:gd name="T10" fmla="*/ 3 w 84"/>
                  <a:gd name="T11" fmla="*/ 7 h 70"/>
                  <a:gd name="T12" fmla="*/ 77 w 84"/>
                  <a:gd name="T13" fmla="*/ 67 h 70"/>
                  <a:gd name="T14" fmla="*/ 78 w 84"/>
                  <a:gd name="T15" fmla="*/ 70 h 70"/>
                  <a:gd name="T16" fmla="*/ 84 w 84"/>
                  <a:gd name="T17" fmla="*/ 5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70">
                    <a:moveTo>
                      <a:pt x="84" y="59"/>
                    </a:moveTo>
                    <a:cubicBezTo>
                      <a:pt x="84" y="60"/>
                      <a:pt x="83" y="60"/>
                      <a:pt x="81" y="59"/>
                    </a:cubicBezTo>
                    <a:cubicBezTo>
                      <a:pt x="7" y="3"/>
                      <a:pt x="7" y="3"/>
                      <a:pt x="7" y="3"/>
                    </a:cubicBezTo>
                    <a:cubicBezTo>
                      <a:pt x="6" y="2"/>
                      <a:pt x="5" y="1"/>
                      <a:pt x="5" y="0"/>
                    </a:cubicBezTo>
                    <a:cubicBezTo>
                      <a:pt x="0" y="7"/>
                      <a:pt x="0" y="7"/>
                      <a:pt x="0" y="7"/>
                    </a:cubicBezTo>
                    <a:cubicBezTo>
                      <a:pt x="1" y="6"/>
                      <a:pt x="2" y="6"/>
                      <a:pt x="3" y="7"/>
                    </a:cubicBezTo>
                    <a:cubicBezTo>
                      <a:pt x="26" y="22"/>
                      <a:pt x="57" y="50"/>
                      <a:pt x="77" y="67"/>
                    </a:cubicBezTo>
                    <a:cubicBezTo>
                      <a:pt x="79" y="68"/>
                      <a:pt x="79" y="69"/>
                      <a:pt x="78" y="70"/>
                    </a:cubicBezTo>
                    <a:lnTo>
                      <a:pt x="84" y="59"/>
                    </a:lnTo>
                    <a:close/>
                  </a:path>
                </a:pathLst>
              </a:custGeom>
              <a:grpFill/>
              <a:ln>
                <a:noFill/>
              </a:ln>
            </p:spPr>
            <p:txBody>
              <a:bodyPr anchor="ctr"/>
              <a:lstStyle/>
              <a:p>
                <a:pPr algn="ctr"/>
                <a:endParaRPr/>
              </a:p>
            </p:txBody>
          </p:sp>
          <p:sp>
            <p:nvSpPr>
              <p:cNvPr id="188" name="îṣḷide"/>
              <p:cNvSpPr/>
              <p:nvPr/>
            </p:nvSpPr>
            <p:spPr bwMode="auto">
              <a:xfrm>
                <a:off x="7013545" y="1287290"/>
                <a:ext cx="119485" cy="120814"/>
              </a:xfrm>
              <a:custGeom>
                <a:avLst/>
                <a:gdLst>
                  <a:gd name="T0" fmla="*/ 86 w 86"/>
                  <a:gd name="T1" fmla="*/ 72 h 86"/>
                  <a:gd name="T2" fmla="*/ 79 w 86"/>
                  <a:gd name="T3" fmla="*/ 70 h 86"/>
                  <a:gd name="T4" fmla="*/ 12 w 86"/>
                  <a:gd name="T5" fmla="*/ 12 h 86"/>
                  <a:gd name="T6" fmla="*/ 9 w 86"/>
                  <a:gd name="T7" fmla="*/ 4 h 86"/>
                  <a:gd name="T8" fmla="*/ 3 w 86"/>
                  <a:gd name="T9" fmla="*/ 9 h 86"/>
                  <a:gd name="T10" fmla="*/ 0 w 86"/>
                  <a:gd name="T11" fmla="*/ 14 h 86"/>
                  <a:gd name="T12" fmla="*/ 8 w 86"/>
                  <a:gd name="T13" fmla="*/ 17 h 86"/>
                  <a:gd name="T14" fmla="*/ 71 w 86"/>
                  <a:gd name="T15" fmla="*/ 75 h 86"/>
                  <a:gd name="T16" fmla="*/ 76 w 86"/>
                  <a:gd name="T17" fmla="*/ 83 h 86"/>
                  <a:gd name="T18" fmla="*/ 86 w 86"/>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86">
                    <a:moveTo>
                      <a:pt x="86" y="72"/>
                    </a:moveTo>
                    <a:cubicBezTo>
                      <a:pt x="86" y="72"/>
                      <a:pt x="83" y="74"/>
                      <a:pt x="79" y="70"/>
                    </a:cubicBezTo>
                    <a:cubicBezTo>
                      <a:pt x="74" y="67"/>
                      <a:pt x="12" y="12"/>
                      <a:pt x="12" y="12"/>
                    </a:cubicBezTo>
                    <a:cubicBezTo>
                      <a:pt x="12" y="12"/>
                      <a:pt x="7" y="7"/>
                      <a:pt x="9" y="4"/>
                    </a:cubicBezTo>
                    <a:cubicBezTo>
                      <a:pt x="11" y="0"/>
                      <a:pt x="3" y="9"/>
                      <a:pt x="3" y="9"/>
                    </a:cubicBezTo>
                    <a:cubicBezTo>
                      <a:pt x="0" y="14"/>
                      <a:pt x="0" y="14"/>
                      <a:pt x="0" y="14"/>
                    </a:cubicBezTo>
                    <a:cubicBezTo>
                      <a:pt x="0" y="14"/>
                      <a:pt x="3" y="12"/>
                      <a:pt x="8" y="17"/>
                    </a:cubicBezTo>
                    <a:cubicBezTo>
                      <a:pt x="13" y="21"/>
                      <a:pt x="71" y="75"/>
                      <a:pt x="71" y="75"/>
                    </a:cubicBezTo>
                    <a:cubicBezTo>
                      <a:pt x="71" y="75"/>
                      <a:pt x="76" y="79"/>
                      <a:pt x="76" y="83"/>
                    </a:cubicBezTo>
                    <a:cubicBezTo>
                      <a:pt x="76" y="86"/>
                      <a:pt x="86" y="72"/>
                      <a:pt x="86" y="72"/>
                    </a:cubicBezTo>
                    <a:close/>
                  </a:path>
                </a:pathLst>
              </a:custGeom>
              <a:grpFill/>
              <a:ln>
                <a:noFill/>
              </a:ln>
            </p:spPr>
            <p:txBody>
              <a:bodyPr anchor="ctr"/>
              <a:lstStyle/>
              <a:p>
                <a:pPr algn="ctr"/>
                <a:endParaRPr/>
              </a:p>
            </p:txBody>
          </p:sp>
          <p:sp>
            <p:nvSpPr>
              <p:cNvPr id="189" name="ïšḷiḓé"/>
              <p:cNvSpPr/>
              <p:nvPr/>
            </p:nvSpPr>
            <p:spPr bwMode="auto">
              <a:xfrm>
                <a:off x="6990977" y="1312513"/>
                <a:ext cx="114175" cy="110193"/>
              </a:xfrm>
              <a:custGeom>
                <a:avLst/>
                <a:gdLst>
                  <a:gd name="T0" fmla="*/ 73 w 82"/>
                  <a:gd name="T1" fmla="*/ 70 h 79"/>
                  <a:gd name="T2" fmla="*/ 12 w 82"/>
                  <a:gd name="T3" fmla="*/ 12 h 79"/>
                  <a:gd name="T4" fmla="*/ 9 w 82"/>
                  <a:gd name="T5" fmla="*/ 3 h 79"/>
                  <a:gd name="T6" fmla="*/ 2 w 82"/>
                  <a:gd name="T7" fmla="*/ 9 h 79"/>
                  <a:gd name="T8" fmla="*/ 0 w 82"/>
                  <a:gd name="T9" fmla="*/ 13 h 79"/>
                  <a:gd name="T10" fmla="*/ 8 w 82"/>
                  <a:gd name="T11" fmla="*/ 16 h 79"/>
                  <a:gd name="T12" fmla="*/ 69 w 82"/>
                  <a:gd name="T13" fmla="*/ 71 h 79"/>
                  <a:gd name="T14" fmla="*/ 73 w 82"/>
                  <a:gd name="T15" fmla="*/ 70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79">
                    <a:moveTo>
                      <a:pt x="73" y="70"/>
                    </a:moveTo>
                    <a:cubicBezTo>
                      <a:pt x="64" y="62"/>
                      <a:pt x="12" y="12"/>
                      <a:pt x="12" y="12"/>
                    </a:cubicBezTo>
                    <a:cubicBezTo>
                      <a:pt x="12" y="12"/>
                      <a:pt x="7" y="6"/>
                      <a:pt x="9" y="3"/>
                    </a:cubicBezTo>
                    <a:cubicBezTo>
                      <a:pt x="11" y="0"/>
                      <a:pt x="2" y="9"/>
                      <a:pt x="2" y="9"/>
                    </a:cubicBezTo>
                    <a:cubicBezTo>
                      <a:pt x="0" y="13"/>
                      <a:pt x="0" y="13"/>
                      <a:pt x="0" y="13"/>
                    </a:cubicBezTo>
                    <a:cubicBezTo>
                      <a:pt x="0" y="13"/>
                      <a:pt x="3" y="11"/>
                      <a:pt x="8" y="16"/>
                    </a:cubicBezTo>
                    <a:cubicBezTo>
                      <a:pt x="13" y="21"/>
                      <a:pt x="69" y="71"/>
                      <a:pt x="69" y="71"/>
                    </a:cubicBezTo>
                    <a:cubicBezTo>
                      <a:pt x="81" y="79"/>
                      <a:pt x="82" y="78"/>
                      <a:pt x="73" y="70"/>
                    </a:cubicBezTo>
                    <a:close/>
                  </a:path>
                </a:pathLst>
              </a:custGeom>
              <a:grpFill/>
              <a:ln>
                <a:noFill/>
              </a:ln>
            </p:spPr>
            <p:txBody>
              <a:bodyPr anchor="ctr"/>
              <a:lstStyle/>
              <a:p>
                <a:pPr algn="ctr"/>
                <a:endParaRPr/>
              </a:p>
            </p:txBody>
          </p:sp>
          <p:sp>
            <p:nvSpPr>
              <p:cNvPr id="190" name="í$ḻïḋê"/>
              <p:cNvSpPr/>
              <p:nvPr/>
            </p:nvSpPr>
            <p:spPr bwMode="auto">
              <a:xfrm>
                <a:off x="6969733" y="1332428"/>
                <a:ext cx="107538" cy="122140"/>
              </a:xfrm>
              <a:custGeom>
                <a:avLst/>
                <a:gdLst>
                  <a:gd name="T0" fmla="*/ 77 w 77"/>
                  <a:gd name="T1" fmla="*/ 75 h 88"/>
                  <a:gd name="T2" fmla="*/ 71 w 77"/>
                  <a:gd name="T3" fmla="*/ 73 h 88"/>
                  <a:gd name="T4" fmla="*/ 13 w 77"/>
                  <a:gd name="T5" fmla="*/ 11 h 88"/>
                  <a:gd name="T6" fmla="*/ 10 w 77"/>
                  <a:gd name="T7" fmla="*/ 3 h 88"/>
                  <a:gd name="T8" fmla="*/ 3 w 77"/>
                  <a:gd name="T9" fmla="*/ 7 h 88"/>
                  <a:gd name="T10" fmla="*/ 0 w 77"/>
                  <a:gd name="T11" fmla="*/ 11 h 88"/>
                  <a:gd name="T12" fmla="*/ 8 w 77"/>
                  <a:gd name="T13" fmla="*/ 15 h 88"/>
                  <a:gd name="T14" fmla="*/ 63 w 77"/>
                  <a:gd name="T15" fmla="*/ 77 h 88"/>
                  <a:gd name="T16" fmla="*/ 67 w 77"/>
                  <a:gd name="T17" fmla="*/ 84 h 88"/>
                  <a:gd name="T18" fmla="*/ 77 w 77"/>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8">
                    <a:moveTo>
                      <a:pt x="77" y="75"/>
                    </a:moveTo>
                    <a:cubicBezTo>
                      <a:pt x="77" y="75"/>
                      <a:pt x="75" y="77"/>
                      <a:pt x="71" y="73"/>
                    </a:cubicBezTo>
                    <a:cubicBezTo>
                      <a:pt x="67" y="69"/>
                      <a:pt x="13" y="11"/>
                      <a:pt x="13" y="11"/>
                    </a:cubicBezTo>
                    <a:cubicBezTo>
                      <a:pt x="13" y="11"/>
                      <a:pt x="8" y="6"/>
                      <a:pt x="10" y="3"/>
                    </a:cubicBezTo>
                    <a:cubicBezTo>
                      <a:pt x="12" y="0"/>
                      <a:pt x="3" y="7"/>
                      <a:pt x="3" y="7"/>
                    </a:cubicBezTo>
                    <a:cubicBezTo>
                      <a:pt x="0" y="11"/>
                      <a:pt x="0" y="11"/>
                      <a:pt x="0" y="11"/>
                    </a:cubicBezTo>
                    <a:cubicBezTo>
                      <a:pt x="0" y="11"/>
                      <a:pt x="4" y="10"/>
                      <a:pt x="8" y="15"/>
                    </a:cubicBezTo>
                    <a:cubicBezTo>
                      <a:pt x="13" y="20"/>
                      <a:pt x="63" y="77"/>
                      <a:pt x="63" y="77"/>
                    </a:cubicBezTo>
                    <a:cubicBezTo>
                      <a:pt x="63" y="77"/>
                      <a:pt x="68" y="81"/>
                      <a:pt x="67" y="84"/>
                    </a:cubicBezTo>
                    <a:cubicBezTo>
                      <a:pt x="67" y="88"/>
                      <a:pt x="77" y="75"/>
                      <a:pt x="77" y="75"/>
                    </a:cubicBezTo>
                    <a:close/>
                  </a:path>
                </a:pathLst>
              </a:custGeom>
              <a:grpFill/>
              <a:ln>
                <a:noFill/>
              </a:ln>
            </p:spPr>
            <p:txBody>
              <a:bodyPr anchor="ctr"/>
              <a:lstStyle/>
              <a:p>
                <a:pPr algn="ctr"/>
                <a:endParaRPr/>
              </a:p>
            </p:txBody>
          </p:sp>
          <p:sp>
            <p:nvSpPr>
              <p:cNvPr id="191" name="îŝľiḑè"/>
              <p:cNvSpPr/>
              <p:nvPr/>
            </p:nvSpPr>
            <p:spPr bwMode="auto">
              <a:xfrm>
                <a:off x="6945837" y="1352343"/>
                <a:ext cx="108864" cy="127450"/>
              </a:xfrm>
              <a:custGeom>
                <a:avLst/>
                <a:gdLst>
                  <a:gd name="T0" fmla="*/ 78 w 78"/>
                  <a:gd name="T1" fmla="*/ 80 h 92"/>
                  <a:gd name="T2" fmla="*/ 68 w 78"/>
                  <a:gd name="T3" fmla="*/ 77 h 92"/>
                  <a:gd name="T4" fmla="*/ 13 w 78"/>
                  <a:gd name="T5" fmla="*/ 10 h 92"/>
                  <a:gd name="T6" fmla="*/ 11 w 78"/>
                  <a:gd name="T7" fmla="*/ 3 h 92"/>
                  <a:gd name="T8" fmla="*/ 3 w 78"/>
                  <a:gd name="T9" fmla="*/ 9 h 92"/>
                  <a:gd name="T10" fmla="*/ 0 w 78"/>
                  <a:gd name="T11" fmla="*/ 13 h 92"/>
                  <a:gd name="T12" fmla="*/ 7 w 78"/>
                  <a:gd name="T13" fmla="*/ 17 h 92"/>
                  <a:gd name="T14" fmla="*/ 62 w 78"/>
                  <a:gd name="T15" fmla="*/ 81 h 92"/>
                  <a:gd name="T16" fmla="*/ 65 w 78"/>
                  <a:gd name="T17" fmla="*/ 88 h 92"/>
                  <a:gd name="T18" fmla="*/ 78 w 78"/>
                  <a:gd name="T19" fmla="*/ 8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92">
                    <a:moveTo>
                      <a:pt x="78" y="80"/>
                    </a:moveTo>
                    <a:cubicBezTo>
                      <a:pt x="78" y="80"/>
                      <a:pt x="72" y="81"/>
                      <a:pt x="68" y="77"/>
                    </a:cubicBezTo>
                    <a:cubicBezTo>
                      <a:pt x="64" y="73"/>
                      <a:pt x="13" y="10"/>
                      <a:pt x="13" y="10"/>
                    </a:cubicBezTo>
                    <a:cubicBezTo>
                      <a:pt x="13" y="10"/>
                      <a:pt x="9" y="6"/>
                      <a:pt x="11" y="3"/>
                    </a:cubicBezTo>
                    <a:cubicBezTo>
                      <a:pt x="13" y="0"/>
                      <a:pt x="3" y="9"/>
                      <a:pt x="3" y="9"/>
                    </a:cubicBezTo>
                    <a:cubicBezTo>
                      <a:pt x="0" y="13"/>
                      <a:pt x="0" y="13"/>
                      <a:pt x="0" y="13"/>
                    </a:cubicBezTo>
                    <a:cubicBezTo>
                      <a:pt x="0" y="13"/>
                      <a:pt x="3" y="12"/>
                      <a:pt x="7" y="17"/>
                    </a:cubicBezTo>
                    <a:cubicBezTo>
                      <a:pt x="12" y="23"/>
                      <a:pt x="62" y="81"/>
                      <a:pt x="62" y="81"/>
                    </a:cubicBezTo>
                    <a:cubicBezTo>
                      <a:pt x="62" y="81"/>
                      <a:pt x="65" y="84"/>
                      <a:pt x="65" y="88"/>
                    </a:cubicBezTo>
                    <a:cubicBezTo>
                      <a:pt x="64" y="92"/>
                      <a:pt x="78" y="80"/>
                      <a:pt x="78" y="80"/>
                    </a:cubicBezTo>
                    <a:close/>
                  </a:path>
                </a:pathLst>
              </a:custGeom>
              <a:grpFill/>
              <a:ln>
                <a:noFill/>
              </a:ln>
            </p:spPr>
            <p:txBody>
              <a:bodyPr anchor="ctr"/>
              <a:lstStyle/>
              <a:p>
                <a:pPr algn="ctr"/>
                <a:endParaRPr/>
              </a:p>
            </p:txBody>
          </p:sp>
          <p:sp>
            <p:nvSpPr>
              <p:cNvPr id="192" name="ïŝļiḋé"/>
              <p:cNvSpPr/>
              <p:nvPr/>
            </p:nvSpPr>
            <p:spPr bwMode="auto">
              <a:xfrm>
                <a:off x="6917956" y="1369600"/>
                <a:ext cx="108864" cy="140726"/>
              </a:xfrm>
              <a:custGeom>
                <a:avLst/>
                <a:gdLst>
                  <a:gd name="T0" fmla="*/ 78 w 78"/>
                  <a:gd name="T1" fmla="*/ 84 h 101"/>
                  <a:gd name="T2" fmla="*/ 68 w 78"/>
                  <a:gd name="T3" fmla="*/ 79 h 101"/>
                  <a:gd name="T4" fmla="*/ 16 w 78"/>
                  <a:gd name="T5" fmla="*/ 12 h 101"/>
                  <a:gd name="T6" fmla="*/ 13 w 78"/>
                  <a:gd name="T7" fmla="*/ 3 h 101"/>
                  <a:gd name="T8" fmla="*/ 6 w 78"/>
                  <a:gd name="T9" fmla="*/ 12 h 101"/>
                  <a:gd name="T10" fmla="*/ 0 w 78"/>
                  <a:gd name="T11" fmla="*/ 15 h 101"/>
                  <a:gd name="T12" fmla="*/ 8 w 78"/>
                  <a:gd name="T13" fmla="*/ 20 h 101"/>
                  <a:gd name="T14" fmla="*/ 59 w 78"/>
                  <a:gd name="T15" fmla="*/ 89 h 101"/>
                  <a:gd name="T16" fmla="*/ 60 w 78"/>
                  <a:gd name="T17" fmla="*/ 98 h 101"/>
                  <a:gd name="T18" fmla="*/ 78 w 78"/>
                  <a:gd name="T19" fmla="*/ 84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101">
                    <a:moveTo>
                      <a:pt x="78" y="84"/>
                    </a:moveTo>
                    <a:cubicBezTo>
                      <a:pt x="78" y="84"/>
                      <a:pt x="72" y="84"/>
                      <a:pt x="68" y="79"/>
                    </a:cubicBezTo>
                    <a:cubicBezTo>
                      <a:pt x="64" y="75"/>
                      <a:pt x="16" y="12"/>
                      <a:pt x="16" y="12"/>
                    </a:cubicBezTo>
                    <a:cubicBezTo>
                      <a:pt x="16" y="12"/>
                      <a:pt x="11" y="6"/>
                      <a:pt x="13" y="3"/>
                    </a:cubicBezTo>
                    <a:cubicBezTo>
                      <a:pt x="16" y="0"/>
                      <a:pt x="6" y="12"/>
                      <a:pt x="6" y="12"/>
                    </a:cubicBezTo>
                    <a:cubicBezTo>
                      <a:pt x="0" y="15"/>
                      <a:pt x="0" y="15"/>
                      <a:pt x="0" y="15"/>
                    </a:cubicBezTo>
                    <a:cubicBezTo>
                      <a:pt x="0" y="15"/>
                      <a:pt x="3" y="14"/>
                      <a:pt x="8" y="20"/>
                    </a:cubicBezTo>
                    <a:cubicBezTo>
                      <a:pt x="12" y="25"/>
                      <a:pt x="59" y="89"/>
                      <a:pt x="59" y="89"/>
                    </a:cubicBezTo>
                    <a:cubicBezTo>
                      <a:pt x="59" y="89"/>
                      <a:pt x="64" y="93"/>
                      <a:pt x="60" y="98"/>
                    </a:cubicBezTo>
                    <a:cubicBezTo>
                      <a:pt x="59" y="101"/>
                      <a:pt x="78" y="84"/>
                      <a:pt x="78" y="84"/>
                    </a:cubicBezTo>
                    <a:close/>
                  </a:path>
                </a:pathLst>
              </a:custGeom>
              <a:grpFill/>
              <a:ln>
                <a:noFill/>
              </a:ln>
            </p:spPr>
            <p:txBody>
              <a:bodyPr anchor="ctr"/>
              <a:lstStyle/>
              <a:p>
                <a:pPr algn="ctr"/>
                <a:endParaRPr/>
              </a:p>
            </p:txBody>
          </p:sp>
          <p:sp>
            <p:nvSpPr>
              <p:cNvPr id="193" name="íṩľîďé"/>
              <p:cNvSpPr/>
              <p:nvPr/>
            </p:nvSpPr>
            <p:spPr bwMode="auto">
              <a:xfrm>
                <a:off x="6195734" y="1466517"/>
                <a:ext cx="104883" cy="90278"/>
              </a:xfrm>
              <a:custGeom>
                <a:avLst/>
                <a:gdLst>
                  <a:gd name="T0" fmla="*/ 68 w 75"/>
                  <a:gd name="T1" fmla="*/ 2 h 65"/>
                  <a:gd name="T2" fmla="*/ 67 w 75"/>
                  <a:gd name="T3" fmla="*/ 5 h 65"/>
                  <a:gd name="T4" fmla="*/ 59 w 75"/>
                  <a:gd name="T5" fmla="*/ 17 h 65"/>
                  <a:gd name="T6" fmla="*/ 64 w 75"/>
                  <a:gd name="T7" fmla="*/ 22 h 65"/>
                  <a:gd name="T8" fmla="*/ 72 w 75"/>
                  <a:gd name="T9" fmla="*/ 31 h 65"/>
                  <a:gd name="T10" fmla="*/ 73 w 75"/>
                  <a:gd name="T11" fmla="*/ 39 h 65"/>
                  <a:gd name="T12" fmla="*/ 69 w 75"/>
                  <a:gd name="T13" fmla="*/ 41 h 65"/>
                  <a:gd name="T14" fmla="*/ 58 w 75"/>
                  <a:gd name="T15" fmla="*/ 40 h 65"/>
                  <a:gd name="T16" fmla="*/ 58 w 75"/>
                  <a:gd name="T17" fmla="*/ 34 h 65"/>
                  <a:gd name="T18" fmla="*/ 48 w 75"/>
                  <a:gd name="T19" fmla="*/ 27 h 65"/>
                  <a:gd name="T20" fmla="*/ 44 w 75"/>
                  <a:gd name="T21" fmla="*/ 38 h 65"/>
                  <a:gd name="T22" fmla="*/ 52 w 75"/>
                  <a:gd name="T23" fmla="*/ 41 h 65"/>
                  <a:gd name="T24" fmla="*/ 52 w 75"/>
                  <a:gd name="T25" fmla="*/ 51 h 65"/>
                  <a:gd name="T26" fmla="*/ 45 w 75"/>
                  <a:gd name="T27" fmla="*/ 51 h 65"/>
                  <a:gd name="T28" fmla="*/ 26 w 75"/>
                  <a:gd name="T29" fmla="*/ 48 h 65"/>
                  <a:gd name="T30" fmla="*/ 16 w 75"/>
                  <a:gd name="T31" fmla="*/ 55 h 65"/>
                  <a:gd name="T32" fmla="*/ 5 w 75"/>
                  <a:gd name="T33" fmla="*/ 65 h 65"/>
                  <a:gd name="T34" fmla="*/ 4 w 75"/>
                  <a:gd name="T35" fmla="*/ 64 h 65"/>
                  <a:gd name="T36" fmla="*/ 6 w 75"/>
                  <a:gd name="T37" fmla="*/ 59 h 65"/>
                  <a:gd name="T38" fmla="*/ 17 w 75"/>
                  <a:gd name="T39" fmla="*/ 48 h 65"/>
                  <a:gd name="T40" fmla="*/ 19 w 75"/>
                  <a:gd name="T41" fmla="*/ 33 h 65"/>
                  <a:gd name="T42" fmla="*/ 33 w 75"/>
                  <a:gd name="T43" fmla="*/ 28 h 65"/>
                  <a:gd name="T44" fmla="*/ 38 w 75"/>
                  <a:gd name="T45" fmla="*/ 24 h 65"/>
                  <a:gd name="T46" fmla="*/ 28 w 75"/>
                  <a:gd name="T47" fmla="*/ 21 h 65"/>
                  <a:gd name="T48" fmla="*/ 23 w 75"/>
                  <a:gd name="T49" fmla="*/ 21 h 65"/>
                  <a:gd name="T50" fmla="*/ 16 w 75"/>
                  <a:gd name="T51" fmla="*/ 21 h 65"/>
                  <a:gd name="T52" fmla="*/ 10 w 75"/>
                  <a:gd name="T53" fmla="*/ 27 h 65"/>
                  <a:gd name="T54" fmla="*/ 3 w 75"/>
                  <a:gd name="T55" fmla="*/ 30 h 65"/>
                  <a:gd name="T56" fmla="*/ 1 w 75"/>
                  <a:gd name="T57" fmla="*/ 24 h 65"/>
                  <a:gd name="T58" fmla="*/ 9 w 75"/>
                  <a:gd name="T59" fmla="*/ 13 h 65"/>
                  <a:gd name="T60" fmla="*/ 13 w 75"/>
                  <a:gd name="T61" fmla="*/ 10 h 65"/>
                  <a:gd name="T62" fmla="*/ 19 w 75"/>
                  <a:gd name="T63" fmla="*/ 14 h 65"/>
                  <a:gd name="T64" fmla="*/ 23 w 75"/>
                  <a:gd name="T65" fmla="*/ 14 h 65"/>
                  <a:gd name="T66" fmla="*/ 42 w 75"/>
                  <a:gd name="T67" fmla="*/ 15 h 65"/>
                  <a:gd name="T68" fmla="*/ 46 w 75"/>
                  <a:gd name="T69" fmla="*/ 16 h 65"/>
                  <a:gd name="T70" fmla="*/ 50 w 75"/>
                  <a:gd name="T71" fmla="*/ 14 h 65"/>
                  <a:gd name="T72" fmla="*/ 65 w 75"/>
                  <a:gd name="T73" fmla="*/ 2 h 65"/>
                  <a:gd name="T74" fmla="*/ 68 w 75"/>
                  <a:gd name="T75" fmla="*/ 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5" h="65">
                    <a:moveTo>
                      <a:pt x="68" y="2"/>
                    </a:moveTo>
                    <a:cubicBezTo>
                      <a:pt x="69" y="3"/>
                      <a:pt x="68" y="4"/>
                      <a:pt x="67" y="5"/>
                    </a:cubicBezTo>
                    <a:cubicBezTo>
                      <a:pt x="66" y="7"/>
                      <a:pt x="58" y="14"/>
                      <a:pt x="59" y="17"/>
                    </a:cubicBezTo>
                    <a:cubicBezTo>
                      <a:pt x="59" y="19"/>
                      <a:pt x="63" y="21"/>
                      <a:pt x="64" y="22"/>
                    </a:cubicBezTo>
                    <a:cubicBezTo>
                      <a:pt x="67" y="25"/>
                      <a:pt x="70" y="28"/>
                      <a:pt x="72" y="31"/>
                    </a:cubicBezTo>
                    <a:cubicBezTo>
                      <a:pt x="73" y="33"/>
                      <a:pt x="75" y="36"/>
                      <a:pt x="73" y="39"/>
                    </a:cubicBezTo>
                    <a:cubicBezTo>
                      <a:pt x="72" y="40"/>
                      <a:pt x="71" y="41"/>
                      <a:pt x="69" y="41"/>
                    </a:cubicBezTo>
                    <a:cubicBezTo>
                      <a:pt x="66" y="42"/>
                      <a:pt x="59" y="43"/>
                      <a:pt x="58" y="40"/>
                    </a:cubicBezTo>
                    <a:cubicBezTo>
                      <a:pt x="56" y="38"/>
                      <a:pt x="59" y="36"/>
                      <a:pt x="58" y="34"/>
                    </a:cubicBezTo>
                    <a:cubicBezTo>
                      <a:pt x="58" y="31"/>
                      <a:pt x="53" y="24"/>
                      <a:pt x="48" y="27"/>
                    </a:cubicBezTo>
                    <a:cubicBezTo>
                      <a:pt x="45" y="29"/>
                      <a:pt x="44" y="33"/>
                      <a:pt x="44" y="38"/>
                    </a:cubicBezTo>
                    <a:cubicBezTo>
                      <a:pt x="44" y="43"/>
                      <a:pt x="48" y="40"/>
                      <a:pt x="52" y="41"/>
                    </a:cubicBezTo>
                    <a:cubicBezTo>
                      <a:pt x="54" y="42"/>
                      <a:pt x="54" y="48"/>
                      <a:pt x="52" y="51"/>
                    </a:cubicBezTo>
                    <a:cubicBezTo>
                      <a:pt x="50" y="53"/>
                      <a:pt x="47" y="52"/>
                      <a:pt x="45" y="51"/>
                    </a:cubicBezTo>
                    <a:cubicBezTo>
                      <a:pt x="41" y="49"/>
                      <a:pt x="31" y="46"/>
                      <a:pt x="26" y="48"/>
                    </a:cubicBezTo>
                    <a:cubicBezTo>
                      <a:pt x="22" y="49"/>
                      <a:pt x="19" y="53"/>
                      <a:pt x="16" y="55"/>
                    </a:cubicBezTo>
                    <a:cubicBezTo>
                      <a:pt x="14" y="57"/>
                      <a:pt x="7" y="65"/>
                      <a:pt x="5" y="65"/>
                    </a:cubicBezTo>
                    <a:cubicBezTo>
                      <a:pt x="5" y="64"/>
                      <a:pt x="5" y="64"/>
                      <a:pt x="4" y="64"/>
                    </a:cubicBezTo>
                    <a:cubicBezTo>
                      <a:pt x="3" y="62"/>
                      <a:pt x="5" y="60"/>
                      <a:pt x="6" y="59"/>
                    </a:cubicBezTo>
                    <a:cubicBezTo>
                      <a:pt x="10" y="56"/>
                      <a:pt x="15" y="53"/>
                      <a:pt x="17" y="48"/>
                    </a:cubicBezTo>
                    <a:cubicBezTo>
                      <a:pt x="18" y="43"/>
                      <a:pt x="15" y="35"/>
                      <a:pt x="19" y="33"/>
                    </a:cubicBezTo>
                    <a:cubicBezTo>
                      <a:pt x="22" y="31"/>
                      <a:pt x="29" y="29"/>
                      <a:pt x="33" y="28"/>
                    </a:cubicBezTo>
                    <a:cubicBezTo>
                      <a:pt x="35" y="27"/>
                      <a:pt x="38" y="27"/>
                      <a:pt x="38" y="24"/>
                    </a:cubicBezTo>
                    <a:cubicBezTo>
                      <a:pt x="36" y="21"/>
                      <a:pt x="32" y="21"/>
                      <a:pt x="28" y="21"/>
                    </a:cubicBezTo>
                    <a:cubicBezTo>
                      <a:pt x="27" y="21"/>
                      <a:pt x="25" y="21"/>
                      <a:pt x="23" y="21"/>
                    </a:cubicBezTo>
                    <a:cubicBezTo>
                      <a:pt x="21" y="20"/>
                      <a:pt x="18" y="20"/>
                      <a:pt x="16" y="21"/>
                    </a:cubicBezTo>
                    <a:cubicBezTo>
                      <a:pt x="14" y="22"/>
                      <a:pt x="12" y="25"/>
                      <a:pt x="10" y="27"/>
                    </a:cubicBezTo>
                    <a:cubicBezTo>
                      <a:pt x="9" y="28"/>
                      <a:pt x="6" y="31"/>
                      <a:pt x="3" y="30"/>
                    </a:cubicBezTo>
                    <a:cubicBezTo>
                      <a:pt x="1" y="30"/>
                      <a:pt x="0" y="27"/>
                      <a:pt x="1" y="24"/>
                    </a:cubicBezTo>
                    <a:cubicBezTo>
                      <a:pt x="3" y="21"/>
                      <a:pt x="6" y="16"/>
                      <a:pt x="9" y="13"/>
                    </a:cubicBezTo>
                    <a:cubicBezTo>
                      <a:pt x="10" y="12"/>
                      <a:pt x="11" y="9"/>
                      <a:pt x="13" y="10"/>
                    </a:cubicBezTo>
                    <a:cubicBezTo>
                      <a:pt x="16" y="10"/>
                      <a:pt x="16" y="14"/>
                      <a:pt x="19" y="14"/>
                    </a:cubicBezTo>
                    <a:cubicBezTo>
                      <a:pt x="20" y="15"/>
                      <a:pt x="21" y="14"/>
                      <a:pt x="23" y="14"/>
                    </a:cubicBezTo>
                    <a:cubicBezTo>
                      <a:pt x="29" y="13"/>
                      <a:pt x="36" y="13"/>
                      <a:pt x="42" y="15"/>
                    </a:cubicBezTo>
                    <a:cubicBezTo>
                      <a:pt x="43" y="15"/>
                      <a:pt x="45" y="16"/>
                      <a:pt x="46" y="16"/>
                    </a:cubicBezTo>
                    <a:cubicBezTo>
                      <a:pt x="48" y="15"/>
                      <a:pt x="49" y="15"/>
                      <a:pt x="50" y="14"/>
                    </a:cubicBezTo>
                    <a:cubicBezTo>
                      <a:pt x="56" y="11"/>
                      <a:pt x="60" y="6"/>
                      <a:pt x="65" y="2"/>
                    </a:cubicBezTo>
                    <a:cubicBezTo>
                      <a:pt x="66" y="2"/>
                      <a:pt x="68" y="0"/>
                      <a:pt x="68" y="2"/>
                    </a:cubicBezTo>
                    <a:close/>
                  </a:path>
                </a:pathLst>
              </a:custGeom>
              <a:grpFill/>
              <a:ln>
                <a:noFill/>
              </a:ln>
            </p:spPr>
            <p:txBody>
              <a:bodyPr anchor="ctr"/>
              <a:lstStyle/>
              <a:p>
                <a:pPr algn="ctr"/>
                <a:endParaRPr/>
              </a:p>
            </p:txBody>
          </p:sp>
          <p:sp>
            <p:nvSpPr>
              <p:cNvPr id="194" name="iṩľíďê"/>
              <p:cNvSpPr/>
              <p:nvPr/>
            </p:nvSpPr>
            <p:spPr bwMode="auto">
              <a:xfrm>
                <a:off x="6769264" y="1467843"/>
                <a:ext cx="120814" cy="116830"/>
              </a:xfrm>
              <a:custGeom>
                <a:avLst/>
                <a:gdLst>
                  <a:gd name="T0" fmla="*/ 44 w 87"/>
                  <a:gd name="T1" fmla="*/ 5 h 84"/>
                  <a:gd name="T2" fmla="*/ 62 w 87"/>
                  <a:gd name="T3" fmla="*/ 11 h 84"/>
                  <a:gd name="T4" fmla="*/ 56 w 87"/>
                  <a:gd name="T5" fmla="*/ 4 h 84"/>
                  <a:gd name="T6" fmla="*/ 63 w 87"/>
                  <a:gd name="T7" fmla="*/ 22 h 84"/>
                  <a:gd name="T8" fmla="*/ 69 w 87"/>
                  <a:gd name="T9" fmla="*/ 29 h 84"/>
                  <a:gd name="T10" fmla="*/ 86 w 87"/>
                  <a:gd name="T11" fmla="*/ 33 h 84"/>
                  <a:gd name="T12" fmla="*/ 73 w 87"/>
                  <a:gd name="T13" fmla="*/ 39 h 84"/>
                  <a:gd name="T14" fmla="*/ 55 w 87"/>
                  <a:gd name="T15" fmla="*/ 38 h 84"/>
                  <a:gd name="T16" fmla="*/ 41 w 87"/>
                  <a:gd name="T17" fmla="*/ 45 h 84"/>
                  <a:gd name="T18" fmla="*/ 17 w 87"/>
                  <a:gd name="T19" fmla="*/ 51 h 84"/>
                  <a:gd name="T20" fmla="*/ 37 w 87"/>
                  <a:gd name="T21" fmla="*/ 42 h 84"/>
                  <a:gd name="T22" fmla="*/ 27 w 87"/>
                  <a:gd name="T23" fmla="*/ 23 h 84"/>
                  <a:gd name="T24" fmla="*/ 28 w 87"/>
                  <a:gd name="T25" fmla="*/ 15 h 84"/>
                  <a:gd name="T26" fmla="*/ 36 w 87"/>
                  <a:gd name="T27" fmla="*/ 33 h 84"/>
                  <a:gd name="T28" fmla="*/ 42 w 87"/>
                  <a:gd name="T29" fmla="*/ 37 h 84"/>
                  <a:gd name="T30" fmla="*/ 44 w 87"/>
                  <a:gd name="T31" fmla="*/ 25 h 84"/>
                  <a:gd name="T32" fmla="*/ 54 w 87"/>
                  <a:gd name="T33" fmla="*/ 21 h 84"/>
                  <a:gd name="T34" fmla="*/ 41 w 87"/>
                  <a:gd name="T35" fmla="*/ 2 h 84"/>
                  <a:gd name="T36" fmla="*/ 17 w 87"/>
                  <a:gd name="T37" fmla="*/ 33 h 84"/>
                  <a:gd name="T38" fmla="*/ 23 w 87"/>
                  <a:gd name="T39" fmla="*/ 38 h 84"/>
                  <a:gd name="T40" fmla="*/ 57 w 87"/>
                  <a:gd name="T41" fmla="*/ 48 h 84"/>
                  <a:gd name="T42" fmla="*/ 30 w 87"/>
                  <a:gd name="T43" fmla="*/ 60 h 84"/>
                  <a:gd name="T44" fmla="*/ 35 w 87"/>
                  <a:gd name="T45" fmla="*/ 61 h 84"/>
                  <a:gd name="T46" fmla="*/ 50 w 87"/>
                  <a:gd name="T47" fmla="*/ 63 h 84"/>
                  <a:gd name="T48" fmla="*/ 49 w 87"/>
                  <a:gd name="T49" fmla="*/ 70 h 84"/>
                  <a:gd name="T50" fmla="*/ 68 w 87"/>
                  <a:gd name="T51" fmla="*/ 64 h 84"/>
                  <a:gd name="T52" fmla="*/ 67 w 87"/>
                  <a:gd name="T53" fmla="*/ 60 h 84"/>
                  <a:gd name="T54" fmla="*/ 55 w 87"/>
                  <a:gd name="T55" fmla="*/ 57 h 84"/>
                  <a:gd name="T56" fmla="*/ 63 w 87"/>
                  <a:gd name="T57" fmla="*/ 51 h 84"/>
                  <a:gd name="T58" fmla="*/ 6 w 87"/>
                  <a:gd name="T59" fmla="*/ 54 h 84"/>
                  <a:gd name="T60" fmla="*/ 3 w 87"/>
                  <a:gd name="T61" fmla="*/ 65 h 84"/>
                  <a:gd name="T62" fmla="*/ 6 w 87"/>
                  <a:gd name="T63" fmla="*/ 54 h 84"/>
                  <a:gd name="T64" fmla="*/ 61 w 87"/>
                  <a:gd name="T65" fmla="*/ 74 h 84"/>
                  <a:gd name="T66" fmla="*/ 45 w 87"/>
                  <a:gd name="T67" fmla="*/ 84 h 84"/>
                  <a:gd name="T68" fmla="*/ 42 w 87"/>
                  <a:gd name="T69" fmla="*/ 74 h 84"/>
                  <a:gd name="T70" fmla="*/ 44 w 87"/>
                  <a:gd name="T71" fmla="*/ 79 h 84"/>
                  <a:gd name="T72" fmla="*/ 59 w 87"/>
                  <a:gd name="T73" fmla="*/ 7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7" h="84">
                    <a:moveTo>
                      <a:pt x="41" y="2"/>
                    </a:moveTo>
                    <a:cubicBezTo>
                      <a:pt x="43" y="0"/>
                      <a:pt x="44" y="3"/>
                      <a:pt x="44" y="5"/>
                    </a:cubicBezTo>
                    <a:cubicBezTo>
                      <a:pt x="43" y="8"/>
                      <a:pt x="42" y="12"/>
                      <a:pt x="44" y="13"/>
                    </a:cubicBezTo>
                    <a:cubicBezTo>
                      <a:pt x="47" y="15"/>
                      <a:pt x="62" y="18"/>
                      <a:pt x="62" y="11"/>
                    </a:cubicBezTo>
                    <a:cubicBezTo>
                      <a:pt x="61" y="9"/>
                      <a:pt x="59" y="9"/>
                      <a:pt x="57" y="9"/>
                    </a:cubicBezTo>
                    <a:cubicBezTo>
                      <a:pt x="53" y="9"/>
                      <a:pt x="54" y="6"/>
                      <a:pt x="56" y="4"/>
                    </a:cubicBezTo>
                    <a:cubicBezTo>
                      <a:pt x="60" y="2"/>
                      <a:pt x="66" y="1"/>
                      <a:pt x="67" y="6"/>
                    </a:cubicBezTo>
                    <a:cubicBezTo>
                      <a:pt x="68" y="8"/>
                      <a:pt x="64" y="20"/>
                      <a:pt x="63" y="22"/>
                    </a:cubicBezTo>
                    <a:cubicBezTo>
                      <a:pt x="63" y="24"/>
                      <a:pt x="61" y="26"/>
                      <a:pt x="62" y="28"/>
                    </a:cubicBezTo>
                    <a:cubicBezTo>
                      <a:pt x="63" y="30"/>
                      <a:pt x="67" y="29"/>
                      <a:pt x="69" y="29"/>
                    </a:cubicBezTo>
                    <a:cubicBezTo>
                      <a:pt x="74" y="29"/>
                      <a:pt x="82" y="27"/>
                      <a:pt x="85" y="29"/>
                    </a:cubicBezTo>
                    <a:cubicBezTo>
                      <a:pt x="86" y="30"/>
                      <a:pt x="86" y="31"/>
                      <a:pt x="86" y="33"/>
                    </a:cubicBezTo>
                    <a:cubicBezTo>
                      <a:pt x="87" y="37"/>
                      <a:pt x="83" y="37"/>
                      <a:pt x="80" y="38"/>
                    </a:cubicBezTo>
                    <a:cubicBezTo>
                      <a:pt x="78" y="38"/>
                      <a:pt x="75" y="40"/>
                      <a:pt x="73" y="39"/>
                    </a:cubicBezTo>
                    <a:cubicBezTo>
                      <a:pt x="72" y="38"/>
                      <a:pt x="73" y="35"/>
                      <a:pt x="72" y="34"/>
                    </a:cubicBezTo>
                    <a:cubicBezTo>
                      <a:pt x="70" y="32"/>
                      <a:pt x="58" y="37"/>
                      <a:pt x="55" y="38"/>
                    </a:cubicBezTo>
                    <a:cubicBezTo>
                      <a:pt x="52" y="39"/>
                      <a:pt x="48" y="39"/>
                      <a:pt x="46" y="41"/>
                    </a:cubicBezTo>
                    <a:cubicBezTo>
                      <a:pt x="44" y="42"/>
                      <a:pt x="42" y="43"/>
                      <a:pt x="41" y="45"/>
                    </a:cubicBezTo>
                    <a:cubicBezTo>
                      <a:pt x="38" y="50"/>
                      <a:pt x="24" y="51"/>
                      <a:pt x="17" y="53"/>
                    </a:cubicBezTo>
                    <a:cubicBezTo>
                      <a:pt x="15" y="53"/>
                      <a:pt x="16" y="51"/>
                      <a:pt x="17" y="51"/>
                    </a:cubicBezTo>
                    <a:cubicBezTo>
                      <a:pt x="25" y="48"/>
                      <a:pt x="27" y="45"/>
                      <a:pt x="35" y="43"/>
                    </a:cubicBezTo>
                    <a:cubicBezTo>
                      <a:pt x="36" y="43"/>
                      <a:pt x="37" y="43"/>
                      <a:pt x="37" y="42"/>
                    </a:cubicBezTo>
                    <a:cubicBezTo>
                      <a:pt x="38" y="40"/>
                      <a:pt x="34" y="38"/>
                      <a:pt x="33" y="37"/>
                    </a:cubicBezTo>
                    <a:cubicBezTo>
                      <a:pt x="30" y="34"/>
                      <a:pt x="28" y="28"/>
                      <a:pt x="27" y="23"/>
                    </a:cubicBezTo>
                    <a:cubicBezTo>
                      <a:pt x="27" y="21"/>
                      <a:pt x="26" y="16"/>
                      <a:pt x="27" y="15"/>
                    </a:cubicBezTo>
                    <a:cubicBezTo>
                      <a:pt x="27" y="15"/>
                      <a:pt x="27" y="15"/>
                      <a:pt x="28" y="15"/>
                    </a:cubicBezTo>
                    <a:cubicBezTo>
                      <a:pt x="29" y="15"/>
                      <a:pt x="30" y="17"/>
                      <a:pt x="30" y="19"/>
                    </a:cubicBezTo>
                    <a:cubicBezTo>
                      <a:pt x="32" y="23"/>
                      <a:pt x="34" y="29"/>
                      <a:pt x="36" y="33"/>
                    </a:cubicBezTo>
                    <a:cubicBezTo>
                      <a:pt x="37" y="35"/>
                      <a:pt x="38" y="39"/>
                      <a:pt x="40" y="39"/>
                    </a:cubicBezTo>
                    <a:cubicBezTo>
                      <a:pt x="41" y="39"/>
                      <a:pt x="42" y="37"/>
                      <a:pt x="42" y="37"/>
                    </a:cubicBezTo>
                    <a:cubicBezTo>
                      <a:pt x="45" y="33"/>
                      <a:pt x="41" y="29"/>
                      <a:pt x="42" y="25"/>
                    </a:cubicBezTo>
                    <a:cubicBezTo>
                      <a:pt x="42" y="24"/>
                      <a:pt x="43" y="24"/>
                      <a:pt x="44" y="25"/>
                    </a:cubicBezTo>
                    <a:cubicBezTo>
                      <a:pt x="45" y="26"/>
                      <a:pt x="46" y="29"/>
                      <a:pt x="47" y="30"/>
                    </a:cubicBezTo>
                    <a:cubicBezTo>
                      <a:pt x="50" y="31"/>
                      <a:pt x="55" y="23"/>
                      <a:pt x="54" y="21"/>
                    </a:cubicBezTo>
                    <a:cubicBezTo>
                      <a:pt x="52" y="19"/>
                      <a:pt x="42" y="20"/>
                      <a:pt x="39" y="19"/>
                    </a:cubicBezTo>
                    <a:cubicBezTo>
                      <a:pt x="33" y="17"/>
                      <a:pt x="37" y="4"/>
                      <a:pt x="41" y="2"/>
                    </a:cubicBezTo>
                    <a:close/>
                    <a:moveTo>
                      <a:pt x="19" y="31"/>
                    </a:moveTo>
                    <a:cubicBezTo>
                      <a:pt x="17" y="29"/>
                      <a:pt x="17" y="31"/>
                      <a:pt x="17" y="33"/>
                    </a:cubicBezTo>
                    <a:cubicBezTo>
                      <a:pt x="17" y="37"/>
                      <a:pt x="19" y="44"/>
                      <a:pt x="22" y="42"/>
                    </a:cubicBezTo>
                    <a:cubicBezTo>
                      <a:pt x="24" y="42"/>
                      <a:pt x="24" y="40"/>
                      <a:pt x="23" y="38"/>
                    </a:cubicBezTo>
                    <a:cubicBezTo>
                      <a:pt x="23" y="36"/>
                      <a:pt x="21" y="33"/>
                      <a:pt x="19" y="31"/>
                    </a:cubicBezTo>
                    <a:close/>
                    <a:moveTo>
                      <a:pt x="57" y="48"/>
                    </a:moveTo>
                    <a:cubicBezTo>
                      <a:pt x="55" y="49"/>
                      <a:pt x="52" y="49"/>
                      <a:pt x="50" y="49"/>
                    </a:cubicBezTo>
                    <a:cubicBezTo>
                      <a:pt x="42" y="52"/>
                      <a:pt x="36" y="51"/>
                      <a:pt x="30" y="60"/>
                    </a:cubicBezTo>
                    <a:cubicBezTo>
                      <a:pt x="31" y="60"/>
                      <a:pt x="31" y="60"/>
                      <a:pt x="31" y="60"/>
                    </a:cubicBezTo>
                    <a:cubicBezTo>
                      <a:pt x="31" y="62"/>
                      <a:pt x="34" y="62"/>
                      <a:pt x="35" y="61"/>
                    </a:cubicBezTo>
                    <a:cubicBezTo>
                      <a:pt x="37" y="60"/>
                      <a:pt x="45" y="57"/>
                      <a:pt x="47" y="57"/>
                    </a:cubicBezTo>
                    <a:cubicBezTo>
                      <a:pt x="50" y="57"/>
                      <a:pt x="48" y="61"/>
                      <a:pt x="50" y="63"/>
                    </a:cubicBezTo>
                    <a:cubicBezTo>
                      <a:pt x="51" y="64"/>
                      <a:pt x="54" y="64"/>
                      <a:pt x="54" y="66"/>
                    </a:cubicBezTo>
                    <a:cubicBezTo>
                      <a:pt x="54" y="67"/>
                      <a:pt x="50" y="68"/>
                      <a:pt x="49" y="70"/>
                    </a:cubicBezTo>
                    <a:cubicBezTo>
                      <a:pt x="48" y="71"/>
                      <a:pt x="48" y="71"/>
                      <a:pt x="50" y="71"/>
                    </a:cubicBezTo>
                    <a:cubicBezTo>
                      <a:pt x="56" y="70"/>
                      <a:pt x="62" y="65"/>
                      <a:pt x="68" y="64"/>
                    </a:cubicBezTo>
                    <a:cubicBezTo>
                      <a:pt x="69" y="64"/>
                      <a:pt x="70" y="64"/>
                      <a:pt x="70" y="63"/>
                    </a:cubicBezTo>
                    <a:cubicBezTo>
                      <a:pt x="72" y="61"/>
                      <a:pt x="68" y="60"/>
                      <a:pt x="67" y="60"/>
                    </a:cubicBezTo>
                    <a:cubicBezTo>
                      <a:pt x="63" y="60"/>
                      <a:pt x="58" y="61"/>
                      <a:pt x="55" y="60"/>
                    </a:cubicBezTo>
                    <a:cubicBezTo>
                      <a:pt x="55" y="59"/>
                      <a:pt x="54" y="58"/>
                      <a:pt x="55" y="57"/>
                    </a:cubicBezTo>
                    <a:cubicBezTo>
                      <a:pt x="55" y="54"/>
                      <a:pt x="60" y="54"/>
                      <a:pt x="62" y="53"/>
                    </a:cubicBezTo>
                    <a:cubicBezTo>
                      <a:pt x="63" y="52"/>
                      <a:pt x="63" y="52"/>
                      <a:pt x="63" y="51"/>
                    </a:cubicBezTo>
                    <a:cubicBezTo>
                      <a:pt x="63" y="49"/>
                      <a:pt x="60" y="48"/>
                      <a:pt x="57" y="48"/>
                    </a:cubicBezTo>
                    <a:close/>
                    <a:moveTo>
                      <a:pt x="6" y="54"/>
                    </a:moveTo>
                    <a:cubicBezTo>
                      <a:pt x="8" y="56"/>
                      <a:pt x="9" y="63"/>
                      <a:pt x="7" y="65"/>
                    </a:cubicBezTo>
                    <a:cubicBezTo>
                      <a:pt x="6" y="67"/>
                      <a:pt x="4" y="67"/>
                      <a:pt x="3" y="65"/>
                    </a:cubicBezTo>
                    <a:cubicBezTo>
                      <a:pt x="0" y="63"/>
                      <a:pt x="0" y="57"/>
                      <a:pt x="2" y="54"/>
                    </a:cubicBezTo>
                    <a:cubicBezTo>
                      <a:pt x="3" y="53"/>
                      <a:pt x="4" y="52"/>
                      <a:pt x="6" y="54"/>
                    </a:cubicBezTo>
                    <a:close/>
                    <a:moveTo>
                      <a:pt x="59" y="73"/>
                    </a:moveTo>
                    <a:cubicBezTo>
                      <a:pt x="60" y="73"/>
                      <a:pt x="60" y="73"/>
                      <a:pt x="61" y="74"/>
                    </a:cubicBezTo>
                    <a:cubicBezTo>
                      <a:pt x="61" y="75"/>
                      <a:pt x="60" y="77"/>
                      <a:pt x="60" y="78"/>
                    </a:cubicBezTo>
                    <a:cubicBezTo>
                      <a:pt x="57" y="83"/>
                      <a:pt x="52" y="83"/>
                      <a:pt x="45" y="84"/>
                    </a:cubicBezTo>
                    <a:cubicBezTo>
                      <a:pt x="42" y="84"/>
                      <a:pt x="36" y="83"/>
                      <a:pt x="35" y="81"/>
                    </a:cubicBezTo>
                    <a:cubicBezTo>
                      <a:pt x="35" y="79"/>
                      <a:pt x="40" y="76"/>
                      <a:pt x="42" y="74"/>
                    </a:cubicBezTo>
                    <a:cubicBezTo>
                      <a:pt x="45" y="73"/>
                      <a:pt x="44" y="73"/>
                      <a:pt x="44" y="75"/>
                    </a:cubicBezTo>
                    <a:cubicBezTo>
                      <a:pt x="44" y="77"/>
                      <a:pt x="44" y="78"/>
                      <a:pt x="44" y="79"/>
                    </a:cubicBezTo>
                    <a:cubicBezTo>
                      <a:pt x="45" y="80"/>
                      <a:pt x="49" y="81"/>
                      <a:pt x="51" y="80"/>
                    </a:cubicBezTo>
                    <a:cubicBezTo>
                      <a:pt x="55" y="80"/>
                      <a:pt x="57" y="76"/>
                      <a:pt x="59" y="73"/>
                    </a:cubicBezTo>
                    <a:close/>
                  </a:path>
                </a:pathLst>
              </a:custGeom>
              <a:grpFill/>
              <a:ln>
                <a:noFill/>
              </a:ln>
            </p:spPr>
            <p:txBody>
              <a:bodyPr anchor="ctr"/>
              <a:lstStyle/>
              <a:p>
                <a:pPr algn="ctr"/>
                <a:endParaRPr/>
              </a:p>
            </p:txBody>
          </p:sp>
          <p:sp>
            <p:nvSpPr>
              <p:cNvPr id="195" name="iṥḻiďê"/>
              <p:cNvSpPr/>
              <p:nvPr/>
            </p:nvSpPr>
            <p:spPr bwMode="auto">
              <a:xfrm>
                <a:off x="6363014" y="1510328"/>
                <a:ext cx="130106" cy="118158"/>
              </a:xfrm>
              <a:custGeom>
                <a:avLst/>
                <a:gdLst>
                  <a:gd name="T0" fmla="*/ 51 w 94"/>
                  <a:gd name="T1" fmla="*/ 1 h 84"/>
                  <a:gd name="T2" fmla="*/ 57 w 94"/>
                  <a:gd name="T3" fmla="*/ 8 h 84"/>
                  <a:gd name="T4" fmla="*/ 69 w 94"/>
                  <a:gd name="T5" fmla="*/ 11 h 84"/>
                  <a:gd name="T6" fmla="*/ 65 w 94"/>
                  <a:gd name="T7" fmla="*/ 15 h 84"/>
                  <a:gd name="T8" fmla="*/ 52 w 94"/>
                  <a:gd name="T9" fmla="*/ 14 h 84"/>
                  <a:gd name="T10" fmla="*/ 46 w 94"/>
                  <a:gd name="T11" fmla="*/ 20 h 84"/>
                  <a:gd name="T12" fmla="*/ 31 w 94"/>
                  <a:gd name="T13" fmla="*/ 34 h 84"/>
                  <a:gd name="T14" fmla="*/ 21 w 94"/>
                  <a:gd name="T15" fmla="*/ 37 h 84"/>
                  <a:gd name="T16" fmla="*/ 25 w 94"/>
                  <a:gd name="T17" fmla="*/ 30 h 84"/>
                  <a:gd name="T18" fmla="*/ 42 w 94"/>
                  <a:gd name="T19" fmla="*/ 15 h 84"/>
                  <a:gd name="T20" fmla="*/ 32 w 94"/>
                  <a:gd name="T21" fmla="*/ 4 h 84"/>
                  <a:gd name="T22" fmla="*/ 44 w 94"/>
                  <a:gd name="T23" fmla="*/ 3 h 84"/>
                  <a:gd name="T24" fmla="*/ 51 w 94"/>
                  <a:gd name="T25" fmla="*/ 1 h 84"/>
                  <a:gd name="T26" fmla="*/ 12 w 94"/>
                  <a:gd name="T27" fmla="*/ 35 h 84"/>
                  <a:gd name="T28" fmla="*/ 9 w 94"/>
                  <a:gd name="T29" fmla="*/ 50 h 84"/>
                  <a:gd name="T30" fmla="*/ 6 w 94"/>
                  <a:gd name="T31" fmla="*/ 54 h 84"/>
                  <a:gd name="T32" fmla="*/ 1 w 94"/>
                  <a:gd name="T33" fmla="*/ 47 h 84"/>
                  <a:gd name="T34" fmla="*/ 9 w 94"/>
                  <a:gd name="T35" fmla="*/ 30 h 84"/>
                  <a:gd name="T36" fmla="*/ 12 w 94"/>
                  <a:gd name="T37" fmla="*/ 35 h 84"/>
                  <a:gd name="T38" fmla="*/ 52 w 94"/>
                  <a:gd name="T39" fmla="*/ 30 h 84"/>
                  <a:gd name="T40" fmla="*/ 46 w 94"/>
                  <a:gd name="T41" fmla="*/ 43 h 84"/>
                  <a:gd name="T42" fmla="*/ 33 w 94"/>
                  <a:gd name="T43" fmla="*/ 51 h 84"/>
                  <a:gd name="T44" fmla="*/ 34 w 94"/>
                  <a:gd name="T45" fmla="*/ 53 h 84"/>
                  <a:gd name="T46" fmla="*/ 38 w 94"/>
                  <a:gd name="T47" fmla="*/ 55 h 84"/>
                  <a:gd name="T48" fmla="*/ 28 w 94"/>
                  <a:gd name="T49" fmla="*/ 60 h 84"/>
                  <a:gd name="T50" fmla="*/ 27 w 94"/>
                  <a:gd name="T51" fmla="*/ 62 h 84"/>
                  <a:gd name="T52" fmla="*/ 36 w 94"/>
                  <a:gd name="T53" fmla="*/ 66 h 84"/>
                  <a:gd name="T54" fmla="*/ 35 w 94"/>
                  <a:gd name="T55" fmla="*/ 76 h 84"/>
                  <a:gd name="T56" fmla="*/ 39 w 94"/>
                  <a:gd name="T57" fmla="*/ 76 h 84"/>
                  <a:gd name="T58" fmla="*/ 46 w 94"/>
                  <a:gd name="T59" fmla="*/ 67 h 84"/>
                  <a:gd name="T60" fmla="*/ 48 w 94"/>
                  <a:gd name="T61" fmla="*/ 62 h 84"/>
                  <a:gd name="T62" fmla="*/ 54 w 94"/>
                  <a:gd name="T63" fmla="*/ 61 h 84"/>
                  <a:gd name="T64" fmla="*/ 55 w 94"/>
                  <a:gd name="T65" fmla="*/ 59 h 84"/>
                  <a:gd name="T66" fmla="*/ 50 w 94"/>
                  <a:gd name="T67" fmla="*/ 55 h 84"/>
                  <a:gd name="T68" fmla="*/ 57 w 94"/>
                  <a:gd name="T69" fmla="*/ 50 h 84"/>
                  <a:gd name="T70" fmla="*/ 54 w 94"/>
                  <a:gd name="T71" fmla="*/ 41 h 84"/>
                  <a:gd name="T72" fmla="*/ 55 w 94"/>
                  <a:gd name="T73" fmla="*/ 39 h 84"/>
                  <a:gd name="T74" fmla="*/ 85 w 94"/>
                  <a:gd name="T75" fmla="*/ 41 h 84"/>
                  <a:gd name="T76" fmla="*/ 65 w 94"/>
                  <a:gd name="T77" fmla="*/ 73 h 84"/>
                  <a:gd name="T78" fmla="*/ 60 w 94"/>
                  <a:gd name="T79" fmla="*/ 76 h 84"/>
                  <a:gd name="T80" fmla="*/ 72 w 94"/>
                  <a:gd name="T81" fmla="*/ 83 h 84"/>
                  <a:gd name="T82" fmla="*/ 87 w 94"/>
                  <a:gd name="T83" fmla="*/ 57 h 84"/>
                  <a:gd name="T84" fmla="*/ 93 w 94"/>
                  <a:gd name="T85" fmla="*/ 49 h 84"/>
                  <a:gd name="T86" fmla="*/ 93 w 94"/>
                  <a:gd name="T87" fmla="*/ 33 h 84"/>
                  <a:gd name="T88" fmla="*/ 81 w 94"/>
                  <a:gd name="T89" fmla="*/ 32 h 84"/>
                  <a:gd name="T90" fmla="*/ 52 w 94"/>
                  <a:gd name="T91" fmla="*/ 30 h 84"/>
                  <a:gd name="T92" fmla="*/ 37 w 94"/>
                  <a:gd name="T93" fmla="*/ 43 h 84"/>
                  <a:gd name="T94" fmla="*/ 36 w 94"/>
                  <a:gd name="T95" fmla="*/ 45 h 84"/>
                  <a:gd name="T96" fmla="*/ 30 w 94"/>
                  <a:gd name="T97" fmla="*/ 45 h 84"/>
                  <a:gd name="T98" fmla="*/ 30 w 94"/>
                  <a:gd name="T99" fmla="*/ 43 h 84"/>
                  <a:gd name="T100" fmla="*/ 37 w 94"/>
                  <a:gd name="T101" fmla="*/ 4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4" h="84">
                    <a:moveTo>
                      <a:pt x="51" y="1"/>
                    </a:moveTo>
                    <a:cubicBezTo>
                      <a:pt x="54" y="1"/>
                      <a:pt x="54" y="6"/>
                      <a:pt x="57" y="8"/>
                    </a:cubicBezTo>
                    <a:cubicBezTo>
                      <a:pt x="60" y="10"/>
                      <a:pt x="65" y="9"/>
                      <a:pt x="69" y="11"/>
                    </a:cubicBezTo>
                    <a:cubicBezTo>
                      <a:pt x="75" y="13"/>
                      <a:pt x="69" y="16"/>
                      <a:pt x="65" y="15"/>
                    </a:cubicBezTo>
                    <a:cubicBezTo>
                      <a:pt x="62" y="15"/>
                      <a:pt x="55" y="13"/>
                      <a:pt x="52" y="14"/>
                    </a:cubicBezTo>
                    <a:cubicBezTo>
                      <a:pt x="49" y="15"/>
                      <a:pt x="47" y="18"/>
                      <a:pt x="46" y="20"/>
                    </a:cubicBezTo>
                    <a:cubicBezTo>
                      <a:pt x="42" y="24"/>
                      <a:pt x="36" y="32"/>
                      <a:pt x="31" y="34"/>
                    </a:cubicBezTo>
                    <a:cubicBezTo>
                      <a:pt x="30" y="35"/>
                      <a:pt x="23" y="39"/>
                      <a:pt x="21" y="37"/>
                    </a:cubicBezTo>
                    <a:cubicBezTo>
                      <a:pt x="20" y="34"/>
                      <a:pt x="24" y="31"/>
                      <a:pt x="25" y="30"/>
                    </a:cubicBezTo>
                    <a:cubicBezTo>
                      <a:pt x="29" y="26"/>
                      <a:pt x="41" y="21"/>
                      <a:pt x="42" y="15"/>
                    </a:cubicBezTo>
                    <a:cubicBezTo>
                      <a:pt x="43" y="10"/>
                      <a:pt x="32" y="9"/>
                      <a:pt x="32" y="4"/>
                    </a:cubicBezTo>
                    <a:cubicBezTo>
                      <a:pt x="34" y="0"/>
                      <a:pt x="40" y="4"/>
                      <a:pt x="44" y="3"/>
                    </a:cubicBezTo>
                    <a:cubicBezTo>
                      <a:pt x="47" y="3"/>
                      <a:pt x="49" y="2"/>
                      <a:pt x="51" y="1"/>
                    </a:cubicBezTo>
                    <a:close/>
                    <a:moveTo>
                      <a:pt x="12" y="35"/>
                    </a:moveTo>
                    <a:cubicBezTo>
                      <a:pt x="11" y="40"/>
                      <a:pt x="10" y="45"/>
                      <a:pt x="9" y="50"/>
                    </a:cubicBezTo>
                    <a:cubicBezTo>
                      <a:pt x="8" y="51"/>
                      <a:pt x="8" y="55"/>
                      <a:pt x="6" y="54"/>
                    </a:cubicBezTo>
                    <a:cubicBezTo>
                      <a:pt x="3" y="54"/>
                      <a:pt x="0" y="50"/>
                      <a:pt x="1" y="47"/>
                    </a:cubicBezTo>
                    <a:cubicBezTo>
                      <a:pt x="3" y="42"/>
                      <a:pt x="6" y="36"/>
                      <a:pt x="9" y="30"/>
                    </a:cubicBezTo>
                    <a:cubicBezTo>
                      <a:pt x="12" y="26"/>
                      <a:pt x="13" y="27"/>
                      <a:pt x="12" y="35"/>
                    </a:cubicBezTo>
                    <a:close/>
                    <a:moveTo>
                      <a:pt x="52" y="30"/>
                    </a:moveTo>
                    <a:cubicBezTo>
                      <a:pt x="46" y="32"/>
                      <a:pt x="49" y="37"/>
                      <a:pt x="46" y="43"/>
                    </a:cubicBezTo>
                    <a:cubicBezTo>
                      <a:pt x="44" y="47"/>
                      <a:pt x="39" y="49"/>
                      <a:pt x="33" y="51"/>
                    </a:cubicBezTo>
                    <a:cubicBezTo>
                      <a:pt x="32" y="52"/>
                      <a:pt x="32" y="53"/>
                      <a:pt x="34" y="53"/>
                    </a:cubicBezTo>
                    <a:cubicBezTo>
                      <a:pt x="35" y="54"/>
                      <a:pt x="37" y="54"/>
                      <a:pt x="38" y="55"/>
                    </a:cubicBezTo>
                    <a:cubicBezTo>
                      <a:pt x="38" y="60"/>
                      <a:pt x="30" y="56"/>
                      <a:pt x="28" y="60"/>
                    </a:cubicBezTo>
                    <a:cubicBezTo>
                      <a:pt x="28" y="61"/>
                      <a:pt x="27" y="61"/>
                      <a:pt x="27" y="62"/>
                    </a:cubicBezTo>
                    <a:cubicBezTo>
                      <a:pt x="29" y="65"/>
                      <a:pt x="34" y="63"/>
                      <a:pt x="36" y="66"/>
                    </a:cubicBezTo>
                    <a:cubicBezTo>
                      <a:pt x="37" y="68"/>
                      <a:pt x="35" y="73"/>
                      <a:pt x="35" y="76"/>
                    </a:cubicBezTo>
                    <a:cubicBezTo>
                      <a:pt x="36" y="78"/>
                      <a:pt x="37" y="77"/>
                      <a:pt x="39" y="76"/>
                    </a:cubicBezTo>
                    <a:cubicBezTo>
                      <a:pt x="41" y="74"/>
                      <a:pt x="45" y="69"/>
                      <a:pt x="46" y="67"/>
                    </a:cubicBezTo>
                    <a:cubicBezTo>
                      <a:pt x="46" y="65"/>
                      <a:pt x="46" y="63"/>
                      <a:pt x="48" y="62"/>
                    </a:cubicBezTo>
                    <a:cubicBezTo>
                      <a:pt x="49" y="61"/>
                      <a:pt x="52" y="62"/>
                      <a:pt x="54" y="61"/>
                    </a:cubicBezTo>
                    <a:cubicBezTo>
                      <a:pt x="56" y="61"/>
                      <a:pt x="56" y="60"/>
                      <a:pt x="55" y="59"/>
                    </a:cubicBezTo>
                    <a:cubicBezTo>
                      <a:pt x="53" y="58"/>
                      <a:pt x="50" y="56"/>
                      <a:pt x="50" y="55"/>
                    </a:cubicBezTo>
                    <a:cubicBezTo>
                      <a:pt x="51" y="53"/>
                      <a:pt x="56" y="53"/>
                      <a:pt x="57" y="50"/>
                    </a:cubicBezTo>
                    <a:cubicBezTo>
                      <a:pt x="57" y="47"/>
                      <a:pt x="52" y="46"/>
                      <a:pt x="54" y="41"/>
                    </a:cubicBezTo>
                    <a:cubicBezTo>
                      <a:pt x="54" y="40"/>
                      <a:pt x="54" y="39"/>
                      <a:pt x="55" y="39"/>
                    </a:cubicBezTo>
                    <a:cubicBezTo>
                      <a:pt x="60" y="36"/>
                      <a:pt x="83" y="36"/>
                      <a:pt x="85" y="41"/>
                    </a:cubicBezTo>
                    <a:cubicBezTo>
                      <a:pt x="89" y="53"/>
                      <a:pt x="77" y="72"/>
                      <a:pt x="65" y="73"/>
                    </a:cubicBezTo>
                    <a:cubicBezTo>
                      <a:pt x="63" y="73"/>
                      <a:pt x="58" y="73"/>
                      <a:pt x="60" y="76"/>
                    </a:cubicBezTo>
                    <a:cubicBezTo>
                      <a:pt x="61" y="80"/>
                      <a:pt x="69" y="84"/>
                      <a:pt x="72" y="83"/>
                    </a:cubicBezTo>
                    <a:cubicBezTo>
                      <a:pt x="78" y="80"/>
                      <a:pt x="84" y="64"/>
                      <a:pt x="87" y="57"/>
                    </a:cubicBezTo>
                    <a:cubicBezTo>
                      <a:pt x="89" y="54"/>
                      <a:pt x="92" y="52"/>
                      <a:pt x="93" y="49"/>
                    </a:cubicBezTo>
                    <a:cubicBezTo>
                      <a:pt x="94" y="45"/>
                      <a:pt x="94" y="35"/>
                      <a:pt x="93" y="33"/>
                    </a:cubicBezTo>
                    <a:cubicBezTo>
                      <a:pt x="91" y="30"/>
                      <a:pt x="88" y="32"/>
                      <a:pt x="81" y="32"/>
                    </a:cubicBezTo>
                    <a:cubicBezTo>
                      <a:pt x="74" y="31"/>
                      <a:pt x="61" y="30"/>
                      <a:pt x="52" y="30"/>
                    </a:cubicBezTo>
                    <a:close/>
                    <a:moveTo>
                      <a:pt x="37" y="43"/>
                    </a:moveTo>
                    <a:cubicBezTo>
                      <a:pt x="37" y="44"/>
                      <a:pt x="37" y="45"/>
                      <a:pt x="36" y="45"/>
                    </a:cubicBezTo>
                    <a:cubicBezTo>
                      <a:pt x="35" y="46"/>
                      <a:pt x="31" y="46"/>
                      <a:pt x="30" y="45"/>
                    </a:cubicBezTo>
                    <a:cubicBezTo>
                      <a:pt x="29" y="44"/>
                      <a:pt x="29" y="44"/>
                      <a:pt x="30" y="43"/>
                    </a:cubicBezTo>
                    <a:cubicBezTo>
                      <a:pt x="31" y="42"/>
                      <a:pt x="36" y="42"/>
                      <a:pt x="37" y="43"/>
                    </a:cubicBezTo>
                    <a:close/>
                  </a:path>
                </a:pathLst>
              </a:custGeom>
              <a:grpFill/>
              <a:ln>
                <a:noFill/>
              </a:ln>
            </p:spPr>
            <p:txBody>
              <a:bodyPr anchor="ctr"/>
              <a:lstStyle/>
              <a:p>
                <a:pPr algn="ctr"/>
                <a:endParaRPr/>
              </a:p>
            </p:txBody>
          </p:sp>
          <p:sp>
            <p:nvSpPr>
              <p:cNvPr id="196" name="išļidè"/>
              <p:cNvSpPr/>
              <p:nvPr/>
            </p:nvSpPr>
            <p:spPr bwMode="auto">
              <a:xfrm>
                <a:off x="6592692" y="1530243"/>
                <a:ext cx="106209" cy="100899"/>
              </a:xfrm>
              <a:custGeom>
                <a:avLst/>
                <a:gdLst>
                  <a:gd name="T0" fmla="*/ 35 w 76"/>
                  <a:gd name="T1" fmla="*/ 0 h 72"/>
                  <a:gd name="T2" fmla="*/ 38 w 76"/>
                  <a:gd name="T3" fmla="*/ 20 h 72"/>
                  <a:gd name="T4" fmla="*/ 38 w 76"/>
                  <a:gd name="T5" fmla="*/ 26 h 72"/>
                  <a:gd name="T6" fmla="*/ 64 w 76"/>
                  <a:gd name="T7" fmla="*/ 31 h 72"/>
                  <a:gd name="T8" fmla="*/ 61 w 76"/>
                  <a:gd name="T9" fmla="*/ 37 h 72"/>
                  <a:gd name="T10" fmla="*/ 36 w 76"/>
                  <a:gd name="T11" fmla="*/ 35 h 72"/>
                  <a:gd name="T12" fmla="*/ 31 w 76"/>
                  <a:gd name="T13" fmla="*/ 44 h 72"/>
                  <a:gd name="T14" fmla="*/ 19 w 76"/>
                  <a:gd name="T15" fmla="*/ 55 h 72"/>
                  <a:gd name="T16" fmla="*/ 10 w 76"/>
                  <a:gd name="T17" fmla="*/ 56 h 72"/>
                  <a:gd name="T18" fmla="*/ 21 w 76"/>
                  <a:gd name="T19" fmla="*/ 45 h 72"/>
                  <a:gd name="T20" fmla="*/ 24 w 76"/>
                  <a:gd name="T21" fmla="*/ 38 h 72"/>
                  <a:gd name="T22" fmla="*/ 0 w 76"/>
                  <a:gd name="T23" fmla="*/ 34 h 72"/>
                  <a:gd name="T24" fmla="*/ 0 w 76"/>
                  <a:gd name="T25" fmla="*/ 34 h 72"/>
                  <a:gd name="T26" fmla="*/ 7 w 76"/>
                  <a:gd name="T27" fmla="*/ 31 h 72"/>
                  <a:gd name="T28" fmla="*/ 25 w 76"/>
                  <a:gd name="T29" fmla="*/ 30 h 72"/>
                  <a:gd name="T30" fmla="*/ 32 w 76"/>
                  <a:gd name="T31" fmla="*/ 14 h 72"/>
                  <a:gd name="T32" fmla="*/ 35 w 76"/>
                  <a:gd name="T33" fmla="*/ 0 h 72"/>
                  <a:gd name="T34" fmla="*/ 52 w 76"/>
                  <a:gd name="T35" fmla="*/ 49 h 72"/>
                  <a:gd name="T36" fmla="*/ 48 w 76"/>
                  <a:gd name="T37" fmla="*/ 50 h 72"/>
                  <a:gd name="T38" fmla="*/ 51 w 76"/>
                  <a:gd name="T39" fmla="*/ 54 h 72"/>
                  <a:gd name="T40" fmla="*/ 55 w 76"/>
                  <a:gd name="T41" fmla="*/ 57 h 72"/>
                  <a:gd name="T42" fmla="*/ 67 w 76"/>
                  <a:gd name="T43" fmla="*/ 69 h 72"/>
                  <a:gd name="T44" fmla="*/ 74 w 76"/>
                  <a:gd name="T45" fmla="*/ 70 h 72"/>
                  <a:gd name="T46" fmla="*/ 72 w 76"/>
                  <a:gd name="T47" fmla="*/ 61 h 72"/>
                  <a:gd name="T48" fmla="*/ 52 w 76"/>
                  <a:gd name="T49" fmla="*/ 49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6" h="72">
                    <a:moveTo>
                      <a:pt x="35" y="0"/>
                    </a:moveTo>
                    <a:cubicBezTo>
                      <a:pt x="42" y="0"/>
                      <a:pt x="40" y="15"/>
                      <a:pt x="38" y="20"/>
                    </a:cubicBezTo>
                    <a:cubicBezTo>
                      <a:pt x="38" y="22"/>
                      <a:pt x="37" y="25"/>
                      <a:pt x="38" y="26"/>
                    </a:cubicBezTo>
                    <a:cubicBezTo>
                      <a:pt x="40" y="28"/>
                      <a:pt x="61" y="30"/>
                      <a:pt x="64" y="31"/>
                    </a:cubicBezTo>
                    <a:cubicBezTo>
                      <a:pt x="68" y="32"/>
                      <a:pt x="68" y="38"/>
                      <a:pt x="61" y="37"/>
                    </a:cubicBezTo>
                    <a:cubicBezTo>
                      <a:pt x="57" y="36"/>
                      <a:pt x="40" y="34"/>
                      <a:pt x="36" y="35"/>
                    </a:cubicBezTo>
                    <a:cubicBezTo>
                      <a:pt x="33" y="36"/>
                      <a:pt x="32" y="41"/>
                      <a:pt x="31" y="44"/>
                    </a:cubicBezTo>
                    <a:cubicBezTo>
                      <a:pt x="28" y="49"/>
                      <a:pt x="24" y="53"/>
                      <a:pt x="19" y="55"/>
                    </a:cubicBezTo>
                    <a:cubicBezTo>
                      <a:pt x="18" y="56"/>
                      <a:pt x="10" y="59"/>
                      <a:pt x="10" y="56"/>
                    </a:cubicBezTo>
                    <a:cubicBezTo>
                      <a:pt x="10" y="54"/>
                      <a:pt x="18" y="49"/>
                      <a:pt x="21" y="45"/>
                    </a:cubicBezTo>
                    <a:cubicBezTo>
                      <a:pt x="24" y="42"/>
                      <a:pt x="26" y="39"/>
                      <a:pt x="24" y="38"/>
                    </a:cubicBezTo>
                    <a:cubicBezTo>
                      <a:pt x="21" y="33"/>
                      <a:pt x="5" y="39"/>
                      <a:pt x="0" y="34"/>
                    </a:cubicBezTo>
                    <a:cubicBezTo>
                      <a:pt x="0" y="34"/>
                      <a:pt x="0" y="34"/>
                      <a:pt x="0" y="34"/>
                    </a:cubicBezTo>
                    <a:cubicBezTo>
                      <a:pt x="1" y="32"/>
                      <a:pt x="5" y="31"/>
                      <a:pt x="7" y="31"/>
                    </a:cubicBezTo>
                    <a:cubicBezTo>
                      <a:pt x="13" y="32"/>
                      <a:pt x="21" y="33"/>
                      <a:pt x="25" y="30"/>
                    </a:cubicBezTo>
                    <a:cubicBezTo>
                      <a:pt x="29" y="27"/>
                      <a:pt x="32" y="20"/>
                      <a:pt x="32" y="14"/>
                    </a:cubicBezTo>
                    <a:cubicBezTo>
                      <a:pt x="33" y="8"/>
                      <a:pt x="29" y="2"/>
                      <a:pt x="35" y="0"/>
                    </a:cubicBezTo>
                    <a:close/>
                    <a:moveTo>
                      <a:pt x="52" y="49"/>
                    </a:moveTo>
                    <a:cubicBezTo>
                      <a:pt x="50" y="49"/>
                      <a:pt x="48" y="48"/>
                      <a:pt x="48" y="50"/>
                    </a:cubicBezTo>
                    <a:cubicBezTo>
                      <a:pt x="48" y="52"/>
                      <a:pt x="49" y="53"/>
                      <a:pt x="51" y="54"/>
                    </a:cubicBezTo>
                    <a:cubicBezTo>
                      <a:pt x="52" y="55"/>
                      <a:pt x="54" y="56"/>
                      <a:pt x="55" y="57"/>
                    </a:cubicBezTo>
                    <a:cubicBezTo>
                      <a:pt x="58" y="61"/>
                      <a:pt x="63" y="66"/>
                      <a:pt x="67" y="69"/>
                    </a:cubicBezTo>
                    <a:cubicBezTo>
                      <a:pt x="68" y="70"/>
                      <a:pt x="72" y="72"/>
                      <a:pt x="74" y="70"/>
                    </a:cubicBezTo>
                    <a:cubicBezTo>
                      <a:pt x="76" y="67"/>
                      <a:pt x="74" y="63"/>
                      <a:pt x="72" y="61"/>
                    </a:cubicBezTo>
                    <a:cubicBezTo>
                      <a:pt x="69" y="58"/>
                      <a:pt x="59" y="51"/>
                      <a:pt x="52" y="49"/>
                    </a:cubicBezTo>
                    <a:close/>
                  </a:path>
                </a:pathLst>
              </a:custGeom>
              <a:grpFill/>
              <a:ln>
                <a:noFill/>
              </a:ln>
            </p:spPr>
            <p:txBody>
              <a:bodyPr anchor="ctr"/>
              <a:lstStyle/>
              <a:p>
                <a:pPr algn="ctr"/>
                <a:endParaRPr/>
              </a:p>
            </p:txBody>
          </p:sp>
          <p:sp>
            <p:nvSpPr>
              <p:cNvPr id="197" name="îṥ1íḋè"/>
              <p:cNvSpPr/>
              <p:nvPr/>
            </p:nvSpPr>
            <p:spPr bwMode="auto">
              <a:xfrm>
                <a:off x="5830640" y="920868"/>
                <a:ext cx="98244" cy="83641"/>
              </a:xfrm>
              <a:custGeom>
                <a:avLst/>
                <a:gdLst>
                  <a:gd name="T0" fmla="*/ 43 w 70"/>
                  <a:gd name="T1" fmla="*/ 9 h 60"/>
                  <a:gd name="T2" fmla="*/ 45 w 70"/>
                  <a:gd name="T3" fmla="*/ 0 h 60"/>
                  <a:gd name="T4" fmla="*/ 62 w 70"/>
                  <a:gd name="T5" fmla="*/ 9 h 60"/>
                  <a:gd name="T6" fmla="*/ 69 w 70"/>
                  <a:gd name="T7" fmla="*/ 26 h 60"/>
                  <a:gd name="T8" fmla="*/ 66 w 70"/>
                  <a:gd name="T9" fmla="*/ 44 h 60"/>
                  <a:gd name="T10" fmla="*/ 54 w 70"/>
                  <a:gd name="T11" fmla="*/ 55 h 60"/>
                  <a:gd name="T12" fmla="*/ 36 w 70"/>
                  <a:gd name="T13" fmla="*/ 60 h 60"/>
                  <a:gd name="T14" fmla="*/ 18 w 70"/>
                  <a:gd name="T15" fmla="*/ 57 h 60"/>
                  <a:gd name="T16" fmla="*/ 5 w 70"/>
                  <a:gd name="T17" fmla="*/ 46 h 60"/>
                  <a:gd name="T18" fmla="*/ 0 w 70"/>
                  <a:gd name="T19" fmla="*/ 30 h 60"/>
                  <a:gd name="T20" fmla="*/ 4 w 70"/>
                  <a:gd name="T21" fmla="*/ 13 h 60"/>
                  <a:gd name="T22" fmla="*/ 18 w 70"/>
                  <a:gd name="T23" fmla="*/ 3 h 60"/>
                  <a:gd name="T24" fmla="*/ 20 w 70"/>
                  <a:gd name="T25" fmla="*/ 11 h 60"/>
                  <a:gd name="T26" fmla="*/ 10 w 70"/>
                  <a:gd name="T27" fmla="*/ 19 h 60"/>
                  <a:gd name="T28" fmla="*/ 8 w 70"/>
                  <a:gd name="T29" fmla="*/ 30 h 60"/>
                  <a:gd name="T30" fmla="*/ 12 w 70"/>
                  <a:gd name="T31" fmla="*/ 43 h 60"/>
                  <a:gd name="T32" fmla="*/ 23 w 70"/>
                  <a:gd name="T33" fmla="*/ 49 h 60"/>
                  <a:gd name="T34" fmla="*/ 36 w 70"/>
                  <a:gd name="T35" fmla="*/ 51 h 60"/>
                  <a:gd name="T36" fmla="*/ 50 w 70"/>
                  <a:gd name="T37" fmla="*/ 47 h 60"/>
                  <a:gd name="T38" fmla="*/ 59 w 70"/>
                  <a:gd name="T39" fmla="*/ 39 h 60"/>
                  <a:gd name="T40" fmla="*/ 62 w 70"/>
                  <a:gd name="T41" fmla="*/ 27 h 60"/>
                  <a:gd name="T42" fmla="*/ 56 w 70"/>
                  <a:gd name="T43" fmla="*/ 15 h 60"/>
                  <a:gd name="T44" fmla="*/ 43 w 70"/>
                  <a:gd name="T45" fmla="*/ 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60">
                    <a:moveTo>
                      <a:pt x="43" y="9"/>
                    </a:moveTo>
                    <a:cubicBezTo>
                      <a:pt x="45" y="0"/>
                      <a:pt x="45" y="0"/>
                      <a:pt x="45" y="0"/>
                    </a:cubicBezTo>
                    <a:cubicBezTo>
                      <a:pt x="52" y="1"/>
                      <a:pt x="58" y="4"/>
                      <a:pt x="62" y="9"/>
                    </a:cubicBezTo>
                    <a:cubicBezTo>
                      <a:pt x="66" y="13"/>
                      <a:pt x="69" y="19"/>
                      <a:pt x="69" y="26"/>
                    </a:cubicBezTo>
                    <a:cubicBezTo>
                      <a:pt x="70" y="33"/>
                      <a:pt x="69" y="39"/>
                      <a:pt x="66" y="44"/>
                    </a:cubicBezTo>
                    <a:cubicBezTo>
                      <a:pt x="63" y="48"/>
                      <a:pt x="59" y="52"/>
                      <a:pt x="54" y="55"/>
                    </a:cubicBezTo>
                    <a:cubicBezTo>
                      <a:pt x="49" y="58"/>
                      <a:pt x="43" y="59"/>
                      <a:pt x="36" y="60"/>
                    </a:cubicBezTo>
                    <a:cubicBezTo>
                      <a:pt x="29" y="60"/>
                      <a:pt x="23" y="59"/>
                      <a:pt x="18" y="57"/>
                    </a:cubicBezTo>
                    <a:cubicBezTo>
                      <a:pt x="12" y="55"/>
                      <a:pt x="8" y="51"/>
                      <a:pt x="5" y="46"/>
                    </a:cubicBezTo>
                    <a:cubicBezTo>
                      <a:pt x="2" y="42"/>
                      <a:pt x="1" y="36"/>
                      <a:pt x="0" y="30"/>
                    </a:cubicBezTo>
                    <a:cubicBezTo>
                      <a:pt x="0" y="24"/>
                      <a:pt x="1" y="18"/>
                      <a:pt x="4" y="13"/>
                    </a:cubicBezTo>
                    <a:cubicBezTo>
                      <a:pt x="7" y="8"/>
                      <a:pt x="12" y="5"/>
                      <a:pt x="18" y="3"/>
                    </a:cubicBezTo>
                    <a:cubicBezTo>
                      <a:pt x="20" y="11"/>
                      <a:pt x="20" y="11"/>
                      <a:pt x="20" y="11"/>
                    </a:cubicBezTo>
                    <a:cubicBezTo>
                      <a:pt x="16" y="13"/>
                      <a:pt x="12" y="16"/>
                      <a:pt x="10" y="19"/>
                    </a:cubicBezTo>
                    <a:cubicBezTo>
                      <a:pt x="8" y="22"/>
                      <a:pt x="7" y="26"/>
                      <a:pt x="8" y="30"/>
                    </a:cubicBezTo>
                    <a:cubicBezTo>
                      <a:pt x="8" y="35"/>
                      <a:pt x="10" y="39"/>
                      <a:pt x="12" y="43"/>
                    </a:cubicBezTo>
                    <a:cubicBezTo>
                      <a:pt x="15" y="46"/>
                      <a:pt x="18" y="48"/>
                      <a:pt x="23" y="49"/>
                    </a:cubicBezTo>
                    <a:cubicBezTo>
                      <a:pt x="27" y="50"/>
                      <a:pt x="31" y="51"/>
                      <a:pt x="36" y="51"/>
                    </a:cubicBezTo>
                    <a:cubicBezTo>
                      <a:pt x="41" y="50"/>
                      <a:pt x="46" y="49"/>
                      <a:pt x="50" y="47"/>
                    </a:cubicBezTo>
                    <a:cubicBezTo>
                      <a:pt x="54" y="45"/>
                      <a:pt x="57" y="42"/>
                      <a:pt x="59" y="39"/>
                    </a:cubicBezTo>
                    <a:cubicBezTo>
                      <a:pt x="61" y="35"/>
                      <a:pt x="62" y="31"/>
                      <a:pt x="62" y="27"/>
                    </a:cubicBezTo>
                    <a:cubicBezTo>
                      <a:pt x="61" y="22"/>
                      <a:pt x="60" y="18"/>
                      <a:pt x="56" y="15"/>
                    </a:cubicBezTo>
                    <a:cubicBezTo>
                      <a:pt x="53" y="12"/>
                      <a:pt x="49" y="10"/>
                      <a:pt x="43" y="9"/>
                    </a:cubicBezTo>
                    <a:close/>
                  </a:path>
                </a:pathLst>
              </a:custGeom>
              <a:grpFill/>
              <a:ln>
                <a:noFill/>
              </a:ln>
            </p:spPr>
            <p:txBody>
              <a:bodyPr anchor="ctr"/>
              <a:lstStyle/>
              <a:p>
                <a:pPr algn="ctr"/>
                <a:endParaRPr/>
              </a:p>
            </p:txBody>
          </p:sp>
          <p:sp>
            <p:nvSpPr>
              <p:cNvPr id="198" name="îṥļíďè"/>
              <p:cNvSpPr/>
              <p:nvPr/>
            </p:nvSpPr>
            <p:spPr bwMode="auto">
              <a:xfrm>
                <a:off x="5827985" y="819969"/>
                <a:ext cx="99572" cy="75673"/>
              </a:xfrm>
              <a:custGeom>
                <a:avLst/>
                <a:gdLst>
                  <a:gd name="T0" fmla="*/ 70 w 75"/>
                  <a:gd name="T1" fmla="*/ 57 h 57"/>
                  <a:gd name="T2" fmla="*/ 0 w 75"/>
                  <a:gd name="T3" fmla="*/ 51 h 57"/>
                  <a:gd name="T4" fmla="*/ 5 w 75"/>
                  <a:gd name="T5" fmla="*/ 0 h 57"/>
                  <a:gd name="T6" fmla="*/ 13 w 75"/>
                  <a:gd name="T7" fmla="*/ 0 h 57"/>
                  <a:gd name="T8" fmla="*/ 9 w 75"/>
                  <a:gd name="T9" fmla="*/ 42 h 57"/>
                  <a:gd name="T10" fmla="*/ 31 w 75"/>
                  <a:gd name="T11" fmla="*/ 43 h 57"/>
                  <a:gd name="T12" fmla="*/ 34 w 75"/>
                  <a:gd name="T13" fmla="*/ 6 h 57"/>
                  <a:gd name="T14" fmla="*/ 42 w 75"/>
                  <a:gd name="T15" fmla="*/ 6 h 57"/>
                  <a:gd name="T16" fmla="*/ 39 w 75"/>
                  <a:gd name="T17" fmla="*/ 44 h 57"/>
                  <a:gd name="T18" fmla="*/ 62 w 75"/>
                  <a:gd name="T19" fmla="*/ 47 h 57"/>
                  <a:gd name="T20" fmla="*/ 66 w 75"/>
                  <a:gd name="T21" fmla="*/ 3 h 57"/>
                  <a:gd name="T22" fmla="*/ 75 w 75"/>
                  <a:gd name="T23" fmla="*/ 5 h 57"/>
                  <a:gd name="T24" fmla="*/ 70 w 75"/>
                  <a:gd name="T25"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5" h="57">
                    <a:moveTo>
                      <a:pt x="70" y="57"/>
                    </a:moveTo>
                    <a:lnTo>
                      <a:pt x="0" y="51"/>
                    </a:lnTo>
                    <a:lnTo>
                      <a:pt x="5" y="0"/>
                    </a:lnTo>
                    <a:lnTo>
                      <a:pt x="13" y="0"/>
                    </a:lnTo>
                    <a:lnTo>
                      <a:pt x="9" y="42"/>
                    </a:lnTo>
                    <a:lnTo>
                      <a:pt x="31" y="43"/>
                    </a:lnTo>
                    <a:lnTo>
                      <a:pt x="34" y="6"/>
                    </a:lnTo>
                    <a:lnTo>
                      <a:pt x="42" y="6"/>
                    </a:lnTo>
                    <a:lnTo>
                      <a:pt x="39" y="44"/>
                    </a:lnTo>
                    <a:lnTo>
                      <a:pt x="62" y="47"/>
                    </a:lnTo>
                    <a:lnTo>
                      <a:pt x="66" y="3"/>
                    </a:lnTo>
                    <a:lnTo>
                      <a:pt x="75" y="5"/>
                    </a:lnTo>
                    <a:lnTo>
                      <a:pt x="70" y="57"/>
                    </a:lnTo>
                    <a:close/>
                  </a:path>
                </a:pathLst>
              </a:custGeom>
              <a:grpFill/>
              <a:ln>
                <a:noFill/>
              </a:ln>
            </p:spPr>
            <p:txBody>
              <a:bodyPr anchor="ctr"/>
              <a:lstStyle/>
              <a:p>
                <a:pPr algn="ctr"/>
                <a:endParaRPr/>
              </a:p>
            </p:txBody>
          </p:sp>
          <p:sp>
            <p:nvSpPr>
              <p:cNvPr id="199" name="iŝlíďê"/>
              <p:cNvSpPr/>
              <p:nvPr/>
            </p:nvSpPr>
            <p:spPr bwMode="auto">
              <a:xfrm>
                <a:off x="5838606" y="707121"/>
                <a:ext cx="106209" cy="95588"/>
              </a:xfrm>
              <a:custGeom>
                <a:avLst/>
                <a:gdLst>
                  <a:gd name="T0" fmla="*/ 67 w 80"/>
                  <a:gd name="T1" fmla="*/ 72 h 72"/>
                  <a:gd name="T2" fmla="*/ 0 w 80"/>
                  <a:gd name="T3" fmla="*/ 55 h 72"/>
                  <a:gd name="T4" fmla="*/ 2 w 80"/>
                  <a:gd name="T5" fmla="*/ 45 h 72"/>
                  <a:gd name="T6" fmla="*/ 64 w 80"/>
                  <a:gd name="T7" fmla="*/ 22 h 72"/>
                  <a:gd name="T8" fmla="*/ 10 w 80"/>
                  <a:gd name="T9" fmla="*/ 10 h 72"/>
                  <a:gd name="T10" fmla="*/ 12 w 80"/>
                  <a:gd name="T11" fmla="*/ 0 h 72"/>
                  <a:gd name="T12" fmla="*/ 80 w 80"/>
                  <a:gd name="T13" fmla="*/ 18 h 72"/>
                  <a:gd name="T14" fmla="*/ 78 w 80"/>
                  <a:gd name="T15" fmla="*/ 27 h 72"/>
                  <a:gd name="T16" fmla="*/ 15 w 80"/>
                  <a:gd name="T17" fmla="*/ 50 h 72"/>
                  <a:gd name="T18" fmla="*/ 70 w 80"/>
                  <a:gd name="T19" fmla="*/ 62 h 72"/>
                  <a:gd name="T20" fmla="*/ 67 w 80"/>
                  <a:gd name="T2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72">
                    <a:moveTo>
                      <a:pt x="67" y="72"/>
                    </a:moveTo>
                    <a:lnTo>
                      <a:pt x="0" y="55"/>
                    </a:lnTo>
                    <a:lnTo>
                      <a:pt x="2" y="45"/>
                    </a:lnTo>
                    <a:lnTo>
                      <a:pt x="64" y="22"/>
                    </a:lnTo>
                    <a:lnTo>
                      <a:pt x="10" y="10"/>
                    </a:lnTo>
                    <a:lnTo>
                      <a:pt x="12" y="0"/>
                    </a:lnTo>
                    <a:lnTo>
                      <a:pt x="80" y="18"/>
                    </a:lnTo>
                    <a:lnTo>
                      <a:pt x="78" y="27"/>
                    </a:lnTo>
                    <a:lnTo>
                      <a:pt x="15" y="50"/>
                    </a:lnTo>
                    <a:lnTo>
                      <a:pt x="70" y="62"/>
                    </a:lnTo>
                    <a:lnTo>
                      <a:pt x="67" y="72"/>
                    </a:lnTo>
                    <a:close/>
                  </a:path>
                </a:pathLst>
              </a:custGeom>
              <a:grpFill/>
              <a:ln>
                <a:noFill/>
              </a:ln>
            </p:spPr>
            <p:txBody>
              <a:bodyPr anchor="ctr"/>
              <a:lstStyle/>
              <a:p>
                <a:pPr algn="ctr"/>
                <a:endParaRPr/>
              </a:p>
            </p:txBody>
          </p:sp>
          <p:sp>
            <p:nvSpPr>
              <p:cNvPr id="200" name="î$ḷîďe"/>
              <p:cNvSpPr/>
              <p:nvPr/>
            </p:nvSpPr>
            <p:spPr bwMode="auto">
              <a:xfrm>
                <a:off x="5862502" y="606223"/>
                <a:ext cx="102228" cy="74347"/>
              </a:xfrm>
              <a:custGeom>
                <a:avLst/>
                <a:gdLst>
                  <a:gd name="T0" fmla="*/ 74 w 77"/>
                  <a:gd name="T1" fmla="*/ 56 h 56"/>
                  <a:gd name="T2" fmla="*/ 16 w 77"/>
                  <a:gd name="T3" fmla="*/ 33 h 56"/>
                  <a:gd name="T4" fmla="*/ 8 w 77"/>
                  <a:gd name="T5" fmla="*/ 54 h 56"/>
                  <a:gd name="T6" fmla="*/ 0 w 77"/>
                  <a:gd name="T7" fmla="*/ 51 h 56"/>
                  <a:gd name="T8" fmla="*/ 20 w 77"/>
                  <a:gd name="T9" fmla="*/ 0 h 56"/>
                  <a:gd name="T10" fmla="*/ 28 w 77"/>
                  <a:gd name="T11" fmla="*/ 3 h 56"/>
                  <a:gd name="T12" fmla="*/ 19 w 77"/>
                  <a:gd name="T13" fmla="*/ 25 h 56"/>
                  <a:gd name="T14" fmla="*/ 77 w 77"/>
                  <a:gd name="T15" fmla="*/ 48 h 56"/>
                  <a:gd name="T16" fmla="*/ 74 w 77"/>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7" h="56">
                    <a:moveTo>
                      <a:pt x="74" y="56"/>
                    </a:moveTo>
                    <a:lnTo>
                      <a:pt x="16" y="33"/>
                    </a:lnTo>
                    <a:lnTo>
                      <a:pt x="8" y="54"/>
                    </a:lnTo>
                    <a:lnTo>
                      <a:pt x="0" y="51"/>
                    </a:lnTo>
                    <a:lnTo>
                      <a:pt x="20" y="0"/>
                    </a:lnTo>
                    <a:lnTo>
                      <a:pt x="28" y="3"/>
                    </a:lnTo>
                    <a:lnTo>
                      <a:pt x="19" y="25"/>
                    </a:lnTo>
                    <a:lnTo>
                      <a:pt x="77" y="48"/>
                    </a:lnTo>
                    <a:lnTo>
                      <a:pt x="74" y="56"/>
                    </a:lnTo>
                    <a:close/>
                  </a:path>
                </a:pathLst>
              </a:custGeom>
              <a:grpFill/>
              <a:ln>
                <a:noFill/>
              </a:ln>
            </p:spPr>
            <p:txBody>
              <a:bodyPr anchor="ctr"/>
              <a:lstStyle/>
              <a:p>
                <a:pPr algn="ctr"/>
                <a:endParaRPr/>
              </a:p>
            </p:txBody>
          </p:sp>
          <p:sp>
            <p:nvSpPr>
              <p:cNvPr id="201" name="íšḷïḋè"/>
              <p:cNvSpPr/>
              <p:nvPr/>
            </p:nvSpPr>
            <p:spPr bwMode="auto">
              <a:xfrm>
                <a:off x="5902332" y="518602"/>
                <a:ext cx="122140" cy="102227"/>
              </a:xfrm>
              <a:custGeom>
                <a:avLst/>
                <a:gdLst>
                  <a:gd name="T0" fmla="*/ 58 w 88"/>
                  <a:gd name="T1" fmla="*/ 73 h 73"/>
                  <a:gd name="T2" fmla="*/ 0 w 88"/>
                  <a:gd name="T3" fmla="*/ 40 h 73"/>
                  <a:gd name="T4" fmla="*/ 15 w 88"/>
                  <a:gd name="T5" fmla="*/ 14 h 73"/>
                  <a:gd name="T6" fmla="*/ 23 w 88"/>
                  <a:gd name="T7" fmla="*/ 3 h 73"/>
                  <a:gd name="T8" fmla="*/ 33 w 88"/>
                  <a:gd name="T9" fmla="*/ 0 h 73"/>
                  <a:gd name="T10" fmla="*/ 43 w 88"/>
                  <a:gd name="T11" fmla="*/ 3 h 73"/>
                  <a:gd name="T12" fmla="*/ 51 w 88"/>
                  <a:gd name="T13" fmla="*/ 13 h 73"/>
                  <a:gd name="T14" fmla="*/ 49 w 88"/>
                  <a:gd name="T15" fmla="*/ 28 h 73"/>
                  <a:gd name="T16" fmla="*/ 55 w 88"/>
                  <a:gd name="T17" fmla="*/ 25 h 73"/>
                  <a:gd name="T18" fmla="*/ 66 w 88"/>
                  <a:gd name="T19" fmla="*/ 23 h 73"/>
                  <a:gd name="T20" fmla="*/ 88 w 88"/>
                  <a:gd name="T21" fmla="*/ 22 h 73"/>
                  <a:gd name="T22" fmla="*/ 82 w 88"/>
                  <a:gd name="T23" fmla="*/ 32 h 73"/>
                  <a:gd name="T24" fmla="*/ 66 w 88"/>
                  <a:gd name="T25" fmla="*/ 33 h 73"/>
                  <a:gd name="T26" fmla="*/ 54 w 88"/>
                  <a:gd name="T27" fmla="*/ 33 h 73"/>
                  <a:gd name="T28" fmla="*/ 48 w 88"/>
                  <a:gd name="T29" fmla="*/ 35 h 73"/>
                  <a:gd name="T30" fmla="*/ 45 w 88"/>
                  <a:gd name="T31" fmla="*/ 38 h 73"/>
                  <a:gd name="T32" fmla="*/ 42 w 88"/>
                  <a:gd name="T33" fmla="*/ 42 h 73"/>
                  <a:gd name="T34" fmla="*/ 37 w 88"/>
                  <a:gd name="T35" fmla="*/ 51 h 73"/>
                  <a:gd name="T36" fmla="*/ 63 w 88"/>
                  <a:gd name="T37" fmla="*/ 66 h 73"/>
                  <a:gd name="T38" fmla="*/ 58 w 88"/>
                  <a:gd name="T39" fmla="*/ 73 h 73"/>
                  <a:gd name="T40" fmla="*/ 30 w 88"/>
                  <a:gd name="T41" fmla="*/ 47 h 73"/>
                  <a:gd name="T42" fmla="*/ 40 w 88"/>
                  <a:gd name="T43" fmla="*/ 30 h 73"/>
                  <a:gd name="T44" fmla="*/ 43 w 88"/>
                  <a:gd name="T45" fmla="*/ 22 h 73"/>
                  <a:gd name="T46" fmla="*/ 43 w 88"/>
                  <a:gd name="T47" fmla="*/ 15 h 73"/>
                  <a:gd name="T48" fmla="*/ 38 w 88"/>
                  <a:gd name="T49" fmla="*/ 11 h 73"/>
                  <a:gd name="T50" fmla="*/ 30 w 88"/>
                  <a:gd name="T51" fmla="*/ 10 h 73"/>
                  <a:gd name="T52" fmla="*/ 22 w 88"/>
                  <a:gd name="T53" fmla="*/ 17 h 73"/>
                  <a:gd name="T54" fmla="*/ 11 w 88"/>
                  <a:gd name="T55" fmla="*/ 36 h 73"/>
                  <a:gd name="T56" fmla="*/ 30 w 88"/>
                  <a:gd name="T57" fmla="*/ 47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8" h="73">
                    <a:moveTo>
                      <a:pt x="58" y="73"/>
                    </a:moveTo>
                    <a:cubicBezTo>
                      <a:pt x="0" y="40"/>
                      <a:pt x="0" y="40"/>
                      <a:pt x="0" y="40"/>
                    </a:cubicBezTo>
                    <a:cubicBezTo>
                      <a:pt x="15" y="14"/>
                      <a:pt x="15" y="14"/>
                      <a:pt x="15" y="14"/>
                    </a:cubicBezTo>
                    <a:cubicBezTo>
                      <a:pt x="18" y="9"/>
                      <a:pt x="21" y="5"/>
                      <a:pt x="23" y="3"/>
                    </a:cubicBezTo>
                    <a:cubicBezTo>
                      <a:pt x="26" y="1"/>
                      <a:pt x="29" y="0"/>
                      <a:pt x="33" y="0"/>
                    </a:cubicBezTo>
                    <a:cubicBezTo>
                      <a:pt x="36" y="0"/>
                      <a:pt x="40" y="1"/>
                      <a:pt x="43" y="3"/>
                    </a:cubicBezTo>
                    <a:cubicBezTo>
                      <a:pt x="47" y="5"/>
                      <a:pt x="50" y="8"/>
                      <a:pt x="51" y="13"/>
                    </a:cubicBezTo>
                    <a:cubicBezTo>
                      <a:pt x="52" y="17"/>
                      <a:pt x="52" y="22"/>
                      <a:pt x="49" y="28"/>
                    </a:cubicBezTo>
                    <a:cubicBezTo>
                      <a:pt x="51" y="27"/>
                      <a:pt x="53" y="26"/>
                      <a:pt x="55" y="25"/>
                    </a:cubicBezTo>
                    <a:cubicBezTo>
                      <a:pt x="58" y="24"/>
                      <a:pt x="62" y="23"/>
                      <a:pt x="66" y="23"/>
                    </a:cubicBezTo>
                    <a:cubicBezTo>
                      <a:pt x="88" y="22"/>
                      <a:pt x="88" y="22"/>
                      <a:pt x="88" y="22"/>
                    </a:cubicBezTo>
                    <a:cubicBezTo>
                      <a:pt x="82" y="32"/>
                      <a:pt x="82" y="32"/>
                      <a:pt x="82" y="32"/>
                    </a:cubicBezTo>
                    <a:cubicBezTo>
                      <a:pt x="66" y="33"/>
                      <a:pt x="66" y="33"/>
                      <a:pt x="66" y="33"/>
                    </a:cubicBezTo>
                    <a:cubicBezTo>
                      <a:pt x="61" y="33"/>
                      <a:pt x="57" y="33"/>
                      <a:pt x="54" y="33"/>
                    </a:cubicBezTo>
                    <a:cubicBezTo>
                      <a:pt x="52" y="34"/>
                      <a:pt x="50" y="34"/>
                      <a:pt x="48" y="35"/>
                    </a:cubicBezTo>
                    <a:cubicBezTo>
                      <a:pt x="47" y="36"/>
                      <a:pt x="46" y="37"/>
                      <a:pt x="45" y="38"/>
                    </a:cubicBezTo>
                    <a:cubicBezTo>
                      <a:pt x="44" y="38"/>
                      <a:pt x="43" y="40"/>
                      <a:pt x="42" y="42"/>
                    </a:cubicBezTo>
                    <a:cubicBezTo>
                      <a:pt x="37" y="51"/>
                      <a:pt x="37" y="51"/>
                      <a:pt x="37" y="51"/>
                    </a:cubicBezTo>
                    <a:cubicBezTo>
                      <a:pt x="63" y="66"/>
                      <a:pt x="63" y="66"/>
                      <a:pt x="63" y="66"/>
                    </a:cubicBezTo>
                    <a:cubicBezTo>
                      <a:pt x="58" y="73"/>
                      <a:pt x="58" y="73"/>
                      <a:pt x="58" y="73"/>
                    </a:cubicBezTo>
                    <a:close/>
                    <a:moveTo>
                      <a:pt x="30" y="47"/>
                    </a:moveTo>
                    <a:cubicBezTo>
                      <a:pt x="40" y="30"/>
                      <a:pt x="40" y="30"/>
                      <a:pt x="40" y="30"/>
                    </a:cubicBezTo>
                    <a:cubicBezTo>
                      <a:pt x="42" y="27"/>
                      <a:pt x="43" y="24"/>
                      <a:pt x="43" y="22"/>
                    </a:cubicBezTo>
                    <a:cubicBezTo>
                      <a:pt x="44" y="19"/>
                      <a:pt x="44" y="17"/>
                      <a:pt x="43" y="15"/>
                    </a:cubicBezTo>
                    <a:cubicBezTo>
                      <a:pt x="42" y="13"/>
                      <a:pt x="40" y="12"/>
                      <a:pt x="38" y="11"/>
                    </a:cubicBezTo>
                    <a:cubicBezTo>
                      <a:pt x="35" y="9"/>
                      <a:pt x="33" y="9"/>
                      <a:pt x="30" y="10"/>
                    </a:cubicBezTo>
                    <a:cubicBezTo>
                      <a:pt x="27" y="11"/>
                      <a:pt x="24" y="13"/>
                      <a:pt x="22" y="17"/>
                    </a:cubicBezTo>
                    <a:cubicBezTo>
                      <a:pt x="11" y="36"/>
                      <a:pt x="11" y="36"/>
                      <a:pt x="11" y="36"/>
                    </a:cubicBezTo>
                    <a:lnTo>
                      <a:pt x="30" y="47"/>
                    </a:lnTo>
                    <a:close/>
                  </a:path>
                </a:pathLst>
              </a:custGeom>
              <a:grpFill/>
              <a:ln>
                <a:noFill/>
              </a:ln>
            </p:spPr>
            <p:txBody>
              <a:bodyPr anchor="ctr"/>
              <a:lstStyle/>
              <a:p>
                <a:pPr algn="ctr"/>
                <a:endParaRPr/>
              </a:p>
            </p:txBody>
          </p:sp>
          <p:sp>
            <p:nvSpPr>
              <p:cNvPr id="202" name="ïSľiḋè"/>
              <p:cNvSpPr/>
              <p:nvPr/>
            </p:nvSpPr>
            <p:spPr bwMode="auto">
              <a:xfrm>
                <a:off x="5978006" y="445582"/>
                <a:ext cx="103554" cy="95588"/>
              </a:xfrm>
              <a:custGeom>
                <a:avLst/>
                <a:gdLst>
                  <a:gd name="T0" fmla="*/ 36 w 75"/>
                  <a:gd name="T1" fmla="*/ 69 h 69"/>
                  <a:gd name="T2" fmla="*/ 0 w 75"/>
                  <a:gd name="T3" fmla="*/ 7 h 69"/>
                  <a:gd name="T4" fmla="*/ 6 w 75"/>
                  <a:gd name="T5" fmla="*/ 0 h 69"/>
                  <a:gd name="T6" fmla="*/ 75 w 75"/>
                  <a:gd name="T7" fmla="*/ 20 h 69"/>
                  <a:gd name="T8" fmla="*/ 69 w 75"/>
                  <a:gd name="T9" fmla="*/ 28 h 69"/>
                  <a:gd name="T10" fmla="*/ 48 w 75"/>
                  <a:gd name="T11" fmla="*/ 22 h 69"/>
                  <a:gd name="T12" fmla="*/ 31 w 75"/>
                  <a:gd name="T13" fmla="*/ 43 h 69"/>
                  <a:gd name="T14" fmla="*/ 42 w 75"/>
                  <a:gd name="T15" fmla="*/ 62 h 69"/>
                  <a:gd name="T16" fmla="*/ 36 w 75"/>
                  <a:gd name="T17" fmla="*/ 69 h 69"/>
                  <a:gd name="T18" fmla="*/ 27 w 75"/>
                  <a:gd name="T19" fmla="*/ 37 h 69"/>
                  <a:gd name="T20" fmla="*/ 41 w 75"/>
                  <a:gd name="T21" fmla="*/ 19 h 69"/>
                  <a:gd name="T22" fmla="*/ 22 w 75"/>
                  <a:gd name="T23" fmla="*/ 13 h 69"/>
                  <a:gd name="T24" fmla="*/ 8 w 75"/>
                  <a:gd name="T25" fmla="*/ 8 h 69"/>
                  <a:gd name="T26" fmla="*/ 16 w 75"/>
                  <a:gd name="T27" fmla="*/ 19 h 69"/>
                  <a:gd name="T28" fmla="*/ 27 w 75"/>
                  <a:gd name="T29" fmla="*/ 3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5" h="69">
                    <a:moveTo>
                      <a:pt x="36" y="69"/>
                    </a:moveTo>
                    <a:cubicBezTo>
                      <a:pt x="0" y="7"/>
                      <a:pt x="0" y="7"/>
                      <a:pt x="0" y="7"/>
                    </a:cubicBezTo>
                    <a:cubicBezTo>
                      <a:pt x="6" y="0"/>
                      <a:pt x="6" y="0"/>
                      <a:pt x="6" y="0"/>
                    </a:cubicBezTo>
                    <a:cubicBezTo>
                      <a:pt x="75" y="20"/>
                      <a:pt x="75" y="20"/>
                      <a:pt x="75" y="20"/>
                    </a:cubicBezTo>
                    <a:cubicBezTo>
                      <a:pt x="69" y="28"/>
                      <a:pt x="69" y="28"/>
                      <a:pt x="69" y="28"/>
                    </a:cubicBezTo>
                    <a:cubicBezTo>
                      <a:pt x="48" y="22"/>
                      <a:pt x="48" y="22"/>
                      <a:pt x="48" y="22"/>
                    </a:cubicBezTo>
                    <a:cubicBezTo>
                      <a:pt x="31" y="43"/>
                      <a:pt x="31" y="43"/>
                      <a:pt x="31" y="43"/>
                    </a:cubicBezTo>
                    <a:cubicBezTo>
                      <a:pt x="42" y="62"/>
                      <a:pt x="42" y="62"/>
                      <a:pt x="42" y="62"/>
                    </a:cubicBezTo>
                    <a:cubicBezTo>
                      <a:pt x="36" y="69"/>
                      <a:pt x="36" y="69"/>
                      <a:pt x="36" y="69"/>
                    </a:cubicBezTo>
                    <a:close/>
                    <a:moveTo>
                      <a:pt x="27" y="37"/>
                    </a:moveTo>
                    <a:cubicBezTo>
                      <a:pt x="41" y="19"/>
                      <a:pt x="41" y="19"/>
                      <a:pt x="41" y="19"/>
                    </a:cubicBezTo>
                    <a:cubicBezTo>
                      <a:pt x="22" y="13"/>
                      <a:pt x="22" y="13"/>
                      <a:pt x="22" y="13"/>
                    </a:cubicBezTo>
                    <a:cubicBezTo>
                      <a:pt x="16" y="11"/>
                      <a:pt x="12" y="9"/>
                      <a:pt x="8" y="8"/>
                    </a:cubicBezTo>
                    <a:cubicBezTo>
                      <a:pt x="11" y="11"/>
                      <a:pt x="14" y="15"/>
                      <a:pt x="16" y="19"/>
                    </a:cubicBezTo>
                    <a:lnTo>
                      <a:pt x="27" y="37"/>
                    </a:lnTo>
                    <a:close/>
                  </a:path>
                </a:pathLst>
              </a:custGeom>
              <a:grpFill/>
              <a:ln>
                <a:noFill/>
              </a:ln>
            </p:spPr>
            <p:txBody>
              <a:bodyPr anchor="ctr"/>
              <a:lstStyle/>
              <a:p>
                <a:pPr algn="ctr"/>
                <a:endParaRPr/>
              </a:p>
            </p:txBody>
          </p:sp>
          <p:sp>
            <p:nvSpPr>
              <p:cNvPr id="203" name="îṥliḓè"/>
              <p:cNvSpPr/>
              <p:nvPr/>
            </p:nvSpPr>
            <p:spPr bwMode="auto">
              <a:xfrm>
                <a:off x="6029783" y="383184"/>
                <a:ext cx="106209" cy="77002"/>
              </a:xfrm>
              <a:custGeom>
                <a:avLst/>
                <a:gdLst>
                  <a:gd name="T0" fmla="*/ 48 w 80"/>
                  <a:gd name="T1" fmla="*/ 58 h 58"/>
                  <a:gd name="T2" fmla="*/ 0 w 80"/>
                  <a:gd name="T3" fmla="*/ 7 h 58"/>
                  <a:gd name="T4" fmla="*/ 7 w 80"/>
                  <a:gd name="T5" fmla="*/ 0 h 58"/>
                  <a:gd name="T6" fmla="*/ 49 w 80"/>
                  <a:gd name="T7" fmla="*/ 46 h 58"/>
                  <a:gd name="T8" fmla="*/ 74 w 80"/>
                  <a:gd name="T9" fmla="*/ 23 h 58"/>
                  <a:gd name="T10" fmla="*/ 80 w 80"/>
                  <a:gd name="T11" fmla="*/ 29 h 58"/>
                  <a:gd name="T12" fmla="*/ 48 w 8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80" h="58">
                    <a:moveTo>
                      <a:pt x="48" y="58"/>
                    </a:moveTo>
                    <a:lnTo>
                      <a:pt x="0" y="7"/>
                    </a:lnTo>
                    <a:lnTo>
                      <a:pt x="7" y="0"/>
                    </a:lnTo>
                    <a:lnTo>
                      <a:pt x="49" y="46"/>
                    </a:lnTo>
                    <a:lnTo>
                      <a:pt x="74" y="23"/>
                    </a:lnTo>
                    <a:lnTo>
                      <a:pt x="80" y="29"/>
                    </a:lnTo>
                    <a:lnTo>
                      <a:pt x="48" y="58"/>
                    </a:lnTo>
                    <a:close/>
                  </a:path>
                </a:pathLst>
              </a:custGeom>
              <a:grpFill/>
              <a:ln>
                <a:noFill/>
              </a:ln>
            </p:spPr>
            <p:txBody>
              <a:bodyPr anchor="ctr"/>
              <a:lstStyle/>
              <a:p>
                <a:pPr algn="ctr"/>
                <a:endParaRPr/>
              </a:p>
            </p:txBody>
          </p:sp>
          <p:sp>
            <p:nvSpPr>
              <p:cNvPr id="204" name="íšļîďe"/>
              <p:cNvSpPr/>
              <p:nvPr/>
            </p:nvSpPr>
            <p:spPr bwMode="auto">
              <a:xfrm>
                <a:off x="6170509" y="258389"/>
                <a:ext cx="88952" cy="95588"/>
              </a:xfrm>
              <a:custGeom>
                <a:avLst/>
                <a:gdLst>
                  <a:gd name="T0" fmla="*/ 13 w 64"/>
                  <a:gd name="T1" fmla="*/ 58 h 69"/>
                  <a:gd name="T2" fmla="*/ 20 w 64"/>
                  <a:gd name="T3" fmla="*/ 53 h 69"/>
                  <a:gd name="T4" fmla="*/ 27 w 64"/>
                  <a:gd name="T5" fmla="*/ 59 h 69"/>
                  <a:gd name="T6" fmla="*/ 35 w 64"/>
                  <a:gd name="T7" fmla="*/ 60 h 69"/>
                  <a:gd name="T8" fmla="*/ 45 w 64"/>
                  <a:gd name="T9" fmla="*/ 57 h 69"/>
                  <a:gd name="T10" fmla="*/ 52 w 64"/>
                  <a:gd name="T11" fmla="*/ 51 h 69"/>
                  <a:gd name="T12" fmla="*/ 55 w 64"/>
                  <a:gd name="T13" fmla="*/ 45 h 69"/>
                  <a:gd name="T14" fmla="*/ 54 w 64"/>
                  <a:gd name="T15" fmla="*/ 39 h 69"/>
                  <a:gd name="T16" fmla="*/ 50 w 64"/>
                  <a:gd name="T17" fmla="*/ 35 h 69"/>
                  <a:gd name="T18" fmla="*/ 43 w 64"/>
                  <a:gd name="T19" fmla="*/ 35 h 69"/>
                  <a:gd name="T20" fmla="*/ 31 w 64"/>
                  <a:gd name="T21" fmla="*/ 38 h 69"/>
                  <a:gd name="T22" fmla="*/ 17 w 64"/>
                  <a:gd name="T23" fmla="*/ 40 h 69"/>
                  <a:gd name="T24" fmla="*/ 8 w 64"/>
                  <a:gd name="T25" fmla="*/ 38 h 69"/>
                  <a:gd name="T26" fmla="*/ 2 w 64"/>
                  <a:gd name="T27" fmla="*/ 32 h 69"/>
                  <a:gd name="T28" fmla="*/ 0 w 64"/>
                  <a:gd name="T29" fmla="*/ 22 h 69"/>
                  <a:gd name="T30" fmla="*/ 4 w 64"/>
                  <a:gd name="T31" fmla="*/ 12 h 69"/>
                  <a:gd name="T32" fmla="*/ 14 w 64"/>
                  <a:gd name="T33" fmla="*/ 4 h 69"/>
                  <a:gd name="T34" fmla="*/ 26 w 64"/>
                  <a:gd name="T35" fmla="*/ 0 h 69"/>
                  <a:gd name="T36" fmla="*/ 37 w 64"/>
                  <a:gd name="T37" fmla="*/ 2 h 69"/>
                  <a:gd name="T38" fmla="*/ 45 w 64"/>
                  <a:gd name="T39" fmla="*/ 10 h 69"/>
                  <a:gd name="T40" fmla="*/ 38 w 64"/>
                  <a:gd name="T41" fmla="*/ 14 h 69"/>
                  <a:gd name="T42" fmla="*/ 29 w 64"/>
                  <a:gd name="T43" fmla="*/ 8 h 69"/>
                  <a:gd name="T44" fmla="*/ 18 w 64"/>
                  <a:gd name="T45" fmla="*/ 11 h 69"/>
                  <a:gd name="T46" fmla="*/ 9 w 64"/>
                  <a:gd name="T47" fmla="*/ 19 h 69"/>
                  <a:gd name="T48" fmla="*/ 9 w 64"/>
                  <a:gd name="T49" fmla="*/ 27 h 69"/>
                  <a:gd name="T50" fmla="*/ 14 w 64"/>
                  <a:gd name="T51" fmla="*/ 31 h 69"/>
                  <a:gd name="T52" fmla="*/ 28 w 64"/>
                  <a:gd name="T53" fmla="*/ 29 h 69"/>
                  <a:gd name="T54" fmla="*/ 43 w 64"/>
                  <a:gd name="T55" fmla="*/ 26 h 69"/>
                  <a:gd name="T56" fmla="*/ 54 w 64"/>
                  <a:gd name="T57" fmla="*/ 27 h 69"/>
                  <a:gd name="T58" fmla="*/ 61 w 64"/>
                  <a:gd name="T59" fmla="*/ 34 h 69"/>
                  <a:gd name="T60" fmla="*/ 63 w 64"/>
                  <a:gd name="T61" fmla="*/ 45 h 69"/>
                  <a:gd name="T62" fmla="*/ 59 w 64"/>
                  <a:gd name="T63" fmla="*/ 55 h 69"/>
                  <a:gd name="T64" fmla="*/ 49 w 64"/>
                  <a:gd name="T65" fmla="*/ 64 h 69"/>
                  <a:gd name="T66" fmla="*/ 35 w 64"/>
                  <a:gd name="T67" fmla="*/ 69 h 69"/>
                  <a:gd name="T68" fmla="*/ 22 w 64"/>
                  <a:gd name="T69" fmla="*/ 67 h 69"/>
                  <a:gd name="T70" fmla="*/ 13 w 64"/>
                  <a:gd name="T71" fmla="*/ 5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4" h="69">
                    <a:moveTo>
                      <a:pt x="13" y="58"/>
                    </a:moveTo>
                    <a:cubicBezTo>
                      <a:pt x="20" y="53"/>
                      <a:pt x="20" y="53"/>
                      <a:pt x="20" y="53"/>
                    </a:cubicBezTo>
                    <a:cubicBezTo>
                      <a:pt x="22" y="56"/>
                      <a:pt x="24" y="58"/>
                      <a:pt x="27" y="59"/>
                    </a:cubicBezTo>
                    <a:cubicBezTo>
                      <a:pt x="29" y="60"/>
                      <a:pt x="32" y="61"/>
                      <a:pt x="35" y="60"/>
                    </a:cubicBezTo>
                    <a:cubicBezTo>
                      <a:pt x="38" y="60"/>
                      <a:pt x="42" y="59"/>
                      <a:pt x="45" y="57"/>
                    </a:cubicBezTo>
                    <a:cubicBezTo>
                      <a:pt x="48" y="55"/>
                      <a:pt x="50" y="54"/>
                      <a:pt x="52" y="51"/>
                    </a:cubicBezTo>
                    <a:cubicBezTo>
                      <a:pt x="54" y="49"/>
                      <a:pt x="55" y="47"/>
                      <a:pt x="55" y="45"/>
                    </a:cubicBezTo>
                    <a:cubicBezTo>
                      <a:pt x="55" y="43"/>
                      <a:pt x="55" y="41"/>
                      <a:pt x="54" y="39"/>
                    </a:cubicBezTo>
                    <a:cubicBezTo>
                      <a:pt x="53" y="37"/>
                      <a:pt x="52" y="36"/>
                      <a:pt x="50" y="35"/>
                    </a:cubicBezTo>
                    <a:cubicBezTo>
                      <a:pt x="48" y="34"/>
                      <a:pt x="46" y="34"/>
                      <a:pt x="43" y="35"/>
                    </a:cubicBezTo>
                    <a:cubicBezTo>
                      <a:pt x="41" y="35"/>
                      <a:pt x="37" y="36"/>
                      <a:pt x="31" y="38"/>
                    </a:cubicBezTo>
                    <a:cubicBezTo>
                      <a:pt x="24" y="39"/>
                      <a:pt x="20" y="40"/>
                      <a:pt x="17" y="40"/>
                    </a:cubicBezTo>
                    <a:cubicBezTo>
                      <a:pt x="14" y="40"/>
                      <a:pt x="11" y="40"/>
                      <a:pt x="8" y="38"/>
                    </a:cubicBezTo>
                    <a:cubicBezTo>
                      <a:pt x="5" y="37"/>
                      <a:pt x="3" y="35"/>
                      <a:pt x="2" y="32"/>
                    </a:cubicBezTo>
                    <a:cubicBezTo>
                      <a:pt x="0" y="29"/>
                      <a:pt x="0" y="26"/>
                      <a:pt x="0" y="22"/>
                    </a:cubicBezTo>
                    <a:cubicBezTo>
                      <a:pt x="0" y="19"/>
                      <a:pt x="1" y="16"/>
                      <a:pt x="4" y="12"/>
                    </a:cubicBezTo>
                    <a:cubicBezTo>
                      <a:pt x="6" y="9"/>
                      <a:pt x="10" y="7"/>
                      <a:pt x="14" y="4"/>
                    </a:cubicBezTo>
                    <a:cubicBezTo>
                      <a:pt x="18" y="2"/>
                      <a:pt x="22" y="1"/>
                      <a:pt x="26" y="0"/>
                    </a:cubicBezTo>
                    <a:cubicBezTo>
                      <a:pt x="30" y="0"/>
                      <a:pt x="34" y="0"/>
                      <a:pt x="37" y="2"/>
                    </a:cubicBezTo>
                    <a:cubicBezTo>
                      <a:pt x="41" y="4"/>
                      <a:pt x="43" y="6"/>
                      <a:pt x="45" y="10"/>
                    </a:cubicBezTo>
                    <a:cubicBezTo>
                      <a:pt x="38" y="14"/>
                      <a:pt x="38" y="14"/>
                      <a:pt x="38" y="14"/>
                    </a:cubicBezTo>
                    <a:cubicBezTo>
                      <a:pt x="36" y="11"/>
                      <a:pt x="33" y="9"/>
                      <a:pt x="29" y="8"/>
                    </a:cubicBezTo>
                    <a:cubicBezTo>
                      <a:pt x="26" y="8"/>
                      <a:pt x="22" y="9"/>
                      <a:pt x="18" y="11"/>
                    </a:cubicBezTo>
                    <a:cubicBezTo>
                      <a:pt x="13" y="14"/>
                      <a:pt x="10" y="16"/>
                      <a:pt x="9" y="19"/>
                    </a:cubicBezTo>
                    <a:cubicBezTo>
                      <a:pt x="8" y="22"/>
                      <a:pt x="8" y="25"/>
                      <a:pt x="9" y="27"/>
                    </a:cubicBezTo>
                    <a:cubicBezTo>
                      <a:pt x="10" y="29"/>
                      <a:pt x="12" y="31"/>
                      <a:pt x="14" y="31"/>
                    </a:cubicBezTo>
                    <a:cubicBezTo>
                      <a:pt x="16" y="32"/>
                      <a:pt x="21" y="31"/>
                      <a:pt x="28" y="29"/>
                    </a:cubicBezTo>
                    <a:cubicBezTo>
                      <a:pt x="35" y="27"/>
                      <a:pt x="40" y="26"/>
                      <a:pt x="43" y="26"/>
                    </a:cubicBezTo>
                    <a:cubicBezTo>
                      <a:pt x="47" y="25"/>
                      <a:pt x="51" y="26"/>
                      <a:pt x="54" y="27"/>
                    </a:cubicBezTo>
                    <a:cubicBezTo>
                      <a:pt x="57" y="29"/>
                      <a:pt x="59" y="31"/>
                      <a:pt x="61" y="34"/>
                    </a:cubicBezTo>
                    <a:cubicBezTo>
                      <a:pt x="63" y="37"/>
                      <a:pt x="64" y="41"/>
                      <a:pt x="63" y="45"/>
                    </a:cubicBezTo>
                    <a:cubicBezTo>
                      <a:pt x="63" y="48"/>
                      <a:pt x="62" y="52"/>
                      <a:pt x="59" y="55"/>
                    </a:cubicBezTo>
                    <a:cubicBezTo>
                      <a:pt x="57" y="59"/>
                      <a:pt x="53" y="62"/>
                      <a:pt x="49" y="64"/>
                    </a:cubicBezTo>
                    <a:cubicBezTo>
                      <a:pt x="44" y="67"/>
                      <a:pt x="39" y="68"/>
                      <a:pt x="35" y="69"/>
                    </a:cubicBezTo>
                    <a:cubicBezTo>
                      <a:pt x="30" y="69"/>
                      <a:pt x="26" y="69"/>
                      <a:pt x="22" y="67"/>
                    </a:cubicBezTo>
                    <a:cubicBezTo>
                      <a:pt x="19" y="65"/>
                      <a:pt x="16" y="62"/>
                      <a:pt x="13" y="58"/>
                    </a:cubicBezTo>
                    <a:close/>
                  </a:path>
                </a:pathLst>
              </a:custGeom>
              <a:grpFill/>
              <a:ln>
                <a:noFill/>
              </a:ln>
            </p:spPr>
            <p:txBody>
              <a:bodyPr anchor="ctr"/>
              <a:lstStyle/>
              <a:p>
                <a:pPr algn="ctr"/>
                <a:endParaRPr/>
              </a:p>
            </p:txBody>
          </p:sp>
          <p:sp>
            <p:nvSpPr>
              <p:cNvPr id="205" name="íṧḻïḓê"/>
              <p:cNvSpPr/>
              <p:nvPr/>
            </p:nvSpPr>
            <p:spPr bwMode="auto">
              <a:xfrm>
                <a:off x="6264771" y="210596"/>
                <a:ext cx="92933" cy="98243"/>
              </a:xfrm>
              <a:custGeom>
                <a:avLst/>
                <a:gdLst>
                  <a:gd name="T0" fmla="*/ 5 w 67"/>
                  <a:gd name="T1" fmla="*/ 47 h 70"/>
                  <a:gd name="T2" fmla="*/ 4 w 67"/>
                  <a:gd name="T3" fmla="*/ 19 h 70"/>
                  <a:gd name="T4" fmla="*/ 22 w 67"/>
                  <a:gd name="T5" fmla="*/ 2 h 70"/>
                  <a:gd name="T6" fmla="*/ 39 w 67"/>
                  <a:gd name="T7" fmla="*/ 1 h 70"/>
                  <a:gd name="T8" fmla="*/ 54 w 67"/>
                  <a:gd name="T9" fmla="*/ 8 h 70"/>
                  <a:gd name="T10" fmla="*/ 64 w 67"/>
                  <a:gd name="T11" fmla="*/ 23 h 70"/>
                  <a:gd name="T12" fmla="*/ 67 w 67"/>
                  <a:gd name="T13" fmla="*/ 42 h 70"/>
                  <a:gd name="T14" fmla="*/ 60 w 67"/>
                  <a:gd name="T15" fmla="*/ 57 h 70"/>
                  <a:gd name="T16" fmla="*/ 47 w 67"/>
                  <a:gd name="T17" fmla="*/ 67 h 70"/>
                  <a:gd name="T18" fmla="*/ 29 w 67"/>
                  <a:gd name="T19" fmla="*/ 69 h 70"/>
                  <a:gd name="T20" fmla="*/ 14 w 67"/>
                  <a:gd name="T21" fmla="*/ 61 h 70"/>
                  <a:gd name="T22" fmla="*/ 5 w 67"/>
                  <a:gd name="T23" fmla="*/ 47 h 70"/>
                  <a:gd name="T24" fmla="*/ 13 w 67"/>
                  <a:gd name="T25" fmla="*/ 44 h 70"/>
                  <a:gd name="T26" fmla="*/ 26 w 67"/>
                  <a:gd name="T27" fmla="*/ 59 h 70"/>
                  <a:gd name="T28" fmla="*/ 44 w 67"/>
                  <a:gd name="T29" fmla="*/ 60 h 70"/>
                  <a:gd name="T30" fmla="*/ 57 w 67"/>
                  <a:gd name="T31" fmla="*/ 47 h 70"/>
                  <a:gd name="T32" fmla="*/ 56 w 67"/>
                  <a:gd name="T33" fmla="*/ 27 h 70"/>
                  <a:gd name="T34" fmla="*/ 48 w 67"/>
                  <a:gd name="T35" fmla="*/ 14 h 70"/>
                  <a:gd name="T36" fmla="*/ 37 w 67"/>
                  <a:gd name="T37" fmla="*/ 8 h 70"/>
                  <a:gd name="T38" fmla="*/ 25 w 67"/>
                  <a:gd name="T39" fmla="*/ 9 h 70"/>
                  <a:gd name="T40" fmla="*/ 12 w 67"/>
                  <a:gd name="T41" fmla="*/ 21 h 70"/>
                  <a:gd name="T42" fmla="*/ 13 w 67"/>
                  <a:gd name="T43" fmla="*/ 4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7" h="70">
                    <a:moveTo>
                      <a:pt x="5" y="47"/>
                    </a:moveTo>
                    <a:cubicBezTo>
                      <a:pt x="1" y="37"/>
                      <a:pt x="0" y="27"/>
                      <a:pt x="4" y="19"/>
                    </a:cubicBezTo>
                    <a:cubicBezTo>
                      <a:pt x="7" y="11"/>
                      <a:pt x="13" y="6"/>
                      <a:pt x="22" y="2"/>
                    </a:cubicBezTo>
                    <a:cubicBezTo>
                      <a:pt x="28" y="0"/>
                      <a:pt x="33" y="0"/>
                      <a:pt x="39" y="1"/>
                    </a:cubicBezTo>
                    <a:cubicBezTo>
                      <a:pt x="45" y="1"/>
                      <a:pt x="50" y="4"/>
                      <a:pt x="54" y="8"/>
                    </a:cubicBezTo>
                    <a:cubicBezTo>
                      <a:pt x="58" y="12"/>
                      <a:pt x="62" y="17"/>
                      <a:pt x="64" y="23"/>
                    </a:cubicBezTo>
                    <a:cubicBezTo>
                      <a:pt x="67" y="30"/>
                      <a:pt x="67" y="36"/>
                      <a:pt x="67" y="42"/>
                    </a:cubicBezTo>
                    <a:cubicBezTo>
                      <a:pt x="66" y="48"/>
                      <a:pt x="64" y="53"/>
                      <a:pt x="60" y="57"/>
                    </a:cubicBezTo>
                    <a:cubicBezTo>
                      <a:pt x="57" y="62"/>
                      <a:pt x="52" y="65"/>
                      <a:pt x="47" y="67"/>
                    </a:cubicBezTo>
                    <a:cubicBezTo>
                      <a:pt x="41" y="69"/>
                      <a:pt x="35" y="70"/>
                      <a:pt x="29" y="69"/>
                    </a:cubicBezTo>
                    <a:cubicBezTo>
                      <a:pt x="24" y="68"/>
                      <a:pt x="19" y="65"/>
                      <a:pt x="14" y="61"/>
                    </a:cubicBezTo>
                    <a:cubicBezTo>
                      <a:pt x="10" y="57"/>
                      <a:pt x="7" y="52"/>
                      <a:pt x="5" y="47"/>
                    </a:cubicBezTo>
                    <a:close/>
                    <a:moveTo>
                      <a:pt x="13" y="44"/>
                    </a:moveTo>
                    <a:cubicBezTo>
                      <a:pt x="16" y="51"/>
                      <a:pt x="20" y="57"/>
                      <a:pt x="26" y="59"/>
                    </a:cubicBezTo>
                    <a:cubicBezTo>
                      <a:pt x="32" y="62"/>
                      <a:pt x="38" y="62"/>
                      <a:pt x="44" y="60"/>
                    </a:cubicBezTo>
                    <a:cubicBezTo>
                      <a:pt x="50" y="58"/>
                      <a:pt x="54" y="53"/>
                      <a:pt x="57" y="47"/>
                    </a:cubicBezTo>
                    <a:cubicBezTo>
                      <a:pt x="59" y="42"/>
                      <a:pt x="59" y="35"/>
                      <a:pt x="56" y="27"/>
                    </a:cubicBezTo>
                    <a:cubicBezTo>
                      <a:pt x="54" y="21"/>
                      <a:pt x="51" y="17"/>
                      <a:pt x="48" y="14"/>
                    </a:cubicBezTo>
                    <a:cubicBezTo>
                      <a:pt x="45" y="11"/>
                      <a:pt x="41" y="9"/>
                      <a:pt x="37" y="8"/>
                    </a:cubicBezTo>
                    <a:cubicBezTo>
                      <a:pt x="33" y="7"/>
                      <a:pt x="29" y="8"/>
                      <a:pt x="25" y="9"/>
                    </a:cubicBezTo>
                    <a:cubicBezTo>
                      <a:pt x="19" y="12"/>
                      <a:pt x="15" y="16"/>
                      <a:pt x="12" y="21"/>
                    </a:cubicBezTo>
                    <a:cubicBezTo>
                      <a:pt x="9" y="27"/>
                      <a:pt x="10" y="34"/>
                      <a:pt x="13" y="44"/>
                    </a:cubicBezTo>
                    <a:close/>
                  </a:path>
                </a:pathLst>
              </a:custGeom>
              <a:grpFill/>
              <a:ln>
                <a:noFill/>
              </a:ln>
            </p:spPr>
            <p:txBody>
              <a:bodyPr anchor="ctr"/>
              <a:lstStyle/>
              <a:p>
                <a:pPr algn="ctr"/>
                <a:endParaRPr/>
              </a:p>
            </p:txBody>
          </p:sp>
          <p:sp>
            <p:nvSpPr>
              <p:cNvPr id="206" name="îşļïdè"/>
              <p:cNvSpPr/>
              <p:nvPr/>
            </p:nvSpPr>
            <p:spPr bwMode="auto">
              <a:xfrm>
                <a:off x="6372309" y="173422"/>
                <a:ext cx="84968" cy="103554"/>
              </a:xfrm>
              <a:custGeom>
                <a:avLst/>
                <a:gdLst>
                  <a:gd name="T0" fmla="*/ 42 w 61"/>
                  <a:gd name="T1" fmla="*/ 2 h 74"/>
                  <a:gd name="T2" fmla="*/ 51 w 61"/>
                  <a:gd name="T3" fmla="*/ 0 h 74"/>
                  <a:gd name="T4" fmla="*/ 60 w 61"/>
                  <a:gd name="T5" fmla="*/ 38 h 74"/>
                  <a:gd name="T6" fmla="*/ 61 w 61"/>
                  <a:gd name="T7" fmla="*/ 54 h 74"/>
                  <a:gd name="T8" fmla="*/ 55 w 61"/>
                  <a:gd name="T9" fmla="*/ 65 h 74"/>
                  <a:gd name="T10" fmla="*/ 41 w 61"/>
                  <a:gd name="T11" fmla="*/ 72 h 74"/>
                  <a:gd name="T12" fmla="*/ 25 w 61"/>
                  <a:gd name="T13" fmla="*/ 73 h 74"/>
                  <a:gd name="T14" fmla="*/ 15 w 61"/>
                  <a:gd name="T15" fmla="*/ 65 h 74"/>
                  <a:gd name="T16" fmla="*/ 8 w 61"/>
                  <a:gd name="T17" fmla="*/ 50 h 74"/>
                  <a:gd name="T18" fmla="*/ 0 w 61"/>
                  <a:gd name="T19" fmla="*/ 12 h 74"/>
                  <a:gd name="T20" fmla="*/ 8 w 61"/>
                  <a:gd name="T21" fmla="*/ 10 h 74"/>
                  <a:gd name="T22" fmla="*/ 17 w 61"/>
                  <a:gd name="T23" fmla="*/ 48 h 74"/>
                  <a:gd name="T24" fmla="*/ 21 w 61"/>
                  <a:gd name="T25" fmla="*/ 60 h 74"/>
                  <a:gd name="T26" fmla="*/ 28 w 61"/>
                  <a:gd name="T27" fmla="*/ 65 h 74"/>
                  <a:gd name="T28" fmla="*/ 38 w 61"/>
                  <a:gd name="T29" fmla="*/ 65 h 74"/>
                  <a:gd name="T30" fmla="*/ 51 w 61"/>
                  <a:gd name="T31" fmla="*/ 57 h 74"/>
                  <a:gd name="T32" fmla="*/ 51 w 61"/>
                  <a:gd name="T33" fmla="*/ 40 h 74"/>
                  <a:gd name="T34" fmla="*/ 42 w 61"/>
                  <a:gd name="T3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 h="74">
                    <a:moveTo>
                      <a:pt x="42" y="2"/>
                    </a:moveTo>
                    <a:cubicBezTo>
                      <a:pt x="51" y="0"/>
                      <a:pt x="51" y="0"/>
                      <a:pt x="51" y="0"/>
                    </a:cubicBezTo>
                    <a:cubicBezTo>
                      <a:pt x="60" y="38"/>
                      <a:pt x="60" y="38"/>
                      <a:pt x="60" y="38"/>
                    </a:cubicBezTo>
                    <a:cubicBezTo>
                      <a:pt x="61" y="44"/>
                      <a:pt x="61" y="50"/>
                      <a:pt x="61" y="54"/>
                    </a:cubicBezTo>
                    <a:cubicBezTo>
                      <a:pt x="60" y="58"/>
                      <a:pt x="58" y="62"/>
                      <a:pt x="55" y="65"/>
                    </a:cubicBezTo>
                    <a:cubicBezTo>
                      <a:pt x="52" y="69"/>
                      <a:pt x="47" y="71"/>
                      <a:pt x="41" y="72"/>
                    </a:cubicBezTo>
                    <a:cubicBezTo>
                      <a:pt x="35" y="74"/>
                      <a:pt x="29" y="74"/>
                      <a:pt x="25" y="73"/>
                    </a:cubicBezTo>
                    <a:cubicBezTo>
                      <a:pt x="21" y="71"/>
                      <a:pt x="17" y="69"/>
                      <a:pt x="15" y="65"/>
                    </a:cubicBezTo>
                    <a:cubicBezTo>
                      <a:pt x="12" y="62"/>
                      <a:pt x="10" y="57"/>
                      <a:pt x="8" y="50"/>
                    </a:cubicBezTo>
                    <a:cubicBezTo>
                      <a:pt x="0" y="12"/>
                      <a:pt x="0" y="12"/>
                      <a:pt x="0" y="12"/>
                    </a:cubicBezTo>
                    <a:cubicBezTo>
                      <a:pt x="8" y="10"/>
                      <a:pt x="8" y="10"/>
                      <a:pt x="8" y="10"/>
                    </a:cubicBezTo>
                    <a:cubicBezTo>
                      <a:pt x="17" y="48"/>
                      <a:pt x="17" y="48"/>
                      <a:pt x="17" y="48"/>
                    </a:cubicBezTo>
                    <a:cubicBezTo>
                      <a:pt x="18" y="53"/>
                      <a:pt x="20" y="57"/>
                      <a:pt x="21" y="60"/>
                    </a:cubicBezTo>
                    <a:cubicBezTo>
                      <a:pt x="23" y="62"/>
                      <a:pt x="25" y="64"/>
                      <a:pt x="28" y="65"/>
                    </a:cubicBezTo>
                    <a:cubicBezTo>
                      <a:pt x="31" y="66"/>
                      <a:pt x="34" y="66"/>
                      <a:pt x="38" y="65"/>
                    </a:cubicBezTo>
                    <a:cubicBezTo>
                      <a:pt x="44" y="63"/>
                      <a:pt x="49" y="61"/>
                      <a:pt x="51" y="57"/>
                    </a:cubicBezTo>
                    <a:cubicBezTo>
                      <a:pt x="53" y="54"/>
                      <a:pt x="53" y="48"/>
                      <a:pt x="51" y="40"/>
                    </a:cubicBezTo>
                    <a:lnTo>
                      <a:pt x="42" y="2"/>
                    </a:lnTo>
                    <a:close/>
                  </a:path>
                </a:pathLst>
              </a:custGeom>
              <a:grpFill/>
              <a:ln>
                <a:noFill/>
              </a:ln>
            </p:spPr>
            <p:txBody>
              <a:bodyPr anchor="ctr"/>
              <a:lstStyle/>
              <a:p>
                <a:pPr algn="ctr"/>
                <a:endParaRPr/>
              </a:p>
            </p:txBody>
          </p:sp>
          <p:sp>
            <p:nvSpPr>
              <p:cNvPr id="207" name="îṧľiḍê"/>
              <p:cNvSpPr/>
              <p:nvPr/>
            </p:nvSpPr>
            <p:spPr bwMode="auto">
              <a:xfrm>
                <a:off x="6478518" y="162801"/>
                <a:ext cx="74347" cy="96917"/>
              </a:xfrm>
              <a:custGeom>
                <a:avLst/>
                <a:gdLst>
                  <a:gd name="T0" fmla="*/ 27 w 56"/>
                  <a:gd name="T1" fmla="*/ 73 h 73"/>
                  <a:gd name="T2" fmla="*/ 23 w 56"/>
                  <a:gd name="T3" fmla="*/ 11 h 73"/>
                  <a:gd name="T4" fmla="*/ 0 w 56"/>
                  <a:gd name="T5" fmla="*/ 13 h 73"/>
                  <a:gd name="T6" fmla="*/ 0 w 56"/>
                  <a:gd name="T7" fmla="*/ 5 h 73"/>
                  <a:gd name="T8" fmla="*/ 56 w 56"/>
                  <a:gd name="T9" fmla="*/ 0 h 73"/>
                  <a:gd name="T10" fmla="*/ 56 w 56"/>
                  <a:gd name="T11" fmla="*/ 9 h 73"/>
                  <a:gd name="T12" fmla="*/ 32 w 56"/>
                  <a:gd name="T13" fmla="*/ 11 h 73"/>
                  <a:gd name="T14" fmla="*/ 37 w 56"/>
                  <a:gd name="T15" fmla="*/ 73 h 73"/>
                  <a:gd name="T16" fmla="*/ 27 w 56"/>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73">
                    <a:moveTo>
                      <a:pt x="27" y="73"/>
                    </a:moveTo>
                    <a:lnTo>
                      <a:pt x="23" y="11"/>
                    </a:lnTo>
                    <a:lnTo>
                      <a:pt x="0" y="13"/>
                    </a:lnTo>
                    <a:lnTo>
                      <a:pt x="0" y="5"/>
                    </a:lnTo>
                    <a:lnTo>
                      <a:pt x="56" y="0"/>
                    </a:lnTo>
                    <a:lnTo>
                      <a:pt x="56" y="9"/>
                    </a:lnTo>
                    <a:lnTo>
                      <a:pt x="32" y="11"/>
                    </a:lnTo>
                    <a:lnTo>
                      <a:pt x="37" y="73"/>
                    </a:lnTo>
                    <a:lnTo>
                      <a:pt x="27" y="73"/>
                    </a:lnTo>
                    <a:close/>
                  </a:path>
                </a:pathLst>
              </a:custGeom>
              <a:grpFill/>
              <a:ln>
                <a:noFill/>
              </a:ln>
            </p:spPr>
            <p:txBody>
              <a:bodyPr anchor="ctr"/>
              <a:lstStyle/>
              <a:p>
                <a:pPr algn="ctr"/>
                <a:endParaRPr/>
              </a:p>
            </p:txBody>
          </p:sp>
          <p:sp>
            <p:nvSpPr>
              <p:cNvPr id="208" name="ïsļïḑè"/>
              <p:cNvSpPr/>
              <p:nvPr/>
            </p:nvSpPr>
            <p:spPr bwMode="auto">
              <a:xfrm>
                <a:off x="6578088" y="166782"/>
                <a:ext cx="79657" cy="96917"/>
              </a:xfrm>
              <a:custGeom>
                <a:avLst/>
                <a:gdLst>
                  <a:gd name="T0" fmla="*/ 0 w 60"/>
                  <a:gd name="T1" fmla="*/ 70 h 73"/>
                  <a:gd name="T2" fmla="*/ 6 w 60"/>
                  <a:gd name="T3" fmla="*/ 0 h 73"/>
                  <a:gd name="T4" fmla="*/ 15 w 60"/>
                  <a:gd name="T5" fmla="*/ 1 h 73"/>
                  <a:gd name="T6" fmla="*/ 13 w 60"/>
                  <a:gd name="T7" fmla="*/ 29 h 73"/>
                  <a:gd name="T8" fmla="*/ 49 w 60"/>
                  <a:gd name="T9" fmla="*/ 31 h 73"/>
                  <a:gd name="T10" fmla="*/ 51 w 60"/>
                  <a:gd name="T11" fmla="*/ 3 h 73"/>
                  <a:gd name="T12" fmla="*/ 60 w 60"/>
                  <a:gd name="T13" fmla="*/ 4 h 73"/>
                  <a:gd name="T14" fmla="*/ 55 w 60"/>
                  <a:gd name="T15" fmla="*/ 73 h 73"/>
                  <a:gd name="T16" fmla="*/ 47 w 60"/>
                  <a:gd name="T17" fmla="*/ 73 h 73"/>
                  <a:gd name="T18" fmla="*/ 49 w 60"/>
                  <a:gd name="T19" fmla="*/ 39 h 73"/>
                  <a:gd name="T20" fmla="*/ 12 w 60"/>
                  <a:gd name="T21" fmla="*/ 37 h 73"/>
                  <a:gd name="T22" fmla="*/ 10 w 60"/>
                  <a:gd name="T23" fmla="*/ 70 h 73"/>
                  <a:gd name="T24" fmla="*/ 0 w 60"/>
                  <a:gd name="T25" fmla="*/ 7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73">
                    <a:moveTo>
                      <a:pt x="0" y="70"/>
                    </a:moveTo>
                    <a:lnTo>
                      <a:pt x="6" y="0"/>
                    </a:lnTo>
                    <a:lnTo>
                      <a:pt x="15" y="1"/>
                    </a:lnTo>
                    <a:lnTo>
                      <a:pt x="13" y="29"/>
                    </a:lnTo>
                    <a:lnTo>
                      <a:pt x="49" y="31"/>
                    </a:lnTo>
                    <a:lnTo>
                      <a:pt x="51" y="3"/>
                    </a:lnTo>
                    <a:lnTo>
                      <a:pt x="60" y="4"/>
                    </a:lnTo>
                    <a:lnTo>
                      <a:pt x="55" y="73"/>
                    </a:lnTo>
                    <a:lnTo>
                      <a:pt x="47" y="73"/>
                    </a:lnTo>
                    <a:lnTo>
                      <a:pt x="49" y="39"/>
                    </a:lnTo>
                    <a:lnTo>
                      <a:pt x="12" y="37"/>
                    </a:lnTo>
                    <a:lnTo>
                      <a:pt x="10" y="70"/>
                    </a:lnTo>
                    <a:lnTo>
                      <a:pt x="0" y="70"/>
                    </a:lnTo>
                    <a:close/>
                  </a:path>
                </a:pathLst>
              </a:custGeom>
              <a:grpFill/>
              <a:ln>
                <a:noFill/>
              </a:ln>
            </p:spPr>
            <p:txBody>
              <a:bodyPr anchor="ctr"/>
              <a:lstStyle/>
              <a:p>
                <a:pPr algn="ctr"/>
                <a:endParaRPr/>
              </a:p>
            </p:txBody>
          </p:sp>
          <p:sp>
            <p:nvSpPr>
              <p:cNvPr id="209" name="îṥľîḋe"/>
              <p:cNvSpPr/>
              <p:nvPr/>
            </p:nvSpPr>
            <p:spPr bwMode="auto">
              <a:xfrm>
                <a:off x="6852903" y="243785"/>
                <a:ext cx="99572" cy="107538"/>
              </a:xfrm>
              <a:custGeom>
                <a:avLst/>
                <a:gdLst>
                  <a:gd name="T0" fmla="*/ 64 w 72"/>
                  <a:gd name="T1" fmla="*/ 22 h 77"/>
                  <a:gd name="T2" fmla="*/ 72 w 72"/>
                  <a:gd name="T3" fmla="*/ 26 h 77"/>
                  <a:gd name="T4" fmla="*/ 52 w 72"/>
                  <a:gd name="T5" fmla="*/ 60 h 77"/>
                  <a:gd name="T6" fmla="*/ 42 w 72"/>
                  <a:gd name="T7" fmla="*/ 72 h 77"/>
                  <a:gd name="T8" fmla="*/ 30 w 72"/>
                  <a:gd name="T9" fmla="*/ 77 h 77"/>
                  <a:gd name="T10" fmla="*/ 15 w 72"/>
                  <a:gd name="T11" fmla="*/ 72 h 77"/>
                  <a:gd name="T12" fmla="*/ 3 w 72"/>
                  <a:gd name="T13" fmla="*/ 61 h 77"/>
                  <a:gd name="T14" fmla="*/ 0 w 72"/>
                  <a:gd name="T15" fmla="*/ 49 h 77"/>
                  <a:gd name="T16" fmla="*/ 7 w 72"/>
                  <a:gd name="T17" fmla="*/ 33 h 77"/>
                  <a:gd name="T18" fmla="*/ 26 w 72"/>
                  <a:gd name="T19" fmla="*/ 0 h 77"/>
                  <a:gd name="T20" fmla="*/ 34 w 72"/>
                  <a:gd name="T21" fmla="*/ 4 h 77"/>
                  <a:gd name="T22" fmla="*/ 14 w 72"/>
                  <a:gd name="T23" fmla="*/ 38 h 77"/>
                  <a:gd name="T24" fmla="*/ 9 w 72"/>
                  <a:gd name="T25" fmla="*/ 50 h 77"/>
                  <a:gd name="T26" fmla="*/ 11 w 72"/>
                  <a:gd name="T27" fmla="*/ 58 h 77"/>
                  <a:gd name="T28" fmla="*/ 18 w 72"/>
                  <a:gd name="T29" fmla="*/ 65 h 77"/>
                  <a:gd name="T30" fmla="*/ 33 w 72"/>
                  <a:gd name="T31" fmla="*/ 68 h 77"/>
                  <a:gd name="T32" fmla="*/ 45 w 72"/>
                  <a:gd name="T33" fmla="*/ 55 h 77"/>
                  <a:gd name="T34" fmla="*/ 64 w 72"/>
                  <a:gd name="T35" fmla="*/ 22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2" h="77">
                    <a:moveTo>
                      <a:pt x="64" y="22"/>
                    </a:moveTo>
                    <a:cubicBezTo>
                      <a:pt x="72" y="26"/>
                      <a:pt x="72" y="26"/>
                      <a:pt x="72" y="26"/>
                    </a:cubicBezTo>
                    <a:cubicBezTo>
                      <a:pt x="52" y="60"/>
                      <a:pt x="52" y="60"/>
                      <a:pt x="52" y="60"/>
                    </a:cubicBezTo>
                    <a:cubicBezTo>
                      <a:pt x="49" y="65"/>
                      <a:pt x="46" y="70"/>
                      <a:pt x="42" y="72"/>
                    </a:cubicBezTo>
                    <a:cubicBezTo>
                      <a:pt x="39" y="75"/>
                      <a:pt x="35" y="76"/>
                      <a:pt x="30" y="77"/>
                    </a:cubicBezTo>
                    <a:cubicBezTo>
                      <a:pt x="26" y="77"/>
                      <a:pt x="20" y="75"/>
                      <a:pt x="15" y="72"/>
                    </a:cubicBezTo>
                    <a:cubicBezTo>
                      <a:pt x="9" y="69"/>
                      <a:pt x="6" y="65"/>
                      <a:pt x="3" y="61"/>
                    </a:cubicBezTo>
                    <a:cubicBezTo>
                      <a:pt x="1" y="58"/>
                      <a:pt x="0" y="53"/>
                      <a:pt x="0" y="49"/>
                    </a:cubicBezTo>
                    <a:cubicBezTo>
                      <a:pt x="1" y="45"/>
                      <a:pt x="3" y="39"/>
                      <a:pt x="7" y="33"/>
                    </a:cubicBezTo>
                    <a:cubicBezTo>
                      <a:pt x="26" y="0"/>
                      <a:pt x="26" y="0"/>
                      <a:pt x="26" y="0"/>
                    </a:cubicBezTo>
                    <a:cubicBezTo>
                      <a:pt x="34" y="4"/>
                      <a:pt x="34" y="4"/>
                      <a:pt x="34" y="4"/>
                    </a:cubicBezTo>
                    <a:cubicBezTo>
                      <a:pt x="14" y="38"/>
                      <a:pt x="14" y="38"/>
                      <a:pt x="14" y="38"/>
                    </a:cubicBezTo>
                    <a:cubicBezTo>
                      <a:pt x="11" y="43"/>
                      <a:pt x="10" y="47"/>
                      <a:pt x="9" y="50"/>
                    </a:cubicBezTo>
                    <a:cubicBezTo>
                      <a:pt x="9" y="53"/>
                      <a:pt x="9" y="55"/>
                      <a:pt x="11" y="58"/>
                    </a:cubicBezTo>
                    <a:cubicBezTo>
                      <a:pt x="13" y="61"/>
                      <a:pt x="15" y="63"/>
                      <a:pt x="18" y="65"/>
                    </a:cubicBezTo>
                    <a:cubicBezTo>
                      <a:pt x="24" y="68"/>
                      <a:pt x="29" y="69"/>
                      <a:pt x="33" y="68"/>
                    </a:cubicBezTo>
                    <a:cubicBezTo>
                      <a:pt x="36" y="67"/>
                      <a:pt x="40" y="62"/>
                      <a:pt x="45" y="55"/>
                    </a:cubicBezTo>
                    <a:lnTo>
                      <a:pt x="64" y="22"/>
                    </a:lnTo>
                    <a:close/>
                  </a:path>
                </a:pathLst>
              </a:custGeom>
              <a:grpFill/>
              <a:ln>
                <a:noFill/>
              </a:ln>
            </p:spPr>
            <p:txBody>
              <a:bodyPr anchor="ctr"/>
              <a:lstStyle/>
              <a:p>
                <a:pPr algn="ctr"/>
                <a:endParaRPr/>
              </a:p>
            </p:txBody>
          </p:sp>
          <p:sp>
            <p:nvSpPr>
              <p:cNvPr id="210" name="íš1îḋè"/>
              <p:cNvSpPr/>
              <p:nvPr/>
            </p:nvSpPr>
            <p:spPr bwMode="auto">
              <a:xfrm>
                <a:off x="6928577" y="304856"/>
                <a:ext cx="115503" cy="118158"/>
              </a:xfrm>
              <a:custGeom>
                <a:avLst/>
                <a:gdLst>
                  <a:gd name="T0" fmla="*/ 0 w 87"/>
                  <a:gd name="T1" fmla="*/ 55 h 89"/>
                  <a:gd name="T2" fmla="*/ 43 w 87"/>
                  <a:gd name="T3" fmla="*/ 0 h 89"/>
                  <a:gd name="T4" fmla="*/ 51 w 87"/>
                  <a:gd name="T5" fmla="*/ 6 h 89"/>
                  <a:gd name="T6" fmla="*/ 46 w 87"/>
                  <a:gd name="T7" fmla="*/ 72 h 89"/>
                  <a:gd name="T8" fmla="*/ 79 w 87"/>
                  <a:gd name="T9" fmla="*/ 28 h 89"/>
                  <a:gd name="T10" fmla="*/ 87 w 87"/>
                  <a:gd name="T11" fmla="*/ 34 h 89"/>
                  <a:gd name="T12" fmla="*/ 44 w 87"/>
                  <a:gd name="T13" fmla="*/ 89 h 89"/>
                  <a:gd name="T14" fmla="*/ 36 w 87"/>
                  <a:gd name="T15" fmla="*/ 84 h 89"/>
                  <a:gd name="T16" fmla="*/ 40 w 87"/>
                  <a:gd name="T17" fmla="*/ 17 h 89"/>
                  <a:gd name="T18" fmla="*/ 7 w 87"/>
                  <a:gd name="T19" fmla="*/ 61 h 89"/>
                  <a:gd name="T20" fmla="*/ 0 w 87"/>
                  <a:gd name="T21" fmla="*/ 55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89">
                    <a:moveTo>
                      <a:pt x="0" y="55"/>
                    </a:moveTo>
                    <a:lnTo>
                      <a:pt x="43" y="0"/>
                    </a:lnTo>
                    <a:lnTo>
                      <a:pt x="51" y="6"/>
                    </a:lnTo>
                    <a:lnTo>
                      <a:pt x="46" y="72"/>
                    </a:lnTo>
                    <a:lnTo>
                      <a:pt x="79" y="28"/>
                    </a:lnTo>
                    <a:lnTo>
                      <a:pt x="87" y="34"/>
                    </a:lnTo>
                    <a:lnTo>
                      <a:pt x="44" y="89"/>
                    </a:lnTo>
                    <a:lnTo>
                      <a:pt x="36" y="84"/>
                    </a:lnTo>
                    <a:lnTo>
                      <a:pt x="40" y="17"/>
                    </a:lnTo>
                    <a:lnTo>
                      <a:pt x="7" y="61"/>
                    </a:lnTo>
                    <a:lnTo>
                      <a:pt x="0" y="55"/>
                    </a:lnTo>
                    <a:close/>
                  </a:path>
                </a:pathLst>
              </a:custGeom>
              <a:grpFill/>
              <a:ln>
                <a:noFill/>
              </a:ln>
            </p:spPr>
            <p:txBody>
              <a:bodyPr anchor="ctr"/>
              <a:lstStyle/>
              <a:p>
                <a:pPr algn="ctr"/>
                <a:endParaRPr/>
              </a:p>
            </p:txBody>
          </p:sp>
          <p:sp>
            <p:nvSpPr>
              <p:cNvPr id="211" name="íSľíḑè"/>
              <p:cNvSpPr/>
              <p:nvPr/>
            </p:nvSpPr>
            <p:spPr bwMode="auto">
              <a:xfrm>
                <a:off x="7006908" y="380529"/>
                <a:ext cx="75673" cy="74347"/>
              </a:xfrm>
              <a:custGeom>
                <a:avLst/>
                <a:gdLst>
                  <a:gd name="T0" fmla="*/ 0 w 57"/>
                  <a:gd name="T1" fmla="*/ 50 h 56"/>
                  <a:gd name="T2" fmla="*/ 51 w 57"/>
                  <a:gd name="T3" fmla="*/ 0 h 56"/>
                  <a:gd name="T4" fmla="*/ 57 w 57"/>
                  <a:gd name="T5" fmla="*/ 7 h 56"/>
                  <a:gd name="T6" fmla="*/ 7 w 57"/>
                  <a:gd name="T7" fmla="*/ 56 h 56"/>
                  <a:gd name="T8" fmla="*/ 0 w 57"/>
                  <a:gd name="T9" fmla="*/ 50 h 56"/>
                </a:gdLst>
                <a:ahLst/>
                <a:cxnLst>
                  <a:cxn ang="0">
                    <a:pos x="T0" y="T1"/>
                  </a:cxn>
                  <a:cxn ang="0">
                    <a:pos x="T2" y="T3"/>
                  </a:cxn>
                  <a:cxn ang="0">
                    <a:pos x="T4" y="T5"/>
                  </a:cxn>
                  <a:cxn ang="0">
                    <a:pos x="T6" y="T7"/>
                  </a:cxn>
                  <a:cxn ang="0">
                    <a:pos x="T8" y="T9"/>
                  </a:cxn>
                </a:cxnLst>
                <a:rect l="0" t="0" r="r" b="b"/>
                <a:pathLst>
                  <a:path w="57" h="56">
                    <a:moveTo>
                      <a:pt x="0" y="50"/>
                    </a:moveTo>
                    <a:lnTo>
                      <a:pt x="51" y="0"/>
                    </a:lnTo>
                    <a:lnTo>
                      <a:pt x="57" y="7"/>
                    </a:lnTo>
                    <a:lnTo>
                      <a:pt x="7" y="56"/>
                    </a:lnTo>
                    <a:lnTo>
                      <a:pt x="0" y="50"/>
                    </a:lnTo>
                    <a:close/>
                  </a:path>
                </a:pathLst>
              </a:custGeom>
              <a:grpFill/>
              <a:ln>
                <a:noFill/>
              </a:ln>
            </p:spPr>
            <p:txBody>
              <a:bodyPr anchor="ctr"/>
              <a:lstStyle/>
              <a:p>
                <a:pPr algn="ctr"/>
                <a:endParaRPr/>
              </a:p>
            </p:txBody>
          </p:sp>
          <p:sp>
            <p:nvSpPr>
              <p:cNvPr id="212" name="îṣľïḍê"/>
              <p:cNvSpPr/>
              <p:nvPr/>
            </p:nvSpPr>
            <p:spPr bwMode="auto">
              <a:xfrm>
                <a:off x="7052046" y="408409"/>
                <a:ext cx="102228" cy="96917"/>
              </a:xfrm>
              <a:custGeom>
                <a:avLst/>
                <a:gdLst>
                  <a:gd name="T0" fmla="*/ 0 w 74"/>
                  <a:gd name="T1" fmla="*/ 62 h 69"/>
                  <a:gd name="T2" fmla="*/ 36 w 74"/>
                  <a:gd name="T3" fmla="*/ 0 h 69"/>
                  <a:gd name="T4" fmla="*/ 42 w 74"/>
                  <a:gd name="T5" fmla="*/ 7 h 69"/>
                  <a:gd name="T6" fmla="*/ 15 w 74"/>
                  <a:gd name="T7" fmla="*/ 52 h 69"/>
                  <a:gd name="T8" fmla="*/ 8 w 74"/>
                  <a:gd name="T9" fmla="*/ 61 h 69"/>
                  <a:gd name="T10" fmla="*/ 19 w 74"/>
                  <a:gd name="T11" fmla="*/ 57 h 69"/>
                  <a:gd name="T12" fmla="*/ 68 w 74"/>
                  <a:gd name="T13" fmla="*/ 41 h 69"/>
                  <a:gd name="T14" fmla="*/ 74 w 74"/>
                  <a:gd name="T15" fmla="*/ 48 h 69"/>
                  <a:gd name="T16" fmla="*/ 6 w 74"/>
                  <a:gd name="T17" fmla="*/ 69 h 69"/>
                  <a:gd name="T18" fmla="*/ 0 w 74"/>
                  <a:gd name="T19" fmla="*/ 62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69">
                    <a:moveTo>
                      <a:pt x="0" y="62"/>
                    </a:moveTo>
                    <a:cubicBezTo>
                      <a:pt x="36" y="0"/>
                      <a:pt x="36" y="0"/>
                      <a:pt x="36" y="0"/>
                    </a:cubicBezTo>
                    <a:cubicBezTo>
                      <a:pt x="42" y="7"/>
                      <a:pt x="42" y="7"/>
                      <a:pt x="42" y="7"/>
                    </a:cubicBezTo>
                    <a:cubicBezTo>
                      <a:pt x="15" y="52"/>
                      <a:pt x="15" y="52"/>
                      <a:pt x="15" y="52"/>
                    </a:cubicBezTo>
                    <a:cubicBezTo>
                      <a:pt x="13" y="55"/>
                      <a:pt x="11" y="58"/>
                      <a:pt x="8" y="61"/>
                    </a:cubicBezTo>
                    <a:cubicBezTo>
                      <a:pt x="12" y="60"/>
                      <a:pt x="16" y="58"/>
                      <a:pt x="19" y="57"/>
                    </a:cubicBezTo>
                    <a:cubicBezTo>
                      <a:pt x="68" y="41"/>
                      <a:pt x="68" y="41"/>
                      <a:pt x="68" y="41"/>
                    </a:cubicBezTo>
                    <a:cubicBezTo>
                      <a:pt x="74" y="48"/>
                      <a:pt x="74" y="48"/>
                      <a:pt x="74" y="48"/>
                    </a:cubicBezTo>
                    <a:cubicBezTo>
                      <a:pt x="6" y="69"/>
                      <a:pt x="6" y="69"/>
                      <a:pt x="6" y="69"/>
                    </a:cubicBezTo>
                    <a:lnTo>
                      <a:pt x="0" y="62"/>
                    </a:lnTo>
                    <a:close/>
                  </a:path>
                </a:pathLst>
              </a:custGeom>
              <a:grpFill/>
              <a:ln>
                <a:noFill/>
              </a:ln>
            </p:spPr>
            <p:txBody>
              <a:bodyPr anchor="ctr"/>
              <a:lstStyle/>
              <a:p>
                <a:pPr algn="ctr"/>
                <a:endParaRPr/>
              </a:p>
            </p:txBody>
          </p:sp>
          <p:sp>
            <p:nvSpPr>
              <p:cNvPr id="213" name="ïSľîḑé"/>
              <p:cNvSpPr/>
              <p:nvPr/>
            </p:nvSpPr>
            <p:spPr bwMode="auto">
              <a:xfrm>
                <a:off x="7091876" y="503998"/>
                <a:ext cx="115503" cy="107538"/>
              </a:xfrm>
              <a:custGeom>
                <a:avLst/>
                <a:gdLst>
                  <a:gd name="T0" fmla="*/ 0 w 87"/>
                  <a:gd name="T1" fmla="*/ 35 h 81"/>
                  <a:gd name="T2" fmla="*/ 61 w 87"/>
                  <a:gd name="T3" fmla="*/ 0 h 81"/>
                  <a:gd name="T4" fmla="*/ 87 w 87"/>
                  <a:gd name="T5" fmla="*/ 44 h 81"/>
                  <a:gd name="T6" fmla="*/ 80 w 87"/>
                  <a:gd name="T7" fmla="*/ 48 h 81"/>
                  <a:gd name="T8" fmla="*/ 59 w 87"/>
                  <a:gd name="T9" fmla="*/ 12 h 81"/>
                  <a:gd name="T10" fmla="*/ 40 w 87"/>
                  <a:gd name="T11" fmla="*/ 23 h 81"/>
                  <a:gd name="T12" fmla="*/ 60 w 87"/>
                  <a:gd name="T13" fmla="*/ 57 h 81"/>
                  <a:gd name="T14" fmla="*/ 53 w 87"/>
                  <a:gd name="T15" fmla="*/ 61 h 81"/>
                  <a:gd name="T16" fmla="*/ 33 w 87"/>
                  <a:gd name="T17" fmla="*/ 27 h 81"/>
                  <a:gd name="T18" fmla="*/ 13 w 87"/>
                  <a:gd name="T19" fmla="*/ 39 h 81"/>
                  <a:gd name="T20" fmla="*/ 34 w 87"/>
                  <a:gd name="T21" fmla="*/ 77 h 81"/>
                  <a:gd name="T22" fmla="*/ 27 w 87"/>
                  <a:gd name="T23" fmla="*/ 81 h 81"/>
                  <a:gd name="T24" fmla="*/ 0 w 87"/>
                  <a:gd name="T25" fmla="*/ 3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 h="81">
                    <a:moveTo>
                      <a:pt x="0" y="35"/>
                    </a:moveTo>
                    <a:lnTo>
                      <a:pt x="61" y="0"/>
                    </a:lnTo>
                    <a:lnTo>
                      <a:pt x="87" y="44"/>
                    </a:lnTo>
                    <a:lnTo>
                      <a:pt x="80" y="48"/>
                    </a:lnTo>
                    <a:lnTo>
                      <a:pt x="59" y="12"/>
                    </a:lnTo>
                    <a:lnTo>
                      <a:pt x="40" y="23"/>
                    </a:lnTo>
                    <a:lnTo>
                      <a:pt x="60" y="57"/>
                    </a:lnTo>
                    <a:lnTo>
                      <a:pt x="53" y="61"/>
                    </a:lnTo>
                    <a:lnTo>
                      <a:pt x="33" y="27"/>
                    </a:lnTo>
                    <a:lnTo>
                      <a:pt x="13" y="39"/>
                    </a:lnTo>
                    <a:lnTo>
                      <a:pt x="34" y="77"/>
                    </a:lnTo>
                    <a:lnTo>
                      <a:pt x="27" y="81"/>
                    </a:lnTo>
                    <a:lnTo>
                      <a:pt x="0" y="35"/>
                    </a:lnTo>
                    <a:close/>
                  </a:path>
                </a:pathLst>
              </a:custGeom>
              <a:grpFill/>
              <a:ln>
                <a:noFill/>
              </a:ln>
            </p:spPr>
            <p:txBody>
              <a:bodyPr anchor="ctr"/>
              <a:lstStyle/>
              <a:p>
                <a:pPr algn="ctr"/>
                <a:endParaRPr/>
              </a:p>
            </p:txBody>
          </p:sp>
          <p:sp>
            <p:nvSpPr>
              <p:cNvPr id="214" name="îṥ1îḋe"/>
              <p:cNvSpPr/>
              <p:nvPr/>
            </p:nvSpPr>
            <p:spPr bwMode="auto">
              <a:xfrm>
                <a:off x="7137013" y="598257"/>
                <a:ext cx="107538" cy="110193"/>
              </a:xfrm>
              <a:custGeom>
                <a:avLst/>
                <a:gdLst>
                  <a:gd name="T0" fmla="*/ 0 w 77"/>
                  <a:gd name="T1" fmla="*/ 25 h 79"/>
                  <a:gd name="T2" fmla="*/ 62 w 77"/>
                  <a:gd name="T3" fmla="*/ 0 h 79"/>
                  <a:gd name="T4" fmla="*/ 74 w 77"/>
                  <a:gd name="T5" fmla="*/ 27 h 79"/>
                  <a:gd name="T6" fmla="*/ 77 w 77"/>
                  <a:gd name="T7" fmla="*/ 41 h 79"/>
                  <a:gd name="T8" fmla="*/ 74 w 77"/>
                  <a:gd name="T9" fmla="*/ 50 h 79"/>
                  <a:gd name="T10" fmla="*/ 66 w 77"/>
                  <a:gd name="T11" fmla="*/ 56 h 79"/>
                  <a:gd name="T12" fmla="*/ 53 w 77"/>
                  <a:gd name="T13" fmla="*/ 56 h 79"/>
                  <a:gd name="T14" fmla="*/ 42 w 77"/>
                  <a:gd name="T15" fmla="*/ 46 h 79"/>
                  <a:gd name="T16" fmla="*/ 40 w 77"/>
                  <a:gd name="T17" fmla="*/ 52 h 79"/>
                  <a:gd name="T18" fmla="*/ 35 w 77"/>
                  <a:gd name="T19" fmla="*/ 62 h 79"/>
                  <a:gd name="T20" fmla="*/ 22 w 77"/>
                  <a:gd name="T21" fmla="*/ 79 h 79"/>
                  <a:gd name="T22" fmla="*/ 18 w 77"/>
                  <a:gd name="T23" fmla="*/ 69 h 79"/>
                  <a:gd name="T24" fmla="*/ 28 w 77"/>
                  <a:gd name="T25" fmla="*/ 56 h 79"/>
                  <a:gd name="T26" fmla="*/ 34 w 77"/>
                  <a:gd name="T27" fmla="*/ 46 h 79"/>
                  <a:gd name="T28" fmla="*/ 37 w 77"/>
                  <a:gd name="T29" fmla="*/ 40 h 79"/>
                  <a:gd name="T30" fmla="*/ 37 w 77"/>
                  <a:gd name="T31" fmla="*/ 36 h 79"/>
                  <a:gd name="T32" fmla="*/ 35 w 77"/>
                  <a:gd name="T33" fmla="*/ 31 h 79"/>
                  <a:gd name="T34" fmla="*/ 31 w 77"/>
                  <a:gd name="T35" fmla="*/ 22 h 79"/>
                  <a:gd name="T36" fmla="*/ 4 w 77"/>
                  <a:gd name="T37" fmla="*/ 33 h 79"/>
                  <a:gd name="T38" fmla="*/ 0 w 77"/>
                  <a:gd name="T39" fmla="*/ 25 h 79"/>
                  <a:gd name="T40" fmla="*/ 38 w 77"/>
                  <a:gd name="T41" fmla="*/ 19 h 79"/>
                  <a:gd name="T42" fmla="*/ 45 w 77"/>
                  <a:gd name="T43" fmla="*/ 37 h 79"/>
                  <a:gd name="T44" fmla="*/ 50 w 77"/>
                  <a:gd name="T45" fmla="*/ 45 h 79"/>
                  <a:gd name="T46" fmla="*/ 56 w 77"/>
                  <a:gd name="T47" fmla="*/ 48 h 79"/>
                  <a:gd name="T48" fmla="*/ 62 w 77"/>
                  <a:gd name="T49" fmla="*/ 48 h 79"/>
                  <a:gd name="T50" fmla="*/ 68 w 77"/>
                  <a:gd name="T51" fmla="*/ 42 h 79"/>
                  <a:gd name="T52" fmla="*/ 67 w 77"/>
                  <a:gd name="T53" fmla="*/ 30 h 79"/>
                  <a:gd name="T54" fmla="*/ 59 w 77"/>
                  <a:gd name="T55" fmla="*/ 11 h 79"/>
                  <a:gd name="T56" fmla="*/ 38 w 77"/>
                  <a:gd name="T57" fmla="*/ 1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7" h="79">
                    <a:moveTo>
                      <a:pt x="0" y="25"/>
                    </a:moveTo>
                    <a:cubicBezTo>
                      <a:pt x="62" y="0"/>
                      <a:pt x="62" y="0"/>
                      <a:pt x="62" y="0"/>
                    </a:cubicBezTo>
                    <a:cubicBezTo>
                      <a:pt x="74" y="27"/>
                      <a:pt x="74" y="27"/>
                      <a:pt x="74" y="27"/>
                    </a:cubicBezTo>
                    <a:cubicBezTo>
                      <a:pt x="76" y="33"/>
                      <a:pt x="77" y="37"/>
                      <a:pt x="77" y="41"/>
                    </a:cubicBezTo>
                    <a:cubicBezTo>
                      <a:pt x="77" y="44"/>
                      <a:pt x="76" y="47"/>
                      <a:pt x="74" y="50"/>
                    </a:cubicBezTo>
                    <a:cubicBezTo>
                      <a:pt x="72" y="53"/>
                      <a:pt x="69" y="55"/>
                      <a:pt x="66" y="56"/>
                    </a:cubicBezTo>
                    <a:cubicBezTo>
                      <a:pt x="61" y="58"/>
                      <a:pt x="57" y="58"/>
                      <a:pt x="53" y="56"/>
                    </a:cubicBezTo>
                    <a:cubicBezTo>
                      <a:pt x="49" y="55"/>
                      <a:pt x="45" y="51"/>
                      <a:pt x="42" y="46"/>
                    </a:cubicBezTo>
                    <a:cubicBezTo>
                      <a:pt x="41" y="48"/>
                      <a:pt x="41" y="50"/>
                      <a:pt x="40" y="52"/>
                    </a:cubicBezTo>
                    <a:cubicBezTo>
                      <a:pt x="39" y="55"/>
                      <a:pt x="37" y="58"/>
                      <a:pt x="35" y="62"/>
                    </a:cubicBezTo>
                    <a:cubicBezTo>
                      <a:pt x="22" y="79"/>
                      <a:pt x="22" y="79"/>
                      <a:pt x="22" y="79"/>
                    </a:cubicBezTo>
                    <a:cubicBezTo>
                      <a:pt x="18" y="69"/>
                      <a:pt x="18" y="69"/>
                      <a:pt x="18" y="69"/>
                    </a:cubicBezTo>
                    <a:cubicBezTo>
                      <a:pt x="28" y="56"/>
                      <a:pt x="28" y="56"/>
                      <a:pt x="28" y="56"/>
                    </a:cubicBezTo>
                    <a:cubicBezTo>
                      <a:pt x="31" y="52"/>
                      <a:pt x="33" y="49"/>
                      <a:pt x="34" y="46"/>
                    </a:cubicBezTo>
                    <a:cubicBezTo>
                      <a:pt x="35" y="44"/>
                      <a:pt x="36" y="42"/>
                      <a:pt x="37" y="40"/>
                    </a:cubicBezTo>
                    <a:cubicBezTo>
                      <a:pt x="37" y="39"/>
                      <a:pt x="37" y="37"/>
                      <a:pt x="37" y="36"/>
                    </a:cubicBezTo>
                    <a:cubicBezTo>
                      <a:pt x="36" y="35"/>
                      <a:pt x="36" y="34"/>
                      <a:pt x="35" y="31"/>
                    </a:cubicBezTo>
                    <a:cubicBezTo>
                      <a:pt x="31" y="22"/>
                      <a:pt x="31" y="22"/>
                      <a:pt x="31" y="22"/>
                    </a:cubicBezTo>
                    <a:cubicBezTo>
                      <a:pt x="4" y="33"/>
                      <a:pt x="4" y="33"/>
                      <a:pt x="4" y="33"/>
                    </a:cubicBezTo>
                    <a:cubicBezTo>
                      <a:pt x="0" y="25"/>
                      <a:pt x="0" y="25"/>
                      <a:pt x="0" y="25"/>
                    </a:cubicBezTo>
                    <a:close/>
                    <a:moveTo>
                      <a:pt x="38" y="19"/>
                    </a:moveTo>
                    <a:cubicBezTo>
                      <a:pt x="45" y="37"/>
                      <a:pt x="45" y="37"/>
                      <a:pt x="45" y="37"/>
                    </a:cubicBezTo>
                    <a:cubicBezTo>
                      <a:pt x="47" y="40"/>
                      <a:pt x="49" y="43"/>
                      <a:pt x="50" y="45"/>
                    </a:cubicBezTo>
                    <a:cubicBezTo>
                      <a:pt x="52" y="47"/>
                      <a:pt x="54" y="48"/>
                      <a:pt x="56" y="48"/>
                    </a:cubicBezTo>
                    <a:cubicBezTo>
                      <a:pt x="58" y="49"/>
                      <a:pt x="60" y="48"/>
                      <a:pt x="62" y="48"/>
                    </a:cubicBezTo>
                    <a:cubicBezTo>
                      <a:pt x="65" y="47"/>
                      <a:pt x="67" y="44"/>
                      <a:pt x="68" y="42"/>
                    </a:cubicBezTo>
                    <a:cubicBezTo>
                      <a:pt x="69" y="39"/>
                      <a:pt x="69" y="35"/>
                      <a:pt x="67" y="30"/>
                    </a:cubicBezTo>
                    <a:cubicBezTo>
                      <a:pt x="59" y="11"/>
                      <a:pt x="59" y="11"/>
                      <a:pt x="59" y="11"/>
                    </a:cubicBezTo>
                    <a:lnTo>
                      <a:pt x="38" y="19"/>
                    </a:lnTo>
                    <a:close/>
                  </a:path>
                </a:pathLst>
              </a:custGeom>
              <a:grpFill/>
              <a:ln>
                <a:noFill/>
              </a:ln>
            </p:spPr>
            <p:txBody>
              <a:bodyPr anchor="ctr"/>
              <a:lstStyle/>
              <a:p>
                <a:pPr algn="ctr"/>
                <a:endParaRPr/>
              </a:p>
            </p:txBody>
          </p:sp>
          <p:sp>
            <p:nvSpPr>
              <p:cNvPr id="215" name="íSļîḑe"/>
              <p:cNvSpPr/>
              <p:nvPr/>
            </p:nvSpPr>
            <p:spPr bwMode="auto">
              <a:xfrm>
                <a:off x="7175515" y="709776"/>
                <a:ext cx="98244" cy="80984"/>
              </a:xfrm>
              <a:custGeom>
                <a:avLst/>
                <a:gdLst>
                  <a:gd name="T0" fmla="*/ 17 w 70"/>
                  <a:gd name="T1" fmla="*/ 5 h 58"/>
                  <a:gd name="T2" fmla="*/ 19 w 70"/>
                  <a:gd name="T3" fmla="*/ 13 h 58"/>
                  <a:gd name="T4" fmla="*/ 12 w 70"/>
                  <a:gd name="T5" fmla="*/ 18 h 58"/>
                  <a:gd name="T6" fmla="*/ 9 w 70"/>
                  <a:gd name="T7" fmla="*/ 25 h 58"/>
                  <a:gd name="T8" fmla="*/ 9 w 70"/>
                  <a:gd name="T9" fmla="*/ 36 h 58"/>
                  <a:gd name="T10" fmla="*/ 13 w 70"/>
                  <a:gd name="T11" fmla="*/ 44 h 58"/>
                  <a:gd name="T12" fmla="*/ 18 w 70"/>
                  <a:gd name="T13" fmla="*/ 49 h 58"/>
                  <a:gd name="T14" fmla="*/ 24 w 70"/>
                  <a:gd name="T15" fmla="*/ 49 h 58"/>
                  <a:gd name="T16" fmla="*/ 29 w 70"/>
                  <a:gd name="T17" fmla="*/ 46 h 58"/>
                  <a:gd name="T18" fmla="*/ 31 w 70"/>
                  <a:gd name="T19" fmla="*/ 39 h 58"/>
                  <a:gd name="T20" fmla="*/ 32 w 70"/>
                  <a:gd name="T21" fmla="*/ 27 h 58"/>
                  <a:gd name="T22" fmla="*/ 33 w 70"/>
                  <a:gd name="T23" fmla="*/ 14 h 58"/>
                  <a:gd name="T24" fmla="*/ 37 w 70"/>
                  <a:gd name="T25" fmla="*/ 5 h 58"/>
                  <a:gd name="T26" fmla="*/ 44 w 70"/>
                  <a:gd name="T27" fmla="*/ 1 h 58"/>
                  <a:gd name="T28" fmla="*/ 54 w 70"/>
                  <a:gd name="T29" fmla="*/ 1 h 58"/>
                  <a:gd name="T30" fmla="*/ 63 w 70"/>
                  <a:gd name="T31" fmla="*/ 8 h 58"/>
                  <a:gd name="T32" fmla="*/ 68 w 70"/>
                  <a:gd name="T33" fmla="*/ 19 h 58"/>
                  <a:gd name="T34" fmla="*/ 69 w 70"/>
                  <a:gd name="T35" fmla="*/ 32 h 58"/>
                  <a:gd name="T36" fmla="*/ 64 w 70"/>
                  <a:gd name="T37" fmla="*/ 43 h 58"/>
                  <a:gd name="T38" fmla="*/ 55 w 70"/>
                  <a:gd name="T39" fmla="*/ 48 h 58"/>
                  <a:gd name="T40" fmla="*/ 52 w 70"/>
                  <a:gd name="T41" fmla="*/ 40 h 58"/>
                  <a:gd name="T42" fmla="*/ 60 w 70"/>
                  <a:gd name="T43" fmla="*/ 34 h 58"/>
                  <a:gd name="T44" fmla="*/ 61 w 70"/>
                  <a:gd name="T45" fmla="*/ 21 h 58"/>
                  <a:gd name="T46" fmla="*/ 55 w 70"/>
                  <a:gd name="T47" fmla="*/ 11 h 58"/>
                  <a:gd name="T48" fmla="*/ 47 w 70"/>
                  <a:gd name="T49" fmla="*/ 9 h 58"/>
                  <a:gd name="T50" fmla="*/ 42 w 70"/>
                  <a:gd name="T51" fmla="*/ 13 h 58"/>
                  <a:gd name="T52" fmla="*/ 41 w 70"/>
                  <a:gd name="T53" fmla="*/ 27 h 58"/>
                  <a:gd name="T54" fmla="*/ 40 w 70"/>
                  <a:gd name="T55" fmla="*/ 42 h 58"/>
                  <a:gd name="T56" fmla="*/ 35 w 70"/>
                  <a:gd name="T57" fmla="*/ 52 h 58"/>
                  <a:gd name="T58" fmla="*/ 27 w 70"/>
                  <a:gd name="T59" fmla="*/ 57 h 58"/>
                  <a:gd name="T60" fmla="*/ 16 w 70"/>
                  <a:gd name="T61" fmla="*/ 57 h 58"/>
                  <a:gd name="T62" fmla="*/ 7 w 70"/>
                  <a:gd name="T63" fmla="*/ 50 h 58"/>
                  <a:gd name="T64" fmla="*/ 1 w 70"/>
                  <a:gd name="T65" fmla="*/ 38 h 58"/>
                  <a:gd name="T66" fmla="*/ 0 w 70"/>
                  <a:gd name="T67" fmla="*/ 23 h 58"/>
                  <a:gd name="T68" fmla="*/ 6 w 70"/>
                  <a:gd name="T69" fmla="*/ 12 h 58"/>
                  <a:gd name="T70" fmla="*/ 17 w 70"/>
                  <a:gd name="T71" fmla="*/ 5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0" h="58">
                    <a:moveTo>
                      <a:pt x="17" y="5"/>
                    </a:moveTo>
                    <a:cubicBezTo>
                      <a:pt x="19" y="13"/>
                      <a:pt x="19" y="13"/>
                      <a:pt x="19" y="13"/>
                    </a:cubicBezTo>
                    <a:cubicBezTo>
                      <a:pt x="16" y="14"/>
                      <a:pt x="14" y="16"/>
                      <a:pt x="12" y="18"/>
                    </a:cubicBezTo>
                    <a:cubicBezTo>
                      <a:pt x="10" y="20"/>
                      <a:pt x="9" y="22"/>
                      <a:pt x="9" y="25"/>
                    </a:cubicBezTo>
                    <a:cubicBezTo>
                      <a:pt x="8" y="29"/>
                      <a:pt x="8" y="32"/>
                      <a:pt x="9" y="36"/>
                    </a:cubicBezTo>
                    <a:cubicBezTo>
                      <a:pt x="10" y="39"/>
                      <a:pt x="11" y="42"/>
                      <a:pt x="13" y="44"/>
                    </a:cubicBezTo>
                    <a:cubicBezTo>
                      <a:pt x="14" y="47"/>
                      <a:pt x="16" y="48"/>
                      <a:pt x="18" y="49"/>
                    </a:cubicBezTo>
                    <a:cubicBezTo>
                      <a:pt x="20" y="50"/>
                      <a:pt x="22" y="50"/>
                      <a:pt x="24" y="49"/>
                    </a:cubicBezTo>
                    <a:cubicBezTo>
                      <a:pt x="26" y="49"/>
                      <a:pt x="28" y="48"/>
                      <a:pt x="29" y="46"/>
                    </a:cubicBezTo>
                    <a:cubicBezTo>
                      <a:pt x="30" y="45"/>
                      <a:pt x="31" y="42"/>
                      <a:pt x="31" y="39"/>
                    </a:cubicBezTo>
                    <a:cubicBezTo>
                      <a:pt x="32" y="37"/>
                      <a:pt x="32" y="33"/>
                      <a:pt x="32" y="27"/>
                    </a:cubicBezTo>
                    <a:cubicBezTo>
                      <a:pt x="32" y="21"/>
                      <a:pt x="32" y="16"/>
                      <a:pt x="33" y="14"/>
                    </a:cubicBezTo>
                    <a:cubicBezTo>
                      <a:pt x="33" y="10"/>
                      <a:pt x="35" y="7"/>
                      <a:pt x="37" y="5"/>
                    </a:cubicBezTo>
                    <a:cubicBezTo>
                      <a:pt x="39" y="3"/>
                      <a:pt x="41" y="2"/>
                      <a:pt x="44" y="1"/>
                    </a:cubicBezTo>
                    <a:cubicBezTo>
                      <a:pt x="48" y="0"/>
                      <a:pt x="51" y="0"/>
                      <a:pt x="54" y="1"/>
                    </a:cubicBezTo>
                    <a:cubicBezTo>
                      <a:pt x="58" y="2"/>
                      <a:pt x="60" y="5"/>
                      <a:pt x="63" y="8"/>
                    </a:cubicBezTo>
                    <a:cubicBezTo>
                      <a:pt x="65" y="11"/>
                      <a:pt x="67" y="15"/>
                      <a:pt x="68" y="19"/>
                    </a:cubicBezTo>
                    <a:cubicBezTo>
                      <a:pt x="69" y="24"/>
                      <a:pt x="70" y="28"/>
                      <a:pt x="69" y="32"/>
                    </a:cubicBezTo>
                    <a:cubicBezTo>
                      <a:pt x="68" y="37"/>
                      <a:pt x="67" y="40"/>
                      <a:pt x="64" y="43"/>
                    </a:cubicBezTo>
                    <a:cubicBezTo>
                      <a:pt x="62" y="45"/>
                      <a:pt x="58" y="47"/>
                      <a:pt x="55" y="48"/>
                    </a:cubicBezTo>
                    <a:cubicBezTo>
                      <a:pt x="52" y="40"/>
                      <a:pt x="52" y="40"/>
                      <a:pt x="52" y="40"/>
                    </a:cubicBezTo>
                    <a:cubicBezTo>
                      <a:pt x="56" y="39"/>
                      <a:pt x="59" y="37"/>
                      <a:pt x="60" y="34"/>
                    </a:cubicBezTo>
                    <a:cubicBezTo>
                      <a:pt x="62" y="30"/>
                      <a:pt x="62" y="26"/>
                      <a:pt x="61" y="21"/>
                    </a:cubicBezTo>
                    <a:cubicBezTo>
                      <a:pt x="59" y="16"/>
                      <a:pt x="57" y="13"/>
                      <a:pt x="55" y="11"/>
                    </a:cubicBezTo>
                    <a:cubicBezTo>
                      <a:pt x="52" y="9"/>
                      <a:pt x="50" y="8"/>
                      <a:pt x="47" y="9"/>
                    </a:cubicBezTo>
                    <a:cubicBezTo>
                      <a:pt x="45" y="10"/>
                      <a:pt x="43" y="11"/>
                      <a:pt x="42" y="13"/>
                    </a:cubicBezTo>
                    <a:cubicBezTo>
                      <a:pt x="41" y="15"/>
                      <a:pt x="40" y="20"/>
                      <a:pt x="41" y="27"/>
                    </a:cubicBezTo>
                    <a:cubicBezTo>
                      <a:pt x="41" y="34"/>
                      <a:pt x="41" y="40"/>
                      <a:pt x="40" y="42"/>
                    </a:cubicBezTo>
                    <a:cubicBezTo>
                      <a:pt x="39" y="47"/>
                      <a:pt x="38" y="50"/>
                      <a:pt x="35" y="52"/>
                    </a:cubicBezTo>
                    <a:cubicBezTo>
                      <a:pt x="33" y="55"/>
                      <a:pt x="30" y="57"/>
                      <a:pt x="27" y="57"/>
                    </a:cubicBezTo>
                    <a:cubicBezTo>
                      <a:pt x="23" y="58"/>
                      <a:pt x="20" y="58"/>
                      <a:pt x="16" y="57"/>
                    </a:cubicBezTo>
                    <a:cubicBezTo>
                      <a:pt x="13" y="56"/>
                      <a:pt x="10" y="53"/>
                      <a:pt x="7" y="50"/>
                    </a:cubicBezTo>
                    <a:cubicBezTo>
                      <a:pt x="5" y="47"/>
                      <a:pt x="3" y="43"/>
                      <a:pt x="1" y="38"/>
                    </a:cubicBezTo>
                    <a:cubicBezTo>
                      <a:pt x="0" y="32"/>
                      <a:pt x="0" y="27"/>
                      <a:pt x="0" y="23"/>
                    </a:cubicBezTo>
                    <a:cubicBezTo>
                      <a:pt x="1" y="18"/>
                      <a:pt x="3" y="15"/>
                      <a:pt x="6" y="12"/>
                    </a:cubicBezTo>
                    <a:cubicBezTo>
                      <a:pt x="9" y="8"/>
                      <a:pt x="12" y="6"/>
                      <a:pt x="17" y="5"/>
                    </a:cubicBezTo>
                    <a:close/>
                  </a:path>
                </a:pathLst>
              </a:custGeom>
              <a:grpFill/>
              <a:ln>
                <a:noFill/>
              </a:ln>
            </p:spPr>
            <p:txBody>
              <a:bodyPr anchor="ctr"/>
              <a:lstStyle/>
              <a:p>
                <a:pPr algn="ctr"/>
                <a:endParaRPr/>
              </a:p>
            </p:txBody>
          </p:sp>
          <p:sp>
            <p:nvSpPr>
              <p:cNvPr id="216" name="íšļïḓè"/>
              <p:cNvSpPr/>
              <p:nvPr/>
            </p:nvSpPr>
            <p:spPr bwMode="auto">
              <a:xfrm>
                <a:off x="7190119" y="810675"/>
                <a:ext cx="94262" cy="25225"/>
              </a:xfrm>
              <a:custGeom>
                <a:avLst/>
                <a:gdLst>
                  <a:gd name="T0" fmla="*/ 0 w 71"/>
                  <a:gd name="T1" fmla="*/ 9 h 19"/>
                  <a:gd name="T2" fmla="*/ 69 w 71"/>
                  <a:gd name="T3" fmla="*/ 0 h 19"/>
                  <a:gd name="T4" fmla="*/ 71 w 71"/>
                  <a:gd name="T5" fmla="*/ 9 h 19"/>
                  <a:gd name="T6" fmla="*/ 1 w 71"/>
                  <a:gd name="T7" fmla="*/ 19 h 19"/>
                  <a:gd name="T8" fmla="*/ 0 w 71"/>
                  <a:gd name="T9" fmla="*/ 9 h 19"/>
                </a:gdLst>
                <a:ahLst/>
                <a:cxnLst>
                  <a:cxn ang="0">
                    <a:pos x="T0" y="T1"/>
                  </a:cxn>
                  <a:cxn ang="0">
                    <a:pos x="T2" y="T3"/>
                  </a:cxn>
                  <a:cxn ang="0">
                    <a:pos x="T4" y="T5"/>
                  </a:cxn>
                  <a:cxn ang="0">
                    <a:pos x="T6" y="T7"/>
                  </a:cxn>
                  <a:cxn ang="0">
                    <a:pos x="T8" y="T9"/>
                  </a:cxn>
                </a:cxnLst>
                <a:rect l="0" t="0" r="r" b="b"/>
                <a:pathLst>
                  <a:path w="71" h="19">
                    <a:moveTo>
                      <a:pt x="0" y="9"/>
                    </a:moveTo>
                    <a:lnTo>
                      <a:pt x="69" y="0"/>
                    </a:lnTo>
                    <a:lnTo>
                      <a:pt x="71" y="9"/>
                    </a:lnTo>
                    <a:lnTo>
                      <a:pt x="1" y="19"/>
                    </a:lnTo>
                    <a:lnTo>
                      <a:pt x="0" y="9"/>
                    </a:lnTo>
                    <a:close/>
                  </a:path>
                </a:pathLst>
              </a:custGeom>
              <a:grpFill/>
              <a:ln>
                <a:noFill/>
              </a:ln>
            </p:spPr>
            <p:txBody>
              <a:bodyPr anchor="ctr"/>
              <a:lstStyle/>
              <a:p>
                <a:pPr algn="ctr"/>
                <a:endParaRPr/>
              </a:p>
            </p:txBody>
          </p:sp>
          <p:sp>
            <p:nvSpPr>
              <p:cNvPr id="217" name="îṥļíḋê"/>
              <p:cNvSpPr/>
              <p:nvPr/>
            </p:nvSpPr>
            <p:spPr bwMode="auto">
              <a:xfrm>
                <a:off x="7194101" y="854486"/>
                <a:ext cx="94262" cy="74347"/>
              </a:xfrm>
              <a:custGeom>
                <a:avLst/>
                <a:gdLst>
                  <a:gd name="T0" fmla="*/ 0 w 71"/>
                  <a:gd name="T1" fmla="*/ 26 h 56"/>
                  <a:gd name="T2" fmla="*/ 62 w 71"/>
                  <a:gd name="T3" fmla="*/ 24 h 56"/>
                  <a:gd name="T4" fmla="*/ 61 w 71"/>
                  <a:gd name="T5" fmla="*/ 1 h 56"/>
                  <a:gd name="T6" fmla="*/ 69 w 71"/>
                  <a:gd name="T7" fmla="*/ 0 h 56"/>
                  <a:gd name="T8" fmla="*/ 71 w 71"/>
                  <a:gd name="T9" fmla="*/ 55 h 56"/>
                  <a:gd name="T10" fmla="*/ 63 w 71"/>
                  <a:gd name="T11" fmla="*/ 56 h 56"/>
                  <a:gd name="T12" fmla="*/ 62 w 71"/>
                  <a:gd name="T13" fmla="*/ 32 h 56"/>
                  <a:gd name="T14" fmla="*/ 0 w 71"/>
                  <a:gd name="T15" fmla="*/ 35 h 56"/>
                  <a:gd name="T16" fmla="*/ 0 w 71"/>
                  <a:gd name="T17" fmla="*/ 2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 h="56">
                    <a:moveTo>
                      <a:pt x="0" y="26"/>
                    </a:moveTo>
                    <a:lnTo>
                      <a:pt x="62" y="24"/>
                    </a:lnTo>
                    <a:lnTo>
                      <a:pt x="61" y="1"/>
                    </a:lnTo>
                    <a:lnTo>
                      <a:pt x="69" y="0"/>
                    </a:lnTo>
                    <a:lnTo>
                      <a:pt x="71" y="55"/>
                    </a:lnTo>
                    <a:lnTo>
                      <a:pt x="63" y="56"/>
                    </a:lnTo>
                    <a:lnTo>
                      <a:pt x="62" y="32"/>
                    </a:lnTo>
                    <a:lnTo>
                      <a:pt x="0" y="35"/>
                    </a:lnTo>
                    <a:lnTo>
                      <a:pt x="0" y="26"/>
                    </a:lnTo>
                    <a:close/>
                  </a:path>
                </a:pathLst>
              </a:custGeom>
              <a:grpFill/>
              <a:ln>
                <a:noFill/>
              </a:ln>
            </p:spPr>
            <p:txBody>
              <a:bodyPr anchor="ctr"/>
              <a:lstStyle/>
              <a:p>
                <a:pPr algn="ctr"/>
                <a:endParaRPr/>
              </a:p>
            </p:txBody>
          </p:sp>
          <p:sp>
            <p:nvSpPr>
              <p:cNvPr id="218" name="ïŝ1îḑe"/>
              <p:cNvSpPr/>
              <p:nvPr/>
            </p:nvSpPr>
            <p:spPr bwMode="auto">
              <a:xfrm>
                <a:off x="7186135" y="954059"/>
                <a:ext cx="98244" cy="83641"/>
              </a:xfrm>
              <a:custGeom>
                <a:avLst/>
                <a:gdLst>
                  <a:gd name="T0" fmla="*/ 2 w 71"/>
                  <a:gd name="T1" fmla="*/ 17 h 60"/>
                  <a:gd name="T2" fmla="*/ 30 w 71"/>
                  <a:gd name="T3" fmla="*/ 20 h 60"/>
                  <a:gd name="T4" fmla="*/ 71 w 71"/>
                  <a:gd name="T5" fmla="*/ 0 h 60"/>
                  <a:gd name="T6" fmla="*/ 70 w 71"/>
                  <a:gd name="T7" fmla="*/ 10 h 60"/>
                  <a:gd name="T8" fmla="*/ 48 w 71"/>
                  <a:gd name="T9" fmla="*/ 21 h 60"/>
                  <a:gd name="T10" fmla="*/ 36 w 71"/>
                  <a:gd name="T11" fmla="*/ 26 h 60"/>
                  <a:gd name="T12" fmla="*/ 47 w 71"/>
                  <a:gd name="T13" fmla="*/ 35 h 60"/>
                  <a:gd name="T14" fmla="*/ 65 w 71"/>
                  <a:gd name="T15" fmla="*/ 50 h 60"/>
                  <a:gd name="T16" fmla="*/ 64 w 71"/>
                  <a:gd name="T17" fmla="*/ 60 h 60"/>
                  <a:gd name="T18" fmla="*/ 29 w 71"/>
                  <a:gd name="T19" fmla="*/ 29 h 60"/>
                  <a:gd name="T20" fmla="*/ 0 w 71"/>
                  <a:gd name="T21" fmla="*/ 26 h 60"/>
                  <a:gd name="T22" fmla="*/ 2 w 71"/>
                  <a:gd name="T23" fmla="*/ 1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1" h="60">
                    <a:moveTo>
                      <a:pt x="2" y="17"/>
                    </a:moveTo>
                    <a:cubicBezTo>
                      <a:pt x="30" y="20"/>
                      <a:pt x="30" y="20"/>
                      <a:pt x="30" y="20"/>
                    </a:cubicBezTo>
                    <a:cubicBezTo>
                      <a:pt x="71" y="0"/>
                      <a:pt x="71" y="0"/>
                      <a:pt x="71" y="0"/>
                    </a:cubicBezTo>
                    <a:cubicBezTo>
                      <a:pt x="70" y="10"/>
                      <a:pt x="70" y="10"/>
                      <a:pt x="70" y="10"/>
                    </a:cubicBezTo>
                    <a:cubicBezTo>
                      <a:pt x="48" y="21"/>
                      <a:pt x="48" y="21"/>
                      <a:pt x="48" y="21"/>
                    </a:cubicBezTo>
                    <a:cubicBezTo>
                      <a:pt x="44" y="23"/>
                      <a:pt x="40" y="25"/>
                      <a:pt x="36" y="26"/>
                    </a:cubicBezTo>
                    <a:cubicBezTo>
                      <a:pt x="39" y="29"/>
                      <a:pt x="43" y="32"/>
                      <a:pt x="47" y="35"/>
                    </a:cubicBezTo>
                    <a:cubicBezTo>
                      <a:pt x="65" y="50"/>
                      <a:pt x="65" y="50"/>
                      <a:pt x="65" y="50"/>
                    </a:cubicBezTo>
                    <a:cubicBezTo>
                      <a:pt x="64" y="60"/>
                      <a:pt x="64" y="60"/>
                      <a:pt x="64" y="60"/>
                    </a:cubicBezTo>
                    <a:cubicBezTo>
                      <a:pt x="29" y="29"/>
                      <a:pt x="29" y="29"/>
                      <a:pt x="29" y="29"/>
                    </a:cubicBezTo>
                    <a:cubicBezTo>
                      <a:pt x="0" y="26"/>
                      <a:pt x="0" y="26"/>
                      <a:pt x="0" y="26"/>
                    </a:cubicBezTo>
                    <a:lnTo>
                      <a:pt x="2" y="17"/>
                    </a:lnTo>
                    <a:close/>
                  </a:path>
                </a:pathLst>
              </a:custGeom>
              <a:grpFill/>
              <a:ln>
                <a:noFill/>
              </a:ln>
            </p:spPr>
            <p:txBody>
              <a:bodyPr anchor="ctr"/>
              <a:lstStyle/>
              <a:p>
                <a:pPr algn="ctr"/>
                <a:endParaRPr/>
              </a:p>
            </p:txBody>
          </p:sp>
          <p:sp>
            <p:nvSpPr>
              <p:cNvPr id="219" name="îṧlídê"/>
              <p:cNvSpPr/>
              <p:nvPr/>
            </p:nvSpPr>
            <p:spPr bwMode="auto">
              <a:xfrm>
                <a:off x="7033460" y="1262065"/>
                <a:ext cx="124795" cy="118158"/>
              </a:xfrm>
              <a:custGeom>
                <a:avLst/>
                <a:gdLst>
                  <a:gd name="T0" fmla="*/ 89 w 89"/>
                  <a:gd name="T1" fmla="*/ 69 h 84"/>
                  <a:gd name="T2" fmla="*/ 81 w 89"/>
                  <a:gd name="T3" fmla="*/ 68 h 84"/>
                  <a:gd name="T4" fmla="*/ 77 w 89"/>
                  <a:gd name="T5" fmla="*/ 65 h 84"/>
                  <a:gd name="T6" fmla="*/ 12 w 89"/>
                  <a:gd name="T7" fmla="*/ 12 h 84"/>
                  <a:gd name="T8" fmla="*/ 8 w 89"/>
                  <a:gd name="T9" fmla="*/ 4 h 84"/>
                  <a:gd name="T10" fmla="*/ 2 w 89"/>
                  <a:gd name="T11" fmla="*/ 9 h 84"/>
                  <a:gd name="T12" fmla="*/ 0 w 89"/>
                  <a:gd name="T13" fmla="*/ 14 h 84"/>
                  <a:gd name="T14" fmla="*/ 8 w 89"/>
                  <a:gd name="T15" fmla="*/ 16 h 84"/>
                  <a:gd name="T16" fmla="*/ 73 w 89"/>
                  <a:gd name="T17" fmla="*/ 71 h 84"/>
                  <a:gd name="T18" fmla="*/ 78 w 89"/>
                  <a:gd name="T19" fmla="*/ 80 h 84"/>
                  <a:gd name="T20" fmla="*/ 89 w 89"/>
                  <a:gd name="T21" fmla="*/ 6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 h="84">
                    <a:moveTo>
                      <a:pt x="89" y="69"/>
                    </a:moveTo>
                    <a:cubicBezTo>
                      <a:pt x="89" y="69"/>
                      <a:pt x="86" y="71"/>
                      <a:pt x="81" y="68"/>
                    </a:cubicBezTo>
                    <a:cubicBezTo>
                      <a:pt x="80" y="68"/>
                      <a:pt x="78" y="67"/>
                      <a:pt x="77" y="65"/>
                    </a:cubicBezTo>
                    <a:cubicBezTo>
                      <a:pt x="63" y="54"/>
                      <a:pt x="12" y="12"/>
                      <a:pt x="12" y="12"/>
                    </a:cubicBezTo>
                    <a:cubicBezTo>
                      <a:pt x="12" y="12"/>
                      <a:pt x="6" y="7"/>
                      <a:pt x="8" y="4"/>
                    </a:cubicBezTo>
                    <a:cubicBezTo>
                      <a:pt x="10" y="0"/>
                      <a:pt x="2" y="9"/>
                      <a:pt x="2" y="9"/>
                    </a:cubicBezTo>
                    <a:cubicBezTo>
                      <a:pt x="0" y="14"/>
                      <a:pt x="0" y="14"/>
                      <a:pt x="0" y="14"/>
                    </a:cubicBezTo>
                    <a:cubicBezTo>
                      <a:pt x="0" y="14"/>
                      <a:pt x="3" y="12"/>
                      <a:pt x="8" y="16"/>
                    </a:cubicBezTo>
                    <a:cubicBezTo>
                      <a:pt x="13" y="21"/>
                      <a:pt x="73" y="71"/>
                      <a:pt x="73" y="71"/>
                    </a:cubicBezTo>
                    <a:cubicBezTo>
                      <a:pt x="74" y="72"/>
                      <a:pt x="78" y="77"/>
                      <a:pt x="78" y="80"/>
                    </a:cubicBezTo>
                    <a:cubicBezTo>
                      <a:pt x="78" y="84"/>
                      <a:pt x="89" y="69"/>
                      <a:pt x="89" y="69"/>
                    </a:cubicBezTo>
                    <a:close/>
                  </a:path>
                </a:pathLst>
              </a:custGeom>
              <a:grpFill/>
              <a:ln>
                <a:noFill/>
              </a:ln>
            </p:spPr>
            <p:txBody>
              <a:bodyPr anchor="ctr"/>
              <a:lstStyle/>
              <a:p>
                <a:pPr algn="ctr"/>
                <a:endParaRPr/>
              </a:p>
            </p:txBody>
          </p:sp>
          <p:sp>
            <p:nvSpPr>
              <p:cNvPr id="220" name="íšḻiďè"/>
              <p:cNvSpPr/>
              <p:nvPr/>
            </p:nvSpPr>
            <p:spPr bwMode="auto">
              <a:xfrm>
                <a:off x="5952780" y="1267375"/>
                <a:ext cx="127450" cy="111519"/>
              </a:xfrm>
              <a:custGeom>
                <a:avLst/>
                <a:gdLst>
                  <a:gd name="T0" fmla="*/ 0 w 92"/>
                  <a:gd name="T1" fmla="*/ 65 h 80"/>
                  <a:gd name="T2" fmla="*/ 9 w 92"/>
                  <a:gd name="T3" fmla="*/ 64 h 80"/>
                  <a:gd name="T4" fmla="*/ 79 w 92"/>
                  <a:gd name="T5" fmla="*/ 11 h 80"/>
                  <a:gd name="T6" fmla="*/ 83 w 92"/>
                  <a:gd name="T7" fmla="*/ 3 h 80"/>
                  <a:gd name="T8" fmla="*/ 89 w 92"/>
                  <a:gd name="T9" fmla="*/ 9 h 80"/>
                  <a:gd name="T10" fmla="*/ 92 w 92"/>
                  <a:gd name="T11" fmla="*/ 14 h 80"/>
                  <a:gd name="T12" fmla="*/ 83 w 92"/>
                  <a:gd name="T13" fmla="*/ 16 h 80"/>
                  <a:gd name="T14" fmla="*/ 16 w 92"/>
                  <a:gd name="T15" fmla="*/ 69 h 80"/>
                  <a:gd name="T16" fmla="*/ 11 w 92"/>
                  <a:gd name="T17" fmla="*/ 77 h 80"/>
                  <a:gd name="T18" fmla="*/ 0 w 92"/>
                  <a:gd name="T19" fmla="*/ 65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80">
                    <a:moveTo>
                      <a:pt x="0" y="65"/>
                    </a:moveTo>
                    <a:cubicBezTo>
                      <a:pt x="0" y="65"/>
                      <a:pt x="4" y="68"/>
                      <a:pt x="9" y="64"/>
                    </a:cubicBezTo>
                    <a:cubicBezTo>
                      <a:pt x="14" y="61"/>
                      <a:pt x="79" y="11"/>
                      <a:pt x="79" y="11"/>
                    </a:cubicBezTo>
                    <a:cubicBezTo>
                      <a:pt x="79" y="11"/>
                      <a:pt x="85" y="7"/>
                      <a:pt x="83" y="3"/>
                    </a:cubicBezTo>
                    <a:cubicBezTo>
                      <a:pt x="82" y="0"/>
                      <a:pt x="89" y="9"/>
                      <a:pt x="89" y="9"/>
                    </a:cubicBezTo>
                    <a:cubicBezTo>
                      <a:pt x="92" y="14"/>
                      <a:pt x="92" y="14"/>
                      <a:pt x="92" y="14"/>
                    </a:cubicBezTo>
                    <a:cubicBezTo>
                      <a:pt x="92" y="14"/>
                      <a:pt x="88" y="12"/>
                      <a:pt x="83" y="16"/>
                    </a:cubicBezTo>
                    <a:cubicBezTo>
                      <a:pt x="78" y="20"/>
                      <a:pt x="16" y="69"/>
                      <a:pt x="16" y="69"/>
                    </a:cubicBezTo>
                    <a:cubicBezTo>
                      <a:pt x="16" y="69"/>
                      <a:pt x="11" y="73"/>
                      <a:pt x="11" y="77"/>
                    </a:cubicBezTo>
                    <a:cubicBezTo>
                      <a:pt x="10" y="80"/>
                      <a:pt x="0" y="65"/>
                      <a:pt x="0" y="65"/>
                    </a:cubicBezTo>
                    <a:close/>
                  </a:path>
                </a:pathLst>
              </a:custGeom>
              <a:grpFill/>
              <a:ln>
                <a:noFill/>
              </a:ln>
            </p:spPr>
            <p:txBody>
              <a:bodyPr anchor="ctr"/>
              <a:lstStyle/>
              <a:p>
                <a:pPr algn="ctr"/>
                <a:endParaRPr/>
              </a:p>
            </p:txBody>
          </p:sp>
        </p:grpSp>
      </p:grpSp>
      <p:sp>
        <p:nvSpPr>
          <p:cNvPr id="221" name="矩形 220"/>
          <p:cNvSpPr/>
          <p:nvPr/>
        </p:nvSpPr>
        <p:spPr>
          <a:xfrm>
            <a:off x="0" y="6743702"/>
            <a:ext cx="12192000" cy="118512"/>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矩形 223"/>
          <p:cNvSpPr/>
          <p:nvPr/>
        </p:nvSpPr>
        <p:spPr>
          <a:xfrm>
            <a:off x="300922" y="-1"/>
            <a:ext cx="580571" cy="744973"/>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矩形 224"/>
          <p:cNvSpPr/>
          <p:nvPr/>
        </p:nvSpPr>
        <p:spPr>
          <a:xfrm>
            <a:off x="300922" y="817170"/>
            <a:ext cx="580571" cy="96381"/>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445135" y="1100455"/>
            <a:ext cx="3925570" cy="3950970"/>
          </a:xfrm>
          <a:prstGeom prst="rect">
            <a:avLst/>
          </a:prstGeom>
          <a:noFill/>
        </p:spPr>
        <p:txBody>
          <a:bodyPr wrap="square" rtlCol="0">
            <a:spAutoFit/>
          </a:bodyPr>
          <a:lstStyle/>
          <a:p>
            <a:r>
              <a:rPr lang="zh-CN" altLang="en-US" b="1"/>
              <a:t>2 数据通路设计</a:t>
            </a:r>
          </a:p>
          <a:p>
            <a:r>
              <a:rPr lang="zh-CN" altLang="en-US"/>
              <a:t>数据通路包含以下关键数据流向：</a:t>
            </a:r>
          </a:p>
          <a:p>
            <a:r>
              <a:rPr lang="en-US" altLang="zh-CN"/>
              <a:t>1.</a:t>
            </a:r>
            <a:r>
              <a:rPr lang="zh-CN" altLang="en-US"/>
              <a:t>取指通路：</a:t>
            </a:r>
          </a:p>
          <a:p>
            <a:r>
              <a:rPr lang="zh-CN" altLang="en-US"/>
              <a:t>PC → IM → Instr</a:t>
            </a:r>
          </a:p>
          <a:p>
            <a:r>
              <a:rPr lang="en-US" altLang="zh-CN"/>
              <a:t>2.</a:t>
            </a:r>
            <a:r>
              <a:rPr lang="zh-CN" altLang="en-US"/>
              <a:t>寄存器读通路：</a:t>
            </a:r>
          </a:p>
          <a:p>
            <a:r>
              <a:rPr lang="zh-CN" altLang="en-US"/>
              <a:t>GRF.RA1/RA2 → GRF.RD1/RD2</a:t>
            </a:r>
          </a:p>
          <a:p>
            <a:r>
              <a:rPr lang="en-US" altLang="zh-CN"/>
              <a:t>3.</a:t>
            </a:r>
            <a:r>
              <a:rPr lang="zh-CN" altLang="en-US"/>
              <a:t>ALU 运算通路：</a:t>
            </a:r>
          </a:p>
          <a:p>
            <a:r>
              <a:rPr lang="zh-CN" altLang="en-US"/>
              <a:t>RF.RD1/EXT.Out → ALU → Result</a:t>
            </a:r>
          </a:p>
          <a:p>
            <a:r>
              <a:rPr lang="en-US" altLang="zh-CN"/>
              <a:t>4.</a:t>
            </a:r>
            <a:r>
              <a:rPr lang="zh-CN" altLang="en-US"/>
              <a:t>数据存储通路：</a:t>
            </a:r>
          </a:p>
          <a:p>
            <a:r>
              <a:rPr lang="zh-CN" altLang="en-US"/>
              <a:t>ALU.Result → DM.A，DM.RD → GRF.WD</a:t>
            </a:r>
          </a:p>
          <a:p>
            <a:r>
              <a:rPr lang="en-US" altLang="zh-CN"/>
              <a:t>5.</a:t>
            </a:r>
            <a:r>
              <a:rPr lang="zh-CN" altLang="en-US"/>
              <a:t>写回通路</a:t>
            </a:r>
          </a:p>
          <a:p>
            <a:r>
              <a:rPr lang="zh-CN" altLang="en-US"/>
              <a:t>ALU.Result/DM.RD/lui_imm → GRF.WD</a:t>
            </a:r>
          </a:p>
          <a:p>
            <a:endParaRPr lang="zh-CN" altLang="en-US"/>
          </a:p>
        </p:txBody>
      </p:sp>
      <p:sp>
        <p:nvSpPr>
          <p:cNvPr id="4" name="文本框 3"/>
          <p:cNvSpPr txBox="1"/>
          <p:nvPr/>
        </p:nvSpPr>
        <p:spPr>
          <a:xfrm>
            <a:off x="5788025" y="1180465"/>
            <a:ext cx="4041775" cy="2579370"/>
          </a:xfrm>
          <a:prstGeom prst="rect">
            <a:avLst/>
          </a:prstGeom>
          <a:noFill/>
        </p:spPr>
        <p:txBody>
          <a:bodyPr wrap="square" rtlCol="0">
            <a:spAutoFit/>
          </a:bodyPr>
          <a:lstStyle/>
          <a:p>
            <a:r>
              <a:rPr lang="zh-CN" altLang="en-US" b="1">
                <a:sym typeface="+mn-ea"/>
              </a:rPr>
              <a:t>关键多路选择器 (MUX) 包括：</a:t>
            </a:r>
          </a:p>
          <a:p>
            <a:r>
              <a:rPr lang="zh-CN" altLang="en-US">
                <a:sym typeface="+mn-ea"/>
              </a:rPr>
              <a:t>PC 选择：Branch 信号控制正常地址或分支地址</a:t>
            </a:r>
            <a:endParaRPr lang="zh-CN" altLang="en-US"/>
          </a:p>
          <a:p>
            <a:r>
              <a:rPr lang="zh-CN" altLang="en-US">
                <a:sym typeface="+mn-ea"/>
              </a:rPr>
              <a:t>GRF 写地址：RegDst 控制 Rt/Rd 选择</a:t>
            </a:r>
            <a:endParaRPr lang="zh-CN" altLang="en-US"/>
          </a:p>
          <a:p>
            <a:r>
              <a:rPr lang="zh-CN" altLang="en-US">
                <a:sym typeface="+mn-ea"/>
              </a:rPr>
              <a:t>ALU 第二操作数：ALUSrc 控制 RF.RD2/EXT 输出</a:t>
            </a:r>
            <a:endParaRPr lang="zh-CN" altLang="en-US"/>
          </a:p>
          <a:p>
            <a:r>
              <a:rPr lang="zh-CN" altLang="en-US">
                <a:sym typeface="+mn-ea"/>
              </a:rPr>
              <a:t>GRF 写数据：MemToReg 控制三选一 (ALU/DM/lui)</a:t>
            </a:r>
            <a:endParaRPr lang="zh-CN" altLang="en-US"/>
          </a:p>
          <a:p>
            <a:endParaRPr lang="zh-CN" altLang="en-US"/>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1043078" y="418747"/>
            <a:ext cx="3488055" cy="580390"/>
            <a:chOff x="7825009" y="1478429"/>
            <a:chExt cx="3488055" cy="580390"/>
          </a:xfrm>
        </p:grpSpPr>
        <p:sp>
          <p:nvSpPr>
            <p:cNvPr id="165" name="文本框 164"/>
            <p:cNvSpPr txBox="1"/>
            <p:nvPr/>
          </p:nvSpPr>
          <p:spPr>
            <a:xfrm>
              <a:off x="7825009" y="1478429"/>
              <a:ext cx="3027680" cy="518160"/>
            </a:xfrm>
            <a:prstGeom prst="rect">
              <a:avLst/>
            </a:prstGeom>
            <a:noFill/>
          </p:spPr>
          <p:txBody>
            <a:bodyPr wrap="none" rtlCol="0">
              <a:spAutoFit/>
            </a:bodyPr>
            <a:lstStyle/>
            <a:p>
              <a:pPr algn="l"/>
              <a:r>
                <a:rPr lang="zh-CN" altLang="en-US" sz="2800" b="1" dirty="0">
                  <a:solidFill>
                    <a:schemeClr val="tx1">
                      <a:lumMod val="85000"/>
                      <a:lumOff val="15000"/>
                    </a:schemeClr>
                  </a:solidFill>
                  <a:latin typeface="思源黑体 CN Bold" panose="020B0800000000000000" pitchFamily="34" charset="-122"/>
                  <a:ea typeface="思源黑体 CN Bold" panose="020B0800000000000000" pitchFamily="34" charset="-122"/>
                  <a:sym typeface="+mn-ea"/>
                </a:rPr>
                <a:t>核心模块实现细节</a:t>
              </a:r>
            </a:p>
          </p:txBody>
        </p:sp>
        <p:sp>
          <p:nvSpPr>
            <p:cNvPr id="166" name="矩形 165"/>
            <p:cNvSpPr/>
            <p:nvPr/>
          </p:nvSpPr>
          <p:spPr>
            <a:xfrm>
              <a:off x="7825009" y="1814979"/>
              <a:ext cx="3488055" cy="243840"/>
            </a:xfrm>
            <a:prstGeom prst="rect">
              <a:avLst/>
            </a:prstGeom>
          </p:spPr>
          <p:txBody>
            <a:bodyPr wrap="square">
              <a:spAutoFit/>
            </a:bodyPr>
            <a:lstStyle/>
            <a:p>
              <a:endParaRPr lang="en-US" altLang="zh-CN" sz="1000" dirty="0">
                <a:solidFill>
                  <a:schemeClr val="tx1">
                    <a:lumMod val="65000"/>
                    <a:lumOff val="35000"/>
                  </a:schemeClr>
                </a:solidFill>
                <a:latin typeface="思源黑体 CN Light" panose="020B0300000000000000" pitchFamily="34" charset="-122"/>
                <a:ea typeface="思源黑体 CN Light" panose="020B0300000000000000" pitchFamily="34" charset="-122"/>
              </a:endParaRPr>
            </a:p>
          </p:txBody>
        </p:sp>
      </p:grpSp>
      <p:grpSp>
        <p:nvGrpSpPr>
          <p:cNvPr id="76" name="组合 75"/>
          <p:cNvGrpSpPr/>
          <p:nvPr/>
        </p:nvGrpSpPr>
        <p:grpSpPr>
          <a:xfrm>
            <a:off x="10437209" y="560979"/>
            <a:ext cx="1277145" cy="353062"/>
            <a:chOff x="6468241" y="-589995"/>
            <a:chExt cx="2253872" cy="623075"/>
          </a:xfrm>
        </p:grpSpPr>
        <p:sp>
          <p:nvSpPr>
            <p:cNvPr id="77" name="íṣľídè"/>
            <p:cNvSpPr/>
            <p:nvPr/>
          </p:nvSpPr>
          <p:spPr bwMode="auto">
            <a:xfrm>
              <a:off x="7198060" y="-517573"/>
              <a:ext cx="234839" cy="331756"/>
            </a:xfrm>
            <a:custGeom>
              <a:avLst/>
              <a:gdLst>
                <a:gd name="T0" fmla="*/ 225 w 421"/>
                <a:gd name="T1" fmla="*/ 10 h 593"/>
                <a:gd name="T2" fmla="*/ 234 w 421"/>
                <a:gd name="T3" fmla="*/ 27 h 593"/>
                <a:gd name="T4" fmla="*/ 252 w 421"/>
                <a:gd name="T5" fmla="*/ 126 h 593"/>
                <a:gd name="T6" fmla="*/ 300 w 421"/>
                <a:gd name="T7" fmla="*/ 121 h 593"/>
                <a:gd name="T8" fmla="*/ 379 w 421"/>
                <a:gd name="T9" fmla="*/ 126 h 593"/>
                <a:gd name="T10" fmla="*/ 419 w 421"/>
                <a:gd name="T11" fmla="*/ 155 h 593"/>
                <a:gd name="T12" fmla="*/ 411 w 421"/>
                <a:gd name="T13" fmla="*/ 187 h 593"/>
                <a:gd name="T14" fmla="*/ 357 w 421"/>
                <a:gd name="T15" fmla="*/ 235 h 593"/>
                <a:gd name="T16" fmla="*/ 331 w 421"/>
                <a:gd name="T17" fmla="*/ 203 h 593"/>
                <a:gd name="T18" fmla="*/ 251 w 421"/>
                <a:gd name="T19" fmla="*/ 220 h 593"/>
                <a:gd name="T20" fmla="*/ 286 w 421"/>
                <a:gd name="T21" fmla="*/ 288 h 593"/>
                <a:gd name="T22" fmla="*/ 335 w 421"/>
                <a:gd name="T23" fmla="*/ 268 h 593"/>
                <a:gd name="T24" fmla="*/ 381 w 421"/>
                <a:gd name="T25" fmla="*/ 309 h 593"/>
                <a:gd name="T26" fmla="*/ 350 w 421"/>
                <a:gd name="T27" fmla="*/ 341 h 593"/>
                <a:gd name="T28" fmla="*/ 246 w 421"/>
                <a:gd name="T29" fmla="*/ 419 h 593"/>
                <a:gd name="T30" fmla="*/ 239 w 421"/>
                <a:gd name="T31" fmla="*/ 500 h 593"/>
                <a:gd name="T32" fmla="*/ 234 w 421"/>
                <a:gd name="T33" fmla="*/ 592 h 593"/>
                <a:gd name="T34" fmla="*/ 226 w 421"/>
                <a:gd name="T35" fmla="*/ 592 h 593"/>
                <a:gd name="T36" fmla="*/ 213 w 421"/>
                <a:gd name="T37" fmla="*/ 565 h 593"/>
                <a:gd name="T38" fmla="*/ 205 w 421"/>
                <a:gd name="T39" fmla="*/ 461 h 593"/>
                <a:gd name="T40" fmla="*/ 147 w 421"/>
                <a:gd name="T41" fmla="*/ 382 h 593"/>
                <a:gd name="T42" fmla="*/ 187 w 421"/>
                <a:gd name="T43" fmla="*/ 295 h 593"/>
                <a:gd name="T44" fmla="*/ 190 w 421"/>
                <a:gd name="T45" fmla="*/ 253 h 593"/>
                <a:gd name="T46" fmla="*/ 131 w 421"/>
                <a:gd name="T47" fmla="*/ 283 h 593"/>
                <a:gd name="T48" fmla="*/ 105 w 421"/>
                <a:gd name="T49" fmla="*/ 309 h 593"/>
                <a:gd name="T50" fmla="*/ 77 w 421"/>
                <a:gd name="T51" fmla="*/ 341 h 593"/>
                <a:gd name="T52" fmla="*/ 78 w 421"/>
                <a:gd name="T53" fmla="*/ 396 h 593"/>
                <a:gd name="T54" fmla="*/ 64 w 421"/>
                <a:gd name="T55" fmla="*/ 445 h 593"/>
                <a:gd name="T56" fmla="*/ 24 w 421"/>
                <a:gd name="T57" fmla="*/ 430 h 593"/>
                <a:gd name="T58" fmla="*/ 7 w 421"/>
                <a:gd name="T59" fmla="*/ 341 h 593"/>
                <a:gd name="T60" fmla="*/ 9 w 421"/>
                <a:gd name="T61" fmla="*/ 306 h 593"/>
                <a:gd name="T62" fmla="*/ 58 w 421"/>
                <a:gd name="T63" fmla="*/ 300 h 593"/>
                <a:gd name="T64" fmla="*/ 74 w 421"/>
                <a:gd name="T65" fmla="*/ 282 h 593"/>
                <a:gd name="T66" fmla="*/ 167 w 421"/>
                <a:gd name="T67" fmla="*/ 191 h 593"/>
                <a:gd name="T68" fmla="*/ 189 w 421"/>
                <a:gd name="T69" fmla="*/ 177 h 593"/>
                <a:gd name="T70" fmla="*/ 198 w 421"/>
                <a:gd name="T71" fmla="*/ 150 h 593"/>
                <a:gd name="T72" fmla="*/ 211 w 421"/>
                <a:gd name="T73" fmla="*/ 28 h 593"/>
                <a:gd name="T74" fmla="*/ 225 w 421"/>
                <a:gd name="T75" fmla="*/ 10 h 5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1" h="593">
                  <a:moveTo>
                    <a:pt x="225" y="10"/>
                  </a:moveTo>
                  <a:cubicBezTo>
                    <a:pt x="230" y="14"/>
                    <a:pt x="233" y="22"/>
                    <a:pt x="234" y="27"/>
                  </a:cubicBezTo>
                  <a:cubicBezTo>
                    <a:pt x="238" y="44"/>
                    <a:pt x="233" y="116"/>
                    <a:pt x="252" y="126"/>
                  </a:cubicBezTo>
                  <a:cubicBezTo>
                    <a:pt x="263" y="132"/>
                    <a:pt x="288" y="121"/>
                    <a:pt x="300" y="121"/>
                  </a:cubicBezTo>
                  <a:cubicBezTo>
                    <a:pt x="326" y="121"/>
                    <a:pt x="353" y="122"/>
                    <a:pt x="379" y="126"/>
                  </a:cubicBezTo>
                  <a:cubicBezTo>
                    <a:pt x="395" y="128"/>
                    <a:pt x="416" y="134"/>
                    <a:pt x="419" y="155"/>
                  </a:cubicBezTo>
                  <a:cubicBezTo>
                    <a:pt x="421" y="166"/>
                    <a:pt x="417" y="176"/>
                    <a:pt x="411" y="187"/>
                  </a:cubicBezTo>
                  <a:cubicBezTo>
                    <a:pt x="402" y="206"/>
                    <a:pt x="379" y="239"/>
                    <a:pt x="357" y="235"/>
                  </a:cubicBezTo>
                  <a:cubicBezTo>
                    <a:pt x="341" y="232"/>
                    <a:pt x="345" y="211"/>
                    <a:pt x="331" y="203"/>
                  </a:cubicBezTo>
                  <a:cubicBezTo>
                    <a:pt x="310" y="191"/>
                    <a:pt x="258" y="187"/>
                    <a:pt x="251" y="220"/>
                  </a:cubicBezTo>
                  <a:cubicBezTo>
                    <a:pt x="246" y="241"/>
                    <a:pt x="264" y="267"/>
                    <a:pt x="286" y="288"/>
                  </a:cubicBezTo>
                  <a:cubicBezTo>
                    <a:pt x="307" y="308"/>
                    <a:pt x="314" y="277"/>
                    <a:pt x="335" y="268"/>
                  </a:cubicBezTo>
                  <a:cubicBezTo>
                    <a:pt x="350" y="262"/>
                    <a:pt x="376" y="286"/>
                    <a:pt x="381" y="309"/>
                  </a:cubicBezTo>
                  <a:cubicBezTo>
                    <a:pt x="384" y="327"/>
                    <a:pt x="363" y="335"/>
                    <a:pt x="350" y="341"/>
                  </a:cubicBezTo>
                  <a:cubicBezTo>
                    <a:pt x="322" y="355"/>
                    <a:pt x="261" y="390"/>
                    <a:pt x="246" y="419"/>
                  </a:cubicBezTo>
                  <a:cubicBezTo>
                    <a:pt x="233" y="443"/>
                    <a:pt x="241" y="475"/>
                    <a:pt x="239" y="500"/>
                  </a:cubicBezTo>
                  <a:cubicBezTo>
                    <a:pt x="239" y="515"/>
                    <a:pt x="245" y="587"/>
                    <a:pt x="234" y="592"/>
                  </a:cubicBezTo>
                  <a:cubicBezTo>
                    <a:pt x="231" y="593"/>
                    <a:pt x="229" y="593"/>
                    <a:pt x="226" y="592"/>
                  </a:cubicBezTo>
                  <a:cubicBezTo>
                    <a:pt x="213" y="589"/>
                    <a:pt x="214" y="572"/>
                    <a:pt x="213" y="565"/>
                  </a:cubicBezTo>
                  <a:cubicBezTo>
                    <a:pt x="211" y="532"/>
                    <a:pt x="221" y="491"/>
                    <a:pt x="205" y="461"/>
                  </a:cubicBezTo>
                  <a:cubicBezTo>
                    <a:pt x="189" y="433"/>
                    <a:pt x="142" y="411"/>
                    <a:pt x="147" y="382"/>
                  </a:cubicBezTo>
                  <a:cubicBezTo>
                    <a:pt x="152" y="358"/>
                    <a:pt x="175" y="319"/>
                    <a:pt x="187" y="295"/>
                  </a:cubicBezTo>
                  <a:cubicBezTo>
                    <a:pt x="194" y="280"/>
                    <a:pt x="204" y="267"/>
                    <a:pt x="190" y="253"/>
                  </a:cubicBezTo>
                  <a:cubicBezTo>
                    <a:pt x="169" y="250"/>
                    <a:pt x="151" y="267"/>
                    <a:pt x="131" y="283"/>
                  </a:cubicBezTo>
                  <a:cubicBezTo>
                    <a:pt x="122" y="292"/>
                    <a:pt x="114" y="300"/>
                    <a:pt x="105" y="309"/>
                  </a:cubicBezTo>
                  <a:cubicBezTo>
                    <a:pt x="95" y="317"/>
                    <a:pt x="81" y="331"/>
                    <a:pt x="77" y="341"/>
                  </a:cubicBezTo>
                  <a:cubicBezTo>
                    <a:pt x="71" y="358"/>
                    <a:pt x="77" y="379"/>
                    <a:pt x="78" y="396"/>
                  </a:cubicBezTo>
                  <a:cubicBezTo>
                    <a:pt x="78" y="406"/>
                    <a:pt x="80" y="438"/>
                    <a:pt x="64" y="445"/>
                  </a:cubicBezTo>
                  <a:cubicBezTo>
                    <a:pt x="51" y="452"/>
                    <a:pt x="32" y="447"/>
                    <a:pt x="24" y="430"/>
                  </a:cubicBezTo>
                  <a:cubicBezTo>
                    <a:pt x="14" y="406"/>
                    <a:pt x="9" y="366"/>
                    <a:pt x="7" y="341"/>
                  </a:cubicBezTo>
                  <a:cubicBezTo>
                    <a:pt x="7" y="333"/>
                    <a:pt x="0" y="312"/>
                    <a:pt x="9" y="306"/>
                  </a:cubicBezTo>
                  <a:cubicBezTo>
                    <a:pt x="24" y="295"/>
                    <a:pt x="42" y="311"/>
                    <a:pt x="58" y="300"/>
                  </a:cubicBezTo>
                  <a:cubicBezTo>
                    <a:pt x="65" y="295"/>
                    <a:pt x="70" y="289"/>
                    <a:pt x="74" y="282"/>
                  </a:cubicBezTo>
                  <a:cubicBezTo>
                    <a:pt x="100" y="246"/>
                    <a:pt x="127" y="213"/>
                    <a:pt x="167" y="191"/>
                  </a:cubicBezTo>
                  <a:cubicBezTo>
                    <a:pt x="173" y="188"/>
                    <a:pt x="184" y="186"/>
                    <a:pt x="189" y="177"/>
                  </a:cubicBezTo>
                  <a:cubicBezTo>
                    <a:pt x="195" y="168"/>
                    <a:pt x="196" y="159"/>
                    <a:pt x="198" y="150"/>
                  </a:cubicBezTo>
                  <a:cubicBezTo>
                    <a:pt x="210" y="109"/>
                    <a:pt x="208" y="69"/>
                    <a:pt x="211" y="28"/>
                  </a:cubicBezTo>
                  <a:cubicBezTo>
                    <a:pt x="211" y="21"/>
                    <a:pt x="213" y="0"/>
                    <a:pt x="225" y="10"/>
                  </a:cubicBezTo>
                  <a:close/>
                </a:path>
              </a:pathLst>
            </a:custGeom>
            <a:solidFill>
              <a:srgbClr val="14378B"/>
            </a:solidFill>
            <a:ln>
              <a:noFill/>
            </a:ln>
          </p:spPr>
          <p:txBody>
            <a:bodyPr anchor="ctr"/>
            <a:lstStyle/>
            <a:p>
              <a:pPr algn="ctr"/>
              <a:endParaRPr/>
            </a:p>
          </p:txBody>
        </p:sp>
        <p:sp>
          <p:nvSpPr>
            <p:cNvPr id="78" name="ïšľiḓé"/>
            <p:cNvSpPr/>
            <p:nvPr/>
          </p:nvSpPr>
          <p:spPr bwMode="auto">
            <a:xfrm>
              <a:off x="8397280" y="-504260"/>
              <a:ext cx="324833" cy="307793"/>
            </a:xfrm>
            <a:custGeom>
              <a:avLst/>
              <a:gdLst>
                <a:gd name="T0" fmla="*/ 325 w 582"/>
                <a:gd name="T1" fmla="*/ 34 h 550"/>
                <a:gd name="T2" fmla="*/ 438 w 582"/>
                <a:gd name="T3" fmla="*/ 82 h 550"/>
                <a:gd name="T4" fmla="*/ 407 w 582"/>
                <a:gd name="T5" fmla="*/ 37 h 550"/>
                <a:gd name="T6" fmla="*/ 440 w 582"/>
                <a:gd name="T7" fmla="*/ 160 h 550"/>
                <a:gd name="T8" fmla="*/ 476 w 582"/>
                <a:gd name="T9" fmla="*/ 206 h 550"/>
                <a:gd name="T10" fmla="*/ 581 w 582"/>
                <a:gd name="T11" fmla="*/ 243 h 550"/>
                <a:gd name="T12" fmla="*/ 492 w 582"/>
                <a:gd name="T13" fmla="*/ 276 h 550"/>
                <a:gd name="T14" fmla="*/ 378 w 582"/>
                <a:gd name="T15" fmla="*/ 253 h 550"/>
                <a:gd name="T16" fmla="*/ 281 w 582"/>
                <a:gd name="T17" fmla="*/ 291 h 550"/>
                <a:gd name="T18" fmla="*/ 121 w 582"/>
                <a:gd name="T19" fmla="*/ 310 h 550"/>
                <a:gd name="T20" fmla="*/ 258 w 582"/>
                <a:gd name="T21" fmla="*/ 268 h 550"/>
                <a:gd name="T22" fmla="*/ 204 w 582"/>
                <a:gd name="T23" fmla="*/ 134 h 550"/>
                <a:gd name="T24" fmla="*/ 214 w 582"/>
                <a:gd name="T25" fmla="*/ 81 h 550"/>
                <a:gd name="T26" fmla="*/ 255 w 582"/>
                <a:gd name="T27" fmla="*/ 210 h 550"/>
                <a:gd name="T28" fmla="*/ 294 w 582"/>
                <a:gd name="T29" fmla="*/ 238 h 550"/>
                <a:gd name="T30" fmla="*/ 316 w 582"/>
                <a:gd name="T31" fmla="*/ 163 h 550"/>
                <a:gd name="T32" fmla="*/ 378 w 582"/>
                <a:gd name="T33" fmla="*/ 146 h 550"/>
                <a:gd name="T34" fmla="*/ 308 w 582"/>
                <a:gd name="T35" fmla="*/ 10 h 550"/>
                <a:gd name="T36" fmla="*/ 128 w 582"/>
                <a:gd name="T37" fmla="*/ 192 h 550"/>
                <a:gd name="T38" fmla="*/ 168 w 582"/>
                <a:gd name="T39" fmla="*/ 231 h 550"/>
                <a:gd name="T40" fmla="*/ 380 w 582"/>
                <a:gd name="T41" fmla="*/ 324 h 550"/>
                <a:gd name="T42" fmla="*/ 199 w 582"/>
                <a:gd name="T43" fmla="*/ 377 h 550"/>
                <a:gd name="T44" fmla="*/ 228 w 582"/>
                <a:gd name="T45" fmla="*/ 390 h 550"/>
                <a:gd name="T46" fmla="*/ 321 w 582"/>
                <a:gd name="T47" fmla="*/ 413 h 550"/>
                <a:gd name="T48" fmla="*/ 311 w 582"/>
                <a:gd name="T49" fmla="*/ 456 h 550"/>
                <a:gd name="T50" fmla="*/ 441 w 582"/>
                <a:gd name="T51" fmla="*/ 436 h 550"/>
                <a:gd name="T52" fmla="*/ 433 w 582"/>
                <a:gd name="T53" fmla="*/ 409 h 550"/>
                <a:gd name="T54" fmla="*/ 357 w 582"/>
                <a:gd name="T55" fmla="*/ 381 h 550"/>
                <a:gd name="T56" fmla="*/ 419 w 582"/>
                <a:gd name="T57" fmla="*/ 347 h 550"/>
                <a:gd name="T58" fmla="*/ 42 w 582"/>
                <a:gd name="T59" fmla="*/ 321 h 550"/>
                <a:gd name="T60" fmla="*/ 15 w 582"/>
                <a:gd name="T61" fmla="*/ 393 h 550"/>
                <a:gd name="T62" fmla="*/ 42 w 582"/>
                <a:gd name="T63" fmla="*/ 321 h 550"/>
                <a:gd name="T64" fmla="*/ 384 w 582"/>
                <a:gd name="T65" fmla="*/ 492 h 550"/>
                <a:gd name="T66" fmla="*/ 277 w 582"/>
                <a:gd name="T67" fmla="*/ 545 h 550"/>
                <a:gd name="T68" fmla="*/ 265 w 582"/>
                <a:gd name="T69" fmla="*/ 482 h 550"/>
                <a:gd name="T70" fmla="*/ 275 w 582"/>
                <a:gd name="T71" fmla="*/ 515 h 550"/>
                <a:gd name="T72" fmla="*/ 375 w 582"/>
                <a:gd name="T73" fmla="*/ 488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82" h="550">
                  <a:moveTo>
                    <a:pt x="308" y="10"/>
                  </a:moveTo>
                  <a:cubicBezTo>
                    <a:pt x="324" y="0"/>
                    <a:pt x="328" y="16"/>
                    <a:pt x="325" y="34"/>
                  </a:cubicBezTo>
                  <a:cubicBezTo>
                    <a:pt x="321" y="53"/>
                    <a:pt x="310" y="76"/>
                    <a:pt x="320" y="85"/>
                  </a:cubicBezTo>
                  <a:cubicBezTo>
                    <a:pt x="340" y="102"/>
                    <a:pt x="438" y="128"/>
                    <a:pt x="438" y="82"/>
                  </a:cubicBezTo>
                  <a:cubicBezTo>
                    <a:pt x="438" y="70"/>
                    <a:pt x="421" y="71"/>
                    <a:pt x="407" y="69"/>
                  </a:cubicBezTo>
                  <a:cubicBezTo>
                    <a:pt x="383" y="65"/>
                    <a:pt x="390" y="45"/>
                    <a:pt x="407" y="37"/>
                  </a:cubicBezTo>
                  <a:cubicBezTo>
                    <a:pt x="432" y="26"/>
                    <a:pt x="477" y="26"/>
                    <a:pt x="479" y="53"/>
                  </a:cubicBezTo>
                  <a:cubicBezTo>
                    <a:pt x="481" y="71"/>
                    <a:pt x="447" y="145"/>
                    <a:pt x="440" y="160"/>
                  </a:cubicBezTo>
                  <a:cubicBezTo>
                    <a:pt x="436" y="168"/>
                    <a:pt x="422" y="184"/>
                    <a:pt x="428" y="196"/>
                  </a:cubicBezTo>
                  <a:cubicBezTo>
                    <a:pt x="433" y="207"/>
                    <a:pt x="459" y="204"/>
                    <a:pt x="476" y="206"/>
                  </a:cubicBezTo>
                  <a:cubicBezTo>
                    <a:pt x="503" y="209"/>
                    <a:pt x="560" y="205"/>
                    <a:pt x="575" y="220"/>
                  </a:cubicBezTo>
                  <a:cubicBezTo>
                    <a:pt x="581" y="225"/>
                    <a:pt x="581" y="233"/>
                    <a:pt x="581" y="243"/>
                  </a:cubicBezTo>
                  <a:cubicBezTo>
                    <a:pt x="582" y="269"/>
                    <a:pt x="556" y="268"/>
                    <a:pt x="537" y="272"/>
                  </a:cubicBezTo>
                  <a:cubicBezTo>
                    <a:pt x="526" y="274"/>
                    <a:pt x="504" y="281"/>
                    <a:pt x="492" y="276"/>
                  </a:cubicBezTo>
                  <a:cubicBezTo>
                    <a:pt x="487" y="268"/>
                    <a:pt x="494" y="247"/>
                    <a:pt x="488" y="241"/>
                  </a:cubicBezTo>
                  <a:cubicBezTo>
                    <a:pt x="474" y="230"/>
                    <a:pt x="394" y="249"/>
                    <a:pt x="378" y="253"/>
                  </a:cubicBezTo>
                  <a:cubicBezTo>
                    <a:pt x="358" y="259"/>
                    <a:pt x="330" y="258"/>
                    <a:pt x="311" y="267"/>
                  </a:cubicBezTo>
                  <a:cubicBezTo>
                    <a:pt x="300" y="273"/>
                    <a:pt x="289" y="281"/>
                    <a:pt x="281" y="291"/>
                  </a:cubicBezTo>
                  <a:cubicBezTo>
                    <a:pt x="258" y="323"/>
                    <a:pt x="163" y="317"/>
                    <a:pt x="117" y="323"/>
                  </a:cubicBezTo>
                  <a:cubicBezTo>
                    <a:pt x="103" y="325"/>
                    <a:pt x="111" y="312"/>
                    <a:pt x="121" y="310"/>
                  </a:cubicBezTo>
                  <a:cubicBezTo>
                    <a:pt x="171" y="299"/>
                    <a:pt x="187" y="280"/>
                    <a:pt x="238" y="274"/>
                  </a:cubicBezTo>
                  <a:cubicBezTo>
                    <a:pt x="245" y="274"/>
                    <a:pt x="256" y="273"/>
                    <a:pt x="258" y="268"/>
                  </a:cubicBezTo>
                  <a:cubicBezTo>
                    <a:pt x="261" y="258"/>
                    <a:pt x="240" y="237"/>
                    <a:pt x="235" y="231"/>
                  </a:cubicBezTo>
                  <a:cubicBezTo>
                    <a:pt x="218" y="209"/>
                    <a:pt x="204" y="170"/>
                    <a:pt x="204" y="134"/>
                  </a:cubicBezTo>
                  <a:cubicBezTo>
                    <a:pt x="204" y="125"/>
                    <a:pt x="201" y="87"/>
                    <a:pt x="210" y="83"/>
                  </a:cubicBezTo>
                  <a:cubicBezTo>
                    <a:pt x="211" y="82"/>
                    <a:pt x="212" y="82"/>
                    <a:pt x="214" y="81"/>
                  </a:cubicBezTo>
                  <a:cubicBezTo>
                    <a:pt x="224" y="87"/>
                    <a:pt x="225" y="101"/>
                    <a:pt x="229" y="112"/>
                  </a:cubicBezTo>
                  <a:cubicBezTo>
                    <a:pt x="239" y="139"/>
                    <a:pt x="247" y="182"/>
                    <a:pt x="255" y="210"/>
                  </a:cubicBezTo>
                  <a:cubicBezTo>
                    <a:pt x="259" y="221"/>
                    <a:pt x="263" y="251"/>
                    <a:pt x="277" y="249"/>
                  </a:cubicBezTo>
                  <a:cubicBezTo>
                    <a:pt x="282" y="248"/>
                    <a:pt x="291" y="241"/>
                    <a:pt x="294" y="238"/>
                  </a:cubicBezTo>
                  <a:cubicBezTo>
                    <a:pt x="313" y="217"/>
                    <a:pt x="292" y="184"/>
                    <a:pt x="298" y="163"/>
                  </a:cubicBezTo>
                  <a:cubicBezTo>
                    <a:pt x="302" y="151"/>
                    <a:pt x="309" y="152"/>
                    <a:pt x="316" y="163"/>
                  </a:cubicBezTo>
                  <a:cubicBezTo>
                    <a:pt x="320" y="170"/>
                    <a:pt x="322" y="192"/>
                    <a:pt x="331" y="196"/>
                  </a:cubicBezTo>
                  <a:cubicBezTo>
                    <a:pt x="347" y="203"/>
                    <a:pt x="385" y="160"/>
                    <a:pt x="378" y="146"/>
                  </a:cubicBezTo>
                  <a:cubicBezTo>
                    <a:pt x="369" y="127"/>
                    <a:pt x="306" y="127"/>
                    <a:pt x="283" y="117"/>
                  </a:cubicBezTo>
                  <a:cubicBezTo>
                    <a:pt x="245" y="100"/>
                    <a:pt x="286" y="21"/>
                    <a:pt x="308" y="10"/>
                  </a:cubicBezTo>
                  <a:close/>
                  <a:moveTo>
                    <a:pt x="146" y="183"/>
                  </a:moveTo>
                  <a:cubicBezTo>
                    <a:pt x="135" y="170"/>
                    <a:pt x="130" y="180"/>
                    <a:pt x="128" y="192"/>
                  </a:cubicBezTo>
                  <a:cubicBezTo>
                    <a:pt x="125" y="221"/>
                    <a:pt x="138" y="266"/>
                    <a:pt x="160" y="258"/>
                  </a:cubicBezTo>
                  <a:cubicBezTo>
                    <a:pt x="168" y="255"/>
                    <a:pt x="170" y="241"/>
                    <a:pt x="168" y="231"/>
                  </a:cubicBezTo>
                  <a:cubicBezTo>
                    <a:pt x="165" y="221"/>
                    <a:pt x="156" y="195"/>
                    <a:pt x="146" y="183"/>
                  </a:cubicBezTo>
                  <a:close/>
                  <a:moveTo>
                    <a:pt x="380" y="324"/>
                  </a:moveTo>
                  <a:cubicBezTo>
                    <a:pt x="369" y="325"/>
                    <a:pt x="348" y="325"/>
                    <a:pt x="336" y="325"/>
                  </a:cubicBezTo>
                  <a:cubicBezTo>
                    <a:pt x="281" y="334"/>
                    <a:pt x="240" y="328"/>
                    <a:pt x="199" y="377"/>
                  </a:cubicBezTo>
                  <a:cubicBezTo>
                    <a:pt x="199" y="379"/>
                    <a:pt x="199" y="381"/>
                    <a:pt x="200" y="383"/>
                  </a:cubicBezTo>
                  <a:cubicBezTo>
                    <a:pt x="203" y="393"/>
                    <a:pt x="218" y="393"/>
                    <a:pt x="228" y="390"/>
                  </a:cubicBezTo>
                  <a:cubicBezTo>
                    <a:pt x="241" y="387"/>
                    <a:pt x="295" y="368"/>
                    <a:pt x="308" y="372"/>
                  </a:cubicBezTo>
                  <a:cubicBezTo>
                    <a:pt x="325" y="377"/>
                    <a:pt x="314" y="401"/>
                    <a:pt x="321" y="413"/>
                  </a:cubicBezTo>
                  <a:cubicBezTo>
                    <a:pt x="327" y="422"/>
                    <a:pt x="347" y="423"/>
                    <a:pt x="350" y="434"/>
                  </a:cubicBezTo>
                  <a:cubicBezTo>
                    <a:pt x="346" y="440"/>
                    <a:pt x="320" y="449"/>
                    <a:pt x="311" y="456"/>
                  </a:cubicBezTo>
                  <a:cubicBezTo>
                    <a:pt x="301" y="462"/>
                    <a:pt x="304" y="466"/>
                    <a:pt x="315" y="465"/>
                  </a:cubicBezTo>
                  <a:cubicBezTo>
                    <a:pt x="357" y="463"/>
                    <a:pt x="399" y="437"/>
                    <a:pt x="441" y="436"/>
                  </a:cubicBezTo>
                  <a:cubicBezTo>
                    <a:pt x="446" y="436"/>
                    <a:pt x="450" y="435"/>
                    <a:pt x="453" y="432"/>
                  </a:cubicBezTo>
                  <a:cubicBezTo>
                    <a:pt x="466" y="419"/>
                    <a:pt x="442" y="411"/>
                    <a:pt x="433" y="409"/>
                  </a:cubicBezTo>
                  <a:cubicBezTo>
                    <a:pt x="409" y="404"/>
                    <a:pt x="376" y="410"/>
                    <a:pt x="362" y="396"/>
                  </a:cubicBezTo>
                  <a:cubicBezTo>
                    <a:pt x="358" y="393"/>
                    <a:pt x="356" y="386"/>
                    <a:pt x="357" y="381"/>
                  </a:cubicBezTo>
                  <a:cubicBezTo>
                    <a:pt x="363" y="356"/>
                    <a:pt x="394" y="364"/>
                    <a:pt x="412" y="355"/>
                  </a:cubicBezTo>
                  <a:cubicBezTo>
                    <a:pt x="415" y="354"/>
                    <a:pt x="417" y="351"/>
                    <a:pt x="419" y="347"/>
                  </a:cubicBezTo>
                  <a:cubicBezTo>
                    <a:pt x="420" y="332"/>
                    <a:pt x="398" y="326"/>
                    <a:pt x="380" y="324"/>
                  </a:cubicBezTo>
                  <a:close/>
                  <a:moveTo>
                    <a:pt x="42" y="321"/>
                  </a:moveTo>
                  <a:cubicBezTo>
                    <a:pt x="55" y="337"/>
                    <a:pt x="54" y="380"/>
                    <a:pt x="42" y="397"/>
                  </a:cubicBezTo>
                  <a:cubicBezTo>
                    <a:pt x="34" y="408"/>
                    <a:pt x="22" y="403"/>
                    <a:pt x="15" y="393"/>
                  </a:cubicBezTo>
                  <a:cubicBezTo>
                    <a:pt x="0" y="374"/>
                    <a:pt x="4" y="338"/>
                    <a:pt x="21" y="321"/>
                  </a:cubicBezTo>
                  <a:cubicBezTo>
                    <a:pt x="28" y="313"/>
                    <a:pt x="34" y="311"/>
                    <a:pt x="42" y="321"/>
                  </a:cubicBezTo>
                  <a:close/>
                  <a:moveTo>
                    <a:pt x="375" y="488"/>
                  </a:moveTo>
                  <a:cubicBezTo>
                    <a:pt x="380" y="488"/>
                    <a:pt x="381" y="489"/>
                    <a:pt x="384" y="492"/>
                  </a:cubicBezTo>
                  <a:cubicBezTo>
                    <a:pt x="386" y="502"/>
                    <a:pt x="381" y="510"/>
                    <a:pt x="376" y="518"/>
                  </a:cubicBezTo>
                  <a:cubicBezTo>
                    <a:pt x="355" y="550"/>
                    <a:pt x="322" y="544"/>
                    <a:pt x="277" y="545"/>
                  </a:cubicBezTo>
                  <a:cubicBezTo>
                    <a:pt x="256" y="546"/>
                    <a:pt x="218" y="531"/>
                    <a:pt x="214" y="518"/>
                  </a:cubicBezTo>
                  <a:cubicBezTo>
                    <a:pt x="212" y="504"/>
                    <a:pt x="246" y="487"/>
                    <a:pt x="265" y="482"/>
                  </a:cubicBezTo>
                  <a:cubicBezTo>
                    <a:pt x="281" y="477"/>
                    <a:pt x="280" y="478"/>
                    <a:pt x="277" y="489"/>
                  </a:cubicBezTo>
                  <a:cubicBezTo>
                    <a:pt x="274" y="498"/>
                    <a:pt x="271" y="509"/>
                    <a:pt x="275" y="515"/>
                  </a:cubicBezTo>
                  <a:cubicBezTo>
                    <a:pt x="280" y="524"/>
                    <a:pt x="301" y="529"/>
                    <a:pt x="316" y="527"/>
                  </a:cubicBezTo>
                  <a:cubicBezTo>
                    <a:pt x="343" y="525"/>
                    <a:pt x="356" y="501"/>
                    <a:pt x="375" y="488"/>
                  </a:cubicBezTo>
                  <a:close/>
                </a:path>
              </a:pathLst>
            </a:custGeom>
            <a:solidFill>
              <a:srgbClr val="14378B"/>
            </a:solidFill>
            <a:ln>
              <a:noFill/>
            </a:ln>
          </p:spPr>
          <p:txBody>
            <a:bodyPr anchor="ctr"/>
            <a:lstStyle/>
            <a:p>
              <a:pPr algn="ctr"/>
              <a:endParaRPr/>
            </a:p>
          </p:txBody>
        </p:sp>
        <p:sp>
          <p:nvSpPr>
            <p:cNvPr id="79" name="îşlidê"/>
            <p:cNvSpPr/>
            <p:nvPr/>
          </p:nvSpPr>
          <p:spPr bwMode="auto">
            <a:xfrm>
              <a:off x="7546324" y="-493078"/>
              <a:ext cx="318976" cy="287557"/>
            </a:xfrm>
            <a:custGeom>
              <a:avLst/>
              <a:gdLst>
                <a:gd name="T0" fmla="*/ 209 w 571"/>
                <a:gd name="T1" fmla="*/ 5 h 514"/>
                <a:gd name="T2" fmla="*/ 259 w 571"/>
                <a:gd name="T3" fmla="*/ 35 h 514"/>
                <a:gd name="T4" fmla="*/ 338 w 571"/>
                <a:gd name="T5" fmla="*/ 26 h 514"/>
                <a:gd name="T6" fmla="*/ 325 w 571"/>
                <a:gd name="T7" fmla="*/ 64 h 514"/>
                <a:gd name="T8" fmla="*/ 241 w 571"/>
                <a:gd name="T9" fmla="*/ 84 h 514"/>
                <a:gd name="T10" fmla="*/ 217 w 571"/>
                <a:gd name="T11" fmla="*/ 135 h 514"/>
                <a:gd name="T12" fmla="*/ 160 w 571"/>
                <a:gd name="T13" fmla="*/ 255 h 514"/>
                <a:gd name="T14" fmla="*/ 103 w 571"/>
                <a:gd name="T15" fmla="*/ 291 h 514"/>
                <a:gd name="T16" fmla="*/ 112 w 571"/>
                <a:gd name="T17" fmla="*/ 242 h 514"/>
                <a:gd name="T18" fmla="*/ 182 w 571"/>
                <a:gd name="T19" fmla="*/ 112 h 514"/>
                <a:gd name="T20" fmla="*/ 96 w 571"/>
                <a:gd name="T21" fmla="*/ 65 h 514"/>
                <a:gd name="T22" fmla="*/ 170 w 571"/>
                <a:gd name="T23" fmla="*/ 35 h 514"/>
                <a:gd name="T24" fmla="*/ 209 w 571"/>
                <a:gd name="T25" fmla="*/ 5 h 514"/>
                <a:gd name="T26" fmla="*/ 42 w 571"/>
                <a:gd name="T27" fmla="*/ 305 h 514"/>
                <a:gd name="T28" fmla="*/ 56 w 571"/>
                <a:gd name="T29" fmla="*/ 399 h 514"/>
                <a:gd name="T30" fmla="*/ 46 w 571"/>
                <a:gd name="T31" fmla="*/ 434 h 514"/>
                <a:gd name="T32" fmla="*/ 0 w 571"/>
                <a:gd name="T33" fmla="*/ 401 h 514"/>
                <a:gd name="T34" fmla="*/ 13 w 571"/>
                <a:gd name="T35" fmla="*/ 281 h 514"/>
                <a:gd name="T36" fmla="*/ 42 w 571"/>
                <a:gd name="T37" fmla="*/ 305 h 514"/>
                <a:gd name="T38" fmla="*/ 279 w 571"/>
                <a:gd name="T39" fmla="*/ 181 h 514"/>
                <a:gd name="T40" fmla="*/ 270 w 571"/>
                <a:gd name="T41" fmla="*/ 273 h 514"/>
                <a:gd name="T42" fmla="*/ 210 w 571"/>
                <a:gd name="T43" fmla="*/ 354 h 514"/>
                <a:gd name="T44" fmla="*/ 216 w 571"/>
                <a:gd name="T45" fmla="*/ 366 h 514"/>
                <a:gd name="T46" fmla="*/ 246 w 571"/>
                <a:gd name="T47" fmla="*/ 366 h 514"/>
                <a:gd name="T48" fmla="*/ 196 w 571"/>
                <a:gd name="T49" fmla="*/ 422 h 514"/>
                <a:gd name="T50" fmla="*/ 197 w 571"/>
                <a:gd name="T51" fmla="*/ 433 h 514"/>
                <a:gd name="T52" fmla="*/ 260 w 571"/>
                <a:gd name="T53" fmla="*/ 440 h 514"/>
                <a:gd name="T54" fmla="*/ 277 w 571"/>
                <a:gd name="T55" fmla="*/ 500 h 514"/>
                <a:gd name="T56" fmla="*/ 298 w 571"/>
                <a:gd name="T57" fmla="*/ 497 h 514"/>
                <a:gd name="T58" fmla="*/ 321 w 571"/>
                <a:gd name="T59" fmla="*/ 425 h 514"/>
                <a:gd name="T60" fmla="*/ 323 w 571"/>
                <a:gd name="T61" fmla="*/ 388 h 514"/>
                <a:gd name="T62" fmla="*/ 360 w 571"/>
                <a:gd name="T63" fmla="*/ 370 h 514"/>
                <a:gd name="T64" fmla="*/ 358 w 571"/>
                <a:gd name="T65" fmla="*/ 355 h 514"/>
                <a:gd name="T66" fmla="*/ 323 w 571"/>
                <a:gd name="T67" fmla="*/ 340 h 514"/>
                <a:gd name="T68" fmla="*/ 351 w 571"/>
                <a:gd name="T69" fmla="*/ 297 h 514"/>
                <a:gd name="T70" fmla="*/ 313 w 571"/>
                <a:gd name="T71" fmla="*/ 248 h 514"/>
                <a:gd name="T72" fmla="*/ 317 w 571"/>
                <a:gd name="T73" fmla="*/ 230 h 514"/>
                <a:gd name="T74" fmla="*/ 508 w 571"/>
                <a:gd name="T75" fmla="*/ 179 h 514"/>
                <a:gd name="T76" fmla="*/ 452 w 571"/>
                <a:gd name="T77" fmla="*/ 417 h 514"/>
                <a:gd name="T78" fmla="*/ 427 w 571"/>
                <a:gd name="T79" fmla="*/ 451 h 514"/>
                <a:gd name="T80" fmla="*/ 518 w 571"/>
                <a:gd name="T81" fmla="*/ 465 h 514"/>
                <a:gd name="T82" fmla="*/ 555 w 571"/>
                <a:gd name="T83" fmla="*/ 270 h 514"/>
                <a:gd name="T84" fmla="*/ 570 w 571"/>
                <a:gd name="T85" fmla="*/ 206 h 514"/>
                <a:gd name="T86" fmla="*/ 533 w 571"/>
                <a:gd name="T87" fmla="*/ 109 h 514"/>
                <a:gd name="T88" fmla="*/ 459 w 571"/>
                <a:gd name="T89" fmla="*/ 127 h 514"/>
                <a:gd name="T90" fmla="*/ 279 w 571"/>
                <a:gd name="T91" fmla="*/ 181 h 514"/>
                <a:gd name="T92" fmla="*/ 213 w 571"/>
                <a:gd name="T93" fmla="*/ 299 h 514"/>
                <a:gd name="T94" fmla="*/ 172 w 571"/>
                <a:gd name="T95" fmla="*/ 312 h 514"/>
                <a:gd name="T96" fmla="*/ 174 w 571"/>
                <a:gd name="T97" fmla="*/ 324 h 514"/>
                <a:gd name="T98" fmla="*/ 215 w 571"/>
                <a:gd name="T99" fmla="*/ 311 h 514"/>
                <a:gd name="T100" fmla="*/ 213 w 571"/>
                <a:gd name="T101" fmla="*/ 299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71" h="514">
                  <a:moveTo>
                    <a:pt x="209" y="5"/>
                  </a:moveTo>
                  <a:cubicBezTo>
                    <a:pt x="227" y="0"/>
                    <a:pt x="239" y="31"/>
                    <a:pt x="259" y="35"/>
                  </a:cubicBezTo>
                  <a:cubicBezTo>
                    <a:pt x="280" y="39"/>
                    <a:pt x="313" y="25"/>
                    <a:pt x="338" y="26"/>
                  </a:cubicBezTo>
                  <a:cubicBezTo>
                    <a:pt x="383" y="26"/>
                    <a:pt x="349" y="60"/>
                    <a:pt x="325" y="64"/>
                  </a:cubicBezTo>
                  <a:cubicBezTo>
                    <a:pt x="306" y="67"/>
                    <a:pt x="259" y="68"/>
                    <a:pt x="241" y="84"/>
                  </a:cubicBezTo>
                  <a:cubicBezTo>
                    <a:pt x="227" y="96"/>
                    <a:pt x="223" y="119"/>
                    <a:pt x="217" y="135"/>
                  </a:cubicBezTo>
                  <a:cubicBezTo>
                    <a:pt x="206" y="170"/>
                    <a:pt x="183" y="227"/>
                    <a:pt x="160" y="255"/>
                  </a:cubicBezTo>
                  <a:cubicBezTo>
                    <a:pt x="153" y="264"/>
                    <a:pt x="119" y="303"/>
                    <a:pt x="103" y="291"/>
                  </a:cubicBezTo>
                  <a:cubicBezTo>
                    <a:pt x="88" y="279"/>
                    <a:pt x="108" y="251"/>
                    <a:pt x="112" y="242"/>
                  </a:cubicBezTo>
                  <a:cubicBezTo>
                    <a:pt x="129" y="208"/>
                    <a:pt x="187" y="152"/>
                    <a:pt x="182" y="112"/>
                  </a:cubicBezTo>
                  <a:cubicBezTo>
                    <a:pt x="178" y="80"/>
                    <a:pt x="108" y="99"/>
                    <a:pt x="96" y="65"/>
                  </a:cubicBezTo>
                  <a:cubicBezTo>
                    <a:pt x="99" y="39"/>
                    <a:pt x="146" y="48"/>
                    <a:pt x="170" y="35"/>
                  </a:cubicBezTo>
                  <a:cubicBezTo>
                    <a:pt x="185" y="27"/>
                    <a:pt x="198" y="17"/>
                    <a:pt x="209" y="5"/>
                  </a:cubicBezTo>
                  <a:close/>
                  <a:moveTo>
                    <a:pt x="42" y="305"/>
                  </a:moveTo>
                  <a:cubicBezTo>
                    <a:pt x="46" y="336"/>
                    <a:pt x="52" y="368"/>
                    <a:pt x="56" y="399"/>
                  </a:cubicBezTo>
                  <a:cubicBezTo>
                    <a:pt x="57" y="411"/>
                    <a:pt x="64" y="433"/>
                    <a:pt x="46" y="434"/>
                  </a:cubicBezTo>
                  <a:cubicBezTo>
                    <a:pt x="29" y="436"/>
                    <a:pt x="0" y="423"/>
                    <a:pt x="0" y="401"/>
                  </a:cubicBezTo>
                  <a:cubicBezTo>
                    <a:pt x="4" y="362"/>
                    <a:pt x="6" y="320"/>
                    <a:pt x="13" y="281"/>
                  </a:cubicBezTo>
                  <a:cubicBezTo>
                    <a:pt x="19" y="245"/>
                    <a:pt x="32" y="247"/>
                    <a:pt x="42" y="305"/>
                  </a:cubicBezTo>
                  <a:close/>
                  <a:moveTo>
                    <a:pt x="279" y="181"/>
                  </a:moveTo>
                  <a:cubicBezTo>
                    <a:pt x="249" y="210"/>
                    <a:pt x="273" y="234"/>
                    <a:pt x="270" y="273"/>
                  </a:cubicBezTo>
                  <a:cubicBezTo>
                    <a:pt x="268" y="307"/>
                    <a:pt x="238" y="331"/>
                    <a:pt x="210" y="354"/>
                  </a:cubicBezTo>
                  <a:cubicBezTo>
                    <a:pt x="202" y="361"/>
                    <a:pt x="205" y="366"/>
                    <a:pt x="216" y="366"/>
                  </a:cubicBezTo>
                  <a:cubicBezTo>
                    <a:pt x="227" y="365"/>
                    <a:pt x="240" y="361"/>
                    <a:pt x="246" y="366"/>
                  </a:cubicBezTo>
                  <a:cubicBezTo>
                    <a:pt x="257" y="396"/>
                    <a:pt x="202" y="394"/>
                    <a:pt x="196" y="422"/>
                  </a:cubicBezTo>
                  <a:cubicBezTo>
                    <a:pt x="195" y="425"/>
                    <a:pt x="194" y="429"/>
                    <a:pt x="197" y="433"/>
                  </a:cubicBezTo>
                  <a:cubicBezTo>
                    <a:pt x="210" y="448"/>
                    <a:pt x="243" y="427"/>
                    <a:pt x="260" y="440"/>
                  </a:cubicBezTo>
                  <a:cubicBezTo>
                    <a:pt x="274" y="451"/>
                    <a:pt x="268" y="484"/>
                    <a:pt x="277" y="500"/>
                  </a:cubicBezTo>
                  <a:cubicBezTo>
                    <a:pt x="285" y="514"/>
                    <a:pt x="292" y="507"/>
                    <a:pt x="298" y="497"/>
                  </a:cubicBezTo>
                  <a:cubicBezTo>
                    <a:pt x="310" y="477"/>
                    <a:pt x="320" y="437"/>
                    <a:pt x="321" y="425"/>
                  </a:cubicBezTo>
                  <a:cubicBezTo>
                    <a:pt x="322" y="412"/>
                    <a:pt x="316" y="398"/>
                    <a:pt x="323" y="388"/>
                  </a:cubicBezTo>
                  <a:cubicBezTo>
                    <a:pt x="330" y="378"/>
                    <a:pt x="347" y="379"/>
                    <a:pt x="360" y="370"/>
                  </a:cubicBezTo>
                  <a:cubicBezTo>
                    <a:pt x="368" y="364"/>
                    <a:pt x="368" y="358"/>
                    <a:pt x="358" y="355"/>
                  </a:cubicBezTo>
                  <a:cubicBezTo>
                    <a:pt x="345" y="351"/>
                    <a:pt x="324" y="348"/>
                    <a:pt x="323" y="340"/>
                  </a:cubicBezTo>
                  <a:cubicBezTo>
                    <a:pt x="324" y="324"/>
                    <a:pt x="352" y="314"/>
                    <a:pt x="351" y="297"/>
                  </a:cubicBezTo>
                  <a:cubicBezTo>
                    <a:pt x="349" y="277"/>
                    <a:pt x="312" y="281"/>
                    <a:pt x="313" y="248"/>
                  </a:cubicBezTo>
                  <a:cubicBezTo>
                    <a:pt x="313" y="242"/>
                    <a:pt x="313" y="235"/>
                    <a:pt x="317" y="230"/>
                  </a:cubicBezTo>
                  <a:cubicBezTo>
                    <a:pt x="338" y="201"/>
                    <a:pt x="482" y="150"/>
                    <a:pt x="508" y="179"/>
                  </a:cubicBezTo>
                  <a:cubicBezTo>
                    <a:pt x="559" y="240"/>
                    <a:pt x="527" y="385"/>
                    <a:pt x="452" y="417"/>
                  </a:cubicBezTo>
                  <a:cubicBezTo>
                    <a:pt x="438" y="422"/>
                    <a:pt x="412" y="432"/>
                    <a:pt x="427" y="451"/>
                  </a:cubicBezTo>
                  <a:cubicBezTo>
                    <a:pt x="444" y="472"/>
                    <a:pt x="502" y="479"/>
                    <a:pt x="518" y="465"/>
                  </a:cubicBezTo>
                  <a:cubicBezTo>
                    <a:pt x="553" y="434"/>
                    <a:pt x="551" y="322"/>
                    <a:pt x="555" y="270"/>
                  </a:cubicBezTo>
                  <a:cubicBezTo>
                    <a:pt x="559" y="250"/>
                    <a:pt x="571" y="228"/>
                    <a:pt x="570" y="206"/>
                  </a:cubicBezTo>
                  <a:cubicBezTo>
                    <a:pt x="569" y="181"/>
                    <a:pt x="551" y="120"/>
                    <a:pt x="533" y="109"/>
                  </a:cubicBezTo>
                  <a:cubicBezTo>
                    <a:pt x="515" y="97"/>
                    <a:pt x="505" y="115"/>
                    <a:pt x="459" y="127"/>
                  </a:cubicBezTo>
                  <a:cubicBezTo>
                    <a:pt x="414" y="140"/>
                    <a:pt x="331" y="162"/>
                    <a:pt x="279" y="181"/>
                  </a:cubicBezTo>
                  <a:close/>
                  <a:moveTo>
                    <a:pt x="213" y="299"/>
                  </a:moveTo>
                  <a:cubicBezTo>
                    <a:pt x="204" y="292"/>
                    <a:pt x="176" y="303"/>
                    <a:pt x="172" y="312"/>
                  </a:cubicBezTo>
                  <a:cubicBezTo>
                    <a:pt x="169" y="317"/>
                    <a:pt x="169" y="320"/>
                    <a:pt x="174" y="324"/>
                  </a:cubicBezTo>
                  <a:cubicBezTo>
                    <a:pt x="183" y="330"/>
                    <a:pt x="210" y="321"/>
                    <a:pt x="215" y="311"/>
                  </a:cubicBezTo>
                  <a:cubicBezTo>
                    <a:pt x="217" y="307"/>
                    <a:pt x="216" y="303"/>
                    <a:pt x="213" y="299"/>
                  </a:cubicBezTo>
                  <a:close/>
                </a:path>
              </a:pathLst>
            </a:custGeom>
            <a:solidFill>
              <a:srgbClr val="14378B"/>
            </a:solidFill>
            <a:ln>
              <a:noFill/>
            </a:ln>
          </p:spPr>
          <p:txBody>
            <a:bodyPr anchor="ctr"/>
            <a:lstStyle/>
            <a:p>
              <a:pPr algn="ctr"/>
              <a:endParaRPr/>
            </a:p>
          </p:txBody>
        </p:sp>
        <p:sp>
          <p:nvSpPr>
            <p:cNvPr id="80" name="îsļiḑê"/>
            <p:cNvSpPr/>
            <p:nvPr/>
          </p:nvSpPr>
          <p:spPr bwMode="auto">
            <a:xfrm>
              <a:off x="8009610" y="-471777"/>
              <a:ext cx="291285" cy="247086"/>
            </a:xfrm>
            <a:custGeom>
              <a:avLst/>
              <a:gdLst>
                <a:gd name="T0" fmla="*/ 196 w 522"/>
                <a:gd name="T1" fmla="*/ 4 h 442"/>
                <a:gd name="T2" fmla="*/ 234 w 522"/>
                <a:gd name="T3" fmla="*/ 136 h 442"/>
                <a:gd name="T4" fmla="*/ 240 w 522"/>
                <a:gd name="T5" fmla="*/ 172 h 442"/>
                <a:gd name="T6" fmla="*/ 410 w 522"/>
                <a:gd name="T7" fmla="*/ 180 h 442"/>
                <a:gd name="T8" fmla="*/ 400 w 522"/>
                <a:gd name="T9" fmla="*/ 223 h 442"/>
                <a:gd name="T10" fmla="*/ 235 w 522"/>
                <a:gd name="T11" fmla="*/ 231 h 442"/>
                <a:gd name="T12" fmla="*/ 207 w 522"/>
                <a:gd name="T13" fmla="*/ 295 h 442"/>
                <a:gd name="T14" fmla="*/ 145 w 522"/>
                <a:gd name="T15" fmla="*/ 378 h 442"/>
                <a:gd name="T16" fmla="*/ 83 w 522"/>
                <a:gd name="T17" fmla="*/ 391 h 442"/>
                <a:gd name="T18" fmla="*/ 148 w 522"/>
                <a:gd name="T19" fmla="*/ 312 h 442"/>
                <a:gd name="T20" fmla="*/ 162 w 522"/>
                <a:gd name="T21" fmla="*/ 259 h 442"/>
                <a:gd name="T22" fmla="*/ 1 w 522"/>
                <a:gd name="T23" fmla="*/ 259 h 442"/>
                <a:gd name="T24" fmla="*/ 0 w 522"/>
                <a:gd name="T25" fmla="*/ 255 h 442"/>
                <a:gd name="T26" fmla="*/ 46 w 522"/>
                <a:gd name="T27" fmla="*/ 232 h 442"/>
                <a:gd name="T28" fmla="*/ 161 w 522"/>
                <a:gd name="T29" fmla="*/ 209 h 442"/>
                <a:gd name="T30" fmla="*/ 193 w 522"/>
                <a:gd name="T31" fmla="*/ 96 h 442"/>
                <a:gd name="T32" fmla="*/ 196 w 522"/>
                <a:gd name="T33" fmla="*/ 4 h 442"/>
                <a:gd name="T34" fmla="*/ 351 w 522"/>
                <a:gd name="T35" fmla="*/ 310 h 442"/>
                <a:gd name="T36" fmla="*/ 322 w 522"/>
                <a:gd name="T37" fmla="*/ 317 h 442"/>
                <a:gd name="T38" fmla="*/ 347 w 522"/>
                <a:gd name="T39" fmla="*/ 343 h 442"/>
                <a:gd name="T40" fmla="*/ 376 w 522"/>
                <a:gd name="T41" fmla="*/ 361 h 442"/>
                <a:gd name="T42" fmla="*/ 462 w 522"/>
                <a:gd name="T43" fmla="*/ 423 h 442"/>
                <a:gd name="T44" fmla="*/ 512 w 522"/>
                <a:gd name="T45" fmla="*/ 424 h 442"/>
                <a:gd name="T46" fmla="*/ 493 w 522"/>
                <a:gd name="T47" fmla="*/ 370 h 442"/>
                <a:gd name="T48" fmla="*/ 351 w 522"/>
                <a:gd name="T49" fmla="*/ 310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2" h="442">
                  <a:moveTo>
                    <a:pt x="196" y="4"/>
                  </a:moveTo>
                  <a:cubicBezTo>
                    <a:pt x="243" y="0"/>
                    <a:pt x="240" y="99"/>
                    <a:pt x="234" y="136"/>
                  </a:cubicBezTo>
                  <a:cubicBezTo>
                    <a:pt x="234" y="145"/>
                    <a:pt x="234" y="166"/>
                    <a:pt x="240" y="172"/>
                  </a:cubicBezTo>
                  <a:cubicBezTo>
                    <a:pt x="254" y="186"/>
                    <a:pt x="392" y="178"/>
                    <a:pt x="410" y="180"/>
                  </a:cubicBezTo>
                  <a:cubicBezTo>
                    <a:pt x="442" y="185"/>
                    <a:pt x="443" y="224"/>
                    <a:pt x="400" y="223"/>
                  </a:cubicBezTo>
                  <a:cubicBezTo>
                    <a:pt x="370" y="222"/>
                    <a:pt x="262" y="219"/>
                    <a:pt x="235" y="231"/>
                  </a:cubicBezTo>
                  <a:cubicBezTo>
                    <a:pt x="215" y="240"/>
                    <a:pt x="215" y="276"/>
                    <a:pt x="207" y="295"/>
                  </a:cubicBezTo>
                  <a:cubicBezTo>
                    <a:pt x="193" y="327"/>
                    <a:pt x="173" y="357"/>
                    <a:pt x="145" y="378"/>
                  </a:cubicBezTo>
                  <a:cubicBezTo>
                    <a:pt x="135" y="385"/>
                    <a:pt x="88" y="413"/>
                    <a:pt x="83" y="391"/>
                  </a:cubicBezTo>
                  <a:cubicBezTo>
                    <a:pt x="80" y="380"/>
                    <a:pt x="131" y="338"/>
                    <a:pt x="148" y="312"/>
                  </a:cubicBezTo>
                  <a:cubicBezTo>
                    <a:pt x="162" y="291"/>
                    <a:pt x="171" y="269"/>
                    <a:pt x="162" y="259"/>
                  </a:cubicBezTo>
                  <a:cubicBezTo>
                    <a:pt x="136" y="235"/>
                    <a:pt x="35" y="283"/>
                    <a:pt x="1" y="259"/>
                  </a:cubicBezTo>
                  <a:cubicBezTo>
                    <a:pt x="1" y="258"/>
                    <a:pt x="1" y="256"/>
                    <a:pt x="0" y="255"/>
                  </a:cubicBezTo>
                  <a:cubicBezTo>
                    <a:pt x="2" y="240"/>
                    <a:pt x="27" y="231"/>
                    <a:pt x="46" y="232"/>
                  </a:cubicBezTo>
                  <a:cubicBezTo>
                    <a:pt x="82" y="234"/>
                    <a:pt x="137" y="234"/>
                    <a:pt x="161" y="209"/>
                  </a:cubicBezTo>
                  <a:cubicBezTo>
                    <a:pt x="183" y="187"/>
                    <a:pt x="192" y="135"/>
                    <a:pt x="193" y="96"/>
                  </a:cubicBezTo>
                  <a:cubicBezTo>
                    <a:pt x="195" y="58"/>
                    <a:pt x="163" y="26"/>
                    <a:pt x="196" y="4"/>
                  </a:cubicBezTo>
                  <a:close/>
                  <a:moveTo>
                    <a:pt x="351" y="310"/>
                  </a:moveTo>
                  <a:cubicBezTo>
                    <a:pt x="340" y="308"/>
                    <a:pt x="327" y="305"/>
                    <a:pt x="322" y="317"/>
                  </a:cubicBezTo>
                  <a:cubicBezTo>
                    <a:pt x="324" y="330"/>
                    <a:pt x="336" y="337"/>
                    <a:pt x="347" y="343"/>
                  </a:cubicBezTo>
                  <a:cubicBezTo>
                    <a:pt x="358" y="348"/>
                    <a:pt x="367" y="354"/>
                    <a:pt x="376" y="361"/>
                  </a:cubicBezTo>
                  <a:cubicBezTo>
                    <a:pt x="402" y="381"/>
                    <a:pt x="433" y="407"/>
                    <a:pt x="462" y="423"/>
                  </a:cubicBezTo>
                  <a:cubicBezTo>
                    <a:pt x="473" y="429"/>
                    <a:pt x="502" y="442"/>
                    <a:pt x="512" y="424"/>
                  </a:cubicBezTo>
                  <a:cubicBezTo>
                    <a:pt x="522" y="405"/>
                    <a:pt x="504" y="379"/>
                    <a:pt x="493" y="370"/>
                  </a:cubicBezTo>
                  <a:cubicBezTo>
                    <a:pt x="467" y="350"/>
                    <a:pt x="394" y="316"/>
                    <a:pt x="351" y="310"/>
                  </a:cubicBezTo>
                  <a:close/>
                </a:path>
              </a:pathLst>
            </a:custGeom>
            <a:solidFill>
              <a:srgbClr val="14378B"/>
            </a:solidFill>
            <a:ln>
              <a:noFill/>
            </a:ln>
          </p:spPr>
          <p:txBody>
            <a:bodyPr anchor="ctr"/>
            <a:lstStyle/>
            <a:p>
              <a:pPr algn="ctr"/>
              <a:endParaRPr/>
            </a:p>
          </p:txBody>
        </p:sp>
        <p:sp>
          <p:nvSpPr>
            <p:cNvPr id="81" name="îṥľïďê"/>
            <p:cNvSpPr/>
            <p:nvPr/>
          </p:nvSpPr>
          <p:spPr bwMode="auto">
            <a:xfrm>
              <a:off x="7201788" y="-123513"/>
              <a:ext cx="59641" cy="74020"/>
            </a:xfrm>
            <a:custGeom>
              <a:avLst/>
              <a:gdLst>
                <a:gd name="T0" fmla="*/ 107 w 107"/>
                <a:gd name="T1" fmla="*/ 44 h 132"/>
                <a:gd name="T2" fmla="*/ 78 w 107"/>
                <a:gd name="T3" fmla="*/ 44 h 132"/>
                <a:gd name="T4" fmla="*/ 53 w 107"/>
                <a:gd name="T5" fmla="*/ 20 h 132"/>
                <a:gd name="T6" fmla="*/ 29 w 107"/>
                <a:gd name="T7" fmla="*/ 67 h 132"/>
                <a:gd name="T8" fmla="*/ 53 w 107"/>
                <a:gd name="T9" fmla="*/ 113 h 132"/>
                <a:gd name="T10" fmla="*/ 78 w 107"/>
                <a:gd name="T11" fmla="*/ 89 h 132"/>
                <a:gd name="T12" fmla="*/ 107 w 107"/>
                <a:gd name="T13" fmla="*/ 89 h 132"/>
                <a:gd name="T14" fmla="*/ 53 w 107"/>
                <a:gd name="T15" fmla="*/ 132 h 132"/>
                <a:gd name="T16" fmla="*/ 0 w 107"/>
                <a:gd name="T17" fmla="*/ 67 h 132"/>
                <a:gd name="T18" fmla="*/ 53 w 107"/>
                <a:gd name="T19" fmla="*/ 0 h 132"/>
                <a:gd name="T20" fmla="*/ 107 w 107"/>
                <a:gd name="T21" fmla="*/ 44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7" h="132">
                  <a:moveTo>
                    <a:pt x="107" y="44"/>
                  </a:moveTo>
                  <a:cubicBezTo>
                    <a:pt x="78" y="44"/>
                    <a:pt x="78" y="44"/>
                    <a:pt x="78" y="44"/>
                  </a:cubicBezTo>
                  <a:cubicBezTo>
                    <a:pt x="77" y="29"/>
                    <a:pt x="69" y="21"/>
                    <a:pt x="53" y="20"/>
                  </a:cubicBezTo>
                  <a:cubicBezTo>
                    <a:pt x="38" y="21"/>
                    <a:pt x="30" y="37"/>
                    <a:pt x="29" y="67"/>
                  </a:cubicBezTo>
                  <a:cubicBezTo>
                    <a:pt x="30" y="97"/>
                    <a:pt x="38" y="112"/>
                    <a:pt x="53" y="113"/>
                  </a:cubicBezTo>
                  <a:cubicBezTo>
                    <a:pt x="69" y="113"/>
                    <a:pt x="77" y="105"/>
                    <a:pt x="78" y="89"/>
                  </a:cubicBezTo>
                  <a:cubicBezTo>
                    <a:pt x="107" y="89"/>
                    <a:pt x="107" y="89"/>
                    <a:pt x="107" y="89"/>
                  </a:cubicBezTo>
                  <a:cubicBezTo>
                    <a:pt x="105" y="117"/>
                    <a:pt x="87" y="131"/>
                    <a:pt x="53" y="132"/>
                  </a:cubicBezTo>
                  <a:cubicBezTo>
                    <a:pt x="19" y="131"/>
                    <a:pt x="1" y="109"/>
                    <a:pt x="0" y="67"/>
                  </a:cubicBezTo>
                  <a:cubicBezTo>
                    <a:pt x="1" y="24"/>
                    <a:pt x="19" y="2"/>
                    <a:pt x="53" y="0"/>
                  </a:cubicBezTo>
                  <a:cubicBezTo>
                    <a:pt x="87" y="1"/>
                    <a:pt x="105" y="15"/>
                    <a:pt x="107" y="44"/>
                  </a:cubicBezTo>
                  <a:close/>
                </a:path>
              </a:pathLst>
            </a:custGeom>
            <a:solidFill>
              <a:srgbClr val="14378B"/>
            </a:solidFill>
            <a:ln>
              <a:noFill/>
            </a:ln>
          </p:spPr>
          <p:txBody>
            <a:bodyPr anchor="ctr"/>
            <a:lstStyle/>
            <a:p>
              <a:pPr algn="ctr"/>
              <a:endParaRPr/>
            </a:p>
          </p:txBody>
        </p:sp>
        <p:sp>
          <p:nvSpPr>
            <p:cNvPr id="82" name="îŝļíḍe"/>
            <p:cNvSpPr/>
            <p:nvPr/>
          </p:nvSpPr>
          <p:spPr bwMode="auto">
            <a:xfrm>
              <a:off x="7272612" y="-121383"/>
              <a:ext cx="49524" cy="70824"/>
            </a:xfrm>
            <a:custGeom>
              <a:avLst/>
              <a:gdLst>
                <a:gd name="T0" fmla="*/ 0 w 93"/>
                <a:gd name="T1" fmla="*/ 133 h 133"/>
                <a:gd name="T2" fmla="*/ 0 w 93"/>
                <a:gd name="T3" fmla="*/ 0 h 133"/>
                <a:gd name="T4" fmla="*/ 91 w 93"/>
                <a:gd name="T5" fmla="*/ 0 h 133"/>
                <a:gd name="T6" fmla="*/ 91 w 93"/>
                <a:gd name="T7" fmla="*/ 22 h 133"/>
                <a:gd name="T8" fmla="*/ 30 w 93"/>
                <a:gd name="T9" fmla="*/ 22 h 133"/>
                <a:gd name="T10" fmla="*/ 30 w 93"/>
                <a:gd name="T11" fmla="*/ 53 h 133"/>
                <a:gd name="T12" fmla="*/ 86 w 93"/>
                <a:gd name="T13" fmla="*/ 53 h 133"/>
                <a:gd name="T14" fmla="*/ 86 w 93"/>
                <a:gd name="T15" fmla="*/ 75 h 133"/>
                <a:gd name="T16" fmla="*/ 30 w 93"/>
                <a:gd name="T17" fmla="*/ 75 h 133"/>
                <a:gd name="T18" fmla="*/ 30 w 93"/>
                <a:gd name="T19" fmla="*/ 111 h 133"/>
                <a:gd name="T20" fmla="*/ 93 w 93"/>
                <a:gd name="T21" fmla="*/ 111 h 133"/>
                <a:gd name="T22" fmla="*/ 93 w 93"/>
                <a:gd name="T23" fmla="*/ 133 h 133"/>
                <a:gd name="T24" fmla="*/ 0 w 93"/>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3" h="133">
                  <a:moveTo>
                    <a:pt x="0" y="133"/>
                  </a:moveTo>
                  <a:lnTo>
                    <a:pt x="0" y="0"/>
                  </a:lnTo>
                  <a:lnTo>
                    <a:pt x="91" y="0"/>
                  </a:lnTo>
                  <a:lnTo>
                    <a:pt x="91" y="22"/>
                  </a:lnTo>
                  <a:lnTo>
                    <a:pt x="30" y="22"/>
                  </a:lnTo>
                  <a:lnTo>
                    <a:pt x="30" y="53"/>
                  </a:lnTo>
                  <a:lnTo>
                    <a:pt x="86" y="53"/>
                  </a:lnTo>
                  <a:lnTo>
                    <a:pt x="86" y="75"/>
                  </a:lnTo>
                  <a:lnTo>
                    <a:pt x="30" y="75"/>
                  </a:lnTo>
                  <a:lnTo>
                    <a:pt x="30" y="111"/>
                  </a:lnTo>
                  <a:lnTo>
                    <a:pt x="93" y="111"/>
                  </a:lnTo>
                  <a:lnTo>
                    <a:pt x="93" y="133"/>
                  </a:lnTo>
                  <a:lnTo>
                    <a:pt x="0" y="133"/>
                  </a:lnTo>
                  <a:close/>
                </a:path>
              </a:pathLst>
            </a:custGeom>
            <a:solidFill>
              <a:srgbClr val="14378B"/>
            </a:solidFill>
            <a:ln>
              <a:noFill/>
            </a:ln>
          </p:spPr>
          <p:txBody>
            <a:bodyPr anchor="ctr"/>
            <a:lstStyle/>
            <a:p>
              <a:pPr algn="ctr"/>
              <a:endParaRPr/>
            </a:p>
          </p:txBody>
        </p:sp>
        <p:sp>
          <p:nvSpPr>
            <p:cNvPr id="83" name="î$liḋè"/>
            <p:cNvSpPr/>
            <p:nvPr/>
          </p:nvSpPr>
          <p:spPr bwMode="auto">
            <a:xfrm>
              <a:off x="7337046" y="-121383"/>
              <a:ext cx="63902" cy="70824"/>
            </a:xfrm>
            <a:custGeom>
              <a:avLst/>
              <a:gdLst>
                <a:gd name="T0" fmla="*/ 120 w 120"/>
                <a:gd name="T1" fmla="*/ 133 h 133"/>
                <a:gd name="T2" fmla="*/ 80 w 120"/>
                <a:gd name="T3" fmla="*/ 133 h 133"/>
                <a:gd name="T4" fmla="*/ 27 w 120"/>
                <a:gd name="T5" fmla="*/ 22 h 133"/>
                <a:gd name="T6" fmla="*/ 27 w 120"/>
                <a:gd name="T7" fmla="*/ 23 h 133"/>
                <a:gd name="T8" fmla="*/ 27 w 120"/>
                <a:gd name="T9" fmla="*/ 133 h 133"/>
                <a:gd name="T10" fmla="*/ 0 w 120"/>
                <a:gd name="T11" fmla="*/ 133 h 133"/>
                <a:gd name="T12" fmla="*/ 0 w 120"/>
                <a:gd name="T13" fmla="*/ 0 h 133"/>
                <a:gd name="T14" fmla="*/ 43 w 120"/>
                <a:gd name="T15" fmla="*/ 0 h 133"/>
                <a:gd name="T16" fmla="*/ 93 w 120"/>
                <a:gd name="T17" fmla="*/ 106 h 133"/>
                <a:gd name="T18" fmla="*/ 94 w 120"/>
                <a:gd name="T19" fmla="*/ 105 h 133"/>
                <a:gd name="T20" fmla="*/ 94 w 120"/>
                <a:gd name="T21" fmla="*/ 0 h 133"/>
                <a:gd name="T22" fmla="*/ 120 w 120"/>
                <a:gd name="T23" fmla="*/ 0 h 133"/>
                <a:gd name="T24" fmla="*/ 120 w 120"/>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133">
                  <a:moveTo>
                    <a:pt x="120" y="133"/>
                  </a:moveTo>
                  <a:lnTo>
                    <a:pt x="80" y="133"/>
                  </a:lnTo>
                  <a:lnTo>
                    <a:pt x="27" y="22"/>
                  </a:lnTo>
                  <a:lnTo>
                    <a:pt x="27" y="23"/>
                  </a:lnTo>
                  <a:lnTo>
                    <a:pt x="27" y="133"/>
                  </a:lnTo>
                  <a:lnTo>
                    <a:pt x="0" y="133"/>
                  </a:lnTo>
                  <a:lnTo>
                    <a:pt x="0" y="0"/>
                  </a:lnTo>
                  <a:lnTo>
                    <a:pt x="43" y="0"/>
                  </a:lnTo>
                  <a:lnTo>
                    <a:pt x="93" y="106"/>
                  </a:lnTo>
                  <a:lnTo>
                    <a:pt x="94" y="105"/>
                  </a:lnTo>
                  <a:lnTo>
                    <a:pt x="94" y="0"/>
                  </a:lnTo>
                  <a:lnTo>
                    <a:pt x="120" y="0"/>
                  </a:lnTo>
                  <a:lnTo>
                    <a:pt x="120" y="133"/>
                  </a:lnTo>
                  <a:close/>
                </a:path>
              </a:pathLst>
            </a:custGeom>
            <a:solidFill>
              <a:srgbClr val="14378B"/>
            </a:solidFill>
            <a:ln>
              <a:noFill/>
            </a:ln>
          </p:spPr>
          <p:txBody>
            <a:bodyPr anchor="ctr"/>
            <a:lstStyle/>
            <a:p>
              <a:pPr algn="ctr"/>
              <a:endParaRPr/>
            </a:p>
          </p:txBody>
        </p:sp>
        <p:sp>
          <p:nvSpPr>
            <p:cNvPr id="84" name="iṥḷiḍê"/>
            <p:cNvSpPr/>
            <p:nvPr/>
          </p:nvSpPr>
          <p:spPr bwMode="auto">
            <a:xfrm>
              <a:off x="7411598" y="-121383"/>
              <a:ext cx="57511" cy="70824"/>
            </a:xfrm>
            <a:custGeom>
              <a:avLst/>
              <a:gdLst>
                <a:gd name="T0" fmla="*/ 0 w 108"/>
                <a:gd name="T1" fmla="*/ 22 h 133"/>
                <a:gd name="T2" fmla="*/ 0 w 108"/>
                <a:gd name="T3" fmla="*/ 0 h 133"/>
                <a:gd name="T4" fmla="*/ 108 w 108"/>
                <a:gd name="T5" fmla="*/ 0 h 133"/>
                <a:gd name="T6" fmla="*/ 108 w 108"/>
                <a:gd name="T7" fmla="*/ 22 h 133"/>
                <a:gd name="T8" fmla="*/ 69 w 108"/>
                <a:gd name="T9" fmla="*/ 22 h 133"/>
                <a:gd name="T10" fmla="*/ 69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85" name="îşļíḋé"/>
            <p:cNvSpPr/>
            <p:nvPr/>
          </p:nvSpPr>
          <p:spPr bwMode="auto">
            <a:xfrm>
              <a:off x="7479760" y="-121383"/>
              <a:ext cx="56979" cy="70824"/>
            </a:xfrm>
            <a:custGeom>
              <a:avLst/>
              <a:gdLst>
                <a:gd name="T0" fmla="*/ 27 w 102"/>
                <a:gd name="T1" fmla="*/ 21 h 127"/>
                <a:gd name="T2" fmla="*/ 27 w 102"/>
                <a:gd name="T3" fmla="*/ 55 h 127"/>
                <a:gd name="T4" fmla="*/ 50 w 102"/>
                <a:gd name="T5" fmla="*/ 55 h 127"/>
                <a:gd name="T6" fmla="*/ 69 w 102"/>
                <a:gd name="T7" fmla="*/ 37 h 127"/>
                <a:gd name="T8" fmla="*/ 50 w 102"/>
                <a:gd name="T9" fmla="*/ 21 h 127"/>
                <a:gd name="T10" fmla="*/ 27 w 102"/>
                <a:gd name="T11" fmla="*/ 21 h 127"/>
                <a:gd name="T12" fmla="*/ 27 w 102"/>
                <a:gd name="T13" fmla="*/ 76 h 127"/>
                <a:gd name="T14" fmla="*/ 27 w 102"/>
                <a:gd name="T15" fmla="*/ 127 h 127"/>
                <a:gd name="T16" fmla="*/ 0 w 102"/>
                <a:gd name="T17" fmla="*/ 127 h 127"/>
                <a:gd name="T18" fmla="*/ 0 w 102"/>
                <a:gd name="T19" fmla="*/ 0 h 127"/>
                <a:gd name="T20" fmla="*/ 54 w 102"/>
                <a:gd name="T21" fmla="*/ 0 h 127"/>
                <a:gd name="T22" fmla="*/ 98 w 102"/>
                <a:gd name="T23" fmla="*/ 33 h 127"/>
                <a:gd name="T24" fmla="*/ 72 w 102"/>
                <a:gd name="T25" fmla="*/ 64 h 127"/>
                <a:gd name="T26" fmla="*/ 72 w 102"/>
                <a:gd name="T27" fmla="*/ 65 h 127"/>
                <a:gd name="T28" fmla="*/ 95 w 102"/>
                <a:gd name="T29" fmla="*/ 93 h 127"/>
                <a:gd name="T30" fmla="*/ 95 w 102"/>
                <a:gd name="T31" fmla="*/ 97 h 127"/>
                <a:gd name="T32" fmla="*/ 102 w 102"/>
                <a:gd name="T33" fmla="*/ 127 h 127"/>
                <a:gd name="T34" fmla="*/ 73 w 102"/>
                <a:gd name="T35" fmla="*/ 127 h 127"/>
                <a:gd name="T36" fmla="*/ 68 w 102"/>
                <a:gd name="T37" fmla="*/ 93 h 127"/>
                <a:gd name="T38" fmla="*/ 56 w 102"/>
                <a:gd name="T39" fmla="*/ 76 h 127"/>
                <a:gd name="T40" fmla="*/ 27 w 102"/>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2" h="127">
                  <a:moveTo>
                    <a:pt x="27" y="21"/>
                  </a:moveTo>
                  <a:cubicBezTo>
                    <a:pt x="27" y="55"/>
                    <a:pt x="27" y="55"/>
                    <a:pt x="27" y="55"/>
                  </a:cubicBezTo>
                  <a:cubicBezTo>
                    <a:pt x="50" y="55"/>
                    <a:pt x="50" y="55"/>
                    <a:pt x="50" y="55"/>
                  </a:cubicBezTo>
                  <a:cubicBezTo>
                    <a:pt x="63" y="55"/>
                    <a:pt x="69" y="49"/>
                    <a:pt x="69" y="37"/>
                  </a:cubicBezTo>
                  <a:cubicBezTo>
                    <a:pt x="69"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4" y="66"/>
                    <a:pt x="92" y="75"/>
                    <a:pt x="95" y="93"/>
                  </a:cubicBezTo>
                  <a:cubicBezTo>
                    <a:pt x="95" y="95"/>
                    <a:pt x="95" y="96"/>
                    <a:pt x="95" y="97"/>
                  </a:cubicBezTo>
                  <a:cubicBezTo>
                    <a:pt x="97" y="112"/>
                    <a:pt x="99" y="122"/>
                    <a:pt x="102" y="127"/>
                  </a:cubicBezTo>
                  <a:cubicBezTo>
                    <a:pt x="73" y="127"/>
                    <a:pt x="73" y="127"/>
                    <a:pt x="73" y="127"/>
                  </a:cubicBezTo>
                  <a:cubicBezTo>
                    <a:pt x="70" y="116"/>
                    <a:pt x="68"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87" name="ïś1îḓé"/>
            <p:cNvSpPr/>
            <p:nvPr/>
          </p:nvSpPr>
          <p:spPr bwMode="auto">
            <a:xfrm>
              <a:off x="7543661" y="-121383"/>
              <a:ext cx="69227" cy="70824"/>
            </a:xfrm>
            <a:custGeom>
              <a:avLst/>
              <a:gdLst>
                <a:gd name="T0" fmla="*/ 28 w 130"/>
                <a:gd name="T1" fmla="*/ 133 h 133"/>
                <a:gd name="T2" fmla="*/ 0 w 130"/>
                <a:gd name="T3" fmla="*/ 133 h 133"/>
                <a:gd name="T4" fmla="*/ 49 w 130"/>
                <a:gd name="T5" fmla="*/ 0 h 133"/>
                <a:gd name="T6" fmla="*/ 83 w 130"/>
                <a:gd name="T7" fmla="*/ 0 h 133"/>
                <a:gd name="T8" fmla="*/ 130 w 130"/>
                <a:gd name="T9" fmla="*/ 133 h 133"/>
                <a:gd name="T10" fmla="*/ 100 w 130"/>
                <a:gd name="T11" fmla="*/ 133 h 133"/>
                <a:gd name="T12" fmla="*/ 91 w 130"/>
                <a:gd name="T13" fmla="*/ 106 h 133"/>
                <a:gd name="T14" fmla="*/ 38 w 130"/>
                <a:gd name="T15" fmla="*/ 106 h 133"/>
                <a:gd name="T16" fmla="*/ 28 w 130"/>
                <a:gd name="T17" fmla="*/ 133 h 133"/>
                <a:gd name="T18" fmla="*/ 28 w 130"/>
                <a:gd name="T19" fmla="*/ 133 h 133"/>
                <a:gd name="T20" fmla="*/ 45 w 130"/>
                <a:gd name="T21" fmla="*/ 83 h 133"/>
                <a:gd name="T22" fmla="*/ 84 w 130"/>
                <a:gd name="T23" fmla="*/ 83 h 133"/>
                <a:gd name="T24" fmla="*/ 65 w 130"/>
                <a:gd name="T25" fmla="*/ 26 h 133"/>
                <a:gd name="T26" fmla="*/ 65 w 130"/>
                <a:gd name="T27" fmla="*/ 26 h 133"/>
                <a:gd name="T28" fmla="*/ 45 w 130"/>
                <a:gd name="T29" fmla="*/ 8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0" h="133">
                  <a:moveTo>
                    <a:pt x="28" y="133"/>
                  </a:moveTo>
                  <a:lnTo>
                    <a:pt x="0" y="133"/>
                  </a:lnTo>
                  <a:lnTo>
                    <a:pt x="49" y="0"/>
                  </a:lnTo>
                  <a:lnTo>
                    <a:pt x="83" y="0"/>
                  </a:lnTo>
                  <a:lnTo>
                    <a:pt x="130" y="133"/>
                  </a:lnTo>
                  <a:lnTo>
                    <a:pt x="100" y="133"/>
                  </a:lnTo>
                  <a:lnTo>
                    <a:pt x="91" y="106"/>
                  </a:lnTo>
                  <a:lnTo>
                    <a:pt x="38" y="106"/>
                  </a:lnTo>
                  <a:lnTo>
                    <a:pt x="28" y="133"/>
                  </a:lnTo>
                  <a:lnTo>
                    <a:pt x="28" y="133"/>
                  </a:lnTo>
                  <a:close/>
                  <a:moveTo>
                    <a:pt x="45" y="83"/>
                  </a:moveTo>
                  <a:lnTo>
                    <a:pt x="84" y="83"/>
                  </a:lnTo>
                  <a:lnTo>
                    <a:pt x="65" y="26"/>
                  </a:lnTo>
                  <a:lnTo>
                    <a:pt x="65" y="26"/>
                  </a:lnTo>
                  <a:lnTo>
                    <a:pt x="45" y="83"/>
                  </a:lnTo>
                  <a:close/>
                </a:path>
              </a:pathLst>
            </a:custGeom>
            <a:solidFill>
              <a:srgbClr val="14378B"/>
            </a:solidFill>
            <a:ln>
              <a:noFill/>
            </a:ln>
          </p:spPr>
          <p:txBody>
            <a:bodyPr anchor="ctr"/>
            <a:lstStyle/>
            <a:p>
              <a:pPr algn="ctr"/>
              <a:endParaRPr/>
            </a:p>
          </p:txBody>
        </p:sp>
        <p:sp>
          <p:nvSpPr>
            <p:cNvPr id="89" name="iš1îḑe"/>
            <p:cNvSpPr/>
            <p:nvPr/>
          </p:nvSpPr>
          <p:spPr bwMode="auto">
            <a:xfrm>
              <a:off x="7624071" y="-121383"/>
              <a:ext cx="45796" cy="70824"/>
            </a:xfrm>
            <a:custGeom>
              <a:avLst/>
              <a:gdLst>
                <a:gd name="T0" fmla="*/ 86 w 86"/>
                <a:gd name="T1" fmla="*/ 133 h 133"/>
                <a:gd name="T2" fmla="*/ 0 w 86"/>
                <a:gd name="T3" fmla="*/ 133 h 133"/>
                <a:gd name="T4" fmla="*/ 0 w 86"/>
                <a:gd name="T5" fmla="*/ 0 h 133"/>
                <a:gd name="T6" fmla="*/ 28 w 86"/>
                <a:gd name="T7" fmla="*/ 0 h 133"/>
                <a:gd name="T8" fmla="*/ 28 w 86"/>
                <a:gd name="T9" fmla="*/ 111 h 133"/>
                <a:gd name="T10" fmla="*/ 86 w 86"/>
                <a:gd name="T11" fmla="*/ 111 h 133"/>
                <a:gd name="T12" fmla="*/ 86 w 86"/>
                <a:gd name="T13" fmla="*/ 133 h 133"/>
              </a:gdLst>
              <a:ahLst/>
              <a:cxnLst>
                <a:cxn ang="0">
                  <a:pos x="T0" y="T1"/>
                </a:cxn>
                <a:cxn ang="0">
                  <a:pos x="T2" y="T3"/>
                </a:cxn>
                <a:cxn ang="0">
                  <a:pos x="T4" y="T5"/>
                </a:cxn>
                <a:cxn ang="0">
                  <a:pos x="T6" y="T7"/>
                </a:cxn>
                <a:cxn ang="0">
                  <a:pos x="T8" y="T9"/>
                </a:cxn>
                <a:cxn ang="0">
                  <a:pos x="T10" y="T11"/>
                </a:cxn>
                <a:cxn ang="0">
                  <a:pos x="T12" y="T13"/>
                </a:cxn>
              </a:cxnLst>
              <a:rect l="0" t="0" r="r" b="b"/>
              <a:pathLst>
                <a:path w="86" h="133">
                  <a:moveTo>
                    <a:pt x="86" y="133"/>
                  </a:moveTo>
                  <a:lnTo>
                    <a:pt x="0" y="133"/>
                  </a:lnTo>
                  <a:lnTo>
                    <a:pt x="0" y="0"/>
                  </a:lnTo>
                  <a:lnTo>
                    <a:pt x="28" y="0"/>
                  </a:lnTo>
                  <a:lnTo>
                    <a:pt x="28" y="111"/>
                  </a:lnTo>
                  <a:lnTo>
                    <a:pt x="86" y="111"/>
                  </a:lnTo>
                  <a:lnTo>
                    <a:pt x="86" y="133"/>
                  </a:lnTo>
                  <a:close/>
                </a:path>
              </a:pathLst>
            </a:custGeom>
            <a:solidFill>
              <a:srgbClr val="14378B"/>
            </a:solidFill>
            <a:ln>
              <a:noFill/>
            </a:ln>
          </p:spPr>
          <p:txBody>
            <a:bodyPr anchor="ctr"/>
            <a:lstStyle/>
            <a:p>
              <a:pPr algn="ctr"/>
              <a:endParaRPr/>
            </a:p>
          </p:txBody>
        </p:sp>
        <p:sp>
          <p:nvSpPr>
            <p:cNvPr id="90" name="isļiḑê"/>
            <p:cNvSpPr/>
            <p:nvPr/>
          </p:nvSpPr>
          <p:spPr bwMode="auto">
            <a:xfrm>
              <a:off x="7698623"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7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7" y="0"/>
                  </a:cubicBezTo>
                  <a:cubicBezTo>
                    <a:pt x="84" y="2"/>
                    <a:pt x="99" y="15"/>
                    <a:pt x="100" y="39"/>
                  </a:cubicBezTo>
                  <a:close/>
                </a:path>
              </a:pathLst>
            </a:custGeom>
            <a:solidFill>
              <a:srgbClr val="14378B"/>
            </a:solidFill>
            <a:ln>
              <a:noFill/>
            </a:ln>
          </p:spPr>
          <p:txBody>
            <a:bodyPr anchor="ctr"/>
            <a:lstStyle/>
            <a:p>
              <a:pPr algn="ctr"/>
              <a:endParaRPr/>
            </a:p>
          </p:txBody>
        </p:sp>
        <p:sp>
          <p:nvSpPr>
            <p:cNvPr id="91" name="îṥḻide"/>
            <p:cNvSpPr/>
            <p:nvPr/>
          </p:nvSpPr>
          <p:spPr bwMode="auto">
            <a:xfrm>
              <a:off x="7768382" y="-123513"/>
              <a:ext cx="67629" cy="74020"/>
            </a:xfrm>
            <a:custGeom>
              <a:avLst/>
              <a:gdLst>
                <a:gd name="T0" fmla="*/ 61 w 121"/>
                <a:gd name="T1" fmla="*/ 132 h 132"/>
                <a:gd name="T2" fmla="*/ 0 w 121"/>
                <a:gd name="T3" fmla="*/ 67 h 132"/>
                <a:gd name="T4" fmla="*/ 61 w 121"/>
                <a:gd name="T5" fmla="*/ 0 h 132"/>
                <a:gd name="T6" fmla="*/ 121 w 121"/>
                <a:gd name="T7" fmla="*/ 67 h 132"/>
                <a:gd name="T8" fmla="*/ 61 w 121"/>
                <a:gd name="T9" fmla="*/ 132 h 132"/>
                <a:gd name="T10" fmla="*/ 61 w 121"/>
                <a:gd name="T11" fmla="*/ 20 h 132"/>
                <a:gd name="T12" fmla="*/ 29 w 121"/>
                <a:gd name="T13" fmla="*/ 67 h 132"/>
                <a:gd name="T14" fmla="*/ 61 w 121"/>
                <a:gd name="T15" fmla="*/ 113 h 132"/>
                <a:gd name="T16" fmla="*/ 93 w 121"/>
                <a:gd name="T17" fmla="*/ 67 h 132"/>
                <a:gd name="T18" fmla="*/ 61 w 121"/>
                <a:gd name="T19" fmla="*/ 2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32">
                  <a:moveTo>
                    <a:pt x="61" y="132"/>
                  </a:moveTo>
                  <a:cubicBezTo>
                    <a:pt x="21" y="131"/>
                    <a:pt x="1" y="109"/>
                    <a:pt x="0" y="67"/>
                  </a:cubicBezTo>
                  <a:cubicBezTo>
                    <a:pt x="1" y="23"/>
                    <a:pt x="21" y="1"/>
                    <a:pt x="61" y="0"/>
                  </a:cubicBezTo>
                  <a:cubicBezTo>
                    <a:pt x="100" y="1"/>
                    <a:pt x="120" y="23"/>
                    <a:pt x="121" y="67"/>
                  </a:cubicBezTo>
                  <a:cubicBezTo>
                    <a:pt x="120" y="109"/>
                    <a:pt x="100" y="131"/>
                    <a:pt x="61" y="132"/>
                  </a:cubicBezTo>
                  <a:close/>
                  <a:moveTo>
                    <a:pt x="61" y="20"/>
                  </a:moveTo>
                  <a:cubicBezTo>
                    <a:pt x="39" y="20"/>
                    <a:pt x="29" y="36"/>
                    <a:pt x="29" y="67"/>
                  </a:cubicBezTo>
                  <a:cubicBezTo>
                    <a:pt x="29" y="98"/>
                    <a:pt x="39" y="113"/>
                    <a:pt x="61" y="113"/>
                  </a:cubicBezTo>
                  <a:cubicBezTo>
                    <a:pt x="82" y="113"/>
                    <a:pt x="93" y="98"/>
                    <a:pt x="93" y="67"/>
                  </a:cubicBezTo>
                  <a:cubicBezTo>
                    <a:pt x="93" y="36"/>
                    <a:pt x="82" y="20"/>
                    <a:pt x="61" y="20"/>
                  </a:cubicBezTo>
                  <a:close/>
                </a:path>
              </a:pathLst>
            </a:custGeom>
            <a:solidFill>
              <a:srgbClr val="14378B"/>
            </a:solidFill>
            <a:ln>
              <a:noFill/>
            </a:ln>
          </p:spPr>
          <p:txBody>
            <a:bodyPr anchor="ctr"/>
            <a:lstStyle/>
            <a:p>
              <a:pPr algn="ctr"/>
              <a:endParaRPr/>
            </a:p>
          </p:txBody>
        </p:sp>
        <p:sp>
          <p:nvSpPr>
            <p:cNvPr id="92" name="iṩ1íḋê"/>
            <p:cNvSpPr/>
            <p:nvPr/>
          </p:nvSpPr>
          <p:spPr bwMode="auto">
            <a:xfrm>
              <a:off x="7850921" y="-121383"/>
              <a:ext cx="62304" cy="71889"/>
            </a:xfrm>
            <a:custGeom>
              <a:avLst/>
              <a:gdLst>
                <a:gd name="T0" fmla="*/ 84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8 w 111"/>
                <a:gd name="T13" fmla="*/ 0 h 129"/>
                <a:gd name="T14" fmla="*/ 28 w 111"/>
                <a:gd name="T15" fmla="*/ 70 h 129"/>
                <a:gd name="T16" fmla="*/ 56 w 111"/>
                <a:gd name="T17" fmla="*/ 110 h 129"/>
                <a:gd name="T18" fmla="*/ 84 w 111"/>
                <a:gd name="T19" fmla="*/ 70 h 129"/>
                <a:gd name="T20" fmla="*/ 84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4" y="0"/>
                  </a:moveTo>
                  <a:cubicBezTo>
                    <a:pt x="111" y="0"/>
                    <a:pt x="111" y="0"/>
                    <a:pt x="111" y="0"/>
                  </a:cubicBezTo>
                  <a:cubicBezTo>
                    <a:pt x="111" y="80"/>
                    <a:pt x="111" y="80"/>
                    <a:pt x="111" y="80"/>
                  </a:cubicBezTo>
                  <a:cubicBezTo>
                    <a:pt x="110" y="112"/>
                    <a:pt x="91" y="128"/>
                    <a:pt x="56" y="129"/>
                  </a:cubicBezTo>
                  <a:cubicBezTo>
                    <a:pt x="20" y="128"/>
                    <a:pt x="1" y="112"/>
                    <a:pt x="0" y="80"/>
                  </a:cubicBezTo>
                  <a:cubicBezTo>
                    <a:pt x="0" y="0"/>
                    <a:pt x="0" y="0"/>
                    <a:pt x="0" y="0"/>
                  </a:cubicBezTo>
                  <a:cubicBezTo>
                    <a:pt x="28" y="0"/>
                    <a:pt x="28" y="0"/>
                    <a:pt x="28" y="0"/>
                  </a:cubicBezTo>
                  <a:cubicBezTo>
                    <a:pt x="28" y="70"/>
                    <a:pt x="28" y="70"/>
                    <a:pt x="28" y="70"/>
                  </a:cubicBezTo>
                  <a:cubicBezTo>
                    <a:pt x="26" y="98"/>
                    <a:pt x="35" y="111"/>
                    <a:pt x="56" y="110"/>
                  </a:cubicBezTo>
                  <a:cubicBezTo>
                    <a:pt x="76" y="111"/>
                    <a:pt x="85" y="98"/>
                    <a:pt x="84" y="70"/>
                  </a:cubicBezTo>
                  <a:lnTo>
                    <a:pt x="84" y="0"/>
                  </a:lnTo>
                  <a:close/>
                </a:path>
              </a:pathLst>
            </a:custGeom>
            <a:solidFill>
              <a:srgbClr val="14378B"/>
            </a:solidFill>
            <a:ln>
              <a:noFill/>
            </a:ln>
          </p:spPr>
          <p:txBody>
            <a:bodyPr anchor="ctr"/>
            <a:lstStyle/>
            <a:p>
              <a:pPr algn="ctr"/>
              <a:endParaRPr/>
            </a:p>
          </p:txBody>
        </p:sp>
        <p:sp>
          <p:nvSpPr>
            <p:cNvPr id="93" name="isļiḑe"/>
            <p:cNvSpPr/>
            <p:nvPr/>
          </p:nvSpPr>
          <p:spPr bwMode="auto">
            <a:xfrm>
              <a:off x="7924941" y="-121383"/>
              <a:ext cx="58044" cy="70824"/>
            </a:xfrm>
            <a:custGeom>
              <a:avLst/>
              <a:gdLst>
                <a:gd name="T0" fmla="*/ 0 w 109"/>
                <a:gd name="T1" fmla="*/ 22 h 133"/>
                <a:gd name="T2" fmla="*/ 0 w 109"/>
                <a:gd name="T3" fmla="*/ 0 h 133"/>
                <a:gd name="T4" fmla="*/ 109 w 109"/>
                <a:gd name="T5" fmla="*/ 0 h 133"/>
                <a:gd name="T6" fmla="*/ 109 w 109"/>
                <a:gd name="T7" fmla="*/ 22 h 133"/>
                <a:gd name="T8" fmla="*/ 69 w 109"/>
                <a:gd name="T9" fmla="*/ 22 h 133"/>
                <a:gd name="T10" fmla="*/ 69 w 109"/>
                <a:gd name="T11" fmla="*/ 133 h 133"/>
                <a:gd name="T12" fmla="*/ 40 w 109"/>
                <a:gd name="T13" fmla="*/ 133 h 133"/>
                <a:gd name="T14" fmla="*/ 40 w 109"/>
                <a:gd name="T15" fmla="*/ 22 h 133"/>
                <a:gd name="T16" fmla="*/ 0 w 109"/>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 h="133">
                  <a:moveTo>
                    <a:pt x="0" y="22"/>
                  </a:moveTo>
                  <a:lnTo>
                    <a:pt x="0" y="0"/>
                  </a:lnTo>
                  <a:lnTo>
                    <a:pt x="109" y="0"/>
                  </a:lnTo>
                  <a:lnTo>
                    <a:pt x="109"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94" name="išļïďè"/>
            <p:cNvSpPr/>
            <p:nvPr/>
          </p:nvSpPr>
          <p:spPr bwMode="auto">
            <a:xfrm>
              <a:off x="7994168" y="-121383"/>
              <a:ext cx="57511" cy="70824"/>
            </a:xfrm>
            <a:custGeom>
              <a:avLst/>
              <a:gdLst>
                <a:gd name="T0" fmla="*/ 28 w 108"/>
                <a:gd name="T1" fmla="*/ 133 h 133"/>
                <a:gd name="T2" fmla="*/ 0 w 108"/>
                <a:gd name="T3" fmla="*/ 133 h 133"/>
                <a:gd name="T4" fmla="*/ 0 w 108"/>
                <a:gd name="T5" fmla="*/ 0 h 133"/>
                <a:gd name="T6" fmla="*/ 28 w 108"/>
                <a:gd name="T7" fmla="*/ 0 h 133"/>
                <a:gd name="T8" fmla="*/ 28 w 108"/>
                <a:gd name="T9" fmla="*/ 52 h 133"/>
                <a:gd name="T10" fmla="*/ 79 w 108"/>
                <a:gd name="T11" fmla="*/ 52 h 133"/>
                <a:gd name="T12" fmla="*/ 79 w 108"/>
                <a:gd name="T13" fmla="*/ 0 h 133"/>
                <a:gd name="T14" fmla="*/ 108 w 108"/>
                <a:gd name="T15" fmla="*/ 0 h 133"/>
                <a:gd name="T16" fmla="*/ 108 w 108"/>
                <a:gd name="T17" fmla="*/ 133 h 133"/>
                <a:gd name="T18" fmla="*/ 80 w 108"/>
                <a:gd name="T19" fmla="*/ 133 h 133"/>
                <a:gd name="T20" fmla="*/ 80 w 108"/>
                <a:gd name="T21" fmla="*/ 75 h 133"/>
                <a:gd name="T22" fmla="*/ 28 w 108"/>
                <a:gd name="T23" fmla="*/ 75 h 133"/>
                <a:gd name="T24" fmla="*/ 28 w 108"/>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8" h="133">
                  <a:moveTo>
                    <a:pt x="28" y="133"/>
                  </a:moveTo>
                  <a:lnTo>
                    <a:pt x="0" y="133"/>
                  </a:lnTo>
                  <a:lnTo>
                    <a:pt x="0" y="0"/>
                  </a:lnTo>
                  <a:lnTo>
                    <a:pt x="28" y="0"/>
                  </a:lnTo>
                  <a:lnTo>
                    <a:pt x="28" y="52"/>
                  </a:lnTo>
                  <a:lnTo>
                    <a:pt x="79" y="52"/>
                  </a:lnTo>
                  <a:lnTo>
                    <a:pt x="79" y="0"/>
                  </a:lnTo>
                  <a:lnTo>
                    <a:pt x="108" y="0"/>
                  </a:lnTo>
                  <a:lnTo>
                    <a:pt x="108" y="133"/>
                  </a:lnTo>
                  <a:lnTo>
                    <a:pt x="80" y="133"/>
                  </a:lnTo>
                  <a:lnTo>
                    <a:pt x="80" y="75"/>
                  </a:lnTo>
                  <a:lnTo>
                    <a:pt x="28" y="75"/>
                  </a:lnTo>
                  <a:lnTo>
                    <a:pt x="28" y="133"/>
                  </a:lnTo>
                  <a:close/>
                </a:path>
              </a:pathLst>
            </a:custGeom>
            <a:solidFill>
              <a:srgbClr val="14378B"/>
            </a:solidFill>
            <a:ln>
              <a:noFill/>
            </a:ln>
          </p:spPr>
          <p:txBody>
            <a:bodyPr anchor="ctr"/>
            <a:lstStyle/>
            <a:p>
              <a:pPr algn="ctr"/>
              <a:endParaRPr/>
            </a:p>
          </p:txBody>
        </p:sp>
        <p:sp>
          <p:nvSpPr>
            <p:cNvPr id="95" name="íṩ1îdè"/>
            <p:cNvSpPr/>
            <p:nvPr/>
          </p:nvSpPr>
          <p:spPr bwMode="auto">
            <a:xfrm>
              <a:off x="8090552" y="-121383"/>
              <a:ext cx="62304" cy="71889"/>
            </a:xfrm>
            <a:custGeom>
              <a:avLst/>
              <a:gdLst>
                <a:gd name="T0" fmla="*/ 83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7 w 111"/>
                <a:gd name="T13" fmla="*/ 0 h 129"/>
                <a:gd name="T14" fmla="*/ 27 w 111"/>
                <a:gd name="T15" fmla="*/ 70 h 129"/>
                <a:gd name="T16" fmla="*/ 56 w 111"/>
                <a:gd name="T17" fmla="*/ 110 h 129"/>
                <a:gd name="T18" fmla="*/ 83 w 111"/>
                <a:gd name="T19" fmla="*/ 70 h 129"/>
                <a:gd name="T20" fmla="*/ 83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3" y="0"/>
                  </a:moveTo>
                  <a:cubicBezTo>
                    <a:pt x="111" y="0"/>
                    <a:pt x="111" y="0"/>
                    <a:pt x="111" y="0"/>
                  </a:cubicBezTo>
                  <a:cubicBezTo>
                    <a:pt x="111" y="80"/>
                    <a:pt x="111" y="80"/>
                    <a:pt x="111" y="80"/>
                  </a:cubicBezTo>
                  <a:cubicBezTo>
                    <a:pt x="109" y="112"/>
                    <a:pt x="91" y="128"/>
                    <a:pt x="56" y="129"/>
                  </a:cubicBezTo>
                  <a:cubicBezTo>
                    <a:pt x="19" y="128"/>
                    <a:pt x="1" y="112"/>
                    <a:pt x="0" y="80"/>
                  </a:cubicBezTo>
                  <a:cubicBezTo>
                    <a:pt x="0" y="0"/>
                    <a:pt x="0" y="0"/>
                    <a:pt x="0" y="0"/>
                  </a:cubicBezTo>
                  <a:cubicBezTo>
                    <a:pt x="27" y="0"/>
                    <a:pt x="27" y="0"/>
                    <a:pt x="27" y="0"/>
                  </a:cubicBezTo>
                  <a:cubicBezTo>
                    <a:pt x="27" y="70"/>
                    <a:pt x="27" y="70"/>
                    <a:pt x="27" y="70"/>
                  </a:cubicBezTo>
                  <a:cubicBezTo>
                    <a:pt x="26" y="98"/>
                    <a:pt x="35" y="111"/>
                    <a:pt x="56" y="110"/>
                  </a:cubicBezTo>
                  <a:cubicBezTo>
                    <a:pt x="76" y="111"/>
                    <a:pt x="85" y="98"/>
                    <a:pt x="83" y="70"/>
                  </a:cubicBezTo>
                  <a:lnTo>
                    <a:pt x="83" y="0"/>
                  </a:lnTo>
                  <a:close/>
                </a:path>
              </a:pathLst>
            </a:custGeom>
            <a:solidFill>
              <a:srgbClr val="14378B"/>
            </a:solidFill>
            <a:ln>
              <a:noFill/>
            </a:ln>
          </p:spPr>
          <p:txBody>
            <a:bodyPr anchor="ctr"/>
            <a:lstStyle/>
            <a:p>
              <a:pPr algn="ctr"/>
              <a:endParaRPr/>
            </a:p>
          </p:txBody>
        </p:sp>
        <p:sp>
          <p:nvSpPr>
            <p:cNvPr id="96" name="íṣlïḓé"/>
            <p:cNvSpPr/>
            <p:nvPr/>
          </p:nvSpPr>
          <p:spPr bwMode="auto">
            <a:xfrm>
              <a:off x="8169897" y="-121383"/>
              <a:ext cx="64434" cy="70824"/>
            </a:xfrm>
            <a:custGeom>
              <a:avLst/>
              <a:gdLst>
                <a:gd name="T0" fmla="*/ 121 w 121"/>
                <a:gd name="T1" fmla="*/ 133 h 133"/>
                <a:gd name="T2" fmla="*/ 79 w 121"/>
                <a:gd name="T3" fmla="*/ 133 h 133"/>
                <a:gd name="T4" fmla="*/ 27 w 121"/>
                <a:gd name="T5" fmla="*/ 22 h 133"/>
                <a:gd name="T6" fmla="*/ 26 w 121"/>
                <a:gd name="T7" fmla="*/ 23 h 133"/>
                <a:gd name="T8" fmla="*/ 26 w 121"/>
                <a:gd name="T9" fmla="*/ 133 h 133"/>
                <a:gd name="T10" fmla="*/ 0 w 121"/>
                <a:gd name="T11" fmla="*/ 133 h 133"/>
                <a:gd name="T12" fmla="*/ 0 w 121"/>
                <a:gd name="T13" fmla="*/ 0 h 133"/>
                <a:gd name="T14" fmla="*/ 42 w 121"/>
                <a:gd name="T15" fmla="*/ 0 h 133"/>
                <a:gd name="T16" fmla="*/ 93 w 121"/>
                <a:gd name="T17" fmla="*/ 106 h 133"/>
                <a:gd name="T18" fmla="*/ 93 w 121"/>
                <a:gd name="T19" fmla="*/ 105 h 133"/>
                <a:gd name="T20" fmla="*/ 93 w 121"/>
                <a:gd name="T21" fmla="*/ 0 h 133"/>
                <a:gd name="T22" fmla="*/ 121 w 121"/>
                <a:gd name="T23" fmla="*/ 0 h 133"/>
                <a:gd name="T24" fmla="*/ 121 w 121"/>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1" h="133">
                  <a:moveTo>
                    <a:pt x="121" y="133"/>
                  </a:moveTo>
                  <a:lnTo>
                    <a:pt x="79" y="133"/>
                  </a:lnTo>
                  <a:lnTo>
                    <a:pt x="27" y="22"/>
                  </a:lnTo>
                  <a:lnTo>
                    <a:pt x="26" y="23"/>
                  </a:lnTo>
                  <a:lnTo>
                    <a:pt x="26" y="133"/>
                  </a:lnTo>
                  <a:lnTo>
                    <a:pt x="0" y="133"/>
                  </a:lnTo>
                  <a:lnTo>
                    <a:pt x="0" y="0"/>
                  </a:lnTo>
                  <a:lnTo>
                    <a:pt x="42" y="0"/>
                  </a:lnTo>
                  <a:lnTo>
                    <a:pt x="93" y="106"/>
                  </a:lnTo>
                  <a:lnTo>
                    <a:pt x="93" y="105"/>
                  </a:lnTo>
                  <a:lnTo>
                    <a:pt x="93" y="0"/>
                  </a:lnTo>
                  <a:lnTo>
                    <a:pt x="121" y="0"/>
                  </a:lnTo>
                  <a:lnTo>
                    <a:pt x="121" y="133"/>
                  </a:lnTo>
                  <a:close/>
                </a:path>
              </a:pathLst>
            </a:custGeom>
            <a:solidFill>
              <a:srgbClr val="14378B"/>
            </a:solidFill>
            <a:ln>
              <a:noFill/>
            </a:ln>
          </p:spPr>
          <p:txBody>
            <a:bodyPr anchor="ctr"/>
            <a:lstStyle/>
            <a:p>
              <a:pPr algn="ctr"/>
              <a:endParaRPr/>
            </a:p>
          </p:txBody>
        </p:sp>
        <p:sp>
          <p:nvSpPr>
            <p:cNvPr id="97" name="îŝliḑè"/>
            <p:cNvSpPr/>
            <p:nvPr/>
          </p:nvSpPr>
          <p:spPr bwMode="auto">
            <a:xfrm>
              <a:off x="8249241" y="-121383"/>
              <a:ext cx="15443" cy="70824"/>
            </a:xfrm>
            <a:prstGeom prst="rect">
              <a:avLst/>
            </a:prstGeom>
            <a:solidFill>
              <a:srgbClr val="14378B"/>
            </a:solidFill>
            <a:ln>
              <a:noFill/>
            </a:ln>
          </p:spPr>
          <p:txBody>
            <a:bodyPr anchor="ctr"/>
            <a:lstStyle/>
            <a:p>
              <a:pPr algn="ctr"/>
              <a:endParaRPr/>
            </a:p>
          </p:txBody>
        </p:sp>
        <p:sp>
          <p:nvSpPr>
            <p:cNvPr id="98" name="íṥļiḍè"/>
            <p:cNvSpPr/>
            <p:nvPr/>
          </p:nvSpPr>
          <p:spPr bwMode="auto">
            <a:xfrm>
              <a:off x="8274802" y="-121383"/>
              <a:ext cx="69227" cy="70824"/>
            </a:xfrm>
            <a:custGeom>
              <a:avLst/>
              <a:gdLst>
                <a:gd name="T0" fmla="*/ 49 w 130"/>
                <a:gd name="T1" fmla="*/ 133 h 133"/>
                <a:gd name="T2" fmla="*/ 0 w 130"/>
                <a:gd name="T3" fmla="*/ 0 h 133"/>
                <a:gd name="T4" fmla="*/ 32 w 130"/>
                <a:gd name="T5" fmla="*/ 0 h 133"/>
                <a:gd name="T6" fmla="*/ 66 w 130"/>
                <a:gd name="T7" fmla="*/ 106 h 133"/>
                <a:gd name="T8" fmla="*/ 67 w 130"/>
                <a:gd name="T9" fmla="*/ 106 h 133"/>
                <a:gd name="T10" fmla="*/ 102 w 130"/>
                <a:gd name="T11" fmla="*/ 0 h 133"/>
                <a:gd name="T12" fmla="*/ 130 w 130"/>
                <a:gd name="T13" fmla="*/ 0 h 133"/>
                <a:gd name="T14" fmla="*/ 81 w 130"/>
                <a:gd name="T15" fmla="*/ 133 h 133"/>
                <a:gd name="T16" fmla="*/ 49 w 130"/>
                <a:gd name="T17"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133">
                  <a:moveTo>
                    <a:pt x="49" y="133"/>
                  </a:moveTo>
                  <a:lnTo>
                    <a:pt x="0" y="0"/>
                  </a:lnTo>
                  <a:lnTo>
                    <a:pt x="32" y="0"/>
                  </a:lnTo>
                  <a:lnTo>
                    <a:pt x="66" y="106"/>
                  </a:lnTo>
                  <a:lnTo>
                    <a:pt x="67" y="106"/>
                  </a:lnTo>
                  <a:lnTo>
                    <a:pt x="102" y="0"/>
                  </a:lnTo>
                  <a:lnTo>
                    <a:pt x="130" y="0"/>
                  </a:lnTo>
                  <a:lnTo>
                    <a:pt x="81" y="133"/>
                  </a:lnTo>
                  <a:lnTo>
                    <a:pt x="49" y="133"/>
                  </a:lnTo>
                  <a:close/>
                </a:path>
              </a:pathLst>
            </a:custGeom>
            <a:solidFill>
              <a:srgbClr val="14378B"/>
            </a:solidFill>
            <a:ln>
              <a:noFill/>
            </a:ln>
          </p:spPr>
          <p:txBody>
            <a:bodyPr anchor="ctr"/>
            <a:lstStyle/>
            <a:p>
              <a:pPr algn="ctr"/>
              <a:endParaRPr/>
            </a:p>
          </p:txBody>
        </p:sp>
        <p:sp>
          <p:nvSpPr>
            <p:cNvPr id="99" name="îşļíďé"/>
            <p:cNvSpPr/>
            <p:nvPr/>
          </p:nvSpPr>
          <p:spPr bwMode="auto">
            <a:xfrm>
              <a:off x="8353614" y="-121383"/>
              <a:ext cx="48991" cy="70824"/>
            </a:xfrm>
            <a:custGeom>
              <a:avLst/>
              <a:gdLst>
                <a:gd name="T0" fmla="*/ 0 w 92"/>
                <a:gd name="T1" fmla="*/ 133 h 133"/>
                <a:gd name="T2" fmla="*/ 0 w 92"/>
                <a:gd name="T3" fmla="*/ 0 h 133"/>
                <a:gd name="T4" fmla="*/ 90 w 92"/>
                <a:gd name="T5" fmla="*/ 0 h 133"/>
                <a:gd name="T6" fmla="*/ 90 w 92"/>
                <a:gd name="T7" fmla="*/ 22 h 133"/>
                <a:gd name="T8" fmla="*/ 29 w 92"/>
                <a:gd name="T9" fmla="*/ 22 h 133"/>
                <a:gd name="T10" fmla="*/ 29 w 92"/>
                <a:gd name="T11" fmla="*/ 53 h 133"/>
                <a:gd name="T12" fmla="*/ 86 w 92"/>
                <a:gd name="T13" fmla="*/ 53 h 133"/>
                <a:gd name="T14" fmla="*/ 86 w 92"/>
                <a:gd name="T15" fmla="*/ 75 h 133"/>
                <a:gd name="T16" fmla="*/ 29 w 92"/>
                <a:gd name="T17" fmla="*/ 75 h 133"/>
                <a:gd name="T18" fmla="*/ 29 w 92"/>
                <a:gd name="T19" fmla="*/ 111 h 133"/>
                <a:gd name="T20" fmla="*/ 92 w 92"/>
                <a:gd name="T21" fmla="*/ 111 h 133"/>
                <a:gd name="T22" fmla="*/ 92 w 92"/>
                <a:gd name="T23" fmla="*/ 133 h 133"/>
                <a:gd name="T24" fmla="*/ 0 w 92"/>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2" h="133">
                  <a:moveTo>
                    <a:pt x="0" y="133"/>
                  </a:moveTo>
                  <a:lnTo>
                    <a:pt x="0" y="0"/>
                  </a:lnTo>
                  <a:lnTo>
                    <a:pt x="90" y="0"/>
                  </a:lnTo>
                  <a:lnTo>
                    <a:pt x="90" y="22"/>
                  </a:lnTo>
                  <a:lnTo>
                    <a:pt x="29" y="22"/>
                  </a:lnTo>
                  <a:lnTo>
                    <a:pt x="29" y="53"/>
                  </a:lnTo>
                  <a:lnTo>
                    <a:pt x="86" y="53"/>
                  </a:lnTo>
                  <a:lnTo>
                    <a:pt x="86" y="75"/>
                  </a:lnTo>
                  <a:lnTo>
                    <a:pt x="29" y="75"/>
                  </a:lnTo>
                  <a:lnTo>
                    <a:pt x="29" y="111"/>
                  </a:lnTo>
                  <a:lnTo>
                    <a:pt x="92" y="111"/>
                  </a:lnTo>
                  <a:lnTo>
                    <a:pt x="92" y="133"/>
                  </a:lnTo>
                  <a:lnTo>
                    <a:pt x="0" y="133"/>
                  </a:lnTo>
                  <a:close/>
                </a:path>
              </a:pathLst>
            </a:custGeom>
            <a:solidFill>
              <a:srgbClr val="14378B"/>
            </a:solidFill>
            <a:ln>
              <a:noFill/>
            </a:ln>
          </p:spPr>
          <p:txBody>
            <a:bodyPr anchor="ctr"/>
            <a:lstStyle/>
            <a:p>
              <a:pPr algn="ctr"/>
              <a:endParaRPr/>
            </a:p>
          </p:txBody>
        </p:sp>
        <p:sp>
          <p:nvSpPr>
            <p:cNvPr id="100" name="íšļîḓé"/>
            <p:cNvSpPr/>
            <p:nvPr/>
          </p:nvSpPr>
          <p:spPr bwMode="auto">
            <a:xfrm>
              <a:off x="8417515" y="-121383"/>
              <a:ext cx="57511" cy="70824"/>
            </a:xfrm>
            <a:custGeom>
              <a:avLst/>
              <a:gdLst>
                <a:gd name="T0" fmla="*/ 27 w 103"/>
                <a:gd name="T1" fmla="*/ 21 h 127"/>
                <a:gd name="T2" fmla="*/ 27 w 103"/>
                <a:gd name="T3" fmla="*/ 55 h 127"/>
                <a:gd name="T4" fmla="*/ 50 w 103"/>
                <a:gd name="T5" fmla="*/ 55 h 127"/>
                <a:gd name="T6" fmla="*/ 70 w 103"/>
                <a:gd name="T7" fmla="*/ 37 h 127"/>
                <a:gd name="T8" fmla="*/ 50 w 103"/>
                <a:gd name="T9" fmla="*/ 21 h 127"/>
                <a:gd name="T10" fmla="*/ 27 w 103"/>
                <a:gd name="T11" fmla="*/ 21 h 127"/>
                <a:gd name="T12" fmla="*/ 27 w 103"/>
                <a:gd name="T13" fmla="*/ 76 h 127"/>
                <a:gd name="T14" fmla="*/ 27 w 103"/>
                <a:gd name="T15" fmla="*/ 127 h 127"/>
                <a:gd name="T16" fmla="*/ 0 w 103"/>
                <a:gd name="T17" fmla="*/ 127 h 127"/>
                <a:gd name="T18" fmla="*/ 0 w 103"/>
                <a:gd name="T19" fmla="*/ 0 h 127"/>
                <a:gd name="T20" fmla="*/ 54 w 103"/>
                <a:gd name="T21" fmla="*/ 0 h 127"/>
                <a:gd name="T22" fmla="*/ 98 w 103"/>
                <a:gd name="T23" fmla="*/ 33 h 127"/>
                <a:gd name="T24" fmla="*/ 72 w 103"/>
                <a:gd name="T25" fmla="*/ 64 h 127"/>
                <a:gd name="T26" fmla="*/ 72 w 103"/>
                <a:gd name="T27" fmla="*/ 65 h 127"/>
                <a:gd name="T28" fmla="*/ 95 w 103"/>
                <a:gd name="T29" fmla="*/ 93 h 127"/>
                <a:gd name="T30" fmla="*/ 96 w 103"/>
                <a:gd name="T31" fmla="*/ 97 h 127"/>
                <a:gd name="T32" fmla="*/ 103 w 103"/>
                <a:gd name="T33" fmla="*/ 127 h 127"/>
                <a:gd name="T34" fmla="*/ 73 w 103"/>
                <a:gd name="T35" fmla="*/ 127 h 127"/>
                <a:gd name="T36" fmla="*/ 68 w 103"/>
                <a:gd name="T37" fmla="*/ 93 h 127"/>
                <a:gd name="T38" fmla="*/ 56 w 103"/>
                <a:gd name="T39" fmla="*/ 76 h 127"/>
                <a:gd name="T40" fmla="*/ 27 w 103"/>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3" h="127">
                  <a:moveTo>
                    <a:pt x="27" y="21"/>
                  </a:moveTo>
                  <a:cubicBezTo>
                    <a:pt x="27" y="55"/>
                    <a:pt x="27" y="55"/>
                    <a:pt x="27" y="55"/>
                  </a:cubicBezTo>
                  <a:cubicBezTo>
                    <a:pt x="50" y="55"/>
                    <a:pt x="50" y="55"/>
                    <a:pt x="50" y="55"/>
                  </a:cubicBezTo>
                  <a:cubicBezTo>
                    <a:pt x="63" y="55"/>
                    <a:pt x="70" y="49"/>
                    <a:pt x="70" y="37"/>
                  </a:cubicBezTo>
                  <a:cubicBezTo>
                    <a:pt x="70"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5" y="66"/>
                    <a:pt x="92" y="75"/>
                    <a:pt x="95" y="93"/>
                  </a:cubicBezTo>
                  <a:cubicBezTo>
                    <a:pt x="95" y="95"/>
                    <a:pt x="96" y="96"/>
                    <a:pt x="96" y="97"/>
                  </a:cubicBezTo>
                  <a:cubicBezTo>
                    <a:pt x="97" y="112"/>
                    <a:pt x="99" y="122"/>
                    <a:pt x="103" y="127"/>
                  </a:cubicBezTo>
                  <a:cubicBezTo>
                    <a:pt x="73" y="127"/>
                    <a:pt x="73" y="127"/>
                    <a:pt x="73" y="127"/>
                  </a:cubicBezTo>
                  <a:cubicBezTo>
                    <a:pt x="70" y="116"/>
                    <a:pt x="69"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101" name="ïṩlïdé"/>
            <p:cNvSpPr/>
            <p:nvPr/>
          </p:nvSpPr>
          <p:spPr bwMode="auto">
            <a:xfrm>
              <a:off x="8483547"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6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6" y="0"/>
                  </a:cubicBezTo>
                  <a:cubicBezTo>
                    <a:pt x="84" y="2"/>
                    <a:pt x="98" y="15"/>
                    <a:pt x="100" y="39"/>
                  </a:cubicBezTo>
                  <a:close/>
                </a:path>
              </a:pathLst>
            </a:custGeom>
            <a:solidFill>
              <a:srgbClr val="14378B"/>
            </a:solidFill>
            <a:ln>
              <a:noFill/>
            </a:ln>
          </p:spPr>
          <p:txBody>
            <a:bodyPr anchor="ctr"/>
            <a:lstStyle/>
            <a:p>
              <a:pPr algn="ctr"/>
              <a:endParaRPr/>
            </a:p>
          </p:txBody>
        </p:sp>
        <p:sp>
          <p:nvSpPr>
            <p:cNvPr id="102" name="îṩlïḍê"/>
            <p:cNvSpPr/>
            <p:nvPr/>
          </p:nvSpPr>
          <p:spPr bwMode="auto">
            <a:xfrm>
              <a:off x="8555437" y="-121383"/>
              <a:ext cx="15443" cy="70824"/>
            </a:xfrm>
            <a:prstGeom prst="rect">
              <a:avLst/>
            </a:prstGeom>
            <a:solidFill>
              <a:srgbClr val="14378B"/>
            </a:solidFill>
            <a:ln>
              <a:noFill/>
            </a:ln>
          </p:spPr>
          <p:txBody>
            <a:bodyPr anchor="ctr"/>
            <a:lstStyle/>
            <a:p>
              <a:pPr algn="ctr"/>
              <a:endParaRPr/>
            </a:p>
          </p:txBody>
        </p:sp>
        <p:sp>
          <p:nvSpPr>
            <p:cNvPr id="149" name="ïSliḋè"/>
            <p:cNvSpPr/>
            <p:nvPr/>
          </p:nvSpPr>
          <p:spPr bwMode="auto">
            <a:xfrm>
              <a:off x="8580997" y="-121383"/>
              <a:ext cx="57511" cy="70824"/>
            </a:xfrm>
            <a:custGeom>
              <a:avLst/>
              <a:gdLst>
                <a:gd name="T0" fmla="*/ 0 w 108"/>
                <a:gd name="T1" fmla="*/ 22 h 133"/>
                <a:gd name="T2" fmla="*/ 0 w 108"/>
                <a:gd name="T3" fmla="*/ 0 h 133"/>
                <a:gd name="T4" fmla="*/ 108 w 108"/>
                <a:gd name="T5" fmla="*/ 0 h 133"/>
                <a:gd name="T6" fmla="*/ 108 w 108"/>
                <a:gd name="T7" fmla="*/ 22 h 133"/>
                <a:gd name="T8" fmla="*/ 68 w 108"/>
                <a:gd name="T9" fmla="*/ 22 h 133"/>
                <a:gd name="T10" fmla="*/ 68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8" y="22"/>
                  </a:lnTo>
                  <a:lnTo>
                    <a:pt x="68" y="133"/>
                  </a:lnTo>
                  <a:lnTo>
                    <a:pt x="40" y="133"/>
                  </a:lnTo>
                  <a:lnTo>
                    <a:pt x="40" y="22"/>
                  </a:lnTo>
                  <a:lnTo>
                    <a:pt x="0" y="22"/>
                  </a:lnTo>
                  <a:close/>
                </a:path>
              </a:pathLst>
            </a:custGeom>
            <a:solidFill>
              <a:srgbClr val="14378B"/>
            </a:solidFill>
            <a:ln>
              <a:noFill/>
            </a:ln>
          </p:spPr>
          <p:txBody>
            <a:bodyPr anchor="ctr"/>
            <a:lstStyle/>
            <a:p>
              <a:pPr algn="ctr"/>
              <a:endParaRPr/>
            </a:p>
          </p:txBody>
        </p:sp>
        <p:sp>
          <p:nvSpPr>
            <p:cNvPr id="150" name="îś1îde"/>
            <p:cNvSpPr/>
            <p:nvPr/>
          </p:nvSpPr>
          <p:spPr bwMode="auto">
            <a:xfrm>
              <a:off x="8644366" y="-121383"/>
              <a:ext cx="63369" cy="70824"/>
            </a:xfrm>
            <a:custGeom>
              <a:avLst/>
              <a:gdLst>
                <a:gd name="T0" fmla="*/ 45 w 119"/>
                <a:gd name="T1" fmla="*/ 133 h 133"/>
                <a:gd name="T2" fmla="*/ 45 w 119"/>
                <a:gd name="T3" fmla="*/ 90 h 133"/>
                <a:gd name="T4" fmla="*/ 0 w 119"/>
                <a:gd name="T5" fmla="*/ 0 h 133"/>
                <a:gd name="T6" fmla="*/ 34 w 119"/>
                <a:gd name="T7" fmla="*/ 0 h 133"/>
                <a:gd name="T8" fmla="*/ 61 w 119"/>
                <a:gd name="T9" fmla="*/ 61 h 133"/>
                <a:gd name="T10" fmla="*/ 89 w 119"/>
                <a:gd name="T11" fmla="*/ 0 h 133"/>
                <a:gd name="T12" fmla="*/ 119 w 119"/>
                <a:gd name="T13" fmla="*/ 0 h 133"/>
                <a:gd name="T14" fmla="*/ 74 w 119"/>
                <a:gd name="T15" fmla="*/ 90 h 133"/>
                <a:gd name="T16" fmla="*/ 74 w 119"/>
                <a:gd name="T17" fmla="*/ 133 h 133"/>
                <a:gd name="T18" fmla="*/ 45 w 119"/>
                <a:gd name="T19"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9" h="133">
                  <a:moveTo>
                    <a:pt x="45" y="133"/>
                  </a:moveTo>
                  <a:lnTo>
                    <a:pt x="45" y="90"/>
                  </a:lnTo>
                  <a:lnTo>
                    <a:pt x="0" y="0"/>
                  </a:lnTo>
                  <a:lnTo>
                    <a:pt x="34" y="0"/>
                  </a:lnTo>
                  <a:lnTo>
                    <a:pt x="61" y="61"/>
                  </a:lnTo>
                  <a:lnTo>
                    <a:pt x="89" y="0"/>
                  </a:lnTo>
                  <a:lnTo>
                    <a:pt x="119" y="0"/>
                  </a:lnTo>
                  <a:lnTo>
                    <a:pt x="74" y="90"/>
                  </a:lnTo>
                  <a:lnTo>
                    <a:pt x="74" y="133"/>
                  </a:lnTo>
                  <a:lnTo>
                    <a:pt x="45" y="133"/>
                  </a:lnTo>
                  <a:close/>
                </a:path>
              </a:pathLst>
            </a:custGeom>
            <a:solidFill>
              <a:srgbClr val="14378B"/>
            </a:solidFill>
            <a:ln>
              <a:noFill/>
            </a:ln>
          </p:spPr>
          <p:txBody>
            <a:bodyPr anchor="ctr"/>
            <a:lstStyle/>
            <a:p>
              <a:pPr algn="ctr"/>
              <a:endParaRPr/>
            </a:p>
          </p:txBody>
        </p:sp>
        <p:grpSp>
          <p:nvGrpSpPr>
            <p:cNvPr id="151" name="组合 150"/>
            <p:cNvGrpSpPr/>
            <p:nvPr/>
          </p:nvGrpSpPr>
          <p:grpSpPr>
            <a:xfrm>
              <a:off x="6468241" y="-589995"/>
              <a:ext cx="621463" cy="623075"/>
              <a:chOff x="5786829" y="126955"/>
              <a:chExt cx="1534722" cy="1538704"/>
            </a:xfrm>
            <a:solidFill>
              <a:srgbClr val="14378B"/>
            </a:solidFill>
          </p:grpSpPr>
          <p:sp>
            <p:nvSpPr>
              <p:cNvPr id="152" name="任意多边形: 形状 151"/>
              <p:cNvSpPr/>
              <p:nvPr/>
            </p:nvSpPr>
            <p:spPr bwMode="auto">
              <a:xfrm>
                <a:off x="5786829" y="126955"/>
                <a:ext cx="1534722" cy="1538704"/>
              </a:xfrm>
              <a:custGeom>
                <a:avLst/>
                <a:gdLst>
                  <a:gd name="connsiteX0" fmla="*/ 767361 w 1534722"/>
                  <a:gd name="connsiteY0" fmla="*/ 17259 h 1538704"/>
                  <a:gd name="connsiteX1" fmla="*/ 16594 w 1534722"/>
                  <a:gd name="connsiteY1" fmla="*/ 769353 h 1538704"/>
                  <a:gd name="connsiteX2" fmla="*/ 767361 w 1534722"/>
                  <a:gd name="connsiteY2" fmla="*/ 1521447 h 1538704"/>
                  <a:gd name="connsiteX3" fmla="*/ 1518128 w 1534722"/>
                  <a:gd name="connsiteY3" fmla="*/ 769353 h 1538704"/>
                  <a:gd name="connsiteX4" fmla="*/ 767361 w 1534722"/>
                  <a:gd name="connsiteY4" fmla="*/ 17259 h 1538704"/>
                  <a:gd name="connsiteX5" fmla="*/ 767361 w 1534722"/>
                  <a:gd name="connsiteY5" fmla="*/ 0 h 1538704"/>
                  <a:gd name="connsiteX6" fmla="*/ 1534722 w 1534722"/>
                  <a:gd name="connsiteY6" fmla="*/ 769352 h 1538704"/>
                  <a:gd name="connsiteX7" fmla="*/ 767361 w 1534722"/>
                  <a:gd name="connsiteY7" fmla="*/ 1538704 h 1538704"/>
                  <a:gd name="connsiteX8" fmla="*/ 0 w 1534722"/>
                  <a:gd name="connsiteY8" fmla="*/ 769352 h 1538704"/>
                  <a:gd name="connsiteX9" fmla="*/ 767361 w 1534722"/>
                  <a:gd name="connsiteY9" fmla="*/ 0 h 1538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34722" h="1538704">
                    <a:moveTo>
                      <a:pt x="767361" y="17259"/>
                    </a:moveTo>
                    <a:cubicBezTo>
                      <a:pt x="352724" y="17259"/>
                      <a:pt x="16594" y="353983"/>
                      <a:pt x="16594" y="769353"/>
                    </a:cubicBezTo>
                    <a:cubicBezTo>
                      <a:pt x="16594" y="1184723"/>
                      <a:pt x="352724" y="1521447"/>
                      <a:pt x="767361" y="1521447"/>
                    </a:cubicBezTo>
                    <a:cubicBezTo>
                      <a:pt x="1181998" y="1521447"/>
                      <a:pt x="1518128" y="1184723"/>
                      <a:pt x="1518128" y="769353"/>
                    </a:cubicBezTo>
                    <a:cubicBezTo>
                      <a:pt x="1518128" y="353983"/>
                      <a:pt x="1181998" y="17259"/>
                      <a:pt x="767361" y="17259"/>
                    </a:cubicBezTo>
                    <a:close/>
                    <a:moveTo>
                      <a:pt x="767361" y="0"/>
                    </a:moveTo>
                    <a:cubicBezTo>
                      <a:pt x="1191163" y="0"/>
                      <a:pt x="1534722" y="344451"/>
                      <a:pt x="1534722" y="769352"/>
                    </a:cubicBezTo>
                    <a:cubicBezTo>
                      <a:pt x="1534722" y="1194253"/>
                      <a:pt x="1191163" y="1538704"/>
                      <a:pt x="767361" y="1538704"/>
                    </a:cubicBezTo>
                    <a:cubicBezTo>
                      <a:pt x="343559" y="1538704"/>
                      <a:pt x="0" y="1194253"/>
                      <a:pt x="0" y="769352"/>
                    </a:cubicBezTo>
                    <a:cubicBezTo>
                      <a:pt x="0" y="344451"/>
                      <a:pt x="343559" y="0"/>
                      <a:pt x="767361" y="0"/>
                    </a:cubicBezTo>
                    <a:close/>
                  </a:path>
                </a:pathLst>
              </a:custGeom>
              <a:grpFill/>
              <a:ln>
                <a:noFill/>
              </a:ln>
            </p:spPr>
            <p:txBody>
              <a:bodyPr wrap="square" anchor="ctr">
                <a:noAutofit/>
              </a:bodyPr>
              <a:lstStyle/>
              <a:p>
                <a:pPr algn="ctr"/>
                <a:endParaRPr/>
              </a:p>
            </p:txBody>
          </p:sp>
          <p:sp>
            <p:nvSpPr>
              <p:cNvPr id="153" name="任意多边形: 形状 152"/>
              <p:cNvSpPr/>
              <p:nvPr/>
            </p:nvSpPr>
            <p:spPr bwMode="auto">
              <a:xfrm>
                <a:off x="5939505" y="279629"/>
                <a:ext cx="1230700" cy="1233354"/>
              </a:xfrm>
              <a:custGeom>
                <a:avLst/>
                <a:gdLst>
                  <a:gd name="connsiteX0" fmla="*/ 615350 w 1230700"/>
                  <a:gd name="connsiteY0" fmla="*/ 15931 h 1233354"/>
                  <a:gd name="connsiteX1" fmla="*/ 17259 w 1230700"/>
                  <a:gd name="connsiteY1" fmla="*/ 616012 h 1233354"/>
                  <a:gd name="connsiteX2" fmla="*/ 615350 w 1230700"/>
                  <a:gd name="connsiteY2" fmla="*/ 1216093 h 1233354"/>
                  <a:gd name="connsiteX3" fmla="*/ 1213441 w 1230700"/>
                  <a:gd name="connsiteY3" fmla="*/ 616012 h 1233354"/>
                  <a:gd name="connsiteX4" fmla="*/ 615350 w 1230700"/>
                  <a:gd name="connsiteY4" fmla="*/ 15931 h 1233354"/>
                  <a:gd name="connsiteX5" fmla="*/ 615350 w 1230700"/>
                  <a:gd name="connsiteY5" fmla="*/ 0 h 1233354"/>
                  <a:gd name="connsiteX6" fmla="*/ 1230700 w 1230700"/>
                  <a:gd name="connsiteY6" fmla="*/ 616677 h 1233354"/>
                  <a:gd name="connsiteX7" fmla="*/ 615350 w 1230700"/>
                  <a:gd name="connsiteY7" fmla="*/ 1233354 h 1233354"/>
                  <a:gd name="connsiteX8" fmla="*/ 0 w 1230700"/>
                  <a:gd name="connsiteY8" fmla="*/ 616677 h 1233354"/>
                  <a:gd name="connsiteX9" fmla="*/ 615350 w 1230700"/>
                  <a:gd name="connsiteY9" fmla="*/ 0 h 1233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0700" h="1233354">
                    <a:moveTo>
                      <a:pt x="615350" y="15931"/>
                    </a:moveTo>
                    <a:cubicBezTo>
                      <a:pt x="285033" y="15931"/>
                      <a:pt x="17259" y="284596"/>
                      <a:pt x="17259" y="616012"/>
                    </a:cubicBezTo>
                    <a:cubicBezTo>
                      <a:pt x="17259" y="947428"/>
                      <a:pt x="285033" y="1216093"/>
                      <a:pt x="615350" y="1216093"/>
                    </a:cubicBezTo>
                    <a:cubicBezTo>
                      <a:pt x="945667" y="1216093"/>
                      <a:pt x="1213441" y="947428"/>
                      <a:pt x="1213441" y="616012"/>
                    </a:cubicBezTo>
                    <a:cubicBezTo>
                      <a:pt x="1213441" y="284596"/>
                      <a:pt x="945667" y="15931"/>
                      <a:pt x="615350" y="15931"/>
                    </a:cubicBezTo>
                    <a:close/>
                    <a:moveTo>
                      <a:pt x="615350" y="0"/>
                    </a:moveTo>
                    <a:cubicBezTo>
                      <a:pt x="955198" y="0"/>
                      <a:pt x="1230700" y="276096"/>
                      <a:pt x="1230700" y="616677"/>
                    </a:cubicBezTo>
                    <a:cubicBezTo>
                      <a:pt x="1230700" y="957258"/>
                      <a:pt x="955198" y="1233354"/>
                      <a:pt x="615350" y="1233354"/>
                    </a:cubicBezTo>
                    <a:cubicBezTo>
                      <a:pt x="275502" y="1233354"/>
                      <a:pt x="0" y="957258"/>
                      <a:pt x="0" y="616677"/>
                    </a:cubicBezTo>
                    <a:cubicBezTo>
                      <a:pt x="0" y="276096"/>
                      <a:pt x="275502" y="0"/>
                      <a:pt x="615350" y="0"/>
                    </a:cubicBezTo>
                    <a:close/>
                  </a:path>
                </a:pathLst>
              </a:custGeom>
              <a:grpFill/>
              <a:ln>
                <a:noFill/>
              </a:ln>
            </p:spPr>
            <p:txBody>
              <a:bodyPr wrap="square" anchor="ctr">
                <a:noAutofit/>
              </a:bodyPr>
              <a:lstStyle/>
              <a:p>
                <a:pPr algn="ctr"/>
                <a:endParaRPr/>
              </a:p>
            </p:txBody>
          </p:sp>
          <p:sp>
            <p:nvSpPr>
              <p:cNvPr id="156" name="任意多边形: 形状 155"/>
              <p:cNvSpPr/>
              <p:nvPr/>
            </p:nvSpPr>
            <p:spPr bwMode="auto">
              <a:xfrm>
                <a:off x="5968710" y="308836"/>
                <a:ext cx="1172284" cy="1173612"/>
              </a:xfrm>
              <a:custGeom>
                <a:avLst/>
                <a:gdLst>
                  <a:gd name="connsiteX0" fmla="*/ 234991 w 1172284"/>
                  <a:gd name="connsiteY0" fmla="*/ 388993 h 1173612"/>
                  <a:gd name="connsiteX1" fmla="*/ 92968 w 1172284"/>
                  <a:gd name="connsiteY1" fmla="*/ 539400 h 1173612"/>
                  <a:gd name="connsiteX2" fmla="*/ 105500 w 1172284"/>
                  <a:gd name="connsiteY2" fmla="*/ 664739 h 1173612"/>
                  <a:gd name="connsiteX3" fmla="*/ 317142 w 1172284"/>
                  <a:gd name="connsiteY3" fmla="*/ 872245 h 1173612"/>
                  <a:gd name="connsiteX4" fmla="*/ 520429 w 1172284"/>
                  <a:gd name="connsiteY4" fmla="*/ 661954 h 1173612"/>
                  <a:gd name="connsiteX5" fmla="*/ 439671 w 1172284"/>
                  <a:gd name="connsiteY5" fmla="*/ 583965 h 1173612"/>
                  <a:gd name="connsiteX6" fmla="*/ 312964 w 1172284"/>
                  <a:gd name="connsiteY6" fmla="*/ 714875 h 1173612"/>
                  <a:gd name="connsiteX7" fmla="*/ 229422 w 1172284"/>
                  <a:gd name="connsiteY7" fmla="*/ 632708 h 1173612"/>
                  <a:gd name="connsiteX8" fmla="*/ 222460 w 1172284"/>
                  <a:gd name="connsiteY8" fmla="*/ 554719 h 1173612"/>
                  <a:gd name="connsiteX9" fmla="*/ 272585 w 1172284"/>
                  <a:gd name="connsiteY9" fmla="*/ 494835 h 1173612"/>
                  <a:gd name="connsiteX10" fmla="*/ 363090 w 1172284"/>
                  <a:gd name="connsiteY10" fmla="*/ 575609 h 1173612"/>
                  <a:gd name="connsiteX11" fmla="*/ 396507 w 1172284"/>
                  <a:gd name="connsiteY11" fmla="*/ 542185 h 1173612"/>
                  <a:gd name="connsiteX12" fmla="*/ 885806 w 1172284"/>
                  <a:gd name="connsiteY12" fmla="*/ 337217 h 1173612"/>
                  <a:gd name="connsiteX13" fmla="*/ 809299 w 1172284"/>
                  <a:gd name="connsiteY13" fmla="*/ 416766 h 1173612"/>
                  <a:gd name="connsiteX14" fmla="*/ 910845 w 1172284"/>
                  <a:gd name="connsiteY14" fmla="*/ 511666 h 1173612"/>
                  <a:gd name="connsiteX15" fmla="*/ 953967 w 1172284"/>
                  <a:gd name="connsiteY15" fmla="*/ 619127 h 1173612"/>
                  <a:gd name="connsiteX16" fmla="*/ 891370 w 1172284"/>
                  <a:gd name="connsiteY16" fmla="*/ 691698 h 1173612"/>
                  <a:gd name="connsiteX17" fmla="*/ 711926 w 1172284"/>
                  <a:gd name="connsiteY17" fmla="*/ 517249 h 1173612"/>
                  <a:gd name="connsiteX18" fmla="*/ 675759 w 1172284"/>
                  <a:gd name="connsiteY18" fmla="*/ 552138 h 1173612"/>
                  <a:gd name="connsiteX19" fmla="*/ 930319 w 1172284"/>
                  <a:gd name="connsiteY19" fmla="*/ 800554 h 1173612"/>
                  <a:gd name="connsiteX20" fmla="*/ 1081942 w 1172284"/>
                  <a:gd name="connsiteY20" fmla="*/ 642852 h 1173612"/>
                  <a:gd name="connsiteX21" fmla="*/ 1066641 w 1172284"/>
                  <a:gd name="connsiteY21" fmla="*/ 513062 h 1173612"/>
                  <a:gd name="connsiteX22" fmla="*/ 885806 w 1172284"/>
                  <a:gd name="connsiteY22" fmla="*/ 337217 h 1173612"/>
                  <a:gd name="connsiteX23" fmla="*/ 550424 w 1172284"/>
                  <a:gd name="connsiteY23" fmla="*/ 67506 h 1173612"/>
                  <a:gd name="connsiteX24" fmla="*/ 442771 w 1172284"/>
                  <a:gd name="connsiteY24" fmla="*/ 144464 h 1173612"/>
                  <a:gd name="connsiteX25" fmla="*/ 260214 w 1172284"/>
                  <a:gd name="connsiteY25" fmla="*/ 345494 h 1173612"/>
                  <a:gd name="connsiteX26" fmla="*/ 757716 w 1172284"/>
                  <a:gd name="connsiteY26" fmla="*/ 832715 h 1173612"/>
                  <a:gd name="connsiteX27" fmla="*/ 660167 w 1172284"/>
                  <a:gd name="connsiteY27" fmla="*/ 929042 h 1173612"/>
                  <a:gd name="connsiteX28" fmla="*/ 554256 w 1172284"/>
                  <a:gd name="connsiteY28" fmla="*/ 954171 h 1173612"/>
                  <a:gd name="connsiteX29" fmla="*/ 456707 w 1172284"/>
                  <a:gd name="connsiteY29" fmla="*/ 856448 h 1173612"/>
                  <a:gd name="connsiteX30" fmla="*/ 584915 w 1172284"/>
                  <a:gd name="connsiteY30" fmla="*/ 725219 h 1173612"/>
                  <a:gd name="connsiteX31" fmla="*/ 543108 w 1172284"/>
                  <a:gd name="connsiteY31" fmla="*/ 686130 h 1173612"/>
                  <a:gd name="connsiteX32" fmla="*/ 342435 w 1172284"/>
                  <a:gd name="connsiteY32" fmla="*/ 895537 h 1173612"/>
                  <a:gd name="connsiteX33" fmla="*/ 505481 w 1172284"/>
                  <a:gd name="connsiteY33" fmla="*/ 1064459 h 1173612"/>
                  <a:gd name="connsiteX34" fmla="*/ 675496 w 1172284"/>
                  <a:gd name="connsiteY34" fmla="*/ 1063063 h 1173612"/>
                  <a:gd name="connsiteX35" fmla="*/ 905434 w 1172284"/>
                  <a:gd name="connsiteY35" fmla="*/ 829923 h 1173612"/>
                  <a:gd name="connsiteX36" fmla="*/ 400964 w 1172284"/>
                  <a:gd name="connsiteY36" fmla="*/ 344098 h 1173612"/>
                  <a:gd name="connsiteX37" fmla="*/ 512449 w 1172284"/>
                  <a:gd name="connsiteY37" fmla="*/ 222642 h 1173612"/>
                  <a:gd name="connsiteX38" fmla="*/ 601637 w 1172284"/>
                  <a:gd name="connsiteY38" fmla="*/ 215662 h 1173612"/>
                  <a:gd name="connsiteX39" fmla="*/ 742387 w 1172284"/>
                  <a:gd name="connsiteY39" fmla="*/ 349683 h 1173612"/>
                  <a:gd name="connsiteX40" fmla="*/ 611392 w 1172284"/>
                  <a:gd name="connsiteY40" fmla="*/ 482307 h 1173612"/>
                  <a:gd name="connsiteX41" fmla="*/ 646231 w 1172284"/>
                  <a:gd name="connsiteY41" fmla="*/ 518604 h 1173612"/>
                  <a:gd name="connsiteX42" fmla="*/ 853872 w 1172284"/>
                  <a:gd name="connsiteY42" fmla="*/ 307801 h 1173612"/>
                  <a:gd name="connsiteX43" fmla="*/ 664348 w 1172284"/>
                  <a:gd name="connsiteY43" fmla="*/ 119335 h 1173612"/>
                  <a:gd name="connsiteX44" fmla="*/ 550424 w 1172284"/>
                  <a:gd name="connsiteY44" fmla="*/ 67506 h 1173612"/>
                  <a:gd name="connsiteX45" fmla="*/ 586142 w 1172284"/>
                  <a:gd name="connsiteY45" fmla="*/ 0 h 1173612"/>
                  <a:gd name="connsiteX46" fmla="*/ 1172284 w 1172284"/>
                  <a:gd name="connsiteY46" fmla="*/ 586806 h 1173612"/>
                  <a:gd name="connsiteX47" fmla="*/ 586142 w 1172284"/>
                  <a:gd name="connsiteY47" fmla="*/ 1173612 h 1173612"/>
                  <a:gd name="connsiteX48" fmla="*/ 0 w 1172284"/>
                  <a:gd name="connsiteY48" fmla="*/ 586806 h 1173612"/>
                  <a:gd name="connsiteX49" fmla="*/ 586142 w 1172284"/>
                  <a:gd name="connsiteY49" fmla="*/ 0 h 1173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172284" h="1173612">
                    <a:moveTo>
                      <a:pt x="234991" y="388993"/>
                    </a:moveTo>
                    <a:cubicBezTo>
                      <a:pt x="234991" y="388993"/>
                      <a:pt x="234991" y="388993"/>
                      <a:pt x="92968" y="539400"/>
                    </a:cubicBezTo>
                    <a:cubicBezTo>
                      <a:pt x="67905" y="565860"/>
                      <a:pt x="63728" y="624352"/>
                      <a:pt x="105500" y="664739"/>
                    </a:cubicBezTo>
                    <a:cubicBezTo>
                      <a:pt x="105500" y="664739"/>
                      <a:pt x="105500" y="664739"/>
                      <a:pt x="317142" y="872245"/>
                    </a:cubicBezTo>
                    <a:cubicBezTo>
                      <a:pt x="317142" y="872245"/>
                      <a:pt x="317142" y="872245"/>
                      <a:pt x="520429" y="661954"/>
                    </a:cubicBezTo>
                    <a:cubicBezTo>
                      <a:pt x="520429" y="661954"/>
                      <a:pt x="520429" y="661954"/>
                      <a:pt x="439671" y="583965"/>
                    </a:cubicBezTo>
                    <a:cubicBezTo>
                      <a:pt x="439671" y="583965"/>
                      <a:pt x="439671" y="583965"/>
                      <a:pt x="312964" y="714875"/>
                    </a:cubicBezTo>
                    <a:cubicBezTo>
                      <a:pt x="312964" y="714875"/>
                      <a:pt x="312964" y="714875"/>
                      <a:pt x="229422" y="632708"/>
                    </a:cubicBezTo>
                    <a:cubicBezTo>
                      <a:pt x="209928" y="606248"/>
                      <a:pt x="202966" y="581180"/>
                      <a:pt x="222460" y="554719"/>
                    </a:cubicBezTo>
                    <a:cubicBezTo>
                      <a:pt x="222460" y="554719"/>
                      <a:pt x="222460" y="554719"/>
                      <a:pt x="272585" y="494835"/>
                    </a:cubicBezTo>
                    <a:cubicBezTo>
                      <a:pt x="272585" y="494835"/>
                      <a:pt x="272585" y="494835"/>
                      <a:pt x="363090" y="575609"/>
                    </a:cubicBezTo>
                    <a:cubicBezTo>
                      <a:pt x="363090" y="575609"/>
                      <a:pt x="363090" y="575609"/>
                      <a:pt x="396507" y="542185"/>
                    </a:cubicBezTo>
                    <a:close/>
                    <a:moveTo>
                      <a:pt x="885806" y="337217"/>
                    </a:moveTo>
                    <a:cubicBezTo>
                      <a:pt x="809299" y="416766"/>
                      <a:pt x="809299" y="416766"/>
                      <a:pt x="809299" y="416766"/>
                    </a:cubicBezTo>
                    <a:cubicBezTo>
                      <a:pt x="910845" y="511666"/>
                      <a:pt x="910845" y="511666"/>
                      <a:pt x="910845" y="511666"/>
                    </a:cubicBezTo>
                    <a:cubicBezTo>
                      <a:pt x="949794" y="547952"/>
                      <a:pt x="972050" y="591215"/>
                      <a:pt x="953967" y="619127"/>
                    </a:cubicBezTo>
                    <a:cubicBezTo>
                      <a:pt x="891370" y="691698"/>
                      <a:pt x="891370" y="691698"/>
                      <a:pt x="891370" y="691698"/>
                    </a:cubicBezTo>
                    <a:lnTo>
                      <a:pt x="711926" y="517249"/>
                    </a:lnTo>
                    <a:cubicBezTo>
                      <a:pt x="675759" y="552138"/>
                      <a:pt x="675759" y="552138"/>
                      <a:pt x="675759" y="552138"/>
                    </a:cubicBezTo>
                    <a:cubicBezTo>
                      <a:pt x="930319" y="800554"/>
                      <a:pt x="930319" y="800554"/>
                      <a:pt x="930319" y="800554"/>
                    </a:cubicBezTo>
                    <a:cubicBezTo>
                      <a:pt x="1081942" y="642852"/>
                      <a:pt x="1081942" y="642852"/>
                      <a:pt x="1081942" y="642852"/>
                    </a:cubicBezTo>
                    <a:cubicBezTo>
                      <a:pt x="1112545" y="613545"/>
                      <a:pt x="1095853" y="538182"/>
                      <a:pt x="1066641" y="513062"/>
                    </a:cubicBezTo>
                    <a:cubicBezTo>
                      <a:pt x="885806" y="337217"/>
                      <a:pt x="885806" y="337217"/>
                      <a:pt x="885806" y="337217"/>
                    </a:cubicBezTo>
                    <a:close/>
                    <a:moveTo>
                      <a:pt x="550424" y="67506"/>
                    </a:moveTo>
                    <a:cubicBezTo>
                      <a:pt x="515237" y="71869"/>
                      <a:pt x="481094" y="97696"/>
                      <a:pt x="442771" y="144464"/>
                    </a:cubicBezTo>
                    <a:cubicBezTo>
                      <a:pt x="260214" y="345494"/>
                      <a:pt x="260214" y="345494"/>
                      <a:pt x="260214" y="345494"/>
                    </a:cubicBezTo>
                    <a:cubicBezTo>
                      <a:pt x="757716" y="832715"/>
                      <a:pt x="757716" y="832715"/>
                      <a:pt x="757716" y="832715"/>
                    </a:cubicBezTo>
                    <a:cubicBezTo>
                      <a:pt x="660167" y="929042"/>
                      <a:pt x="660167" y="929042"/>
                      <a:pt x="660167" y="929042"/>
                    </a:cubicBezTo>
                    <a:cubicBezTo>
                      <a:pt x="625328" y="962548"/>
                      <a:pt x="577947" y="975112"/>
                      <a:pt x="554256" y="954171"/>
                    </a:cubicBezTo>
                    <a:cubicBezTo>
                      <a:pt x="456707" y="856448"/>
                      <a:pt x="456707" y="856448"/>
                      <a:pt x="456707" y="856448"/>
                    </a:cubicBezTo>
                    <a:cubicBezTo>
                      <a:pt x="584915" y="725219"/>
                      <a:pt x="584915" y="725219"/>
                      <a:pt x="584915" y="725219"/>
                    </a:cubicBezTo>
                    <a:lnTo>
                      <a:pt x="543108" y="686130"/>
                    </a:lnTo>
                    <a:cubicBezTo>
                      <a:pt x="342435" y="895537"/>
                      <a:pt x="342435" y="895537"/>
                      <a:pt x="342435" y="895537"/>
                    </a:cubicBezTo>
                    <a:cubicBezTo>
                      <a:pt x="505481" y="1064459"/>
                      <a:pt x="505481" y="1064459"/>
                      <a:pt x="505481" y="1064459"/>
                    </a:cubicBezTo>
                    <a:cubicBezTo>
                      <a:pt x="559830" y="1120301"/>
                      <a:pt x="608605" y="1124489"/>
                      <a:pt x="675496" y="1063063"/>
                    </a:cubicBezTo>
                    <a:cubicBezTo>
                      <a:pt x="905434" y="829923"/>
                      <a:pt x="905434" y="829923"/>
                      <a:pt x="905434" y="829923"/>
                    </a:cubicBezTo>
                    <a:cubicBezTo>
                      <a:pt x="400964" y="344098"/>
                      <a:pt x="400964" y="344098"/>
                      <a:pt x="400964" y="344098"/>
                    </a:cubicBezTo>
                    <a:cubicBezTo>
                      <a:pt x="512449" y="222642"/>
                      <a:pt x="512449" y="222642"/>
                      <a:pt x="512449" y="222642"/>
                    </a:cubicBezTo>
                    <a:cubicBezTo>
                      <a:pt x="512449" y="222642"/>
                      <a:pt x="554256" y="183553"/>
                      <a:pt x="601637" y="215662"/>
                    </a:cubicBezTo>
                    <a:cubicBezTo>
                      <a:pt x="649019" y="249167"/>
                      <a:pt x="743781" y="346890"/>
                      <a:pt x="742387" y="349683"/>
                    </a:cubicBezTo>
                    <a:cubicBezTo>
                      <a:pt x="611392" y="482307"/>
                      <a:pt x="611392" y="482307"/>
                      <a:pt x="611392" y="482307"/>
                    </a:cubicBezTo>
                    <a:cubicBezTo>
                      <a:pt x="646231" y="518604"/>
                      <a:pt x="646231" y="518604"/>
                      <a:pt x="646231" y="518604"/>
                    </a:cubicBezTo>
                    <a:cubicBezTo>
                      <a:pt x="853872" y="307801"/>
                      <a:pt x="853872" y="307801"/>
                      <a:pt x="853872" y="307801"/>
                    </a:cubicBezTo>
                    <a:cubicBezTo>
                      <a:pt x="664348" y="119335"/>
                      <a:pt x="664348" y="119335"/>
                      <a:pt x="664348" y="119335"/>
                    </a:cubicBezTo>
                    <a:cubicBezTo>
                      <a:pt x="621844" y="80245"/>
                      <a:pt x="585611" y="63144"/>
                      <a:pt x="550424" y="67506"/>
                    </a:cubicBezTo>
                    <a:close/>
                    <a:moveTo>
                      <a:pt x="586142" y="0"/>
                    </a:moveTo>
                    <a:cubicBezTo>
                      <a:pt x="909859" y="0"/>
                      <a:pt x="1172284" y="262722"/>
                      <a:pt x="1172284" y="586806"/>
                    </a:cubicBezTo>
                    <a:cubicBezTo>
                      <a:pt x="1172284" y="910890"/>
                      <a:pt x="909859" y="1173612"/>
                      <a:pt x="586142" y="1173612"/>
                    </a:cubicBezTo>
                    <a:cubicBezTo>
                      <a:pt x="262425" y="1173612"/>
                      <a:pt x="0" y="910890"/>
                      <a:pt x="0" y="586806"/>
                    </a:cubicBezTo>
                    <a:cubicBezTo>
                      <a:pt x="0" y="262722"/>
                      <a:pt x="262425" y="0"/>
                      <a:pt x="586142" y="0"/>
                    </a:cubicBezTo>
                    <a:close/>
                  </a:path>
                </a:pathLst>
              </a:custGeom>
              <a:grpFill/>
              <a:ln>
                <a:noFill/>
              </a:ln>
            </p:spPr>
            <p:txBody>
              <a:bodyPr wrap="square" anchor="ctr">
                <a:noAutofit/>
              </a:bodyPr>
              <a:lstStyle/>
              <a:p>
                <a:pPr algn="ctr"/>
                <a:endParaRPr/>
              </a:p>
            </p:txBody>
          </p:sp>
          <p:sp>
            <p:nvSpPr>
              <p:cNvPr id="159" name="ïŝḻíḑè"/>
              <p:cNvSpPr/>
              <p:nvPr/>
            </p:nvSpPr>
            <p:spPr bwMode="auto">
              <a:xfrm>
                <a:off x="5874452" y="1174442"/>
                <a:ext cx="136745" cy="73018"/>
              </a:xfrm>
              <a:custGeom>
                <a:avLst/>
                <a:gdLst>
                  <a:gd name="T0" fmla="*/ 7 w 98"/>
                  <a:gd name="T1" fmla="*/ 52 h 52"/>
                  <a:gd name="T2" fmla="*/ 12 w 98"/>
                  <a:gd name="T3" fmla="*/ 46 h 52"/>
                  <a:gd name="T4" fmla="*/ 95 w 98"/>
                  <a:gd name="T5" fmla="*/ 4 h 52"/>
                  <a:gd name="T6" fmla="*/ 98 w 98"/>
                  <a:gd name="T7" fmla="*/ 4 h 52"/>
                  <a:gd name="T8" fmla="*/ 96 w 98"/>
                  <a:gd name="T9" fmla="*/ 0 h 52"/>
                  <a:gd name="T10" fmla="*/ 94 w 98"/>
                  <a:gd name="T11" fmla="*/ 1 h 52"/>
                  <a:gd name="T12" fmla="*/ 7 w 98"/>
                  <a:gd name="T13" fmla="*/ 38 h 52"/>
                  <a:gd name="T14" fmla="*/ 0 w 98"/>
                  <a:gd name="T15" fmla="*/ 39 h 52"/>
                  <a:gd name="T16" fmla="*/ 7 w 98"/>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52">
                    <a:moveTo>
                      <a:pt x="7" y="52"/>
                    </a:moveTo>
                    <a:cubicBezTo>
                      <a:pt x="5" y="48"/>
                      <a:pt x="7" y="48"/>
                      <a:pt x="12" y="46"/>
                    </a:cubicBezTo>
                    <a:cubicBezTo>
                      <a:pt x="95" y="4"/>
                      <a:pt x="95" y="4"/>
                      <a:pt x="95" y="4"/>
                    </a:cubicBezTo>
                    <a:cubicBezTo>
                      <a:pt x="96" y="4"/>
                      <a:pt x="97" y="3"/>
                      <a:pt x="98" y="4"/>
                    </a:cubicBezTo>
                    <a:cubicBezTo>
                      <a:pt x="96" y="0"/>
                      <a:pt x="96" y="0"/>
                      <a:pt x="96" y="0"/>
                    </a:cubicBezTo>
                    <a:cubicBezTo>
                      <a:pt x="96" y="0"/>
                      <a:pt x="95" y="1"/>
                      <a:pt x="94" y="1"/>
                    </a:cubicBezTo>
                    <a:cubicBezTo>
                      <a:pt x="7" y="38"/>
                      <a:pt x="7" y="38"/>
                      <a:pt x="7" y="38"/>
                    </a:cubicBezTo>
                    <a:cubicBezTo>
                      <a:pt x="3" y="40"/>
                      <a:pt x="2" y="42"/>
                      <a:pt x="0" y="39"/>
                    </a:cubicBezTo>
                    <a:lnTo>
                      <a:pt x="7" y="52"/>
                    </a:lnTo>
                    <a:close/>
                  </a:path>
                </a:pathLst>
              </a:custGeom>
              <a:grpFill/>
              <a:ln>
                <a:noFill/>
              </a:ln>
            </p:spPr>
            <p:txBody>
              <a:bodyPr anchor="ctr"/>
              <a:lstStyle/>
              <a:p>
                <a:pPr algn="ctr"/>
                <a:endParaRPr/>
              </a:p>
            </p:txBody>
          </p:sp>
          <p:sp>
            <p:nvSpPr>
              <p:cNvPr id="176" name="îsḷïdé"/>
              <p:cNvSpPr/>
              <p:nvPr/>
            </p:nvSpPr>
            <p:spPr bwMode="auto">
              <a:xfrm>
                <a:off x="5895693" y="1197012"/>
                <a:ext cx="128779" cy="80984"/>
              </a:xfrm>
              <a:custGeom>
                <a:avLst/>
                <a:gdLst>
                  <a:gd name="T0" fmla="*/ 4 w 93"/>
                  <a:gd name="T1" fmla="*/ 58 h 58"/>
                  <a:gd name="T2" fmla="*/ 5 w 93"/>
                  <a:gd name="T3" fmla="*/ 56 h 58"/>
                  <a:gd name="T4" fmla="*/ 92 w 93"/>
                  <a:gd name="T5" fmla="*/ 6 h 58"/>
                  <a:gd name="T6" fmla="*/ 93 w 93"/>
                  <a:gd name="T7" fmla="*/ 6 h 58"/>
                  <a:gd name="T8" fmla="*/ 89 w 93"/>
                  <a:gd name="T9" fmla="*/ 0 h 58"/>
                  <a:gd name="T10" fmla="*/ 88 w 93"/>
                  <a:gd name="T11" fmla="*/ 1 h 58"/>
                  <a:gd name="T12" fmla="*/ 4 w 93"/>
                  <a:gd name="T13" fmla="*/ 51 h 58"/>
                  <a:gd name="T14" fmla="*/ 0 w 93"/>
                  <a:gd name="T15" fmla="*/ 51 h 58"/>
                  <a:gd name="T16" fmla="*/ 4 w 93"/>
                  <a:gd name="T17" fmla="*/ 5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58">
                    <a:moveTo>
                      <a:pt x="4" y="58"/>
                    </a:moveTo>
                    <a:cubicBezTo>
                      <a:pt x="4" y="57"/>
                      <a:pt x="4" y="57"/>
                      <a:pt x="5" y="56"/>
                    </a:cubicBezTo>
                    <a:cubicBezTo>
                      <a:pt x="30" y="41"/>
                      <a:pt x="67" y="21"/>
                      <a:pt x="92" y="6"/>
                    </a:cubicBezTo>
                    <a:cubicBezTo>
                      <a:pt x="92" y="5"/>
                      <a:pt x="93" y="5"/>
                      <a:pt x="93" y="6"/>
                    </a:cubicBezTo>
                    <a:cubicBezTo>
                      <a:pt x="89" y="0"/>
                      <a:pt x="89" y="0"/>
                      <a:pt x="89" y="0"/>
                    </a:cubicBezTo>
                    <a:cubicBezTo>
                      <a:pt x="90" y="0"/>
                      <a:pt x="89" y="1"/>
                      <a:pt x="88" y="1"/>
                    </a:cubicBezTo>
                    <a:cubicBezTo>
                      <a:pt x="4" y="51"/>
                      <a:pt x="4" y="51"/>
                      <a:pt x="4" y="51"/>
                    </a:cubicBezTo>
                    <a:cubicBezTo>
                      <a:pt x="2" y="52"/>
                      <a:pt x="1" y="52"/>
                      <a:pt x="0" y="51"/>
                    </a:cubicBezTo>
                    <a:lnTo>
                      <a:pt x="4" y="58"/>
                    </a:lnTo>
                    <a:close/>
                  </a:path>
                </a:pathLst>
              </a:custGeom>
              <a:grpFill/>
              <a:ln>
                <a:noFill/>
              </a:ln>
            </p:spPr>
            <p:txBody>
              <a:bodyPr anchor="ctr"/>
              <a:lstStyle/>
              <a:p>
                <a:pPr algn="ctr"/>
                <a:endParaRPr/>
              </a:p>
            </p:txBody>
          </p:sp>
          <p:sp>
            <p:nvSpPr>
              <p:cNvPr id="177" name="íşľîdé"/>
              <p:cNvSpPr/>
              <p:nvPr/>
            </p:nvSpPr>
            <p:spPr bwMode="auto">
              <a:xfrm>
                <a:off x="5914279" y="1219582"/>
                <a:ext cx="127450" cy="91607"/>
              </a:xfrm>
              <a:custGeom>
                <a:avLst/>
                <a:gdLst>
                  <a:gd name="T0" fmla="*/ 5 w 91"/>
                  <a:gd name="T1" fmla="*/ 66 h 66"/>
                  <a:gd name="T2" fmla="*/ 7 w 91"/>
                  <a:gd name="T3" fmla="*/ 62 h 66"/>
                  <a:gd name="T4" fmla="*/ 86 w 91"/>
                  <a:gd name="T5" fmla="*/ 11 h 66"/>
                  <a:gd name="T6" fmla="*/ 91 w 91"/>
                  <a:gd name="T7" fmla="*/ 11 h 66"/>
                  <a:gd name="T8" fmla="*/ 84 w 91"/>
                  <a:gd name="T9" fmla="*/ 0 h 66"/>
                  <a:gd name="T10" fmla="*/ 81 w 91"/>
                  <a:gd name="T11" fmla="*/ 5 h 66"/>
                  <a:gd name="T12" fmla="*/ 3 w 91"/>
                  <a:gd name="T13" fmla="*/ 58 h 66"/>
                  <a:gd name="T14" fmla="*/ 0 w 91"/>
                  <a:gd name="T15" fmla="*/ 58 h 66"/>
                  <a:gd name="T16" fmla="*/ 5 w 91"/>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66">
                    <a:moveTo>
                      <a:pt x="5" y="66"/>
                    </a:moveTo>
                    <a:cubicBezTo>
                      <a:pt x="4" y="65"/>
                      <a:pt x="5" y="64"/>
                      <a:pt x="7" y="62"/>
                    </a:cubicBezTo>
                    <a:cubicBezTo>
                      <a:pt x="86" y="11"/>
                      <a:pt x="86" y="11"/>
                      <a:pt x="86" y="11"/>
                    </a:cubicBezTo>
                    <a:cubicBezTo>
                      <a:pt x="88" y="10"/>
                      <a:pt x="90" y="10"/>
                      <a:pt x="91" y="11"/>
                    </a:cubicBezTo>
                    <a:cubicBezTo>
                      <a:pt x="84" y="0"/>
                      <a:pt x="84" y="0"/>
                      <a:pt x="84" y="0"/>
                    </a:cubicBezTo>
                    <a:cubicBezTo>
                      <a:pt x="85" y="2"/>
                      <a:pt x="83" y="3"/>
                      <a:pt x="81" y="5"/>
                    </a:cubicBezTo>
                    <a:cubicBezTo>
                      <a:pt x="3" y="58"/>
                      <a:pt x="3" y="58"/>
                      <a:pt x="3" y="58"/>
                    </a:cubicBezTo>
                    <a:cubicBezTo>
                      <a:pt x="2" y="58"/>
                      <a:pt x="1" y="59"/>
                      <a:pt x="0" y="58"/>
                    </a:cubicBezTo>
                    <a:lnTo>
                      <a:pt x="5" y="66"/>
                    </a:lnTo>
                    <a:close/>
                  </a:path>
                </a:pathLst>
              </a:custGeom>
              <a:grpFill/>
              <a:ln>
                <a:noFill/>
              </a:ln>
            </p:spPr>
            <p:txBody>
              <a:bodyPr anchor="ctr"/>
              <a:lstStyle/>
              <a:p>
                <a:pPr algn="ctr"/>
                <a:endParaRPr/>
              </a:p>
            </p:txBody>
          </p:sp>
          <p:sp>
            <p:nvSpPr>
              <p:cNvPr id="178" name="ïṧļídè"/>
              <p:cNvSpPr/>
              <p:nvPr/>
            </p:nvSpPr>
            <p:spPr bwMode="auto">
              <a:xfrm>
                <a:off x="5936849" y="1248789"/>
                <a:ext cx="122140" cy="95588"/>
              </a:xfrm>
              <a:custGeom>
                <a:avLst/>
                <a:gdLst>
                  <a:gd name="T0" fmla="*/ 0 w 88"/>
                  <a:gd name="T1" fmla="*/ 61 h 69"/>
                  <a:gd name="T2" fmla="*/ 3 w 88"/>
                  <a:gd name="T3" fmla="*/ 61 h 69"/>
                  <a:gd name="T4" fmla="*/ 81 w 88"/>
                  <a:gd name="T5" fmla="*/ 4 h 69"/>
                  <a:gd name="T6" fmla="*/ 83 w 88"/>
                  <a:gd name="T7" fmla="*/ 0 h 69"/>
                  <a:gd name="T8" fmla="*/ 88 w 88"/>
                  <a:gd name="T9" fmla="*/ 7 h 69"/>
                  <a:gd name="T10" fmla="*/ 85 w 88"/>
                  <a:gd name="T11" fmla="*/ 7 h 69"/>
                  <a:gd name="T12" fmla="*/ 7 w 88"/>
                  <a:gd name="T13" fmla="*/ 66 h 69"/>
                  <a:gd name="T14" fmla="*/ 6 w 88"/>
                  <a:gd name="T15" fmla="*/ 69 h 69"/>
                  <a:gd name="T16" fmla="*/ 0 w 88"/>
                  <a:gd name="T17" fmla="*/ 61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 h="69">
                    <a:moveTo>
                      <a:pt x="0" y="61"/>
                    </a:moveTo>
                    <a:cubicBezTo>
                      <a:pt x="1" y="62"/>
                      <a:pt x="2" y="62"/>
                      <a:pt x="3" y="61"/>
                    </a:cubicBezTo>
                    <a:cubicBezTo>
                      <a:pt x="81" y="4"/>
                      <a:pt x="81" y="4"/>
                      <a:pt x="81" y="4"/>
                    </a:cubicBezTo>
                    <a:cubicBezTo>
                      <a:pt x="83" y="3"/>
                      <a:pt x="84" y="2"/>
                      <a:pt x="83" y="0"/>
                    </a:cubicBezTo>
                    <a:cubicBezTo>
                      <a:pt x="88" y="7"/>
                      <a:pt x="88" y="7"/>
                      <a:pt x="88" y="7"/>
                    </a:cubicBezTo>
                    <a:cubicBezTo>
                      <a:pt x="87" y="6"/>
                      <a:pt x="86" y="6"/>
                      <a:pt x="85" y="7"/>
                    </a:cubicBezTo>
                    <a:cubicBezTo>
                      <a:pt x="63" y="22"/>
                      <a:pt x="27" y="49"/>
                      <a:pt x="7" y="66"/>
                    </a:cubicBezTo>
                    <a:cubicBezTo>
                      <a:pt x="5" y="67"/>
                      <a:pt x="5" y="68"/>
                      <a:pt x="6" y="69"/>
                    </a:cubicBezTo>
                    <a:lnTo>
                      <a:pt x="0" y="61"/>
                    </a:lnTo>
                    <a:close/>
                  </a:path>
                </a:pathLst>
              </a:custGeom>
              <a:grpFill/>
              <a:ln>
                <a:noFill/>
              </a:ln>
            </p:spPr>
            <p:txBody>
              <a:bodyPr anchor="ctr"/>
              <a:lstStyle/>
              <a:p>
                <a:pPr algn="ctr"/>
                <a:endParaRPr/>
              </a:p>
            </p:txBody>
          </p:sp>
          <p:sp>
            <p:nvSpPr>
              <p:cNvPr id="179" name="ïŝḻiḑe"/>
              <p:cNvSpPr/>
              <p:nvPr/>
            </p:nvSpPr>
            <p:spPr bwMode="auto">
              <a:xfrm>
                <a:off x="5981990" y="1288616"/>
                <a:ext cx="118159" cy="120814"/>
              </a:xfrm>
              <a:custGeom>
                <a:avLst/>
                <a:gdLst>
                  <a:gd name="T0" fmla="*/ 0 w 85"/>
                  <a:gd name="T1" fmla="*/ 72 h 86"/>
                  <a:gd name="T2" fmla="*/ 7 w 85"/>
                  <a:gd name="T3" fmla="*/ 70 h 86"/>
                  <a:gd name="T4" fmla="*/ 68 w 85"/>
                  <a:gd name="T5" fmla="*/ 16 h 86"/>
                  <a:gd name="T6" fmla="*/ 76 w 85"/>
                  <a:gd name="T7" fmla="*/ 3 h 86"/>
                  <a:gd name="T8" fmla="*/ 83 w 85"/>
                  <a:gd name="T9" fmla="*/ 9 h 86"/>
                  <a:gd name="T10" fmla="*/ 85 w 85"/>
                  <a:gd name="T11" fmla="*/ 13 h 86"/>
                  <a:gd name="T12" fmla="*/ 77 w 85"/>
                  <a:gd name="T13" fmla="*/ 16 h 86"/>
                  <a:gd name="T14" fmla="*/ 15 w 85"/>
                  <a:gd name="T15" fmla="*/ 75 h 86"/>
                  <a:gd name="T16" fmla="*/ 10 w 85"/>
                  <a:gd name="T17" fmla="*/ 83 h 86"/>
                  <a:gd name="T18" fmla="*/ 0 w 85"/>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6">
                    <a:moveTo>
                      <a:pt x="0" y="72"/>
                    </a:moveTo>
                    <a:cubicBezTo>
                      <a:pt x="0" y="72"/>
                      <a:pt x="3" y="74"/>
                      <a:pt x="7" y="70"/>
                    </a:cubicBezTo>
                    <a:cubicBezTo>
                      <a:pt x="12" y="67"/>
                      <a:pt x="68" y="16"/>
                      <a:pt x="68" y="16"/>
                    </a:cubicBezTo>
                    <a:cubicBezTo>
                      <a:pt x="68" y="16"/>
                      <a:pt x="78" y="7"/>
                      <a:pt x="76" y="3"/>
                    </a:cubicBezTo>
                    <a:cubicBezTo>
                      <a:pt x="74" y="0"/>
                      <a:pt x="83" y="9"/>
                      <a:pt x="83" y="9"/>
                    </a:cubicBezTo>
                    <a:cubicBezTo>
                      <a:pt x="85" y="13"/>
                      <a:pt x="85" y="13"/>
                      <a:pt x="85" y="13"/>
                    </a:cubicBezTo>
                    <a:cubicBezTo>
                      <a:pt x="85" y="13"/>
                      <a:pt x="82" y="12"/>
                      <a:pt x="77" y="16"/>
                    </a:cubicBezTo>
                    <a:cubicBezTo>
                      <a:pt x="72" y="21"/>
                      <a:pt x="15" y="75"/>
                      <a:pt x="15" y="75"/>
                    </a:cubicBezTo>
                    <a:cubicBezTo>
                      <a:pt x="15" y="75"/>
                      <a:pt x="10" y="79"/>
                      <a:pt x="10" y="83"/>
                    </a:cubicBezTo>
                    <a:cubicBezTo>
                      <a:pt x="10" y="86"/>
                      <a:pt x="0" y="72"/>
                      <a:pt x="0" y="72"/>
                    </a:cubicBezTo>
                    <a:close/>
                  </a:path>
                </a:pathLst>
              </a:custGeom>
              <a:grpFill/>
              <a:ln>
                <a:noFill/>
              </a:ln>
            </p:spPr>
            <p:txBody>
              <a:bodyPr anchor="ctr"/>
              <a:lstStyle/>
              <a:p>
                <a:pPr algn="ctr"/>
                <a:endParaRPr/>
              </a:p>
            </p:txBody>
          </p:sp>
          <p:sp>
            <p:nvSpPr>
              <p:cNvPr id="180" name="i$ḷïḋe"/>
              <p:cNvSpPr/>
              <p:nvPr/>
            </p:nvSpPr>
            <p:spPr bwMode="auto">
              <a:xfrm>
                <a:off x="6007213" y="1317826"/>
                <a:ext cx="118159" cy="123469"/>
              </a:xfrm>
              <a:custGeom>
                <a:avLst/>
                <a:gdLst>
                  <a:gd name="T0" fmla="*/ 0 w 85"/>
                  <a:gd name="T1" fmla="*/ 75 h 88"/>
                  <a:gd name="T2" fmla="*/ 7 w 85"/>
                  <a:gd name="T3" fmla="*/ 73 h 88"/>
                  <a:gd name="T4" fmla="*/ 73 w 85"/>
                  <a:gd name="T5" fmla="*/ 11 h 88"/>
                  <a:gd name="T6" fmla="*/ 76 w 85"/>
                  <a:gd name="T7" fmla="*/ 3 h 88"/>
                  <a:gd name="T8" fmla="*/ 82 w 85"/>
                  <a:gd name="T9" fmla="*/ 8 h 88"/>
                  <a:gd name="T10" fmla="*/ 85 w 85"/>
                  <a:gd name="T11" fmla="*/ 13 h 88"/>
                  <a:gd name="T12" fmla="*/ 77 w 85"/>
                  <a:gd name="T13" fmla="*/ 16 h 88"/>
                  <a:gd name="T14" fmla="*/ 14 w 85"/>
                  <a:gd name="T15" fmla="*/ 77 h 88"/>
                  <a:gd name="T16" fmla="*/ 10 w 85"/>
                  <a:gd name="T17" fmla="*/ 85 h 88"/>
                  <a:gd name="T18" fmla="*/ 0 w 85"/>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8">
                    <a:moveTo>
                      <a:pt x="0" y="75"/>
                    </a:moveTo>
                    <a:cubicBezTo>
                      <a:pt x="0" y="75"/>
                      <a:pt x="3" y="77"/>
                      <a:pt x="7" y="73"/>
                    </a:cubicBezTo>
                    <a:cubicBezTo>
                      <a:pt x="11" y="69"/>
                      <a:pt x="73" y="11"/>
                      <a:pt x="73" y="11"/>
                    </a:cubicBezTo>
                    <a:cubicBezTo>
                      <a:pt x="73" y="11"/>
                      <a:pt x="78" y="6"/>
                      <a:pt x="76" y="3"/>
                    </a:cubicBezTo>
                    <a:cubicBezTo>
                      <a:pt x="74" y="0"/>
                      <a:pt x="82" y="8"/>
                      <a:pt x="82" y="8"/>
                    </a:cubicBezTo>
                    <a:cubicBezTo>
                      <a:pt x="85" y="13"/>
                      <a:pt x="85" y="13"/>
                      <a:pt x="85" y="13"/>
                    </a:cubicBezTo>
                    <a:cubicBezTo>
                      <a:pt x="85" y="13"/>
                      <a:pt x="82" y="11"/>
                      <a:pt x="77" y="16"/>
                    </a:cubicBezTo>
                    <a:cubicBezTo>
                      <a:pt x="72" y="21"/>
                      <a:pt x="14" y="77"/>
                      <a:pt x="14" y="77"/>
                    </a:cubicBezTo>
                    <a:cubicBezTo>
                      <a:pt x="14" y="77"/>
                      <a:pt x="10" y="81"/>
                      <a:pt x="10" y="85"/>
                    </a:cubicBezTo>
                    <a:cubicBezTo>
                      <a:pt x="10" y="88"/>
                      <a:pt x="0" y="75"/>
                      <a:pt x="0" y="75"/>
                    </a:cubicBezTo>
                    <a:close/>
                  </a:path>
                </a:pathLst>
              </a:custGeom>
              <a:grpFill/>
              <a:ln>
                <a:noFill/>
              </a:ln>
            </p:spPr>
            <p:txBody>
              <a:bodyPr anchor="ctr"/>
              <a:lstStyle/>
              <a:p>
                <a:pPr algn="ctr"/>
                <a:endParaRPr/>
              </a:p>
            </p:txBody>
          </p:sp>
          <p:sp>
            <p:nvSpPr>
              <p:cNvPr id="181" name="î$ḷïḑê"/>
              <p:cNvSpPr/>
              <p:nvPr/>
            </p:nvSpPr>
            <p:spPr bwMode="auto">
              <a:xfrm>
                <a:off x="6032438" y="1340393"/>
                <a:ext cx="114175" cy="127450"/>
              </a:xfrm>
              <a:custGeom>
                <a:avLst/>
                <a:gdLst>
                  <a:gd name="T0" fmla="*/ 0 w 82"/>
                  <a:gd name="T1" fmla="*/ 78 h 91"/>
                  <a:gd name="T2" fmla="*/ 7 w 82"/>
                  <a:gd name="T3" fmla="*/ 76 h 91"/>
                  <a:gd name="T4" fmla="*/ 70 w 82"/>
                  <a:gd name="T5" fmla="*/ 11 h 91"/>
                  <a:gd name="T6" fmla="*/ 73 w 82"/>
                  <a:gd name="T7" fmla="*/ 3 h 91"/>
                  <a:gd name="T8" fmla="*/ 79 w 82"/>
                  <a:gd name="T9" fmla="*/ 7 h 91"/>
                  <a:gd name="T10" fmla="*/ 82 w 82"/>
                  <a:gd name="T11" fmla="*/ 11 h 91"/>
                  <a:gd name="T12" fmla="*/ 74 w 82"/>
                  <a:gd name="T13" fmla="*/ 15 h 91"/>
                  <a:gd name="T14" fmla="*/ 14 w 82"/>
                  <a:gd name="T15" fmla="*/ 79 h 91"/>
                  <a:gd name="T16" fmla="*/ 11 w 82"/>
                  <a:gd name="T17" fmla="*/ 87 h 91"/>
                  <a:gd name="T18" fmla="*/ 0 w 82"/>
                  <a:gd name="T19" fmla="*/ 78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2" h="91">
                    <a:moveTo>
                      <a:pt x="0" y="78"/>
                    </a:moveTo>
                    <a:cubicBezTo>
                      <a:pt x="0" y="78"/>
                      <a:pt x="3" y="80"/>
                      <a:pt x="7" y="76"/>
                    </a:cubicBezTo>
                    <a:cubicBezTo>
                      <a:pt x="11" y="71"/>
                      <a:pt x="70" y="11"/>
                      <a:pt x="70" y="11"/>
                    </a:cubicBezTo>
                    <a:cubicBezTo>
                      <a:pt x="70" y="11"/>
                      <a:pt x="75" y="5"/>
                      <a:pt x="73" y="3"/>
                    </a:cubicBezTo>
                    <a:cubicBezTo>
                      <a:pt x="70" y="0"/>
                      <a:pt x="79" y="7"/>
                      <a:pt x="79" y="7"/>
                    </a:cubicBezTo>
                    <a:cubicBezTo>
                      <a:pt x="82" y="11"/>
                      <a:pt x="82" y="11"/>
                      <a:pt x="82" y="11"/>
                    </a:cubicBezTo>
                    <a:cubicBezTo>
                      <a:pt x="82" y="11"/>
                      <a:pt x="79" y="10"/>
                      <a:pt x="74" y="15"/>
                    </a:cubicBezTo>
                    <a:cubicBezTo>
                      <a:pt x="70" y="20"/>
                      <a:pt x="14" y="79"/>
                      <a:pt x="14" y="79"/>
                    </a:cubicBezTo>
                    <a:cubicBezTo>
                      <a:pt x="14" y="79"/>
                      <a:pt x="10" y="83"/>
                      <a:pt x="11" y="87"/>
                    </a:cubicBezTo>
                    <a:cubicBezTo>
                      <a:pt x="11" y="91"/>
                      <a:pt x="0" y="78"/>
                      <a:pt x="0" y="78"/>
                    </a:cubicBezTo>
                    <a:close/>
                  </a:path>
                </a:pathLst>
              </a:custGeom>
              <a:grpFill/>
              <a:ln>
                <a:noFill/>
              </a:ln>
            </p:spPr>
            <p:txBody>
              <a:bodyPr anchor="ctr"/>
              <a:lstStyle/>
              <a:p>
                <a:pPr algn="ctr"/>
                <a:endParaRPr/>
              </a:p>
            </p:txBody>
          </p:sp>
          <p:sp>
            <p:nvSpPr>
              <p:cNvPr id="182" name="ísḻíďê"/>
              <p:cNvSpPr/>
              <p:nvPr/>
            </p:nvSpPr>
            <p:spPr bwMode="auto">
              <a:xfrm>
                <a:off x="6057663" y="1357653"/>
                <a:ext cx="110193" cy="131434"/>
              </a:xfrm>
              <a:custGeom>
                <a:avLst/>
                <a:gdLst>
                  <a:gd name="T0" fmla="*/ 0 w 79"/>
                  <a:gd name="T1" fmla="*/ 82 h 94"/>
                  <a:gd name="T2" fmla="*/ 9 w 79"/>
                  <a:gd name="T3" fmla="*/ 79 h 94"/>
                  <a:gd name="T4" fmla="*/ 68 w 79"/>
                  <a:gd name="T5" fmla="*/ 11 h 94"/>
                  <a:gd name="T6" fmla="*/ 69 w 79"/>
                  <a:gd name="T7" fmla="*/ 3 h 94"/>
                  <a:gd name="T8" fmla="*/ 76 w 79"/>
                  <a:gd name="T9" fmla="*/ 8 h 94"/>
                  <a:gd name="T10" fmla="*/ 79 w 79"/>
                  <a:gd name="T11" fmla="*/ 12 h 94"/>
                  <a:gd name="T12" fmla="*/ 71 w 79"/>
                  <a:gd name="T13" fmla="*/ 15 h 94"/>
                  <a:gd name="T14" fmla="*/ 15 w 79"/>
                  <a:gd name="T15" fmla="*/ 82 h 94"/>
                  <a:gd name="T16" fmla="*/ 13 w 79"/>
                  <a:gd name="T17" fmla="*/ 90 h 94"/>
                  <a:gd name="T18" fmla="*/ 0 w 79"/>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 h="94">
                    <a:moveTo>
                      <a:pt x="0" y="82"/>
                    </a:moveTo>
                    <a:cubicBezTo>
                      <a:pt x="0" y="82"/>
                      <a:pt x="5" y="83"/>
                      <a:pt x="9" y="79"/>
                    </a:cubicBezTo>
                    <a:cubicBezTo>
                      <a:pt x="13" y="74"/>
                      <a:pt x="68" y="11"/>
                      <a:pt x="68" y="11"/>
                    </a:cubicBezTo>
                    <a:cubicBezTo>
                      <a:pt x="68" y="11"/>
                      <a:pt x="71" y="6"/>
                      <a:pt x="69" y="3"/>
                    </a:cubicBezTo>
                    <a:cubicBezTo>
                      <a:pt x="67" y="0"/>
                      <a:pt x="76" y="8"/>
                      <a:pt x="76" y="8"/>
                    </a:cubicBezTo>
                    <a:cubicBezTo>
                      <a:pt x="79" y="12"/>
                      <a:pt x="79" y="12"/>
                      <a:pt x="79" y="12"/>
                    </a:cubicBezTo>
                    <a:cubicBezTo>
                      <a:pt x="79" y="12"/>
                      <a:pt x="76" y="10"/>
                      <a:pt x="71" y="15"/>
                    </a:cubicBezTo>
                    <a:cubicBezTo>
                      <a:pt x="67" y="20"/>
                      <a:pt x="15" y="82"/>
                      <a:pt x="15" y="82"/>
                    </a:cubicBezTo>
                    <a:cubicBezTo>
                      <a:pt x="15" y="82"/>
                      <a:pt x="13" y="86"/>
                      <a:pt x="13" y="90"/>
                    </a:cubicBezTo>
                    <a:cubicBezTo>
                      <a:pt x="14" y="94"/>
                      <a:pt x="0" y="82"/>
                      <a:pt x="0" y="82"/>
                    </a:cubicBezTo>
                    <a:close/>
                  </a:path>
                </a:pathLst>
              </a:custGeom>
              <a:grpFill/>
              <a:ln>
                <a:noFill/>
              </a:ln>
            </p:spPr>
            <p:txBody>
              <a:bodyPr anchor="ctr"/>
              <a:lstStyle/>
              <a:p>
                <a:pPr algn="ctr"/>
                <a:endParaRPr/>
              </a:p>
            </p:txBody>
          </p:sp>
          <p:sp>
            <p:nvSpPr>
              <p:cNvPr id="183" name="iṩliḍé"/>
              <p:cNvSpPr/>
              <p:nvPr/>
            </p:nvSpPr>
            <p:spPr bwMode="auto">
              <a:xfrm>
                <a:off x="6086870" y="1377565"/>
                <a:ext cx="106209" cy="138071"/>
              </a:xfrm>
              <a:custGeom>
                <a:avLst/>
                <a:gdLst>
                  <a:gd name="T0" fmla="*/ 0 w 76"/>
                  <a:gd name="T1" fmla="*/ 84 h 99"/>
                  <a:gd name="T2" fmla="*/ 8 w 76"/>
                  <a:gd name="T3" fmla="*/ 81 h 99"/>
                  <a:gd name="T4" fmla="*/ 63 w 76"/>
                  <a:gd name="T5" fmla="*/ 12 h 99"/>
                  <a:gd name="T6" fmla="*/ 66 w 76"/>
                  <a:gd name="T7" fmla="*/ 3 h 99"/>
                  <a:gd name="T8" fmla="*/ 73 w 76"/>
                  <a:gd name="T9" fmla="*/ 8 h 99"/>
                  <a:gd name="T10" fmla="*/ 76 w 76"/>
                  <a:gd name="T11" fmla="*/ 11 h 99"/>
                  <a:gd name="T12" fmla="*/ 64 w 76"/>
                  <a:gd name="T13" fmla="*/ 23 h 99"/>
                  <a:gd name="T14" fmla="*/ 17 w 76"/>
                  <a:gd name="T15" fmla="*/ 87 h 99"/>
                  <a:gd name="T16" fmla="*/ 16 w 76"/>
                  <a:gd name="T17" fmla="*/ 96 h 99"/>
                  <a:gd name="T18" fmla="*/ 0 w 76"/>
                  <a:gd name="T19" fmla="*/ 84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99">
                    <a:moveTo>
                      <a:pt x="0" y="84"/>
                    </a:moveTo>
                    <a:cubicBezTo>
                      <a:pt x="0" y="84"/>
                      <a:pt x="4" y="85"/>
                      <a:pt x="8" y="81"/>
                    </a:cubicBezTo>
                    <a:cubicBezTo>
                      <a:pt x="12" y="76"/>
                      <a:pt x="63" y="12"/>
                      <a:pt x="63" y="12"/>
                    </a:cubicBezTo>
                    <a:cubicBezTo>
                      <a:pt x="63" y="12"/>
                      <a:pt x="68" y="6"/>
                      <a:pt x="66" y="3"/>
                    </a:cubicBezTo>
                    <a:cubicBezTo>
                      <a:pt x="63" y="0"/>
                      <a:pt x="73" y="8"/>
                      <a:pt x="73" y="8"/>
                    </a:cubicBezTo>
                    <a:cubicBezTo>
                      <a:pt x="76" y="11"/>
                      <a:pt x="76" y="11"/>
                      <a:pt x="76" y="11"/>
                    </a:cubicBezTo>
                    <a:cubicBezTo>
                      <a:pt x="76" y="11"/>
                      <a:pt x="68" y="18"/>
                      <a:pt x="64" y="23"/>
                    </a:cubicBezTo>
                    <a:cubicBezTo>
                      <a:pt x="59" y="28"/>
                      <a:pt x="17" y="87"/>
                      <a:pt x="17" y="87"/>
                    </a:cubicBezTo>
                    <a:cubicBezTo>
                      <a:pt x="17" y="87"/>
                      <a:pt x="12" y="91"/>
                      <a:pt x="16" y="96"/>
                    </a:cubicBezTo>
                    <a:cubicBezTo>
                      <a:pt x="17" y="99"/>
                      <a:pt x="0" y="84"/>
                      <a:pt x="0" y="84"/>
                    </a:cubicBezTo>
                    <a:close/>
                  </a:path>
                </a:pathLst>
              </a:custGeom>
              <a:grpFill/>
              <a:ln>
                <a:noFill/>
              </a:ln>
            </p:spPr>
            <p:txBody>
              <a:bodyPr anchor="ctr"/>
              <a:lstStyle/>
              <a:p>
                <a:pPr algn="ctr"/>
                <a:endParaRPr/>
              </a:p>
            </p:txBody>
          </p:sp>
          <p:sp>
            <p:nvSpPr>
              <p:cNvPr id="184" name="iṥļíḋê"/>
              <p:cNvSpPr/>
              <p:nvPr/>
            </p:nvSpPr>
            <p:spPr bwMode="auto">
              <a:xfrm>
                <a:off x="7099841" y="1159837"/>
                <a:ext cx="131434" cy="83641"/>
              </a:xfrm>
              <a:custGeom>
                <a:avLst/>
                <a:gdLst>
                  <a:gd name="T0" fmla="*/ 88 w 95"/>
                  <a:gd name="T1" fmla="*/ 60 h 60"/>
                  <a:gd name="T2" fmla="*/ 82 w 95"/>
                  <a:gd name="T3" fmla="*/ 53 h 60"/>
                  <a:gd name="T4" fmla="*/ 10 w 95"/>
                  <a:gd name="T5" fmla="*/ 18 h 60"/>
                  <a:gd name="T6" fmla="*/ 0 w 95"/>
                  <a:gd name="T7" fmla="*/ 17 h 60"/>
                  <a:gd name="T8" fmla="*/ 8 w 95"/>
                  <a:gd name="T9" fmla="*/ 0 h 60"/>
                  <a:gd name="T10" fmla="*/ 15 w 95"/>
                  <a:gd name="T11" fmla="*/ 10 h 60"/>
                  <a:gd name="T12" fmla="*/ 88 w 95"/>
                  <a:gd name="T13" fmla="*/ 45 h 60"/>
                  <a:gd name="T14" fmla="*/ 95 w 95"/>
                  <a:gd name="T15" fmla="*/ 45 h 60"/>
                  <a:gd name="T16" fmla="*/ 88 w 95"/>
                  <a:gd name="T17"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0">
                    <a:moveTo>
                      <a:pt x="88" y="60"/>
                    </a:moveTo>
                    <a:cubicBezTo>
                      <a:pt x="90" y="56"/>
                      <a:pt x="88" y="55"/>
                      <a:pt x="82" y="53"/>
                    </a:cubicBezTo>
                    <a:cubicBezTo>
                      <a:pt x="10" y="18"/>
                      <a:pt x="10" y="18"/>
                      <a:pt x="10" y="18"/>
                    </a:cubicBezTo>
                    <a:cubicBezTo>
                      <a:pt x="9" y="17"/>
                      <a:pt x="1" y="13"/>
                      <a:pt x="0" y="17"/>
                    </a:cubicBezTo>
                    <a:cubicBezTo>
                      <a:pt x="8" y="0"/>
                      <a:pt x="8" y="0"/>
                      <a:pt x="8" y="0"/>
                    </a:cubicBezTo>
                    <a:cubicBezTo>
                      <a:pt x="6" y="3"/>
                      <a:pt x="12" y="9"/>
                      <a:pt x="15" y="10"/>
                    </a:cubicBezTo>
                    <a:cubicBezTo>
                      <a:pt x="88" y="45"/>
                      <a:pt x="88" y="45"/>
                      <a:pt x="88" y="45"/>
                    </a:cubicBezTo>
                    <a:cubicBezTo>
                      <a:pt x="92" y="47"/>
                      <a:pt x="93" y="48"/>
                      <a:pt x="95" y="45"/>
                    </a:cubicBezTo>
                    <a:lnTo>
                      <a:pt x="88" y="60"/>
                    </a:lnTo>
                    <a:close/>
                  </a:path>
                </a:pathLst>
              </a:custGeom>
              <a:grpFill/>
              <a:ln>
                <a:noFill/>
              </a:ln>
            </p:spPr>
            <p:txBody>
              <a:bodyPr anchor="ctr"/>
              <a:lstStyle/>
              <a:p>
                <a:pPr algn="ctr"/>
                <a:endParaRPr/>
              </a:p>
            </p:txBody>
          </p:sp>
          <p:sp>
            <p:nvSpPr>
              <p:cNvPr id="185" name="îṥľîḓê"/>
              <p:cNvSpPr/>
              <p:nvPr/>
            </p:nvSpPr>
            <p:spPr bwMode="auto">
              <a:xfrm>
                <a:off x="7083910" y="1193028"/>
                <a:ext cx="132761" cy="84968"/>
              </a:xfrm>
              <a:custGeom>
                <a:avLst/>
                <a:gdLst>
                  <a:gd name="T0" fmla="*/ 80 w 95"/>
                  <a:gd name="T1" fmla="*/ 49 h 61"/>
                  <a:gd name="T2" fmla="*/ 18 w 95"/>
                  <a:gd name="T3" fmla="*/ 16 h 61"/>
                  <a:gd name="T4" fmla="*/ 0 w 95"/>
                  <a:gd name="T5" fmla="*/ 11 h 61"/>
                  <a:gd name="T6" fmla="*/ 6 w 95"/>
                  <a:gd name="T7" fmla="*/ 0 h 61"/>
                  <a:gd name="T8" fmla="*/ 14 w 95"/>
                  <a:gd name="T9" fmla="*/ 7 h 61"/>
                  <a:gd name="T10" fmla="*/ 84 w 95"/>
                  <a:gd name="T11" fmla="*/ 45 h 61"/>
                  <a:gd name="T12" fmla="*/ 94 w 95"/>
                  <a:gd name="T13" fmla="*/ 45 h 61"/>
                  <a:gd name="T14" fmla="*/ 88 w 95"/>
                  <a:gd name="T15" fmla="*/ 60 h 61"/>
                  <a:gd name="T16" fmla="*/ 80 w 95"/>
                  <a:gd name="T17"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1">
                    <a:moveTo>
                      <a:pt x="80" y="49"/>
                    </a:moveTo>
                    <a:cubicBezTo>
                      <a:pt x="62" y="38"/>
                      <a:pt x="40" y="26"/>
                      <a:pt x="18" y="16"/>
                    </a:cubicBezTo>
                    <a:cubicBezTo>
                      <a:pt x="15" y="14"/>
                      <a:pt x="2" y="8"/>
                      <a:pt x="0" y="11"/>
                    </a:cubicBezTo>
                    <a:cubicBezTo>
                      <a:pt x="6" y="0"/>
                      <a:pt x="6" y="0"/>
                      <a:pt x="6" y="0"/>
                    </a:cubicBezTo>
                    <a:cubicBezTo>
                      <a:pt x="5" y="2"/>
                      <a:pt x="12" y="6"/>
                      <a:pt x="14" y="7"/>
                    </a:cubicBezTo>
                    <a:cubicBezTo>
                      <a:pt x="84" y="45"/>
                      <a:pt x="84" y="45"/>
                      <a:pt x="84" y="45"/>
                    </a:cubicBezTo>
                    <a:cubicBezTo>
                      <a:pt x="87" y="47"/>
                      <a:pt x="91" y="48"/>
                      <a:pt x="94" y="45"/>
                    </a:cubicBezTo>
                    <a:cubicBezTo>
                      <a:pt x="95" y="52"/>
                      <a:pt x="90" y="61"/>
                      <a:pt x="88" y="60"/>
                    </a:cubicBezTo>
                    <a:cubicBezTo>
                      <a:pt x="85" y="59"/>
                      <a:pt x="92" y="57"/>
                      <a:pt x="80" y="49"/>
                    </a:cubicBezTo>
                    <a:close/>
                  </a:path>
                </a:pathLst>
              </a:custGeom>
              <a:grpFill/>
              <a:ln>
                <a:noFill/>
              </a:ln>
            </p:spPr>
            <p:txBody>
              <a:bodyPr anchor="ctr"/>
              <a:lstStyle/>
              <a:p>
                <a:pPr algn="ctr"/>
                <a:endParaRPr/>
              </a:p>
            </p:txBody>
          </p:sp>
          <p:sp>
            <p:nvSpPr>
              <p:cNvPr id="186" name="ïṣḷíďê"/>
              <p:cNvSpPr/>
              <p:nvPr/>
            </p:nvSpPr>
            <p:spPr bwMode="auto">
              <a:xfrm>
                <a:off x="7066650" y="1218253"/>
                <a:ext cx="126124" cy="86296"/>
              </a:xfrm>
              <a:custGeom>
                <a:avLst/>
                <a:gdLst>
                  <a:gd name="T0" fmla="*/ 85 w 90"/>
                  <a:gd name="T1" fmla="*/ 62 h 62"/>
                  <a:gd name="T2" fmla="*/ 83 w 90"/>
                  <a:gd name="T3" fmla="*/ 59 h 62"/>
                  <a:gd name="T4" fmla="*/ 16 w 90"/>
                  <a:gd name="T5" fmla="*/ 16 h 62"/>
                  <a:gd name="T6" fmla="*/ 0 w 90"/>
                  <a:gd name="T7" fmla="*/ 11 h 62"/>
                  <a:gd name="T8" fmla="*/ 8 w 90"/>
                  <a:gd name="T9" fmla="*/ 0 h 62"/>
                  <a:gd name="T10" fmla="*/ 18 w 90"/>
                  <a:gd name="T11" fmla="*/ 9 h 62"/>
                  <a:gd name="T12" fmla="*/ 88 w 90"/>
                  <a:gd name="T13" fmla="*/ 53 h 62"/>
                  <a:gd name="T14" fmla="*/ 90 w 90"/>
                  <a:gd name="T15" fmla="*/ 53 h 62"/>
                  <a:gd name="T16" fmla="*/ 85 w 90"/>
                  <a:gd name="T17"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62">
                    <a:moveTo>
                      <a:pt x="85" y="62"/>
                    </a:moveTo>
                    <a:cubicBezTo>
                      <a:pt x="85" y="61"/>
                      <a:pt x="85" y="60"/>
                      <a:pt x="83" y="59"/>
                    </a:cubicBezTo>
                    <a:cubicBezTo>
                      <a:pt x="16" y="16"/>
                      <a:pt x="16" y="16"/>
                      <a:pt x="16" y="16"/>
                    </a:cubicBezTo>
                    <a:cubicBezTo>
                      <a:pt x="13" y="14"/>
                      <a:pt x="3" y="8"/>
                      <a:pt x="0" y="11"/>
                    </a:cubicBezTo>
                    <a:cubicBezTo>
                      <a:pt x="8" y="0"/>
                      <a:pt x="8" y="0"/>
                      <a:pt x="8" y="0"/>
                    </a:cubicBezTo>
                    <a:cubicBezTo>
                      <a:pt x="7" y="3"/>
                      <a:pt x="16" y="8"/>
                      <a:pt x="18" y="9"/>
                    </a:cubicBezTo>
                    <a:cubicBezTo>
                      <a:pt x="88" y="53"/>
                      <a:pt x="88" y="53"/>
                      <a:pt x="88" y="53"/>
                    </a:cubicBezTo>
                    <a:cubicBezTo>
                      <a:pt x="89" y="53"/>
                      <a:pt x="90" y="54"/>
                      <a:pt x="90" y="53"/>
                    </a:cubicBezTo>
                    <a:lnTo>
                      <a:pt x="85" y="62"/>
                    </a:lnTo>
                    <a:close/>
                  </a:path>
                </a:pathLst>
              </a:custGeom>
              <a:grpFill/>
              <a:ln>
                <a:noFill/>
              </a:ln>
            </p:spPr>
            <p:txBody>
              <a:bodyPr anchor="ctr"/>
              <a:lstStyle/>
              <a:p>
                <a:pPr algn="ctr"/>
                <a:endParaRPr/>
              </a:p>
            </p:txBody>
          </p:sp>
          <p:sp>
            <p:nvSpPr>
              <p:cNvPr id="187" name="ïşlîdê"/>
              <p:cNvSpPr/>
              <p:nvPr/>
            </p:nvSpPr>
            <p:spPr bwMode="auto">
              <a:xfrm>
                <a:off x="7053374" y="1244805"/>
                <a:ext cx="116830" cy="96917"/>
              </a:xfrm>
              <a:custGeom>
                <a:avLst/>
                <a:gdLst>
                  <a:gd name="T0" fmla="*/ 84 w 84"/>
                  <a:gd name="T1" fmla="*/ 59 h 70"/>
                  <a:gd name="T2" fmla="*/ 81 w 84"/>
                  <a:gd name="T3" fmla="*/ 59 h 70"/>
                  <a:gd name="T4" fmla="*/ 7 w 84"/>
                  <a:gd name="T5" fmla="*/ 3 h 70"/>
                  <a:gd name="T6" fmla="*/ 5 w 84"/>
                  <a:gd name="T7" fmla="*/ 0 h 70"/>
                  <a:gd name="T8" fmla="*/ 0 w 84"/>
                  <a:gd name="T9" fmla="*/ 7 h 70"/>
                  <a:gd name="T10" fmla="*/ 3 w 84"/>
                  <a:gd name="T11" fmla="*/ 7 h 70"/>
                  <a:gd name="T12" fmla="*/ 77 w 84"/>
                  <a:gd name="T13" fmla="*/ 67 h 70"/>
                  <a:gd name="T14" fmla="*/ 78 w 84"/>
                  <a:gd name="T15" fmla="*/ 70 h 70"/>
                  <a:gd name="T16" fmla="*/ 84 w 84"/>
                  <a:gd name="T17" fmla="*/ 5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70">
                    <a:moveTo>
                      <a:pt x="84" y="59"/>
                    </a:moveTo>
                    <a:cubicBezTo>
                      <a:pt x="84" y="60"/>
                      <a:pt x="83" y="60"/>
                      <a:pt x="81" y="59"/>
                    </a:cubicBezTo>
                    <a:cubicBezTo>
                      <a:pt x="7" y="3"/>
                      <a:pt x="7" y="3"/>
                      <a:pt x="7" y="3"/>
                    </a:cubicBezTo>
                    <a:cubicBezTo>
                      <a:pt x="6" y="2"/>
                      <a:pt x="5" y="1"/>
                      <a:pt x="5" y="0"/>
                    </a:cubicBezTo>
                    <a:cubicBezTo>
                      <a:pt x="0" y="7"/>
                      <a:pt x="0" y="7"/>
                      <a:pt x="0" y="7"/>
                    </a:cubicBezTo>
                    <a:cubicBezTo>
                      <a:pt x="1" y="6"/>
                      <a:pt x="2" y="6"/>
                      <a:pt x="3" y="7"/>
                    </a:cubicBezTo>
                    <a:cubicBezTo>
                      <a:pt x="26" y="22"/>
                      <a:pt x="57" y="50"/>
                      <a:pt x="77" y="67"/>
                    </a:cubicBezTo>
                    <a:cubicBezTo>
                      <a:pt x="79" y="68"/>
                      <a:pt x="79" y="69"/>
                      <a:pt x="78" y="70"/>
                    </a:cubicBezTo>
                    <a:lnTo>
                      <a:pt x="84" y="59"/>
                    </a:lnTo>
                    <a:close/>
                  </a:path>
                </a:pathLst>
              </a:custGeom>
              <a:grpFill/>
              <a:ln>
                <a:noFill/>
              </a:ln>
            </p:spPr>
            <p:txBody>
              <a:bodyPr anchor="ctr"/>
              <a:lstStyle/>
              <a:p>
                <a:pPr algn="ctr"/>
                <a:endParaRPr/>
              </a:p>
            </p:txBody>
          </p:sp>
          <p:sp>
            <p:nvSpPr>
              <p:cNvPr id="188" name="îṣḷide"/>
              <p:cNvSpPr/>
              <p:nvPr/>
            </p:nvSpPr>
            <p:spPr bwMode="auto">
              <a:xfrm>
                <a:off x="7013545" y="1287290"/>
                <a:ext cx="119485" cy="120814"/>
              </a:xfrm>
              <a:custGeom>
                <a:avLst/>
                <a:gdLst>
                  <a:gd name="T0" fmla="*/ 86 w 86"/>
                  <a:gd name="T1" fmla="*/ 72 h 86"/>
                  <a:gd name="T2" fmla="*/ 79 w 86"/>
                  <a:gd name="T3" fmla="*/ 70 h 86"/>
                  <a:gd name="T4" fmla="*/ 12 w 86"/>
                  <a:gd name="T5" fmla="*/ 12 h 86"/>
                  <a:gd name="T6" fmla="*/ 9 w 86"/>
                  <a:gd name="T7" fmla="*/ 4 h 86"/>
                  <a:gd name="T8" fmla="*/ 3 w 86"/>
                  <a:gd name="T9" fmla="*/ 9 h 86"/>
                  <a:gd name="T10" fmla="*/ 0 w 86"/>
                  <a:gd name="T11" fmla="*/ 14 h 86"/>
                  <a:gd name="T12" fmla="*/ 8 w 86"/>
                  <a:gd name="T13" fmla="*/ 17 h 86"/>
                  <a:gd name="T14" fmla="*/ 71 w 86"/>
                  <a:gd name="T15" fmla="*/ 75 h 86"/>
                  <a:gd name="T16" fmla="*/ 76 w 86"/>
                  <a:gd name="T17" fmla="*/ 83 h 86"/>
                  <a:gd name="T18" fmla="*/ 86 w 86"/>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86">
                    <a:moveTo>
                      <a:pt x="86" y="72"/>
                    </a:moveTo>
                    <a:cubicBezTo>
                      <a:pt x="86" y="72"/>
                      <a:pt x="83" y="74"/>
                      <a:pt x="79" y="70"/>
                    </a:cubicBezTo>
                    <a:cubicBezTo>
                      <a:pt x="74" y="67"/>
                      <a:pt x="12" y="12"/>
                      <a:pt x="12" y="12"/>
                    </a:cubicBezTo>
                    <a:cubicBezTo>
                      <a:pt x="12" y="12"/>
                      <a:pt x="7" y="7"/>
                      <a:pt x="9" y="4"/>
                    </a:cubicBezTo>
                    <a:cubicBezTo>
                      <a:pt x="11" y="0"/>
                      <a:pt x="3" y="9"/>
                      <a:pt x="3" y="9"/>
                    </a:cubicBezTo>
                    <a:cubicBezTo>
                      <a:pt x="0" y="14"/>
                      <a:pt x="0" y="14"/>
                      <a:pt x="0" y="14"/>
                    </a:cubicBezTo>
                    <a:cubicBezTo>
                      <a:pt x="0" y="14"/>
                      <a:pt x="3" y="12"/>
                      <a:pt x="8" y="17"/>
                    </a:cubicBezTo>
                    <a:cubicBezTo>
                      <a:pt x="13" y="21"/>
                      <a:pt x="71" y="75"/>
                      <a:pt x="71" y="75"/>
                    </a:cubicBezTo>
                    <a:cubicBezTo>
                      <a:pt x="71" y="75"/>
                      <a:pt x="76" y="79"/>
                      <a:pt x="76" y="83"/>
                    </a:cubicBezTo>
                    <a:cubicBezTo>
                      <a:pt x="76" y="86"/>
                      <a:pt x="86" y="72"/>
                      <a:pt x="86" y="72"/>
                    </a:cubicBezTo>
                    <a:close/>
                  </a:path>
                </a:pathLst>
              </a:custGeom>
              <a:grpFill/>
              <a:ln>
                <a:noFill/>
              </a:ln>
            </p:spPr>
            <p:txBody>
              <a:bodyPr anchor="ctr"/>
              <a:lstStyle/>
              <a:p>
                <a:pPr algn="ctr"/>
                <a:endParaRPr/>
              </a:p>
            </p:txBody>
          </p:sp>
          <p:sp>
            <p:nvSpPr>
              <p:cNvPr id="189" name="ïšḷiḓé"/>
              <p:cNvSpPr/>
              <p:nvPr/>
            </p:nvSpPr>
            <p:spPr bwMode="auto">
              <a:xfrm>
                <a:off x="6990977" y="1312513"/>
                <a:ext cx="114175" cy="110193"/>
              </a:xfrm>
              <a:custGeom>
                <a:avLst/>
                <a:gdLst>
                  <a:gd name="T0" fmla="*/ 73 w 82"/>
                  <a:gd name="T1" fmla="*/ 70 h 79"/>
                  <a:gd name="T2" fmla="*/ 12 w 82"/>
                  <a:gd name="T3" fmla="*/ 12 h 79"/>
                  <a:gd name="T4" fmla="*/ 9 w 82"/>
                  <a:gd name="T5" fmla="*/ 3 h 79"/>
                  <a:gd name="T6" fmla="*/ 2 w 82"/>
                  <a:gd name="T7" fmla="*/ 9 h 79"/>
                  <a:gd name="T8" fmla="*/ 0 w 82"/>
                  <a:gd name="T9" fmla="*/ 13 h 79"/>
                  <a:gd name="T10" fmla="*/ 8 w 82"/>
                  <a:gd name="T11" fmla="*/ 16 h 79"/>
                  <a:gd name="T12" fmla="*/ 69 w 82"/>
                  <a:gd name="T13" fmla="*/ 71 h 79"/>
                  <a:gd name="T14" fmla="*/ 73 w 82"/>
                  <a:gd name="T15" fmla="*/ 70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79">
                    <a:moveTo>
                      <a:pt x="73" y="70"/>
                    </a:moveTo>
                    <a:cubicBezTo>
                      <a:pt x="64" y="62"/>
                      <a:pt x="12" y="12"/>
                      <a:pt x="12" y="12"/>
                    </a:cubicBezTo>
                    <a:cubicBezTo>
                      <a:pt x="12" y="12"/>
                      <a:pt x="7" y="6"/>
                      <a:pt x="9" y="3"/>
                    </a:cubicBezTo>
                    <a:cubicBezTo>
                      <a:pt x="11" y="0"/>
                      <a:pt x="2" y="9"/>
                      <a:pt x="2" y="9"/>
                    </a:cubicBezTo>
                    <a:cubicBezTo>
                      <a:pt x="0" y="13"/>
                      <a:pt x="0" y="13"/>
                      <a:pt x="0" y="13"/>
                    </a:cubicBezTo>
                    <a:cubicBezTo>
                      <a:pt x="0" y="13"/>
                      <a:pt x="3" y="11"/>
                      <a:pt x="8" y="16"/>
                    </a:cubicBezTo>
                    <a:cubicBezTo>
                      <a:pt x="13" y="21"/>
                      <a:pt x="69" y="71"/>
                      <a:pt x="69" y="71"/>
                    </a:cubicBezTo>
                    <a:cubicBezTo>
                      <a:pt x="81" y="79"/>
                      <a:pt x="82" y="78"/>
                      <a:pt x="73" y="70"/>
                    </a:cubicBezTo>
                    <a:close/>
                  </a:path>
                </a:pathLst>
              </a:custGeom>
              <a:grpFill/>
              <a:ln>
                <a:noFill/>
              </a:ln>
            </p:spPr>
            <p:txBody>
              <a:bodyPr anchor="ctr"/>
              <a:lstStyle/>
              <a:p>
                <a:pPr algn="ctr"/>
                <a:endParaRPr/>
              </a:p>
            </p:txBody>
          </p:sp>
          <p:sp>
            <p:nvSpPr>
              <p:cNvPr id="190" name="í$ḻïḋê"/>
              <p:cNvSpPr/>
              <p:nvPr/>
            </p:nvSpPr>
            <p:spPr bwMode="auto">
              <a:xfrm>
                <a:off x="6969733" y="1332428"/>
                <a:ext cx="107538" cy="122140"/>
              </a:xfrm>
              <a:custGeom>
                <a:avLst/>
                <a:gdLst>
                  <a:gd name="T0" fmla="*/ 77 w 77"/>
                  <a:gd name="T1" fmla="*/ 75 h 88"/>
                  <a:gd name="T2" fmla="*/ 71 w 77"/>
                  <a:gd name="T3" fmla="*/ 73 h 88"/>
                  <a:gd name="T4" fmla="*/ 13 w 77"/>
                  <a:gd name="T5" fmla="*/ 11 h 88"/>
                  <a:gd name="T6" fmla="*/ 10 w 77"/>
                  <a:gd name="T7" fmla="*/ 3 h 88"/>
                  <a:gd name="T8" fmla="*/ 3 w 77"/>
                  <a:gd name="T9" fmla="*/ 7 h 88"/>
                  <a:gd name="T10" fmla="*/ 0 w 77"/>
                  <a:gd name="T11" fmla="*/ 11 h 88"/>
                  <a:gd name="T12" fmla="*/ 8 w 77"/>
                  <a:gd name="T13" fmla="*/ 15 h 88"/>
                  <a:gd name="T14" fmla="*/ 63 w 77"/>
                  <a:gd name="T15" fmla="*/ 77 h 88"/>
                  <a:gd name="T16" fmla="*/ 67 w 77"/>
                  <a:gd name="T17" fmla="*/ 84 h 88"/>
                  <a:gd name="T18" fmla="*/ 77 w 77"/>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8">
                    <a:moveTo>
                      <a:pt x="77" y="75"/>
                    </a:moveTo>
                    <a:cubicBezTo>
                      <a:pt x="77" y="75"/>
                      <a:pt x="75" y="77"/>
                      <a:pt x="71" y="73"/>
                    </a:cubicBezTo>
                    <a:cubicBezTo>
                      <a:pt x="67" y="69"/>
                      <a:pt x="13" y="11"/>
                      <a:pt x="13" y="11"/>
                    </a:cubicBezTo>
                    <a:cubicBezTo>
                      <a:pt x="13" y="11"/>
                      <a:pt x="8" y="6"/>
                      <a:pt x="10" y="3"/>
                    </a:cubicBezTo>
                    <a:cubicBezTo>
                      <a:pt x="12" y="0"/>
                      <a:pt x="3" y="7"/>
                      <a:pt x="3" y="7"/>
                    </a:cubicBezTo>
                    <a:cubicBezTo>
                      <a:pt x="0" y="11"/>
                      <a:pt x="0" y="11"/>
                      <a:pt x="0" y="11"/>
                    </a:cubicBezTo>
                    <a:cubicBezTo>
                      <a:pt x="0" y="11"/>
                      <a:pt x="4" y="10"/>
                      <a:pt x="8" y="15"/>
                    </a:cubicBezTo>
                    <a:cubicBezTo>
                      <a:pt x="13" y="20"/>
                      <a:pt x="63" y="77"/>
                      <a:pt x="63" y="77"/>
                    </a:cubicBezTo>
                    <a:cubicBezTo>
                      <a:pt x="63" y="77"/>
                      <a:pt x="68" y="81"/>
                      <a:pt x="67" y="84"/>
                    </a:cubicBezTo>
                    <a:cubicBezTo>
                      <a:pt x="67" y="88"/>
                      <a:pt x="77" y="75"/>
                      <a:pt x="77" y="75"/>
                    </a:cubicBezTo>
                    <a:close/>
                  </a:path>
                </a:pathLst>
              </a:custGeom>
              <a:grpFill/>
              <a:ln>
                <a:noFill/>
              </a:ln>
            </p:spPr>
            <p:txBody>
              <a:bodyPr anchor="ctr"/>
              <a:lstStyle/>
              <a:p>
                <a:pPr algn="ctr"/>
                <a:endParaRPr/>
              </a:p>
            </p:txBody>
          </p:sp>
          <p:sp>
            <p:nvSpPr>
              <p:cNvPr id="191" name="îŝľiḑè"/>
              <p:cNvSpPr/>
              <p:nvPr/>
            </p:nvSpPr>
            <p:spPr bwMode="auto">
              <a:xfrm>
                <a:off x="6945837" y="1352343"/>
                <a:ext cx="108864" cy="127450"/>
              </a:xfrm>
              <a:custGeom>
                <a:avLst/>
                <a:gdLst>
                  <a:gd name="T0" fmla="*/ 78 w 78"/>
                  <a:gd name="T1" fmla="*/ 80 h 92"/>
                  <a:gd name="T2" fmla="*/ 68 w 78"/>
                  <a:gd name="T3" fmla="*/ 77 h 92"/>
                  <a:gd name="T4" fmla="*/ 13 w 78"/>
                  <a:gd name="T5" fmla="*/ 10 h 92"/>
                  <a:gd name="T6" fmla="*/ 11 w 78"/>
                  <a:gd name="T7" fmla="*/ 3 h 92"/>
                  <a:gd name="T8" fmla="*/ 3 w 78"/>
                  <a:gd name="T9" fmla="*/ 9 h 92"/>
                  <a:gd name="T10" fmla="*/ 0 w 78"/>
                  <a:gd name="T11" fmla="*/ 13 h 92"/>
                  <a:gd name="T12" fmla="*/ 7 w 78"/>
                  <a:gd name="T13" fmla="*/ 17 h 92"/>
                  <a:gd name="T14" fmla="*/ 62 w 78"/>
                  <a:gd name="T15" fmla="*/ 81 h 92"/>
                  <a:gd name="T16" fmla="*/ 65 w 78"/>
                  <a:gd name="T17" fmla="*/ 88 h 92"/>
                  <a:gd name="T18" fmla="*/ 78 w 78"/>
                  <a:gd name="T19" fmla="*/ 8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92">
                    <a:moveTo>
                      <a:pt x="78" y="80"/>
                    </a:moveTo>
                    <a:cubicBezTo>
                      <a:pt x="78" y="80"/>
                      <a:pt x="72" y="81"/>
                      <a:pt x="68" y="77"/>
                    </a:cubicBezTo>
                    <a:cubicBezTo>
                      <a:pt x="64" y="73"/>
                      <a:pt x="13" y="10"/>
                      <a:pt x="13" y="10"/>
                    </a:cubicBezTo>
                    <a:cubicBezTo>
                      <a:pt x="13" y="10"/>
                      <a:pt x="9" y="6"/>
                      <a:pt x="11" y="3"/>
                    </a:cubicBezTo>
                    <a:cubicBezTo>
                      <a:pt x="13" y="0"/>
                      <a:pt x="3" y="9"/>
                      <a:pt x="3" y="9"/>
                    </a:cubicBezTo>
                    <a:cubicBezTo>
                      <a:pt x="0" y="13"/>
                      <a:pt x="0" y="13"/>
                      <a:pt x="0" y="13"/>
                    </a:cubicBezTo>
                    <a:cubicBezTo>
                      <a:pt x="0" y="13"/>
                      <a:pt x="3" y="12"/>
                      <a:pt x="7" y="17"/>
                    </a:cubicBezTo>
                    <a:cubicBezTo>
                      <a:pt x="12" y="23"/>
                      <a:pt x="62" y="81"/>
                      <a:pt x="62" y="81"/>
                    </a:cubicBezTo>
                    <a:cubicBezTo>
                      <a:pt x="62" y="81"/>
                      <a:pt x="65" y="84"/>
                      <a:pt x="65" y="88"/>
                    </a:cubicBezTo>
                    <a:cubicBezTo>
                      <a:pt x="64" y="92"/>
                      <a:pt x="78" y="80"/>
                      <a:pt x="78" y="80"/>
                    </a:cubicBezTo>
                    <a:close/>
                  </a:path>
                </a:pathLst>
              </a:custGeom>
              <a:grpFill/>
              <a:ln>
                <a:noFill/>
              </a:ln>
            </p:spPr>
            <p:txBody>
              <a:bodyPr anchor="ctr"/>
              <a:lstStyle/>
              <a:p>
                <a:pPr algn="ctr"/>
                <a:endParaRPr/>
              </a:p>
            </p:txBody>
          </p:sp>
          <p:sp>
            <p:nvSpPr>
              <p:cNvPr id="192" name="ïŝļiḋé"/>
              <p:cNvSpPr/>
              <p:nvPr/>
            </p:nvSpPr>
            <p:spPr bwMode="auto">
              <a:xfrm>
                <a:off x="6917956" y="1369600"/>
                <a:ext cx="108864" cy="140726"/>
              </a:xfrm>
              <a:custGeom>
                <a:avLst/>
                <a:gdLst>
                  <a:gd name="T0" fmla="*/ 78 w 78"/>
                  <a:gd name="T1" fmla="*/ 84 h 101"/>
                  <a:gd name="T2" fmla="*/ 68 w 78"/>
                  <a:gd name="T3" fmla="*/ 79 h 101"/>
                  <a:gd name="T4" fmla="*/ 16 w 78"/>
                  <a:gd name="T5" fmla="*/ 12 h 101"/>
                  <a:gd name="T6" fmla="*/ 13 w 78"/>
                  <a:gd name="T7" fmla="*/ 3 h 101"/>
                  <a:gd name="T8" fmla="*/ 6 w 78"/>
                  <a:gd name="T9" fmla="*/ 12 h 101"/>
                  <a:gd name="T10" fmla="*/ 0 w 78"/>
                  <a:gd name="T11" fmla="*/ 15 h 101"/>
                  <a:gd name="T12" fmla="*/ 8 w 78"/>
                  <a:gd name="T13" fmla="*/ 20 h 101"/>
                  <a:gd name="T14" fmla="*/ 59 w 78"/>
                  <a:gd name="T15" fmla="*/ 89 h 101"/>
                  <a:gd name="T16" fmla="*/ 60 w 78"/>
                  <a:gd name="T17" fmla="*/ 98 h 101"/>
                  <a:gd name="T18" fmla="*/ 78 w 78"/>
                  <a:gd name="T19" fmla="*/ 84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101">
                    <a:moveTo>
                      <a:pt x="78" y="84"/>
                    </a:moveTo>
                    <a:cubicBezTo>
                      <a:pt x="78" y="84"/>
                      <a:pt x="72" y="84"/>
                      <a:pt x="68" y="79"/>
                    </a:cubicBezTo>
                    <a:cubicBezTo>
                      <a:pt x="64" y="75"/>
                      <a:pt x="16" y="12"/>
                      <a:pt x="16" y="12"/>
                    </a:cubicBezTo>
                    <a:cubicBezTo>
                      <a:pt x="16" y="12"/>
                      <a:pt x="11" y="6"/>
                      <a:pt x="13" y="3"/>
                    </a:cubicBezTo>
                    <a:cubicBezTo>
                      <a:pt x="16" y="0"/>
                      <a:pt x="6" y="12"/>
                      <a:pt x="6" y="12"/>
                    </a:cubicBezTo>
                    <a:cubicBezTo>
                      <a:pt x="0" y="15"/>
                      <a:pt x="0" y="15"/>
                      <a:pt x="0" y="15"/>
                    </a:cubicBezTo>
                    <a:cubicBezTo>
                      <a:pt x="0" y="15"/>
                      <a:pt x="3" y="14"/>
                      <a:pt x="8" y="20"/>
                    </a:cubicBezTo>
                    <a:cubicBezTo>
                      <a:pt x="12" y="25"/>
                      <a:pt x="59" y="89"/>
                      <a:pt x="59" y="89"/>
                    </a:cubicBezTo>
                    <a:cubicBezTo>
                      <a:pt x="59" y="89"/>
                      <a:pt x="64" y="93"/>
                      <a:pt x="60" y="98"/>
                    </a:cubicBezTo>
                    <a:cubicBezTo>
                      <a:pt x="59" y="101"/>
                      <a:pt x="78" y="84"/>
                      <a:pt x="78" y="84"/>
                    </a:cubicBezTo>
                    <a:close/>
                  </a:path>
                </a:pathLst>
              </a:custGeom>
              <a:grpFill/>
              <a:ln>
                <a:noFill/>
              </a:ln>
            </p:spPr>
            <p:txBody>
              <a:bodyPr anchor="ctr"/>
              <a:lstStyle/>
              <a:p>
                <a:pPr algn="ctr"/>
                <a:endParaRPr/>
              </a:p>
            </p:txBody>
          </p:sp>
          <p:sp>
            <p:nvSpPr>
              <p:cNvPr id="193" name="íṩľîďé"/>
              <p:cNvSpPr/>
              <p:nvPr/>
            </p:nvSpPr>
            <p:spPr bwMode="auto">
              <a:xfrm>
                <a:off x="6195734" y="1466517"/>
                <a:ext cx="104883" cy="90278"/>
              </a:xfrm>
              <a:custGeom>
                <a:avLst/>
                <a:gdLst>
                  <a:gd name="T0" fmla="*/ 68 w 75"/>
                  <a:gd name="T1" fmla="*/ 2 h 65"/>
                  <a:gd name="T2" fmla="*/ 67 w 75"/>
                  <a:gd name="T3" fmla="*/ 5 h 65"/>
                  <a:gd name="T4" fmla="*/ 59 w 75"/>
                  <a:gd name="T5" fmla="*/ 17 h 65"/>
                  <a:gd name="T6" fmla="*/ 64 w 75"/>
                  <a:gd name="T7" fmla="*/ 22 h 65"/>
                  <a:gd name="T8" fmla="*/ 72 w 75"/>
                  <a:gd name="T9" fmla="*/ 31 h 65"/>
                  <a:gd name="T10" fmla="*/ 73 w 75"/>
                  <a:gd name="T11" fmla="*/ 39 h 65"/>
                  <a:gd name="T12" fmla="*/ 69 w 75"/>
                  <a:gd name="T13" fmla="*/ 41 h 65"/>
                  <a:gd name="T14" fmla="*/ 58 w 75"/>
                  <a:gd name="T15" fmla="*/ 40 h 65"/>
                  <a:gd name="T16" fmla="*/ 58 w 75"/>
                  <a:gd name="T17" fmla="*/ 34 h 65"/>
                  <a:gd name="T18" fmla="*/ 48 w 75"/>
                  <a:gd name="T19" fmla="*/ 27 h 65"/>
                  <a:gd name="T20" fmla="*/ 44 w 75"/>
                  <a:gd name="T21" fmla="*/ 38 h 65"/>
                  <a:gd name="T22" fmla="*/ 52 w 75"/>
                  <a:gd name="T23" fmla="*/ 41 h 65"/>
                  <a:gd name="T24" fmla="*/ 52 w 75"/>
                  <a:gd name="T25" fmla="*/ 51 h 65"/>
                  <a:gd name="T26" fmla="*/ 45 w 75"/>
                  <a:gd name="T27" fmla="*/ 51 h 65"/>
                  <a:gd name="T28" fmla="*/ 26 w 75"/>
                  <a:gd name="T29" fmla="*/ 48 h 65"/>
                  <a:gd name="T30" fmla="*/ 16 w 75"/>
                  <a:gd name="T31" fmla="*/ 55 h 65"/>
                  <a:gd name="T32" fmla="*/ 5 w 75"/>
                  <a:gd name="T33" fmla="*/ 65 h 65"/>
                  <a:gd name="T34" fmla="*/ 4 w 75"/>
                  <a:gd name="T35" fmla="*/ 64 h 65"/>
                  <a:gd name="T36" fmla="*/ 6 w 75"/>
                  <a:gd name="T37" fmla="*/ 59 h 65"/>
                  <a:gd name="T38" fmla="*/ 17 w 75"/>
                  <a:gd name="T39" fmla="*/ 48 h 65"/>
                  <a:gd name="T40" fmla="*/ 19 w 75"/>
                  <a:gd name="T41" fmla="*/ 33 h 65"/>
                  <a:gd name="T42" fmla="*/ 33 w 75"/>
                  <a:gd name="T43" fmla="*/ 28 h 65"/>
                  <a:gd name="T44" fmla="*/ 38 w 75"/>
                  <a:gd name="T45" fmla="*/ 24 h 65"/>
                  <a:gd name="T46" fmla="*/ 28 w 75"/>
                  <a:gd name="T47" fmla="*/ 21 h 65"/>
                  <a:gd name="T48" fmla="*/ 23 w 75"/>
                  <a:gd name="T49" fmla="*/ 21 h 65"/>
                  <a:gd name="T50" fmla="*/ 16 w 75"/>
                  <a:gd name="T51" fmla="*/ 21 h 65"/>
                  <a:gd name="T52" fmla="*/ 10 w 75"/>
                  <a:gd name="T53" fmla="*/ 27 h 65"/>
                  <a:gd name="T54" fmla="*/ 3 w 75"/>
                  <a:gd name="T55" fmla="*/ 30 h 65"/>
                  <a:gd name="T56" fmla="*/ 1 w 75"/>
                  <a:gd name="T57" fmla="*/ 24 h 65"/>
                  <a:gd name="T58" fmla="*/ 9 w 75"/>
                  <a:gd name="T59" fmla="*/ 13 h 65"/>
                  <a:gd name="T60" fmla="*/ 13 w 75"/>
                  <a:gd name="T61" fmla="*/ 10 h 65"/>
                  <a:gd name="T62" fmla="*/ 19 w 75"/>
                  <a:gd name="T63" fmla="*/ 14 h 65"/>
                  <a:gd name="T64" fmla="*/ 23 w 75"/>
                  <a:gd name="T65" fmla="*/ 14 h 65"/>
                  <a:gd name="T66" fmla="*/ 42 w 75"/>
                  <a:gd name="T67" fmla="*/ 15 h 65"/>
                  <a:gd name="T68" fmla="*/ 46 w 75"/>
                  <a:gd name="T69" fmla="*/ 16 h 65"/>
                  <a:gd name="T70" fmla="*/ 50 w 75"/>
                  <a:gd name="T71" fmla="*/ 14 h 65"/>
                  <a:gd name="T72" fmla="*/ 65 w 75"/>
                  <a:gd name="T73" fmla="*/ 2 h 65"/>
                  <a:gd name="T74" fmla="*/ 68 w 75"/>
                  <a:gd name="T75" fmla="*/ 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5" h="65">
                    <a:moveTo>
                      <a:pt x="68" y="2"/>
                    </a:moveTo>
                    <a:cubicBezTo>
                      <a:pt x="69" y="3"/>
                      <a:pt x="68" y="4"/>
                      <a:pt x="67" y="5"/>
                    </a:cubicBezTo>
                    <a:cubicBezTo>
                      <a:pt x="66" y="7"/>
                      <a:pt x="58" y="14"/>
                      <a:pt x="59" y="17"/>
                    </a:cubicBezTo>
                    <a:cubicBezTo>
                      <a:pt x="59" y="19"/>
                      <a:pt x="63" y="21"/>
                      <a:pt x="64" y="22"/>
                    </a:cubicBezTo>
                    <a:cubicBezTo>
                      <a:pt x="67" y="25"/>
                      <a:pt x="70" y="28"/>
                      <a:pt x="72" y="31"/>
                    </a:cubicBezTo>
                    <a:cubicBezTo>
                      <a:pt x="73" y="33"/>
                      <a:pt x="75" y="36"/>
                      <a:pt x="73" y="39"/>
                    </a:cubicBezTo>
                    <a:cubicBezTo>
                      <a:pt x="72" y="40"/>
                      <a:pt x="71" y="41"/>
                      <a:pt x="69" y="41"/>
                    </a:cubicBezTo>
                    <a:cubicBezTo>
                      <a:pt x="66" y="42"/>
                      <a:pt x="59" y="43"/>
                      <a:pt x="58" y="40"/>
                    </a:cubicBezTo>
                    <a:cubicBezTo>
                      <a:pt x="56" y="38"/>
                      <a:pt x="59" y="36"/>
                      <a:pt x="58" y="34"/>
                    </a:cubicBezTo>
                    <a:cubicBezTo>
                      <a:pt x="58" y="31"/>
                      <a:pt x="53" y="24"/>
                      <a:pt x="48" y="27"/>
                    </a:cubicBezTo>
                    <a:cubicBezTo>
                      <a:pt x="45" y="29"/>
                      <a:pt x="44" y="33"/>
                      <a:pt x="44" y="38"/>
                    </a:cubicBezTo>
                    <a:cubicBezTo>
                      <a:pt x="44" y="43"/>
                      <a:pt x="48" y="40"/>
                      <a:pt x="52" y="41"/>
                    </a:cubicBezTo>
                    <a:cubicBezTo>
                      <a:pt x="54" y="42"/>
                      <a:pt x="54" y="48"/>
                      <a:pt x="52" y="51"/>
                    </a:cubicBezTo>
                    <a:cubicBezTo>
                      <a:pt x="50" y="53"/>
                      <a:pt x="47" y="52"/>
                      <a:pt x="45" y="51"/>
                    </a:cubicBezTo>
                    <a:cubicBezTo>
                      <a:pt x="41" y="49"/>
                      <a:pt x="31" y="46"/>
                      <a:pt x="26" y="48"/>
                    </a:cubicBezTo>
                    <a:cubicBezTo>
                      <a:pt x="22" y="49"/>
                      <a:pt x="19" y="53"/>
                      <a:pt x="16" y="55"/>
                    </a:cubicBezTo>
                    <a:cubicBezTo>
                      <a:pt x="14" y="57"/>
                      <a:pt x="7" y="65"/>
                      <a:pt x="5" y="65"/>
                    </a:cubicBezTo>
                    <a:cubicBezTo>
                      <a:pt x="5" y="64"/>
                      <a:pt x="5" y="64"/>
                      <a:pt x="4" y="64"/>
                    </a:cubicBezTo>
                    <a:cubicBezTo>
                      <a:pt x="3" y="62"/>
                      <a:pt x="5" y="60"/>
                      <a:pt x="6" y="59"/>
                    </a:cubicBezTo>
                    <a:cubicBezTo>
                      <a:pt x="10" y="56"/>
                      <a:pt x="15" y="53"/>
                      <a:pt x="17" y="48"/>
                    </a:cubicBezTo>
                    <a:cubicBezTo>
                      <a:pt x="18" y="43"/>
                      <a:pt x="15" y="35"/>
                      <a:pt x="19" y="33"/>
                    </a:cubicBezTo>
                    <a:cubicBezTo>
                      <a:pt x="22" y="31"/>
                      <a:pt x="29" y="29"/>
                      <a:pt x="33" y="28"/>
                    </a:cubicBezTo>
                    <a:cubicBezTo>
                      <a:pt x="35" y="27"/>
                      <a:pt x="38" y="27"/>
                      <a:pt x="38" y="24"/>
                    </a:cubicBezTo>
                    <a:cubicBezTo>
                      <a:pt x="36" y="21"/>
                      <a:pt x="32" y="21"/>
                      <a:pt x="28" y="21"/>
                    </a:cubicBezTo>
                    <a:cubicBezTo>
                      <a:pt x="27" y="21"/>
                      <a:pt x="25" y="21"/>
                      <a:pt x="23" y="21"/>
                    </a:cubicBezTo>
                    <a:cubicBezTo>
                      <a:pt x="21" y="20"/>
                      <a:pt x="18" y="20"/>
                      <a:pt x="16" y="21"/>
                    </a:cubicBezTo>
                    <a:cubicBezTo>
                      <a:pt x="14" y="22"/>
                      <a:pt x="12" y="25"/>
                      <a:pt x="10" y="27"/>
                    </a:cubicBezTo>
                    <a:cubicBezTo>
                      <a:pt x="9" y="28"/>
                      <a:pt x="6" y="31"/>
                      <a:pt x="3" y="30"/>
                    </a:cubicBezTo>
                    <a:cubicBezTo>
                      <a:pt x="1" y="30"/>
                      <a:pt x="0" y="27"/>
                      <a:pt x="1" y="24"/>
                    </a:cubicBezTo>
                    <a:cubicBezTo>
                      <a:pt x="3" y="21"/>
                      <a:pt x="6" y="16"/>
                      <a:pt x="9" y="13"/>
                    </a:cubicBezTo>
                    <a:cubicBezTo>
                      <a:pt x="10" y="12"/>
                      <a:pt x="11" y="9"/>
                      <a:pt x="13" y="10"/>
                    </a:cubicBezTo>
                    <a:cubicBezTo>
                      <a:pt x="16" y="10"/>
                      <a:pt x="16" y="14"/>
                      <a:pt x="19" y="14"/>
                    </a:cubicBezTo>
                    <a:cubicBezTo>
                      <a:pt x="20" y="15"/>
                      <a:pt x="21" y="14"/>
                      <a:pt x="23" y="14"/>
                    </a:cubicBezTo>
                    <a:cubicBezTo>
                      <a:pt x="29" y="13"/>
                      <a:pt x="36" y="13"/>
                      <a:pt x="42" y="15"/>
                    </a:cubicBezTo>
                    <a:cubicBezTo>
                      <a:pt x="43" y="15"/>
                      <a:pt x="45" y="16"/>
                      <a:pt x="46" y="16"/>
                    </a:cubicBezTo>
                    <a:cubicBezTo>
                      <a:pt x="48" y="15"/>
                      <a:pt x="49" y="15"/>
                      <a:pt x="50" y="14"/>
                    </a:cubicBezTo>
                    <a:cubicBezTo>
                      <a:pt x="56" y="11"/>
                      <a:pt x="60" y="6"/>
                      <a:pt x="65" y="2"/>
                    </a:cubicBezTo>
                    <a:cubicBezTo>
                      <a:pt x="66" y="2"/>
                      <a:pt x="68" y="0"/>
                      <a:pt x="68" y="2"/>
                    </a:cubicBezTo>
                    <a:close/>
                  </a:path>
                </a:pathLst>
              </a:custGeom>
              <a:grpFill/>
              <a:ln>
                <a:noFill/>
              </a:ln>
            </p:spPr>
            <p:txBody>
              <a:bodyPr anchor="ctr"/>
              <a:lstStyle/>
              <a:p>
                <a:pPr algn="ctr"/>
                <a:endParaRPr/>
              </a:p>
            </p:txBody>
          </p:sp>
          <p:sp>
            <p:nvSpPr>
              <p:cNvPr id="194" name="iṩľíďê"/>
              <p:cNvSpPr/>
              <p:nvPr/>
            </p:nvSpPr>
            <p:spPr bwMode="auto">
              <a:xfrm>
                <a:off x="6769264" y="1467843"/>
                <a:ext cx="120814" cy="116830"/>
              </a:xfrm>
              <a:custGeom>
                <a:avLst/>
                <a:gdLst>
                  <a:gd name="T0" fmla="*/ 44 w 87"/>
                  <a:gd name="T1" fmla="*/ 5 h 84"/>
                  <a:gd name="T2" fmla="*/ 62 w 87"/>
                  <a:gd name="T3" fmla="*/ 11 h 84"/>
                  <a:gd name="T4" fmla="*/ 56 w 87"/>
                  <a:gd name="T5" fmla="*/ 4 h 84"/>
                  <a:gd name="T6" fmla="*/ 63 w 87"/>
                  <a:gd name="T7" fmla="*/ 22 h 84"/>
                  <a:gd name="T8" fmla="*/ 69 w 87"/>
                  <a:gd name="T9" fmla="*/ 29 h 84"/>
                  <a:gd name="T10" fmla="*/ 86 w 87"/>
                  <a:gd name="T11" fmla="*/ 33 h 84"/>
                  <a:gd name="T12" fmla="*/ 73 w 87"/>
                  <a:gd name="T13" fmla="*/ 39 h 84"/>
                  <a:gd name="T14" fmla="*/ 55 w 87"/>
                  <a:gd name="T15" fmla="*/ 38 h 84"/>
                  <a:gd name="T16" fmla="*/ 41 w 87"/>
                  <a:gd name="T17" fmla="*/ 45 h 84"/>
                  <a:gd name="T18" fmla="*/ 17 w 87"/>
                  <a:gd name="T19" fmla="*/ 51 h 84"/>
                  <a:gd name="T20" fmla="*/ 37 w 87"/>
                  <a:gd name="T21" fmla="*/ 42 h 84"/>
                  <a:gd name="T22" fmla="*/ 27 w 87"/>
                  <a:gd name="T23" fmla="*/ 23 h 84"/>
                  <a:gd name="T24" fmla="*/ 28 w 87"/>
                  <a:gd name="T25" fmla="*/ 15 h 84"/>
                  <a:gd name="T26" fmla="*/ 36 w 87"/>
                  <a:gd name="T27" fmla="*/ 33 h 84"/>
                  <a:gd name="T28" fmla="*/ 42 w 87"/>
                  <a:gd name="T29" fmla="*/ 37 h 84"/>
                  <a:gd name="T30" fmla="*/ 44 w 87"/>
                  <a:gd name="T31" fmla="*/ 25 h 84"/>
                  <a:gd name="T32" fmla="*/ 54 w 87"/>
                  <a:gd name="T33" fmla="*/ 21 h 84"/>
                  <a:gd name="T34" fmla="*/ 41 w 87"/>
                  <a:gd name="T35" fmla="*/ 2 h 84"/>
                  <a:gd name="T36" fmla="*/ 17 w 87"/>
                  <a:gd name="T37" fmla="*/ 33 h 84"/>
                  <a:gd name="T38" fmla="*/ 23 w 87"/>
                  <a:gd name="T39" fmla="*/ 38 h 84"/>
                  <a:gd name="T40" fmla="*/ 57 w 87"/>
                  <a:gd name="T41" fmla="*/ 48 h 84"/>
                  <a:gd name="T42" fmla="*/ 30 w 87"/>
                  <a:gd name="T43" fmla="*/ 60 h 84"/>
                  <a:gd name="T44" fmla="*/ 35 w 87"/>
                  <a:gd name="T45" fmla="*/ 61 h 84"/>
                  <a:gd name="T46" fmla="*/ 50 w 87"/>
                  <a:gd name="T47" fmla="*/ 63 h 84"/>
                  <a:gd name="T48" fmla="*/ 49 w 87"/>
                  <a:gd name="T49" fmla="*/ 70 h 84"/>
                  <a:gd name="T50" fmla="*/ 68 w 87"/>
                  <a:gd name="T51" fmla="*/ 64 h 84"/>
                  <a:gd name="T52" fmla="*/ 67 w 87"/>
                  <a:gd name="T53" fmla="*/ 60 h 84"/>
                  <a:gd name="T54" fmla="*/ 55 w 87"/>
                  <a:gd name="T55" fmla="*/ 57 h 84"/>
                  <a:gd name="T56" fmla="*/ 63 w 87"/>
                  <a:gd name="T57" fmla="*/ 51 h 84"/>
                  <a:gd name="T58" fmla="*/ 6 w 87"/>
                  <a:gd name="T59" fmla="*/ 54 h 84"/>
                  <a:gd name="T60" fmla="*/ 3 w 87"/>
                  <a:gd name="T61" fmla="*/ 65 h 84"/>
                  <a:gd name="T62" fmla="*/ 6 w 87"/>
                  <a:gd name="T63" fmla="*/ 54 h 84"/>
                  <a:gd name="T64" fmla="*/ 61 w 87"/>
                  <a:gd name="T65" fmla="*/ 74 h 84"/>
                  <a:gd name="T66" fmla="*/ 45 w 87"/>
                  <a:gd name="T67" fmla="*/ 84 h 84"/>
                  <a:gd name="T68" fmla="*/ 42 w 87"/>
                  <a:gd name="T69" fmla="*/ 74 h 84"/>
                  <a:gd name="T70" fmla="*/ 44 w 87"/>
                  <a:gd name="T71" fmla="*/ 79 h 84"/>
                  <a:gd name="T72" fmla="*/ 59 w 87"/>
                  <a:gd name="T73" fmla="*/ 7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7" h="84">
                    <a:moveTo>
                      <a:pt x="41" y="2"/>
                    </a:moveTo>
                    <a:cubicBezTo>
                      <a:pt x="43" y="0"/>
                      <a:pt x="44" y="3"/>
                      <a:pt x="44" y="5"/>
                    </a:cubicBezTo>
                    <a:cubicBezTo>
                      <a:pt x="43" y="8"/>
                      <a:pt x="42" y="12"/>
                      <a:pt x="44" y="13"/>
                    </a:cubicBezTo>
                    <a:cubicBezTo>
                      <a:pt x="47" y="15"/>
                      <a:pt x="62" y="18"/>
                      <a:pt x="62" y="11"/>
                    </a:cubicBezTo>
                    <a:cubicBezTo>
                      <a:pt x="61" y="9"/>
                      <a:pt x="59" y="9"/>
                      <a:pt x="57" y="9"/>
                    </a:cubicBezTo>
                    <a:cubicBezTo>
                      <a:pt x="53" y="9"/>
                      <a:pt x="54" y="6"/>
                      <a:pt x="56" y="4"/>
                    </a:cubicBezTo>
                    <a:cubicBezTo>
                      <a:pt x="60" y="2"/>
                      <a:pt x="66" y="1"/>
                      <a:pt x="67" y="6"/>
                    </a:cubicBezTo>
                    <a:cubicBezTo>
                      <a:pt x="68" y="8"/>
                      <a:pt x="64" y="20"/>
                      <a:pt x="63" y="22"/>
                    </a:cubicBezTo>
                    <a:cubicBezTo>
                      <a:pt x="63" y="24"/>
                      <a:pt x="61" y="26"/>
                      <a:pt x="62" y="28"/>
                    </a:cubicBezTo>
                    <a:cubicBezTo>
                      <a:pt x="63" y="30"/>
                      <a:pt x="67" y="29"/>
                      <a:pt x="69" y="29"/>
                    </a:cubicBezTo>
                    <a:cubicBezTo>
                      <a:pt x="74" y="29"/>
                      <a:pt x="82" y="27"/>
                      <a:pt x="85" y="29"/>
                    </a:cubicBezTo>
                    <a:cubicBezTo>
                      <a:pt x="86" y="30"/>
                      <a:pt x="86" y="31"/>
                      <a:pt x="86" y="33"/>
                    </a:cubicBezTo>
                    <a:cubicBezTo>
                      <a:pt x="87" y="37"/>
                      <a:pt x="83" y="37"/>
                      <a:pt x="80" y="38"/>
                    </a:cubicBezTo>
                    <a:cubicBezTo>
                      <a:pt x="78" y="38"/>
                      <a:pt x="75" y="40"/>
                      <a:pt x="73" y="39"/>
                    </a:cubicBezTo>
                    <a:cubicBezTo>
                      <a:pt x="72" y="38"/>
                      <a:pt x="73" y="35"/>
                      <a:pt x="72" y="34"/>
                    </a:cubicBezTo>
                    <a:cubicBezTo>
                      <a:pt x="70" y="32"/>
                      <a:pt x="58" y="37"/>
                      <a:pt x="55" y="38"/>
                    </a:cubicBezTo>
                    <a:cubicBezTo>
                      <a:pt x="52" y="39"/>
                      <a:pt x="48" y="39"/>
                      <a:pt x="46" y="41"/>
                    </a:cubicBezTo>
                    <a:cubicBezTo>
                      <a:pt x="44" y="42"/>
                      <a:pt x="42" y="43"/>
                      <a:pt x="41" y="45"/>
                    </a:cubicBezTo>
                    <a:cubicBezTo>
                      <a:pt x="38" y="50"/>
                      <a:pt x="24" y="51"/>
                      <a:pt x="17" y="53"/>
                    </a:cubicBezTo>
                    <a:cubicBezTo>
                      <a:pt x="15" y="53"/>
                      <a:pt x="16" y="51"/>
                      <a:pt x="17" y="51"/>
                    </a:cubicBezTo>
                    <a:cubicBezTo>
                      <a:pt x="25" y="48"/>
                      <a:pt x="27" y="45"/>
                      <a:pt x="35" y="43"/>
                    </a:cubicBezTo>
                    <a:cubicBezTo>
                      <a:pt x="36" y="43"/>
                      <a:pt x="37" y="43"/>
                      <a:pt x="37" y="42"/>
                    </a:cubicBezTo>
                    <a:cubicBezTo>
                      <a:pt x="38" y="40"/>
                      <a:pt x="34" y="38"/>
                      <a:pt x="33" y="37"/>
                    </a:cubicBezTo>
                    <a:cubicBezTo>
                      <a:pt x="30" y="34"/>
                      <a:pt x="28" y="28"/>
                      <a:pt x="27" y="23"/>
                    </a:cubicBezTo>
                    <a:cubicBezTo>
                      <a:pt x="27" y="21"/>
                      <a:pt x="26" y="16"/>
                      <a:pt x="27" y="15"/>
                    </a:cubicBezTo>
                    <a:cubicBezTo>
                      <a:pt x="27" y="15"/>
                      <a:pt x="27" y="15"/>
                      <a:pt x="28" y="15"/>
                    </a:cubicBezTo>
                    <a:cubicBezTo>
                      <a:pt x="29" y="15"/>
                      <a:pt x="30" y="17"/>
                      <a:pt x="30" y="19"/>
                    </a:cubicBezTo>
                    <a:cubicBezTo>
                      <a:pt x="32" y="23"/>
                      <a:pt x="34" y="29"/>
                      <a:pt x="36" y="33"/>
                    </a:cubicBezTo>
                    <a:cubicBezTo>
                      <a:pt x="37" y="35"/>
                      <a:pt x="38" y="39"/>
                      <a:pt x="40" y="39"/>
                    </a:cubicBezTo>
                    <a:cubicBezTo>
                      <a:pt x="41" y="39"/>
                      <a:pt x="42" y="37"/>
                      <a:pt x="42" y="37"/>
                    </a:cubicBezTo>
                    <a:cubicBezTo>
                      <a:pt x="45" y="33"/>
                      <a:pt x="41" y="29"/>
                      <a:pt x="42" y="25"/>
                    </a:cubicBezTo>
                    <a:cubicBezTo>
                      <a:pt x="42" y="24"/>
                      <a:pt x="43" y="24"/>
                      <a:pt x="44" y="25"/>
                    </a:cubicBezTo>
                    <a:cubicBezTo>
                      <a:pt x="45" y="26"/>
                      <a:pt x="46" y="29"/>
                      <a:pt x="47" y="30"/>
                    </a:cubicBezTo>
                    <a:cubicBezTo>
                      <a:pt x="50" y="31"/>
                      <a:pt x="55" y="23"/>
                      <a:pt x="54" y="21"/>
                    </a:cubicBezTo>
                    <a:cubicBezTo>
                      <a:pt x="52" y="19"/>
                      <a:pt x="42" y="20"/>
                      <a:pt x="39" y="19"/>
                    </a:cubicBezTo>
                    <a:cubicBezTo>
                      <a:pt x="33" y="17"/>
                      <a:pt x="37" y="4"/>
                      <a:pt x="41" y="2"/>
                    </a:cubicBezTo>
                    <a:close/>
                    <a:moveTo>
                      <a:pt x="19" y="31"/>
                    </a:moveTo>
                    <a:cubicBezTo>
                      <a:pt x="17" y="29"/>
                      <a:pt x="17" y="31"/>
                      <a:pt x="17" y="33"/>
                    </a:cubicBezTo>
                    <a:cubicBezTo>
                      <a:pt x="17" y="37"/>
                      <a:pt x="19" y="44"/>
                      <a:pt x="22" y="42"/>
                    </a:cubicBezTo>
                    <a:cubicBezTo>
                      <a:pt x="24" y="42"/>
                      <a:pt x="24" y="40"/>
                      <a:pt x="23" y="38"/>
                    </a:cubicBezTo>
                    <a:cubicBezTo>
                      <a:pt x="23" y="36"/>
                      <a:pt x="21" y="33"/>
                      <a:pt x="19" y="31"/>
                    </a:cubicBezTo>
                    <a:close/>
                    <a:moveTo>
                      <a:pt x="57" y="48"/>
                    </a:moveTo>
                    <a:cubicBezTo>
                      <a:pt x="55" y="49"/>
                      <a:pt x="52" y="49"/>
                      <a:pt x="50" y="49"/>
                    </a:cubicBezTo>
                    <a:cubicBezTo>
                      <a:pt x="42" y="52"/>
                      <a:pt x="36" y="51"/>
                      <a:pt x="30" y="60"/>
                    </a:cubicBezTo>
                    <a:cubicBezTo>
                      <a:pt x="31" y="60"/>
                      <a:pt x="31" y="60"/>
                      <a:pt x="31" y="60"/>
                    </a:cubicBezTo>
                    <a:cubicBezTo>
                      <a:pt x="31" y="62"/>
                      <a:pt x="34" y="62"/>
                      <a:pt x="35" y="61"/>
                    </a:cubicBezTo>
                    <a:cubicBezTo>
                      <a:pt x="37" y="60"/>
                      <a:pt x="45" y="57"/>
                      <a:pt x="47" y="57"/>
                    </a:cubicBezTo>
                    <a:cubicBezTo>
                      <a:pt x="50" y="57"/>
                      <a:pt x="48" y="61"/>
                      <a:pt x="50" y="63"/>
                    </a:cubicBezTo>
                    <a:cubicBezTo>
                      <a:pt x="51" y="64"/>
                      <a:pt x="54" y="64"/>
                      <a:pt x="54" y="66"/>
                    </a:cubicBezTo>
                    <a:cubicBezTo>
                      <a:pt x="54" y="67"/>
                      <a:pt x="50" y="68"/>
                      <a:pt x="49" y="70"/>
                    </a:cubicBezTo>
                    <a:cubicBezTo>
                      <a:pt x="48" y="71"/>
                      <a:pt x="48" y="71"/>
                      <a:pt x="50" y="71"/>
                    </a:cubicBezTo>
                    <a:cubicBezTo>
                      <a:pt x="56" y="70"/>
                      <a:pt x="62" y="65"/>
                      <a:pt x="68" y="64"/>
                    </a:cubicBezTo>
                    <a:cubicBezTo>
                      <a:pt x="69" y="64"/>
                      <a:pt x="70" y="64"/>
                      <a:pt x="70" y="63"/>
                    </a:cubicBezTo>
                    <a:cubicBezTo>
                      <a:pt x="72" y="61"/>
                      <a:pt x="68" y="60"/>
                      <a:pt x="67" y="60"/>
                    </a:cubicBezTo>
                    <a:cubicBezTo>
                      <a:pt x="63" y="60"/>
                      <a:pt x="58" y="61"/>
                      <a:pt x="55" y="60"/>
                    </a:cubicBezTo>
                    <a:cubicBezTo>
                      <a:pt x="55" y="59"/>
                      <a:pt x="54" y="58"/>
                      <a:pt x="55" y="57"/>
                    </a:cubicBezTo>
                    <a:cubicBezTo>
                      <a:pt x="55" y="54"/>
                      <a:pt x="60" y="54"/>
                      <a:pt x="62" y="53"/>
                    </a:cubicBezTo>
                    <a:cubicBezTo>
                      <a:pt x="63" y="52"/>
                      <a:pt x="63" y="52"/>
                      <a:pt x="63" y="51"/>
                    </a:cubicBezTo>
                    <a:cubicBezTo>
                      <a:pt x="63" y="49"/>
                      <a:pt x="60" y="48"/>
                      <a:pt x="57" y="48"/>
                    </a:cubicBezTo>
                    <a:close/>
                    <a:moveTo>
                      <a:pt x="6" y="54"/>
                    </a:moveTo>
                    <a:cubicBezTo>
                      <a:pt x="8" y="56"/>
                      <a:pt x="9" y="63"/>
                      <a:pt x="7" y="65"/>
                    </a:cubicBezTo>
                    <a:cubicBezTo>
                      <a:pt x="6" y="67"/>
                      <a:pt x="4" y="67"/>
                      <a:pt x="3" y="65"/>
                    </a:cubicBezTo>
                    <a:cubicBezTo>
                      <a:pt x="0" y="63"/>
                      <a:pt x="0" y="57"/>
                      <a:pt x="2" y="54"/>
                    </a:cubicBezTo>
                    <a:cubicBezTo>
                      <a:pt x="3" y="53"/>
                      <a:pt x="4" y="52"/>
                      <a:pt x="6" y="54"/>
                    </a:cubicBezTo>
                    <a:close/>
                    <a:moveTo>
                      <a:pt x="59" y="73"/>
                    </a:moveTo>
                    <a:cubicBezTo>
                      <a:pt x="60" y="73"/>
                      <a:pt x="60" y="73"/>
                      <a:pt x="61" y="74"/>
                    </a:cubicBezTo>
                    <a:cubicBezTo>
                      <a:pt x="61" y="75"/>
                      <a:pt x="60" y="77"/>
                      <a:pt x="60" y="78"/>
                    </a:cubicBezTo>
                    <a:cubicBezTo>
                      <a:pt x="57" y="83"/>
                      <a:pt x="52" y="83"/>
                      <a:pt x="45" y="84"/>
                    </a:cubicBezTo>
                    <a:cubicBezTo>
                      <a:pt x="42" y="84"/>
                      <a:pt x="36" y="83"/>
                      <a:pt x="35" y="81"/>
                    </a:cubicBezTo>
                    <a:cubicBezTo>
                      <a:pt x="35" y="79"/>
                      <a:pt x="40" y="76"/>
                      <a:pt x="42" y="74"/>
                    </a:cubicBezTo>
                    <a:cubicBezTo>
                      <a:pt x="45" y="73"/>
                      <a:pt x="44" y="73"/>
                      <a:pt x="44" y="75"/>
                    </a:cubicBezTo>
                    <a:cubicBezTo>
                      <a:pt x="44" y="77"/>
                      <a:pt x="44" y="78"/>
                      <a:pt x="44" y="79"/>
                    </a:cubicBezTo>
                    <a:cubicBezTo>
                      <a:pt x="45" y="80"/>
                      <a:pt x="49" y="81"/>
                      <a:pt x="51" y="80"/>
                    </a:cubicBezTo>
                    <a:cubicBezTo>
                      <a:pt x="55" y="80"/>
                      <a:pt x="57" y="76"/>
                      <a:pt x="59" y="73"/>
                    </a:cubicBezTo>
                    <a:close/>
                  </a:path>
                </a:pathLst>
              </a:custGeom>
              <a:grpFill/>
              <a:ln>
                <a:noFill/>
              </a:ln>
            </p:spPr>
            <p:txBody>
              <a:bodyPr anchor="ctr"/>
              <a:lstStyle/>
              <a:p>
                <a:pPr algn="ctr"/>
                <a:endParaRPr/>
              </a:p>
            </p:txBody>
          </p:sp>
          <p:sp>
            <p:nvSpPr>
              <p:cNvPr id="195" name="iṥḻiďê"/>
              <p:cNvSpPr/>
              <p:nvPr/>
            </p:nvSpPr>
            <p:spPr bwMode="auto">
              <a:xfrm>
                <a:off x="6363014" y="1510328"/>
                <a:ext cx="130106" cy="118158"/>
              </a:xfrm>
              <a:custGeom>
                <a:avLst/>
                <a:gdLst>
                  <a:gd name="T0" fmla="*/ 51 w 94"/>
                  <a:gd name="T1" fmla="*/ 1 h 84"/>
                  <a:gd name="T2" fmla="*/ 57 w 94"/>
                  <a:gd name="T3" fmla="*/ 8 h 84"/>
                  <a:gd name="T4" fmla="*/ 69 w 94"/>
                  <a:gd name="T5" fmla="*/ 11 h 84"/>
                  <a:gd name="T6" fmla="*/ 65 w 94"/>
                  <a:gd name="T7" fmla="*/ 15 h 84"/>
                  <a:gd name="T8" fmla="*/ 52 w 94"/>
                  <a:gd name="T9" fmla="*/ 14 h 84"/>
                  <a:gd name="T10" fmla="*/ 46 w 94"/>
                  <a:gd name="T11" fmla="*/ 20 h 84"/>
                  <a:gd name="T12" fmla="*/ 31 w 94"/>
                  <a:gd name="T13" fmla="*/ 34 h 84"/>
                  <a:gd name="T14" fmla="*/ 21 w 94"/>
                  <a:gd name="T15" fmla="*/ 37 h 84"/>
                  <a:gd name="T16" fmla="*/ 25 w 94"/>
                  <a:gd name="T17" fmla="*/ 30 h 84"/>
                  <a:gd name="T18" fmla="*/ 42 w 94"/>
                  <a:gd name="T19" fmla="*/ 15 h 84"/>
                  <a:gd name="T20" fmla="*/ 32 w 94"/>
                  <a:gd name="T21" fmla="*/ 4 h 84"/>
                  <a:gd name="T22" fmla="*/ 44 w 94"/>
                  <a:gd name="T23" fmla="*/ 3 h 84"/>
                  <a:gd name="T24" fmla="*/ 51 w 94"/>
                  <a:gd name="T25" fmla="*/ 1 h 84"/>
                  <a:gd name="T26" fmla="*/ 12 w 94"/>
                  <a:gd name="T27" fmla="*/ 35 h 84"/>
                  <a:gd name="T28" fmla="*/ 9 w 94"/>
                  <a:gd name="T29" fmla="*/ 50 h 84"/>
                  <a:gd name="T30" fmla="*/ 6 w 94"/>
                  <a:gd name="T31" fmla="*/ 54 h 84"/>
                  <a:gd name="T32" fmla="*/ 1 w 94"/>
                  <a:gd name="T33" fmla="*/ 47 h 84"/>
                  <a:gd name="T34" fmla="*/ 9 w 94"/>
                  <a:gd name="T35" fmla="*/ 30 h 84"/>
                  <a:gd name="T36" fmla="*/ 12 w 94"/>
                  <a:gd name="T37" fmla="*/ 35 h 84"/>
                  <a:gd name="T38" fmla="*/ 52 w 94"/>
                  <a:gd name="T39" fmla="*/ 30 h 84"/>
                  <a:gd name="T40" fmla="*/ 46 w 94"/>
                  <a:gd name="T41" fmla="*/ 43 h 84"/>
                  <a:gd name="T42" fmla="*/ 33 w 94"/>
                  <a:gd name="T43" fmla="*/ 51 h 84"/>
                  <a:gd name="T44" fmla="*/ 34 w 94"/>
                  <a:gd name="T45" fmla="*/ 53 h 84"/>
                  <a:gd name="T46" fmla="*/ 38 w 94"/>
                  <a:gd name="T47" fmla="*/ 55 h 84"/>
                  <a:gd name="T48" fmla="*/ 28 w 94"/>
                  <a:gd name="T49" fmla="*/ 60 h 84"/>
                  <a:gd name="T50" fmla="*/ 27 w 94"/>
                  <a:gd name="T51" fmla="*/ 62 h 84"/>
                  <a:gd name="T52" fmla="*/ 36 w 94"/>
                  <a:gd name="T53" fmla="*/ 66 h 84"/>
                  <a:gd name="T54" fmla="*/ 35 w 94"/>
                  <a:gd name="T55" fmla="*/ 76 h 84"/>
                  <a:gd name="T56" fmla="*/ 39 w 94"/>
                  <a:gd name="T57" fmla="*/ 76 h 84"/>
                  <a:gd name="T58" fmla="*/ 46 w 94"/>
                  <a:gd name="T59" fmla="*/ 67 h 84"/>
                  <a:gd name="T60" fmla="*/ 48 w 94"/>
                  <a:gd name="T61" fmla="*/ 62 h 84"/>
                  <a:gd name="T62" fmla="*/ 54 w 94"/>
                  <a:gd name="T63" fmla="*/ 61 h 84"/>
                  <a:gd name="T64" fmla="*/ 55 w 94"/>
                  <a:gd name="T65" fmla="*/ 59 h 84"/>
                  <a:gd name="T66" fmla="*/ 50 w 94"/>
                  <a:gd name="T67" fmla="*/ 55 h 84"/>
                  <a:gd name="T68" fmla="*/ 57 w 94"/>
                  <a:gd name="T69" fmla="*/ 50 h 84"/>
                  <a:gd name="T70" fmla="*/ 54 w 94"/>
                  <a:gd name="T71" fmla="*/ 41 h 84"/>
                  <a:gd name="T72" fmla="*/ 55 w 94"/>
                  <a:gd name="T73" fmla="*/ 39 h 84"/>
                  <a:gd name="T74" fmla="*/ 85 w 94"/>
                  <a:gd name="T75" fmla="*/ 41 h 84"/>
                  <a:gd name="T76" fmla="*/ 65 w 94"/>
                  <a:gd name="T77" fmla="*/ 73 h 84"/>
                  <a:gd name="T78" fmla="*/ 60 w 94"/>
                  <a:gd name="T79" fmla="*/ 76 h 84"/>
                  <a:gd name="T80" fmla="*/ 72 w 94"/>
                  <a:gd name="T81" fmla="*/ 83 h 84"/>
                  <a:gd name="T82" fmla="*/ 87 w 94"/>
                  <a:gd name="T83" fmla="*/ 57 h 84"/>
                  <a:gd name="T84" fmla="*/ 93 w 94"/>
                  <a:gd name="T85" fmla="*/ 49 h 84"/>
                  <a:gd name="T86" fmla="*/ 93 w 94"/>
                  <a:gd name="T87" fmla="*/ 33 h 84"/>
                  <a:gd name="T88" fmla="*/ 81 w 94"/>
                  <a:gd name="T89" fmla="*/ 32 h 84"/>
                  <a:gd name="T90" fmla="*/ 52 w 94"/>
                  <a:gd name="T91" fmla="*/ 30 h 84"/>
                  <a:gd name="T92" fmla="*/ 37 w 94"/>
                  <a:gd name="T93" fmla="*/ 43 h 84"/>
                  <a:gd name="T94" fmla="*/ 36 w 94"/>
                  <a:gd name="T95" fmla="*/ 45 h 84"/>
                  <a:gd name="T96" fmla="*/ 30 w 94"/>
                  <a:gd name="T97" fmla="*/ 45 h 84"/>
                  <a:gd name="T98" fmla="*/ 30 w 94"/>
                  <a:gd name="T99" fmla="*/ 43 h 84"/>
                  <a:gd name="T100" fmla="*/ 37 w 94"/>
                  <a:gd name="T101" fmla="*/ 4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4" h="84">
                    <a:moveTo>
                      <a:pt x="51" y="1"/>
                    </a:moveTo>
                    <a:cubicBezTo>
                      <a:pt x="54" y="1"/>
                      <a:pt x="54" y="6"/>
                      <a:pt x="57" y="8"/>
                    </a:cubicBezTo>
                    <a:cubicBezTo>
                      <a:pt x="60" y="10"/>
                      <a:pt x="65" y="9"/>
                      <a:pt x="69" y="11"/>
                    </a:cubicBezTo>
                    <a:cubicBezTo>
                      <a:pt x="75" y="13"/>
                      <a:pt x="69" y="16"/>
                      <a:pt x="65" y="15"/>
                    </a:cubicBezTo>
                    <a:cubicBezTo>
                      <a:pt x="62" y="15"/>
                      <a:pt x="55" y="13"/>
                      <a:pt x="52" y="14"/>
                    </a:cubicBezTo>
                    <a:cubicBezTo>
                      <a:pt x="49" y="15"/>
                      <a:pt x="47" y="18"/>
                      <a:pt x="46" y="20"/>
                    </a:cubicBezTo>
                    <a:cubicBezTo>
                      <a:pt x="42" y="24"/>
                      <a:pt x="36" y="32"/>
                      <a:pt x="31" y="34"/>
                    </a:cubicBezTo>
                    <a:cubicBezTo>
                      <a:pt x="30" y="35"/>
                      <a:pt x="23" y="39"/>
                      <a:pt x="21" y="37"/>
                    </a:cubicBezTo>
                    <a:cubicBezTo>
                      <a:pt x="20" y="34"/>
                      <a:pt x="24" y="31"/>
                      <a:pt x="25" y="30"/>
                    </a:cubicBezTo>
                    <a:cubicBezTo>
                      <a:pt x="29" y="26"/>
                      <a:pt x="41" y="21"/>
                      <a:pt x="42" y="15"/>
                    </a:cubicBezTo>
                    <a:cubicBezTo>
                      <a:pt x="43" y="10"/>
                      <a:pt x="32" y="9"/>
                      <a:pt x="32" y="4"/>
                    </a:cubicBezTo>
                    <a:cubicBezTo>
                      <a:pt x="34" y="0"/>
                      <a:pt x="40" y="4"/>
                      <a:pt x="44" y="3"/>
                    </a:cubicBezTo>
                    <a:cubicBezTo>
                      <a:pt x="47" y="3"/>
                      <a:pt x="49" y="2"/>
                      <a:pt x="51" y="1"/>
                    </a:cubicBezTo>
                    <a:close/>
                    <a:moveTo>
                      <a:pt x="12" y="35"/>
                    </a:moveTo>
                    <a:cubicBezTo>
                      <a:pt x="11" y="40"/>
                      <a:pt x="10" y="45"/>
                      <a:pt x="9" y="50"/>
                    </a:cubicBezTo>
                    <a:cubicBezTo>
                      <a:pt x="8" y="51"/>
                      <a:pt x="8" y="55"/>
                      <a:pt x="6" y="54"/>
                    </a:cubicBezTo>
                    <a:cubicBezTo>
                      <a:pt x="3" y="54"/>
                      <a:pt x="0" y="50"/>
                      <a:pt x="1" y="47"/>
                    </a:cubicBezTo>
                    <a:cubicBezTo>
                      <a:pt x="3" y="42"/>
                      <a:pt x="6" y="36"/>
                      <a:pt x="9" y="30"/>
                    </a:cubicBezTo>
                    <a:cubicBezTo>
                      <a:pt x="12" y="26"/>
                      <a:pt x="13" y="27"/>
                      <a:pt x="12" y="35"/>
                    </a:cubicBezTo>
                    <a:close/>
                    <a:moveTo>
                      <a:pt x="52" y="30"/>
                    </a:moveTo>
                    <a:cubicBezTo>
                      <a:pt x="46" y="32"/>
                      <a:pt x="49" y="37"/>
                      <a:pt x="46" y="43"/>
                    </a:cubicBezTo>
                    <a:cubicBezTo>
                      <a:pt x="44" y="47"/>
                      <a:pt x="39" y="49"/>
                      <a:pt x="33" y="51"/>
                    </a:cubicBezTo>
                    <a:cubicBezTo>
                      <a:pt x="32" y="52"/>
                      <a:pt x="32" y="53"/>
                      <a:pt x="34" y="53"/>
                    </a:cubicBezTo>
                    <a:cubicBezTo>
                      <a:pt x="35" y="54"/>
                      <a:pt x="37" y="54"/>
                      <a:pt x="38" y="55"/>
                    </a:cubicBezTo>
                    <a:cubicBezTo>
                      <a:pt x="38" y="60"/>
                      <a:pt x="30" y="56"/>
                      <a:pt x="28" y="60"/>
                    </a:cubicBezTo>
                    <a:cubicBezTo>
                      <a:pt x="28" y="61"/>
                      <a:pt x="27" y="61"/>
                      <a:pt x="27" y="62"/>
                    </a:cubicBezTo>
                    <a:cubicBezTo>
                      <a:pt x="29" y="65"/>
                      <a:pt x="34" y="63"/>
                      <a:pt x="36" y="66"/>
                    </a:cubicBezTo>
                    <a:cubicBezTo>
                      <a:pt x="37" y="68"/>
                      <a:pt x="35" y="73"/>
                      <a:pt x="35" y="76"/>
                    </a:cubicBezTo>
                    <a:cubicBezTo>
                      <a:pt x="36" y="78"/>
                      <a:pt x="37" y="77"/>
                      <a:pt x="39" y="76"/>
                    </a:cubicBezTo>
                    <a:cubicBezTo>
                      <a:pt x="41" y="74"/>
                      <a:pt x="45" y="69"/>
                      <a:pt x="46" y="67"/>
                    </a:cubicBezTo>
                    <a:cubicBezTo>
                      <a:pt x="46" y="65"/>
                      <a:pt x="46" y="63"/>
                      <a:pt x="48" y="62"/>
                    </a:cubicBezTo>
                    <a:cubicBezTo>
                      <a:pt x="49" y="61"/>
                      <a:pt x="52" y="62"/>
                      <a:pt x="54" y="61"/>
                    </a:cubicBezTo>
                    <a:cubicBezTo>
                      <a:pt x="56" y="61"/>
                      <a:pt x="56" y="60"/>
                      <a:pt x="55" y="59"/>
                    </a:cubicBezTo>
                    <a:cubicBezTo>
                      <a:pt x="53" y="58"/>
                      <a:pt x="50" y="56"/>
                      <a:pt x="50" y="55"/>
                    </a:cubicBezTo>
                    <a:cubicBezTo>
                      <a:pt x="51" y="53"/>
                      <a:pt x="56" y="53"/>
                      <a:pt x="57" y="50"/>
                    </a:cubicBezTo>
                    <a:cubicBezTo>
                      <a:pt x="57" y="47"/>
                      <a:pt x="52" y="46"/>
                      <a:pt x="54" y="41"/>
                    </a:cubicBezTo>
                    <a:cubicBezTo>
                      <a:pt x="54" y="40"/>
                      <a:pt x="54" y="39"/>
                      <a:pt x="55" y="39"/>
                    </a:cubicBezTo>
                    <a:cubicBezTo>
                      <a:pt x="60" y="36"/>
                      <a:pt x="83" y="36"/>
                      <a:pt x="85" y="41"/>
                    </a:cubicBezTo>
                    <a:cubicBezTo>
                      <a:pt x="89" y="53"/>
                      <a:pt x="77" y="72"/>
                      <a:pt x="65" y="73"/>
                    </a:cubicBezTo>
                    <a:cubicBezTo>
                      <a:pt x="63" y="73"/>
                      <a:pt x="58" y="73"/>
                      <a:pt x="60" y="76"/>
                    </a:cubicBezTo>
                    <a:cubicBezTo>
                      <a:pt x="61" y="80"/>
                      <a:pt x="69" y="84"/>
                      <a:pt x="72" y="83"/>
                    </a:cubicBezTo>
                    <a:cubicBezTo>
                      <a:pt x="78" y="80"/>
                      <a:pt x="84" y="64"/>
                      <a:pt x="87" y="57"/>
                    </a:cubicBezTo>
                    <a:cubicBezTo>
                      <a:pt x="89" y="54"/>
                      <a:pt x="92" y="52"/>
                      <a:pt x="93" y="49"/>
                    </a:cubicBezTo>
                    <a:cubicBezTo>
                      <a:pt x="94" y="45"/>
                      <a:pt x="94" y="35"/>
                      <a:pt x="93" y="33"/>
                    </a:cubicBezTo>
                    <a:cubicBezTo>
                      <a:pt x="91" y="30"/>
                      <a:pt x="88" y="32"/>
                      <a:pt x="81" y="32"/>
                    </a:cubicBezTo>
                    <a:cubicBezTo>
                      <a:pt x="74" y="31"/>
                      <a:pt x="61" y="30"/>
                      <a:pt x="52" y="30"/>
                    </a:cubicBezTo>
                    <a:close/>
                    <a:moveTo>
                      <a:pt x="37" y="43"/>
                    </a:moveTo>
                    <a:cubicBezTo>
                      <a:pt x="37" y="44"/>
                      <a:pt x="37" y="45"/>
                      <a:pt x="36" y="45"/>
                    </a:cubicBezTo>
                    <a:cubicBezTo>
                      <a:pt x="35" y="46"/>
                      <a:pt x="31" y="46"/>
                      <a:pt x="30" y="45"/>
                    </a:cubicBezTo>
                    <a:cubicBezTo>
                      <a:pt x="29" y="44"/>
                      <a:pt x="29" y="44"/>
                      <a:pt x="30" y="43"/>
                    </a:cubicBezTo>
                    <a:cubicBezTo>
                      <a:pt x="31" y="42"/>
                      <a:pt x="36" y="42"/>
                      <a:pt x="37" y="43"/>
                    </a:cubicBezTo>
                    <a:close/>
                  </a:path>
                </a:pathLst>
              </a:custGeom>
              <a:grpFill/>
              <a:ln>
                <a:noFill/>
              </a:ln>
            </p:spPr>
            <p:txBody>
              <a:bodyPr anchor="ctr"/>
              <a:lstStyle/>
              <a:p>
                <a:pPr algn="ctr"/>
                <a:endParaRPr/>
              </a:p>
            </p:txBody>
          </p:sp>
          <p:sp>
            <p:nvSpPr>
              <p:cNvPr id="196" name="išļidè"/>
              <p:cNvSpPr/>
              <p:nvPr/>
            </p:nvSpPr>
            <p:spPr bwMode="auto">
              <a:xfrm>
                <a:off x="6592692" y="1530243"/>
                <a:ext cx="106209" cy="100899"/>
              </a:xfrm>
              <a:custGeom>
                <a:avLst/>
                <a:gdLst>
                  <a:gd name="T0" fmla="*/ 35 w 76"/>
                  <a:gd name="T1" fmla="*/ 0 h 72"/>
                  <a:gd name="T2" fmla="*/ 38 w 76"/>
                  <a:gd name="T3" fmla="*/ 20 h 72"/>
                  <a:gd name="T4" fmla="*/ 38 w 76"/>
                  <a:gd name="T5" fmla="*/ 26 h 72"/>
                  <a:gd name="T6" fmla="*/ 64 w 76"/>
                  <a:gd name="T7" fmla="*/ 31 h 72"/>
                  <a:gd name="T8" fmla="*/ 61 w 76"/>
                  <a:gd name="T9" fmla="*/ 37 h 72"/>
                  <a:gd name="T10" fmla="*/ 36 w 76"/>
                  <a:gd name="T11" fmla="*/ 35 h 72"/>
                  <a:gd name="T12" fmla="*/ 31 w 76"/>
                  <a:gd name="T13" fmla="*/ 44 h 72"/>
                  <a:gd name="T14" fmla="*/ 19 w 76"/>
                  <a:gd name="T15" fmla="*/ 55 h 72"/>
                  <a:gd name="T16" fmla="*/ 10 w 76"/>
                  <a:gd name="T17" fmla="*/ 56 h 72"/>
                  <a:gd name="T18" fmla="*/ 21 w 76"/>
                  <a:gd name="T19" fmla="*/ 45 h 72"/>
                  <a:gd name="T20" fmla="*/ 24 w 76"/>
                  <a:gd name="T21" fmla="*/ 38 h 72"/>
                  <a:gd name="T22" fmla="*/ 0 w 76"/>
                  <a:gd name="T23" fmla="*/ 34 h 72"/>
                  <a:gd name="T24" fmla="*/ 0 w 76"/>
                  <a:gd name="T25" fmla="*/ 34 h 72"/>
                  <a:gd name="T26" fmla="*/ 7 w 76"/>
                  <a:gd name="T27" fmla="*/ 31 h 72"/>
                  <a:gd name="T28" fmla="*/ 25 w 76"/>
                  <a:gd name="T29" fmla="*/ 30 h 72"/>
                  <a:gd name="T30" fmla="*/ 32 w 76"/>
                  <a:gd name="T31" fmla="*/ 14 h 72"/>
                  <a:gd name="T32" fmla="*/ 35 w 76"/>
                  <a:gd name="T33" fmla="*/ 0 h 72"/>
                  <a:gd name="T34" fmla="*/ 52 w 76"/>
                  <a:gd name="T35" fmla="*/ 49 h 72"/>
                  <a:gd name="T36" fmla="*/ 48 w 76"/>
                  <a:gd name="T37" fmla="*/ 50 h 72"/>
                  <a:gd name="T38" fmla="*/ 51 w 76"/>
                  <a:gd name="T39" fmla="*/ 54 h 72"/>
                  <a:gd name="T40" fmla="*/ 55 w 76"/>
                  <a:gd name="T41" fmla="*/ 57 h 72"/>
                  <a:gd name="T42" fmla="*/ 67 w 76"/>
                  <a:gd name="T43" fmla="*/ 69 h 72"/>
                  <a:gd name="T44" fmla="*/ 74 w 76"/>
                  <a:gd name="T45" fmla="*/ 70 h 72"/>
                  <a:gd name="T46" fmla="*/ 72 w 76"/>
                  <a:gd name="T47" fmla="*/ 61 h 72"/>
                  <a:gd name="T48" fmla="*/ 52 w 76"/>
                  <a:gd name="T49" fmla="*/ 49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6" h="72">
                    <a:moveTo>
                      <a:pt x="35" y="0"/>
                    </a:moveTo>
                    <a:cubicBezTo>
                      <a:pt x="42" y="0"/>
                      <a:pt x="40" y="15"/>
                      <a:pt x="38" y="20"/>
                    </a:cubicBezTo>
                    <a:cubicBezTo>
                      <a:pt x="38" y="22"/>
                      <a:pt x="37" y="25"/>
                      <a:pt x="38" y="26"/>
                    </a:cubicBezTo>
                    <a:cubicBezTo>
                      <a:pt x="40" y="28"/>
                      <a:pt x="61" y="30"/>
                      <a:pt x="64" y="31"/>
                    </a:cubicBezTo>
                    <a:cubicBezTo>
                      <a:pt x="68" y="32"/>
                      <a:pt x="68" y="38"/>
                      <a:pt x="61" y="37"/>
                    </a:cubicBezTo>
                    <a:cubicBezTo>
                      <a:pt x="57" y="36"/>
                      <a:pt x="40" y="34"/>
                      <a:pt x="36" y="35"/>
                    </a:cubicBezTo>
                    <a:cubicBezTo>
                      <a:pt x="33" y="36"/>
                      <a:pt x="32" y="41"/>
                      <a:pt x="31" y="44"/>
                    </a:cubicBezTo>
                    <a:cubicBezTo>
                      <a:pt x="28" y="49"/>
                      <a:pt x="24" y="53"/>
                      <a:pt x="19" y="55"/>
                    </a:cubicBezTo>
                    <a:cubicBezTo>
                      <a:pt x="18" y="56"/>
                      <a:pt x="10" y="59"/>
                      <a:pt x="10" y="56"/>
                    </a:cubicBezTo>
                    <a:cubicBezTo>
                      <a:pt x="10" y="54"/>
                      <a:pt x="18" y="49"/>
                      <a:pt x="21" y="45"/>
                    </a:cubicBezTo>
                    <a:cubicBezTo>
                      <a:pt x="24" y="42"/>
                      <a:pt x="26" y="39"/>
                      <a:pt x="24" y="38"/>
                    </a:cubicBezTo>
                    <a:cubicBezTo>
                      <a:pt x="21" y="33"/>
                      <a:pt x="5" y="39"/>
                      <a:pt x="0" y="34"/>
                    </a:cubicBezTo>
                    <a:cubicBezTo>
                      <a:pt x="0" y="34"/>
                      <a:pt x="0" y="34"/>
                      <a:pt x="0" y="34"/>
                    </a:cubicBezTo>
                    <a:cubicBezTo>
                      <a:pt x="1" y="32"/>
                      <a:pt x="5" y="31"/>
                      <a:pt x="7" y="31"/>
                    </a:cubicBezTo>
                    <a:cubicBezTo>
                      <a:pt x="13" y="32"/>
                      <a:pt x="21" y="33"/>
                      <a:pt x="25" y="30"/>
                    </a:cubicBezTo>
                    <a:cubicBezTo>
                      <a:pt x="29" y="27"/>
                      <a:pt x="32" y="20"/>
                      <a:pt x="32" y="14"/>
                    </a:cubicBezTo>
                    <a:cubicBezTo>
                      <a:pt x="33" y="8"/>
                      <a:pt x="29" y="2"/>
                      <a:pt x="35" y="0"/>
                    </a:cubicBezTo>
                    <a:close/>
                    <a:moveTo>
                      <a:pt x="52" y="49"/>
                    </a:moveTo>
                    <a:cubicBezTo>
                      <a:pt x="50" y="49"/>
                      <a:pt x="48" y="48"/>
                      <a:pt x="48" y="50"/>
                    </a:cubicBezTo>
                    <a:cubicBezTo>
                      <a:pt x="48" y="52"/>
                      <a:pt x="49" y="53"/>
                      <a:pt x="51" y="54"/>
                    </a:cubicBezTo>
                    <a:cubicBezTo>
                      <a:pt x="52" y="55"/>
                      <a:pt x="54" y="56"/>
                      <a:pt x="55" y="57"/>
                    </a:cubicBezTo>
                    <a:cubicBezTo>
                      <a:pt x="58" y="61"/>
                      <a:pt x="63" y="66"/>
                      <a:pt x="67" y="69"/>
                    </a:cubicBezTo>
                    <a:cubicBezTo>
                      <a:pt x="68" y="70"/>
                      <a:pt x="72" y="72"/>
                      <a:pt x="74" y="70"/>
                    </a:cubicBezTo>
                    <a:cubicBezTo>
                      <a:pt x="76" y="67"/>
                      <a:pt x="74" y="63"/>
                      <a:pt x="72" y="61"/>
                    </a:cubicBezTo>
                    <a:cubicBezTo>
                      <a:pt x="69" y="58"/>
                      <a:pt x="59" y="51"/>
                      <a:pt x="52" y="49"/>
                    </a:cubicBezTo>
                    <a:close/>
                  </a:path>
                </a:pathLst>
              </a:custGeom>
              <a:grpFill/>
              <a:ln>
                <a:noFill/>
              </a:ln>
            </p:spPr>
            <p:txBody>
              <a:bodyPr anchor="ctr"/>
              <a:lstStyle/>
              <a:p>
                <a:pPr algn="ctr"/>
                <a:endParaRPr/>
              </a:p>
            </p:txBody>
          </p:sp>
          <p:sp>
            <p:nvSpPr>
              <p:cNvPr id="197" name="îṥ1íḋè"/>
              <p:cNvSpPr/>
              <p:nvPr/>
            </p:nvSpPr>
            <p:spPr bwMode="auto">
              <a:xfrm>
                <a:off x="5830640" y="920868"/>
                <a:ext cx="98244" cy="83641"/>
              </a:xfrm>
              <a:custGeom>
                <a:avLst/>
                <a:gdLst>
                  <a:gd name="T0" fmla="*/ 43 w 70"/>
                  <a:gd name="T1" fmla="*/ 9 h 60"/>
                  <a:gd name="T2" fmla="*/ 45 w 70"/>
                  <a:gd name="T3" fmla="*/ 0 h 60"/>
                  <a:gd name="T4" fmla="*/ 62 w 70"/>
                  <a:gd name="T5" fmla="*/ 9 h 60"/>
                  <a:gd name="T6" fmla="*/ 69 w 70"/>
                  <a:gd name="T7" fmla="*/ 26 h 60"/>
                  <a:gd name="T8" fmla="*/ 66 w 70"/>
                  <a:gd name="T9" fmla="*/ 44 h 60"/>
                  <a:gd name="T10" fmla="*/ 54 w 70"/>
                  <a:gd name="T11" fmla="*/ 55 h 60"/>
                  <a:gd name="T12" fmla="*/ 36 w 70"/>
                  <a:gd name="T13" fmla="*/ 60 h 60"/>
                  <a:gd name="T14" fmla="*/ 18 w 70"/>
                  <a:gd name="T15" fmla="*/ 57 h 60"/>
                  <a:gd name="T16" fmla="*/ 5 w 70"/>
                  <a:gd name="T17" fmla="*/ 46 h 60"/>
                  <a:gd name="T18" fmla="*/ 0 w 70"/>
                  <a:gd name="T19" fmla="*/ 30 h 60"/>
                  <a:gd name="T20" fmla="*/ 4 w 70"/>
                  <a:gd name="T21" fmla="*/ 13 h 60"/>
                  <a:gd name="T22" fmla="*/ 18 w 70"/>
                  <a:gd name="T23" fmla="*/ 3 h 60"/>
                  <a:gd name="T24" fmla="*/ 20 w 70"/>
                  <a:gd name="T25" fmla="*/ 11 h 60"/>
                  <a:gd name="T26" fmla="*/ 10 w 70"/>
                  <a:gd name="T27" fmla="*/ 19 h 60"/>
                  <a:gd name="T28" fmla="*/ 8 w 70"/>
                  <a:gd name="T29" fmla="*/ 30 h 60"/>
                  <a:gd name="T30" fmla="*/ 12 w 70"/>
                  <a:gd name="T31" fmla="*/ 43 h 60"/>
                  <a:gd name="T32" fmla="*/ 23 w 70"/>
                  <a:gd name="T33" fmla="*/ 49 h 60"/>
                  <a:gd name="T34" fmla="*/ 36 w 70"/>
                  <a:gd name="T35" fmla="*/ 51 h 60"/>
                  <a:gd name="T36" fmla="*/ 50 w 70"/>
                  <a:gd name="T37" fmla="*/ 47 h 60"/>
                  <a:gd name="T38" fmla="*/ 59 w 70"/>
                  <a:gd name="T39" fmla="*/ 39 h 60"/>
                  <a:gd name="T40" fmla="*/ 62 w 70"/>
                  <a:gd name="T41" fmla="*/ 27 h 60"/>
                  <a:gd name="T42" fmla="*/ 56 w 70"/>
                  <a:gd name="T43" fmla="*/ 15 h 60"/>
                  <a:gd name="T44" fmla="*/ 43 w 70"/>
                  <a:gd name="T45" fmla="*/ 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60">
                    <a:moveTo>
                      <a:pt x="43" y="9"/>
                    </a:moveTo>
                    <a:cubicBezTo>
                      <a:pt x="45" y="0"/>
                      <a:pt x="45" y="0"/>
                      <a:pt x="45" y="0"/>
                    </a:cubicBezTo>
                    <a:cubicBezTo>
                      <a:pt x="52" y="1"/>
                      <a:pt x="58" y="4"/>
                      <a:pt x="62" y="9"/>
                    </a:cubicBezTo>
                    <a:cubicBezTo>
                      <a:pt x="66" y="13"/>
                      <a:pt x="69" y="19"/>
                      <a:pt x="69" y="26"/>
                    </a:cubicBezTo>
                    <a:cubicBezTo>
                      <a:pt x="70" y="33"/>
                      <a:pt x="69" y="39"/>
                      <a:pt x="66" y="44"/>
                    </a:cubicBezTo>
                    <a:cubicBezTo>
                      <a:pt x="63" y="48"/>
                      <a:pt x="59" y="52"/>
                      <a:pt x="54" y="55"/>
                    </a:cubicBezTo>
                    <a:cubicBezTo>
                      <a:pt x="49" y="58"/>
                      <a:pt x="43" y="59"/>
                      <a:pt x="36" y="60"/>
                    </a:cubicBezTo>
                    <a:cubicBezTo>
                      <a:pt x="29" y="60"/>
                      <a:pt x="23" y="59"/>
                      <a:pt x="18" y="57"/>
                    </a:cubicBezTo>
                    <a:cubicBezTo>
                      <a:pt x="12" y="55"/>
                      <a:pt x="8" y="51"/>
                      <a:pt x="5" y="46"/>
                    </a:cubicBezTo>
                    <a:cubicBezTo>
                      <a:pt x="2" y="42"/>
                      <a:pt x="1" y="36"/>
                      <a:pt x="0" y="30"/>
                    </a:cubicBezTo>
                    <a:cubicBezTo>
                      <a:pt x="0" y="24"/>
                      <a:pt x="1" y="18"/>
                      <a:pt x="4" y="13"/>
                    </a:cubicBezTo>
                    <a:cubicBezTo>
                      <a:pt x="7" y="8"/>
                      <a:pt x="12" y="5"/>
                      <a:pt x="18" y="3"/>
                    </a:cubicBezTo>
                    <a:cubicBezTo>
                      <a:pt x="20" y="11"/>
                      <a:pt x="20" y="11"/>
                      <a:pt x="20" y="11"/>
                    </a:cubicBezTo>
                    <a:cubicBezTo>
                      <a:pt x="16" y="13"/>
                      <a:pt x="12" y="16"/>
                      <a:pt x="10" y="19"/>
                    </a:cubicBezTo>
                    <a:cubicBezTo>
                      <a:pt x="8" y="22"/>
                      <a:pt x="7" y="26"/>
                      <a:pt x="8" y="30"/>
                    </a:cubicBezTo>
                    <a:cubicBezTo>
                      <a:pt x="8" y="35"/>
                      <a:pt x="10" y="39"/>
                      <a:pt x="12" y="43"/>
                    </a:cubicBezTo>
                    <a:cubicBezTo>
                      <a:pt x="15" y="46"/>
                      <a:pt x="18" y="48"/>
                      <a:pt x="23" y="49"/>
                    </a:cubicBezTo>
                    <a:cubicBezTo>
                      <a:pt x="27" y="50"/>
                      <a:pt x="31" y="51"/>
                      <a:pt x="36" y="51"/>
                    </a:cubicBezTo>
                    <a:cubicBezTo>
                      <a:pt x="41" y="50"/>
                      <a:pt x="46" y="49"/>
                      <a:pt x="50" y="47"/>
                    </a:cubicBezTo>
                    <a:cubicBezTo>
                      <a:pt x="54" y="45"/>
                      <a:pt x="57" y="42"/>
                      <a:pt x="59" y="39"/>
                    </a:cubicBezTo>
                    <a:cubicBezTo>
                      <a:pt x="61" y="35"/>
                      <a:pt x="62" y="31"/>
                      <a:pt x="62" y="27"/>
                    </a:cubicBezTo>
                    <a:cubicBezTo>
                      <a:pt x="61" y="22"/>
                      <a:pt x="60" y="18"/>
                      <a:pt x="56" y="15"/>
                    </a:cubicBezTo>
                    <a:cubicBezTo>
                      <a:pt x="53" y="12"/>
                      <a:pt x="49" y="10"/>
                      <a:pt x="43" y="9"/>
                    </a:cubicBezTo>
                    <a:close/>
                  </a:path>
                </a:pathLst>
              </a:custGeom>
              <a:grpFill/>
              <a:ln>
                <a:noFill/>
              </a:ln>
            </p:spPr>
            <p:txBody>
              <a:bodyPr anchor="ctr"/>
              <a:lstStyle/>
              <a:p>
                <a:pPr algn="ctr"/>
                <a:endParaRPr/>
              </a:p>
            </p:txBody>
          </p:sp>
          <p:sp>
            <p:nvSpPr>
              <p:cNvPr id="198" name="îṥļíďè"/>
              <p:cNvSpPr/>
              <p:nvPr/>
            </p:nvSpPr>
            <p:spPr bwMode="auto">
              <a:xfrm>
                <a:off x="5827985" y="819969"/>
                <a:ext cx="99572" cy="75673"/>
              </a:xfrm>
              <a:custGeom>
                <a:avLst/>
                <a:gdLst>
                  <a:gd name="T0" fmla="*/ 70 w 75"/>
                  <a:gd name="T1" fmla="*/ 57 h 57"/>
                  <a:gd name="T2" fmla="*/ 0 w 75"/>
                  <a:gd name="T3" fmla="*/ 51 h 57"/>
                  <a:gd name="T4" fmla="*/ 5 w 75"/>
                  <a:gd name="T5" fmla="*/ 0 h 57"/>
                  <a:gd name="T6" fmla="*/ 13 w 75"/>
                  <a:gd name="T7" fmla="*/ 0 h 57"/>
                  <a:gd name="T8" fmla="*/ 9 w 75"/>
                  <a:gd name="T9" fmla="*/ 42 h 57"/>
                  <a:gd name="T10" fmla="*/ 31 w 75"/>
                  <a:gd name="T11" fmla="*/ 43 h 57"/>
                  <a:gd name="T12" fmla="*/ 34 w 75"/>
                  <a:gd name="T13" fmla="*/ 6 h 57"/>
                  <a:gd name="T14" fmla="*/ 42 w 75"/>
                  <a:gd name="T15" fmla="*/ 6 h 57"/>
                  <a:gd name="T16" fmla="*/ 39 w 75"/>
                  <a:gd name="T17" fmla="*/ 44 h 57"/>
                  <a:gd name="T18" fmla="*/ 62 w 75"/>
                  <a:gd name="T19" fmla="*/ 47 h 57"/>
                  <a:gd name="T20" fmla="*/ 66 w 75"/>
                  <a:gd name="T21" fmla="*/ 3 h 57"/>
                  <a:gd name="T22" fmla="*/ 75 w 75"/>
                  <a:gd name="T23" fmla="*/ 5 h 57"/>
                  <a:gd name="T24" fmla="*/ 70 w 75"/>
                  <a:gd name="T25"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5" h="57">
                    <a:moveTo>
                      <a:pt x="70" y="57"/>
                    </a:moveTo>
                    <a:lnTo>
                      <a:pt x="0" y="51"/>
                    </a:lnTo>
                    <a:lnTo>
                      <a:pt x="5" y="0"/>
                    </a:lnTo>
                    <a:lnTo>
                      <a:pt x="13" y="0"/>
                    </a:lnTo>
                    <a:lnTo>
                      <a:pt x="9" y="42"/>
                    </a:lnTo>
                    <a:lnTo>
                      <a:pt x="31" y="43"/>
                    </a:lnTo>
                    <a:lnTo>
                      <a:pt x="34" y="6"/>
                    </a:lnTo>
                    <a:lnTo>
                      <a:pt x="42" y="6"/>
                    </a:lnTo>
                    <a:lnTo>
                      <a:pt x="39" y="44"/>
                    </a:lnTo>
                    <a:lnTo>
                      <a:pt x="62" y="47"/>
                    </a:lnTo>
                    <a:lnTo>
                      <a:pt x="66" y="3"/>
                    </a:lnTo>
                    <a:lnTo>
                      <a:pt x="75" y="5"/>
                    </a:lnTo>
                    <a:lnTo>
                      <a:pt x="70" y="57"/>
                    </a:lnTo>
                    <a:close/>
                  </a:path>
                </a:pathLst>
              </a:custGeom>
              <a:grpFill/>
              <a:ln>
                <a:noFill/>
              </a:ln>
            </p:spPr>
            <p:txBody>
              <a:bodyPr anchor="ctr"/>
              <a:lstStyle/>
              <a:p>
                <a:pPr algn="ctr"/>
                <a:endParaRPr/>
              </a:p>
            </p:txBody>
          </p:sp>
          <p:sp>
            <p:nvSpPr>
              <p:cNvPr id="199" name="iŝlíďê"/>
              <p:cNvSpPr/>
              <p:nvPr/>
            </p:nvSpPr>
            <p:spPr bwMode="auto">
              <a:xfrm>
                <a:off x="5838606" y="707121"/>
                <a:ext cx="106209" cy="95588"/>
              </a:xfrm>
              <a:custGeom>
                <a:avLst/>
                <a:gdLst>
                  <a:gd name="T0" fmla="*/ 67 w 80"/>
                  <a:gd name="T1" fmla="*/ 72 h 72"/>
                  <a:gd name="T2" fmla="*/ 0 w 80"/>
                  <a:gd name="T3" fmla="*/ 55 h 72"/>
                  <a:gd name="T4" fmla="*/ 2 w 80"/>
                  <a:gd name="T5" fmla="*/ 45 h 72"/>
                  <a:gd name="T6" fmla="*/ 64 w 80"/>
                  <a:gd name="T7" fmla="*/ 22 h 72"/>
                  <a:gd name="T8" fmla="*/ 10 w 80"/>
                  <a:gd name="T9" fmla="*/ 10 h 72"/>
                  <a:gd name="T10" fmla="*/ 12 w 80"/>
                  <a:gd name="T11" fmla="*/ 0 h 72"/>
                  <a:gd name="T12" fmla="*/ 80 w 80"/>
                  <a:gd name="T13" fmla="*/ 18 h 72"/>
                  <a:gd name="T14" fmla="*/ 78 w 80"/>
                  <a:gd name="T15" fmla="*/ 27 h 72"/>
                  <a:gd name="T16" fmla="*/ 15 w 80"/>
                  <a:gd name="T17" fmla="*/ 50 h 72"/>
                  <a:gd name="T18" fmla="*/ 70 w 80"/>
                  <a:gd name="T19" fmla="*/ 62 h 72"/>
                  <a:gd name="T20" fmla="*/ 67 w 80"/>
                  <a:gd name="T2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72">
                    <a:moveTo>
                      <a:pt x="67" y="72"/>
                    </a:moveTo>
                    <a:lnTo>
                      <a:pt x="0" y="55"/>
                    </a:lnTo>
                    <a:lnTo>
                      <a:pt x="2" y="45"/>
                    </a:lnTo>
                    <a:lnTo>
                      <a:pt x="64" y="22"/>
                    </a:lnTo>
                    <a:lnTo>
                      <a:pt x="10" y="10"/>
                    </a:lnTo>
                    <a:lnTo>
                      <a:pt x="12" y="0"/>
                    </a:lnTo>
                    <a:lnTo>
                      <a:pt x="80" y="18"/>
                    </a:lnTo>
                    <a:lnTo>
                      <a:pt x="78" y="27"/>
                    </a:lnTo>
                    <a:lnTo>
                      <a:pt x="15" y="50"/>
                    </a:lnTo>
                    <a:lnTo>
                      <a:pt x="70" y="62"/>
                    </a:lnTo>
                    <a:lnTo>
                      <a:pt x="67" y="72"/>
                    </a:lnTo>
                    <a:close/>
                  </a:path>
                </a:pathLst>
              </a:custGeom>
              <a:grpFill/>
              <a:ln>
                <a:noFill/>
              </a:ln>
            </p:spPr>
            <p:txBody>
              <a:bodyPr anchor="ctr"/>
              <a:lstStyle/>
              <a:p>
                <a:pPr algn="ctr"/>
                <a:endParaRPr/>
              </a:p>
            </p:txBody>
          </p:sp>
          <p:sp>
            <p:nvSpPr>
              <p:cNvPr id="200" name="î$ḷîďe"/>
              <p:cNvSpPr/>
              <p:nvPr/>
            </p:nvSpPr>
            <p:spPr bwMode="auto">
              <a:xfrm>
                <a:off x="5862502" y="606223"/>
                <a:ext cx="102228" cy="74347"/>
              </a:xfrm>
              <a:custGeom>
                <a:avLst/>
                <a:gdLst>
                  <a:gd name="T0" fmla="*/ 74 w 77"/>
                  <a:gd name="T1" fmla="*/ 56 h 56"/>
                  <a:gd name="T2" fmla="*/ 16 w 77"/>
                  <a:gd name="T3" fmla="*/ 33 h 56"/>
                  <a:gd name="T4" fmla="*/ 8 w 77"/>
                  <a:gd name="T5" fmla="*/ 54 h 56"/>
                  <a:gd name="T6" fmla="*/ 0 w 77"/>
                  <a:gd name="T7" fmla="*/ 51 h 56"/>
                  <a:gd name="T8" fmla="*/ 20 w 77"/>
                  <a:gd name="T9" fmla="*/ 0 h 56"/>
                  <a:gd name="T10" fmla="*/ 28 w 77"/>
                  <a:gd name="T11" fmla="*/ 3 h 56"/>
                  <a:gd name="T12" fmla="*/ 19 w 77"/>
                  <a:gd name="T13" fmla="*/ 25 h 56"/>
                  <a:gd name="T14" fmla="*/ 77 w 77"/>
                  <a:gd name="T15" fmla="*/ 48 h 56"/>
                  <a:gd name="T16" fmla="*/ 74 w 77"/>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7" h="56">
                    <a:moveTo>
                      <a:pt x="74" y="56"/>
                    </a:moveTo>
                    <a:lnTo>
                      <a:pt x="16" y="33"/>
                    </a:lnTo>
                    <a:lnTo>
                      <a:pt x="8" y="54"/>
                    </a:lnTo>
                    <a:lnTo>
                      <a:pt x="0" y="51"/>
                    </a:lnTo>
                    <a:lnTo>
                      <a:pt x="20" y="0"/>
                    </a:lnTo>
                    <a:lnTo>
                      <a:pt x="28" y="3"/>
                    </a:lnTo>
                    <a:lnTo>
                      <a:pt x="19" y="25"/>
                    </a:lnTo>
                    <a:lnTo>
                      <a:pt x="77" y="48"/>
                    </a:lnTo>
                    <a:lnTo>
                      <a:pt x="74" y="56"/>
                    </a:lnTo>
                    <a:close/>
                  </a:path>
                </a:pathLst>
              </a:custGeom>
              <a:grpFill/>
              <a:ln>
                <a:noFill/>
              </a:ln>
            </p:spPr>
            <p:txBody>
              <a:bodyPr anchor="ctr"/>
              <a:lstStyle/>
              <a:p>
                <a:pPr algn="ctr"/>
                <a:endParaRPr/>
              </a:p>
            </p:txBody>
          </p:sp>
          <p:sp>
            <p:nvSpPr>
              <p:cNvPr id="201" name="íšḷïḋè"/>
              <p:cNvSpPr/>
              <p:nvPr/>
            </p:nvSpPr>
            <p:spPr bwMode="auto">
              <a:xfrm>
                <a:off x="5902332" y="518602"/>
                <a:ext cx="122140" cy="102227"/>
              </a:xfrm>
              <a:custGeom>
                <a:avLst/>
                <a:gdLst>
                  <a:gd name="T0" fmla="*/ 58 w 88"/>
                  <a:gd name="T1" fmla="*/ 73 h 73"/>
                  <a:gd name="T2" fmla="*/ 0 w 88"/>
                  <a:gd name="T3" fmla="*/ 40 h 73"/>
                  <a:gd name="T4" fmla="*/ 15 w 88"/>
                  <a:gd name="T5" fmla="*/ 14 h 73"/>
                  <a:gd name="T6" fmla="*/ 23 w 88"/>
                  <a:gd name="T7" fmla="*/ 3 h 73"/>
                  <a:gd name="T8" fmla="*/ 33 w 88"/>
                  <a:gd name="T9" fmla="*/ 0 h 73"/>
                  <a:gd name="T10" fmla="*/ 43 w 88"/>
                  <a:gd name="T11" fmla="*/ 3 h 73"/>
                  <a:gd name="T12" fmla="*/ 51 w 88"/>
                  <a:gd name="T13" fmla="*/ 13 h 73"/>
                  <a:gd name="T14" fmla="*/ 49 w 88"/>
                  <a:gd name="T15" fmla="*/ 28 h 73"/>
                  <a:gd name="T16" fmla="*/ 55 w 88"/>
                  <a:gd name="T17" fmla="*/ 25 h 73"/>
                  <a:gd name="T18" fmla="*/ 66 w 88"/>
                  <a:gd name="T19" fmla="*/ 23 h 73"/>
                  <a:gd name="T20" fmla="*/ 88 w 88"/>
                  <a:gd name="T21" fmla="*/ 22 h 73"/>
                  <a:gd name="T22" fmla="*/ 82 w 88"/>
                  <a:gd name="T23" fmla="*/ 32 h 73"/>
                  <a:gd name="T24" fmla="*/ 66 w 88"/>
                  <a:gd name="T25" fmla="*/ 33 h 73"/>
                  <a:gd name="T26" fmla="*/ 54 w 88"/>
                  <a:gd name="T27" fmla="*/ 33 h 73"/>
                  <a:gd name="T28" fmla="*/ 48 w 88"/>
                  <a:gd name="T29" fmla="*/ 35 h 73"/>
                  <a:gd name="T30" fmla="*/ 45 w 88"/>
                  <a:gd name="T31" fmla="*/ 38 h 73"/>
                  <a:gd name="T32" fmla="*/ 42 w 88"/>
                  <a:gd name="T33" fmla="*/ 42 h 73"/>
                  <a:gd name="T34" fmla="*/ 37 w 88"/>
                  <a:gd name="T35" fmla="*/ 51 h 73"/>
                  <a:gd name="T36" fmla="*/ 63 w 88"/>
                  <a:gd name="T37" fmla="*/ 66 h 73"/>
                  <a:gd name="T38" fmla="*/ 58 w 88"/>
                  <a:gd name="T39" fmla="*/ 73 h 73"/>
                  <a:gd name="T40" fmla="*/ 30 w 88"/>
                  <a:gd name="T41" fmla="*/ 47 h 73"/>
                  <a:gd name="T42" fmla="*/ 40 w 88"/>
                  <a:gd name="T43" fmla="*/ 30 h 73"/>
                  <a:gd name="T44" fmla="*/ 43 w 88"/>
                  <a:gd name="T45" fmla="*/ 22 h 73"/>
                  <a:gd name="T46" fmla="*/ 43 w 88"/>
                  <a:gd name="T47" fmla="*/ 15 h 73"/>
                  <a:gd name="T48" fmla="*/ 38 w 88"/>
                  <a:gd name="T49" fmla="*/ 11 h 73"/>
                  <a:gd name="T50" fmla="*/ 30 w 88"/>
                  <a:gd name="T51" fmla="*/ 10 h 73"/>
                  <a:gd name="T52" fmla="*/ 22 w 88"/>
                  <a:gd name="T53" fmla="*/ 17 h 73"/>
                  <a:gd name="T54" fmla="*/ 11 w 88"/>
                  <a:gd name="T55" fmla="*/ 36 h 73"/>
                  <a:gd name="T56" fmla="*/ 30 w 88"/>
                  <a:gd name="T57" fmla="*/ 47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8" h="73">
                    <a:moveTo>
                      <a:pt x="58" y="73"/>
                    </a:moveTo>
                    <a:cubicBezTo>
                      <a:pt x="0" y="40"/>
                      <a:pt x="0" y="40"/>
                      <a:pt x="0" y="40"/>
                    </a:cubicBezTo>
                    <a:cubicBezTo>
                      <a:pt x="15" y="14"/>
                      <a:pt x="15" y="14"/>
                      <a:pt x="15" y="14"/>
                    </a:cubicBezTo>
                    <a:cubicBezTo>
                      <a:pt x="18" y="9"/>
                      <a:pt x="21" y="5"/>
                      <a:pt x="23" y="3"/>
                    </a:cubicBezTo>
                    <a:cubicBezTo>
                      <a:pt x="26" y="1"/>
                      <a:pt x="29" y="0"/>
                      <a:pt x="33" y="0"/>
                    </a:cubicBezTo>
                    <a:cubicBezTo>
                      <a:pt x="36" y="0"/>
                      <a:pt x="40" y="1"/>
                      <a:pt x="43" y="3"/>
                    </a:cubicBezTo>
                    <a:cubicBezTo>
                      <a:pt x="47" y="5"/>
                      <a:pt x="50" y="8"/>
                      <a:pt x="51" y="13"/>
                    </a:cubicBezTo>
                    <a:cubicBezTo>
                      <a:pt x="52" y="17"/>
                      <a:pt x="52" y="22"/>
                      <a:pt x="49" y="28"/>
                    </a:cubicBezTo>
                    <a:cubicBezTo>
                      <a:pt x="51" y="27"/>
                      <a:pt x="53" y="26"/>
                      <a:pt x="55" y="25"/>
                    </a:cubicBezTo>
                    <a:cubicBezTo>
                      <a:pt x="58" y="24"/>
                      <a:pt x="62" y="23"/>
                      <a:pt x="66" y="23"/>
                    </a:cubicBezTo>
                    <a:cubicBezTo>
                      <a:pt x="88" y="22"/>
                      <a:pt x="88" y="22"/>
                      <a:pt x="88" y="22"/>
                    </a:cubicBezTo>
                    <a:cubicBezTo>
                      <a:pt x="82" y="32"/>
                      <a:pt x="82" y="32"/>
                      <a:pt x="82" y="32"/>
                    </a:cubicBezTo>
                    <a:cubicBezTo>
                      <a:pt x="66" y="33"/>
                      <a:pt x="66" y="33"/>
                      <a:pt x="66" y="33"/>
                    </a:cubicBezTo>
                    <a:cubicBezTo>
                      <a:pt x="61" y="33"/>
                      <a:pt x="57" y="33"/>
                      <a:pt x="54" y="33"/>
                    </a:cubicBezTo>
                    <a:cubicBezTo>
                      <a:pt x="52" y="34"/>
                      <a:pt x="50" y="34"/>
                      <a:pt x="48" y="35"/>
                    </a:cubicBezTo>
                    <a:cubicBezTo>
                      <a:pt x="47" y="36"/>
                      <a:pt x="46" y="37"/>
                      <a:pt x="45" y="38"/>
                    </a:cubicBezTo>
                    <a:cubicBezTo>
                      <a:pt x="44" y="38"/>
                      <a:pt x="43" y="40"/>
                      <a:pt x="42" y="42"/>
                    </a:cubicBezTo>
                    <a:cubicBezTo>
                      <a:pt x="37" y="51"/>
                      <a:pt x="37" y="51"/>
                      <a:pt x="37" y="51"/>
                    </a:cubicBezTo>
                    <a:cubicBezTo>
                      <a:pt x="63" y="66"/>
                      <a:pt x="63" y="66"/>
                      <a:pt x="63" y="66"/>
                    </a:cubicBezTo>
                    <a:cubicBezTo>
                      <a:pt x="58" y="73"/>
                      <a:pt x="58" y="73"/>
                      <a:pt x="58" y="73"/>
                    </a:cubicBezTo>
                    <a:close/>
                    <a:moveTo>
                      <a:pt x="30" y="47"/>
                    </a:moveTo>
                    <a:cubicBezTo>
                      <a:pt x="40" y="30"/>
                      <a:pt x="40" y="30"/>
                      <a:pt x="40" y="30"/>
                    </a:cubicBezTo>
                    <a:cubicBezTo>
                      <a:pt x="42" y="27"/>
                      <a:pt x="43" y="24"/>
                      <a:pt x="43" y="22"/>
                    </a:cubicBezTo>
                    <a:cubicBezTo>
                      <a:pt x="44" y="19"/>
                      <a:pt x="44" y="17"/>
                      <a:pt x="43" y="15"/>
                    </a:cubicBezTo>
                    <a:cubicBezTo>
                      <a:pt x="42" y="13"/>
                      <a:pt x="40" y="12"/>
                      <a:pt x="38" y="11"/>
                    </a:cubicBezTo>
                    <a:cubicBezTo>
                      <a:pt x="35" y="9"/>
                      <a:pt x="33" y="9"/>
                      <a:pt x="30" y="10"/>
                    </a:cubicBezTo>
                    <a:cubicBezTo>
                      <a:pt x="27" y="11"/>
                      <a:pt x="24" y="13"/>
                      <a:pt x="22" y="17"/>
                    </a:cubicBezTo>
                    <a:cubicBezTo>
                      <a:pt x="11" y="36"/>
                      <a:pt x="11" y="36"/>
                      <a:pt x="11" y="36"/>
                    </a:cubicBezTo>
                    <a:lnTo>
                      <a:pt x="30" y="47"/>
                    </a:lnTo>
                    <a:close/>
                  </a:path>
                </a:pathLst>
              </a:custGeom>
              <a:grpFill/>
              <a:ln>
                <a:noFill/>
              </a:ln>
            </p:spPr>
            <p:txBody>
              <a:bodyPr anchor="ctr"/>
              <a:lstStyle/>
              <a:p>
                <a:pPr algn="ctr"/>
                <a:endParaRPr/>
              </a:p>
            </p:txBody>
          </p:sp>
          <p:sp>
            <p:nvSpPr>
              <p:cNvPr id="202" name="ïSľiḋè"/>
              <p:cNvSpPr/>
              <p:nvPr/>
            </p:nvSpPr>
            <p:spPr bwMode="auto">
              <a:xfrm>
                <a:off x="5978006" y="445582"/>
                <a:ext cx="103554" cy="95588"/>
              </a:xfrm>
              <a:custGeom>
                <a:avLst/>
                <a:gdLst>
                  <a:gd name="T0" fmla="*/ 36 w 75"/>
                  <a:gd name="T1" fmla="*/ 69 h 69"/>
                  <a:gd name="T2" fmla="*/ 0 w 75"/>
                  <a:gd name="T3" fmla="*/ 7 h 69"/>
                  <a:gd name="T4" fmla="*/ 6 w 75"/>
                  <a:gd name="T5" fmla="*/ 0 h 69"/>
                  <a:gd name="T6" fmla="*/ 75 w 75"/>
                  <a:gd name="T7" fmla="*/ 20 h 69"/>
                  <a:gd name="T8" fmla="*/ 69 w 75"/>
                  <a:gd name="T9" fmla="*/ 28 h 69"/>
                  <a:gd name="T10" fmla="*/ 48 w 75"/>
                  <a:gd name="T11" fmla="*/ 22 h 69"/>
                  <a:gd name="T12" fmla="*/ 31 w 75"/>
                  <a:gd name="T13" fmla="*/ 43 h 69"/>
                  <a:gd name="T14" fmla="*/ 42 w 75"/>
                  <a:gd name="T15" fmla="*/ 62 h 69"/>
                  <a:gd name="T16" fmla="*/ 36 w 75"/>
                  <a:gd name="T17" fmla="*/ 69 h 69"/>
                  <a:gd name="T18" fmla="*/ 27 w 75"/>
                  <a:gd name="T19" fmla="*/ 37 h 69"/>
                  <a:gd name="T20" fmla="*/ 41 w 75"/>
                  <a:gd name="T21" fmla="*/ 19 h 69"/>
                  <a:gd name="T22" fmla="*/ 22 w 75"/>
                  <a:gd name="T23" fmla="*/ 13 h 69"/>
                  <a:gd name="T24" fmla="*/ 8 w 75"/>
                  <a:gd name="T25" fmla="*/ 8 h 69"/>
                  <a:gd name="T26" fmla="*/ 16 w 75"/>
                  <a:gd name="T27" fmla="*/ 19 h 69"/>
                  <a:gd name="T28" fmla="*/ 27 w 75"/>
                  <a:gd name="T29" fmla="*/ 3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5" h="69">
                    <a:moveTo>
                      <a:pt x="36" y="69"/>
                    </a:moveTo>
                    <a:cubicBezTo>
                      <a:pt x="0" y="7"/>
                      <a:pt x="0" y="7"/>
                      <a:pt x="0" y="7"/>
                    </a:cubicBezTo>
                    <a:cubicBezTo>
                      <a:pt x="6" y="0"/>
                      <a:pt x="6" y="0"/>
                      <a:pt x="6" y="0"/>
                    </a:cubicBezTo>
                    <a:cubicBezTo>
                      <a:pt x="75" y="20"/>
                      <a:pt x="75" y="20"/>
                      <a:pt x="75" y="20"/>
                    </a:cubicBezTo>
                    <a:cubicBezTo>
                      <a:pt x="69" y="28"/>
                      <a:pt x="69" y="28"/>
                      <a:pt x="69" y="28"/>
                    </a:cubicBezTo>
                    <a:cubicBezTo>
                      <a:pt x="48" y="22"/>
                      <a:pt x="48" y="22"/>
                      <a:pt x="48" y="22"/>
                    </a:cubicBezTo>
                    <a:cubicBezTo>
                      <a:pt x="31" y="43"/>
                      <a:pt x="31" y="43"/>
                      <a:pt x="31" y="43"/>
                    </a:cubicBezTo>
                    <a:cubicBezTo>
                      <a:pt x="42" y="62"/>
                      <a:pt x="42" y="62"/>
                      <a:pt x="42" y="62"/>
                    </a:cubicBezTo>
                    <a:cubicBezTo>
                      <a:pt x="36" y="69"/>
                      <a:pt x="36" y="69"/>
                      <a:pt x="36" y="69"/>
                    </a:cubicBezTo>
                    <a:close/>
                    <a:moveTo>
                      <a:pt x="27" y="37"/>
                    </a:moveTo>
                    <a:cubicBezTo>
                      <a:pt x="41" y="19"/>
                      <a:pt x="41" y="19"/>
                      <a:pt x="41" y="19"/>
                    </a:cubicBezTo>
                    <a:cubicBezTo>
                      <a:pt x="22" y="13"/>
                      <a:pt x="22" y="13"/>
                      <a:pt x="22" y="13"/>
                    </a:cubicBezTo>
                    <a:cubicBezTo>
                      <a:pt x="16" y="11"/>
                      <a:pt x="12" y="9"/>
                      <a:pt x="8" y="8"/>
                    </a:cubicBezTo>
                    <a:cubicBezTo>
                      <a:pt x="11" y="11"/>
                      <a:pt x="14" y="15"/>
                      <a:pt x="16" y="19"/>
                    </a:cubicBezTo>
                    <a:lnTo>
                      <a:pt x="27" y="37"/>
                    </a:lnTo>
                    <a:close/>
                  </a:path>
                </a:pathLst>
              </a:custGeom>
              <a:grpFill/>
              <a:ln>
                <a:noFill/>
              </a:ln>
            </p:spPr>
            <p:txBody>
              <a:bodyPr anchor="ctr"/>
              <a:lstStyle/>
              <a:p>
                <a:pPr algn="ctr"/>
                <a:endParaRPr/>
              </a:p>
            </p:txBody>
          </p:sp>
          <p:sp>
            <p:nvSpPr>
              <p:cNvPr id="203" name="îṥliḓè"/>
              <p:cNvSpPr/>
              <p:nvPr/>
            </p:nvSpPr>
            <p:spPr bwMode="auto">
              <a:xfrm>
                <a:off x="6029783" y="383184"/>
                <a:ext cx="106209" cy="77002"/>
              </a:xfrm>
              <a:custGeom>
                <a:avLst/>
                <a:gdLst>
                  <a:gd name="T0" fmla="*/ 48 w 80"/>
                  <a:gd name="T1" fmla="*/ 58 h 58"/>
                  <a:gd name="T2" fmla="*/ 0 w 80"/>
                  <a:gd name="T3" fmla="*/ 7 h 58"/>
                  <a:gd name="T4" fmla="*/ 7 w 80"/>
                  <a:gd name="T5" fmla="*/ 0 h 58"/>
                  <a:gd name="T6" fmla="*/ 49 w 80"/>
                  <a:gd name="T7" fmla="*/ 46 h 58"/>
                  <a:gd name="T8" fmla="*/ 74 w 80"/>
                  <a:gd name="T9" fmla="*/ 23 h 58"/>
                  <a:gd name="T10" fmla="*/ 80 w 80"/>
                  <a:gd name="T11" fmla="*/ 29 h 58"/>
                  <a:gd name="T12" fmla="*/ 48 w 8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80" h="58">
                    <a:moveTo>
                      <a:pt x="48" y="58"/>
                    </a:moveTo>
                    <a:lnTo>
                      <a:pt x="0" y="7"/>
                    </a:lnTo>
                    <a:lnTo>
                      <a:pt x="7" y="0"/>
                    </a:lnTo>
                    <a:lnTo>
                      <a:pt x="49" y="46"/>
                    </a:lnTo>
                    <a:lnTo>
                      <a:pt x="74" y="23"/>
                    </a:lnTo>
                    <a:lnTo>
                      <a:pt x="80" y="29"/>
                    </a:lnTo>
                    <a:lnTo>
                      <a:pt x="48" y="58"/>
                    </a:lnTo>
                    <a:close/>
                  </a:path>
                </a:pathLst>
              </a:custGeom>
              <a:grpFill/>
              <a:ln>
                <a:noFill/>
              </a:ln>
            </p:spPr>
            <p:txBody>
              <a:bodyPr anchor="ctr"/>
              <a:lstStyle/>
              <a:p>
                <a:pPr algn="ctr"/>
                <a:endParaRPr/>
              </a:p>
            </p:txBody>
          </p:sp>
          <p:sp>
            <p:nvSpPr>
              <p:cNvPr id="204" name="íšļîďe"/>
              <p:cNvSpPr/>
              <p:nvPr/>
            </p:nvSpPr>
            <p:spPr bwMode="auto">
              <a:xfrm>
                <a:off x="6170509" y="258389"/>
                <a:ext cx="88952" cy="95588"/>
              </a:xfrm>
              <a:custGeom>
                <a:avLst/>
                <a:gdLst>
                  <a:gd name="T0" fmla="*/ 13 w 64"/>
                  <a:gd name="T1" fmla="*/ 58 h 69"/>
                  <a:gd name="T2" fmla="*/ 20 w 64"/>
                  <a:gd name="T3" fmla="*/ 53 h 69"/>
                  <a:gd name="T4" fmla="*/ 27 w 64"/>
                  <a:gd name="T5" fmla="*/ 59 h 69"/>
                  <a:gd name="T6" fmla="*/ 35 w 64"/>
                  <a:gd name="T7" fmla="*/ 60 h 69"/>
                  <a:gd name="T8" fmla="*/ 45 w 64"/>
                  <a:gd name="T9" fmla="*/ 57 h 69"/>
                  <a:gd name="T10" fmla="*/ 52 w 64"/>
                  <a:gd name="T11" fmla="*/ 51 h 69"/>
                  <a:gd name="T12" fmla="*/ 55 w 64"/>
                  <a:gd name="T13" fmla="*/ 45 h 69"/>
                  <a:gd name="T14" fmla="*/ 54 w 64"/>
                  <a:gd name="T15" fmla="*/ 39 h 69"/>
                  <a:gd name="T16" fmla="*/ 50 w 64"/>
                  <a:gd name="T17" fmla="*/ 35 h 69"/>
                  <a:gd name="T18" fmla="*/ 43 w 64"/>
                  <a:gd name="T19" fmla="*/ 35 h 69"/>
                  <a:gd name="T20" fmla="*/ 31 w 64"/>
                  <a:gd name="T21" fmla="*/ 38 h 69"/>
                  <a:gd name="T22" fmla="*/ 17 w 64"/>
                  <a:gd name="T23" fmla="*/ 40 h 69"/>
                  <a:gd name="T24" fmla="*/ 8 w 64"/>
                  <a:gd name="T25" fmla="*/ 38 h 69"/>
                  <a:gd name="T26" fmla="*/ 2 w 64"/>
                  <a:gd name="T27" fmla="*/ 32 h 69"/>
                  <a:gd name="T28" fmla="*/ 0 w 64"/>
                  <a:gd name="T29" fmla="*/ 22 h 69"/>
                  <a:gd name="T30" fmla="*/ 4 w 64"/>
                  <a:gd name="T31" fmla="*/ 12 h 69"/>
                  <a:gd name="T32" fmla="*/ 14 w 64"/>
                  <a:gd name="T33" fmla="*/ 4 h 69"/>
                  <a:gd name="T34" fmla="*/ 26 w 64"/>
                  <a:gd name="T35" fmla="*/ 0 h 69"/>
                  <a:gd name="T36" fmla="*/ 37 w 64"/>
                  <a:gd name="T37" fmla="*/ 2 h 69"/>
                  <a:gd name="T38" fmla="*/ 45 w 64"/>
                  <a:gd name="T39" fmla="*/ 10 h 69"/>
                  <a:gd name="T40" fmla="*/ 38 w 64"/>
                  <a:gd name="T41" fmla="*/ 14 h 69"/>
                  <a:gd name="T42" fmla="*/ 29 w 64"/>
                  <a:gd name="T43" fmla="*/ 8 h 69"/>
                  <a:gd name="T44" fmla="*/ 18 w 64"/>
                  <a:gd name="T45" fmla="*/ 11 h 69"/>
                  <a:gd name="T46" fmla="*/ 9 w 64"/>
                  <a:gd name="T47" fmla="*/ 19 h 69"/>
                  <a:gd name="T48" fmla="*/ 9 w 64"/>
                  <a:gd name="T49" fmla="*/ 27 h 69"/>
                  <a:gd name="T50" fmla="*/ 14 w 64"/>
                  <a:gd name="T51" fmla="*/ 31 h 69"/>
                  <a:gd name="T52" fmla="*/ 28 w 64"/>
                  <a:gd name="T53" fmla="*/ 29 h 69"/>
                  <a:gd name="T54" fmla="*/ 43 w 64"/>
                  <a:gd name="T55" fmla="*/ 26 h 69"/>
                  <a:gd name="T56" fmla="*/ 54 w 64"/>
                  <a:gd name="T57" fmla="*/ 27 h 69"/>
                  <a:gd name="T58" fmla="*/ 61 w 64"/>
                  <a:gd name="T59" fmla="*/ 34 h 69"/>
                  <a:gd name="T60" fmla="*/ 63 w 64"/>
                  <a:gd name="T61" fmla="*/ 45 h 69"/>
                  <a:gd name="T62" fmla="*/ 59 w 64"/>
                  <a:gd name="T63" fmla="*/ 55 h 69"/>
                  <a:gd name="T64" fmla="*/ 49 w 64"/>
                  <a:gd name="T65" fmla="*/ 64 h 69"/>
                  <a:gd name="T66" fmla="*/ 35 w 64"/>
                  <a:gd name="T67" fmla="*/ 69 h 69"/>
                  <a:gd name="T68" fmla="*/ 22 w 64"/>
                  <a:gd name="T69" fmla="*/ 67 h 69"/>
                  <a:gd name="T70" fmla="*/ 13 w 64"/>
                  <a:gd name="T71" fmla="*/ 5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4" h="69">
                    <a:moveTo>
                      <a:pt x="13" y="58"/>
                    </a:moveTo>
                    <a:cubicBezTo>
                      <a:pt x="20" y="53"/>
                      <a:pt x="20" y="53"/>
                      <a:pt x="20" y="53"/>
                    </a:cubicBezTo>
                    <a:cubicBezTo>
                      <a:pt x="22" y="56"/>
                      <a:pt x="24" y="58"/>
                      <a:pt x="27" y="59"/>
                    </a:cubicBezTo>
                    <a:cubicBezTo>
                      <a:pt x="29" y="60"/>
                      <a:pt x="32" y="61"/>
                      <a:pt x="35" y="60"/>
                    </a:cubicBezTo>
                    <a:cubicBezTo>
                      <a:pt x="38" y="60"/>
                      <a:pt x="42" y="59"/>
                      <a:pt x="45" y="57"/>
                    </a:cubicBezTo>
                    <a:cubicBezTo>
                      <a:pt x="48" y="55"/>
                      <a:pt x="50" y="54"/>
                      <a:pt x="52" y="51"/>
                    </a:cubicBezTo>
                    <a:cubicBezTo>
                      <a:pt x="54" y="49"/>
                      <a:pt x="55" y="47"/>
                      <a:pt x="55" y="45"/>
                    </a:cubicBezTo>
                    <a:cubicBezTo>
                      <a:pt x="55" y="43"/>
                      <a:pt x="55" y="41"/>
                      <a:pt x="54" y="39"/>
                    </a:cubicBezTo>
                    <a:cubicBezTo>
                      <a:pt x="53" y="37"/>
                      <a:pt x="52" y="36"/>
                      <a:pt x="50" y="35"/>
                    </a:cubicBezTo>
                    <a:cubicBezTo>
                      <a:pt x="48" y="34"/>
                      <a:pt x="46" y="34"/>
                      <a:pt x="43" y="35"/>
                    </a:cubicBezTo>
                    <a:cubicBezTo>
                      <a:pt x="41" y="35"/>
                      <a:pt x="37" y="36"/>
                      <a:pt x="31" y="38"/>
                    </a:cubicBezTo>
                    <a:cubicBezTo>
                      <a:pt x="24" y="39"/>
                      <a:pt x="20" y="40"/>
                      <a:pt x="17" y="40"/>
                    </a:cubicBezTo>
                    <a:cubicBezTo>
                      <a:pt x="14" y="40"/>
                      <a:pt x="11" y="40"/>
                      <a:pt x="8" y="38"/>
                    </a:cubicBezTo>
                    <a:cubicBezTo>
                      <a:pt x="5" y="37"/>
                      <a:pt x="3" y="35"/>
                      <a:pt x="2" y="32"/>
                    </a:cubicBezTo>
                    <a:cubicBezTo>
                      <a:pt x="0" y="29"/>
                      <a:pt x="0" y="26"/>
                      <a:pt x="0" y="22"/>
                    </a:cubicBezTo>
                    <a:cubicBezTo>
                      <a:pt x="0" y="19"/>
                      <a:pt x="1" y="16"/>
                      <a:pt x="4" y="12"/>
                    </a:cubicBezTo>
                    <a:cubicBezTo>
                      <a:pt x="6" y="9"/>
                      <a:pt x="10" y="7"/>
                      <a:pt x="14" y="4"/>
                    </a:cubicBezTo>
                    <a:cubicBezTo>
                      <a:pt x="18" y="2"/>
                      <a:pt x="22" y="1"/>
                      <a:pt x="26" y="0"/>
                    </a:cubicBezTo>
                    <a:cubicBezTo>
                      <a:pt x="30" y="0"/>
                      <a:pt x="34" y="0"/>
                      <a:pt x="37" y="2"/>
                    </a:cubicBezTo>
                    <a:cubicBezTo>
                      <a:pt x="41" y="4"/>
                      <a:pt x="43" y="6"/>
                      <a:pt x="45" y="10"/>
                    </a:cubicBezTo>
                    <a:cubicBezTo>
                      <a:pt x="38" y="14"/>
                      <a:pt x="38" y="14"/>
                      <a:pt x="38" y="14"/>
                    </a:cubicBezTo>
                    <a:cubicBezTo>
                      <a:pt x="36" y="11"/>
                      <a:pt x="33" y="9"/>
                      <a:pt x="29" y="8"/>
                    </a:cubicBezTo>
                    <a:cubicBezTo>
                      <a:pt x="26" y="8"/>
                      <a:pt x="22" y="9"/>
                      <a:pt x="18" y="11"/>
                    </a:cubicBezTo>
                    <a:cubicBezTo>
                      <a:pt x="13" y="14"/>
                      <a:pt x="10" y="16"/>
                      <a:pt x="9" y="19"/>
                    </a:cubicBezTo>
                    <a:cubicBezTo>
                      <a:pt x="8" y="22"/>
                      <a:pt x="8" y="25"/>
                      <a:pt x="9" y="27"/>
                    </a:cubicBezTo>
                    <a:cubicBezTo>
                      <a:pt x="10" y="29"/>
                      <a:pt x="12" y="31"/>
                      <a:pt x="14" y="31"/>
                    </a:cubicBezTo>
                    <a:cubicBezTo>
                      <a:pt x="16" y="32"/>
                      <a:pt x="21" y="31"/>
                      <a:pt x="28" y="29"/>
                    </a:cubicBezTo>
                    <a:cubicBezTo>
                      <a:pt x="35" y="27"/>
                      <a:pt x="40" y="26"/>
                      <a:pt x="43" y="26"/>
                    </a:cubicBezTo>
                    <a:cubicBezTo>
                      <a:pt x="47" y="25"/>
                      <a:pt x="51" y="26"/>
                      <a:pt x="54" y="27"/>
                    </a:cubicBezTo>
                    <a:cubicBezTo>
                      <a:pt x="57" y="29"/>
                      <a:pt x="59" y="31"/>
                      <a:pt x="61" y="34"/>
                    </a:cubicBezTo>
                    <a:cubicBezTo>
                      <a:pt x="63" y="37"/>
                      <a:pt x="64" y="41"/>
                      <a:pt x="63" y="45"/>
                    </a:cubicBezTo>
                    <a:cubicBezTo>
                      <a:pt x="63" y="48"/>
                      <a:pt x="62" y="52"/>
                      <a:pt x="59" y="55"/>
                    </a:cubicBezTo>
                    <a:cubicBezTo>
                      <a:pt x="57" y="59"/>
                      <a:pt x="53" y="62"/>
                      <a:pt x="49" y="64"/>
                    </a:cubicBezTo>
                    <a:cubicBezTo>
                      <a:pt x="44" y="67"/>
                      <a:pt x="39" y="68"/>
                      <a:pt x="35" y="69"/>
                    </a:cubicBezTo>
                    <a:cubicBezTo>
                      <a:pt x="30" y="69"/>
                      <a:pt x="26" y="69"/>
                      <a:pt x="22" y="67"/>
                    </a:cubicBezTo>
                    <a:cubicBezTo>
                      <a:pt x="19" y="65"/>
                      <a:pt x="16" y="62"/>
                      <a:pt x="13" y="58"/>
                    </a:cubicBezTo>
                    <a:close/>
                  </a:path>
                </a:pathLst>
              </a:custGeom>
              <a:grpFill/>
              <a:ln>
                <a:noFill/>
              </a:ln>
            </p:spPr>
            <p:txBody>
              <a:bodyPr anchor="ctr"/>
              <a:lstStyle/>
              <a:p>
                <a:pPr algn="ctr"/>
                <a:endParaRPr/>
              </a:p>
            </p:txBody>
          </p:sp>
          <p:sp>
            <p:nvSpPr>
              <p:cNvPr id="205" name="íṧḻïḓê"/>
              <p:cNvSpPr/>
              <p:nvPr/>
            </p:nvSpPr>
            <p:spPr bwMode="auto">
              <a:xfrm>
                <a:off x="6264771" y="210596"/>
                <a:ext cx="92933" cy="98243"/>
              </a:xfrm>
              <a:custGeom>
                <a:avLst/>
                <a:gdLst>
                  <a:gd name="T0" fmla="*/ 5 w 67"/>
                  <a:gd name="T1" fmla="*/ 47 h 70"/>
                  <a:gd name="T2" fmla="*/ 4 w 67"/>
                  <a:gd name="T3" fmla="*/ 19 h 70"/>
                  <a:gd name="T4" fmla="*/ 22 w 67"/>
                  <a:gd name="T5" fmla="*/ 2 h 70"/>
                  <a:gd name="T6" fmla="*/ 39 w 67"/>
                  <a:gd name="T7" fmla="*/ 1 h 70"/>
                  <a:gd name="T8" fmla="*/ 54 w 67"/>
                  <a:gd name="T9" fmla="*/ 8 h 70"/>
                  <a:gd name="T10" fmla="*/ 64 w 67"/>
                  <a:gd name="T11" fmla="*/ 23 h 70"/>
                  <a:gd name="T12" fmla="*/ 67 w 67"/>
                  <a:gd name="T13" fmla="*/ 42 h 70"/>
                  <a:gd name="T14" fmla="*/ 60 w 67"/>
                  <a:gd name="T15" fmla="*/ 57 h 70"/>
                  <a:gd name="T16" fmla="*/ 47 w 67"/>
                  <a:gd name="T17" fmla="*/ 67 h 70"/>
                  <a:gd name="T18" fmla="*/ 29 w 67"/>
                  <a:gd name="T19" fmla="*/ 69 h 70"/>
                  <a:gd name="T20" fmla="*/ 14 w 67"/>
                  <a:gd name="T21" fmla="*/ 61 h 70"/>
                  <a:gd name="T22" fmla="*/ 5 w 67"/>
                  <a:gd name="T23" fmla="*/ 47 h 70"/>
                  <a:gd name="T24" fmla="*/ 13 w 67"/>
                  <a:gd name="T25" fmla="*/ 44 h 70"/>
                  <a:gd name="T26" fmla="*/ 26 w 67"/>
                  <a:gd name="T27" fmla="*/ 59 h 70"/>
                  <a:gd name="T28" fmla="*/ 44 w 67"/>
                  <a:gd name="T29" fmla="*/ 60 h 70"/>
                  <a:gd name="T30" fmla="*/ 57 w 67"/>
                  <a:gd name="T31" fmla="*/ 47 h 70"/>
                  <a:gd name="T32" fmla="*/ 56 w 67"/>
                  <a:gd name="T33" fmla="*/ 27 h 70"/>
                  <a:gd name="T34" fmla="*/ 48 w 67"/>
                  <a:gd name="T35" fmla="*/ 14 h 70"/>
                  <a:gd name="T36" fmla="*/ 37 w 67"/>
                  <a:gd name="T37" fmla="*/ 8 h 70"/>
                  <a:gd name="T38" fmla="*/ 25 w 67"/>
                  <a:gd name="T39" fmla="*/ 9 h 70"/>
                  <a:gd name="T40" fmla="*/ 12 w 67"/>
                  <a:gd name="T41" fmla="*/ 21 h 70"/>
                  <a:gd name="T42" fmla="*/ 13 w 67"/>
                  <a:gd name="T43" fmla="*/ 4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7" h="70">
                    <a:moveTo>
                      <a:pt x="5" y="47"/>
                    </a:moveTo>
                    <a:cubicBezTo>
                      <a:pt x="1" y="37"/>
                      <a:pt x="0" y="27"/>
                      <a:pt x="4" y="19"/>
                    </a:cubicBezTo>
                    <a:cubicBezTo>
                      <a:pt x="7" y="11"/>
                      <a:pt x="13" y="6"/>
                      <a:pt x="22" y="2"/>
                    </a:cubicBezTo>
                    <a:cubicBezTo>
                      <a:pt x="28" y="0"/>
                      <a:pt x="33" y="0"/>
                      <a:pt x="39" y="1"/>
                    </a:cubicBezTo>
                    <a:cubicBezTo>
                      <a:pt x="45" y="1"/>
                      <a:pt x="50" y="4"/>
                      <a:pt x="54" y="8"/>
                    </a:cubicBezTo>
                    <a:cubicBezTo>
                      <a:pt x="58" y="12"/>
                      <a:pt x="62" y="17"/>
                      <a:pt x="64" y="23"/>
                    </a:cubicBezTo>
                    <a:cubicBezTo>
                      <a:pt x="67" y="30"/>
                      <a:pt x="67" y="36"/>
                      <a:pt x="67" y="42"/>
                    </a:cubicBezTo>
                    <a:cubicBezTo>
                      <a:pt x="66" y="48"/>
                      <a:pt x="64" y="53"/>
                      <a:pt x="60" y="57"/>
                    </a:cubicBezTo>
                    <a:cubicBezTo>
                      <a:pt x="57" y="62"/>
                      <a:pt x="52" y="65"/>
                      <a:pt x="47" y="67"/>
                    </a:cubicBezTo>
                    <a:cubicBezTo>
                      <a:pt x="41" y="69"/>
                      <a:pt x="35" y="70"/>
                      <a:pt x="29" y="69"/>
                    </a:cubicBezTo>
                    <a:cubicBezTo>
                      <a:pt x="24" y="68"/>
                      <a:pt x="19" y="65"/>
                      <a:pt x="14" y="61"/>
                    </a:cubicBezTo>
                    <a:cubicBezTo>
                      <a:pt x="10" y="57"/>
                      <a:pt x="7" y="52"/>
                      <a:pt x="5" y="47"/>
                    </a:cubicBezTo>
                    <a:close/>
                    <a:moveTo>
                      <a:pt x="13" y="44"/>
                    </a:moveTo>
                    <a:cubicBezTo>
                      <a:pt x="16" y="51"/>
                      <a:pt x="20" y="57"/>
                      <a:pt x="26" y="59"/>
                    </a:cubicBezTo>
                    <a:cubicBezTo>
                      <a:pt x="32" y="62"/>
                      <a:pt x="38" y="62"/>
                      <a:pt x="44" y="60"/>
                    </a:cubicBezTo>
                    <a:cubicBezTo>
                      <a:pt x="50" y="58"/>
                      <a:pt x="54" y="53"/>
                      <a:pt x="57" y="47"/>
                    </a:cubicBezTo>
                    <a:cubicBezTo>
                      <a:pt x="59" y="42"/>
                      <a:pt x="59" y="35"/>
                      <a:pt x="56" y="27"/>
                    </a:cubicBezTo>
                    <a:cubicBezTo>
                      <a:pt x="54" y="21"/>
                      <a:pt x="51" y="17"/>
                      <a:pt x="48" y="14"/>
                    </a:cubicBezTo>
                    <a:cubicBezTo>
                      <a:pt x="45" y="11"/>
                      <a:pt x="41" y="9"/>
                      <a:pt x="37" y="8"/>
                    </a:cubicBezTo>
                    <a:cubicBezTo>
                      <a:pt x="33" y="7"/>
                      <a:pt x="29" y="8"/>
                      <a:pt x="25" y="9"/>
                    </a:cubicBezTo>
                    <a:cubicBezTo>
                      <a:pt x="19" y="12"/>
                      <a:pt x="15" y="16"/>
                      <a:pt x="12" y="21"/>
                    </a:cubicBezTo>
                    <a:cubicBezTo>
                      <a:pt x="9" y="27"/>
                      <a:pt x="10" y="34"/>
                      <a:pt x="13" y="44"/>
                    </a:cubicBezTo>
                    <a:close/>
                  </a:path>
                </a:pathLst>
              </a:custGeom>
              <a:grpFill/>
              <a:ln>
                <a:noFill/>
              </a:ln>
            </p:spPr>
            <p:txBody>
              <a:bodyPr anchor="ctr"/>
              <a:lstStyle/>
              <a:p>
                <a:pPr algn="ctr"/>
                <a:endParaRPr/>
              </a:p>
            </p:txBody>
          </p:sp>
          <p:sp>
            <p:nvSpPr>
              <p:cNvPr id="206" name="îşļïdè"/>
              <p:cNvSpPr/>
              <p:nvPr/>
            </p:nvSpPr>
            <p:spPr bwMode="auto">
              <a:xfrm>
                <a:off x="6372309" y="173422"/>
                <a:ext cx="84968" cy="103554"/>
              </a:xfrm>
              <a:custGeom>
                <a:avLst/>
                <a:gdLst>
                  <a:gd name="T0" fmla="*/ 42 w 61"/>
                  <a:gd name="T1" fmla="*/ 2 h 74"/>
                  <a:gd name="T2" fmla="*/ 51 w 61"/>
                  <a:gd name="T3" fmla="*/ 0 h 74"/>
                  <a:gd name="T4" fmla="*/ 60 w 61"/>
                  <a:gd name="T5" fmla="*/ 38 h 74"/>
                  <a:gd name="T6" fmla="*/ 61 w 61"/>
                  <a:gd name="T7" fmla="*/ 54 h 74"/>
                  <a:gd name="T8" fmla="*/ 55 w 61"/>
                  <a:gd name="T9" fmla="*/ 65 h 74"/>
                  <a:gd name="T10" fmla="*/ 41 w 61"/>
                  <a:gd name="T11" fmla="*/ 72 h 74"/>
                  <a:gd name="T12" fmla="*/ 25 w 61"/>
                  <a:gd name="T13" fmla="*/ 73 h 74"/>
                  <a:gd name="T14" fmla="*/ 15 w 61"/>
                  <a:gd name="T15" fmla="*/ 65 h 74"/>
                  <a:gd name="T16" fmla="*/ 8 w 61"/>
                  <a:gd name="T17" fmla="*/ 50 h 74"/>
                  <a:gd name="T18" fmla="*/ 0 w 61"/>
                  <a:gd name="T19" fmla="*/ 12 h 74"/>
                  <a:gd name="T20" fmla="*/ 8 w 61"/>
                  <a:gd name="T21" fmla="*/ 10 h 74"/>
                  <a:gd name="T22" fmla="*/ 17 w 61"/>
                  <a:gd name="T23" fmla="*/ 48 h 74"/>
                  <a:gd name="T24" fmla="*/ 21 w 61"/>
                  <a:gd name="T25" fmla="*/ 60 h 74"/>
                  <a:gd name="T26" fmla="*/ 28 w 61"/>
                  <a:gd name="T27" fmla="*/ 65 h 74"/>
                  <a:gd name="T28" fmla="*/ 38 w 61"/>
                  <a:gd name="T29" fmla="*/ 65 h 74"/>
                  <a:gd name="T30" fmla="*/ 51 w 61"/>
                  <a:gd name="T31" fmla="*/ 57 h 74"/>
                  <a:gd name="T32" fmla="*/ 51 w 61"/>
                  <a:gd name="T33" fmla="*/ 40 h 74"/>
                  <a:gd name="T34" fmla="*/ 42 w 61"/>
                  <a:gd name="T3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 h="74">
                    <a:moveTo>
                      <a:pt x="42" y="2"/>
                    </a:moveTo>
                    <a:cubicBezTo>
                      <a:pt x="51" y="0"/>
                      <a:pt x="51" y="0"/>
                      <a:pt x="51" y="0"/>
                    </a:cubicBezTo>
                    <a:cubicBezTo>
                      <a:pt x="60" y="38"/>
                      <a:pt x="60" y="38"/>
                      <a:pt x="60" y="38"/>
                    </a:cubicBezTo>
                    <a:cubicBezTo>
                      <a:pt x="61" y="44"/>
                      <a:pt x="61" y="50"/>
                      <a:pt x="61" y="54"/>
                    </a:cubicBezTo>
                    <a:cubicBezTo>
                      <a:pt x="60" y="58"/>
                      <a:pt x="58" y="62"/>
                      <a:pt x="55" y="65"/>
                    </a:cubicBezTo>
                    <a:cubicBezTo>
                      <a:pt x="52" y="69"/>
                      <a:pt x="47" y="71"/>
                      <a:pt x="41" y="72"/>
                    </a:cubicBezTo>
                    <a:cubicBezTo>
                      <a:pt x="35" y="74"/>
                      <a:pt x="29" y="74"/>
                      <a:pt x="25" y="73"/>
                    </a:cubicBezTo>
                    <a:cubicBezTo>
                      <a:pt x="21" y="71"/>
                      <a:pt x="17" y="69"/>
                      <a:pt x="15" y="65"/>
                    </a:cubicBezTo>
                    <a:cubicBezTo>
                      <a:pt x="12" y="62"/>
                      <a:pt x="10" y="57"/>
                      <a:pt x="8" y="50"/>
                    </a:cubicBezTo>
                    <a:cubicBezTo>
                      <a:pt x="0" y="12"/>
                      <a:pt x="0" y="12"/>
                      <a:pt x="0" y="12"/>
                    </a:cubicBezTo>
                    <a:cubicBezTo>
                      <a:pt x="8" y="10"/>
                      <a:pt x="8" y="10"/>
                      <a:pt x="8" y="10"/>
                    </a:cubicBezTo>
                    <a:cubicBezTo>
                      <a:pt x="17" y="48"/>
                      <a:pt x="17" y="48"/>
                      <a:pt x="17" y="48"/>
                    </a:cubicBezTo>
                    <a:cubicBezTo>
                      <a:pt x="18" y="53"/>
                      <a:pt x="20" y="57"/>
                      <a:pt x="21" y="60"/>
                    </a:cubicBezTo>
                    <a:cubicBezTo>
                      <a:pt x="23" y="62"/>
                      <a:pt x="25" y="64"/>
                      <a:pt x="28" y="65"/>
                    </a:cubicBezTo>
                    <a:cubicBezTo>
                      <a:pt x="31" y="66"/>
                      <a:pt x="34" y="66"/>
                      <a:pt x="38" y="65"/>
                    </a:cubicBezTo>
                    <a:cubicBezTo>
                      <a:pt x="44" y="63"/>
                      <a:pt x="49" y="61"/>
                      <a:pt x="51" y="57"/>
                    </a:cubicBezTo>
                    <a:cubicBezTo>
                      <a:pt x="53" y="54"/>
                      <a:pt x="53" y="48"/>
                      <a:pt x="51" y="40"/>
                    </a:cubicBezTo>
                    <a:lnTo>
                      <a:pt x="42" y="2"/>
                    </a:lnTo>
                    <a:close/>
                  </a:path>
                </a:pathLst>
              </a:custGeom>
              <a:grpFill/>
              <a:ln>
                <a:noFill/>
              </a:ln>
            </p:spPr>
            <p:txBody>
              <a:bodyPr anchor="ctr"/>
              <a:lstStyle/>
              <a:p>
                <a:pPr algn="ctr"/>
                <a:endParaRPr/>
              </a:p>
            </p:txBody>
          </p:sp>
          <p:sp>
            <p:nvSpPr>
              <p:cNvPr id="207" name="îṧľiḍê"/>
              <p:cNvSpPr/>
              <p:nvPr/>
            </p:nvSpPr>
            <p:spPr bwMode="auto">
              <a:xfrm>
                <a:off x="6478518" y="162801"/>
                <a:ext cx="74347" cy="96917"/>
              </a:xfrm>
              <a:custGeom>
                <a:avLst/>
                <a:gdLst>
                  <a:gd name="T0" fmla="*/ 27 w 56"/>
                  <a:gd name="T1" fmla="*/ 73 h 73"/>
                  <a:gd name="T2" fmla="*/ 23 w 56"/>
                  <a:gd name="T3" fmla="*/ 11 h 73"/>
                  <a:gd name="T4" fmla="*/ 0 w 56"/>
                  <a:gd name="T5" fmla="*/ 13 h 73"/>
                  <a:gd name="T6" fmla="*/ 0 w 56"/>
                  <a:gd name="T7" fmla="*/ 5 h 73"/>
                  <a:gd name="T8" fmla="*/ 56 w 56"/>
                  <a:gd name="T9" fmla="*/ 0 h 73"/>
                  <a:gd name="T10" fmla="*/ 56 w 56"/>
                  <a:gd name="T11" fmla="*/ 9 h 73"/>
                  <a:gd name="T12" fmla="*/ 32 w 56"/>
                  <a:gd name="T13" fmla="*/ 11 h 73"/>
                  <a:gd name="T14" fmla="*/ 37 w 56"/>
                  <a:gd name="T15" fmla="*/ 73 h 73"/>
                  <a:gd name="T16" fmla="*/ 27 w 56"/>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73">
                    <a:moveTo>
                      <a:pt x="27" y="73"/>
                    </a:moveTo>
                    <a:lnTo>
                      <a:pt x="23" y="11"/>
                    </a:lnTo>
                    <a:lnTo>
                      <a:pt x="0" y="13"/>
                    </a:lnTo>
                    <a:lnTo>
                      <a:pt x="0" y="5"/>
                    </a:lnTo>
                    <a:lnTo>
                      <a:pt x="56" y="0"/>
                    </a:lnTo>
                    <a:lnTo>
                      <a:pt x="56" y="9"/>
                    </a:lnTo>
                    <a:lnTo>
                      <a:pt x="32" y="11"/>
                    </a:lnTo>
                    <a:lnTo>
                      <a:pt x="37" y="73"/>
                    </a:lnTo>
                    <a:lnTo>
                      <a:pt x="27" y="73"/>
                    </a:lnTo>
                    <a:close/>
                  </a:path>
                </a:pathLst>
              </a:custGeom>
              <a:grpFill/>
              <a:ln>
                <a:noFill/>
              </a:ln>
            </p:spPr>
            <p:txBody>
              <a:bodyPr anchor="ctr"/>
              <a:lstStyle/>
              <a:p>
                <a:pPr algn="ctr"/>
                <a:endParaRPr/>
              </a:p>
            </p:txBody>
          </p:sp>
          <p:sp>
            <p:nvSpPr>
              <p:cNvPr id="208" name="ïsļïḑè"/>
              <p:cNvSpPr/>
              <p:nvPr/>
            </p:nvSpPr>
            <p:spPr bwMode="auto">
              <a:xfrm>
                <a:off x="6578088" y="166782"/>
                <a:ext cx="79657" cy="96917"/>
              </a:xfrm>
              <a:custGeom>
                <a:avLst/>
                <a:gdLst>
                  <a:gd name="T0" fmla="*/ 0 w 60"/>
                  <a:gd name="T1" fmla="*/ 70 h 73"/>
                  <a:gd name="T2" fmla="*/ 6 w 60"/>
                  <a:gd name="T3" fmla="*/ 0 h 73"/>
                  <a:gd name="T4" fmla="*/ 15 w 60"/>
                  <a:gd name="T5" fmla="*/ 1 h 73"/>
                  <a:gd name="T6" fmla="*/ 13 w 60"/>
                  <a:gd name="T7" fmla="*/ 29 h 73"/>
                  <a:gd name="T8" fmla="*/ 49 w 60"/>
                  <a:gd name="T9" fmla="*/ 31 h 73"/>
                  <a:gd name="T10" fmla="*/ 51 w 60"/>
                  <a:gd name="T11" fmla="*/ 3 h 73"/>
                  <a:gd name="T12" fmla="*/ 60 w 60"/>
                  <a:gd name="T13" fmla="*/ 4 h 73"/>
                  <a:gd name="T14" fmla="*/ 55 w 60"/>
                  <a:gd name="T15" fmla="*/ 73 h 73"/>
                  <a:gd name="T16" fmla="*/ 47 w 60"/>
                  <a:gd name="T17" fmla="*/ 73 h 73"/>
                  <a:gd name="T18" fmla="*/ 49 w 60"/>
                  <a:gd name="T19" fmla="*/ 39 h 73"/>
                  <a:gd name="T20" fmla="*/ 12 w 60"/>
                  <a:gd name="T21" fmla="*/ 37 h 73"/>
                  <a:gd name="T22" fmla="*/ 10 w 60"/>
                  <a:gd name="T23" fmla="*/ 70 h 73"/>
                  <a:gd name="T24" fmla="*/ 0 w 60"/>
                  <a:gd name="T25" fmla="*/ 7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73">
                    <a:moveTo>
                      <a:pt x="0" y="70"/>
                    </a:moveTo>
                    <a:lnTo>
                      <a:pt x="6" y="0"/>
                    </a:lnTo>
                    <a:lnTo>
                      <a:pt x="15" y="1"/>
                    </a:lnTo>
                    <a:lnTo>
                      <a:pt x="13" y="29"/>
                    </a:lnTo>
                    <a:lnTo>
                      <a:pt x="49" y="31"/>
                    </a:lnTo>
                    <a:lnTo>
                      <a:pt x="51" y="3"/>
                    </a:lnTo>
                    <a:lnTo>
                      <a:pt x="60" y="4"/>
                    </a:lnTo>
                    <a:lnTo>
                      <a:pt x="55" y="73"/>
                    </a:lnTo>
                    <a:lnTo>
                      <a:pt x="47" y="73"/>
                    </a:lnTo>
                    <a:lnTo>
                      <a:pt x="49" y="39"/>
                    </a:lnTo>
                    <a:lnTo>
                      <a:pt x="12" y="37"/>
                    </a:lnTo>
                    <a:lnTo>
                      <a:pt x="10" y="70"/>
                    </a:lnTo>
                    <a:lnTo>
                      <a:pt x="0" y="70"/>
                    </a:lnTo>
                    <a:close/>
                  </a:path>
                </a:pathLst>
              </a:custGeom>
              <a:grpFill/>
              <a:ln>
                <a:noFill/>
              </a:ln>
            </p:spPr>
            <p:txBody>
              <a:bodyPr anchor="ctr"/>
              <a:lstStyle/>
              <a:p>
                <a:pPr algn="ctr"/>
                <a:endParaRPr/>
              </a:p>
            </p:txBody>
          </p:sp>
          <p:sp>
            <p:nvSpPr>
              <p:cNvPr id="209" name="îṥľîḋe"/>
              <p:cNvSpPr/>
              <p:nvPr/>
            </p:nvSpPr>
            <p:spPr bwMode="auto">
              <a:xfrm>
                <a:off x="6852903" y="243785"/>
                <a:ext cx="99572" cy="107538"/>
              </a:xfrm>
              <a:custGeom>
                <a:avLst/>
                <a:gdLst>
                  <a:gd name="T0" fmla="*/ 64 w 72"/>
                  <a:gd name="T1" fmla="*/ 22 h 77"/>
                  <a:gd name="T2" fmla="*/ 72 w 72"/>
                  <a:gd name="T3" fmla="*/ 26 h 77"/>
                  <a:gd name="T4" fmla="*/ 52 w 72"/>
                  <a:gd name="T5" fmla="*/ 60 h 77"/>
                  <a:gd name="T6" fmla="*/ 42 w 72"/>
                  <a:gd name="T7" fmla="*/ 72 h 77"/>
                  <a:gd name="T8" fmla="*/ 30 w 72"/>
                  <a:gd name="T9" fmla="*/ 77 h 77"/>
                  <a:gd name="T10" fmla="*/ 15 w 72"/>
                  <a:gd name="T11" fmla="*/ 72 h 77"/>
                  <a:gd name="T12" fmla="*/ 3 w 72"/>
                  <a:gd name="T13" fmla="*/ 61 h 77"/>
                  <a:gd name="T14" fmla="*/ 0 w 72"/>
                  <a:gd name="T15" fmla="*/ 49 h 77"/>
                  <a:gd name="T16" fmla="*/ 7 w 72"/>
                  <a:gd name="T17" fmla="*/ 33 h 77"/>
                  <a:gd name="T18" fmla="*/ 26 w 72"/>
                  <a:gd name="T19" fmla="*/ 0 h 77"/>
                  <a:gd name="T20" fmla="*/ 34 w 72"/>
                  <a:gd name="T21" fmla="*/ 4 h 77"/>
                  <a:gd name="T22" fmla="*/ 14 w 72"/>
                  <a:gd name="T23" fmla="*/ 38 h 77"/>
                  <a:gd name="T24" fmla="*/ 9 w 72"/>
                  <a:gd name="T25" fmla="*/ 50 h 77"/>
                  <a:gd name="T26" fmla="*/ 11 w 72"/>
                  <a:gd name="T27" fmla="*/ 58 h 77"/>
                  <a:gd name="T28" fmla="*/ 18 w 72"/>
                  <a:gd name="T29" fmla="*/ 65 h 77"/>
                  <a:gd name="T30" fmla="*/ 33 w 72"/>
                  <a:gd name="T31" fmla="*/ 68 h 77"/>
                  <a:gd name="T32" fmla="*/ 45 w 72"/>
                  <a:gd name="T33" fmla="*/ 55 h 77"/>
                  <a:gd name="T34" fmla="*/ 64 w 72"/>
                  <a:gd name="T35" fmla="*/ 22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2" h="77">
                    <a:moveTo>
                      <a:pt x="64" y="22"/>
                    </a:moveTo>
                    <a:cubicBezTo>
                      <a:pt x="72" y="26"/>
                      <a:pt x="72" y="26"/>
                      <a:pt x="72" y="26"/>
                    </a:cubicBezTo>
                    <a:cubicBezTo>
                      <a:pt x="52" y="60"/>
                      <a:pt x="52" y="60"/>
                      <a:pt x="52" y="60"/>
                    </a:cubicBezTo>
                    <a:cubicBezTo>
                      <a:pt x="49" y="65"/>
                      <a:pt x="46" y="70"/>
                      <a:pt x="42" y="72"/>
                    </a:cubicBezTo>
                    <a:cubicBezTo>
                      <a:pt x="39" y="75"/>
                      <a:pt x="35" y="76"/>
                      <a:pt x="30" y="77"/>
                    </a:cubicBezTo>
                    <a:cubicBezTo>
                      <a:pt x="26" y="77"/>
                      <a:pt x="20" y="75"/>
                      <a:pt x="15" y="72"/>
                    </a:cubicBezTo>
                    <a:cubicBezTo>
                      <a:pt x="9" y="69"/>
                      <a:pt x="6" y="65"/>
                      <a:pt x="3" y="61"/>
                    </a:cubicBezTo>
                    <a:cubicBezTo>
                      <a:pt x="1" y="58"/>
                      <a:pt x="0" y="53"/>
                      <a:pt x="0" y="49"/>
                    </a:cubicBezTo>
                    <a:cubicBezTo>
                      <a:pt x="1" y="45"/>
                      <a:pt x="3" y="39"/>
                      <a:pt x="7" y="33"/>
                    </a:cubicBezTo>
                    <a:cubicBezTo>
                      <a:pt x="26" y="0"/>
                      <a:pt x="26" y="0"/>
                      <a:pt x="26" y="0"/>
                    </a:cubicBezTo>
                    <a:cubicBezTo>
                      <a:pt x="34" y="4"/>
                      <a:pt x="34" y="4"/>
                      <a:pt x="34" y="4"/>
                    </a:cubicBezTo>
                    <a:cubicBezTo>
                      <a:pt x="14" y="38"/>
                      <a:pt x="14" y="38"/>
                      <a:pt x="14" y="38"/>
                    </a:cubicBezTo>
                    <a:cubicBezTo>
                      <a:pt x="11" y="43"/>
                      <a:pt x="10" y="47"/>
                      <a:pt x="9" y="50"/>
                    </a:cubicBezTo>
                    <a:cubicBezTo>
                      <a:pt x="9" y="53"/>
                      <a:pt x="9" y="55"/>
                      <a:pt x="11" y="58"/>
                    </a:cubicBezTo>
                    <a:cubicBezTo>
                      <a:pt x="13" y="61"/>
                      <a:pt x="15" y="63"/>
                      <a:pt x="18" y="65"/>
                    </a:cubicBezTo>
                    <a:cubicBezTo>
                      <a:pt x="24" y="68"/>
                      <a:pt x="29" y="69"/>
                      <a:pt x="33" y="68"/>
                    </a:cubicBezTo>
                    <a:cubicBezTo>
                      <a:pt x="36" y="67"/>
                      <a:pt x="40" y="62"/>
                      <a:pt x="45" y="55"/>
                    </a:cubicBezTo>
                    <a:lnTo>
                      <a:pt x="64" y="22"/>
                    </a:lnTo>
                    <a:close/>
                  </a:path>
                </a:pathLst>
              </a:custGeom>
              <a:grpFill/>
              <a:ln>
                <a:noFill/>
              </a:ln>
            </p:spPr>
            <p:txBody>
              <a:bodyPr anchor="ctr"/>
              <a:lstStyle/>
              <a:p>
                <a:pPr algn="ctr"/>
                <a:endParaRPr/>
              </a:p>
            </p:txBody>
          </p:sp>
          <p:sp>
            <p:nvSpPr>
              <p:cNvPr id="210" name="íš1îḋè"/>
              <p:cNvSpPr/>
              <p:nvPr/>
            </p:nvSpPr>
            <p:spPr bwMode="auto">
              <a:xfrm>
                <a:off x="6928577" y="304856"/>
                <a:ext cx="115503" cy="118158"/>
              </a:xfrm>
              <a:custGeom>
                <a:avLst/>
                <a:gdLst>
                  <a:gd name="T0" fmla="*/ 0 w 87"/>
                  <a:gd name="T1" fmla="*/ 55 h 89"/>
                  <a:gd name="T2" fmla="*/ 43 w 87"/>
                  <a:gd name="T3" fmla="*/ 0 h 89"/>
                  <a:gd name="T4" fmla="*/ 51 w 87"/>
                  <a:gd name="T5" fmla="*/ 6 h 89"/>
                  <a:gd name="T6" fmla="*/ 46 w 87"/>
                  <a:gd name="T7" fmla="*/ 72 h 89"/>
                  <a:gd name="T8" fmla="*/ 79 w 87"/>
                  <a:gd name="T9" fmla="*/ 28 h 89"/>
                  <a:gd name="T10" fmla="*/ 87 w 87"/>
                  <a:gd name="T11" fmla="*/ 34 h 89"/>
                  <a:gd name="T12" fmla="*/ 44 w 87"/>
                  <a:gd name="T13" fmla="*/ 89 h 89"/>
                  <a:gd name="T14" fmla="*/ 36 w 87"/>
                  <a:gd name="T15" fmla="*/ 84 h 89"/>
                  <a:gd name="T16" fmla="*/ 40 w 87"/>
                  <a:gd name="T17" fmla="*/ 17 h 89"/>
                  <a:gd name="T18" fmla="*/ 7 w 87"/>
                  <a:gd name="T19" fmla="*/ 61 h 89"/>
                  <a:gd name="T20" fmla="*/ 0 w 87"/>
                  <a:gd name="T21" fmla="*/ 55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89">
                    <a:moveTo>
                      <a:pt x="0" y="55"/>
                    </a:moveTo>
                    <a:lnTo>
                      <a:pt x="43" y="0"/>
                    </a:lnTo>
                    <a:lnTo>
                      <a:pt x="51" y="6"/>
                    </a:lnTo>
                    <a:lnTo>
                      <a:pt x="46" y="72"/>
                    </a:lnTo>
                    <a:lnTo>
                      <a:pt x="79" y="28"/>
                    </a:lnTo>
                    <a:lnTo>
                      <a:pt x="87" y="34"/>
                    </a:lnTo>
                    <a:lnTo>
                      <a:pt x="44" y="89"/>
                    </a:lnTo>
                    <a:lnTo>
                      <a:pt x="36" y="84"/>
                    </a:lnTo>
                    <a:lnTo>
                      <a:pt x="40" y="17"/>
                    </a:lnTo>
                    <a:lnTo>
                      <a:pt x="7" y="61"/>
                    </a:lnTo>
                    <a:lnTo>
                      <a:pt x="0" y="55"/>
                    </a:lnTo>
                    <a:close/>
                  </a:path>
                </a:pathLst>
              </a:custGeom>
              <a:grpFill/>
              <a:ln>
                <a:noFill/>
              </a:ln>
            </p:spPr>
            <p:txBody>
              <a:bodyPr anchor="ctr"/>
              <a:lstStyle/>
              <a:p>
                <a:pPr algn="ctr"/>
                <a:endParaRPr/>
              </a:p>
            </p:txBody>
          </p:sp>
          <p:sp>
            <p:nvSpPr>
              <p:cNvPr id="211" name="íSľíḑè"/>
              <p:cNvSpPr/>
              <p:nvPr/>
            </p:nvSpPr>
            <p:spPr bwMode="auto">
              <a:xfrm>
                <a:off x="7006908" y="380529"/>
                <a:ext cx="75673" cy="74347"/>
              </a:xfrm>
              <a:custGeom>
                <a:avLst/>
                <a:gdLst>
                  <a:gd name="T0" fmla="*/ 0 w 57"/>
                  <a:gd name="T1" fmla="*/ 50 h 56"/>
                  <a:gd name="T2" fmla="*/ 51 w 57"/>
                  <a:gd name="T3" fmla="*/ 0 h 56"/>
                  <a:gd name="T4" fmla="*/ 57 w 57"/>
                  <a:gd name="T5" fmla="*/ 7 h 56"/>
                  <a:gd name="T6" fmla="*/ 7 w 57"/>
                  <a:gd name="T7" fmla="*/ 56 h 56"/>
                  <a:gd name="T8" fmla="*/ 0 w 57"/>
                  <a:gd name="T9" fmla="*/ 50 h 56"/>
                </a:gdLst>
                <a:ahLst/>
                <a:cxnLst>
                  <a:cxn ang="0">
                    <a:pos x="T0" y="T1"/>
                  </a:cxn>
                  <a:cxn ang="0">
                    <a:pos x="T2" y="T3"/>
                  </a:cxn>
                  <a:cxn ang="0">
                    <a:pos x="T4" y="T5"/>
                  </a:cxn>
                  <a:cxn ang="0">
                    <a:pos x="T6" y="T7"/>
                  </a:cxn>
                  <a:cxn ang="0">
                    <a:pos x="T8" y="T9"/>
                  </a:cxn>
                </a:cxnLst>
                <a:rect l="0" t="0" r="r" b="b"/>
                <a:pathLst>
                  <a:path w="57" h="56">
                    <a:moveTo>
                      <a:pt x="0" y="50"/>
                    </a:moveTo>
                    <a:lnTo>
                      <a:pt x="51" y="0"/>
                    </a:lnTo>
                    <a:lnTo>
                      <a:pt x="57" y="7"/>
                    </a:lnTo>
                    <a:lnTo>
                      <a:pt x="7" y="56"/>
                    </a:lnTo>
                    <a:lnTo>
                      <a:pt x="0" y="50"/>
                    </a:lnTo>
                    <a:close/>
                  </a:path>
                </a:pathLst>
              </a:custGeom>
              <a:grpFill/>
              <a:ln>
                <a:noFill/>
              </a:ln>
            </p:spPr>
            <p:txBody>
              <a:bodyPr anchor="ctr"/>
              <a:lstStyle/>
              <a:p>
                <a:pPr algn="ctr"/>
                <a:endParaRPr/>
              </a:p>
            </p:txBody>
          </p:sp>
          <p:sp>
            <p:nvSpPr>
              <p:cNvPr id="212" name="îṣľïḍê"/>
              <p:cNvSpPr/>
              <p:nvPr/>
            </p:nvSpPr>
            <p:spPr bwMode="auto">
              <a:xfrm>
                <a:off x="7052046" y="408409"/>
                <a:ext cx="102228" cy="96917"/>
              </a:xfrm>
              <a:custGeom>
                <a:avLst/>
                <a:gdLst>
                  <a:gd name="T0" fmla="*/ 0 w 74"/>
                  <a:gd name="T1" fmla="*/ 62 h 69"/>
                  <a:gd name="T2" fmla="*/ 36 w 74"/>
                  <a:gd name="T3" fmla="*/ 0 h 69"/>
                  <a:gd name="T4" fmla="*/ 42 w 74"/>
                  <a:gd name="T5" fmla="*/ 7 h 69"/>
                  <a:gd name="T6" fmla="*/ 15 w 74"/>
                  <a:gd name="T7" fmla="*/ 52 h 69"/>
                  <a:gd name="T8" fmla="*/ 8 w 74"/>
                  <a:gd name="T9" fmla="*/ 61 h 69"/>
                  <a:gd name="T10" fmla="*/ 19 w 74"/>
                  <a:gd name="T11" fmla="*/ 57 h 69"/>
                  <a:gd name="T12" fmla="*/ 68 w 74"/>
                  <a:gd name="T13" fmla="*/ 41 h 69"/>
                  <a:gd name="T14" fmla="*/ 74 w 74"/>
                  <a:gd name="T15" fmla="*/ 48 h 69"/>
                  <a:gd name="T16" fmla="*/ 6 w 74"/>
                  <a:gd name="T17" fmla="*/ 69 h 69"/>
                  <a:gd name="T18" fmla="*/ 0 w 74"/>
                  <a:gd name="T19" fmla="*/ 62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69">
                    <a:moveTo>
                      <a:pt x="0" y="62"/>
                    </a:moveTo>
                    <a:cubicBezTo>
                      <a:pt x="36" y="0"/>
                      <a:pt x="36" y="0"/>
                      <a:pt x="36" y="0"/>
                    </a:cubicBezTo>
                    <a:cubicBezTo>
                      <a:pt x="42" y="7"/>
                      <a:pt x="42" y="7"/>
                      <a:pt x="42" y="7"/>
                    </a:cubicBezTo>
                    <a:cubicBezTo>
                      <a:pt x="15" y="52"/>
                      <a:pt x="15" y="52"/>
                      <a:pt x="15" y="52"/>
                    </a:cubicBezTo>
                    <a:cubicBezTo>
                      <a:pt x="13" y="55"/>
                      <a:pt x="11" y="58"/>
                      <a:pt x="8" y="61"/>
                    </a:cubicBezTo>
                    <a:cubicBezTo>
                      <a:pt x="12" y="60"/>
                      <a:pt x="16" y="58"/>
                      <a:pt x="19" y="57"/>
                    </a:cubicBezTo>
                    <a:cubicBezTo>
                      <a:pt x="68" y="41"/>
                      <a:pt x="68" y="41"/>
                      <a:pt x="68" y="41"/>
                    </a:cubicBezTo>
                    <a:cubicBezTo>
                      <a:pt x="74" y="48"/>
                      <a:pt x="74" y="48"/>
                      <a:pt x="74" y="48"/>
                    </a:cubicBezTo>
                    <a:cubicBezTo>
                      <a:pt x="6" y="69"/>
                      <a:pt x="6" y="69"/>
                      <a:pt x="6" y="69"/>
                    </a:cubicBezTo>
                    <a:lnTo>
                      <a:pt x="0" y="62"/>
                    </a:lnTo>
                    <a:close/>
                  </a:path>
                </a:pathLst>
              </a:custGeom>
              <a:grpFill/>
              <a:ln>
                <a:noFill/>
              </a:ln>
            </p:spPr>
            <p:txBody>
              <a:bodyPr anchor="ctr"/>
              <a:lstStyle/>
              <a:p>
                <a:pPr algn="ctr"/>
                <a:endParaRPr/>
              </a:p>
            </p:txBody>
          </p:sp>
          <p:sp>
            <p:nvSpPr>
              <p:cNvPr id="213" name="ïSľîḑé"/>
              <p:cNvSpPr/>
              <p:nvPr/>
            </p:nvSpPr>
            <p:spPr bwMode="auto">
              <a:xfrm>
                <a:off x="7091876" y="503998"/>
                <a:ext cx="115503" cy="107538"/>
              </a:xfrm>
              <a:custGeom>
                <a:avLst/>
                <a:gdLst>
                  <a:gd name="T0" fmla="*/ 0 w 87"/>
                  <a:gd name="T1" fmla="*/ 35 h 81"/>
                  <a:gd name="T2" fmla="*/ 61 w 87"/>
                  <a:gd name="T3" fmla="*/ 0 h 81"/>
                  <a:gd name="T4" fmla="*/ 87 w 87"/>
                  <a:gd name="T5" fmla="*/ 44 h 81"/>
                  <a:gd name="T6" fmla="*/ 80 w 87"/>
                  <a:gd name="T7" fmla="*/ 48 h 81"/>
                  <a:gd name="T8" fmla="*/ 59 w 87"/>
                  <a:gd name="T9" fmla="*/ 12 h 81"/>
                  <a:gd name="T10" fmla="*/ 40 w 87"/>
                  <a:gd name="T11" fmla="*/ 23 h 81"/>
                  <a:gd name="T12" fmla="*/ 60 w 87"/>
                  <a:gd name="T13" fmla="*/ 57 h 81"/>
                  <a:gd name="T14" fmla="*/ 53 w 87"/>
                  <a:gd name="T15" fmla="*/ 61 h 81"/>
                  <a:gd name="T16" fmla="*/ 33 w 87"/>
                  <a:gd name="T17" fmla="*/ 27 h 81"/>
                  <a:gd name="T18" fmla="*/ 13 w 87"/>
                  <a:gd name="T19" fmla="*/ 39 h 81"/>
                  <a:gd name="T20" fmla="*/ 34 w 87"/>
                  <a:gd name="T21" fmla="*/ 77 h 81"/>
                  <a:gd name="T22" fmla="*/ 27 w 87"/>
                  <a:gd name="T23" fmla="*/ 81 h 81"/>
                  <a:gd name="T24" fmla="*/ 0 w 87"/>
                  <a:gd name="T25" fmla="*/ 3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 h="81">
                    <a:moveTo>
                      <a:pt x="0" y="35"/>
                    </a:moveTo>
                    <a:lnTo>
                      <a:pt x="61" y="0"/>
                    </a:lnTo>
                    <a:lnTo>
                      <a:pt x="87" y="44"/>
                    </a:lnTo>
                    <a:lnTo>
                      <a:pt x="80" y="48"/>
                    </a:lnTo>
                    <a:lnTo>
                      <a:pt x="59" y="12"/>
                    </a:lnTo>
                    <a:lnTo>
                      <a:pt x="40" y="23"/>
                    </a:lnTo>
                    <a:lnTo>
                      <a:pt x="60" y="57"/>
                    </a:lnTo>
                    <a:lnTo>
                      <a:pt x="53" y="61"/>
                    </a:lnTo>
                    <a:lnTo>
                      <a:pt x="33" y="27"/>
                    </a:lnTo>
                    <a:lnTo>
                      <a:pt x="13" y="39"/>
                    </a:lnTo>
                    <a:lnTo>
                      <a:pt x="34" y="77"/>
                    </a:lnTo>
                    <a:lnTo>
                      <a:pt x="27" y="81"/>
                    </a:lnTo>
                    <a:lnTo>
                      <a:pt x="0" y="35"/>
                    </a:lnTo>
                    <a:close/>
                  </a:path>
                </a:pathLst>
              </a:custGeom>
              <a:grpFill/>
              <a:ln>
                <a:noFill/>
              </a:ln>
            </p:spPr>
            <p:txBody>
              <a:bodyPr anchor="ctr"/>
              <a:lstStyle/>
              <a:p>
                <a:pPr algn="ctr"/>
                <a:endParaRPr/>
              </a:p>
            </p:txBody>
          </p:sp>
          <p:sp>
            <p:nvSpPr>
              <p:cNvPr id="214" name="îṥ1îḋe"/>
              <p:cNvSpPr/>
              <p:nvPr/>
            </p:nvSpPr>
            <p:spPr bwMode="auto">
              <a:xfrm>
                <a:off x="7137013" y="598257"/>
                <a:ext cx="107538" cy="110193"/>
              </a:xfrm>
              <a:custGeom>
                <a:avLst/>
                <a:gdLst>
                  <a:gd name="T0" fmla="*/ 0 w 77"/>
                  <a:gd name="T1" fmla="*/ 25 h 79"/>
                  <a:gd name="T2" fmla="*/ 62 w 77"/>
                  <a:gd name="T3" fmla="*/ 0 h 79"/>
                  <a:gd name="T4" fmla="*/ 74 w 77"/>
                  <a:gd name="T5" fmla="*/ 27 h 79"/>
                  <a:gd name="T6" fmla="*/ 77 w 77"/>
                  <a:gd name="T7" fmla="*/ 41 h 79"/>
                  <a:gd name="T8" fmla="*/ 74 w 77"/>
                  <a:gd name="T9" fmla="*/ 50 h 79"/>
                  <a:gd name="T10" fmla="*/ 66 w 77"/>
                  <a:gd name="T11" fmla="*/ 56 h 79"/>
                  <a:gd name="T12" fmla="*/ 53 w 77"/>
                  <a:gd name="T13" fmla="*/ 56 h 79"/>
                  <a:gd name="T14" fmla="*/ 42 w 77"/>
                  <a:gd name="T15" fmla="*/ 46 h 79"/>
                  <a:gd name="T16" fmla="*/ 40 w 77"/>
                  <a:gd name="T17" fmla="*/ 52 h 79"/>
                  <a:gd name="T18" fmla="*/ 35 w 77"/>
                  <a:gd name="T19" fmla="*/ 62 h 79"/>
                  <a:gd name="T20" fmla="*/ 22 w 77"/>
                  <a:gd name="T21" fmla="*/ 79 h 79"/>
                  <a:gd name="T22" fmla="*/ 18 w 77"/>
                  <a:gd name="T23" fmla="*/ 69 h 79"/>
                  <a:gd name="T24" fmla="*/ 28 w 77"/>
                  <a:gd name="T25" fmla="*/ 56 h 79"/>
                  <a:gd name="T26" fmla="*/ 34 w 77"/>
                  <a:gd name="T27" fmla="*/ 46 h 79"/>
                  <a:gd name="T28" fmla="*/ 37 w 77"/>
                  <a:gd name="T29" fmla="*/ 40 h 79"/>
                  <a:gd name="T30" fmla="*/ 37 w 77"/>
                  <a:gd name="T31" fmla="*/ 36 h 79"/>
                  <a:gd name="T32" fmla="*/ 35 w 77"/>
                  <a:gd name="T33" fmla="*/ 31 h 79"/>
                  <a:gd name="T34" fmla="*/ 31 w 77"/>
                  <a:gd name="T35" fmla="*/ 22 h 79"/>
                  <a:gd name="T36" fmla="*/ 4 w 77"/>
                  <a:gd name="T37" fmla="*/ 33 h 79"/>
                  <a:gd name="T38" fmla="*/ 0 w 77"/>
                  <a:gd name="T39" fmla="*/ 25 h 79"/>
                  <a:gd name="T40" fmla="*/ 38 w 77"/>
                  <a:gd name="T41" fmla="*/ 19 h 79"/>
                  <a:gd name="T42" fmla="*/ 45 w 77"/>
                  <a:gd name="T43" fmla="*/ 37 h 79"/>
                  <a:gd name="T44" fmla="*/ 50 w 77"/>
                  <a:gd name="T45" fmla="*/ 45 h 79"/>
                  <a:gd name="T46" fmla="*/ 56 w 77"/>
                  <a:gd name="T47" fmla="*/ 48 h 79"/>
                  <a:gd name="T48" fmla="*/ 62 w 77"/>
                  <a:gd name="T49" fmla="*/ 48 h 79"/>
                  <a:gd name="T50" fmla="*/ 68 w 77"/>
                  <a:gd name="T51" fmla="*/ 42 h 79"/>
                  <a:gd name="T52" fmla="*/ 67 w 77"/>
                  <a:gd name="T53" fmla="*/ 30 h 79"/>
                  <a:gd name="T54" fmla="*/ 59 w 77"/>
                  <a:gd name="T55" fmla="*/ 11 h 79"/>
                  <a:gd name="T56" fmla="*/ 38 w 77"/>
                  <a:gd name="T57" fmla="*/ 1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7" h="79">
                    <a:moveTo>
                      <a:pt x="0" y="25"/>
                    </a:moveTo>
                    <a:cubicBezTo>
                      <a:pt x="62" y="0"/>
                      <a:pt x="62" y="0"/>
                      <a:pt x="62" y="0"/>
                    </a:cubicBezTo>
                    <a:cubicBezTo>
                      <a:pt x="74" y="27"/>
                      <a:pt x="74" y="27"/>
                      <a:pt x="74" y="27"/>
                    </a:cubicBezTo>
                    <a:cubicBezTo>
                      <a:pt x="76" y="33"/>
                      <a:pt x="77" y="37"/>
                      <a:pt x="77" y="41"/>
                    </a:cubicBezTo>
                    <a:cubicBezTo>
                      <a:pt x="77" y="44"/>
                      <a:pt x="76" y="47"/>
                      <a:pt x="74" y="50"/>
                    </a:cubicBezTo>
                    <a:cubicBezTo>
                      <a:pt x="72" y="53"/>
                      <a:pt x="69" y="55"/>
                      <a:pt x="66" y="56"/>
                    </a:cubicBezTo>
                    <a:cubicBezTo>
                      <a:pt x="61" y="58"/>
                      <a:pt x="57" y="58"/>
                      <a:pt x="53" y="56"/>
                    </a:cubicBezTo>
                    <a:cubicBezTo>
                      <a:pt x="49" y="55"/>
                      <a:pt x="45" y="51"/>
                      <a:pt x="42" y="46"/>
                    </a:cubicBezTo>
                    <a:cubicBezTo>
                      <a:pt x="41" y="48"/>
                      <a:pt x="41" y="50"/>
                      <a:pt x="40" y="52"/>
                    </a:cubicBezTo>
                    <a:cubicBezTo>
                      <a:pt x="39" y="55"/>
                      <a:pt x="37" y="58"/>
                      <a:pt x="35" y="62"/>
                    </a:cubicBezTo>
                    <a:cubicBezTo>
                      <a:pt x="22" y="79"/>
                      <a:pt x="22" y="79"/>
                      <a:pt x="22" y="79"/>
                    </a:cubicBezTo>
                    <a:cubicBezTo>
                      <a:pt x="18" y="69"/>
                      <a:pt x="18" y="69"/>
                      <a:pt x="18" y="69"/>
                    </a:cubicBezTo>
                    <a:cubicBezTo>
                      <a:pt x="28" y="56"/>
                      <a:pt x="28" y="56"/>
                      <a:pt x="28" y="56"/>
                    </a:cubicBezTo>
                    <a:cubicBezTo>
                      <a:pt x="31" y="52"/>
                      <a:pt x="33" y="49"/>
                      <a:pt x="34" y="46"/>
                    </a:cubicBezTo>
                    <a:cubicBezTo>
                      <a:pt x="35" y="44"/>
                      <a:pt x="36" y="42"/>
                      <a:pt x="37" y="40"/>
                    </a:cubicBezTo>
                    <a:cubicBezTo>
                      <a:pt x="37" y="39"/>
                      <a:pt x="37" y="37"/>
                      <a:pt x="37" y="36"/>
                    </a:cubicBezTo>
                    <a:cubicBezTo>
                      <a:pt x="36" y="35"/>
                      <a:pt x="36" y="34"/>
                      <a:pt x="35" y="31"/>
                    </a:cubicBezTo>
                    <a:cubicBezTo>
                      <a:pt x="31" y="22"/>
                      <a:pt x="31" y="22"/>
                      <a:pt x="31" y="22"/>
                    </a:cubicBezTo>
                    <a:cubicBezTo>
                      <a:pt x="4" y="33"/>
                      <a:pt x="4" y="33"/>
                      <a:pt x="4" y="33"/>
                    </a:cubicBezTo>
                    <a:cubicBezTo>
                      <a:pt x="0" y="25"/>
                      <a:pt x="0" y="25"/>
                      <a:pt x="0" y="25"/>
                    </a:cubicBezTo>
                    <a:close/>
                    <a:moveTo>
                      <a:pt x="38" y="19"/>
                    </a:moveTo>
                    <a:cubicBezTo>
                      <a:pt x="45" y="37"/>
                      <a:pt x="45" y="37"/>
                      <a:pt x="45" y="37"/>
                    </a:cubicBezTo>
                    <a:cubicBezTo>
                      <a:pt x="47" y="40"/>
                      <a:pt x="49" y="43"/>
                      <a:pt x="50" y="45"/>
                    </a:cubicBezTo>
                    <a:cubicBezTo>
                      <a:pt x="52" y="47"/>
                      <a:pt x="54" y="48"/>
                      <a:pt x="56" y="48"/>
                    </a:cubicBezTo>
                    <a:cubicBezTo>
                      <a:pt x="58" y="49"/>
                      <a:pt x="60" y="48"/>
                      <a:pt x="62" y="48"/>
                    </a:cubicBezTo>
                    <a:cubicBezTo>
                      <a:pt x="65" y="47"/>
                      <a:pt x="67" y="44"/>
                      <a:pt x="68" y="42"/>
                    </a:cubicBezTo>
                    <a:cubicBezTo>
                      <a:pt x="69" y="39"/>
                      <a:pt x="69" y="35"/>
                      <a:pt x="67" y="30"/>
                    </a:cubicBezTo>
                    <a:cubicBezTo>
                      <a:pt x="59" y="11"/>
                      <a:pt x="59" y="11"/>
                      <a:pt x="59" y="11"/>
                    </a:cubicBezTo>
                    <a:lnTo>
                      <a:pt x="38" y="19"/>
                    </a:lnTo>
                    <a:close/>
                  </a:path>
                </a:pathLst>
              </a:custGeom>
              <a:grpFill/>
              <a:ln>
                <a:noFill/>
              </a:ln>
            </p:spPr>
            <p:txBody>
              <a:bodyPr anchor="ctr"/>
              <a:lstStyle/>
              <a:p>
                <a:pPr algn="ctr"/>
                <a:endParaRPr/>
              </a:p>
            </p:txBody>
          </p:sp>
          <p:sp>
            <p:nvSpPr>
              <p:cNvPr id="215" name="íSļîḑe"/>
              <p:cNvSpPr/>
              <p:nvPr/>
            </p:nvSpPr>
            <p:spPr bwMode="auto">
              <a:xfrm>
                <a:off x="7175515" y="709776"/>
                <a:ext cx="98244" cy="80984"/>
              </a:xfrm>
              <a:custGeom>
                <a:avLst/>
                <a:gdLst>
                  <a:gd name="T0" fmla="*/ 17 w 70"/>
                  <a:gd name="T1" fmla="*/ 5 h 58"/>
                  <a:gd name="T2" fmla="*/ 19 w 70"/>
                  <a:gd name="T3" fmla="*/ 13 h 58"/>
                  <a:gd name="T4" fmla="*/ 12 w 70"/>
                  <a:gd name="T5" fmla="*/ 18 h 58"/>
                  <a:gd name="T6" fmla="*/ 9 w 70"/>
                  <a:gd name="T7" fmla="*/ 25 h 58"/>
                  <a:gd name="T8" fmla="*/ 9 w 70"/>
                  <a:gd name="T9" fmla="*/ 36 h 58"/>
                  <a:gd name="T10" fmla="*/ 13 w 70"/>
                  <a:gd name="T11" fmla="*/ 44 h 58"/>
                  <a:gd name="T12" fmla="*/ 18 w 70"/>
                  <a:gd name="T13" fmla="*/ 49 h 58"/>
                  <a:gd name="T14" fmla="*/ 24 w 70"/>
                  <a:gd name="T15" fmla="*/ 49 h 58"/>
                  <a:gd name="T16" fmla="*/ 29 w 70"/>
                  <a:gd name="T17" fmla="*/ 46 h 58"/>
                  <a:gd name="T18" fmla="*/ 31 w 70"/>
                  <a:gd name="T19" fmla="*/ 39 h 58"/>
                  <a:gd name="T20" fmla="*/ 32 w 70"/>
                  <a:gd name="T21" fmla="*/ 27 h 58"/>
                  <a:gd name="T22" fmla="*/ 33 w 70"/>
                  <a:gd name="T23" fmla="*/ 14 h 58"/>
                  <a:gd name="T24" fmla="*/ 37 w 70"/>
                  <a:gd name="T25" fmla="*/ 5 h 58"/>
                  <a:gd name="T26" fmla="*/ 44 w 70"/>
                  <a:gd name="T27" fmla="*/ 1 h 58"/>
                  <a:gd name="T28" fmla="*/ 54 w 70"/>
                  <a:gd name="T29" fmla="*/ 1 h 58"/>
                  <a:gd name="T30" fmla="*/ 63 w 70"/>
                  <a:gd name="T31" fmla="*/ 8 h 58"/>
                  <a:gd name="T32" fmla="*/ 68 w 70"/>
                  <a:gd name="T33" fmla="*/ 19 h 58"/>
                  <a:gd name="T34" fmla="*/ 69 w 70"/>
                  <a:gd name="T35" fmla="*/ 32 h 58"/>
                  <a:gd name="T36" fmla="*/ 64 w 70"/>
                  <a:gd name="T37" fmla="*/ 43 h 58"/>
                  <a:gd name="T38" fmla="*/ 55 w 70"/>
                  <a:gd name="T39" fmla="*/ 48 h 58"/>
                  <a:gd name="T40" fmla="*/ 52 w 70"/>
                  <a:gd name="T41" fmla="*/ 40 h 58"/>
                  <a:gd name="T42" fmla="*/ 60 w 70"/>
                  <a:gd name="T43" fmla="*/ 34 h 58"/>
                  <a:gd name="T44" fmla="*/ 61 w 70"/>
                  <a:gd name="T45" fmla="*/ 21 h 58"/>
                  <a:gd name="T46" fmla="*/ 55 w 70"/>
                  <a:gd name="T47" fmla="*/ 11 h 58"/>
                  <a:gd name="T48" fmla="*/ 47 w 70"/>
                  <a:gd name="T49" fmla="*/ 9 h 58"/>
                  <a:gd name="T50" fmla="*/ 42 w 70"/>
                  <a:gd name="T51" fmla="*/ 13 h 58"/>
                  <a:gd name="T52" fmla="*/ 41 w 70"/>
                  <a:gd name="T53" fmla="*/ 27 h 58"/>
                  <a:gd name="T54" fmla="*/ 40 w 70"/>
                  <a:gd name="T55" fmla="*/ 42 h 58"/>
                  <a:gd name="T56" fmla="*/ 35 w 70"/>
                  <a:gd name="T57" fmla="*/ 52 h 58"/>
                  <a:gd name="T58" fmla="*/ 27 w 70"/>
                  <a:gd name="T59" fmla="*/ 57 h 58"/>
                  <a:gd name="T60" fmla="*/ 16 w 70"/>
                  <a:gd name="T61" fmla="*/ 57 h 58"/>
                  <a:gd name="T62" fmla="*/ 7 w 70"/>
                  <a:gd name="T63" fmla="*/ 50 h 58"/>
                  <a:gd name="T64" fmla="*/ 1 w 70"/>
                  <a:gd name="T65" fmla="*/ 38 h 58"/>
                  <a:gd name="T66" fmla="*/ 0 w 70"/>
                  <a:gd name="T67" fmla="*/ 23 h 58"/>
                  <a:gd name="T68" fmla="*/ 6 w 70"/>
                  <a:gd name="T69" fmla="*/ 12 h 58"/>
                  <a:gd name="T70" fmla="*/ 17 w 70"/>
                  <a:gd name="T71" fmla="*/ 5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0" h="58">
                    <a:moveTo>
                      <a:pt x="17" y="5"/>
                    </a:moveTo>
                    <a:cubicBezTo>
                      <a:pt x="19" y="13"/>
                      <a:pt x="19" y="13"/>
                      <a:pt x="19" y="13"/>
                    </a:cubicBezTo>
                    <a:cubicBezTo>
                      <a:pt x="16" y="14"/>
                      <a:pt x="14" y="16"/>
                      <a:pt x="12" y="18"/>
                    </a:cubicBezTo>
                    <a:cubicBezTo>
                      <a:pt x="10" y="20"/>
                      <a:pt x="9" y="22"/>
                      <a:pt x="9" y="25"/>
                    </a:cubicBezTo>
                    <a:cubicBezTo>
                      <a:pt x="8" y="29"/>
                      <a:pt x="8" y="32"/>
                      <a:pt x="9" y="36"/>
                    </a:cubicBezTo>
                    <a:cubicBezTo>
                      <a:pt x="10" y="39"/>
                      <a:pt x="11" y="42"/>
                      <a:pt x="13" y="44"/>
                    </a:cubicBezTo>
                    <a:cubicBezTo>
                      <a:pt x="14" y="47"/>
                      <a:pt x="16" y="48"/>
                      <a:pt x="18" y="49"/>
                    </a:cubicBezTo>
                    <a:cubicBezTo>
                      <a:pt x="20" y="50"/>
                      <a:pt x="22" y="50"/>
                      <a:pt x="24" y="49"/>
                    </a:cubicBezTo>
                    <a:cubicBezTo>
                      <a:pt x="26" y="49"/>
                      <a:pt x="28" y="48"/>
                      <a:pt x="29" y="46"/>
                    </a:cubicBezTo>
                    <a:cubicBezTo>
                      <a:pt x="30" y="45"/>
                      <a:pt x="31" y="42"/>
                      <a:pt x="31" y="39"/>
                    </a:cubicBezTo>
                    <a:cubicBezTo>
                      <a:pt x="32" y="37"/>
                      <a:pt x="32" y="33"/>
                      <a:pt x="32" y="27"/>
                    </a:cubicBezTo>
                    <a:cubicBezTo>
                      <a:pt x="32" y="21"/>
                      <a:pt x="32" y="16"/>
                      <a:pt x="33" y="14"/>
                    </a:cubicBezTo>
                    <a:cubicBezTo>
                      <a:pt x="33" y="10"/>
                      <a:pt x="35" y="7"/>
                      <a:pt x="37" y="5"/>
                    </a:cubicBezTo>
                    <a:cubicBezTo>
                      <a:pt x="39" y="3"/>
                      <a:pt x="41" y="2"/>
                      <a:pt x="44" y="1"/>
                    </a:cubicBezTo>
                    <a:cubicBezTo>
                      <a:pt x="48" y="0"/>
                      <a:pt x="51" y="0"/>
                      <a:pt x="54" y="1"/>
                    </a:cubicBezTo>
                    <a:cubicBezTo>
                      <a:pt x="58" y="2"/>
                      <a:pt x="60" y="5"/>
                      <a:pt x="63" y="8"/>
                    </a:cubicBezTo>
                    <a:cubicBezTo>
                      <a:pt x="65" y="11"/>
                      <a:pt x="67" y="15"/>
                      <a:pt x="68" y="19"/>
                    </a:cubicBezTo>
                    <a:cubicBezTo>
                      <a:pt x="69" y="24"/>
                      <a:pt x="70" y="28"/>
                      <a:pt x="69" y="32"/>
                    </a:cubicBezTo>
                    <a:cubicBezTo>
                      <a:pt x="68" y="37"/>
                      <a:pt x="67" y="40"/>
                      <a:pt x="64" y="43"/>
                    </a:cubicBezTo>
                    <a:cubicBezTo>
                      <a:pt x="62" y="45"/>
                      <a:pt x="58" y="47"/>
                      <a:pt x="55" y="48"/>
                    </a:cubicBezTo>
                    <a:cubicBezTo>
                      <a:pt x="52" y="40"/>
                      <a:pt x="52" y="40"/>
                      <a:pt x="52" y="40"/>
                    </a:cubicBezTo>
                    <a:cubicBezTo>
                      <a:pt x="56" y="39"/>
                      <a:pt x="59" y="37"/>
                      <a:pt x="60" y="34"/>
                    </a:cubicBezTo>
                    <a:cubicBezTo>
                      <a:pt x="62" y="30"/>
                      <a:pt x="62" y="26"/>
                      <a:pt x="61" y="21"/>
                    </a:cubicBezTo>
                    <a:cubicBezTo>
                      <a:pt x="59" y="16"/>
                      <a:pt x="57" y="13"/>
                      <a:pt x="55" y="11"/>
                    </a:cubicBezTo>
                    <a:cubicBezTo>
                      <a:pt x="52" y="9"/>
                      <a:pt x="50" y="8"/>
                      <a:pt x="47" y="9"/>
                    </a:cubicBezTo>
                    <a:cubicBezTo>
                      <a:pt x="45" y="10"/>
                      <a:pt x="43" y="11"/>
                      <a:pt x="42" y="13"/>
                    </a:cubicBezTo>
                    <a:cubicBezTo>
                      <a:pt x="41" y="15"/>
                      <a:pt x="40" y="20"/>
                      <a:pt x="41" y="27"/>
                    </a:cubicBezTo>
                    <a:cubicBezTo>
                      <a:pt x="41" y="34"/>
                      <a:pt x="41" y="40"/>
                      <a:pt x="40" y="42"/>
                    </a:cubicBezTo>
                    <a:cubicBezTo>
                      <a:pt x="39" y="47"/>
                      <a:pt x="38" y="50"/>
                      <a:pt x="35" y="52"/>
                    </a:cubicBezTo>
                    <a:cubicBezTo>
                      <a:pt x="33" y="55"/>
                      <a:pt x="30" y="57"/>
                      <a:pt x="27" y="57"/>
                    </a:cubicBezTo>
                    <a:cubicBezTo>
                      <a:pt x="23" y="58"/>
                      <a:pt x="20" y="58"/>
                      <a:pt x="16" y="57"/>
                    </a:cubicBezTo>
                    <a:cubicBezTo>
                      <a:pt x="13" y="56"/>
                      <a:pt x="10" y="53"/>
                      <a:pt x="7" y="50"/>
                    </a:cubicBezTo>
                    <a:cubicBezTo>
                      <a:pt x="5" y="47"/>
                      <a:pt x="3" y="43"/>
                      <a:pt x="1" y="38"/>
                    </a:cubicBezTo>
                    <a:cubicBezTo>
                      <a:pt x="0" y="32"/>
                      <a:pt x="0" y="27"/>
                      <a:pt x="0" y="23"/>
                    </a:cubicBezTo>
                    <a:cubicBezTo>
                      <a:pt x="1" y="18"/>
                      <a:pt x="3" y="15"/>
                      <a:pt x="6" y="12"/>
                    </a:cubicBezTo>
                    <a:cubicBezTo>
                      <a:pt x="9" y="8"/>
                      <a:pt x="12" y="6"/>
                      <a:pt x="17" y="5"/>
                    </a:cubicBezTo>
                    <a:close/>
                  </a:path>
                </a:pathLst>
              </a:custGeom>
              <a:grpFill/>
              <a:ln>
                <a:noFill/>
              </a:ln>
            </p:spPr>
            <p:txBody>
              <a:bodyPr anchor="ctr"/>
              <a:lstStyle/>
              <a:p>
                <a:pPr algn="ctr"/>
                <a:endParaRPr/>
              </a:p>
            </p:txBody>
          </p:sp>
          <p:sp>
            <p:nvSpPr>
              <p:cNvPr id="216" name="íšļïḓè"/>
              <p:cNvSpPr/>
              <p:nvPr/>
            </p:nvSpPr>
            <p:spPr bwMode="auto">
              <a:xfrm>
                <a:off x="7190119" y="810675"/>
                <a:ext cx="94262" cy="25225"/>
              </a:xfrm>
              <a:custGeom>
                <a:avLst/>
                <a:gdLst>
                  <a:gd name="T0" fmla="*/ 0 w 71"/>
                  <a:gd name="T1" fmla="*/ 9 h 19"/>
                  <a:gd name="T2" fmla="*/ 69 w 71"/>
                  <a:gd name="T3" fmla="*/ 0 h 19"/>
                  <a:gd name="T4" fmla="*/ 71 w 71"/>
                  <a:gd name="T5" fmla="*/ 9 h 19"/>
                  <a:gd name="T6" fmla="*/ 1 w 71"/>
                  <a:gd name="T7" fmla="*/ 19 h 19"/>
                  <a:gd name="T8" fmla="*/ 0 w 71"/>
                  <a:gd name="T9" fmla="*/ 9 h 19"/>
                </a:gdLst>
                <a:ahLst/>
                <a:cxnLst>
                  <a:cxn ang="0">
                    <a:pos x="T0" y="T1"/>
                  </a:cxn>
                  <a:cxn ang="0">
                    <a:pos x="T2" y="T3"/>
                  </a:cxn>
                  <a:cxn ang="0">
                    <a:pos x="T4" y="T5"/>
                  </a:cxn>
                  <a:cxn ang="0">
                    <a:pos x="T6" y="T7"/>
                  </a:cxn>
                  <a:cxn ang="0">
                    <a:pos x="T8" y="T9"/>
                  </a:cxn>
                </a:cxnLst>
                <a:rect l="0" t="0" r="r" b="b"/>
                <a:pathLst>
                  <a:path w="71" h="19">
                    <a:moveTo>
                      <a:pt x="0" y="9"/>
                    </a:moveTo>
                    <a:lnTo>
                      <a:pt x="69" y="0"/>
                    </a:lnTo>
                    <a:lnTo>
                      <a:pt x="71" y="9"/>
                    </a:lnTo>
                    <a:lnTo>
                      <a:pt x="1" y="19"/>
                    </a:lnTo>
                    <a:lnTo>
                      <a:pt x="0" y="9"/>
                    </a:lnTo>
                    <a:close/>
                  </a:path>
                </a:pathLst>
              </a:custGeom>
              <a:grpFill/>
              <a:ln>
                <a:noFill/>
              </a:ln>
            </p:spPr>
            <p:txBody>
              <a:bodyPr anchor="ctr"/>
              <a:lstStyle/>
              <a:p>
                <a:pPr algn="ctr"/>
                <a:endParaRPr/>
              </a:p>
            </p:txBody>
          </p:sp>
          <p:sp>
            <p:nvSpPr>
              <p:cNvPr id="217" name="îṥļíḋê"/>
              <p:cNvSpPr/>
              <p:nvPr/>
            </p:nvSpPr>
            <p:spPr bwMode="auto">
              <a:xfrm>
                <a:off x="7194101" y="854486"/>
                <a:ext cx="94262" cy="74347"/>
              </a:xfrm>
              <a:custGeom>
                <a:avLst/>
                <a:gdLst>
                  <a:gd name="T0" fmla="*/ 0 w 71"/>
                  <a:gd name="T1" fmla="*/ 26 h 56"/>
                  <a:gd name="T2" fmla="*/ 62 w 71"/>
                  <a:gd name="T3" fmla="*/ 24 h 56"/>
                  <a:gd name="T4" fmla="*/ 61 w 71"/>
                  <a:gd name="T5" fmla="*/ 1 h 56"/>
                  <a:gd name="T6" fmla="*/ 69 w 71"/>
                  <a:gd name="T7" fmla="*/ 0 h 56"/>
                  <a:gd name="T8" fmla="*/ 71 w 71"/>
                  <a:gd name="T9" fmla="*/ 55 h 56"/>
                  <a:gd name="T10" fmla="*/ 63 w 71"/>
                  <a:gd name="T11" fmla="*/ 56 h 56"/>
                  <a:gd name="T12" fmla="*/ 62 w 71"/>
                  <a:gd name="T13" fmla="*/ 32 h 56"/>
                  <a:gd name="T14" fmla="*/ 0 w 71"/>
                  <a:gd name="T15" fmla="*/ 35 h 56"/>
                  <a:gd name="T16" fmla="*/ 0 w 71"/>
                  <a:gd name="T17" fmla="*/ 2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 h="56">
                    <a:moveTo>
                      <a:pt x="0" y="26"/>
                    </a:moveTo>
                    <a:lnTo>
                      <a:pt x="62" y="24"/>
                    </a:lnTo>
                    <a:lnTo>
                      <a:pt x="61" y="1"/>
                    </a:lnTo>
                    <a:lnTo>
                      <a:pt x="69" y="0"/>
                    </a:lnTo>
                    <a:lnTo>
                      <a:pt x="71" y="55"/>
                    </a:lnTo>
                    <a:lnTo>
                      <a:pt x="63" y="56"/>
                    </a:lnTo>
                    <a:lnTo>
                      <a:pt x="62" y="32"/>
                    </a:lnTo>
                    <a:lnTo>
                      <a:pt x="0" y="35"/>
                    </a:lnTo>
                    <a:lnTo>
                      <a:pt x="0" y="26"/>
                    </a:lnTo>
                    <a:close/>
                  </a:path>
                </a:pathLst>
              </a:custGeom>
              <a:grpFill/>
              <a:ln>
                <a:noFill/>
              </a:ln>
            </p:spPr>
            <p:txBody>
              <a:bodyPr anchor="ctr"/>
              <a:lstStyle/>
              <a:p>
                <a:pPr algn="ctr"/>
                <a:endParaRPr/>
              </a:p>
            </p:txBody>
          </p:sp>
          <p:sp>
            <p:nvSpPr>
              <p:cNvPr id="218" name="ïŝ1îḑe"/>
              <p:cNvSpPr/>
              <p:nvPr/>
            </p:nvSpPr>
            <p:spPr bwMode="auto">
              <a:xfrm>
                <a:off x="7186135" y="954059"/>
                <a:ext cx="98244" cy="83641"/>
              </a:xfrm>
              <a:custGeom>
                <a:avLst/>
                <a:gdLst>
                  <a:gd name="T0" fmla="*/ 2 w 71"/>
                  <a:gd name="T1" fmla="*/ 17 h 60"/>
                  <a:gd name="T2" fmla="*/ 30 w 71"/>
                  <a:gd name="T3" fmla="*/ 20 h 60"/>
                  <a:gd name="T4" fmla="*/ 71 w 71"/>
                  <a:gd name="T5" fmla="*/ 0 h 60"/>
                  <a:gd name="T6" fmla="*/ 70 w 71"/>
                  <a:gd name="T7" fmla="*/ 10 h 60"/>
                  <a:gd name="T8" fmla="*/ 48 w 71"/>
                  <a:gd name="T9" fmla="*/ 21 h 60"/>
                  <a:gd name="T10" fmla="*/ 36 w 71"/>
                  <a:gd name="T11" fmla="*/ 26 h 60"/>
                  <a:gd name="T12" fmla="*/ 47 w 71"/>
                  <a:gd name="T13" fmla="*/ 35 h 60"/>
                  <a:gd name="T14" fmla="*/ 65 w 71"/>
                  <a:gd name="T15" fmla="*/ 50 h 60"/>
                  <a:gd name="T16" fmla="*/ 64 w 71"/>
                  <a:gd name="T17" fmla="*/ 60 h 60"/>
                  <a:gd name="T18" fmla="*/ 29 w 71"/>
                  <a:gd name="T19" fmla="*/ 29 h 60"/>
                  <a:gd name="T20" fmla="*/ 0 w 71"/>
                  <a:gd name="T21" fmla="*/ 26 h 60"/>
                  <a:gd name="T22" fmla="*/ 2 w 71"/>
                  <a:gd name="T23" fmla="*/ 1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1" h="60">
                    <a:moveTo>
                      <a:pt x="2" y="17"/>
                    </a:moveTo>
                    <a:cubicBezTo>
                      <a:pt x="30" y="20"/>
                      <a:pt x="30" y="20"/>
                      <a:pt x="30" y="20"/>
                    </a:cubicBezTo>
                    <a:cubicBezTo>
                      <a:pt x="71" y="0"/>
                      <a:pt x="71" y="0"/>
                      <a:pt x="71" y="0"/>
                    </a:cubicBezTo>
                    <a:cubicBezTo>
                      <a:pt x="70" y="10"/>
                      <a:pt x="70" y="10"/>
                      <a:pt x="70" y="10"/>
                    </a:cubicBezTo>
                    <a:cubicBezTo>
                      <a:pt x="48" y="21"/>
                      <a:pt x="48" y="21"/>
                      <a:pt x="48" y="21"/>
                    </a:cubicBezTo>
                    <a:cubicBezTo>
                      <a:pt x="44" y="23"/>
                      <a:pt x="40" y="25"/>
                      <a:pt x="36" y="26"/>
                    </a:cubicBezTo>
                    <a:cubicBezTo>
                      <a:pt x="39" y="29"/>
                      <a:pt x="43" y="32"/>
                      <a:pt x="47" y="35"/>
                    </a:cubicBezTo>
                    <a:cubicBezTo>
                      <a:pt x="65" y="50"/>
                      <a:pt x="65" y="50"/>
                      <a:pt x="65" y="50"/>
                    </a:cubicBezTo>
                    <a:cubicBezTo>
                      <a:pt x="64" y="60"/>
                      <a:pt x="64" y="60"/>
                      <a:pt x="64" y="60"/>
                    </a:cubicBezTo>
                    <a:cubicBezTo>
                      <a:pt x="29" y="29"/>
                      <a:pt x="29" y="29"/>
                      <a:pt x="29" y="29"/>
                    </a:cubicBezTo>
                    <a:cubicBezTo>
                      <a:pt x="0" y="26"/>
                      <a:pt x="0" y="26"/>
                      <a:pt x="0" y="26"/>
                    </a:cubicBezTo>
                    <a:lnTo>
                      <a:pt x="2" y="17"/>
                    </a:lnTo>
                    <a:close/>
                  </a:path>
                </a:pathLst>
              </a:custGeom>
              <a:grpFill/>
              <a:ln>
                <a:noFill/>
              </a:ln>
            </p:spPr>
            <p:txBody>
              <a:bodyPr anchor="ctr"/>
              <a:lstStyle/>
              <a:p>
                <a:pPr algn="ctr"/>
                <a:endParaRPr/>
              </a:p>
            </p:txBody>
          </p:sp>
          <p:sp>
            <p:nvSpPr>
              <p:cNvPr id="219" name="îṧlídê"/>
              <p:cNvSpPr/>
              <p:nvPr/>
            </p:nvSpPr>
            <p:spPr bwMode="auto">
              <a:xfrm>
                <a:off x="7033460" y="1262065"/>
                <a:ext cx="124795" cy="118158"/>
              </a:xfrm>
              <a:custGeom>
                <a:avLst/>
                <a:gdLst>
                  <a:gd name="T0" fmla="*/ 89 w 89"/>
                  <a:gd name="T1" fmla="*/ 69 h 84"/>
                  <a:gd name="T2" fmla="*/ 81 w 89"/>
                  <a:gd name="T3" fmla="*/ 68 h 84"/>
                  <a:gd name="T4" fmla="*/ 77 w 89"/>
                  <a:gd name="T5" fmla="*/ 65 h 84"/>
                  <a:gd name="T6" fmla="*/ 12 w 89"/>
                  <a:gd name="T7" fmla="*/ 12 h 84"/>
                  <a:gd name="T8" fmla="*/ 8 w 89"/>
                  <a:gd name="T9" fmla="*/ 4 h 84"/>
                  <a:gd name="T10" fmla="*/ 2 w 89"/>
                  <a:gd name="T11" fmla="*/ 9 h 84"/>
                  <a:gd name="T12" fmla="*/ 0 w 89"/>
                  <a:gd name="T13" fmla="*/ 14 h 84"/>
                  <a:gd name="T14" fmla="*/ 8 w 89"/>
                  <a:gd name="T15" fmla="*/ 16 h 84"/>
                  <a:gd name="T16" fmla="*/ 73 w 89"/>
                  <a:gd name="T17" fmla="*/ 71 h 84"/>
                  <a:gd name="T18" fmla="*/ 78 w 89"/>
                  <a:gd name="T19" fmla="*/ 80 h 84"/>
                  <a:gd name="T20" fmla="*/ 89 w 89"/>
                  <a:gd name="T21" fmla="*/ 6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 h="84">
                    <a:moveTo>
                      <a:pt x="89" y="69"/>
                    </a:moveTo>
                    <a:cubicBezTo>
                      <a:pt x="89" y="69"/>
                      <a:pt x="86" y="71"/>
                      <a:pt x="81" y="68"/>
                    </a:cubicBezTo>
                    <a:cubicBezTo>
                      <a:pt x="80" y="68"/>
                      <a:pt x="78" y="67"/>
                      <a:pt x="77" y="65"/>
                    </a:cubicBezTo>
                    <a:cubicBezTo>
                      <a:pt x="63" y="54"/>
                      <a:pt x="12" y="12"/>
                      <a:pt x="12" y="12"/>
                    </a:cubicBezTo>
                    <a:cubicBezTo>
                      <a:pt x="12" y="12"/>
                      <a:pt x="6" y="7"/>
                      <a:pt x="8" y="4"/>
                    </a:cubicBezTo>
                    <a:cubicBezTo>
                      <a:pt x="10" y="0"/>
                      <a:pt x="2" y="9"/>
                      <a:pt x="2" y="9"/>
                    </a:cubicBezTo>
                    <a:cubicBezTo>
                      <a:pt x="0" y="14"/>
                      <a:pt x="0" y="14"/>
                      <a:pt x="0" y="14"/>
                    </a:cubicBezTo>
                    <a:cubicBezTo>
                      <a:pt x="0" y="14"/>
                      <a:pt x="3" y="12"/>
                      <a:pt x="8" y="16"/>
                    </a:cubicBezTo>
                    <a:cubicBezTo>
                      <a:pt x="13" y="21"/>
                      <a:pt x="73" y="71"/>
                      <a:pt x="73" y="71"/>
                    </a:cubicBezTo>
                    <a:cubicBezTo>
                      <a:pt x="74" y="72"/>
                      <a:pt x="78" y="77"/>
                      <a:pt x="78" y="80"/>
                    </a:cubicBezTo>
                    <a:cubicBezTo>
                      <a:pt x="78" y="84"/>
                      <a:pt x="89" y="69"/>
                      <a:pt x="89" y="69"/>
                    </a:cubicBezTo>
                    <a:close/>
                  </a:path>
                </a:pathLst>
              </a:custGeom>
              <a:grpFill/>
              <a:ln>
                <a:noFill/>
              </a:ln>
            </p:spPr>
            <p:txBody>
              <a:bodyPr anchor="ctr"/>
              <a:lstStyle/>
              <a:p>
                <a:pPr algn="ctr"/>
                <a:endParaRPr/>
              </a:p>
            </p:txBody>
          </p:sp>
          <p:sp>
            <p:nvSpPr>
              <p:cNvPr id="220" name="íšḻiďè"/>
              <p:cNvSpPr/>
              <p:nvPr/>
            </p:nvSpPr>
            <p:spPr bwMode="auto">
              <a:xfrm>
                <a:off x="5952780" y="1267375"/>
                <a:ext cx="127450" cy="111519"/>
              </a:xfrm>
              <a:custGeom>
                <a:avLst/>
                <a:gdLst>
                  <a:gd name="T0" fmla="*/ 0 w 92"/>
                  <a:gd name="T1" fmla="*/ 65 h 80"/>
                  <a:gd name="T2" fmla="*/ 9 w 92"/>
                  <a:gd name="T3" fmla="*/ 64 h 80"/>
                  <a:gd name="T4" fmla="*/ 79 w 92"/>
                  <a:gd name="T5" fmla="*/ 11 h 80"/>
                  <a:gd name="T6" fmla="*/ 83 w 92"/>
                  <a:gd name="T7" fmla="*/ 3 h 80"/>
                  <a:gd name="T8" fmla="*/ 89 w 92"/>
                  <a:gd name="T9" fmla="*/ 9 h 80"/>
                  <a:gd name="T10" fmla="*/ 92 w 92"/>
                  <a:gd name="T11" fmla="*/ 14 h 80"/>
                  <a:gd name="T12" fmla="*/ 83 w 92"/>
                  <a:gd name="T13" fmla="*/ 16 h 80"/>
                  <a:gd name="T14" fmla="*/ 16 w 92"/>
                  <a:gd name="T15" fmla="*/ 69 h 80"/>
                  <a:gd name="T16" fmla="*/ 11 w 92"/>
                  <a:gd name="T17" fmla="*/ 77 h 80"/>
                  <a:gd name="T18" fmla="*/ 0 w 92"/>
                  <a:gd name="T19" fmla="*/ 65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80">
                    <a:moveTo>
                      <a:pt x="0" y="65"/>
                    </a:moveTo>
                    <a:cubicBezTo>
                      <a:pt x="0" y="65"/>
                      <a:pt x="4" y="68"/>
                      <a:pt x="9" y="64"/>
                    </a:cubicBezTo>
                    <a:cubicBezTo>
                      <a:pt x="14" y="61"/>
                      <a:pt x="79" y="11"/>
                      <a:pt x="79" y="11"/>
                    </a:cubicBezTo>
                    <a:cubicBezTo>
                      <a:pt x="79" y="11"/>
                      <a:pt x="85" y="7"/>
                      <a:pt x="83" y="3"/>
                    </a:cubicBezTo>
                    <a:cubicBezTo>
                      <a:pt x="82" y="0"/>
                      <a:pt x="89" y="9"/>
                      <a:pt x="89" y="9"/>
                    </a:cubicBezTo>
                    <a:cubicBezTo>
                      <a:pt x="92" y="14"/>
                      <a:pt x="92" y="14"/>
                      <a:pt x="92" y="14"/>
                    </a:cubicBezTo>
                    <a:cubicBezTo>
                      <a:pt x="92" y="14"/>
                      <a:pt x="88" y="12"/>
                      <a:pt x="83" y="16"/>
                    </a:cubicBezTo>
                    <a:cubicBezTo>
                      <a:pt x="78" y="20"/>
                      <a:pt x="16" y="69"/>
                      <a:pt x="16" y="69"/>
                    </a:cubicBezTo>
                    <a:cubicBezTo>
                      <a:pt x="16" y="69"/>
                      <a:pt x="11" y="73"/>
                      <a:pt x="11" y="77"/>
                    </a:cubicBezTo>
                    <a:cubicBezTo>
                      <a:pt x="10" y="80"/>
                      <a:pt x="0" y="65"/>
                      <a:pt x="0" y="65"/>
                    </a:cubicBezTo>
                    <a:close/>
                  </a:path>
                </a:pathLst>
              </a:custGeom>
              <a:grpFill/>
              <a:ln>
                <a:noFill/>
              </a:ln>
            </p:spPr>
            <p:txBody>
              <a:bodyPr anchor="ctr"/>
              <a:lstStyle/>
              <a:p>
                <a:pPr algn="ctr"/>
                <a:endParaRPr/>
              </a:p>
            </p:txBody>
          </p:sp>
        </p:grpSp>
      </p:grpSp>
      <p:sp>
        <p:nvSpPr>
          <p:cNvPr id="221" name="矩形 220"/>
          <p:cNvSpPr/>
          <p:nvPr/>
        </p:nvSpPr>
        <p:spPr>
          <a:xfrm>
            <a:off x="0" y="6743702"/>
            <a:ext cx="12192000" cy="118512"/>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矩形 223"/>
          <p:cNvSpPr/>
          <p:nvPr/>
        </p:nvSpPr>
        <p:spPr>
          <a:xfrm>
            <a:off x="300922" y="-1"/>
            <a:ext cx="580571" cy="744973"/>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矩形 224"/>
          <p:cNvSpPr/>
          <p:nvPr/>
        </p:nvSpPr>
        <p:spPr>
          <a:xfrm>
            <a:off x="300922" y="817170"/>
            <a:ext cx="580571" cy="96381"/>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p:cNvSpPr txBox="1"/>
          <p:nvPr/>
        </p:nvSpPr>
        <p:spPr>
          <a:xfrm>
            <a:off x="519431" y="965283"/>
            <a:ext cx="5476240" cy="3128010"/>
          </a:xfrm>
          <a:prstGeom prst="rect">
            <a:avLst/>
          </a:prstGeom>
          <a:noFill/>
        </p:spPr>
        <p:txBody>
          <a:bodyPr wrap="square" rtlCol="0">
            <a:spAutoFit/>
          </a:bodyPr>
          <a:lstStyle/>
          <a:p>
            <a:r>
              <a:rPr lang="zh-CN" altLang="en-US" b="1"/>
              <a:t>取指单元 (IFU)</a:t>
            </a:r>
          </a:p>
          <a:p>
            <a:r>
              <a:rPr lang="zh-CN" altLang="en-US"/>
              <a:t>功能实现：</a:t>
            </a:r>
          </a:p>
          <a:p>
            <a:r>
              <a:rPr lang="zh-CN" altLang="en-US"/>
              <a:t>PC 寄存器使用 32 位寄存器，复位时置 0x00000000</a:t>
            </a:r>
          </a:p>
          <a:p>
            <a:r>
              <a:rPr lang="zh-CN" altLang="en-US"/>
              <a:t>地址计算通过两个加法器实现：</a:t>
            </a:r>
          </a:p>
          <a:p>
            <a:r>
              <a:rPr lang="zh-CN" altLang="en-US"/>
              <a:t>正常地址：PC + 4 (Adder)</a:t>
            </a:r>
          </a:p>
          <a:p>
            <a:endParaRPr lang="zh-CN" altLang="en-US"/>
          </a:p>
          <a:p>
            <a:r>
              <a:rPr lang="zh-CN" altLang="en-US"/>
              <a:t>分支地址：PC + 4 + sign_ext (imm16&lt;&lt;2) (Nadd)</a:t>
            </a:r>
          </a:p>
          <a:p>
            <a:endParaRPr lang="zh-CN" altLang="en-US"/>
          </a:p>
          <a:p>
            <a:r>
              <a:rPr lang="zh-CN" altLang="en-US"/>
              <a:t>分支条件判断：Branch=1 且 Zero=1 时选择分支地址</a:t>
            </a:r>
          </a:p>
          <a:p>
            <a:endParaRPr lang="zh-CN" altLang="en-US"/>
          </a:p>
          <a:p>
            <a:r>
              <a:rPr lang="zh-CN" altLang="en-US"/>
              <a:t>指令读取：PC [4:0] 作为 IM 地址，输出 32 位指令</a:t>
            </a:r>
          </a:p>
        </p:txBody>
      </p:sp>
      <p:pic>
        <p:nvPicPr>
          <p:cNvPr id="5" name="图片 4" descr="屏幕截图 2025-06-26 025859"/>
          <p:cNvPicPr>
            <a:picLocks noChangeAspect="1"/>
          </p:cNvPicPr>
          <p:nvPr/>
        </p:nvPicPr>
        <p:blipFill>
          <a:blip r:embed="rId2"/>
          <a:stretch>
            <a:fillRect/>
          </a:stretch>
        </p:blipFill>
        <p:spPr>
          <a:xfrm>
            <a:off x="5928995" y="1510030"/>
            <a:ext cx="5322570" cy="2877820"/>
          </a:xfrm>
          <a:prstGeom prst="rect">
            <a:avLst/>
          </a:prstGeom>
        </p:spPr>
      </p:pic>
      <p:pic>
        <p:nvPicPr>
          <p:cNvPr id="4" name="图片 3">
            <a:extLst>
              <a:ext uri="{FF2B5EF4-FFF2-40B4-BE49-F238E27FC236}">
                <a16:creationId xmlns:a16="http://schemas.microsoft.com/office/drawing/2014/main" id="{A6620B54-30EF-1B02-2CE2-B943B3FC4D1E}"/>
              </a:ext>
            </a:extLst>
          </p:cNvPr>
          <p:cNvPicPr>
            <a:picLocks noChangeAspect="1"/>
          </p:cNvPicPr>
          <p:nvPr/>
        </p:nvPicPr>
        <p:blipFill>
          <a:blip r:embed="rId3"/>
          <a:stretch>
            <a:fillRect/>
          </a:stretch>
        </p:blipFill>
        <p:spPr>
          <a:xfrm>
            <a:off x="519431" y="4119159"/>
            <a:ext cx="4396729" cy="2598677"/>
          </a:xfrm>
          <a:prstGeom prst="rect">
            <a:avLst/>
          </a:prstGeom>
        </p:spPr>
      </p:pic>
      <p:pic>
        <p:nvPicPr>
          <p:cNvPr id="10" name="图片 9">
            <a:extLst>
              <a:ext uri="{FF2B5EF4-FFF2-40B4-BE49-F238E27FC236}">
                <a16:creationId xmlns:a16="http://schemas.microsoft.com/office/drawing/2014/main" id="{7480D0D7-8E25-E059-A55A-BDB7FF4B8846}"/>
              </a:ext>
            </a:extLst>
          </p:cNvPr>
          <p:cNvPicPr>
            <a:picLocks noChangeAspect="1"/>
          </p:cNvPicPr>
          <p:nvPr/>
        </p:nvPicPr>
        <p:blipFill>
          <a:blip r:embed="rId4"/>
          <a:stretch>
            <a:fillRect/>
          </a:stretch>
        </p:blipFill>
        <p:spPr>
          <a:xfrm>
            <a:off x="5819618" y="4727731"/>
            <a:ext cx="6089963" cy="1790792"/>
          </a:xfrm>
          <a:prstGeom prst="rect">
            <a:avLst/>
          </a:prstGeom>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1043078" y="418747"/>
            <a:ext cx="3488055" cy="580390"/>
            <a:chOff x="7825009" y="1478429"/>
            <a:chExt cx="3488055" cy="580390"/>
          </a:xfrm>
        </p:grpSpPr>
        <p:sp>
          <p:nvSpPr>
            <p:cNvPr id="165" name="文本框 164"/>
            <p:cNvSpPr txBox="1"/>
            <p:nvPr/>
          </p:nvSpPr>
          <p:spPr>
            <a:xfrm>
              <a:off x="7825009" y="1478429"/>
              <a:ext cx="3027680" cy="518160"/>
            </a:xfrm>
            <a:prstGeom prst="rect">
              <a:avLst/>
            </a:prstGeom>
            <a:noFill/>
          </p:spPr>
          <p:txBody>
            <a:bodyPr wrap="none" rtlCol="0">
              <a:spAutoFit/>
            </a:bodyPr>
            <a:lstStyle/>
            <a:p>
              <a:pPr algn="l"/>
              <a:r>
                <a:rPr lang="zh-CN" altLang="en-US" sz="2800" b="1" dirty="0">
                  <a:solidFill>
                    <a:schemeClr val="tx1">
                      <a:lumMod val="85000"/>
                      <a:lumOff val="15000"/>
                    </a:schemeClr>
                  </a:solidFill>
                  <a:latin typeface="思源黑体 CN Bold" panose="020B0800000000000000" pitchFamily="34" charset="-122"/>
                  <a:ea typeface="思源黑体 CN Bold" panose="020B0800000000000000" pitchFamily="34" charset="-122"/>
                  <a:sym typeface="+mn-ea"/>
                </a:rPr>
                <a:t>核心模块实现细节</a:t>
              </a:r>
            </a:p>
          </p:txBody>
        </p:sp>
        <p:sp>
          <p:nvSpPr>
            <p:cNvPr id="166" name="矩形 165"/>
            <p:cNvSpPr/>
            <p:nvPr/>
          </p:nvSpPr>
          <p:spPr>
            <a:xfrm>
              <a:off x="7825009" y="1814979"/>
              <a:ext cx="3488055" cy="243840"/>
            </a:xfrm>
            <a:prstGeom prst="rect">
              <a:avLst/>
            </a:prstGeom>
          </p:spPr>
          <p:txBody>
            <a:bodyPr wrap="square">
              <a:spAutoFit/>
            </a:bodyPr>
            <a:lstStyle/>
            <a:p>
              <a:endParaRPr lang="en-US" altLang="zh-CN" sz="1000" dirty="0">
                <a:solidFill>
                  <a:schemeClr val="tx1">
                    <a:lumMod val="65000"/>
                    <a:lumOff val="35000"/>
                  </a:schemeClr>
                </a:solidFill>
                <a:latin typeface="思源黑体 CN Light" panose="020B0300000000000000" pitchFamily="34" charset="-122"/>
                <a:ea typeface="思源黑体 CN Light" panose="020B0300000000000000" pitchFamily="34" charset="-122"/>
              </a:endParaRPr>
            </a:p>
          </p:txBody>
        </p:sp>
      </p:grpSp>
      <p:grpSp>
        <p:nvGrpSpPr>
          <p:cNvPr id="76" name="组合 75"/>
          <p:cNvGrpSpPr/>
          <p:nvPr/>
        </p:nvGrpSpPr>
        <p:grpSpPr>
          <a:xfrm>
            <a:off x="10437209" y="560979"/>
            <a:ext cx="1277145" cy="353062"/>
            <a:chOff x="6468241" y="-589995"/>
            <a:chExt cx="2253872" cy="623075"/>
          </a:xfrm>
        </p:grpSpPr>
        <p:sp>
          <p:nvSpPr>
            <p:cNvPr id="77" name="íṣľídè"/>
            <p:cNvSpPr/>
            <p:nvPr/>
          </p:nvSpPr>
          <p:spPr bwMode="auto">
            <a:xfrm>
              <a:off x="7198060" y="-517573"/>
              <a:ext cx="234839" cy="331756"/>
            </a:xfrm>
            <a:custGeom>
              <a:avLst/>
              <a:gdLst>
                <a:gd name="T0" fmla="*/ 225 w 421"/>
                <a:gd name="T1" fmla="*/ 10 h 593"/>
                <a:gd name="T2" fmla="*/ 234 w 421"/>
                <a:gd name="T3" fmla="*/ 27 h 593"/>
                <a:gd name="T4" fmla="*/ 252 w 421"/>
                <a:gd name="T5" fmla="*/ 126 h 593"/>
                <a:gd name="T6" fmla="*/ 300 w 421"/>
                <a:gd name="T7" fmla="*/ 121 h 593"/>
                <a:gd name="T8" fmla="*/ 379 w 421"/>
                <a:gd name="T9" fmla="*/ 126 h 593"/>
                <a:gd name="T10" fmla="*/ 419 w 421"/>
                <a:gd name="T11" fmla="*/ 155 h 593"/>
                <a:gd name="T12" fmla="*/ 411 w 421"/>
                <a:gd name="T13" fmla="*/ 187 h 593"/>
                <a:gd name="T14" fmla="*/ 357 w 421"/>
                <a:gd name="T15" fmla="*/ 235 h 593"/>
                <a:gd name="T16" fmla="*/ 331 w 421"/>
                <a:gd name="T17" fmla="*/ 203 h 593"/>
                <a:gd name="T18" fmla="*/ 251 w 421"/>
                <a:gd name="T19" fmla="*/ 220 h 593"/>
                <a:gd name="T20" fmla="*/ 286 w 421"/>
                <a:gd name="T21" fmla="*/ 288 h 593"/>
                <a:gd name="T22" fmla="*/ 335 w 421"/>
                <a:gd name="T23" fmla="*/ 268 h 593"/>
                <a:gd name="T24" fmla="*/ 381 w 421"/>
                <a:gd name="T25" fmla="*/ 309 h 593"/>
                <a:gd name="T26" fmla="*/ 350 w 421"/>
                <a:gd name="T27" fmla="*/ 341 h 593"/>
                <a:gd name="T28" fmla="*/ 246 w 421"/>
                <a:gd name="T29" fmla="*/ 419 h 593"/>
                <a:gd name="T30" fmla="*/ 239 w 421"/>
                <a:gd name="T31" fmla="*/ 500 h 593"/>
                <a:gd name="T32" fmla="*/ 234 w 421"/>
                <a:gd name="T33" fmla="*/ 592 h 593"/>
                <a:gd name="T34" fmla="*/ 226 w 421"/>
                <a:gd name="T35" fmla="*/ 592 h 593"/>
                <a:gd name="T36" fmla="*/ 213 w 421"/>
                <a:gd name="T37" fmla="*/ 565 h 593"/>
                <a:gd name="T38" fmla="*/ 205 w 421"/>
                <a:gd name="T39" fmla="*/ 461 h 593"/>
                <a:gd name="T40" fmla="*/ 147 w 421"/>
                <a:gd name="T41" fmla="*/ 382 h 593"/>
                <a:gd name="T42" fmla="*/ 187 w 421"/>
                <a:gd name="T43" fmla="*/ 295 h 593"/>
                <a:gd name="T44" fmla="*/ 190 w 421"/>
                <a:gd name="T45" fmla="*/ 253 h 593"/>
                <a:gd name="T46" fmla="*/ 131 w 421"/>
                <a:gd name="T47" fmla="*/ 283 h 593"/>
                <a:gd name="T48" fmla="*/ 105 w 421"/>
                <a:gd name="T49" fmla="*/ 309 h 593"/>
                <a:gd name="T50" fmla="*/ 77 w 421"/>
                <a:gd name="T51" fmla="*/ 341 h 593"/>
                <a:gd name="T52" fmla="*/ 78 w 421"/>
                <a:gd name="T53" fmla="*/ 396 h 593"/>
                <a:gd name="T54" fmla="*/ 64 w 421"/>
                <a:gd name="T55" fmla="*/ 445 h 593"/>
                <a:gd name="T56" fmla="*/ 24 w 421"/>
                <a:gd name="T57" fmla="*/ 430 h 593"/>
                <a:gd name="T58" fmla="*/ 7 w 421"/>
                <a:gd name="T59" fmla="*/ 341 h 593"/>
                <a:gd name="T60" fmla="*/ 9 w 421"/>
                <a:gd name="T61" fmla="*/ 306 h 593"/>
                <a:gd name="T62" fmla="*/ 58 w 421"/>
                <a:gd name="T63" fmla="*/ 300 h 593"/>
                <a:gd name="T64" fmla="*/ 74 w 421"/>
                <a:gd name="T65" fmla="*/ 282 h 593"/>
                <a:gd name="T66" fmla="*/ 167 w 421"/>
                <a:gd name="T67" fmla="*/ 191 h 593"/>
                <a:gd name="T68" fmla="*/ 189 w 421"/>
                <a:gd name="T69" fmla="*/ 177 h 593"/>
                <a:gd name="T70" fmla="*/ 198 w 421"/>
                <a:gd name="T71" fmla="*/ 150 h 593"/>
                <a:gd name="T72" fmla="*/ 211 w 421"/>
                <a:gd name="T73" fmla="*/ 28 h 593"/>
                <a:gd name="T74" fmla="*/ 225 w 421"/>
                <a:gd name="T75" fmla="*/ 10 h 5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1" h="593">
                  <a:moveTo>
                    <a:pt x="225" y="10"/>
                  </a:moveTo>
                  <a:cubicBezTo>
                    <a:pt x="230" y="14"/>
                    <a:pt x="233" y="22"/>
                    <a:pt x="234" y="27"/>
                  </a:cubicBezTo>
                  <a:cubicBezTo>
                    <a:pt x="238" y="44"/>
                    <a:pt x="233" y="116"/>
                    <a:pt x="252" y="126"/>
                  </a:cubicBezTo>
                  <a:cubicBezTo>
                    <a:pt x="263" y="132"/>
                    <a:pt x="288" y="121"/>
                    <a:pt x="300" y="121"/>
                  </a:cubicBezTo>
                  <a:cubicBezTo>
                    <a:pt x="326" y="121"/>
                    <a:pt x="353" y="122"/>
                    <a:pt x="379" y="126"/>
                  </a:cubicBezTo>
                  <a:cubicBezTo>
                    <a:pt x="395" y="128"/>
                    <a:pt x="416" y="134"/>
                    <a:pt x="419" y="155"/>
                  </a:cubicBezTo>
                  <a:cubicBezTo>
                    <a:pt x="421" y="166"/>
                    <a:pt x="417" y="176"/>
                    <a:pt x="411" y="187"/>
                  </a:cubicBezTo>
                  <a:cubicBezTo>
                    <a:pt x="402" y="206"/>
                    <a:pt x="379" y="239"/>
                    <a:pt x="357" y="235"/>
                  </a:cubicBezTo>
                  <a:cubicBezTo>
                    <a:pt x="341" y="232"/>
                    <a:pt x="345" y="211"/>
                    <a:pt x="331" y="203"/>
                  </a:cubicBezTo>
                  <a:cubicBezTo>
                    <a:pt x="310" y="191"/>
                    <a:pt x="258" y="187"/>
                    <a:pt x="251" y="220"/>
                  </a:cubicBezTo>
                  <a:cubicBezTo>
                    <a:pt x="246" y="241"/>
                    <a:pt x="264" y="267"/>
                    <a:pt x="286" y="288"/>
                  </a:cubicBezTo>
                  <a:cubicBezTo>
                    <a:pt x="307" y="308"/>
                    <a:pt x="314" y="277"/>
                    <a:pt x="335" y="268"/>
                  </a:cubicBezTo>
                  <a:cubicBezTo>
                    <a:pt x="350" y="262"/>
                    <a:pt x="376" y="286"/>
                    <a:pt x="381" y="309"/>
                  </a:cubicBezTo>
                  <a:cubicBezTo>
                    <a:pt x="384" y="327"/>
                    <a:pt x="363" y="335"/>
                    <a:pt x="350" y="341"/>
                  </a:cubicBezTo>
                  <a:cubicBezTo>
                    <a:pt x="322" y="355"/>
                    <a:pt x="261" y="390"/>
                    <a:pt x="246" y="419"/>
                  </a:cubicBezTo>
                  <a:cubicBezTo>
                    <a:pt x="233" y="443"/>
                    <a:pt x="241" y="475"/>
                    <a:pt x="239" y="500"/>
                  </a:cubicBezTo>
                  <a:cubicBezTo>
                    <a:pt x="239" y="515"/>
                    <a:pt x="245" y="587"/>
                    <a:pt x="234" y="592"/>
                  </a:cubicBezTo>
                  <a:cubicBezTo>
                    <a:pt x="231" y="593"/>
                    <a:pt x="229" y="593"/>
                    <a:pt x="226" y="592"/>
                  </a:cubicBezTo>
                  <a:cubicBezTo>
                    <a:pt x="213" y="589"/>
                    <a:pt x="214" y="572"/>
                    <a:pt x="213" y="565"/>
                  </a:cubicBezTo>
                  <a:cubicBezTo>
                    <a:pt x="211" y="532"/>
                    <a:pt x="221" y="491"/>
                    <a:pt x="205" y="461"/>
                  </a:cubicBezTo>
                  <a:cubicBezTo>
                    <a:pt x="189" y="433"/>
                    <a:pt x="142" y="411"/>
                    <a:pt x="147" y="382"/>
                  </a:cubicBezTo>
                  <a:cubicBezTo>
                    <a:pt x="152" y="358"/>
                    <a:pt x="175" y="319"/>
                    <a:pt x="187" y="295"/>
                  </a:cubicBezTo>
                  <a:cubicBezTo>
                    <a:pt x="194" y="280"/>
                    <a:pt x="204" y="267"/>
                    <a:pt x="190" y="253"/>
                  </a:cubicBezTo>
                  <a:cubicBezTo>
                    <a:pt x="169" y="250"/>
                    <a:pt x="151" y="267"/>
                    <a:pt x="131" y="283"/>
                  </a:cubicBezTo>
                  <a:cubicBezTo>
                    <a:pt x="122" y="292"/>
                    <a:pt x="114" y="300"/>
                    <a:pt x="105" y="309"/>
                  </a:cubicBezTo>
                  <a:cubicBezTo>
                    <a:pt x="95" y="317"/>
                    <a:pt x="81" y="331"/>
                    <a:pt x="77" y="341"/>
                  </a:cubicBezTo>
                  <a:cubicBezTo>
                    <a:pt x="71" y="358"/>
                    <a:pt x="77" y="379"/>
                    <a:pt x="78" y="396"/>
                  </a:cubicBezTo>
                  <a:cubicBezTo>
                    <a:pt x="78" y="406"/>
                    <a:pt x="80" y="438"/>
                    <a:pt x="64" y="445"/>
                  </a:cubicBezTo>
                  <a:cubicBezTo>
                    <a:pt x="51" y="452"/>
                    <a:pt x="32" y="447"/>
                    <a:pt x="24" y="430"/>
                  </a:cubicBezTo>
                  <a:cubicBezTo>
                    <a:pt x="14" y="406"/>
                    <a:pt x="9" y="366"/>
                    <a:pt x="7" y="341"/>
                  </a:cubicBezTo>
                  <a:cubicBezTo>
                    <a:pt x="7" y="333"/>
                    <a:pt x="0" y="312"/>
                    <a:pt x="9" y="306"/>
                  </a:cubicBezTo>
                  <a:cubicBezTo>
                    <a:pt x="24" y="295"/>
                    <a:pt x="42" y="311"/>
                    <a:pt x="58" y="300"/>
                  </a:cubicBezTo>
                  <a:cubicBezTo>
                    <a:pt x="65" y="295"/>
                    <a:pt x="70" y="289"/>
                    <a:pt x="74" y="282"/>
                  </a:cubicBezTo>
                  <a:cubicBezTo>
                    <a:pt x="100" y="246"/>
                    <a:pt x="127" y="213"/>
                    <a:pt x="167" y="191"/>
                  </a:cubicBezTo>
                  <a:cubicBezTo>
                    <a:pt x="173" y="188"/>
                    <a:pt x="184" y="186"/>
                    <a:pt x="189" y="177"/>
                  </a:cubicBezTo>
                  <a:cubicBezTo>
                    <a:pt x="195" y="168"/>
                    <a:pt x="196" y="159"/>
                    <a:pt x="198" y="150"/>
                  </a:cubicBezTo>
                  <a:cubicBezTo>
                    <a:pt x="210" y="109"/>
                    <a:pt x="208" y="69"/>
                    <a:pt x="211" y="28"/>
                  </a:cubicBezTo>
                  <a:cubicBezTo>
                    <a:pt x="211" y="21"/>
                    <a:pt x="213" y="0"/>
                    <a:pt x="225" y="10"/>
                  </a:cubicBezTo>
                  <a:close/>
                </a:path>
              </a:pathLst>
            </a:custGeom>
            <a:solidFill>
              <a:srgbClr val="14378B"/>
            </a:solidFill>
            <a:ln>
              <a:noFill/>
            </a:ln>
          </p:spPr>
          <p:txBody>
            <a:bodyPr anchor="ctr"/>
            <a:lstStyle/>
            <a:p>
              <a:pPr algn="ctr"/>
              <a:endParaRPr/>
            </a:p>
          </p:txBody>
        </p:sp>
        <p:sp>
          <p:nvSpPr>
            <p:cNvPr id="78" name="ïšľiḓé"/>
            <p:cNvSpPr/>
            <p:nvPr/>
          </p:nvSpPr>
          <p:spPr bwMode="auto">
            <a:xfrm>
              <a:off x="8397280" y="-504260"/>
              <a:ext cx="324833" cy="307793"/>
            </a:xfrm>
            <a:custGeom>
              <a:avLst/>
              <a:gdLst>
                <a:gd name="T0" fmla="*/ 325 w 582"/>
                <a:gd name="T1" fmla="*/ 34 h 550"/>
                <a:gd name="T2" fmla="*/ 438 w 582"/>
                <a:gd name="T3" fmla="*/ 82 h 550"/>
                <a:gd name="T4" fmla="*/ 407 w 582"/>
                <a:gd name="T5" fmla="*/ 37 h 550"/>
                <a:gd name="T6" fmla="*/ 440 w 582"/>
                <a:gd name="T7" fmla="*/ 160 h 550"/>
                <a:gd name="T8" fmla="*/ 476 w 582"/>
                <a:gd name="T9" fmla="*/ 206 h 550"/>
                <a:gd name="T10" fmla="*/ 581 w 582"/>
                <a:gd name="T11" fmla="*/ 243 h 550"/>
                <a:gd name="T12" fmla="*/ 492 w 582"/>
                <a:gd name="T13" fmla="*/ 276 h 550"/>
                <a:gd name="T14" fmla="*/ 378 w 582"/>
                <a:gd name="T15" fmla="*/ 253 h 550"/>
                <a:gd name="T16" fmla="*/ 281 w 582"/>
                <a:gd name="T17" fmla="*/ 291 h 550"/>
                <a:gd name="T18" fmla="*/ 121 w 582"/>
                <a:gd name="T19" fmla="*/ 310 h 550"/>
                <a:gd name="T20" fmla="*/ 258 w 582"/>
                <a:gd name="T21" fmla="*/ 268 h 550"/>
                <a:gd name="T22" fmla="*/ 204 w 582"/>
                <a:gd name="T23" fmla="*/ 134 h 550"/>
                <a:gd name="T24" fmla="*/ 214 w 582"/>
                <a:gd name="T25" fmla="*/ 81 h 550"/>
                <a:gd name="T26" fmla="*/ 255 w 582"/>
                <a:gd name="T27" fmla="*/ 210 h 550"/>
                <a:gd name="T28" fmla="*/ 294 w 582"/>
                <a:gd name="T29" fmla="*/ 238 h 550"/>
                <a:gd name="T30" fmla="*/ 316 w 582"/>
                <a:gd name="T31" fmla="*/ 163 h 550"/>
                <a:gd name="T32" fmla="*/ 378 w 582"/>
                <a:gd name="T33" fmla="*/ 146 h 550"/>
                <a:gd name="T34" fmla="*/ 308 w 582"/>
                <a:gd name="T35" fmla="*/ 10 h 550"/>
                <a:gd name="T36" fmla="*/ 128 w 582"/>
                <a:gd name="T37" fmla="*/ 192 h 550"/>
                <a:gd name="T38" fmla="*/ 168 w 582"/>
                <a:gd name="T39" fmla="*/ 231 h 550"/>
                <a:gd name="T40" fmla="*/ 380 w 582"/>
                <a:gd name="T41" fmla="*/ 324 h 550"/>
                <a:gd name="T42" fmla="*/ 199 w 582"/>
                <a:gd name="T43" fmla="*/ 377 h 550"/>
                <a:gd name="T44" fmla="*/ 228 w 582"/>
                <a:gd name="T45" fmla="*/ 390 h 550"/>
                <a:gd name="T46" fmla="*/ 321 w 582"/>
                <a:gd name="T47" fmla="*/ 413 h 550"/>
                <a:gd name="T48" fmla="*/ 311 w 582"/>
                <a:gd name="T49" fmla="*/ 456 h 550"/>
                <a:gd name="T50" fmla="*/ 441 w 582"/>
                <a:gd name="T51" fmla="*/ 436 h 550"/>
                <a:gd name="T52" fmla="*/ 433 w 582"/>
                <a:gd name="T53" fmla="*/ 409 h 550"/>
                <a:gd name="T54" fmla="*/ 357 w 582"/>
                <a:gd name="T55" fmla="*/ 381 h 550"/>
                <a:gd name="T56" fmla="*/ 419 w 582"/>
                <a:gd name="T57" fmla="*/ 347 h 550"/>
                <a:gd name="T58" fmla="*/ 42 w 582"/>
                <a:gd name="T59" fmla="*/ 321 h 550"/>
                <a:gd name="T60" fmla="*/ 15 w 582"/>
                <a:gd name="T61" fmla="*/ 393 h 550"/>
                <a:gd name="T62" fmla="*/ 42 w 582"/>
                <a:gd name="T63" fmla="*/ 321 h 550"/>
                <a:gd name="T64" fmla="*/ 384 w 582"/>
                <a:gd name="T65" fmla="*/ 492 h 550"/>
                <a:gd name="T66" fmla="*/ 277 w 582"/>
                <a:gd name="T67" fmla="*/ 545 h 550"/>
                <a:gd name="T68" fmla="*/ 265 w 582"/>
                <a:gd name="T69" fmla="*/ 482 h 550"/>
                <a:gd name="T70" fmla="*/ 275 w 582"/>
                <a:gd name="T71" fmla="*/ 515 h 550"/>
                <a:gd name="T72" fmla="*/ 375 w 582"/>
                <a:gd name="T73" fmla="*/ 488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82" h="550">
                  <a:moveTo>
                    <a:pt x="308" y="10"/>
                  </a:moveTo>
                  <a:cubicBezTo>
                    <a:pt x="324" y="0"/>
                    <a:pt x="328" y="16"/>
                    <a:pt x="325" y="34"/>
                  </a:cubicBezTo>
                  <a:cubicBezTo>
                    <a:pt x="321" y="53"/>
                    <a:pt x="310" y="76"/>
                    <a:pt x="320" y="85"/>
                  </a:cubicBezTo>
                  <a:cubicBezTo>
                    <a:pt x="340" y="102"/>
                    <a:pt x="438" y="128"/>
                    <a:pt x="438" y="82"/>
                  </a:cubicBezTo>
                  <a:cubicBezTo>
                    <a:pt x="438" y="70"/>
                    <a:pt x="421" y="71"/>
                    <a:pt x="407" y="69"/>
                  </a:cubicBezTo>
                  <a:cubicBezTo>
                    <a:pt x="383" y="65"/>
                    <a:pt x="390" y="45"/>
                    <a:pt x="407" y="37"/>
                  </a:cubicBezTo>
                  <a:cubicBezTo>
                    <a:pt x="432" y="26"/>
                    <a:pt x="477" y="26"/>
                    <a:pt x="479" y="53"/>
                  </a:cubicBezTo>
                  <a:cubicBezTo>
                    <a:pt x="481" y="71"/>
                    <a:pt x="447" y="145"/>
                    <a:pt x="440" y="160"/>
                  </a:cubicBezTo>
                  <a:cubicBezTo>
                    <a:pt x="436" y="168"/>
                    <a:pt x="422" y="184"/>
                    <a:pt x="428" y="196"/>
                  </a:cubicBezTo>
                  <a:cubicBezTo>
                    <a:pt x="433" y="207"/>
                    <a:pt x="459" y="204"/>
                    <a:pt x="476" y="206"/>
                  </a:cubicBezTo>
                  <a:cubicBezTo>
                    <a:pt x="503" y="209"/>
                    <a:pt x="560" y="205"/>
                    <a:pt x="575" y="220"/>
                  </a:cubicBezTo>
                  <a:cubicBezTo>
                    <a:pt x="581" y="225"/>
                    <a:pt x="581" y="233"/>
                    <a:pt x="581" y="243"/>
                  </a:cubicBezTo>
                  <a:cubicBezTo>
                    <a:pt x="582" y="269"/>
                    <a:pt x="556" y="268"/>
                    <a:pt x="537" y="272"/>
                  </a:cubicBezTo>
                  <a:cubicBezTo>
                    <a:pt x="526" y="274"/>
                    <a:pt x="504" y="281"/>
                    <a:pt x="492" y="276"/>
                  </a:cubicBezTo>
                  <a:cubicBezTo>
                    <a:pt x="487" y="268"/>
                    <a:pt x="494" y="247"/>
                    <a:pt x="488" y="241"/>
                  </a:cubicBezTo>
                  <a:cubicBezTo>
                    <a:pt x="474" y="230"/>
                    <a:pt x="394" y="249"/>
                    <a:pt x="378" y="253"/>
                  </a:cubicBezTo>
                  <a:cubicBezTo>
                    <a:pt x="358" y="259"/>
                    <a:pt x="330" y="258"/>
                    <a:pt x="311" y="267"/>
                  </a:cubicBezTo>
                  <a:cubicBezTo>
                    <a:pt x="300" y="273"/>
                    <a:pt x="289" y="281"/>
                    <a:pt x="281" y="291"/>
                  </a:cubicBezTo>
                  <a:cubicBezTo>
                    <a:pt x="258" y="323"/>
                    <a:pt x="163" y="317"/>
                    <a:pt x="117" y="323"/>
                  </a:cubicBezTo>
                  <a:cubicBezTo>
                    <a:pt x="103" y="325"/>
                    <a:pt x="111" y="312"/>
                    <a:pt x="121" y="310"/>
                  </a:cubicBezTo>
                  <a:cubicBezTo>
                    <a:pt x="171" y="299"/>
                    <a:pt x="187" y="280"/>
                    <a:pt x="238" y="274"/>
                  </a:cubicBezTo>
                  <a:cubicBezTo>
                    <a:pt x="245" y="274"/>
                    <a:pt x="256" y="273"/>
                    <a:pt x="258" y="268"/>
                  </a:cubicBezTo>
                  <a:cubicBezTo>
                    <a:pt x="261" y="258"/>
                    <a:pt x="240" y="237"/>
                    <a:pt x="235" y="231"/>
                  </a:cubicBezTo>
                  <a:cubicBezTo>
                    <a:pt x="218" y="209"/>
                    <a:pt x="204" y="170"/>
                    <a:pt x="204" y="134"/>
                  </a:cubicBezTo>
                  <a:cubicBezTo>
                    <a:pt x="204" y="125"/>
                    <a:pt x="201" y="87"/>
                    <a:pt x="210" y="83"/>
                  </a:cubicBezTo>
                  <a:cubicBezTo>
                    <a:pt x="211" y="82"/>
                    <a:pt x="212" y="82"/>
                    <a:pt x="214" y="81"/>
                  </a:cubicBezTo>
                  <a:cubicBezTo>
                    <a:pt x="224" y="87"/>
                    <a:pt x="225" y="101"/>
                    <a:pt x="229" y="112"/>
                  </a:cubicBezTo>
                  <a:cubicBezTo>
                    <a:pt x="239" y="139"/>
                    <a:pt x="247" y="182"/>
                    <a:pt x="255" y="210"/>
                  </a:cubicBezTo>
                  <a:cubicBezTo>
                    <a:pt x="259" y="221"/>
                    <a:pt x="263" y="251"/>
                    <a:pt x="277" y="249"/>
                  </a:cubicBezTo>
                  <a:cubicBezTo>
                    <a:pt x="282" y="248"/>
                    <a:pt x="291" y="241"/>
                    <a:pt x="294" y="238"/>
                  </a:cubicBezTo>
                  <a:cubicBezTo>
                    <a:pt x="313" y="217"/>
                    <a:pt x="292" y="184"/>
                    <a:pt x="298" y="163"/>
                  </a:cubicBezTo>
                  <a:cubicBezTo>
                    <a:pt x="302" y="151"/>
                    <a:pt x="309" y="152"/>
                    <a:pt x="316" y="163"/>
                  </a:cubicBezTo>
                  <a:cubicBezTo>
                    <a:pt x="320" y="170"/>
                    <a:pt x="322" y="192"/>
                    <a:pt x="331" y="196"/>
                  </a:cubicBezTo>
                  <a:cubicBezTo>
                    <a:pt x="347" y="203"/>
                    <a:pt x="385" y="160"/>
                    <a:pt x="378" y="146"/>
                  </a:cubicBezTo>
                  <a:cubicBezTo>
                    <a:pt x="369" y="127"/>
                    <a:pt x="306" y="127"/>
                    <a:pt x="283" y="117"/>
                  </a:cubicBezTo>
                  <a:cubicBezTo>
                    <a:pt x="245" y="100"/>
                    <a:pt x="286" y="21"/>
                    <a:pt x="308" y="10"/>
                  </a:cubicBezTo>
                  <a:close/>
                  <a:moveTo>
                    <a:pt x="146" y="183"/>
                  </a:moveTo>
                  <a:cubicBezTo>
                    <a:pt x="135" y="170"/>
                    <a:pt x="130" y="180"/>
                    <a:pt x="128" y="192"/>
                  </a:cubicBezTo>
                  <a:cubicBezTo>
                    <a:pt x="125" y="221"/>
                    <a:pt x="138" y="266"/>
                    <a:pt x="160" y="258"/>
                  </a:cubicBezTo>
                  <a:cubicBezTo>
                    <a:pt x="168" y="255"/>
                    <a:pt x="170" y="241"/>
                    <a:pt x="168" y="231"/>
                  </a:cubicBezTo>
                  <a:cubicBezTo>
                    <a:pt x="165" y="221"/>
                    <a:pt x="156" y="195"/>
                    <a:pt x="146" y="183"/>
                  </a:cubicBezTo>
                  <a:close/>
                  <a:moveTo>
                    <a:pt x="380" y="324"/>
                  </a:moveTo>
                  <a:cubicBezTo>
                    <a:pt x="369" y="325"/>
                    <a:pt x="348" y="325"/>
                    <a:pt x="336" y="325"/>
                  </a:cubicBezTo>
                  <a:cubicBezTo>
                    <a:pt x="281" y="334"/>
                    <a:pt x="240" y="328"/>
                    <a:pt x="199" y="377"/>
                  </a:cubicBezTo>
                  <a:cubicBezTo>
                    <a:pt x="199" y="379"/>
                    <a:pt x="199" y="381"/>
                    <a:pt x="200" y="383"/>
                  </a:cubicBezTo>
                  <a:cubicBezTo>
                    <a:pt x="203" y="393"/>
                    <a:pt x="218" y="393"/>
                    <a:pt x="228" y="390"/>
                  </a:cubicBezTo>
                  <a:cubicBezTo>
                    <a:pt x="241" y="387"/>
                    <a:pt x="295" y="368"/>
                    <a:pt x="308" y="372"/>
                  </a:cubicBezTo>
                  <a:cubicBezTo>
                    <a:pt x="325" y="377"/>
                    <a:pt x="314" y="401"/>
                    <a:pt x="321" y="413"/>
                  </a:cubicBezTo>
                  <a:cubicBezTo>
                    <a:pt x="327" y="422"/>
                    <a:pt x="347" y="423"/>
                    <a:pt x="350" y="434"/>
                  </a:cubicBezTo>
                  <a:cubicBezTo>
                    <a:pt x="346" y="440"/>
                    <a:pt x="320" y="449"/>
                    <a:pt x="311" y="456"/>
                  </a:cubicBezTo>
                  <a:cubicBezTo>
                    <a:pt x="301" y="462"/>
                    <a:pt x="304" y="466"/>
                    <a:pt x="315" y="465"/>
                  </a:cubicBezTo>
                  <a:cubicBezTo>
                    <a:pt x="357" y="463"/>
                    <a:pt x="399" y="437"/>
                    <a:pt x="441" y="436"/>
                  </a:cubicBezTo>
                  <a:cubicBezTo>
                    <a:pt x="446" y="436"/>
                    <a:pt x="450" y="435"/>
                    <a:pt x="453" y="432"/>
                  </a:cubicBezTo>
                  <a:cubicBezTo>
                    <a:pt x="466" y="419"/>
                    <a:pt x="442" y="411"/>
                    <a:pt x="433" y="409"/>
                  </a:cubicBezTo>
                  <a:cubicBezTo>
                    <a:pt x="409" y="404"/>
                    <a:pt x="376" y="410"/>
                    <a:pt x="362" y="396"/>
                  </a:cubicBezTo>
                  <a:cubicBezTo>
                    <a:pt x="358" y="393"/>
                    <a:pt x="356" y="386"/>
                    <a:pt x="357" y="381"/>
                  </a:cubicBezTo>
                  <a:cubicBezTo>
                    <a:pt x="363" y="356"/>
                    <a:pt x="394" y="364"/>
                    <a:pt x="412" y="355"/>
                  </a:cubicBezTo>
                  <a:cubicBezTo>
                    <a:pt x="415" y="354"/>
                    <a:pt x="417" y="351"/>
                    <a:pt x="419" y="347"/>
                  </a:cubicBezTo>
                  <a:cubicBezTo>
                    <a:pt x="420" y="332"/>
                    <a:pt x="398" y="326"/>
                    <a:pt x="380" y="324"/>
                  </a:cubicBezTo>
                  <a:close/>
                  <a:moveTo>
                    <a:pt x="42" y="321"/>
                  </a:moveTo>
                  <a:cubicBezTo>
                    <a:pt x="55" y="337"/>
                    <a:pt x="54" y="380"/>
                    <a:pt x="42" y="397"/>
                  </a:cubicBezTo>
                  <a:cubicBezTo>
                    <a:pt x="34" y="408"/>
                    <a:pt x="22" y="403"/>
                    <a:pt x="15" y="393"/>
                  </a:cubicBezTo>
                  <a:cubicBezTo>
                    <a:pt x="0" y="374"/>
                    <a:pt x="4" y="338"/>
                    <a:pt x="21" y="321"/>
                  </a:cubicBezTo>
                  <a:cubicBezTo>
                    <a:pt x="28" y="313"/>
                    <a:pt x="34" y="311"/>
                    <a:pt x="42" y="321"/>
                  </a:cubicBezTo>
                  <a:close/>
                  <a:moveTo>
                    <a:pt x="375" y="488"/>
                  </a:moveTo>
                  <a:cubicBezTo>
                    <a:pt x="380" y="488"/>
                    <a:pt x="381" y="489"/>
                    <a:pt x="384" y="492"/>
                  </a:cubicBezTo>
                  <a:cubicBezTo>
                    <a:pt x="386" y="502"/>
                    <a:pt x="381" y="510"/>
                    <a:pt x="376" y="518"/>
                  </a:cubicBezTo>
                  <a:cubicBezTo>
                    <a:pt x="355" y="550"/>
                    <a:pt x="322" y="544"/>
                    <a:pt x="277" y="545"/>
                  </a:cubicBezTo>
                  <a:cubicBezTo>
                    <a:pt x="256" y="546"/>
                    <a:pt x="218" y="531"/>
                    <a:pt x="214" y="518"/>
                  </a:cubicBezTo>
                  <a:cubicBezTo>
                    <a:pt x="212" y="504"/>
                    <a:pt x="246" y="487"/>
                    <a:pt x="265" y="482"/>
                  </a:cubicBezTo>
                  <a:cubicBezTo>
                    <a:pt x="281" y="477"/>
                    <a:pt x="280" y="478"/>
                    <a:pt x="277" y="489"/>
                  </a:cubicBezTo>
                  <a:cubicBezTo>
                    <a:pt x="274" y="498"/>
                    <a:pt x="271" y="509"/>
                    <a:pt x="275" y="515"/>
                  </a:cubicBezTo>
                  <a:cubicBezTo>
                    <a:pt x="280" y="524"/>
                    <a:pt x="301" y="529"/>
                    <a:pt x="316" y="527"/>
                  </a:cubicBezTo>
                  <a:cubicBezTo>
                    <a:pt x="343" y="525"/>
                    <a:pt x="356" y="501"/>
                    <a:pt x="375" y="488"/>
                  </a:cubicBezTo>
                  <a:close/>
                </a:path>
              </a:pathLst>
            </a:custGeom>
            <a:solidFill>
              <a:srgbClr val="14378B"/>
            </a:solidFill>
            <a:ln>
              <a:noFill/>
            </a:ln>
          </p:spPr>
          <p:txBody>
            <a:bodyPr anchor="ctr"/>
            <a:lstStyle/>
            <a:p>
              <a:pPr algn="ctr"/>
              <a:endParaRPr/>
            </a:p>
          </p:txBody>
        </p:sp>
        <p:sp>
          <p:nvSpPr>
            <p:cNvPr id="79" name="îşlidê"/>
            <p:cNvSpPr/>
            <p:nvPr/>
          </p:nvSpPr>
          <p:spPr bwMode="auto">
            <a:xfrm>
              <a:off x="7546324" y="-493078"/>
              <a:ext cx="318976" cy="287557"/>
            </a:xfrm>
            <a:custGeom>
              <a:avLst/>
              <a:gdLst>
                <a:gd name="T0" fmla="*/ 209 w 571"/>
                <a:gd name="T1" fmla="*/ 5 h 514"/>
                <a:gd name="T2" fmla="*/ 259 w 571"/>
                <a:gd name="T3" fmla="*/ 35 h 514"/>
                <a:gd name="T4" fmla="*/ 338 w 571"/>
                <a:gd name="T5" fmla="*/ 26 h 514"/>
                <a:gd name="T6" fmla="*/ 325 w 571"/>
                <a:gd name="T7" fmla="*/ 64 h 514"/>
                <a:gd name="T8" fmla="*/ 241 w 571"/>
                <a:gd name="T9" fmla="*/ 84 h 514"/>
                <a:gd name="T10" fmla="*/ 217 w 571"/>
                <a:gd name="T11" fmla="*/ 135 h 514"/>
                <a:gd name="T12" fmla="*/ 160 w 571"/>
                <a:gd name="T13" fmla="*/ 255 h 514"/>
                <a:gd name="T14" fmla="*/ 103 w 571"/>
                <a:gd name="T15" fmla="*/ 291 h 514"/>
                <a:gd name="T16" fmla="*/ 112 w 571"/>
                <a:gd name="T17" fmla="*/ 242 h 514"/>
                <a:gd name="T18" fmla="*/ 182 w 571"/>
                <a:gd name="T19" fmla="*/ 112 h 514"/>
                <a:gd name="T20" fmla="*/ 96 w 571"/>
                <a:gd name="T21" fmla="*/ 65 h 514"/>
                <a:gd name="T22" fmla="*/ 170 w 571"/>
                <a:gd name="T23" fmla="*/ 35 h 514"/>
                <a:gd name="T24" fmla="*/ 209 w 571"/>
                <a:gd name="T25" fmla="*/ 5 h 514"/>
                <a:gd name="T26" fmla="*/ 42 w 571"/>
                <a:gd name="T27" fmla="*/ 305 h 514"/>
                <a:gd name="T28" fmla="*/ 56 w 571"/>
                <a:gd name="T29" fmla="*/ 399 h 514"/>
                <a:gd name="T30" fmla="*/ 46 w 571"/>
                <a:gd name="T31" fmla="*/ 434 h 514"/>
                <a:gd name="T32" fmla="*/ 0 w 571"/>
                <a:gd name="T33" fmla="*/ 401 h 514"/>
                <a:gd name="T34" fmla="*/ 13 w 571"/>
                <a:gd name="T35" fmla="*/ 281 h 514"/>
                <a:gd name="T36" fmla="*/ 42 w 571"/>
                <a:gd name="T37" fmla="*/ 305 h 514"/>
                <a:gd name="T38" fmla="*/ 279 w 571"/>
                <a:gd name="T39" fmla="*/ 181 h 514"/>
                <a:gd name="T40" fmla="*/ 270 w 571"/>
                <a:gd name="T41" fmla="*/ 273 h 514"/>
                <a:gd name="T42" fmla="*/ 210 w 571"/>
                <a:gd name="T43" fmla="*/ 354 h 514"/>
                <a:gd name="T44" fmla="*/ 216 w 571"/>
                <a:gd name="T45" fmla="*/ 366 h 514"/>
                <a:gd name="T46" fmla="*/ 246 w 571"/>
                <a:gd name="T47" fmla="*/ 366 h 514"/>
                <a:gd name="T48" fmla="*/ 196 w 571"/>
                <a:gd name="T49" fmla="*/ 422 h 514"/>
                <a:gd name="T50" fmla="*/ 197 w 571"/>
                <a:gd name="T51" fmla="*/ 433 h 514"/>
                <a:gd name="T52" fmla="*/ 260 w 571"/>
                <a:gd name="T53" fmla="*/ 440 h 514"/>
                <a:gd name="T54" fmla="*/ 277 w 571"/>
                <a:gd name="T55" fmla="*/ 500 h 514"/>
                <a:gd name="T56" fmla="*/ 298 w 571"/>
                <a:gd name="T57" fmla="*/ 497 h 514"/>
                <a:gd name="T58" fmla="*/ 321 w 571"/>
                <a:gd name="T59" fmla="*/ 425 h 514"/>
                <a:gd name="T60" fmla="*/ 323 w 571"/>
                <a:gd name="T61" fmla="*/ 388 h 514"/>
                <a:gd name="T62" fmla="*/ 360 w 571"/>
                <a:gd name="T63" fmla="*/ 370 h 514"/>
                <a:gd name="T64" fmla="*/ 358 w 571"/>
                <a:gd name="T65" fmla="*/ 355 h 514"/>
                <a:gd name="T66" fmla="*/ 323 w 571"/>
                <a:gd name="T67" fmla="*/ 340 h 514"/>
                <a:gd name="T68" fmla="*/ 351 w 571"/>
                <a:gd name="T69" fmla="*/ 297 h 514"/>
                <a:gd name="T70" fmla="*/ 313 w 571"/>
                <a:gd name="T71" fmla="*/ 248 h 514"/>
                <a:gd name="T72" fmla="*/ 317 w 571"/>
                <a:gd name="T73" fmla="*/ 230 h 514"/>
                <a:gd name="T74" fmla="*/ 508 w 571"/>
                <a:gd name="T75" fmla="*/ 179 h 514"/>
                <a:gd name="T76" fmla="*/ 452 w 571"/>
                <a:gd name="T77" fmla="*/ 417 h 514"/>
                <a:gd name="T78" fmla="*/ 427 w 571"/>
                <a:gd name="T79" fmla="*/ 451 h 514"/>
                <a:gd name="T80" fmla="*/ 518 w 571"/>
                <a:gd name="T81" fmla="*/ 465 h 514"/>
                <a:gd name="T82" fmla="*/ 555 w 571"/>
                <a:gd name="T83" fmla="*/ 270 h 514"/>
                <a:gd name="T84" fmla="*/ 570 w 571"/>
                <a:gd name="T85" fmla="*/ 206 h 514"/>
                <a:gd name="T86" fmla="*/ 533 w 571"/>
                <a:gd name="T87" fmla="*/ 109 h 514"/>
                <a:gd name="T88" fmla="*/ 459 w 571"/>
                <a:gd name="T89" fmla="*/ 127 h 514"/>
                <a:gd name="T90" fmla="*/ 279 w 571"/>
                <a:gd name="T91" fmla="*/ 181 h 514"/>
                <a:gd name="T92" fmla="*/ 213 w 571"/>
                <a:gd name="T93" fmla="*/ 299 h 514"/>
                <a:gd name="T94" fmla="*/ 172 w 571"/>
                <a:gd name="T95" fmla="*/ 312 h 514"/>
                <a:gd name="T96" fmla="*/ 174 w 571"/>
                <a:gd name="T97" fmla="*/ 324 h 514"/>
                <a:gd name="T98" fmla="*/ 215 w 571"/>
                <a:gd name="T99" fmla="*/ 311 h 514"/>
                <a:gd name="T100" fmla="*/ 213 w 571"/>
                <a:gd name="T101" fmla="*/ 299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71" h="514">
                  <a:moveTo>
                    <a:pt x="209" y="5"/>
                  </a:moveTo>
                  <a:cubicBezTo>
                    <a:pt x="227" y="0"/>
                    <a:pt x="239" y="31"/>
                    <a:pt x="259" y="35"/>
                  </a:cubicBezTo>
                  <a:cubicBezTo>
                    <a:pt x="280" y="39"/>
                    <a:pt x="313" y="25"/>
                    <a:pt x="338" y="26"/>
                  </a:cubicBezTo>
                  <a:cubicBezTo>
                    <a:pt x="383" y="26"/>
                    <a:pt x="349" y="60"/>
                    <a:pt x="325" y="64"/>
                  </a:cubicBezTo>
                  <a:cubicBezTo>
                    <a:pt x="306" y="67"/>
                    <a:pt x="259" y="68"/>
                    <a:pt x="241" y="84"/>
                  </a:cubicBezTo>
                  <a:cubicBezTo>
                    <a:pt x="227" y="96"/>
                    <a:pt x="223" y="119"/>
                    <a:pt x="217" y="135"/>
                  </a:cubicBezTo>
                  <a:cubicBezTo>
                    <a:pt x="206" y="170"/>
                    <a:pt x="183" y="227"/>
                    <a:pt x="160" y="255"/>
                  </a:cubicBezTo>
                  <a:cubicBezTo>
                    <a:pt x="153" y="264"/>
                    <a:pt x="119" y="303"/>
                    <a:pt x="103" y="291"/>
                  </a:cubicBezTo>
                  <a:cubicBezTo>
                    <a:pt x="88" y="279"/>
                    <a:pt x="108" y="251"/>
                    <a:pt x="112" y="242"/>
                  </a:cubicBezTo>
                  <a:cubicBezTo>
                    <a:pt x="129" y="208"/>
                    <a:pt x="187" y="152"/>
                    <a:pt x="182" y="112"/>
                  </a:cubicBezTo>
                  <a:cubicBezTo>
                    <a:pt x="178" y="80"/>
                    <a:pt x="108" y="99"/>
                    <a:pt x="96" y="65"/>
                  </a:cubicBezTo>
                  <a:cubicBezTo>
                    <a:pt x="99" y="39"/>
                    <a:pt x="146" y="48"/>
                    <a:pt x="170" y="35"/>
                  </a:cubicBezTo>
                  <a:cubicBezTo>
                    <a:pt x="185" y="27"/>
                    <a:pt x="198" y="17"/>
                    <a:pt x="209" y="5"/>
                  </a:cubicBezTo>
                  <a:close/>
                  <a:moveTo>
                    <a:pt x="42" y="305"/>
                  </a:moveTo>
                  <a:cubicBezTo>
                    <a:pt x="46" y="336"/>
                    <a:pt x="52" y="368"/>
                    <a:pt x="56" y="399"/>
                  </a:cubicBezTo>
                  <a:cubicBezTo>
                    <a:pt x="57" y="411"/>
                    <a:pt x="64" y="433"/>
                    <a:pt x="46" y="434"/>
                  </a:cubicBezTo>
                  <a:cubicBezTo>
                    <a:pt x="29" y="436"/>
                    <a:pt x="0" y="423"/>
                    <a:pt x="0" y="401"/>
                  </a:cubicBezTo>
                  <a:cubicBezTo>
                    <a:pt x="4" y="362"/>
                    <a:pt x="6" y="320"/>
                    <a:pt x="13" y="281"/>
                  </a:cubicBezTo>
                  <a:cubicBezTo>
                    <a:pt x="19" y="245"/>
                    <a:pt x="32" y="247"/>
                    <a:pt x="42" y="305"/>
                  </a:cubicBezTo>
                  <a:close/>
                  <a:moveTo>
                    <a:pt x="279" y="181"/>
                  </a:moveTo>
                  <a:cubicBezTo>
                    <a:pt x="249" y="210"/>
                    <a:pt x="273" y="234"/>
                    <a:pt x="270" y="273"/>
                  </a:cubicBezTo>
                  <a:cubicBezTo>
                    <a:pt x="268" y="307"/>
                    <a:pt x="238" y="331"/>
                    <a:pt x="210" y="354"/>
                  </a:cubicBezTo>
                  <a:cubicBezTo>
                    <a:pt x="202" y="361"/>
                    <a:pt x="205" y="366"/>
                    <a:pt x="216" y="366"/>
                  </a:cubicBezTo>
                  <a:cubicBezTo>
                    <a:pt x="227" y="365"/>
                    <a:pt x="240" y="361"/>
                    <a:pt x="246" y="366"/>
                  </a:cubicBezTo>
                  <a:cubicBezTo>
                    <a:pt x="257" y="396"/>
                    <a:pt x="202" y="394"/>
                    <a:pt x="196" y="422"/>
                  </a:cubicBezTo>
                  <a:cubicBezTo>
                    <a:pt x="195" y="425"/>
                    <a:pt x="194" y="429"/>
                    <a:pt x="197" y="433"/>
                  </a:cubicBezTo>
                  <a:cubicBezTo>
                    <a:pt x="210" y="448"/>
                    <a:pt x="243" y="427"/>
                    <a:pt x="260" y="440"/>
                  </a:cubicBezTo>
                  <a:cubicBezTo>
                    <a:pt x="274" y="451"/>
                    <a:pt x="268" y="484"/>
                    <a:pt x="277" y="500"/>
                  </a:cubicBezTo>
                  <a:cubicBezTo>
                    <a:pt x="285" y="514"/>
                    <a:pt x="292" y="507"/>
                    <a:pt x="298" y="497"/>
                  </a:cubicBezTo>
                  <a:cubicBezTo>
                    <a:pt x="310" y="477"/>
                    <a:pt x="320" y="437"/>
                    <a:pt x="321" y="425"/>
                  </a:cubicBezTo>
                  <a:cubicBezTo>
                    <a:pt x="322" y="412"/>
                    <a:pt x="316" y="398"/>
                    <a:pt x="323" y="388"/>
                  </a:cubicBezTo>
                  <a:cubicBezTo>
                    <a:pt x="330" y="378"/>
                    <a:pt x="347" y="379"/>
                    <a:pt x="360" y="370"/>
                  </a:cubicBezTo>
                  <a:cubicBezTo>
                    <a:pt x="368" y="364"/>
                    <a:pt x="368" y="358"/>
                    <a:pt x="358" y="355"/>
                  </a:cubicBezTo>
                  <a:cubicBezTo>
                    <a:pt x="345" y="351"/>
                    <a:pt x="324" y="348"/>
                    <a:pt x="323" y="340"/>
                  </a:cubicBezTo>
                  <a:cubicBezTo>
                    <a:pt x="324" y="324"/>
                    <a:pt x="352" y="314"/>
                    <a:pt x="351" y="297"/>
                  </a:cubicBezTo>
                  <a:cubicBezTo>
                    <a:pt x="349" y="277"/>
                    <a:pt x="312" y="281"/>
                    <a:pt x="313" y="248"/>
                  </a:cubicBezTo>
                  <a:cubicBezTo>
                    <a:pt x="313" y="242"/>
                    <a:pt x="313" y="235"/>
                    <a:pt x="317" y="230"/>
                  </a:cubicBezTo>
                  <a:cubicBezTo>
                    <a:pt x="338" y="201"/>
                    <a:pt x="482" y="150"/>
                    <a:pt x="508" y="179"/>
                  </a:cubicBezTo>
                  <a:cubicBezTo>
                    <a:pt x="559" y="240"/>
                    <a:pt x="527" y="385"/>
                    <a:pt x="452" y="417"/>
                  </a:cubicBezTo>
                  <a:cubicBezTo>
                    <a:pt x="438" y="422"/>
                    <a:pt x="412" y="432"/>
                    <a:pt x="427" y="451"/>
                  </a:cubicBezTo>
                  <a:cubicBezTo>
                    <a:pt x="444" y="472"/>
                    <a:pt x="502" y="479"/>
                    <a:pt x="518" y="465"/>
                  </a:cubicBezTo>
                  <a:cubicBezTo>
                    <a:pt x="553" y="434"/>
                    <a:pt x="551" y="322"/>
                    <a:pt x="555" y="270"/>
                  </a:cubicBezTo>
                  <a:cubicBezTo>
                    <a:pt x="559" y="250"/>
                    <a:pt x="571" y="228"/>
                    <a:pt x="570" y="206"/>
                  </a:cubicBezTo>
                  <a:cubicBezTo>
                    <a:pt x="569" y="181"/>
                    <a:pt x="551" y="120"/>
                    <a:pt x="533" y="109"/>
                  </a:cubicBezTo>
                  <a:cubicBezTo>
                    <a:pt x="515" y="97"/>
                    <a:pt x="505" y="115"/>
                    <a:pt x="459" y="127"/>
                  </a:cubicBezTo>
                  <a:cubicBezTo>
                    <a:pt x="414" y="140"/>
                    <a:pt x="331" y="162"/>
                    <a:pt x="279" y="181"/>
                  </a:cubicBezTo>
                  <a:close/>
                  <a:moveTo>
                    <a:pt x="213" y="299"/>
                  </a:moveTo>
                  <a:cubicBezTo>
                    <a:pt x="204" y="292"/>
                    <a:pt x="176" y="303"/>
                    <a:pt x="172" y="312"/>
                  </a:cubicBezTo>
                  <a:cubicBezTo>
                    <a:pt x="169" y="317"/>
                    <a:pt x="169" y="320"/>
                    <a:pt x="174" y="324"/>
                  </a:cubicBezTo>
                  <a:cubicBezTo>
                    <a:pt x="183" y="330"/>
                    <a:pt x="210" y="321"/>
                    <a:pt x="215" y="311"/>
                  </a:cubicBezTo>
                  <a:cubicBezTo>
                    <a:pt x="217" y="307"/>
                    <a:pt x="216" y="303"/>
                    <a:pt x="213" y="299"/>
                  </a:cubicBezTo>
                  <a:close/>
                </a:path>
              </a:pathLst>
            </a:custGeom>
            <a:solidFill>
              <a:srgbClr val="14378B"/>
            </a:solidFill>
            <a:ln>
              <a:noFill/>
            </a:ln>
          </p:spPr>
          <p:txBody>
            <a:bodyPr anchor="ctr"/>
            <a:lstStyle/>
            <a:p>
              <a:pPr algn="ctr"/>
              <a:endParaRPr/>
            </a:p>
          </p:txBody>
        </p:sp>
        <p:sp>
          <p:nvSpPr>
            <p:cNvPr id="80" name="îsļiḑê"/>
            <p:cNvSpPr/>
            <p:nvPr/>
          </p:nvSpPr>
          <p:spPr bwMode="auto">
            <a:xfrm>
              <a:off x="8009610" y="-471777"/>
              <a:ext cx="291285" cy="247086"/>
            </a:xfrm>
            <a:custGeom>
              <a:avLst/>
              <a:gdLst>
                <a:gd name="T0" fmla="*/ 196 w 522"/>
                <a:gd name="T1" fmla="*/ 4 h 442"/>
                <a:gd name="T2" fmla="*/ 234 w 522"/>
                <a:gd name="T3" fmla="*/ 136 h 442"/>
                <a:gd name="T4" fmla="*/ 240 w 522"/>
                <a:gd name="T5" fmla="*/ 172 h 442"/>
                <a:gd name="T6" fmla="*/ 410 w 522"/>
                <a:gd name="T7" fmla="*/ 180 h 442"/>
                <a:gd name="T8" fmla="*/ 400 w 522"/>
                <a:gd name="T9" fmla="*/ 223 h 442"/>
                <a:gd name="T10" fmla="*/ 235 w 522"/>
                <a:gd name="T11" fmla="*/ 231 h 442"/>
                <a:gd name="T12" fmla="*/ 207 w 522"/>
                <a:gd name="T13" fmla="*/ 295 h 442"/>
                <a:gd name="T14" fmla="*/ 145 w 522"/>
                <a:gd name="T15" fmla="*/ 378 h 442"/>
                <a:gd name="T16" fmla="*/ 83 w 522"/>
                <a:gd name="T17" fmla="*/ 391 h 442"/>
                <a:gd name="T18" fmla="*/ 148 w 522"/>
                <a:gd name="T19" fmla="*/ 312 h 442"/>
                <a:gd name="T20" fmla="*/ 162 w 522"/>
                <a:gd name="T21" fmla="*/ 259 h 442"/>
                <a:gd name="T22" fmla="*/ 1 w 522"/>
                <a:gd name="T23" fmla="*/ 259 h 442"/>
                <a:gd name="T24" fmla="*/ 0 w 522"/>
                <a:gd name="T25" fmla="*/ 255 h 442"/>
                <a:gd name="T26" fmla="*/ 46 w 522"/>
                <a:gd name="T27" fmla="*/ 232 h 442"/>
                <a:gd name="T28" fmla="*/ 161 w 522"/>
                <a:gd name="T29" fmla="*/ 209 h 442"/>
                <a:gd name="T30" fmla="*/ 193 w 522"/>
                <a:gd name="T31" fmla="*/ 96 h 442"/>
                <a:gd name="T32" fmla="*/ 196 w 522"/>
                <a:gd name="T33" fmla="*/ 4 h 442"/>
                <a:gd name="T34" fmla="*/ 351 w 522"/>
                <a:gd name="T35" fmla="*/ 310 h 442"/>
                <a:gd name="T36" fmla="*/ 322 w 522"/>
                <a:gd name="T37" fmla="*/ 317 h 442"/>
                <a:gd name="T38" fmla="*/ 347 w 522"/>
                <a:gd name="T39" fmla="*/ 343 h 442"/>
                <a:gd name="T40" fmla="*/ 376 w 522"/>
                <a:gd name="T41" fmla="*/ 361 h 442"/>
                <a:gd name="T42" fmla="*/ 462 w 522"/>
                <a:gd name="T43" fmla="*/ 423 h 442"/>
                <a:gd name="T44" fmla="*/ 512 w 522"/>
                <a:gd name="T45" fmla="*/ 424 h 442"/>
                <a:gd name="T46" fmla="*/ 493 w 522"/>
                <a:gd name="T47" fmla="*/ 370 h 442"/>
                <a:gd name="T48" fmla="*/ 351 w 522"/>
                <a:gd name="T49" fmla="*/ 310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2" h="442">
                  <a:moveTo>
                    <a:pt x="196" y="4"/>
                  </a:moveTo>
                  <a:cubicBezTo>
                    <a:pt x="243" y="0"/>
                    <a:pt x="240" y="99"/>
                    <a:pt x="234" y="136"/>
                  </a:cubicBezTo>
                  <a:cubicBezTo>
                    <a:pt x="234" y="145"/>
                    <a:pt x="234" y="166"/>
                    <a:pt x="240" y="172"/>
                  </a:cubicBezTo>
                  <a:cubicBezTo>
                    <a:pt x="254" y="186"/>
                    <a:pt x="392" y="178"/>
                    <a:pt x="410" y="180"/>
                  </a:cubicBezTo>
                  <a:cubicBezTo>
                    <a:pt x="442" y="185"/>
                    <a:pt x="443" y="224"/>
                    <a:pt x="400" y="223"/>
                  </a:cubicBezTo>
                  <a:cubicBezTo>
                    <a:pt x="370" y="222"/>
                    <a:pt x="262" y="219"/>
                    <a:pt x="235" y="231"/>
                  </a:cubicBezTo>
                  <a:cubicBezTo>
                    <a:pt x="215" y="240"/>
                    <a:pt x="215" y="276"/>
                    <a:pt x="207" y="295"/>
                  </a:cubicBezTo>
                  <a:cubicBezTo>
                    <a:pt x="193" y="327"/>
                    <a:pt x="173" y="357"/>
                    <a:pt x="145" y="378"/>
                  </a:cubicBezTo>
                  <a:cubicBezTo>
                    <a:pt x="135" y="385"/>
                    <a:pt x="88" y="413"/>
                    <a:pt x="83" y="391"/>
                  </a:cubicBezTo>
                  <a:cubicBezTo>
                    <a:pt x="80" y="380"/>
                    <a:pt x="131" y="338"/>
                    <a:pt x="148" y="312"/>
                  </a:cubicBezTo>
                  <a:cubicBezTo>
                    <a:pt x="162" y="291"/>
                    <a:pt x="171" y="269"/>
                    <a:pt x="162" y="259"/>
                  </a:cubicBezTo>
                  <a:cubicBezTo>
                    <a:pt x="136" y="235"/>
                    <a:pt x="35" y="283"/>
                    <a:pt x="1" y="259"/>
                  </a:cubicBezTo>
                  <a:cubicBezTo>
                    <a:pt x="1" y="258"/>
                    <a:pt x="1" y="256"/>
                    <a:pt x="0" y="255"/>
                  </a:cubicBezTo>
                  <a:cubicBezTo>
                    <a:pt x="2" y="240"/>
                    <a:pt x="27" y="231"/>
                    <a:pt x="46" y="232"/>
                  </a:cubicBezTo>
                  <a:cubicBezTo>
                    <a:pt x="82" y="234"/>
                    <a:pt x="137" y="234"/>
                    <a:pt x="161" y="209"/>
                  </a:cubicBezTo>
                  <a:cubicBezTo>
                    <a:pt x="183" y="187"/>
                    <a:pt x="192" y="135"/>
                    <a:pt x="193" y="96"/>
                  </a:cubicBezTo>
                  <a:cubicBezTo>
                    <a:pt x="195" y="58"/>
                    <a:pt x="163" y="26"/>
                    <a:pt x="196" y="4"/>
                  </a:cubicBezTo>
                  <a:close/>
                  <a:moveTo>
                    <a:pt x="351" y="310"/>
                  </a:moveTo>
                  <a:cubicBezTo>
                    <a:pt x="340" y="308"/>
                    <a:pt x="327" y="305"/>
                    <a:pt x="322" y="317"/>
                  </a:cubicBezTo>
                  <a:cubicBezTo>
                    <a:pt x="324" y="330"/>
                    <a:pt x="336" y="337"/>
                    <a:pt x="347" y="343"/>
                  </a:cubicBezTo>
                  <a:cubicBezTo>
                    <a:pt x="358" y="348"/>
                    <a:pt x="367" y="354"/>
                    <a:pt x="376" y="361"/>
                  </a:cubicBezTo>
                  <a:cubicBezTo>
                    <a:pt x="402" y="381"/>
                    <a:pt x="433" y="407"/>
                    <a:pt x="462" y="423"/>
                  </a:cubicBezTo>
                  <a:cubicBezTo>
                    <a:pt x="473" y="429"/>
                    <a:pt x="502" y="442"/>
                    <a:pt x="512" y="424"/>
                  </a:cubicBezTo>
                  <a:cubicBezTo>
                    <a:pt x="522" y="405"/>
                    <a:pt x="504" y="379"/>
                    <a:pt x="493" y="370"/>
                  </a:cubicBezTo>
                  <a:cubicBezTo>
                    <a:pt x="467" y="350"/>
                    <a:pt x="394" y="316"/>
                    <a:pt x="351" y="310"/>
                  </a:cubicBezTo>
                  <a:close/>
                </a:path>
              </a:pathLst>
            </a:custGeom>
            <a:solidFill>
              <a:srgbClr val="14378B"/>
            </a:solidFill>
            <a:ln>
              <a:noFill/>
            </a:ln>
          </p:spPr>
          <p:txBody>
            <a:bodyPr anchor="ctr"/>
            <a:lstStyle/>
            <a:p>
              <a:pPr algn="ctr"/>
              <a:endParaRPr/>
            </a:p>
          </p:txBody>
        </p:sp>
        <p:sp>
          <p:nvSpPr>
            <p:cNvPr id="81" name="îṥľïďê"/>
            <p:cNvSpPr/>
            <p:nvPr/>
          </p:nvSpPr>
          <p:spPr bwMode="auto">
            <a:xfrm>
              <a:off x="7201788" y="-123513"/>
              <a:ext cx="59641" cy="74020"/>
            </a:xfrm>
            <a:custGeom>
              <a:avLst/>
              <a:gdLst>
                <a:gd name="T0" fmla="*/ 107 w 107"/>
                <a:gd name="T1" fmla="*/ 44 h 132"/>
                <a:gd name="T2" fmla="*/ 78 w 107"/>
                <a:gd name="T3" fmla="*/ 44 h 132"/>
                <a:gd name="T4" fmla="*/ 53 w 107"/>
                <a:gd name="T5" fmla="*/ 20 h 132"/>
                <a:gd name="T6" fmla="*/ 29 w 107"/>
                <a:gd name="T7" fmla="*/ 67 h 132"/>
                <a:gd name="T8" fmla="*/ 53 w 107"/>
                <a:gd name="T9" fmla="*/ 113 h 132"/>
                <a:gd name="T10" fmla="*/ 78 w 107"/>
                <a:gd name="T11" fmla="*/ 89 h 132"/>
                <a:gd name="T12" fmla="*/ 107 w 107"/>
                <a:gd name="T13" fmla="*/ 89 h 132"/>
                <a:gd name="T14" fmla="*/ 53 w 107"/>
                <a:gd name="T15" fmla="*/ 132 h 132"/>
                <a:gd name="T16" fmla="*/ 0 w 107"/>
                <a:gd name="T17" fmla="*/ 67 h 132"/>
                <a:gd name="T18" fmla="*/ 53 w 107"/>
                <a:gd name="T19" fmla="*/ 0 h 132"/>
                <a:gd name="T20" fmla="*/ 107 w 107"/>
                <a:gd name="T21" fmla="*/ 44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7" h="132">
                  <a:moveTo>
                    <a:pt x="107" y="44"/>
                  </a:moveTo>
                  <a:cubicBezTo>
                    <a:pt x="78" y="44"/>
                    <a:pt x="78" y="44"/>
                    <a:pt x="78" y="44"/>
                  </a:cubicBezTo>
                  <a:cubicBezTo>
                    <a:pt x="77" y="29"/>
                    <a:pt x="69" y="21"/>
                    <a:pt x="53" y="20"/>
                  </a:cubicBezTo>
                  <a:cubicBezTo>
                    <a:pt x="38" y="21"/>
                    <a:pt x="30" y="37"/>
                    <a:pt x="29" y="67"/>
                  </a:cubicBezTo>
                  <a:cubicBezTo>
                    <a:pt x="30" y="97"/>
                    <a:pt x="38" y="112"/>
                    <a:pt x="53" y="113"/>
                  </a:cubicBezTo>
                  <a:cubicBezTo>
                    <a:pt x="69" y="113"/>
                    <a:pt x="77" y="105"/>
                    <a:pt x="78" y="89"/>
                  </a:cubicBezTo>
                  <a:cubicBezTo>
                    <a:pt x="107" y="89"/>
                    <a:pt x="107" y="89"/>
                    <a:pt x="107" y="89"/>
                  </a:cubicBezTo>
                  <a:cubicBezTo>
                    <a:pt x="105" y="117"/>
                    <a:pt x="87" y="131"/>
                    <a:pt x="53" y="132"/>
                  </a:cubicBezTo>
                  <a:cubicBezTo>
                    <a:pt x="19" y="131"/>
                    <a:pt x="1" y="109"/>
                    <a:pt x="0" y="67"/>
                  </a:cubicBezTo>
                  <a:cubicBezTo>
                    <a:pt x="1" y="24"/>
                    <a:pt x="19" y="2"/>
                    <a:pt x="53" y="0"/>
                  </a:cubicBezTo>
                  <a:cubicBezTo>
                    <a:pt x="87" y="1"/>
                    <a:pt x="105" y="15"/>
                    <a:pt x="107" y="44"/>
                  </a:cubicBezTo>
                  <a:close/>
                </a:path>
              </a:pathLst>
            </a:custGeom>
            <a:solidFill>
              <a:srgbClr val="14378B"/>
            </a:solidFill>
            <a:ln>
              <a:noFill/>
            </a:ln>
          </p:spPr>
          <p:txBody>
            <a:bodyPr anchor="ctr"/>
            <a:lstStyle/>
            <a:p>
              <a:pPr algn="ctr"/>
              <a:endParaRPr/>
            </a:p>
          </p:txBody>
        </p:sp>
        <p:sp>
          <p:nvSpPr>
            <p:cNvPr id="82" name="îŝļíḍe"/>
            <p:cNvSpPr/>
            <p:nvPr/>
          </p:nvSpPr>
          <p:spPr bwMode="auto">
            <a:xfrm>
              <a:off x="7272612" y="-121383"/>
              <a:ext cx="49524" cy="70824"/>
            </a:xfrm>
            <a:custGeom>
              <a:avLst/>
              <a:gdLst>
                <a:gd name="T0" fmla="*/ 0 w 93"/>
                <a:gd name="T1" fmla="*/ 133 h 133"/>
                <a:gd name="T2" fmla="*/ 0 w 93"/>
                <a:gd name="T3" fmla="*/ 0 h 133"/>
                <a:gd name="T4" fmla="*/ 91 w 93"/>
                <a:gd name="T5" fmla="*/ 0 h 133"/>
                <a:gd name="T6" fmla="*/ 91 w 93"/>
                <a:gd name="T7" fmla="*/ 22 h 133"/>
                <a:gd name="T8" fmla="*/ 30 w 93"/>
                <a:gd name="T9" fmla="*/ 22 h 133"/>
                <a:gd name="T10" fmla="*/ 30 w 93"/>
                <a:gd name="T11" fmla="*/ 53 h 133"/>
                <a:gd name="T12" fmla="*/ 86 w 93"/>
                <a:gd name="T13" fmla="*/ 53 h 133"/>
                <a:gd name="T14" fmla="*/ 86 w 93"/>
                <a:gd name="T15" fmla="*/ 75 h 133"/>
                <a:gd name="T16" fmla="*/ 30 w 93"/>
                <a:gd name="T17" fmla="*/ 75 h 133"/>
                <a:gd name="T18" fmla="*/ 30 w 93"/>
                <a:gd name="T19" fmla="*/ 111 h 133"/>
                <a:gd name="T20" fmla="*/ 93 w 93"/>
                <a:gd name="T21" fmla="*/ 111 h 133"/>
                <a:gd name="T22" fmla="*/ 93 w 93"/>
                <a:gd name="T23" fmla="*/ 133 h 133"/>
                <a:gd name="T24" fmla="*/ 0 w 93"/>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3" h="133">
                  <a:moveTo>
                    <a:pt x="0" y="133"/>
                  </a:moveTo>
                  <a:lnTo>
                    <a:pt x="0" y="0"/>
                  </a:lnTo>
                  <a:lnTo>
                    <a:pt x="91" y="0"/>
                  </a:lnTo>
                  <a:lnTo>
                    <a:pt x="91" y="22"/>
                  </a:lnTo>
                  <a:lnTo>
                    <a:pt x="30" y="22"/>
                  </a:lnTo>
                  <a:lnTo>
                    <a:pt x="30" y="53"/>
                  </a:lnTo>
                  <a:lnTo>
                    <a:pt x="86" y="53"/>
                  </a:lnTo>
                  <a:lnTo>
                    <a:pt x="86" y="75"/>
                  </a:lnTo>
                  <a:lnTo>
                    <a:pt x="30" y="75"/>
                  </a:lnTo>
                  <a:lnTo>
                    <a:pt x="30" y="111"/>
                  </a:lnTo>
                  <a:lnTo>
                    <a:pt x="93" y="111"/>
                  </a:lnTo>
                  <a:lnTo>
                    <a:pt x="93" y="133"/>
                  </a:lnTo>
                  <a:lnTo>
                    <a:pt x="0" y="133"/>
                  </a:lnTo>
                  <a:close/>
                </a:path>
              </a:pathLst>
            </a:custGeom>
            <a:solidFill>
              <a:srgbClr val="14378B"/>
            </a:solidFill>
            <a:ln>
              <a:noFill/>
            </a:ln>
          </p:spPr>
          <p:txBody>
            <a:bodyPr anchor="ctr"/>
            <a:lstStyle/>
            <a:p>
              <a:pPr algn="ctr"/>
              <a:endParaRPr/>
            </a:p>
          </p:txBody>
        </p:sp>
        <p:sp>
          <p:nvSpPr>
            <p:cNvPr id="83" name="î$liḋè"/>
            <p:cNvSpPr/>
            <p:nvPr/>
          </p:nvSpPr>
          <p:spPr bwMode="auto">
            <a:xfrm>
              <a:off x="7337046" y="-121383"/>
              <a:ext cx="63902" cy="70824"/>
            </a:xfrm>
            <a:custGeom>
              <a:avLst/>
              <a:gdLst>
                <a:gd name="T0" fmla="*/ 120 w 120"/>
                <a:gd name="T1" fmla="*/ 133 h 133"/>
                <a:gd name="T2" fmla="*/ 80 w 120"/>
                <a:gd name="T3" fmla="*/ 133 h 133"/>
                <a:gd name="T4" fmla="*/ 27 w 120"/>
                <a:gd name="T5" fmla="*/ 22 h 133"/>
                <a:gd name="T6" fmla="*/ 27 w 120"/>
                <a:gd name="T7" fmla="*/ 23 h 133"/>
                <a:gd name="T8" fmla="*/ 27 w 120"/>
                <a:gd name="T9" fmla="*/ 133 h 133"/>
                <a:gd name="T10" fmla="*/ 0 w 120"/>
                <a:gd name="T11" fmla="*/ 133 h 133"/>
                <a:gd name="T12" fmla="*/ 0 w 120"/>
                <a:gd name="T13" fmla="*/ 0 h 133"/>
                <a:gd name="T14" fmla="*/ 43 w 120"/>
                <a:gd name="T15" fmla="*/ 0 h 133"/>
                <a:gd name="T16" fmla="*/ 93 w 120"/>
                <a:gd name="T17" fmla="*/ 106 h 133"/>
                <a:gd name="T18" fmla="*/ 94 w 120"/>
                <a:gd name="T19" fmla="*/ 105 h 133"/>
                <a:gd name="T20" fmla="*/ 94 w 120"/>
                <a:gd name="T21" fmla="*/ 0 h 133"/>
                <a:gd name="T22" fmla="*/ 120 w 120"/>
                <a:gd name="T23" fmla="*/ 0 h 133"/>
                <a:gd name="T24" fmla="*/ 120 w 120"/>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133">
                  <a:moveTo>
                    <a:pt x="120" y="133"/>
                  </a:moveTo>
                  <a:lnTo>
                    <a:pt x="80" y="133"/>
                  </a:lnTo>
                  <a:lnTo>
                    <a:pt x="27" y="22"/>
                  </a:lnTo>
                  <a:lnTo>
                    <a:pt x="27" y="23"/>
                  </a:lnTo>
                  <a:lnTo>
                    <a:pt x="27" y="133"/>
                  </a:lnTo>
                  <a:lnTo>
                    <a:pt x="0" y="133"/>
                  </a:lnTo>
                  <a:lnTo>
                    <a:pt x="0" y="0"/>
                  </a:lnTo>
                  <a:lnTo>
                    <a:pt x="43" y="0"/>
                  </a:lnTo>
                  <a:lnTo>
                    <a:pt x="93" y="106"/>
                  </a:lnTo>
                  <a:lnTo>
                    <a:pt x="94" y="105"/>
                  </a:lnTo>
                  <a:lnTo>
                    <a:pt x="94" y="0"/>
                  </a:lnTo>
                  <a:lnTo>
                    <a:pt x="120" y="0"/>
                  </a:lnTo>
                  <a:lnTo>
                    <a:pt x="120" y="133"/>
                  </a:lnTo>
                  <a:close/>
                </a:path>
              </a:pathLst>
            </a:custGeom>
            <a:solidFill>
              <a:srgbClr val="14378B"/>
            </a:solidFill>
            <a:ln>
              <a:noFill/>
            </a:ln>
          </p:spPr>
          <p:txBody>
            <a:bodyPr anchor="ctr"/>
            <a:lstStyle/>
            <a:p>
              <a:pPr algn="ctr"/>
              <a:endParaRPr/>
            </a:p>
          </p:txBody>
        </p:sp>
        <p:sp>
          <p:nvSpPr>
            <p:cNvPr id="84" name="iṥḷiḍê"/>
            <p:cNvSpPr/>
            <p:nvPr/>
          </p:nvSpPr>
          <p:spPr bwMode="auto">
            <a:xfrm>
              <a:off x="7411598" y="-121383"/>
              <a:ext cx="57511" cy="70824"/>
            </a:xfrm>
            <a:custGeom>
              <a:avLst/>
              <a:gdLst>
                <a:gd name="T0" fmla="*/ 0 w 108"/>
                <a:gd name="T1" fmla="*/ 22 h 133"/>
                <a:gd name="T2" fmla="*/ 0 w 108"/>
                <a:gd name="T3" fmla="*/ 0 h 133"/>
                <a:gd name="T4" fmla="*/ 108 w 108"/>
                <a:gd name="T5" fmla="*/ 0 h 133"/>
                <a:gd name="T6" fmla="*/ 108 w 108"/>
                <a:gd name="T7" fmla="*/ 22 h 133"/>
                <a:gd name="T8" fmla="*/ 69 w 108"/>
                <a:gd name="T9" fmla="*/ 22 h 133"/>
                <a:gd name="T10" fmla="*/ 69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85" name="îşļíḋé"/>
            <p:cNvSpPr/>
            <p:nvPr/>
          </p:nvSpPr>
          <p:spPr bwMode="auto">
            <a:xfrm>
              <a:off x="7479760" y="-121383"/>
              <a:ext cx="56979" cy="70824"/>
            </a:xfrm>
            <a:custGeom>
              <a:avLst/>
              <a:gdLst>
                <a:gd name="T0" fmla="*/ 27 w 102"/>
                <a:gd name="T1" fmla="*/ 21 h 127"/>
                <a:gd name="T2" fmla="*/ 27 w 102"/>
                <a:gd name="T3" fmla="*/ 55 h 127"/>
                <a:gd name="T4" fmla="*/ 50 w 102"/>
                <a:gd name="T5" fmla="*/ 55 h 127"/>
                <a:gd name="T6" fmla="*/ 69 w 102"/>
                <a:gd name="T7" fmla="*/ 37 h 127"/>
                <a:gd name="T8" fmla="*/ 50 w 102"/>
                <a:gd name="T9" fmla="*/ 21 h 127"/>
                <a:gd name="T10" fmla="*/ 27 w 102"/>
                <a:gd name="T11" fmla="*/ 21 h 127"/>
                <a:gd name="T12" fmla="*/ 27 w 102"/>
                <a:gd name="T13" fmla="*/ 76 h 127"/>
                <a:gd name="T14" fmla="*/ 27 w 102"/>
                <a:gd name="T15" fmla="*/ 127 h 127"/>
                <a:gd name="T16" fmla="*/ 0 w 102"/>
                <a:gd name="T17" fmla="*/ 127 h 127"/>
                <a:gd name="T18" fmla="*/ 0 w 102"/>
                <a:gd name="T19" fmla="*/ 0 h 127"/>
                <a:gd name="T20" fmla="*/ 54 w 102"/>
                <a:gd name="T21" fmla="*/ 0 h 127"/>
                <a:gd name="T22" fmla="*/ 98 w 102"/>
                <a:gd name="T23" fmla="*/ 33 h 127"/>
                <a:gd name="T24" fmla="*/ 72 w 102"/>
                <a:gd name="T25" fmla="*/ 64 h 127"/>
                <a:gd name="T26" fmla="*/ 72 w 102"/>
                <a:gd name="T27" fmla="*/ 65 h 127"/>
                <a:gd name="T28" fmla="*/ 95 w 102"/>
                <a:gd name="T29" fmla="*/ 93 h 127"/>
                <a:gd name="T30" fmla="*/ 95 w 102"/>
                <a:gd name="T31" fmla="*/ 97 h 127"/>
                <a:gd name="T32" fmla="*/ 102 w 102"/>
                <a:gd name="T33" fmla="*/ 127 h 127"/>
                <a:gd name="T34" fmla="*/ 73 w 102"/>
                <a:gd name="T35" fmla="*/ 127 h 127"/>
                <a:gd name="T36" fmla="*/ 68 w 102"/>
                <a:gd name="T37" fmla="*/ 93 h 127"/>
                <a:gd name="T38" fmla="*/ 56 w 102"/>
                <a:gd name="T39" fmla="*/ 76 h 127"/>
                <a:gd name="T40" fmla="*/ 27 w 102"/>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2" h="127">
                  <a:moveTo>
                    <a:pt x="27" y="21"/>
                  </a:moveTo>
                  <a:cubicBezTo>
                    <a:pt x="27" y="55"/>
                    <a:pt x="27" y="55"/>
                    <a:pt x="27" y="55"/>
                  </a:cubicBezTo>
                  <a:cubicBezTo>
                    <a:pt x="50" y="55"/>
                    <a:pt x="50" y="55"/>
                    <a:pt x="50" y="55"/>
                  </a:cubicBezTo>
                  <a:cubicBezTo>
                    <a:pt x="63" y="55"/>
                    <a:pt x="69" y="49"/>
                    <a:pt x="69" y="37"/>
                  </a:cubicBezTo>
                  <a:cubicBezTo>
                    <a:pt x="69"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4" y="66"/>
                    <a:pt x="92" y="75"/>
                    <a:pt x="95" y="93"/>
                  </a:cubicBezTo>
                  <a:cubicBezTo>
                    <a:pt x="95" y="95"/>
                    <a:pt x="95" y="96"/>
                    <a:pt x="95" y="97"/>
                  </a:cubicBezTo>
                  <a:cubicBezTo>
                    <a:pt x="97" y="112"/>
                    <a:pt x="99" y="122"/>
                    <a:pt x="102" y="127"/>
                  </a:cubicBezTo>
                  <a:cubicBezTo>
                    <a:pt x="73" y="127"/>
                    <a:pt x="73" y="127"/>
                    <a:pt x="73" y="127"/>
                  </a:cubicBezTo>
                  <a:cubicBezTo>
                    <a:pt x="70" y="116"/>
                    <a:pt x="68"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87" name="ïś1îḓé"/>
            <p:cNvSpPr/>
            <p:nvPr/>
          </p:nvSpPr>
          <p:spPr bwMode="auto">
            <a:xfrm>
              <a:off x="7543661" y="-121383"/>
              <a:ext cx="69227" cy="70824"/>
            </a:xfrm>
            <a:custGeom>
              <a:avLst/>
              <a:gdLst>
                <a:gd name="T0" fmla="*/ 28 w 130"/>
                <a:gd name="T1" fmla="*/ 133 h 133"/>
                <a:gd name="T2" fmla="*/ 0 w 130"/>
                <a:gd name="T3" fmla="*/ 133 h 133"/>
                <a:gd name="T4" fmla="*/ 49 w 130"/>
                <a:gd name="T5" fmla="*/ 0 h 133"/>
                <a:gd name="T6" fmla="*/ 83 w 130"/>
                <a:gd name="T7" fmla="*/ 0 h 133"/>
                <a:gd name="T8" fmla="*/ 130 w 130"/>
                <a:gd name="T9" fmla="*/ 133 h 133"/>
                <a:gd name="T10" fmla="*/ 100 w 130"/>
                <a:gd name="T11" fmla="*/ 133 h 133"/>
                <a:gd name="T12" fmla="*/ 91 w 130"/>
                <a:gd name="T13" fmla="*/ 106 h 133"/>
                <a:gd name="T14" fmla="*/ 38 w 130"/>
                <a:gd name="T15" fmla="*/ 106 h 133"/>
                <a:gd name="T16" fmla="*/ 28 w 130"/>
                <a:gd name="T17" fmla="*/ 133 h 133"/>
                <a:gd name="T18" fmla="*/ 28 w 130"/>
                <a:gd name="T19" fmla="*/ 133 h 133"/>
                <a:gd name="T20" fmla="*/ 45 w 130"/>
                <a:gd name="T21" fmla="*/ 83 h 133"/>
                <a:gd name="T22" fmla="*/ 84 w 130"/>
                <a:gd name="T23" fmla="*/ 83 h 133"/>
                <a:gd name="T24" fmla="*/ 65 w 130"/>
                <a:gd name="T25" fmla="*/ 26 h 133"/>
                <a:gd name="T26" fmla="*/ 65 w 130"/>
                <a:gd name="T27" fmla="*/ 26 h 133"/>
                <a:gd name="T28" fmla="*/ 45 w 130"/>
                <a:gd name="T29" fmla="*/ 8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0" h="133">
                  <a:moveTo>
                    <a:pt x="28" y="133"/>
                  </a:moveTo>
                  <a:lnTo>
                    <a:pt x="0" y="133"/>
                  </a:lnTo>
                  <a:lnTo>
                    <a:pt x="49" y="0"/>
                  </a:lnTo>
                  <a:lnTo>
                    <a:pt x="83" y="0"/>
                  </a:lnTo>
                  <a:lnTo>
                    <a:pt x="130" y="133"/>
                  </a:lnTo>
                  <a:lnTo>
                    <a:pt x="100" y="133"/>
                  </a:lnTo>
                  <a:lnTo>
                    <a:pt x="91" y="106"/>
                  </a:lnTo>
                  <a:lnTo>
                    <a:pt x="38" y="106"/>
                  </a:lnTo>
                  <a:lnTo>
                    <a:pt x="28" y="133"/>
                  </a:lnTo>
                  <a:lnTo>
                    <a:pt x="28" y="133"/>
                  </a:lnTo>
                  <a:close/>
                  <a:moveTo>
                    <a:pt x="45" y="83"/>
                  </a:moveTo>
                  <a:lnTo>
                    <a:pt x="84" y="83"/>
                  </a:lnTo>
                  <a:lnTo>
                    <a:pt x="65" y="26"/>
                  </a:lnTo>
                  <a:lnTo>
                    <a:pt x="65" y="26"/>
                  </a:lnTo>
                  <a:lnTo>
                    <a:pt x="45" y="83"/>
                  </a:lnTo>
                  <a:close/>
                </a:path>
              </a:pathLst>
            </a:custGeom>
            <a:solidFill>
              <a:srgbClr val="14378B"/>
            </a:solidFill>
            <a:ln>
              <a:noFill/>
            </a:ln>
          </p:spPr>
          <p:txBody>
            <a:bodyPr anchor="ctr"/>
            <a:lstStyle/>
            <a:p>
              <a:pPr algn="ctr"/>
              <a:endParaRPr/>
            </a:p>
          </p:txBody>
        </p:sp>
        <p:sp>
          <p:nvSpPr>
            <p:cNvPr id="89" name="iš1îḑe"/>
            <p:cNvSpPr/>
            <p:nvPr/>
          </p:nvSpPr>
          <p:spPr bwMode="auto">
            <a:xfrm>
              <a:off x="7624071" y="-121383"/>
              <a:ext cx="45796" cy="70824"/>
            </a:xfrm>
            <a:custGeom>
              <a:avLst/>
              <a:gdLst>
                <a:gd name="T0" fmla="*/ 86 w 86"/>
                <a:gd name="T1" fmla="*/ 133 h 133"/>
                <a:gd name="T2" fmla="*/ 0 w 86"/>
                <a:gd name="T3" fmla="*/ 133 h 133"/>
                <a:gd name="T4" fmla="*/ 0 w 86"/>
                <a:gd name="T5" fmla="*/ 0 h 133"/>
                <a:gd name="T6" fmla="*/ 28 w 86"/>
                <a:gd name="T7" fmla="*/ 0 h 133"/>
                <a:gd name="T8" fmla="*/ 28 w 86"/>
                <a:gd name="T9" fmla="*/ 111 h 133"/>
                <a:gd name="T10" fmla="*/ 86 w 86"/>
                <a:gd name="T11" fmla="*/ 111 h 133"/>
                <a:gd name="T12" fmla="*/ 86 w 86"/>
                <a:gd name="T13" fmla="*/ 133 h 133"/>
              </a:gdLst>
              <a:ahLst/>
              <a:cxnLst>
                <a:cxn ang="0">
                  <a:pos x="T0" y="T1"/>
                </a:cxn>
                <a:cxn ang="0">
                  <a:pos x="T2" y="T3"/>
                </a:cxn>
                <a:cxn ang="0">
                  <a:pos x="T4" y="T5"/>
                </a:cxn>
                <a:cxn ang="0">
                  <a:pos x="T6" y="T7"/>
                </a:cxn>
                <a:cxn ang="0">
                  <a:pos x="T8" y="T9"/>
                </a:cxn>
                <a:cxn ang="0">
                  <a:pos x="T10" y="T11"/>
                </a:cxn>
                <a:cxn ang="0">
                  <a:pos x="T12" y="T13"/>
                </a:cxn>
              </a:cxnLst>
              <a:rect l="0" t="0" r="r" b="b"/>
              <a:pathLst>
                <a:path w="86" h="133">
                  <a:moveTo>
                    <a:pt x="86" y="133"/>
                  </a:moveTo>
                  <a:lnTo>
                    <a:pt x="0" y="133"/>
                  </a:lnTo>
                  <a:lnTo>
                    <a:pt x="0" y="0"/>
                  </a:lnTo>
                  <a:lnTo>
                    <a:pt x="28" y="0"/>
                  </a:lnTo>
                  <a:lnTo>
                    <a:pt x="28" y="111"/>
                  </a:lnTo>
                  <a:lnTo>
                    <a:pt x="86" y="111"/>
                  </a:lnTo>
                  <a:lnTo>
                    <a:pt x="86" y="133"/>
                  </a:lnTo>
                  <a:close/>
                </a:path>
              </a:pathLst>
            </a:custGeom>
            <a:solidFill>
              <a:srgbClr val="14378B"/>
            </a:solidFill>
            <a:ln>
              <a:noFill/>
            </a:ln>
          </p:spPr>
          <p:txBody>
            <a:bodyPr anchor="ctr"/>
            <a:lstStyle/>
            <a:p>
              <a:pPr algn="ctr"/>
              <a:endParaRPr/>
            </a:p>
          </p:txBody>
        </p:sp>
        <p:sp>
          <p:nvSpPr>
            <p:cNvPr id="90" name="isļiḑê"/>
            <p:cNvSpPr/>
            <p:nvPr/>
          </p:nvSpPr>
          <p:spPr bwMode="auto">
            <a:xfrm>
              <a:off x="7698623"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7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7" y="0"/>
                  </a:cubicBezTo>
                  <a:cubicBezTo>
                    <a:pt x="84" y="2"/>
                    <a:pt x="99" y="15"/>
                    <a:pt x="100" y="39"/>
                  </a:cubicBezTo>
                  <a:close/>
                </a:path>
              </a:pathLst>
            </a:custGeom>
            <a:solidFill>
              <a:srgbClr val="14378B"/>
            </a:solidFill>
            <a:ln>
              <a:noFill/>
            </a:ln>
          </p:spPr>
          <p:txBody>
            <a:bodyPr anchor="ctr"/>
            <a:lstStyle/>
            <a:p>
              <a:pPr algn="ctr"/>
              <a:endParaRPr/>
            </a:p>
          </p:txBody>
        </p:sp>
        <p:sp>
          <p:nvSpPr>
            <p:cNvPr id="91" name="îṥḻide"/>
            <p:cNvSpPr/>
            <p:nvPr/>
          </p:nvSpPr>
          <p:spPr bwMode="auto">
            <a:xfrm>
              <a:off x="7768382" y="-123513"/>
              <a:ext cx="67629" cy="74020"/>
            </a:xfrm>
            <a:custGeom>
              <a:avLst/>
              <a:gdLst>
                <a:gd name="T0" fmla="*/ 61 w 121"/>
                <a:gd name="T1" fmla="*/ 132 h 132"/>
                <a:gd name="T2" fmla="*/ 0 w 121"/>
                <a:gd name="T3" fmla="*/ 67 h 132"/>
                <a:gd name="T4" fmla="*/ 61 w 121"/>
                <a:gd name="T5" fmla="*/ 0 h 132"/>
                <a:gd name="T6" fmla="*/ 121 w 121"/>
                <a:gd name="T7" fmla="*/ 67 h 132"/>
                <a:gd name="T8" fmla="*/ 61 w 121"/>
                <a:gd name="T9" fmla="*/ 132 h 132"/>
                <a:gd name="T10" fmla="*/ 61 w 121"/>
                <a:gd name="T11" fmla="*/ 20 h 132"/>
                <a:gd name="T12" fmla="*/ 29 w 121"/>
                <a:gd name="T13" fmla="*/ 67 h 132"/>
                <a:gd name="T14" fmla="*/ 61 w 121"/>
                <a:gd name="T15" fmla="*/ 113 h 132"/>
                <a:gd name="T16" fmla="*/ 93 w 121"/>
                <a:gd name="T17" fmla="*/ 67 h 132"/>
                <a:gd name="T18" fmla="*/ 61 w 121"/>
                <a:gd name="T19" fmla="*/ 2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32">
                  <a:moveTo>
                    <a:pt x="61" y="132"/>
                  </a:moveTo>
                  <a:cubicBezTo>
                    <a:pt x="21" y="131"/>
                    <a:pt x="1" y="109"/>
                    <a:pt x="0" y="67"/>
                  </a:cubicBezTo>
                  <a:cubicBezTo>
                    <a:pt x="1" y="23"/>
                    <a:pt x="21" y="1"/>
                    <a:pt x="61" y="0"/>
                  </a:cubicBezTo>
                  <a:cubicBezTo>
                    <a:pt x="100" y="1"/>
                    <a:pt x="120" y="23"/>
                    <a:pt x="121" y="67"/>
                  </a:cubicBezTo>
                  <a:cubicBezTo>
                    <a:pt x="120" y="109"/>
                    <a:pt x="100" y="131"/>
                    <a:pt x="61" y="132"/>
                  </a:cubicBezTo>
                  <a:close/>
                  <a:moveTo>
                    <a:pt x="61" y="20"/>
                  </a:moveTo>
                  <a:cubicBezTo>
                    <a:pt x="39" y="20"/>
                    <a:pt x="29" y="36"/>
                    <a:pt x="29" y="67"/>
                  </a:cubicBezTo>
                  <a:cubicBezTo>
                    <a:pt x="29" y="98"/>
                    <a:pt x="39" y="113"/>
                    <a:pt x="61" y="113"/>
                  </a:cubicBezTo>
                  <a:cubicBezTo>
                    <a:pt x="82" y="113"/>
                    <a:pt x="93" y="98"/>
                    <a:pt x="93" y="67"/>
                  </a:cubicBezTo>
                  <a:cubicBezTo>
                    <a:pt x="93" y="36"/>
                    <a:pt x="82" y="20"/>
                    <a:pt x="61" y="20"/>
                  </a:cubicBezTo>
                  <a:close/>
                </a:path>
              </a:pathLst>
            </a:custGeom>
            <a:solidFill>
              <a:srgbClr val="14378B"/>
            </a:solidFill>
            <a:ln>
              <a:noFill/>
            </a:ln>
          </p:spPr>
          <p:txBody>
            <a:bodyPr anchor="ctr"/>
            <a:lstStyle/>
            <a:p>
              <a:pPr algn="ctr"/>
              <a:endParaRPr/>
            </a:p>
          </p:txBody>
        </p:sp>
        <p:sp>
          <p:nvSpPr>
            <p:cNvPr id="92" name="iṩ1íḋê"/>
            <p:cNvSpPr/>
            <p:nvPr/>
          </p:nvSpPr>
          <p:spPr bwMode="auto">
            <a:xfrm>
              <a:off x="7850921" y="-121383"/>
              <a:ext cx="62304" cy="71889"/>
            </a:xfrm>
            <a:custGeom>
              <a:avLst/>
              <a:gdLst>
                <a:gd name="T0" fmla="*/ 84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8 w 111"/>
                <a:gd name="T13" fmla="*/ 0 h 129"/>
                <a:gd name="T14" fmla="*/ 28 w 111"/>
                <a:gd name="T15" fmla="*/ 70 h 129"/>
                <a:gd name="T16" fmla="*/ 56 w 111"/>
                <a:gd name="T17" fmla="*/ 110 h 129"/>
                <a:gd name="T18" fmla="*/ 84 w 111"/>
                <a:gd name="T19" fmla="*/ 70 h 129"/>
                <a:gd name="T20" fmla="*/ 84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4" y="0"/>
                  </a:moveTo>
                  <a:cubicBezTo>
                    <a:pt x="111" y="0"/>
                    <a:pt x="111" y="0"/>
                    <a:pt x="111" y="0"/>
                  </a:cubicBezTo>
                  <a:cubicBezTo>
                    <a:pt x="111" y="80"/>
                    <a:pt x="111" y="80"/>
                    <a:pt x="111" y="80"/>
                  </a:cubicBezTo>
                  <a:cubicBezTo>
                    <a:pt x="110" y="112"/>
                    <a:pt x="91" y="128"/>
                    <a:pt x="56" y="129"/>
                  </a:cubicBezTo>
                  <a:cubicBezTo>
                    <a:pt x="20" y="128"/>
                    <a:pt x="1" y="112"/>
                    <a:pt x="0" y="80"/>
                  </a:cubicBezTo>
                  <a:cubicBezTo>
                    <a:pt x="0" y="0"/>
                    <a:pt x="0" y="0"/>
                    <a:pt x="0" y="0"/>
                  </a:cubicBezTo>
                  <a:cubicBezTo>
                    <a:pt x="28" y="0"/>
                    <a:pt x="28" y="0"/>
                    <a:pt x="28" y="0"/>
                  </a:cubicBezTo>
                  <a:cubicBezTo>
                    <a:pt x="28" y="70"/>
                    <a:pt x="28" y="70"/>
                    <a:pt x="28" y="70"/>
                  </a:cubicBezTo>
                  <a:cubicBezTo>
                    <a:pt x="26" y="98"/>
                    <a:pt x="35" y="111"/>
                    <a:pt x="56" y="110"/>
                  </a:cubicBezTo>
                  <a:cubicBezTo>
                    <a:pt x="76" y="111"/>
                    <a:pt x="85" y="98"/>
                    <a:pt x="84" y="70"/>
                  </a:cubicBezTo>
                  <a:lnTo>
                    <a:pt x="84" y="0"/>
                  </a:lnTo>
                  <a:close/>
                </a:path>
              </a:pathLst>
            </a:custGeom>
            <a:solidFill>
              <a:srgbClr val="14378B"/>
            </a:solidFill>
            <a:ln>
              <a:noFill/>
            </a:ln>
          </p:spPr>
          <p:txBody>
            <a:bodyPr anchor="ctr"/>
            <a:lstStyle/>
            <a:p>
              <a:pPr algn="ctr"/>
              <a:endParaRPr/>
            </a:p>
          </p:txBody>
        </p:sp>
        <p:sp>
          <p:nvSpPr>
            <p:cNvPr id="93" name="isļiḑe"/>
            <p:cNvSpPr/>
            <p:nvPr/>
          </p:nvSpPr>
          <p:spPr bwMode="auto">
            <a:xfrm>
              <a:off x="7924941" y="-121383"/>
              <a:ext cx="58044" cy="70824"/>
            </a:xfrm>
            <a:custGeom>
              <a:avLst/>
              <a:gdLst>
                <a:gd name="T0" fmla="*/ 0 w 109"/>
                <a:gd name="T1" fmla="*/ 22 h 133"/>
                <a:gd name="T2" fmla="*/ 0 w 109"/>
                <a:gd name="T3" fmla="*/ 0 h 133"/>
                <a:gd name="T4" fmla="*/ 109 w 109"/>
                <a:gd name="T5" fmla="*/ 0 h 133"/>
                <a:gd name="T6" fmla="*/ 109 w 109"/>
                <a:gd name="T7" fmla="*/ 22 h 133"/>
                <a:gd name="T8" fmla="*/ 69 w 109"/>
                <a:gd name="T9" fmla="*/ 22 h 133"/>
                <a:gd name="T10" fmla="*/ 69 w 109"/>
                <a:gd name="T11" fmla="*/ 133 h 133"/>
                <a:gd name="T12" fmla="*/ 40 w 109"/>
                <a:gd name="T13" fmla="*/ 133 h 133"/>
                <a:gd name="T14" fmla="*/ 40 w 109"/>
                <a:gd name="T15" fmla="*/ 22 h 133"/>
                <a:gd name="T16" fmla="*/ 0 w 109"/>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 h="133">
                  <a:moveTo>
                    <a:pt x="0" y="22"/>
                  </a:moveTo>
                  <a:lnTo>
                    <a:pt x="0" y="0"/>
                  </a:lnTo>
                  <a:lnTo>
                    <a:pt x="109" y="0"/>
                  </a:lnTo>
                  <a:lnTo>
                    <a:pt x="109"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94" name="išļïďè"/>
            <p:cNvSpPr/>
            <p:nvPr/>
          </p:nvSpPr>
          <p:spPr bwMode="auto">
            <a:xfrm>
              <a:off x="7994168" y="-121383"/>
              <a:ext cx="57511" cy="70824"/>
            </a:xfrm>
            <a:custGeom>
              <a:avLst/>
              <a:gdLst>
                <a:gd name="T0" fmla="*/ 28 w 108"/>
                <a:gd name="T1" fmla="*/ 133 h 133"/>
                <a:gd name="T2" fmla="*/ 0 w 108"/>
                <a:gd name="T3" fmla="*/ 133 h 133"/>
                <a:gd name="T4" fmla="*/ 0 w 108"/>
                <a:gd name="T5" fmla="*/ 0 h 133"/>
                <a:gd name="T6" fmla="*/ 28 w 108"/>
                <a:gd name="T7" fmla="*/ 0 h 133"/>
                <a:gd name="T8" fmla="*/ 28 w 108"/>
                <a:gd name="T9" fmla="*/ 52 h 133"/>
                <a:gd name="T10" fmla="*/ 79 w 108"/>
                <a:gd name="T11" fmla="*/ 52 h 133"/>
                <a:gd name="T12" fmla="*/ 79 w 108"/>
                <a:gd name="T13" fmla="*/ 0 h 133"/>
                <a:gd name="T14" fmla="*/ 108 w 108"/>
                <a:gd name="T15" fmla="*/ 0 h 133"/>
                <a:gd name="T16" fmla="*/ 108 w 108"/>
                <a:gd name="T17" fmla="*/ 133 h 133"/>
                <a:gd name="T18" fmla="*/ 80 w 108"/>
                <a:gd name="T19" fmla="*/ 133 h 133"/>
                <a:gd name="T20" fmla="*/ 80 w 108"/>
                <a:gd name="T21" fmla="*/ 75 h 133"/>
                <a:gd name="T22" fmla="*/ 28 w 108"/>
                <a:gd name="T23" fmla="*/ 75 h 133"/>
                <a:gd name="T24" fmla="*/ 28 w 108"/>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8" h="133">
                  <a:moveTo>
                    <a:pt x="28" y="133"/>
                  </a:moveTo>
                  <a:lnTo>
                    <a:pt x="0" y="133"/>
                  </a:lnTo>
                  <a:lnTo>
                    <a:pt x="0" y="0"/>
                  </a:lnTo>
                  <a:lnTo>
                    <a:pt x="28" y="0"/>
                  </a:lnTo>
                  <a:lnTo>
                    <a:pt x="28" y="52"/>
                  </a:lnTo>
                  <a:lnTo>
                    <a:pt x="79" y="52"/>
                  </a:lnTo>
                  <a:lnTo>
                    <a:pt x="79" y="0"/>
                  </a:lnTo>
                  <a:lnTo>
                    <a:pt x="108" y="0"/>
                  </a:lnTo>
                  <a:lnTo>
                    <a:pt x="108" y="133"/>
                  </a:lnTo>
                  <a:lnTo>
                    <a:pt x="80" y="133"/>
                  </a:lnTo>
                  <a:lnTo>
                    <a:pt x="80" y="75"/>
                  </a:lnTo>
                  <a:lnTo>
                    <a:pt x="28" y="75"/>
                  </a:lnTo>
                  <a:lnTo>
                    <a:pt x="28" y="133"/>
                  </a:lnTo>
                  <a:close/>
                </a:path>
              </a:pathLst>
            </a:custGeom>
            <a:solidFill>
              <a:srgbClr val="14378B"/>
            </a:solidFill>
            <a:ln>
              <a:noFill/>
            </a:ln>
          </p:spPr>
          <p:txBody>
            <a:bodyPr anchor="ctr"/>
            <a:lstStyle/>
            <a:p>
              <a:pPr algn="ctr"/>
              <a:endParaRPr/>
            </a:p>
          </p:txBody>
        </p:sp>
        <p:sp>
          <p:nvSpPr>
            <p:cNvPr id="95" name="íṩ1îdè"/>
            <p:cNvSpPr/>
            <p:nvPr/>
          </p:nvSpPr>
          <p:spPr bwMode="auto">
            <a:xfrm>
              <a:off x="8090552" y="-121383"/>
              <a:ext cx="62304" cy="71889"/>
            </a:xfrm>
            <a:custGeom>
              <a:avLst/>
              <a:gdLst>
                <a:gd name="T0" fmla="*/ 83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7 w 111"/>
                <a:gd name="T13" fmla="*/ 0 h 129"/>
                <a:gd name="T14" fmla="*/ 27 w 111"/>
                <a:gd name="T15" fmla="*/ 70 h 129"/>
                <a:gd name="T16" fmla="*/ 56 w 111"/>
                <a:gd name="T17" fmla="*/ 110 h 129"/>
                <a:gd name="T18" fmla="*/ 83 w 111"/>
                <a:gd name="T19" fmla="*/ 70 h 129"/>
                <a:gd name="T20" fmla="*/ 83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3" y="0"/>
                  </a:moveTo>
                  <a:cubicBezTo>
                    <a:pt x="111" y="0"/>
                    <a:pt x="111" y="0"/>
                    <a:pt x="111" y="0"/>
                  </a:cubicBezTo>
                  <a:cubicBezTo>
                    <a:pt x="111" y="80"/>
                    <a:pt x="111" y="80"/>
                    <a:pt x="111" y="80"/>
                  </a:cubicBezTo>
                  <a:cubicBezTo>
                    <a:pt x="109" y="112"/>
                    <a:pt x="91" y="128"/>
                    <a:pt x="56" y="129"/>
                  </a:cubicBezTo>
                  <a:cubicBezTo>
                    <a:pt x="19" y="128"/>
                    <a:pt x="1" y="112"/>
                    <a:pt x="0" y="80"/>
                  </a:cubicBezTo>
                  <a:cubicBezTo>
                    <a:pt x="0" y="0"/>
                    <a:pt x="0" y="0"/>
                    <a:pt x="0" y="0"/>
                  </a:cubicBezTo>
                  <a:cubicBezTo>
                    <a:pt x="27" y="0"/>
                    <a:pt x="27" y="0"/>
                    <a:pt x="27" y="0"/>
                  </a:cubicBezTo>
                  <a:cubicBezTo>
                    <a:pt x="27" y="70"/>
                    <a:pt x="27" y="70"/>
                    <a:pt x="27" y="70"/>
                  </a:cubicBezTo>
                  <a:cubicBezTo>
                    <a:pt x="26" y="98"/>
                    <a:pt x="35" y="111"/>
                    <a:pt x="56" y="110"/>
                  </a:cubicBezTo>
                  <a:cubicBezTo>
                    <a:pt x="76" y="111"/>
                    <a:pt x="85" y="98"/>
                    <a:pt x="83" y="70"/>
                  </a:cubicBezTo>
                  <a:lnTo>
                    <a:pt x="83" y="0"/>
                  </a:lnTo>
                  <a:close/>
                </a:path>
              </a:pathLst>
            </a:custGeom>
            <a:solidFill>
              <a:srgbClr val="14378B"/>
            </a:solidFill>
            <a:ln>
              <a:noFill/>
            </a:ln>
          </p:spPr>
          <p:txBody>
            <a:bodyPr anchor="ctr"/>
            <a:lstStyle/>
            <a:p>
              <a:pPr algn="ctr"/>
              <a:endParaRPr/>
            </a:p>
          </p:txBody>
        </p:sp>
        <p:sp>
          <p:nvSpPr>
            <p:cNvPr id="96" name="íṣlïḓé"/>
            <p:cNvSpPr/>
            <p:nvPr/>
          </p:nvSpPr>
          <p:spPr bwMode="auto">
            <a:xfrm>
              <a:off x="8169897" y="-121383"/>
              <a:ext cx="64434" cy="70824"/>
            </a:xfrm>
            <a:custGeom>
              <a:avLst/>
              <a:gdLst>
                <a:gd name="T0" fmla="*/ 121 w 121"/>
                <a:gd name="T1" fmla="*/ 133 h 133"/>
                <a:gd name="T2" fmla="*/ 79 w 121"/>
                <a:gd name="T3" fmla="*/ 133 h 133"/>
                <a:gd name="T4" fmla="*/ 27 w 121"/>
                <a:gd name="T5" fmla="*/ 22 h 133"/>
                <a:gd name="T6" fmla="*/ 26 w 121"/>
                <a:gd name="T7" fmla="*/ 23 h 133"/>
                <a:gd name="T8" fmla="*/ 26 w 121"/>
                <a:gd name="T9" fmla="*/ 133 h 133"/>
                <a:gd name="T10" fmla="*/ 0 w 121"/>
                <a:gd name="T11" fmla="*/ 133 h 133"/>
                <a:gd name="T12" fmla="*/ 0 w 121"/>
                <a:gd name="T13" fmla="*/ 0 h 133"/>
                <a:gd name="T14" fmla="*/ 42 w 121"/>
                <a:gd name="T15" fmla="*/ 0 h 133"/>
                <a:gd name="T16" fmla="*/ 93 w 121"/>
                <a:gd name="T17" fmla="*/ 106 h 133"/>
                <a:gd name="T18" fmla="*/ 93 w 121"/>
                <a:gd name="T19" fmla="*/ 105 h 133"/>
                <a:gd name="T20" fmla="*/ 93 w 121"/>
                <a:gd name="T21" fmla="*/ 0 h 133"/>
                <a:gd name="T22" fmla="*/ 121 w 121"/>
                <a:gd name="T23" fmla="*/ 0 h 133"/>
                <a:gd name="T24" fmla="*/ 121 w 121"/>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1" h="133">
                  <a:moveTo>
                    <a:pt x="121" y="133"/>
                  </a:moveTo>
                  <a:lnTo>
                    <a:pt x="79" y="133"/>
                  </a:lnTo>
                  <a:lnTo>
                    <a:pt x="27" y="22"/>
                  </a:lnTo>
                  <a:lnTo>
                    <a:pt x="26" y="23"/>
                  </a:lnTo>
                  <a:lnTo>
                    <a:pt x="26" y="133"/>
                  </a:lnTo>
                  <a:lnTo>
                    <a:pt x="0" y="133"/>
                  </a:lnTo>
                  <a:lnTo>
                    <a:pt x="0" y="0"/>
                  </a:lnTo>
                  <a:lnTo>
                    <a:pt x="42" y="0"/>
                  </a:lnTo>
                  <a:lnTo>
                    <a:pt x="93" y="106"/>
                  </a:lnTo>
                  <a:lnTo>
                    <a:pt x="93" y="105"/>
                  </a:lnTo>
                  <a:lnTo>
                    <a:pt x="93" y="0"/>
                  </a:lnTo>
                  <a:lnTo>
                    <a:pt x="121" y="0"/>
                  </a:lnTo>
                  <a:lnTo>
                    <a:pt x="121" y="133"/>
                  </a:lnTo>
                  <a:close/>
                </a:path>
              </a:pathLst>
            </a:custGeom>
            <a:solidFill>
              <a:srgbClr val="14378B"/>
            </a:solidFill>
            <a:ln>
              <a:noFill/>
            </a:ln>
          </p:spPr>
          <p:txBody>
            <a:bodyPr anchor="ctr"/>
            <a:lstStyle/>
            <a:p>
              <a:pPr algn="ctr"/>
              <a:endParaRPr/>
            </a:p>
          </p:txBody>
        </p:sp>
        <p:sp>
          <p:nvSpPr>
            <p:cNvPr id="97" name="îŝliḑè"/>
            <p:cNvSpPr/>
            <p:nvPr/>
          </p:nvSpPr>
          <p:spPr bwMode="auto">
            <a:xfrm>
              <a:off x="8249241" y="-121383"/>
              <a:ext cx="15443" cy="70824"/>
            </a:xfrm>
            <a:prstGeom prst="rect">
              <a:avLst/>
            </a:prstGeom>
            <a:solidFill>
              <a:srgbClr val="14378B"/>
            </a:solidFill>
            <a:ln>
              <a:noFill/>
            </a:ln>
          </p:spPr>
          <p:txBody>
            <a:bodyPr anchor="ctr"/>
            <a:lstStyle/>
            <a:p>
              <a:pPr algn="ctr"/>
              <a:endParaRPr/>
            </a:p>
          </p:txBody>
        </p:sp>
        <p:sp>
          <p:nvSpPr>
            <p:cNvPr id="98" name="íṥļiḍè"/>
            <p:cNvSpPr/>
            <p:nvPr/>
          </p:nvSpPr>
          <p:spPr bwMode="auto">
            <a:xfrm>
              <a:off x="8274802" y="-121383"/>
              <a:ext cx="69227" cy="70824"/>
            </a:xfrm>
            <a:custGeom>
              <a:avLst/>
              <a:gdLst>
                <a:gd name="T0" fmla="*/ 49 w 130"/>
                <a:gd name="T1" fmla="*/ 133 h 133"/>
                <a:gd name="T2" fmla="*/ 0 w 130"/>
                <a:gd name="T3" fmla="*/ 0 h 133"/>
                <a:gd name="T4" fmla="*/ 32 w 130"/>
                <a:gd name="T5" fmla="*/ 0 h 133"/>
                <a:gd name="T6" fmla="*/ 66 w 130"/>
                <a:gd name="T7" fmla="*/ 106 h 133"/>
                <a:gd name="T8" fmla="*/ 67 w 130"/>
                <a:gd name="T9" fmla="*/ 106 h 133"/>
                <a:gd name="T10" fmla="*/ 102 w 130"/>
                <a:gd name="T11" fmla="*/ 0 h 133"/>
                <a:gd name="T12" fmla="*/ 130 w 130"/>
                <a:gd name="T13" fmla="*/ 0 h 133"/>
                <a:gd name="T14" fmla="*/ 81 w 130"/>
                <a:gd name="T15" fmla="*/ 133 h 133"/>
                <a:gd name="T16" fmla="*/ 49 w 130"/>
                <a:gd name="T17"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133">
                  <a:moveTo>
                    <a:pt x="49" y="133"/>
                  </a:moveTo>
                  <a:lnTo>
                    <a:pt x="0" y="0"/>
                  </a:lnTo>
                  <a:lnTo>
                    <a:pt x="32" y="0"/>
                  </a:lnTo>
                  <a:lnTo>
                    <a:pt x="66" y="106"/>
                  </a:lnTo>
                  <a:lnTo>
                    <a:pt x="67" y="106"/>
                  </a:lnTo>
                  <a:lnTo>
                    <a:pt x="102" y="0"/>
                  </a:lnTo>
                  <a:lnTo>
                    <a:pt x="130" y="0"/>
                  </a:lnTo>
                  <a:lnTo>
                    <a:pt x="81" y="133"/>
                  </a:lnTo>
                  <a:lnTo>
                    <a:pt x="49" y="133"/>
                  </a:lnTo>
                  <a:close/>
                </a:path>
              </a:pathLst>
            </a:custGeom>
            <a:solidFill>
              <a:srgbClr val="14378B"/>
            </a:solidFill>
            <a:ln>
              <a:noFill/>
            </a:ln>
          </p:spPr>
          <p:txBody>
            <a:bodyPr anchor="ctr"/>
            <a:lstStyle/>
            <a:p>
              <a:pPr algn="ctr"/>
              <a:endParaRPr/>
            </a:p>
          </p:txBody>
        </p:sp>
        <p:sp>
          <p:nvSpPr>
            <p:cNvPr id="99" name="îşļíďé"/>
            <p:cNvSpPr/>
            <p:nvPr/>
          </p:nvSpPr>
          <p:spPr bwMode="auto">
            <a:xfrm>
              <a:off x="8353614" y="-121383"/>
              <a:ext cx="48991" cy="70824"/>
            </a:xfrm>
            <a:custGeom>
              <a:avLst/>
              <a:gdLst>
                <a:gd name="T0" fmla="*/ 0 w 92"/>
                <a:gd name="T1" fmla="*/ 133 h 133"/>
                <a:gd name="T2" fmla="*/ 0 w 92"/>
                <a:gd name="T3" fmla="*/ 0 h 133"/>
                <a:gd name="T4" fmla="*/ 90 w 92"/>
                <a:gd name="T5" fmla="*/ 0 h 133"/>
                <a:gd name="T6" fmla="*/ 90 w 92"/>
                <a:gd name="T7" fmla="*/ 22 h 133"/>
                <a:gd name="T8" fmla="*/ 29 w 92"/>
                <a:gd name="T9" fmla="*/ 22 h 133"/>
                <a:gd name="T10" fmla="*/ 29 w 92"/>
                <a:gd name="T11" fmla="*/ 53 h 133"/>
                <a:gd name="T12" fmla="*/ 86 w 92"/>
                <a:gd name="T13" fmla="*/ 53 h 133"/>
                <a:gd name="T14" fmla="*/ 86 w 92"/>
                <a:gd name="T15" fmla="*/ 75 h 133"/>
                <a:gd name="T16" fmla="*/ 29 w 92"/>
                <a:gd name="T17" fmla="*/ 75 h 133"/>
                <a:gd name="T18" fmla="*/ 29 w 92"/>
                <a:gd name="T19" fmla="*/ 111 h 133"/>
                <a:gd name="T20" fmla="*/ 92 w 92"/>
                <a:gd name="T21" fmla="*/ 111 h 133"/>
                <a:gd name="T22" fmla="*/ 92 w 92"/>
                <a:gd name="T23" fmla="*/ 133 h 133"/>
                <a:gd name="T24" fmla="*/ 0 w 92"/>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2" h="133">
                  <a:moveTo>
                    <a:pt x="0" y="133"/>
                  </a:moveTo>
                  <a:lnTo>
                    <a:pt x="0" y="0"/>
                  </a:lnTo>
                  <a:lnTo>
                    <a:pt x="90" y="0"/>
                  </a:lnTo>
                  <a:lnTo>
                    <a:pt x="90" y="22"/>
                  </a:lnTo>
                  <a:lnTo>
                    <a:pt x="29" y="22"/>
                  </a:lnTo>
                  <a:lnTo>
                    <a:pt x="29" y="53"/>
                  </a:lnTo>
                  <a:lnTo>
                    <a:pt x="86" y="53"/>
                  </a:lnTo>
                  <a:lnTo>
                    <a:pt x="86" y="75"/>
                  </a:lnTo>
                  <a:lnTo>
                    <a:pt x="29" y="75"/>
                  </a:lnTo>
                  <a:lnTo>
                    <a:pt x="29" y="111"/>
                  </a:lnTo>
                  <a:lnTo>
                    <a:pt x="92" y="111"/>
                  </a:lnTo>
                  <a:lnTo>
                    <a:pt x="92" y="133"/>
                  </a:lnTo>
                  <a:lnTo>
                    <a:pt x="0" y="133"/>
                  </a:lnTo>
                  <a:close/>
                </a:path>
              </a:pathLst>
            </a:custGeom>
            <a:solidFill>
              <a:srgbClr val="14378B"/>
            </a:solidFill>
            <a:ln>
              <a:noFill/>
            </a:ln>
          </p:spPr>
          <p:txBody>
            <a:bodyPr anchor="ctr"/>
            <a:lstStyle/>
            <a:p>
              <a:pPr algn="ctr"/>
              <a:endParaRPr/>
            </a:p>
          </p:txBody>
        </p:sp>
        <p:sp>
          <p:nvSpPr>
            <p:cNvPr id="100" name="íšļîḓé"/>
            <p:cNvSpPr/>
            <p:nvPr/>
          </p:nvSpPr>
          <p:spPr bwMode="auto">
            <a:xfrm>
              <a:off x="8417515" y="-121383"/>
              <a:ext cx="57511" cy="70824"/>
            </a:xfrm>
            <a:custGeom>
              <a:avLst/>
              <a:gdLst>
                <a:gd name="T0" fmla="*/ 27 w 103"/>
                <a:gd name="T1" fmla="*/ 21 h 127"/>
                <a:gd name="T2" fmla="*/ 27 w 103"/>
                <a:gd name="T3" fmla="*/ 55 h 127"/>
                <a:gd name="T4" fmla="*/ 50 w 103"/>
                <a:gd name="T5" fmla="*/ 55 h 127"/>
                <a:gd name="T6" fmla="*/ 70 w 103"/>
                <a:gd name="T7" fmla="*/ 37 h 127"/>
                <a:gd name="T8" fmla="*/ 50 w 103"/>
                <a:gd name="T9" fmla="*/ 21 h 127"/>
                <a:gd name="T10" fmla="*/ 27 w 103"/>
                <a:gd name="T11" fmla="*/ 21 h 127"/>
                <a:gd name="T12" fmla="*/ 27 w 103"/>
                <a:gd name="T13" fmla="*/ 76 h 127"/>
                <a:gd name="T14" fmla="*/ 27 w 103"/>
                <a:gd name="T15" fmla="*/ 127 h 127"/>
                <a:gd name="T16" fmla="*/ 0 w 103"/>
                <a:gd name="T17" fmla="*/ 127 h 127"/>
                <a:gd name="T18" fmla="*/ 0 w 103"/>
                <a:gd name="T19" fmla="*/ 0 h 127"/>
                <a:gd name="T20" fmla="*/ 54 w 103"/>
                <a:gd name="T21" fmla="*/ 0 h 127"/>
                <a:gd name="T22" fmla="*/ 98 w 103"/>
                <a:gd name="T23" fmla="*/ 33 h 127"/>
                <a:gd name="T24" fmla="*/ 72 w 103"/>
                <a:gd name="T25" fmla="*/ 64 h 127"/>
                <a:gd name="T26" fmla="*/ 72 w 103"/>
                <a:gd name="T27" fmla="*/ 65 h 127"/>
                <a:gd name="T28" fmla="*/ 95 w 103"/>
                <a:gd name="T29" fmla="*/ 93 h 127"/>
                <a:gd name="T30" fmla="*/ 96 w 103"/>
                <a:gd name="T31" fmla="*/ 97 h 127"/>
                <a:gd name="T32" fmla="*/ 103 w 103"/>
                <a:gd name="T33" fmla="*/ 127 h 127"/>
                <a:gd name="T34" fmla="*/ 73 w 103"/>
                <a:gd name="T35" fmla="*/ 127 h 127"/>
                <a:gd name="T36" fmla="*/ 68 w 103"/>
                <a:gd name="T37" fmla="*/ 93 h 127"/>
                <a:gd name="T38" fmla="*/ 56 w 103"/>
                <a:gd name="T39" fmla="*/ 76 h 127"/>
                <a:gd name="T40" fmla="*/ 27 w 103"/>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3" h="127">
                  <a:moveTo>
                    <a:pt x="27" y="21"/>
                  </a:moveTo>
                  <a:cubicBezTo>
                    <a:pt x="27" y="55"/>
                    <a:pt x="27" y="55"/>
                    <a:pt x="27" y="55"/>
                  </a:cubicBezTo>
                  <a:cubicBezTo>
                    <a:pt x="50" y="55"/>
                    <a:pt x="50" y="55"/>
                    <a:pt x="50" y="55"/>
                  </a:cubicBezTo>
                  <a:cubicBezTo>
                    <a:pt x="63" y="55"/>
                    <a:pt x="70" y="49"/>
                    <a:pt x="70" y="37"/>
                  </a:cubicBezTo>
                  <a:cubicBezTo>
                    <a:pt x="70"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5" y="66"/>
                    <a:pt x="92" y="75"/>
                    <a:pt x="95" y="93"/>
                  </a:cubicBezTo>
                  <a:cubicBezTo>
                    <a:pt x="95" y="95"/>
                    <a:pt x="96" y="96"/>
                    <a:pt x="96" y="97"/>
                  </a:cubicBezTo>
                  <a:cubicBezTo>
                    <a:pt x="97" y="112"/>
                    <a:pt x="99" y="122"/>
                    <a:pt x="103" y="127"/>
                  </a:cubicBezTo>
                  <a:cubicBezTo>
                    <a:pt x="73" y="127"/>
                    <a:pt x="73" y="127"/>
                    <a:pt x="73" y="127"/>
                  </a:cubicBezTo>
                  <a:cubicBezTo>
                    <a:pt x="70" y="116"/>
                    <a:pt x="69"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101" name="ïṩlïdé"/>
            <p:cNvSpPr/>
            <p:nvPr/>
          </p:nvSpPr>
          <p:spPr bwMode="auto">
            <a:xfrm>
              <a:off x="8483547"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6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6" y="0"/>
                  </a:cubicBezTo>
                  <a:cubicBezTo>
                    <a:pt x="84" y="2"/>
                    <a:pt x="98" y="15"/>
                    <a:pt x="100" y="39"/>
                  </a:cubicBezTo>
                  <a:close/>
                </a:path>
              </a:pathLst>
            </a:custGeom>
            <a:solidFill>
              <a:srgbClr val="14378B"/>
            </a:solidFill>
            <a:ln>
              <a:noFill/>
            </a:ln>
          </p:spPr>
          <p:txBody>
            <a:bodyPr anchor="ctr"/>
            <a:lstStyle/>
            <a:p>
              <a:pPr algn="ctr"/>
              <a:endParaRPr/>
            </a:p>
          </p:txBody>
        </p:sp>
        <p:sp>
          <p:nvSpPr>
            <p:cNvPr id="102" name="îṩlïḍê"/>
            <p:cNvSpPr/>
            <p:nvPr/>
          </p:nvSpPr>
          <p:spPr bwMode="auto">
            <a:xfrm>
              <a:off x="8555437" y="-121383"/>
              <a:ext cx="15443" cy="70824"/>
            </a:xfrm>
            <a:prstGeom prst="rect">
              <a:avLst/>
            </a:prstGeom>
            <a:solidFill>
              <a:srgbClr val="14378B"/>
            </a:solidFill>
            <a:ln>
              <a:noFill/>
            </a:ln>
          </p:spPr>
          <p:txBody>
            <a:bodyPr anchor="ctr"/>
            <a:lstStyle/>
            <a:p>
              <a:pPr algn="ctr"/>
              <a:endParaRPr/>
            </a:p>
          </p:txBody>
        </p:sp>
        <p:sp>
          <p:nvSpPr>
            <p:cNvPr id="149" name="ïSliḋè"/>
            <p:cNvSpPr/>
            <p:nvPr/>
          </p:nvSpPr>
          <p:spPr bwMode="auto">
            <a:xfrm>
              <a:off x="8580997" y="-121383"/>
              <a:ext cx="57511" cy="70824"/>
            </a:xfrm>
            <a:custGeom>
              <a:avLst/>
              <a:gdLst>
                <a:gd name="T0" fmla="*/ 0 w 108"/>
                <a:gd name="T1" fmla="*/ 22 h 133"/>
                <a:gd name="T2" fmla="*/ 0 w 108"/>
                <a:gd name="T3" fmla="*/ 0 h 133"/>
                <a:gd name="T4" fmla="*/ 108 w 108"/>
                <a:gd name="T5" fmla="*/ 0 h 133"/>
                <a:gd name="T6" fmla="*/ 108 w 108"/>
                <a:gd name="T7" fmla="*/ 22 h 133"/>
                <a:gd name="T8" fmla="*/ 68 w 108"/>
                <a:gd name="T9" fmla="*/ 22 h 133"/>
                <a:gd name="T10" fmla="*/ 68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8" y="22"/>
                  </a:lnTo>
                  <a:lnTo>
                    <a:pt x="68" y="133"/>
                  </a:lnTo>
                  <a:lnTo>
                    <a:pt x="40" y="133"/>
                  </a:lnTo>
                  <a:lnTo>
                    <a:pt x="40" y="22"/>
                  </a:lnTo>
                  <a:lnTo>
                    <a:pt x="0" y="22"/>
                  </a:lnTo>
                  <a:close/>
                </a:path>
              </a:pathLst>
            </a:custGeom>
            <a:solidFill>
              <a:srgbClr val="14378B"/>
            </a:solidFill>
            <a:ln>
              <a:noFill/>
            </a:ln>
          </p:spPr>
          <p:txBody>
            <a:bodyPr anchor="ctr"/>
            <a:lstStyle/>
            <a:p>
              <a:pPr algn="ctr"/>
              <a:endParaRPr/>
            </a:p>
          </p:txBody>
        </p:sp>
        <p:sp>
          <p:nvSpPr>
            <p:cNvPr id="150" name="îś1îde"/>
            <p:cNvSpPr/>
            <p:nvPr/>
          </p:nvSpPr>
          <p:spPr bwMode="auto">
            <a:xfrm>
              <a:off x="8644366" y="-121383"/>
              <a:ext cx="63369" cy="70824"/>
            </a:xfrm>
            <a:custGeom>
              <a:avLst/>
              <a:gdLst>
                <a:gd name="T0" fmla="*/ 45 w 119"/>
                <a:gd name="T1" fmla="*/ 133 h 133"/>
                <a:gd name="T2" fmla="*/ 45 w 119"/>
                <a:gd name="T3" fmla="*/ 90 h 133"/>
                <a:gd name="T4" fmla="*/ 0 w 119"/>
                <a:gd name="T5" fmla="*/ 0 h 133"/>
                <a:gd name="T6" fmla="*/ 34 w 119"/>
                <a:gd name="T7" fmla="*/ 0 h 133"/>
                <a:gd name="T8" fmla="*/ 61 w 119"/>
                <a:gd name="T9" fmla="*/ 61 h 133"/>
                <a:gd name="T10" fmla="*/ 89 w 119"/>
                <a:gd name="T11" fmla="*/ 0 h 133"/>
                <a:gd name="T12" fmla="*/ 119 w 119"/>
                <a:gd name="T13" fmla="*/ 0 h 133"/>
                <a:gd name="T14" fmla="*/ 74 w 119"/>
                <a:gd name="T15" fmla="*/ 90 h 133"/>
                <a:gd name="T16" fmla="*/ 74 w 119"/>
                <a:gd name="T17" fmla="*/ 133 h 133"/>
                <a:gd name="T18" fmla="*/ 45 w 119"/>
                <a:gd name="T19"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9" h="133">
                  <a:moveTo>
                    <a:pt x="45" y="133"/>
                  </a:moveTo>
                  <a:lnTo>
                    <a:pt x="45" y="90"/>
                  </a:lnTo>
                  <a:lnTo>
                    <a:pt x="0" y="0"/>
                  </a:lnTo>
                  <a:lnTo>
                    <a:pt x="34" y="0"/>
                  </a:lnTo>
                  <a:lnTo>
                    <a:pt x="61" y="61"/>
                  </a:lnTo>
                  <a:lnTo>
                    <a:pt x="89" y="0"/>
                  </a:lnTo>
                  <a:lnTo>
                    <a:pt x="119" y="0"/>
                  </a:lnTo>
                  <a:lnTo>
                    <a:pt x="74" y="90"/>
                  </a:lnTo>
                  <a:lnTo>
                    <a:pt x="74" y="133"/>
                  </a:lnTo>
                  <a:lnTo>
                    <a:pt x="45" y="133"/>
                  </a:lnTo>
                  <a:close/>
                </a:path>
              </a:pathLst>
            </a:custGeom>
            <a:solidFill>
              <a:srgbClr val="14378B"/>
            </a:solidFill>
            <a:ln>
              <a:noFill/>
            </a:ln>
          </p:spPr>
          <p:txBody>
            <a:bodyPr anchor="ctr"/>
            <a:lstStyle/>
            <a:p>
              <a:pPr algn="ctr"/>
              <a:endParaRPr/>
            </a:p>
          </p:txBody>
        </p:sp>
        <p:grpSp>
          <p:nvGrpSpPr>
            <p:cNvPr id="151" name="组合 150"/>
            <p:cNvGrpSpPr/>
            <p:nvPr/>
          </p:nvGrpSpPr>
          <p:grpSpPr>
            <a:xfrm>
              <a:off x="6468241" y="-589995"/>
              <a:ext cx="621463" cy="623075"/>
              <a:chOff x="5786829" y="126955"/>
              <a:chExt cx="1534722" cy="1538704"/>
            </a:xfrm>
            <a:solidFill>
              <a:srgbClr val="14378B"/>
            </a:solidFill>
          </p:grpSpPr>
          <p:sp>
            <p:nvSpPr>
              <p:cNvPr id="152" name="任意多边形: 形状 151"/>
              <p:cNvSpPr/>
              <p:nvPr/>
            </p:nvSpPr>
            <p:spPr bwMode="auto">
              <a:xfrm>
                <a:off x="5786829" y="126955"/>
                <a:ext cx="1534722" cy="1538704"/>
              </a:xfrm>
              <a:custGeom>
                <a:avLst/>
                <a:gdLst>
                  <a:gd name="connsiteX0" fmla="*/ 767361 w 1534722"/>
                  <a:gd name="connsiteY0" fmla="*/ 17259 h 1538704"/>
                  <a:gd name="connsiteX1" fmla="*/ 16594 w 1534722"/>
                  <a:gd name="connsiteY1" fmla="*/ 769353 h 1538704"/>
                  <a:gd name="connsiteX2" fmla="*/ 767361 w 1534722"/>
                  <a:gd name="connsiteY2" fmla="*/ 1521447 h 1538704"/>
                  <a:gd name="connsiteX3" fmla="*/ 1518128 w 1534722"/>
                  <a:gd name="connsiteY3" fmla="*/ 769353 h 1538704"/>
                  <a:gd name="connsiteX4" fmla="*/ 767361 w 1534722"/>
                  <a:gd name="connsiteY4" fmla="*/ 17259 h 1538704"/>
                  <a:gd name="connsiteX5" fmla="*/ 767361 w 1534722"/>
                  <a:gd name="connsiteY5" fmla="*/ 0 h 1538704"/>
                  <a:gd name="connsiteX6" fmla="*/ 1534722 w 1534722"/>
                  <a:gd name="connsiteY6" fmla="*/ 769352 h 1538704"/>
                  <a:gd name="connsiteX7" fmla="*/ 767361 w 1534722"/>
                  <a:gd name="connsiteY7" fmla="*/ 1538704 h 1538704"/>
                  <a:gd name="connsiteX8" fmla="*/ 0 w 1534722"/>
                  <a:gd name="connsiteY8" fmla="*/ 769352 h 1538704"/>
                  <a:gd name="connsiteX9" fmla="*/ 767361 w 1534722"/>
                  <a:gd name="connsiteY9" fmla="*/ 0 h 1538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34722" h="1538704">
                    <a:moveTo>
                      <a:pt x="767361" y="17259"/>
                    </a:moveTo>
                    <a:cubicBezTo>
                      <a:pt x="352724" y="17259"/>
                      <a:pt x="16594" y="353983"/>
                      <a:pt x="16594" y="769353"/>
                    </a:cubicBezTo>
                    <a:cubicBezTo>
                      <a:pt x="16594" y="1184723"/>
                      <a:pt x="352724" y="1521447"/>
                      <a:pt x="767361" y="1521447"/>
                    </a:cubicBezTo>
                    <a:cubicBezTo>
                      <a:pt x="1181998" y="1521447"/>
                      <a:pt x="1518128" y="1184723"/>
                      <a:pt x="1518128" y="769353"/>
                    </a:cubicBezTo>
                    <a:cubicBezTo>
                      <a:pt x="1518128" y="353983"/>
                      <a:pt x="1181998" y="17259"/>
                      <a:pt x="767361" y="17259"/>
                    </a:cubicBezTo>
                    <a:close/>
                    <a:moveTo>
                      <a:pt x="767361" y="0"/>
                    </a:moveTo>
                    <a:cubicBezTo>
                      <a:pt x="1191163" y="0"/>
                      <a:pt x="1534722" y="344451"/>
                      <a:pt x="1534722" y="769352"/>
                    </a:cubicBezTo>
                    <a:cubicBezTo>
                      <a:pt x="1534722" y="1194253"/>
                      <a:pt x="1191163" y="1538704"/>
                      <a:pt x="767361" y="1538704"/>
                    </a:cubicBezTo>
                    <a:cubicBezTo>
                      <a:pt x="343559" y="1538704"/>
                      <a:pt x="0" y="1194253"/>
                      <a:pt x="0" y="769352"/>
                    </a:cubicBezTo>
                    <a:cubicBezTo>
                      <a:pt x="0" y="344451"/>
                      <a:pt x="343559" y="0"/>
                      <a:pt x="767361" y="0"/>
                    </a:cubicBezTo>
                    <a:close/>
                  </a:path>
                </a:pathLst>
              </a:custGeom>
              <a:grpFill/>
              <a:ln>
                <a:noFill/>
              </a:ln>
            </p:spPr>
            <p:txBody>
              <a:bodyPr wrap="square" anchor="ctr">
                <a:noAutofit/>
              </a:bodyPr>
              <a:lstStyle/>
              <a:p>
                <a:pPr algn="ctr"/>
                <a:endParaRPr/>
              </a:p>
            </p:txBody>
          </p:sp>
          <p:sp>
            <p:nvSpPr>
              <p:cNvPr id="153" name="任意多边形: 形状 152"/>
              <p:cNvSpPr/>
              <p:nvPr/>
            </p:nvSpPr>
            <p:spPr bwMode="auto">
              <a:xfrm>
                <a:off x="5939505" y="279629"/>
                <a:ext cx="1230700" cy="1233354"/>
              </a:xfrm>
              <a:custGeom>
                <a:avLst/>
                <a:gdLst>
                  <a:gd name="connsiteX0" fmla="*/ 615350 w 1230700"/>
                  <a:gd name="connsiteY0" fmla="*/ 15931 h 1233354"/>
                  <a:gd name="connsiteX1" fmla="*/ 17259 w 1230700"/>
                  <a:gd name="connsiteY1" fmla="*/ 616012 h 1233354"/>
                  <a:gd name="connsiteX2" fmla="*/ 615350 w 1230700"/>
                  <a:gd name="connsiteY2" fmla="*/ 1216093 h 1233354"/>
                  <a:gd name="connsiteX3" fmla="*/ 1213441 w 1230700"/>
                  <a:gd name="connsiteY3" fmla="*/ 616012 h 1233354"/>
                  <a:gd name="connsiteX4" fmla="*/ 615350 w 1230700"/>
                  <a:gd name="connsiteY4" fmla="*/ 15931 h 1233354"/>
                  <a:gd name="connsiteX5" fmla="*/ 615350 w 1230700"/>
                  <a:gd name="connsiteY5" fmla="*/ 0 h 1233354"/>
                  <a:gd name="connsiteX6" fmla="*/ 1230700 w 1230700"/>
                  <a:gd name="connsiteY6" fmla="*/ 616677 h 1233354"/>
                  <a:gd name="connsiteX7" fmla="*/ 615350 w 1230700"/>
                  <a:gd name="connsiteY7" fmla="*/ 1233354 h 1233354"/>
                  <a:gd name="connsiteX8" fmla="*/ 0 w 1230700"/>
                  <a:gd name="connsiteY8" fmla="*/ 616677 h 1233354"/>
                  <a:gd name="connsiteX9" fmla="*/ 615350 w 1230700"/>
                  <a:gd name="connsiteY9" fmla="*/ 0 h 1233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0700" h="1233354">
                    <a:moveTo>
                      <a:pt x="615350" y="15931"/>
                    </a:moveTo>
                    <a:cubicBezTo>
                      <a:pt x="285033" y="15931"/>
                      <a:pt x="17259" y="284596"/>
                      <a:pt x="17259" y="616012"/>
                    </a:cubicBezTo>
                    <a:cubicBezTo>
                      <a:pt x="17259" y="947428"/>
                      <a:pt x="285033" y="1216093"/>
                      <a:pt x="615350" y="1216093"/>
                    </a:cubicBezTo>
                    <a:cubicBezTo>
                      <a:pt x="945667" y="1216093"/>
                      <a:pt x="1213441" y="947428"/>
                      <a:pt x="1213441" y="616012"/>
                    </a:cubicBezTo>
                    <a:cubicBezTo>
                      <a:pt x="1213441" y="284596"/>
                      <a:pt x="945667" y="15931"/>
                      <a:pt x="615350" y="15931"/>
                    </a:cubicBezTo>
                    <a:close/>
                    <a:moveTo>
                      <a:pt x="615350" y="0"/>
                    </a:moveTo>
                    <a:cubicBezTo>
                      <a:pt x="955198" y="0"/>
                      <a:pt x="1230700" y="276096"/>
                      <a:pt x="1230700" y="616677"/>
                    </a:cubicBezTo>
                    <a:cubicBezTo>
                      <a:pt x="1230700" y="957258"/>
                      <a:pt x="955198" y="1233354"/>
                      <a:pt x="615350" y="1233354"/>
                    </a:cubicBezTo>
                    <a:cubicBezTo>
                      <a:pt x="275502" y="1233354"/>
                      <a:pt x="0" y="957258"/>
                      <a:pt x="0" y="616677"/>
                    </a:cubicBezTo>
                    <a:cubicBezTo>
                      <a:pt x="0" y="276096"/>
                      <a:pt x="275502" y="0"/>
                      <a:pt x="615350" y="0"/>
                    </a:cubicBezTo>
                    <a:close/>
                  </a:path>
                </a:pathLst>
              </a:custGeom>
              <a:grpFill/>
              <a:ln>
                <a:noFill/>
              </a:ln>
            </p:spPr>
            <p:txBody>
              <a:bodyPr wrap="square" anchor="ctr">
                <a:noAutofit/>
              </a:bodyPr>
              <a:lstStyle/>
              <a:p>
                <a:pPr algn="ctr"/>
                <a:endParaRPr/>
              </a:p>
            </p:txBody>
          </p:sp>
          <p:sp>
            <p:nvSpPr>
              <p:cNvPr id="156" name="任意多边形: 形状 155"/>
              <p:cNvSpPr/>
              <p:nvPr/>
            </p:nvSpPr>
            <p:spPr bwMode="auto">
              <a:xfrm>
                <a:off x="5968710" y="308836"/>
                <a:ext cx="1172284" cy="1173612"/>
              </a:xfrm>
              <a:custGeom>
                <a:avLst/>
                <a:gdLst>
                  <a:gd name="connsiteX0" fmla="*/ 234991 w 1172284"/>
                  <a:gd name="connsiteY0" fmla="*/ 388993 h 1173612"/>
                  <a:gd name="connsiteX1" fmla="*/ 92968 w 1172284"/>
                  <a:gd name="connsiteY1" fmla="*/ 539400 h 1173612"/>
                  <a:gd name="connsiteX2" fmla="*/ 105500 w 1172284"/>
                  <a:gd name="connsiteY2" fmla="*/ 664739 h 1173612"/>
                  <a:gd name="connsiteX3" fmla="*/ 317142 w 1172284"/>
                  <a:gd name="connsiteY3" fmla="*/ 872245 h 1173612"/>
                  <a:gd name="connsiteX4" fmla="*/ 520429 w 1172284"/>
                  <a:gd name="connsiteY4" fmla="*/ 661954 h 1173612"/>
                  <a:gd name="connsiteX5" fmla="*/ 439671 w 1172284"/>
                  <a:gd name="connsiteY5" fmla="*/ 583965 h 1173612"/>
                  <a:gd name="connsiteX6" fmla="*/ 312964 w 1172284"/>
                  <a:gd name="connsiteY6" fmla="*/ 714875 h 1173612"/>
                  <a:gd name="connsiteX7" fmla="*/ 229422 w 1172284"/>
                  <a:gd name="connsiteY7" fmla="*/ 632708 h 1173612"/>
                  <a:gd name="connsiteX8" fmla="*/ 222460 w 1172284"/>
                  <a:gd name="connsiteY8" fmla="*/ 554719 h 1173612"/>
                  <a:gd name="connsiteX9" fmla="*/ 272585 w 1172284"/>
                  <a:gd name="connsiteY9" fmla="*/ 494835 h 1173612"/>
                  <a:gd name="connsiteX10" fmla="*/ 363090 w 1172284"/>
                  <a:gd name="connsiteY10" fmla="*/ 575609 h 1173612"/>
                  <a:gd name="connsiteX11" fmla="*/ 396507 w 1172284"/>
                  <a:gd name="connsiteY11" fmla="*/ 542185 h 1173612"/>
                  <a:gd name="connsiteX12" fmla="*/ 885806 w 1172284"/>
                  <a:gd name="connsiteY12" fmla="*/ 337217 h 1173612"/>
                  <a:gd name="connsiteX13" fmla="*/ 809299 w 1172284"/>
                  <a:gd name="connsiteY13" fmla="*/ 416766 h 1173612"/>
                  <a:gd name="connsiteX14" fmla="*/ 910845 w 1172284"/>
                  <a:gd name="connsiteY14" fmla="*/ 511666 h 1173612"/>
                  <a:gd name="connsiteX15" fmla="*/ 953967 w 1172284"/>
                  <a:gd name="connsiteY15" fmla="*/ 619127 h 1173612"/>
                  <a:gd name="connsiteX16" fmla="*/ 891370 w 1172284"/>
                  <a:gd name="connsiteY16" fmla="*/ 691698 h 1173612"/>
                  <a:gd name="connsiteX17" fmla="*/ 711926 w 1172284"/>
                  <a:gd name="connsiteY17" fmla="*/ 517249 h 1173612"/>
                  <a:gd name="connsiteX18" fmla="*/ 675759 w 1172284"/>
                  <a:gd name="connsiteY18" fmla="*/ 552138 h 1173612"/>
                  <a:gd name="connsiteX19" fmla="*/ 930319 w 1172284"/>
                  <a:gd name="connsiteY19" fmla="*/ 800554 h 1173612"/>
                  <a:gd name="connsiteX20" fmla="*/ 1081942 w 1172284"/>
                  <a:gd name="connsiteY20" fmla="*/ 642852 h 1173612"/>
                  <a:gd name="connsiteX21" fmla="*/ 1066641 w 1172284"/>
                  <a:gd name="connsiteY21" fmla="*/ 513062 h 1173612"/>
                  <a:gd name="connsiteX22" fmla="*/ 885806 w 1172284"/>
                  <a:gd name="connsiteY22" fmla="*/ 337217 h 1173612"/>
                  <a:gd name="connsiteX23" fmla="*/ 550424 w 1172284"/>
                  <a:gd name="connsiteY23" fmla="*/ 67506 h 1173612"/>
                  <a:gd name="connsiteX24" fmla="*/ 442771 w 1172284"/>
                  <a:gd name="connsiteY24" fmla="*/ 144464 h 1173612"/>
                  <a:gd name="connsiteX25" fmla="*/ 260214 w 1172284"/>
                  <a:gd name="connsiteY25" fmla="*/ 345494 h 1173612"/>
                  <a:gd name="connsiteX26" fmla="*/ 757716 w 1172284"/>
                  <a:gd name="connsiteY26" fmla="*/ 832715 h 1173612"/>
                  <a:gd name="connsiteX27" fmla="*/ 660167 w 1172284"/>
                  <a:gd name="connsiteY27" fmla="*/ 929042 h 1173612"/>
                  <a:gd name="connsiteX28" fmla="*/ 554256 w 1172284"/>
                  <a:gd name="connsiteY28" fmla="*/ 954171 h 1173612"/>
                  <a:gd name="connsiteX29" fmla="*/ 456707 w 1172284"/>
                  <a:gd name="connsiteY29" fmla="*/ 856448 h 1173612"/>
                  <a:gd name="connsiteX30" fmla="*/ 584915 w 1172284"/>
                  <a:gd name="connsiteY30" fmla="*/ 725219 h 1173612"/>
                  <a:gd name="connsiteX31" fmla="*/ 543108 w 1172284"/>
                  <a:gd name="connsiteY31" fmla="*/ 686130 h 1173612"/>
                  <a:gd name="connsiteX32" fmla="*/ 342435 w 1172284"/>
                  <a:gd name="connsiteY32" fmla="*/ 895537 h 1173612"/>
                  <a:gd name="connsiteX33" fmla="*/ 505481 w 1172284"/>
                  <a:gd name="connsiteY33" fmla="*/ 1064459 h 1173612"/>
                  <a:gd name="connsiteX34" fmla="*/ 675496 w 1172284"/>
                  <a:gd name="connsiteY34" fmla="*/ 1063063 h 1173612"/>
                  <a:gd name="connsiteX35" fmla="*/ 905434 w 1172284"/>
                  <a:gd name="connsiteY35" fmla="*/ 829923 h 1173612"/>
                  <a:gd name="connsiteX36" fmla="*/ 400964 w 1172284"/>
                  <a:gd name="connsiteY36" fmla="*/ 344098 h 1173612"/>
                  <a:gd name="connsiteX37" fmla="*/ 512449 w 1172284"/>
                  <a:gd name="connsiteY37" fmla="*/ 222642 h 1173612"/>
                  <a:gd name="connsiteX38" fmla="*/ 601637 w 1172284"/>
                  <a:gd name="connsiteY38" fmla="*/ 215662 h 1173612"/>
                  <a:gd name="connsiteX39" fmla="*/ 742387 w 1172284"/>
                  <a:gd name="connsiteY39" fmla="*/ 349683 h 1173612"/>
                  <a:gd name="connsiteX40" fmla="*/ 611392 w 1172284"/>
                  <a:gd name="connsiteY40" fmla="*/ 482307 h 1173612"/>
                  <a:gd name="connsiteX41" fmla="*/ 646231 w 1172284"/>
                  <a:gd name="connsiteY41" fmla="*/ 518604 h 1173612"/>
                  <a:gd name="connsiteX42" fmla="*/ 853872 w 1172284"/>
                  <a:gd name="connsiteY42" fmla="*/ 307801 h 1173612"/>
                  <a:gd name="connsiteX43" fmla="*/ 664348 w 1172284"/>
                  <a:gd name="connsiteY43" fmla="*/ 119335 h 1173612"/>
                  <a:gd name="connsiteX44" fmla="*/ 550424 w 1172284"/>
                  <a:gd name="connsiteY44" fmla="*/ 67506 h 1173612"/>
                  <a:gd name="connsiteX45" fmla="*/ 586142 w 1172284"/>
                  <a:gd name="connsiteY45" fmla="*/ 0 h 1173612"/>
                  <a:gd name="connsiteX46" fmla="*/ 1172284 w 1172284"/>
                  <a:gd name="connsiteY46" fmla="*/ 586806 h 1173612"/>
                  <a:gd name="connsiteX47" fmla="*/ 586142 w 1172284"/>
                  <a:gd name="connsiteY47" fmla="*/ 1173612 h 1173612"/>
                  <a:gd name="connsiteX48" fmla="*/ 0 w 1172284"/>
                  <a:gd name="connsiteY48" fmla="*/ 586806 h 1173612"/>
                  <a:gd name="connsiteX49" fmla="*/ 586142 w 1172284"/>
                  <a:gd name="connsiteY49" fmla="*/ 0 h 1173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172284" h="1173612">
                    <a:moveTo>
                      <a:pt x="234991" y="388993"/>
                    </a:moveTo>
                    <a:cubicBezTo>
                      <a:pt x="234991" y="388993"/>
                      <a:pt x="234991" y="388993"/>
                      <a:pt x="92968" y="539400"/>
                    </a:cubicBezTo>
                    <a:cubicBezTo>
                      <a:pt x="67905" y="565860"/>
                      <a:pt x="63728" y="624352"/>
                      <a:pt x="105500" y="664739"/>
                    </a:cubicBezTo>
                    <a:cubicBezTo>
                      <a:pt x="105500" y="664739"/>
                      <a:pt x="105500" y="664739"/>
                      <a:pt x="317142" y="872245"/>
                    </a:cubicBezTo>
                    <a:cubicBezTo>
                      <a:pt x="317142" y="872245"/>
                      <a:pt x="317142" y="872245"/>
                      <a:pt x="520429" y="661954"/>
                    </a:cubicBezTo>
                    <a:cubicBezTo>
                      <a:pt x="520429" y="661954"/>
                      <a:pt x="520429" y="661954"/>
                      <a:pt x="439671" y="583965"/>
                    </a:cubicBezTo>
                    <a:cubicBezTo>
                      <a:pt x="439671" y="583965"/>
                      <a:pt x="439671" y="583965"/>
                      <a:pt x="312964" y="714875"/>
                    </a:cubicBezTo>
                    <a:cubicBezTo>
                      <a:pt x="312964" y="714875"/>
                      <a:pt x="312964" y="714875"/>
                      <a:pt x="229422" y="632708"/>
                    </a:cubicBezTo>
                    <a:cubicBezTo>
                      <a:pt x="209928" y="606248"/>
                      <a:pt x="202966" y="581180"/>
                      <a:pt x="222460" y="554719"/>
                    </a:cubicBezTo>
                    <a:cubicBezTo>
                      <a:pt x="222460" y="554719"/>
                      <a:pt x="222460" y="554719"/>
                      <a:pt x="272585" y="494835"/>
                    </a:cubicBezTo>
                    <a:cubicBezTo>
                      <a:pt x="272585" y="494835"/>
                      <a:pt x="272585" y="494835"/>
                      <a:pt x="363090" y="575609"/>
                    </a:cubicBezTo>
                    <a:cubicBezTo>
                      <a:pt x="363090" y="575609"/>
                      <a:pt x="363090" y="575609"/>
                      <a:pt x="396507" y="542185"/>
                    </a:cubicBezTo>
                    <a:close/>
                    <a:moveTo>
                      <a:pt x="885806" y="337217"/>
                    </a:moveTo>
                    <a:cubicBezTo>
                      <a:pt x="809299" y="416766"/>
                      <a:pt x="809299" y="416766"/>
                      <a:pt x="809299" y="416766"/>
                    </a:cubicBezTo>
                    <a:cubicBezTo>
                      <a:pt x="910845" y="511666"/>
                      <a:pt x="910845" y="511666"/>
                      <a:pt x="910845" y="511666"/>
                    </a:cubicBezTo>
                    <a:cubicBezTo>
                      <a:pt x="949794" y="547952"/>
                      <a:pt x="972050" y="591215"/>
                      <a:pt x="953967" y="619127"/>
                    </a:cubicBezTo>
                    <a:cubicBezTo>
                      <a:pt x="891370" y="691698"/>
                      <a:pt x="891370" y="691698"/>
                      <a:pt x="891370" y="691698"/>
                    </a:cubicBezTo>
                    <a:lnTo>
                      <a:pt x="711926" y="517249"/>
                    </a:lnTo>
                    <a:cubicBezTo>
                      <a:pt x="675759" y="552138"/>
                      <a:pt x="675759" y="552138"/>
                      <a:pt x="675759" y="552138"/>
                    </a:cubicBezTo>
                    <a:cubicBezTo>
                      <a:pt x="930319" y="800554"/>
                      <a:pt x="930319" y="800554"/>
                      <a:pt x="930319" y="800554"/>
                    </a:cubicBezTo>
                    <a:cubicBezTo>
                      <a:pt x="1081942" y="642852"/>
                      <a:pt x="1081942" y="642852"/>
                      <a:pt x="1081942" y="642852"/>
                    </a:cubicBezTo>
                    <a:cubicBezTo>
                      <a:pt x="1112545" y="613545"/>
                      <a:pt x="1095853" y="538182"/>
                      <a:pt x="1066641" y="513062"/>
                    </a:cubicBezTo>
                    <a:cubicBezTo>
                      <a:pt x="885806" y="337217"/>
                      <a:pt x="885806" y="337217"/>
                      <a:pt x="885806" y="337217"/>
                    </a:cubicBezTo>
                    <a:close/>
                    <a:moveTo>
                      <a:pt x="550424" y="67506"/>
                    </a:moveTo>
                    <a:cubicBezTo>
                      <a:pt x="515237" y="71869"/>
                      <a:pt x="481094" y="97696"/>
                      <a:pt x="442771" y="144464"/>
                    </a:cubicBezTo>
                    <a:cubicBezTo>
                      <a:pt x="260214" y="345494"/>
                      <a:pt x="260214" y="345494"/>
                      <a:pt x="260214" y="345494"/>
                    </a:cubicBezTo>
                    <a:cubicBezTo>
                      <a:pt x="757716" y="832715"/>
                      <a:pt x="757716" y="832715"/>
                      <a:pt x="757716" y="832715"/>
                    </a:cubicBezTo>
                    <a:cubicBezTo>
                      <a:pt x="660167" y="929042"/>
                      <a:pt x="660167" y="929042"/>
                      <a:pt x="660167" y="929042"/>
                    </a:cubicBezTo>
                    <a:cubicBezTo>
                      <a:pt x="625328" y="962548"/>
                      <a:pt x="577947" y="975112"/>
                      <a:pt x="554256" y="954171"/>
                    </a:cubicBezTo>
                    <a:cubicBezTo>
                      <a:pt x="456707" y="856448"/>
                      <a:pt x="456707" y="856448"/>
                      <a:pt x="456707" y="856448"/>
                    </a:cubicBezTo>
                    <a:cubicBezTo>
                      <a:pt x="584915" y="725219"/>
                      <a:pt x="584915" y="725219"/>
                      <a:pt x="584915" y="725219"/>
                    </a:cubicBezTo>
                    <a:lnTo>
                      <a:pt x="543108" y="686130"/>
                    </a:lnTo>
                    <a:cubicBezTo>
                      <a:pt x="342435" y="895537"/>
                      <a:pt x="342435" y="895537"/>
                      <a:pt x="342435" y="895537"/>
                    </a:cubicBezTo>
                    <a:cubicBezTo>
                      <a:pt x="505481" y="1064459"/>
                      <a:pt x="505481" y="1064459"/>
                      <a:pt x="505481" y="1064459"/>
                    </a:cubicBezTo>
                    <a:cubicBezTo>
                      <a:pt x="559830" y="1120301"/>
                      <a:pt x="608605" y="1124489"/>
                      <a:pt x="675496" y="1063063"/>
                    </a:cubicBezTo>
                    <a:cubicBezTo>
                      <a:pt x="905434" y="829923"/>
                      <a:pt x="905434" y="829923"/>
                      <a:pt x="905434" y="829923"/>
                    </a:cubicBezTo>
                    <a:cubicBezTo>
                      <a:pt x="400964" y="344098"/>
                      <a:pt x="400964" y="344098"/>
                      <a:pt x="400964" y="344098"/>
                    </a:cubicBezTo>
                    <a:cubicBezTo>
                      <a:pt x="512449" y="222642"/>
                      <a:pt x="512449" y="222642"/>
                      <a:pt x="512449" y="222642"/>
                    </a:cubicBezTo>
                    <a:cubicBezTo>
                      <a:pt x="512449" y="222642"/>
                      <a:pt x="554256" y="183553"/>
                      <a:pt x="601637" y="215662"/>
                    </a:cubicBezTo>
                    <a:cubicBezTo>
                      <a:pt x="649019" y="249167"/>
                      <a:pt x="743781" y="346890"/>
                      <a:pt x="742387" y="349683"/>
                    </a:cubicBezTo>
                    <a:cubicBezTo>
                      <a:pt x="611392" y="482307"/>
                      <a:pt x="611392" y="482307"/>
                      <a:pt x="611392" y="482307"/>
                    </a:cubicBezTo>
                    <a:cubicBezTo>
                      <a:pt x="646231" y="518604"/>
                      <a:pt x="646231" y="518604"/>
                      <a:pt x="646231" y="518604"/>
                    </a:cubicBezTo>
                    <a:cubicBezTo>
                      <a:pt x="853872" y="307801"/>
                      <a:pt x="853872" y="307801"/>
                      <a:pt x="853872" y="307801"/>
                    </a:cubicBezTo>
                    <a:cubicBezTo>
                      <a:pt x="664348" y="119335"/>
                      <a:pt x="664348" y="119335"/>
                      <a:pt x="664348" y="119335"/>
                    </a:cubicBezTo>
                    <a:cubicBezTo>
                      <a:pt x="621844" y="80245"/>
                      <a:pt x="585611" y="63144"/>
                      <a:pt x="550424" y="67506"/>
                    </a:cubicBezTo>
                    <a:close/>
                    <a:moveTo>
                      <a:pt x="586142" y="0"/>
                    </a:moveTo>
                    <a:cubicBezTo>
                      <a:pt x="909859" y="0"/>
                      <a:pt x="1172284" y="262722"/>
                      <a:pt x="1172284" y="586806"/>
                    </a:cubicBezTo>
                    <a:cubicBezTo>
                      <a:pt x="1172284" y="910890"/>
                      <a:pt x="909859" y="1173612"/>
                      <a:pt x="586142" y="1173612"/>
                    </a:cubicBezTo>
                    <a:cubicBezTo>
                      <a:pt x="262425" y="1173612"/>
                      <a:pt x="0" y="910890"/>
                      <a:pt x="0" y="586806"/>
                    </a:cubicBezTo>
                    <a:cubicBezTo>
                      <a:pt x="0" y="262722"/>
                      <a:pt x="262425" y="0"/>
                      <a:pt x="586142" y="0"/>
                    </a:cubicBezTo>
                    <a:close/>
                  </a:path>
                </a:pathLst>
              </a:custGeom>
              <a:grpFill/>
              <a:ln>
                <a:noFill/>
              </a:ln>
            </p:spPr>
            <p:txBody>
              <a:bodyPr wrap="square" anchor="ctr">
                <a:noAutofit/>
              </a:bodyPr>
              <a:lstStyle/>
              <a:p>
                <a:pPr algn="ctr"/>
                <a:endParaRPr/>
              </a:p>
            </p:txBody>
          </p:sp>
          <p:sp>
            <p:nvSpPr>
              <p:cNvPr id="159" name="ïŝḻíḑè"/>
              <p:cNvSpPr/>
              <p:nvPr/>
            </p:nvSpPr>
            <p:spPr bwMode="auto">
              <a:xfrm>
                <a:off x="5874452" y="1174442"/>
                <a:ext cx="136745" cy="73018"/>
              </a:xfrm>
              <a:custGeom>
                <a:avLst/>
                <a:gdLst>
                  <a:gd name="T0" fmla="*/ 7 w 98"/>
                  <a:gd name="T1" fmla="*/ 52 h 52"/>
                  <a:gd name="T2" fmla="*/ 12 w 98"/>
                  <a:gd name="T3" fmla="*/ 46 h 52"/>
                  <a:gd name="T4" fmla="*/ 95 w 98"/>
                  <a:gd name="T5" fmla="*/ 4 h 52"/>
                  <a:gd name="T6" fmla="*/ 98 w 98"/>
                  <a:gd name="T7" fmla="*/ 4 h 52"/>
                  <a:gd name="T8" fmla="*/ 96 w 98"/>
                  <a:gd name="T9" fmla="*/ 0 h 52"/>
                  <a:gd name="T10" fmla="*/ 94 w 98"/>
                  <a:gd name="T11" fmla="*/ 1 h 52"/>
                  <a:gd name="T12" fmla="*/ 7 w 98"/>
                  <a:gd name="T13" fmla="*/ 38 h 52"/>
                  <a:gd name="T14" fmla="*/ 0 w 98"/>
                  <a:gd name="T15" fmla="*/ 39 h 52"/>
                  <a:gd name="T16" fmla="*/ 7 w 98"/>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52">
                    <a:moveTo>
                      <a:pt x="7" y="52"/>
                    </a:moveTo>
                    <a:cubicBezTo>
                      <a:pt x="5" y="48"/>
                      <a:pt x="7" y="48"/>
                      <a:pt x="12" y="46"/>
                    </a:cubicBezTo>
                    <a:cubicBezTo>
                      <a:pt x="95" y="4"/>
                      <a:pt x="95" y="4"/>
                      <a:pt x="95" y="4"/>
                    </a:cubicBezTo>
                    <a:cubicBezTo>
                      <a:pt x="96" y="4"/>
                      <a:pt x="97" y="3"/>
                      <a:pt x="98" y="4"/>
                    </a:cubicBezTo>
                    <a:cubicBezTo>
                      <a:pt x="96" y="0"/>
                      <a:pt x="96" y="0"/>
                      <a:pt x="96" y="0"/>
                    </a:cubicBezTo>
                    <a:cubicBezTo>
                      <a:pt x="96" y="0"/>
                      <a:pt x="95" y="1"/>
                      <a:pt x="94" y="1"/>
                    </a:cubicBezTo>
                    <a:cubicBezTo>
                      <a:pt x="7" y="38"/>
                      <a:pt x="7" y="38"/>
                      <a:pt x="7" y="38"/>
                    </a:cubicBezTo>
                    <a:cubicBezTo>
                      <a:pt x="3" y="40"/>
                      <a:pt x="2" y="42"/>
                      <a:pt x="0" y="39"/>
                    </a:cubicBezTo>
                    <a:lnTo>
                      <a:pt x="7" y="52"/>
                    </a:lnTo>
                    <a:close/>
                  </a:path>
                </a:pathLst>
              </a:custGeom>
              <a:grpFill/>
              <a:ln>
                <a:noFill/>
              </a:ln>
            </p:spPr>
            <p:txBody>
              <a:bodyPr anchor="ctr"/>
              <a:lstStyle/>
              <a:p>
                <a:pPr algn="ctr"/>
                <a:endParaRPr/>
              </a:p>
            </p:txBody>
          </p:sp>
          <p:sp>
            <p:nvSpPr>
              <p:cNvPr id="176" name="îsḷïdé"/>
              <p:cNvSpPr/>
              <p:nvPr/>
            </p:nvSpPr>
            <p:spPr bwMode="auto">
              <a:xfrm>
                <a:off x="5895693" y="1197012"/>
                <a:ext cx="128779" cy="80984"/>
              </a:xfrm>
              <a:custGeom>
                <a:avLst/>
                <a:gdLst>
                  <a:gd name="T0" fmla="*/ 4 w 93"/>
                  <a:gd name="T1" fmla="*/ 58 h 58"/>
                  <a:gd name="T2" fmla="*/ 5 w 93"/>
                  <a:gd name="T3" fmla="*/ 56 h 58"/>
                  <a:gd name="T4" fmla="*/ 92 w 93"/>
                  <a:gd name="T5" fmla="*/ 6 h 58"/>
                  <a:gd name="T6" fmla="*/ 93 w 93"/>
                  <a:gd name="T7" fmla="*/ 6 h 58"/>
                  <a:gd name="T8" fmla="*/ 89 w 93"/>
                  <a:gd name="T9" fmla="*/ 0 h 58"/>
                  <a:gd name="T10" fmla="*/ 88 w 93"/>
                  <a:gd name="T11" fmla="*/ 1 h 58"/>
                  <a:gd name="T12" fmla="*/ 4 w 93"/>
                  <a:gd name="T13" fmla="*/ 51 h 58"/>
                  <a:gd name="T14" fmla="*/ 0 w 93"/>
                  <a:gd name="T15" fmla="*/ 51 h 58"/>
                  <a:gd name="T16" fmla="*/ 4 w 93"/>
                  <a:gd name="T17" fmla="*/ 5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58">
                    <a:moveTo>
                      <a:pt x="4" y="58"/>
                    </a:moveTo>
                    <a:cubicBezTo>
                      <a:pt x="4" y="57"/>
                      <a:pt x="4" y="57"/>
                      <a:pt x="5" y="56"/>
                    </a:cubicBezTo>
                    <a:cubicBezTo>
                      <a:pt x="30" y="41"/>
                      <a:pt x="67" y="21"/>
                      <a:pt x="92" y="6"/>
                    </a:cubicBezTo>
                    <a:cubicBezTo>
                      <a:pt x="92" y="5"/>
                      <a:pt x="93" y="5"/>
                      <a:pt x="93" y="6"/>
                    </a:cubicBezTo>
                    <a:cubicBezTo>
                      <a:pt x="89" y="0"/>
                      <a:pt x="89" y="0"/>
                      <a:pt x="89" y="0"/>
                    </a:cubicBezTo>
                    <a:cubicBezTo>
                      <a:pt x="90" y="0"/>
                      <a:pt x="89" y="1"/>
                      <a:pt x="88" y="1"/>
                    </a:cubicBezTo>
                    <a:cubicBezTo>
                      <a:pt x="4" y="51"/>
                      <a:pt x="4" y="51"/>
                      <a:pt x="4" y="51"/>
                    </a:cubicBezTo>
                    <a:cubicBezTo>
                      <a:pt x="2" y="52"/>
                      <a:pt x="1" y="52"/>
                      <a:pt x="0" y="51"/>
                    </a:cubicBezTo>
                    <a:lnTo>
                      <a:pt x="4" y="58"/>
                    </a:lnTo>
                    <a:close/>
                  </a:path>
                </a:pathLst>
              </a:custGeom>
              <a:grpFill/>
              <a:ln>
                <a:noFill/>
              </a:ln>
            </p:spPr>
            <p:txBody>
              <a:bodyPr anchor="ctr"/>
              <a:lstStyle/>
              <a:p>
                <a:pPr algn="ctr"/>
                <a:endParaRPr/>
              </a:p>
            </p:txBody>
          </p:sp>
          <p:sp>
            <p:nvSpPr>
              <p:cNvPr id="177" name="íşľîdé"/>
              <p:cNvSpPr/>
              <p:nvPr/>
            </p:nvSpPr>
            <p:spPr bwMode="auto">
              <a:xfrm>
                <a:off x="5914279" y="1219582"/>
                <a:ext cx="127450" cy="91607"/>
              </a:xfrm>
              <a:custGeom>
                <a:avLst/>
                <a:gdLst>
                  <a:gd name="T0" fmla="*/ 5 w 91"/>
                  <a:gd name="T1" fmla="*/ 66 h 66"/>
                  <a:gd name="T2" fmla="*/ 7 w 91"/>
                  <a:gd name="T3" fmla="*/ 62 h 66"/>
                  <a:gd name="T4" fmla="*/ 86 w 91"/>
                  <a:gd name="T5" fmla="*/ 11 h 66"/>
                  <a:gd name="T6" fmla="*/ 91 w 91"/>
                  <a:gd name="T7" fmla="*/ 11 h 66"/>
                  <a:gd name="T8" fmla="*/ 84 w 91"/>
                  <a:gd name="T9" fmla="*/ 0 h 66"/>
                  <a:gd name="T10" fmla="*/ 81 w 91"/>
                  <a:gd name="T11" fmla="*/ 5 h 66"/>
                  <a:gd name="T12" fmla="*/ 3 w 91"/>
                  <a:gd name="T13" fmla="*/ 58 h 66"/>
                  <a:gd name="T14" fmla="*/ 0 w 91"/>
                  <a:gd name="T15" fmla="*/ 58 h 66"/>
                  <a:gd name="T16" fmla="*/ 5 w 91"/>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66">
                    <a:moveTo>
                      <a:pt x="5" y="66"/>
                    </a:moveTo>
                    <a:cubicBezTo>
                      <a:pt x="4" y="65"/>
                      <a:pt x="5" y="64"/>
                      <a:pt x="7" y="62"/>
                    </a:cubicBezTo>
                    <a:cubicBezTo>
                      <a:pt x="86" y="11"/>
                      <a:pt x="86" y="11"/>
                      <a:pt x="86" y="11"/>
                    </a:cubicBezTo>
                    <a:cubicBezTo>
                      <a:pt x="88" y="10"/>
                      <a:pt x="90" y="10"/>
                      <a:pt x="91" y="11"/>
                    </a:cubicBezTo>
                    <a:cubicBezTo>
                      <a:pt x="84" y="0"/>
                      <a:pt x="84" y="0"/>
                      <a:pt x="84" y="0"/>
                    </a:cubicBezTo>
                    <a:cubicBezTo>
                      <a:pt x="85" y="2"/>
                      <a:pt x="83" y="3"/>
                      <a:pt x="81" y="5"/>
                    </a:cubicBezTo>
                    <a:cubicBezTo>
                      <a:pt x="3" y="58"/>
                      <a:pt x="3" y="58"/>
                      <a:pt x="3" y="58"/>
                    </a:cubicBezTo>
                    <a:cubicBezTo>
                      <a:pt x="2" y="58"/>
                      <a:pt x="1" y="59"/>
                      <a:pt x="0" y="58"/>
                    </a:cubicBezTo>
                    <a:lnTo>
                      <a:pt x="5" y="66"/>
                    </a:lnTo>
                    <a:close/>
                  </a:path>
                </a:pathLst>
              </a:custGeom>
              <a:grpFill/>
              <a:ln>
                <a:noFill/>
              </a:ln>
            </p:spPr>
            <p:txBody>
              <a:bodyPr anchor="ctr"/>
              <a:lstStyle/>
              <a:p>
                <a:pPr algn="ctr"/>
                <a:endParaRPr/>
              </a:p>
            </p:txBody>
          </p:sp>
          <p:sp>
            <p:nvSpPr>
              <p:cNvPr id="178" name="ïṧļídè"/>
              <p:cNvSpPr/>
              <p:nvPr/>
            </p:nvSpPr>
            <p:spPr bwMode="auto">
              <a:xfrm>
                <a:off x="5936849" y="1248789"/>
                <a:ext cx="122140" cy="95588"/>
              </a:xfrm>
              <a:custGeom>
                <a:avLst/>
                <a:gdLst>
                  <a:gd name="T0" fmla="*/ 0 w 88"/>
                  <a:gd name="T1" fmla="*/ 61 h 69"/>
                  <a:gd name="T2" fmla="*/ 3 w 88"/>
                  <a:gd name="T3" fmla="*/ 61 h 69"/>
                  <a:gd name="T4" fmla="*/ 81 w 88"/>
                  <a:gd name="T5" fmla="*/ 4 h 69"/>
                  <a:gd name="T6" fmla="*/ 83 w 88"/>
                  <a:gd name="T7" fmla="*/ 0 h 69"/>
                  <a:gd name="T8" fmla="*/ 88 w 88"/>
                  <a:gd name="T9" fmla="*/ 7 h 69"/>
                  <a:gd name="T10" fmla="*/ 85 w 88"/>
                  <a:gd name="T11" fmla="*/ 7 h 69"/>
                  <a:gd name="T12" fmla="*/ 7 w 88"/>
                  <a:gd name="T13" fmla="*/ 66 h 69"/>
                  <a:gd name="T14" fmla="*/ 6 w 88"/>
                  <a:gd name="T15" fmla="*/ 69 h 69"/>
                  <a:gd name="T16" fmla="*/ 0 w 88"/>
                  <a:gd name="T17" fmla="*/ 61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 h="69">
                    <a:moveTo>
                      <a:pt x="0" y="61"/>
                    </a:moveTo>
                    <a:cubicBezTo>
                      <a:pt x="1" y="62"/>
                      <a:pt x="2" y="62"/>
                      <a:pt x="3" y="61"/>
                    </a:cubicBezTo>
                    <a:cubicBezTo>
                      <a:pt x="81" y="4"/>
                      <a:pt x="81" y="4"/>
                      <a:pt x="81" y="4"/>
                    </a:cubicBezTo>
                    <a:cubicBezTo>
                      <a:pt x="83" y="3"/>
                      <a:pt x="84" y="2"/>
                      <a:pt x="83" y="0"/>
                    </a:cubicBezTo>
                    <a:cubicBezTo>
                      <a:pt x="88" y="7"/>
                      <a:pt x="88" y="7"/>
                      <a:pt x="88" y="7"/>
                    </a:cubicBezTo>
                    <a:cubicBezTo>
                      <a:pt x="87" y="6"/>
                      <a:pt x="86" y="6"/>
                      <a:pt x="85" y="7"/>
                    </a:cubicBezTo>
                    <a:cubicBezTo>
                      <a:pt x="63" y="22"/>
                      <a:pt x="27" y="49"/>
                      <a:pt x="7" y="66"/>
                    </a:cubicBezTo>
                    <a:cubicBezTo>
                      <a:pt x="5" y="67"/>
                      <a:pt x="5" y="68"/>
                      <a:pt x="6" y="69"/>
                    </a:cubicBezTo>
                    <a:lnTo>
                      <a:pt x="0" y="61"/>
                    </a:lnTo>
                    <a:close/>
                  </a:path>
                </a:pathLst>
              </a:custGeom>
              <a:grpFill/>
              <a:ln>
                <a:noFill/>
              </a:ln>
            </p:spPr>
            <p:txBody>
              <a:bodyPr anchor="ctr"/>
              <a:lstStyle/>
              <a:p>
                <a:pPr algn="ctr"/>
                <a:endParaRPr/>
              </a:p>
            </p:txBody>
          </p:sp>
          <p:sp>
            <p:nvSpPr>
              <p:cNvPr id="179" name="ïŝḻiḑe"/>
              <p:cNvSpPr/>
              <p:nvPr/>
            </p:nvSpPr>
            <p:spPr bwMode="auto">
              <a:xfrm>
                <a:off x="5981990" y="1288616"/>
                <a:ext cx="118159" cy="120814"/>
              </a:xfrm>
              <a:custGeom>
                <a:avLst/>
                <a:gdLst>
                  <a:gd name="T0" fmla="*/ 0 w 85"/>
                  <a:gd name="T1" fmla="*/ 72 h 86"/>
                  <a:gd name="T2" fmla="*/ 7 w 85"/>
                  <a:gd name="T3" fmla="*/ 70 h 86"/>
                  <a:gd name="T4" fmla="*/ 68 w 85"/>
                  <a:gd name="T5" fmla="*/ 16 h 86"/>
                  <a:gd name="T6" fmla="*/ 76 w 85"/>
                  <a:gd name="T7" fmla="*/ 3 h 86"/>
                  <a:gd name="T8" fmla="*/ 83 w 85"/>
                  <a:gd name="T9" fmla="*/ 9 h 86"/>
                  <a:gd name="T10" fmla="*/ 85 w 85"/>
                  <a:gd name="T11" fmla="*/ 13 h 86"/>
                  <a:gd name="T12" fmla="*/ 77 w 85"/>
                  <a:gd name="T13" fmla="*/ 16 h 86"/>
                  <a:gd name="T14" fmla="*/ 15 w 85"/>
                  <a:gd name="T15" fmla="*/ 75 h 86"/>
                  <a:gd name="T16" fmla="*/ 10 w 85"/>
                  <a:gd name="T17" fmla="*/ 83 h 86"/>
                  <a:gd name="T18" fmla="*/ 0 w 85"/>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6">
                    <a:moveTo>
                      <a:pt x="0" y="72"/>
                    </a:moveTo>
                    <a:cubicBezTo>
                      <a:pt x="0" y="72"/>
                      <a:pt x="3" y="74"/>
                      <a:pt x="7" y="70"/>
                    </a:cubicBezTo>
                    <a:cubicBezTo>
                      <a:pt x="12" y="67"/>
                      <a:pt x="68" y="16"/>
                      <a:pt x="68" y="16"/>
                    </a:cubicBezTo>
                    <a:cubicBezTo>
                      <a:pt x="68" y="16"/>
                      <a:pt x="78" y="7"/>
                      <a:pt x="76" y="3"/>
                    </a:cubicBezTo>
                    <a:cubicBezTo>
                      <a:pt x="74" y="0"/>
                      <a:pt x="83" y="9"/>
                      <a:pt x="83" y="9"/>
                    </a:cubicBezTo>
                    <a:cubicBezTo>
                      <a:pt x="85" y="13"/>
                      <a:pt x="85" y="13"/>
                      <a:pt x="85" y="13"/>
                    </a:cubicBezTo>
                    <a:cubicBezTo>
                      <a:pt x="85" y="13"/>
                      <a:pt x="82" y="12"/>
                      <a:pt x="77" y="16"/>
                    </a:cubicBezTo>
                    <a:cubicBezTo>
                      <a:pt x="72" y="21"/>
                      <a:pt x="15" y="75"/>
                      <a:pt x="15" y="75"/>
                    </a:cubicBezTo>
                    <a:cubicBezTo>
                      <a:pt x="15" y="75"/>
                      <a:pt x="10" y="79"/>
                      <a:pt x="10" y="83"/>
                    </a:cubicBezTo>
                    <a:cubicBezTo>
                      <a:pt x="10" y="86"/>
                      <a:pt x="0" y="72"/>
                      <a:pt x="0" y="72"/>
                    </a:cubicBezTo>
                    <a:close/>
                  </a:path>
                </a:pathLst>
              </a:custGeom>
              <a:grpFill/>
              <a:ln>
                <a:noFill/>
              </a:ln>
            </p:spPr>
            <p:txBody>
              <a:bodyPr anchor="ctr"/>
              <a:lstStyle/>
              <a:p>
                <a:pPr algn="ctr"/>
                <a:endParaRPr/>
              </a:p>
            </p:txBody>
          </p:sp>
          <p:sp>
            <p:nvSpPr>
              <p:cNvPr id="180" name="i$ḷïḋe"/>
              <p:cNvSpPr/>
              <p:nvPr/>
            </p:nvSpPr>
            <p:spPr bwMode="auto">
              <a:xfrm>
                <a:off x="6007213" y="1317826"/>
                <a:ext cx="118159" cy="123469"/>
              </a:xfrm>
              <a:custGeom>
                <a:avLst/>
                <a:gdLst>
                  <a:gd name="T0" fmla="*/ 0 w 85"/>
                  <a:gd name="T1" fmla="*/ 75 h 88"/>
                  <a:gd name="T2" fmla="*/ 7 w 85"/>
                  <a:gd name="T3" fmla="*/ 73 h 88"/>
                  <a:gd name="T4" fmla="*/ 73 w 85"/>
                  <a:gd name="T5" fmla="*/ 11 h 88"/>
                  <a:gd name="T6" fmla="*/ 76 w 85"/>
                  <a:gd name="T7" fmla="*/ 3 h 88"/>
                  <a:gd name="T8" fmla="*/ 82 w 85"/>
                  <a:gd name="T9" fmla="*/ 8 h 88"/>
                  <a:gd name="T10" fmla="*/ 85 w 85"/>
                  <a:gd name="T11" fmla="*/ 13 h 88"/>
                  <a:gd name="T12" fmla="*/ 77 w 85"/>
                  <a:gd name="T13" fmla="*/ 16 h 88"/>
                  <a:gd name="T14" fmla="*/ 14 w 85"/>
                  <a:gd name="T15" fmla="*/ 77 h 88"/>
                  <a:gd name="T16" fmla="*/ 10 w 85"/>
                  <a:gd name="T17" fmla="*/ 85 h 88"/>
                  <a:gd name="T18" fmla="*/ 0 w 85"/>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8">
                    <a:moveTo>
                      <a:pt x="0" y="75"/>
                    </a:moveTo>
                    <a:cubicBezTo>
                      <a:pt x="0" y="75"/>
                      <a:pt x="3" y="77"/>
                      <a:pt x="7" y="73"/>
                    </a:cubicBezTo>
                    <a:cubicBezTo>
                      <a:pt x="11" y="69"/>
                      <a:pt x="73" y="11"/>
                      <a:pt x="73" y="11"/>
                    </a:cubicBezTo>
                    <a:cubicBezTo>
                      <a:pt x="73" y="11"/>
                      <a:pt x="78" y="6"/>
                      <a:pt x="76" y="3"/>
                    </a:cubicBezTo>
                    <a:cubicBezTo>
                      <a:pt x="74" y="0"/>
                      <a:pt x="82" y="8"/>
                      <a:pt x="82" y="8"/>
                    </a:cubicBezTo>
                    <a:cubicBezTo>
                      <a:pt x="85" y="13"/>
                      <a:pt x="85" y="13"/>
                      <a:pt x="85" y="13"/>
                    </a:cubicBezTo>
                    <a:cubicBezTo>
                      <a:pt x="85" y="13"/>
                      <a:pt x="82" y="11"/>
                      <a:pt x="77" y="16"/>
                    </a:cubicBezTo>
                    <a:cubicBezTo>
                      <a:pt x="72" y="21"/>
                      <a:pt x="14" y="77"/>
                      <a:pt x="14" y="77"/>
                    </a:cubicBezTo>
                    <a:cubicBezTo>
                      <a:pt x="14" y="77"/>
                      <a:pt x="10" y="81"/>
                      <a:pt x="10" y="85"/>
                    </a:cubicBezTo>
                    <a:cubicBezTo>
                      <a:pt x="10" y="88"/>
                      <a:pt x="0" y="75"/>
                      <a:pt x="0" y="75"/>
                    </a:cubicBezTo>
                    <a:close/>
                  </a:path>
                </a:pathLst>
              </a:custGeom>
              <a:grpFill/>
              <a:ln>
                <a:noFill/>
              </a:ln>
            </p:spPr>
            <p:txBody>
              <a:bodyPr anchor="ctr"/>
              <a:lstStyle/>
              <a:p>
                <a:pPr algn="ctr"/>
                <a:endParaRPr/>
              </a:p>
            </p:txBody>
          </p:sp>
          <p:sp>
            <p:nvSpPr>
              <p:cNvPr id="181" name="î$ḷïḑê"/>
              <p:cNvSpPr/>
              <p:nvPr/>
            </p:nvSpPr>
            <p:spPr bwMode="auto">
              <a:xfrm>
                <a:off x="6032438" y="1340393"/>
                <a:ext cx="114175" cy="127450"/>
              </a:xfrm>
              <a:custGeom>
                <a:avLst/>
                <a:gdLst>
                  <a:gd name="T0" fmla="*/ 0 w 82"/>
                  <a:gd name="T1" fmla="*/ 78 h 91"/>
                  <a:gd name="T2" fmla="*/ 7 w 82"/>
                  <a:gd name="T3" fmla="*/ 76 h 91"/>
                  <a:gd name="T4" fmla="*/ 70 w 82"/>
                  <a:gd name="T5" fmla="*/ 11 h 91"/>
                  <a:gd name="T6" fmla="*/ 73 w 82"/>
                  <a:gd name="T7" fmla="*/ 3 h 91"/>
                  <a:gd name="T8" fmla="*/ 79 w 82"/>
                  <a:gd name="T9" fmla="*/ 7 h 91"/>
                  <a:gd name="T10" fmla="*/ 82 w 82"/>
                  <a:gd name="T11" fmla="*/ 11 h 91"/>
                  <a:gd name="T12" fmla="*/ 74 w 82"/>
                  <a:gd name="T13" fmla="*/ 15 h 91"/>
                  <a:gd name="T14" fmla="*/ 14 w 82"/>
                  <a:gd name="T15" fmla="*/ 79 h 91"/>
                  <a:gd name="T16" fmla="*/ 11 w 82"/>
                  <a:gd name="T17" fmla="*/ 87 h 91"/>
                  <a:gd name="T18" fmla="*/ 0 w 82"/>
                  <a:gd name="T19" fmla="*/ 78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2" h="91">
                    <a:moveTo>
                      <a:pt x="0" y="78"/>
                    </a:moveTo>
                    <a:cubicBezTo>
                      <a:pt x="0" y="78"/>
                      <a:pt x="3" y="80"/>
                      <a:pt x="7" y="76"/>
                    </a:cubicBezTo>
                    <a:cubicBezTo>
                      <a:pt x="11" y="71"/>
                      <a:pt x="70" y="11"/>
                      <a:pt x="70" y="11"/>
                    </a:cubicBezTo>
                    <a:cubicBezTo>
                      <a:pt x="70" y="11"/>
                      <a:pt x="75" y="5"/>
                      <a:pt x="73" y="3"/>
                    </a:cubicBezTo>
                    <a:cubicBezTo>
                      <a:pt x="70" y="0"/>
                      <a:pt x="79" y="7"/>
                      <a:pt x="79" y="7"/>
                    </a:cubicBezTo>
                    <a:cubicBezTo>
                      <a:pt x="82" y="11"/>
                      <a:pt x="82" y="11"/>
                      <a:pt x="82" y="11"/>
                    </a:cubicBezTo>
                    <a:cubicBezTo>
                      <a:pt x="82" y="11"/>
                      <a:pt x="79" y="10"/>
                      <a:pt x="74" y="15"/>
                    </a:cubicBezTo>
                    <a:cubicBezTo>
                      <a:pt x="70" y="20"/>
                      <a:pt x="14" y="79"/>
                      <a:pt x="14" y="79"/>
                    </a:cubicBezTo>
                    <a:cubicBezTo>
                      <a:pt x="14" y="79"/>
                      <a:pt x="10" y="83"/>
                      <a:pt x="11" y="87"/>
                    </a:cubicBezTo>
                    <a:cubicBezTo>
                      <a:pt x="11" y="91"/>
                      <a:pt x="0" y="78"/>
                      <a:pt x="0" y="78"/>
                    </a:cubicBezTo>
                    <a:close/>
                  </a:path>
                </a:pathLst>
              </a:custGeom>
              <a:grpFill/>
              <a:ln>
                <a:noFill/>
              </a:ln>
            </p:spPr>
            <p:txBody>
              <a:bodyPr anchor="ctr"/>
              <a:lstStyle/>
              <a:p>
                <a:pPr algn="ctr"/>
                <a:endParaRPr/>
              </a:p>
            </p:txBody>
          </p:sp>
          <p:sp>
            <p:nvSpPr>
              <p:cNvPr id="182" name="ísḻíďê"/>
              <p:cNvSpPr/>
              <p:nvPr/>
            </p:nvSpPr>
            <p:spPr bwMode="auto">
              <a:xfrm>
                <a:off x="6057663" y="1357653"/>
                <a:ext cx="110193" cy="131434"/>
              </a:xfrm>
              <a:custGeom>
                <a:avLst/>
                <a:gdLst>
                  <a:gd name="T0" fmla="*/ 0 w 79"/>
                  <a:gd name="T1" fmla="*/ 82 h 94"/>
                  <a:gd name="T2" fmla="*/ 9 w 79"/>
                  <a:gd name="T3" fmla="*/ 79 h 94"/>
                  <a:gd name="T4" fmla="*/ 68 w 79"/>
                  <a:gd name="T5" fmla="*/ 11 h 94"/>
                  <a:gd name="T6" fmla="*/ 69 w 79"/>
                  <a:gd name="T7" fmla="*/ 3 h 94"/>
                  <a:gd name="T8" fmla="*/ 76 w 79"/>
                  <a:gd name="T9" fmla="*/ 8 h 94"/>
                  <a:gd name="T10" fmla="*/ 79 w 79"/>
                  <a:gd name="T11" fmla="*/ 12 h 94"/>
                  <a:gd name="T12" fmla="*/ 71 w 79"/>
                  <a:gd name="T13" fmla="*/ 15 h 94"/>
                  <a:gd name="T14" fmla="*/ 15 w 79"/>
                  <a:gd name="T15" fmla="*/ 82 h 94"/>
                  <a:gd name="T16" fmla="*/ 13 w 79"/>
                  <a:gd name="T17" fmla="*/ 90 h 94"/>
                  <a:gd name="T18" fmla="*/ 0 w 79"/>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 h="94">
                    <a:moveTo>
                      <a:pt x="0" y="82"/>
                    </a:moveTo>
                    <a:cubicBezTo>
                      <a:pt x="0" y="82"/>
                      <a:pt x="5" y="83"/>
                      <a:pt x="9" y="79"/>
                    </a:cubicBezTo>
                    <a:cubicBezTo>
                      <a:pt x="13" y="74"/>
                      <a:pt x="68" y="11"/>
                      <a:pt x="68" y="11"/>
                    </a:cubicBezTo>
                    <a:cubicBezTo>
                      <a:pt x="68" y="11"/>
                      <a:pt x="71" y="6"/>
                      <a:pt x="69" y="3"/>
                    </a:cubicBezTo>
                    <a:cubicBezTo>
                      <a:pt x="67" y="0"/>
                      <a:pt x="76" y="8"/>
                      <a:pt x="76" y="8"/>
                    </a:cubicBezTo>
                    <a:cubicBezTo>
                      <a:pt x="79" y="12"/>
                      <a:pt x="79" y="12"/>
                      <a:pt x="79" y="12"/>
                    </a:cubicBezTo>
                    <a:cubicBezTo>
                      <a:pt x="79" y="12"/>
                      <a:pt x="76" y="10"/>
                      <a:pt x="71" y="15"/>
                    </a:cubicBezTo>
                    <a:cubicBezTo>
                      <a:pt x="67" y="20"/>
                      <a:pt x="15" y="82"/>
                      <a:pt x="15" y="82"/>
                    </a:cubicBezTo>
                    <a:cubicBezTo>
                      <a:pt x="15" y="82"/>
                      <a:pt x="13" y="86"/>
                      <a:pt x="13" y="90"/>
                    </a:cubicBezTo>
                    <a:cubicBezTo>
                      <a:pt x="14" y="94"/>
                      <a:pt x="0" y="82"/>
                      <a:pt x="0" y="82"/>
                    </a:cubicBezTo>
                    <a:close/>
                  </a:path>
                </a:pathLst>
              </a:custGeom>
              <a:grpFill/>
              <a:ln>
                <a:noFill/>
              </a:ln>
            </p:spPr>
            <p:txBody>
              <a:bodyPr anchor="ctr"/>
              <a:lstStyle/>
              <a:p>
                <a:pPr algn="ctr"/>
                <a:endParaRPr/>
              </a:p>
            </p:txBody>
          </p:sp>
          <p:sp>
            <p:nvSpPr>
              <p:cNvPr id="183" name="iṩliḍé"/>
              <p:cNvSpPr/>
              <p:nvPr/>
            </p:nvSpPr>
            <p:spPr bwMode="auto">
              <a:xfrm>
                <a:off x="6086870" y="1377565"/>
                <a:ext cx="106209" cy="138071"/>
              </a:xfrm>
              <a:custGeom>
                <a:avLst/>
                <a:gdLst>
                  <a:gd name="T0" fmla="*/ 0 w 76"/>
                  <a:gd name="T1" fmla="*/ 84 h 99"/>
                  <a:gd name="T2" fmla="*/ 8 w 76"/>
                  <a:gd name="T3" fmla="*/ 81 h 99"/>
                  <a:gd name="T4" fmla="*/ 63 w 76"/>
                  <a:gd name="T5" fmla="*/ 12 h 99"/>
                  <a:gd name="T6" fmla="*/ 66 w 76"/>
                  <a:gd name="T7" fmla="*/ 3 h 99"/>
                  <a:gd name="T8" fmla="*/ 73 w 76"/>
                  <a:gd name="T9" fmla="*/ 8 h 99"/>
                  <a:gd name="T10" fmla="*/ 76 w 76"/>
                  <a:gd name="T11" fmla="*/ 11 h 99"/>
                  <a:gd name="T12" fmla="*/ 64 w 76"/>
                  <a:gd name="T13" fmla="*/ 23 h 99"/>
                  <a:gd name="T14" fmla="*/ 17 w 76"/>
                  <a:gd name="T15" fmla="*/ 87 h 99"/>
                  <a:gd name="T16" fmla="*/ 16 w 76"/>
                  <a:gd name="T17" fmla="*/ 96 h 99"/>
                  <a:gd name="T18" fmla="*/ 0 w 76"/>
                  <a:gd name="T19" fmla="*/ 84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99">
                    <a:moveTo>
                      <a:pt x="0" y="84"/>
                    </a:moveTo>
                    <a:cubicBezTo>
                      <a:pt x="0" y="84"/>
                      <a:pt x="4" y="85"/>
                      <a:pt x="8" y="81"/>
                    </a:cubicBezTo>
                    <a:cubicBezTo>
                      <a:pt x="12" y="76"/>
                      <a:pt x="63" y="12"/>
                      <a:pt x="63" y="12"/>
                    </a:cubicBezTo>
                    <a:cubicBezTo>
                      <a:pt x="63" y="12"/>
                      <a:pt x="68" y="6"/>
                      <a:pt x="66" y="3"/>
                    </a:cubicBezTo>
                    <a:cubicBezTo>
                      <a:pt x="63" y="0"/>
                      <a:pt x="73" y="8"/>
                      <a:pt x="73" y="8"/>
                    </a:cubicBezTo>
                    <a:cubicBezTo>
                      <a:pt x="76" y="11"/>
                      <a:pt x="76" y="11"/>
                      <a:pt x="76" y="11"/>
                    </a:cubicBezTo>
                    <a:cubicBezTo>
                      <a:pt x="76" y="11"/>
                      <a:pt x="68" y="18"/>
                      <a:pt x="64" y="23"/>
                    </a:cubicBezTo>
                    <a:cubicBezTo>
                      <a:pt x="59" y="28"/>
                      <a:pt x="17" y="87"/>
                      <a:pt x="17" y="87"/>
                    </a:cubicBezTo>
                    <a:cubicBezTo>
                      <a:pt x="17" y="87"/>
                      <a:pt x="12" y="91"/>
                      <a:pt x="16" y="96"/>
                    </a:cubicBezTo>
                    <a:cubicBezTo>
                      <a:pt x="17" y="99"/>
                      <a:pt x="0" y="84"/>
                      <a:pt x="0" y="84"/>
                    </a:cubicBezTo>
                    <a:close/>
                  </a:path>
                </a:pathLst>
              </a:custGeom>
              <a:grpFill/>
              <a:ln>
                <a:noFill/>
              </a:ln>
            </p:spPr>
            <p:txBody>
              <a:bodyPr anchor="ctr"/>
              <a:lstStyle/>
              <a:p>
                <a:pPr algn="ctr"/>
                <a:endParaRPr/>
              </a:p>
            </p:txBody>
          </p:sp>
          <p:sp>
            <p:nvSpPr>
              <p:cNvPr id="184" name="iṥļíḋê"/>
              <p:cNvSpPr/>
              <p:nvPr/>
            </p:nvSpPr>
            <p:spPr bwMode="auto">
              <a:xfrm>
                <a:off x="7099841" y="1159837"/>
                <a:ext cx="131434" cy="83641"/>
              </a:xfrm>
              <a:custGeom>
                <a:avLst/>
                <a:gdLst>
                  <a:gd name="T0" fmla="*/ 88 w 95"/>
                  <a:gd name="T1" fmla="*/ 60 h 60"/>
                  <a:gd name="T2" fmla="*/ 82 w 95"/>
                  <a:gd name="T3" fmla="*/ 53 h 60"/>
                  <a:gd name="T4" fmla="*/ 10 w 95"/>
                  <a:gd name="T5" fmla="*/ 18 h 60"/>
                  <a:gd name="T6" fmla="*/ 0 w 95"/>
                  <a:gd name="T7" fmla="*/ 17 h 60"/>
                  <a:gd name="T8" fmla="*/ 8 w 95"/>
                  <a:gd name="T9" fmla="*/ 0 h 60"/>
                  <a:gd name="T10" fmla="*/ 15 w 95"/>
                  <a:gd name="T11" fmla="*/ 10 h 60"/>
                  <a:gd name="T12" fmla="*/ 88 w 95"/>
                  <a:gd name="T13" fmla="*/ 45 h 60"/>
                  <a:gd name="T14" fmla="*/ 95 w 95"/>
                  <a:gd name="T15" fmla="*/ 45 h 60"/>
                  <a:gd name="T16" fmla="*/ 88 w 95"/>
                  <a:gd name="T17"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0">
                    <a:moveTo>
                      <a:pt x="88" y="60"/>
                    </a:moveTo>
                    <a:cubicBezTo>
                      <a:pt x="90" y="56"/>
                      <a:pt x="88" y="55"/>
                      <a:pt x="82" y="53"/>
                    </a:cubicBezTo>
                    <a:cubicBezTo>
                      <a:pt x="10" y="18"/>
                      <a:pt x="10" y="18"/>
                      <a:pt x="10" y="18"/>
                    </a:cubicBezTo>
                    <a:cubicBezTo>
                      <a:pt x="9" y="17"/>
                      <a:pt x="1" y="13"/>
                      <a:pt x="0" y="17"/>
                    </a:cubicBezTo>
                    <a:cubicBezTo>
                      <a:pt x="8" y="0"/>
                      <a:pt x="8" y="0"/>
                      <a:pt x="8" y="0"/>
                    </a:cubicBezTo>
                    <a:cubicBezTo>
                      <a:pt x="6" y="3"/>
                      <a:pt x="12" y="9"/>
                      <a:pt x="15" y="10"/>
                    </a:cubicBezTo>
                    <a:cubicBezTo>
                      <a:pt x="88" y="45"/>
                      <a:pt x="88" y="45"/>
                      <a:pt x="88" y="45"/>
                    </a:cubicBezTo>
                    <a:cubicBezTo>
                      <a:pt x="92" y="47"/>
                      <a:pt x="93" y="48"/>
                      <a:pt x="95" y="45"/>
                    </a:cubicBezTo>
                    <a:lnTo>
                      <a:pt x="88" y="60"/>
                    </a:lnTo>
                    <a:close/>
                  </a:path>
                </a:pathLst>
              </a:custGeom>
              <a:grpFill/>
              <a:ln>
                <a:noFill/>
              </a:ln>
            </p:spPr>
            <p:txBody>
              <a:bodyPr anchor="ctr"/>
              <a:lstStyle/>
              <a:p>
                <a:pPr algn="ctr"/>
                <a:endParaRPr/>
              </a:p>
            </p:txBody>
          </p:sp>
          <p:sp>
            <p:nvSpPr>
              <p:cNvPr id="185" name="îṥľîḓê"/>
              <p:cNvSpPr/>
              <p:nvPr/>
            </p:nvSpPr>
            <p:spPr bwMode="auto">
              <a:xfrm>
                <a:off x="7083910" y="1193028"/>
                <a:ext cx="132761" cy="84968"/>
              </a:xfrm>
              <a:custGeom>
                <a:avLst/>
                <a:gdLst>
                  <a:gd name="T0" fmla="*/ 80 w 95"/>
                  <a:gd name="T1" fmla="*/ 49 h 61"/>
                  <a:gd name="T2" fmla="*/ 18 w 95"/>
                  <a:gd name="T3" fmla="*/ 16 h 61"/>
                  <a:gd name="T4" fmla="*/ 0 w 95"/>
                  <a:gd name="T5" fmla="*/ 11 h 61"/>
                  <a:gd name="T6" fmla="*/ 6 w 95"/>
                  <a:gd name="T7" fmla="*/ 0 h 61"/>
                  <a:gd name="T8" fmla="*/ 14 w 95"/>
                  <a:gd name="T9" fmla="*/ 7 h 61"/>
                  <a:gd name="T10" fmla="*/ 84 w 95"/>
                  <a:gd name="T11" fmla="*/ 45 h 61"/>
                  <a:gd name="T12" fmla="*/ 94 w 95"/>
                  <a:gd name="T13" fmla="*/ 45 h 61"/>
                  <a:gd name="T14" fmla="*/ 88 w 95"/>
                  <a:gd name="T15" fmla="*/ 60 h 61"/>
                  <a:gd name="T16" fmla="*/ 80 w 95"/>
                  <a:gd name="T17"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1">
                    <a:moveTo>
                      <a:pt x="80" y="49"/>
                    </a:moveTo>
                    <a:cubicBezTo>
                      <a:pt x="62" y="38"/>
                      <a:pt x="40" y="26"/>
                      <a:pt x="18" y="16"/>
                    </a:cubicBezTo>
                    <a:cubicBezTo>
                      <a:pt x="15" y="14"/>
                      <a:pt x="2" y="8"/>
                      <a:pt x="0" y="11"/>
                    </a:cubicBezTo>
                    <a:cubicBezTo>
                      <a:pt x="6" y="0"/>
                      <a:pt x="6" y="0"/>
                      <a:pt x="6" y="0"/>
                    </a:cubicBezTo>
                    <a:cubicBezTo>
                      <a:pt x="5" y="2"/>
                      <a:pt x="12" y="6"/>
                      <a:pt x="14" y="7"/>
                    </a:cubicBezTo>
                    <a:cubicBezTo>
                      <a:pt x="84" y="45"/>
                      <a:pt x="84" y="45"/>
                      <a:pt x="84" y="45"/>
                    </a:cubicBezTo>
                    <a:cubicBezTo>
                      <a:pt x="87" y="47"/>
                      <a:pt x="91" y="48"/>
                      <a:pt x="94" y="45"/>
                    </a:cubicBezTo>
                    <a:cubicBezTo>
                      <a:pt x="95" y="52"/>
                      <a:pt x="90" y="61"/>
                      <a:pt x="88" y="60"/>
                    </a:cubicBezTo>
                    <a:cubicBezTo>
                      <a:pt x="85" y="59"/>
                      <a:pt x="92" y="57"/>
                      <a:pt x="80" y="49"/>
                    </a:cubicBezTo>
                    <a:close/>
                  </a:path>
                </a:pathLst>
              </a:custGeom>
              <a:grpFill/>
              <a:ln>
                <a:noFill/>
              </a:ln>
            </p:spPr>
            <p:txBody>
              <a:bodyPr anchor="ctr"/>
              <a:lstStyle/>
              <a:p>
                <a:pPr algn="ctr"/>
                <a:endParaRPr/>
              </a:p>
            </p:txBody>
          </p:sp>
          <p:sp>
            <p:nvSpPr>
              <p:cNvPr id="186" name="ïṣḷíďê"/>
              <p:cNvSpPr/>
              <p:nvPr/>
            </p:nvSpPr>
            <p:spPr bwMode="auto">
              <a:xfrm>
                <a:off x="7066650" y="1218253"/>
                <a:ext cx="126124" cy="86296"/>
              </a:xfrm>
              <a:custGeom>
                <a:avLst/>
                <a:gdLst>
                  <a:gd name="T0" fmla="*/ 85 w 90"/>
                  <a:gd name="T1" fmla="*/ 62 h 62"/>
                  <a:gd name="T2" fmla="*/ 83 w 90"/>
                  <a:gd name="T3" fmla="*/ 59 h 62"/>
                  <a:gd name="T4" fmla="*/ 16 w 90"/>
                  <a:gd name="T5" fmla="*/ 16 h 62"/>
                  <a:gd name="T6" fmla="*/ 0 w 90"/>
                  <a:gd name="T7" fmla="*/ 11 h 62"/>
                  <a:gd name="T8" fmla="*/ 8 w 90"/>
                  <a:gd name="T9" fmla="*/ 0 h 62"/>
                  <a:gd name="T10" fmla="*/ 18 w 90"/>
                  <a:gd name="T11" fmla="*/ 9 h 62"/>
                  <a:gd name="T12" fmla="*/ 88 w 90"/>
                  <a:gd name="T13" fmla="*/ 53 h 62"/>
                  <a:gd name="T14" fmla="*/ 90 w 90"/>
                  <a:gd name="T15" fmla="*/ 53 h 62"/>
                  <a:gd name="T16" fmla="*/ 85 w 90"/>
                  <a:gd name="T17"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62">
                    <a:moveTo>
                      <a:pt x="85" y="62"/>
                    </a:moveTo>
                    <a:cubicBezTo>
                      <a:pt x="85" y="61"/>
                      <a:pt x="85" y="60"/>
                      <a:pt x="83" y="59"/>
                    </a:cubicBezTo>
                    <a:cubicBezTo>
                      <a:pt x="16" y="16"/>
                      <a:pt x="16" y="16"/>
                      <a:pt x="16" y="16"/>
                    </a:cubicBezTo>
                    <a:cubicBezTo>
                      <a:pt x="13" y="14"/>
                      <a:pt x="3" y="8"/>
                      <a:pt x="0" y="11"/>
                    </a:cubicBezTo>
                    <a:cubicBezTo>
                      <a:pt x="8" y="0"/>
                      <a:pt x="8" y="0"/>
                      <a:pt x="8" y="0"/>
                    </a:cubicBezTo>
                    <a:cubicBezTo>
                      <a:pt x="7" y="3"/>
                      <a:pt x="16" y="8"/>
                      <a:pt x="18" y="9"/>
                    </a:cubicBezTo>
                    <a:cubicBezTo>
                      <a:pt x="88" y="53"/>
                      <a:pt x="88" y="53"/>
                      <a:pt x="88" y="53"/>
                    </a:cubicBezTo>
                    <a:cubicBezTo>
                      <a:pt x="89" y="53"/>
                      <a:pt x="90" y="54"/>
                      <a:pt x="90" y="53"/>
                    </a:cubicBezTo>
                    <a:lnTo>
                      <a:pt x="85" y="62"/>
                    </a:lnTo>
                    <a:close/>
                  </a:path>
                </a:pathLst>
              </a:custGeom>
              <a:grpFill/>
              <a:ln>
                <a:noFill/>
              </a:ln>
            </p:spPr>
            <p:txBody>
              <a:bodyPr anchor="ctr"/>
              <a:lstStyle/>
              <a:p>
                <a:pPr algn="ctr"/>
                <a:endParaRPr/>
              </a:p>
            </p:txBody>
          </p:sp>
          <p:sp>
            <p:nvSpPr>
              <p:cNvPr id="187" name="ïşlîdê"/>
              <p:cNvSpPr/>
              <p:nvPr/>
            </p:nvSpPr>
            <p:spPr bwMode="auto">
              <a:xfrm>
                <a:off x="7053374" y="1244805"/>
                <a:ext cx="116830" cy="96917"/>
              </a:xfrm>
              <a:custGeom>
                <a:avLst/>
                <a:gdLst>
                  <a:gd name="T0" fmla="*/ 84 w 84"/>
                  <a:gd name="T1" fmla="*/ 59 h 70"/>
                  <a:gd name="T2" fmla="*/ 81 w 84"/>
                  <a:gd name="T3" fmla="*/ 59 h 70"/>
                  <a:gd name="T4" fmla="*/ 7 w 84"/>
                  <a:gd name="T5" fmla="*/ 3 h 70"/>
                  <a:gd name="T6" fmla="*/ 5 w 84"/>
                  <a:gd name="T7" fmla="*/ 0 h 70"/>
                  <a:gd name="T8" fmla="*/ 0 w 84"/>
                  <a:gd name="T9" fmla="*/ 7 h 70"/>
                  <a:gd name="T10" fmla="*/ 3 w 84"/>
                  <a:gd name="T11" fmla="*/ 7 h 70"/>
                  <a:gd name="T12" fmla="*/ 77 w 84"/>
                  <a:gd name="T13" fmla="*/ 67 h 70"/>
                  <a:gd name="T14" fmla="*/ 78 w 84"/>
                  <a:gd name="T15" fmla="*/ 70 h 70"/>
                  <a:gd name="T16" fmla="*/ 84 w 84"/>
                  <a:gd name="T17" fmla="*/ 5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70">
                    <a:moveTo>
                      <a:pt x="84" y="59"/>
                    </a:moveTo>
                    <a:cubicBezTo>
                      <a:pt x="84" y="60"/>
                      <a:pt x="83" y="60"/>
                      <a:pt x="81" y="59"/>
                    </a:cubicBezTo>
                    <a:cubicBezTo>
                      <a:pt x="7" y="3"/>
                      <a:pt x="7" y="3"/>
                      <a:pt x="7" y="3"/>
                    </a:cubicBezTo>
                    <a:cubicBezTo>
                      <a:pt x="6" y="2"/>
                      <a:pt x="5" y="1"/>
                      <a:pt x="5" y="0"/>
                    </a:cubicBezTo>
                    <a:cubicBezTo>
                      <a:pt x="0" y="7"/>
                      <a:pt x="0" y="7"/>
                      <a:pt x="0" y="7"/>
                    </a:cubicBezTo>
                    <a:cubicBezTo>
                      <a:pt x="1" y="6"/>
                      <a:pt x="2" y="6"/>
                      <a:pt x="3" y="7"/>
                    </a:cubicBezTo>
                    <a:cubicBezTo>
                      <a:pt x="26" y="22"/>
                      <a:pt x="57" y="50"/>
                      <a:pt x="77" y="67"/>
                    </a:cubicBezTo>
                    <a:cubicBezTo>
                      <a:pt x="79" y="68"/>
                      <a:pt x="79" y="69"/>
                      <a:pt x="78" y="70"/>
                    </a:cubicBezTo>
                    <a:lnTo>
                      <a:pt x="84" y="59"/>
                    </a:lnTo>
                    <a:close/>
                  </a:path>
                </a:pathLst>
              </a:custGeom>
              <a:grpFill/>
              <a:ln>
                <a:noFill/>
              </a:ln>
            </p:spPr>
            <p:txBody>
              <a:bodyPr anchor="ctr"/>
              <a:lstStyle/>
              <a:p>
                <a:pPr algn="ctr"/>
                <a:endParaRPr/>
              </a:p>
            </p:txBody>
          </p:sp>
          <p:sp>
            <p:nvSpPr>
              <p:cNvPr id="188" name="îṣḷide"/>
              <p:cNvSpPr/>
              <p:nvPr/>
            </p:nvSpPr>
            <p:spPr bwMode="auto">
              <a:xfrm>
                <a:off x="7013545" y="1287290"/>
                <a:ext cx="119485" cy="120814"/>
              </a:xfrm>
              <a:custGeom>
                <a:avLst/>
                <a:gdLst>
                  <a:gd name="T0" fmla="*/ 86 w 86"/>
                  <a:gd name="T1" fmla="*/ 72 h 86"/>
                  <a:gd name="T2" fmla="*/ 79 w 86"/>
                  <a:gd name="T3" fmla="*/ 70 h 86"/>
                  <a:gd name="T4" fmla="*/ 12 w 86"/>
                  <a:gd name="T5" fmla="*/ 12 h 86"/>
                  <a:gd name="T6" fmla="*/ 9 w 86"/>
                  <a:gd name="T7" fmla="*/ 4 h 86"/>
                  <a:gd name="T8" fmla="*/ 3 w 86"/>
                  <a:gd name="T9" fmla="*/ 9 h 86"/>
                  <a:gd name="T10" fmla="*/ 0 w 86"/>
                  <a:gd name="T11" fmla="*/ 14 h 86"/>
                  <a:gd name="T12" fmla="*/ 8 w 86"/>
                  <a:gd name="T13" fmla="*/ 17 h 86"/>
                  <a:gd name="T14" fmla="*/ 71 w 86"/>
                  <a:gd name="T15" fmla="*/ 75 h 86"/>
                  <a:gd name="T16" fmla="*/ 76 w 86"/>
                  <a:gd name="T17" fmla="*/ 83 h 86"/>
                  <a:gd name="T18" fmla="*/ 86 w 86"/>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86">
                    <a:moveTo>
                      <a:pt x="86" y="72"/>
                    </a:moveTo>
                    <a:cubicBezTo>
                      <a:pt x="86" y="72"/>
                      <a:pt x="83" y="74"/>
                      <a:pt x="79" y="70"/>
                    </a:cubicBezTo>
                    <a:cubicBezTo>
                      <a:pt x="74" y="67"/>
                      <a:pt x="12" y="12"/>
                      <a:pt x="12" y="12"/>
                    </a:cubicBezTo>
                    <a:cubicBezTo>
                      <a:pt x="12" y="12"/>
                      <a:pt x="7" y="7"/>
                      <a:pt x="9" y="4"/>
                    </a:cubicBezTo>
                    <a:cubicBezTo>
                      <a:pt x="11" y="0"/>
                      <a:pt x="3" y="9"/>
                      <a:pt x="3" y="9"/>
                    </a:cubicBezTo>
                    <a:cubicBezTo>
                      <a:pt x="0" y="14"/>
                      <a:pt x="0" y="14"/>
                      <a:pt x="0" y="14"/>
                    </a:cubicBezTo>
                    <a:cubicBezTo>
                      <a:pt x="0" y="14"/>
                      <a:pt x="3" y="12"/>
                      <a:pt x="8" y="17"/>
                    </a:cubicBezTo>
                    <a:cubicBezTo>
                      <a:pt x="13" y="21"/>
                      <a:pt x="71" y="75"/>
                      <a:pt x="71" y="75"/>
                    </a:cubicBezTo>
                    <a:cubicBezTo>
                      <a:pt x="71" y="75"/>
                      <a:pt x="76" y="79"/>
                      <a:pt x="76" y="83"/>
                    </a:cubicBezTo>
                    <a:cubicBezTo>
                      <a:pt x="76" y="86"/>
                      <a:pt x="86" y="72"/>
                      <a:pt x="86" y="72"/>
                    </a:cubicBezTo>
                    <a:close/>
                  </a:path>
                </a:pathLst>
              </a:custGeom>
              <a:grpFill/>
              <a:ln>
                <a:noFill/>
              </a:ln>
            </p:spPr>
            <p:txBody>
              <a:bodyPr anchor="ctr"/>
              <a:lstStyle/>
              <a:p>
                <a:pPr algn="ctr"/>
                <a:endParaRPr/>
              </a:p>
            </p:txBody>
          </p:sp>
          <p:sp>
            <p:nvSpPr>
              <p:cNvPr id="189" name="ïšḷiḓé"/>
              <p:cNvSpPr/>
              <p:nvPr/>
            </p:nvSpPr>
            <p:spPr bwMode="auto">
              <a:xfrm>
                <a:off x="6990977" y="1312513"/>
                <a:ext cx="114175" cy="110193"/>
              </a:xfrm>
              <a:custGeom>
                <a:avLst/>
                <a:gdLst>
                  <a:gd name="T0" fmla="*/ 73 w 82"/>
                  <a:gd name="T1" fmla="*/ 70 h 79"/>
                  <a:gd name="T2" fmla="*/ 12 w 82"/>
                  <a:gd name="T3" fmla="*/ 12 h 79"/>
                  <a:gd name="T4" fmla="*/ 9 w 82"/>
                  <a:gd name="T5" fmla="*/ 3 h 79"/>
                  <a:gd name="T6" fmla="*/ 2 w 82"/>
                  <a:gd name="T7" fmla="*/ 9 h 79"/>
                  <a:gd name="T8" fmla="*/ 0 w 82"/>
                  <a:gd name="T9" fmla="*/ 13 h 79"/>
                  <a:gd name="T10" fmla="*/ 8 w 82"/>
                  <a:gd name="T11" fmla="*/ 16 h 79"/>
                  <a:gd name="T12" fmla="*/ 69 w 82"/>
                  <a:gd name="T13" fmla="*/ 71 h 79"/>
                  <a:gd name="T14" fmla="*/ 73 w 82"/>
                  <a:gd name="T15" fmla="*/ 70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79">
                    <a:moveTo>
                      <a:pt x="73" y="70"/>
                    </a:moveTo>
                    <a:cubicBezTo>
                      <a:pt x="64" y="62"/>
                      <a:pt x="12" y="12"/>
                      <a:pt x="12" y="12"/>
                    </a:cubicBezTo>
                    <a:cubicBezTo>
                      <a:pt x="12" y="12"/>
                      <a:pt x="7" y="6"/>
                      <a:pt x="9" y="3"/>
                    </a:cubicBezTo>
                    <a:cubicBezTo>
                      <a:pt x="11" y="0"/>
                      <a:pt x="2" y="9"/>
                      <a:pt x="2" y="9"/>
                    </a:cubicBezTo>
                    <a:cubicBezTo>
                      <a:pt x="0" y="13"/>
                      <a:pt x="0" y="13"/>
                      <a:pt x="0" y="13"/>
                    </a:cubicBezTo>
                    <a:cubicBezTo>
                      <a:pt x="0" y="13"/>
                      <a:pt x="3" y="11"/>
                      <a:pt x="8" y="16"/>
                    </a:cubicBezTo>
                    <a:cubicBezTo>
                      <a:pt x="13" y="21"/>
                      <a:pt x="69" y="71"/>
                      <a:pt x="69" y="71"/>
                    </a:cubicBezTo>
                    <a:cubicBezTo>
                      <a:pt x="81" y="79"/>
                      <a:pt x="82" y="78"/>
                      <a:pt x="73" y="70"/>
                    </a:cubicBezTo>
                    <a:close/>
                  </a:path>
                </a:pathLst>
              </a:custGeom>
              <a:grpFill/>
              <a:ln>
                <a:noFill/>
              </a:ln>
            </p:spPr>
            <p:txBody>
              <a:bodyPr anchor="ctr"/>
              <a:lstStyle/>
              <a:p>
                <a:pPr algn="ctr"/>
                <a:endParaRPr/>
              </a:p>
            </p:txBody>
          </p:sp>
          <p:sp>
            <p:nvSpPr>
              <p:cNvPr id="190" name="í$ḻïḋê"/>
              <p:cNvSpPr/>
              <p:nvPr/>
            </p:nvSpPr>
            <p:spPr bwMode="auto">
              <a:xfrm>
                <a:off x="6969733" y="1332428"/>
                <a:ext cx="107538" cy="122140"/>
              </a:xfrm>
              <a:custGeom>
                <a:avLst/>
                <a:gdLst>
                  <a:gd name="T0" fmla="*/ 77 w 77"/>
                  <a:gd name="T1" fmla="*/ 75 h 88"/>
                  <a:gd name="T2" fmla="*/ 71 w 77"/>
                  <a:gd name="T3" fmla="*/ 73 h 88"/>
                  <a:gd name="T4" fmla="*/ 13 w 77"/>
                  <a:gd name="T5" fmla="*/ 11 h 88"/>
                  <a:gd name="T6" fmla="*/ 10 w 77"/>
                  <a:gd name="T7" fmla="*/ 3 h 88"/>
                  <a:gd name="T8" fmla="*/ 3 w 77"/>
                  <a:gd name="T9" fmla="*/ 7 h 88"/>
                  <a:gd name="T10" fmla="*/ 0 w 77"/>
                  <a:gd name="T11" fmla="*/ 11 h 88"/>
                  <a:gd name="T12" fmla="*/ 8 w 77"/>
                  <a:gd name="T13" fmla="*/ 15 h 88"/>
                  <a:gd name="T14" fmla="*/ 63 w 77"/>
                  <a:gd name="T15" fmla="*/ 77 h 88"/>
                  <a:gd name="T16" fmla="*/ 67 w 77"/>
                  <a:gd name="T17" fmla="*/ 84 h 88"/>
                  <a:gd name="T18" fmla="*/ 77 w 77"/>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8">
                    <a:moveTo>
                      <a:pt x="77" y="75"/>
                    </a:moveTo>
                    <a:cubicBezTo>
                      <a:pt x="77" y="75"/>
                      <a:pt x="75" y="77"/>
                      <a:pt x="71" y="73"/>
                    </a:cubicBezTo>
                    <a:cubicBezTo>
                      <a:pt x="67" y="69"/>
                      <a:pt x="13" y="11"/>
                      <a:pt x="13" y="11"/>
                    </a:cubicBezTo>
                    <a:cubicBezTo>
                      <a:pt x="13" y="11"/>
                      <a:pt x="8" y="6"/>
                      <a:pt x="10" y="3"/>
                    </a:cubicBezTo>
                    <a:cubicBezTo>
                      <a:pt x="12" y="0"/>
                      <a:pt x="3" y="7"/>
                      <a:pt x="3" y="7"/>
                    </a:cubicBezTo>
                    <a:cubicBezTo>
                      <a:pt x="0" y="11"/>
                      <a:pt x="0" y="11"/>
                      <a:pt x="0" y="11"/>
                    </a:cubicBezTo>
                    <a:cubicBezTo>
                      <a:pt x="0" y="11"/>
                      <a:pt x="4" y="10"/>
                      <a:pt x="8" y="15"/>
                    </a:cubicBezTo>
                    <a:cubicBezTo>
                      <a:pt x="13" y="20"/>
                      <a:pt x="63" y="77"/>
                      <a:pt x="63" y="77"/>
                    </a:cubicBezTo>
                    <a:cubicBezTo>
                      <a:pt x="63" y="77"/>
                      <a:pt x="68" y="81"/>
                      <a:pt x="67" y="84"/>
                    </a:cubicBezTo>
                    <a:cubicBezTo>
                      <a:pt x="67" y="88"/>
                      <a:pt x="77" y="75"/>
                      <a:pt x="77" y="75"/>
                    </a:cubicBezTo>
                    <a:close/>
                  </a:path>
                </a:pathLst>
              </a:custGeom>
              <a:grpFill/>
              <a:ln>
                <a:noFill/>
              </a:ln>
            </p:spPr>
            <p:txBody>
              <a:bodyPr anchor="ctr"/>
              <a:lstStyle/>
              <a:p>
                <a:pPr algn="ctr"/>
                <a:endParaRPr/>
              </a:p>
            </p:txBody>
          </p:sp>
          <p:sp>
            <p:nvSpPr>
              <p:cNvPr id="191" name="îŝľiḑè"/>
              <p:cNvSpPr/>
              <p:nvPr/>
            </p:nvSpPr>
            <p:spPr bwMode="auto">
              <a:xfrm>
                <a:off x="6945837" y="1352343"/>
                <a:ext cx="108864" cy="127450"/>
              </a:xfrm>
              <a:custGeom>
                <a:avLst/>
                <a:gdLst>
                  <a:gd name="T0" fmla="*/ 78 w 78"/>
                  <a:gd name="T1" fmla="*/ 80 h 92"/>
                  <a:gd name="T2" fmla="*/ 68 w 78"/>
                  <a:gd name="T3" fmla="*/ 77 h 92"/>
                  <a:gd name="T4" fmla="*/ 13 w 78"/>
                  <a:gd name="T5" fmla="*/ 10 h 92"/>
                  <a:gd name="T6" fmla="*/ 11 w 78"/>
                  <a:gd name="T7" fmla="*/ 3 h 92"/>
                  <a:gd name="T8" fmla="*/ 3 w 78"/>
                  <a:gd name="T9" fmla="*/ 9 h 92"/>
                  <a:gd name="T10" fmla="*/ 0 w 78"/>
                  <a:gd name="T11" fmla="*/ 13 h 92"/>
                  <a:gd name="T12" fmla="*/ 7 w 78"/>
                  <a:gd name="T13" fmla="*/ 17 h 92"/>
                  <a:gd name="T14" fmla="*/ 62 w 78"/>
                  <a:gd name="T15" fmla="*/ 81 h 92"/>
                  <a:gd name="T16" fmla="*/ 65 w 78"/>
                  <a:gd name="T17" fmla="*/ 88 h 92"/>
                  <a:gd name="T18" fmla="*/ 78 w 78"/>
                  <a:gd name="T19" fmla="*/ 8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92">
                    <a:moveTo>
                      <a:pt x="78" y="80"/>
                    </a:moveTo>
                    <a:cubicBezTo>
                      <a:pt x="78" y="80"/>
                      <a:pt x="72" y="81"/>
                      <a:pt x="68" y="77"/>
                    </a:cubicBezTo>
                    <a:cubicBezTo>
                      <a:pt x="64" y="73"/>
                      <a:pt x="13" y="10"/>
                      <a:pt x="13" y="10"/>
                    </a:cubicBezTo>
                    <a:cubicBezTo>
                      <a:pt x="13" y="10"/>
                      <a:pt x="9" y="6"/>
                      <a:pt x="11" y="3"/>
                    </a:cubicBezTo>
                    <a:cubicBezTo>
                      <a:pt x="13" y="0"/>
                      <a:pt x="3" y="9"/>
                      <a:pt x="3" y="9"/>
                    </a:cubicBezTo>
                    <a:cubicBezTo>
                      <a:pt x="0" y="13"/>
                      <a:pt x="0" y="13"/>
                      <a:pt x="0" y="13"/>
                    </a:cubicBezTo>
                    <a:cubicBezTo>
                      <a:pt x="0" y="13"/>
                      <a:pt x="3" y="12"/>
                      <a:pt x="7" y="17"/>
                    </a:cubicBezTo>
                    <a:cubicBezTo>
                      <a:pt x="12" y="23"/>
                      <a:pt x="62" y="81"/>
                      <a:pt x="62" y="81"/>
                    </a:cubicBezTo>
                    <a:cubicBezTo>
                      <a:pt x="62" y="81"/>
                      <a:pt x="65" y="84"/>
                      <a:pt x="65" y="88"/>
                    </a:cubicBezTo>
                    <a:cubicBezTo>
                      <a:pt x="64" y="92"/>
                      <a:pt x="78" y="80"/>
                      <a:pt x="78" y="80"/>
                    </a:cubicBezTo>
                    <a:close/>
                  </a:path>
                </a:pathLst>
              </a:custGeom>
              <a:grpFill/>
              <a:ln>
                <a:noFill/>
              </a:ln>
            </p:spPr>
            <p:txBody>
              <a:bodyPr anchor="ctr"/>
              <a:lstStyle/>
              <a:p>
                <a:pPr algn="ctr"/>
                <a:endParaRPr/>
              </a:p>
            </p:txBody>
          </p:sp>
          <p:sp>
            <p:nvSpPr>
              <p:cNvPr id="192" name="ïŝļiḋé"/>
              <p:cNvSpPr/>
              <p:nvPr/>
            </p:nvSpPr>
            <p:spPr bwMode="auto">
              <a:xfrm>
                <a:off x="6917956" y="1369600"/>
                <a:ext cx="108864" cy="140726"/>
              </a:xfrm>
              <a:custGeom>
                <a:avLst/>
                <a:gdLst>
                  <a:gd name="T0" fmla="*/ 78 w 78"/>
                  <a:gd name="T1" fmla="*/ 84 h 101"/>
                  <a:gd name="T2" fmla="*/ 68 w 78"/>
                  <a:gd name="T3" fmla="*/ 79 h 101"/>
                  <a:gd name="T4" fmla="*/ 16 w 78"/>
                  <a:gd name="T5" fmla="*/ 12 h 101"/>
                  <a:gd name="T6" fmla="*/ 13 w 78"/>
                  <a:gd name="T7" fmla="*/ 3 h 101"/>
                  <a:gd name="T8" fmla="*/ 6 w 78"/>
                  <a:gd name="T9" fmla="*/ 12 h 101"/>
                  <a:gd name="T10" fmla="*/ 0 w 78"/>
                  <a:gd name="T11" fmla="*/ 15 h 101"/>
                  <a:gd name="T12" fmla="*/ 8 w 78"/>
                  <a:gd name="T13" fmla="*/ 20 h 101"/>
                  <a:gd name="T14" fmla="*/ 59 w 78"/>
                  <a:gd name="T15" fmla="*/ 89 h 101"/>
                  <a:gd name="T16" fmla="*/ 60 w 78"/>
                  <a:gd name="T17" fmla="*/ 98 h 101"/>
                  <a:gd name="T18" fmla="*/ 78 w 78"/>
                  <a:gd name="T19" fmla="*/ 84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101">
                    <a:moveTo>
                      <a:pt x="78" y="84"/>
                    </a:moveTo>
                    <a:cubicBezTo>
                      <a:pt x="78" y="84"/>
                      <a:pt x="72" y="84"/>
                      <a:pt x="68" y="79"/>
                    </a:cubicBezTo>
                    <a:cubicBezTo>
                      <a:pt x="64" y="75"/>
                      <a:pt x="16" y="12"/>
                      <a:pt x="16" y="12"/>
                    </a:cubicBezTo>
                    <a:cubicBezTo>
                      <a:pt x="16" y="12"/>
                      <a:pt x="11" y="6"/>
                      <a:pt x="13" y="3"/>
                    </a:cubicBezTo>
                    <a:cubicBezTo>
                      <a:pt x="16" y="0"/>
                      <a:pt x="6" y="12"/>
                      <a:pt x="6" y="12"/>
                    </a:cubicBezTo>
                    <a:cubicBezTo>
                      <a:pt x="0" y="15"/>
                      <a:pt x="0" y="15"/>
                      <a:pt x="0" y="15"/>
                    </a:cubicBezTo>
                    <a:cubicBezTo>
                      <a:pt x="0" y="15"/>
                      <a:pt x="3" y="14"/>
                      <a:pt x="8" y="20"/>
                    </a:cubicBezTo>
                    <a:cubicBezTo>
                      <a:pt x="12" y="25"/>
                      <a:pt x="59" y="89"/>
                      <a:pt x="59" y="89"/>
                    </a:cubicBezTo>
                    <a:cubicBezTo>
                      <a:pt x="59" y="89"/>
                      <a:pt x="64" y="93"/>
                      <a:pt x="60" y="98"/>
                    </a:cubicBezTo>
                    <a:cubicBezTo>
                      <a:pt x="59" y="101"/>
                      <a:pt x="78" y="84"/>
                      <a:pt x="78" y="84"/>
                    </a:cubicBezTo>
                    <a:close/>
                  </a:path>
                </a:pathLst>
              </a:custGeom>
              <a:grpFill/>
              <a:ln>
                <a:noFill/>
              </a:ln>
            </p:spPr>
            <p:txBody>
              <a:bodyPr anchor="ctr"/>
              <a:lstStyle/>
              <a:p>
                <a:pPr algn="ctr"/>
                <a:endParaRPr/>
              </a:p>
            </p:txBody>
          </p:sp>
          <p:sp>
            <p:nvSpPr>
              <p:cNvPr id="193" name="íṩľîďé"/>
              <p:cNvSpPr/>
              <p:nvPr/>
            </p:nvSpPr>
            <p:spPr bwMode="auto">
              <a:xfrm>
                <a:off x="6195734" y="1466517"/>
                <a:ext cx="104883" cy="90278"/>
              </a:xfrm>
              <a:custGeom>
                <a:avLst/>
                <a:gdLst>
                  <a:gd name="T0" fmla="*/ 68 w 75"/>
                  <a:gd name="T1" fmla="*/ 2 h 65"/>
                  <a:gd name="T2" fmla="*/ 67 w 75"/>
                  <a:gd name="T3" fmla="*/ 5 h 65"/>
                  <a:gd name="T4" fmla="*/ 59 w 75"/>
                  <a:gd name="T5" fmla="*/ 17 h 65"/>
                  <a:gd name="T6" fmla="*/ 64 w 75"/>
                  <a:gd name="T7" fmla="*/ 22 h 65"/>
                  <a:gd name="T8" fmla="*/ 72 w 75"/>
                  <a:gd name="T9" fmla="*/ 31 h 65"/>
                  <a:gd name="T10" fmla="*/ 73 w 75"/>
                  <a:gd name="T11" fmla="*/ 39 h 65"/>
                  <a:gd name="T12" fmla="*/ 69 w 75"/>
                  <a:gd name="T13" fmla="*/ 41 h 65"/>
                  <a:gd name="T14" fmla="*/ 58 w 75"/>
                  <a:gd name="T15" fmla="*/ 40 h 65"/>
                  <a:gd name="T16" fmla="*/ 58 w 75"/>
                  <a:gd name="T17" fmla="*/ 34 h 65"/>
                  <a:gd name="T18" fmla="*/ 48 w 75"/>
                  <a:gd name="T19" fmla="*/ 27 h 65"/>
                  <a:gd name="T20" fmla="*/ 44 w 75"/>
                  <a:gd name="T21" fmla="*/ 38 h 65"/>
                  <a:gd name="T22" fmla="*/ 52 w 75"/>
                  <a:gd name="T23" fmla="*/ 41 h 65"/>
                  <a:gd name="T24" fmla="*/ 52 w 75"/>
                  <a:gd name="T25" fmla="*/ 51 h 65"/>
                  <a:gd name="T26" fmla="*/ 45 w 75"/>
                  <a:gd name="T27" fmla="*/ 51 h 65"/>
                  <a:gd name="T28" fmla="*/ 26 w 75"/>
                  <a:gd name="T29" fmla="*/ 48 h 65"/>
                  <a:gd name="T30" fmla="*/ 16 w 75"/>
                  <a:gd name="T31" fmla="*/ 55 h 65"/>
                  <a:gd name="T32" fmla="*/ 5 w 75"/>
                  <a:gd name="T33" fmla="*/ 65 h 65"/>
                  <a:gd name="T34" fmla="*/ 4 w 75"/>
                  <a:gd name="T35" fmla="*/ 64 h 65"/>
                  <a:gd name="T36" fmla="*/ 6 w 75"/>
                  <a:gd name="T37" fmla="*/ 59 h 65"/>
                  <a:gd name="T38" fmla="*/ 17 w 75"/>
                  <a:gd name="T39" fmla="*/ 48 h 65"/>
                  <a:gd name="T40" fmla="*/ 19 w 75"/>
                  <a:gd name="T41" fmla="*/ 33 h 65"/>
                  <a:gd name="T42" fmla="*/ 33 w 75"/>
                  <a:gd name="T43" fmla="*/ 28 h 65"/>
                  <a:gd name="T44" fmla="*/ 38 w 75"/>
                  <a:gd name="T45" fmla="*/ 24 h 65"/>
                  <a:gd name="T46" fmla="*/ 28 w 75"/>
                  <a:gd name="T47" fmla="*/ 21 h 65"/>
                  <a:gd name="T48" fmla="*/ 23 w 75"/>
                  <a:gd name="T49" fmla="*/ 21 h 65"/>
                  <a:gd name="T50" fmla="*/ 16 w 75"/>
                  <a:gd name="T51" fmla="*/ 21 h 65"/>
                  <a:gd name="T52" fmla="*/ 10 w 75"/>
                  <a:gd name="T53" fmla="*/ 27 h 65"/>
                  <a:gd name="T54" fmla="*/ 3 w 75"/>
                  <a:gd name="T55" fmla="*/ 30 h 65"/>
                  <a:gd name="T56" fmla="*/ 1 w 75"/>
                  <a:gd name="T57" fmla="*/ 24 h 65"/>
                  <a:gd name="T58" fmla="*/ 9 w 75"/>
                  <a:gd name="T59" fmla="*/ 13 h 65"/>
                  <a:gd name="T60" fmla="*/ 13 w 75"/>
                  <a:gd name="T61" fmla="*/ 10 h 65"/>
                  <a:gd name="T62" fmla="*/ 19 w 75"/>
                  <a:gd name="T63" fmla="*/ 14 h 65"/>
                  <a:gd name="T64" fmla="*/ 23 w 75"/>
                  <a:gd name="T65" fmla="*/ 14 h 65"/>
                  <a:gd name="T66" fmla="*/ 42 w 75"/>
                  <a:gd name="T67" fmla="*/ 15 h 65"/>
                  <a:gd name="T68" fmla="*/ 46 w 75"/>
                  <a:gd name="T69" fmla="*/ 16 h 65"/>
                  <a:gd name="T70" fmla="*/ 50 w 75"/>
                  <a:gd name="T71" fmla="*/ 14 h 65"/>
                  <a:gd name="T72" fmla="*/ 65 w 75"/>
                  <a:gd name="T73" fmla="*/ 2 h 65"/>
                  <a:gd name="T74" fmla="*/ 68 w 75"/>
                  <a:gd name="T75" fmla="*/ 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5" h="65">
                    <a:moveTo>
                      <a:pt x="68" y="2"/>
                    </a:moveTo>
                    <a:cubicBezTo>
                      <a:pt x="69" y="3"/>
                      <a:pt x="68" y="4"/>
                      <a:pt x="67" y="5"/>
                    </a:cubicBezTo>
                    <a:cubicBezTo>
                      <a:pt x="66" y="7"/>
                      <a:pt x="58" y="14"/>
                      <a:pt x="59" y="17"/>
                    </a:cubicBezTo>
                    <a:cubicBezTo>
                      <a:pt x="59" y="19"/>
                      <a:pt x="63" y="21"/>
                      <a:pt x="64" y="22"/>
                    </a:cubicBezTo>
                    <a:cubicBezTo>
                      <a:pt x="67" y="25"/>
                      <a:pt x="70" y="28"/>
                      <a:pt x="72" y="31"/>
                    </a:cubicBezTo>
                    <a:cubicBezTo>
                      <a:pt x="73" y="33"/>
                      <a:pt x="75" y="36"/>
                      <a:pt x="73" y="39"/>
                    </a:cubicBezTo>
                    <a:cubicBezTo>
                      <a:pt x="72" y="40"/>
                      <a:pt x="71" y="41"/>
                      <a:pt x="69" y="41"/>
                    </a:cubicBezTo>
                    <a:cubicBezTo>
                      <a:pt x="66" y="42"/>
                      <a:pt x="59" y="43"/>
                      <a:pt x="58" y="40"/>
                    </a:cubicBezTo>
                    <a:cubicBezTo>
                      <a:pt x="56" y="38"/>
                      <a:pt x="59" y="36"/>
                      <a:pt x="58" y="34"/>
                    </a:cubicBezTo>
                    <a:cubicBezTo>
                      <a:pt x="58" y="31"/>
                      <a:pt x="53" y="24"/>
                      <a:pt x="48" y="27"/>
                    </a:cubicBezTo>
                    <a:cubicBezTo>
                      <a:pt x="45" y="29"/>
                      <a:pt x="44" y="33"/>
                      <a:pt x="44" y="38"/>
                    </a:cubicBezTo>
                    <a:cubicBezTo>
                      <a:pt x="44" y="43"/>
                      <a:pt x="48" y="40"/>
                      <a:pt x="52" y="41"/>
                    </a:cubicBezTo>
                    <a:cubicBezTo>
                      <a:pt x="54" y="42"/>
                      <a:pt x="54" y="48"/>
                      <a:pt x="52" y="51"/>
                    </a:cubicBezTo>
                    <a:cubicBezTo>
                      <a:pt x="50" y="53"/>
                      <a:pt x="47" y="52"/>
                      <a:pt x="45" y="51"/>
                    </a:cubicBezTo>
                    <a:cubicBezTo>
                      <a:pt x="41" y="49"/>
                      <a:pt x="31" y="46"/>
                      <a:pt x="26" y="48"/>
                    </a:cubicBezTo>
                    <a:cubicBezTo>
                      <a:pt x="22" y="49"/>
                      <a:pt x="19" y="53"/>
                      <a:pt x="16" y="55"/>
                    </a:cubicBezTo>
                    <a:cubicBezTo>
                      <a:pt x="14" y="57"/>
                      <a:pt x="7" y="65"/>
                      <a:pt x="5" y="65"/>
                    </a:cubicBezTo>
                    <a:cubicBezTo>
                      <a:pt x="5" y="64"/>
                      <a:pt x="5" y="64"/>
                      <a:pt x="4" y="64"/>
                    </a:cubicBezTo>
                    <a:cubicBezTo>
                      <a:pt x="3" y="62"/>
                      <a:pt x="5" y="60"/>
                      <a:pt x="6" y="59"/>
                    </a:cubicBezTo>
                    <a:cubicBezTo>
                      <a:pt x="10" y="56"/>
                      <a:pt x="15" y="53"/>
                      <a:pt x="17" y="48"/>
                    </a:cubicBezTo>
                    <a:cubicBezTo>
                      <a:pt x="18" y="43"/>
                      <a:pt x="15" y="35"/>
                      <a:pt x="19" y="33"/>
                    </a:cubicBezTo>
                    <a:cubicBezTo>
                      <a:pt x="22" y="31"/>
                      <a:pt x="29" y="29"/>
                      <a:pt x="33" y="28"/>
                    </a:cubicBezTo>
                    <a:cubicBezTo>
                      <a:pt x="35" y="27"/>
                      <a:pt x="38" y="27"/>
                      <a:pt x="38" y="24"/>
                    </a:cubicBezTo>
                    <a:cubicBezTo>
                      <a:pt x="36" y="21"/>
                      <a:pt x="32" y="21"/>
                      <a:pt x="28" y="21"/>
                    </a:cubicBezTo>
                    <a:cubicBezTo>
                      <a:pt x="27" y="21"/>
                      <a:pt x="25" y="21"/>
                      <a:pt x="23" y="21"/>
                    </a:cubicBezTo>
                    <a:cubicBezTo>
                      <a:pt x="21" y="20"/>
                      <a:pt x="18" y="20"/>
                      <a:pt x="16" y="21"/>
                    </a:cubicBezTo>
                    <a:cubicBezTo>
                      <a:pt x="14" y="22"/>
                      <a:pt x="12" y="25"/>
                      <a:pt x="10" y="27"/>
                    </a:cubicBezTo>
                    <a:cubicBezTo>
                      <a:pt x="9" y="28"/>
                      <a:pt x="6" y="31"/>
                      <a:pt x="3" y="30"/>
                    </a:cubicBezTo>
                    <a:cubicBezTo>
                      <a:pt x="1" y="30"/>
                      <a:pt x="0" y="27"/>
                      <a:pt x="1" y="24"/>
                    </a:cubicBezTo>
                    <a:cubicBezTo>
                      <a:pt x="3" y="21"/>
                      <a:pt x="6" y="16"/>
                      <a:pt x="9" y="13"/>
                    </a:cubicBezTo>
                    <a:cubicBezTo>
                      <a:pt x="10" y="12"/>
                      <a:pt x="11" y="9"/>
                      <a:pt x="13" y="10"/>
                    </a:cubicBezTo>
                    <a:cubicBezTo>
                      <a:pt x="16" y="10"/>
                      <a:pt x="16" y="14"/>
                      <a:pt x="19" y="14"/>
                    </a:cubicBezTo>
                    <a:cubicBezTo>
                      <a:pt x="20" y="15"/>
                      <a:pt x="21" y="14"/>
                      <a:pt x="23" y="14"/>
                    </a:cubicBezTo>
                    <a:cubicBezTo>
                      <a:pt x="29" y="13"/>
                      <a:pt x="36" y="13"/>
                      <a:pt x="42" y="15"/>
                    </a:cubicBezTo>
                    <a:cubicBezTo>
                      <a:pt x="43" y="15"/>
                      <a:pt x="45" y="16"/>
                      <a:pt x="46" y="16"/>
                    </a:cubicBezTo>
                    <a:cubicBezTo>
                      <a:pt x="48" y="15"/>
                      <a:pt x="49" y="15"/>
                      <a:pt x="50" y="14"/>
                    </a:cubicBezTo>
                    <a:cubicBezTo>
                      <a:pt x="56" y="11"/>
                      <a:pt x="60" y="6"/>
                      <a:pt x="65" y="2"/>
                    </a:cubicBezTo>
                    <a:cubicBezTo>
                      <a:pt x="66" y="2"/>
                      <a:pt x="68" y="0"/>
                      <a:pt x="68" y="2"/>
                    </a:cubicBezTo>
                    <a:close/>
                  </a:path>
                </a:pathLst>
              </a:custGeom>
              <a:grpFill/>
              <a:ln>
                <a:noFill/>
              </a:ln>
            </p:spPr>
            <p:txBody>
              <a:bodyPr anchor="ctr"/>
              <a:lstStyle/>
              <a:p>
                <a:pPr algn="ctr"/>
                <a:endParaRPr/>
              </a:p>
            </p:txBody>
          </p:sp>
          <p:sp>
            <p:nvSpPr>
              <p:cNvPr id="194" name="iṩľíďê"/>
              <p:cNvSpPr/>
              <p:nvPr/>
            </p:nvSpPr>
            <p:spPr bwMode="auto">
              <a:xfrm>
                <a:off x="6769264" y="1467843"/>
                <a:ext cx="120814" cy="116830"/>
              </a:xfrm>
              <a:custGeom>
                <a:avLst/>
                <a:gdLst>
                  <a:gd name="T0" fmla="*/ 44 w 87"/>
                  <a:gd name="T1" fmla="*/ 5 h 84"/>
                  <a:gd name="T2" fmla="*/ 62 w 87"/>
                  <a:gd name="T3" fmla="*/ 11 h 84"/>
                  <a:gd name="T4" fmla="*/ 56 w 87"/>
                  <a:gd name="T5" fmla="*/ 4 h 84"/>
                  <a:gd name="T6" fmla="*/ 63 w 87"/>
                  <a:gd name="T7" fmla="*/ 22 h 84"/>
                  <a:gd name="T8" fmla="*/ 69 w 87"/>
                  <a:gd name="T9" fmla="*/ 29 h 84"/>
                  <a:gd name="T10" fmla="*/ 86 w 87"/>
                  <a:gd name="T11" fmla="*/ 33 h 84"/>
                  <a:gd name="T12" fmla="*/ 73 w 87"/>
                  <a:gd name="T13" fmla="*/ 39 h 84"/>
                  <a:gd name="T14" fmla="*/ 55 w 87"/>
                  <a:gd name="T15" fmla="*/ 38 h 84"/>
                  <a:gd name="T16" fmla="*/ 41 w 87"/>
                  <a:gd name="T17" fmla="*/ 45 h 84"/>
                  <a:gd name="T18" fmla="*/ 17 w 87"/>
                  <a:gd name="T19" fmla="*/ 51 h 84"/>
                  <a:gd name="T20" fmla="*/ 37 w 87"/>
                  <a:gd name="T21" fmla="*/ 42 h 84"/>
                  <a:gd name="T22" fmla="*/ 27 w 87"/>
                  <a:gd name="T23" fmla="*/ 23 h 84"/>
                  <a:gd name="T24" fmla="*/ 28 w 87"/>
                  <a:gd name="T25" fmla="*/ 15 h 84"/>
                  <a:gd name="T26" fmla="*/ 36 w 87"/>
                  <a:gd name="T27" fmla="*/ 33 h 84"/>
                  <a:gd name="T28" fmla="*/ 42 w 87"/>
                  <a:gd name="T29" fmla="*/ 37 h 84"/>
                  <a:gd name="T30" fmla="*/ 44 w 87"/>
                  <a:gd name="T31" fmla="*/ 25 h 84"/>
                  <a:gd name="T32" fmla="*/ 54 w 87"/>
                  <a:gd name="T33" fmla="*/ 21 h 84"/>
                  <a:gd name="T34" fmla="*/ 41 w 87"/>
                  <a:gd name="T35" fmla="*/ 2 h 84"/>
                  <a:gd name="T36" fmla="*/ 17 w 87"/>
                  <a:gd name="T37" fmla="*/ 33 h 84"/>
                  <a:gd name="T38" fmla="*/ 23 w 87"/>
                  <a:gd name="T39" fmla="*/ 38 h 84"/>
                  <a:gd name="T40" fmla="*/ 57 w 87"/>
                  <a:gd name="T41" fmla="*/ 48 h 84"/>
                  <a:gd name="T42" fmla="*/ 30 w 87"/>
                  <a:gd name="T43" fmla="*/ 60 h 84"/>
                  <a:gd name="T44" fmla="*/ 35 w 87"/>
                  <a:gd name="T45" fmla="*/ 61 h 84"/>
                  <a:gd name="T46" fmla="*/ 50 w 87"/>
                  <a:gd name="T47" fmla="*/ 63 h 84"/>
                  <a:gd name="T48" fmla="*/ 49 w 87"/>
                  <a:gd name="T49" fmla="*/ 70 h 84"/>
                  <a:gd name="T50" fmla="*/ 68 w 87"/>
                  <a:gd name="T51" fmla="*/ 64 h 84"/>
                  <a:gd name="T52" fmla="*/ 67 w 87"/>
                  <a:gd name="T53" fmla="*/ 60 h 84"/>
                  <a:gd name="T54" fmla="*/ 55 w 87"/>
                  <a:gd name="T55" fmla="*/ 57 h 84"/>
                  <a:gd name="T56" fmla="*/ 63 w 87"/>
                  <a:gd name="T57" fmla="*/ 51 h 84"/>
                  <a:gd name="T58" fmla="*/ 6 w 87"/>
                  <a:gd name="T59" fmla="*/ 54 h 84"/>
                  <a:gd name="T60" fmla="*/ 3 w 87"/>
                  <a:gd name="T61" fmla="*/ 65 h 84"/>
                  <a:gd name="T62" fmla="*/ 6 w 87"/>
                  <a:gd name="T63" fmla="*/ 54 h 84"/>
                  <a:gd name="T64" fmla="*/ 61 w 87"/>
                  <a:gd name="T65" fmla="*/ 74 h 84"/>
                  <a:gd name="T66" fmla="*/ 45 w 87"/>
                  <a:gd name="T67" fmla="*/ 84 h 84"/>
                  <a:gd name="T68" fmla="*/ 42 w 87"/>
                  <a:gd name="T69" fmla="*/ 74 h 84"/>
                  <a:gd name="T70" fmla="*/ 44 w 87"/>
                  <a:gd name="T71" fmla="*/ 79 h 84"/>
                  <a:gd name="T72" fmla="*/ 59 w 87"/>
                  <a:gd name="T73" fmla="*/ 7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7" h="84">
                    <a:moveTo>
                      <a:pt x="41" y="2"/>
                    </a:moveTo>
                    <a:cubicBezTo>
                      <a:pt x="43" y="0"/>
                      <a:pt x="44" y="3"/>
                      <a:pt x="44" y="5"/>
                    </a:cubicBezTo>
                    <a:cubicBezTo>
                      <a:pt x="43" y="8"/>
                      <a:pt x="42" y="12"/>
                      <a:pt x="44" y="13"/>
                    </a:cubicBezTo>
                    <a:cubicBezTo>
                      <a:pt x="47" y="15"/>
                      <a:pt x="62" y="18"/>
                      <a:pt x="62" y="11"/>
                    </a:cubicBezTo>
                    <a:cubicBezTo>
                      <a:pt x="61" y="9"/>
                      <a:pt x="59" y="9"/>
                      <a:pt x="57" y="9"/>
                    </a:cubicBezTo>
                    <a:cubicBezTo>
                      <a:pt x="53" y="9"/>
                      <a:pt x="54" y="6"/>
                      <a:pt x="56" y="4"/>
                    </a:cubicBezTo>
                    <a:cubicBezTo>
                      <a:pt x="60" y="2"/>
                      <a:pt x="66" y="1"/>
                      <a:pt x="67" y="6"/>
                    </a:cubicBezTo>
                    <a:cubicBezTo>
                      <a:pt x="68" y="8"/>
                      <a:pt x="64" y="20"/>
                      <a:pt x="63" y="22"/>
                    </a:cubicBezTo>
                    <a:cubicBezTo>
                      <a:pt x="63" y="24"/>
                      <a:pt x="61" y="26"/>
                      <a:pt x="62" y="28"/>
                    </a:cubicBezTo>
                    <a:cubicBezTo>
                      <a:pt x="63" y="30"/>
                      <a:pt x="67" y="29"/>
                      <a:pt x="69" y="29"/>
                    </a:cubicBezTo>
                    <a:cubicBezTo>
                      <a:pt x="74" y="29"/>
                      <a:pt x="82" y="27"/>
                      <a:pt x="85" y="29"/>
                    </a:cubicBezTo>
                    <a:cubicBezTo>
                      <a:pt x="86" y="30"/>
                      <a:pt x="86" y="31"/>
                      <a:pt x="86" y="33"/>
                    </a:cubicBezTo>
                    <a:cubicBezTo>
                      <a:pt x="87" y="37"/>
                      <a:pt x="83" y="37"/>
                      <a:pt x="80" y="38"/>
                    </a:cubicBezTo>
                    <a:cubicBezTo>
                      <a:pt x="78" y="38"/>
                      <a:pt x="75" y="40"/>
                      <a:pt x="73" y="39"/>
                    </a:cubicBezTo>
                    <a:cubicBezTo>
                      <a:pt x="72" y="38"/>
                      <a:pt x="73" y="35"/>
                      <a:pt x="72" y="34"/>
                    </a:cubicBezTo>
                    <a:cubicBezTo>
                      <a:pt x="70" y="32"/>
                      <a:pt x="58" y="37"/>
                      <a:pt x="55" y="38"/>
                    </a:cubicBezTo>
                    <a:cubicBezTo>
                      <a:pt x="52" y="39"/>
                      <a:pt x="48" y="39"/>
                      <a:pt x="46" y="41"/>
                    </a:cubicBezTo>
                    <a:cubicBezTo>
                      <a:pt x="44" y="42"/>
                      <a:pt x="42" y="43"/>
                      <a:pt x="41" y="45"/>
                    </a:cubicBezTo>
                    <a:cubicBezTo>
                      <a:pt x="38" y="50"/>
                      <a:pt x="24" y="51"/>
                      <a:pt x="17" y="53"/>
                    </a:cubicBezTo>
                    <a:cubicBezTo>
                      <a:pt x="15" y="53"/>
                      <a:pt x="16" y="51"/>
                      <a:pt x="17" y="51"/>
                    </a:cubicBezTo>
                    <a:cubicBezTo>
                      <a:pt x="25" y="48"/>
                      <a:pt x="27" y="45"/>
                      <a:pt x="35" y="43"/>
                    </a:cubicBezTo>
                    <a:cubicBezTo>
                      <a:pt x="36" y="43"/>
                      <a:pt x="37" y="43"/>
                      <a:pt x="37" y="42"/>
                    </a:cubicBezTo>
                    <a:cubicBezTo>
                      <a:pt x="38" y="40"/>
                      <a:pt x="34" y="38"/>
                      <a:pt x="33" y="37"/>
                    </a:cubicBezTo>
                    <a:cubicBezTo>
                      <a:pt x="30" y="34"/>
                      <a:pt x="28" y="28"/>
                      <a:pt x="27" y="23"/>
                    </a:cubicBezTo>
                    <a:cubicBezTo>
                      <a:pt x="27" y="21"/>
                      <a:pt x="26" y="16"/>
                      <a:pt x="27" y="15"/>
                    </a:cubicBezTo>
                    <a:cubicBezTo>
                      <a:pt x="27" y="15"/>
                      <a:pt x="27" y="15"/>
                      <a:pt x="28" y="15"/>
                    </a:cubicBezTo>
                    <a:cubicBezTo>
                      <a:pt x="29" y="15"/>
                      <a:pt x="30" y="17"/>
                      <a:pt x="30" y="19"/>
                    </a:cubicBezTo>
                    <a:cubicBezTo>
                      <a:pt x="32" y="23"/>
                      <a:pt x="34" y="29"/>
                      <a:pt x="36" y="33"/>
                    </a:cubicBezTo>
                    <a:cubicBezTo>
                      <a:pt x="37" y="35"/>
                      <a:pt x="38" y="39"/>
                      <a:pt x="40" y="39"/>
                    </a:cubicBezTo>
                    <a:cubicBezTo>
                      <a:pt x="41" y="39"/>
                      <a:pt x="42" y="37"/>
                      <a:pt x="42" y="37"/>
                    </a:cubicBezTo>
                    <a:cubicBezTo>
                      <a:pt x="45" y="33"/>
                      <a:pt x="41" y="29"/>
                      <a:pt x="42" y="25"/>
                    </a:cubicBezTo>
                    <a:cubicBezTo>
                      <a:pt x="42" y="24"/>
                      <a:pt x="43" y="24"/>
                      <a:pt x="44" y="25"/>
                    </a:cubicBezTo>
                    <a:cubicBezTo>
                      <a:pt x="45" y="26"/>
                      <a:pt x="46" y="29"/>
                      <a:pt x="47" y="30"/>
                    </a:cubicBezTo>
                    <a:cubicBezTo>
                      <a:pt x="50" y="31"/>
                      <a:pt x="55" y="23"/>
                      <a:pt x="54" y="21"/>
                    </a:cubicBezTo>
                    <a:cubicBezTo>
                      <a:pt x="52" y="19"/>
                      <a:pt x="42" y="20"/>
                      <a:pt x="39" y="19"/>
                    </a:cubicBezTo>
                    <a:cubicBezTo>
                      <a:pt x="33" y="17"/>
                      <a:pt x="37" y="4"/>
                      <a:pt x="41" y="2"/>
                    </a:cubicBezTo>
                    <a:close/>
                    <a:moveTo>
                      <a:pt x="19" y="31"/>
                    </a:moveTo>
                    <a:cubicBezTo>
                      <a:pt x="17" y="29"/>
                      <a:pt x="17" y="31"/>
                      <a:pt x="17" y="33"/>
                    </a:cubicBezTo>
                    <a:cubicBezTo>
                      <a:pt x="17" y="37"/>
                      <a:pt x="19" y="44"/>
                      <a:pt x="22" y="42"/>
                    </a:cubicBezTo>
                    <a:cubicBezTo>
                      <a:pt x="24" y="42"/>
                      <a:pt x="24" y="40"/>
                      <a:pt x="23" y="38"/>
                    </a:cubicBezTo>
                    <a:cubicBezTo>
                      <a:pt x="23" y="36"/>
                      <a:pt x="21" y="33"/>
                      <a:pt x="19" y="31"/>
                    </a:cubicBezTo>
                    <a:close/>
                    <a:moveTo>
                      <a:pt x="57" y="48"/>
                    </a:moveTo>
                    <a:cubicBezTo>
                      <a:pt x="55" y="49"/>
                      <a:pt x="52" y="49"/>
                      <a:pt x="50" y="49"/>
                    </a:cubicBezTo>
                    <a:cubicBezTo>
                      <a:pt x="42" y="52"/>
                      <a:pt x="36" y="51"/>
                      <a:pt x="30" y="60"/>
                    </a:cubicBezTo>
                    <a:cubicBezTo>
                      <a:pt x="31" y="60"/>
                      <a:pt x="31" y="60"/>
                      <a:pt x="31" y="60"/>
                    </a:cubicBezTo>
                    <a:cubicBezTo>
                      <a:pt x="31" y="62"/>
                      <a:pt x="34" y="62"/>
                      <a:pt x="35" y="61"/>
                    </a:cubicBezTo>
                    <a:cubicBezTo>
                      <a:pt x="37" y="60"/>
                      <a:pt x="45" y="57"/>
                      <a:pt x="47" y="57"/>
                    </a:cubicBezTo>
                    <a:cubicBezTo>
                      <a:pt x="50" y="57"/>
                      <a:pt x="48" y="61"/>
                      <a:pt x="50" y="63"/>
                    </a:cubicBezTo>
                    <a:cubicBezTo>
                      <a:pt x="51" y="64"/>
                      <a:pt x="54" y="64"/>
                      <a:pt x="54" y="66"/>
                    </a:cubicBezTo>
                    <a:cubicBezTo>
                      <a:pt x="54" y="67"/>
                      <a:pt x="50" y="68"/>
                      <a:pt x="49" y="70"/>
                    </a:cubicBezTo>
                    <a:cubicBezTo>
                      <a:pt x="48" y="71"/>
                      <a:pt x="48" y="71"/>
                      <a:pt x="50" y="71"/>
                    </a:cubicBezTo>
                    <a:cubicBezTo>
                      <a:pt x="56" y="70"/>
                      <a:pt x="62" y="65"/>
                      <a:pt x="68" y="64"/>
                    </a:cubicBezTo>
                    <a:cubicBezTo>
                      <a:pt x="69" y="64"/>
                      <a:pt x="70" y="64"/>
                      <a:pt x="70" y="63"/>
                    </a:cubicBezTo>
                    <a:cubicBezTo>
                      <a:pt x="72" y="61"/>
                      <a:pt x="68" y="60"/>
                      <a:pt x="67" y="60"/>
                    </a:cubicBezTo>
                    <a:cubicBezTo>
                      <a:pt x="63" y="60"/>
                      <a:pt x="58" y="61"/>
                      <a:pt x="55" y="60"/>
                    </a:cubicBezTo>
                    <a:cubicBezTo>
                      <a:pt x="55" y="59"/>
                      <a:pt x="54" y="58"/>
                      <a:pt x="55" y="57"/>
                    </a:cubicBezTo>
                    <a:cubicBezTo>
                      <a:pt x="55" y="54"/>
                      <a:pt x="60" y="54"/>
                      <a:pt x="62" y="53"/>
                    </a:cubicBezTo>
                    <a:cubicBezTo>
                      <a:pt x="63" y="52"/>
                      <a:pt x="63" y="52"/>
                      <a:pt x="63" y="51"/>
                    </a:cubicBezTo>
                    <a:cubicBezTo>
                      <a:pt x="63" y="49"/>
                      <a:pt x="60" y="48"/>
                      <a:pt x="57" y="48"/>
                    </a:cubicBezTo>
                    <a:close/>
                    <a:moveTo>
                      <a:pt x="6" y="54"/>
                    </a:moveTo>
                    <a:cubicBezTo>
                      <a:pt x="8" y="56"/>
                      <a:pt x="9" y="63"/>
                      <a:pt x="7" y="65"/>
                    </a:cubicBezTo>
                    <a:cubicBezTo>
                      <a:pt x="6" y="67"/>
                      <a:pt x="4" y="67"/>
                      <a:pt x="3" y="65"/>
                    </a:cubicBezTo>
                    <a:cubicBezTo>
                      <a:pt x="0" y="63"/>
                      <a:pt x="0" y="57"/>
                      <a:pt x="2" y="54"/>
                    </a:cubicBezTo>
                    <a:cubicBezTo>
                      <a:pt x="3" y="53"/>
                      <a:pt x="4" y="52"/>
                      <a:pt x="6" y="54"/>
                    </a:cubicBezTo>
                    <a:close/>
                    <a:moveTo>
                      <a:pt x="59" y="73"/>
                    </a:moveTo>
                    <a:cubicBezTo>
                      <a:pt x="60" y="73"/>
                      <a:pt x="60" y="73"/>
                      <a:pt x="61" y="74"/>
                    </a:cubicBezTo>
                    <a:cubicBezTo>
                      <a:pt x="61" y="75"/>
                      <a:pt x="60" y="77"/>
                      <a:pt x="60" y="78"/>
                    </a:cubicBezTo>
                    <a:cubicBezTo>
                      <a:pt x="57" y="83"/>
                      <a:pt x="52" y="83"/>
                      <a:pt x="45" y="84"/>
                    </a:cubicBezTo>
                    <a:cubicBezTo>
                      <a:pt x="42" y="84"/>
                      <a:pt x="36" y="83"/>
                      <a:pt x="35" y="81"/>
                    </a:cubicBezTo>
                    <a:cubicBezTo>
                      <a:pt x="35" y="79"/>
                      <a:pt x="40" y="76"/>
                      <a:pt x="42" y="74"/>
                    </a:cubicBezTo>
                    <a:cubicBezTo>
                      <a:pt x="45" y="73"/>
                      <a:pt x="44" y="73"/>
                      <a:pt x="44" y="75"/>
                    </a:cubicBezTo>
                    <a:cubicBezTo>
                      <a:pt x="44" y="77"/>
                      <a:pt x="44" y="78"/>
                      <a:pt x="44" y="79"/>
                    </a:cubicBezTo>
                    <a:cubicBezTo>
                      <a:pt x="45" y="80"/>
                      <a:pt x="49" y="81"/>
                      <a:pt x="51" y="80"/>
                    </a:cubicBezTo>
                    <a:cubicBezTo>
                      <a:pt x="55" y="80"/>
                      <a:pt x="57" y="76"/>
                      <a:pt x="59" y="73"/>
                    </a:cubicBezTo>
                    <a:close/>
                  </a:path>
                </a:pathLst>
              </a:custGeom>
              <a:grpFill/>
              <a:ln>
                <a:noFill/>
              </a:ln>
            </p:spPr>
            <p:txBody>
              <a:bodyPr anchor="ctr"/>
              <a:lstStyle/>
              <a:p>
                <a:pPr algn="ctr"/>
                <a:endParaRPr/>
              </a:p>
            </p:txBody>
          </p:sp>
          <p:sp>
            <p:nvSpPr>
              <p:cNvPr id="195" name="iṥḻiďê"/>
              <p:cNvSpPr/>
              <p:nvPr/>
            </p:nvSpPr>
            <p:spPr bwMode="auto">
              <a:xfrm>
                <a:off x="6363014" y="1510328"/>
                <a:ext cx="130106" cy="118158"/>
              </a:xfrm>
              <a:custGeom>
                <a:avLst/>
                <a:gdLst>
                  <a:gd name="T0" fmla="*/ 51 w 94"/>
                  <a:gd name="T1" fmla="*/ 1 h 84"/>
                  <a:gd name="T2" fmla="*/ 57 w 94"/>
                  <a:gd name="T3" fmla="*/ 8 h 84"/>
                  <a:gd name="T4" fmla="*/ 69 w 94"/>
                  <a:gd name="T5" fmla="*/ 11 h 84"/>
                  <a:gd name="T6" fmla="*/ 65 w 94"/>
                  <a:gd name="T7" fmla="*/ 15 h 84"/>
                  <a:gd name="T8" fmla="*/ 52 w 94"/>
                  <a:gd name="T9" fmla="*/ 14 h 84"/>
                  <a:gd name="T10" fmla="*/ 46 w 94"/>
                  <a:gd name="T11" fmla="*/ 20 h 84"/>
                  <a:gd name="T12" fmla="*/ 31 w 94"/>
                  <a:gd name="T13" fmla="*/ 34 h 84"/>
                  <a:gd name="T14" fmla="*/ 21 w 94"/>
                  <a:gd name="T15" fmla="*/ 37 h 84"/>
                  <a:gd name="T16" fmla="*/ 25 w 94"/>
                  <a:gd name="T17" fmla="*/ 30 h 84"/>
                  <a:gd name="T18" fmla="*/ 42 w 94"/>
                  <a:gd name="T19" fmla="*/ 15 h 84"/>
                  <a:gd name="T20" fmla="*/ 32 w 94"/>
                  <a:gd name="T21" fmla="*/ 4 h 84"/>
                  <a:gd name="T22" fmla="*/ 44 w 94"/>
                  <a:gd name="T23" fmla="*/ 3 h 84"/>
                  <a:gd name="T24" fmla="*/ 51 w 94"/>
                  <a:gd name="T25" fmla="*/ 1 h 84"/>
                  <a:gd name="T26" fmla="*/ 12 w 94"/>
                  <a:gd name="T27" fmla="*/ 35 h 84"/>
                  <a:gd name="T28" fmla="*/ 9 w 94"/>
                  <a:gd name="T29" fmla="*/ 50 h 84"/>
                  <a:gd name="T30" fmla="*/ 6 w 94"/>
                  <a:gd name="T31" fmla="*/ 54 h 84"/>
                  <a:gd name="T32" fmla="*/ 1 w 94"/>
                  <a:gd name="T33" fmla="*/ 47 h 84"/>
                  <a:gd name="T34" fmla="*/ 9 w 94"/>
                  <a:gd name="T35" fmla="*/ 30 h 84"/>
                  <a:gd name="T36" fmla="*/ 12 w 94"/>
                  <a:gd name="T37" fmla="*/ 35 h 84"/>
                  <a:gd name="T38" fmla="*/ 52 w 94"/>
                  <a:gd name="T39" fmla="*/ 30 h 84"/>
                  <a:gd name="T40" fmla="*/ 46 w 94"/>
                  <a:gd name="T41" fmla="*/ 43 h 84"/>
                  <a:gd name="T42" fmla="*/ 33 w 94"/>
                  <a:gd name="T43" fmla="*/ 51 h 84"/>
                  <a:gd name="T44" fmla="*/ 34 w 94"/>
                  <a:gd name="T45" fmla="*/ 53 h 84"/>
                  <a:gd name="T46" fmla="*/ 38 w 94"/>
                  <a:gd name="T47" fmla="*/ 55 h 84"/>
                  <a:gd name="T48" fmla="*/ 28 w 94"/>
                  <a:gd name="T49" fmla="*/ 60 h 84"/>
                  <a:gd name="T50" fmla="*/ 27 w 94"/>
                  <a:gd name="T51" fmla="*/ 62 h 84"/>
                  <a:gd name="T52" fmla="*/ 36 w 94"/>
                  <a:gd name="T53" fmla="*/ 66 h 84"/>
                  <a:gd name="T54" fmla="*/ 35 w 94"/>
                  <a:gd name="T55" fmla="*/ 76 h 84"/>
                  <a:gd name="T56" fmla="*/ 39 w 94"/>
                  <a:gd name="T57" fmla="*/ 76 h 84"/>
                  <a:gd name="T58" fmla="*/ 46 w 94"/>
                  <a:gd name="T59" fmla="*/ 67 h 84"/>
                  <a:gd name="T60" fmla="*/ 48 w 94"/>
                  <a:gd name="T61" fmla="*/ 62 h 84"/>
                  <a:gd name="T62" fmla="*/ 54 w 94"/>
                  <a:gd name="T63" fmla="*/ 61 h 84"/>
                  <a:gd name="T64" fmla="*/ 55 w 94"/>
                  <a:gd name="T65" fmla="*/ 59 h 84"/>
                  <a:gd name="T66" fmla="*/ 50 w 94"/>
                  <a:gd name="T67" fmla="*/ 55 h 84"/>
                  <a:gd name="T68" fmla="*/ 57 w 94"/>
                  <a:gd name="T69" fmla="*/ 50 h 84"/>
                  <a:gd name="T70" fmla="*/ 54 w 94"/>
                  <a:gd name="T71" fmla="*/ 41 h 84"/>
                  <a:gd name="T72" fmla="*/ 55 w 94"/>
                  <a:gd name="T73" fmla="*/ 39 h 84"/>
                  <a:gd name="T74" fmla="*/ 85 w 94"/>
                  <a:gd name="T75" fmla="*/ 41 h 84"/>
                  <a:gd name="T76" fmla="*/ 65 w 94"/>
                  <a:gd name="T77" fmla="*/ 73 h 84"/>
                  <a:gd name="T78" fmla="*/ 60 w 94"/>
                  <a:gd name="T79" fmla="*/ 76 h 84"/>
                  <a:gd name="T80" fmla="*/ 72 w 94"/>
                  <a:gd name="T81" fmla="*/ 83 h 84"/>
                  <a:gd name="T82" fmla="*/ 87 w 94"/>
                  <a:gd name="T83" fmla="*/ 57 h 84"/>
                  <a:gd name="T84" fmla="*/ 93 w 94"/>
                  <a:gd name="T85" fmla="*/ 49 h 84"/>
                  <a:gd name="T86" fmla="*/ 93 w 94"/>
                  <a:gd name="T87" fmla="*/ 33 h 84"/>
                  <a:gd name="T88" fmla="*/ 81 w 94"/>
                  <a:gd name="T89" fmla="*/ 32 h 84"/>
                  <a:gd name="T90" fmla="*/ 52 w 94"/>
                  <a:gd name="T91" fmla="*/ 30 h 84"/>
                  <a:gd name="T92" fmla="*/ 37 w 94"/>
                  <a:gd name="T93" fmla="*/ 43 h 84"/>
                  <a:gd name="T94" fmla="*/ 36 w 94"/>
                  <a:gd name="T95" fmla="*/ 45 h 84"/>
                  <a:gd name="T96" fmla="*/ 30 w 94"/>
                  <a:gd name="T97" fmla="*/ 45 h 84"/>
                  <a:gd name="T98" fmla="*/ 30 w 94"/>
                  <a:gd name="T99" fmla="*/ 43 h 84"/>
                  <a:gd name="T100" fmla="*/ 37 w 94"/>
                  <a:gd name="T101" fmla="*/ 4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4" h="84">
                    <a:moveTo>
                      <a:pt x="51" y="1"/>
                    </a:moveTo>
                    <a:cubicBezTo>
                      <a:pt x="54" y="1"/>
                      <a:pt x="54" y="6"/>
                      <a:pt x="57" y="8"/>
                    </a:cubicBezTo>
                    <a:cubicBezTo>
                      <a:pt x="60" y="10"/>
                      <a:pt x="65" y="9"/>
                      <a:pt x="69" y="11"/>
                    </a:cubicBezTo>
                    <a:cubicBezTo>
                      <a:pt x="75" y="13"/>
                      <a:pt x="69" y="16"/>
                      <a:pt x="65" y="15"/>
                    </a:cubicBezTo>
                    <a:cubicBezTo>
                      <a:pt x="62" y="15"/>
                      <a:pt x="55" y="13"/>
                      <a:pt x="52" y="14"/>
                    </a:cubicBezTo>
                    <a:cubicBezTo>
                      <a:pt x="49" y="15"/>
                      <a:pt x="47" y="18"/>
                      <a:pt x="46" y="20"/>
                    </a:cubicBezTo>
                    <a:cubicBezTo>
                      <a:pt x="42" y="24"/>
                      <a:pt x="36" y="32"/>
                      <a:pt x="31" y="34"/>
                    </a:cubicBezTo>
                    <a:cubicBezTo>
                      <a:pt x="30" y="35"/>
                      <a:pt x="23" y="39"/>
                      <a:pt x="21" y="37"/>
                    </a:cubicBezTo>
                    <a:cubicBezTo>
                      <a:pt x="20" y="34"/>
                      <a:pt x="24" y="31"/>
                      <a:pt x="25" y="30"/>
                    </a:cubicBezTo>
                    <a:cubicBezTo>
                      <a:pt x="29" y="26"/>
                      <a:pt x="41" y="21"/>
                      <a:pt x="42" y="15"/>
                    </a:cubicBezTo>
                    <a:cubicBezTo>
                      <a:pt x="43" y="10"/>
                      <a:pt x="32" y="9"/>
                      <a:pt x="32" y="4"/>
                    </a:cubicBezTo>
                    <a:cubicBezTo>
                      <a:pt x="34" y="0"/>
                      <a:pt x="40" y="4"/>
                      <a:pt x="44" y="3"/>
                    </a:cubicBezTo>
                    <a:cubicBezTo>
                      <a:pt x="47" y="3"/>
                      <a:pt x="49" y="2"/>
                      <a:pt x="51" y="1"/>
                    </a:cubicBezTo>
                    <a:close/>
                    <a:moveTo>
                      <a:pt x="12" y="35"/>
                    </a:moveTo>
                    <a:cubicBezTo>
                      <a:pt x="11" y="40"/>
                      <a:pt x="10" y="45"/>
                      <a:pt x="9" y="50"/>
                    </a:cubicBezTo>
                    <a:cubicBezTo>
                      <a:pt x="8" y="51"/>
                      <a:pt x="8" y="55"/>
                      <a:pt x="6" y="54"/>
                    </a:cubicBezTo>
                    <a:cubicBezTo>
                      <a:pt x="3" y="54"/>
                      <a:pt x="0" y="50"/>
                      <a:pt x="1" y="47"/>
                    </a:cubicBezTo>
                    <a:cubicBezTo>
                      <a:pt x="3" y="42"/>
                      <a:pt x="6" y="36"/>
                      <a:pt x="9" y="30"/>
                    </a:cubicBezTo>
                    <a:cubicBezTo>
                      <a:pt x="12" y="26"/>
                      <a:pt x="13" y="27"/>
                      <a:pt x="12" y="35"/>
                    </a:cubicBezTo>
                    <a:close/>
                    <a:moveTo>
                      <a:pt x="52" y="30"/>
                    </a:moveTo>
                    <a:cubicBezTo>
                      <a:pt x="46" y="32"/>
                      <a:pt x="49" y="37"/>
                      <a:pt x="46" y="43"/>
                    </a:cubicBezTo>
                    <a:cubicBezTo>
                      <a:pt x="44" y="47"/>
                      <a:pt x="39" y="49"/>
                      <a:pt x="33" y="51"/>
                    </a:cubicBezTo>
                    <a:cubicBezTo>
                      <a:pt x="32" y="52"/>
                      <a:pt x="32" y="53"/>
                      <a:pt x="34" y="53"/>
                    </a:cubicBezTo>
                    <a:cubicBezTo>
                      <a:pt x="35" y="54"/>
                      <a:pt x="37" y="54"/>
                      <a:pt x="38" y="55"/>
                    </a:cubicBezTo>
                    <a:cubicBezTo>
                      <a:pt x="38" y="60"/>
                      <a:pt x="30" y="56"/>
                      <a:pt x="28" y="60"/>
                    </a:cubicBezTo>
                    <a:cubicBezTo>
                      <a:pt x="28" y="61"/>
                      <a:pt x="27" y="61"/>
                      <a:pt x="27" y="62"/>
                    </a:cubicBezTo>
                    <a:cubicBezTo>
                      <a:pt x="29" y="65"/>
                      <a:pt x="34" y="63"/>
                      <a:pt x="36" y="66"/>
                    </a:cubicBezTo>
                    <a:cubicBezTo>
                      <a:pt x="37" y="68"/>
                      <a:pt x="35" y="73"/>
                      <a:pt x="35" y="76"/>
                    </a:cubicBezTo>
                    <a:cubicBezTo>
                      <a:pt x="36" y="78"/>
                      <a:pt x="37" y="77"/>
                      <a:pt x="39" y="76"/>
                    </a:cubicBezTo>
                    <a:cubicBezTo>
                      <a:pt x="41" y="74"/>
                      <a:pt x="45" y="69"/>
                      <a:pt x="46" y="67"/>
                    </a:cubicBezTo>
                    <a:cubicBezTo>
                      <a:pt x="46" y="65"/>
                      <a:pt x="46" y="63"/>
                      <a:pt x="48" y="62"/>
                    </a:cubicBezTo>
                    <a:cubicBezTo>
                      <a:pt x="49" y="61"/>
                      <a:pt x="52" y="62"/>
                      <a:pt x="54" y="61"/>
                    </a:cubicBezTo>
                    <a:cubicBezTo>
                      <a:pt x="56" y="61"/>
                      <a:pt x="56" y="60"/>
                      <a:pt x="55" y="59"/>
                    </a:cubicBezTo>
                    <a:cubicBezTo>
                      <a:pt x="53" y="58"/>
                      <a:pt x="50" y="56"/>
                      <a:pt x="50" y="55"/>
                    </a:cubicBezTo>
                    <a:cubicBezTo>
                      <a:pt x="51" y="53"/>
                      <a:pt x="56" y="53"/>
                      <a:pt x="57" y="50"/>
                    </a:cubicBezTo>
                    <a:cubicBezTo>
                      <a:pt x="57" y="47"/>
                      <a:pt x="52" y="46"/>
                      <a:pt x="54" y="41"/>
                    </a:cubicBezTo>
                    <a:cubicBezTo>
                      <a:pt x="54" y="40"/>
                      <a:pt x="54" y="39"/>
                      <a:pt x="55" y="39"/>
                    </a:cubicBezTo>
                    <a:cubicBezTo>
                      <a:pt x="60" y="36"/>
                      <a:pt x="83" y="36"/>
                      <a:pt x="85" y="41"/>
                    </a:cubicBezTo>
                    <a:cubicBezTo>
                      <a:pt x="89" y="53"/>
                      <a:pt x="77" y="72"/>
                      <a:pt x="65" y="73"/>
                    </a:cubicBezTo>
                    <a:cubicBezTo>
                      <a:pt x="63" y="73"/>
                      <a:pt x="58" y="73"/>
                      <a:pt x="60" y="76"/>
                    </a:cubicBezTo>
                    <a:cubicBezTo>
                      <a:pt x="61" y="80"/>
                      <a:pt x="69" y="84"/>
                      <a:pt x="72" y="83"/>
                    </a:cubicBezTo>
                    <a:cubicBezTo>
                      <a:pt x="78" y="80"/>
                      <a:pt x="84" y="64"/>
                      <a:pt x="87" y="57"/>
                    </a:cubicBezTo>
                    <a:cubicBezTo>
                      <a:pt x="89" y="54"/>
                      <a:pt x="92" y="52"/>
                      <a:pt x="93" y="49"/>
                    </a:cubicBezTo>
                    <a:cubicBezTo>
                      <a:pt x="94" y="45"/>
                      <a:pt x="94" y="35"/>
                      <a:pt x="93" y="33"/>
                    </a:cubicBezTo>
                    <a:cubicBezTo>
                      <a:pt x="91" y="30"/>
                      <a:pt x="88" y="32"/>
                      <a:pt x="81" y="32"/>
                    </a:cubicBezTo>
                    <a:cubicBezTo>
                      <a:pt x="74" y="31"/>
                      <a:pt x="61" y="30"/>
                      <a:pt x="52" y="30"/>
                    </a:cubicBezTo>
                    <a:close/>
                    <a:moveTo>
                      <a:pt x="37" y="43"/>
                    </a:moveTo>
                    <a:cubicBezTo>
                      <a:pt x="37" y="44"/>
                      <a:pt x="37" y="45"/>
                      <a:pt x="36" y="45"/>
                    </a:cubicBezTo>
                    <a:cubicBezTo>
                      <a:pt x="35" y="46"/>
                      <a:pt x="31" y="46"/>
                      <a:pt x="30" y="45"/>
                    </a:cubicBezTo>
                    <a:cubicBezTo>
                      <a:pt x="29" y="44"/>
                      <a:pt x="29" y="44"/>
                      <a:pt x="30" y="43"/>
                    </a:cubicBezTo>
                    <a:cubicBezTo>
                      <a:pt x="31" y="42"/>
                      <a:pt x="36" y="42"/>
                      <a:pt x="37" y="43"/>
                    </a:cubicBezTo>
                    <a:close/>
                  </a:path>
                </a:pathLst>
              </a:custGeom>
              <a:grpFill/>
              <a:ln>
                <a:noFill/>
              </a:ln>
            </p:spPr>
            <p:txBody>
              <a:bodyPr anchor="ctr"/>
              <a:lstStyle/>
              <a:p>
                <a:pPr algn="ctr"/>
                <a:endParaRPr/>
              </a:p>
            </p:txBody>
          </p:sp>
          <p:sp>
            <p:nvSpPr>
              <p:cNvPr id="196" name="išļidè"/>
              <p:cNvSpPr/>
              <p:nvPr/>
            </p:nvSpPr>
            <p:spPr bwMode="auto">
              <a:xfrm>
                <a:off x="6592692" y="1530243"/>
                <a:ext cx="106209" cy="100899"/>
              </a:xfrm>
              <a:custGeom>
                <a:avLst/>
                <a:gdLst>
                  <a:gd name="T0" fmla="*/ 35 w 76"/>
                  <a:gd name="T1" fmla="*/ 0 h 72"/>
                  <a:gd name="T2" fmla="*/ 38 w 76"/>
                  <a:gd name="T3" fmla="*/ 20 h 72"/>
                  <a:gd name="T4" fmla="*/ 38 w 76"/>
                  <a:gd name="T5" fmla="*/ 26 h 72"/>
                  <a:gd name="T6" fmla="*/ 64 w 76"/>
                  <a:gd name="T7" fmla="*/ 31 h 72"/>
                  <a:gd name="T8" fmla="*/ 61 w 76"/>
                  <a:gd name="T9" fmla="*/ 37 h 72"/>
                  <a:gd name="T10" fmla="*/ 36 w 76"/>
                  <a:gd name="T11" fmla="*/ 35 h 72"/>
                  <a:gd name="T12" fmla="*/ 31 w 76"/>
                  <a:gd name="T13" fmla="*/ 44 h 72"/>
                  <a:gd name="T14" fmla="*/ 19 w 76"/>
                  <a:gd name="T15" fmla="*/ 55 h 72"/>
                  <a:gd name="T16" fmla="*/ 10 w 76"/>
                  <a:gd name="T17" fmla="*/ 56 h 72"/>
                  <a:gd name="T18" fmla="*/ 21 w 76"/>
                  <a:gd name="T19" fmla="*/ 45 h 72"/>
                  <a:gd name="T20" fmla="*/ 24 w 76"/>
                  <a:gd name="T21" fmla="*/ 38 h 72"/>
                  <a:gd name="T22" fmla="*/ 0 w 76"/>
                  <a:gd name="T23" fmla="*/ 34 h 72"/>
                  <a:gd name="T24" fmla="*/ 0 w 76"/>
                  <a:gd name="T25" fmla="*/ 34 h 72"/>
                  <a:gd name="T26" fmla="*/ 7 w 76"/>
                  <a:gd name="T27" fmla="*/ 31 h 72"/>
                  <a:gd name="T28" fmla="*/ 25 w 76"/>
                  <a:gd name="T29" fmla="*/ 30 h 72"/>
                  <a:gd name="T30" fmla="*/ 32 w 76"/>
                  <a:gd name="T31" fmla="*/ 14 h 72"/>
                  <a:gd name="T32" fmla="*/ 35 w 76"/>
                  <a:gd name="T33" fmla="*/ 0 h 72"/>
                  <a:gd name="T34" fmla="*/ 52 w 76"/>
                  <a:gd name="T35" fmla="*/ 49 h 72"/>
                  <a:gd name="T36" fmla="*/ 48 w 76"/>
                  <a:gd name="T37" fmla="*/ 50 h 72"/>
                  <a:gd name="T38" fmla="*/ 51 w 76"/>
                  <a:gd name="T39" fmla="*/ 54 h 72"/>
                  <a:gd name="T40" fmla="*/ 55 w 76"/>
                  <a:gd name="T41" fmla="*/ 57 h 72"/>
                  <a:gd name="T42" fmla="*/ 67 w 76"/>
                  <a:gd name="T43" fmla="*/ 69 h 72"/>
                  <a:gd name="T44" fmla="*/ 74 w 76"/>
                  <a:gd name="T45" fmla="*/ 70 h 72"/>
                  <a:gd name="T46" fmla="*/ 72 w 76"/>
                  <a:gd name="T47" fmla="*/ 61 h 72"/>
                  <a:gd name="T48" fmla="*/ 52 w 76"/>
                  <a:gd name="T49" fmla="*/ 49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6" h="72">
                    <a:moveTo>
                      <a:pt x="35" y="0"/>
                    </a:moveTo>
                    <a:cubicBezTo>
                      <a:pt x="42" y="0"/>
                      <a:pt x="40" y="15"/>
                      <a:pt x="38" y="20"/>
                    </a:cubicBezTo>
                    <a:cubicBezTo>
                      <a:pt x="38" y="22"/>
                      <a:pt x="37" y="25"/>
                      <a:pt x="38" y="26"/>
                    </a:cubicBezTo>
                    <a:cubicBezTo>
                      <a:pt x="40" y="28"/>
                      <a:pt x="61" y="30"/>
                      <a:pt x="64" y="31"/>
                    </a:cubicBezTo>
                    <a:cubicBezTo>
                      <a:pt x="68" y="32"/>
                      <a:pt x="68" y="38"/>
                      <a:pt x="61" y="37"/>
                    </a:cubicBezTo>
                    <a:cubicBezTo>
                      <a:pt x="57" y="36"/>
                      <a:pt x="40" y="34"/>
                      <a:pt x="36" y="35"/>
                    </a:cubicBezTo>
                    <a:cubicBezTo>
                      <a:pt x="33" y="36"/>
                      <a:pt x="32" y="41"/>
                      <a:pt x="31" y="44"/>
                    </a:cubicBezTo>
                    <a:cubicBezTo>
                      <a:pt x="28" y="49"/>
                      <a:pt x="24" y="53"/>
                      <a:pt x="19" y="55"/>
                    </a:cubicBezTo>
                    <a:cubicBezTo>
                      <a:pt x="18" y="56"/>
                      <a:pt x="10" y="59"/>
                      <a:pt x="10" y="56"/>
                    </a:cubicBezTo>
                    <a:cubicBezTo>
                      <a:pt x="10" y="54"/>
                      <a:pt x="18" y="49"/>
                      <a:pt x="21" y="45"/>
                    </a:cubicBezTo>
                    <a:cubicBezTo>
                      <a:pt x="24" y="42"/>
                      <a:pt x="26" y="39"/>
                      <a:pt x="24" y="38"/>
                    </a:cubicBezTo>
                    <a:cubicBezTo>
                      <a:pt x="21" y="33"/>
                      <a:pt x="5" y="39"/>
                      <a:pt x="0" y="34"/>
                    </a:cubicBezTo>
                    <a:cubicBezTo>
                      <a:pt x="0" y="34"/>
                      <a:pt x="0" y="34"/>
                      <a:pt x="0" y="34"/>
                    </a:cubicBezTo>
                    <a:cubicBezTo>
                      <a:pt x="1" y="32"/>
                      <a:pt x="5" y="31"/>
                      <a:pt x="7" y="31"/>
                    </a:cubicBezTo>
                    <a:cubicBezTo>
                      <a:pt x="13" y="32"/>
                      <a:pt x="21" y="33"/>
                      <a:pt x="25" y="30"/>
                    </a:cubicBezTo>
                    <a:cubicBezTo>
                      <a:pt x="29" y="27"/>
                      <a:pt x="32" y="20"/>
                      <a:pt x="32" y="14"/>
                    </a:cubicBezTo>
                    <a:cubicBezTo>
                      <a:pt x="33" y="8"/>
                      <a:pt x="29" y="2"/>
                      <a:pt x="35" y="0"/>
                    </a:cubicBezTo>
                    <a:close/>
                    <a:moveTo>
                      <a:pt x="52" y="49"/>
                    </a:moveTo>
                    <a:cubicBezTo>
                      <a:pt x="50" y="49"/>
                      <a:pt x="48" y="48"/>
                      <a:pt x="48" y="50"/>
                    </a:cubicBezTo>
                    <a:cubicBezTo>
                      <a:pt x="48" y="52"/>
                      <a:pt x="49" y="53"/>
                      <a:pt x="51" y="54"/>
                    </a:cubicBezTo>
                    <a:cubicBezTo>
                      <a:pt x="52" y="55"/>
                      <a:pt x="54" y="56"/>
                      <a:pt x="55" y="57"/>
                    </a:cubicBezTo>
                    <a:cubicBezTo>
                      <a:pt x="58" y="61"/>
                      <a:pt x="63" y="66"/>
                      <a:pt x="67" y="69"/>
                    </a:cubicBezTo>
                    <a:cubicBezTo>
                      <a:pt x="68" y="70"/>
                      <a:pt x="72" y="72"/>
                      <a:pt x="74" y="70"/>
                    </a:cubicBezTo>
                    <a:cubicBezTo>
                      <a:pt x="76" y="67"/>
                      <a:pt x="74" y="63"/>
                      <a:pt x="72" y="61"/>
                    </a:cubicBezTo>
                    <a:cubicBezTo>
                      <a:pt x="69" y="58"/>
                      <a:pt x="59" y="51"/>
                      <a:pt x="52" y="49"/>
                    </a:cubicBezTo>
                    <a:close/>
                  </a:path>
                </a:pathLst>
              </a:custGeom>
              <a:grpFill/>
              <a:ln>
                <a:noFill/>
              </a:ln>
            </p:spPr>
            <p:txBody>
              <a:bodyPr anchor="ctr"/>
              <a:lstStyle/>
              <a:p>
                <a:pPr algn="ctr"/>
                <a:endParaRPr/>
              </a:p>
            </p:txBody>
          </p:sp>
          <p:sp>
            <p:nvSpPr>
              <p:cNvPr id="197" name="îṥ1íḋè"/>
              <p:cNvSpPr/>
              <p:nvPr/>
            </p:nvSpPr>
            <p:spPr bwMode="auto">
              <a:xfrm>
                <a:off x="5830640" y="920868"/>
                <a:ext cx="98244" cy="83641"/>
              </a:xfrm>
              <a:custGeom>
                <a:avLst/>
                <a:gdLst>
                  <a:gd name="T0" fmla="*/ 43 w 70"/>
                  <a:gd name="T1" fmla="*/ 9 h 60"/>
                  <a:gd name="T2" fmla="*/ 45 w 70"/>
                  <a:gd name="T3" fmla="*/ 0 h 60"/>
                  <a:gd name="T4" fmla="*/ 62 w 70"/>
                  <a:gd name="T5" fmla="*/ 9 h 60"/>
                  <a:gd name="T6" fmla="*/ 69 w 70"/>
                  <a:gd name="T7" fmla="*/ 26 h 60"/>
                  <a:gd name="T8" fmla="*/ 66 w 70"/>
                  <a:gd name="T9" fmla="*/ 44 h 60"/>
                  <a:gd name="T10" fmla="*/ 54 w 70"/>
                  <a:gd name="T11" fmla="*/ 55 h 60"/>
                  <a:gd name="T12" fmla="*/ 36 w 70"/>
                  <a:gd name="T13" fmla="*/ 60 h 60"/>
                  <a:gd name="T14" fmla="*/ 18 w 70"/>
                  <a:gd name="T15" fmla="*/ 57 h 60"/>
                  <a:gd name="T16" fmla="*/ 5 w 70"/>
                  <a:gd name="T17" fmla="*/ 46 h 60"/>
                  <a:gd name="T18" fmla="*/ 0 w 70"/>
                  <a:gd name="T19" fmla="*/ 30 h 60"/>
                  <a:gd name="T20" fmla="*/ 4 w 70"/>
                  <a:gd name="T21" fmla="*/ 13 h 60"/>
                  <a:gd name="T22" fmla="*/ 18 w 70"/>
                  <a:gd name="T23" fmla="*/ 3 h 60"/>
                  <a:gd name="T24" fmla="*/ 20 w 70"/>
                  <a:gd name="T25" fmla="*/ 11 h 60"/>
                  <a:gd name="T26" fmla="*/ 10 w 70"/>
                  <a:gd name="T27" fmla="*/ 19 h 60"/>
                  <a:gd name="T28" fmla="*/ 8 w 70"/>
                  <a:gd name="T29" fmla="*/ 30 h 60"/>
                  <a:gd name="T30" fmla="*/ 12 w 70"/>
                  <a:gd name="T31" fmla="*/ 43 h 60"/>
                  <a:gd name="T32" fmla="*/ 23 w 70"/>
                  <a:gd name="T33" fmla="*/ 49 h 60"/>
                  <a:gd name="T34" fmla="*/ 36 w 70"/>
                  <a:gd name="T35" fmla="*/ 51 h 60"/>
                  <a:gd name="T36" fmla="*/ 50 w 70"/>
                  <a:gd name="T37" fmla="*/ 47 h 60"/>
                  <a:gd name="T38" fmla="*/ 59 w 70"/>
                  <a:gd name="T39" fmla="*/ 39 h 60"/>
                  <a:gd name="T40" fmla="*/ 62 w 70"/>
                  <a:gd name="T41" fmla="*/ 27 h 60"/>
                  <a:gd name="T42" fmla="*/ 56 w 70"/>
                  <a:gd name="T43" fmla="*/ 15 h 60"/>
                  <a:gd name="T44" fmla="*/ 43 w 70"/>
                  <a:gd name="T45" fmla="*/ 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60">
                    <a:moveTo>
                      <a:pt x="43" y="9"/>
                    </a:moveTo>
                    <a:cubicBezTo>
                      <a:pt x="45" y="0"/>
                      <a:pt x="45" y="0"/>
                      <a:pt x="45" y="0"/>
                    </a:cubicBezTo>
                    <a:cubicBezTo>
                      <a:pt x="52" y="1"/>
                      <a:pt x="58" y="4"/>
                      <a:pt x="62" y="9"/>
                    </a:cubicBezTo>
                    <a:cubicBezTo>
                      <a:pt x="66" y="13"/>
                      <a:pt x="69" y="19"/>
                      <a:pt x="69" y="26"/>
                    </a:cubicBezTo>
                    <a:cubicBezTo>
                      <a:pt x="70" y="33"/>
                      <a:pt x="69" y="39"/>
                      <a:pt x="66" y="44"/>
                    </a:cubicBezTo>
                    <a:cubicBezTo>
                      <a:pt x="63" y="48"/>
                      <a:pt x="59" y="52"/>
                      <a:pt x="54" y="55"/>
                    </a:cubicBezTo>
                    <a:cubicBezTo>
                      <a:pt x="49" y="58"/>
                      <a:pt x="43" y="59"/>
                      <a:pt x="36" y="60"/>
                    </a:cubicBezTo>
                    <a:cubicBezTo>
                      <a:pt x="29" y="60"/>
                      <a:pt x="23" y="59"/>
                      <a:pt x="18" y="57"/>
                    </a:cubicBezTo>
                    <a:cubicBezTo>
                      <a:pt x="12" y="55"/>
                      <a:pt x="8" y="51"/>
                      <a:pt x="5" y="46"/>
                    </a:cubicBezTo>
                    <a:cubicBezTo>
                      <a:pt x="2" y="42"/>
                      <a:pt x="1" y="36"/>
                      <a:pt x="0" y="30"/>
                    </a:cubicBezTo>
                    <a:cubicBezTo>
                      <a:pt x="0" y="24"/>
                      <a:pt x="1" y="18"/>
                      <a:pt x="4" y="13"/>
                    </a:cubicBezTo>
                    <a:cubicBezTo>
                      <a:pt x="7" y="8"/>
                      <a:pt x="12" y="5"/>
                      <a:pt x="18" y="3"/>
                    </a:cubicBezTo>
                    <a:cubicBezTo>
                      <a:pt x="20" y="11"/>
                      <a:pt x="20" y="11"/>
                      <a:pt x="20" y="11"/>
                    </a:cubicBezTo>
                    <a:cubicBezTo>
                      <a:pt x="16" y="13"/>
                      <a:pt x="12" y="16"/>
                      <a:pt x="10" y="19"/>
                    </a:cubicBezTo>
                    <a:cubicBezTo>
                      <a:pt x="8" y="22"/>
                      <a:pt x="7" y="26"/>
                      <a:pt x="8" y="30"/>
                    </a:cubicBezTo>
                    <a:cubicBezTo>
                      <a:pt x="8" y="35"/>
                      <a:pt x="10" y="39"/>
                      <a:pt x="12" y="43"/>
                    </a:cubicBezTo>
                    <a:cubicBezTo>
                      <a:pt x="15" y="46"/>
                      <a:pt x="18" y="48"/>
                      <a:pt x="23" y="49"/>
                    </a:cubicBezTo>
                    <a:cubicBezTo>
                      <a:pt x="27" y="50"/>
                      <a:pt x="31" y="51"/>
                      <a:pt x="36" y="51"/>
                    </a:cubicBezTo>
                    <a:cubicBezTo>
                      <a:pt x="41" y="50"/>
                      <a:pt x="46" y="49"/>
                      <a:pt x="50" y="47"/>
                    </a:cubicBezTo>
                    <a:cubicBezTo>
                      <a:pt x="54" y="45"/>
                      <a:pt x="57" y="42"/>
                      <a:pt x="59" y="39"/>
                    </a:cubicBezTo>
                    <a:cubicBezTo>
                      <a:pt x="61" y="35"/>
                      <a:pt x="62" y="31"/>
                      <a:pt x="62" y="27"/>
                    </a:cubicBezTo>
                    <a:cubicBezTo>
                      <a:pt x="61" y="22"/>
                      <a:pt x="60" y="18"/>
                      <a:pt x="56" y="15"/>
                    </a:cubicBezTo>
                    <a:cubicBezTo>
                      <a:pt x="53" y="12"/>
                      <a:pt x="49" y="10"/>
                      <a:pt x="43" y="9"/>
                    </a:cubicBezTo>
                    <a:close/>
                  </a:path>
                </a:pathLst>
              </a:custGeom>
              <a:grpFill/>
              <a:ln>
                <a:noFill/>
              </a:ln>
            </p:spPr>
            <p:txBody>
              <a:bodyPr anchor="ctr"/>
              <a:lstStyle/>
              <a:p>
                <a:pPr algn="ctr"/>
                <a:endParaRPr/>
              </a:p>
            </p:txBody>
          </p:sp>
          <p:sp>
            <p:nvSpPr>
              <p:cNvPr id="198" name="îṥļíďè"/>
              <p:cNvSpPr/>
              <p:nvPr/>
            </p:nvSpPr>
            <p:spPr bwMode="auto">
              <a:xfrm>
                <a:off x="5827985" y="819969"/>
                <a:ext cx="99572" cy="75673"/>
              </a:xfrm>
              <a:custGeom>
                <a:avLst/>
                <a:gdLst>
                  <a:gd name="T0" fmla="*/ 70 w 75"/>
                  <a:gd name="T1" fmla="*/ 57 h 57"/>
                  <a:gd name="T2" fmla="*/ 0 w 75"/>
                  <a:gd name="T3" fmla="*/ 51 h 57"/>
                  <a:gd name="T4" fmla="*/ 5 w 75"/>
                  <a:gd name="T5" fmla="*/ 0 h 57"/>
                  <a:gd name="T6" fmla="*/ 13 w 75"/>
                  <a:gd name="T7" fmla="*/ 0 h 57"/>
                  <a:gd name="T8" fmla="*/ 9 w 75"/>
                  <a:gd name="T9" fmla="*/ 42 h 57"/>
                  <a:gd name="T10" fmla="*/ 31 w 75"/>
                  <a:gd name="T11" fmla="*/ 43 h 57"/>
                  <a:gd name="T12" fmla="*/ 34 w 75"/>
                  <a:gd name="T13" fmla="*/ 6 h 57"/>
                  <a:gd name="T14" fmla="*/ 42 w 75"/>
                  <a:gd name="T15" fmla="*/ 6 h 57"/>
                  <a:gd name="T16" fmla="*/ 39 w 75"/>
                  <a:gd name="T17" fmla="*/ 44 h 57"/>
                  <a:gd name="T18" fmla="*/ 62 w 75"/>
                  <a:gd name="T19" fmla="*/ 47 h 57"/>
                  <a:gd name="T20" fmla="*/ 66 w 75"/>
                  <a:gd name="T21" fmla="*/ 3 h 57"/>
                  <a:gd name="T22" fmla="*/ 75 w 75"/>
                  <a:gd name="T23" fmla="*/ 5 h 57"/>
                  <a:gd name="T24" fmla="*/ 70 w 75"/>
                  <a:gd name="T25"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5" h="57">
                    <a:moveTo>
                      <a:pt x="70" y="57"/>
                    </a:moveTo>
                    <a:lnTo>
                      <a:pt x="0" y="51"/>
                    </a:lnTo>
                    <a:lnTo>
                      <a:pt x="5" y="0"/>
                    </a:lnTo>
                    <a:lnTo>
                      <a:pt x="13" y="0"/>
                    </a:lnTo>
                    <a:lnTo>
                      <a:pt x="9" y="42"/>
                    </a:lnTo>
                    <a:lnTo>
                      <a:pt x="31" y="43"/>
                    </a:lnTo>
                    <a:lnTo>
                      <a:pt x="34" y="6"/>
                    </a:lnTo>
                    <a:lnTo>
                      <a:pt x="42" y="6"/>
                    </a:lnTo>
                    <a:lnTo>
                      <a:pt x="39" y="44"/>
                    </a:lnTo>
                    <a:lnTo>
                      <a:pt x="62" y="47"/>
                    </a:lnTo>
                    <a:lnTo>
                      <a:pt x="66" y="3"/>
                    </a:lnTo>
                    <a:lnTo>
                      <a:pt x="75" y="5"/>
                    </a:lnTo>
                    <a:lnTo>
                      <a:pt x="70" y="57"/>
                    </a:lnTo>
                    <a:close/>
                  </a:path>
                </a:pathLst>
              </a:custGeom>
              <a:grpFill/>
              <a:ln>
                <a:noFill/>
              </a:ln>
            </p:spPr>
            <p:txBody>
              <a:bodyPr anchor="ctr"/>
              <a:lstStyle/>
              <a:p>
                <a:pPr algn="ctr"/>
                <a:endParaRPr/>
              </a:p>
            </p:txBody>
          </p:sp>
          <p:sp>
            <p:nvSpPr>
              <p:cNvPr id="199" name="iŝlíďê"/>
              <p:cNvSpPr/>
              <p:nvPr/>
            </p:nvSpPr>
            <p:spPr bwMode="auto">
              <a:xfrm>
                <a:off x="5838606" y="707121"/>
                <a:ext cx="106209" cy="95588"/>
              </a:xfrm>
              <a:custGeom>
                <a:avLst/>
                <a:gdLst>
                  <a:gd name="T0" fmla="*/ 67 w 80"/>
                  <a:gd name="T1" fmla="*/ 72 h 72"/>
                  <a:gd name="T2" fmla="*/ 0 w 80"/>
                  <a:gd name="T3" fmla="*/ 55 h 72"/>
                  <a:gd name="T4" fmla="*/ 2 w 80"/>
                  <a:gd name="T5" fmla="*/ 45 h 72"/>
                  <a:gd name="T6" fmla="*/ 64 w 80"/>
                  <a:gd name="T7" fmla="*/ 22 h 72"/>
                  <a:gd name="T8" fmla="*/ 10 w 80"/>
                  <a:gd name="T9" fmla="*/ 10 h 72"/>
                  <a:gd name="T10" fmla="*/ 12 w 80"/>
                  <a:gd name="T11" fmla="*/ 0 h 72"/>
                  <a:gd name="T12" fmla="*/ 80 w 80"/>
                  <a:gd name="T13" fmla="*/ 18 h 72"/>
                  <a:gd name="T14" fmla="*/ 78 w 80"/>
                  <a:gd name="T15" fmla="*/ 27 h 72"/>
                  <a:gd name="T16" fmla="*/ 15 w 80"/>
                  <a:gd name="T17" fmla="*/ 50 h 72"/>
                  <a:gd name="T18" fmla="*/ 70 w 80"/>
                  <a:gd name="T19" fmla="*/ 62 h 72"/>
                  <a:gd name="T20" fmla="*/ 67 w 80"/>
                  <a:gd name="T2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72">
                    <a:moveTo>
                      <a:pt x="67" y="72"/>
                    </a:moveTo>
                    <a:lnTo>
                      <a:pt x="0" y="55"/>
                    </a:lnTo>
                    <a:lnTo>
                      <a:pt x="2" y="45"/>
                    </a:lnTo>
                    <a:lnTo>
                      <a:pt x="64" y="22"/>
                    </a:lnTo>
                    <a:lnTo>
                      <a:pt x="10" y="10"/>
                    </a:lnTo>
                    <a:lnTo>
                      <a:pt x="12" y="0"/>
                    </a:lnTo>
                    <a:lnTo>
                      <a:pt x="80" y="18"/>
                    </a:lnTo>
                    <a:lnTo>
                      <a:pt x="78" y="27"/>
                    </a:lnTo>
                    <a:lnTo>
                      <a:pt x="15" y="50"/>
                    </a:lnTo>
                    <a:lnTo>
                      <a:pt x="70" y="62"/>
                    </a:lnTo>
                    <a:lnTo>
                      <a:pt x="67" y="72"/>
                    </a:lnTo>
                    <a:close/>
                  </a:path>
                </a:pathLst>
              </a:custGeom>
              <a:grpFill/>
              <a:ln>
                <a:noFill/>
              </a:ln>
            </p:spPr>
            <p:txBody>
              <a:bodyPr anchor="ctr"/>
              <a:lstStyle/>
              <a:p>
                <a:pPr algn="ctr"/>
                <a:endParaRPr/>
              </a:p>
            </p:txBody>
          </p:sp>
          <p:sp>
            <p:nvSpPr>
              <p:cNvPr id="200" name="î$ḷîďe"/>
              <p:cNvSpPr/>
              <p:nvPr/>
            </p:nvSpPr>
            <p:spPr bwMode="auto">
              <a:xfrm>
                <a:off x="5862502" y="606223"/>
                <a:ext cx="102228" cy="74347"/>
              </a:xfrm>
              <a:custGeom>
                <a:avLst/>
                <a:gdLst>
                  <a:gd name="T0" fmla="*/ 74 w 77"/>
                  <a:gd name="T1" fmla="*/ 56 h 56"/>
                  <a:gd name="T2" fmla="*/ 16 w 77"/>
                  <a:gd name="T3" fmla="*/ 33 h 56"/>
                  <a:gd name="T4" fmla="*/ 8 w 77"/>
                  <a:gd name="T5" fmla="*/ 54 h 56"/>
                  <a:gd name="T6" fmla="*/ 0 w 77"/>
                  <a:gd name="T7" fmla="*/ 51 h 56"/>
                  <a:gd name="T8" fmla="*/ 20 w 77"/>
                  <a:gd name="T9" fmla="*/ 0 h 56"/>
                  <a:gd name="T10" fmla="*/ 28 w 77"/>
                  <a:gd name="T11" fmla="*/ 3 h 56"/>
                  <a:gd name="T12" fmla="*/ 19 w 77"/>
                  <a:gd name="T13" fmla="*/ 25 h 56"/>
                  <a:gd name="T14" fmla="*/ 77 w 77"/>
                  <a:gd name="T15" fmla="*/ 48 h 56"/>
                  <a:gd name="T16" fmla="*/ 74 w 77"/>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7" h="56">
                    <a:moveTo>
                      <a:pt x="74" y="56"/>
                    </a:moveTo>
                    <a:lnTo>
                      <a:pt x="16" y="33"/>
                    </a:lnTo>
                    <a:lnTo>
                      <a:pt x="8" y="54"/>
                    </a:lnTo>
                    <a:lnTo>
                      <a:pt x="0" y="51"/>
                    </a:lnTo>
                    <a:lnTo>
                      <a:pt x="20" y="0"/>
                    </a:lnTo>
                    <a:lnTo>
                      <a:pt x="28" y="3"/>
                    </a:lnTo>
                    <a:lnTo>
                      <a:pt x="19" y="25"/>
                    </a:lnTo>
                    <a:lnTo>
                      <a:pt x="77" y="48"/>
                    </a:lnTo>
                    <a:lnTo>
                      <a:pt x="74" y="56"/>
                    </a:lnTo>
                    <a:close/>
                  </a:path>
                </a:pathLst>
              </a:custGeom>
              <a:grpFill/>
              <a:ln>
                <a:noFill/>
              </a:ln>
            </p:spPr>
            <p:txBody>
              <a:bodyPr anchor="ctr"/>
              <a:lstStyle/>
              <a:p>
                <a:pPr algn="ctr"/>
                <a:endParaRPr/>
              </a:p>
            </p:txBody>
          </p:sp>
          <p:sp>
            <p:nvSpPr>
              <p:cNvPr id="201" name="íšḷïḋè"/>
              <p:cNvSpPr/>
              <p:nvPr/>
            </p:nvSpPr>
            <p:spPr bwMode="auto">
              <a:xfrm>
                <a:off x="5902332" y="518602"/>
                <a:ext cx="122140" cy="102227"/>
              </a:xfrm>
              <a:custGeom>
                <a:avLst/>
                <a:gdLst>
                  <a:gd name="T0" fmla="*/ 58 w 88"/>
                  <a:gd name="T1" fmla="*/ 73 h 73"/>
                  <a:gd name="T2" fmla="*/ 0 w 88"/>
                  <a:gd name="T3" fmla="*/ 40 h 73"/>
                  <a:gd name="T4" fmla="*/ 15 w 88"/>
                  <a:gd name="T5" fmla="*/ 14 h 73"/>
                  <a:gd name="T6" fmla="*/ 23 w 88"/>
                  <a:gd name="T7" fmla="*/ 3 h 73"/>
                  <a:gd name="T8" fmla="*/ 33 w 88"/>
                  <a:gd name="T9" fmla="*/ 0 h 73"/>
                  <a:gd name="T10" fmla="*/ 43 w 88"/>
                  <a:gd name="T11" fmla="*/ 3 h 73"/>
                  <a:gd name="T12" fmla="*/ 51 w 88"/>
                  <a:gd name="T13" fmla="*/ 13 h 73"/>
                  <a:gd name="T14" fmla="*/ 49 w 88"/>
                  <a:gd name="T15" fmla="*/ 28 h 73"/>
                  <a:gd name="T16" fmla="*/ 55 w 88"/>
                  <a:gd name="T17" fmla="*/ 25 h 73"/>
                  <a:gd name="T18" fmla="*/ 66 w 88"/>
                  <a:gd name="T19" fmla="*/ 23 h 73"/>
                  <a:gd name="T20" fmla="*/ 88 w 88"/>
                  <a:gd name="T21" fmla="*/ 22 h 73"/>
                  <a:gd name="T22" fmla="*/ 82 w 88"/>
                  <a:gd name="T23" fmla="*/ 32 h 73"/>
                  <a:gd name="T24" fmla="*/ 66 w 88"/>
                  <a:gd name="T25" fmla="*/ 33 h 73"/>
                  <a:gd name="T26" fmla="*/ 54 w 88"/>
                  <a:gd name="T27" fmla="*/ 33 h 73"/>
                  <a:gd name="T28" fmla="*/ 48 w 88"/>
                  <a:gd name="T29" fmla="*/ 35 h 73"/>
                  <a:gd name="T30" fmla="*/ 45 w 88"/>
                  <a:gd name="T31" fmla="*/ 38 h 73"/>
                  <a:gd name="T32" fmla="*/ 42 w 88"/>
                  <a:gd name="T33" fmla="*/ 42 h 73"/>
                  <a:gd name="T34" fmla="*/ 37 w 88"/>
                  <a:gd name="T35" fmla="*/ 51 h 73"/>
                  <a:gd name="T36" fmla="*/ 63 w 88"/>
                  <a:gd name="T37" fmla="*/ 66 h 73"/>
                  <a:gd name="T38" fmla="*/ 58 w 88"/>
                  <a:gd name="T39" fmla="*/ 73 h 73"/>
                  <a:gd name="T40" fmla="*/ 30 w 88"/>
                  <a:gd name="T41" fmla="*/ 47 h 73"/>
                  <a:gd name="T42" fmla="*/ 40 w 88"/>
                  <a:gd name="T43" fmla="*/ 30 h 73"/>
                  <a:gd name="T44" fmla="*/ 43 w 88"/>
                  <a:gd name="T45" fmla="*/ 22 h 73"/>
                  <a:gd name="T46" fmla="*/ 43 w 88"/>
                  <a:gd name="T47" fmla="*/ 15 h 73"/>
                  <a:gd name="T48" fmla="*/ 38 w 88"/>
                  <a:gd name="T49" fmla="*/ 11 h 73"/>
                  <a:gd name="T50" fmla="*/ 30 w 88"/>
                  <a:gd name="T51" fmla="*/ 10 h 73"/>
                  <a:gd name="T52" fmla="*/ 22 w 88"/>
                  <a:gd name="T53" fmla="*/ 17 h 73"/>
                  <a:gd name="T54" fmla="*/ 11 w 88"/>
                  <a:gd name="T55" fmla="*/ 36 h 73"/>
                  <a:gd name="T56" fmla="*/ 30 w 88"/>
                  <a:gd name="T57" fmla="*/ 47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8" h="73">
                    <a:moveTo>
                      <a:pt x="58" y="73"/>
                    </a:moveTo>
                    <a:cubicBezTo>
                      <a:pt x="0" y="40"/>
                      <a:pt x="0" y="40"/>
                      <a:pt x="0" y="40"/>
                    </a:cubicBezTo>
                    <a:cubicBezTo>
                      <a:pt x="15" y="14"/>
                      <a:pt x="15" y="14"/>
                      <a:pt x="15" y="14"/>
                    </a:cubicBezTo>
                    <a:cubicBezTo>
                      <a:pt x="18" y="9"/>
                      <a:pt x="21" y="5"/>
                      <a:pt x="23" y="3"/>
                    </a:cubicBezTo>
                    <a:cubicBezTo>
                      <a:pt x="26" y="1"/>
                      <a:pt x="29" y="0"/>
                      <a:pt x="33" y="0"/>
                    </a:cubicBezTo>
                    <a:cubicBezTo>
                      <a:pt x="36" y="0"/>
                      <a:pt x="40" y="1"/>
                      <a:pt x="43" y="3"/>
                    </a:cubicBezTo>
                    <a:cubicBezTo>
                      <a:pt x="47" y="5"/>
                      <a:pt x="50" y="8"/>
                      <a:pt x="51" y="13"/>
                    </a:cubicBezTo>
                    <a:cubicBezTo>
                      <a:pt x="52" y="17"/>
                      <a:pt x="52" y="22"/>
                      <a:pt x="49" y="28"/>
                    </a:cubicBezTo>
                    <a:cubicBezTo>
                      <a:pt x="51" y="27"/>
                      <a:pt x="53" y="26"/>
                      <a:pt x="55" y="25"/>
                    </a:cubicBezTo>
                    <a:cubicBezTo>
                      <a:pt x="58" y="24"/>
                      <a:pt x="62" y="23"/>
                      <a:pt x="66" y="23"/>
                    </a:cubicBezTo>
                    <a:cubicBezTo>
                      <a:pt x="88" y="22"/>
                      <a:pt x="88" y="22"/>
                      <a:pt x="88" y="22"/>
                    </a:cubicBezTo>
                    <a:cubicBezTo>
                      <a:pt x="82" y="32"/>
                      <a:pt x="82" y="32"/>
                      <a:pt x="82" y="32"/>
                    </a:cubicBezTo>
                    <a:cubicBezTo>
                      <a:pt x="66" y="33"/>
                      <a:pt x="66" y="33"/>
                      <a:pt x="66" y="33"/>
                    </a:cubicBezTo>
                    <a:cubicBezTo>
                      <a:pt x="61" y="33"/>
                      <a:pt x="57" y="33"/>
                      <a:pt x="54" y="33"/>
                    </a:cubicBezTo>
                    <a:cubicBezTo>
                      <a:pt x="52" y="34"/>
                      <a:pt x="50" y="34"/>
                      <a:pt x="48" y="35"/>
                    </a:cubicBezTo>
                    <a:cubicBezTo>
                      <a:pt x="47" y="36"/>
                      <a:pt x="46" y="37"/>
                      <a:pt x="45" y="38"/>
                    </a:cubicBezTo>
                    <a:cubicBezTo>
                      <a:pt x="44" y="38"/>
                      <a:pt x="43" y="40"/>
                      <a:pt x="42" y="42"/>
                    </a:cubicBezTo>
                    <a:cubicBezTo>
                      <a:pt x="37" y="51"/>
                      <a:pt x="37" y="51"/>
                      <a:pt x="37" y="51"/>
                    </a:cubicBezTo>
                    <a:cubicBezTo>
                      <a:pt x="63" y="66"/>
                      <a:pt x="63" y="66"/>
                      <a:pt x="63" y="66"/>
                    </a:cubicBezTo>
                    <a:cubicBezTo>
                      <a:pt x="58" y="73"/>
                      <a:pt x="58" y="73"/>
                      <a:pt x="58" y="73"/>
                    </a:cubicBezTo>
                    <a:close/>
                    <a:moveTo>
                      <a:pt x="30" y="47"/>
                    </a:moveTo>
                    <a:cubicBezTo>
                      <a:pt x="40" y="30"/>
                      <a:pt x="40" y="30"/>
                      <a:pt x="40" y="30"/>
                    </a:cubicBezTo>
                    <a:cubicBezTo>
                      <a:pt x="42" y="27"/>
                      <a:pt x="43" y="24"/>
                      <a:pt x="43" y="22"/>
                    </a:cubicBezTo>
                    <a:cubicBezTo>
                      <a:pt x="44" y="19"/>
                      <a:pt x="44" y="17"/>
                      <a:pt x="43" y="15"/>
                    </a:cubicBezTo>
                    <a:cubicBezTo>
                      <a:pt x="42" y="13"/>
                      <a:pt x="40" y="12"/>
                      <a:pt x="38" y="11"/>
                    </a:cubicBezTo>
                    <a:cubicBezTo>
                      <a:pt x="35" y="9"/>
                      <a:pt x="33" y="9"/>
                      <a:pt x="30" y="10"/>
                    </a:cubicBezTo>
                    <a:cubicBezTo>
                      <a:pt x="27" y="11"/>
                      <a:pt x="24" y="13"/>
                      <a:pt x="22" y="17"/>
                    </a:cubicBezTo>
                    <a:cubicBezTo>
                      <a:pt x="11" y="36"/>
                      <a:pt x="11" y="36"/>
                      <a:pt x="11" y="36"/>
                    </a:cubicBezTo>
                    <a:lnTo>
                      <a:pt x="30" y="47"/>
                    </a:lnTo>
                    <a:close/>
                  </a:path>
                </a:pathLst>
              </a:custGeom>
              <a:grpFill/>
              <a:ln>
                <a:noFill/>
              </a:ln>
            </p:spPr>
            <p:txBody>
              <a:bodyPr anchor="ctr"/>
              <a:lstStyle/>
              <a:p>
                <a:pPr algn="ctr"/>
                <a:endParaRPr/>
              </a:p>
            </p:txBody>
          </p:sp>
          <p:sp>
            <p:nvSpPr>
              <p:cNvPr id="202" name="ïSľiḋè"/>
              <p:cNvSpPr/>
              <p:nvPr/>
            </p:nvSpPr>
            <p:spPr bwMode="auto">
              <a:xfrm>
                <a:off x="5978006" y="445582"/>
                <a:ext cx="103554" cy="95588"/>
              </a:xfrm>
              <a:custGeom>
                <a:avLst/>
                <a:gdLst>
                  <a:gd name="T0" fmla="*/ 36 w 75"/>
                  <a:gd name="T1" fmla="*/ 69 h 69"/>
                  <a:gd name="T2" fmla="*/ 0 w 75"/>
                  <a:gd name="T3" fmla="*/ 7 h 69"/>
                  <a:gd name="T4" fmla="*/ 6 w 75"/>
                  <a:gd name="T5" fmla="*/ 0 h 69"/>
                  <a:gd name="T6" fmla="*/ 75 w 75"/>
                  <a:gd name="T7" fmla="*/ 20 h 69"/>
                  <a:gd name="T8" fmla="*/ 69 w 75"/>
                  <a:gd name="T9" fmla="*/ 28 h 69"/>
                  <a:gd name="T10" fmla="*/ 48 w 75"/>
                  <a:gd name="T11" fmla="*/ 22 h 69"/>
                  <a:gd name="T12" fmla="*/ 31 w 75"/>
                  <a:gd name="T13" fmla="*/ 43 h 69"/>
                  <a:gd name="T14" fmla="*/ 42 w 75"/>
                  <a:gd name="T15" fmla="*/ 62 h 69"/>
                  <a:gd name="T16" fmla="*/ 36 w 75"/>
                  <a:gd name="T17" fmla="*/ 69 h 69"/>
                  <a:gd name="T18" fmla="*/ 27 w 75"/>
                  <a:gd name="T19" fmla="*/ 37 h 69"/>
                  <a:gd name="T20" fmla="*/ 41 w 75"/>
                  <a:gd name="T21" fmla="*/ 19 h 69"/>
                  <a:gd name="T22" fmla="*/ 22 w 75"/>
                  <a:gd name="T23" fmla="*/ 13 h 69"/>
                  <a:gd name="T24" fmla="*/ 8 w 75"/>
                  <a:gd name="T25" fmla="*/ 8 h 69"/>
                  <a:gd name="T26" fmla="*/ 16 w 75"/>
                  <a:gd name="T27" fmla="*/ 19 h 69"/>
                  <a:gd name="T28" fmla="*/ 27 w 75"/>
                  <a:gd name="T29" fmla="*/ 3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5" h="69">
                    <a:moveTo>
                      <a:pt x="36" y="69"/>
                    </a:moveTo>
                    <a:cubicBezTo>
                      <a:pt x="0" y="7"/>
                      <a:pt x="0" y="7"/>
                      <a:pt x="0" y="7"/>
                    </a:cubicBezTo>
                    <a:cubicBezTo>
                      <a:pt x="6" y="0"/>
                      <a:pt x="6" y="0"/>
                      <a:pt x="6" y="0"/>
                    </a:cubicBezTo>
                    <a:cubicBezTo>
                      <a:pt x="75" y="20"/>
                      <a:pt x="75" y="20"/>
                      <a:pt x="75" y="20"/>
                    </a:cubicBezTo>
                    <a:cubicBezTo>
                      <a:pt x="69" y="28"/>
                      <a:pt x="69" y="28"/>
                      <a:pt x="69" y="28"/>
                    </a:cubicBezTo>
                    <a:cubicBezTo>
                      <a:pt x="48" y="22"/>
                      <a:pt x="48" y="22"/>
                      <a:pt x="48" y="22"/>
                    </a:cubicBezTo>
                    <a:cubicBezTo>
                      <a:pt x="31" y="43"/>
                      <a:pt x="31" y="43"/>
                      <a:pt x="31" y="43"/>
                    </a:cubicBezTo>
                    <a:cubicBezTo>
                      <a:pt x="42" y="62"/>
                      <a:pt x="42" y="62"/>
                      <a:pt x="42" y="62"/>
                    </a:cubicBezTo>
                    <a:cubicBezTo>
                      <a:pt x="36" y="69"/>
                      <a:pt x="36" y="69"/>
                      <a:pt x="36" y="69"/>
                    </a:cubicBezTo>
                    <a:close/>
                    <a:moveTo>
                      <a:pt x="27" y="37"/>
                    </a:moveTo>
                    <a:cubicBezTo>
                      <a:pt x="41" y="19"/>
                      <a:pt x="41" y="19"/>
                      <a:pt x="41" y="19"/>
                    </a:cubicBezTo>
                    <a:cubicBezTo>
                      <a:pt x="22" y="13"/>
                      <a:pt x="22" y="13"/>
                      <a:pt x="22" y="13"/>
                    </a:cubicBezTo>
                    <a:cubicBezTo>
                      <a:pt x="16" y="11"/>
                      <a:pt x="12" y="9"/>
                      <a:pt x="8" y="8"/>
                    </a:cubicBezTo>
                    <a:cubicBezTo>
                      <a:pt x="11" y="11"/>
                      <a:pt x="14" y="15"/>
                      <a:pt x="16" y="19"/>
                    </a:cubicBezTo>
                    <a:lnTo>
                      <a:pt x="27" y="37"/>
                    </a:lnTo>
                    <a:close/>
                  </a:path>
                </a:pathLst>
              </a:custGeom>
              <a:grpFill/>
              <a:ln>
                <a:noFill/>
              </a:ln>
            </p:spPr>
            <p:txBody>
              <a:bodyPr anchor="ctr"/>
              <a:lstStyle/>
              <a:p>
                <a:pPr algn="ctr"/>
                <a:endParaRPr/>
              </a:p>
            </p:txBody>
          </p:sp>
          <p:sp>
            <p:nvSpPr>
              <p:cNvPr id="203" name="îṥliḓè"/>
              <p:cNvSpPr/>
              <p:nvPr/>
            </p:nvSpPr>
            <p:spPr bwMode="auto">
              <a:xfrm>
                <a:off x="6029783" y="383184"/>
                <a:ext cx="106209" cy="77002"/>
              </a:xfrm>
              <a:custGeom>
                <a:avLst/>
                <a:gdLst>
                  <a:gd name="T0" fmla="*/ 48 w 80"/>
                  <a:gd name="T1" fmla="*/ 58 h 58"/>
                  <a:gd name="T2" fmla="*/ 0 w 80"/>
                  <a:gd name="T3" fmla="*/ 7 h 58"/>
                  <a:gd name="T4" fmla="*/ 7 w 80"/>
                  <a:gd name="T5" fmla="*/ 0 h 58"/>
                  <a:gd name="T6" fmla="*/ 49 w 80"/>
                  <a:gd name="T7" fmla="*/ 46 h 58"/>
                  <a:gd name="T8" fmla="*/ 74 w 80"/>
                  <a:gd name="T9" fmla="*/ 23 h 58"/>
                  <a:gd name="T10" fmla="*/ 80 w 80"/>
                  <a:gd name="T11" fmla="*/ 29 h 58"/>
                  <a:gd name="T12" fmla="*/ 48 w 8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80" h="58">
                    <a:moveTo>
                      <a:pt x="48" y="58"/>
                    </a:moveTo>
                    <a:lnTo>
                      <a:pt x="0" y="7"/>
                    </a:lnTo>
                    <a:lnTo>
                      <a:pt x="7" y="0"/>
                    </a:lnTo>
                    <a:lnTo>
                      <a:pt x="49" y="46"/>
                    </a:lnTo>
                    <a:lnTo>
                      <a:pt x="74" y="23"/>
                    </a:lnTo>
                    <a:lnTo>
                      <a:pt x="80" y="29"/>
                    </a:lnTo>
                    <a:lnTo>
                      <a:pt x="48" y="58"/>
                    </a:lnTo>
                    <a:close/>
                  </a:path>
                </a:pathLst>
              </a:custGeom>
              <a:grpFill/>
              <a:ln>
                <a:noFill/>
              </a:ln>
            </p:spPr>
            <p:txBody>
              <a:bodyPr anchor="ctr"/>
              <a:lstStyle/>
              <a:p>
                <a:pPr algn="ctr"/>
                <a:endParaRPr/>
              </a:p>
            </p:txBody>
          </p:sp>
          <p:sp>
            <p:nvSpPr>
              <p:cNvPr id="204" name="íšļîďe"/>
              <p:cNvSpPr/>
              <p:nvPr/>
            </p:nvSpPr>
            <p:spPr bwMode="auto">
              <a:xfrm>
                <a:off x="6170509" y="258389"/>
                <a:ext cx="88952" cy="95588"/>
              </a:xfrm>
              <a:custGeom>
                <a:avLst/>
                <a:gdLst>
                  <a:gd name="T0" fmla="*/ 13 w 64"/>
                  <a:gd name="T1" fmla="*/ 58 h 69"/>
                  <a:gd name="T2" fmla="*/ 20 w 64"/>
                  <a:gd name="T3" fmla="*/ 53 h 69"/>
                  <a:gd name="T4" fmla="*/ 27 w 64"/>
                  <a:gd name="T5" fmla="*/ 59 h 69"/>
                  <a:gd name="T6" fmla="*/ 35 w 64"/>
                  <a:gd name="T7" fmla="*/ 60 h 69"/>
                  <a:gd name="T8" fmla="*/ 45 w 64"/>
                  <a:gd name="T9" fmla="*/ 57 h 69"/>
                  <a:gd name="T10" fmla="*/ 52 w 64"/>
                  <a:gd name="T11" fmla="*/ 51 h 69"/>
                  <a:gd name="T12" fmla="*/ 55 w 64"/>
                  <a:gd name="T13" fmla="*/ 45 h 69"/>
                  <a:gd name="T14" fmla="*/ 54 w 64"/>
                  <a:gd name="T15" fmla="*/ 39 h 69"/>
                  <a:gd name="T16" fmla="*/ 50 w 64"/>
                  <a:gd name="T17" fmla="*/ 35 h 69"/>
                  <a:gd name="T18" fmla="*/ 43 w 64"/>
                  <a:gd name="T19" fmla="*/ 35 h 69"/>
                  <a:gd name="T20" fmla="*/ 31 w 64"/>
                  <a:gd name="T21" fmla="*/ 38 h 69"/>
                  <a:gd name="T22" fmla="*/ 17 w 64"/>
                  <a:gd name="T23" fmla="*/ 40 h 69"/>
                  <a:gd name="T24" fmla="*/ 8 w 64"/>
                  <a:gd name="T25" fmla="*/ 38 h 69"/>
                  <a:gd name="T26" fmla="*/ 2 w 64"/>
                  <a:gd name="T27" fmla="*/ 32 h 69"/>
                  <a:gd name="T28" fmla="*/ 0 w 64"/>
                  <a:gd name="T29" fmla="*/ 22 h 69"/>
                  <a:gd name="T30" fmla="*/ 4 w 64"/>
                  <a:gd name="T31" fmla="*/ 12 h 69"/>
                  <a:gd name="T32" fmla="*/ 14 w 64"/>
                  <a:gd name="T33" fmla="*/ 4 h 69"/>
                  <a:gd name="T34" fmla="*/ 26 w 64"/>
                  <a:gd name="T35" fmla="*/ 0 h 69"/>
                  <a:gd name="T36" fmla="*/ 37 w 64"/>
                  <a:gd name="T37" fmla="*/ 2 h 69"/>
                  <a:gd name="T38" fmla="*/ 45 w 64"/>
                  <a:gd name="T39" fmla="*/ 10 h 69"/>
                  <a:gd name="T40" fmla="*/ 38 w 64"/>
                  <a:gd name="T41" fmla="*/ 14 h 69"/>
                  <a:gd name="T42" fmla="*/ 29 w 64"/>
                  <a:gd name="T43" fmla="*/ 8 h 69"/>
                  <a:gd name="T44" fmla="*/ 18 w 64"/>
                  <a:gd name="T45" fmla="*/ 11 h 69"/>
                  <a:gd name="T46" fmla="*/ 9 w 64"/>
                  <a:gd name="T47" fmla="*/ 19 h 69"/>
                  <a:gd name="T48" fmla="*/ 9 w 64"/>
                  <a:gd name="T49" fmla="*/ 27 h 69"/>
                  <a:gd name="T50" fmla="*/ 14 w 64"/>
                  <a:gd name="T51" fmla="*/ 31 h 69"/>
                  <a:gd name="T52" fmla="*/ 28 w 64"/>
                  <a:gd name="T53" fmla="*/ 29 h 69"/>
                  <a:gd name="T54" fmla="*/ 43 w 64"/>
                  <a:gd name="T55" fmla="*/ 26 h 69"/>
                  <a:gd name="T56" fmla="*/ 54 w 64"/>
                  <a:gd name="T57" fmla="*/ 27 h 69"/>
                  <a:gd name="T58" fmla="*/ 61 w 64"/>
                  <a:gd name="T59" fmla="*/ 34 h 69"/>
                  <a:gd name="T60" fmla="*/ 63 w 64"/>
                  <a:gd name="T61" fmla="*/ 45 h 69"/>
                  <a:gd name="T62" fmla="*/ 59 w 64"/>
                  <a:gd name="T63" fmla="*/ 55 h 69"/>
                  <a:gd name="T64" fmla="*/ 49 w 64"/>
                  <a:gd name="T65" fmla="*/ 64 h 69"/>
                  <a:gd name="T66" fmla="*/ 35 w 64"/>
                  <a:gd name="T67" fmla="*/ 69 h 69"/>
                  <a:gd name="T68" fmla="*/ 22 w 64"/>
                  <a:gd name="T69" fmla="*/ 67 h 69"/>
                  <a:gd name="T70" fmla="*/ 13 w 64"/>
                  <a:gd name="T71" fmla="*/ 5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4" h="69">
                    <a:moveTo>
                      <a:pt x="13" y="58"/>
                    </a:moveTo>
                    <a:cubicBezTo>
                      <a:pt x="20" y="53"/>
                      <a:pt x="20" y="53"/>
                      <a:pt x="20" y="53"/>
                    </a:cubicBezTo>
                    <a:cubicBezTo>
                      <a:pt x="22" y="56"/>
                      <a:pt x="24" y="58"/>
                      <a:pt x="27" y="59"/>
                    </a:cubicBezTo>
                    <a:cubicBezTo>
                      <a:pt x="29" y="60"/>
                      <a:pt x="32" y="61"/>
                      <a:pt x="35" y="60"/>
                    </a:cubicBezTo>
                    <a:cubicBezTo>
                      <a:pt x="38" y="60"/>
                      <a:pt x="42" y="59"/>
                      <a:pt x="45" y="57"/>
                    </a:cubicBezTo>
                    <a:cubicBezTo>
                      <a:pt x="48" y="55"/>
                      <a:pt x="50" y="54"/>
                      <a:pt x="52" y="51"/>
                    </a:cubicBezTo>
                    <a:cubicBezTo>
                      <a:pt x="54" y="49"/>
                      <a:pt x="55" y="47"/>
                      <a:pt x="55" y="45"/>
                    </a:cubicBezTo>
                    <a:cubicBezTo>
                      <a:pt x="55" y="43"/>
                      <a:pt x="55" y="41"/>
                      <a:pt x="54" y="39"/>
                    </a:cubicBezTo>
                    <a:cubicBezTo>
                      <a:pt x="53" y="37"/>
                      <a:pt x="52" y="36"/>
                      <a:pt x="50" y="35"/>
                    </a:cubicBezTo>
                    <a:cubicBezTo>
                      <a:pt x="48" y="34"/>
                      <a:pt x="46" y="34"/>
                      <a:pt x="43" y="35"/>
                    </a:cubicBezTo>
                    <a:cubicBezTo>
                      <a:pt x="41" y="35"/>
                      <a:pt x="37" y="36"/>
                      <a:pt x="31" y="38"/>
                    </a:cubicBezTo>
                    <a:cubicBezTo>
                      <a:pt x="24" y="39"/>
                      <a:pt x="20" y="40"/>
                      <a:pt x="17" y="40"/>
                    </a:cubicBezTo>
                    <a:cubicBezTo>
                      <a:pt x="14" y="40"/>
                      <a:pt x="11" y="40"/>
                      <a:pt x="8" y="38"/>
                    </a:cubicBezTo>
                    <a:cubicBezTo>
                      <a:pt x="5" y="37"/>
                      <a:pt x="3" y="35"/>
                      <a:pt x="2" y="32"/>
                    </a:cubicBezTo>
                    <a:cubicBezTo>
                      <a:pt x="0" y="29"/>
                      <a:pt x="0" y="26"/>
                      <a:pt x="0" y="22"/>
                    </a:cubicBezTo>
                    <a:cubicBezTo>
                      <a:pt x="0" y="19"/>
                      <a:pt x="1" y="16"/>
                      <a:pt x="4" y="12"/>
                    </a:cubicBezTo>
                    <a:cubicBezTo>
                      <a:pt x="6" y="9"/>
                      <a:pt x="10" y="7"/>
                      <a:pt x="14" y="4"/>
                    </a:cubicBezTo>
                    <a:cubicBezTo>
                      <a:pt x="18" y="2"/>
                      <a:pt x="22" y="1"/>
                      <a:pt x="26" y="0"/>
                    </a:cubicBezTo>
                    <a:cubicBezTo>
                      <a:pt x="30" y="0"/>
                      <a:pt x="34" y="0"/>
                      <a:pt x="37" y="2"/>
                    </a:cubicBezTo>
                    <a:cubicBezTo>
                      <a:pt x="41" y="4"/>
                      <a:pt x="43" y="6"/>
                      <a:pt x="45" y="10"/>
                    </a:cubicBezTo>
                    <a:cubicBezTo>
                      <a:pt x="38" y="14"/>
                      <a:pt x="38" y="14"/>
                      <a:pt x="38" y="14"/>
                    </a:cubicBezTo>
                    <a:cubicBezTo>
                      <a:pt x="36" y="11"/>
                      <a:pt x="33" y="9"/>
                      <a:pt x="29" y="8"/>
                    </a:cubicBezTo>
                    <a:cubicBezTo>
                      <a:pt x="26" y="8"/>
                      <a:pt x="22" y="9"/>
                      <a:pt x="18" y="11"/>
                    </a:cubicBezTo>
                    <a:cubicBezTo>
                      <a:pt x="13" y="14"/>
                      <a:pt x="10" y="16"/>
                      <a:pt x="9" y="19"/>
                    </a:cubicBezTo>
                    <a:cubicBezTo>
                      <a:pt x="8" y="22"/>
                      <a:pt x="8" y="25"/>
                      <a:pt x="9" y="27"/>
                    </a:cubicBezTo>
                    <a:cubicBezTo>
                      <a:pt x="10" y="29"/>
                      <a:pt x="12" y="31"/>
                      <a:pt x="14" y="31"/>
                    </a:cubicBezTo>
                    <a:cubicBezTo>
                      <a:pt x="16" y="32"/>
                      <a:pt x="21" y="31"/>
                      <a:pt x="28" y="29"/>
                    </a:cubicBezTo>
                    <a:cubicBezTo>
                      <a:pt x="35" y="27"/>
                      <a:pt x="40" y="26"/>
                      <a:pt x="43" y="26"/>
                    </a:cubicBezTo>
                    <a:cubicBezTo>
                      <a:pt x="47" y="25"/>
                      <a:pt x="51" y="26"/>
                      <a:pt x="54" y="27"/>
                    </a:cubicBezTo>
                    <a:cubicBezTo>
                      <a:pt x="57" y="29"/>
                      <a:pt x="59" y="31"/>
                      <a:pt x="61" y="34"/>
                    </a:cubicBezTo>
                    <a:cubicBezTo>
                      <a:pt x="63" y="37"/>
                      <a:pt x="64" y="41"/>
                      <a:pt x="63" y="45"/>
                    </a:cubicBezTo>
                    <a:cubicBezTo>
                      <a:pt x="63" y="48"/>
                      <a:pt x="62" y="52"/>
                      <a:pt x="59" y="55"/>
                    </a:cubicBezTo>
                    <a:cubicBezTo>
                      <a:pt x="57" y="59"/>
                      <a:pt x="53" y="62"/>
                      <a:pt x="49" y="64"/>
                    </a:cubicBezTo>
                    <a:cubicBezTo>
                      <a:pt x="44" y="67"/>
                      <a:pt x="39" y="68"/>
                      <a:pt x="35" y="69"/>
                    </a:cubicBezTo>
                    <a:cubicBezTo>
                      <a:pt x="30" y="69"/>
                      <a:pt x="26" y="69"/>
                      <a:pt x="22" y="67"/>
                    </a:cubicBezTo>
                    <a:cubicBezTo>
                      <a:pt x="19" y="65"/>
                      <a:pt x="16" y="62"/>
                      <a:pt x="13" y="58"/>
                    </a:cubicBezTo>
                    <a:close/>
                  </a:path>
                </a:pathLst>
              </a:custGeom>
              <a:grpFill/>
              <a:ln>
                <a:noFill/>
              </a:ln>
            </p:spPr>
            <p:txBody>
              <a:bodyPr anchor="ctr"/>
              <a:lstStyle/>
              <a:p>
                <a:pPr algn="ctr"/>
                <a:endParaRPr/>
              </a:p>
            </p:txBody>
          </p:sp>
          <p:sp>
            <p:nvSpPr>
              <p:cNvPr id="205" name="íṧḻïḓê"/>
              <p:cNvSpPr/>
              <p:nvPr/>
            </p:nvSpPr>
            <p:spPr bwMode="auto">
              <a:xfrm>
                <a:off x="6264771" y="210596"/>
                <a:ext cx="92933" cy="98243"/>
              </a:xfrm>
              <a:custGeom>
                <a:avLst/>
                <a:gdLst>
                  <a:gd name="T0" fmla="*/ 5 w 67"/>
                  <a:gd name="T1" fmla="*/ 47 h 70"/>
                  <a:gd name="T2" fmla="*/ 4 w 67"/>
                  <a:gd name="T3" fmla="*/ 19 h 70"/>
                  <a:gd name="T4" fmla="*/ 22 w 67"/>
                  <a:gd name="T5" fmla="*/ 2 h 70"/>
                  <a:gd name="T6" fmla="*/ 39 w 67"/>
                  <a:gd name="T7" fmla="*/ 1 h 70"/>
                  <a:gd name="T8" fmla="*/ 54 w 67"/>
                  <a:gd name="T9" fmla="*/ 8 h 70"/>
                  <a:gd name="T10" fmla="*/ 64 w 67"/>
                  <a:gd name="T11" fmla="*/ 23 h 70"/>
                  <a:gd name="T12" fmla="*/ 67 w 67"/>
                  <a:gd name="T13" fmla="*/ 42 h 70"/>
                  <a:gd name="T14" fmla="*/ 60 w 67"/>
                  <a:gd name="T15" fmla="*/ 57 h 70"/>
                  <a:gd name="T16" fmla="*/ 47 w 67"/>
                  <a:gd name="T17" fmla="*/ 67 h 70"/>
                  <a:gd name="T18" fmla="*/ 29 w 67"/>
                  <a:gd name="T19" fmla="*/ 69 h 70"/>
                  <a:gd name="T20" fmla="*/ 14 w 67"/>
                  <a:gd name="T21" fmla="*/ 61 h 70"/>
                  <a:gd name="T22" fmla="*/ 5 w 67"/>
                  <a:gd name="T23" fmla="*/ 47 h 70"/>
                  <a:gd name="T24" fmla="*/ 13 w 67"/>
                  <a:gd name="T25" fmla="*/ 44 h 70"/>
                  <a:gd name="T26" fmla="*/ 26 w 67"/>
                  <a:gd name="T27" fmla="*/ 59 h 70"/>
                  <a:gd name="T28" fmla="*/ 44 w 67"/>
                  <a:gd name="T29" fmla="*/ 60 h 70"/>
                  <a:gd name="T30" fmla="*/ 57 w 67"/>
                  <a:gd name="T31" fmla="*/ 47 h 70"/>
                  <a:gd name="T32" fmla="*/ 56 w 67"/>
                  <a:gd name="T33" fmla="*/ 27 h 70"/>
                  <a:gd name="T34" fmla="*/ 48 w 67"/>
                  <a:gd name="T35" fmla="*/ 14 h 70"/>
                  <a:gd name="T36" fmla="*/ 37 w 67"/>
                  <a:gd name="T37" fmla="*/ 8 h 70"/>
                  <a:gd name="T38" fmla="*/ 25 w 67"/>
                  <a:gd name="T39" fmla="*/ 9 h 70"/>
                  <a:gd name="T40" fmla="*/ 12 w 67"/>
                  <a:gd name="T41" fmla="*/ 21 h 70"/>
                  <a:gd name="T42" fmla="*/ 13 w 67"/>
                  <a:gd name="T43" fmla="*/ 4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7" h="70">
                    <a:moveTo>
                      <a:pt x="5" y="47"/>
                    </a:moveTo>
                    <a:cubicBezTo>
                      <a:pt x="1" y="37"/>
                      <a:pt x="0" y="27"/>
                      <a:pt x="4" y="19"/>
                    </a:cubicBezTo>
                    <a:cubicBezTo>
                      <a:pt x="7" y="11"/>
                      <a:pt x="13" y="6"/>
                      <a:pt x="22" y="2"/>
                    </a:cubicBezTo>
                    <a:cubicBezTo>
                      <a:pt x="28" y="0"/>
                      <a:pt x="33" y="0"/>
                      <a:pt x="39" y="1"/>
                    </a:cubicBezTo>
                    <a:cubicBezTo>
                      <a:pt x="45" y="1"/>
                      <a:pt x="50" y="4"/>
                      <a:pt x="54" y="8"/>
                    </a:cubicBezTo>
                    <a:cubicBezTo>
                      <a:pt x="58" y="12"/>
                      <a:pt x="62" y="17"/>
                      <a:pt x="64" y="23"/>
                    </a:cubicBezTo>
                    <a:cubicBezTo>
                      <a:pt x="67" y="30"/>
                      <a:pt x="67" y="36"/>
                      <a:pt x="67" y="42"/>
                    </a:cubicBezTo>
                    <a:cubicBezTo>
                      <a:pt x="66" y="48"/>
                      <a:pt x="64" y="53"/>
                      <a:pt x="60" y="57"/>
                    </a:cubicBezTo>
                    <a:cubicBezTo>
                      <a:pt x="57" y="62"/>
                      <a:pt x="52" y="65"/>
                      <a:pt x="47" y="67"/>
                    </a:cubicBezTo>
                    <a:cubicBezTo>
                      <a:pt x="41" y="69"/>
                      <a:pt x="35" y="70"/>
                      <a:pt x="29" y="69"/>
                    </a:cubicBezTo>
                    <a:cubicBezTo>
                      <a:pt x="24" y="68"/>
                      <a:pt x="19" y="65"/>
                      <a:pt x="14" y="61"/>
                    </a:cubicBezTo>
                    <a:cubicBezTo>
                      <a:pt x="10" y="57"/>
                      <a:pt x="7" y="52"/>
                      <a:pt x="5" y="47"/>
                    </a:cubicBezTo>
                    <a:close/>
                    <a:moveTo>
                      <a:pt x="13" y="44"/>
                    </a:moveTo>
                    <a:cubicBezTo>
                      <a:pt x="16" y="51"/>
                      <a:pt x="20" y="57"/>
                      <a:pt x="26" y="59"/>
                    </a:cubicBezTo>
                    <a:cubicBezTo>
                      <a:pt x="32" y="62"/>
                      <a:pt x="38" y="62"/>
                      <a:pt x="44" y="60"/>
                    </a:cubicBezTo>
                    <a:cubicBezTo>
                      <a:pt x="50" y="58"/>
                      <a:pt x="54" y="53"/>
                      <a:pt x="57" y="47"/>
                    </a:cubicBezTo>
                    <a:cubicBezTo>
                      <a:pt x="59" y="42"/>
                      <a:pt x="59" y="35"/>
                      <a:pt x="56" y="27"/>
                    </a:cubicBezTo>
                    <a:cubicBezTo>
                      <a:pt x="54" y="21"/>
                      <a:pt x="51" y="17"/>
                      <a:pt x="48" y="14"/>
                    </a:cubicBezTo>
                    <a:cubicBezTo>
                      <a:pt x="45" y="11"/>
                      <a:pt x="41" y="9"/>
                      <a:pt x="37" y="8"/>
                    </a:cubicBezTo>
                    <a:cubicBezTo>
                      <a:pt x="33" y="7"/>
                      <a:pt x="29" y="8"/>
                      <a:pt x="25" y="9"/>
                    </a:cubicBezTo>
                    <a:cubicBezTo>
                      <a:pt x="19" y="12"/>
                      <a:pt x="15" y="16"/>
                      <a:pt x="12" y="21"/>
                    </a:cubicBezTo>
                    <a:cubicBezTo>
                      <a:pt x="9" y="27"/>
                      <a:pt x="10" y="34"/>
                      <a:pt x="13" y="44"/>
                    </a:cubicBezTo>
                    <a:close/>
                  </a:path>
                </a:pathLst>
              </a:custGeom>
              <a:grpFill/>
              <a:ln>
                <a:noFill/>
              </a:ln>
            </p:spPr>
            <p:txBody>
              <a:bodyPr anchor="ctr"/>
              <a:lstStyle/>
              <a:p>
                <a:pPr algn="ctr"/>
                <a:endParaRPr/>
              </a:p>
            </p:txBody>
          </p:sp>
          <p:sp>
            <p:nvSpPr>
              <p:cNvPr id="206" name="îşļïdè"/>
              <p:cNvSpPr/>
              <p:nvPr/>
            </p:nvSpPr>
            <p:spPr bwMode="auto">
              <a:xfrm>
                <a:off x="6372309" y="173422"/>
                <a:ext cx="84968" cy="103554"/>
              </a:xfrm>
              <a:custGeom>
                <a:avLst/>
                <a:gdLst>
                  <a:gd name="T0" fmla="*/ 42 w 61"/>
                  <a:gd name="T1" fmla="*/ 2 h 74"/>
                  <a:gd name="T2" fmla="*/ 51 w 61"/>
                  <a:gd name="T3" fmla="*/ 0 h 74"/>
                  <a:gd name="T4" fmla="*/ 60 w 61"/>
                  <a:gd name="T5" fmla="*/ 38 h 74"/>
                  <a:gd name="T6" fmla="*/ 61 w 61"/>
                  <a:gd name="T7" fmla="*/ 54 h 74"/>
                  <a:gd name="T8" fmla="*/ 55 w 61"/>
                  <a:gd name="T9" fmla="*/ 65 h 74"/>
                  <a:gd name="T10" fmla="*/ 41 w 61"/>
                  <a:gd name="T11" fmla="*/ 72 h 74"/>
                  <a:gd name="T12" fmla="*/ 25 w 61"/>
                  <a:gd name="T13" fmla="*/ 73 h 74"/>
                  <a:gd name="T14" fmla="*/ 15 w 61"/>
                  <a:gd name="T15" fmla="*/ 65 h 74"/>
                  <a:gd name="T16" fmla="*/ 8 w 61"/>
                  <a:gd name="T17" fmla="*/ 50 h 74"/>
                  <a:gd name="T18" fmla="*/ 0 w 61"/>
                  <a:gd name="T19" fmla="*/ 12 h 74"/>
                  <a:gd name="T20" fmla="*/ 8 w 61"/>
                  <a:gd name="T21" fmla="*/ 10 h 74"/>
                  <a:gd name="T22" fmla="*/ 17 w 61"/>
                  <a:gd name="T23" fmla="*/ 48 h 74"/>
                  <a:gd name="T24" fmla="*/ 21 w 61"/>
                  <a:gd name="T25" fmla="*/ 60 h 74"/>
                  <a:gd name="T26" fmla="*/ 28 w 61"/>
                  <a:gd name="T27" fmla="*/ 65 h 74"/>
                  <a:gd name="T28" fmla="*/ 38 w 61"/>
                  <a:gd name="T29" fmla="*/ 65 h 74"/>
                  <a:gd name="T30" fmla="*/ 51 w 61"/>
                  <a:gd name="T31" fmla="*/ 57 h 74"/>
                  <a:gd name="T32" fmla="*/ 51 w 61"/>
                  <a:gd name="T33" fmla="*/ 40 h 74"/>
                  <a:gd name="T34" fmla="*/ 42 w 61"/>
                  <a:gd name="T3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 h="74">
                    <a:moveTo>
                      <a:pt x="42" y="2"/>
                    </a:moveTo>
                    <a:cubicBezTo>
                      <a:pt x="51" y="0"/>
                      <a:pt x="51" y="0"/>
                      <a:pt x="51" y="0"/>
                    </a:cubicBezTo>
                    <a:cubicBezTo>
                      <a:pt x="60" y="38"/>
                      <a:pt x="60" y="38"/>
                      <a:pt x="60" y="38"/>
                    </a:cubicBezTo>
                    <a:cubicBezTo>
                      <a:pt x="61" y="44"/>
                      <a:pt x="61" y="50"/>
                      <a:pt x="61" y="54"/>
                    </a:cubicBezTo>
                    <a:cubicBezTo>
                      <a:pt x="60" y="58"/>
                      <a:pt x="58" y="62"/>
                      <a:pt x="55" y="65"/>
                    </a:cubicBezTo>
                    <a:cubicBezTo>
                      <a:pt x="52" y="69"/>
                      <a:pt x="47" y="71"/>
                      <a:pt x="41" y="72"/>
                    </a:cubicBezTo>
                    <a:cubicBezTo>
                      <a:pt x="35" y="74"/>
                      <a:pt x="29" y="74"/>
                      <a:pt x="25" y="73"/>
                    </a:cubicBezTo>
                    <a:cubicBezTo>
                      <a:pt x="21" y="71"/>
                      <a:pt x="17" y="69"/>
                      <a:pt x="15" y="65"/>
                    </a:cubicBezTo>
                    <a:cubicBezTo>
                      <a:pt x="12" y="62"/>
                      <a:pt x="10" y="57"/>
                      <a:pt x="8" y="50"/>
                    </a:cubicBezTo>
                    <a:cubicBezTo>
                      <a:pt x="0" y="12"/>
                      <a:pt x="0" y="12"/>
                      <a:pt x="0" y="12"/>
                    </a:cubicBezTo>
                    <a:cubicBezTo>
                      <a:pt x="8" y="10"/>
                      <a:pt x="8" y="10"/>
                      <a:pt x="8" y="10"/>
                    </a:cubicBezTo>
                    <a:cubicBezTo>
                      <a:pt x="17" y="48"/>
                      <a:pt x="17" y="48"/>
                      <a:pt x="17" y="48"/>
                    </a:cubicBezTo>
                    <a:cubicBezTo>
                      <a:pt x="18" y="53"/>
                      <a:pt x="20" y="57"/>
                      <a:pt x="21" y="60"/>
                    </a:cubicBezTo>
                    <a:cubicBezTo>
                      <a:pt x="23" y="62"/>
                      <a:pt x="25" y="64"/>
                      <a:pt x="28" y="65"/>
                    </a:cubicBezTo>
                    <a:cubicBezTo>
                      <a:pt x="31" y="66"/>
                      <a:pt x="34" y="66"/>
                      <a:pt x="38" y="65"/>
                    </a:cubicBezTo>
                    <a:cubicBezTo>
                      <a:pt x="44" y="63"/>
                      <a:pt x="49" y="61"/>
                      <a:pt x="51" y="57"/>
                    </a:cubicBezTo>
                    <a:cubicBezTo>
                      <a:pt x="53" y="54"/>
                      <a:pt x="53" y="48"/>
                      <a:pt x="51" y="40"/>
                    </a:cubicBezTo>
                    <a:lnTo>
                      <a:pt x="42" y="2"/>
                    </a:lnTo>
                    <a:close/>
                  </a:path>
                </a:pathLst>
              </a:custGeom>
              <a:grpFill/>
              <a:ln>
                <a:noFill/>
              </a:ln>
            </p:spPr>
            <p:txBody>
              <a:bodyPr anchor="ctr"/>
              <a:lstStyle/>
              <a:p>
                <a:pPr algn="ctr"/>
                <a:endParaRPr/>
              </a:p>
            </p:txBody>
          </p:sp>
          <p:sp>
            <p:nvSpPr>
              <p:cNvPr id="207" name="îṧľiḍê"/>
              <p:cNvSpPr/>
              <p:nvPr/>
            </p:nvSpPr>
            <p:spPr bwMode="auto">
              <a:xfrm>
                <a:off x="6478518" y="162801"/>
                <a:ext cx="74347" cy="96917"/>
              </a:xfrm>
              <a:custGeom>
                <a:avLst/>
                <a:gdLst>
                  <a:gd name="T0" fmla="*/ 27 w 56"/>
                  <a:gd name="T1" fmla="*/ 73 h 73"/>
                  <a:gd name="T2" fmla="*/ 23 w 56"/>
                  <a:gd name="T3" fmla="*/ 11 h 73"/>
                  <a:gd name="T4" fmla="*/ 0 w 56"/>
                  <a:gd name="T5" fmla="*/ 13 h 73"/>
                  <a:gd name="T6" fmla="*/ 0 w 56"/>
                  <a:gd name="T7" fmla="*/ 5 h 73"/>
                  <a:gd name="T8" fmla="*/ 56 w 56"/>
                  <a:gd name="T9" fmla="*/ 0 h 73"/>
                  <a:gd name="T10" fmla="*/ 56 w 56"/>
                  <a:gd name="T11" fmla="*/ 9 h 73"/>
                  <a:gd name="T12" fmla="*/ 32 w 56"/>
                  <a:gd name="T13" fmla="*/ 11 h 73"/>
                  <a:gd name="T14" fmla="*/ 37 w 56"/>
                  <a:gd name="T15" fmla="*/ 73 h 73"/>
                  <a:gd name="T16" fmla="*/ 27 w 56"/>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73">
                    <a:moveTo>
                      <a:pt x="27" y="73"/>
                    </a:moveTo>
                    <a:lnTo>
                      <a:pt x="23" y="11"/>
                    </a:lnTo>
                    <a:lnTo>
                      <a:pt x="0" y="13"/>
                    </a:lnTo>
                    <a:lnTo>
                      <a:pt x="0" y="5"/>
                    </a:lnTo>
                    <a:lnTo>
                      <a:pt x="56" y="0"/>
                    </a:lnTo>
                    <a:lnTo>
                      <a:pt x="56" y="9"/>
                    </a:lnTo>
                    <a:lnTo>
                      <a:pt x="32" y="11"/>
                    </a:lnTo>
                    <a:lnTo>
                      <a:pt x="37" y="73"/>
                    </a:lnTo>
                    <a:lnTo>
                      <a:pt x="27" y="73"/>
                    </a:lnTo>
                    <a:close/>
                  </a:path>
                </a:pathLst>
              </a:custGeom>
              <a:grpFill/>
              <a:ln>
                <a:noFill/>
              </a:ln>
            </p:spPr>
            <p:txBody>
              <a:bodyPr anchor="ctr"/>
              <a:lstStyle/>
              <a:p>
                <a:pPr algn="ctr"/>
                <a:endParaRPr/>
              </a:p>
            </p:txBody>
          </p:sp>
          <p:sp>
            <p:nvSpPr>
              <p:cNvPr id="208" name="ïsļïḑè"/>
              <p:cNvSpPr/>
              <p:nvPr/>
            </p:nvSpPr>
            <p:spPr bwMode="auto">
              <a:xfrm>
                <a:off x="6578088" y="166782"/>
                <a:ext cx="79657" cy="96917"/>
              </a:xfrm>
              <a:custGeom>
                <a:avLst/>
                <a:gdLst>
                  <a:gd name="T0" fmla="*/ 0 w 60"/>
                  <a:gd name="T1" fmla="*/ 70 h 73"/>
                  <a:gd name="T2" fmla="*/ 6 w 60"/>
                  <a:gd name="T3" fmla="*/ 0 h 73"/>
                  <a:gd name="T4" fmla="*/ 15 w 60"/>
                  <a:gd name="T5" fmla="*/ 1 h 73"/>
                  <a:gd name="T6" fmla="*/ 13 w 60"/>
                  <a:gd name="T7" fmla="*/ 29 h 73"/>
                  <a:gd name="T8" fmla="*/ 49 w 60"/>
                  <a:gd name="T9" fmla="*/ 31 h 73"/>
                  <a:gd name="T10" fmla="*/ 51 w 60"/>
                  <a:gd name="T11" fmla="*/ 3 h 73"/>
                  <a:gd name="T12" fmla="*/ 60 w 60"/>
                  <a:gd name="T13" fmla="*/ 4 h 73"/>
                  <a:gd name="T14" fmla="*/ 55 w 60"/>
                  <a:gd name="T15" fmla="*/ 73 h 73"/>
                  <a:gd name="T16" fmla="*/ 47 w 60"/>
                  <a:gd name="T17" fmla="*/ 73 h 73"/>
                  <a:gd name="T18" fmla="*/ 49 w 60"/>
                  <a:gd name="T19" fmla="*/ 39 h 73"/>
                  <a:gd name="T20" fmla="*/ 12 w 60"/>
                  <a:gd name="T21" fmla="*/ 37 h 73"/>
                  <a:gd name="T22" fmla="*/ 10 w 60"/>
                  <a:gd name="T23" fmla="*/ 70 h 73"/>
                  <a:gd name="T24" fmla="*/ 0 w 60"/>
                  <a:gd name="T25" fmla="*/ 7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73">
                    <a:moveTo>
                      <a:pt x="0" y="70"/>
                    </a:moveTo>
                    <a:lnTo>
                      <a:pt x="6" y="0"/>
                    </a:lnTo>
                    <a:lnTo>
                      <a:pt x="15" y="1"/>
                    </a:lnTo>
                    <a:lnTo>
                      <a:pt x="13" y="29"/>
                    </a:lnTo>
                    <a:lnTo>
                      <a:pt x="49" y="31"/>
                    </a:lnTo>
                    <a:lnTo>
                      <a:pt x="51" y="3"/>
                    </a:lnTo>
                    <a:lnTo>
                      <a:pt x="60" y="4"/>
                    </a:lnTo>
                    <a:lnTo>
                      <a:pt x="55" y="73"/>
                    </a:lnTo>
                    <a:lnTo>
                      <a:pt x="47" y="73"/>
                    </a:lnTo>
                    <a:lnTo>
                      <a:pt x="49" y="39"/>
                    </a:lnTo>
                    <a:lnTo>
                      <a:pt x="12" y="37"/>
                    </a:lnTo>
                    <a:lnTo>
                      <a:pt x="10" y="70"/>
                    </a:lnTo>
                    <a:lnTo>
                      <a:pt x="0" y="70"/>
                    </a:lnTo>
                    <a:close/>
                  </a:path>
                </a:pathLst>
              </a:custGeom>
              <a:grpFill/>
              <a:ln>
                <a:noFill/>
              </a:ln>
            </p:spPr>
            <p:txBody>
              <a:bodyPr anchor="ctr"/>
              <a:lstStyle/>
              <a:p>
                <a:pPr algn="ctr"/>
                <a:endParaRPr/>
              </a:p>
            </p:txBody>
          </p:sp>
          <p:sp>
            <p:nvSpPr>
              <p:cNvPr id="209" name="îṥľîḋe"/>
              <p:cNvSpPr/>
              <p:nvPr/>
            </p:nvSpPr>
            <p:spPr bwMode="auto">
              <a:xfrm>
                <a:off x="6852903" y="243785"/>
                <a:ext cx="99572" cy="107538"/>
              </a:xfrm>
              <a:custGeom>
                <a:avLst/>
                <a:gdLst>
                  <a:gd name="T0" fmla="*/ 64 w 72"/>
                  <a:gd name="T1" fmla="*/ 22 h 77"/>
                  <a:gd name="T2" fmla="*/ 72 w 72"/>
                  <a:gd name="T3" fmla="*/ 26 h 77"/>
                  <a:gd name="T4" fmla="*/ 52 w 72"/>
                  <a:gd name="T5" fmla="*/ 60 h 77"/>
                  <a:gd name="T6" fmla="*/ 42 w 72"/>
                  <a:gd name="T7" fmla="*/ 72 h 77"/>
                  <a:gd name="T8" fmla="*/ 30 w 72"/>
                  <a:gd name="T9" fmla="*/ 77 h 77"/>
                  <a:gd name="T10" fmla="*/ 15 w 72"/>
                  <a:gd name="T11" fmla="*/ 72 h 77"/>
                  <a:gd name="T12" fmla="*/ 3 w 72"/>
                  <a:gd name="T13" fmla="*/ 61 h 77"/>
                  <a:gd name="T14" fmla="*/ 0 w 72"/>
                  <a:gd name="T15" fmla="*/ 49 h 77"/>
                  <a:gd name="T16" fmla="*/ 7 w 72"/>
                  <a:gd name="T17" fmla="*/ 33 h 77"/>
                  <a:gd name="T18" fmla="*/ 26 w 72"/>
                  <a:gd name="T19" fmla="*/ 0 h 77"/>
                  <a:gd name="T20" fmla="*/ 34 w 72"/>
                  <a:gd name="T21" fmla="*/ 4 h 77"/>
                  <a:gd name="T22" fmla="*/ 14 w 72"/>
                  <a:gd name="T23" fmla="*/ 38 h 77"/>
                  <a:gd name="T24" fmla="*/ 9 w 72"/>
                  <a:gd name="T25" fmla="*/ 50 h 77"/>
                  <a:gd name="T26" fmla="*/ 11 w 72"/>
                  <a:gd name="T27" fmla="*/ 58 h 77"/>
                  <a:gd name="T28" fmla="*/ 18 w 72"/>
                  <a:gd name="T29" fmla="*/ 65 h 77"/>
                  <a:gd name="T30" fmla="*/ 33 w 72"/>
                  <a:gd name="T31" fmla="*/ 68 h 77"/>
                  <a:gd name="T32" fmla="*/ 45 w 72"/>
                  <a:gd name="T33" fmla="*/ 55 h 77"/>
                  <a:gd name="T34" fmla="*/ 64 w 72"/>
                  <a:gd name="T35" fmla="*/ 22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2" h="77">
                    <a:moveTo>
                      <a:pt x="64" y="22"/>
                    </a:moveTo>
                    <a:cubicBezTo>
                      <a:pt x="72" y="26"/>
                      <a:pt x="72" y="26"/>
                      <a:pt x="72" y="26"/>
                    </a:cubicBezTo>
                    <a:cubicBezTo>
                      <a:pt x="52" y="60"/>
                      <a:pt x="52" y="60"/>
                      <a:pt x="52" y="60"/>
                    </a:cubicBezTo>
                    <a:cubicBezTo>
                      <a:pt x="49" y="65"/>
                      <a:pt x="46" y="70"/>
                      <a:pt x="42" y="72"/>
                    </a:cubicBezTo>
                    <a:cubicBezTo>
                      <a:pt x="39" y="75"/>
                      <a:pt x="35" y="76"/>
                      <a:pt x="30" y="77"/>
                    </a:cubicBezTo>
                    <a:cubicBezTo>
                      <a:pt x="26" y="77"/>
                      <a:pt x="20" y="75"/>
                      <a:pt x="15" y="72"/>
                    </a:cubicBezTo>
                    <a:cubicBezTo>
                      <a:pt x="9" y="69"/>
                      <a:pt x="6" y="65"/>
                      <a:pt x="3" y="61"/>
                    </a:cubicBezTo>
                    <a:cubicBezTo>
                      <a:pt x="1" y="58"/>
                      <a:pt x="0" y="53"/>
                      <a:pt x="0" y="49"/>
                    </a:cubicBezTo>
                    <a:cubicBezTo>
                      <a:pt x="1" y="45"/>
                      <a:pt x="3" y="39"/>
                      <a:pt x="7" y="33"/>
                    </a:cubicBezTo>
                    <a:cubicBezTo>
                      <a:pt x="26" y="0"/>
                      <a:pt x="26" y="0"/>
                      <a:pt x="26" y="0"/>
                    </a:cubicBezTo>
                    <a:cubicBezTo>
                      <a:pt x="34" y="4"/>
                      <a:pt x="34" y="4"/>
                      <a:pt x="34" y="4"/>
                    </a:cubicBezTo>
                    <a:cubicBezTo>
                      <a:pt x="14" y="38"/>
                      <a:pt x="14" y="38"/>
                      <a:pt x="14" y="38"/>
                    </a:cubicBezTo>
                    <a:cubicBezTo>
                      <a:pt x="11" y="43"/>
                      <a:pt x="10" y="47"/>
                      <a:pt x="9" y="50"/>
                    </a:cubicBezTo>
                    <a:cubicBezTo>
                      <a:pt x="9" y="53"/>
                      <a:pt x="9" y="55"/>
                      <a:pt x="11" y="58"/>
                    </a:cubicBezTo>
                    <a:cubicBezTo>
                      <a:pt x="13" y="61"/>
                      <a:pt x="15" y="63"/>
                      <a:pt x="18" y="65"/>
                    </a:cubicBezTo>
                    <a:cubicBezTo>
                      <a:pt x="24" y="68"/>
                      <a:pt x="29" y="69"/>
                      <a:pt x="33" y="68"/>
                    </a:cubicBezTo>
                    <a:cubicBezTo>
                      <a:pt x="36" y="67"/>
                      <a:pt x="40" y="62"/>
                      <a:pt x="45" y="55"/>
                    </a:cubicBezTo>
                    <a:lnTo>
                      <a:pt x="64" y="22"/>
                    </a:lnTo>
                    <a:close/>
                  </a:path>
                </a:pathLst>
              </a:custGeom>
              <a:grpFill/>
              <a:ln>
                <a:noFill/>
              </a:ln>
            </p:spPr>
            <p:txBody>
              <a:bodyPr anchor="ctr"/>
              <a:lstStyle/>
              <a:p>
                <a:pPr algn="ctr"/>
                <a:endParaRPr/>
              </a:p>
            </p:txBody>
          </p:sp>
          <p:sp>
            <p:nvSpPr>
              <p:cNvPr id="210" name="íš1îḋè"/>
              <p:cNvSpPr/>
              <p:nvPr/>
            </p:nvSpPr>
            <p:spPr bwMode="auto">
              <a:xfrm>
                <a:off x="6928577" y="304856"/>
                <a:ext cx="115503" cy="118158"/>
              </a:xfrm>
              <a:custGeom>
                <a:avLst/>
                <a:gdLst>
                  <a:gd name="T0" fmla="*/ 0 w 87"/>
                  <a:gd name="T1" fmla="*/ 55 h 89"/>
                  <a:gd name="T2" fmla="*/ 43 w 87"/>
                  <a:gd name="T3" fmla="*/ 0 h 89"/>
                  <a:gd name="T4" fmla="*/ 51 w 87"/>
                  <a:gd name="T5" fmla="*/ 6 h 89"/>
                  <a:gd name="T6" fmla="*/ 46 w 87"/>
                  <a:gd name="T7" fmla="*/ 72 h 89"/>
                  <a:gd name="T8" fmla="*/ 79 w 87"/>
                  <a:gd name="T9" fmla="*/ 28 h 89"/>
                  <a:gd name="T10" fmla="*/ 87 w 87"/>
                  <a:gd name="T11" fmla="*/ 34 h 89"/>
                  <a:gd name="T12" fmla="*/ 44 w 87"/>
                  <a:gd name="T13" fmla="*/ 89 h 89"/>
                  <a:gd name="T14" fmla="*/ 36 w 87"/>
                  <a:gd name="T15" fmla="*/ 84 h 89"/>
                  <a:gd name="T16" fmla="*/ 40 w 87"/>
                  <a:gd name="T17" fmla="*/ 17 h 89"/>
                  <a:gd name="T18" fmla="*/ 7 w 87"/>
                  <a:gd name="T19" fmla="*/ 61 h 89"/>
                  <a:gd name="T20" fmla="*/ 0 w 87"/>
                  <a:gd name="T21" fmla="*/ 55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89">
                    <a:moveTo>
                      <a:pt x="0" y="55"/>
                    </a:moveTo>
                    <a:lnTo>
                      <a:pt x="43" y="0"/>
                    </a:lnTo>
                    <a:lnTo>
                      <a:pt x="51" y="6"/>
                    </a:lnTo>
                    <a:lnTo>
                      <a:pt x="46" y="72"/>
                    </a:lnTo>
                    <a:lnTo>
                      <a:pt x="79" y="28"/>
                    </a:lnTo>
                    <a:lnTo>
                      <a:pt x="87" y="34"/>
                    </a:lnTo>
                    <a:lnTo>
                      <a:pt x="44" y="89"/>
                    </a:lnTo>
                    <a:lnTo>
                      <a:pt x="36" y="84"/>
                    </a:lnTo>
                    <a:lnTo>
                      <a:pt x="40" y="17"/>
                    </a:lnTo>
                    <a:lnTo>
                      <a:pt x="7" y="61"/>
                    </a:lnTo>
                    <a:lnTo>
                      <a:pt x="0" y="55"/>
                    </a:lnTo>
                    <a:close/>
                  </a:path>
                </a:pathLst>
              </a:custGeom>
              <a:grpFill/>
              <a:ln>
                <a:noFill/>
              </a:ln>
            </p:spPr>
            <p:txBody>
              <a:bodyPr anchor="ctr"/>
              <a:lstStyle/>
              <a:p>
                <a:pPr algn="ctr"/>
                <a:endParaRPr/>
              </a:p>
            </p:txBody>
          </p:sp>
          <p:sp>
            <p:nvSpPr>
              <p:cNvPr id="211" name="íSľíḑè"/>
              <p:cNvSpPr/>
              <p:nvPr/>
            </p:nvSpPr>
            <p:spPr bwMode="auto">
              <a:xfrm>
                <a:off x="7006908" y="380529"/>
                <a:ext cx="75673" cy="74347"/>
              </a:xfrm>
              <a:custGeom>
                <a:avLst/>
                <a:gdLst>
                  <a:gd name="T0" fmla="*/ 0 w 57"/>
                  <a:gd name="T1" fmla="*/ 50 h 56"/>
                  <a:gd name="T2" fmla="*/ 51 w 57"/>
                  <a:gd name="T3" fmla="*/ 0 h 56"/>
                  <a:gd name="T4" fmla="*/ 57 w 57"/>
                  <a:gd name="T5" fmla="*/ 7 h 56"/>
                  <a:gd name="T6" fmla="*/ 7 w 57"/>
                  <a:gd name="T7" fmla="*/ 56 h 56"/>
                  <a:gd name="T8" fmla="*/ 0 w 57"/>
                  <a:gd name="T9" fmla="*/ 50 h 56"/>
                </a:gdLst>
                <a:ahLst/>
                <a:cxnLst>
                  <a:cxn ang="0">
                    <a:pos x="T0" y="T1"/>
                  </a:cxn>
                  <a:cxn ang="0">
                    <a:pos x="T2" y="T3"/>
                  </a:cxn>
                  <a:cxn ang="0">
                    <a:pos x="T4" y="T5"/>
                  </a:cxn>
                  <a:cxn ang="0">
                    <a:pos x="T6" y="T7"/>
                  </a:cxn>
                  <a:cxn ang="0">
                    <a:pos x="T8" y="T9"/>
                  </a:cxn>
                </a:cxnLst>
                <a:rect l="0" t="0" r="r" b="b"/>
                <a:pathLst>
                  <a:path w="57" h="56">
                    <a:moveTo>
                      <a:pt x="0" y="50"/>
                    </a:moveTo>
                    <a:lnTo>
                      <a:pt x="51" y="0"/>
                    </a:lnTo>
                    <a:lnTo>
                      <a:pt x="57" y="7"/>
                    </a:lnTo>
                    <a:lnTo>
                      <a:pt x="7" y="56"/>
                    </a:lnTo>
                    <a:lnTo>
                      <a:pt x="0" y="50"/>
                    </a:lnTo>
                    <a:close/>
                  </a:path>
                </a:pathLst>
              </a:custGeom>
              <a:grpFill/>
              <a:ln>
                <a:noFill/>
              </a:ln>
            </p:spPr>
            <p:txBody>
              <a:bodyPr anchor="ctr"/>
              <a:lstStyle/>
              <a:p>
                <a:pPr algn="ctr"/>
                <a:endParaRPr/>
              </a:p>
            </p:txBody>
          </p:sp>
          <p:sp>
            <p:nvSpPr>
              <p:cNvPr id="212" name="îṣľïḍê"/>
              <p:cNvSpPr/>
              <p:nvPr/>
            </p:nvSpPr>
            <p:spPr bwMode="auto">
              <a:xfrm>
                <a:off x="7052046" y="408409"/>
                <a:ext cx="102228" cy="96917"/>
              </a:xfrm>
              <a:custGeom>
                <a:avLst/>
                <a:gdLst>
                  <a:gd name="T0" fmla="*/ 0 w 74"/>
                  <a:gd name="T1" fmla="*/ 62 h 69"/>
                  <a:gd name="T2" fmla="*/ 36 w 74"/>
                  <a:gd name="T3" fmla="*/ 0 h 69"/>
                  <a:gd name="T4" fmla="*/ 42 w 74"/>
                  <a:gd name="T5" fmla="*/ 7 h 69"/>
                  <a:gd name="T6" fmla="*/ 15 w 74"/>
                  <a:gd name="T7" fmla="*/ 52 h 69"/>
                  <a:gd name="T8" fmla="*/ 8 w 74"/>
                  <a:gd name="T9" fmla="*/ 61 h 69"/>
                  <a:gd name="T10" fmla="*/ 19 w 74"/>
                  <a:gd name="T11" fmla="*/ 57 h 69"/>
                  <a:gd name="T12" fmla="*/ 68 w 74"/>
                  <a:gd name="T13" fmla="*/ 41 h 69"/>
                  <a:gd name="T14" fmla="*/ 74 w 74"/>
                  <a:gd name="T15" fmla="*/ 48 h 69"/>
                  <a:gd name="T16" fmla="*/ 6 w 74"/>
                  <a:gd name="T17" fmla="*/ 69 h 69"/>
                  <a:gd name="T18" fmla="*/ 0 w 74"/>
                  <a:gd name="T19" fmla="*/ 62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69">
                    <a:moveTo>
                      <a:pt x="0" y="62"/>
                    </a:moveTo>
                    <a:cubicBezTo>
                      <a:pt x="36" y="0"/>
                      <a:pt x="36" y="0"/>
                      <a:pt x="36" y="0"/>
                    </a:cubicBezTo>
                    <a:cubicBezTo>
                      <a:pt x="42" y="7"/>
                      <a:pt x="42" y="7"/>
                      <a:pt x="42" y="7"/>
                    </a:cubicBezTo>
                    <a:cubicBezTo>
                      <a:pt x="15" y="52"/>
                      <a:pt x="15" y="52"/>
                      <a:pt x="15" y="52"/>
                    </a:cubicBezTo>
                    <a:cubicBezTo>
                      <a:pt x="13" y="55"/>
                      <a:pt x="11" y="58"/>
                      <a:pt x="8" y="61"/>
                    </a:cubicBezTo>
                    <a:cubicBezTo>
                      <a:pt x="12" y="60"/>
                      <a:pt x="16" y="58"/>
                      <a:pt x="19" y="57"/>
                    </a:cubicBezTo>
                    <a:cubicBezTo>
                      <a:pt x="68" y="41"/>
                      <a:pt x="68" y="41"/>
                      <a:pt x="68" y="41"/>
                    </a:cubicBezTo>
                    <a:cubicBezTo>
                      <a:pt x="74" y="48"/>
                      <a:pt x="74" y="48"/>
                      <a:pt x="74" y="48"/>
                    </a:cubicBezTo>
                    <a:cubicBezTo>
                      <a:pt x="6" y="69"/>
                      <a:pt x="6" y="69"/>
                      <a:pt x="6" y="69"/>
                    </a:cubicBezTo>
                    <a:lnTo>
                      <a:pt x="0" y="62"/>
                    </a:lnTo>
                    <a:close/>
                  </a:path>
                </a:pathLst>
              </a:custGeom>
              <a:grpFill/>
              <a:ln>
                <a:noFill/>
              </a:ln>
            </p:spPr>
            <p:txBody>
              <a:bodyPr anchor="ctr"/>
              <a:lstStyle/>
              <a:p>
                <a:pPr algn="ctr"/>
                <a:endParaRPr/>
              </a:p>
            </p:txBody>
          </p:sp>
          <p:sp>
            <p:nvSpPr>
              <p:cNvPr id="213" name="ïSľîḑé"/>
              <p:cNvSpPr/>
              <p:nvPr/>
            </p:nvSpPr>
            <p:spPr bwMode="auto">
              <a:xfrm>
                <a:off x="7091876" y="503998"/>
                <a:ext cx="115503" cy="107538"/>
              </a:xfrm>
              <a:custGeom>
                <a:avLst/>
                <a:gdLst>
                  <a:gd name="T0" fmla="*/ 0 w 87"/>
                  <a:gd name="T1" fmla="*/ 35 h 81"/>
                  <a:gd name="T2" fmla="*/ 61 w 87"/>
                  <a:gd name="T3" fmla="*/ 0 h 81"/>
                  <a:gd name="T4" fmla="*/ 87 w 87"/>
                  <a:gd name="T5" fmla="*/ 44 h 81"/>
                  <a:gd name="T6" fmla="*/ 80 w 87"/>
                  <a:gd name="T7" fmla="*/ 48 h 81"/>
                  <a:gd name="T8" fmla="*/ 59 w 87"/>
                  <a:gd name="T9" fmla="*/ 12 h 81"/>
                  <a:gd name="T10" fmla="*/ 40 w 87"/>
                  <a:gd name="T11" fmla="*/ 23 h 81"/>
                  <a:gd name="T12" fmla="*/ 60 w 87"/>
                  <a:gd name="T13" fmla="*/ 57 h 81"/>
                  <a:gd name="T14" fmla="*/ 53 w 87"/>
                  <a:gd name="T15" fmla="*/ 61 h 81"/>
                  <a:gd name="T16" fmla="*/ 33 w 87"/>
                  <a:gd name="T17" fmla="*/ 27 h 81"/>
                  <a:gd name="T18" fmla="*/ 13 w 87"/>
                  <a:gd name="T19" fmla="*/ 39 h 81"/>
                  <a:gd name="T20" fmla="*/ 34 w 87"/>
                  <a:gd name="T21" fmla="*/ 77 h 81"/>
                  <a:gd name="T22" fmla="*/ 27 w 87"/>
                  <a:gd name="T23" fmla="*/ 81 h 81"/>
                  <a:gd name="T24" fmla="*/ 0 w 87"/>
                  <a:gd name="T25" fmla="*/ 3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 h="81">
                    <a:moveTo>
                      <a:pt x="0" y="35"/>
                    </a:moveTo>
                    <a:lnTo>
                      <a:pt x="61" y="0"/>
                    </a:lnTo>
                    <a:lnTo>
                      <a:pt x="87" y="44"/>
                    </a:lnTo>
                    <a:lnTo>
                      <a:pt x="80" y="48"/>
                    </a:lnTo>
                    <a:lnTo>
                      <a:pt x="59" y="12"/>
                    </a:lnTo>
                    <a:lnTo>
                      <a:pt x="40" y="23"/>
                    </a:lnTo>
                    <a:lnTo>
                      <a:pt x="60" y="57"/>
                    </a:lnTo>
                    <a:lnTo>
                      <a:pt x="53" y="61"/>
                    </a:lnTo>
                    <a:lnTo>
                      <a:pt x="33" y="27"/>
                    </a:lnTo>
                    <a:lnTo>
                      <a:pt x="13" y="39"/>
                    </a:lnTo>
                    <a:lnTo>
                      <a:pt x="34" y="77"/>
                    </a:lnTo>
                    <a:lnTo>
                      <a:pt x="27" y="81"/>
                    </a:lnTo>
                    <a:lnTo>
                      <a:pt x="0" y="35"/>
                    </a:lnTo>
                    <a:close/>
                  </a:path>
                </a:pathLst>
              </a:custGeom>
              <a:grpFill/>
              <a:ln>
                <a:noFill/>
              </a:ln>
            </p:spPr>
            <p:txBody>
              <a:bodyPr anchor="ctr"/>
              <a:lstStyle/>
              <a:p>
                <a:pPr algn="ctr"/>
                <a:endParaRPr/>
              </a:p>
            </p:txBody>
          </p:sp>
          <p:sp>
            <p:nvSpPr>
              <p:cNvPr id="214" name="îṥ1îḋe"/>
              <p:cNvSpPr/>
              <p:nvPr/>
            </p:nvSpPr>
            <p:spPr bwMode="auto">
              <a:xfrm>
                <a:off x="7137013" y="598257"/>
                <a:ext cx="107538" cy="110193"/>
              </a:xfrm>
              <a:custGeom>
                <a:avLst/>
                <a:gdLst>
                  <a:gd name="T0" fmla="*/ 0 w 77"/>
                  <a:gd name="T1" fmla="*/ 25 h 79"/>
                  <a:gd name="T2" fmla="*/ 62 w 77"/>
                  <a:gd name="T3" fmla="*/ 0 h 79"/>
                  <a:gd name="T4" fmla="*/ 74 w 77"/>
                  <a:gd name="T5" fmla="*/ 27 h 79"/>
                  <a:gd name="T6" fmla="*/ 77 w 77"/>
                  <a:gd name="T7" fmla="*/ 41 h 79"/>
                  <a:gd name="T8" fmla="*/ 74 w 77"/>
                  <a:gd name="T9" fmla="*/ 50 h 79"/>
                  <a:gd name="T10" fmla="*/ 66 w 77"/>
                  <a:gd name="T11" fmla="*/ 56 h 79"/>
                  <a:gd name="T12" fmla="*/ 53 w 77"/>
                  <a:gd name="T13" fmla="*/ 56 h 79"/>
                  <a:gd name="T14" fmla="*/ 42 w 77"/>
                  <a:gd name="T15" fmla="*/ 46 h 79"/>
                  <a:gd name="T16" fmla="*/ 40 w 77"/>
                  <a:gd name="T17" fmla="*/ 52 h 79"/>
                  <a:gd name="T18" fmla="*/ 35 w 77"/>
                  <a:gd name="T19" fmla="*/ 62 h 79"/>
                  <a:gd name="T20" fmla="*/ 22 w 77"/>
                  <a:gd name="T21" fmla="*/ 79 h 79"/>
                  <a:gd name="T22" fmla="*/ 18 w 77"/>
                  <a:gd name="T23" fmla="*/ 69 h 79"/>
                  <a:gd name="T24" fmla="*/ 28 w 77"/>
                  <a:gd name="T25" fmla="*/ 56 h 79"/>
                  <a:gd name="T26" fmla="*/ 34 w 77"/>
                  <a:gd name="T27" fmla="*/ 46 h 79"/>
                  <a:gd name="T28" fmla="*/ 37 w 77"/>
                  <a:gd name="T29" fmla="*/ 40 h 79"/>
                  <a:gd name="T30" fmla="*/ 37 w 77"/>
                  <a:gd name="T31" fmla="*/ 36 h 79"/>
                  <a:gd name="T32" fmla="*/ 35 w 77"/>
                  <a:gd name="T33" fmla="*/ 31 h 79"/>
                  <a:gd name="T34" fmla="*/ 31 w 77"/>
                  <a:gd name="T35" fmla="*/ 22 h 79"/>
                  <a:gd name="T36" fmla="*/ 4 w 77"/>
                  <a:gd name="T37" fmla="*/ 33 h 79"/>
                  <a:gd name="T38" fmla="*/ 0 w 77"/>
                  <a:gd name="T39" fmla="*/ 25 h 79"/>
                  <a:gd name="T40" fmla="*/ 38 w 77"/>
                  <a:gd name="T41" fmla="*/ 19 h 79"/>
                  <a:gd name="T42" fmla="*/ 45 w 77"/>
                  <a:gd name="T43" fmla="*/ 37 h 79"/>
                  <a:gd name="T44" fmla="*/ 50 w 77"/>
                  <a:gd name="T45" fmla="*/ 45 h 79"/>
                  <a:gd name="T46" fmla="*/ 56 w 77"/>
                  <a:gd name="T47" fmla="*/ 48 h 79"/>
                  <a:gd name="T48" fmla="*/ 62 w 77"/>
                  <a:gd name="T49" fmla="*/ 48 h 79"/>
                  <a:gd name="T50" fmla="*/ 68 w 77"/>
                  <a:gd name="T51" fmla="*/ 42 h 79"/>
                  <a:gd name="T52" fmla="*/ 67 w 77"/>
                  <a:gd name="T53" fmla="*/ 30 h 79"/>
                  <a:gd name="T54" fmla="*/ 59 w 77"/>
                  <a:gd name="T55" fmla="*/ 11 h 79"/>
                  <a:gd name="T56" fmla="*/ 38 w 77"/>
                  <a:gd name="T57" fmla="*/ 1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7" h="79">
                    <a:moveTo>
                      <a:pt x="0" y="25"/>
                    </a:moveTo>
                    <a:cubicBezTo>
                      <a:pt x="62" y="0"/>
                      <a:pt x="62" y="0"/>
                      <a:pt x="62" y="0"/>
                    </a:cubicBezTo>
                    <a:cubicBezTo>
                      <a:pt x="74" y="27"/>
                      <a:pt x="74" y="27"/>
                      <a:pt x="74" y="27"/>
                    </a:cubicBezTo>
                    <a:cubicBezTo>
                      <a:pt x="76" y="33"/>
                      <a:pt x="77" y="37"/>
                      <a:pt x="77" y="41"/>
                    </a:cubicBezTo>
                    <a:cubicBezTo>
                      <a:pt x="77" y="44"/>
                      <a:pt x="76" y="47"/>
                      <a:pt x="74" y="50"/>
                    </a:cubicBezTo>
                    <a:cubicBezTo>
                      <a:pt x="72" y="53"/>
                      <a:pt x="69" y="55"/>
                      <a:pt x="66" y="56"/>
                    </a:cubicBezTo>
                    <a:cubicBezTo>
                      <a:pt x="61" y="58"/>
                      <a:pt x="57" y="58"/>
                      <a:pt x="53" y="56"/>
                    </a:cubicBezTo>
                    <a:cubicBezTo>
                      <a:pt x="49" y="55"/>
                      <a:pt x="45" y="51"/>
                      <a:pt x="42" y="46"/>
                    </a:cubicBezTo>
                    <a:cubicBezTo>
                      <a:pt x="41" y="48"/>
                      <a:pt x="41" y="50"/>
                      <a:pt x="40" y="52"/>
                    </a:cubicBezTo>
                    <a:cubicBezTo>
                      <a:pt x="39" y="55"/>
                      <a:pt x="37" y="58"/>
                      <a:pt x="35" y="62"/>
                    </a:cubicBezTo>
                    <a:cubicBezTo>
                      <a:pt x="22" y="79"/>
                      <a:pt x="22" y="79"/>
                      <a:pt x="22" y="79"/>
                    </a:cubicBezTo>
                    <a:cubicBezTo>
                      <a:pt x="18" y="69"/>
                      <a:pt x="18" y="69"/>
                      <a:pt x="18" y="69"/>
                    </a:cubicBezTo>
                    <a:cubicBezTo>
                      <a:pt x="28" y="56"/>
                      <a:pt x="28" y="56"/>
                      <a:pt x="28" y="56"/>
                    </a:cubicBezTo>
                    <a:cubicBezTo>
                      <a:pt x="31" y="52"/>
                      <a:pt x="33" y="49"/>
                      <a:pt x="34" y="46"/>
                    </a:cubicBezTo>
                    <a:cubicBezTo>
                      <a:pt x="35" y="44"/>
                      <a:pt x="36" y="42"/>
                      <a:pt x="37" y="40"/>
                    </a:cubicBezTo>
                    <a:cubicBezTo>
                      <a:pt x="37" y="39"/>
                      <a:pt x="37" y="37"/>
                      <a:pt x="37" y="36"/>
                    </a:cubicBezTo>
                    <a:cubicBezTo>
                      <a:pt x="36" y="35"/>
                      <a:pt x="36" y="34"/>
                      <a:pt x="35" y="31"/>
                    </a:cubicBezTo>
                    <a:cubicBezTo>
                      <a:pt x="31" y="22"/>
                      <a:pt x="31" y="22"/>
                      <a:pt x="31" y="22"/>
                    </a:cubicBezTo>
                    <a:cubicBezTo>
                      <a:pt x="4" y="33"/>
                      <a:pt x="4" y="33"/>
                      <a:pt x="4" y="33"/>
                    </a:cubicBezTo>
                    <a:cubicBezTo>
                      <a:pt x="0" y="25"/>
                      <a:pt x="0" y="25"/>
                      <a:pt x="0" y="25"/>
                    </a:cubicBezTo>
                    <a:close/>
                    <a:moveTo>
                      <a:pt x="38" y="19"/>
                    </a:moveTo>
                    <a:cubicBezTo>
                      <a:pt x="45" y="37"/>
                      <a:pt x="45" y="37"/>
                      <a:pt x="45" y="37"/>
                    </a:cubicBezTo>
                    <a:cubicBezTo>
                      <a:pt x="47" y="40"/>
                      <a:pt x="49" y="43"/>
                      <a:pt x="50" y="45"/>
                    </a:cubicBezTo>
                    <a:cubicBezTo>
                      <a:pt x="52" y="47"/>
                      <a:pt x="54" y="48"/>
                      <a:pt x="56" y="48"/>
                    </a:cubicBezTo>
                    <a:cubicBezTo>
                      <a:pt x="58" y="49"/>
                      <a:pt x="60" y="48"/>
                      <a:pt x="62" y="48"/>
                    </a:cubicBezTo>
                    <a:cubicBezTo>
                      <a:pt x="65" y="47"/>
                      <a:pt x="67" y="44"/>
                      <a:pt x="68" y="42"/>
                    </a:cubicBezTo>
                    <a:cubicBezTo>
                      <a:pt x="69" y="39"/>
                      <a:pt x="69" y="35"/>
                      <a:pt x="67" y="30"/>
                    </a:cubicBezTo>
                    <a:cubicBezTo>
                      <a:pt x="59" y="11"/>
                      <a:pt x="59" y="11"/>
                      <a:pt x="59" y="11"/>
                    </a:cubicBezTo>
                    <a:lnTo>
                      <a:pt x="38" y="19"/>
                    </a:lnTo>
                    <a:close/>
                  </a:path>
                </a:pathLst>
              </a:custGeom>
              <a:grpFill/>
              <a:ln>
                <a:noFill/>
              </a:ln>
            </p:spPr>
            <p:txBody>
              <a:bodyPr anchor="ctr"/>
              <a:lstStyle/>
              <a:p>
                <a:pPr algn="ctr"/>
                <a:endParaRPr/>
              </a:p>
            </p:txBody>
          </p:sp>
          <p:sp>
            <p:nvSpPr>
              <p:cNvPr id="215" name="íSļîḑe"/>
              <p:cNvSpPr/>
              <p:nvPr/>
            </p:nvSpPr>
            <p:spPr bwMode="auto">
              <a:xfrm>
                <a:off x="7175515" y="709776"/>
                <a:ext cx="98244" cy="80984"/>
              </a:xfrm>
              <a:custGeom>
                <a:avLst/>
                <a:gdLst>
                  <a:gd name="T0" fmla="*/ 17 w 70"/>
                  <a:gd name="T1" fmla="*/ 5 h 58"/>
                  <a:gd name="T2" fmla="*/ 19 w 70"/>
                  <a:gd name="T3" fmla="*/ 13 h 58"/>
                  <a:gd name="T4" fmla="*/ 12 w 70"/>
                  <a:gd name="T5" fmla="*/ 18 h 58"/>
                  <a:gd name="T6" fmla="*/ 9 w 70"/>
                  <a:gd name="T7" fmla="*/ 25 h 58"/>
                  <a:gd name="T8" fmla="*/ 9 w 70"/>
                  <a:gd name="T9" fmla="*/ 36 h 58"/>
                  <a:gd name="T10" fmla="*/ 13 w 70"/>
                  <a:gd name="T11" fmla="*/ 44 h 58"/>
                  <a:gd name="T12" fmla="*/ 18 w 70"/>
                  <a:gd name="T13" fmla="*/ 49 h 58"/>
                  <a:gd name="T14" fmla="*/ 24 w 70"/>
                  <a:gd name="T15" fmla="*/ 49 h 58"/>
                  <a:gd name="T16" fmla="*/ 29 w 70"/>
                  <a:gd name="T17" fmla="*/ 46 h 58"/>
                  <a:gd name="T18" fmla="*/ 31 w 70"/>
                  <a:gd name="T19" fmla="*/ 39 h 58"/>
                  <a:gd name="T20" fmla="*/ 32 w 70"/>
                  <a:gd name="T21" fmla="*/ 27 h 58"/>
                  <a:gd name="T22" fmla="*/ 33 w 70"/>
                  <a:gd name="T23" fmla="*/ 14 h 58"/>
                  <a:gd name="T24" fmla="*/ 37 w 70"/>
                  <a:gd name="T25" fmla="*/ 5 h 58"/>
                  <a:gd name="T26" fmla="*/ 44 w 70"/>
                  <a:gd name="T27" fmla="*/ 1 h 58"/>
                  <a:gd name="T28" fmla="*/ 54 w 70"/>
                  <a:gd name="T29" fmla="*/ 1 h 58"/>
                  <a:gd name="T30" fmla="*/ 63 w 70"/>
                  <a:gd name="T31" fmla="*/ 8 h 58"/>
                  <a:gd name="T32" fmla="*/ 68 w 70"/>
                  <a:gd name="T33" fmla="*/ 19 h 58"/>
                  <a:gd name="T34" fmla="*/ 69 w 70"/>
                  <a:gd name="T35" fmla="*/ 32 h 58"/>
                  <a:gd name="T36" fmla="*/ 64 w 70"/>
                  <a:gd name="T37" fmla="*/ 43 h 58"/>
                  <a:gd name="T38" fmla="*/ 55 w 70"/>
                  <a:gd name="T39" fmla="*/ 48 h 58"/>
                  <a:gd name="T40" fmla="*/ 52 w 70"/>
                  <a:gd name="T41" fmla="*/ 40 h 58"/>
                  <a:gd name="T42" fmla="*/ 60 w 70"/>
                  <a:gd name="T43" fmla="*/ 34 h 58"/>
                  <a:gd name="T44" fmla="*/ 61 w 70"/>
                  <a:gd name="T45" fmla="*/ 21 h 58"/>
                  <a:gd name="T46" fmla="*/ 55 w 70"/>
                  <a:gd name="T47" fmla="*/ 11 h 58"/>
                  <a:gd name="T48" fmla="*/ 47 w 70"/>
                  <a:gd name="T49" fmla="*/ 9 h 58"/>
                  <a:gd name="T50" fmla="*/ 42 w 70"/>
                  <a:gd name="T51" fmla="*/ 13 h 58"/>
                  <a:gd name="T52" fmla="*/ 41 w 70"/>
                  <a:gd name="T53" fmla="*/ 27 h 58"/>
                  <a:gd name="T54" fmla="*/ 40 w 70"/>
                  <a:gd name="T55" fmla="*/ 42 h 58"/>
                  <a:gd name="T56" fmla="*/ 35 w 70"/>
                  <a:gd name="T57" fmla="*/ 52 h 58"/>
                  <a:gd name="T58" fmla="*/ 27 w 70"/>
                  <a:gd name="T59" fmla="*/ 57 h 58"/>
                  <a:gd name="T60" fmla="*/ 16 w 70"/>
                  <a:gd name="T61" fmla="*/ 57 h 58"/>
                  <a:gd name="T62" fmla="*/ 7 w 70"/>
                  <a:gd name="T63" fmla="*/ 50 h 58"/>
                  <a:gd name="T64" fmla="*/ 1 w 70"/>
                  <a:gd name="T65" fmla="*/ 38 h 58"/>
                  <a:gd name="T66" fmla="*/ 0 w 70"/>
                  <a:gd name="T67" fmla="*/ 23 h 58"/>
                  <a:gd name="T68" fmla="*/ 6 w 70"/>
                  <a:gd name="T69" fmla="*/ 12 h 58"/>
                  <a:gd name="T70" fmla="*/ 17 w 70"/>
                  <a:gd name="T71" fmla="*/ 5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0" h="58">
                    <a:moveTo>
                      <a:pt x="17" y="5"/>
                    </a:moveTo>
                    <a:cubicBezTo>
                      <a:pt x="19" y="13"/>
                      <a:pt x="19" y="13"/>
                      <a:pt x="19" y="13"/>
                    </a:cubicBezTo>
                    <a:cubicBezTo>
                      <a:pt x="16" y="14"/>
                      <a:pt x="14" y="16"/>
                      <a:pt x="12" y="18"/>
                    </a:cubicBezTo>
                    <a:cubicBezTo>
                      <a:pt x="10" y="20"/>
                      <a:pt x="9" y="22"/>
                      <a:pt x="9" y="25"/>
                    </a:cubicBezTo>
                    <a:cubicBezTo>
                      <a:pt x="8" y="29"/>
                      <a:pt x="8" y="32"/>
                      <a:pt x="9" y="36"/>
                    </a:cubicBezTo>
                    <a:cubicBezTo>
                      <a:pt x="10" y="39"/>
                      <a:pt x="11" y="42"/>
                      <a:pt x="13" y="44"/>
                    </a:cubicBezTo>
                    <a:cubicBezTo>
                      <a:pt x="14" y="47"/>
                      <a:pt x="16" y="48"/>
                      <a:pt x="18" y="49"/>
                    </a:cubicBezTo>
                    <a:cubicBezTo>
                      <a:pt x="20" y="50"/>
                      <a:pt x="22" y="50"/>
                      <a:pt x="24" y="49"/>
                    </a:cubicBezTo>
                    <a:cubicBezTo>
                      <a:pt x="26" y="49"/>
                      <a:pt x="28" y="48"/>
                      <a:pt x="29" y="46"/>
                    </a:cubicBezTo>
                    <a:cubicBezTo>
                      <a:pt x="30" y="45"/>
                      <a:pt x="31" y="42"/>
                      <a:pt x="31" y="39"/>
                    </a:cubicBezTo>
                    <a:cubicBezTo>
                      <a:pt x="32" y="37"/>
                      <a:pt x="32" y="33"/>
                      <a:pt x="32" y="27"/>
                    </a:cubicBezTo>
                    <a:cubicBezTo>
                      <a:pt x="32" y="21"/>
                      <a:pt x="32" y="16"/>
                      <a:pt x="33" y="14"/>
                    </a:cubicBezTo>
                    <a:cubicBezTo>
                      <a:pt x="33" y="10"/>
                      <a:pt x="35" y="7"/>
                      <a:pt x="37" y="5"/>
                    </a:cubicBezTo>
                    <a:cubicBezTo>
                      <a:pt x="39" y="3"/>
                      <a:pt x="41" y="2"/>
                      <a:pt x="44" y="1"/>
                    </a:cubicBezTo>
                    <a:cubicBezTo>
                      <a:pt x="48" y="0"/>
                      <a:pt x="51" y="0"/>
                      <a:pt x="54" y="1"/>
                    </a:cubicBezTo>
                    <a:cubicBezTo>
                      <a:pt x="58" y="2"/>
                      <a:pt x="60" y="5"/>
                      <a:pt x="63" y="8"/>
                    </a:cubicBezTo>
                    <a:cubicBezTo>
                      <a:pt x="65" y="11"/>
                      <a:pt x="67" y="15"/>
                      <a:pt x="68" y="19"/>
                    </a:cubicBezTo>
                    <a:cubicBezTo>
                      <a:pt x="69" y="24"/>
                      <a:pt x="70" y="28"/>
                      <a:pt x="69" y="32"/>
                    </a:cubicBezTo>
                    <a:cubicBezTo>
                      <a:pt x="68" y="37"/>
                      <a:pt x="67" y="40"/>
                      <a:pt x="64" y="43"/>
                    </a:cubicBezTo>
                    <a:cubicBezTo>
                      <a:pt x="62" y="45"/>
                      <a:pt x="58" y="47"/>
                      <a:pt x="55" y="48"/>
                    </a:cubicBezTo>
                    <a:cubicBezTo>
                      <a:pt x="52" y="40"/>
                      <a:pt x="52" y="40"/>
                      <a:pt x="52" y="40"/>
                    </a:cubicBezTo>
                    <a:cubicBezTo>
                      <a:pt x="56" y="39"/>
                      <a:pt x="59" y="37"/>
                      <a:pt x="60" y="34"/>
                    </a:cubicBezTo>
                    <a:cubicBezTo>
                      <a:pt x="62" y="30"/>
                      <a:pt x="62" y="26"/>
                      <a:pt x="61" y="21"/>
                    </a:cubicBezTo>
                    <a:cubicBezTo>
                      <a:pt x="59" y="16"/>
                      <a:pt x="57" y="13"/>
                      <a:pt x="55" y="11"/>
                    </a:cubicBezTo>
                    <a:cubicBezTo>
                      <a:pt x="52" y="9"/>
                      <a:pt x="50" y="8"/>
                      <a:pt x="47" y="9"/>
                    </a:cubicBezTo>
                    <a:cubicBezTo>
                      <a:pt x="45" y="10"/>
                      <a:pt x="43" y="11"/>
                      <a:pt x="42" y="13"/>
                    </a:cubicBezTo>
                    <a:cubicBezTo>
                      <a:pt x="41" y="15"/>
                      <a:pt x="40" y="20"/>
                      <a:pt x="41" y="27"/>
                    </a:cubicBezTo>
                    <a:cubicBezTo>
                      <a:pt x="41" y="34"/>
                      <a:pt x="41" y="40"/>
                      <a:pt x="40" y="42"/>
                    </a:cubicBezTo>
                    <a:cubicBezTo>
                      <a:pt x="39" y="47"/>
                      <a:pt x="38" y="50"/>
                      <a:pt x="35" y="52"/>
                    </a:cubicBezTo>
                    <a:cubicBezTo>
                      <a:pt x="33" y="55"/>
                      <a:pt x="30" y="57"/>
                      <a:pt x="27" y="57"/>
                    </a:cubicBezTo>
                    <a:cubicBezTo>
                      <a:pt x="23" y="58"/>
                      <a:pt x="20" y="58"/>
                      <a:pt x="16" y="57"/>
                    </a:cubicBezTo>
                    <a:cubicBezTo>
                      <a:pt x="13" y="56"/>
                      <a:pt x="10" y="53"/>
                      <a:pt x="7" y="50"/>
                    </a:cubicBezTo>
                    <a:cubicBezTo>
                      <a:pt x="5" y="47"/>
                      <a:pt x="3" y="43"/>
                      <a:pt x="1" y="38"/>
                    </a:cubicBezTo>
                    <a:cubicBezTo>
                      <a:pt x="0" y="32"/>
                      <a:pt x="0" y="27"/>
                      <a:pt x="0" y="23"/>
                    </a:cubicBezTo>
                    <a:cubicBezTo>
                      <a:pt x="1" y="18"/>
                      <a:pt x="3" y="15"/>
                      <a:pt x="6" y="12"/>
                    </a:cubicBezTo>
                    <a:cubicBezTo>
                      <a:pt x="9" y="8"/>
                      <a:pt x="12" y="6"/>
                      <a:pt x="17" y="5"/>
                    </a:cubicBezTo>
                    <a:close/>
                  </a:path>
                </a:pathLst>
              </a:custGeom>
              <a:grpFill/>
              <a:ln>
                <a:noFill/>
              </a:ln>
            </p:spPr>
            <p:txBody>
              <a:bodyPr anchor="ctr"/>
              <a:lstStyle/>
              <a:p>
                <a:pPr algn="ctr"/>
                <a:endParaRPr/>
              </a:p>
            </p:txBody>
          </p:sp>
          <p:sp>
            <p:nvSpPr>
              <p:cNvPr id="216" name="íšļïḓè"/>
              <p:cNvSpPr/>
              <p:nvPr/>
            </p:nvSpPr>
            <p:spPr bwMode="auto">
              <a:xfrm>
                <a:off x="7190119" y="810675"/>
                <a:ext cx="94262" cy="25225"/>
              </a:xfrm>
              <a:custGeom>
                <a:avLst/>
                <a:gdLst>
                  <a:gd name="T0" fmla="*/ 0 w 71"/>
                  <a:gd name="T1" fmla="*/ 9 h 19"/>
                  <a:gd name="T2" fmla="*/ 69 w 71"/>
                  <a:gd name="T3" fmla="*/ 0 h 19"/>
                  <a:gd name="T4" fmla="*/ 71 w 71"/>
                  <a:gd name="T5" fmla="*/ 9 h 19"/>
                  <a:gd name="T6" fmla="*/ 1 w 71"/>
                  <a:gd name="T7" fmla="*/ 19 h 19"/>
                  <a:gd name="T8" fmla="*/ 0 w 71"/>
                  <a:gd name="T9" fmla="*/ 9 h 19"/>
                </a:gdLst>
                <a:ahLst/>
                <a:cxnLst>
                  <a:cxn ang="0">
                    <a:pos x="T0" y="T1"/>
                  </a:cxn>
                  <a:cxn ang="0">
                    <a:pos x="T2" y="T3"/>
                  </a:cxn>
                  <a:cxn ang="0">
                    <a:pos x="T4" y="T5"/>
                  </a:cxn>
                  <a:cxn ang="0">
                    <a:pos x="T6" y="T7"/>
                  </a:cxn>
                  <a:cxn ang="0">
                    <a:pos x="T8" y="T9"/>
                  </a:cxn>
                </a:cxnLst>
                <a:rect l="0" t="0" r="r" b="b"/>
                <a:pathLst>
                  <a:path w="71" h="19">
                    <a:moveTo>
                      <a:pt x="0" y="9"/>
                    </a:moveTo>
                    <a:lnTo>
                      <a:pt x="69" y="0"/>
                    </a:lnTo>
                    <a:lnTo>
                      <a:pt x="71" y="9"/>
                    </a:lnTo>
                    <a:lnTo>
                      <a:pt x="1" y="19"/>
                    </a:lnTo>
                    <a:lnTo>
                      <a:pt x="0" y="9"/>
                    </a:lnTo>
                    <a:close/>
                  </a:path>
                </a:pathLst>
              </a:custGeom>
              <a:grpFill/>
              <a:ln>
                <a:noFill/>
              </a:ln>
            </p:spPr>
            <p:txBody>
              <a:bodyPr anchor="ctr"/>
              <a:lstStyle/>
              <a:p>
                <a:pPr algn="ctr"/>
                <a:endParaRPr/>
              </a:p>
            </p:txBody>
          </p:sp>
          <p:sp>
            <p:nvSpPr>
              <p:cNvPr id="217" name="îṥļíḋê"/>
              <p:cNvSpPr/>
              <p:nvPr/>
            </p:nvSpPr>
            <p:spPr bwMode="auto">
              <a:xfrm>
                <a:off x="7194101" y="854486"/>
                <a:ext cx="94262" cy="74347"/>
              </a:xfrm>
              <a:custGeom>
                <a:avLst/>
                <a:gdLst>
                  <a:gd name="T0" fmla="*/ 0 w 71"/>
                  <a:gd name="T1" fmla="*/ 26 h 56"/>
                  <a:gd name="T2" fmla="*/ 62 w 71"/>
                  <a:gd name="T3" fmla="*/ 24 h 56"/>
                  <a:gd name="T4" fmla="*/ 61 w 71"/>
                  <a:gd name="T5" fmla="*/ 1 h 56"/>
                  <a:gd name="T6" fmla="*/ 69 w 71"/>
                  <a:gd name="T7" fmla="*/ 0 h 56"/>
                  <a:gd name="T8" fmla="*/ 71 w 71"/>
                  <a:gd name="T9" fmla="*/ 55 h 56"/>
                  <a:gd name="T10" fmla="*/ 63 w 71"/>
                  <a:gd name="T11" fmla="*/ 56 h 56"/>
                  <a:gd name="T12" fmla="*/ 62 w 71"/>
                  <a:gd name="T13" fmla="*/ 32 h 56"/>
                  <a:gd name="T14" fmla="*/ 0 w 71"/>
                  <a:gd name="T15" fmla="*/ 35 h 56"/>
                  <a:gd name="T16" fmla="*/ 0 w 71"/>
                  <a:gd name="T17" fmla="*/ 2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 h="56">
                    <a:moveTo>
                      <a:pt x="0" y="26"/>
                    </a:moveTo>
                    <a:lnTo>
                      <a:pt x="62" y="24"/>
                    </a:lnTo>
                    <a:lnTo>
                      <a:pt x="61" y="1"/>
                    </a:lnTo>
                    <a:lnTo>
                      <a:pt x="69" y="0"/>
                    </a:lnTo>
                    <a:lnTo>
                      <a:pt x="71" y="55"/>
                    </a:lnTo>
                    <a:lnTo>
                      <a:pt x="63" y="56"/>
                    </a:lnTo>
                    <a:lnTo>
                      <a:pt x="62" y="32"/>
                    </a:lnTo>
                    <a:lnTo>
                      <a:pt x="0" y="35"/>
                    </a:lnTo>
                    <a:lnTo>
                      <a:pt x="0" y="26"/>
                    </a:lnTo>
                    <a:close/>
                  </a:path>
                </a:pathLst>
              </a:custGeom>
              <a:grpFill/>
              <a:ln>
                <a:noFill/>
              </a:ln>
            </p:spPr>
            <p:txBody>
              <a:bodyPr anchor="ctr"/>
              <a:lstStyle/>
              <a:p>
                <a:pPr algn="ctr"/>
                <a:endParaRPr/>
              </a:p>
            </p:txBody>
          </p:sp>
          <p:sp>
            <p:nvSpPr>
              <p:cNvPr id="218" name="ïŝ1îḑe"/>
              <p:cNvSpPr/>
              <p:nvPr/>
            </p:nvSpPr>
            <p:spPr bwMode="auto">
              <a:xfrm>
                <a:off x="7186135" y="954059"/>
                <a:ext cx="98244" cy="83641"/>
              </a:xfrm>
              <a:custGeom>
                <a:avLst/>
                <a:gdLst>
                  <a:gd name="T0" fmla="*/ 2 w 71"/>
                  <a:gd name="T1" fmla="*/ 17 h 60"/>
                  <a:gd name="T2" fmla="*/ 30 w 71"/>
                  <a:gd name="T3" fmla="*/ 20 h 60"/>
                  <a:gd name="T4" fmla="*/ 71 w 71"/>
                  <a:gd name="T5" fmla="*/ 0 h 60"/>
                  <a:gd name="T6" fmla="*/ 70 w 71"/>
                  <a:gd name="T7" fmla="*/ 10 h 60"/>
                  <a:gd name="T8" fmla="*/ 48 w 71"/>
                  <a:gd name="T9" fmla="*/ 21 h 60"/>
                  <a:gd name="T10" fmla="*/ 36 w 71"/>
                  <a:gd name="T11" fmla="*/ 26 h 60"/>
                  <a:gd name="T12" fmla="*/ 47 w 71"/>
                  <a:gd name="T13" fmla="*/ 35 h 60"/>
                  <a:gd name="T14" fmla="*/ 65 w 71"/>
                  <a:gd name="T15" fmla="*/ 50 h 60"/>
                  <a:gd name="T16" fmla="*/ 64 w 71"/>
                  <a:gd name="T17" fmla="*/ 60 h 60"/>
                  <a:gd name="T18" fmla="*/ 29 w 71"/>
                  <a:gd name="T19" fmla="*/ 29 h 60"/>
                  <a:gd name="T20" fmla="*/ 0 w 71"/>
                  <a:gd name="T21" fmla="*/ 26 h 60"/>
                  <a:gd name="T22" fmla="*/ 2 w 71"/>
                  <a:gd name="T23" fmla="*/ 1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1" h="60">
                    <a:moveTo>
                      <a:pt x="2" y="17"/>
                    </a:moveTo>
                    <a:cubicBezTo>
                      <a:pt x="30" y="20"/>
                      <a:pt x="30" y="20"/>
                      <a:pt x="30" y="20"/>
                    </a:cubicBezTo>
                    <a:cubicBezTo>
                      <a:pt x="71" y="0"/>
                      <a:pt x="71" y="0"/>
                      <a:pt x="71" y="0"/>
                    </a:cubicBezTo>
                    <a:cubicBezTo>
                      <a:pt x="70" y="10"/>
                      <a:pt x="70" y="10"/>
                      <a:pt x="70" y="10"/>
                    </a:cubicBezTo>
                    <a:cubicBezTo>
                      <a:pt x="48" y="21"/>
                      <a:pt x="48" y="21"/>
                      <a:pt x="48" y="21"/>
                    </a:cubicBezTo>
                    <a:cubicBezTo>
                      <a:pt x="44" y="23"/>
                      <a:pt x="40" y="25"/>
                      <a:pt x="36" y="26"/>
                    </a:cubicBezTo>
                    <a:cubicBezTo>
                      <a:pt x="39" y="29"/>
                      <a:pt x="43" y="32"/>
                      <a:pt x="47" y="35"/>
                    </a:cubicBezTo>
                    <a:cubicBezTo>
                      <a:pt x="65" y="50"/>
                      <a:pt x="65" y="50"/>
                      <a:pt x="65" y="50"/>
                    </a:cubicBezTo>
                    <a:cubicBezTo>
                      <a:pt x="64" y="60"/>
                      <a:pt x="64" y="60"/>
                      <a:pt x="64" y="60"/>
                    </a:cubicBezTo>
                    <a:cubicBezTo>
                      <a:pt x="29" y="29"/>
                      <a:pt x="29" y="29"/>
                      <a:pt x="29" y="29"/>
                    </a:cubicBezTo>
                    <a:cubicBezTo>
                      <a:pt x="0" y="26"/>
                      <a:pt x="0" y="26"/>
                      <a:pt x="0" y="26"/>
                    </a:cubicBezTo>
                    <a:lnTo>
                      <a:pt x="2" y="17"/>
                    </a:lnTo>
                    <a:close/>
                  </a:path>
                </a:pathLst>
              </a:custGeom>
              <a:grpFill/>
              <a:ln>
                <a:noFill/>
              </a:ln>
            </p:spPr>
            <p:txBody>
              <a:bodyPr anchor="ctr"/>
              <a:lstStyle/>
              <a:p>
                <a:pPr algn="ctr"/>
                <a:endParaRPr/>
              </a:p>
            </p:txBody>
          </p:sp>
          <p:sp>
            <p:nvSpPr>
              <p:cNvPr id="219" name="îṧlídê"/>
              <p:cNvSpPr/>
              <p:nvPr/>
            </p:nvSpPr>
            <p:spPr bwMode="auto">
              <a:xfrm>
                <a:off x="7033460" y="1262065"/>
                <a:ext cx="124795" cy="118158"/>
              </a:xfrm>
              <a:custGeom>
                <a:avLst/>
                <a:gdLst>
                  <a:gd name="T0" fmla="*/ 89 w 89"/>
                  <a:gd name="T1" fmla="*/ 69 h 84"/>
                  <a:gd name="T2" fmla="*/ 81 w 89"/>
                  <a:gd name="T3" fmla="*/ 68 h 84"/>
                  <a:gd name="T4" fmla="*/ 77 w 89"/>
                  <a:gd name="T5" fmla="*/ 65 h 84"/>
                  <a:gd name="T6" fmla="*/ 12 w 89"/>
                  <a:gd name="T7" fmla="*/ 12 h 84"/>
                  <a:gd name="T8" fmla="*/ 8 w 89"/>
                  <a:gd name="T9" fmla="*/ 4 h 84"/>
                  <a:gd name="T10" fmla="*/ 2 w 89"/>
                  <a:gd name="T11" fmla="*/ 9 h 84"/>
                  <a:gd name="T12" fmla="*/ 0 w 89"/>
                  <a:gd name="T13" fmla="*/ 14 h 84"/>
                  <a:gd name="T14" fmla="*/ 8 w 89"/>
                  <a:gd name="T15" fmla="*/ 16 h 84"/>
                  <a:gd name="T16" fmla="*/ 73 w 89"/>
                  <a:gd name="T17" fmla="*/ 71 h 84"/>
                  <a:gd name="T18" fmla="*/ 78 w 89"/>
                  <a:gd name="T19" fmla="*/ 80 h 84"/>
                  <a:gd name="T20" fmla="*/ 89 w 89"/>
                  <a:gd name="T21" fmla="*/ 6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 h="84">
                    <a:moveTo>
                      <a:pt x="89" y="69"/>
                    </a:moveTo>
                    <a:cubicBezTo>
                      <a:pt x="89" y="69"/>
                      <a:pt x="86" y="71"/>
                      <a:pt x="81" y="68"/>
                    </a:cubicBezTo>
                    <a:cubicBezTo>
                      <a:pt x="80" y="68"/>
                      <a:pt x="78" y="67"/>
                      <a:pt x="77" y="65"/>
                    </a:cubicBezTo>
                    <a:cubicBezTo>
                      <a:pt x="63" y="54"/>
                      <a:pt x="12" y="12"/>
                      <a:pt x="12" y="12"/>
                    </a:cubicBezTo>
                    <a:cubicBezTo>
                      <a:pt x="12" y="12"/>
                      <a:pt x="6" y="7"/>
                      <a:pt x="8" y="4"/>
                    </a:cubicBezTo>
                    <a:cubicBezTo>
                      <a:pt x="10" y="0"/>
                      <a:pt x="2" y="9"/>
                      <a:pt x="2" y="9"/>
                    </a:cubicBezTo>
                    <a:cubicBezTo>
                      <a:pt x="0" y="14"/>
                      <a:pt x="0" y="14"/>
                      <a:pt x="0" y="14"/>
                    </a:cubicBezTo>
                    <a:cubicBezTo>
                      <a:pt x="0" y="14"/>
                      <a:pt x="3" y="12"/>
                      <a:pt x="8" y="16"/>
                    </a:cubicBezTo>
                    <a:cubicBezTo>
                      <a:pt x="13" y="21"/>
                      <a:pt x="73" y="71"/>
                      <a:pt x="73" y="71"/>
                    </a:cubicBezTo>
                    <a:cubicBezTo>
                      <a:pt x="74" y="72"/>
                      <a:pt x="78" y="77"/>
                      <a:pt x="78" y="80"/>
                    </a:cubicBezTo>
                    <a:cubicBezTo>
                      <a:pt x="78" y="84"/>
                      <a:pt x="89" y="69"/>
                      <a:pt x="89" y="69"/>
                    </a:cubicBezTo>
                    <a:close/>
                  </a:path>
                </a:pathLst>
              </a:custGeom>
              <a:grpFill/>
              <a:ln>
                <a:noFill/>
              </a:ln>
            </p:spPr>
            <p:txBody>
              <a:bodyPr anchor="ctr"/>
              <a:lstStyle/>
              <a:p>
                <a:pPr algn="ctr"/>
                <a:endParaRPr/>
              </a:p>
            </p:txBody>
          </p:sp>
          <p:sp>
            <p:nvSpPr>
              <p:cNvPr id="220" name="íšḻiďè"/>
              <p:cNvSpPr/>
              <p:nvPr/>
            </p:nvSpPr>
            <p:spPr bwMode="auto">
              <a:xfrm>
                <a:off x="5952780" y="1267375"/>
                <a:ext cx="127450" cy="111519"/>
              </a:xfrm>
              <a:custGeom>
                <a:avLst/>
                <a:gdLst>
                  <a:gd name="T0" fmla="*/ 0 w 92"/>
                  <a:gd name="T1" fmla="*/ 65 h 80"/>
                  <a:gd name="T2" fmla="*/ 9 w 92"/>
                  <a:gd name="T3" fmla="*/ 64 h 80"/>
                  <a:gd name="T4" fmla="*/ 79 w 92"/>
                  <a:gd name="T5" fmla="*/ 11 h 80"/>
                  <a:gd name="T6" fmla="*/ 83 w 92"/>
                  <a:gd name="T7" fmla="*/ 3 h 80"/>
                  <a:gd name="T8" fmla="*/ 89 w 92"/>
                  <a:gd name="T9" fmla="*/ 9 h 80"/>
                  <a:gd name="T10" fmla="*/ 92 w 92"/>
                  <a:gd name="T11" fmla="*/ 14 h 80"/>
                  <a:gd name="T12" fmla="*/ 83 w 92"/>
                  <a:gd name="T13" fmla="*/ 16 h 80"/>
                  <a:gd name="T14" fmla="*/ 16 w 92"/>
                  <a:gd name="T15" fmla="*/ 69 h 80"/>
                  <a:gd name="T16" fmla="*/ 11 w 92"/>
                  <a:gd name="T17" fmla="*/ 77 h 80"/>
                  <a:gd name="T18" fmla="*/ 0 w 92"/>
                  <a:gd name="T19" fmla="*/ 65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80">
                    <a:moveTo>
                      <a:pt x="0" y="65"/>
                    </a:moveTo>
                    <a:cubicBezTo>
                      <a:pt x="0" y="65"/>
                      <a:pt x="4" y="68"/>
                      <a:pt x="9" y="64"/>
                    </a:cubicBezTo>
                    <a:cubicBezTo>
                      <a:pt x="14" y="61"/>
                      <a:pt x="79" y="11"/>
                      <a:pt x="79" y="11"/>
                    </a:cubicBezTo>
                    <a:cubicBezTo>
                      <a:pt x="79" y="11"/>
                      <a:pt x="85" y="7"/>
                      <a:pt x="83" y="3"/>
                    </a:cubicBezTo>
                    <a:cubicBezTo>
                      <a:pt x="82" y="0"/>
                      <a:pt x="89" y="9"/>
                      <a:pt x="89" y="9"/>
                    </a:cubicBezTo>
                    <a:cubicBezTo>
                      <a:pt x="92" y="14"/>
                      <a:pt x="92" y="14"/>
                      <a:pt x="92" y="14"/>
                    </a:cubicBezTo>
                    <a:cubicBezTo>
                      <a:pt x="92" y="14"/>
                      <a:pt x="88" y="12"/>
                      <a:pt x="83" y="16"/>
                    </a:cubicBezTo>
                    <a:cubicBezTo>
                      <a:pt x="78" y="20"/>
                      <a:pt x="16" y="69"/>
                      <a:pt x="16" y="69"/>
                    </a:cubicBezTo>
                    <a:cubicBezTo>
                      <a:pt x="16" y="69"/>
                      <a:pt x="11" y="73"/>
                      <a:pt x="11" y="77"/>
                    </a:cubicBezTo>
                    <a:cubicBezTo>
                      <a:pt x="10" y="80"/>
                      <a:pt x="0" y="65"/>
                      <a:pt x="0" y="65"/>
                    </a:cubicBezTo>
                    <a:close/>
                  </a:path>
                </a:pathLst>
              </a:custGeom>
              <a:grpFill/>
              <a:ln>
                <a:noFill/>
              </a:ln>
            </p:spPr>
            <p:txBody>
              <a:bodyPr anchor="ctr"/>
              <a:lstStyle/>
              <a:p>
                <a:pPr algn="ctr"/>
                <a:endParaRPr/>
              </a:p>
            </p:txBody>
          </p:sp>
        </p:grpSp>
      </p:grpSp>
      <p:sp>
        <p:nvSpPr>
          <p:cNvPr id="221" name="矩形 220"/>
          <p:cNvSpPr/>
          <p:nvPr/>
        </p:nvSpPr>
        <p:spPr>
          <a:xfrm>
            <a:off x="0" y="6682742"/>
            <a:ext cx="12192000" cy="118512"/>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矩形 223"/>
          <p:cNvSpPr/>
          <p:nvPr/>
        </p:nvSpPr>
        <p:spPr>
          <a:xfrm>
            <a:off x="300922" y="-1"/>
            <a:ext cx="580571" cy="744973"/>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矩形 224"/>
          <p:cNvSpPr/>
          <p:nvPr/>
        </p:nvSpPr>
        <p:spPr>
          <a:xfrm>
            <a:off x="300922" y="817170"/>
            <a:ext cx="580571" cy="96381"/>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454025" y="1184275"/>
            <a:ext cx="4235450" cy="4225290"/>
          </a:xfrm>
          <a:prstGeom prst="rect">
            <a:avLst/>
          </a:prstGeom>
          <a:noFill/>
        </p:spPr>
        <p:txBody>
          <a:bodyPr wrap="square" rtlCol="0">
            <a:spAutoFit/>
          </a:bodyPr>
          <a:lstStyle/>
          <a:p>
            <a:r>
              <a:rPr lang="zh-CN" altLang="en-US" b="1"/>
              <a:t> 通用寄存器组 (GRF)</a:t>
            </a:r>
          </a:p>
          <a:p>
            <a:r>
              <a:rPr lang="zh-CN" altLang="en-US"/>
              <a:t>结构设计：</a:t>
            </a:r>
          </a:p>
          <a:p>
            <a:r>
              <a:rPr lang="zh-CN" altLang="en-US"/>
              <a:t>32 个 32 位寄存器，$0 寄存器固定为 0</a:t>
            </a:r>
          </a:p>
          <a:p>
            <a:r>
              <a:rPr lang="zh-CN" altLang="en-US"/>
              <a:t>双读端口 (RA1/RA2) 和单写端口 (WA)</a:t>
            </a:r>
          </a:p>
          <a:p>
            <a:r>
              <a:rPr lang="zh-CN" altLang="en-US"/>
              <a:t>写操作同步时钟触发，RegWrite=1 时写入</a:t>
            </a:r>
          </a:p>
          <a:p>
            <a:r>
              <a:rPr lang="zh-CN" altLang="en-US"/>
              <a:t>实现方式：</a:t>
            </a:r>
          </a:p>
          <a:p>
            <a:r>
              <a:rPr lang="zh-CN" altLang="en-US"/>
              <a:t>寄存器阵列：32 个 D 触发器构成，地址线 5 位（RA1/RA2/WA）</a:t>
            </a:r>
          </a:p>
          <a:p>
            <a:r>
              <a:rPr lang="zh-CN" altLang="en-US"/>
              <a:t>读写控制：</a:t>
            </a:r>
          </a:p>
          <a:p>
            <a:r>
              <a:rPr lang="zh-CN" altLang="en-US"/>
              <a:t>读操作：组合逻辑直接输出 RD1/RD2</a:t>
            </a:r>
          </a:p>
          <a:p>
            <a:r>
              <a:rPr lang="zh-CN" altLang="en-US"/>
              <a:t>写操作：时钟上升沿触发，RegWrite=1 时将 WD 写入 WA 指定寄存器</a:t>
            </a:r>
          </a:p>
          <a:p>
            <a:r>
              <a:rPr lang="zh-CN" altLang="en-US"/>
              <a:t>特殊处理：$0 寄存器固定为 0，通过硬连线实现</a:t>
            </a:r>
          </a:p>
        </p:txBody>
      </p:sp>
      <p:pic>
        <p:nvPicPr>
          <p:cNvPr id="9" name="图片 8" descr="屏幕截图 2025-06-26 030626"/>
          <p:cNvPicPr>
            <a:picLocks noChangeAspect="1"/>
          </p:cNvPicPr>
          <p:nvPr/>
        </p:nvPicPr>
        <p:blipFill>
          <a:blip r:embed="rId2"/>
          <a:stretch>
            <a:fillRect/>
          </a:stretch>
        </p:blipFill>
        <p:spPr>
          <a:xfrm>
            <a:off x="5269585" y="337312"/>
            <a:ext cx="4838575" cy="3615867"/>
          </a:xfrm>
          <a:prstGeom prst="rect">
            <a:avLst/>
          </a:prstGeom>
        </p:spPr>
      </p:pic>
      <p:pic>
        <p:nvPicPr>
          <p:cNvPr id="3" name="图片 2">
            <a:extLst>
              <a:ext uri="{FF2B5EF4-FFF2-40B4-BE49-F238E27FC236}">
                <a16:creationId xmlns:a16="http://schemas.microsoft.com/office/drawing/2014/main" id="{5472D0A3-38A1-0495-2252-7527B66705DE}"/>
              </a:ext>
            </a:extLst>
          </p:cNvPr>
          <p:cNvPicPr>
            <a:picLocks noChangeAspect="1"/>
          </p:cNvPicPr>
          <p:nvPr/>
        </p:nvPicPr>
        <p:blipFill>
          <a:blip r:embed="rId3"/>
          <a:stretch>
            <a:fillRect/>
          </a:stretch>
        </p:blipFill>
        <p:spPr>
          <a:xfrm>
            <a:off x="6096000" y="4061579"/>
            <a:ext cx="4707763" cy="2512763"/>
          </a:xfrm>
          <a:prstGeom prst="rect">
            <a:avLst/>
          </a:prstGeom>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1043078" y="418747"/>
            <a:ext cx="3488055" cy="580390"/>
            <a:chOff x="7825009" y="1478429"/>
            <a:chExt cx="3488055" cy="580390"/>
          </a:xfrm>
        </p:grpSpPr>
        <p:sp>
          <p:nvSpPr>
            <p:cNvPr id="165" name="文本框 164"/>
            <p:cNvSpPr txBox="1"/>
            <p:nvPr/>
          </p:nvSpPr>
          <p:spPr>
            <a:xfrm>
              <a:off x="7825009" y="1478429"/>
              <a:ext cx="3027680" cy="518160"/>
            </a:xfrm>
            <a:prstGeom prst="rect">
              <a:avLst/>
            </a:prstGeom>
            <a:noFill/>
          </p:spPr>
          <p:txBody>
            <a:bodyPr wrap="none" rtlCol="0">
              <a:spAutoFit/>
            </a:bodyPr>
            <a:lstStyle/>
            <a:p>
              <a:pPr algn="l"/>
              <a:r>
                <a:rPr lang="zh-CN" altLang="en-US" sz="2800" b="1" dirty="0">
                  <a:solidFill>
                    <a:schemeClr val="tx1">
                      <a:lumMod val="85000"/>
                      <a:lumOff val="15000"/>
                    </a:schemeClr>
                  </a:solidFill>
                  <a:latin typeface="思源黑体 CN Bold" panose="020B0800000000000000" pitchFamily="34" charset="-122"/>
                  <a:ea typeface="思源黑体 CN Bold" panose="020B0800000000000000" pitchFamily="34" charset="-122"/>
                  <a:sym typeface="+mn-ea"/>
                </a:rPr>
                <a:t>核心模块实现细节</a:t>
              </a:r>
            </a:p>
          </p:txBody>
        </p:sp>
        <p:sp>
          <p:nvSpPr>
            <p:cNvPr id="166" name="矩形 165"/>
            <p:cNvSpPr/>
            <p:nvPr/>
          </p:nvSpPr>
          <p:spPr>
            <a:xfrm>
              <a:off x="7825009" y="1814979"/>
              <a:ext cx="3488055" cy="243840"/>
            </a:xfrm>
            <a:prstGeom prst="rect">
              <a:avLst/>
            </a:prstGeom>
          </p:spPr>
          <p:txBody>
            <a:bodyPr wrap="square">
              <a:spAutoFit/>
            </a:bodyPr>
            <a:lstStyle/>
            <a:p>
              <a:endParaRPr lang="en-US" altLang="zh-CN" sz="1000" dirty="0">
                <a:solidFill>
                  <a:schemeClr val="tx1">
                    <a:lumMod val="65000"/>
                    <a:lumOff val="35000"/>
                  </a:schemeClr>
                </a:solidFill>
                <a:latin typeface="思源黑体 CN Light" panose="020B0300000000000000" pitchFamily="34" charset="-122"/>
                <a:ea typeface="思源黑体 CN Light" panose="020B0300000000000000" pitchFamily="34" charset="-122"/>
              </a:endParaRPr>
            </a:p>
          </p:txBody>
        </p:sp>
      </p:grpSp>
      <p:grpSp>
        <p:nvGrpSpPr>
          <p:cNvPr id="76" name="组合 75"/>
          <p:cNvGrpSpPr/>
          <p:nvPr/>
        </p:nvGrpSpPr>
        <p:grpSpPr>
          <a:xfrm>
            <a:off x="10437209" y="560979"/>
            <a:ext cx="1277145" cy="353062"/>
            <a:chOff x="6468241" y="-589995"/>
            <a:chExt cx="2253872" cy="623075"/>
          </a:xfrm>
        </p:grpSpPr>
        <p:sp>
          <p:nvSpPr>
            <p:cNvPr id="77" name="íṣľídè"/>
            <p:cNvSpPr/>
            <p:nvPr/>
          </p:nvSpPr>
          <p:spPr bwMode="auto">
            <a:xfrm>
              <a:off x="7198060" y="-517573"/>
              <a:ext cx="234839" cy="331756"/>
            </a:xfrm>
            <a:custGeom>
              <a:avLst/>
              <a:gdLst>
                <a:gd name="T0" fmla="*/ 225 w 421"/>
                <a:gd name="T1" fmla="*/ 10 h 593"/>
                <a:gd name="T2" fmla="*/ 234 w 421"/>
                <a:gd name="T3" fmla="*/ 27 h 593"/>
                <a:gd name="T4" fmla="*/ 252 w 421"/>
                <a:gd name="T5" fmla="*/ 126 h 593"/>
                <a:gd name="T6" fmla="*/ 300 w 421"/>
                <a:gd name="T7" fmla="*/ 121 h 593"/>
                <a:gd name="T8" fmla="*/ 379 w 421"/>
                <a:gd name="T9" fmla="*/ 126 h 593"/>
                <a:gd name="T10" fmla="*/ 419 w 421"/>
                <a:gd name="T11" fmla="*/ 155 h 593"/>
                <a:gd name="T12" fmla="*/ 411 w 421"/>
                <a:gd name="T13" fmla="*/ 187 h 593"/>
                <a:gd name="T14" fmla="*/ 357 w 421"/>
                <a:gd name="T15" fmla="*/ 235 h 593"/>
                <a:gd name="T16" fmla="*/ 331 w 421"/>
                <a:gd name="T17" fmla="*/ 203 h 593"/>
                <a:gd name="T18" fmla="*/ 251 w 421"/>
                <a:gd name="T19" fmla="*/ 220 h 593"/>
                <a:gd name="T20" fmla="*/ 286 w 421"/>
                <a:gd name="T21" fmla="*/ 288 h 593"/>
                <a:gd name="T22" fmla="*/ 335 w 421"/>
                <a:gd name="T23" fmla="*/ 268 h 593"/>
                <a:gd name="T24" fmla="*/ 381 w 421"/>
                <a:gd name="T25" fmla="*/ 309 h 593"/>
                <a:gd name="T26" fmla="*/ 350 w 421"/>
                <a:gd name="T27" fmla="*/ 341 h 593"/>
                <a:gd name="T28" fmla="*/ 246 w 421"/>
                <a:gd name="T29" fmla="*/ 419 h 593"/>
                <a:gd name="T30" fmla="*/ 239 w 421"/>
                <a:gd name="T31" fmla="*/ 500 h 593"/>
                <a:gd name="T32" fmla="*/ 234 w 421"/>
                <a:gd name="T33" fmla="*/ 592 h 593"/>
                <a:gd name="T34" fmla="*/ 226 w 421"/>
                <a:gd name="T35" fmla="*/ 592 h 593"/>
                <a:gd name="T36" fmla="*/ 213 w 421"/>
                <a:gd name="T37" fmla="*/ 565 h 593"/>
                <a:gd name="T38" fmla="*/ 205 w 421"/>
                <a:gd name="T39" fmla="*/ 461 h 593"/>
                <a:gd name="T40" fmla="*/ 147 w 421"/>
                <a:gd name="T41" fmla="*/ 382 h 593"/>
                <a:gd name="T42" fmla="*/ 187 w 421"/>
                <a:gd name="T43" fmla="*/ 295 h 593"/>
                <a:gd name="T44" fmla="*/ 190 w 421"/>
                <a:gd name="T45" fmla="*/ 253 h 593"/>
                <a:gd name="T46" fmla="*/ 131 w 421"/>
                <a:gd name="T47" fmla="*/ 283 h 593"/>
                <a:gd name="T48" fmla="*/ 105 w 421"/>
                <a:gd name="T49" fmla="*/ 309 h 593"/>
                <a:gd name="T50" fmla="*/ 77 w 421"/>
                <a:gd name="T51" fmla="*/ 341 h 593"/>
                <a:gd name="T52" fmla="*/ 78 w 421"/>
                <a:gd name="T53" fmla="*/ 396 h 593"/>
                <a:gd name="T54" fmla="*/ 64 w 421"/>
                <a:gd name="T55" fmla="*/ 445 h 593"/>
                <a:gd name="T56" fmla="*/ 24 w 421"/>
                <a:gd name="T57" fmla="*/ 430 h 593"/>
                <a:gd name="T58" fmla="*/ 7 w 421"/>
                <a:gd name="T59" fmla="*/ 341 h 593"/>
                <a:gd name="T60" fmla="*/ 9 w 421"/>
                <a:gd name="T61" fmla="*/ 306 h 593"/>
                <a:gd name="T62" fmla="*/ 58 w 421"/>
                <a:gd name="T63" fmla="*/ 300 h 593"/>
                <a:gd name="T64" fmla="*/ 74 w 421"/>
                <a:gd name="T65" fmla="*/ 282 h 593"/>
                <a:gd name="T66" fmla="*/ 167 w 421"/>
                <a:gd name="T67" fmla="*/ 191 h 593"/>
                <a:gd name="T68" fmla="*/ 189 w 421"/>
                <a:gd name="T69" fmla="*/ 177 h 593"/>
                <a:gd name="T70" fmla="*/ 198 w 421"/>
                <a:gd name="T71" fmla="*/ 150 h 593"/>
                <a:gd name="T72" fmla="*/ 211 w 421"/>
                <a:gd name="T73" fmla="*/ 28 h 593"/>
                <a:gd name="T74" fmla="*/ 225 w 421"/>
                <a:gd name="T75" fmla="*/ 10 h 5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1" h="593">
                  <a:moveTo>
                    <a:pt x="225" y="10"/>
                  </a:moveTo>
                  <a:cubicBezTo>
                    <a:pt x="230" y="14"/>
                    <a:pt x="233" y="22"/>
                    <a:pt x="234" y="27"/>
                  </a:cubicBezTo>
                  <a:cubicBezTo>
                    <a:pt x="238" y="44"/>
                    <a:pt x="233" y="116"/>
                    <a:pt x="252" y="126"/>
                  </a:cubicBezTo>
                  <a:cubicBezTo>
                    <a:pt x="263" y="132"/>
                    <a:pt x="288" y="121"/>
                    <a:pt x="300" y="121"/>
                  </a:cubicBezTo>
                  <a:cubicBezTo>
                    <a:pt x="326" y="121"/>
                    <a:pt x="353" y="122"/>
                    <a:pt x="379" y="126"/>
                  </a:cubicBezTo>
                  <a:cubicBezTo>
                    <a:pt x="395" y="128"/>
                    <a:pt x="416" y="134"/>
                    <a:pt x="419" y="155"/>
                  </a:cubicBezTo>
                  <a:cubicBezTo>
                    <a:pt x="421" y="166"/>
                    <a:pt x="417" y="176"/>
                    <a:pt x="411" y="187"/>
                  </a:cubicBezTo>
                  <a:cubicBezTo>
                    <a:pt x="402" y="206"/>
                    <a:pt x="379" y="239"/>
                    <a:pt x="357" y="235"/>
                  </a:cubicBezTo>
                  <a:cubicBezTo>
                    <a:pt x="341" y="232"/>
                    <a:pt x="345" y="211"/>
                    <a:pt x="331" y="203"/>
                  </a:cubicBezTo>
                  <a:cubicBezTo>
                    <a:pt x="310" y="191"/>
                    <a:pt x="258" y="187"/>
                    <a:pt x="251" y="220"/>
                  </a:cubicBezTo>
                  <a:cubicBezTo>
                    <a:pt x="246" y="241"/>
                    <a:pt x="264" y="267"/>
                    <a:pt x="286" y="288"/>
                  </a:cubicBezTo>
                  <a:cubicBezTo>
                    <a:pt x="307" y="308"/>
                    <a:pt x="314" y="277"/>
                    <a:pt x="335" y="268"/>
                  </a:cubicBezTo>
                  <a:cubicBezTo>
                    <a:pt x="350" y="262"/>
                    <a:pt x="376" y="286"/>
                    <a:pt x="381" y="309"/>
                  </a:cubicBezTo>
                  <a:cubicBezTo>
                    <a:pt x="384" y="327"/>
                    <a:pt x="363" y="335"/>
                    <a:pt x="350" y="341"/>
                  </a:cubicBezTo>
                  <a:cubicBezTo>
                    <a:pt x="322" y="355"/>
                    <a:pt x="261" y="390"/>
                    <a:pt x="246" y="419"/>
                  </a:cubicBezTo>
                  <a:cubicBezTo>
                    <a:pt x="233" y="443"/>
                    <a:pt x="241" y="475"/>
                    <a:pt x="239" y="500"/>
                  </a:cubicBezTo>
                  <a:cubicBezTo>
                    <a:pt x="239" y="515"/>
                    <a:pt x="245" y="587"/>
                    <a:pt x="234" y="592"/>
                  </a:cubicBezTo>
                  <a:cubicBezTo>
                    <a:pt x="231" y="593"/>
                    <a:pt x="229" y="593"/>
                    <a:pt x="226" y="592"/>
                  </a:cubicBezTo>
                  <a:cubicBezTo>
                    <a:pt x="213" y="589"/>
                    <a:pt x="214" y="572"/>
                    <a:pt x="213" y="565"/>
                  </a:cubicBezTo>
                  <a:cubicBezTo>
                    <a:pt x="211" y="532"/>
                    <a:pt x="221" y="491"/>
                    <a:pt x="205" y="461"/>
                  </a:cubicBezTo>
                  <a:cubicBezTo>
                    <a:pt x="189" y="433"/>
                    <a:pt x="142" y="411"/>
                    <a:pt x="147" y="382"/>
                  </a:cubicBezTo>
                  <a:cubicBezTo>
                    <a:pt x="152" y="358"/>
                    <a:pt x="175" y="319"/>
                    <a:pt x="187" y="295"/>
                  </a:cubicBezTo>
                  <a:cubicBezTo>
                    <a:pt x="194" y="280"/>
                    <a:pt x="204" y="267"/>
                    <a:pt x="190" y="253"/>
                  </a:cubicBezTo>
                  <a:cubicBezTo>
                    <a:pt x="169" y="250"/>
                    <a:pt x="151" y="267"/>
                    <a:pt x="131" y="283"/>
                  </a:cubicBezTo>
                  <a:cubicBezTo>
                    <a:pt x="122" y="292"/>
                    <a:pt x="114" y="300"/>
                    <a:pt x="105" y="309"/>
                  </a:cubicBezTo>
                  <a:cubicBezTo>
                    <a:pt x="95" y="317"/>
                    <a:pt x="81" y="331"/>
                    <a:pt x="77" y="341"/>
                  </a:cubicBezTo>
                  <a:cubicBezTo>
                    <a:pt x="71" y="358"/>
                    <a:pt x="77" y="379"/>
                    <a:pt x="78" y="396"/>
                  </a:cubicBezTo>
                  <a:cubicBezTo>
                    <a:pt x="78" y="406"/>
                    <a:pt x="80" y="438"/>
                    <a:pt x="64" y="445"/>
                  </a:cubicBezTo>
                  <a:cubicBezTo>
                    <a:pt x="51" y="452"/>
                    <a:pt x="32" y="447"/>
                    <a:pt x="24" y="430"/>
                  </a:cubicBezTo>
                  <a:cubicBezTo>
                    <a:pt x="14" y="406"/>
                    <a:pt x="9" y="366"/>
                    <a:pt x="7" y="341"/>
                  </a:cubicBezTo>
                  <a:cubicBezTo>
                    <a:pt x="7" y="333"/>
                    <a:pt x="0" y="312"/>
                    <a:pt x="9" y="306"/>
                  </a:cubicBezTo>
                  <a:cubicBezTo>
                    <a:pt x="24" y="295"/>
                    <a:pt x="42" y="311"/>
                    <a:pt x="58" y="300"/>
                  </a:cubicBezTo>
                  <a:cubicBezTo>
                    <a:pt x="65" y="295"/>
                    <a:pt x="70" y="289"/>
                    <a:pt x="74" y="282"/>
                  </a:cubicBezTo>
                  <a:cubicBezTo>
                    <a:pt x="100" y="246"/>
                    <a:pt x="127" y="213"/>
                    <a:pt x="167" y="191"/>
                  </a:cubicBezTo>
                  <a:cubicBezTo>
                    <a:pt x="173" y="188"/>
                    <a:pt x="184" y="186"/>
                    <a:pt x="189" y="177"/>
                  </a:cubicBezTo>
                  <a:cubicBezTo>
                    <a:pt x="195" y="168"/>
                    <a:pt x="196" y="159"/>
                    <a:pt x="198" y="150"/>
                  </a:cubicBezTo>
                  <a:cubicBezTo>
                    <a:pt x="210" y="109"/>
                    <a:pt x="208" y="69"/>
                    <a:pt x="211" y="28"/>
                  </a:cubicBezTo>
                  <a:cubicBezTo>
                    <a:pt x="211" y="21"/>
                    <a:pt x="213" y="0"/>
                    <a:pt x="225" y="10"/>
                  </a:cubicBezTo>
                  <a:close/>
                </a:path>
              </a:pathLst>
            </a:custGeom>
            <a:solidFill>
              <a:srgbClr val="14378B"/>
            </a:solidFill>
            <a:ln>
              <a:noFill/>
            </a:ln>
          </p:spPr>
          <p:txBody>
            <a:bodyPr anchor="ctr"/>
            <a:lstStyle/>
            <a:p>
              <a:pPr algn="ctr"/>
              <a:endParaRPr/>
            </a:p>
          </p:txBody>
        </p:sp>
        <p:sp>
          <p:nvSpPr>
            <p:cNvPr id="78" name="ïšľiḓé"/>
            <p:cNvSpPr/>
            <p:nvPr/>
          </p:nvSpPr>
          <p:spPr bwMode="auto">
            <a:xfrm>
              <a:off x="8397280" y="-504260"/>
              <a:ext cx="324833" cy="307793"/>
            </a:xfrm>
            <a:custGeom>
              <a:avLst/>
              <a:gdLst>
                <a:gd name="T0" fmla="*/ 325 w 582"/>
                <a:gd name="T1" fmla="*/ 34 h 550"/>
                <a:gd name="T2" fmla="*/ 438 w 582"/>
                <a:gd name="T3" fmla="*/ 82 h 550"/>
                <a:gd name="T4" fmla="*/ 407 w 582"/>
                <a:gd name="T5" fmla="*/ 37 h 550"/>
                <a:gd name="T6" fmla="*/ 440 w 582"/>
                <a:gd name="T7" fmla="*/ 160 h 550"/>
                <a:gd name="T8" fmla="*/ 476 w 582"/>
                <a:gd name="T9" fmla="*/ 206 h 550"/>
                <a:gd name="T10" fmla="*/ 581 w 582"/>
                <a:gd name="T11" fmla="*/ 243 h 550"/>
                <a:gd name="T12" fmla="*/ 492 w 582"/>
                <a:gd name="T13" fmla="*/ 276 h 550"/>
                <a:gd name="T14" fmla="*/ 378 w 582"/>
                <a:gd name="T15" fmla="*/ 253 h 550"/>
                <a:gd name="T16" fmla="*/ 281 w 582"/>
                <a:gd name="T17" fmla="*/ 291 h 550"/>
                <a:gd name="T18" fmla="*/ 121 w 582"/>
                <a:gd name="T19" fmla="*/ 310 h 550"/>
                <a:gd name="T20" fmla="*/ 258 w 582"/>
                <a:gd name="T21" fmla="*/ 268 h 550"/>
                <a:gd name="T22" fmla="*/ 204 w 582"/>
                <a:gd name="T23" fmla="*/ 134 h 550"/>
                <a:gd name="T24" fmla="*/ 214 w 582"/>
                <a:gd name="T25" fmla="*/ 81 h 550"/>
                <a:gd name="T26" fmla="*/ 255 w 582"/>
                <a:gd name="T27" fmla="*/ 210 h 550"/>
                <a:gd name="T28" fmla="*/ 294 w 582"/>
                <a:gd name="T29" fmla="*/ 238 h 550"/>
                <a:gd name="T30" fmla="*/ 316 w 582"/>
                <a:gd name="T31" fmla="*/ 163 h 550"/>
                <a:gd name="T32" fmla="*/ 378 w 582"/>
                <a:gd name="T33" fmla="*/ 146 h 550"/>
                <a:gd name="T34" fmla="*/ 308 w 582"/>
                <a:gd name="T35" fmla="*/ 10 h 550"/>
                <a:gd name="T36" fmla="*/ 128 w 582"/>
                <a:gd name="T37" fmla="*/ 192 h 550"/>
                <a:gd name="T38" fmla="*/ 168 w 582"/>
                <a:gd name="T39" fmla="*/ 231 h 550"/>
                <a:gd name="T40" fmla="*/ 380 w 582"/>
                <a:gd name="T41" fmla="*/ 324 h 550"/>
                <a:gd name="T42" fmla="*/ 199 w 582"/>
                <a:gd name="T43" fmla="*/ 377 h 550"/>
                <a:gd name="T44" fmla="*/ 228 w 582"/>
                <a:gd name="T45" fmla="*/ 390 h 550"/>
                <a:gd name="T46" fmla="*/ 321 w 582"/>
                <a:gd name="T47" fmla="*/ 413 h 550"/>
                <a:gd name="T48" fmla="*/ 311 w 582"/>
                <a:gd name="T49" fmla="*/ 456 h 550"/>
                <a:gd name="T50" fmla="*/ 441 w 582"/>
                <a:gd name="T51" fmla="*/ 436 h 550"/>
                <a:gd name="T52" fmla="*/ 433 w 582"/>
                <a:gd name="T53" fmla="*/ 409 h 550"/>
                <a:gd name="T54" fmla="*/ 357 w 582"/>
                <a:gd name="T55" fmla="*/ 381 h 550"/>
                <a:gd name="T56" fmla="*/ 419 w 582"/>
                <a:gd name="T57" fmla="*/ 347 h 550"/>
                <a:gd name="T58" fmla="*/ 42 w 582"/>
                <a:gd name="T59" fmla="*/ 321 h 550"/>
                <a:gd name="T60" fmla="*/ 15 w 582"/>
                <a:gd name="T61" fmla="*/ 393 h 550"/>
                <a:gd name="T62" fmla="*/ 42 w 582"/>
                <a:gd name="T63" fmla="*/ 321 h 550"/>
                <a:gd name="T64" fmla="*/ 384 w 582"/>
                <a:gd name="T65" fmla="*/ 492 h 550"/>
                <a:gd name="T66" fmla="*/ 277 w 582"/>
                <a:gd name="T67" fmla="*/ 545 h 550"/>
                <a:gd name="T68" fmla="*/ 265 w 582"/>
                <a:gd name="T69" fmla="*/ 482 h 550"/>
                <a:gd name="T70" fmla="*/ 275 w 582"/>
                <a:gd name="T71" fmla="*/ 515 h 550"/>
                <a:gd name="T72" fmla="*/ 375 w 582"/>
                <a:gd name="T73" fmla="*/ 488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82" h="550">
                  <a:moveTo>
                    <a:pt x="308" y="10"/>
                  </a:moveTo>
                  <a:cubicBezTo>
                    <a:pt x="324" y="0"/>
                    <a:pt x="328" y="16"/>
                    <a:pt x="325" y="34"/>
                  </a:cubicBezTo>
                  <a:cubicBezTo>
                    <a:pt x="321" y="53"/>
                    <a:pt x="310" y="76"/>
                    <a:pt x="320" y="85"/>
                  </a:cubicBezTo>
                  <a:cubicBezTo>
                    <a:pt x="340" y="102"/>
                    <a:pt x="438" y="128"/>
                    <a:pt x="438" y="82"/>
                  </a:cubicBezTo>
                  <a:cubicBezTo>
                    <a:pt x="438" y="70"/>
                    <a:pt x="421" y="71"/>
                    <a:pt x="407" y="69"/>
                  </a:cubicBezTo>
                  <a:cubicBezTo>
                    <a:pt x="383" y="65"/>
                    <a:pt x="390" y="45"/>
                    <a:pt x="407" y="37"/>
                  </a:cubicBezTo>
                  <a:cubicBezTo>
                    <a:pt x="432" y="26"/>
                    <a:pt x="477" y="26"/>
                    <a:pt x="479" y="53"/>
                  </a:cubicBezTo>
                  <a:cubicBezTo>
                    <a:pt x="481" y="71"/>
                    <a:pt x="447" y="145"/>
                    <a:pt x="440" y="160"/>
                  </a:cubicBezTo>
                  <a:cubicBezTo>
                    <a:pt x="436" y="168"/>
                    <a:pt x="422" y="184"/>
                    <a:pt x="428" y="196"/>
                  </a:cubicBezTo>
                  <a:cubicBezTo>
                    <a:pt x="433" y="207"/>
                    <a:pt x="459" y="204"/>
                    <a:pt x="476" y="206"/>
                  </a:cubicBezTo>
                  <a:cubicBezTo>
                    <a:pt x="503" y="209"/>
                    <a:pt x="560" y="205"/>
                    <a:pt x="575" y="220"/>
                  </a:cubicBezTo>
                  <a:cubicBezTo>
                    <a:pt x="581" y="225"/>
                    <a:pt x="581" y="233"/>
                    <a:pt x="581" y="243"/>
                  </a:cubicBezTo>
                  <a:cubicBezTo>
                    <a:pt x="582" y="269"/>
                    <a:pt x="556" y="268"/>
                    <a:pt x="537" y="272"/>
                  </a:cubicBezTo>
                  <a:cubicBezTo>
                    <a:pt x="526" y="274"/>
                    <a:pt x="504" y="281"/>
                    <a:pt x="492" y="276"/>
                  </a:cubicBezTo>
                  <a:cubicBezTo>
                    <a:pt x="487" y="268"/>
                    <a:pt x="494" y="247"/>
                    <a:pt x="488" y="241"/>
                  </a:cubicBezTo>
                  <a:cubicBezTo>
                    <a:pt x="474" y="230"/>
                    <a:pt x="394" y="249"/>
                    <a:pt x="378" y="253"/>
                  </a:cubicBezTo>
                  <a:cubicBezTo>
                    <a:pt x="358" y="259"/>
                    <a:pt x="330" y="258"/>
                    <a:pt x="311" y="267"/>
                  </a:cubicBezTo>
                  <a:cubicBezTo>
                    <a:pt x="300" y="273"/>
                    <a:pt x="289" y="281"/>
                    <a:pt x="281" y="291"/>
                  </a:cubicBezTo>
                  <a:cubicBezTo>
                    <a:pt x="258" y="323"/>
                    <a:pt x="163" y="317"/>
                    <a:pt x="117" y="323"/>
                  </a:cubicBezTo>
                  <a:cubicBezTo>
                    <a:pt x="103" y="325"/>
                    <a:pt x="111" y="312"/>
                    <a:pt x="121" y="310"/>
                  </a:cubicBezTo>
                  <a:cubicBezTo>
                    <a:pt x="171" y="299"/>
                    <a:pt x="187" y="280"/>
                    <a:pt x="238" y="274"/>
                  </a:cubicBezTo>
                  <a:cubicBezTo>
                    <a:pt x="245" y="274"/>
                    <a:pt x="256" y="273"/>
                    <a:pt x="258" y="268"/>
                  </a:cubicBezTo>
                  <a:cubicBezTo>
                    <a:pt x="261" y="258"/>
                    <a:pt x="240" y="237"/>
                    <a:pt x="235" y="231"/>
                  </a:cubicBezTo>
                  <a:cubicBezTo>
                    <a:pt x="218" y="209"/>
                    <a:pt x="204" y="170"/>
                    <a:pt x="204" y="134"/>
                  </a:cubicBezTo>
                  <a:cubicBezTo>
                    <a:pt x="204" y="125"/>
                    <a:pt x="201" y="87"/>
                    <a:pt x="210" y="83"/>
                  </a:cubicBezTo>
                  <a:cubicBezTo>
                    <a:pt x="211" y="82"/>
                    <a:pt x="212" y="82"/>
                    <a:pt x="214" y="81"/>
                  </a:cubicBezTo>
                  <a:cubicBezTo>
                    <a:pt x="224" y="87"/>
                    <a:pt x="225" y="101"/>
                    <a:pt x="229" y="112"/>
                  </a:cubicBezTo>
                  <a:cubicBezTo>
                    <a:pt x="239" y="139"/>
                    <a:pt x="247" y="182"/>
                    <a:pt x="255" y="210"/>
                  </a:cubicBezTo>
                  <a:cubicBezTo>
                    <a:pt x="259" y="221"/>
                    <a:pt x="263" y="251"/>
                    <a:pt x="277" y="249"/>
                  </a:cubicBezTo>
                  <a:cubicBezTo>
                    <a:pt x="282" y="248"/>
                    <a:pt x="291" y="241"/>
                    <a:pt x="294" y="238"/>
                  </a:cubicBezTo>
                  <a:cubicBezTo>
                    <a:pt x="313" y="217"/>
                    <a:pt x="292" y="184"/>
                    <a:pt x="298" y="163"/>
                  </a:cubicBezTo>
                  <a:cubicBezTo>
                    <a:pt x="302" y="151"/>
                    <a:pt x="309" y="152"/>
                    <a:pt x="316" y="163"/>
                  </a:cubicBezTo>
                  <a:cubicBezTo>
                    <a:pt x="320" y="170"/>
                    <a:pt x="322" y="192"/>
                    <a:pt x="331" y="196"/>
                  </a:cubicBezTo>
                  <a:cubicBezTo>
                    <a:pt x="347" y="203"/>
                    <a:pt x="385" y="160"/>
                    <a:pt x="378" y="146"/>
                  </a:cubicBezTo>
                  <a:cubicBezTo>
                    <a:pt x="369" y="127"/>
                    <a:pt x="306" y="127"/>
                    <a:pt x="283" y="117"/>
                  </a:cubicBezTo>
                  <a:cubicBezTo>
                    <a:pt x="245" y="100"/>
                    <a:pt x="286" y="21"/>
                    <a:pt x="308" y="10"/>
                  </a:cubicBezTo>
                  <a:close/>
                  <a:moveTo>
                    <a:pt x="146" y="183"/>
                  </a:moveTo>
                  <a:cubicBezTo>
                    <a:pt x="135" y="170"/>
                    <a:pt x="130" y="180"/>
                    <a:pt x="128" y="192"/>
                  </a:cubicBezTo>
                  <a:cubicBezTo>
                    <a:pt x="125" y="221"/>
                    <a:pt x="138" y="266"/>
                    <a:pt x="160" y="258"/>
                  </a:cubicBezTo>
                  <a:cubicBezTo>
                    <a:pt x="168" y="255"/>
                    <a:pt x="170" y="241"/>
                    <a:pt x="168" y="231"/>
                  </a:cubicBezTo>
                  <a:cubicBezTo>
                    <a:pt x="165" y="221"/>
                    <a:pt x="156" y="195"/>
                    <a:pt x="146" y="183"/>
                  </a:cubicBezTo>
                  <a:close/>
                  <a:moveTo>
                    <a:pt x="380" y="324"/>
                  </a:moveTo>
                  <a:cubicBezTo>
                    <a:pt x="369" y="325"/>
                    <a:pt x="348" y="325"/>
                    <a:pt x="336" y="325"/>
                  </a:cubicBezTo>
                  <a:cubicBezTo>
                    <a:pt x="281" y="334"/>
                    <a:pt x="240" y="328"/>
                    <a:pt x="199" y="377"/>
                  </a:cubicBezTo>
                  <a:cubicBezTo>
                    <a:pt x="199" y="379"/>
                    <a:pt x="199" y="381"/>
                    <a:pt x="200" y="383"/>
                  </a:cubicBezTo>
                  <a:cubicBezTo>
                    <a:pt x="203" y="393"/>
                    <a:pt x="218" y="393"/>
                    <a:pt x="228" y="390"/>
                  </a:cubicBezTo>
                  <a:cubicBezTo>
                    <a:pt x="241" y="387"/>
                    <a:pt x="295" y="368"/>
                    <a:pt x="308" y="372"/>
                  </a:cubicBezTo>
                  <a:cubicBezTo>
                    <a:pt x="325" y="377"/>
                    <a:pt x="314" y="401"/>
                    <a:pt x="321" y="413"/>
                  </a:cubicBezTo>
                  <a:cubicBezTo>
                    <a:pt x="327" y="422"/>
                    <a:pt x="347" y="423"/>
                    <a:pt x="350" y="434"/>
                  </a:cubicBezTo>
                  <a:cubicBezTo>
                    <a:pt x="346" y="440"/>
                    <a:pt x="320" y="449"/>
                    <a:pt x="311" y="456"/>
                  </a:cubicBezTo>
                  <a:cubicBezTo>
                    <a:pt x="301" y="462"/>
                    <a:pt x="304" y="466"/>
                    <a:pt x="315" y="465"/>
                  </a:cubicBezTo>
                  <a:cubicBezTo>
                    <a:pt x="357" y="463"/>
                    <a:pt x="399" y="437"/>
                    <a:pt x="441" y="436"/>
                  </a:cubicBezTo>
                  <a:cubicBezTo>
                    <a:pt x="446" y="436"/>
                    <a:pt x="450" y="435"/>
                    <a:pt x="453" y="432"/>
                  </a:cubicBezTo>
                  <a:cubicBezTo>
                    <a:pt x="466" y="419"/>
                    <a:pt x="442" y="411"/>
                    <a:pt x="433" y="409"/>
                  </a:cubicBezTo>
                  <a:cubicBezTo>
                    <a:pt x="409" y="404"/>
                    <a:pt x="376" y="410"/>
                    <a:pt x="362" y="396"/>
                  </a:cubicBezTo>
                  <a:cubicBezTo>
                    <a:pt x="358" y="393"/>
                    <a:pt x="356" y="386"/>
                    <a:pt x="357" y="381"/>
                  </a:cubicBezTo>
                  <a:cubicBezTo>
                    <a:pt x="363" y="356"/>
                    <a:pt x="394" y="364"/>
                    <a:pt x="412" y="355"/>
                  </a:cubicBezTo>
                  <a:cubicBezTo>
                    <a:pt x="415" y="354"/>
                    <a:pt x="417" y="351"/>
                    <a:pt x="419" y="347"/>
                  </a:cubicBezTo>
                  <a:cubicBezTo>
                    <a:pt x="420" y="332"/>
                    <a:pt x="398" y="326"/>
                    <a:pt x="380" y="324"/>
                  </a:cubicBezTo>
                  <a:close/>
                  <a:moveTo>
                    <a:pt x="42" y="321"/>
                  </a:moveTo>
                  <a:cubicBezTo>
                    <a:pt x="55" y="337"/>
                    <a:pt x="54" y="380"/>
                    <a:pt x="42" y="397"/>
                  </a:cubicBezTo>
                  <a:cubicBezTo>
                    <a:pt x="34" y="408"/>
                    <a:pt x="22" y="403"/>
                    <a:pt x="15" y="393"/>
                  </a:cubicBezTo>
                  <a:cubicBezTo>
                    <a:pt x="0" y="374"/>
                    <a:pt x="4" y="338"/>
                    <a:pt x="21" y="321"/>
                  </a:cubicBezTo>
                  <a:cubicBezTo>
                    <a:pt x="28" y="313"/>
                    <a:pt x="34" y="311"/>
                    <a:pt x="42" y="321"/>
                  </a:cubicBezTo>
                  <a:close/>
                  <a:moveTo>
                    <a:pt x="375" y="488"/>
                  </a:moveTo>
                  <a:cubicBezTo>
                    <a:pt x="380" y="488"/>
                    <a:pt x="381" y="489"/>
                    <a:pt x="384" y="492"/>
                  </a:cubicBezTo>
                  <a:cubicBezTo>
                    <a:pt x="386" y="502"/>
                    <a:pt x="381" y="510"/>
                    <a:pt x="376" y="518"/>
                  </a:cubicBezTo>
                  <a:cubicBezTo>
                    <a:pt x="355" y="550"/>
                    <a:pt x="322" y="544"/>
                    <a:pt x="277" y="545"/>
                  </a:cubicBezTo>
                  <a:cubicBezTo>
                    <a:pt x="256" y="546"/>
                    <a:pt x="218" y="531"/>
                    <a:pt x="214" y="518"/>
                  </a:cubicBezTo>
                  <a:cubicBezTo>
                    <a:pt x="212" y="504"/>
                    <a:pt x="246" y="487"/>
                    <a:pt x="265" y="482"/>
                  </a:cubicBezTo>
                  <a:cubicBezTo>
                    <a:pt x="281" y="477"/>
                    <a:pt x="280" y="478"/>
                    <a:pt x="277" y="489"/>
                  </a:cubicBezTo>
                  <a:cubicBezTo>
                    <a:pt x="274" y="498"/>
                    <a:pt x="271" y="509"/>
                    <a:pt x="275" y="515"/>
                  </a:cubicBezTo>
                  <a:cubicBezTo>
                    <a:pt x="280" y="524"/>
                    <a:pt x="301" y="529"/>
                    <a:pt x="316" y="527"/>
                  </a:cubicBezTo>
                  <a:cubicBezTo>
                    <a:pt x="343" y="525"/>
                    <a:pt x="356" y="501"/>
                    <a:pt x="375" y="488"/>
                  </a:cubicBezTo>
                  <a:close/>
                </a:path>
              </a:pathLst>
            </a:custGeom>
            <a:solidFill>
              <a:srgbClr val="14378B"/>
            </a:solidFill>
            <a:ln>
              <a:noFill/>
            </a:ln>
          </p:spPr>
          <p:txBody>
            <a:bodyPr anchor="ctr"/>
            <a:lstStyle/>
            <a:p>
              <a:pPr algn="ctr"/>
              <a:endParaRPr/>
            </a:p>
          </p:txBody>
        </p:sp>
        <p:sp>
          <p:nvSpPr>
            <p:cNvPr id="79" name="îşlidê"/>
            <p:cNvSpPr/>
            <p:nvPr/>
          </p:nvSpPr>
          <p:spPr bwMode="auto">
            <a:xfrm>
              <a:off x="7546324" y="-493078"/>
              <a:ext cx="318976" cy="287557"/>
            </a:xfrm>
            <a:custGeom>
              <a:avLst/>
              <a:gdLst>
                <a:gd name="T0" fmla="*/ 209 w 571"/>
                <a:gd name="T1" fmla="*/ 5 h 514"/>
                <a:gd name="T2" fmla="*/ 259 w 571"/>
                <a:gd name="T3" fmla="*/ 35 h 514"/>
                <a:gd name="T4" fmla="*/ 338 w 571"/>
                <a:gd name="T5" fmla="*/ 26 h 514"/>
                <a:gd name="T6" fmla="*/ 325 w 571"/>
                <a:gd name="T7" fmla="*/ 64 h 514"/>
                <a:gd name="T8" fmla="*/ 241 w 571"/>
                <a:gd name="T9" fmla="*/ 84 h 514"/>
                <a:gd name="T10" fmla="*/ 217 w 571"/>
                <a:gd name="T11" fmla="*/ 135 h 514"/>
                <a:gd name="T12" fmla="*/ 160 w 571"/>
                <a:gd name="T13" fmla="*/ 255 h 514"/>
                <a:gd name="T14" fmla="*/ 103 w 571"/>
                <a:gd name="T15" fmla="*/ 291 h 514"/>
                <a:gd name="T16" fmla="*/ 112 w 571"/>
                <a:gd name="T17" fmla="*/ 242 h 514"/>
                <a:gd name="T18" fmla="*/ 182 w 571"/>
                <a:gd name="T19" fmla="*/ 112 h 514"/>
                <a:gd name="T20" fmla="*/ 96 w 571"/>
                <a:gd name="T21" fmla="*/ 65 h 514"/>
                <a:gd name="T22" fmla="*/ 170 w 571"/>
                <a:gd name="T23" fmla="*/ 35 h 514"/>
                <a:gd name="T24" fmla="*/ 209 w 571"/>
                <a:gd name="T25" fmla="*/ 5 h 514"/>
                <a:gd name="T26" fmla="*/ 42 w 571"/>
                <a:gd name="T27" fmla="*/ 305 h 514"/>
                <a:gd name="T28" fmla="*/ 56 w 571"/>
                <a:gd name="T29" fmla="*/ 399 h 514"/>
                <a:gd name="T30" fmla="*/ 46 w 571"/>
                <a:gd name="T31" fmla="*/ 434 h 514"/>
                <a:gd name="T32" fmla="*/ 0 w 571"/>
                <a:gd name="T33" fmla="*/ 401 h 514"/>
                <a:gd name="T34" fmla="*/ 13 w 571"/>
                <a:gd name="T35" fmla="*/ 281 h 514"/>
                <a:gd name="T36" fmla="*/ 42 w 571"/>
                <a:gd name="T37" fmla="*/ 305 h 514"/>
                <a:gd name="T38" fmla="*/ 279 w 571"/>
                <a:gd name="T39" fmla="*/ 181 h 514"/>
                <a:gd name="T40" fmla="*/ 270 w 571"/>
                <a:gd name="T41" fmla="*/ 273 h 514"/>
                <a:gd name="T42" fmla="*/ 210 w 571"/>
                <a:gd name="T43" fmla="*/ 354 h 514"/>
                <a:gd name="T44" fmla="*/ 216 w 571"/>
                <a:gd name="T45" fmla="*/ 366 h 514"/>
                <a:gd name="T46" fmla="*/ 246 w 571"/>
                <a:gd name="T47" fmla="*/ 366 h 514"/>
                <a:gd name="T48" fmla="*/ 196 w 571"/>
                <a:gd name="T49" fmla="*/ 422 h 514"/>
                <a:gd name="T50" fmla="*/ 197 w 571"/>
                <a:gd name="T51" fmla="*/ 433 h 514"/>
                <a:gd name="T52" fmla="*/ 260 w 571"/>
                <a:gd name="T53" fmla="*/ 440 h 514"/>
                <a:gd name="T54" fmla="*/ 277 w 571"/>
                <a:gd name="T55" fmla="*/ 500 h 514"/>
                <a:gd name="T56" fmla="*/ 298 w 571"/>
                <a:gd name="T57" fmla="*/ 497 h 514"/>
                <a:gd name="T58" fmla="*/ 321 w 571"/>
                <a:gd name="T59" fmla="*/ 425 h 514"/>
                <a:gd name="T60" fmla="*/ 323 w 571"/>
                <a:gd name="T61" fmla="*/ 388 h 514"/>
                <a:gd name="T62" fmla="*/ 360 w 571"/>
                <a:gd name="T63" fmla="*/ 370 h 514"/>
                <a:gd name="T64" fmla="*/ 358 w 571"/>
                <a:gd name="T65" fmla="*/ 355 h 514"/>
                <a:gd name="T66" fmla="*/ 323 w 571"/>
                <a:gd name="T67" fmla="*/ 340 h 514"/>
                <a:gd name="T68" fmla="*/ 351 w 571"/>
                <a:gd name="T69" fmla="*/ 297 h 514"/>
                <a:gd name="T70" fmla="*/ 313 w 571"/>
                <a:gd name="T71" fmla="*/ 248 h 514"/>
                <a:gd name="T72" fmla="*/ 317 w 571"/>
                <a:gd name="T73" fmla="*/ 230 h 514"/>
                <a:gd name="T74" fmla="*/ 508 w 571"/>
                <a:gd name="T75" fmla="*/ 179 h 514"/>
                <a:gd name="T76" fmla="*/ 452 w 571"/>
                <a:gd name="T77" fmla="*/ 417 h 514"/>
                <a:gd name="T78" fmla="*/ 427 w 571"/>
                <a:gd name="T79" fmla="*/ 451 h 514"/>
                <a:gd name="T80" fmla="*/ 518 w 571"/>
                <a:gd name="T81" fmla="*/ 465 h 514"/>
                <a:gd name="T82" fmla="*/ 555 w 571"/>
                <a:gd name="T83" fmla="*/ 270 h 514"/>
                <a:gd name="T84" fmla="*/ 570 w 571"/>
                <a:gd name="T85" fmla="*/ 206 h 514"/>
                <a:gd name="T86" fmla="*/ 533 w 571"/>
                <a:gd name="T87" fmla="*/ 109 h 514"/>
                <a:gd name="T88" fmla="*/ 459 w 571"/>
                <a:gd name="T89" fmla="*/ 127 h 514"/>
                <a:gd name="T90" fmla="*/ 279 w 571"/>
                <a:gd name="T91" fmla="*/ 181 h 514"/>
                <a:gd name="T92" fmla="*/ 213 w 571"/>
                <a:gd name="T93" fmla="*/ 299 h 514"/>
                <a:gd name="T94" fmla="*/ 172 w 571"/>
                <a:gd name="T95" fmla="*/ 312 h 514"/>
                <a:gd name="T96" fmla="*/ 174 w 571"/>
                <a:gd name="T97" fmla="*/ 324 h 514"/>
                <a:gd name="T98" fmla="*/ 215 w 571"/>
                <a:gd name="T99" fmla="*/ 311 h 514"/>
                <a:gd name="T100" fmla="*/ 213 w 571"/>
                <a:gd name="T101" fmla="*/ 299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71" h="514">
                  <a:moveTo>
                    <a:pt x="209" y="5"/>
                  </a:moveTo>
                  <a:cubicBezTo>
                    <a:pt x="227" y="0"/>
                    <a:pt x="239" y="31"/>
                    <a:pt x="259" y="35"/>
                  </a:cubicBezTo>
                  <a:cubicBezTo>
                    <a:pt x="280" y="39"/>
                    <a:pt x="313" y="25"/>
                    <a:pt x="338" y="26"/>
                  </a:cubicBezTo>
                  <a:cubicBezTo>
                    <a:pt x="383" y="26"/>
                    <a:pt x="349" y="60"/>
                    <a:pt x="325" y="64"/>
                  </a:cubicBezTo>
                  <a:cubicBezTo>
                    <a:pt x="306" y="67"/>
                    <a:pt x="259" y="68"/>
                    <a:pt x="241" y="84"/>
                  </a:cubicBezTo>
                  <a:cubicBezTo>
                    <a:pt x="227" y="96"/>
                    <a:pt x="223" y="119"/>
                    <a:pt x="217" y="135"/>
                  </a:cubicBezTo>
                  <a:cubicBezTo>
                    <a:pt x="206" y="170"/>
                    <a:pt x="183" y="227"/>
                    <a:pt x="160" y="255"/>
                  </a:cubicBezTo>
                  <a:cubicBezTo>
                    <a:pt x="153" y="264"/>
                    <a:pt x="119" y="303"/>
                    <a:pt x="103" y="291"/>
                  </a:cubicBezTo>
                  <a:cubicBezTo>
                    <a:pt x="88" y="279"/>
                    <a:pt x="108" y="251"/>
                    <a:pt x="112" y="242"/>
                  </a:cubicBezTo>
                  <a:cubicBezTo>
                    <a:pt x="129" y="208"/>
                    <a:pt x="187" y="152"/>
                    <a:pt x="182" y="112"/>
                  </a:cubicBezTo>
                  <a:cubicBezTo>
                    <a:pt x="178" y="80"/>
                    <a:pt x="108" y="99"/>
                    <a:pt x="96" y="65"/>
                  </a:cubicBezTo>
                  <a:cubicBezTo>
                    <a:pt x="99" y="39"/>
                    <a:pt x="146" y="48"/>
                    <a:pt x="170" y="35"/>
                  </a:cubicBezTo>
                  <a:cubicBezTo>
                    <a:pt x="185" y="27"/>
                    <a:pt x="198" y="17"/>
                    <a:pt x="209" y="5"/>
                  </a:cubicBezTo>
                  <a:close/>
                  <a:moveTo>
                    <a:pt x="42" y="305"/>
                  </a:moveTo>
                  <a:cubicBezTo>
                    <a:pt x="46" y="336"/>
                    <a:pt x="52" y="368"/>
                    <a:pt x="56" y="399"/>
                  </a:cubicBezTo>
                  <a:cubicBezTo>
                    <a:pt x="57" y="411"/>
                    <a:pt x="64" y="433"/>
                    <a:pt x="46" y="434"/>
                  </a:cubicBezTo>
                  <a:cubicBezTo>
                    <a:pt x="29" y="436"/>
                    <a:pt x="0" y="423"/>
                    <a:pt x="0" y="401"/>
                  </a:cubicBezTo>
                  <a:cubicBezTo>
                    <a:pt x="4" y="362"/>
                    <a:pt x="6" y="320"/>
                    <a:pt x="13" y="281"/>
                  </a:cubicBezTo>
                  <a:cubicBezTo>
                    <a:pt x="19" y="245"/>
                    <a:pt x="32" y="247"/>
                    <a:pt x="42" y="305"/>
                  </a:cubicBezTo>
                  <a:close/>
                  <a:moveTo>
                    <a:pt x="279" y="181"/>
                  </a:moveTo>
                  <a:cubicBezTo>
                    <a:pt x="249" y="210"/>
                    <a:pt x="273" y="234"/>
                    <a:pt x="270" y="273"/>
                  </a:cubicBezTo>
                  <a:cubicBezTo>
                    <a:pt x="268" y="307"/>
                    <a:pt x="238" y="331"/>
                    <a:pt x="210" y="354"/>
                  </a:cubicBezTo>
                  <a:cubicBezTo>
                    <a:pt x="202" y="361"/>
                    <a:pt x="205" y="366"/>
                    <a:pt x="216" y="366"/>
                  </a:cubicBezTo>
                  <a:cubicBezTo>
                    <a:pt x="227" y="365"/>
                    <a:pt x="240" y="361"/>
                    <a:pt x="246" y="366"/>
                  </a:cubicBezTo>
                  <a:cubicBezTo>
                    <a:pt x="257" y="396"/>
                    <a:pt x="202" y="394"/>
                    <a:pt x="196" y="422"/>
                  </a:cubicBezTo>
                  <a:cubicBezTo>
                    <a:pt x="195" y="425"/>
                    <a:pt x="194" y="429"/>
                    <a:pt x="197" y="433"/>
                  </a:cubicBezTo>
                  <a:cubicBezTo>
                    <a:pt x="210" y="448"/>
                    <a:pt x="243" y="427"/>
                    <a:pt x="260" y="440"/>
                  </a:cubicBezTo>
                  <a:cubicBezTo>
                    <a:pt x="274" y="451"/>
                    <a:pt x="268" y="484"/>
                    <a:pt x="277" y="500"/>
                  </a:cubicBezTo>
                  <a:cubicBezTo>
                    <a:pt x="285" y="514"/>
                    <a:pt x="292" y="507"/>
                    <a:pt x="298" y="497"/>
                  </a:cubicBezTo>
                  <a:cubicBezTo>
                    <a:pt x="310" y="477"/>
                    <a:pt x="320" y="437"/>
                    <a:pt x="321" y="425"/>
                  </a:cubicBezTo>
                  <a:cubicBezTo>
                    <a:pt x="322" y="412"/>
                    <a:pt x="316" y="398"/>
                    <a:pt x="323" y="388"/>
                  </a:cubicBezTo>
                  <a:cubicBezTo>
                    <a:pt x="330" y="378"/>
                    <a:pt x="347" y="379"/>
                    <a:pt x="360" y="370"/>
                  </a:cubicBezTo>
                  <a:cubicBezTo>
                    <a:pt x="368" y="364"/>
                    <a:pt x="368" y="358"/>
                    <a:pt x="358" y="355"/>
                  </a:cubicBezTo>
                  <a:cubicBezTo>
                    <a:pt x="345" y="351"/>
                    <a:pt x="324" y="348"/>
                    <a:pt x="323" y="340"/>
                  </a:cubicBezTo>
                  <a:cubicBezTo>
                    <a:pt x="324" y="324"/>
                    <a:pt x="352" y="314"/>
                    <a:pt x="351" y="297"/>
                  </a:cubicBezTo>
                  <a:cubicBezTo>
                    <a:pt x="349" y="277"/>
                    <a:pt x="312" y="281"/>
                    <a:pt x="313" y="248"/>
                  </a:cubicBezTo>
                  <a:cubicBezTo>
                    <a:pt x="313" y="242"/>
                    <a:pt x="313" y="235"/>
                    <a:pt x="317" y="230"/>
                  </a:cubicBezTo>
                  <a:cubicBezTo>
                    <a:pt x="338" y="201"/>
                    <a:pt x="482" y="150"/>
                    <a:pt x="508" y="179"/>
                  </a:cubicBezTo>
                  <a:cubicBezTo>
                    <a:pt x="559" y="240"/>
                    <a:pt x="527" y="385"/>
                    <a:pt x="452" y="417"/>
                  </a:cubicBezTo>
                  <a:cubicBezTo>
                    <a:pt x="438" y="422"/>
                    <a:pt x="412" y="432"/>
                    <a:pt x="427" y="451"/>
                  </a:cubicBezTo>
                  <a:cubicBezTo>
                    <a:pt x="444" y="472"/>
                    <a:pt x="502" y="479"/>
                    <a:pt x="518" y="465"/>
                  </a:cubicBezTo>
                  <a:cubicBezTo>
                    <a:pt x="553" y="434"/>
                    <a:pt x="551" y="322"/>
                    <a:pt x="555" y="270"/>
                  </a:cubicBezTo>
                  <a:cubicBezTo>
                    <a:pt x="559" y="250"/>
                    <a:pt x="571" y="228"/>
                    <a:pt x="570" y="206"/>
                  </a:cubicBezTo>
                  <a:cubicBezTo>
                    <a:pt x="569" y="181"/>
                    <a:pt x="551" y="120"/>
                    <a:pt x="533" y="109"/>
                  </a:cubicBezTo>
                  <a:cubicBezTo>
                    <a:pt x="515" y="97"/>
                    <a:pt x="505" y="115"/>
                    <a:pt x="459" y="127"/>
                  </a:cubicBezTo>
                  <a:cubicBezTo>
                    <a:pt x="414" y="140"/>
                    <a:pt x="331" y="162"/>
                    <a:pt x="279" y="181"/>
                  </a:cubicBezTo>
                  <a:close/>
                  <a:moveTo>
                    <a:pt x="213" y="299"/>
                  </a:moveTo>
                  <a:cubicBezTo>
                    <a:pt x="204" y="292"/>
                    <a:pt x="176" y="303"/>
                    <a:pt x="172" y="312"/>
                  </a:cubicBezTo>
                  <a:cubicBezTo>
                    <a:pt x="169" y="317"/>
                    <a:pt x="169" y="320"/>
                    <a:pt x="174" y="324"/>
                  </a:cubicBezTo>
                  <a:cubicBezTo>
                    <a:pt x="183" y="330"/>
                    <a:pt x="210" y="321"/>
                    <a:pt x="215" y="311"/>
                  </a:cubicBezTo>
                  <a:cubicBezTo>
                    <a:pt x="217" y="307"/>
                    <a:pt x="216" y="303"/>
                    <a:pt x="213" y="299"/>
                  </a:cubicBezTo>
                  <a:close/>
                </a:path>
              </a:pathLst>
            </a:custGeom>
            <a:solidFill>
              <a:srgbClr val="14378B"/>
            </a:solidFill>
            <a:ln>
              <a:noFill/>
            </a:ln>
          </p:spPr>
          <p:txBody>
            <a:bodyPr anchor="ctr"/>
            <a:lstStyle/>
            <a:p>
              <a:pPr algn="ctr"/>
              <a:endParaRPr/>
            </a:p>
          </p:txBody>
        </p:sp>
        <p:sp>
          <p:nvSpPr>
            <p:cNvPr id="80" name="îsļiḑê"/>
            <p:cNvSpPr/>
            <p:nvPr/>
          </p:nvSpPr>
          <p:spPr bwMode="auto">
            <a:xfrm>
              <a:off x="8009610" y="-471777"/>
              <a:ext cx="291285" cy="247086"/>
            </a:xfrm>
            <a:custGeom>
              <a:avLst/>
              <a:gdLst>
                <a:gd name="T0" fmla="*/ 196 w 522"/>
                <a:gd name="T1" fmla="*/ 4 h 442"/>
                <a:gd name="T2" fmla="*/ 234 w 522"/>
                <a:gd name="T3" fmla="*/ 136 h 442"/>
                <a:gd name="T4" fmla="*/ 240 w 522"/>
                <a:gd name="T5" fmla="*/ 172 h 442"/>
                <a:gd name="T6" fmla="*/ 410 w 522"/>
                <a:gd name="T7" fmla="*/ 180 h 442"/>
                <a:gd name="T8" fmla="*/ 400 w 522"/>
                <a:gd name="T9" fmla="*/ 223 h 442"/>
                <a:gd name="T10" fmla="*/ 235 w 522"/>
                <a:gd name="T11" fmla="*/ 231 h 442"/>
                <a:gd name="T12" fmla="*/ 207 w 522"/>
                <a:gd name="T13" fmla="*/ 295 h 442"/>
                <a:gd name="T14" fmla="*/ 145 w 522"/>
                <a:gd name="T15" fmla="*/ 378 h 442"/>
                <a:gd name="T16" fmla="*/ 83 w 522"/>
                <a:gd name="T17" fmla="*/ 391 h 442"/>
                <a:gd name="T18" fmla="*/ 148 w 522"/>
                <a:gd name="T19" fmla="*/ 312 h 442"/>
                <a:gd name="T20" fmla="*/ 162 w 522"/>
                <a:gd name="T21" fmla="*/ 259 h 442"/>
                <a:gd name="T22" fmla="*/ 1 w 522"/>
                <a:gd name="T23" fmla="*/ 259 h 442"/>
                <a:gd name="T24" fmla="*/ 0 w 522"/>
                <a:gd name="T25" fmla="*/ 255 h 442"/>
                <a:gd name="T26" fmla="*/ 46 w 522"/>
                <a:gd name="T27" fmla="*/ 232 h 442"/>
                <a:gd name="T28" fmla="*/ 161 w 522"/>
                <a:gd name="T29" fmla="*/ 209 h 442"/>
                <a:gd name="T30" fmla="*/ 193 w 522"/>
                <a:gd name="T31" fmla="*/ 96 h 442"/>
                <a:gd name="T32" fmla="*/ 196 w 522"/>
                <a:gd name="T33" fmla="*/ 4 h 442"/>
                <a:gd name="T34" fmla="*/ 351 w 522"/>
                <a:gd name="T35" fmla="*/ 310 h 442"/>
                <a:gd name="T36" fmla="*/ 322 w 522"/>
                <a:gd name="T37" fmla="*/ 317 h 442"/>
                <a:gd name="T38" fmla="*/ 347 w 522"/>
                <a:gd name="T39" fmla="*/ 343 h 442"/>
                <a:gd name="T40" fmla="*/ 376 w 522"/>
                <a:gd name="T41" fmla="*/ 361 h 442"/>
                <a:gd name="T42" fmla="*/ 462 w 522"/>
                <a:gd name="T43" fmla="*/ 423 h 442"/>
                <a:gd name="T44" fmla="*/ 512 w 522"/>
                <a:gd name="T45" fmla="*/ 424 h 442"/>
                <a:gd name="T46" fmla="*/ 493 w 522"/>
                <a:gd name="T47" fmla="*/ 370 h 442"/>
                <a:gd name="T48" fmla="*/ 351 w 522"/>
                <a:gd name="T49" fmla="*/ 310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2" h="442">
                  <a:moveTo>
                    <a:pt x="196" y="4"/>
                  </a:moveTo>
                  <a:cubicBezTo>
                    <a:pt x="243" y="0"/>
                    <a:pt x="240" y="99"/>
                    <a:pt x="234" y="136"/>
                  </a:cubicBezTo>
                  <a:cubicBezTo>
                    <a:pt x="234" y="145"/>
                    <a:pt x="234" y="166"/>
                    <a:pt x="240" y="172"/>
                  </a:cubicBezTo>
                  <a:cubicBezTo>
                    <a:pt x="254" y="186"/>
                    <a:pt x="392" y="178"/>
                    <a:pt x="410" y="180"/>
                  </a:cubicBezTo>
                  <a:cubicBezTo>
                    <a:pt x="442" y="185"/>
                    <a:pt x="443" y="224"/>
                    <a:pt x="400" y="223"/>
                  </a:cubicBezTo>
                  <a:cubicBezTo>
                    <a:pt x="370" y="222"/>
                    <a:pt x="262" y="219"/>
                    <a:pt x="235" y="231"/>
                  </a:cubicBezTo>
                  <a:cubicBezTo>
                    <a:pt x="215" y="240"/>
                    <a:pt x="215" y="276"/>
                    <a:pt x="207" y="295"/>
                  </a:cubicBezTo>
                  <a:cubicBezTo>
                    <a:pt x="193" y="327"/>
                    <a:pt x="173" y="357"/>
                    <a:pt x="145" y="378"/>
                  </a:cubicBezTo>
                  <a:cubicBezTo>
                    <a:pt x="135" y="385"/>
                    <a:pt x="88" y="413"/>
                    <a:pt x="83" y="391"/>
                  </a:cubicBezTo>
                  <a:cubicBezTo>
                    <a:pt x="80" y="380"/>
                    <a:pt x="131" y="338"/>
                    <a:pt x="148" y="312"/>
                  </a:cubicBezTo>
                  <a:cubicBezTo>
                    <a:pt x="162" y="291"/>
                    <a:pt x="171" y="269"/>
                    <a:pt x="162" y="259"/>
                  </a:cubicBezTo>
                  <a:cubicBezTo>
                    <a:pt x="136" y="235"/>
                    <a:pt x="35" y="283"/>
                    <a:pt x="1" y="259"/>
                  </a:cubicBezTo>
                  <a:cubicBezTo>
                    <a:pt x="1" y="258"/>
                    <a:pt x="1" y="256"/>
                    <a:pt x="0" y="255"/>
                  </a:cubicBezTo>
                  <a:cubicBezTo>
                    <a:pt x="2" y="240"/>
                    <a:pt x="27" y="231"/>
                    <a:pt x="46" y="232"/>
                  </a:cubicBezTo>
                  <a:cubicBezTo>
                    <a:pt x="82" y="234"/>
                    <a:pt x="137" y="234"/>
                    <a:pt x="161" y="209"/>
                  </a:cubicBezTo>
                  <a:cubicBezTo>
                    <a:pt x="183" y="187"/>
                    <a:pt x="192" y="135"/>
                    <a:pt x="193" y="96"/>
                  </a:cubicBezTo>
                  <a:cubicBezTo>
                    <a:pt x="195" y="58"/>
                    <a:pt x="163" y="26"/>
                    <a:pt x="196" y="4"/>
                  </a:cubicBezTo>
                  <a:close/>
                  <a:moveTo>
                    <a:pt x="351" y="310"/>
                  </a:moveTo>
                  <a:cubicBezTo>
                    <a:pt x="340" y="308"/>
                    <a:pt x="327" y="305"/>
                    <a:pt x="322" y="317"/>
                  </a:cubicBezTo>
                  <a:cubicBezTo>
                    <a:pt x="324" y="330"/>
                    <a:pt x="336" y="337"/>
                    <a:pt x="347" y="343"/>
                  </a:cubicBezTo>
                  <a:cubicBezTo>
                    <a:pt x="358" y="348"/>
                    <a:pt x="367" y="354"/>
                    <a:pt x="376" y="361"/>
                  </a:cubicBezTo>
                  <a:cubicBezTo>
                    <a:pt x="402" y="381"/>
                    <a:pt x="433" y="407"/>
                    <a:pt x="462" y="423"/>
                  </a:cubicBezTo>
                  <a:cubicBezTo>
                    <a:pt x="473" y="429"/>
                    <a:pt x="502" y="442"/>
                    <a:pt x="512" y="424"/>
                  </a:cubicBezTo>
                  <a:cubicBezTo>
                    <a:pt x="522" y="405"/>
                    <a:pt x="504" y="379"/>
                    <a:pt x="493" y="370"/>
                  </a:cubicBezTo>
                  <a:cubicBezTo>
                    <a:pt x="467" y="350"/>
                    <a:pt x="394" y="316"/>
                    <a:pt x="351" y="310"/>
                  </a:cubicBezTo>
                  <a:close/>
                </a:path>
              </a:pathLst>
            </a:custGeom>
            <a:solidFill>
              <a:srgbClr val="14378B"/>
            </a:solidFill>
            <a:ln>
              <a:noFill/>
            </a:ln>
          </p:spPr>
          <p:txBody>
            <a:bodyPr anchor="ctr"/>
            <a:lstStyle/>
            <a:p>
              <a:pPr algn="ctr"/>
              <a:endParaRPr/>
            </a:p>
          </p:txBody>
        </p:sp>
        <p:sp>
          <p:nvSpPr>
            <p:cNvPr id="81" name="îṥľïďê"/>
            <p:cNvSpPr/>
            <p:nvPr/>
          </p:nvSpPr>
          <p:spPr bwMode="auto">
            <a:xfrm>
              <a:off x="7201788" y="-123513"/>
              <a:ext cx="59641" cy="74020"/>
            </a:xfrm>
            <a:custGeom>
              <a:avLst/>
              <a:gdLst>
                <a:gd name="T0" fmla="*/ 107 w 107"/>
                <a:gd name="T1" fmla="*/ 44 h 132"/>
                <a:gd name="T2" fmla="*/ 78 w 107"/>
                <a:gd name="T3" fmla="*/ 44 h 132"/>
                <a:gd name="T4" fmla="*/ 53 w 107"/>
                <a:gd name="T5" fmla="*/ 20 h 132"/>
                <a:gd name="T6" fmla="*/ 29 w 107"/>
                <a:gd name="T7" fmla="*/ 67 h 132"/>
                <a:gd name="T8" fmla="*/ 53 w 107"/>
                <a:gd name="T9" fmla="*/ 113 h 132"/>
                <a:gd name="T10" fmla="*/ 78 w 107"/>
                <a:gd name="T11" fmla="*/ 89 h 132"/>
                <a:gd name="T12" fmla="*/ 107 w 107"/>
                <a:gd name="T13" fmla="*/ 89 h 132"/>
                <a:gd name="T14" fmla="*/ 53 w 107"/>
                <a:gd name="T15" fmla="*/ 132 h 132"/>
                <a:gd name="T16" fmla="*/ 0 w 107"/>
                <a:gd name="T17" fmla="*/ 67 h 132"/>
                <a:gd name="T18" fmla="*/ 53 w 107"/>
                <a:gd name="T19" fmla="*/ 0 h 132"/>
                <a:gd name="T20" fmla="*/ 107 w 107"/>
                <a:gd name="T21" fmla="*/ 44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7" h="132">
                  <a:moveTo>
                    <a:pt x="107" y="44"/>
                  </a:moveTo>
                  <a:cubicBezTo>
                    <a:pt x="78" y="44"/>
                    <a:pt x="78" y="44"/>
                    <a:pt x="78" y="44"/>
                  </a:cubicBezTo>
                  <a:cubicBezTo>
                    <a:pt x="77" y="29"/>
                    <a:pt x="69" y="21"/>
                    <a:pt x="53" y="20"/>
                  </a:cubicBezTo>
                  <a:cubicBezTo>
                    <a:pt x="38" y="21"/>
                    <a:pt x="30" y="37"/>
                    <a:pt x="29" y="67"/>
                  </a:cubicBezTo>
                  <a:cubicBezTo>
                    <a:pt x="30" y="97"/>
                    <a:pt x="38" y="112"/>
                    <a:pt x="53" y="113"/>
                  </a:cubicBezTo>
                  <a:cubicBezTo>
                    <a:pt x="69" y="113"/>
                    <a:pt x="77" y="105"/>
                    <a:pt x="78" y="89"/>
                  </a:cubicBezTo>
                  <a:cubicBezTo>
                    <a:pt x="107" y="89"/>
                    <a:pt x="107" y="89"/>
                    <a:pt x="107" y="89"/>
                  </a:cubicBezTo>
                  <a:cubicBezTo>
                    <a:pt x="105" y="117"/>
                    <a:pt x="87" y="131"/>
                    <a:pt x="53" y="132"/>
                  </a:cubicBezTo>
                  <a:cubicBezTo>
                    <a:pt x="19" y="131"/>
                    <a:pt x="1" y="109"/>
                    <a:pt x="0" y="67"/>
                  </a:cubicBezTo>
                  <a:cubicBezTo>
                    <a:pt x="1" y="24"/>
                    <a:pt x="19" y="2"/>
                    <a:pt x="53" y="0"/>
                  </a:cubicBezTo>
                  <a:cubicBezTo>
                    <a:pt x="87" y="1"/>
                    <a:pt x="105" y="15"/>
                    <a:pt x="107" y="44"/>
                  </a:cubicBezTo>
                  <a:close/>
                </a:path>
              </a:pathLst>
            </a:custGeom>
            <a:solidFill>
              <a:srgbClr val="14378B"/>
            </a:solidFill>
            <a:ln>
              <a:noFill/>
            </a:ln>
          </p:spPr>
          <p:txBody>
            <a:bodyPr anchor="ctr"/>
            <a:lstStyle/>
            <a:p>
              <a:pPr algn="ctr"/>
              <a:endParaRPr/>
            </a:p>
          </p:txBody>
        </p:sp>
        <p:sp>
          <p:nvSpPr>
            <p:cNvPr id="82" name="îŝļíḍe"/>
            <p:cNvSpPr/>
            <p:nvPr/>
          </p:nvSpPr>
          <p:spPr bwMode="auto">
            <a:xfrm>
              <a:off x="7272612" y="-121383"/>
              <a:ext cx="49524" cy="70824"/>
            </a:xfrm>
            <a:custGeom>
              <a:avLst/>
              <a:gdLst>
                <a:gd name="T0" fmla="*/ 0 w 93"/>
                <a:gd name="T1" fmla="*/ 133 h 133"/>
                <a:gd name="T2" fmla="*/ 0 w 93"/>
                <a:gd name="T3" fmla="*/ 0 h 133"/>
                <a:gd name="T4" fmla="*/ 91 w 93"/>
                <a:gd name="T5" fmla="*/ 0 h 133"/>
                <a:gd name="T6" fmla="*/ 91 w 93"/>
                <a:gd name="T7" fmla="*/ 22 h 133"/>
                <a:gd name="T8" fmla="*/ 30 w 93"/>
                <a:gd name="T9" fmla="*/ 22 h 133"/>
                <a:gd name="T10" fmla="*/ 30 w 93"/>
                <a:gd name="T11" fmla="*/ 53 h 133"/>
                <a:gd name="T12" fmla="*/ 86 w 93"/>
                <a:gd name="T13" fmla="*/ 53 h 133"/>
                <a:gd name="T14" fmla="*/ 86 w 93"/>
                <a:gd name="T15" fmla="*/ 75 h 133"/>
                <a:gd name="T16" fmla="*/ 30 w 93"/>
                <a:gd name="T17" fmla="*/ 75 h 133"/>
                <a:gd name="T18" fmla="*/ 30 w 93"/>
                <a:gd name="T19" fmla="*/ 111 h 133"/>
                <a:gd name="T20" fmla="*/ 93 w 93"/>
                <a:gd name="T21" fmla="*/ 111 h 133"/>
                <a:gd name="T22" fmla="*/ 93 w 93"/>
                <a:gd name="T23" fmla="*/ 133 h 133"/>
                <a:gd name="T24" fmla="*/ 0 w 93"/>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3" h="133">
                  <a:moveTo>
                    <a:pt x="0" y="133"/>
                  </a:moveTo>
                  <a:lnTo>
                    <a:pt x="0" y="0"/>
                  </a:lnTo>
                  <a:lnTo>
                    <a:pt x="91" y="0"/>
                  </a:lnTo>
                  <a:lnTo>
                    <a:pt x="91" y="22"/>
                  </a:lnTo>
                  <a:lnTo>
                    <a:pt x="30" y="22"/>
                  </a:lnTo>
                  <a:lnTo>
                    <a:pt x="30" y="53"/>
                  </a:lnTo>
                  <a:lnTo>
                    <a:pt x="86" y="53"/>
                  </a:lnTo>
                  <a:lnTo>
                    <a:pt x="86" y="75"/>
                  </a:lnTo>
                  <a:lnTo>
                    <a:pt x="30" y="75"/>
                  </a:lnTo>
                  <a:lnTo>
                    <a:pt x="30" y="111"/>
                  </a:lnTo>
                  <a:lnTo>
                    <a:pt x="93" y="111"/>
                  </a:lnTo>
                  <a:lnTo>
                    <a:pt x="93" y="133"/>
                  </a:lnTo>
                  <a:lnTo>
                    <a:pt x="0" y="133"/>
                  </a:lnTo>
                  <a:close/>
                </a:path>
              </a:pathLst>
            </a:custGeom>
            <a:solidFill>
              <a:srgbClr val="14378B"/>
            </a:solidFill>
            <a:ln>
              <a:noFill/>
            </a:ln>
          </p:spPr>
          <p:txBody>
            <a:bodyPr anchor="ctr"/>
            <a:lstStyle/>
            <a:p>
              <a:pPr algn="ctr"/>
              <a:endParaRPr/>
            </a:p>
          </p:txBody>
        </p:sp>
        <p:sp>
          <p:nvSpPr>
            <p:cNvPr id="83" name="î$liḋè"/>
            <p:cNvSpPr/>
            <p:nvPr/>
          </p:nvSpPr>
          <p:spPr bwMode="auto">
            <a:xfrm>
              <a:off x="7337046" y="-121383"/>
              <a:ext cx="63902" cy="70824"/>
            </a:xfrm>
            <a:custGeom>
              <a:avLst/>
              <a:gdLst>
                <a:gd name="T0" fmla="*/ 120 w 120"/>
                <a:gd name="T1" fmla="*/ 133 h 133"/>
                <a:gd name="T2" fmla="*/ 80 w 120"/>
                <a:gd name="T3" fmla="*/ 133 h 133"/>
                <a:gd name="T4" fmla="*/ 27 w 120"/>
                <a:gd name="T5" fmla="*/ 22 h 133"/>
                <a:gd name="T6" fmla="*/ 27 w 120"/>
                <a:gd name="T7" fmla="*/ 23 h 133"/>
                <a:gd name="T8" fmla="*/ 27 w 120"/>
                <a:gd name="T9" fmla="*/ 133 h 133"/>
                <a:gd name="T10" fmla="*/ 0 w 120"/>
                <a:gd name="T11" fmla="*/ 133 h 133"/>
                <a:gd name="T12" fmla="*/ 0 w 120"/>
                <a:gd name="T13" fmla="*/ 0 h 133"/>
                <a:gd name="T14" fmla="*/ 43 w 120"/>
                <a:gd name="T15" fmla="*/ 0 h 133"/>
                <a:gd name="T16" fmla="*/ 93 w 120"/>
                <a:gd name="T17" fmla="*/ 106 h 133"/>
                <a:gd name="T18" fmla="*/ 94 w 120"/>
                <a:gd name="T19" fmla="*/ 105 h 133"/>
                <a:gd name="T20" fmla="*/ 94 w 120"/>
                <a:gd name="T21" fmla="*/ 0 h 133"/>
                <a:gd name="T22" fmla="*/ 120 w 120"/>
                <a:gd name="T23" fmla="*/ 0 h 133"/>
                <a:gd name="T24" fmla="*/ 120 w 120"/>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133">
                  <a:moveTo>
                    <a:pt x="120" y="133"/>
                  </a:moveTo>
                  <a:lnTo>
                    <a:pt x="80" y="133"/>
                  </a:lnTo>
                  <a:lnTo>
                    <a:pt x="27" y="22"/>
                  </a:lnTo>
                  <a:lnTo>
                    <a:pt x="27" y="23"/>
                  </a:lnTo>
                  <a:lnTo>
                    <a:pt x="27" y="133"/>
                  </a:lnTo>
                  <a:lnTo>
                    <a:pt x="0" y="133"/>
                  </a:lnTo>
                  <a:lnTo>
                    <a:pt x="0" y="0"/>
                  </a:lnTo>
                  <a:lnTo>
                    <a:pt x="43" y="0"/>
                  </a:lnTo>
                  <a:lnTo>
                    <a:pt x="93" y="106"/>
                  </a:lnTo>
                  <a:lnTo>
                    <a:pt x="94" y="105"/>
                  </a:lnTo>
                  <a:lnTo>
                    <a:pt x="94" y="0"/>
                  </a:lnTo>
                  <a:lnTo>
                    <a:pt x="120" y="0"/>
                  </a:lnTo>
                  <a:lnTo>
                    <a:pt x="120" y="133"/>
                  </a:lnTo>
                  <a:close/>
                </a:path>
              </a:pathLst>
            </a:custGeom>
            <a:solidFill>
              <a:srgbClr val="14378B"/>
            </a:solidFill>
            <a:ln>
              <a:noFill/>
            </a:ln>
          </p:spPr>
          <p:txBody>
            <a:bodyPr anchor="ctr"/>
            <a:lstStyle/>
            <a:p>
              <a:pPr algn="ctr"/>
              <a:endParaRPr/>
            </a:p>
          </p:txBody>
        </p:sp>
        <p:sp>
          <p:nvSpPr>
            <p:cNvPr id="84" name="iṥḷiḍê"/>
            <p:cNvSpPr/>
            <p:nvPr/>
          </p:nvSpPr>
          <p:spPr bwMode="auto">
            <a:xfrm>
              <a:off x="7411598" y="-121383"/>
              <a:ext cx="57511" cy="70824"/>
            </a:xfrm>
            <a:custGeom>
              <a:avLst/>
              <a:gdLst>
                <a:gd name="T0" fmla="*/ 0 w 108"/>
                <a:gd name="T1" fmla="*/ 22 h 133"/>
                <a:gd name="T2" fmla="*/ 0 w 108"/>
                <a:gd name="T3" fmla="*/ 0 h 133"/>
                <a:gd name="T4" fmla="*/ 108 w 108"/>
                <a:gd name="T5" fmla="*/ 0 h 133"/>
                <a:gd name="T6" fmla="*/ 108 w 108"/>
                <a:gd name="T7" fmla="*/ 22 h 133"/>
                <a:gd name="T8" fmla="*/ 69 w 108"/>
                <a:gd name="T9" fmla="*/ 22 h 133"/>
                <a:gd name="T10" fmla="*/ 69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85" name="îşļíḋé"/>
            <p:cNvSpPr/>
            <p:nvPr/>
          </p:nvSpPr>
          <p:spPr bwMode="auto">
            <a:xfrm>
              <a:off x="7479760" y="-121383"/>
              <a:ext cx="56979" cy="70824"/>
            </a:xfrm>
            <a:custGeom>
              <a:avLst/>
              <a:gdLst>
                <a:gd name="T0" fmla="*/ 27 w 102"/>
                <a:gd name="T1" fmla="*/ 21 h 127"/>
                <a:gd name="T2" fmla="*/ 27 w 102"/>
                <a:gd name="T3" fmla="*/ 55 h 127"/>
                <a:gd name="T4" fmla="*/ 50 w 102"/>
                <a:gd name="T5" fmla="*/ 55 h 127"/>
                <a:gd name="T6" fmla="*/ 69 w 102"/>
                <a:gd name="T7" fmla="*/ 37 h 127"/>
                <a:gd name="T8" fmla="*/ 50 w 102"/>
                <a:gd name="T9" fmla="*/ 21 h 127"/>
                <a:gd name="T10" fmla="*/ 27 w 102"/>
                <a:gd name="T11" fmla="*/ 21 h 127"/>
                <a:gd name="T12" fmla="*/ 27 w 102"/>
                <a:gd name="T13" fmla="*/ 76 h 127"/>
                <a:gd name="T14" fmla="*/ 27 w 102"/>
                <a:gd name="T15" fmla="*/ 127 h 127"/>
                <a:gd name="T16" fmla="*/ 0 w 102"/>
                <a:gd name="T17" fmla="*/ 127 h 127"/>
                <a:gd name="T18" fmla="*/ 0 w 102"/>
                <a:gd name="T19" fmla="*/ 0 h 127"/>
                <a:gd name="T20" fmla="*/ 54 w 102"/>
                <a:gd name="T21" fmla="*/ 0 h 127"/>
                <a:gd name="T22" fmla="*/ 98 w 102"/>
                <a:gd name="T23" fmla="*/ 33 h 127"/>
                <a:gd name="T24" fmla="*/ 72 w 102"/>
                <a:gd name="T25" fmla="*/ 64 h 127"/>
                <a:gd name="T26" fmla="*/ 72 w 102"/>
                <a:gd name="T27" fmla="*/ 65 h 127"/>
                <a:gd name="T28" fmla="*/ 95 w 102"/>
                <a:gd name="T29" fmla="*/ 93 h 127"/>
                <a:gd name="T30" fmla="*/ 95 w 102"/>
                <a:gd name="T31" fmla="*/ 97 h 127"/>
                <a:gd name="T32" fmla="*/ 102 w 102"/>
                <a:gd name="T33" fmla="*/ 127 h 127"/>
                <a:gd name="T34" fmla="*/ 73 w 102"/>
                <a:gd name="T35" fmla="*/ 127 h 127"/>
                <a:gd name="T36" fmla="*/ 68 w 102"/>
                <a:gd name="T37" fmla="*/ 93 h 127"/>
                <a:gd name="T38" fmla="*/ 56 w 102"/>
                <a:gd name="T39" fmla="*/ 76 h 127"/>
                <a:gd name="T40" fmla="*/ 27 w 102"/>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2" h="127">
                  <a:moveTo>
                    <a:pt x="27" y="21"/>
                  </a:moveTo>
                  <a:cubicBezTo>
                    <a:pt x="27" y="55"/>
                    <a:pt x="27" y="55"/>
                    <a:pt x="27" y="55"/>
                  </a:cubicBezTo>
                  <a:cubicBezTo>
                    <a:pt x="50" y="55"/>
                    <a:pt x="50" y="55"/>
                    <a:pt x="50" y="55"/>
                  </a:cubicBezTo>
                  <a:cubicBezTo>
                    <a:pt x="63" y="55"/>
                    <a:pt x="69" y="49"/>
                    <a:pt x="69" y="37"/>
                  </a:cubicBezTo>
                  <a:cubicBezTo>
                    <a:pt x="69"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4" y="66"/>
                    <a:pt x="92" y="75"/>
                    <a:pt x="95" y="93"/>
                  </a:cubicBezTo>
                  <a:cubicBezTo>
                    <a:pt x="95" y="95"/>
                    <a:pt x="95" y="96"/>
                    <a:pt x="95" y="97"/>
                  </a:cubicBezTo>
                  <a:cubicBezTo>
                    <a:pt x="97" y="112"/>
                    <a:pt x="99" y="122"/>
                    <a:pt x="102" y="127"/>
                  </a:cubicBezTo>
                  <a:cubicBezTo>
                    <a:pt x="73" y="127"/>
                    <a:pt x="73" y="127"/>
                    <a:pt x="73" y="127"/>
                  </a:cubicBezTo>
                  <a:cubicBezTo>
                    <a:pt x="70" y="116"/>
                    <a:pt x="68"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87" name="ïś1îḓé"/>
            <p:cNvSpPr/>
            <p:nvPr/>
          </p:nvSpPr>
          <p:spPr bwMode="auto">
            <a:xfrm>
              <a:off x="7543661" y="-121383"/>
              <a:ext cx="69227" cy="70824"/>
            </a:xfrm>
            <a:custGeom>
              <a:avLst/>
              <a:gdLst>
                <a:gd name="T0" fmla="*/ 28 w 130"/>
                <a:gd name="T1" fmla="*/ 133 h 133"/>
                <a:gd name="T2" fmla="*/ 0 w 130"/>
                <a:gd name="T3" fmla="*/ 133 h 133"/>
                <a:gd name="T4" fmla="*/ 49 w 130"/>
                <a:gd name="T5" fmla="*/ 0 h 133"/>
                <a:gd name="T6" fmla="*/ 83 w 130"/>
                <a:gd name="T7" fmla="*/ 0 h 133"/>
                <a:gd name="T8" fmla="*/ 130 w 130"/>
                <a:gd name="T9" fmla="*/ 133 h 133"/>
                <a:gd name="T10" fmla="*/ 100 w 130"/>
                <a:gd name="T11" fmla="*/ 133 h 133"/>
                <a:gd name="T12" fmla="*/ 91 w 130"/>
                <a:gd name="T13" fmla="*/ 106 h 133"/>
                <a:gd name="T14" fmla="*/ 38 w 130"/>
                <a:gd name="T15" fmla="*/ 106 h 133"/>
                <a:gd name="T16" fmla="*/ 28 w 130"/>
                <a:gd name="T17" fmla="*/ 133 h 133"/>
                <a:gd name="T18" fmla="*/ 28 w 130"/>
                <a:gd name="T19" fmla="*/ 133 h 133"/>
                <a:gd name="T20" fmla="*/ 45 w 130"/>
                <a:gd name="T21" fmla="*/ 83 h 133"/>
                <a:gd name="T22" fmla="*/ 84 w 130"/>
                <a:gd name="T23" fmla="*/ 83 h 133"/>
                <a:gd name="T24" fmla="*/ 65 w 130"/>
                <a:gd name="T25" fmla="*/ 26 h 133"/>
                <a:gd name="T26" fmla="*/ 65 w 130"/>
                <a:gd name="T27" fmla="*/ 26 h 133"/>
                <a:gd name="T28" fmla="*/ 45 w 130"/>
                <a:gd name="T29" fmla="*/ 8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0" h="133">
                  <a:moveTo>
                    <a:pt x="28" y="133"/>
                  </a:moveTo>
                  <a:lnTo>
                    <a:pt x="0" y="133"/>
                  </a:lnTo>
                  <a:lnTo>
                    <a:pt x="49" y="0"/>
                  </a:lnTo>
                  <a:lnTo>
                    <a:pt x="83" y="0"/>
                  </a:lnTo>
                  <a:lnTo>
                    <a:pt x="130" y="133"/>
                  </a:lnTo>
                  <a:lnTo>
                    <a:pt x="100" y="133"/>
                  </a:lnTo>
                  <a:lnTo>
                    <a:pt x="91" y="106"/>
                  </a:lnTo>
                  <a:lnTo>
                    <a:pt x="38" y="106"/>
                  </a:lnTo>
                  <a:lnTo>
                    <a:pt x="28" y="133"/>
                  </a:lnTo>
                  <a:lnTo>
                    <a:pt x="28" y="133"/>
                  </a:lnTo>
                  <a:close/>
                  <a:moveTo>
                    <a:pt x="45" y="83"/>
                  </a:moveTo>
                  <a:lnTo>
                    <a:pt x="84" y="83"/>
                  </a:lnTo>
                  <a:lnTo>
                    <a:pt x="65" y="26"/>
                  </a:lnTo>
                  <a:lnTo>
                    <a:pt x="65" y="26"/>
                  </a:lnTo>
                  <a:lnTo>
                    <a:pt x="45" y="83"/>
                  </a:lnTo>
                  <a:close/>
                </a:path>
              </a:pathLst>
            </a:custGeom>
            <a:solidFill>
              <a:srgbClr val="14378B"/>
            </a:solidFill>
            <a:ln>
              <a:noFill/>
            </a:ln>
          </p:spPr>
          <p:txBody>
            <a:bodyPr anchor="ctr"/>
            <a:lstStyle/>
            <a:p>
              <a:pPr algn="ctr"/>
              <a:endParaRPr/>
            </a:p>
          </p:txBody>
        </p:sp>
        <p:sp>
          <p:nvSpPr>
            <p:cNvPr id="89" name="iš1îḑe"/>
            <p:cNvSpPr/>
            <p:nvPr/>
          </p:nvSpPr>
          <p:spPr bwMode="auto">
            <a:xfrm>
              <a:off x="7624071" y="-121383"/>
              <a:ext cx="45796" cy="70824"/>
            </a:xfrm>
            <a:custGeom>
              <a:avLst/>
              <a:gdLst>
                <a:gd name="T0" fmla="*/ 86 w 86"/>
                <a:gd name="T1" fmla="*/ 133 h 133"/>
                <a:gd name="T2" fmla="*/ 0 w 86"/>
                <a:gd name="T3" fmla="*/ 133 h 133"/>
                <a:gd name="T4" fmla="*/ 0 w 86"/>
                <a:gd name="T5" fmla="*/ 0 h 133"/>
                <a:gd name="T6" fmla="*/ 28 w 86"/>
                <a:gd name="T7" fmla="*/ 0 h 133"/>
                <a:gd name="T8" fmla="*/ 28 w 86"/>
                <a:gd name="T9" fmla="*/ 111 h 133"/>
                <a:gd name="T10" fmla="*/ 86 w 86"/>
                <a:gd name="T11" fmla="*/ 111 h 133"/>
                <a:gd name="T12" fmla="*/ 86 w 86"/>
                <a:gd name="T13" fmla="*/ 133 h 133"/>
              </a:gdLst>
              <a:ahLst/>
              <a:cxnLst>
                <a:cxn ang="0">
                  <a:pos x="T0" y="T1"/>
                </a:cxn>
                <a:cxn ang="0">
                  <a:pos x="T2" y="T3"/>
                </a:cxn>
                <a:cxn ang="0">
                  <a:pos x="T4" y="T5"/>
                </a:cxn>
                <a:cxn ang="0">
                  <a:pos x="T6" y="T7"/>
                </a:cxn>
                <a:cxn ang="0">
                  <a:pos x="T8" y="T9"/>
                </a:cxn>
                <a:cxn ang="0">
                  <a:pos x="T10" y="T11"/>
                </a:cxn>
                <a:cxn ang="0">
                  <a:pos x="T12" y="T13"/>
                </a:cxn>
              </a:cxnLst>
              <a:rect l="0" t="0" r="r" b="b"/>
              <a:pathLst>
                <a:path w="86" h="133">
                  <a:moveTo>
                    <a:pt x="86" y="133"/>
                  </a:moveTo>
                  <a:lnTo>
                    <a:pt x="0" y="133"/>
                  </a:lnTo>
                  <a:lnTo>
                    <a:pt x="0" y="0"/>
                  </a:lnTo>
                  <a:lnTo>
                    <a:pt x="28" y="0"/>
                  </a:lnTo>
                  <a:lnTo>
                    <a:pt x="28" y="111"/>
                  </a:lnTo>
                  <a:lnTo>
                    <a:pt x="86" y="111"/>
                  </a:lnTo>
                  <a:lnTo>
                    <a:pt x="86" y="133"/>
                  </a:lnTo>
                  <a:close/>
                </a:path>
              </a:pathLst>
            </a:custGeom>
            <a:solidFill>
              <a:srgbClr val="14378B"/>
            </a:solidFill>
            <a:ln>
              <a:noFill/>
            </a:ln>
          </p:spPr>
          <p:txBody>
            <a:bodyPr anchor="ctr"/>
            <a:lstStyle/>
            <a:p>
              <a:pPr algn="ctr"/>
              <a:endParaRPr/>
            </a:p>
          </p:txBody>
        </p:sp>
        <p:sp>
          <p:nvSpPr>
            <p:cNvPr id="90" name="isļiḑê"/>
            <p:cNvSpPr/>
            <p:nvPr/>
          </p:nvSpPr>
          <p:spPr bwMode="auto">
            <a:xfrm>
              <a:off x="7698623"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7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7" y="0"/>
                  </a:cubicBezTo>
                  <a:cubicBezTo>
                    <a:pt x="84" y="2"/>
                    <a:pt x="99" y="15"/>
                    <a:pt x="100" y="39"/>
                  </a:cubicBezTo>
                  <a:close/>
                </a:path>
              </a:pathLst>
            </a:custGeom>
            <a:solidFill>
              <a:srgbClr val="14378B"/>
            </a:solidFill>
            <a:ln>
              <a:noFill/>
            </a:ln>
          </p:spPr>
          <p:txBody>
            <a:bodyPr anchor="ctr"/>
            <a:lstStyle/>
            <a:p>
              <a:pPr algn="ctr"/>
              <a:endParaRPr/>
            </a:p>
          </p:txBody>
        </p:sp>
        <p:sp>
          <p:nvSpPr>
            <p:cNvPr id="91" name="îṥḻide"/>
            <p:cNvSpPr/>
            <p:nvPr/>
          </p:nvSpPr>
          <p:spPr bwMode="auto">
            <a:xfrm>
              <a:off x="7768382" y="-123513"/>
              <a:ext cx="67629" cy="74020"/>
            </a:xfrm>
            <a:custGeom>
              <a:avLst/>
              <a:gdLst>
                <a:gd name="T0" fmla="*/ 61 w 121"/>
                <a:gd name="T1" fmla="*/ 132 h 132"/>
                <a:gd name="T2" fmla="*/ 0 w 121"/>
                <a:gd name="T3" fmla="*/ 67 h 132"/>
                <a:gd name="T4" fmla="*/ 61 w 121"/>
                <a:gd name="T5" fmla="*/ 0 h 132"/>
                <a:gd name="T6" fmla="*/ 121 w 121"/>
                <a:gd name="T7" fmla="*/ 67 h 132"/>
                <a:gd name="T8" fmla="*/ 61 w 121"/>
                <a:gd name="T9" fmla="*/ 132 h 132"/>
                <a:gd name="T10" fmla="*/ 61 w 121"/>
                <a:gd name="T11" fmla="*/ 20 h 132"/>
                <a:gd name="T12" fmla="*/ 29 w 121"/>
                <a:gd name="T13" fmla="*/ 67 h 132"/>
                <a:gd name="T14" fmla="*/ 61 w 121"/>
                <a:gd name="T15" fmla="*/ 113 h 132"/>
                <a:gd name="T16" fmla="*/ 93 w 121"/>
                <a:gd name="T17" fmla="*/ 67 h 132"/>
                <a:gd name="T18" fmla="*/ 61 w 121"/>
                <a:gd name="T19" fmla="*/ 2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32">
                  <a:moveTo>
                    <a:pt x="61" y="132"/>
                  </a:moveTo>
                  <a:cubicBezTo>
                    <a:pt x="21" y="131"/>
                    <a:pt x="1" y="109"/>
                    <a:pt x="0" y="67"/>
                  </a:cubicBezTo>
                  <a:cubicBezTo>
                    <a:pt x="1" y="23"/>
                    <a:pt x="21" y="1"/>
                    <a:pt x="61" y="0"/>
                  </a:cubicBezTo>
                  <a:cubicBezTo>
                    <a:pt x="100" y="1"/>
                    <a:pt x="120" y="23"/>
                    <a:pt x="121" y="67"/>
                  </a:cubicBezTo>
                  <a:cubicBezTo>
                    <a:pt x="120" y="109"/>
                    <a:pt x="100" y="131"/>
                    <a:pt x="61" y="132"/>
                  </a:cubicBezTo>
                  <a:close/>
                  <a:moveTo>
                    <a:pt x="61" y="20"/>
                  </a:moveTo>
                  <a:cubicBezTo>
                    <a:pt x="39" y="20"/>
                    <a:pt x="29" y="36"/>
                    <a:pt x="29" y="67"/>
                  </a:cubicBezTo>
                  <a:cubicBezTo>
                    <a:pt x="29" y="98"/>
                    <a:pt x="39" y="113"/>
                    <a:pt x="61" y="113"/>
                  </a:cubicBezTo>
                  <a:cubicBezTo>
                    <a:pt x="82" y="113"/>
                    <a:pt x="93" y="98"/>
                    <a:pt x="93" y="67"/>
                  </a:cubicBezTo>
                  <a:cubicBezTo>
                    <a:pt x="93" y="36"/>
                    <a:pt x="82" y="20"/>
                    <a:pt x="61" y="20"/>
                  </a:cubicBezTo>
                  <a:close/>
                </a:path>
              </a:pathLst>
            </a:custGeom>
            <a:solidFill>
              <a:srgbClr val="14378B"/>
            </a:solidFill>
            <a:ln>
              <a:noFill/>
            </a:ln>
          </p:spPr>
          <p:txBody>
            <a:bodyPr anchor="ctr"/>
            <a:lstStyle/>
            <a:p>
              <a:pPr algn="ctr"/>
              <a:endParaRPr/>
            </a:p>
          </p:txBody>
        </p:sp>
        <p:sp>
          <p:nvSpPr>
            <p:cNvPr id="92" name="iṩ1íḋê"/>
            <p:cNvSpPr/>
            <p:nvPr/>
          </p:nvSpPr>
          <p:spPr bwMode="auto">
            <a:xfrm>
              <a:off x="7850921" y="-121383"/>
              <a:ext cx="62304" cy="71889"/>
            </a:xfrm>
            <a:custGeom>
              <a:avLst/>
              <a:gdLst>
                <a:gd name="T0" fmla="*/ 84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8 w 111"/>
                <a:gd name="T13" fmla="*/ 0 h 129"/>
                <a:gd name="T14" fmla="*/ 28 w 111"/>
                <a:gd name="T15" fmla="*/ 70 h 129"/>
                <a:gd name="T16" fmla="*/ 56 w 111"/>
                <a:gd name="T17" fmla="*/ 110 h 129"/>
                <a:gd name="T18" fmla="*/ 84 w 111"/>
                <a:gd name="T19" fmla="*/ 70 h 129"/>
                <a:gd name="T20" fmla="*/ 84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4" y="0"/>
                  </a:moveTo>
                  <a:cubicBezTo>
                    <a:pt x="111" y="0"/>
                    <a:pt x="111" y="0"/>
                    <a:pt x="111" y="0"/>
                  </a:cubicBezTo>
                  <a:cubicBezTo>
                    <a:pt x="111" y="80"/>
                    <a:pt x="111" y="80"/>
                    <a:pt x="111" y="80"/>
                  </a:cubicBezTo>
                  <a:cubicBezTo>
                    <a:pt x="110" y="112"/>
                    <a:pt x="91" y="128"/>
                    <a:pt x="56" y="129"/>
                  </a:cubicBezTo>
                  <a:cubicBezTo>
                    <a:pt x="20" y="128"/>
                    <a:pt x="1" y="112"/>
                    <a:pt x="0" y="80"/>
                  </a:cubicBezTo>
                  <a:cubicBezTo>
                    <a:pt x="0" y="0"/>
                    <a:pt x="0" y="0"/>
                    <a:pt x="0" y="0"/>
                  </a:cubicBezTo>
                  <a:cubicBezTo>
                    <a:pt x="28" y="0"/>
                    <a:pt x="28" y="0"/>
                    <a:pt x="28" y="0"/>
                  </a:cubicBezTo>
                  <a:cubicBezTo>
                    <a:pt x="28" y="70"/>
                    <a:pt x="28" y="70"/>
                    <a:pt x="28" y="70"/>
                  </a:cubicBezTo>
                  <a:cubicBezTo>
                    <a:pt x="26" y="98"/>
                    <a:pt x="35" y="111"/>
                    <a:pt x="56" y="110"/>
                  </a:cubicBezTo>
                  <a:cubicBezTo>
                    <a:pt x="76" y="111"/>
                    <a:pt x="85" y="98"/>
                    <a:pt x="84" y="70"/>
                  </a:cubicBezTo>
                  <a:lnTo>
                    <a:pt x="84" y="0"/>
                  </a:lnTo>
                  <a:close/>
                </a:path>
              </a:pathLst>
            </a:custGeom>
            <a:solidFill>
              <a:srgbClr val="14378B"/>
            </a:solidFill>
            <a:ln>
              <a:noFill/>
            </a:ln>
          </p:spPr>
          <p:txBody>
            <a:bodyPr anchor="ctr"/>
            <a:lstStyle/>
            <a:p>
              <a:pPr algn="ctr"/>
              <a:endParaRPr/>
            </a:p>
          </p:txBody>
        </p:sp>
        <p:sp>
          <p:nvSpPr>
            <p:cNvPr id="93" name="isļiḑe"/>
            <p:cNvSpPr/>
            <p:nvPr/>
          </p:nvSpPr>
          <p:spPr bwMode="auto">
            <a:xfrm>
              <a:off x="7924941" y="-121383"/>
              <a:ext cx="58044" cy="70824"/>
            </a:xfrm>
            <a:custGeom>
              <a:avLst/>
              <a:gdLst>
                <a:gd name="T0" fmla="*/ 0 w 109"/>
                <a:gd name="T1" fmla="*/ 22 h 133"/>
                <a:gd name="T2" fmla="*/ 0 w 109"/>
                <a:gd name="T3" fmla="*/ 0 h 133"/>
                <a:gd name="T4" fmla="*/ 109 w 109"/>
                <a:gd name="T5" fmla="*/ 0 h 133"/>
                <a:gd name="T6" fmla="*/ 109 w 109"/>
                <a:gd name="T7" fmla="*/ 22 h 133"/>
                <a:gd name="T8" fmla="*/ 69 w 109"/>
                <a:gd name="T9" fmla="*/ 22 h 133"/>
                <a:gd name="T10" fmla="*/ 69 w 109"/>
                <a:gd name="T11" fmla="*/ 133 h 133"/>
                <a:gd name="T12" fmla="*/ 40 w 109"/>
                <a:gd name="T13" fmla="*/ 133 h 133"/>
                <a:gd name="T14" fmla="*/ 40 w 109"/>
                <a:gd name="T15" fmla="*/ 22 h 133"/>
                <a:gd name="T16" fmla="*/ 0 w 109"/>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 h="133">
                  <a:moveTo>
                    <a:pt x="0" y="22"/>
                  </a:moveTo>
                  <a:lnTo>
                    <a:pt x="0" y="0"/>
                  </a:lnTo>
                  <a:lnTo>
                    <a:pt x="109" y="0"/>
                  </a:lnTo>
                  <a:lnTo>
                    <a:pt x="109"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94" name="išļïďè"/>
            <p:cNvSpPr/>
            <p:nvPr/>
          </p:nvSpPr>
          <p:spPr bwMode="auto">
            <a:xfrm>
              <a:off x="7994168" y="-121383"/>
              <a:ext cx="57511" cy="70824"/>
            </a:xfrm>
            <a:custGeom>
              <a:avLst/>
              <a:gdLst>
                <a:gd name="T0" fmla="*/ 28 w 108"/>
                <a:gd name="T1" fmla="*/ 133 h 133"/>
                <a:gd name="T2" fmla="*/ 0 w 108"/>
                <a:gd name="T3" fmla="*/ 133 h 133"/>
                <a:gd name="T4" fmla="*/ 0 w 108"/>
                <a:gd name="T5" fmla="*/ 0 h 133"/>
                <a:gd name="T6" fmla="*/ 28 w 108"/>
                <a:gd name="T7" fmla="*/ 0 h 133"/>
                <a:gd name="T8" fmla="*/ 28 w 108"/>
                <a:gd name="T9" fmla="*/ 52 h 133"/>
                <a:gd name="T10" fmla="*/ 79 w 108"/>
                <a:gd name="T11" fmla="*/ 52 h 133"/>
                <a:gd name="T12" fmla="*/ 79 w 108"/>
                <a:gd name="T13" fmla="*/ 0 h 133"/>
                <a:gd name="T14" fmla="*/ 108 w 108"/>
                <a:gd name="T15" fmla="*/ 0 h 133"/>
                <a:gd name="T16" fmla="*/ 108 w 108"/>
                <a:gd name="T17" fmla="*/ 133 h 133"/>
                <a:gd name="T18" fmla="*/ 80 w 108"/>
                <a:gd name="T19" fmla="*/ 133 h 133"/>
                <a:gd name="T20" fmla="*/ 80 w 108"/>
                <a:gd name="T21" fmla="*/ 75 h 133"/>
                <a:gd name="T22" fmla="*/ 28 w 108"/>
                <a:gd name="T23" fmla="*/ 75 h 133"/>
                <a:gd name="T24" fmla="*/ 28 w 108"/>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8" h="133">
                  <a:moveTo>
                    <a:pt x="28" y="133"/>
                  </a:moveTo>
                  <a:lnTo>
                    <a:pt x="0" y="133"/>
                  </a:lnTo>
                  <a:lnTo>
                    <a:pt x="0" y="0"/>
                  </a:lnTo>
                  <a:lnTo>
                    <a:pt x="28" y="0"/>
                  </a:lnTo>
                  <a:lnTo>
                    <a:pt x="28" y="52"/>
                  </a:lnTo>
                  <a:lnTo>
                    <a:pt x="79" y="52"/>
                  </a:lnTo>
                  <a:lnTo>
                    <a:pt x="79" y="0"/>
                  </a:lnTo>
                  <a:lnTo>
                    <a:pt x="108" y="0"/>
                  </a:lnTo>
                  <a:lnTo>
                    <a:pt x="108" y="133"/>
                  </a:lnTo>
                  <a:lnTo>
                    <a:pt x="80" y="133"/>
                  </a:lnTo>
                  <a:lnTo>
                    <a:pt x="80" y="75"/>
                  </a:lnTo>
                  <a:lnTo>
                    <a:pt x="28" y="75"/>
                  </a:lnTo>
                  <a:lnTo>
                    <a:pt x="28" y="133"/>
                  </a:lnTo>
                  <a:close/>
                </a:path>
              </a:pathLst>
            </a:custGeom>
            <a:solidFill>
              <a:srgbClr val="14378B"/>
            </a:solidFill>
            <a:ln>
              <a:noFill/>
            </a:ln>
          </p:spPr>
          <p:txBody>
            <a:bodyPr anchor="ctr"/>
            <a:lstStyle/>
            <a:p>
              <a:pPr algn="ctr"/>
              <a:endParaRPr/>
            </a:p>
          </p:txBody>
        </p:sp>
        <p:sp>
          <p:nvSpPr>
            <p:cNvPr id="95" name="íṩ1îdè"/>
            <p:cNvSpPr/>
            <p:nvPr/>
          </p:nvSpPr>
          <p:spPr bwMode="auto">
            <a:xfrm>
              <a:off x="8090552" y="-121383"/>
              <a:ext cx="62304" cy="71889"/>
            </a:xfrm>
            <a:custGeom>
              <a:avLst/>
              <a:gdLst>
                <a:gd name="T0" fmla="*/ 83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7 w 111"/>
                <a:gd name="T13" fmla="*/ 0 h 129"/>
                <a:gd name="T14" fmla="*/ 27 w 111"/>
                <a:gd name="T15" fmla="*/ 70 h 129"/>
                <a:gd name="T16" fmla="*/ 56 w 111"/>
                <a:gd name="T17" fmla="*/ 110 h 129"/>
                <a:gd name="T18" fmla="*/ 83 w 111"/>
                <a:gd name="T19" fmla="*/ 70 h 129"/>
                <a:gd name="T20" fmla="*/ 83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3" y="0"/>
                  </a:moveTo>
                  <a:cubicBezTo>
                    <a:pt x="111" y="0"/>
                    <a:pt x="111" y="0"/>
                    <a:pt x="111" y="0"/>
                  </a:cubicBezTo>
                  <a:cubicBezTo>
                    <a:pt x="111" y="80"/>
                    <a:pt x="111" y="80"/>
                    <a:pt x="111" y="80"/>
                  </a:cubicBezTo>
                  <a:cubicBezTo>
                    <a:pt x="109" y="112"/>
                    <a:pt x="91" y="128"/>
                    <a:pt x="56" y="129"/>
                  </a:cubicBezTo>
                  <a:cubicBezTo>
                    <a:pt x="19" y="128"/>
                    <a:pt x="1" y="112"/>
                    <a:pt x="0" y="80"/>
                  </a:cubicBezTo>
                  <a:cubicBezTo>
                    <a:pt x="0" y="0"/>
                    <a:pt x="0" y="0"/>
                    <a:pt x="0" y="0"/>
                  </a:cubicBezTo>
                  <a:cubicBezTo>
                    <a:pt x="27" y="0"/>
                    <a:pt x="27" y="0"/>
                    <a:pt x="27" y="0"/>
                  </a:cubicBezTo>
                  <a:cubicBezTo>
                    <a:pt x="27" y="70"/>
                    <a:pt x="27" y="70"/>
                    <a:pt x="27" y="70"/>
                  </a:cubicBezTo>
                  <a:cubicBezTo>
                    <a:pt x="26" y="98"/>
                    <a:pt x="35" y="111"/>
                    <a:pt x="56" y="110"/>
                  </a:cubicBezTo>
                  <a:cubicBezTo>
                    <a:pt x="76" y="111"/>
                    <a:pt x="85" y="98"/>
                    <a:pt x="83" y="70"/>
                  </a:cubicBezTo>
                  <a:lnTo>
                    <a:pt x="83" y="0"/>
                  </a:lnTo>
                  <a:close/>
                </a:path>
              </a:pathLst>
            </a:custGeom>
            <a:solidFill>
              <a:srgbClr val="14378B"/>
            </a:solidFill>
            <a:ln>
              <a:noFill/>
            </a:ln>
          </p:spPr>
          <p:txBody>
            <a:bodyPr anchor="ctr"/>
            <a:lstStyle/>
            <a:p>
              <a:pPr algn="ctr"/>
              <a:endParaRPr/>
            </a:p>
          </p:txBody>
        </p:sp>
        <p:sp>
          <p:nvSpPr>
            <p:cNvPr id="96" name="íṣlïḓé"/>
            <p:cNvSpPr/>
            <p:nvPr/>
          </p:nvSpPr>
          <p:spPr bwMode="auto">
            <a:xfrm>
              <a:off x="8169897" y="-121383"/>
              <a:ext cx="64434" cy="70824"/>
            </a:xfrm>
            <a:custGeom>
              <a:avLst/>
              <a:gdLst>
                <a:gd name="T0" fmla="*/ 121 w 121"/>
                <a:gd name="T1" fmla="*/ 133 h 133"/>
                <a:gd name="T2" fmla="*/ 79 w 121"/>
                <a:gd name="T3" fmla="*/ 133 h 133"/>
                <a:gd name="T4" fmla="*/ 27 w 121"/>
                <a:gd name="T5" fmla="*/ 22 h 133"/>
                <a:gd name="T6" fmla="*/ 26 w 121"/>
                <a:gd name="T7" fmla="*/ 23 h 133"/>
                <a:gd name="T8" fmla="*/ 26 w 121"/>
                <a:gd name="T9" fmla="*/ 133 h 133"/>
                <a:gd name="T10" fmla="*/ 0 w 121"/>
                <a:gd name="T11" fmla="*/ 133 h 133"/>
                <a:gd name="T12" fmla="*/ 0 w 121"/>
                <a:gd name="T13" fmla="*/ 0 h 133"/>
                <a:gd name="T14" fmla="*/ 42 w 121"/>
                <a:gd name="T15" fmla="*/ 0 h 133"/>
                <a:gd name="T16" fmla="*/ 93 w 121"/>
                <a:gd name="T17" fmla="*/ 106 h 133"/>
                <a:gd name="T18" fmla="*/ 93 w 121"/>
                <a:gd name="T19" fmla="*/ 105 h 133"/>
                <a:gd name="T20" fmla="*/ 93 w 121"/>
                <a:gd name="T21" fmla="*/ 0 h 133"/>
                <a:gd name="T22" fmla="*/ 121 w 121"/>
                <a:gd name="T23" fmla="*/ 0 h 133"/>
                <a:gd name="T24" fmla="*/ 121 w 121"/>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1" h="133">
                  <a:moveTo>
                    <a:pt x="121" y="133"/>
                  </a:moveTo>
                  <a:lnTo>
                    <a:pt x="79" y="133"/>
                  </a:lnTo>
                  <a:lnTo>
                    <a:pt x="27" y="22"/>
                  </a:lnTo>
                  <a:lnTo>
                    <a:pt x="26" y="23"/>
                  </a:lnTo>
                  <a:lnTo>
                    <a:pt x="26" y="133"/>
                  </a:lnTo>
                  <a:lnTo>
                    <a:pt x="0" y="133"/>
                  </a:lnTo>
                  <a:lnTo>
                    <a:pt x="0" y="0"/>
                  </a:lnTo>
                  <a:lnTo>
                    <a:pt x="42" y="0"/>
                  </a:lnTo>
                  <a:lnTo>
                    <a:pt x="93" y="106"/>
                  </a:lnTo>
                  <a:lnTo>
                    <a:pt x="93" y="105"/>
                  </a:lnTo>
                  <a:lnTo>
                    <a:pt x="93" y="0"/>
                  </a:lnTo>
                  <a:lnTo>
                    <a:pt x="121" y="0"/>
                  </a:lnTo>
                  <a:lnTo>
                    <a:pt x="121" y="133"/>
                  </a:lnTo>
                  <a:close/>
                </a:path>
              </a:pathLst>
            </a:custGeom>
            <a:solidFill>
              <a:srgbClr val="14378B"/>
            </a:solidFill>
            <a:ln>
              <a:noFill/>
            </a:ln>
          </p:spPr>
          <p:txBody>
            <a:bodyPr anchor="ctr"/>
            <a:lstStyle/>
            <a:p>
              <a:pPr algn="ctr"/>
              <a:endParaRPr/>
            </a:p>
          </p:txBody>
        </p:sp>
        <p:sp>
          <p:nvSpPr>
            <p:cNvPr id="97" name="îŝliḑè"/>
            <p:cNvSpPr/>
            <p:nvPr/>
          </p:nvSpPr>
          <p:spPr bwMode="auto">
            <a:xfrm>
              <a:off x="8249241" y="-121383"/>
              <a:ext cx="15443" cy="70824"/>
            </a:xfrm>
            <a:prstGeom prst="rect">
              <a:avLst/>
            </a:prstGeom>
            <a:solidFill>
              <a:srgbClr val="14378B"/>
            </a:solidFill>
            <a:ln>
              <a:noFill/>
            </a:ln>
          </p:spPr>
          <p:txBody>
            <a:bodyPr anchor="ctr"/>
            <a:lstStyle/>
            <a:p>
              <a:pPr algn="ctr"/>
              <a:endParaRPr/>
            </a:p>
          </p:txBody>
        </p:sp>
        <p:sp>
          <p:nvSpPr>
            <p:cNvPr id="98" name="íṥļiḍè"/>
            <p:cNvSpPr/>
            <p:nvPr/>
          </p:nvSpPr>
          <p:spPr bwMode="auto">
            <a:xfrm>
              <a:off x="8274802" y="-121383"/>
              <a:ext cx="69227" cy="70824"/>
            </a:xfrm>
            <a:custGeom>
              <a:avLst/>
              <a:gdLst>
                <a:gd name="T0" fmla="*/ 49 w 130"/>
                <a:gd name="T1" fmla="*/ 133 h 133"/>
                <a:gd name="T2" fmla="*/ 0 w 130"/>
                <a:gd name="T3" fmla="*/ 0 h 133"/>
                <a:gd name="T4" fmla="*/ 32 w 130"/>
                <a:gd name="T5" fmla="*/ 0 h 133"/>
                <a:gd name="T6" fmla="*/ 66 w 130"/>
                <a:gd name="T7" fmla="*/ 106 h 133"/>
                <a:gd name="T8" fmla="*/ 67 w 130"/>
                <a:gd name="T9" fmla="*/ 106 h 133"/>
                <a:gd name="T10" fmla="*/ 102 w 130"/>
                <a:gd name="T11" fmla="*/ 0 h 133"/>
                <a:gd name="T12" fmla="*/ 130 w 130"/>
                <a:gd name="T13" fmla="*/ 0 h 133"/>
                <a:gd name="T14" fmla="*/ 81 w 130"/>
                <a:gd name="T15" fmla="*/ 133 h 133"/>
                <a:gd name="T16" fmla="*/ 49 w 130"/>
                <a:gd name="T17"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133">
                  <a:moveTo>
                    <a:pt x="49" y="133"/>
                  </a:moveTo>
                  <a:lnTo>
                    <a:pt x="0" y="0"/>
                  </a:lnTo>
                  <a:lnTo>
                    <a:pt x="32" y="0"/>
                  </a:lnTo>
                  <a:lnTo>
                    <a:pt x="66" y="106"/>
                  </a:lnTo>
                  <a:lnTo>
                    <a:pt x="67" y="106"/>
                  </a:lnTo>
                  <a:lnTo>
                    <a:pt x="102" y="0"/>
                  </a:lnTo>
                  <a:lnTo>
                    <a:pt x="130" y="0"/>
                  </a:lnTo>
                  <a:lnTo>
                    <a:pt x="81" y="133"/>
                  </a:lnTo>
                  <a:lnTo>
                    <a:pt x="49" y="133"/>
                  </a:lnTo>
                  <a:close/>
                </a:path>
              </a:pathLst>
            </a:custGeom>
            <a:solidFill>
              <a:srgbClr val="14378B"/>
            </a:solidFill>
            <a:ln>
              <a:noFill/>
            </a:ln>
          </p:spPr>
          <p:txBody>
            <a:bodyPr anchor="ctr"/>
            <a:lstStyle/>
            <a:p>
              <a:pPr algn="ctr"/>
              <a:endParaRPr/>
            </a:p>
          </p:txBody>
        </p:sp>
        <p:sp>
          <p:nvSpPr>
            <p:cNvPr id="99" name="îşļíďé"/>
            <p:cNvSpPr/>
            <p:nvPr/>
          </p:nvSpPr>
          <p:spPr bwMode="auto">
            <a:xfrm>
              <a:off x="8353614" y="-121383"/>
              <a:ext cx="48991" cy="70824"/>
            </a:xfrm>
            <a:custGeom>
              <a:avLst/>
              <a:gdLst>
                <a:gd name="T0" fmla="*/ 0 w 92"/>
                <a:gd name="T1" fmla="*/ 133 h 133"/>
                <a:gd name="T2" fmla="*/ 0 w 92"/>
                <a:gd name="T3" fmla="*/ 0 h 133"/>
                <a:gd name="T4" fmla="*/ 90 w 92"/>
                <a:gd name="T5" fmla="*/ 0 h 133"/>
                <a:gd name="T6" fmla="*/ 90 w 92"/>
                <a:gd name="T7" fmla="*/ 22 h 133"/>
                <a:gd name="T8" fmla="*/ 29 w 92"/>
                <a:gd name="T9" fmla="*/ 22 h 133"/>
                <a:gd name="T10" fmla="*/ 29 w 92"/>
                <a:gd name="T11" fmla="*/ 53 h 133"/>
                <a:gd name="T12" fmla="*/ 86 w 92"/>
                <a:gd name="T13" fmla="*/ 53 h 133"/>
                <a:gd name="T14" fmla="*/ 86 w 92"/>
                <a:gd name="T15" fmla="*/ 75 h 133"/>
                <a:gd name="T16" fmla="*/ 29 w 92"/>
                <a:gd name="T17" fmla="*/ 75 h 133"/>
                <a:gd name="T18" fmla="*/ 29 w 92"/>
                <a:gd name="T19" fmla="*/ 111 h 133"/>
                <a:gd name="T20" fmla="*/ 92 w 92"/>
                <a:gd name="T21" fmla="*/ 111 h 133"/>
                <a:gd name="T22" fmla="*/ 92 w 92"/>
                <a:gd name="T23" fmla="*/ 133 h 133"/>
                <a:gd name="T24" fmla="*/ 0 w 92"/>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2" h="133">
                  <a:moveTo>
                    <a:pt x="0" y="133"/>
                  </a:moveTo>
                  <a:lnTo>
                    <a:pt x="0" y="0"/>
                  </a:lnTo>
                  <a:lnTo>
                    <a:pt x="90" y="0"/>
                  </a:lnTo>
                  <a:lnTo>
                    <a:pt x="90" y="22"/>
                  </a:lnTo>
                  <a:lnTo>
                    <a:pt x="29" y="22"/>
                  </a:lnTo>
                  <a:lnTo>
                    <a:pt x="29" y="53"/>
                  </a:lnTo>
                  <a:lnTo>
                    <a:pt x="86" y="53"/>
                  </a:lnTo>
                  <a:lnTo>
                    <a:pt x="86" y="75"/>
                  </a:lnTo>
                  <a:lnTo>
                    <a:pt x="29" y="75"/>
                  </a:lnTo>
                  <a:lnTo>
                    <a:pt x="29" y="111"/>
                  </a:lnTo>
                  <a:lnTo>
                    <a:pt x="92" y="111"/>
                  </a:lnTo>
                  <a:lnTo>
                    <a:pt x="92" y="133"/>
                  </a:lnTo>
                  <a:lnTo>
                    <a:pt x="0" y="133"/>
                  </a:lnTo>
                  <a:close/>
                </a:path>
              </a:pathLst>
            </a:custGeom>
            <a:solidFill>
              <a:srgbClr val="14378B"/>
            </a:solidFill>
            <a:ln>
              <a:noFill/>
            </a:ln>
          </p:spPr>
          <p:txBody>
            <a:bodyPr anchor="ctr"/>
            <a:lstStyle/>
            <a:p>
              <a:pPr algn="ctr"/>
              <a:endParaRPr/>
            </a:p>
          </p:txBody>
        </p:sp>
        <p:sp>
          <p:nvSpPr>
            <p:cNvPr id="100" name="íšļîḓé"/>
            <p:cNvSpPr/>
            <p:nvPr/>
          </p:nvSpPr>
          <p:spPr bwMode="auto">
            <a:xfrm>
              <a:off x="8417515" y="-121383"/>
              <a:ext cx="57511" cy="70824"/>
            </a:xfrm>
            <a:custGeom>
              <a:avLst/>
              <a:gdLst>
                <a:gd name="T0" fmla="*/ 27 w 103"/>
                <a:gd name="T1" fmla="*/ 21 h 127"/>
                <a:gd name="T2" fmla="*/ 27 w 103"/>
                <a:gd name="T3" fmla="*/ 55 h 127"/>
                <a:gd name="T4" fmla="*/ 50 w 103"/>
                <a:gd name="T5" fmla="*/ 55 h 127"/>
                <a:gd name="T6" fmla="*/ 70 w 103"/>
                <a:gd name="T7" fmla="*/ 37 h 127"/>
                <a:gd name="T8" fmla="*/ 50 w 103"/>
                <a:gd name="T9" fmla="*/ 21 h 127"/>
                <a:gd name="T10" fmla="*/ 27 w 103"/>
                <a:gd name="T11" fmla="*/ 21 h 127"/>
                <a:gd name="T12" fmla="*/ 27 w 103"/>
                <a:gd name="T13" fmla="*/ 76 h 127"/>
                <a:gd name="T14" fmla="*/ 27 w 103"/>
                <a:gd name="T15" fmla="*/ 127 h 127"/>
                <a:gd name="T16" fmla="*/ 0 w 103"/>
                <a:gd name="T17" fmla="*/ 127 h 127"/>
                <a:gd name="T18" fmla="*/ 0 w 103"/>
                <a:gd name="T19" fmla="*/ 0 h 127"/>
                <a:gd name="T20" fmla="*/ 54 w 103"/>
                <a:gd name="T21" fmla="*/ 0 h 127"/>
                <a:gd name="T22" fmla="*/ 98 w 103"/>
                <a:gd name="T23" fmla="*/ 33 h 127"/>
                <a:gd name="T24" fmla="*/ 72 w 103"/>
                <a:gd name="T25" fmla="*/ 64 h 127"/>
                <a:gd name="T26" fmla="*/ 72 w 103"/>
                <a:gd name="T27" fmla="*/ 65 h 127"/>
                <a:gd name="T28" fmla="*/ 95 w 103"/>
                <a:gd name="T29" fmla="*/ 93 h 127"/>
                <a:gd name="T30" fmla="*/ 96 w 103"/>
                <a:gd name="T31" fmla="*/ 97 h 127"/>
                <a:gd name="T32" fmla="*/ 103 w 103"/>
                <a:gd name="T33" fmla="*/ 127 h 127"/>
                <a:gd name="T34" fmla="*/ 73 w 103"/>
                <a:gd name="T35" fmla="*/ 127 h 127"/>
                <a:gd name="T36" fmla="*/ 68 w 103"/>
                <a:gd name="T37" fmla="*/ 93 h 127"/>
                <a:gd name="T38" fmla="*/ 56 w 103"/>
                <a:gd name="T39" fmla="*/ 76 h 127"/>
                <a:gd name="T40" fmla="*/ 27 w 103"/>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3" h="127">
                  <a:moveTo>
                    <a:pt x="27" y="21"/>
                  </a:moveTo>
                  <a:cubicBezTo>
                    <a:pt x="27" y="55"/>
                    <a:pt x="27" y="55"/>
                    <a:pt x="27" y="55"/>
                  </a:cubicBezTo>
                  <a:cubicBezTo>
                    <a:pt x="50" y="55"/>
                    <a:pt x="50" y="55"/>
                    <a:pt x="50" y="55"/>
                  </a:cubicBezTo>
                  <a:cubicBezTo>
                    <a:pt x="63" y="55"/>
                    <a:pt x="70" y="49"/>
                    <a:pt x="70" y="37"/>
                  </a:cubicBezTo>
                  <a:cubicBezTo>
                    <a:pt x="70"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5" y="66"/>
                    <a:pt x="92" y="75"/>
                    <a:pt x="95" y="93"/>
                  </a:cubicBezTo>
                  <a:cubicBezTo>
                    <a:pt x="95" y="95"/>
                    <a:pt x="96" y="96"/>
                    <a:pt x="96" y="97"/>
                  </a:cubicBezTo>
                  <a:cubicBezTo>
                    <a:pt x="97" y="112"/>
                    <a:pt x="99" y="122"/>
                    <a:pt x="103" y="127"/>
                  </a:cubicBezTo>
                  <a:cubicBezTo>
                    <a:pt x="73" y="127"/>
                    <a:pt x="73" y="127"/>
                    <a:pt x="73" y="127"/>
                  </a:cubicBezTo>
                  <a:cubicBezTo>
                    <a:pt x="70" y="116"/>
                    <a:pt x="69"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101" name="ïṩlïdé"/>
            <p:cNvSpPr/>
            <p:nvPr/>
          </p:nvSpPr>
          <p:spPr bwMode="auto">
            <a:xfrm>
              <a:off x="8483547"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6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6" y="0"/>
                  </a:cubicBezTo>
                  <a:cubicBezTo>
                    <a:pt x="84" y="2"/>
                    <a:pt x="98" y="15"/>
                    <a:pt x="100" y="39"/>
                  </a:cubicBezTo>
                  <a:close/>
                </a:path>
              </a:pathLst>
            </a:custGeom>
            <a:solidFill>
              <a:srgbClr val="14378B"/>
            </a:solidFill>
            <a:ln>
              <a:noFill/>
            </a:ln>
          </p:spPr>
          <p:txBody>
            <a:bodyPr anchor="ctr"/>
            <a:lstStyle/>
            <a:p>
              <a:pPr algn="ctr"/>
              <a:endParaRPr/>
            </a:p>
          </p:txBody>
        </p:sp>
        <p:sp>
          <p:nvSpPr>
            <p:cNvPr id="102" name="îṩlïḍê"/>
            <p:cNvSpPr/>
            <p:nvPr/>
          </p:nvSpPr>
          <p:spPr bwMode="auto">
            <a:xfrm>
              <a:off x="8555437" y="-121383"/>
              <a:ext cx="15443" cy="70824"/>
            </a:xfrm>
            <a:prstGeom prst="rect">
              <a:avLst/>
            </a:prstGeom>
            <a:solidFill>
              <a:srgbClr val="14378B"/>
            </a:solidFill>
            <a:ln>
              <a:noFill/>
            </a:ln>
          </p:spPr>
          <p:txBody>
            <a:bodyPr anchor="ctr"/>
            <a:lstStyle/>
            <a:p>
              <a:pPr algn="ctr"/>
              <a:endParaRPr/>
            </a:p>
          </p:txBody>
        </p:sp>
        <p:sp>
          <p:nvSpPr>
            <p:cNvPr id="149" name="ïSliḋè"/>
            <p:cNvSpPr/>
            <p:nvPr/>
          </p:nvSpPr>
          <p:spPr bwMode="auto">
            <a:xfrm>
              <a:off x="8580997" y="-121383"/>
              <a:ext cx="57511" cy="70824"/>
            </a:xfrm>
            <a:custGeom>
              <a:avLst/>
              <a:gdLst>
                <a:gd name="T0" fmla="*/ 0 w 108"/>
                <a:gd name="T1" fmla="*/ 22 h 133"/>
                <a:gd name="T2" fmla="*/ 0 w 108"/>
                <a:gd name="T3" fmla="*/ 0 h 133"/>
                <a:gd name="T4" fmla="*/ 108 w 108"/>
                <a:gd name="T5" fmla="*/ 0 h 133"/>
                <a:gd name="T6" fmla="*/ 108 w 108"/>
                <a:gd name="T7" fmla="*/ 22 h 133"/>
                <a:gd name="T8" fmla="*/ 68 w 108"/>
                <a:gd name="T9" fmla="*/ 22 h 133"/>
                <a:gd name="T10" fmla="*/ 68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8" y="22"/>
                  </a:lnTo>
                  <a:lnTo>
                    <a:pt x="68" y="133"/>
                  </a:lnTo>
                  <a:lnTo>
                    <a:pt x="40" y="133"/>
                  </a:lnTo>
                  <a:lnTo>
                    <a:pt x="40" y="22"/>
                  </a:lnTo>
                  <a:lnTo>
                    <a:pt x="0" y="22"/>
                  </a:lnTo>
                  <a:close/>
                </a:path>
              </a:pathLst>
            </a:custGeom>
            <a:solidFill>
              <a:srgbClr val="14378B"/>
            </a:solidFill>
            <a:ln>
              <a:noFill/>
            </a:ln>
          </p:spPr>
          <p:txBody>
            <a:bodyPr anchor="ctr"/>
            <a:lstStyle/>
            <a:p>
              <a:pPr algn="ctr"/>
              <a:endParaRPr/>
            </a:p>
          </p:txBody>
        </p:sp>
        <p:sp>
          <p:nvSpPr>
            <p:cNvPr id="150" name="îś1îde"/>
            <p:cNvSpPr/>
            <p:nvPr/>
          </p:nvSpPr>
          <p:spPr bwMode="auto">
            <a:xfrm>
              <a:off x="8644366" y="-121383"/>
              <a:ext cx="63369" cy="70824"/>
            </a:xfrm>
            <a:custGeom>
              <a:avLst/>
              <a:gdLst>
                <a:gd name="T0" fmla="*/ 45 w 119"/>
                <a:gd name="T1" fmla="*/ 133 h 133"/>
                <a:gd name="T2" fmla="*/ 45 w 119"/>
                <a:gd name="T3" fmla="*/ 90 h 133"/>
                <a:gd name="T4" fmla="*/ 0 w 119"/>
                <a:gd name="T5" fmla="*/ 0 h 133"/>
                <a:gd name="T6" fmla="*/ 34 w 119"/>
                <a:gd name="T7" fmla="*/ 0 h 133"/>
                <a:gd name="T8" fmla="*/ 61 w 119"/>
                <a:gd name="T9" fmla="*/ 61 h 133"/>
                <a:gd name="T10" fmla="*/ 89 w 119"/>
                <a:gd name="T11" fmla="*/ 0 h 133"/>
                <a:gd name="T12" fmla="*/ 119 w 119"/>
                <a:gd name="T13" fmla="*/ 0 h 133"/>
                <a:gd name="T14" fmla="*/ 74 w 119"/>
                <a:gd name="T15" fmla="*/ 90 h 133"/>
                <a:gd name="T16" fmla="*/ 74 w 119"/>
                <a:gd name="T17" fmla="*/ 133 h 133"/>
                <a:gd name="T18" fmla="*/ 45 w 119"/>
                <a:gd name="T19"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9" h="133">
                  <a:moveTo>
                    <a:pt x="45" y="133"/>
                  </a:moveTo>
                  <a:lnTo>
                    <a:pt x="45" y="90"/>
                  </a:lnTo>
                  <a:lnTo>
                    <a:pt x="0" y="0"/>
                  </a:lnTo>
                  <a:lnTo>
                    <a:pt x="34" y="0"/>
                  </a:lnTo>
                  <a:lnTo>
                    <a:pt x="61" y="61"/>
                  </a:lnTo>
                  <a:lnTo>
                    <a:pt x="89" y="0"/>
                  </a:lnTo>
                  <a:lnTo>
                    <a:pt x="119" y="0"/>
                  </a:lnTo>
                  <a:lnTo>
                    <a:pt x="74" y="90"/>
                  </a:lnTo>
                  <a:lnTo>
                    <a:pt x="74" y="133"/>
                  </a:lnTo>
                  <a:lnTo>
                    <a:pt x="45" y="133"/>
                  </a:lnTo>
                  <a:close/>
                </a:path>
              </a:pathLst>
            </a:custGeom>
            <a:solidFill>
              <a:srgbClr val="14378B"/>
            </a:solidFill>
            <a:ln>
              <a:noFill/>
            </a:ln>
          </p:spPr>
          <p:txBody>
            <a:bodyPr anchor="ctr"/>
            <a:lstStyle/>
            <a:p>
              <a:pPr algn="ctr"/>
              <a:endParaRPr/>
            </a:p>
          </p:txBody>
        </p:sp>
        <p:grpSp>
          <p:nvGrpSpPr>
            <p:cNvPr id="151" name="组合 150"/>
            <p:cNvGrpSpPr/>
            <p:nvPr/>
          </p:nvGrpSpPr>
          <p:grpSpPr>
            <a:xfrm>
              <a:off x="6468241" y="-589995"/>
              <a:ext cx="621463" cy="623075"/>
              <a:chOff x="5786829" y="126955"/>
              <a:chExt cx="1534722" cy="1538704"/>
            </a:xfrm>
            <a:solidFill>
              <a:srgbClr val="14378B"/>
            </a:solidFill>
          </p:grpSpPr>
          <p:sp>
            <p:nvSpPr>
              <p:cNvPr id="152" name="任意多边形: 形状 151"/>
              <p:cNvSpPr/>
              <p:nvPr/>
            </p:nvSpPr>
            <p:spPr bwMode="auto">
              <a:xfrm>
                <a:off x="5786829" y="126955"/>
                <a:ext cx="1534722" cy="1538704"/>
              </a:xfrm>
              <a:custGeom>
                <a:avLst/>
                <a:gdLst>
                  <a:gd name="connsiteX0" fmla="*/ 767361 w 1534722"/>
                  <a:gd name="connsiteY0" fmla="*/ 17259 h 1538704"/>
                  <a:gd name="connsiteX1" fmla="*/ 16594 w 1534722"/>
                  <a:gd name="connsiteY1" fmla="*/ 769353 h 1538704"/>
                  <a:gd name="connsiteX2" fmla="*/ 767361 w 1534722"/>
                  <a:gd name="connsiteY2" fmla="*/ 1521447 h 1538704"/>
                  <a:gd name="connsiteX3" fmla="*/ 1518128 w 1534722"/>
                  <a:gd name="connsiteY3" fmla="*/ 769353 h 1538704"/>
                  <a:gd name="connsiteX4" fmla="*/ 767361 w 1534722"/>
                  <a:gd name="connsiteY4" fmla="*/ 17259 h 1538704"/>
                  <a:gd name="connsiteX5" fmla="*/ 767361 w 1534722"/>
                  <a:gd name="connsiteY5" fmla="*/ 0 h 1538704"/>
                  <a:gd name="connsiteX6" fmla="*/ 1534722 w 1534722"/>
                  <a:gd name="connsiteY6" fmla="*/ 769352 h 1538704"/>
                  <a:gd name="connsiteX7" fmla="*/ 767361 w 1534722"/>
                  <a:gd name="connsiteY7" fmla="*/ 1538704 h 1538704"/>
                  <a:gd name="connsiteX8" fmla="*/ 0 w 1534722"/>
                  <a:gd name="connsiteY8" fmla="*/ 769352 h 1538704"/>
                  <a:gd name="connsiteX9" fmla="*/ 767361 w 1534722"/>
                  <a:gd name="connsiteY9" fmla="*/ 0 h 1538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34722" h="1538704">
                    <a:moveTo>
                      <a:pt x="767361" y="17259"/>
                    </a:moveTo>
                    <a:cubicBezTo>
                      <a:pt x="352724" y="17259"/>
                      <a:pt x="16594" y="353983"/>
                      <a:pt x="16594" y="769353"/>
                    </a:cubicBezTo>
                    <a:cubicBezTo>
                      <a:pt x="16594" y="1184723"/>
                      <a:pt x="352724" y="1521447"/>
                      <a:pt x="767361" y="1521447"/>
                    </a:cubicBezTo>
                    <a:cubicBezTo>
                      <a:pt x="1181998" y="1521447"/>
                      <a:pt x="1518128" y="1184723"/>
                      <a:pt x="1518128" y="769353"/>
                    </a:cubicBezTo>
                    <a:cubicBezTo>
                      <a:pt x="1518128" y="353983"/>
                      <a:pt x="1181998" y="17259"/>
                      <a:pt x="767361" y="17259"/>
                    </a:cubicBezTo>
                    <a:close/>
                    <a:moveTo>
                      <a:pt x="767361" y="0"/>
                    </a:moveTo>
                    <a:cubicBezTo>
                      <a:pt x="1191163" y="0"/>
                      <a:pt x="1534722" y="344451"/>
                      <a:pt x="1534722" y="769352"/>
                    </a:cubicBezTo>
                    <a:cubicBezTo>
                      <a:pt x="1534722" y="1194253"/>
                      <a:pt x="1191163" y="1538704"/>
                      <a:pt x="767361" y="1538704"/>
                    </a:cubicBezTo>
                    <a:cubicBezTo>
                      <a:pt x="343559" y="1538704"/>
                      <a:pt x="0" y="1194253"/>
                      <a:pt x="0" y="769352"/>
                    </a:cubicBezTo>
                    <a:cubicBezTo>
                      <a:pt x="0" y="344451"/>
                      <a:pt x="343559" y="0"/>
                      <a:pt x="767361" y="0"/>
                    </a:cubicBezTo>
                    <a:close/>
                  </a:path>
                </a:pathLst>
              </a:custGeom>
              <a:grpFill/>
              <a:ln>
                <a:noFill/>
              </a:ln>
            </p:spPr>
            <p:txBody>
              <a:bodyPr wrap="square" anchor="ctr">
                <a:noAutofit/>
              </a:bodyPr>
              <a:lstStyle/>
              <a:p>
                <a:pPr algn="ctr"/>
                <a:endParaRPr/>
              </a:p>
            </p:txBody>
          </p:sp>
          <p:sp>
            <p:nvSpPr>
              <p:cNvPr id="153" name="任意多边形: 形状 152"/>
              <p:cNvSpPr/>
              <p:nvPr/>
            </p:nvSpPr>
            <p:spPr bwMode="auto">
              <a:xfrm>
                <a:off x="5939505" y="279629"/>
                <a:ext cx="1230700" cy="1233354"/>
              </a:xfrm>
              <a:custGeom>
                <a:avLst/>
                <a:gdLst>
                  <a:gd name="connsiteX0" fmla="*/ 615350 w 1230700"/>
                  <a:gd name="connsiteY0" fmla="*/ 15931 h 1233354"/>
                  <a:gd name="connsiteX1" fmla="*/ 17259 w 1230700"/>
                  <a:gd name="connsiteY1" fmla="*/ 616012 h 1233354"/>
                  <a:gd name="connsiteX2" fmla="*/ 615350 w 1230700"/>
                  <a:gd name="connsiteY2" fmla="*/ 1216093 h 1233354"/>
                  <a:gd name="connsiteX3" fmla="*/ 1213441 w 1230700"/>
                  <a:gd name="connsiteY3" fmla="*/ 616012 h 1233354"/>
                  <a:gd name="connsiteX4" fmla="*/ 615350 w 1230700"/>
                  <a:gd name="connsiteY4" fmla="*/ 15931 h 1233354"/>
                  <a:gd name="connsiteX5" fmla="*/ 615350 w 1230700"/>
                  <a:gd name="connsiteY5" fmla="*/ 0 h 1233354"/>
                  <a:gd name="connsiteX6" fmla="*/ 1230700 w 1230700"/>
                  <a:gd name="connsiteY6" fmla="*/ 616677 h 1233354"/>
                  <a:gd name="connsiteX7" fmla="*/ 615350 w 1230700"/>
                  <a:gd name="connsiteY7" fmla="*/ 1233354 h 1233354"/>
                  <a:gd name="connsiteX8" fmla="*/ 0 w 1230700"/>
                  <a:gd name="connsiteY8" fmla="*/ 616677 h 1233354"/>
                  <a:gd name="connsiteX9" fmla="*/ 615350 w 1230700"/>
                  <a:gd name="connsiteY9" fmla="*/ 0 h 1233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0700" h="1233354">
                    <a:moveTo>
                      <a:pt x="615350" y="15931"/>
                    </a:moveTo>
                    <a:cubicBezTo>
                      <a:pt x="285033" y="15931"/>
                      <a:pt x="17259" y="284596"/>
                      <a:pt x="17259" y="616012"/>
                    </a:cubicBezTo>
                    <a:cubicBezTo>
                      <a:pt x="17259" y="947428"/>
                      <a:pt x="285033" y="1216093"/>
                      <a:pt x="615350" y="1216093"/>
                    </a:cubicBezTo>
                    <a:cubicBezTo>
                      <a:pt x="945667" y="1216093"/>
                      <a:pt x="1213441" y="947428"/>
                      <a:pt x="1213441" y="616012"/>
                    </a:cubicBezTo>
                    <a:cubicBezTo>
                      <a:pt x="1213441" y="284596"/>
                      <a:pt x="945667" y="15931"/>
                      <a:pt x="615350" y="15931"/>
                    </a:cubicBezTo>
                    <a:close/>
                    <a:moveTo>
                      <a:pt x="615350" y="0"/>
                    </a:moveTo>
                    <a:cubicBezTo>
                      <a:pt x="955198" y="0"/>
                      <a:pt x="1230700" y="276096"/>
                      <a:pt x="1230700" y="616677"/>
                    </a:cubicBezTo>
                    <a:cubicBezTo>
                      <a:pt x="1230700" y="957258"/>
                      <a:pt x="955198" y="1233354"/>
                      <a:pt x="615350" y="1233354"/>
                    </a:cubicBezTo>
                    <a:cubicBezTo>
                      <a:pt x="275502" y="1233354"/>
                      <a:pt x="0" y="957258"/>
                      <a:pt x="0" y="616677"/>
                    </a:cubicBezTo>
                    <a:cubicBezTo>
                      <a:pt x="0" y="276096"/>
                      <a:pt x="275502" y="0"/>
                      <a:pt x="615350" y="0"/>
                    </a:cubicBezTo>
                    <a:close/>
                  </a:path>
                </a:pathLst>
              </a:custGeom>
              <a:grpFill/>
              <a:ln>
                <a:noFill/>
              </a:ln>
            </p:spPr>
            <p:txBody>
              <a:bodyPr wrap="square" anchor="ctr">
                <a:noAutofit/>
              </a:bodyPr>
              <a:lstStyle/>
              <a:p>
                <a:pPr algn="ctr"/>
                <a:endParaRPr/>
              </a:p>
            </p:txBody>
          </p:sp>
          <p:sp>
            <p:nvSpPr>
              <p:cNvPr id="156" name="任意多边形: 形状 155"/>
              <p:cNvSpPr/>
              <p:nvPr/>
            </p:nvSpPr>
            <p:spPr bwMode="auto">
              <a:xfrm>
                <a:off x="5968710" y="308836"/>
                <a:ext cx="1172284" cy="1173612"/>
              </a:xfrm>
              <a:custGeom>
                <a:avLst/>
                <a:gdLst>
                  <a:gd name="connsiteX0" fmla="*/ 234991 w 1172284"/>
                  <a:gd name="connsiteY0" fmla="*/ 388993 h 1173612"/>
                  <a:gd name="connsiteX1" fmla="*/ 92968 w 1172284"/>
                  <a:gd name="connsiteY1" fmla="*/ 539400 h 1173612"/>
                  <a:gd name="connsiteX2" fmla="*/ 105500 w 1172284"/>
                  <a:gd name="connsiteY2" fmla="*/ 664739 h 1173612"/>
                  <a:gd name="connsiteX3" fmla="*/ 317142 w 1172284"/>
                  <a:gd name="connsiteY3" fmla="*/ 872245 h 1173612"/>
                  <a:gd name="connsiteX4" fmla="*/ 520429 w 1172284"/>
                  <a:gd name="connsiteY4" fmla="*/ 661954 h 1173612"/>
                  <a:gd name="connsiteX5" fmla="*/ 439671 w 1172284"/>
                  <a:gd name="connsiteY5" fmla="*/ 583965 h 1173612"/>
                  <a:gd name="connsiteX6" fmla="*/ 312964 w 1172284"/>
                  <a:gd name="connsiteY6" fmla="*/ 714875 h 1173612"/>
                  <a:gd name="connsiteX7" fmla="*/ 229422 w 1172284"/>
                  <a:gd name="connsiteY7" fmla="*/ 632708 h 1173612"/>
                  <a:gd name="connsiteX8" fmla="*/ 222460 w 1172284"/>
                  <a:gd name="connsiteY8" fmla="*/ 554719 h 1173612"/>
                  <a:gd name="connsiteX9" fmla="*/ 272585 w 1172284"/>
                  <a:gd name="connsiteY9" fmla="*/ 494835 h 1173612"/>
                  <a:gd name="connsiteX10" fmla="*/ 363090 w 1172284"/>
                  <a:gd name="connsiteY10" fmla="*/ 575609 h 1173612"/>
                  <a:gd name="connsiteX11" fmla="*/ 396507 w 1172284"/>
                  <a:gd name="connsiteY11" fmla="*/ 542185 h 1173612"/>
                  <a:gd name="connsiteX12" fmla="*/ 885806 w 1172284"/>
                  <a:gd name="connsiteY12" fmla="*/ 337217 h 1173612"/>
                  <a:gd name="connsiteX13" fmla="*/ 809299 w 1172284"/>
                  <a:gd name="connsiteY13" fmla="*/ 416766 h 1173612"/>
                  <a:gd name="connsiteX14" fmla="*/ 910845 w 1172284"/>
                  <a:gd name="connsiteY14" fmla="*/ 511666 h 1173612"/>
                  <a:gd name="connsiteX15" fmla="*/ 953967 w 1172284"/>
                  <a:gd name="connsiteY15" fmla="*/ 619127 h 1173612"/>
                  <a:gd name="connsiteX16" fmla="*/ 891370 w 1172284"/>
                  <a:gd name="connsiteY16" fmla="*/ 691698 h 1173612"/>
                  <a:gd name="connsiteX17" fmla="*/ 711926 w 1172284"/>
                  <a:gd name="connsiteY17" fmla="*/ 517249 h 1173612"/>
                  <a:gd name="connsiteX18" fmla="*/ 675759 w 1172284"/>
                  <a:gd name="connsiteY18" fmla="*/ 552138 h 1173612"/>
                  <a:gd name="connsiteX19" fmla="*/ 930319 w 1172284"/>
                  <a:gd name="connsiteY19" fmla="*/ 800554 h 1173612"/>
                  <a:gd name="connsiteX20" fmla="*/ 1081942 w 1172284"/>
                  <a:gd name="connsiteY20" fmla="*/ 642852 h 1173612"/>
                  <a:gd name="connsiteX21" fmla="*/ 1066641 w 1172284"/>
                  <a:gd name="connsiteY21" fmla="*/ 513062 h 1173612"/>
                  <a:gd name="connsiteX22" fmla="*/ 885806 w 1172284"/>
                  <a:gd name="connsiteY22" fmla="*/ 337217 h 1173612"/>
                  <a:gd name="connsiteX23" fmla="*/ 550424 w 1172284"/>
                  <a:gd name="connsiteY23" fmla="*/ 67506 h 1173612"/>
                  <a:gd name="connsiteX24" fmla="*/ 442771 w 1172284"/>
                  <a:gd name="connsiteY24" fmla="*/ 144464 h 1173612"/>
                  <a:gd name="connsiteX25" fmla="*/ 260214 w 1172284"/>
                  <a:gd name="connsiteY25" fmla="*/ 345494 h 1173612"/>
                  <a:gd name="connsiteX26" fmla="*/ 757716 w 1172284"/>
                  <a:gd name="connsiteY26" fmla="*/ 832715 h 1173612"/>
                  <a:gd name="connsiteX27" fmla="*/ 660167 w 1172284"/>
                  <a:gd name="connsiteY27" fmla="*/ 929042 h 1173612"/>
                  <a:gd name="connsiteX28" fmla="*/ 554256 w 1172284"/>
                  <a:gd name="connsiteY28" fmla="*/ 954171 h 1173612"/>
                  <a:gd name="connsiteX29" fmla="*/ 456707 w 1172284"/>
                  <a:gd name="connsiteY29" fmla="*/ 856448 h 1173612"/>
                  <a:gd name="connsiteX30" fmla="*/ 584915 w 1172284"/>
                  <a:gd name="connsiteY30" fmla="*/ 725219 h 1173612"/>
                  <a:gd name="connsiteX31" fmla="*/ 543108 w 1172284"/>
                  <a:gd name="connsiteY31" fmla="*/ 686130 h 1173612"/>
                  <a:gd name="connsiteX32" fmla="*/ 342435 w 1172284"/>
                  <a:gd name="connsiteY32" fmla="*/ 895537 h 1173612"/>
                  <a:gd name="connsiteX33" fmla="*/ 505481 w 1172284"/>
                  <a:gd name="connsiteY33" fmla="*/ 1064459 h 1173612"/>
                  <a:gd name="connsiteX34" fmla="*/ 675496 w 1172284"/>
                  <a:gd name="connsiteY34" fmla="*/ 1063063 h 1173612"/>
                  <a:gd name="connsiteX35" fmla="*/ 905434 w 1172284"/>
                  <a:gd name="connsiteY35" fmla="*/ 829923 h 1173612"/>
                  <a:gd name="connsiteX36" fmla="*/ 400964 w 1172284"/>
                  <a:gd name="connsiteY36" fmla="*/ 344098 h 1173612"/>
                  <a:gd name="connsiteX37" fmla="*/ 512449 w 1172284"/>
                  <a:gd name="connsiteY37" fmla="*/ 222642 h 1173612"/>
                  <a:gd name="connsiteX38" fmla="*/ 601637 w 1172284"/>
                  <a:gd name="connsiteY38" fmla="*/ 215662 h 1173612"/>
                  <a:gd name="connsiteX39" fmla="*/ 742387 w 1172284"/>
                  <a:gd name="connsiteY39" fmla="*/ 349683 h 1173612"/>
                  <a:gd name="connsiteX40" fmla="*/ 611392 w 1172284"/>
                  <a:gd name="connsiteY40" fmla="*/ 482307 h 1173612"/>
                  <a:gd name="connsiteX41" fmla="*/ 646231 w 1172284"/>
                  <a:gd name="connsiteY41" fmla="*/ 518604 h 1173612"/>
                  <a:gd name="connsiteX42" fmla="*/ 853872 w 1172284"/>
                  <a:gd name="connsiteY42" fmla="*/ 307801 h 1173612"/>
                  <a:gd name="connsiteX43" fmla="*/ 664348 w 1172284"/>
                  <a:gd name="connsiteY43" fmla="*/ 119335 h 1173612"/>
                  <a:gd name="connsiteX44" fmla="*/ 550424 w 1172284"/>
                  <a:gd name="connsiteY44" fmla="*/ 67506 h 1173612"/>
                  <a:gd name="connsiteX45" fmla="*/ 586142 w 1172284"/>
                  <a:gd name="connsiteY45" fmla="*/ 0 h 1173612"/>
                  <a:gd name="connsiteX46" fmla="*/ 1172284 w 1172284"/>
                  <a:gd name="connsiteY46" fmla="*/ 586806 h 1173612"/>
                  <a:gd name="connsiteX47" fmla="*/ 586142 w 1172284"/>
                  <a:gd name="connsiteY47" fmla="*/ 1173612 h 1173612"/>
                  <a:gd name="connsiteX48" fmla="*/ 0 w 1172284"/>
                  <a:gd name="connsiteY48" fmla="*/ 586806 h 1173612"/>
                  <a:gd name="connsiteX49" fmla="*/ 586142 w 1172284"/>
                  <a:gd name="connsiteY49" fmla="*/ 0 h 1173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172284" h="1173612">
                    <a:moveTo>
                      <a:pt x="234991" y="388993"/>
                    </a:moveTo>
                    <a:cubicBezTo>
                      <a:pt x="234991" y="388993"/>
                      <a:pt x="234991" y="388993"/>
                      <a:pt x="92968" y="539400"/>
                    </a:cubicBezTo>
                    <a:cubicBezTo>
                      <a:pt x="67905" y="565860"/>
                      <a:pt x="63728" y="624352"/>
                      <a:pt x="105500" y="664739"/>
                    </a:cubicBezTo>
                    <a:cubicBezTo>
                      <a:pt x="105500" y="664739"/>
                      <a:pt x="105500" y="664739"/>
                      <a:pt x="317142" y="872245"/>
                    </a:cubicBezTo>
                    <a:cubicBezTo>
                      <a:pt x="317142" y="872245"/>
                      <a:pt x="317142" y="872245"/>
                      <a:pt x="520429" y="661954"/>
                    </a:cubicBezTo>
                    <a:cubicBezTo>
                      <a:pt x="520429" y="661954"/>
                      <a:pt x="520429" y="661954"/>
                      <a:pt x="439671" y="583965"/>
                    </a:cubicBezTo>
                    <a:cubicBezTo>
                      <a:pt x="439671" y="583965"/>
                      <a:pt x="439671" y="583965"/>
                      <a:pt x="312964" y="714875"/>
                    </a:cubicBezTo>
                    <a:cubicBezTo>
                      <a:pt x="312964" y="714875"/>
                      <a:pt x="312964" y="714875"/>
                      <a:pt x="229422" y="632708"/>
                    </a:cubicBezTo>
                    <a:cubicBezTo>
                      <a:pt x="209928" y="606248"/>
                      <a:pt x="202966" y="581180"/>
                      <a:pt x="222460" y="554719"/>
                    </a:cubicBezTo>
                    <a:cubicBezTo>
                      <a:pt x="222460" y="554719"/>
                      <a:pt x="222460" y="554719"/>
                      <a:pt x="272585" y="494835"/>
                    </a:cubicBezTo>
                    <a:cubicBezTo>
                      <a:pt x="272585" y="494835"/>
                      <a:pt x="272585" y="494835"/>
                      <a:pt x="363090" y="575609"/>
                    </a:cubicBezTo>
                    <a:cubicBezTo>
                      <a:pt x="363090" y="575609"/>
                      <a:pt x="363090" y="575609"/>
                      <a:pt x="396507" y="542185"/>
                    </a:cubicBezTo>
                    <a:close/>
                    <a:moveTo>
                      <a:pt x="885806" y="337217"/>
                    </a:moveTo>
                    <a:cubicBezTo>
                      <a:pt x="809299" y="416766"/>
                      <a:pt x="809299" y="416766"/>
                      <a:pt x="809299" y="416766"/>
                    </a:cubicBezTo>
                    <a:cubicBezTo>
                      <a:pt x="910845" y="511666"/>
                      <a:pt x="910845" y="511666"/>
                      <a:pt x="910845" y="511666"/>
                    </a:cubicBezTo>
                    <a:cubicBezTo>
                      <a:pt x="949794" y="547952"/>
                      <a:pt x="972050" y="591215"/>
                      <a:pt x="953967" y="619127"/>
                    </a:cubicBezTo>
                    <a:cubicBezTo>
                      <a:pt x="891370" y="691698"/>
                      <a:pt x="891370" y="691698"/>
                      <a:pt x="891370" y="691698"/>
                    </a:cubicBezTo>
                    <a:lnTo>
                      <a:pt x="711926" y="517249"/>
                    </a:lnTo>
                    <a:cubicBezTo>
                      <a:pt x="675759" y="552138"/>
                      <a:pt x="675759" y="552138"/>
                      <a:pt x="675759" y="552138"/>
                    </a:cubicBezTo>
                    <a:cubicBezTo>
                      <a:pt x="930319" y="800554"/>
                      <a:pt x="930319" y="800554"/>
                      <a:pt x="930319" y="800554"/>
                    </a:cubicBezTo>
                    <a:cubicBezTo>
                      <a:pt x="1081942" y="642852"/>
                      <a:pt x="1081942" y="642852"/>
                      <a:pt x="1081942" y="642852"/>
                    </a:cubicBezTo>
                    <a:cubicBezTo>
                      <a:pt x="1112545" y="613545"/>
                      <a:pt x="1095853" y="538182"/>
                      <a:pt x="1066641" y="513062"/>
                    </a:cubicBezTo>
                    <a:cubicBezTo>
                      <a:pt x="885806" y="337217"/>
                      <a:pt x="885806" y="337217"/>
                      <a:pt x="885806" y="337217"/>
                    </a:cubicBezTo>
                    <a:close/>
                    <a:moveTo>
                      <a:pt x="550424" y="67506"/>
                    </a:moveTo>
                    <a:cubicBezTo>
                      <a:pt x="515237" y="71869"/>
                      <a:pt x="481094" y="97696"/>
                      <a:pt x="442771" y="144464"/>
                    </a:cubicBezTo>
                    <a:cubicBezTo>
                      <a:pt x="260214" y="345494"/>
                      <a:pt x="260214" y="345494"/>
                      <a:pt x="260214" y="345494"/>
                    </a:cubicBezTo>
                    <a:cubicBezTo>
                      <a:pt x="757716" y="832715"/>
                      <a:pt x="757716" y="832715"/>
                      <a:pt x="757716" y="832715"/>
                    </a:cubicBezTo>
                    <a:cubicBezTo>
                      <a:pt x="660167" y="929042"/>
                      <a:pt x="660167" y="929042"/>
                      <a:pt x="660167" y="929042"/>
                    </a:cubicBezTo>
                    <a:cubicBezTo>
                      <a:pt x="625328" y="962548"/>
                      <a:pt x="577947" y="975112"/>
                      <a:pt x="554256" y="954171"/>
                    </a:cubicBezTo>
                    <a:cubicBezTo>
                      <a:pt x="456707" y="856448"/>
                      <a:pt x="456707" y="856448"/>
                      <a:pt x="456707" y="856448"/>
                    </a:cubicBezTo>
                    <a:cubicBezTo>
                      <a:pt x="584915" y="725219"/>
                      <a:pt x="584915" y="725219"/>
                      <a:pt x="584915" y="725219"/>
                    </a:cubicBezTo>
                    <a:lnTo>
                      <a:pt x="543108" y="686130"/>
                    </a:lnTo>
                    <a:cubicBezTo>
                      <a:pt x="342435" y="895537"/>
                      <a:pt x="342435" y="895537"/>
                      <a:pt x="342435" y="895537"/>
                    </a:cubicBezTo>
                    <a:cubicBezTo>
                      <a:pt x="505481" y="1064459"/>
                      <a:pt x="505481" y="1064459"/>
                      <a:pt x="505481" y="1064459"/>
                    </a:cubicBezTo>
                    <a:cubicBezTo>
                      <a:pt x="559830" y="1120301"/>
                      <a:pt x="608605" y="1124489"/>
                      <a:pt x="675496" y="1063063"/>
                    </a:cubicBezTo>
                    <a:cubicBezTo>
                      <a:pt x="905434" y="829923"/>
                      <a:pt x="905434" y="829923"/>
                      <a:pt x="905434" y="829923"/>
                    </a:cubicBezTo>
                    <a:cubicBezTo>
                      <a:pt x="400964" y="344098"/>
                      <a:pt x="400964" y="344098"/>
                      <a:pt x="400964" y="344098"/>
                    </a:cubicBezTo>
                    <a:cubicBezTo>
                      <a:pt x="512449" y="222642"/>
                      <a:pt x="512449" y="222642"/>
                      <a:pt x="512449" y="222642"/>
                    </a:cubicBezTo>
                    <a:cubicBezTo>
                      <a:pt x="512449" y="222642"/>
                      <a:pt x="554256" y="183553"/>
                      <a:pt x="601637" y="215662"/>
                    </a:cubicBezTo>
                    <a:cubicBezTo>
                      <a:pt x="649019" y="249167"/>
                      <a:pt x="743781" y="346890"/>
                      <a:pt x="742387" y="349683"/>
                    </a:cubicBezTo>
                    <a:cubicBezTo>
                      <a:pt x="611392" y="482307"/>
                      <a:pt x="611392" y="482307"/>
                      <a:pt x="611392" y="482307"/>
                    </a:cubicBezTo>
                    <a:cubicBezTo>
                      <a:pt x="646231" y="518604"/>
                      <a:pt x="646231" y="518604"/>
                      <a:pt x="646231" y="518604"/>
                    </a:cubicBezTo>
                    <a:cubicBezTo>
                      <a:pt x="853872" y="307801"/>
                      <a:pt x="853872" y="307801"/>
                      <a:pt x="853872" y="307801"/>
                    </a:cubicBezTo>
                    <a:cubicBezTo>
                      <a:pt x="664348" y="119335"/>
                      <a:pt x="664348" y="119335"/>
                      <a:pt x="664348" y="119335"/>
                    </a:cubicBezTo>
                    <a:cubicBezTo>
                      <a:pt x="621844" y="80245"/>
                      <a:pt x="585611" y="63144"/>
                      <a:pt x="550424" y="67506"/>
                    </a:cubicBezTo>
                    <a:close/>
                    <a:moveTo>
                      <a:pt x="586142" y="0"/>
                    </a:moveTo>
                    <a:cubicBezTo>
                      <a:pt x="909859" y="0"/>
                      <a:pt x="1172284" y="262722"/>
                      <a:pt x="1172284" y="586806"/>
                    </a:cubicBezTo>
                    <a:cubicBezTo>
                      <a:pt x="1172284" y="910890"/>
                      <a:pt x="909859" y="1173612"/>
                      <a:pt x="586142" y="1173612"/>
                    </a:cubicBezTo>
                    <a:cubicBezTo>
                      <a:pt x="262425" y="1173612"/>
                      <a:pt x="0" y="910890"/>
                      <a:pt x="0" y="586806"/>
                    </a:cubicBezTo>
                    <a:cubicBezTo>
                      <a:pt x="0" y="262722"/>
                      <a:pt x="262425" y="0"/>
                      <a:pt x="586142" y="0"/>
                    </a:cubicBezTo>
                    <a:close/>
                  </a:path>
                </a:pathLst>
              </a:custGeom>
              <a:grpFill/>
              <a:ln>
                <a:noFill/>
              </a:ln>
            </p:spPr>
            <p:txBody>
              <a:bodyPr wrap="square" anchor="ctr">
                <a:noAutofit/>
              </a:bodyPr>
              <a:lstStyle/>
              <a:p>
                <a:pPr algn="ctr"/>
                <a:endParaRPr/>
              </a:p>
            </p:txBody>
          </p:sp>
          <p:sp>
            <p:nvSpPr>
              <p:cNvPr id="159" name="ïŝḻíḑè"/>
              <p:cNvSpPr/>
              <p:nvPr/>
            </p:nvSpPr>
            <p:spPr bwMode="auto">
              <a:xfrm>
                <a:off x="5874452" y="1174442"/>
                <a:ext cx="136745" cy="73018"/>
              </a:xfrm>
              <a:custGeom>
                <a:avLst/>
                <a:gdLst>
                  <a:gd name="T0" fmla="*/ 7 w 98"/>
                  <a:gd name="T1" fmla="*/ 52 h 52"/>
                  <a:gd name="T2" fmla="*/ 12 w 98"/>
                  <a:gd name="T3" fmla="*/ 46 h 52"/>
                  <a:gd name="T4" fmla="*/ 95 w 98"/>
                  <a:gd name="T5" fmla="*/ 4 h 52"/>
                  <a:gd name="T6" fmla="*/ 98 w 98"/>
                  <a:gd name="T7" fmla="*/ 4 h 52"/>
                  <a:gd name="T8" fmla="*/ 96 w 98"/>
                  <a:gd name="T9" fmla="*/ 0 h 52"/>
                  <a:gd name="T10" fmla="*/ 94 w 98"/>
                  <a:gd name="T11" fmla="*/ 1 h 52"/>
                  <a:gd name="T12" fmla="*/ 7 w 98"/>
                  <a:gd name="T13" fmla="*/ 38 h 52"/>
                  <a:gd name="T14" fmla="*/ 0 w 98"/>
                  <a:gd name="T15" fmla="*/ 39 h 52"/>
                  <a:gd name="T16" fmla="*/ 7 w 98"/>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52">
                    <a:moveTo>
                      <a:pt x="7" y="52"/>
                    </a:moveTo>
                    <a:cubicBezTo>
                      <a:pt x="5" y="48"/>
                      <a:pt x="7" y="48"/>
                      <a:pt x="12" y="46"/>
                    </a:cubicBezTo>
                    <a:cubicBezTo>
                      <a:pt x="95" y="4"/>
                      <a:pt x="95" y="4"/>
                      <a:pt x="95" y="4"/>
                    </a:cubicBezTo>
                    <a:cubicBezTo>
                      <a:pt x="96" y="4"/>
                      <a:pt x="97" y="3"/>
                      <a:pt x="98" y="4"/>
                    </a:cubicBezTo>
                    <a:cubicBezTo>
                      <a:pt x="96" y="0"/>
                      <a:pt x="96" y="0"/>
                      <a:pt x="96" y="0"/>
                    </a:cubicBezTo>
                    <a:cubicBezTo>
                      <a:pt x="96" y="0"/>
                      <a:pt x="95" y="1"/>
                      <a:pt x="94" y="1"/>
                    </a:cubicBezTo>
                    <a:cubicBezTo>
                      <a:pt x="7" y="38"/>
                      <a:pt x="7" y="38"/>
                      <a:pt x="7" y="38"/>
                    </a:cubicBezTo>
                    <a:cubicBezTo>
                      <a:pt x="3" y="40"/>
                      <a:pt x="2" y="42"/>
                      <a:pt x="0" y="39"/>
                    </a:cubicBezTo>
                    <a:lnTo>
                      <a:pt x="7" y="52"/>
                    </a:lnTo>
                    <a:close/>
                  </a:path>
                </a:pathLst>
              </a:custGeom>
              <a:grpFill/>
              <a:ln>
                <a:noFill/>
              </a:ln>
            </p:spPr>
            <p:txBody>
              <a:bodyPr anchor="ctr"/>
              <a:lstStyle/>
              <a:p>
                <a:pPr algn="ctr"/>
                <a:endParaRPr/>
              </a:p>
            </p:txBody>
          </p:sp>
          <p:sp>
            <p:nvSpPr>
              <p:cNvPr id="176" name="îsḷïdé"/>
              <p:cNvSpPr/>
              <p:nvPr/>
            </p:nvSpPr>
            <p:spPr bwMode="auto">
              <a:xfrm>
                <a:off x="5895693" y="1197012"/>
                <a:ext cx="128779" cy="80984"/>
              </a:xfrm>
              <a:custGeom>
                <a:avLst/>
                <a:gdLst>
                  <a:gd name="T0" fmla="*/ 4 w 93"/>
                  <a:gd name="T1" fmla="*/ 58 h 58"/>
                  <a:gd name="T2" fmla="*/ 5 w 93"/>
                  <a:gd name="T3" fmla="*/ 56 h 58"/>
                  <a:gd name="T4" fmla="*/ 92 w 93"/>
                  <a:gd name="T5" fmla="*/ 6 h 58"/>
                  <a:gd name="T6" fmla="*/ 93 w 93"/>
                  <a:gd name="T7" fmla="*/ 6 h 58"/>
                  <a:gd name="T8" fmla="*/ 89 w 93"/>
                  <a:gd name="T9" fmla="*/ 0 h 58"/>
                  <a:gd name="T10" fmla="*/ 88 w 93"/>
                  <a:gd name="T11" fmla="*/ 1 h 58"/>
                  <a:gd name="T12" fmla="*/ 4 w 93"/>
                  <a:gd name="T13" fmla="*/ 51 h 58"/>
                  <a:gd name="T14" fmla="*/ 0 w 93"/>
                  <a:gd name="T15" fmla="*/ 51 h 58"/>
                  <a:gd name="T16" fmla="*/ 4 w 93"/>
                  <a:gd name="T17" fmla="*/ 5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58">
                    <a:moveTo>
                      <a:pt x="4" y="58"/>
                    </a:moveTo>
                    <a:cubicBezTo>
                      <a:pt x="4" y="57"/>
                      <a:pt x="4" y="57"/>
                      <a:pt x="5" y="56"/>
                    </a:cubicBezTo>
                    <a:cubicBezTo>
                      <a:pt x="30" y="41"/>
                      <a:pt x="67" y="21"/>
                      <a:pt x="92" y="6"/>
                    </a:cubicBezTo>
                    <a:cubicBezTo>
                      <a:pt x="92" y="5"/>
                      <a:pt x="93" y="5"/>
                      <a:pt x="93" y="6"/>
                    </a:cubicBezTo>
                    <a:cubicBezTo>
                      <a:pt x="89" y="0"/>
                      <a:pt x="89" y="0"/>
                      <a:pt x="89" y="0"/>
                    </a:cubicBezTo>
                    <a:cubicBezTo>
                      <a:pt x="90" y="0"/>
                      <a:pt x="89" y="1"/>
                      <a:pt x="88" y="1"/>
                    </a:cubicBezTo>
                    <a:cubicBezTo>
                      <a:pt x="4" y="51"/>
                      <a:pt x="4" y="51"/>
                      <a:pt x="4" y="51"/>
                    </a:cubicBezTo>
                    <a:cubicBezTo>
                      <a:pt x="2" y="52"/>
                      <a:pt x="1" y="52"/>
                      <a:pt x="0" y="51"/>
                    </a:cubicBezTo>
                    <a:lnTo>
                      <a:pt x="4" y="58"/>
                    </a:lnTo>
                    <a:close/>
                  </a:path>
                </a:pathLst>
              </a:custGeom>
              <a:grpFill/>
              <a:ln>
                <a:noFill/>
              </a:ln>
            </p:spPr>
            <p:txBody>
              <a:bodyPr anchor="ctr"/>
              <a:lstStyle/>
              <a:p>
                <a:pPr algn="ctr"/>
                <a:endParaRPr/>
              </a:p>
            </p:txBody>
          </p:sp>
          <p:sp>
            <p:nvSpPr>
              <p:cNvPr id="177" name="íşľîdé"/>
              <p:cNvSpPr/>
              <p:nvPr/>
            </p:nvSpPr>
            <p:spPr bwMode="auto">
              <a:xfrm>
                <a:off x="5914279" y="1219582"/>
                <a:ext cx="127450" cy="91607"/>
              </a:xfrm>
              <a:custGeom>
                <a:avLst/>
                <a:gdLst>
                  <a:gd name="T0" fmla="*/ 5 w 91"/>
                  <a:gd name="T1" fmla="*/ 66 h 66"/>
                  <a:gd name="T2" fmla="*/ 7 w 91"/>
                  <a:gd name="T3" fmla="*/ 62 h 66"/>
                  <a:gd name="T4" fmla="*/ 86 w 91"/>
                  <a:gd name="T5" fmla="*/ 11 h 66"/>
                  <a:gd name="T6" fmla="*/ 91 w 91"/>
                  <a:gd name="T7" fmla="*/ 11 h 66"/>
                  <a:gd name="T8" fmla="*/ 84 w 91"/>
                  <a:gd name="T9" fmla="*/ 0 h 66"/>
                  <a:gd name="T10" fmla="*/ 81 w 91"/>
                  <a:gd name="T11" fmla="*/ 5 h 66"/>
                  <a:gd name="T12" fmla="*/ 3 w 91"/>
                  <a:gd name="T13" fmla="*/ 58 h 66"/>
                  <a:gd name="T14" fmla="*/ 0 w 91"/>
                  <a:gd name="T15" fmla="*/ 58 h 66"/>
                  <a:gd name="T16" fmla="*/ 5 w 91"/>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66">
                    <a:moveTo>
                      <a:pt x="5" y="66"/>
                    </a:moveTo>
                    <a:cubicBezTo>
                      <a:pt x="4" y="65"/>
                      <a:pt x="5" y="64"/>
                      <a:pt x="7" y="62"/>
                    </a:cubicBezTo>
                    <a:cubicBezTo>
                      <a:pt x="86" y="11"/>
                      <a:pt x="86" y="11"/>
                      <a:pt x="86" y="11"/>
                    </a:cubicBezTo>
                    <a:cubicBezTo>
                      <a:pt x="88" y="10"/>
                      <a:pt x="90" y="10"/>
                      <a:pt x="91" y="11"/>
                    </a:cubicBezTo>
                    <a:cubicBezTo>
                      <a:pt x="84" y="0"/>
                      <a:pt x="84" y="0"/>
                      <a:pt x="84" y="0"/>
                    </a:cubicBezTo>
                    <a:cubicBezTo>
                      <a:pt x="85" y="2"/>
                      <a:pt x="83" y="3"/>
                      <a:pt x="81" y="5"/>
                    </a:cubicBezTo>
                    <a:cubicBezTo>
                      <a:pt x="3" y="58"/>
                      <a:pt x="3" y="58"/>
                      <a:pt x="3" y="58"/>
                    </a:cubicBezTo>
                    <a:cubicBezTo>
                      <a:pt x="2" y="58"/>
                      <a:pt x="1" y="59"/>
                      <a:pt x="0" y="58"/>
                    </a:cubicBezTo>
                    <a:lnTo>
                      <a:pt x="5" y="66"/>
                    </a:lnTo>
                    <a:close/>
                  </a:path>
                </a:pathLst>
              </a:custGeom>
              <a:grpFill/>
              <a:ln>
                <a:noFill/>
              </a:ln>
            </p:spPr>
            <p:txBody>
              <a:bodyPr anchor="ctr"/>
              <a:lstStyle/>
              <a:p>
                <a:pPr algn="ctr"/>
                <a:endParaRPr/>
              </a:p>
            </p:txBody>
          </p:sp>
          <p:sp>
            <p:nvSpPr>
              <p:cNvPr id="178" name="ïṧļídè"/>
              <p:cNvSpPr/>
              <p:nvPr/>
            </p:nvSpPr>
            <p:spPr bwMode="auto">
              <a:xfrm>
                <a:off x="5936849" y="1248789"/>
                <a:ext cx="122140" cy="95588"/>
              </a:xfrm>
              <a:custGeom>
                <a:avLst/>
                <a:gdLst>
                  <a:gd name="T0" fmla="*/ 0 w 88"/>
                  <a:gd name="T1" fmla="*/ 61 h 69"/>
                  <a:gd name="T2" fmla="*/ 3 w 88"/>
                  <a:gd name="T3" fmla="*/ 61 h 69"/>
                  <a:gd name="T4" fmla="*/ 81 w 88"/>
                  <a:gd name="T5" fmla="*/ 4 h 69"/>
                  <a:gd name="T6" fmla="*/ 83 w 88"/>
                  <a:gd name="T7" fmla="*/ 0 h 69"/>
                  <a:gd name="T8" fmla="*/ 88 w 88"/>
                  <a:gd name="T9" fmla="*/ 7 h 69"/>
                  <a:gd name="T10" fmla="*/ 85 w 88"/>
                  <a:gd name="T11" fmla="*/ 7 h 69"/>
                  <a:gd name="T12" fmla="*/ 7 w 88"/>
                  <a:gd name="T13" fmla="*/ 66 h 69"/>
                  <a:gd name="T14" fmla="*/ 6 w 88"/>
                  <a:gd name="T15" fmla="*/ 69 h 69"/>
                  <a:gd name="T16" fmla="*/ 0 w 88"/>
                  <a:gd name="T17" fmla="*/ 61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 h="69">
                    <a:moveTo>
                      <a:pt x="0" y="61"/>
                    </a:moveTo>
                    <a:cubicBezTo>
                      <a:pt x="1" y="62"/>
                      <a:pt x="2" y="62"/>
                      <a:pt x="3" y="61"/>
                    </a:cubicBezTo>
                    <a:cubicBezTo>
                      <a:pt x="81" y="4"/>
                      <a:pt x="81" y="4"/>
                      <a:pt x="81" y="4"/>
                    </a:cubicBezTo>
                    <a:cubicBezTo>
                      <a:pt x="83" y="3"/>
                      <a:pt x="84" y="2"/>
                      <a:pt x="83" y="0"/>
                    </a:cubicBezTo>
                    <a:cubicBezTo>
                      <a:pt x="88" y="7"/>
                      <a:pt x="88" y="7"/>
                      <a:pt x="88" y="7"/>
                    </a:cubicBezTo>
                    <a:cubicBezTo>
                      <a:pt x="87" y="6"/>
                      <a:pt x="86" y="6"/>
                      <a:pt x="85" y="7"/>
                    </a:cubicBezTo>
                    <a:cubicBezTo>
                      <a:pt x="63" y="22"/>
                      <a:pt x="27" y="49"/>
                      <a:pt x="7" y="66"/>
                    </a:cubicBezTo>
                    <a:cubicBezTo>
                      <a:pt x="5" y="67"/>
                      <a:pt x="5" y="68"/>
                      <a:pt x="6" y="69"/>
                    </a:cubicBezTo>
                    <a:lnTo>
                      <a:pt x="0" y="61"/>
                    </a:lnTo>
                    <a:close/>
                  </a:path>
                </a:pathLst>
              </a:custGeom>
              <a:grpFill/>
              <a:ln>
                <a:noFill/>
              </a:ln>
            </p:spPr>
            <p:txBody>
              <a:bodyPr anchor="ctr"/>
              <a:lstStyle/>
              <a:p>
                <a:pPr algn="ctr"/>
                <a:endParaRPr/>
              </a:p>
            </p:txBody>
          </p:sp>
          <p:sp>
            <p:nvSpPr>
              <p:cNvPr id="179" name="ïŝḻiḑe"/>
              <p:cNvSpPr/>
              <p:nvPr/>
            </p:nvSpPr>
            <p:spPr bwMode="auto">
              <a:xfrm>
                <a:off x="5981990" y="1288616"/>
                <a:ext cx="118159" cy="120814"/>
              </a:xfrm>
              <a:custGeom>
                <a:avLst/>
                <a:gdLst>
                  <a:gd name="T0" fmla="*/ 0 w 85"/>
                  <a:gd name="T1" fmla="*/ 72 h 86"/>
                  <a:gd name="T2" fmla="*/ 7 w 85"/>
                  <a:gd name="T3" fmla="*/ 70 h 86"/>
                  <a:gd name="T4" fmla="*/ 68 w 85"/>
                  <a:gd name="T5" fmla="*/ 16 h 86"/>
                  <a:gd name="T6" fmla="*/ 76 w 85"/>
                  <a:gd name="T7" fmla="*/ 3 h 86"/>
                  <a:gd name="T8" fmla="*/ 83 w 85"/>
                  <a:gd name="T9" fmla="*/ 9 h 86"/>
                  <a:gd name="T10" fmla="*/ 85 w 85"/>
                  <a:gd name="T11" fmla="*/ 13 h 86"/>
                  <a:gd name="T12" fmla="*/ 77 w 85"/>
                  <a:gd name="T13" fmla="*/ 16 h 86"/>
                  <a:gd name="T14" fmla="*/ 15 w 85"/>
                  <a:gd name="T15" fmla="*/ 75 h 86"/>
                  <a:gd name="T16" fmla="*/ 10 w 85"/>
                  <a:gd name="T17" fmla="*/ 83 h 86"/>
                  <a:gd name="T18" fmla="*/ 0 w 85"/>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6">
                    <a:moveTo>
                      <a:pt x="0" y="72"/>
                    </a:moveTo>
                    <a:cubicBezTo>
                      <a:pt x="0" y="72"/>
                      <a:pt x="3" y="74"/>
                      <a:pt x="7" y="70"/>
                    </a:cubicBezTo>
                    <a:cubicBezTo>
                      <a:pt x="12" y="67"/>
                      <a:pt x="68" y="16"/>
                      <a:pt x="68" y="16"/>
                    </a:cubicBezTo>
                    <a:cubicBezTo>
                      <a:pt x="68" y="16"/>
                      <a:pt x="78" y="7"/>
                      <a:pt x="76" y="3"/>
                    </a:cubicBezTo>
                    <a:cubicBezTo>
                      <a:pt x="74" y="0"/>
                      <a:pt x="83" y="9"/>
                      <a:pt x="83" y="9"/>
                    </a:cubicBezTo>
                    <a:cubicBezTo>
                      <a:pt x="85" y="13"/>
                      <a:pt x="85" y="13"/>
                      <a:pt x="85" y="13"/>
                    </a:cubicBezTo>
                    <a:cubicBezTo>
                      <a:pt x="85" y="13"/>
                      <a:pt x="82" y="12"/>
                      <a:pt x="77" y="16"/>
                    </a:cubicBezTo>
                    <a:cubicBezTo>
                      <a:pt x="72" y="21"/>
                      <a:pt x="15" y="75"/>
                      <a:pt x="15" y="75"/>
                    </a:cubicBezTo>
                    <a:cubicBezTo>
                      <a:pt x="15" y="75"/>
                      <a:pt x="10" y="79"/>
                      <a:pt x="10" y="83"/>
                    </a:cubicBezTo>
                    <a:cubicBezTo>
                      <a:pt x="10" y="86"/>
                      <a:pt x="0" y="72"/>
                      <a:pt x="0" y="72"/>
                    </a:cubicBezTo>
                    <a:close/>
                  </a:path>
                </a:pathLst>
              </a:custGeom>
              <a:grpFill/>
              <a:ln>
                <a:noFill/>
              </a:ln>
            </p:spPr>
            <p:txBody>
              <a:bodyPr anchor="ctr"/>
              <a:lstStyle/>
              <a:p>
                <a:pPr algn="ctr"/>
                <a:endParaRPr/>
              </a:p>
            </p:txBody>
          </p:sp>
          <p:sp>
            <p:nvSpPr>
              <p:cNvPr id="180" name="i$ḷïḋe"/>
              <p:cNvSpPr/>
              <p:nvPr/>
            </p:nvSpPr>
            <p:spPr bwMode="auto">
              <a:xfrm>
                <a:off x="6007213" y="1317826"/>
                <a:ext cx="118159" cy="123469"/>
              </a:xfrm>
              <a:custGeom>
                <a:avLst/>
                <a:gdLst>
                  <a:gd name="T0" fmla="*/ 0 w 85"/>
                  <a:gd name="T1" fmla="*/ 75 h 88"/>
                  <a:gd name="T2" fmla="*/ 7 w 85"/>
                  <a:gd name="T3" fmla="*/ 73 h 88"/>
                  <a:gd name="T4" fmla="*/ 73 w 85"/>
                  <a:gd name="T5" fmla="*/ 11 h 88"/>
                  <a:gd name="T6" fmla="*/ 76 w 85"/>
                  <a:gd name="T7" fmla="*/ 3 h 88"/>
                  <a:gd name="T8" fmla="*/ 82 w 85"/>
                  <a:gd name="T9" fmla="*/ 8 h 88"/>
                  <a:gd name="T10" fmla="*/ 85 w 85"/>
                  <a:gd name="T11" fmla="*/ 13 h 88"/>
                  <a:gd name="T12" fmla="*/ 77 w 85"/>
                  <a:gd name="T13" fmla="*/ 16 h 88"/>
                  <a:gd name="T14" fmla="*/ 14 w 85"/>
                  <a:gd name="T15" fmla="*/ 77 h 88"/>
                  <a:gd name="T16" fmla="*/ 10 w 85"/>
                  <a:gd name="T17" fmla="*/ 85 h 88"/>
                  <a:gd name="T18" fmla="*/ 0 w 85"/>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8">
                    <a:moveTo>
                      <a:pt x="0" y="75"/>
                    </a:moveTo>
                    <a:cubicBezTo>
                      <a:pt x="0" y="75"/>
                      <a:pt x="3" y="77"/>
                      <a:pt x="7" y="73"/>
                    </a:cubicBezTo>
                    <a:cubicBezTo>
                      <a:pt x="11" y="69"/>
                      <a:pt x="73" y="11"/>
                      <a:pt x="73" y="11"/>
                    </a:cubicBezTo>
                    <a:cubicBezTo>
                      <a:pt x="73" y="11"/>
                      <a:pt x="78" y="6"/>
                      <a:pt x="76" y="3"/>
                    </a:cubicBezTo>
                    <a:cubicBezTo>
                      <a:pt x="74" y="0"/>
                      <a:pt x="82" y="8"/>
                      <a:pt x="82" y="8"/>
                    </a:cubicBezTo>
                    <a:cubicBezTo>
                      <a:pt x="85" y="13"/>
                      <a:pt x="85" y="13"/>
                      <a:pt x="85" y="13"/>
                    </a:cubicBezTo>
                    <a:cubicBezTo>
                      <a:pt x="85" y="13"/>
                      <a:pt x="82" y="11"/>
                      <a:pt x="77" y="16"/>
                    </a:cubicBezTo>
                    <a:cubicBezTo>
                      <a:pt x="72" y="21"/>
                      <a:pt x="14" y="77"/>
                      <a:pt x="14" y="77"/>
                    </a:cubicBezTo>
                    <a:cubicBezTo>
                      <a:pt x="14" y="77"/>
                      <a:pt x="10" y="81"/>
                      <a:pt x="10" y="85"/>
                    </a:cubicBezTo>
                    <a:cubicBezTo>
                      <a:pt x="10" y="88"/>
                      <a:pt x="0" y="75"/>
                      <a:pt x="0" y="75"/>
                    </a:cubicBezTo>
                    <a:close/>
                  </a:path>
                </a:pathLst>
              </a:custGeom>
              <a:grpFill/>
              <a:ln>
                <a:noFill/>
              </a:ln>
            </p:spPr>
            <p:txBody>
              <a:bodyPr anchor="ctr"/>
              <a:lstStyle/>
              <a:p>
                <a:pPr algn="ctr"/>
                <a:endParaRPr/>
              </a:p>
            </p:txBody>
          </p:sp>
          <p:sp>
            <p:nvSpPr>
              <p:cNvPr id="181" name="î$ḷïḑê"/>
              <p:cNvSpPr/>
              <p:nvPr/>
            </p:nvSpPr>
            <p:spPr bwMode="auto">
              <a:xfrm>
                <a:off x="6032438" y="1340393"/>
                <a:ext cx="114175" cy="127450"/>
              </a:xfrm>
              <a:custGeom>
                <a:avLst/>
                <a:gdLst>
                  <a:gd name="T0" fmla="*/ 0 w 82"/>
                  <a:gd name="T1" fmla="*/ 78 h 91"/>
                  <a:gd name="T2" fmla="*/ 7 w 82"/>
                  <a:gd name="T3" fmla="*/ 76 h 91"/>
                  <a:gd name="T4" fmla="*/ 70 w 82"/>
                  <a:gd name="T5" fmla="*/ 11 h 91"/>
                  <a:gd name="T6" fmla="*/ 73 w 82"/>
                  <a:gd name="T7" fmla="*/ 3 h 91"/>
                  <a:gd name="T8" fmla="*/ 79 w 82"/>
                  <a:gd name="T9" fmla="*/ 7 h 91"/>
                  <a:gd name="T10" fmla="*/ 82 w 82"/>
                  <a:gd name="T11" fmla="*/ 11 h 91"/>
                  <a:gd name="T12" fmla="*/ 74 w 82"/>
                  <a:gd name="T13" fmla="*/ 15 h 91"/>
                  <a:gd name="T14" fmla="*/ 14 w 82"/>
                  <a:gd name="T15" fmla="*/ 79 h 91"/>
                  <a:gd name="T16" fmla="*/ 11 w 82"/>
                  <a:gd name="T17" fmla="*/ 87 h 91"/>
                  <a:gd name="T18" fmla="*/ 0 w 82"/>
                  <a:gd name="T19" fmla="*/ 78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2" h="91">
                    <a:moveTo>
                      <a:pt x="0" y="78"/>
                    </a:moveTo>
                    <a:cubicBezTo>
                      <a:pt x="0" y="78"/>
                      <a:pt x="3" y="80"/>
                      <a:pt x="7" y="76"/>
                    </a:cubicBezTo>
                    <a:cubicBezTo>
                      <a:pt x="11" y="71"/>
                      <a:pt x="70" y="11"/>
                      <a:pt x="70" y="11"/>
                    </a:cubicBezTo>
                    <a:cubicBezTo>
                      <a:pt x="70" y="11"/>
                      <a:pt x="75" y="5"/>
                      <a:pt x="73" y="3"/>
                    </a:cubicBezTo>
                    <a:cubicBezTo>
                      <a:pt x="70" y="0"/>
                      <a:pt x="79" y="7"/>
                      <a:pt x="79" y="7"/>
                    </a:cubicBezTo>
                    <a:cubicBezTo>
                      <a:pt x="82" y="11"/>
                      <a:pt x="82" y="11"/>
                      <a:pt x="82" y="11"/>
                    </a:cubicBezTo>
                    <a:cubicBezTo>
                      <a:pt x="82" y="11"/>
                      <a:pt x="79" y="10"/>
                      <a:pt x="74" y="15"/>
                    </a:cubicBezTo>
                    <a:cubicBezTo>
                      <a:pt x="70" y="20"/>
                      <a:pt x="14" y="79"/>
                      <a:pt x="14" y="79"/>
                    </a:cubicBezTo>
                    <a:cubicBezTo>
                      <a:pt x="14" y="79"/>
                      <a:pt x="10" y="83"/>
                      <a:pt x="11" y="87"/>
                    </a:cubicBezTo>
                    <a:cubicBezTo>
                      <a:pt x="11" y="91"/>
                      <a:pt x="0" y="78"/>
                      <a:pt x="0" y="78"/>
                    </a:cubicBezTo>
                    <a:close/>
                  </a:path>
                </a:pathLst>
              </a:custGeom>
              <a:grpFill/>
              <a:ln>
                <a:noFill/>
              </a:ln>
            </p:spPr>
            <p:txBody>
              <a:bodyPr anchor="ctr"/>
              <a:lstStyle/>
              <a:p>
                <a:pPr algn="ctr"/>
                <a:endParaRPr/>
              </a:p>
            </p:txBody>
          </p:sp>
          <p:sp>
            <p:nvSpPr>
              <p:cNvPr id="182" name="ísḻíďê"/>
              <p:cNvSpPr/>
              <p:nvPr/>
            </p:nvSpPr>
            <p:spPr bwMode="auto">
              <a:xfrm>
                <a:off x="6057663" y="1357653"/>
                <a:ext cx="110193" cy="131434"/>
              </a:xfrm>
              <a:custGeom>
                <a:avLst/>
                <a:gdLst>
                  <a:gd name="T0" fmla="*/ 0 w 79"/>
                  <a:gd name="T1" fmla="*/ 82 h 94"/>
                  <a:gd name="T2" fmla="*/ 9 w 79"/>
                  <a:gd name="T3" fmla="*/ 79 h 94"/>
                  <a:gd name="T4" fmla="*/ 68 w 79"/>
                  <a:gd name="T5" fmla="*/ 11 h 94"/>
                  <a:gd name="T6" fmla="*/ 69 w 79"/>
                  <a:gd name="T7" fmla="*/ 3 h 94"/>
                  <a:gd name="T8" fmla="*/ 76 w 79"/>
                  <a:gd name="T9" fmla="*/ 8 h 94"/>
                  <a:gd name="T10" fmla="*/ 79 w 79"/>
                  <a:gd name="T11" fmla="*/ 12 h 94"/>
                  <a:gd name="T12" fmla="*/ 71 w 79"/>
                  <a:gd name="T13" fmla="*/ 15 h 94"/>
                  <a:gd name="T14" fmla="*/ 15 w 79"/>
                  <a:gd name="T15" fmla="*/ 82 h 94"/>
                  <a:gd name="T16" fmla="*/ 13 w 79"/>
                  <a:gd name="T17" fmla="*/ 90 h 94"/>
                  <a:gd name="T18" fmla="*/ 0 w 79"/>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 h="94">
                    <a:moveTo>
                      <a:pt x="0" y="82"/>
                    </a:moveTo>
                    <a:cubicBezTo>
                      <a:pt x="0" y="82"/>
                      <a:pt x="5" y="83"/>
                      <a:pt x="9" y="79"/>
                    </a:cubicBezTo>
                    <a:cubicBezTo>
                      <a:pt x="13" y="74"/>
                      <a:pt x="68" y="11"/>
                      <a:pt x="68" y="11"/>
                    </a:cubicBezTo>
                    <a:cubicBezTo>
                      <a:pt x="68" y="11"/>
                      <a:pt x="71" y="6"/>
                      <a:pt x="69" y="3"/>
                    </a:cubicBezTo>
                    <a:cubicBezTo>
                      <a:pt x="67" y="0"/>
                      <a:pt x="76" y="8"/>
                      <a:pt x="76" y="8"/>
                    </a:cubicBezTo>
                    <a:cubicBezTo>
                      <a:pt x="79" y="12"/>
                      <a:pt x="79" y="12"/>
                      <a:pt x="79" y="12"/>
                    </a:cubicBezTo>
                    <a:cubicBezTo>
                      <a:pt x="79" y="12"/>
                      <a:pt x="76" y="10"/>
                      <a:pt x="71" y="15"/>
                    </a:cubicBezTo>
                    <a:cubicBezTo>
                      <a:pt x="67" y="20"/>
                      <a:pt x="15" y="82"/>
                      <a:pt x="15" y="82"/>
                    </a:cubicBezTo>
                    <a:cubicBezTo>
                      <a:pt x="15" y="82"/>
                      <a:pt x="13" y="86"/>
                      <a:pt x="13" y="90"/>
                    </a:cubicBezTo>
                    <a:cubicBezTo>
                      <a:pt x="14" y="94"/>
                      <a:pt x="0" y="82"/>
                      <a:pt x="0" y="82"/>
                    </a:cubicBezTo>
                    <a:close/>
                  </a:path>
                </a:pathLst>
              </a:custGeom>
              <a:grpFill/>
              <a:ln>
                <a:noFill/>
              </a:ln>
            </p:spPr>
            <p:txBody>
              <a:bodyPr anchor="ctr"/>
              <a:lstStyle/>
              <a:p>
                <a:pPr algn="ctr"/>
                <a:endParaRPr/>
              </a:p>
            </p:txBody>
          </p:sp>
          <p:sp>
            <p:nvSpPr>
              <p:cNvPr id="183" name="iṩliḍé"/>
              <p:cNvSpPr/>
              <p:nvPr/>
            </p:nvSpPr>
            <p:spPr bwMode="auto">
              <a:xfrm>
                <a:off x="6086870" y="1377565"/>
                <a:ext cx="106209" cy="138071"/>
              </a:xfrm>
              <a:custGeom>
                <a:avLst/>
                <a:gdLst>
                  <a:gd name="T0" fmla="*/ 0 w 76"/>
                  <a:gd name="T1" fmla="*/ 84 h 99"/>
                  <a:gd name="T2" fmla="*/ 8 w 76"/>
                  <a:gd name="T3" fmla="*/ 81 h 99"/>
                  <a:gd name="T4" fmla="*/ 63 w 76"/>
                  <a:gd name="T5" fmla="*/ 12 h 99"/>
                  <a:gd name="T6" fmla="*/ 66 w 76"/>
                  <a:gd name="T7" fmla="*/ 3 h 99"/>
                  <a:gd name="T8" fmla="*/ 73 w 76"/>
                  <a:gd name="T9" fmla="*/ 8 h 99"/>
                  <a:gd name="T10" fmla="*/ 76 w 76"/>
                  <a:gd name="T11" fmla="*/ 11 h 99"/>
                  <a:gd name="T12" fmla="*/ 64 w 76"/>
                  <a:gd name="T13" fmla="*/ 23 h 99"/>
                  <a:gd name="T14" fmla="*/ 17 w 76"/>
                  <a:gd name="T15" fmla="*/ 87 h 99"/>
                  <a:gd name="T16" fmla="*/ 16 w 76"/>
                  <a:gd name="T17" fmla="*/ 96 h 99"/>
                  <a:gd name="T18" fmla="*/ 0 w 76"/>
                  <a:gd name="T19" fmla="*/ 84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99">
                    <a:moveTo>
                      <a:pt x="0" y="84"/>
                    </a:moveTo>
                    <a:cubicBezTo>
                      <a:pt x="0" y="84"/>
                      <a:pt x="4" y="85"/>
                      <a:pt x="8" y="81"/>
                    </a:cubicBezTo>
                    <a:cubicBezTo>
                      <a:pt x="12" y="76"/>
                      <a:pt x="63" y="12"/>
                      <a:pt x="63" y="12"/>
                    </a:cubicBezTo>
                    <a:cubicBezTo>
                      <a:pt x="63" y="12"/>
                      <a:pt x="68" y="6"/>
                      <a:pt x="66" y="3"/>
                    </a:cubicBezTo>
                    <a:cubicBezTo>
                      <a:pt x="63" y="0"/>
                      <a:pt x="73" y="8"/>
                      <a:pt x="73" y="8"/>
                    </a:cubicBezTo>
                    <a:cubicBezTo>
                      <a:pt x="76" y="11"/>
                      <a:pt x="76" y="11"/>
                      <a:pt x="76" y="11"/>
                    </a:cubicBezTo>
                    <a:cubicBezTo>
                      <a:pt x="76" y="11"/>
                      <a:pt x="68" y="18"/>
                      <a:pt x="64" y="23"/>
                    </a:cubicBezTo>
                    <a:cubicBezTo>
                      <a:pt x="59" y="28"/>
                      <a:pt x="17" y="87"/>
                      <a:pt x="17" y="87"/>
                    </a:cubicBezTo>
                    <a:cubicBezTo>
                      <a:pt x="17" y="87"/>
                      <a:pt x="12" y="91"/>
                      <a:pt x="16" y="96"/>
                    </a:cubicBezTo>
                    <a:cubicBezTo>
                      <a:pt x="17" y="99"/>
                      <a:pt x="0" y="84"/>
                      <a:pt x="0" y="84"/>
                    </a:cubicBezTo>
                    <a:close/>
                  </a:path>
                </a:pathLst>
              </a:custGeom>
              <a:grpFill/>
              <a:ln>
                <a:noFill/>
              </a:ln>
            </p:spPr>
            <p:txBody>
              <a:bodyPr anchor="ctr"/>
              <a:lstStyle/>
              <a:p>
                <a:pPr algn="ctr"/>
                <a:endParaRPr/>
              </a:p>
            </p:txBody>
          </p:sp>
          <p:sp>
            <p:nvSpPr>
              <p:cNvPr id="184" name="iṥļíḋê"/>
              <p:cNvSpPr/>
              <p:nvPr/>
            </p:nvSpPr>
            <p:spPr bwMode="auto">
              <a:xfrm>
                <a:off x="7099841" y="1159837"/>
                <a:ext cx="131434" cy="83641"/>
              </a:xfrm>
              <a:custGeom>
                <a:avLst/>
                <a:gdLst>
                  <a:gd name="T0" fmla="*/ 88 w 95"/>
                  <a:gd name="T1" fmla="*/ 60 h 60"/>
                  <a:gd name="T2" fmla="*/ 82 w 95"/>
                  <a:gd name="T3" fmla="*/ 53 h 60"/>
                  <a:gd name="T4" fmla="*/ 10 w 95"/>
                  <a:gd name="T5" fmla="*/ 18 h 60"/>
                  <a:gd name="T6" fmla="*/ 0 w 95"/>
                  <a:gd name="T7" fmla="*/ 17 h 60"/>
                  <a:gd name="T8" fmla="*/ 8 w 95"/>
                  <a:gd name="T9" fmla="*/ 0 h 60"/>
                  <a:gd name="T10" fmla="*/ 15 w 95"/>
                  <a:gd name="T11" fmla="*/ 10 h 60"/>
                  <a:gd name="T12" fmla="*/ 88 w 95"/>
                  <a:gd name="T13" fmla="*/ 45 h 60"/>
                  <a:gd name="T14" fmla="*/ 95 w 95"/>
                  <a:gd name="T15" fmla="*/ 45 h 60"/>
                  <a:gd name="T16" fmla="*/ 88 w 95"/>
                  <a:gd name="T17"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0">
                    <a:moveTo>
                      <a:pt x="88" y="60"/>
                    </a:moveTo>
                    <a:cubicBezTo>
                      <a:pt x="90" y="56"/>
                      <a:pt x="88" y="55"/>
                      <a:pt x="82" y="53"/>
                    </a:cubicBezTo>
                    <a:cubicBezTo>
                      <a:pt x="10" y="18"/>
                      <a:pt x="10" y="18"/>
                      <a:pt x="10" y="18"/>
                    </a:cubicBezTo>
                    <a:cubicBezTo>
                      <a:pt x="9" y="17"/>
                      <a:pt x="1" y="13"/>
                      <a:pt x="0" y="17"/>
                    </a:cubicBezTo>
                    <a:cubicBezTo>
                      <a:pt x="8" y="0"/>
                      <a:pt x="8" y="0"/>
                      <a:pt x="8" y="0"/>
                    </a:cubicBezTo>
                    <a:cubicBezTo>
                      <a:pt x="6" y="3"/>
                      <a:pt x="12" y="9"/>
                      <a:pt x="15" y="10"/>
                    </a:cubicBezTo>
                    <a:cubicBezTo>
                      <a:pt x="88" y="45"/>
                      <a:pt x="88" y="45"/>
                      <a:pt x="88" y="45"/>
                    </a:cubicBezTo>
                    <a:cubicBezTo>
                      <a:pt x="92" y="47"/>
                      <a:pt x="93" y="48"/>
                      <a:pt x="95" y="45"/>
                    </a:cubicBezTo>
                    <a:lnTo>
                      <a:pt x="88" y="60"/>
                    </a:lnTo>
                    <a:close/>
                  </a:path>
                </a:pathLst>
              </a:custGeom>
              <a:grpFill/>
              <a:ln>
                <a:noFill/>
              </a:ln>
            </p:spPr>
            <p:txBody>
              <a:bodyPr anchor="ctr"/>
              <a:lstStyle/>
              <a:p>
                <a:pPr algn="ctr"/>
                <a:endParaRPr/>
              </a:p>
            </p:txBody>
          </p:sp>
          <p:sp>
            <p:nvSpPr>
              <p:cNvPr id="185" name="îṥľîḓê"/>
              <p:cNvSpPr/>
              <p:nvPr/>
            </p:nvSpPr>
            <p:spPr bwMode="auto">
              <a:xfrm>
                <a:off x="7083910" y="1193028"/>
                <a:ext cx="132761" cy="84968"/>
              </a:xfrm>
              <a:custGeom>
                <a:avLst/>
                <a:gdLst>
                  <a:gd name="T0" fmla="*/ 80 w 95"/>
                  <a:gd name="T1" fmla="*/ 49 h 61"/>
                  <a:gd name="T2" fmla="*/ 18 w 95"/>
                  <a:gd name="T3" fmla="*/ 16 h 61"/>
                  <a:gd name="T4" fmla="*/ 0 w 95"/>
                  <a:gd name="T5" fmla="*/ 11 h 61"/>
                  <a:gd name="T6" fmla="*/ 6 w 95"/>
                  <a:gd name="T7" fmla="*/ 0 h 61"/>
                  <a:gd name="T8" fmla="*/ 14 w 95"/>
                  <a:gd name="T9" fmla="*/ 7 h 61"/>
                  <a:gd name="T10" fmla="*/ 84 w 95"/>
                  <a:gd name="T11" fmla="*/ 45 h 61"/>
                  <a:gd name="T12" fmla="*/ 94 w 95"/>
                  <a:gd name="T13" fmla="*/ 45 h 61"/>
                  <a:gd name="T14" fmla="*/ 88 w 95"/>
                  <a:gd name="T15" fmla="*/ 60 h 61"/>
                  <a:gd name="T16" fmla="*/ 80 w 95"/>
                  <a:gd name="T17"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1">
                    <a:moveTo>
                      <a:pt x="80" y="49"/>
                    </a:moveTo>
                    <a:cubicBezTo>
                      <a:pt x="62" y="38"/>
                      <a:pt x="40" y="26"/>
                      <a:pt x="18" y="16"/>
                    </a:cubicBezTo>
                    <a:cubicBezTo>
                      <a:pt x="15" y="14"/>
                      <a:pt x="2" y="8"/>
                      <a:pt x="0" y="11"/>
                    </a:cubicBezTo>
                    <a:cubicBezTo>
                      <a:pt x="6" y="0"/>
                      <a:pt x="6" y="0"/>
                      <a:pt x="6" y="0"/>
                    </a:cubicBezTo>
                    <a:cubicBezTo>
                      <a:pt x="5" y="2"/>
                      <a:pt x="12" y="6"/>
                      <a:pt x="14" y="7"/>
                    </a:cubicBezTo>
                    <a:cubicBezTo>
                      <a:pt x="84" y="45"/>
                      <a:pt x="84" y="45"/>
                      <a:pt x="84" y="45"/>
                    </a:cubicBezTo>
                    <a:cubicBezTo>
                      <a:pt x="87" y="47"/>
                      <a:pt x="91" y="48"/>
                      <a:pt x="94" y="45"/>
                    </a:cubicBezTo>
                    <a:cubicBezTo>
                      <a:pt x="95" y="52"/>
                      <a:pt x="90" y="61"/>
                      <a:pt x="88" y="60"/>
                    </a:cubicBezTo>
                    <a:cubicBezTo>
                      <a:pt x="85" y="59"/>
                      <a:pt x="92" y="57"/>
                      <a:pt x="80" y="49"/>
                    </a:cubicBezTo>
                    <a:close/>
                  </a:path>
                </a:pathLst>
              </a:custGeom>
              <a:grpFill/>
              <a:ln>
                <a:noFill/>
              </a:ln>
            </p:spPr>
            <p:txBody>
              <a:bodyPr anchor="ctr"/>
              <a:lstStyle/>
              <a:p>
                <a:pPr algn="ctr"/>
                <a:endParaRPr/>
              </a:p>
            </p:txBody>
          </p:sp>
          <p:sp>
            <p:nvSpPr>
              <p:cNvPr id="186" name="ïṣḷíďê"/>
              <p:cNvSpPr/>
              <p:nvPr/>
            </p:nvSpPr>
            <p:spPr bwMode="auto">
              <a:xfrm>
                <a:off x="7066650" y="1218253"/>
                <a:ext cx="126124" cy="86296"/>
              </a:xfrm>
              <a:custGeom>
                <a:avLst/>
                <a:gdLst>
                  <a:gd name="T0" fmla="*/ 85 w 90"/>
                  <a:gd name="T1" fmla="*/ 62 h 62"/>
                  <a:gd name="T2" fmla="*/ 83 w 90"/>
                  <a:gd name="T3" fmla="*/ 59 h 62"/>
                  <a:gd name="T4" fmla="*/ 16 w 90"/>
                  <a:gd name="T5" fmla="*/ 16 h 62"/>
                  <a:gd name="T6" fmla="*/ 0 w 90"/>
                  <a:gd name="T7" fmla="*/ 11 h 62"/>
                  <a:gd name="T8" fmla="*/ 8 w 90"/>
                  <a:gd name="T9" fmla="*/ 0 h 62"/>
                  <a:gd name="T10" fmla="*/ 18 w 90"/>
                  <a:gd name="T11" fmla="*/ 9 h 62"/>
                  <a:gd name="T12" fmla="*/ 88 w 90"/>
                  <a:gd name="T13" fmla="*/ 53 h 62"/>
                  <a:gd name="T14" fmla="*/ 90 w 90"/>
                  <a:gd name="T15" fmla="*/ 53 h 62"/>
                  <a:gd name="T16" fmla="*/ 85 w 90"/>
                  <a:gd name="T17"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62">
                    <a:moveTo>
                      <a:pt x="85" y="62"/>
                    </a:moveTo>
                    <a:cubicBezTo>
                      <a:pt x="85" y="61"/>
                      <a:pt x="85" y="60"/>
                      <a:pt x="83" y="59"/>
                    </a:cubicBezTo>
                    <a:cubicBezTo>
                      <a:pt x="16" y="16"/>
                      <a:pt x="16" y="16"/>
                      <a:pt x="16" y="16"/>
                    </a:cubicBezTo>
                    <a:cubicBezTo>
                      <a:pt x="13" y="14"/>
                      <a:pt x="3" y="8"/>
                      <a:pt x="0" y="11"/>
                    </a:cubicBezTo>
                    <a:cubicBezTo>
                      <a:pt x="8" y="0"/>
                      <a:pt x="8" y="0"/>
                      <a:pt x="8" y="0"/>
                    </a:cubicBezTo>
                    <a:cubicBezTo>
                      <a:pt x="7" y="3"/>
                      <a:pt x="16" y="8"/>
                      <a:pt x="18" y="9"/>
                    </a:cubicBezTo>
                    <a:cubicBezTo>
                      <a:pt x="88" y="53"/>
                      <a:pt x="88" y="53"/>
                      <a:pt x="88" y="53"/>
                    </a:cubicBezTo>
                    <a:cubicBezTo>
                      <a:pt x="89" y="53"/>
                      <a:pt x="90" y="54"/>
                      <a:pt x="90" y="53"/>
                    </a:cubicBezTo>
                    <a:lnTo>
                      <a:pt x="85" y="62"/>
                    </a:lnTo>
                    <a:close/>
                  </a:path>
                </a:pathLst>
              </a:custGeom>
              <a:grpFill/>
              <a:ln>
                <a:noFill/>
              </a:ln>
            </p:spPr>
            <p:txBody>
              <a:bodyPr anchor="ctr"/>
              <a:lstStyle/>
              <a:p>
                <a:pPr algn="ctr"/>
                <a:endParaRPr/>
              </a:p>
            </p:txBody>
          </p:sp>
          <p:sp>
            <p:nvSpPr>
              <p:cNvPr id="187" name="ïşlîdê"/>
              <p:cNvSpPr/>
              <p:nvPr/>
            </p:nvSpPr>
            <p:spPr bwMode="auto">
              <a:xfrm>
                <a:off x="7053374" y="1244805"/>
                <a:ext cx="116830" cy="96917"/>
              </a:xfrm>
              <a:custGeom>
                <a:avLst/>
                <a:gdLst>
                  <a:gd name="T0" fmla="*/ 84 w 84"/>
                  <a:gd name="T1" fmla="*/ 59 h 70"/>
                  <a:gd name="T2" fmla="*/ 81 w 84"/>
                  <a:gd name="T3" fmla="*/ 59 h 70"/>
                  <a:gd name="T4" fmla="*/ 7 w 84"/>
                  <a:gd name="T5" fmla="*/ 3 h 70"/>
                  <a:gd name="T6" fmla="*/ 5 w 84"/>
                  <a:gd name="T7" fmla="*/ 0 h 70"/>
                  <a:gd name="T8" fmla="*/ 0 w 84"/>
                  <a:gd name="T9" fmla="*/ 7 h 70"/>
                  <a:gd name="T10" fmla="*/ 3 w 84"/>
                  <a:gd name="T11" fmla="*/ 7 h 70"/>
                  <a:gd name="T12" fmla="*/ 77 w 84"/>
                  <a:gd name="T13" fmla="*/ 67 h 70"/>
                  <a:gd name="T14" fmla="*/ 78 w 84"/>
                  <a:gd name="T15" fmla="*/ 70 h 70"/>
                  <a:gd name="T16" fmla="*/ 84 w 84"/>
                  <a:gd name="T17" fmla="*/ 5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70">
                    <a:moveTo>
                      <a:pt x="84" y="59"/>
                    </a:moveTo>
                    <a:cubicBezTo>
                      <a:pt x="84" y="60"/>
                      <a:pt x="83" y="60"/>
                      <a:pt x="81" y="59"/>
                    </a:cubicBezTo>
                    <a:cubicBezTo>
                      <a:pt x="7" y="3"/>
                      <a:pt x="7" y="3"/>
                      <a:pt x="7" y="3"/>
                    </a:cubicBezTo>
                    <a:cubicBezTo>
                      <a:pt x="6" y="2"/>
                      <a:pt x="5" y="1"/>
                      <a:pt x="5" y="0"/>
                    </a:cubicBezTo>
                    <a:cubicBezTo>
                      <a:pt x="0" y="7"/>
                      <a:pt x="0" y="7"/>
                      <a:pt x="0" y="7"/>
                    </a:cubicBezTo>
                    <a:cubicBezTo>
                      <a:pt x="1" y="6"/>
                      <a:pt x="2" y="6"/>
                      <a:pt x="3" y="7"/>
                    </a:cubicBezTo>
                    <a:cubicBezTo>
                      <a:pt x="26" y="22"/>
                      <a:pt x="57" y="50"/>
                      <a:pt x="77" y="67"/>
                    </a:cubicBezTo>
                    <a:cubicBezTo>
                      <a:pt x="79" y="68"/>
                      <a:pt x="79" y="69"/>
                      <a:pt x="78" y="70"/>
                    </a:cubicBezTo>
                    <a:lnTo>
                      <a:pt x="84" y="59"/>
                    </a:lnTo>
                    <a:close/>
                  </a:path>
                </a:pathLst>
              </a:custGeom>
              <a:grpFill/>
              <a:ln>
                <a:noFill/>
              </a:ln>
            </p:spPr>
            <p:txBody>
              <a:bodyPr anchor="ctr"/>
              <a:lstStyle/>
              <a:p>
                <a:pPr algn="ctr"/>
                <a:endParaRPr/>
              </a:p>
            </p:txBody>
          </p:sp>
          <p:sp>
            <p:nvSpPr>
              <p:cNvPr id="188" name="îṣḷide"/>
              <p:cNvSpPr/>
              <p:nvPr/>
            </p:nvSpPr>
            <p:spPr bwMode="auto">
              <a:xfrm>
                <a:off x="7013545" y="1287290"/>
                <a:ext cx="119485" cy="120814"/>
              </a:xfrm>
              <a:custGeom>
                <a:avLst/>
                <a:gdLst>
                  <a:gd name="T0" fmla="*/ 86 w 86"/>
                  <a:gd name="T1" fmla="*/ 72 h 86"/>
                  <a:gd name="T2" fmla="*/ 79 w 86"/>
                  <a:gd name="T3" fmla="*/ 70 h 86"/>
                  <a:gd name="T4" fmla="*/ 12 w 86"/>
                  <a:gd name="T5" fmla="*/ 12 h 86"/>
                  <a:gd name="T6" fmla="*/ 9 w 86"/>
                  <a:gd name="T7" fmla="*/ 4 h 86"/>
                  <a:gd name="T8" fmla="*/ 3 w 86"/>
                  <a:gd name="T9" fmla="*/ 9 h 86"/>
                  <a:gd name="T10" fmla="*/ 0 w 86"/>
                  <a:gd name="T11" fmla="*/ 14 h 86"/>
                  <a:gd name="T12" fmla="*/ 8 w 86"/>
                  <a:gd name="T13" fmla="*/ 17 h 86"/>
                  <a:gd name="T14" fmla="*/ 71 w 86"/>
                  <a:gd name="T15" fmla="*/ 75 h 86"/>
                  <a:gd name="T16" fmla="*/ 76 w 86"/>
                  <a:gd name="T17" fmla="*/ 83 h 86"/>
                  <a:gd name="T18" fmla="*/ 86 w 86"/>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86">
                    <a:moveTo>
                      <a:pt x="86" y="72"/>
                    </a:moveTo>
                    <a:cubicBezTo>
                      <a:pt x="86" y="72"/>
                      <a:pt x="83" y="74"/>
                      <a:pt x="79" y="70"/>
                    </a:cubicBezTo>
                    <a:cubicBezTo>
                      <a:pt x="74" y="67"/>
                      <a:pt x="12" y="12"/>
                      <a:pt x="12" y="12"/>
                    </a:cubicBezTo>
                    <a:cubicBezTo>
                      <a:pt x="12" y="12"/>
                      <a:pt x="7" y="7"/>
                      <a:pt x="9" y="4"/>
                    </a:cubicBezTo>
                    <a:cubicBezTo>
                      <a:pt x="11" y="0"/>
                      <a:pt x="3" y="9"/>
                      <a:pt x="3" y="9"/>
                    </a:cubicBezTo>
                    <a:cubicBezTo>
                      <a:pt x="0" y="14"/>
                      <a:pt x="0" y="14"/>
                      <a:pt x="0" y="14"/>
                    </a:cubicBezTo>
                    <a:cubicBezTo>
                      <a:pt x="0" y="14"/>
                      <a:pt x="3" y="12"/>
                      <a:pt x="8" y="17"/>
                    </a:cubicBezTo>
                    <a:cubicBezTo>
                      <a:pt x="13" y="21"/>
                      <a:pt x="71" y="75"/>
                      <a:pt x="71" y="75"/>
                    </a:cubicBezTo>
                    <a:cubicBezTo>
                      <a:pt x="71" y="75"/>
                      <a:pt x="76" y="79"/>
                      <a:pt x="76" y="83"/>
                    </a:cubicBezTo>
                    <a:cubicBezTo>
                      <a:pt x="76" y="86"/>
                      <a:pt x="86" y="72"/>
                      <a:pt x="86" y="72"/>
                    </a:cubicBezTo>
                    <a:close/>
                  </a:path>
                </a:pathLst>
              </a:custGeom>
              <a:grpFill/>
              <a:ln>
                <a:noFill/>
              </a:ln>
            </p:spPr>
            <p:txBody>
              <a:bodyPr anchor="ctr"/>
              <a:lstStyle/>
              <a:p>
                <a:pPr algn="ctr"/>
                <a:endParaRPr/>
              </a:p>
            </p:txBody>
          </p:sp>
          <p:sp>
            <p:nvSpPr>
              <p:cNvPr id="189" name="ïšḷiḓé"/>
              <p:cNvSpPr/>
              <p:nvPr/>
            </p:nvSpPr>
            <p:spPr bwMode="auto">
              <a:xfrm>
                <a:off x="6990977" y="1312513"/>
                <a:ext cx="114175" cy="110193"/>
              </a:xfrm>
              <a:custGeom>
                <a:avLst/>
                <a:gdLst>
                  <a:gd name="T0" fmla="*/ 73 w 82"/>
                  <a:gd name="T1" fmla="*/ 70 h 79"/>
                  <a:gd name="T2" fmla="*/ 12 w 82"/>
                  <a:gd name="T3" fmla="*/ 12 h 79"/>
                  <a:gd name="T4" fmla="*/ 9 w 82"/>
                  <a:gd name="T5" fmla="*/ 3 h 79"/>
                  <a:gd name="T6" fmla="*/ 2 w 82"/>
                  <a:gd name="T7" fmla="*/ 9 h 79"/>
                  <a:gd name="T8" fmla="*/ 0 w 82"/>
                  <a:gd name="T9" fmla="*/ 13 h 79"/>
                  <a:gd name="T10" fmla="*/ 8 w 82"/>
                  <a:gd name="T11" fmla="*/ 16 h 79"/>
                  <a:gd name="T12" fmla="*/ 69 w 82"/>
                  <a:gd name="T13" fmla="*/ 71 h 79"/>
                  <a:gd name="T14" fmla="*/ 73 w 82"/>
                  <a:gd name="T15" fmla="*/ 70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79">
                    <a:moveTo>
                      <a:pt x="73" y="70"/>
                    </a:moveTo>
                    <a:cubicBezTo>
                      <a:pt x="64" y="62"/>
                      <a:pt x="12" y="12"/>
                      <a:pt x="12" y="12"/>
                    </a:cubicBezTo>
                    <a:cubicBezTo>
                      <a:pt x="12" y="12"/>
                      <a:pt x="7" y="6"/>
                      <a:pt x="9" y="3"/>
                    </a:cubicBezTo>
                    <a:cubicBezTo>
                      <a:pt x="11" y="0"/>
                      <a:pt x="2" y="9"/>
                      <a:pt x="2" y="9"/>
                    </a:cubicBezTo>
                    <a:cubicBezTo>
                      <a:pt x="0" y="13"/>
                      <a:pt x="0" y="13"/>
                      <a:pt x="0" y="13"/>
                    </a:cubicBezTo>
                    <a:cubicBezTo>
                      <a:pt x="0" y="13"/>
                      <a:pt x="3" y="11"/>
                      <a:pt x="8" y="16"/>
                    </a:cubicBezTo>
                    <a:cubicBezTo>
                      <a:pt x="13" y="21"/>
                      <a:pt x="69" y="71"/>
                      <a:pt x="69" y="71"/>
                    </a:cubicBezTo>
                    <a:cubicBezTo>
                      <a:pt x="81" y="79"/>
                      <a:pt x="82" y="78"/>
                      <a:pt x="73" y="70"/>
                    </a:cubicBezTo>
                    <a:close/>
                  </a:path>
                </a:pathLst>
              </a:custGeom>
              <a:grpFill/>
              <a:ln>
                <a:noFill/>
              </a:ln>
            </p:spPr>
            <p:txBody>
              <a:bodyPr anchor="ctr"/>
              <a:lstStyle/>
              <a:p>
                <a:pPr algn="ctr"/>
                <a:endParaRPr/>
              </a:p>
            </p:txBody>
          </p:sp>
          <p:sp>
            <p:nvSpPr>
              <p:cNvPr id="190" name="í$ḻïḋê"/>
              <p:cNvSpPr/>
              <p:nvPr/>
            </p:nvSpPr>
            <p:spPr bwMode="auto">
              <a:xfrm>
                <a:off x="6969733" y="1332428"/>
                <a:ext cx="107538" cy="122140"/>
              </a:xfrm>
              <a:custGeom>
                <a:avLst/>
                <a:gdLst>
                  <a:gd name="T0" fmla="*/ 77 w 77"/>
                  <a:gd name="T1" fmla="*/ 75 h 88"/>
                  <a:gd name="T2" fmla="*/ 71 w 77"/>
                  <a:gd name="T3" fmla="*/ 73 h 88"/>
                  <a:gd name="T4" fmla="*/ 13 w 77"/>
                  <a:gd name="T5" fmla="*/ 11 h 88"/>
                  <a:gd name="T6" fmla="*/ 10 w 77"/>
                  <a:gd name="T7" fmla="*/ 3 h 88"/>
                  <a:gd name="T8" fmla="*/ 3 w 77"/>
                  <a:gd name="T9" fmla="*/ 7 h 88"/>
                  <a:gd name="T10" fmla="*/ 0 w 77"/>
                  <a:gd name="T11" fmla="*/ 11 h 88"/>
                  <a:gd name="T12" fmla="*/ 8 w 77"/>
                  <a:gd name="T13" fmla="*/ 15 h 88"/>
                  <a:gd name="T14" fmla="*/ 63 w 77"/>
                  <a:gd name="T15" fmla="*/ 77 h 88"/>
                  <a:gd name="T16" fmla="*/ 67 w 77"/>
                  <a:gd name="T17" fmla="*/ 84 h 88"/>
                  <a:gd name="T18" fmla="*/ 77 w 77"/>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8">
                    <a:moveTo>
                      <a:pt x="77" y="75"/>
                    </a:moveTo>
                    <a:cubicBezTo>
                      <a:pt x="77" y="75"/>
                      <a:pt x="75" y="77"/>
                      <a:pt x="71" y="73"/>
                    </a:cubicBezTo>
                    <a:cubicBezTo>
                      <a:pt x="67" y="69"/>
                      <a:pt x="13" y="11"/>
                      <a:pt x="13" y="11"/>
                    </a:cubicBezTo>
                    <a:cubicBezTo>
                      <a:pt x="13" y="11"/>
                      <a:pt x="8" y="6"/>
                      <a:pt x="10" y="3"/>
                    </a:cubicBezTo>
                    <a:cubicBezTo>
                      <a:pt x="12" y="0"/>
                      <a:pt x="3" y="7"/>
                      <a:pt x="3" y="7"/>
                    </a:cubicBezTo>
                    <a:cubicBezTo>
                      <a:pt x="0" y="11"/>
                      <a:pt x="0" y="11"/>
                      <a:pt x="0" y="11"/>
                    </a:cubicBezTo>
                    <a:cubicBezTo>
                      <a:pt x="0" y="11"/>
                      <a:pt x="4" y="10"/>
                      <a:pt x="8" y="15"/>
                    </a:cubicBezTo>
                    <a:cubicBezTo>
                      <a:pt x="13" y="20"/>
                      <a:pt x="63" y="77"/>
                      <a:pt x="63" y="77"/>
                    </a:cubicBezTo>
                    <a:cubicBezTo>
                      <a:pt x="63" y="77"/>
                      <a:pt x="68" y="81"/>
                      <a:pt x="67" y="84"/>
                    </a:cubicBezTo>
                    <a:cubicBezTo>
                      <a:pt x="67" y="88"/>
                      <a:pt x="77" y="75"/>
                      <a:pt x="77" y="75"/>
                    </a:cubicBezTo>
                    <a:close/>
                  </a:path>
                </a:pathLst>
              </a:custGeom>
              <a:grpFill/>
              <a:ln>
                <a:noFill/>
              </a:ln>
            </p:spPr>
            <p:txBody>
              <a:bodyPr anchor="ctr"/>
              <a:lstStyle/>
              <a:p>
                <a:pPr algn="ctr"/>
                <a:endParaRPr/>
              </a:p>
            </p:txBody>
          </p:sp>
          <p:sp>
            <p:nvSpPr>
              <p:cNvPr id="191" name="îŝľiḑè"/>
              <p:cNvSpPr/>
              <p:nvPr/>
            </p:nvSpPr>
            <p:spPr bwMode="auto">
              <a:xfrm>
                <a:off x="6945837" y="1352343"/>
                <a:ext cx="108864" cy="127450"/>
              </a:xfrm>
              <a:custGeom>
                <a:avLst/>
                <a:gdLst>
                  <a:gd name="T0" fmla="*/ 78 w 78"/>
                  <a:gd name="T1" fmla="*/ 80 h 92"/>
                  <a:gd name="T2" fmla="*/ 68 w 78"/>
                  <a:gd name="T3" fmla="*/ 77 h 92"/>
                  <a:gd name="T4" fmla="*/ 13 w 78"/>
                  <a:gd name="T5" fmla="*/ 10 h 92"/>
                  <a:gd name="T6" fmla="*/ 11 w 78"/>
                  <a:gd name="T7" fmla="*/ 3 h 92"/>
                  <a:gd name="T8" fmla="*/ 3 w 78"/>
                  <a:gd name="T9" fmla="*/ 9 h 92"/>
                  <a:gd name="T10" fmla="*/ 0 w 78"/>
                  <a:gd name="T11" fmla="*/ 13 h 92"/>
                  <a:gd name="T12" fmla="*/ 7 w 78"/>
                  <a:gd name="T13" fmla="*/ 17 h 92"/>
                  <a:gd name="T14" fmla="*/ 62 w 78"/>
                  <a:gd name="T15" fmla="*/ 81 h 92"/>
                  <a:gd name="T16" fmla="*/ 65 w 78"/>
                  <a:gd name="T17" fmla="*/ 88 h 92"/>
                  <a:gd name="T18" fmla="*/ 78 w 78"/>
                  <a:gd name="T19" fmla="*/ 8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92">
                    <a:moveTo>
                      <a:pt x="78" y="80"/>
                    </a:moveTo>
                    <a:cubicBezTo>
                      <a:pt x="78" y="80"/>
                      <a:pt x="72" y="81"/>
                      <a:pt x="68" y="77"/>
                    </a:cubicBezTo>
                    <a:cubicBezTo>
                      <a:pt x="64" y="73"/>
                      <a:pt x="13" y="10"/>
                      <a:pt x="13" y="10"/>
                    </a:cubicBezTo>
                    <a:cubicBezTo>
                      <a:pt x="13" y="10"/>
                      <a:pt x="9" y="6"/>
                      <a:pt x="11" y="3"/>
                    </a:cubicBezTo>
                    <a:cubicBezTo>
                      <a:pt x="13" y="0"/>
                      <a:pt x="3" y="9"/>
                      <a:pt x="3" y="9"/>
                    </a:cubicBezTo>
                    <a:cubicBezTo>
                      <a:pt x="0" y="13"/>
                      <a:pt x="0" y="13"/>
                      <a:pt x="0" y="13"/>
                    </a:cubicBezTo>
                    <a:cubicBezTo>
                      <a:pt x="0" y="13"/>
                      <a:pt x="3" y="12"/>
                      <a:pt x="7" y="17"/>
                    </a:cubicBezTo>
                    <a:cubicBezTo>
                      <a:pt x="12" y="23"/>
                      <a:pt x="62" y="81"/>
                      <a:pt x="62" y="81"/>
                    </a:cubicBezTo>
                    <a:cubicBezTo>
                      <a:pt x="62" y="81"/>
                      <a:pt x="65" y="84"/>
                      <a:pt x="65" y="88"/>
                    </a:cubicBezTo>
                    <a:cubicBezTo>
                      <a:pt x="64" y="92"/>
                      <a:pt x="78" y="80"/>
                      <a:pt x="78" y="80"/>
                    </a:cubicBezTo>
                    <a:close/>
                  </a:path>
                </a:pathLst>
              </a:custGeom>
              <a:grpFill/>
              <a:ln>
                <a:noFill/>
              </a:ln>
            </p:spPr>
            <p:txBody>
              <a:bodyPr anchor="ctr"/>
              <a:lstStyle/>
              <a:p>
                <a:pPr algn="ctr"/>
                <a:endParaRPr/>
              </a:p>
            </p:txBody>
          </p:sp>
          <p:sp>
            <p:nvSpPr>
              <p:cNvPr id="192" name="ïŝļiḋé"/>
              <p:cNvSpPr/>
              <p:nvPr/>
            </p:nvSpPr>
            <p:spPr bwMode="auto">
              <a:xfrm>
                <a:off x="6917956" y="1369600"/>
                <a:ext cx="108864" cy="140726"/>
              </a:xfrm>
              <a:custGeom>
                <a:avLst/>
                <a:gdLst>
                  <a:gd name="T0" fmla="*/ 78 w 78"/>
                  <a:gd name="T1" fmla="*/ 84 h 101"/>
                  <a:gd name="T2" fmla="*/ 68 w 78"/>
                  <a:gd name="T3" fmla="*/ 79 h 101"/>
                  <a:gd name="T4" fmla="*/ 16 w 78"/>
                  <a:gd name="T5" fmla="*/ 12 h 101"/>
                  <a:gd name="T6" fmla="*/ 13 w 78"/>
                  <a:gd name="T7" fmla="*/ 3 h 101"/>
                  <a:gd name="T8" fmla="*/ 6 w 78"/>
                  <a:gd name="T9" fmla="*/ 12 h 101"/>
                  <a:gd name="T10" fmla="*/ 0 w 78"/>
                  <a:gd name="T11" fmla="*/ 15 h 101"/>
                  <a:gd name="T12" fmla="*/ 8 w 78"/>
                  <a:gd name="T13" fmla="*/ 20 h 101"/>
                  <a:gd name="T14" fmla="*/ 59 w 78"/>
                  <a:gd name="T15" fmla="*/ 89 h 101"/>
                  <a:gd name="T16" fmla="*/ 60 w 78"/>
                  <a:gd name="T17" fmla="*/ 98 h 101"/>
                  <a:gd name="T18" fmla="*/ 78 w 78"/>
                  <a:gd name="T19" fmla="*/ 84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101">
                    <a:moveTo>
                      <a:pt x="78" y="84"/>
                    </a:moveTo>
                    <a:cubicBezTo>
                      <a:pt x="78" y="84"/>
                      <a:pt x="72" y="84"/>
                      <a:pt x="68" y="79"/>
                    </a:cubicBezTo>
                    <a:cubicBezTo>
                      <a:pt x="64" y="75"/>
                      <a:pt x="16" y="12"/>
                      <a:pt x="16" y="12"/>
                    </a:cubicBezTo>
                    <a:cubicBezTo>
                      <a:pt x="16" y="12"/>
                      <a:pt x="11" y="6"/>
                      <a:pt x="13" y="3"/>
                    </a:cubicBezTo>
                    <a:cubicBezTo>
                      <a:pt x="16" y="0"/>
                      <a:pt x="6" y="12"/>
                      <a:pt x="6" y="12"/>
                    </a:cubicBezTo>
                    <a:cubicBezTo>
                      <a:pt x="0" y="15"/>
                      <a:pt x="0" y="15"/>
                      <a:pt x="0" y="15"/>
                    </a:cubicBezTo>
                    <a:cubicBezTo>
                      <a:pt x="0" y="15"/>
                      <a:pt x="3" y="14"/>
                      <a:pt x="8" y="20"/>
                    </a:cubicBezTo>
                    <a:cubicBezTo>
                      <a:pt x="12" y="25"/>
                      <a:pt x="59" y="89"/>
                      <a:pt x="59" y="89"/>
                    </a:cubicBezTo>
                    <a:cubicBezTo>
                      <a:pt x="59" y="89"/>
                      <a:pt x="64" y="93"/>
                      <a:pt x="60" y="98"/>
                    </a:cubicBezTo>
                    <a:cubicBezTo>
                      <a:pt x="59" y="101"/>
                      <a:pt x="78" y="84"/>
                      <a:pt x="78" y="84"/>
                    </a:cubicBezTo>
                    <a:close/>
                  </a:path>
                </a:pathLst>
              </a:custGeom>
              <a:grpFill/>
              <a:ln>
                <a:noFill/>
              </a:ln>
            </p:spPr>
            <p:txBody>
              <a:bodyPr anchor="ctr"/>
              <a:lstStyle/>
              <a:p>
                <a:pPr algn="ctr"/>
                <a:endParaRPr/>
              </a:p>
            </p:txBody>
          </p:sp>
          <p:sp>
            <p:nvSpPr>
              <p:cNvPr id="193" name="íṩľîďé"/>
              <p:cNvSpPr/>
              <p:nvPr/>
            </p:nvSpPr>
            <p:spPr bwMode="auto">
              <a:xfrm>
                <a:off x="6195734" y="1466517"/>
                <a:ext cx="104883" cy="90278"/>
              </a:xfrm>
              <a:custGeom>
                <a:avLst/>
                <a:gdLst>
                  <a:gd name="T0" fmla="*/ 68 w 75"/>
                  <a:gd name="T1" fmla="*/ 2 h 65"/>
                  <a:gd name="T2" fmla="*/ 67 w 75"/>
                  <a:gd name="T3" fmla="*/ 5 h 65"/>
                  <a:gd name="T4" fmla="*/ 59 w 75"/>
                  <a:gd name="T5" fmla="*/ 17 h 65"/>
                  <a:gd name="T6" fmla="*/ 64 w 75"/>
                  <a:gd name="T7" fmla="*/ 22 h 65"/>
                  <a:gd name="T8" fmla="*/ 72 w 75"/>
                  <a:gd name="T9" fmla="*/ 31 h 65"/>
                  <a:gd name="T10" fmla="*/ 73 w 75"/>
                  <a:gd name="T11" fmla="*/ 39 h 65"/>
                  <a:gd name="T12" fmla="*/ 69 w 75"/>
                  <a:gd name="T13" fmla="*/ 41 h 65"/>
                  <a:gd name="T14" fmla="*/ 58 w 75"/>
                  <a:gd name="T15" fmla="*/ 40 h 65"/>
                  <a:gd name="T16" fmla="*/ 58 w 75"/>
                  <a:gd name="T17" fmla="*/ 34 h 65"/>
                  <a:gd name="T18" fmla="*/ 48 w 75"/>
                  <a:gd name="T19" fmla="*/ 27 h 65"/>
                  <a:gd name="T20" fmla="*/ 44 w 75"/>
                  <a:gd name="T21" fmla="*/ 38 h 65"/>
                  <a:gd name="T22" fmla="*/ 52 w 75"/>
                  <a:gd name="T23" fmla="*/ 41 h 65"/>
                  <a:gd name="T24" fmla="*/ 52 w 75"/>
                  <a:gd name="T25" fmla="*/ 51 h 65"/>
                  <a:gd name="T26" fmla="*/ 45 w 75"/>
                  <a:gd name="T27" fmla="*/ 51 h 65"/>
                  <a:gd name="T28" fmla="*/ 26 w 75"/>
                  <a:gd name="T29" fmla="*/ 48 h 65"/>
                  <a:gd name="T30" fmla="*/ 16 w 75"/>
                  <a:gd name="T31" fmla="*/ 55 h 65"/>
                  <a:gd name="T32" fmla="*/ 5 w 75"/>
                  <a:gd name="T33" fmla="*/ 65 h 65"/>
                  <a:gd name="T34" fmla="*/ 4 w 75"/>
                  <a:gd name="T35" fmla="*/ 64 h 65"/>
                  <a:gd name="T36" fmla="*/ 6 w 75"/>
                  <a:gd name="T37" fmla="*/ 59 h 65"/>
                  <a:gd name="T38" fmla="*/ 17 w 75"/>
                  <a:gd name="T39" fmla="*/ 48 h 65"/>
                  <a:gd name="T40" fmla="*/ 19 w 75"/>
                  <a:gd name="T41" fmla="*/ 33 h 65"/>
                  <a:gd name="T42" fmla="*/ 33 w 75"/>
                  <a:gd name="T43" fmla="*/ 28 h 65"/>
                  <a:gd name="T44" fmla="*/ 38 w 75"/>
                  <a:gd name="T45" fmla="*/ 24 h 65"/>
                  <a:gd name="T46" fmla="*/ 28 w 75"/>
                  <a:gd name="T47" fmla="*/ 21 h 65"/>
                  <a:gd name="T48" fmla="*/ 23 w 75"/>
                  <a:gd name="T49" fmla="*/ 21 h 65"/>
                  <a:gd name="T50" fmla="*/ 16 w 75"/>
                  <a:gd name="T51" fmla="*/ 21 h 65"/>
                  <a:gd name="T52" fmla="*/ 10 w 75"/>
                  <a:gd name="T53" fmla="*/ 27 h 65"/>
                  <a:gd name="T54" fmla="*/ 3 w 75"/>
                  <a:gd name="T55" fmla="*/ 30 h 65"/>
                  <a:gd name="T56" fmla="*/ 1 w 75"/>
                  <a:gd name="T57" fmla="*/ 24 h 65"/>
                  <a:gd name="T58" fmla="*/ 9 w 75"/>
                  <a:gd name="T59" fmla="*/ 13 h 65"/>
                  <a:gd name="T60" fmla="*/ 13 w 75"/>
                  <a:gd name="T61" fmla="*/ 10 h 65"/>
                  <a:gd name="T62" fmla="*/ 19 w 75"/>
                  <a:gd name="T63" fmla="*/ 14 h 65"/>
                  <a:gd name="T64" fmla="*/ 23 w 75"/>
                  <a:gd name="T65" fmla="*/ 14 h 65"/>
                  <a:gd name="T66" fmla="*/ 42 w 75"/>
                  <a:gd name="T67" fmla="*/ 15 h 65"/>
                  <a:gd name="T68" fmla="*/ 46 w 75"/>
                  <a:gd name="T69" fmla="*/ 16 h 65"/>
                  <a:gd name="T70" fmla="*/ 50 w 75"/>
                  <a:gd name="T71" fmla="*/ 14 h 65"/>
                  <a:gd name="T72" fmla="*/ 65 w 75"/>
                  <a:gd name="T73" fmla="*/ 2 h 65"/>
                  <a:gd name="T74" fmla="*/ 68 w 75"/>
                  <a:gd name="T75" fmla="*/ 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5" h="65">
                    <a:moveTo>
                      <a:pt x="68" y="2"/>
                    </a:moveTo>
                    <a:cubicBezTo>
                      <a:pt x="69" y="3"/>
                      <a:pt x="68" y="4"/>
                      <a:pt x="67" y="5"/>
                    </a:cubicBezTo>
                    <a:cubicBezTo>
                      <a:pt x="66" y="7"/>
                      <a:pt x="58" y="14"/>
                      <a:pt x="59" y="17"/>
                    </a:cubicBezTo>
                    <a:cubicBezTo>
                      <a:pt x="59" y="19"/>
                      <a:pt x="63" y="21"/>
                      <a:pt x="64" y="22"/>
                    </a:cubicBezTo>
                    <a:cubicBezTo>
                      <a:pt x="67" y="25"/>
                      <a:pt x="70" y="28"/>
                      <a:pt x="72" y="31"/>
                    </a:cubicBezTo>
                    <a:cubicBezTo>
                      <a:pt x="73" y="33"/>
                      <a:pt x="75" y="36"/>
                      <a:pt x="73" y="39"/>
                    </a:cubicBezTo>
                    <a:cubicBezTo>
                      <a:pt x="72" y="40"/>
                      <a:pt x="71" y="41"/>
                      <a:pt x="69" y="41"/>
                    </a:cubicBezTo>
                    <a:cubicBezTo>
                      <a:pt x="66" y="42"/>
                      <a:pt x="59" y="43"/>
                      <a:pt x="58" y="40"/>
                    </a:cubicBezTo>
                    <a:cubicBezTo>
                      <a:pt x="56" y="38"/>
                      <a:pt x="59" y="36"/>
                      <a:pt x="58" y="34"/>
                    </a:cubicBezTo>
                    <a:cubicBezTo>
                      <a:pt x="58" y="31"/>
                      <a:pt x="53" y="24"/>
                      <a:pt x="48" y="27"/>
                    </a:cubicBezTo>
                    <a:cubicBezTo>
                      <a:pt x="45" y="29"/>
                      <a:pt x="44" y="33"/>
                      <a:pt x="44" y="38"/>
                    </a:cubicBezTo>
                    <a:cubicBezTo>
                      <a:pt x="44" y="43"/>
                      <a:pt x="48" y="40"/>
                      <a:pt x="52" y="41"/>
                    </a:cubicBezTo>
                    <a:cubicBezTo>
                      <a:pt x="54" y="42"/>
                      <a:pt x="54" y="48"/>
                      <a:pt x="52" y="51"/>
                    </a:cubicBezTo>
                    <a:cubicBezTo>
                      <a:pt x="50" y="53"/>
                      <a:pt x="47" y="52"/>
                      <a:pt x="45" y="51"/>
                    </a:cubicBezTo>
                    <a:cubicBezTo>
                      <a:pt x="41" y="49"/>
                      <a:pt x="31" y="46"/>
                      <a:pt x="26" y="48"/>
                    </a:cubicBezTo>
                    <a:cubicBezTo>
                      <a:pt x="22" y="49"/>
                      <a:pt x="19" y="53"/>
                      <a:pt x="16" y="55"/>
                    </a:cubicBezTo>
                    <a:cubicBezTo>
                      <a:pt x="14" y="57"/>
                      <a:pt x="7" y="65"/>
                      <a:pt x="5" y="65"/>
                    </a:cubicBezTo>
                    <a:cubicBezTo>
                      <a:pt x="5" y="64"/>
                      <a:pt x="5" y="64"/>
                      <a:pt x="4" y="64"/>
                    </a:cubicBezTo>
                    <a:cubicBezTo>
                      <a:pt x="3" y="62"/>
                      <a:pt x="5" y="60"/>
                      <a:pt x="6" y="59"/>
                    </a:cubicBezTo>
                    <a:cubicBezTo>
                      <a:pt x="10" y="56"/>
                      <a:pt x="15" y="53"/>
                      <a:pt x="17" y="48"/>
                    </a:cubicBezTo>
                    <a:cubicBezTo>
                      <a:pt x="18" y="43"/>
                      <a:pt x="15" y="35"/>
                      <a:pt x="19" y="33"/>
                    </a:cubicBezTo>
                    <a:cubicBezTo>
                      <a:pt x="22" y="31"/>
                      <a:pt x="29" y="29"/>
                      <a:pt x="33" y="28"/>
                    </a:cubicBezTo>
                    <a:cubicBezTo>
                      <a:pt x="35" y="27"/>
                      <a:pt x="38" y="27"/>
                      <a:pt x="38" y="24"/>
                    </a:cubicBezTo>
                    <a:cubicBezTo>
                      <a:pt x="36" y="21"/>
                      <a:pt x="32" y="21"/>
                      <a:pt x="28" y="21"/>
                    </a:cubicBezTo>
                    <a:cubicBezTo>
                      <a:pt x="27" y="21"/>
                      <a:pt x="25" y="21"/>
                      <a:pt x="23" y="21"/>
                    </a:cubicBezTo>
                    <a:cubicBezTo>
                      <a:pt x="21" y="20"/>
                      <a:pt x="18" y="20"/>
                      <a:pt x="16" y="21"/>
                    </a:cubicBezTo>
                    <a:cubicBezTo>
                      <a:pt x="14" y="22"/>
                      <a:pt x="12" y="25"/>
                      <a:pt x="10" y="27"/>
                    </a:cubicBezTo>
                    <a:cubicBezTo>
                      <a:pt x="9" y="28"/>
                      <a:pt x="6" y="31"/>
                      <a:pt x="3" y="30"/>
                    </a:cubicBezTo>
                    <a:cubicBezTo>
                      <a:pt x="1" y="30"/>
                      <a:pt x="0" y="27"/>
                      <a:pt x="1" y="24"/>
                    </a:cubicBezTo>
                    <a:cubicBezTo>
                      <a:pt x="3" y="21"/>
                      <a:pt x="6" y="16"/>
                      <a:pt x="9" y="13"/>
                    </a:cubicBezTo>
                    <a:cubicBezTo>
                      <a:pt x="10" y="12"/>
                      <a:pt x="11" y="9"/>
                      <a:pt x="13" y="10"/>
                    </a:cubicBezTo>
                    <a:cubicBezTo>
                      <a:pt x="16" y="10"/>
                      <a:pt x="16" y="14"/>
                      <a:pt x="19" y="14"/>
                    </a:cubicBezTo>
                    <a:cubicBezTo>
                      <a:pt x="20" y="15"/>
                      <a:pt x="21" y="14"/>
                      <a:pt x="23" y="14"/>
                    </a:cubicBezTo>
                    <a:cubicBezTo>
                      <a:pt x="29" y="13"/>
                      <a:pt x="36" y="13"/>
                      <a:pt x="42" y="15"/>
                    </a:cubicBezTo>
                    <a:cubicBezTo>
                      <a:pt x="43" y="15"/>
                      <a:pt x="45" y="16"/>
                      <a:pt x="46" y="16"/>
                    </a:cubicBezTo>
                    <a:cubicBezTo>
                      <a:pt x="48" y="15"/>
                      <a:pt x="49" y="15"/>
                      <a:pt x="50" y="14"/>
                    </a:cubicBezTo>
                    <a:cubicBezTo>
                      <a:pt x="56" y="11"/>
                      <a:pt x="60" y="6"/>
                      <a:pt x="65" y="2"/>
                    </a:cubicBezTo>
                    <a:cubicBezTo>
                      <a:pt x="66" y="2"/>
                      <a:pt x="68" y="0"/>
                      <a:pt x="68" y="2"/>
                    </a:cubicBezTo>
                    <a:close/>
                  </a:path>
                </a:pathLst>
              </a:custGeom>
              <a:grpFill/>
              <a:ln>
                <a:noFill/>
              </a:ln>
            </p:spPr>
            <p:txBody>
              <a:bodyPr anchor="ctr"/>
              <a:lstStyle/>
              <a:p>
                <a:pPr algn="ctr"/>
                <a:endParaRPr/>
              </a:p>
            </p:txBody>
          </p:sp>
          <p:sp>
            <p:nvSpPr>
              <p:cNvPr id="194" name="iṩľíďê"/>
              <p:cNvSpPr/>
              <p:nvPr/>
            </p:nvSpPr>
            <p:spPr bwMode="auto">
              <a:xfrm>
                <a:off x="6769264" y="1467843"/>
                <a:ext cx="120814" cy="116830"/>
              </a:xfrm>
              <a:custGeom>
                <a:avLst/>
                <a:gdLst>
                  <a:gd name="T0" fmla="*/ 44 w 87"/>
                  <a:gd name="T1" fmla="*/ 5 h 84"/>
                  <a:gd name="T2" fmla="*/ 62 w 87"/>
                  <a:gd name="T3" fmla="*/ 11 h 84"/>
                  <a:gd name="T4" fmla="*/ 56 w 87"/>
                  <a:gd name="T5" fmla="*/ 4 h 84"/>
                  <a:gd name="T6" fmla="*/ 63 w 87"/>
                  <a:gd name="T7" fmla="*/ 22 h 84"/>
                  <a:gd name="T8" fmla="*/ 69 w 87"/>
                  <a:gd name="T9" fmla="*/ 29 h 84"/>
                  <a:gd name="T10" fmla="*/ 86 w 87"/>
                  <a:gd name="T11" fmla="*/ 33 h 84"/>
                  <a:gd name="T12" fmla="*/ 73 w 87"/>
                  <a:gd name="T13" fmla="*/ 39 h 84"/>
                  <a:gd name="T14" fmla="*/ 55 w 87"/>
                  <a:gd name="T15" fmla="*/ 38 h 84"/>
                  <a:gd name="T16" fmla="*/ 41 w 87"/>
                  <a:gd name="T17" fmla="*/ 45 h 84"/>
                  <a:gd name="T18" fmla="*/ 17 w 87"/>
                  <a:gd name="T19" fmla="*/ 51 h 84"/>
                  <a:gd name="T20" fmla="*/ 37 w 87"/>
                  <a:gd name="T21" fmla="*/ 42 h 84"/>
                  <a:gd name="T22" fmla="*/ 27 w 87"/>
                  <a:gd name="T23" fmla="*/ 23 h 84"/>
                  <a:gd name="T24" fmla="*/ 28 w 87"/>
                  <a:gd name="T25" fmla="*/ 15 h 84"/>
                  <a:gd name="T26" fmla="*/ 36 w 87"/>
                  <a:gd name="T27" fmla="*/ 33 h 84"/>
                  <a:gd name="T28" fmla="*/ 42 w 87"/>
                  <a:gd name="T29" fmla="*/ 37 h 84"/>
                  <a:gd name="T30" fmla="*/ 44 w 87"/>
                  <a:gd name="T31" fmla="*/ 25 h 84"/>
                  <a:gd name="T32" fmla="*/ 54 w 87"/>
                  <a:gd name="T33" fmla="*/ 21 h 84"/>
                  <a:gd name="T34" fmla="*/ 41 w 87"/>
                  <a:gd name="T35" fmla="*/ 2 h 84"/>
                  <a:gd name="T36" fmla="*/ 17 w 87"/>
                  <a:gd name="T37" fmla="*/ 33 h 84"/>
                  <a:gd name="T38" fmla="*/ 23 w 87"/>
                  <a:gd name="T39" fmla="*/ 38 h 84"/>
                  <a:gd name="T40" fmla="*/ 57 w 87"/>
                  <a:gd name="T41" fmla="*/ 48 h 84"/>
                  <a:gd name="T42" fmla="*/ 30 w 87"/>
                  <a:gd name="T43" fmla="*/ 60 h 84"/>
                  <a:gd name="T44" fmla="*/ 35 w 87"/>
                  <a:gd name="T45" fmla="*/ 61 h 84"/>
                  <a:gd name="T46" fmla="*/ 50 w 87"/>
                  <a:gd name="T47" fmla="*/ 63 h 84"/>
                  <a:gd name="T48" fmla="*/ 49 w 87"/>
                  <a:gd name="T49" fmla="*/ 70 h 84"/>
                  <a:gd name="T50" fmla="*/ 68 w 87"/>
                  <a:gd name="T51" fmla="*/ 64 h 84"/>
                  <a:gd name="T52" fmla="*/ 67 w 87"/>
                  <a:gd name="T53" fmla="*/ 60 h 84"/>
                  <a:gd name="T54" fmla="*/ 55 w 87"/>
                  <a:gd name="T55" fmla="*/ 57 h 84"/>
                  <a:gd name="T56" fmla="*/ 63 w 87"/>
                  <a:gd name="T57" fmla="*/ 51 h 84"/>
                  <a:gd name="T58" fmla="*/ 6 w 87"/>
                  <a:gd name="T59" fmla="*/ 54 h 84"/>
                  <a:gd name="T60" fmla="*/ 3 w 87"/>
                  <a:gd name="T61" fmla="*/ 65 h 84"/>
                  <a:gd name="T62" fmla="*/ 6 w 87"/>
                  <a:gd name="T63" fmla="*/ 54 h 84"/>
                  <a:gd name="T64" fmla="*/ 61 w 87"/>
                  <a:gd name="T65" fmla="*/ 74 h 84"/>
                  <a:gd name="T66" fmla="*/ 45 w 87"/>
                  <a:gd name="T67" fmla="*/ 84 h 84"/>
                  <a:gd name="T68" fmla="*/ 42 w 87"/>
                  <a:gd name="T69" fmla="*/ 74 h 84"/>
                  <a:gd name="T70" fmla="*/ 44 w 87"/>
                  <a:gd name="T71" fmla="*/ 79 h 84"/>
                  <a:gd name="T72" fmla="*/ 59 w 87"/>
                  <a:gd name="T73" fmla="*/ 7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7" h="84">
                    <a:moveTo>
                      <a:pt x="41" y="2"/>
                    </a:moveTo>
                    <a:cubicBezTo>
                      <a:pt x="43" y="0"/>
                      <a:pt x="44" y="3"/>
                      <a:pt x="44" y="5"/>
                    </a:cubicBezTo>
                    <a:cubicBezTo>
                      <a:pt x="43" y="8"/>
                      <a:pt x="42" y="12"/>
                      <a:pt x="44" y="13"/>
                    </a:cubicBezTo>
                    <a:cubicBezTo>
                      <a:pt x="47" y="15"/>
                      <a:pt x="62" y="18"/>
                      <a:pt x="62" y="11"/>
                    </a:cubicBezTo>
                    <a:cubicBezTo>
                      <a:pt x="61" y="9"/>
                      <a:pt x="59" y="9"/>
                      <a:pt x="57" y="9"/>
                    </a:cubicBezTo>
                    <a:cubicBezTo>
                      <a:pt x="53" y="9"/>
                      <a:pt x="54" y="6"/>
                      <a:pt x="56" y="4"/>
                    </a:cubicBezTo>
                    <a:cubicBezTo>
                      <a:pt x="60" y="2"/>
                      <a:pt x="66" y="1"/>
                      <a:pt x="67" y="6"/>
                    </a:cubicBezTo>
                    <a:cubicBezTo>
                      <a:pt x="68" y="8"/>
                      <a:pt x="64" y="20"/>
                      <a:pt x="63" y="22"/>
                    </a:cubicBezTo>
                    <a:cubicBezTo>
                      <a:pt x="63" y="24"/>
                      <a:pt x="61" y="26"/>
                      <a:pt x="62" y="28"/>
                    </a:cubicBezTo>
                    <a:cubicBezTo>
                      <a:pt x="63" y="30"/>
                      <a:pt x="67" y="29"/>
                      <a:pt x="69" y="29"/>
                    </a:cubicBezTo>
                    <a:cubicBezTo>
                      <a:pt x="74" y="29"/>
                      <a:pt x="82" y="27"/>
                      <a:pt x="85" y="29"/>
                    </a:cubicBezTo>
                    <a:cubicBezTo>
                      <a:pt x="86" y="30"/>
                      <a:pt x="86" y="31"/>
                      <a:pt x="86" y="33"/>
                    </a:cubicBezTo>
                    <a:cubicBezTo>
                      <a:pt x="87" y="37"/>
                      <a:pt x="83" y="37"/>
                      <a:pt x="80" y="38"/>
                    </a:cubicBezTo>
                    <a:cubicBezTo>
                      <a:pt x="78" y="38"/>
                      <a:pt x="75" y="40"/>
                      <a:pt x="73" y="39"/>
                    </a:cubicBezTo>
                    <a:cubicBezTo>
                      <a:pt x="72" y="38"/>
                      <a:pt x="73" y="35"/>
                      <a:pt x="72" y="34"/>
                    </a:cubicBezTo>
                    <a:cubicBezTo>
                      <a:pt x="70" y="32"/>
                      <a:pt x="58" y="37"/>
                      <a:pt x="55" y="38"/>
                    </a:cubicBezTo>
                    <a:cubicBezTo>
                      <a:pt x="52" y="39"/>
                      <a:pt x="48" y="39"/>
                      <a:pt x="46" y="41"/>
                    </a:cubicBezTo>
                    <a:cubicBezTo>
                      <a:pt x="44" y="42"/>
                      <a:pt x="42" y="43"/>
                      <a:pt x="41" y="45"/>
                    </a:cubicBezTo>
                    <a:cubicBezTo>
                      <a:pt x="38" y="50"/>
                      <a:pt x="24" y="51"/>
                      <a:pt x="17" y="53"/>
                    </a:cubicBezTo>
                    <a:cubicBezTo>
                      <a:pt x="15" y="53"/>
                      <a:pt x="16" y="51"/>
                      <a:pt x="17" y="51"/>
                    </a:cubicBezTo>
                    <a:cubicBezTo>
                      <a:pt x="25" y="48"/>
                      <a:pt x="27" y="45"/>
                      <a:pt x="35" y="43"/>
                    </a:cubicBezTo>
                    <a:cubicBezTo>
                      <a:pt x="36" y="43"/>
                      <a:pt x="37" y="43"/>
                      <a:pt x="37" y="42"/>
                    </a:cubicBezTo>
                    <a:cubicBezTo>
                      <a:pt x="38" y="40"/>
                      <a:pt x="34" y="38"/>
                      <a:pt x="33" y="37"/>
                    </a:cubicBezTo>
                    <a:cubicBezTo>
                      <a:pt x="30" y="34"/>
                      <a:pt x="28" y="28"/>
                      <a:pt x="27" y="23"/>
                    </a:cubicBezTo>
                    <a:cubicBezTo>
                      <a:pt x="27" y="21"/>
                      <a:pt x="26" y="16"/>
                      <a:pt x="27" y="15"/>
                    </a:cubicBezTo>
                    <a:cubicBezTo>
                      <a:pt x="27" y="15"/>
                      <a:pt x="27" y="15"/>
                      <a:pt x="28" y="15"/>
                    </a:cubicBezTo>
                    <a:cubicBezTo>
                      <a:pt x="29" y="15"/>
                      <a:pt x="30" y="17"/>
                      <a:pt x="30" y="19"/>
                    </a:cubicBezTo>
                    <a:cubicBezTo>
                      <a:pt x="32" y="23"/>
                      <a:pt x="34" y="29"/>
                      <a:pt x="36" y="33"/>
                    </a:cubicBezTo>
                    <a:cubicBezTo>
                      <a:pt x="37" y="35"/>
                      <a:pt x="38" y="39"/>
                      <a:pt x="40" y="39"/>
                    </a:cubicBezTo>
                    <a:cubicBezTo>
                      <a:pt x="41" y="39"/>
                      <a:pt x="42" y="37"/>
                      <a:pt x="42" y="37"/>
                    </a:cubicBezTo>
                    <a:cubicBezTo>
                      <a:pt x="45" y="33"/>
                      <a:pt x="41" y="29"/>
                      <a:pt x="42" y="25"/>
                    </a:cubicBezTo>
                    <a:cubicBezTo>
                      <a:pt x="42" y="24"/>
                      <a:pt x="43" y="24"/>
                      <a:pt x="44" y="25"/>
                    </a:cubicBezTo>
                    <a:cubicBezTo>
                      <a:pt x="45" y="26"/>
                      <a:pt x="46" y="29"/>
                      <a:pt x="47" y="30"/>
                    </a:cubicBezTo>
                    <a:cubicBezTo>
                      <a:pt x="50" y="31"/>
                      <a:pt x="55" y="23"/>
                      <a:pt x="54" y="21"/>
                    </a:cubicBezTo>
                    <a:cubicBezTo>
                      <a:pt x="52" y="19"/>
                      <a:pt x="42" y="20"/>
                      <a:pt x="39" y="19"/>
                    </a:cubicBezTo>
                    <a:cubicBezTo>
                      <a:pt x="33" y="17"/>
                      <a:pt x="37" y="4"/>
                      <a:pt x="41" y="2"/>
                    </a:cubicBezTo>
                    <a:close/>
                    <a:moveTo>
                      <a:pt x="19" y="31"/>
                    </a:moveTo>
                    <a:cubicBezTo>
                      <a:pt x="17" y="29"/>
                      <a:pt x="17" y="31"/>
                      <a:pt x="17" y="33"/>
                    </a:cubicBezTo>
                    <a:cubicBezTo>
                      <a:pt x="17" y="37"/>
                      <a:pt x="19" y="44"/>
                      <a:pt x="22" y="42"/>
                    </a:cubicBezTo>
                    <a:cubicBezTo>
                      <a:pt x="24" y="42"/>
                      <a:pt x="24" y="40"/>
                      <a:pt x="23" y="38"/>
                    </a:cubicBezTo>
                    <a:cubicBezTo>
                      <a:pt x="23" y="36"/>
                      <a:pt x="21" y="33"/>
                      <a:pt x="19" y="31"/>
                    </a:cubicBezTo>
                    <a:close/>
                    <a:moveTo>
                      <a:pt x="57" y="48"/>
                    </a:moveTo>
                    <a:cubicBezTo>
                      <a:pt x="55" y="49"/>
                      <a:pt x="52" y="49"/>
                      <a:pt x="50" y="49"/>
                    </a:cubicBezTo>
                    <a:cubicBezTo>
                      <a:pt x="42" y="52"/>
                      <a:pt x="36" y="51"/>
                      <a:pt x="30" y="60"/>
                    </a:cubicBezTo>
                    <a:cubicBezTo>
                      <a:pt x="31" y="60"/>
                      <a:pt x="31" y="60"/>
                      <a:pt x="31" y="60"/>
                    </a:cubicBezTo>
                    <a:cubicBezTo>
                      <a:pt x="31" y="62"/>
                      <a:pt x="34" y="62"/>
                      <a:pt x="35" y="61"/>
                    </a:cubicBezTo>
                    <a:cubicBezTo>
                      <a:pt x="37" y="60"/>
                      <a:pt x="45" y="57"/>
                      <a:pt x="47" y="57"/>
                    </a:cubicBezTo>
                    <a:cubicBezTo>
                      <a:pt x="50" y="57"/>
                      <a:pt x="48" y="61"/>
                      <a:pt x="50" y="63"/>
                    </a:cubicBezTo>
                    <a:cubicBezTo>
                      <a:pt x="51" y="64"/>
                      <a:pt x="54" y="64"/>
                      <a:pt x="54" y="66"/>
                    </a:cubicBezTo>
                    <a:cubicBezTo>
                      <a:pt x="54" y="67"/>
                      <a:pt x="50" y="68"/>
                      <a:pt x="49" y="70"/>
                    </a:cubicBezTo>
                    <a:cubicBezTo>
                      <a:pt x="48" y="71"/>
                      <a:pt x="48" y="71"/>
                      <a:pt x="50" y="71"/>
                    </a:cubicBezTo>
                    <a:cubicBezTo>
                      <a:pt x="56" y="70"/>
                      <a:pt x="62" y="65"/>
                      <a:pt x="68" y="64"/>
                    </a:cubicBezTo>
                    <a:cubicBezTo>
                      <a:pt x="69" y="64"/>
                      <a:pt x="70" y="64"/>
                      <a:pt x="70" y="63"/>
                    </a:cubicBezTo>
                    <a:cubicBezTo>
                      <a:pt x="72" y="61"/>
                      <a:pt x="68" y="60"/>
                      <a:pt x="67" y="60"/>
                    </a:cubicBezTo>
                    <a:cubicBezTo>
                      <a:pt x="63" y="60"/>
                      <a:pt x="58" y="61"/>
                      <a:pt x="55" y="60"/>
                    </a:cubicBezTo>
                    <a:cubicBezTo>
                      <a:pt x="55" y="59"/>
                      <a:pt x="54" y="58"/>
                      <a:pt x="55" y="57"/>
                    </a:cubicBezTo>
                    <a:cubicBezTo>
                      <a:pt x="55" y="54"/>
                      <a:pt x="60" y="54"/>
                      <a:pt x="62" y="53"/>
                    </a:cubicBezTo>
                    <a:cubicBezTo>
                      <a:pt x="63" y="52"/>
                      <a:pt x="63" y="52"/>
                      <a:pt x="63" y="51"/>
                    </a:cubicBezTo>
                    <a:cubicBezTo>
                      <a:pt x="63" y="49"/>
                      <a:pt x="60" y="48"/>
                      <a:pt x="57" y="48"/>
                    </a:cubicBezTo>
                    <a:close/>
                    <a:moveTo>
                      <a:pt x="6" y="54"/>
                    </a:moveTo>
                    <a:cubicBezTo>
                      <a:pt x="8" y="56"/>
                      <a:pt x="9" y="63"/>
                      <a:pt x="7" y="65"/>
                    </a:cubicBezTo>
                    <a:cubicBezTo>
                      <a:pt x="6" y="67"/>
                      <a:pt x="4" y="67"/>
                      <a:pt x="3" y="65"/>
                    </a:cubicBezTo>
                    <a:cubicBezTo>
                      <a:pt x="0" y="63"/>
                      <a:pt x="0" y="57"/>
                      <a:pt x="2" y="54"/>
                    </a:cubicBezTo>
                    <a:cubicBezTo>
                      <a:pt x="3" y="53"/>
                      <a:pt x="4" y="52"/>
                      <a:pt x="6" y="54"/>
                    </a:cubicBezTo>
                    <a:close/>
                    <a:moveTo>
                      <a:pt x="59" y="73"/>
                    </a:moveTo>
                    <a:cubicBezTo>
                      <a:pt x="60" y="73"/>
                      <a:pt x="60" y="73"/>
                      <a:pt x="61" y="74"/>
                    </a:cubicBezTo>
                    <a:cubicBezTo>
                      <a:pt x="61" y="75"/>
                      <a:pt x="60" y="77"/>
                      <a:pt x="60" y="78"/>
                    </a:cubicBezTo>
                    <a:cubicBezTo>
                      <a:pt x="57" y="83"/>
                      <a:pt x="52" y="83"/>
                      <a:pt x="45" y="84"/>
                    </a:cubicBezTo>
                    <a:cubicBezTo>
                      <a:pt x="42" y="84"/>
                      <a:pt x="36" y="83"/>
                      <a:pt x="35" y="81"/>
                    </a:cubicBezTo>
                    <a:cubicBezTo>
                      <a:pt x="35" y="79"/>
                      <a:pt x="40" y="76"/>
                      <a:pt x="42" y="74"/>
                    </a:cubicBezTo>
                    <a:cubicBezTo>
                      <a:pt x="45" y="73"/>
                      <a:pt x="44" y="73"/>
                      <a:pt x="44" y="75"/>
                    </a:cubicBezTo>
                    <a:cubicBezTo>
                      <a:pt x="44" y="77"/>
                      <a:pt x="44" y="78"/>
                      <a:pt x="44" y="79"/>
                    </a:cubicBezTo>
                    <a:cubicBezTo>
                      <a:pt x="45" y="80"/>
                      <a:pt x="49" y="81"/>
                      <a:pt x="51" y="80"/>
                    </a:cubicBezTo>
                    <a:cubicBezTo>
                      <a:pt x="55" y="80"/>
                      <a:pt x="57" y="76"/>
                      <a:pt x="59" y="73"/>
                    </a:cubicBezTo>
                    <a:close/>
                  </a:path>
                </a:pathLst>
              </a:custGeom>
              <a:grpFill/>
              <a:ln>
                <a:noFill/>
              </a:ln>
            </p:spPr>
            <p:txBody>
              <a:bodyPr anchor="ctr"/>
              <a:lstStyle/>
              <a:p>
                <a:pPr algn="ctr"/>
                <a:endParaRPr/>
              </a:p>
            </p:txBody>
          </p:sp>
          <p:sp>
            <p:nvSpPr>
              <p:cNvPr id="195" name="iṥḻiďê"/>
              <p:cNvSpPr/>
              <p:nvPr/>
            </p:nvSpPr>
            <p:spPr bwMode="auto">
              <a:xfrm>
                <a:off x="6363014" y="1510328"/>
                <a:ext cx="130106" cy="118158"/>
              </a:xfrm>
              <a:custGeom>
                <a:avLst/>
                <a:gdLst>
                  <a:gd name="T0" fmla="*/ 51 w 94"/>
                  <a:gd name="T1" fmla="*/ 1 h 84"/>
                  <a:gd name="T2" fmla="*/ 57 w 94"/>
                  <a:gd name="T3" fmla="*/ 8 h 84"/>
                  <a:gd name="T4" fmla="*/ 69 w 94"/>
                  <a:gd name="T5" fmla="*/ 11 h 84"/>
                  <a:gd name="T6" fmla="*/ 65 w 94"/>
                  <a:gd name="T7" fmla="*/ 15 h 84"/>
                  <a:gd name="T8" fmla="*/ 52 w 94"/>
                  <a:gd name="T9" fmla="*/ 14 h 84"/>
                  <a:gd name="T10" fmla="*/ 46 w 94"/>
                  <a:gd name="T11" fmla="*/ 20 h 84"/>
                  <a:gd name="T12" fmla="*/ 31 w 94"/>
                  <a:gd name="T13" fmla="*/ 34 h 84"/>
                  <a:gd name="T14" fmla="*/ 21 w 94"/>
                  <a:gd name="T15" fmla="*/ 37 h 84"/>
                  <a:gd name="T16" fmla="*/ 25 w 94"/>
                  <a:gd name="T17" fmla="*/ 30 h 84"/>
                  <a:gd name="T18" fmla="*/ 42 w 94"/>
                  <a:gd name="T19" fmla="*/ 15 h 84"/>
                  <a:gd name="T20" fmla="*/ 32 w 94"/>
                  <a:gd name="T21" fmla="*/ 4 h 84"/>
                  <a:gd name="T22" fmla="*/ 44 w 94"/>
                  <a:gd name="T23" fmla="*/ 3 h 84"/>
                  <a:gd name="T24" fmla="*/ 51 w 94"/>
                  <a:gd name="T25" fmla="*/ 1 h 84"/>
                  <a:gd name="T26" fmla="*/ 12 w 94"/>
                  <a:gd name="T27" fmla="*/ 35 h 84"/>
                  <a:gd name="T28" fmla="*/ 9 w 94"/>
                  <a:gd name="T29" fmla="*/ 50 h 84"/>
                  <a:gd name="T30" fmla="*/ 6 w 94"/>
                  <a:gd name="T31" fmla="*/ 54 h 84"/>
                  <a:gd name="T32" fmla="*/ 1 w 94"/>
                  <a:gd name="T33" fmla="*/ 47 h 84"/>
                  <a:gd name="T34" fmla="*/ 9 w 94"/>
                  <a:gd name="T35" fmla="*/ 30 h 84"/>
                  <a:gd name="T36" fmla="*/ 12 w 94"/>
                  <a:gd name="T37" fmla="*/ 35 h 84"/>
                  <a:gd name="T38" fmla="*/ 52 w 94"/>
                  <a:gd name="T39" fmla="*/ 30 h 84"/>
                  <a:gd name="T40" fmla="*/ 46 w 94"/>
                  <a:gd name="T41" fmla="*/ 43 h 84"/>
                  <a:gd name="T42" fmla="*/ 33 w 94"/>
                  <a:gd name="T43" fmla="*/ 51 h 84"/>
                  <a:gd name="T44" fmla="*/ 34 w 94"/>
                  <a:gd name="T45" fmla="*/ 53 h 84"/>
                  <a:gd name="T46" fmla="*/ 38 w 94"/>
                  <a:gd name="T47" fmla="*/ 55 h 84"/>
                  <a:gd name="T48" fmla="*/ 28 w 94"/>
                  <a:gd name="T49" fmla="*/ 60 h 84"/>
                  <a:gd name="T50" fmla="*/ 27 w 94"/>
                  <a:gd name="T51" fmla="*/ 62 h 84"/>
                  <a:gd name="T52" fmla="*/ 36 w 94"/>
                  <a:gd name="T53" fmla="*/ 66 h 84"/>
                  <a:gd name="T54" fmla="*/ 35 w 94"/>
                  <a:gd name="T55" fmla="*/ 76 h 84"/>
                  <a:gd name="T56" fmla="*/ 39 w 94"/>
                  <a:gd name="T57" fmla="*/ 76 h 84"/>
                  <a:gd name="T58" fmla="*/ 46 w 94"/>
                  <a:gd name="T59" fmla="*/ 67 h 84"/>
                  <a:gd name="T60" fmla="*/ 48 w 94"/>
                  <a:gd name="T61" fmla="*/ 62 h 84"/>
                  <a:gd name="T62" fmla="*/ 54 w 94"/>
                  <a:gd name="T63" fmla="*/ 61 h 84"/>
                  <a:gd name="T64" fmla="*/ 55 w 94"/>
                  <a:gd name="T65" fmla="*/ 59 h 84"/>
                  <a:gd name="T66" fmla="*/ 50 w 94"/>
                  <a:gd name="T67" fmla="*/ 55 h 84"/>
                  <a:gd name="T68" fmla="*/ 57 w 94"/>
                  <a:gd name="T69" fmla="*/ 50 h 84"/>
                  <a:gd name="T70" fmla="*/ 54 w 94"/>
                  <a:gd name="T71" fmla="*/ 41 h 84"/>
                  <a:gd name="T72" fmla="*/ 55 w 94"/>
                  <a:gd name="T73" fmla="*/ 39 h 84"/>
                  <a:gd name="T74" fmla="*/ 85 w 94"/>
                  <a:gd name="T75" fmla="*/ 41 h 84"/>
                  <a:gd name="T76" fmla="*/ 65 w 94"/>
                  <a:gd name="T77" fmla="*/ 73 h 84"/>
                  <a:gd name="T78" fmla="*/ 60 w 94"/>
                  <a:gd name="T79" fmla="*/ 76 h 84"/>
                  <a:gd name="T80" fmla="*/ 72 w 94"/>
                  <a:gd name="T81" fmla="*/ 83 h 84"/>
                  <a:gd name="T82" fmla="*/ 87 w 94"/>
                  <a:gd name="T83" fmla="*/ 57 h 84"/>
                  <a:gd name="T84" fmla="*/ 93 w 94"/>
                  <a:gd name="T85" fmla="*/ 49 h 84"/>
                  <a:gd name="T86" fmla="*/ 93 w 94"/>
                  <a:gd name="T87" fmla="*/ 33 h 84"/>
                  <a:gd name="T88" fmla="*/ 81 w 94"/>
                  <a:gd name="T89" fmla="*/ 32 h 84"/>
                  <a:gd name="T90" fmla="*/ 52 w 94"/>
                  <a:gd name="T91" fmla="*/ 30 h 84"/>
                  <a:gd name="T92" fmla="*/ 37 w 94"/>
                  <a:gd name="T93" fmla="*/ 43 h 84"/>
                  <a:gd name="T94" fmla="*/ 36 w 94"/>
                  <a:gd name="T95" fmla="*/ 45 h 84"/>
                  <a:gd name="T96" fmla="*/ 30 w 94"/>
                  <a:gd name="T97" fmla="*/ 45 h 84"/>
                  <a:gd name="T98" fmla="*/ 30 w 94"/>
                  <a:gd name="T99" fmla="*/ 43 h 84"/>
                  <a:gd name="T100" fmla="*/ 37 w 94"/>
                  <a:gd name="T101" fmla="*/ 4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4" h="84">
                    <a:moveTo>
                      <a:pt x="51" y="1"/>
                    </a:moveTo>
                    <a:cubicBezTo>
                      <a:pt x="54" y="1"/>
                      <a:pt x="54" y="6"/>
                      <a:pt x="57" y="8"/>
                    </a:cubicBezTo>
                    <a:cubicBezTo>
                      <a:pt x="60" y="10"/>
                      <a:pt x="65" y="9"/>
                      <a:pt x="69" y="11"/>
                    </a:cubicBezTo>
                    <a:cubicBezTo>
                      <a:pt x="75" y="13"/>
                      <a:pt x="69" y="16"/>
                      <a:pt x="65" y="15"/>
                    </a:cubicBezTo>
                    <a:cubicBezTo>
                      <a:pt x="62" y="15"/>
                      <a:pt x="55" y="13"/>
                      <a:pt x="52" y="14"/>
                    </a:cubicBezTo>
                    <a:cubicBezTo>
                      <a:pt x="49" y="15"/>
                      <a:pt x="47" y="18"/>
                      <a:pt x="46" y="20"/>
                    </a:cubicBezTo>
                    <a:cubicBezTo>
                      <a:pt x="42" y="24"/>
                      <a:pt x="36" y="32"/>
                      <a:pt x="31" y="34"/>
                    </a:cubicBezTo>
                    <a:cubicBezTo>
                      <a:pt x="30" y="35"/>
                      <a:pt x="23" y="39"/>
                      <a:pt x="21" y="37"/>
                    </a:cubicBezTo>
                    <a:cubicBezTo>
                      <a:pt x="20" y="34"/>
                      <a:pt x="24" y="31"/>
                      <a:pt x="25" y="30"/>
                    </a:cubicBezTo>
                    <a:cubicBezTo>
                      <a:pt x="29" y="26"/>
                      <a:pt x="41" y="21"/>
                      <a:pt x="42" y="15"/>
                    </a:cubicBezTo>
                    <a:cubicBezTo>
                      <a:pt x="43" y="10"/>
                      <a:pt x="32" y="9"/>
                      <a:pt x="32" y="4"/>
                    </a:cubicBezTo>
                    <a:cubicBezTo>
                      <a:pt x="34" y="0"/>
                      <a:pt x="40" y="4"/>
                      <a:pt x="44" y="3"/>
                    </a:cubicBezTo>
                    <a:cubicBezTo>
                      <a:pt x="47" y="3"/>
                      <a:pt x="49" y="2"/>
                      <a:pt x="51" y="1"/>
                    </a:cubicBezTo>
                    <a:close/>
                    <a:moveTo>
                      <a:pt x="12" y="35"/>
                    </a:moveTo>
                    <a:cubicBezTo>
                      <a:pt x="11" y="40"/>
                      <a:pt x="10" y="45"/>
                      <a:pt x="9" y="50"/>
                    </a:cubicBezTo>
                    <a:cubicBezTo>
                      <a:pt x="8" y="51"/>
                      <a:pt x="8" y="55"/>
                      <a:pt x="6" y="54"/>
                    </a:cubicBezTo>
                    <a:cubicBezTo>
                      <a:pt x="3" y="54"/>
                      <a:pt x="0" y="50"/>
                      <a:pt x="1" y="47"/>
                    </a:cubicBezTo>
                    <a:cubicBezTo>
                      <a:pt x="3" y="42"/>
                      <a:pt x="6" y="36"/>
                      <a:pt x="9" y="30"/>
                    </a:cubicBezTo>
                    <a:cubicBezTo>
                      <a:pt x="12" y="26"/>
                      <a:pt x="13" y="27"/>
                      <a:pt x="12" y="35"/>
                    </a:cubicBezTo>
                    <a:close/>
                    <a:moveTo>
                      <a:pt x="52" y="30"/>
                    </a:moveTo>
                    <a:cubicBezTo>
                      <a:pt x="46" y="32"/>
                      <a:pt x="49" y="37"/>
                      <a:pt x="46" y="43"/>
                    </a:cubicBezTo>
                    <a:cubicBezTo>
                      <a:pt x="44" y="47"/>
                      <a:pt x="39" y="49"/>
                      <a:pt x="33" y="51"/>
                    </a:cubicBezTo>
                    <a:cubicBezTo>
                      <a:pt x="32" y="52"/>
                      <a:pt x="32" y="53"/>
                      <a:pt x="34" y="53"/>
                    </a:cubicBezTo>
                    <a:cubicBezTo>
                      <a:pt x="35" y="54"/>
                      <a:pt x="37" y="54"/>
                      <a:pt x="38" y="55"/>
                    </a:cubicBezTo>
                    <a:cubicBezTo>
                      <a:pt x="38" y="60"/>
                      <a:pt x="30" y="56"/>
                      <a:pt x="28" y="60"/>
                    </a:cubicBezTo>
                    <a:cubicBezTo>
                      <a:pt x="28" y="61"/>
                      <a:pt x="27" y="61"/>
                      <a:pt x="27" y="62"/>
                    </a:cubicBezTo>
                    <a:cubicBezTo>
                      <a:pt x="29" y="65"/>
                      <a:pt x="34" y="63"/>
                      <a:pt x="36" y="66"/>
                    </a:cubicBezTo>
                    <a:cubicBezTo>
                      <a:pt x="37" y="68"/>
                      <a:pt x="35" y="73"/>
                      <a:pt x="35" y="76"/>
                    </a:cubicBezTo>
                    <a:cubicBezTo>
                      <a:pt x="36" y="78"/>
                      <a:pt x="37" y="77"/>
                      <a:pt x="39" y="76"/>
                    </a:cubicBezTo>
                    <a:cubicBezTo>
                      <a:pt x="41" y="74"/>
                      <a:pt x="45" y="69"/>
                      <a:pt x="46" y="67"/>
                    </a:cubicBezTo>
                    <a:cubicBezTo>
                      <a:pt x="46" y="65"/>
                      <a:pt x="46" y="63"/>
                      <a:pt x="48" y="62"/>
                    </a:cubicBezTo>
                    <a:cubicBezTo>
                      <a:pt x="49" y="61"/>
                      <a:pt x="52" y="62"/>
                      <a:pt x="54" y="61"/>
                    </a:cubicBezTo>
                    <a:cubicBezTo>
                      <a:pt x="56" y="61"/>
                      <a:pt x="56" y="60"/>
                      <a:pt x="55" y="59"/>
                    </a:cubicBezTo>
                    <a:cubicBezTo>
                      <a:pt x="53" y="58"/>
                      <a:pt x="50" y="56"/>
                      <a:pt x="50" y="55"/>
                    </a:cubicBezTo>
                    <a:cubicBezTo>
                      <a:pt x="51" y="53"/>
                      <a:pt x="56" y="53"/>
                      <a:pt x="57" y="50"/>
                    </a:cubicBezTo>
                    <a:cubicBezTo>
                      <a:pt x="57" y="47"/>
                      <a:pt x="52" y="46"/>
                      <a:pt x="54" y="41"/>
                    </a:cubicBezTo>
                    <a:cubicBezTo>
                      <a:pt x="54" y="40"/>
                      <a:pt x="54" y="39"/>
                      <a:pt x="55" y="39"/>
                    </a:cubicBezTo>
                    <a:cubicBezTo>
                      <a:pt x="60" y="36"/>
                      <a:pt x="83" y="36"/>
                      <a:pt x="85" y="41"/>
                    </a:cubicBezTo>
                    <a:cubicBezTo>
                      <a:pt x="89" y="53"/>
                      <a:pt x="77" y="72"/>
                      <a:pt x="65" y="73"/>
                    </a:cubicBezTo>
                    <a:cubicBezTo>
                      <a:pt x="63" y="73"/>
                      <a:pt x="58" y="73"/>
                      <a:pt x="60" y="76"/>
                    </a:cubicBezTo>
                    <a:cubicBezTo>
                      <a:pt x="61" y="80"/>
                      <a:pt x="69" y="84"/>
                      <a:pt x="72" y="83"/>
                    </a:cubicBezTo>
                    <a:cubicBezTo>
                      <a:pt x="78" y="80"/>
                      <a:pt x="84" y="64"/>
                      <a:pt x="87" y="57"/>
                    </a:cubicBezTo>
                    <a:cubicBezTo>
                      <a:pt x="89" y="54"/>
                      <a:pt x="92" y="52"/>
                      <a:pt x="93" y="49"/>
                    </a:cubicBezTo>
                    <a:cubicBezTo>
                      <a:pt x="94" y="45"/>
                      <a:pt x="94" y="35"/>
                      <a:pt x="93" y="33"/>
                    </a:cubicBezTo>
                    <a:cubicBezTo>
                      <a:pt x="91" y="30"/>
                      <a:pt x="88" y="32"/>
                      <a:pt x="81" y="32"/>
                    </a:cubicBezTo>
                    <a:cubicBezTo>
                      <a:pt x="74" y="31"/>
                      <a:pt x="61" y="30"/>
                      <a:pt x="52" y="30"/>
                    </a:cubicBezTo>
                    <a:close/>
                    <a:moveTo>
                      <a:pt x="37" y="43"/>
                    </a:moveTo>
                    <a:cubicBezTo>
                      <a:pt x="37" y="44"/>
                      <a:pt x="37" y="45"/>
                      <a:pt x="36" y="45"/>
                    </a:cubicBezTo>
                    <a:cubicBezTo>
                      <a:pt x="35" y="46"/>
                      <a:pt x="31" y="46"/>
                      <a:pt x="30" y="45"/>
                    </a:cubicBezTo>
                    <a:cubicBezTo>
                      <a:pt x="29" y="44"/>
                      <a:pt x="29" y="44"/>
                      <a:pt x="30" y="43"/>
                    </a:cubicBezTo>
                    <a:cubicBezTo>
                      <a:pt x="31" y="42"/>
                      <a:pt x="36" y="42"/>
                      <a:pt x="37" y="43"/>
                    </a:cubicBezTo>
                    <a:close/>
                  </a:path>
                </a:pathLst>
              </a:custGeom>
              <a:grpFill/>
              <a:ln>
                <a:noFill/>
              </a:ln>
            </p:spPr>
            <p:txBody>
              <a:bodyPr anchor="ctr"/>
              <a:lstStyle/>
              <a:p>
                <a:pPr algn="ctr"/>
                <a:endParaRPr/>
              </a:p>
            </p:txBody>
          </p:sp>
          <p:sp>
            <p:nvSpPr>
              <p:cNvPr id="196" name="išļidè"/>
              <p:cNvSpPr/>
              <p:nvPr/>
            </p:nvSpPr>
            <p:spPr bwMode="auto">
              <a:xfrm>
                <a:off x="6592692" y="1530243"/>
                <a:ext cx="106209" cy="100899"/>
              </a:xfrm>
              <a:custGeom>
                <a:avLst/>
                <a:gdLst>
                  <a:gd name="T0" fmla="*/ 35 w 76"/>
                  <a:gd name="T1" fmla="*/ 0 h 72"/>
                  <a:gd name="T2" fmla="*/ 38 w 76"/>
                  <a:gd name="T3" fmla="*/ 20 h 72"/>
                  <a:gd name="T4" fmla="*/ 38 w 76"/>
                  <a:gd name="T5" fmla="*/ 26 h 72"/>
                  <a:gd name="T6" fmla="*/ 64 w 76"/>
                  <a:gd name="T7" fmla="*/ 31 h 72"/>
                  <a:gd name="T8" fmla="*/ 61 w 76"/>
                  <a:gd name="T9" fmla="*/ 37 h 72"/>
                  <a:gd name="T10" fmla="*/ 36 w 76"/>
                  <a:gd name="T11" fmla="*/ 35 h 72"/>
                  <a:gd name="T12" fmla="*/ 31 w 76"/>
                  <a:gd name="T13" fmla="*/ 44 h 72"/>
                  <a:gd name="T14" fmla="*/ 19 w 76"/>
                  <a:gd name="T15" fmla="*/ 55 h 72"/>
                  <a:gd name="T16" fmla="*/ 10 w 76"/>
                  <a:gd name="T17" fmla="*/ 56 h 72"/>
                  <a:gd name="T18" fmla="*/ 21 w 76"/>
                  <a:gd name="T19" fmla="*/ 45 h 72"/>
                  <a:gd name="T20" fmla="*/ 24 w 76"/>
                  <a:gd name="T21" fmla="*/ 38 h 72"/>
                  <a:gd name="T22" fmla="*/ 0 w 76"/>
                  <a:gd name="T23" fmla="*/ 34 h 72"/>
                  <a:gd name="T24" fmla="*/ 0 w 76"/>
                  <a:gd name="T25" fmla="*/ 34 h 72"/>
                  <a:gd name="T26" fmla="*/ 7 w 76"/>
                  <a:gd name="T27" fmla="*/ 31 h 72"/>
                  <a:gd name="T28" fmla="*/ 25 w 76"/>
                  <a:gd name="T29" fmla="*/ 30 h 72"/>
                  <a:gd name="T30" fmla="*/ 32 w 76"/>
                  <a:gd name="T31" fmla="*/ 14 h 72"/>
                  <a:gd name="T32" fmla="*/ 35 w 76"/>
                  <a:gd name="T33" fmla="*/ 0 h 72"/>
                  <a:gd name="T34" fmla="*/ 52 w 76"/>
                  <a:gd name="T35" fmla="*/ 49 h 72"/>
                  <a:gd name="T36" fmla="*/ 48 w 76"/>
                  <a:gd name="T37" fmla="*/ 50 h 72"/>
                  <a:gd name="T38" fmla="*/ 51 w 76"/>
                  <a:gd name="T39" fmla="*/ 54 h 72"/>
                  <a:gd name="T40" fmla="*/ 55 w 76"/>
                  <a:gd name="T41" fmla="*/ 57 h 72"/>
                  <a:gd name="T42" fmla="*/ 67 w 76"/>
                  <a:gd name="T43" fmla="*/ 69 h 72"/>
                  <a:gd name="T44" fmla="*/ 74 w 76"/>
                  <a:gd name="T45" fmla="*/ 70 h 72"/>
                  <a:gd name="T46" fmla="*/ 72 w 76"/>
                  <a:gd name="T47" fmla="*/ 61 h 72"/>
                  <a:gd name="T48" fmla="*/ 52 w 76"/>
                  <a:gd name="T49" fmla="*/ 49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6" h="72">
                    <a:moveTo>
                      <a:pt x="35" y="0"/>
                    </a:moveTo>
                    <a:cubicBezTo>
                      <a:pt x="42" y="0"/>
                      <a:pt x="40" y="15"/>
                      <a:pt x="38" y="20"/>
                    </a:cubicBezTo>
                    <a:cubicBezTo>
                      <a:pt x="38" y="22"/>
                      <a:pt x="37" y="25"/>
                      <a:pt x="38" y="26"/>
                    </a:cubicBezTo>
                    <a:cubicBezTo>
                      <a:pt x="40" y="28"/>
                      <a:pt x="61" y="30"/>
                      <a:pt x="64" y="31"/>
                    </a:cubicBezTo>
                    <a:cubicBezTo>
                      <a:pt x="68" y="32"/>
                      <a:pt x="68" y="38"/>
                      <a:pt x="61" y="37"/>
                    </a:cubicBezTo>
                    <a:cubicBezTo>
                      <a:pt x="57" y="36"/>
                      <a:pt x="40" y="34"/>
                      <a:pt x="36" y="35"/>
                    </a:cubicBezTo>
                    <a:cubicBezTo>
                      <a:pt x="33" y="36"/>
                      <a:pt x="32" y="41"/>
                      <a:pt x="31" y="44"/>
                    </a:cubicBezTo>
                    <a:cubicBezTo>
                      <a:pt x="28" y="49"/>
                      <a:pt x="24" y="53"/>
                      <a:pt x="19" y="55"/>
                    </a:cubicBezTo>
                    <a:cubicBezTo>
                      <a:pt x="18" y="56"/>
                      <a:pt x="10" y="59"/>
                      <a:pt x="10" y="56"/>
                    </a:cubicBezTo>
                    <a:cubicBezTo>
                      <a:pt x="10" y="54"/>
                      <a:pt x="18" y="49"/>
                      <a:pt x="21" y="45"/>
                    </a:cubicBezTo>
                    <a:cubicBezTo>
                      <a:pt x="24" y="42"/>
                      <a:pt x="26" y="39"/>
                      <a:pt x="24" y="38"/>
                    </a:cubicBezTo>
                    <a:cubicBezTo>
                      <a:pt x="21" y="33"/>
                      <a:pt x="5" y="39"/>
                      <a:pt x="0" y="34"/>
                    </a:cubicBezTo>
                    <a:cubicBezTo>
                      <a:pt x="0" y="34"/>
                      <a:pt x="0" y="34"/>
                      <a:pt x="0" y="34"/>
                    </a:cubicBezTo>
                    <a:cubicBezTo>
                      <a:pt x="1" y="32"/>
                      <a:pt x="5" y="31"/>
                      <a:pt x="7" y="31"/>
                    </a:cubicBezTo>
                    <a:cubicBezTo>
                      <a:pt x="13" y="32"/>
                      <a:pt x="21" y="33"/>
                      <a:pt x="25" y="30"/>
                    </a:cubicBezTo>
                    <a:cubicBezTo>
                      <a:pt x="29" y="27"/>
                      <a:pt x="32" y="20"/>
                      <a:pt x="32" y="14"/>
                    </a:cubicBezTo>
                    <a:cubicBezTo>
                      <a:pt x="33" y="8"/>
                      <a:pt x="29" y="2"/>
                      <a:pt x="35" y="0"/>
                    </a:cubicBezTo>
                    <a:close/>
                    <a:moveTo>
                      <a:pt x="52" y="49"/>
                    </a:moveTo>
                    <a:cubicBezTo>
                      <a:pt x="50" y="49"/>
                      <a:pt x="48" y="48"/>
                      <a:pt x="48" y="50"/>
                    </a:cubicBezTo>
                    <a:cubicBezTo>
                      <a:pt x="48" y="52"/>
                      <a:pt x="49" y="53"/>
                      <a:pt x="51" y="54"/>
                    </a:cubicBezTo>
                    <a:cubicBezTo>
                      <a:pt x="52" y="55"/>
                      <a:pt x="54" y="56"/>
                      <a:pt x="55" y="57"/>
                    </a:cubicBezTo>
                    <a:cubicBezTo>
                      <a:pt x="58" y="61"/>
                      <a:pt x="63" y="66"/>
                      <a:pt x="67" y="69"/>
                    </a:cubicBezTo>
                    <a:cubicBezTo>
                      <a:pt x="68" y="70"/>
                      <a:pt x="72" y="72"/>
                      <a:pt x="74" y="70"/>
                    </a:cubicBezTo>
                    <a:cubicBezTo>
                      <a:pt x="76" y="67"/>
                      <a:pt x="74" y="63"/>
                      <a:pt x="72" y="61"/>
                    </a:cubicBezTo>
                    <a:cubicBezTo>
                      <a:pt x="69" y="58"/>
                      <a:pt x="59" y="51"/>
                      <a:pt x="52" y="49"/>
                    </a:cubicBezTo>
                    <a:close/>
                  </a:path>
                </a:pathLst>
              </a:custGeom>
              <a:grpFill/>
              <a:ln>
                <a:noFill/>
              </a:ln>
            </p:spPr>
            <p:txBody>
              <a:bodyPr anchor="ctr"/>
              <a:lstStyle/>
              <a:p>
                <a:pPr algn="ctr"/>
                <a:endParaRPr/>
              </a:p>
            </p:txBody>
          </p:sp>
          <p:sp>
            <p:nvSpPr>
              <p:cNvPr id="197" name="îṥ1íḋè"/>
              <p:cNvSpPr/>
              <p:nvPr/>
            </p:nvSpPr>
            <p:spPr bwMode="auto">
              <a:xfrm>
                <a:off x="5830640" y="920868"/>
                <a:ext cx="98244" cy="83641"/>
              </a:xfrm>
              <a:custGeom>
                <a:avLst/>
                <a:gdLst>
                  <a:gd name="T0" fmla="*/ 43 w 70"/>
                  <a:gd name="T1" fmla="*/ 9 h 60"/>
                  <a:gd name="T2" fmla="*/ 45 w 70"/>
                  <a:gd name="T3" fmla="*/ 0 h 60"/>
                  <a:gd name="T4" fmla="*/ 62 w 70"/>
                  <a:gd name="T5" fmla="*/ 9 h 60"/>
                  <a:gd name="T6" fmla="*/ 69 w 70"/>
                  <a:gd name="T7" fmla="*/ 26 h 60"/>
                  <a:gd name="T8" fmla="*/ 66 w 70"/>
                  <a:gd name="T9" fmla="*/ 44 h 60"/>
                  <a:gd name="T10" fmla="*/ 54 w 70"/>
                  <a:gd name="T11" fmla="*/ 55 h 60"/>
                  <a:gd name="T12" fmla="*/ 36 w 70"/>
                  <a:gd name="T13" fmla="*/ 60 h 60"/>
                  <a:gd name="T14" fmla="*/ 18 w 70"/>
                  <a:gd name="T15" fmla="*/ 57 h 60"/>
                  <a:gd name="T16" fmla="*/ 5 w 70"/>
                  <a:gd name="T17" fmla="*/ 46 h 60"/>
                  <a:gd name="T18" fmla="*/ 0 w 70"/>
                  <a:gd name="T19" fmla="*/ 30 h 60"/>
                  <a:gd name="T20" fmla="*/ 4 w 70"/>
                  <a:gd name="T21" fmla="*/ 13 h 60"/>
                  <a:gd name="T22" fmla="*/ 18 w 70"/>
                  <a:gd name="T23" fmla="*/ 3 h 60"/>
                  <a:gd name="T24" fmla="*/ 20 w 70"/>
                  <a:gd name="T25" fmla="*/ 11 h 60"/>
                  <a:gd name="T26" fmla="*/ 10 w 70"/>
                  <a:gd name="T27" fmla="*/ 19 h 60"/>
                  <a:gd name="T28" fmla="*/ 8 w 70"/>
                  <a:gd name="T29" fmla="*/ 30 h 60"/>
                  <a:gd name="T30" fmla="*/ 12 w 70"/>
                  <a:gd name="T31" fmla="*/ 43 h 60"/>
                  <a:gd name="T32" fmla="*/ 23 w 70"/>
                  <a:gd name="T33" fmla="*/ 49 h 60"/>
                  <a:gd name="T34" fmla="*/ 36 w 70"/>
                  <a:gd name="T35" fmla="*/ 51 h 60"/>
                  <a:gd name="T36" fmla="*/ 50 w 70"/>
                  <a:gd name="T37" fmla="*/ 47 h 60"/>
                  <a:gd name="T38" fmla="*/ 59 w 70"/>
                  <a:gd name="T39" fmla="*/ 39 h 60"/>
                  <a:gd name="T40" fmla="*/ 62 w 70"/>
                  <a:gd name="T41" fmla="*/ 27 h 60"/>
                  <a:gd name="T42" fmla="*/ 56 w 70"/>
                  <a:gd name="T43" fmla="*/ 15 h 60"/>
                  <a:gd name="T44" fmla="*/ 43 w 70"/>
                  <a:gd name="T45" fmla="*/ 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60">
                    <a:moveTo>
                      <a:pt x="43" y="9"/>
                    </a:moveTo>
                    <a:cubicBezTo>
                      <a:pt x="45" y="0"/>
                      <a:pt x="45" y="0"/>
                      <a:pt x="45" y="0"/>
                    </a:cubicBezTo>
                    <a:cubicBezTo>
                      <a:pt x="52" y="1"/>
                      <a:pt x="58" y="4"/>
                      <a:pt x="62" y="9"/>
                    </a:cubicBezTo>
                    <a:cubicBezTo>
                      <a:pt x="66" y="13"/>
                      <a:pt x="69" y="19"/>
                      <a:pt x="69" y="26"/>
                    </a:cubicBezTo>
                    <a:cubicBezTo>
                      <a:pt x="70" y="33"/>
                      <a:pt x="69" y="39"/>
                      <a:pt x="66" y="44"/>
                    </a:cubicBezTo>
                    <a:cubicBezTo>
                      <a:pt x="63" y="48"/>
                      <a:pt x="59" y="52"/>
                      <a:pt x="54" y="55"/>
                    </a:cubicBezTo>
                    <a:cubicBezTo>
                      <a:pt x="49" y="58"/>
                      <a:pt x="43" y="59"/>
                      <a:pt x="36" y="60"/>
                    </a:cubicBezTo>
                    <a:cubicBezTo>
                      <a:pt x="29" y="60"/>
                      <a:pt x="23" y="59"/>
                      <a:pt x="18" y="57"/>
                    </a:cubicBezTo>
                    <a:cubicBezTo>
                      <a:pt x="12" y="55"/>
                      <a:pt x="8" y="51"/>
                      <a:pt x="5" y="46"/>
                    </a:cubicBezTo>
                    <a:cubicBezTo>
                      <a:pt x="2" y="42"/>
                      <a:pt x="1" y="36"/>
                      <a:pt x="0" y="30"/>
                    </a:cubicBezTo>
                    <a:cubicBezTo>
                      <a:pt x="0" y="24"/>
                      <a:pt x="1" y="18"/>
                      <a:pt x="4" y="13"/>
                    </a:cubicBezTo>
                    <a:cubicBezTo>
                      <a:pt x="7" y="8"/>
                      <a:pt x="12" y="5"/>
                      <a:pt x="18" y="3"/>
                    </a:cubicBezTo>
                    <a:cubicBezTo>
                      <a:pt x="20" y="11"/>
                      <a:pt x="20" y="11"/>
                      <a:pt x="20" y="11"/>
                    </a:cubicBezTo>
                    <a:cubicBezTo>
                      <a:pt x="16" y="13"/>
                      <a:pt x="12" y="16"/>
                      <a:pt x="10" y="19"/>
                    </a:cubicBezTo>
                    <a:cubicBezTo>
                      <a:pt x="8" y="22"/>
                      <a:pt x="7" y="26"/>
                      <a:pt x="8" y="30"/>
                    </a:cubicBezTo>
                    <a:cubicBezTo>
                      <a:pt x="8" y="35"/>
                      <a:pt x="10" y="39"/>
                      <a:pt x="12" y="43"/>
                    </a:cubicBezTo>
                    <a:cubicBezTo>
                      <a:pt x="15" y="46"/>
                      <a:pt x="18" y="48"/>
                      <a:pt x="23" y="49"/>
                    </a:cubicBezTo>
                    <a:cubicBezTo>
                      <a:pt x="27" y="50"/>
                      <a:pt x="31" y="51"/>
                      <a:pt x="36" y="51"/>
                    </a:cubicBezTo>
                    <a:cubicBezTo>
                      <a:pt x="41" y="50"/>
                      <a:pt x="46" y="49"/>
                      <a:pt x="50" y="47"/>
                    </a:cubicBezTo>
                    <a:cubicBezTo>
                      <a:pt x="54" y="45"/>
                      <a:pt x="57" y="42"/>
                      <a:pt x="59" y="39"/>
                    </a:cubicBezTo>
                    <a:cubicBezTo>
                      <a:pt x="61" y="35"/>
                      <a:pt x="62" y="31"/>
                      <a:pt x="62" y="27"/>
                    </a:cubicBezTo>
                    <a:cubicBezTo>
                      <a:pt x="61" y="22"/>
                      <a:pt x="60" y="18"/>
                      <a:pt x="56" y="15"/>
                    </a:cubicBezTo>
                    <a:cubicBezTo>
                      <a:pt x="53" y="12"/>
                      <a:pt x="49" y="10"/>
                      <a:pt x="43" y="9"/>
                    </a:cubicBezTo>
                    <a:close/>
                  </a:path>
                </a:pathLst>
              </a:custGeom>
              <a:grpFill/>
              <a:ln>
                <a:noFill/>
              </a:ln>
            </p:spPr>
            <p:txBody>
              <a:bodyPr anchor="ctr"/>
              <a:lstStyle/>
              <a:p>
                <a:pPr algn="ctr"/>
                <a:endParaRPr/>
              </a:p>
            </p:txBody>
          </p:sp>
          <p:sp>
            <p:nvSpPr>
              <p:cNvPr id="198" name="îṥļíďè"/>
              <p:cNvSpPr/>
              <p:nvPr/>
            </p:nvSpPr>
            <p:spPr bwMode="auto">
              <a:xfrm>
                <a:off x="5827985" y="819969"/>
                <a:ext cx="99572" cy="75673"/>
              </a:xfrm>
              <a:custGeom>
                <a:avLst/>
                <a:gdLst>
                  <a:gd name="T0" fmla="*/ 70 w 75"/>
                  <a:gd name="T1" fmla="*/ 57 h 57"/>
                  <a:gd name="T2" fmla="*/ 0 w 75"/>
                  <a:gd name="T3" fmla="*/ 51 h 57"/>
                  <a:gd name="T4" fmla="*/ 5 w 75"/>
                  <a:gd name="T5" fmla="*/ 0 h 57"/>
                  <a:gd name="T6" fmla="*/ 13 w 75"/>
                  <a:gd name="T7" fmla="*/ 0 h 57"/>
                  <a:gd name="T8" fmla="*/ 9 w 75"/>
                  <a:gd name="T9" fmla="*/ 42 h 57"/>
                  <a:gd name="T10" fmla="*/ 31 w 75"/>
                  <a:gd name="T11" fmla="*/ 43 h 57"/>
                  <a:gd name="T12" fmla="*/ 34 w 75"/>
                  <a:gd name="T13" fmla="*/ 6 h 57"/>
                  <a:gd name="T14" fmla="*/ 42 w 75"/>
                  <a:gd name="T15" fmla="*/ 6 h 57"/>
                  <a:gd name="T16" fmla="*/ 39 w 75"/>
                  <a:gd name="T17" fmla="*/ 44 h 57"/>
                  <a:gd name="T18" fmla="*/ 62 w 75"/>
                  <a:gd name="T19" fmla="*/ 47 h 57"/>
                  <a:gd name="T20" fmla="*/ 66 w 75"/>
                  <a:gd name="T21" fmla="*/ 3 h 57"/>
                  <a:gd name="T22" fmla="*/ 75 w 75"/>
                  <a:gd name="T23" fmla="*/ 5 h 57"/>
                  <a:gd name="T24" fmla="*/ 70 w 75"/>
                  <a:gd name="T25"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5" h="57">
                    <a:moveTo>
                      <a:pt x="70" y="57"/>
                    </a:moveTo>
                    <a:lnTo>
                      <a:pt x="0" y="51"/>
                    </a:lnTo>
                    <a:lnTo>
                      <a:pt x="5" y="0"/>
                    </a:lnTo>
                    <a:lnTo>
                      <a:pt x="13" y="0"/>
                    </a:lnTo>
                    <a:lnTo>
                      <a:pt x="9" y="42"/>
                    </a:lnTo>
                    <a:lnTo>
                      <a:pt x="31" y="43"/>
                    </a:lnTo>
                    <a:lnTo>
                      <a:pt x="34" y="6"/>
                    </a:lnTo>
                    <a:lnTo>
                      <a:pt x="42" y="6"/>
                    </a:lnTo>
                    <a:lnTo>
                      <a:pt x="39" y="44"/>
                    </a:lnTo>
                    <a:lnTo>
                      <a:pt x="62" y="47"/>
                    </a:lnTo>
                    <a:lnTo>
                      <a:pt x="66" y="3"/>
                    </a:lnTo>
                    <a:lnTo>
                      <a:pt x="75" y="5"/>
                    </a:lnTo>
                    <a:lnTo>
                      <a:pt x="70" y="57"/>
                    </a:lnTo>
                    <a:close/>
                  </a:path>
                </a:pathLst>
              </a:custGeom>
              <a:grpFill/>
              <a:ln>
                <a:noFill/>
              </a:ln>
            </p:spPr>
            <p:txBody>
              <a:bodyPr anchor="ctr"/>
              <a:lstStyle/>
              <a:p>
                <a:pPr algn="ctr"/>
                <a:endParaRPr/>
              </a:p>
            </p:txBody>
          </p:sp>
          <p:sp>
            <p:nvSpPr>
              <p:cNvPr id="199" name="iŝlíďê"/>
              <p:cNvSpPr/>
              <p:nvPr/>
            </p:nvSpPr>
            <p:spPr bwMode="auto">
              <a:xfrm>
                <a:off x="5838606" y="707121"/>
                <a:ext cx="106209" cy="95588"/>
              </a:xfrm>
              <a:custGeom>
                <a:avLst/>
                <a:gdLst>
                  <a:gd name="T0" fmla="*/ 67 w 80"/>
                  <a:gd name="T1" fmla="*/ 72 h 72"/>
                  <a:gd name="T2" fmla="*/ 0 w 80"/>
                  <a:gd name="T3" fmla="*/ 55 h 72"/>
                  <a:gd name="T4" fmla="*/ 2 w 80"/>
                  <a:gd name="T5" fmla="*/ 45 h 72"/>
                  <a:gd name="T6" fmla="*/ 64 w 80"/>
                  <a:gd name="T7" fmla="*/ 22 h 72"/>
                  <a:gd name="T8" fmla="*/ 10 w 80"/>
                  <a:gd name="T9" fmla="*/ 10 h 72"/>
                  <a:gd name="T10" fmla="*/ 12 w 80"/>
                  <a:gd name="T11" fmla="*/ 0 h 72"/>
                  <a:gd name="T12" fmla="*/ 80 w 80"/>
                  <a:gd name="T13" fmla="*/ 18 h 72"/>
                  <a:gd name="T14" fmla="*/ 78 w 80"/>
                  <a:gd name="T15" fmla="*/ 27 h 72"/>
                  <a:gd name="T16" fmla="*/ 15 w 80"/>
                  <a:gd name="T17" fmla="*/ 50 h 72"/>
                  <a:gd name="T18" fmla="*/ 70 w 80"/>
                  <a:gd name="T19" fmla="*/ 62 h 72"/>
                  <a:gd name="T20" fmla="*/ 67 w 80"/>
                  <a:gd name="T2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72">
                    <a:moveTo>
                      <a:pt x="67" y="72"/>
                    </a:moveTo>
                    <a:lnTo>
                      <a:pt x="0" y="55"/>
                    </a:lnTo>
                    <a:lnTo>
                      <a:pt x="2" y="45"/>
                    </a:lnTo>
                    <a:lnTo>
                      <a:pt x="64" y="22"/>
                    </a:lnTo>
                    <a:lnTo>
                      <a:pt x="10" y="10"/>
                    </a:lnTo>
                    <a:lnTo>
                      <a:pt x="12" y="0"/>
                    </a:lnTo>
                    <a:lnTo>
                      <a:pt x="80" y="18"/>
                    </a:lnTo>
                    <a:lnTo>
                      <a:pt x="78" y="27"/>
                    </a:lnTo>
                    <a:lnTo>
                      <a:pt x="15" y="50"/>
                    </a:lnTo>
                    <a:lnTo>
                      <a:pt x="70" y="62"/>
                    </a:lnTo>
                    <a:lnTo>
                      <a:pt x="67" y="72"/>
                    </a:lnTo>
                    <a:close/>
                  </a:path>
                </a:pathLst>
              </a:custGeom>
              <a:grpFill/>
              <a:ln>
                <a:noFill/>
              </a:ln>
            </p:spPr>
            <p:txBody>
              <a:bodyPr anchor="ctr"/>
              <a:lstStyle/>
              <a:p>
                <a:pPr algn="ctr"/>
                <a:endParaRPr/>
              </a:p>
            </p:txBody>
          </p:sp>
          <p:sp>
            <p:nvSpPr>
              <p:cNvPr id="200" name="î$ḷîďe"/>
              <p:cNvSpPr/>
              <p:nvPr/>
            </p:nvSpPr>
            <p:spPr bwMode="auto">
              <a:xfrm>
                <a:off x="5862502" y="606223"/>
                <a:ext cx="102228" cy="74347"/>
              </a:xfrm>
              <a:custGeom>
                <a:avLst/>
                <a:gdLst>
                  <a:gd name="T0" fmla="*/ 74 w 77"/>
                  <a:gd name="T1" fmla="*/ 56 h 56"/>
                  <a:gd name="T2" fmla="*/ 16 w 77"/>
                  <a:gd name="T3" fmla="*/ 33 h 56"/>
                  <a:gd name="T4" fmla="*/ 8 w 77"/>
                  <a:gd name="T5" fmla="*/ 54 h 56"/>
                  <a:gd name="T6" fmla="*/ 0 w 77"/>
                  <a:gd name="T7" fmla="*/ 51 h 56"/>
                  <a:gd name="T8" fmla="*/ 20 w 77"/>
                  <a:gd name="T9" fmla="*/ 0 h 56"/>
                  <a:gd name="T10" fmla="*/ 28 w 77"/>
                  <a:gd name="T11" fmla="*/ 3 h 56"/>
                  <a:gd name="T12" fmla="*/ 19 w 77"/>
                  <a:gd name="T13" fmla="*/ 25 h 56"/>
                  <a:gd name="T14" fmla="*/ 77 w 77"/>
                  <a:gd name="T15" fmla="*/ 48 h 56"/>
                  <a:gd name="T16" fmla="*/ 74 w 77"/>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7" h="56">
                    <a:moveTo>
                      <a:pt x="74" y="56"/>
                    </a:moveTo>
                    <a:lnTo>
                      <a:pt x="16" y="33"/>
                    </a:lnTo>
                    <a:lnTo>
                      <a:pt x="8" y="54"/>
                    </a:lnTo>
                    <a:lnTo>
                      <a:pt x="0" y="51"/>
                    </a:lnTo>
                    <a:lnTo>
                      <a:pt x="20" y="0"/>
                    </a:lnTo>
                    <a:lnTo>
                      <a:pt x="28" y="3"/>
                    </a:lnTo>
                    <a:lnTo>
                      <a:pt x="19" y="25"/>
                    </a:lnTo>
                    <a:lnTo>
                      <a:pt x="77" y="48"/>
                    </a:lnTo>
                    <a:lnTo>
                      <a:pt x="74" y="56"/>
                    </a:lnTo>
                    <a:close/>
                  </a:path>
                </a:pathLst>
              </a:custGeom>
              <a:grpFill/>
              <a:ln>
                <a:noFill/>
              </a:ln>
            </p:spPr>
            <p:txBody>
              <a:bodyPr anchor="ctr"/>
              <a:lstStyle/>
              <a:p>
                <a:pPr algn="ctr"/>
                <a:endParaRPr/>
              </a:p>
            </p:txBody>
          </p:sp>
          <p:sp>
            <p:nvSpPr>
              <p:cNvPr id="201" name="íšḷïḋè"/>
              <p:cNvSpPr/>
              <p:nvPr/>
            </p:nvSpPr>
            <p:spPr bwMode="auto">
              <a:xfrm>
                <a:off x="5902332" y="518602"/>
                <a:ext cx="122140" cy="102227"/>
              </a:xfrm>
              <a:custGeom>
                <a:avLst/>
                <a:gdLst>
                  <a:gd name="T0" fmla="*/ 58 w 88"/>
                  <a:gd name="T1" fmla="*/ 73 h 73"/>
                  <a:gd name="T2" fmla="*/ 0 w 88"/>
                  <a:gd name="T3" fmla="*/ 40 h 73"/>
                  <a:gd name="T4" fmla="*/ 15 w 88"/>
                  <a:gd name="T5" fmla="*/ 14 h 73"/>
                  <a:gd name="T6" fmla="*/ 23 w 88"/>
                  <a:gd name="T7" fmla="*/ 3 h 73"/>
                  <a:gd name="T8" fmla="*/ 33 w 88"/>
                  <a:gd name="T9" fmla="*/ 0 h 73"/>
                  <a:gd name="T10" fmla="*/ 43 w 88"/>
                  <a:gd name="T11" fmla="*/ 3 h 73"/>
                  <a:gd name="T12" fmla="*/ 51 w 88"/>
                  <a:gd name="T13" fmla="*/ 13 h 73"/>
                  <a:gd name="T14" fmla="*/ 49 w 88"/>
                  <a:gd name="T15" fmla="*/ 28 h 73"/>
                  <a:gd name="T16" fmla="*/ 55 w 88"/>
                  <a:gd name="T17" fmla="*/ 25 h 73"/>
                  <a:gd name="T18" fmla="*/ 66 w 88"/>
                  <a:gd name="T19" fmla="*/ 23 h 73"/>
                  <a:gd name="T20" fmla="*/ 88 w 88"/>
                  <a:gd name="T21" fmla="*/ 22 h 73"/>
                  <a:gd name="T22" fmla="*/ 82 w 88"/>
                  <a:gd name="T23" fmla="*/ 32 h 73"/>
                  <a:gd name="T24" fmla="*/ 66 w 88"/>
                  <a:gd name="T25" fmla="*/ 33 h 73"/>
                  <a:gd name="T26" fmla="*/ 54 w 88"/>
                  <a:gd name="T27" fmla="*/ 33 h 73"/>
                  <a:gd name="T28" fmla="*/ 48 w 88"/>
                  <a:gd name="T29" fmla="*/ 35 h 73"/>
                  <a:gd name="T30" fmla="*/ 45 w 88"/>
                  <a:gd name="T31" fmla="*/ 38 h 73"/>
                  <a:gd name="T32" fmla="*/ 42 w 88"/>
                  <a:gd name="T33" fmla="*/ 42 h 73"/>
                  <a:gd name="T34" fmla="*/ 37 w 88"/>
                  <a:gd name="T35" fmla="*/ 51 h 73"/>
                  <a:gd name="T36" fmla="*/ 63 w 88"/>
                  <a:gd name="T37" fmla="*/ 66 h 73"/>
                  <a:gd name="T38" fmla="*/ 58 w 88"/>
                  <a:gd name="T39" fmla="*/ 73 h 73"/>
                  <a:gd name="T40" fmla="*/ 30 w 88"/>
                  <a:gd name="T41" fmla="*/ 47 h 73"/>
                  <a:gd name="T42" fmla="*/ 40 w 88"/>
                  <a:gd name="T43" fmla="*/ 30 h 73"/>
                  <a:gd name="T44" fmla="*/ 43 w 88"/>
                  <a:gd name="T45" fmla="*/ 22 h 73"/>
                  <a:gd name="T46" fmla="*/ 43 w 88"/>
                  <a:gd name="T47" fmla="*/ 15 h 73"/>
                  <a:gd name="T48" fmla="*/ 38 w 88"/>
                  <a:gd name="T49" fmla="*/ 11 h 73"/>
                  <a:gd name="T50" fmla="*/ 30 w 88"/>
                  <a:gd name="T51" fmla="*/ 10 h 73"/>
                  <a:gd name="T52" fmla="*/ 22 w 88"/>
                  <a:gd name="T53" fmla="*/ 17 h 73"/>
                  <a:gd name="T54" fmla="*/ 11 w 88"/>
                  <a:gd name="T55" fmla="*/ 36 h 73"/>
                  <a:gd name="T56" fmla="*/ 30 w 88"/>
                  <a:gd name="T57" fmla="*/ 47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8" h="73">
                    <a:moveTo>
                      <a:pt x="58" y="73"/>
                    </a:moveTo>
                    <a:cubicBezTo>
                      <a:pt x="0" y="40"/>
                      <a:pt x="0" y="40"/>
                      <a:pt x="0" y="40"/>
                    </a:cubicBezTo>
                    <a:cubicBezTo>
                      <a:pt x="15" y="14"/>
                      <a:pt x="15" y="14"/>
                      <a:pt x="15" y="14"/>
                    </a:cubicBezTo>
                    <a:cubicBezTo>
                      <a:pt x="18" y="9"/>
                      <a:pt x="21" y="5"/>
                      <a:pt x="23" y="3"/>
                    </a:cubicBezTo>
                    <a:cubicBezTo>
                      <a:pt x="26" y="1"/>
                      <a:pt x="29" y="0"/>
                      <a:pt x="33" y="0"/>
                    </a:cubicBezTo>
                    <a:cubicBezTo>
                      <a:pt x="36" y="0"/>
                      <a:pt x="40" y="1"/>
                      <a:pt x="43" y="3"/>
                    </a:cubicBezTo>
                    <a:cubicBezTo>
                      <a:pt x="47" y="5"/>
                      <a:pt x="50" y="8"/>
                      <a:pt x="51" y="13"/>
                    </a:cubicBezTo>
                    <a:cubicBezTo>
                      <a:pt x="52" y="17"/>
                      <a:pt x="52" y="22"/>
                      <a:pt x="49" y="28"/>
                    </a:cubicBezTo>
                    <a:cubicBezTo>
                      <a:pt x="51" y="27"/>
                      <a:pt x="53" y="26"/>
                      <a:pt x="55" y="25"/>
                    </a:cubicBezTo>
                    <a:cubicBezTo>
                      <a:pt x="58" y="24"/>
                      <a:pt x="62" y="23"/>
                      <a:pt x="66" y="23"/>
                    </a:cubicBezTo>
                    <a:cubicBezTo>
                      <a:pt x="88" y="22"/>
                      <a:pt x="88" y="22"/>
                      <a:pt x="88" y="22"/>
                    </a:cubicBezTo>
                    <a:cubicBezTo>
                      <a:pt x="82" y="32"/>
                      <a:pt x="82" y="32"/>
                      <a:pt x="82" y="32"/>
                    </a:cubicBezTo>
                    <a:cubicBezTo>
                      <a:pt x="66" y="33"/>
                      <a:pt x="66" y="33"/>
                      <a:pt x="66" y="33"/>
                    </a:cubicBezTo>
                    <a:cubicBezTo>
                      <a:pt x="61" y="33"/>
                      <a:pt x="57" y="33"/>
                      <a:pt x="54" y="33"/>
                    </a:cubicBezTo>
                    <a:cubicBezTo>
                      <a:pt x="52" y="34"/>
                      <a:pt x="50" y="34"/>
                      <a:pt x="48" y="35"/>
                    </a:cubicBezTo>
                    <a:cubicBezTo>
                      <a:pt x="47" y="36"/>
                      <a:pt x="46" y="37"/>
                      <a:pt x="45" y="38"/>
                    </a:cubicBezTo>
                    <a:cubicBezTo>
                      <a:pt x="44" y="38"/>
                      <a:pt x="43" y="40"/>
                      <a:pt x="42" y="42"/>
                    </a:cubicBezTo>
                    <a:cubicBezTo>
                      <a:pt x="37" y="51"/>
                      <a:pt x="37" y="51"/>
                      <a:pt x="37" y="51"/>
                    </a:cubicBezTo>
                    <a:cubicBezTo>
                      <a:pt x="63" y="66"/>
                      <a:pt x="63" y="66"/>
                      <a:pt x="63" y="66"/>
                    </a:cubicBezTo>
                    <a:cubicBezTo>
                      <a:pt x="58" y="73"/>
                      <a:pt x="58" y="73"/>
                      <a:pt x="58" y="73"/>
                    </a:cubicBezTo>
                    <a:close/>
                    <a:moveTo>
                      <a:pt x="30" y="47"/>
                    </a:moveTo>
                    <a:cubicBezTo>
                      <a:pt x="40" y="30"/>
                      <a:pt x="40" y="30"/>
                      <a:pt x="40" y="30"/>
                    </a:cubicBezTo>
                    <a:cubicBezTo>
                      <a:pt x="42" y="27"/>
                      <a:pt x="43" y="24"/>
                      <a:pt x="43" y="22"/>
                    </a:cubicBezTo>
                    <a:cubicBezTo>
                      <a:pt x="44" y="19"/>
                      <a:pt x="44" y="17"/>
                      <a:pt x="43" y="15"/>
                    </a:cubicBezTo>
                    <a:cubicBezTo>
                      <a:pt x="42" y="13"/>
                      <a:pt x="40" y="12"/>
                      <a:pt x="38" y="11"/>
                    </a:cubicBezTo>
                    <a:cubicBezTo>
                      <a:pt x="35" y="9"/>
                      <a:pt x="33" y="9"/>
                      <a:pt x="30" y="10"/>
                    </a:cubicBezTo>
                    <a:cubicBezTo>
                      <a:pt x="27" y="11"/>
                      <a:pt x="24" y="13"/>
                      <a:pt x="22" y="17"/>
                    </a:cubicBezTo>
                    <a:cubicBezTo>
                      <a:pt x="11" y="36"/>
                      <a:pt x="11" y="36"/>
                      <a:pt x="11" y="36"/>
                    </a:cubicBezTo>
                    <a:lnTo>
                      <a:pt x="30" y="47"/>
                    </a:lnTo>
                    <a:close/>
                  </a:path>
                </a:pathLst>
              </a:custGeom>
              <a:grpFill/>
              <a:ln>
                <a:noFill/>
              </a:ln>
            </p:spPr>
            <p:txBody>
              <a:bodyPr anchor="ctr"/>
              <a:lstStyle/>
              <a:p>
                <a:pPr algn="ctr"/>
                <a:endParaRPr/>
              </a:p>
            </p:txBody>
          </p:sp>
          <p:sp>
            <p:nvSpPr>
              <p:cNvPr id="202" name="ïSľiḋè"/>
              <p:cNvSpPr/>
              <p:nvPr/>
            </p:nvSpPr>
            <p:spPr bwMode="auto">
              <a:xfrm>
                <a:off x="5978006" y="445582"/>
                <a:ext cx="103554" cy="95588"/>
              </a:xfrm>
              <a:custGeom>
                <a:avLst/>
                <a:gdLst>
                  <a:gd name="T0" fmla="*/ 36 w 75"/>
                  <a:gd name="T1" fmla="*/ 69 h 69"/>
                  <a:gd name="T2" fmla="*/ 0 w 75"/>
                  <a:gd name="T3" fmla="*/ 7 h 69"/>
                  <a:gd name="T4" fmla="*/ 6 w 75"/>
                  <a:gd name="T5" fmla="*/ 0 h 69"/>
                  <a:gd name="T6" fmla="*/ 75 w 75"/>
                  <a:gd name="T7" fmla="*/ 20 h 69"/>
                  <a:gd name="T8" fmla="*/ 69 w 75"/>
                  <a:gd name="T9" fmla="*/ 28 h 69"/>
                  <a:gd name="T10" fmla="*/ 48 w 75"/>
                  <a:gd name="T11" fmla="*/ 22 h 69"/>
                  <a:gd name="T12" fmla="*/ 31 w 75"/>
                  <a:gd name="T13" fmla="*/ 43 h 69"/>
                  <a:gd name="T14" fmla="*/ 42 w 75"/>
                  <a:gd name="T15" fmla="*/ 62 h 69"/>
                  <a:gd name="T16" fmla="*/ 36 w 75"/>
                  <a:gd name="T17" fmla="*/ 69 h 69"/>
                  <a:gd name="T18" fmla="*/ 27 w 75"/>
                  <a:gd name="T19" fmla="*/ 37 h 69"/>
                  <a:gd name="T20" fmla="*/ 41 w 75"/>
                  <a:gd name="T21" fmla="*/ 19 h 69"/>
                  <a:gd name="T22" fmla="*/ 22 w 75"/>
                  <a:gd name="T23" fmla="*/ 13 h 69"/>
                  <a:gd name="T24" fmla="*/ 8 w 75"/>
                  <a:gd name="T25" fmla="*/ 8 h 69"/>
                  <a:gd name="T26" fmla="*/ 16 w 75"/>
                  <a:gd name="T27" fmla="*/ 19 h 69"/>
                  <a:gd name="T28" fmla="*/ 27 w 75"/>
                  <a:gd name="T29" fmla="*/ 3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5" h="69">
                    <a:moveTo>
                      <a:pt x="36" y="69"/>
                    </a:moveTo>
                    <a:cubicBezTo>
                      <a:pt x="0" y="7"/>
                      <a:pt x="0" y="7"/>
                      <a:pt x="0" y="7"/>
                    </a:cubicBezTo>
                    <a:cubicBezTo>
                      <a:pt x="6" y="0"/>
                      <a:pt x="6" y="0"/>
                      <a:pt x="6" y="0"/>
                    </a:cubicBezTo>
                    <a:cubicBezTo>
                      <a:pt x="75" y="20"/>
                      <a:pt x="75" y="20"/>
                      <a:pt x="75" y="20"/>
                    </a:cubicBezTo>
                    <a:cubicBezTo>
                      <a:pt x="69" y="28"/>
                      <a:pt x="69" y="28"/>
                      <a:pt x="69" y="28"/>
                    </a:cubicBezTo>
                    <a:cubicBezTo>
                      <a:pt x="48" y="22"/>
                      <a:pt x="48" y="22"/>
                      <a:pt x="48" y="22"/>
                    </a:cubicBezTo>
                    <a:cubicBezTo>
                      <a:pt x="31" y="43"/>
                      <a:pt x="31" y="43"/>
                      <a:pt x="31" y="43"/>
                    </a:cubicBezTo>
                    <a:cubicBezTo>
                      <a:pt x="42" y="62"/>
                      <a:pt x="42" y="62"/>
                      <a:pt x="42" y="62"/>
                    </a:cubicBezTo>
                    <a:cubicBezTo>
                      <a:pt x="36" y="69"/>
                      <a:pt x="36" y="69"/>
                      <a:pt x="36" y="69"/>
                    </a:cubicBezTo>
                    <a:close/>
                    <a:moveTo>
                      <a:pt x="27" y="37"/>
                    </a:moveTo>
                    <a:cubicBezTo>
                      <a:pt x="41" y="19"/>
                      <a:pt x="41" y="19"/>
                      <a:pt x="41" y="19"/>
                    </a:cubicBezTo>
                    <a:cubicBezTo>
                      <a:pt x="22" y="13"/>
                      <a:pt x="22" y="13"/>
                      <a:pt x="22" y="13"/>
                    </a:cubicBezTo>
                    <a:cubicBezTo>
                      <a:pt x="16" y="11"/>
                      <a:pt x="12" y="9"/>
                      <a:pt x="8" y="8"/>
                    </a:cubicBezTo>
                    <a:cubicBezTo>
                      <a:pt x="11" y="11"/>
                      <a:pt x="14" y="15"/>
                      <a:pt x="16" y="19"/>
                    </a:cubicBezTo>
                    <a:lnTo>
                      <a:pt x="27" y="37"/>
                    </a:lnTo>
                    <a:close/>
                  </a:path>
                </a:pathLst>
              </a:custGeom>
              <a:grpFill/>
              <a:ln>
                <a:noFill/>
              </a:ln>
            </p:spPr>
            <p:txBody>
              <a:bodyPr anchor="ctr"/>
              <a:lstStyle/>
              <a:p>
                <a:pPr algn="ctr"/>
                <a:endParaRPr/>
              </a:p>
            </p:txBody>
          </p:sp>
          <p:sp>
            <p:nvSpPr>
              <p:cNvPr id="203" name="îṥliḓè"/>
              <p:cNvSpPr/>
              <p:nvPr/>
            </p:nvSpPr>
            <p:spPr bwMode="auto">
              <a:xfrm>
                <a:off x="6029783" y="383184"/>
                <a:ext cx="106209" cy="77002"/>
              </a:xfrm>
              <a:custGeom>
                <a:avLst/>
                <a:gdLst>
                  <a:gd name="T0" fmla="*/ 48 w 80"/>
                  <a:gd name="T1" fmla="*/ 58 h 58"/>
                  <a:gd name="T2" fmla="*/ 0 w 80"/>
                  <a:gd name="T3" fmla="*/ 7 h 58"/>
                  <a:gd name="T4" fmla="*/ 7 w 80"/>
                  <a:gd name="T5" fmla="*/ 0 h 58"/>
                  <a:gd name="T6" fmla="*/ 49 w 80"/>
                  <a:gd name="T7" fmla="*/ 46 h 58"/>
                  <a:gd name="T8" fmla="*/ 74 w 80"/>
                  <a:gd name="T9" fmla="*/ 23 h 58"/>
                  <a:gd name="T10" fmla="*/ 80 w 80"/>
                  <a:gd name="T11" fmla="*/ 29 h 58"/>
                  <a:gd name="T12" fmla="*/ 48 w 8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80" h="58">
                    <a:moveTo>
                      <a:pt x="48" y="58"/>
                    </a:moveTo>
                    <a:lnTo>
                      <a:pt x="0" y="7"/>
                    </a:lnTo>
                    <a:lnTo>
                      <a:pt x="7" y="0"/>
                    </a:lnTo>
                    <a:lnTo>
                      <a:pt x="49" y="46"/>
                    </a:lnTo>
                    <a:lnTo>
                      <a:pt x="74" y="23"/>
                    </a:lnTo>
                    <a:lnTo>
                      <a:pt x="80" y="29"/>
                    </a:lnTo>
                    <a:lnTo>
                      <a:pt x="48" y="58"/>
                    </a:lnTo>
                    <a:close/>
                  </a:path>
                </a:pathLst>
              </a:custGeom>
              <a:grpFill/>
              <a:ln>
                <a:noFill/>
              </a:ln>
            </p:spPr>
            <p:txBody>
              <a:bodyPr anchor="ctr"/>
              <a:lstStyle/>
              <a:p>
                <a:pPr algn="ctr"/>
                <a:endParaRPr/>
              </a:p>
            </p:txBody>
          </p:sp>
          <p:sp>
            <p:nvSpPr>
              <p:cNvPr id="204" name="íšļîďe"/>
              <p:cNvSpPr/>
              <p:nvPr/>
            </p:nvSpPr>
            <p:spPr bwMode="auto">
              <a:xfrm>
                <a:off x="6170509" y="258389"/>
                <a:ext cx="88952" cy="95588"/>
              </a:xfrm>
              <a:custGeom>
                <a:avLst/>
                <a:gdLst>
                  <a:gd name="T0" fmla="*/ 13 w 64"/>
                  <a:gd name="T1" fmla="*/ 58 h 69"/>
                  <a:gd name="T2" fmla="*/ 20 w 64"/>
                  <a:gd name="T3" fmla="*/ 53 h 69"/>
                  <a:gd name="T4" fmla="*/ 27 w 64"/>
                  <a:gd name="T5" fmla="*/ 59 h 69"/>
                  <a:gd name="T6" fmla="*/ 35 w 64"/>
                  <a:gd name="T7" fmla="*/ 60 h 69"/>
                  <a:gd name="T8" fmla="*/ 45 w 64"/>
                  <a:gd name="T9" fmla="*/ 57 h 69"/>
                  <a:gd name="T10" fmla="*/ 52 w 64"/>
                  <a:gd name="T11" fmla="*/ 51 h 69"/>
                  <a:gd name="T12" fmla="*/ 55 w 64"/>
                  <a:gd name="T13" fmla="*/ 45 h 69"/>
                  <a:gd name="T14" fmla="*/ 54 w 64"/>
                  <a:gd name="T15" fmla="*/ 39 h 69"/>
                  <a:gd name="T16" fmla="*/ 50 w 64"/>
                  <a:gd name="T17" fmla="*/ 35 h 69"/>
                  <a:gd name="T18" fmla="*/ 43 w 64"/>
                  <a:gd name="T19" fmla="*/ 35 h 69"/>
                  <a:gd name="T20" fmla="*/ 31 w 64"/>
                  <a:gd name="T21" fmla="*/ 38 h 69"/>
                  <a:gd name="T22" fmla="*/ 17 w 64"/>
                  <a:gd name="T23" fmla="*/ 40 h 69"/>
                  <a:gd name="T24" fmla="*/ 8 w 64"/>
                  <a:gd name="T25" fmla="*/ 38 h 69"/>
                  <a:gd name="T26" fmla="*/ 2 w 64"/>
                  <a:gd name="T27" fmla="*/ 32 h 69"/>
                  <a:gd name="T28" fmla="*/ 0 w 64"/>
                  <a:gd name="T29" fmla="*/ 22 h 69"/>
                  <a:gd name="T30" fmla="*/ 4 w 64"/>
                  <a:gd name="T31" fmla="*/ 12 h 69"/>
                  <a:gd name="T32" fmla="*/ 14 w 64"/>
                  <a:gd name="T33" fmla="*/ 4 h 69"/>
                  <a:gd name="T34" fmla="*/ 26 w 64"/>
                  <a:gd name="T35" fmla="*/ 0 h 69"/>
                  <a:gd name="T36" fmla="*/ 37 w 64"/>
                  <a:gd name="T37" fmla="*/ 2 h 69"/>
                  <a:gd name="T38" fmla="*/ 45 w 64"/>
                  <a:gd name="T39" fmla="*/ 10 h 69"/>
                  <a:gd name="T40" fmla="*/ 38 w 64"/>
                  <a:gd name="T41" fmla="*/ 14 h 69"/>
                  <a:gd name="T42" fmla="*/ 29 w 64"/>
                  <a:gd name="T43" fmla="*/ 8 h 69"/>
                  <a:gd name="T44" fmla="*/ 18 w 64"/>
                  <a:gd name="T45" fmla="*/ 11 h 69"/>
                  <a:gd name="T46" fmla="*/ 9 w 64"/>
                  <a:gd name="T47" fmla="*/ 19 h 69"/>
                  <a:gd name="T48" fmla="*/ 9 w 64"/>
                  <a:gd name="T49" fmla="*/ 27 h 69"/>
                  <a:gd name="T50" fmla="*/ 14 w 64"/>
                  <a:gd name="T51" fmla="*/ 31 h 69"/>
                  <a:gd name="T52" fmla="*/ 28 w 64"/>
                  <a:gd name="T53" fmla="*/ 29 h 69"/>
                  <a:gd name="T54" fmla="*/ 43 w 64"/>
                  <a:gd name="T55" fmla="*/ 26 h 69"/>
                  <a:gd name="T56" fmla="*/ 54 w 64"/>
                  <a:gd name="T57" fmla="*/ 27 h 69"/>
                  <a:gd name="T58" fmla="*/ 61 w 64"/>
                  <a:gd name="T59" fmla="*/ 34 h 69"/>
                  <a:gd name="T60" fmla="*/ 63 w 64"/>
                  <a:gd name="T61" fmla="*/ 45 h 69"/>
                  <a:gd name="T62" fmla="*/ 59 w 64"/>
                  <a:gd name="T63" fmla="*/ 55 h 69"/>
                  <a:gd name="T64" fmla="*/ 49 w 64"/>
                  <a:gd name="T65" fmla="*/ 64 h 69"/>
                  <a:gd name="T66" fmla="*/ 35 w 64"/>
                  <a:gd name="T67" fmla="*/ 69 h 69"/>
                  <a:gd name="T68" fmla="*/ 22 w 64"/>
                  <a:gd name="T69" fmla="*/ 67 h 69"/>
                  <a:gd name="T70" fmla="*/ 13 w 64"/>
                  <a:gd name="T71" fmla="*/ 5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4" h="69">
                    <a:moveTo>
                      <a:pt x="13" y="58"/>
                    </a:moveTo>
                    <a:cubicBezTo>
                      <a:pt x="20" y="53"/>
                      <a:pt x="20" y="53"/>
                      <a:pt x="20" y="53"/>
                    </a:cubicBezTo>
                    <a:cubicBezTo>
                      <a:pt x="22" y="56"/>
                      <a:pt x="24" y="58"/>
                      <a:pt x="27" y="59"/>
                    </a:cubicBezTo>
                    <a:cubicBezTo>
                      <a:pt x="29" y="60"/>
                      <a:pt x="32" y="61"/>
                      <a:pt x="35" y="60"/>
                    </a:cubicBezTo>
                    <a:cubicBezTo>
                      <a:pt x="38" y="60"/>
                      <a:pt x="42" y="59"/>
                      <a:pt x="45" y="57"/>
                    </a:cubicBezTo>
                    <a:cubicBezTo>
                      <a:pt x="48" y="55"/>
                      <a:pt x="50" y="54"/>
                      <a:pt x="52" y="51"/>
                    </a:cubicBezTo>
                    <a:cubicBezTo>
                      <a:pt x="54" y="49"/>
                      <a:pt x="55" y="47"/>
                      <a:pt x="55" y="45"/>
                    </a:cubicBezTo>
                    <a:cubicBezTo>
                      <a:pt x="55" y="43"/>
                      <a:pt x="55" y="41"/>
                      <a:pt x="54" y="39"/>
                    </a:cubicBezTo>
                    <a:cubicBezTo>
                      <a:pt x="53" y="37"/>
                      <a:pt x="52" y="36"/>
                      <a:pt x="50" y="35"/>
                    </a:cubicBezTo>
                    <a:cubicBezTo>
                      <a:pt x="48" y="34"/>
                      <a:pt x="46" y="34"/>
                      <a:pt x="43" y="35"/>
                    </a:cubicBezTo>
                    <a:cubicBezTo>
                      <a:pt x="41" y="35"/>
                      <a:pt x="37" y="36"/>
                      <a:pt x="31" y="38"/>
                    </a:cubicBezTo>
                    <a:cubicBezTo>
                      <a:pt x="24" y="39"/>
                      <a:pt x="20" y="40"/>
                      <a:pt x="17" y="40"/>
                    </a:cubicBezTo>
                    <a:cubicBezTo>
                      <a:pt x="14" y="40"/>
                      <a:pt x="11" y="40"/>
                      <a:pt x="8" y="38"/>
                    </a:cubicBezTo>
                    <a:cubicBezTo>
                      <a:pt x="5" y="37"/>
                      <a:pt x="3" y="35"/>
                      <a:pt x="2" y="32"/>
                    </a:cubicBezTo>
                    <a:cubicBezTo>
                      <a:pt x="0" y="29"/>
                      <a:pt x="0" y="26"/>
                      <a:pt x="0" y="22"/>
                    </a:cubicBezTo>
                    <a:cubicBezTo>
                      <a:pt x="0" y="19"/>
                      <a:pt x="1" y="16"/>
                      <a:pt x="4" y="12"/>
                    </a:cubicBezTo>
                    <a:cubicBezTo>
                      <a:pt x="6" y="9"/>
                      <a:pt x="10" y="7"/>
                      <a:pt x="14" y="4"/>
                    </a:cubicBezTo>
                    <a:cubicBezTo>
                      <a:pt x="18" y="2"/>
                      <a:pt x="22" y="1"/>
                      <a:pt x="26" y="0"/>
                    </a:cubicBezTo>
                    <a:cubicBezTo>
                      <a:pt x="30" y="0"/>
                      <a:pt x="34" y="0"/>
                      <a:pt x="37" y="2"/>
                    </a:cubicBezTo>
                    <a:cubicBezTo>
                      <a:pt x="41" y="4"/>
                      <a:pt x="43" y="6"/>
                      <a:pt x="45" y="10"/>
                    </a:cubicBezTo>
                    <a:cubicBezTo>
                      <a:pt x="38" y="14"/>
                      <a:pt x="38" y="14"/>
                      <a:pt x="38" y="14"/>
                    </a:cubicBezTo>
                    <a:cubicBezTo>
                      <a:pt x="36" y="11"/>
                      <a:pt x="33" y="9"/>
                      <a:pt x="29" y="8"/>
                    </a:cubicBezTo>
                    <a:cubicBezTo>
                      <a:pt x="26" y="8"/>
                      <a:pt x="22" y="9"/>
                      <a:pt x="18" y="11"/>
                    </a:cubicBezTo>
                    <a:cubicBezTo>
                      <a:pt x="13" y="14"/>
                      <a:pt x="10" y="16"/>
                      <a:pt x="9" y="19"/>
                    </a:cubicBezTo>
                    <a:cubicBezTo>
                      <a:pt x="8" y="22"/>
                      <a:pt x="8" y="25"/>
                      <a:pt x="9" y="27"/>
                    </a:cubicBezTo>
                    <a:cubicBezTo>
                      <a:pt x="10" y="29"/>
                      <a:pt x="12" y="31"/>
                      <a:pt x="14" y="31"/>
                    </a:cubicBezTo>
                    <a:cubicBezTo>
                      <a:pt x="16" y="32"/>
                      <a:pt x="21" y="31"/>
                      <a:pt x="28" y="29"/>
                    </a:cubicBezTo>
                    <a:cubicBezTo>
                      <a:pt x="35" y="27"/>
                      <a:pt x="40" y="26"/>
                      <a:pt x="43" y="26"/>
                    </a:cubicBezTo>
                    <a:cubicBezTo>
                      <a:pt x="47" y="25"/>
                      <a:pt x="51" y="26"/>
                      <a:pt x="54" y="27"/>
                    </a:cubicBezTo>
                    <a:cubicBezTo>
                      <a:pt x="57" y="29"/>
                      <a:pt x="59" y="31"/>
                      <a:pt x="61" y="34"/>
                    </a:cubicBezTo>
                    <a:cubicBezTo>
                      <a:pt x="63" y="37"/>
                      <a:pt x="64" y="41"/>
                      <a:pt x="63" y="45"/>
                    </a:cubicBezTo>
                    <a:cubicBezTo>
                      <a:pt x="63" y="48"/>
                      <a:pt x="62" y="52"/>
                      <a:pt x="59" y="55"/>
                    </a:cubicBezTo>
                    <a:cubicBezTo>
                      <a:pt x="57" y="59"/>
                      <a:pt x="53" y="62"/>
                      <a:pt x="49" y="64"/>
                    </a:cubicBezTo>
                    <a:cubicBezTo>
                      <a:pt x="44" y="67"/>
                      <a:pt x="39" y="68"/>
                      <a:pt x="35" y="69"/>
                    </a:cubicBezTo>
                    <a:cubicBezTo>
                      <a:pt x="30" y="69"/>
                      <a:pt x="26" y="69"/>
                      <a:pt x="22" y="67"/>
                    </a:cubicBezTo>
                    <a:cubicBezTo>
                      <a:pt x="19" y="65"/>
                      <a:pt x="16" y="62"/>
                      <a:pt x="13" y="58"/>
                    </a:cubicBezTo>
                    <a:close/>
                  </a:path>
                </a:pathLst>
              </a:custGeom>
              <a:grpFill/>
              <a:ln>
                <a:noFill/>
              </a:ln>
            </p:spPr>
            <p:txBody>
              <a:bodyPr anchor="ctr"/>
              <a:lstStyle/>
              <a:p>
                <a:pPr algn="ctr"/>
                <a:endParaRPr/>
              </a:p>
            </p:txBody>
          </p:sp>
          <p:sp>
            <p:nvSpPr>
              <p:cNvPr id="205" name="íṧḻïḓê"/>
              <p:cNvSpPr/>
              <p:nvPr/>
            </p:nvSpPr>
            <p:spPr bwMode="auto">
              <a:xfrm>
                <a:off x="6264771" y="210596"/>
                <a:ext cx="92933" cy="98243"/>
              </a:xfrm>
              <a:custGeom>
                <a:avLst/>
                <a:gdLst>
                  <a:gd name="T0" fmla="*/ 5 w 67"/>
                  <a:gd name="T1" fmla="*/ 47 h 70"/>
                  <a:gd name="T2" fmla="*/ 4 w 67"/>
                  <a:gd name="T3" fmla="*/ 19 h 70"/>
                  <a:gd name="T4" fmla="*/ 22 w 67"/>
                  <a:gd name="T5" fmla="*/ 2 h 70"/>
                  <a:gd name="T6" fmla="*/ 39 w 67"/>
                  <a:gd name="T7" fmla="*/ 1 h 70"/>
                  <a:gd name="T8" fmla="*/ 54 w 67"/>
                  <a:gd name="T9" fmla="*/ 8 h 70"/>
                  <a:gd name="T10" fmla="*/ 64 w 67"/>
                  <a:gd name="T11" fmla="*/ 23 h 70"/>
                  <a:gd name="T12" fmla="*/ 67 w 67"/>
                  <a:gd name="T13" fmla="*/ 42 h 70"/>
                  <a:gd name="T14" fmla="*/ 60 w 67"/>
                  <a:gd name="T15" fmla="*/ 57 h 70"/>
                  <a:gd name="T16" fmla="*/ 47 w 67"/>
                  <a:gd name="T17" fmla="*/ 67 h 70"/>
                  <a:gd name="T18" fmla="*/ 29 w 67"/>
                  <a:gd name="T19" fmla="*/ 69 h 70"/>
                  <a:gd name="T20" fmla="*/ 14 w 67"/>
                  <a:gd name="T21" fmla="*/ 61 h 70"/>
                  <a:gd name="T22" fmla="*/ 5 w 67"/>
                  <a:gd name="T23" fmla="*/ 47 h 70"/>
                  <a:gd name="T24" fmla="*/ 13 w 67"/>
                  <a:gd name="T25" fmla="*/ 44 h 70"/>
                  <a:gd name="T26" fmla="*/ 26 w 67"/>
                  <a:gd name="T27" fmla="*/ 59 h 70"/>
                  <a:gd name="T28" fmla="*/ 44 w 67"/>
                  <a:gd name="T29" fmla="*/ 60 h 70"/>
                  <a:gd name="T30" fmla="*/ 57 w 67"/>
                  <a:gd name="T31" fmla="*/ 47 h 70"/>
                  <a:gd name="T32" fmla="*/ 56 w 67"/>
                  <a:gd name="T33" fmla="*/ 27 h 70"/>
                  <a:gd name="T34" fmla="*/ 48 w 67"/>
                  <a:gd name="T35" fmla="*/ 14 h 70"/>
                  <a:gd name="T36" fmla="*/ 37 w 67"/>
                  <a:gd name="T37" fmla="*/ 8 h 70"/>
                  <a:gd name="T38" fmla="*/ 25 w 67"/>
                  <a:gd name="T39" fmla="*/ 9 h 70"/>
                  <a:gd name="T40" fmla="*/ 12 w 67"/>
                  <a:gd name="T41" fmla="*/ 21 h 70"/>
                  <a:gd name="T42" fmla="*/ 13 w 67"/>
                  <a:gd name="T43" fmla="*/ 4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7" h="70">
                    <a:moveTo>
                      <a:pt x="5" y="47"/>
                    </a:moveTo>
                    <a:cubicBezTo>
                      <a:pt x="1" y="37"/>
                      <a:pt x="0" y="27"/>
                      <a:pt x="4" y="19"/>
                    </a:cubicBezTo>
                    <a:cubicBezTo>
                      <a:pt x="7" y="11"/>
                      <a:pt x="13" y="6"/>
                      <a:pt x="22" y="2"/>
                    </a:cubicBezTo>
                    <a:cubicBezTo>
                      <a:pt x="28" y="0"/>
                      <a:pt x="33" y="0"/>
                      <a:pt x="39" y="1"/>
                    </a:cubicBezTo>
                    <a:cubicBezTo>
                      <a:pt x="45" y="1"/>
                      <a:pt x="50" y="4"/>
                      <a:pt x="54" y="8"/>
                    </a:cubicBezTo>
                    <a:cubicBezTo>
                      <a:pt x="58" y="12"/>
                      <a:pt x="62" y="17"/>
                      <a:pt x="64" y="23"/>
                    </a:cubicBezTo>
                    <a:cubicBezTo>
                      <a:pt x="67" y="30"/>
                      <a:pt x="67" y="36"/>
                      <a:pt x="67" y="42"/>
                    </a:cubicBezTo>
                    <a:cubicBezTo>
                      <a:pt x="66" y="48"/>
                      <a:pt x="64" y="53"/>
                      <a:pt x="60" y="57"/>
                    </a:cubicBezTo>
                    <a:cubicBezTo>
                      <a:pt x="57" y="62"/>
                      <a:pt x="52" y="65"/>
                      <a:pt x="47" y="67"/>
                    </a:cubicBezTo>
                    <a:cubicBezTo>
                      <a:pt x="41" y="69"/>
                      <a:pt x="35" y="70"/>
                      <a:pt x="29" y="69"/>
                    </a:cubicBezTo>
                    <a:cubicBezTo>
                      <a:pt x="24" y="68"/>
                      <a:pt x="19" y="65"/>
                      <a:pt x="14" y="61"/>
                    </a:cubicBezTo>
                    <a:cubicBezTo>
                      <a:pt x="10" y="57"/>
                      <a:pt x="7" y="52"/>
                      <a:pt x="5" y="47"/>
                    </a:cubicBezTo>
                    <a:close/>
                    <a:moveTo>
                      <a:pt x="13" y="44"/>
                    </a:moveTo>
                    <a:cubicBezTo>
                      <a:pt x="16" y="51"/>
                      <a:pt x="20" y="57"/>
                      <a:pt x="26" y="59"/>
                    </a:cubicBezTo>
                    <a:cubicBezTo>
                      <a:pt x="32" y="62"/>
                      <a:pt x="38" y="62"/>
                      <a:pt x="44" y="60"/>
                    </a:cubicBezTo>
                    <a:cubicBezTo>
                      <a:pt x="50" y="58"/>
                      <a:pt x="54" y="53"/>
                      <a:pt x="57" y="47"/>
                    </a:cubicBezTo>
                    <a:cubicBezTo>
                      <a:pt x="59" y="42"/>
                      <a:pt x="59" y="35"/>
                      <a:pt x="56" y="27"/>
                    </a:cubicBezTo>
                    <a:cubicBezTo>
                      <a:pt x="54" y="21"/>
                      <a:pt x="51" y="17"/>
                      <a:pt x="48" y="14"/>
                    </a:cubicBezTo>
                    <a:cubicBezTo>
                      <a:pt x="45" y="11"/>
                      <a:pt x="41" y="9"/>
                      <a:pt x="37" y="8"/>
                    </a:cubicBezTo>
                    <a:cubicBezTo>
                      <a:pt x="33" y="7"/>
                      <a:pt x="29" y="8"/>
                      <a:pt x="25" y="9"/>
                    </a:cubicBezTo>
                    <a:cubicBezTo>
                      <a:pt x="19" y="12"/>
                      <a:pt x="15" y="16"/>
                      <a:pt x="12" y="21"/>
                    </a:cubicBezTo>
                    <a:cubicBezTo>
                      <a:pt x="9" y="27"/>
                      <a:pt x="10" y="34"/>
                      <a:pt x="13" y="44"/>
                    </a:cubicBezTo>
                    <a:close/>
                  </a:path>
                </a:pathLst>
              </a:custGeom>
              <a:grpFill/>
              <a:ln>
                <a:noFill/>
              </a:ln>
            </p:spPr>
            <p:txBody>
              <a:bodyPr anchor="ctr"/>
              <a:lstStyle/>
              <a:p>
                <a:pPr algn="ctr"/>
                <a:endParaRPr/>
              </a:p>
            </p:txBody>
          </p:sp>
          <p:sp>
            <p:nvSpPr>
              <p:cNvPr id="206" name="îşļïdè"/>
              <p:cNvSpPr/>
              <p:nvPr/>
            </p:nvSpPr>
            <p:spPr bwMode="auto">
              <a:xfrm>
                <a:off x="6372309" y="173422"/>
                <a:ext cx="84968" cy="103554"/>
              </a:xfrm>
              <a:custGeom>
                <a:avLst/>
                <a:gdLst>
                  <a:gd name="T0" fmla="*/ 42 w 61"/>
                  <a:gd name="T1" fmla="*/ 2 h 74"/>
                  <a:gd name="T2" fmla="*/ 51 w 61"/>
                  <a:gd name="T3" fmla="*/ 0 h 74"/>
                  <a:gd name="T4" fmla="*/ 60 w 61"/>
                  <a:gd name="T5" fmla="*/ 38 h 74"/>
                  <a:gd name="T6" fmla="*/ 61 w 61"/>
                  <a:gd name="T7" fmla="*/ 54 h 74"/>
                  <a:gd name="T8" fmla="*/ 55 w 61"/>
                  <a:gd name="T9" fmla="*/ 65 h 74"/>
                  <a:gd name="T10" fmla="*/ 41 w 61"/>
                  <a:gd name="T11" fmla="*/ 72 h 74"/>
                  <a:gd name="T12" fmla="*/ 25 w 61"/>
                  <a:gd name="T13" fmla="*/ 73 h 74"/>
                  <a:gd name="T14" fmla="*/ 15 w 61"/>
                  <a:gd name="T15" fmla="*/ 65 h 74"/>
                  <a:gd name="T16" fmla="*/ 8 w 61"/>
                  <a:gd name="T17" fmla="*/ 50 h 74"/>
                  <a:gd name="T18" fmla="*/ 0 w 61"/>
                  <a:gd name="T19" fmla="*/ 12 h 74"/>
                  <a:gd name="T20" fmla="*/ 8 w 61"/>
                  <a:gd name="T21" fmla="*/ 10 h 74"/>
                  <a:gd name="T22" fmla="*/ 17 w 61"/>
                  <a:gd name="T23" fmla="*/ 48 h 74"/>
                  <a:gd name="T24" fmla="*/ 21 w 61"/>
                  <a:gd name="T25" fmla="*/ 60 h 74"/>
                  <a:gd name="T26" fmla="*/ 28 w 61"/>
                  <a:gd name="T27" fmla="*/ 65 h 74"/>
                  <a:gd name="T28" fmla="*/ 38 w 61"/>
                  <a:gd name="T29" fmla="*/ 65 h 74"/>
                  <a:gd name="T30" fmla="*/ 51 w 61"/>
                  <a:gd name="T31" fmla="*/ 57 h 74"/>
                  <a:gd name="T32" fmla="*/ 51 w 61"/>
                  <a:gd name="T33" fmla="*/ 40 h 74"/>
                  <a:gd name="T34" fmla="*/ 42 w 61"/>
                  <a:gd name="T3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 h="74">
                    <a:moveTo>
                      <a:pt x="42" y="2"/>
                    </a:moveTo>
                    <a:cubicBezTo>
                      <a:pt x="51" y="0"/>
                      <a:pt x="51" y="0"/>
                      <a:pt x="51" y="0"/>
                    </a:cubicBezTo>
                    <a:cubicBezTo>
                      <a:pt x="60" y="38"/>
                      <a:pt x="60" y="38"/>
                      <a:pt x="60" y="38"/>
                    </a:cubicBezTo>
                    <a:cubicBezTo>
                      <a:pt x="61" y="44"/>
                      <a:pt x="61" y="50"/>
                      <a:pt x="61" y="54"/>
                    </a:cubicBezTo>
                    <a:cubicBezTo>
                      <a:pt x="60" y="58"/>
                      <a:pt x="58" y="62"/>
                      <a:pt x="55" y="65"/>
                    </a:cubicBezTo>
                    <a:cubicBezTo>
                      <a:pt x="52" y="69"/>
                      <a:pt x="47" y="71"/>
                      <a:pt x="41" y="72"/>
                    </a:cubicBezTo>
                    <a:cubicBezTo>
                      <a:pt x="35" y="74"/>
                      <a:pt x="29" y="74"/>
                      <a:pt x="25" y="73"/>
                    </a:cubicBezTo>
                    <a:cubicBezTo>
                      <a:pt x="21" y="71"/>
                      <a:pt x="17" y="69"/>
                      <a:pt x="15" y="65"/>
                    </a:cubicBezTo>
                    <a:cubicBezTo>
                      <a:pt x="12" y="62"/>
                      <a:pt x="10" y="57"/>
                      <a:pt x="8" y="50"/>
                    </a:cubicBezTo>
                    <a:cubicBezTo>
                      <a:pt x="0" y="12"/>
                      <a:pt x="0" y="12"/>
                      <a:pt x="0" y="12"/>
                    </a:cubicBezTo>
                    <a:cubicBezTo>
                      <a:pt x="8" y="10"/>
                      <a:pt x="8" y="10"/>
                      <a:pt x="8" y="10"/>
                    </a:cubicBezTo>
                    <a:cubicBezTo>
                      <a:pt x="17" y="48"/>
                      <a:pt x="17" y="48"/>
                      <a:pt x="17" y="48"/>
                    </a:cubicBezTo>
                    <a:cubicBezTo>
                      <a:pt x="18" y="53"/>
                      <a:pt x="20" y="57"/>
                      <a:pt x="21" y="60"/>
                    </a:cubicBezTo>
                    <a:cubicBezTo>
                      <a:pt x="23" y="62"/>
                      <a:pt x="25" y="64"/>
                      <a:pt x="28" y="65"/>
                    </a:cubicBezTo>
                    <a:cubicBezTo>
                      <a:pt x="31" y="66"/>
                      <a:pt x="34" y="66"/>
                      <a:pt x="38" y="65"/>
                    </a:cubicBezTo>
                    <a:cubicBezTo>
                      <a:pt x="44" y="63"/>
                      <a:pt x="49" y="61"/>
                      <a:pt x="51" y="57"/>
                    </a:cubicBezTo>
                    <a:cubicBezTo>
                      <a:pt x="53" y="54"/>
                      <a:pt x="53" y="48"/>
                      <a:pt x="51" y="40"/>
                    </a:cubicBezTo>
                    <a:lnTo>
                      <a:pt x="42" y="2"/>
                    </a:lnTo>
                    <a:close/>
                  </a:path>
                </a:pathLst>
              </a:custGeom>
              <a:grpFill/>
              <a:ln>
                <a:noFill/>
              </a:ln>
            </p:spPr>
            <p:txBody>
              <a:bodyPr anchor="ctr"/>
              <a:lstStyle/>
              <a:p>
                <a:pPr algn="ctr"/>
                <a:endParaRPr/>
              </a:p>
            </p:txBody>
          </p:sp>
          <p:sp>
            <p:nvSpPr>
              <p:cNvPr id="207" name="îṧľiḍê"/>
              <p:cNvSpPr/>
              <p:nvPr/>
            </p:nvSpPr>
            <p:spPr bwMode="auto">
              <a:xfrm>
                <a:off x="6478518" y="162801"/>
                <a:ext cx="74347" cy="96917"/>
              </a:xfrm>
              <a:custGeom>
                <a:avLst/>
                <a:gdLst>
                  <a:gd name="T0" fmla="*/ 27 w 56"/>
                  <a:gd name="T1" fmla="*/ 73 h 73"/>
                  <a:gd name="T2" fmla="*/ 23 w 56"/>
                  <a:gd name="T3" fmla="*/ 11 h 73"/>
                  <a:gd name="T4" fmla="*/ 0 w 56"/>
                  <a:gd name="T5" fmla="*/ 13 h 73"/>
                  <a:gd name="T6" fmla="*/ 0 w 56"/>
                  <a:gd name="T7" fmla="*/ 5 h 73"/>
                  <a:gd name="T8" fmla="*/ 56 w 56"/>
                  <a:gd name="T9" fmla="*/ 0 h 73"/>
                  <a:gd name="T10" fmla="*/ 56 w 56"/>
                  <a:gd name="T11" fmla="*/ 9 h 73"/>
                  <a:gd name="T12" fmla="*/ 32 w 56"/>
                  <a:gd name="T13" fmla="*/ 11 h 73"/>
                  <a:gd name="T14" fmla="*/ 37 w 56"/>
                  <a:gd name="T15" fmla="*/ 73 h 73"/>
                  <a:gd name="T16" fmla="*/ 27 w 56"/>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73">
                    <a:moveTo>
                      <a:pt x="27" y="73"/>
                    </a:moveTo>
                    <a:lnTo>
                      <a:pt x="23" y="11"/>
                    </a:lnTo>
                    <a:lnTo>
                      <a:pt x="0" y="13"/>
                    </a:lnTo>
                    <a:lnTo>
                      <a:pt x="0" y="5"/>
                    </a:lnTo>
                    <a:lnTo>
                      <a:pt x="56" y="0"/>
                    </a:lnTo>
                    <a:lnTo>
                      <a:pt x="56" y="9"/>
                    </a:lnTo>
                    <a:lnTo>
                      <a:pt x="32" y="11"/>
                    </a:lnTo>
                    <a:lnTo>
                      <a:pt x="37" y="73"/>
                    </a:lnTo>
                    <a:lnTo>
                      <a:pt x="27" y="73"/>
                    </a:lnTo>
                    <a:close/>
                  </a:path>
                </a:pathLst>
              </a:custGeom>
              <a:grpFill/>
              <a:ln>
                <a:noFill/>
              </a:ln>
            </p:spPr>
            <p:txBody>
              <a:bodyPr anchor="ctr"/>
              <a:lstStyle/>
              <a:p>
                <a:pPr algn="ctr"/>
                <a:endParaRPr/>
              </a:p>
            </p:txBody>
          </p:sp>
          <p:sp>
            <p:nvSpPr>
              <p:cNvPr id="208" name="ïsļïḑè"/>
              <p:cNvSpPr/>
              <p:nvPr/>
            </p:nvSpPr>
            <p:spPr bwMode="auto">
              <a:xfrm>
                <a:off x="6578088" y="166782"/>
                <a:ext cx="79657" cy="96917"/>
              </a:xfrm>
              <a:custGeom>
                <a:avLst/>
                <a:gdLst>
                  <a:gd name="T0" fmla="*/ 0 w 60"/>
                  <a:gd name="T1" fmla="*/ 70 h 73"/>
                  <a:gd name="T2" fmla="*/ 6 w 60"/>
                  <a:gd name="T3" fmla="*/ 0 h 73"/>
                  <a:gd name="T4" fmla="*/ 15 w 60"/>
                  <a:gd name="T5" fmla="*/ 1 h 73"/>
                  <a:gd name="T6" fmla="*/ 13 w 60"/>
                  <a:gd name="T7" fmla="*/ 29 h 73"/>
                  <a:gd name="T8" fmla="*/ 49 w 60"/>
                  <a:gd name="T9" fmla="*/ 31 h 73"/>
                  <a:gd name="T10" fmla="*/ 51 w 60"/>
                  <a:gd name="T11" fmla="*/ 3 h 73"/>
                  <a:gd name="T12" fmla="*/ 60 w 60"/>
                  <a:gd name="T13" fmla="*/ 4 h 73"/>
                  <a:gd name="T14" fmla="*/ 55 w 60"/>
                  <a:gd name="T15" fmla="*/ 73 h 73"/>
                  <a:gd name="T16" fmla="*/ 47 w 60"/>
                  <a:gd name="T17" fmla="*/ 73 h 73"/>
                  <a:gd name="T18" fmla="*/ 49 w 60"/>
                  <a:gd name="T19" fmla="*/ 39 h 73"/>
                  <a:gd name="T20" fmla="*/ 12 w 60"/>
                  <a:gd name="T21" fmla="*/ 37 h 73"/>
                  <a:gd name="T22" fmla="*/ 10 w 60"/>
                  <a:gd name="T23" fmla="*/ 70 h 73"/>
                  <a:gd name="T24" fmla="*/ 0 w 60"/>
                  <a:gd name="T25" fmla="*/ 7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73">
                    <a:moveTo>
                      <a:pt x="0" y="70"/>
                    </a:moveTo>
                    <a:lnTo>
                      <a:pt x="6" y="0"/>
                    </a:lnTo>
                    <a:lnTo>
                      <a:pt x="15" y="1"/>
                    </a:lnTo>
                    <a:lnTo>
                      <a:pt x="13" y="29"/>
                    </a:lnTo>
                    <a:lnTo>
                      <a:pt x="49" y="31"/>
                    </a:lnTo>
                    <a:lnTo>
                      <a:pt x="51" y="3"/>
                    </a:lnTo>
                    <a:lnTo>
                      <a:pt x="60" y="4"/>
                    </a:lnTo>
                    <a:lnTo>
                      <a:pt x="55" y="73"/>
                    </a:lnTo>
                    <a:lnTo>
                      <a:pt x="47" y="73"/>
                    </a:lnTo>
                    <a:lnTo>
                      <a:pt x="49" y="39"/>
                    </a:lnTo>
                    <a:lnTo>
                      <a:pt x="12" y="37"/>
                    </a:lnTo>
                    <a:lnTo>
                      <a:pt x="10" y="70"/>
                    </a:lnTo>
                    <a:lnTo>
                      <a:pt x="0" y="70"/>
                    </a:lnTo>
                    <a:close/>
                  </a:path>
                </a:pathLst>
              </a:custGeom>
              <a:grpFill/>
              <a:ln>
                <a:noFill/>
              </a:ln>
            </p:spPr>
            <p:txBody>
              <a:bodyPr anchor="ctr"/>
              <a:lstStyle/>
              <a:p>
                <a:pPr algn="ctr"/>
                <a:endParaRPr/>
              </a:p>
            </p:txBody>
          </p:sp>
          <p:sp>
            <p:nvSpPr>
              <p:cNvPr id="209" name="îṥľîḋe"/>
              <p:cNvSpPr/>
              <p:nvPr/>
            </p:nvSpPr>
            <p:spPr bwMode="auto">
              <a:xfrm>
                <a:off x="6852903" y="243785"/>
                <a:ext cx="99572" cy="107538"/>
              </a:xfrm>
              <a:custGeom>
                <a:avLst/>
                <a:gdLst>
                  <a:gd name="T0" fmla="*/ 64 w 72"/>
                  <a:gd name="T1" fmla="*/ 22 h 77"/>
                  <a:gd name="T2" fmla="*/ 72 w 72"/>
                  <a:gd name="T3" fmla="*/ 26 h 77"/>
                  <a:gd name="T4" fmla="*/ 52 w 72"/>
                  <a:gd name="T5" fmla="*/ 60 h 77"/>
                  <a:gd name="T6" fmla="*/ 42 w 72"/>
                  <a:gd name="T7" fmla="*/ 72 h 77"/>
                  <a:gd name="T8" fmla="*/ 30 w 72"/>
                  <a:gd name="T9" fmla="*/ 77 h 77"/>
                  <a:gd name="T10" fmla="*/ 15 w 72"/>
                  <a:gd name="T11" fmla="*/ 72 h 77"/>
                  <a:gd name="T12" fmla="*/ 3 w 72"/>
                  <a:gd name="T13" fmla="*/ 61 h 77"/>
                  <a:gd name="T14" fmla="*/ 0 w 72"/>
                  <a:gd name="T15" fmla="*/ 49 h 77"/>
                  <a:gd name="T16" fmla="*/ 7 w 72"/>
                  <a:gd name="T17" fmla="*/ 33 h 77"/>
                  <a:gd name="T18" fmla="*/ 26 w 72"/>
                  <a:gd name="T19" fmla="*/ 0 h 77"/>
                  <a:gd name="T20" fmla="*/ 34 w 72"/>
                  <a:gd name="T21" fmla="*/ 4 h 77"/>
                  <a:gd name="T22" fmla="*/ 14 w 72"/>
                  <a:gd name="T23" fmla="*/ 38 h 77"/>
                  <a:gd name="T24" fmla="*/ 9 w 72"/>
                  <a:gd name="T25" fmla="*/ 50 h 77"/>
                  <a:gd name="T26" fmla="*/ 11 w 72"/>
                  <a:gd name="T27" fmla="*/ 58 h 77"/>
                  <a:gd name="T28" fmla="*/ 18 w 72"/>
                  <a:gd name="T29" fmla="*/ 65 h 77"/>
                  <a:gd name="T30" fmla="*/ 33 w 72"/>
                  <a:gd name="T31" fmla="*/ 68 h 77"/>
                  <a:gd name="T32" fmla="*/ 45 w 72"/>
                  <a:gd name="T33" fmla="*/ 55 h 77"/>
                  <a:gd name="T34" fmla="*/ 64 w 72"/>
                  <a:gd name="T35" fmla="*/ 22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2" h="77">
                    <a:moveTo>
                      <a:pt x="64" y="22"/>
                    </a:moveTo>
                    <a:cubicBezTo>
                      <a:pt x="72" y="26"/>
                      <a:pt x="72" y="26"/>
                      <a:pt x="72" y="26"/>
                    </a:cubicBezTo>
                    <a:cubicBezTo>
                      <a:pt x="52" y="60"/>
                      <a:pt x="52" y="60"/>
                      <a:pt x="52" y="60"/>
                    </a:cubicBezTo>
                    <a:cubicBezTo>
                      <a:pt x="49" y="65"/>
                      <a:pt x="46" y="70"/>
                      <a:pt x="42" y="72"/>
                    </a:cubicBezTo>
                    <a:cubicBezTo>
                      <a:pt x="39" y="75"/>
                      <a:pt x="35" y="76"/>
                      <a:pt x="30" y="77"/>
                    </a:cubicBezTo>
                    <a:cubicBezTo>
                      <a:pt x="26" y="77"/>
                      <a:pt x="20" y="75"/>
                      <a:pt x="15" y="72"/>
                    </a:cubicBezTo>
                    <a:cubicBezTo>
                      <a:pt x="9" y="69"/>
                      <a:pt x="6" y="65"/>
                      <a:pt x="3" y="61"/>
                    </a:cubicBezTo>
                    <a:cubicBezTo>
                      <a:pt x="1" y="58"/>
                      <a:pt x="0" y="53"/>
                      <a:pt x="0" y="49"/>
                    </a:cubicBezTo>
                    <a:cubicBezTo>
                      <a:pt x="1" y="45"/>
                      <a:pt x="3" y="39"/>
                      <a:pt x="7" y="33"/>
                    </a:cubicBezTo>
                    <a:cubicBezTo>
                      <a:pt x="26" y="0"/>
                      <a:pt x="26" y="0"/>
                      <a:pt x="26" y="0"/>
                    </a:cubicBezTo>
                    <a:cubicBezTo>
                      <a:pt x="34" y="4"/>
                      <a:pt x="34" y="4"/>
                      <a:pt x="34" y="4"/>
                    </a:cubicBezTo>
                    <a:cubicBezTo>
                      <a:pt x="14" y="38"/>
                      <a:pt x="14" y="38"/>
                      <a:pt x="14" y="38"/>
                    </a:cubicBezTo>
                    <a:cubicBezTo>
                      <a:pt x="11" y="43"/>
                      <a:pt x="10" y="47"/>
                      <a:pt x="9" y="50"/>
                    </a:cubicBezTo>
                    <a:cubicBezTo>
                      <a:pt x="9" y="53"/>
                      <a:pt x="9" y="55"/>
                      <a:pt x="11" y="58"/>
                    </a:cubicBezTo>
                    <a:cubicBezTo>
                      <a:pt x="13" y="61"/>
                      <a:pt x="15" y="63"/>
                      <a:pt x="18" y="65"/>
                    </a:cubicBezTo>
                    <a:cubicBezTo>
                      <a:pt x="24" y="68"/>
                      <a:pt x="29" y="69"/>
                      <a:pt x="33" y="68"/>
                    </a:cubicBezTo>
                    <a:cubicBezTo>
                      <a:pt x="36" y="67"/>
                      <a:pt x="40" y="62"/>
                      <a:pt x="45" y="55"/>
                    </a:cubicBezTo>
                    <a:lnTo>
                      <a:pt x="64" y="22"/>
                    </a:lnTo>
                    <a:close/>
                  </a:path>
                </a:pathLst>
              </a:custGeom>
              <a:grpFill/>
              <a:ln>
                <a:noFill/>
              </a:ln>
            </p:spPr>
            <p:txBody>
              <a:bodyPr anchor="ctr"/>
              <a:lstStyle/>
              <a:p>
                <a:pPr algn="ctr"/>
                <a:endParaRPr/>
              </a:p>
            </p:txBody>
          </p:sp>
          <p:sp>
            <p:nvSpPr>
              <p:cNvPr id="210" name="íš1îḋè"/>
              <p:cNvSpPr/>
              <p:nvPr/>
            </p:nvSpPr>
            <p:spPr bwMode="auto">
              <a:xfrm>
                <a:off x="6928577" y="304856"/>
                <a:ext cx="115503" cy="118158"/>
              </a:xfrm>
              <a:custGeom>
                <a:avLst/>
                <a:gdLst>
                  <a:gd name="T0" fmla="*/ 0 w 87"/>
                  <a:gd name="T1" fmla="*/ 55 h 89"/>
                  <a:gd name="T2" fmla="*/ 43 w 87"/>
                  <a:gd name="T3" fmla="*/ 0 h 89"/>
                  <a:gd name="T4" fmla="*/ 51 w 87"/>
                  <a:gd name="T5" fmla="*/ 6 h 89"/>
                  <a:gd name="T6" fmla="*/ 46 w 87"/>
                  <a:gd name="T7" fmla="*/ 72 h 89"/>
                  <a:gd name="T8" fmla="*/ 79 w 87"/>
                  <a:gd name="T9" fmla="*/ 28 h 89"/>
                  <a:gd name="T10" fmla="*/ 87 w 87"/>
                  <a:gd name="T11" fmla="*/ 34 h 89"/>
                  <a:gd name="T12" fmla="*/ 44 w 87"/>
                  <a:gd name="T13" fmla="*/ 89 h 89"/>
                  <a:gd name="T14" fmla="*/ 36 w 87"/>
                  <a:gd name="T15" fmla="*/ 84 h 89"/>
                  <a:gd name="T16" fmla="*/ 40 w 87"/>
                  <a:gd name="T17" fmla="*/ 17 h 89"/>
                  <a:gd name="T18" fmla="*/ 7 w 87"/>
                  <a:gd name="T19" fmla="*/ 61 h 89"/>
                  <a:gd name="T20" fmla="*/ 0 w 87"/>
                  <a:gd name="T21" fmla="*/ 55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89">
                    <a:moveTo>
                      <a:pt x="0" y="55"/>
                    </a:moveTo>
                    <a:lnTo>
                      <a:pt x="43" y="0"/>
                    </a:lnTo>
                    <a:lnTo>
                      <a:pt x="51" y="6"/>
                    </a:lnTo>
                    <a:lnTo>
                      <a:pt x="46" y="72"/>
                    </a:lnTo>
                    <a:lnTo>
                      <a:pt x="79" y="28"/>
                    </a:lnTo>
                    <a:lnTo>
                      <a:pt x="87" y="34"/>
                    </a:lnTo>
                    <a:lnTo>
                      <a:pt x="44" y="89"/>
                    </a:lnTo>
                    <a:lnTo>
                      <a:pt x="36" y="84"/>
                    </a:lnTo>
                    <a:lnTo>
                      <a:pt x="40" y="17"/>
                    </a:lnTo>
                    <a:lnTo>
                      <a:pt x="7" y="61"/>
                    </a:lnTo>
                    <a:lnTo>
                      <a:pt x="0" y="55"/>
                    </a:lnTo>
                    <a:close/>
                  </a:path>
                </a:pathLst>
              </a:custGeom>
              <a:grpFill/>
              <a:ln>
                <a:noFill/>
              </a:ln>
            </p:spPr>
            <p:txBody>
              <a:bodyPr anchor="ctr"/>
              <a:lstStyle/>
              <a:p>
                <a:pPr algn="ctr"/>
                <a:endParaRPr/>
              </a:p>
            </p:txBody>
          </p:sp>
          <p:sp>
            <p:nvSpPr>
              <p:cNvPr id="211" name="íSľíḑè"/>
              <p:cNvSpPr/>
              <p:nvPr/>
            </p:nvSpPr>
            <p:spPr bwMode="auto">
              <a:xfrm>
                <a:off x="7006908" y="380529"/>
                <a:ext cx="75673" cy="74347"/>
              </a:xfrm>
              <a:custGeom>
                <a:avLst/>
                <a:gdLst>
                  <a:gd name="T0" fmla="*/ 0 w 57"/>
                  <a:gd name="T1" fmla="*/ 50 h 56"/>
                  <a:gd name="T2" fmla="*/ 51 w 57"/>
                  <a:gd name="T3" fmla="*/ 0 h 56"/>
                  <a:gd name="T4" fmla="*/ 57 w 57"/>
                  <a:gd name="T5" fmla="*/ 7 h 56"/>
                  <a:gd name="T6" fmla="*/ 7 w 57"/>
                  <a:gd name="T7" fmla="*/ 56 h 56"/>
                  <a:gd name="T8" fmla="*/ 0 w 57"/>
                  <a:gd name="T9" fmla="*/ 50 h 56"/>
                </a:gdLst>
                <a:ahLst/>
                <a:cxnLst>
                  <a:cxn ang="0">
                    <a:pos x="T0" y="T1"/>
                  </a:cxn>
                  <a:cxn ang="0">
                    <a:pos x="T2" y="T3"/>
                  </a:cxn>
                  <a:cxn ang="0">
                    <a:pos x="T4" y="T5"/>
                  </a:cxn>
                  <a:cxn ang="0">
                    <a:pos x="T6" y="T7"/>
                  </a:cxn>
                  <a:cxn ang="0">
                    <a:pos x="T8" y="T9"/>
                  </a:cxn>
                </a:cxnLst>
                <a:rect l="0" t="0" r="r" b="b"/>
                <a:pathLst>
                  <a:path w="57" h="56">
                    <a:moveTo>
                      <a:pt x="0" y="50"/>
                    </a:moveTo>
                    <a:lnTo>
                      <a:pt x="51" y="0"/>
                    </a:lnTo>
                    <a:lnTo>
                      <a:pt x="57" y="7"/>
                    </a:lnTo>
                    <a:lnTo>
                      <a:pt x="7" y="56"/>
                    </a:lnTo>
                    <a:lnTo>
                      <a:pt x="0" y="50"/>
                    </a:lnTo>
                    <a:close/>
                  </a:path>
                </a:pathLst>
              </a:custGeom>
              <a:grpFill/>
              <a:ln>
                <a:noFill/>
              </a:ln>
            </p:spPr>
            <p:txBody>
              <a:bodyPr anchor="ctr"/>
              <a:lstStyle/>
              <a:p>
                <a:pPr algn="ctr"/>
                <a:endParaRPr/>
              </a:p>
            </p:txBody>
          </p:sp>
          <p:sp>
            <p:nvSpPr>
              <p:cNvPr id="212" name="îṣľïḍê"/>
              <p:cNvSpPr/>
              <p:nvPr/>
            </p:nvSpPr>
            <p:spPr bwMode="auto">
              <a:xfrm>
                <a:off x="7052046" y="408409"/>
                <a:ext cx="102228" cy="96917"/>
              </a:xfrm>
              <a:custGeom>
                <a:avLst/>
                <a:gdLst>
                  <a:gd name="T0" fmla="*/ 0 w 74"/>
                  <a:gd name="T1" fmla="*/ 62 h 69"/>
                  <a:gd name="T2" fmla="*/ 36 w 74"/>
                  <a:gd name="T3" fmla="*/ 0 h 69"/>
                  <a:gd name="T4" fmla="*/ 42 w 74"/>
                  <a:gd name="T5" fmla="*/ 7 h 69"/>
                  <a:gd name="T6" fmla="*/ 15 w 74"/>
                  <a:gd name="T7" fmla="*/ 52 h 69"/>
                  <a:gd name="T8" fmla="*/ 8 w 74"/>
                  <a:gd name="T9" fmla="*/ 61 h 69"/>
                  <a:gd name="T10" fmla="*/ 19 w 74"/>
                  <a:gd name="T11" fmla="*/ 57 h 69"/>
                  <a:gd name="T12" fmla="*/ 68 w 74"/>
                  <a:gd name="T13" fmla="*/ 41 h 69"/>
                  <a:gd name="T14" fmla="*/ 74 w 74"/>
                  <a:gd name="T15" fmla="*/ 48 h 69"/>
                  <a:gd name="T16" fmla="*/ 6 w 74"/>
                  <a:gd name="T17" fmla="*/ 69 h 69"/>
                  <a:gd name="T18" fmla="*/ 0 w 74"/>
                  <a:gd name="T19" fmla="*/ 62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69">
                    <a:moveTo>
                      <a:pt x="0" y="62"/>
                    </a:moveTo>
                    <a:cubicBezTo>
                      <a:pt x="36" y="0"/>
                      <a:pt x="36" y="0"/>
                      <a:pt x="36" y="0"/>
                    </a:cubicBezTo>
                    <a:cubicBezTo>
                      <a:pt x="42" y="7"/>
                      <a:pt x="42" y="7"/>
                      <a:pt x="42" y="7"/>
                    </a:cubicBezTo>
                    <a:cubicBezTo>
                      <a:pt x="15" y="52"/>
                      <a:pt x="15" y="52"/>
                      <a:pt x="15" y="52"/>
                    </a:cubicBezTo>
                    <a:cubicBezTo>
                      <a:pt x="13" y="55"/>
                      <a:pt x="11" y="58"/>
                      <a:pt x="8" y="61"/>
                    </a:cubicBezTo>
                    <a:cubicBezTo>
                      <a:pt x="12" y="60"/>
                      <a:pt x="16" y="58"/>
                      <a:pt x="19" y="57"/>
                    </a:cubicBezTo>
                    <a:cubicBezTo>
                      <a:pt x="68" y="41"/>
                      <a:pt x="68" y="41"/>
                      <a:pt x="68" y="41"/>
                    </a:cubicBezTo>
                    <a:cubicBezTo>
                      <a:pt x="74" y="48"/>
                      <a:pt x="74" y="48"/>
                      <a:pt x="74" y="48"/>
                    </a:cubicBezTo>
                    <a:cubicBezTo>
                      <a:pt x="6" y="69"/>
                      <a:pt x="6" y="69"/>
                      <a:pt x="6" y="69"/>
                    </a:cubicBezTo>
                    <a:lnTo>
                      <a:pt x="0" y="62"/>
                    </a:lnTo>
                    <a:close/>
                  </a:path>
                </a:pathLst>
              </a:custGeom>
              <a:grpFill/>
              <a:ln>
                <a:noFill/>
              </a:ln>
            </p:spPr>
            <p:txBody>
              <a:bodyPr anchor="ctr"/>
              <a:lstStyle/>
              <a:p>
                <a:pPr algn="ctr"/>
                <a:endParaRPr/>
              </a:p>
            </p:txBody>
          </p:sp>
          <p:sp>
            <p:nvSpPr>
              <p:cNvPr id="213" name="ïSľîḑé"/>
              <p:cNvSpPr/>
              <p:nvPr/>
            </p:nvSpPr>
            <p:spPr bwMode="auto">
              <a:xfrm>
                <a:off x="7091876" y="503998"/>
                <a:ext cx="115503" cy="107538"/>
              </a:xfrm>
              <a:custGeom>
                <a:avLst/>
                <a:gdLst>
                  <a:gd name="T0" fmla="*/ 0 w 87"/>
                  <a:gd name="T1" fmla="*/ 35 h 81"/>
                  <a:gd name="T2" fmla="*/ 61 w 87"/>
                  <a:gd name="T3" fmla="*/ 0 h 81"/>
                  <a:gd name="T4" fmla="*/ 87 w 87"/>
                  <a:gd name="T5" fmla="*/ 44 h 81"/>
                  <a:gd name="T6" fmla="*/ 80 w 87"/>
                  <a:gd name="T7" fmla="*/ 48 h 81"/>
                  <a:gd name="T8" fmla="*/ 59 w 87"/>
                  <a:gd name="T9" fmla="*/ 12 h 81"/>
                  <a:gd name="T10" fmla="*/ 40 w 87"/>
                  <a:gd name="T11" fmla="*/ 23 h 81"/>
                  <a:gd name="T12" fmla="*/ 60 w 87"/>
                  <a:gd name="T13" fmla="*/ 57 h 81"/>
                  <a:gd name="T14" fmla="*/ 53 w 87"/>
                  <a:gd name="T15" fmla="*/ 61 h 81"/>
                  <a:gd name="T16" fmla="*/ 33 w 87"/>
                  <a:gd name="T17" fmla="*/ 27 h 81"/>
                  <a:gd name="T18" fmla="*/ 13 w 87"/>
                  <a:gd name="T19" fmla="*/ 39 h 81"/>
                  <a:gd name="T20" fmla="*/ 34 w 87"/>
                  <a:gd name="T21" fmla="*/ 77 h 81"/>
                  <a:gd name="T22" fmla="*/ 27 w 87"/>
                  <a:gd name="T23" fmla="*/ 81 h 81"/>
                  <a:gd name="T24" fmla="*/ 0 w 87"/>
                  <a:gd name="T25" fmla="*/ 3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 h="81">
                    <a:moveTo>
                      <a:pt x="0" y="35"/>
                    </a:moveTo>
                    <a:lnTo>
                      <a:pt x="61" y="0"/>
                    </a:lnTo>
                    <a:lnTo>
                      <a:pt x="87" y="44"/>
                    </a:lnTo>
                    <a:lnTo>
                      <a:pt x="80" y="48"/>
                    </a:lnTo>
                    <a:lnTo>
                      <a:pt x="59" y="12"/>
                    </a:lnTo>
                    <a:lnTo>
                      <a:pt x="40" y="23"/>
                    </a:lnTo>
                    <a:lnTo>
                      <a:pt x="60" y="57"/>
                    </a:lnTo>
                    <a:lnTo>
                      <a:pt x="53" y="61"/>
                    </a:lnTo>
                    <a:lnTo>
                      <a:pt x="33" y="27"/>
                    </a:lnTo>
                    <a:lnTo>
                      <a:pt x="13" y="39"/>
                    </a:lnTo>
                    <a:lnTo>
                      <a:pt x="34" y="77"/>
                    </a:lnTo>
                    <a:lnTo>
                      <a:pt x="27" y="81"/>
                    </a:lnTo>
                    <a:lnTo>
                      <a:pt x="0" y="35"/>
                    </a:lnTo>
                    <a:close/>
                  </a:path>
                </a:pathLst>
              </a:custGeom>
              <a:grpFill/>
              <a:ln>
                <a:noFill/>
              </a:ln>
            </p:spPr>
            <p:txBody>
              <a:bodyPr anchor="ctr"/>
              <a:lstStyle/>
              <a:p>
                <a:pPr algn="ctr"/>
                <a:endParaRPr/>
              </a:p>
            </p:txBody>
          </p:sp>
          <p:sp>
            <p:nvSpPr>
              <p:cNvPr id="214" name="îṥ1îḋe"/>
              <p:cNvSpPr/>
              <p:nvPr/>
            </p:nvSpPr>
            <p:spPr bwMode="auto">
              <a:xfrm>
                <a:off x="7137013" y="598257"/>
                <a:ext cx="107538" cy="110193"/>
              </a:xfrm>
              <a:custGeom>
                <a:avLst/>
                <a:gdLst>
                  <a:gd name="T0" fmla="*/ 0 w 77"/>
                  <a:gd name="T1" fmla="*/ 25 h 79"/>
                  <a:gd name="T2" fmla="*/ 62 w 77"/>
                  <a:gd name="T3" fmla="*/ 0 h 79"/>
                  <a:gd name="T4" fmla="*/ 74 w 77"/>
                  <a:gd name="T5" fmla="*/ 27 h 79"/>
                  <a:gd name="T6" fmla="*/ 77 w 77"/>
                  <a:gd name="T7" fmla="*/ 41 h 79"/>
                  <a:gd name="T8" fmla="*/ 74 w 77"/>
                  <a:gd name="T9" fmla="*/ 50 h 79"/>
                  <a:gd name="T10" fmla="*/ 66 w 77"/>
                  <a:gd name="T11" fmla="*/ 56 h 79"/>
                  <a:gd name="T12" fmla="*/ 53 w 77"/>
                  <a:gd name="T13" fmla="*/ 56 h 79"/>
                  <a:gd name="T14" fmla="*/ 42 w 77"/>
                  <a:gd name="T15" fmla="*/ 46 h 79"/>
                  <a:gd name="T16" fmla="*/ 40 w 77"/>
                  <a:gd name="T17" fmla="*/ 52 h 79"/>
                  <a:gd name="T18" fmla="*/ 35 w 77"/>
                  <a:gd name="T19" fmla="*/ 62 h 79"/>
                  <a:gd name="T20" fmla="*/ 22 w 77"/>
                  <a:gd name="T21" fmla="*/ 79 h 79"/>
                  <a:gd name="T22" fmla="*/ 18 w 77"/>
                  <a:gd name="T23" fmla="*/ 69 h 79"/>
                  <a:gd name="T24" fmla="*/ 28 w 77"/>
                  <a:gd name="T25" fmla="*/ 56 h 79"/>
                  <a:gd name="T26" fmla="*/ 34 w 77"/>
                  <a:gd name="T27" fmla="*/ 46 h 79"/>
                  <a:gd name="T28" fmla="*/ 37 w 77"/>
                  <a:gd name="T29" fmla="*/ 40 h 79"/>
                  <a:gd name="T30" fmla="*/ 37 w 77"/>
                  <a:gd name="T31" fmla="*/ 36 h 79"/>
                  <a:gd name="T32" fmla="*/ 35 w 77"/>
                  <a:gd name="T33" fmla="*/ 31 h 79"/>
                  <a:gd name="T34" fmla="*/ 31 w 77"/>
                  <a:gd name="T35" fmla="*/ 22 h 79"/>
                  <a:gd name="T36" fmla="*/ 4 w 77"/>
                  <a:gd name="T37" fmla="*/ 33 h 79"/>
                  <a:gd name="T38" fmla="*/ 0 w 77"/>
                  <a:gd name="T39" fmla="*/ 25 h 79"/>
                  <a:gd name="T40" fmla="*/ 38 w 77"/>
                  <a:gd name="T41" fmla="*/ 19 h 79"/>
                  <a:gd name="T42" fmla="*/ 45 w 77"/>
                  <a:gd name="T43" fmla="*/ 37 h 79"/>
                  <a:gd name="T44" fmla="*/ 50 w 77"/>
                  <a:gd name="T45" fmla="*/ 45 h 79"/>
                  <a:gd name="T46" fmla="*/ 56 w 77"/>
                  <a:gd name="T47" fmla="*/ 48 h 79"/>
                  <a:gd name="T48" fmla="*/ 62 w 77"/>
                  <a:gd name="T49" fmla="*/ 48 h 79"/>
                  <a:gd name="T50" fmla="*/ 68 w 77"/>
                  <a:gd name="T51" fmla="*/ 42 h 79"/>
                  <a:gd name="T52" fmla="*/ 67 w 77"/>
                  <a:gd name="T53" fmla="*/ 30 h 79"/>
                  <a:gd name="T54" fmla="*/ 59 w 77"/>
                  <a:gd name="T55" fmla="*/ 11 h 79"/>
                  <a:gd name="T56" fmla="*/ 38 w 77"/>
                  <a:gd name="T57" fmla="*/ 1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7" h="79">
                    <a:moveTo>
                      <a:pt x="0" y="25"/>
                    </a:moveTo>
                    <a:cubicBezTo>
                      <a:pt x="62" y="0"/>
                      <a:pt x="62" y="0"/>
                      <a:pt x="62" y="0"/>
                    </a:cubicBezTo>
                    <a:cubicBezTo>
                      <a:pt x="74" y="27"/>
                      <a:pt x="74" y="27"/>
                      <a:pt x="74" y="27"/>
                    </a:cubicBezTo>
                    <a:cubicBezTo>
                      <a:pt x="76" y="33"/>
                      <a:pt x="77" y="37"/>
                      <a:pt x="77" y="41"/>
                    </a:cubicBezTo>
                    <a:cubicBezTo>
                      <a:pt x="77" y="44"/>
                      <a:pt x="76" y="47"/>
                      <a:pt x="74" y="50"/>
                    </a:cubicBezTo>
                    <a:cubicBezTo>
                      <a:pt x="72" y="53"/>
                      <a:pt x="69" y="55"/>
                      <a:pt x="66" y="56"/>
                    </a:cubicBezTo>
                    <a:cubicBezTo>
                      <a:pt x="61" y="58"/>
                      <a:pt x="57" y="58"/>
                      <a:pt x="53" y="56"/>
                    </a:cubicBezTo>
                    <a:cubicBezTo>
                      <a:pt x="49" y="55"/>
                      <a:pt x="45" y="51"/>
                      <a:pt x="42" y="46"/>
                    </a:cubicBezTo>
                    <a:cubicBezTo>
                      <a:pt x="41" y="48"/>
                      <a:pt x="41" y="50"/>
                      <a:pt x="40" y="52"/>
                    </a:cubicBezTo>
                    <a:cubicBezTo>
                      <a:pt x="39" y="55"/>
                      <a:pt x="37" y="58"/>
                      <a:pt x="35" y="62"/>
                    </a:cubicBezTo>
                    <a:cubicBezTo>
                      <a:pt x="22" y="79"/>
                      <a:pt x="22" y="79"/>
                      <a:pt x="22" y="79"/>
                    </a:cubicBezTo>
                    <a:cubicBezTo>
                      <a:pt x="18" y="69"/>
                      <a:pt x="18" y="69"/>
                      <a:pt x="18" y="69"/>
                    </a:cubicBezTo>
                    <a:cubicBezTo>
                      <a:pt x="28" y="56"/>
                      <a:pt x="28" y="56"/>
                      <a:pt x="28" y="56"/>
                    </a:cubicBezTo>
                    <a:cubicBezTo>
                      <a:pt x="31" y="52"/>
                      <a:pt x="33" y="49"/>
                      <a:pt x="34" y="46"/>
                    </a:cubicBezTo>
                    <a:cubicBezTo>
                      <a:pt x="35" y="44"/>
                      <a:pt x="36" y="42"/>
                      <a:pt x="37" y="40"/>
                    </a:cubicBezTo>
                    <a:cubicBezTo>
                      <a:pt x="37" y="39"/>
                      <a:pt x="37" y="37"/>
                      <a:pt x="37" y="36"/>
                    </a:cubicBezTo>
                    <a:cubicBezTo>
                      <a:pt x="36" y="35"/>
                      <a:pt x="36" y="34"/>
                      <a:pt x="35" y="31"/>
                    </a:cubicBezTo>
                    <a:cubicBezTo>
                      <a:pt x="31" y="22"/>
                      <a:pt x="31" y="22"/>
                      <a:pt x="31" y="22"/>
                    </a:cubicBezTo>
                    <a:cubicBezTo>
                      <a:pt x="4" y="33"/>
                      <a:pt x="4" y="33"/>
                      <a:pt x="4" y="33"/>
                    </a:cubicBezTo>
                    <a:cubicBezTo>
                      <a:pt x="0" y="25"/>
                      <a:pt x="0" y="25"/>
                      <a:pt x="0" y="25"/>
                    </a:cubicBezTo>
                    <a:close/>
                    <a:moveTo>
                      <a:pt x="38" y="19"/>
                    </a:moveTo>
                    <a:cubicBezTo>
                      <a:pt x="45" y="37"/>
                      <a:pt x="45" y="37"/>
                      <a:pt x="45" y="37"/>
                    </a:cubicBezTo>
                    <a:cubicBezTo>
                      <a:pt x="47" y="40"/>
                      <a:pt x="49" y="43"/>
                      <a:pt x="50" y="45"/>
                    </a:cubicBezTo>
                    <a:cubicBezTo>
                      <a:pt x="52" y="47"/>
                      <a:pt x="54" y="48"/>
                      <a:pt x="56" y="48"/>
                    </a:cubicBezTo>
                    <a:cubicBezTo>
                      <a:pt x="58" y="49"/>
                      <a:pt x="60" y="48"/>
                      <a:pt x="62" y="48"/>
                    </a:cubicBezTo>
                    <a:cubicBezTo>
                      <a:pt x="65" y="47"/>
                      <a:pt x="67" y="44"/>
                      <a:pt x="68" y="42"/>
                    </a:cubicBezTo>
                    <a:cubicBezTo>
                      <a:pt x="69" y="39"/>
                      <a:pt x="69" y="35"/>
                      <a:pt x="67" y="30"/>
                    </a:cubicBezTo>
                    <a:cubicBezTo>
                      <a:pt x="59" y="11"/>
                      <a:pt x="59" y="11"/>
                      <a:pt x="59" y="11"/>
                    </a:cubicBezTo>
                    <a:lnTo>
                      <a:pt x="38" y="19"/>
                    </a:lnTo>
                    <a:close/>
                  </a:path>
                </a:pathLst>
              </a:custGeom>
              <a:grpFill/>
              <a:ln>
                <a:noFill/>
              </a:ln>
            </p:spPr>
            <p:txBody>
              <a:bodyPr anchor="ctr"/>
              <a:lstStyle/>
              <a:p>
                <a:pPr algn="ctr"/>
                <a:endParaRPr/>
              </a:p>
            </p:txBody>
          </p:sp>
          <p:sp>
            <p:nvSpPr>
              <p:cNvPr id="215" name="íSļîḑe"/>
              <p:cNvSpPr/>
              <p:nvPr/>
            </p:nvSpPr>
            <p:spPr bwMode="auto">
              <a:xfrm>
                <a:off x="7175515" y="709776"/>
                <a:ext cx="98244" cy="80984"/>
              </a:xfrm>
              <a:custGeom>
                <a:avLst/>
                <a:gdLst>
                  <a:gd name="T0" fmla="*/ 17 w 70"/>
                  <a:gd name="T1" fmla="*/ 5 h 58"/>
                  <a:gd name="T2" fmla="*/ 19 w 70"/>
                  <a:gd name="T3" fmla="*/ 13 h 58"/>
                  <a:gd name="T4" fmla="*/ 12 w 70"/>
                  <a:gd name="T5" fmla="*/ 18 h 58"/>
                  <a:gd name="T6" fmla="*/ 9 w 70"/>
                  <a:gd name="T7" fmla="*/ 25 h 58"/>
                  <a:gd name="T8" fmla="*/ 9 w 70"/>
                  <a:gd name="T9" fmla="*/ 36 h 58"/>
                  <a:gd name="T10" fmla="*/ 13 w 70"/>
                  <a:gd name="T11" fmla="*/ 44 h 58"/>
                  <a:gd name="T12" fmla="*/ 18 w 70"/>
                  <a:gd name="T13" fmla="*/ 49 h 58"/>
                  <a:gd name="T14" fmla="*/ 24 w 70"/>
                  <a:gd name="T15" fmla="*/ 49 h 58"/>
                  <a:gd name="T16" fmla="*/ 29 w 70"/>
                  <a:gd name="T17" fmla="*/ 46 h 58"/>
                  <a:gd name="T18" fmla="*/ 31 w 70"/>
                  <a:gd name="T19" fmla="*/ 39 h 58"/>
                  <a:gd name="T20" fmla="*/ 32 w 70"/>
                  <a:gd name="T21" fmla="*/ 27 h 58"/>
                  <a:gd name="T22" fmla="*/ 33 w 70"/>
                  <a:gd name="T23" fmla="*/ 14 h 58"/>
                  <a:gd name="T24" fmla="*/ 37 w 70"/>
                  <a:gd name="T25" fmla="*/ 5 h 58"/>
                  <a:gd name="T26" fmla="*/ 44 w 70"/>
                  <a:gd name="T27" fmla="*/ 1 h 58"/>
                  <a:gd name="T28" fmla="*/ 54 w 70"/>
                  <a:gd name="T29" fmla="*/ 1 h 58"/>
                  <a:gd name="T30" fmla="*/ 63 w 70"/>
                  <a:gd name="T31" fmla="*/ 8 h 58"/>
                  <a:gd name="T32" fmla="*/ 68 w 70"/>
                  <a:gd name="T33" fmla="*/ 19 h 58"/>
                  <a:gd name="T34" fmla="*/ 69 w 70"/>
                  <a:gd name="T35" fmla="*/ 32 h 58"/>
                  <a:gd name="T36" fmla="*/ 64 w 70"/>
                  <a:gd name="T37" fmla="*/ 43 h 58"/>
                  <a:gd name="T38" fmla="*/ 55 w 70"/>
                  <a:gd name="T39" fmla="*/ 48 h 58"/>
                  <a:gd name="T40" fmla="*/ 52 w 70"/>
                  <a:gd name="T41" fmla="*/ 40 h 58"/>
                  <a:gd name="T42" fmla="*/ 60 w 70"/>
                  <a:gd name="T43" fmla="*/ 34 h 58"/>
                  <a:gd name="T44" fmla="*/ 61 w 70"/>
                  <a:gd name="T45" fmla="*/ 21 h 58"/>
                  <a:gd name="T46" fmla="*/ 55 w 70"/>
                  <a:gd name="T47" fmla="*/ 11 h 58"/>
                  <a:gd name="T48" fmla="*/ 47 w 70"/>
                  <a:gd name="T49" fmla="*/ 9 h 58"/>
                  <a:gd name="T50" fmla="*/ 42 w 70"/>
                  <a:gd name="T51" fmla="*/ 13 h 58"/>
                  <a:gd name="T52" fmla="*/ 41 w 70"/>
                  <a:gd name="T53" fmla="*/ 27 h 58"/>
                  <a:gd name="T54" fmla="*/ 40 w 70"/>
                  <a:gd name="T55" fmla="*/ 42 h 58"/>
                  <a:gd name="T56" fmla="*/ 35 w 70"/>
                  <a:gd name="T57" fmla="*/ 52 h 58"/>
                  <a:gd name="T58" fmla="*/ 27 w 70"/>
                  <a:gd name="T59" fmla="*/ 57 h 58"/>
                  <a:gd name="T60" fmla="*/ 16 w 70"/>
                  <a:gd name="T61" fmla="*/ 57 h 58"/>
                  <a:gd name="T62" fmla="*/ 7 w 70"/>
                  <a:gd name="T63" fmla="*/ 50 h 58"/>
                  <a:gd name="T64" fmla="*/ 1 w 70"/>
                  <a:gd name="T65" fmla="*/ 38 h 58"/>
                  <a:gd name="T66" fmla="*/ 0 w 70"/>
                  <a:gd name="T67" fmla="*/ 23 h 58"/>
                  <a:gd name="T68" fmla="*/ 6 w 70"/>
                  <a:gd name="T69" fmla="*/ 12 h 58"/>
                  <a:gd name="T70" fmla="*/ 17 w 70"/>
                  <a:gd name="T71" fmla="*/ 5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0" h="58">
                    <a:moveTo>
                      <a:pt x="17" y="5"/>
                    </a:moveTo>
                    <a:cubicBezTo>
                      <a:pt x="19" y="13"/>
                      <a:pt x="19" y="13"/>
                      <a:pt x="19" y="13"/>
                    </a:cubicBezTo>
                    <a:cubicBezTo>
                      <a:pt x="16" y="14"/>
                      <a:pt x="14" y="16"/>
                      <a:pt x="12" y="18"/>
                    </a:cubicBezTo>
                    <a:cubicBezTo>
                      <a:pt x="10" y="20"/>
                      <a:pt x="9" y="22"/>
                      <a:pt x="9" y="25"/>
                    </a:cubicBezTo>
                    <a:cubicBezTo>
                      <a:pt x="8" y="29"/>
                      <a:pt x="8" y="32"/>
                      <a:pt x="9" y="36"/>
                    </a:cubicBezTo>
                    <a:cubicBezTo>
                      <a:pt x="10" y="39"/>
                      <a:pt x="11" y="42"/>
                      <a:pt x="13" y="44"/>
                    </a:cubicBezTo>
                    <a:cubicBezTo>
                      <a:pt x="14" y="47"/>
                      <a:pt x="16" y="48"/>
                      <a:pt x="18" y="49"/>
                    </a:cubicBezTo>
                    <a:cubicBezTo>
                      <a:pt x="20" y="50"/>
                      <a:pt x="22" y="50"/>
                      <a:pt x="24" y="49"/>
                    </a:cubicBezTo>
                    <a:cubicBezTo>
                      <a:pt x="26" y="49"/>
                      <a:pt x="28" y="48"/>
                      <a:pt x="29" y="46"/>
                    </a:cubicBezTo>
                    <a:cubicBezTo>
                      <a:pt x="30" y="45"/>
                      <a:pt x="31" y="42"/>
                      <a:pt x="31" y="39"/>
                    </a:cubicBezTo>
                    <a:cubicBezTo>
                      <a:pt x="32" y="37"/>
                      <a:pt x="32" y="33"/>
                      <a:pt x="32" y="27"/>
                    </a:cubicBezTo>
                    <a:cubicBezTo>
                      <a:pt x="32" y="21"/>
                      <a:pt x="32" y="16"/>
                      <a:pt x="33" y="14"/>
                    </a:cubicBezTo>
                    <a:cubicBezTo>
                      <a:pt x="33" y="10"/>
                      <a:pt x="35" y="7"/>
                      <a:pt x="37" y="5"/>
                    </a:cubicBezTo>
                    <a:cubicBezTo>
                      <a:pt x="39" y="3"/>
                      <a:pt x="41" y="2"/>
                      <a:pt x="44" y="1"/>
                    </a:cubicBezTo>
                    <a:cubicBezTo>
                      <a:pt x="48" y="0"/>
                      <a:pt x="51" y="0"/>
                      <a:pt x="54" y="1"/>
                    </a:cubicBezTo>
                    <a:cubicBezTo>
                      <a:pt x="58" y="2"/>
                      <a:pt x="60" y="5"/>
                      <a:pt x="63" y="8"/>
                    </a:cubicBezTo>
                    <a:cubicBezTo>
                      <a:pt x="65" y="11"/>
                      <a:pt x="67" y="15"/>
                      <a:pt x="68" y="19"/>
                    </a:cubicBezTo>
                    <a:cubicBezTo>
                      <a:pt x="69" y="24"/>
                      <a:pt x="70" y="28"/>
                      <a:pt x="69" y="32"/>
                    </a:cubicBezTo>
                    <a:cubicBezTo>
                      <a:pt x="68" y="37"/>
                      <a:pt x="67" y="40"/>
                      <a:pt x="64" y="43"/>
                    </a:cubicBezTo>
                    <a:cubicBezTo>
                      <a:pt x="62" y="45"/>
                      <a:pt x="58" y="47"/>
                      <a:pt x="55" y="48"/>
                    </a:cubicBezTo>
                    <a:cubicBezTo>
                      <a:pt x="52" y="40"/>
                      <a:pt x="52" y="40"/>
                      <a:pt x="52" y="40"/>
                    </a:cubicBezTo>
                    <a:cubicBezTo>
                      <a:pt x="56" y="39"/>
                      <a:pt x="59" y="37"/>
                      <a:pt x="60" y="34"/>
                    </a:cubicBezTo>
                    <a:cubicBezTo>
                      <a:pt x="62" y="30"/>
                      <a:pt x="62" y="26"/>
                      <a:pt x="61" y="21"/>
                    </a:cubicBezTo>
                    <a:cubicBezTo>
                      <a:pt x="59" y="16"/>
                      <a:pt x="57" y="13"/>
                      <a:pt x="55" y="11"/>
                    </a:cubicBezTo>
                    <a:cubicBezTo>
                      <a:pt x="52" y="9"/>
                      <a:pt x="50" y="8"/>
                      <a:pt x="47" y="9"/>
                    </a:cubicBezTo>
                    <a:cubicBezTo>
                      <a:pt x="45" y="10"/>
                      <a:pt x="43" y="11"/>
                      <a:pt x="42" y="13"/>
                    </a:cubicBezTo>
                    <a:cubicBezTo>
                      <a:pt x="41" y="15"/>
                      <a:pt x="40" y="20"/>
                      <a:pt x="41" y="27"/>
                    </a:cubicBezTo>
                    <a:cubicBezTo>
                      <a:pt x="41" y="34"/>
                      <a:pt x="41" y="40"/>
                      <a:pt x="40" y="42"/>
                    </a:cubicBezTo>
                    <a:cubicBezTo>
                      <a:pt x="39" y="47"/>
                      <a:pt x="38" y="50"/>
                      <a:pt x="35" y="52"/>
                    </a:cubicBezTo>
                    <a:cubicBezTo>
                      <a:pt x="33" y="55"/>
                      <a:pt x="30" y="57"/>
                      <a:pt x="27" y="57"/>
                    </a:cubicBezTo>
                    <a:cubicBezTo>
                      <a:pt x="23" y="58"/>
                      <a:pt x="20" y="58"/>
                      <a:pt x="16" y="57"/>
                    </a:cubicBezTo>
                    <a:cubicBezTo>
                      <a:pt x="13" y="56"/>
                      <a:pt x="10" y="53"/>
                      <a:pt x="7" y="50"/>
                    </a:cubicBezTo>
                    <a:cubicBezTo>
                      <a:pt x="5" y="47"/>
                      <a:pt x="3" y="43"/>
                      <a:pt x="1" y="38"/>
                    </a:cubicBezTo>
                    <a:cubicBezTo>
                      <a:pt x="0" y="32"/>
                      <a:pt x="0" y="27"/>
                      <a:pt x="0" y="23"/>
                    </a:cubicBezTo>
                    <a:cubicBezTo>
                      <a:pt x="1" y="18"/>
                      <a:pt x="3" y="15"/>
                      <a:pt x="6" y="12"/>
                    </a:cubicBezTo>
                    <a:cubicBezTo>
                      <a:pt x="9" y="8"/>
                      <a:pt x="12" y="6"/>
                      <a:pt x="17" y="5"/>
                    </a:cubicBezTo>
                    <a:close/>
                  </a:path>
                </a:pathLst>
              </a:custGeom>
              <a:grpFill/>
              <a:ln>
                <a:noFill/>
              </a:ln>
            </p:spPr>
            <p:txBody>
              <a:bodyPr anchor="ctr"/>
              <a:lstStyle/>
              <a:p>
                <a:pPr algn="ctr"/>
                <a:endParaRPr/>
              </a:p>
            </p:txBody>
          </p:sp>
          <p:sp>
            <p:nvSpPr>
              <p:cNvPr id="216" name="íšļïḓè"/>
              <p:cNvSpPr/>
              <p:nvPr/>
            </p:nvSpPr>
            <p:spPr bwMode="auto">
              <a:xfrm>
                <a:off x="7190119" y="810675"/>
                <a:ext cx="94262" cy="25225"/>
              </a:xfrm>
              <a:custGeom>
                <a:avLst/>
                <a:gdLst>
                  <a:gd name="T0" fmla="*/ 0 w 71"/>
                  <a:gd name="T1" fmla="*/ 9 h 19"/>
                  <a:gd name="T2" fmla="*/ 69 w 71"/>
                  <a:gd name="T3" fmla="*/ 0 h 19"/>
                  <a:gd name="T4" fmla="*/ 71 w 71"/>
                  <a:gd name="T5" fmla="*/ 9 h 19"/>
                  <a:gd name="T6" fmla="*/ 1 w 71"/>
                  <a:gd name="T7" fmla="*/ 19 h 19"/>
                  <a:gd name="T8" fmla="*/ 0 w 71"/>
                  <a:gd name="T9" fmla="*/ 9 h 19"/>
                </a:gdLst>
                <a:ahLst/>
                <a:cxnLst>
                  <a:cxn ang="0">
                    <a:pos x="T0" y="T1"/>
                  </a:cxn>
                  <a:cxn ang="0">
                    <a:pos x="T2" y="T3"/>
                  </a:cxn>
                  <a:cxn ang="0">
                    <a:pos x="T4" y="T5"/>
                  </a:cxn>
                  <a:cxn ang="0">
                    <a:pos x="T6" y="T7"/>
                  </a:cxn>
                  <a:cxn ang="0">
                    <a:pos x="T8" y="T9"/>
                  </a:cxn>
                </a:cxnLst>
                <a:rect l="0" t="0" r="r" b="b"/>
                <a:pathLst>
                  <a:path w="71" h="19">
                    <a:moveTo>
                      <a:pt x="0" y="9"/>
                    </a:moveTo>
                    <a:lnTo>
                      <a:pt x="69" y="0"/>
                    </a:lnTo>
                    <a:lnTo>
                      <a:pt x="71" y="9"/>
                    </a:lnTo>
                    <a:lnTo>
                      <a:pt x="1" y="19"/>
                    </a:lnTo>
                    <a:lnTo>
                      <a:pt x="0" y="9"/>
                    </a:lnTo>
                    <a:close/>
                  </a:path>
                </a:pathLst>
              </a:custGeom>
              <a:grpFill/>
              <a:ln>
                <a:noFill/>
              </a:ln>
            </p:spPr>
            <p:txBody>
              <a:bodyPr anchor="ctr"/>
              <a:lstStyle/>
              <a:p>
                <a:pPr algn="ctr"/>
                <a:endParaRPr/>
              </a:p>
            </p:txBody>
          </p:sp>
          <p:sp>
            <p:nvSpPr>
              <p:cNvPr id="217" name="îṥļíḋê"/>
              <p:cNvSpPr/>
              <p:nvPr/>
            </p:nvSpPr>
            <p:spPr bwMode="auto">
              <a:xfrm>
                <a:off x="7194101" y="854486"/>
                <a:ext cx="94262" cy="74347"/>
              </a:xfrm>
              <a:custGeom>
                <a:avLst/>
                <a:gdLst>
                  <a:gd name="T0" fmla="*/ 0 w 71"/>
                  <a:gd name="T1" fmla="*/ 26 h 56"/>
                  <a:gd name="T2" fmla="*/ 62 w 71"/>
                  <a:gd name="T3" fmla="*/ 24 h 56"/>
                  <a:gd name="T4" fmla="*/ 61 w 71"/>
                  <a:gd name="T5" fmla="*/ 1 h 56"/>
                  <a:gd name="T6" fmla="*/ 69 w 71"/>
                  <a:gd name="T7" fmla="*/ 0 h 56"/>
                  <a:gd name="T8" fmla="*/ 71 w 71"/>
                  <a:gd name="T9" fmla="*/ 55 h 56"/>
                  <a:gd name="T10" fmla="*/ 63 w 71"/>
                  <a:gd name="T11" fmla="*/ 56 h 56"/>
                  <a:gd name="T12" fmla="*/ 62 w 71"/>
                  <a:gd name="T13" fmla="*/ 32 h 56"/>
                  <a:gd name="T14" fmla="*/ 0 w 71"/>
                  <a:gd name="T15" fmla="*/ 35 h 56"/>
                  <a:gd name="T16" fmla="*/ 0 w 71"/>
                  <a:gd name="T17" fmla="*/ 2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 h="56">
                    <a:moveTo>
                      <a:pt x="0" y="26"/>
                    </a:moveTo>
                    <a:lnTo>
                      <a:pt x="62" y="24"/>
                    </a:lnTo>
                    <a:lnTo>
                      <a:pt x="61" y="1"/>
                    </a:lnTo>
                    <a:lnTo>
                      <a:pt x="69" y="0"/>
                    </a:lnTo>
                    <a:lnTo>
                      <a:pt x="71" y="55"/>
                    </a:lnTo>
                    <a:lnTo>
                      <a:pt x="63" y="56"/>
                    </a:lnTo>
                    <a:lnTo>
                      <a:pt x="62" y="32"/>
                    </a:lnTo>
                    <a:lnTo>
                      <a:pt x="0" y="35"/>
                    </a:lnTo>
                    <a:lnTo>
                      <a:pt x="0" y="26"/>
                    </a:lnTo>
                    <a:close/>
                  </a:path>
                </a:pathLst>
              </a:custGeom>
              <a:grpFill/>
              <a:ln>
                <a:noFill/>
              </a:ln>
            </p:spPr>
            <p:txBody>
              <a:bodyPr anchor="ctr"/>
              <a:lstStyle/>
              <a:p>
                <a:pPr algn="ctr"/>
                <a:endParaRPr/>
              </a:p>
            </p:txBody>
          </p:sp>
          <p:sp>
            <p:nvSpPr>
              <p:cNvPr id="218" name="ïŝ1îḑe"/>
              <p:cNvSpPr/>
              <p:nvPr/>
            </p:nvSpPr>
            <p:spPr bwMode="auto">
              <a:xfrm>
                <a:off x="7186135" y="954059"/>
                <a:ext cx="98244" cy="83641"/>
              </a:xfrm>
              <a:custGeom>
                <a:avLst/>
                <a:gdLst>
                  <a:gd name="T0" fmla="*/ 2 w 71"/>
                  <a:gd name="T1" fmla="*/ 17 h 60"/>
                  <a:gd name="T2" fmla="*/ 30 w 71"/>
                  <a:gd name="T3" fmla="*/ 20 h 60"/>
                  <a:gd name="T4" fmla="*/ 71 w 71"/>
                  <a:gd name="T5" fmla="*/ 0 h 60"/>
                  <a:gd name="T6" fmla="*/ 70 w 71"/>
                  <a:gd name="T7" fmla="*/ 10 h 60"/>
                  <a:gd name="T8" fmla="*/ 48 w 71"/>
                  <a:gd name="T9" fmla="*/ 21 h 60"/>
                  <a:gd name="T10" fmla="*/ 36 w 71"/>
                  <a:gd name="T11" fmla="*/ 26 h 60"/>
                  <a:gd name="T12" fmla="*/ 47 w 71"/>
                  <a:gd name="T13" fmla="*/ 35 h 60"/>
                  <a:gd name="T14" fmla="*/ 65 w 71"/>
                  <a:gd name="T15" fmla="*/ 50 h 60"/>
                  <a:gd name="T16" fmla="*/ 64 w 71"/>
                  <a:gd name="T17" fmla="*/ 60 h 60"/>
                  <a:gd name="T18" fmla="*/ 29 w 71"/>
                  <a:gd name="T19" fmla="*/ 29 h 60"/>
                  <a:gd name="T20" fmla="*/ 0 w 71"/>
                  <a:gd name="T21" fmla="*/ 26 h 60"/>
                  <a:gd name="T22" fmla="*/ 2 w 71"/>
                  <a:gd name="T23" fmla="*/ 1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1" h="60">
                    <a:moveTo>
                      <a:pt x="2" y="17"/>
                    </a:moveTo>
                    <a:cubicBezTo>
                      <a:pt x="30" y="20"/>
                      <a:pt x="30" y="20"/>
                      <a:pt x="30" y="20"/>
                    </a:cubicBezTo>
                    <a:cubicBezTo>
                      <a:pt x="71" y="0"/>
                      <a:pt x="71" y="0"/>
                      <a:pt x="71" y="0"/>
                    </a:cubicBezTo>
                    <a:cubicBezTo>
                      <a:pt x="70" y="10"/>
                      <a:pt x="70" y="10"/>
                      <a:pt x="70" y="10"/>
                    </a:cubicBezTo>
                    <a:cubicBezTo>
                      <a:pt x="48" y="21"/>
                      <a:pt x="48" y="21"/>
                      <a:pt x="48" y="21"/>
                    </a:cubicBezTo>
                    <a:cubicBezTo>
                      <a:pt x="44" y="23"/>
                      <a:pt x="40" y="25"/>
                      <a:pt x="36" y="26"/>
                    </a:cubicBezTo>
                    <a:cubicBezTo>
                      <a:pt x="39" y="29"/>
                      <a:pt x="43" y="32"/>
                      <a:pt x="47" y="35"/>
                    </a:cubicBezTo>
                    <a:cubicBezTo>
                      <a:pt x="65" y="50"/>
                      <a:pt x="65" y="50"/>
                      <a:pt x="65" y="50"/>
                    </a:cubicBezTo>
                    <a:cubicBezTo>
                      <a:pt x="64" y="60"/>
                      <a:pt x="64" y="60"/>
                      <a:pt x="64" y="60"/>
                    </a:cubicBezTo>
                    <a:cubicBezTo>
                      <a:pt x="29" y="29"/>
                      <a:pt x="29" y="29"/>
                      <a:pt x="29" y="29"/>
                    </a:cubicBezTo>
                    <a:cubicBezTo>
                      <a:pt x="0" y="26"/>
                      <a:pt x="0" y="26"/>
                      <a:pt x="0" y="26"/>
                    </a:cubicBezTo>
                    <a:lnTo>
                      <a:pt x="2" y="17"/>
                    </a:lnTo>
                    <a:close/>
                  </a:path>
                </a:pathLst>
              </a:custGeom>
              <a:grpFill/>
              <a:ln>
                <a:noFill/>
              </a:ln>
            </p:spPr>
            <p:txBody>
              <a:bodyPr anchor="ctr"/>
              <a:lstStyle/>
              <a:p>
                <a:pPr algn="ctr"/>
                <a:endParaRPr/>
              </a:p>
            </p:txBody>
          </p:sp>
          <p:sp>
            <p:nvSpPr>
              <p:cNvPr id="219" name="îṧlídê"/>
              <p:cNvSpPr/>
              <p:nvPr/>
            </p:nvSpPr>
            <p:spPr bwMode="auto">
              <a:xfrm>
                <a:off x="7033460" y="1262065"/>
                <a:ext cx="124795" cy="118158"/>
              </a:xfrm>
              <a:custGeom>
                <a:avLst/>
                <a:gdLst>
                  <a:gd name="T0" fmla="*/ 89 w 89"/>
                  <a:gd name="T1" fmla="*/ 69 h 84"/>
                  <a:gd name="T2" fmla="*/ 81 w 89"/>
                  <a:gd name="T3" fmla="*/ 68 h 84"/>
                  <a:gd name="T4" fmla="*/ 77 w 89"/>
                  <a:gd name="T5" fmla="*/ 65 h 84"/>
                  <a:gd name="T6" fmla="*/ 12 w 89"/>
                  <a:gd name="T7" fmla="*/ 12 h 84"/>
                  <a:gd name="T8" fmla="*/ 8 w 89"/>
                  <a:gd name="T9" fmla="*/ 4 h 84"/>
                  <a:gd name="T10" fmla="*/ 2 w 89"/>
                  <a:gd name="T11" fmla="*/ 9 h 84"/>
                  <a:gd name="T12" fmla="*/ 0 w 89"/>
                  <a:gd name="T13" fmla="*/ 14 h 84"/>
                  <a:gd name="T14" fmla="*/ 8 w 89"/>
                  <a:gd name="T15" fmla="*/ 16 h 84"/>
                  <a:gd name="T16" fmla="*/ 73 w 89"/>
                  <a:gd name="T17" fmla="*/ 71 h 84"/>
                  <a:gd name="T18" fmla="*/ 78 w 89"/>
                  <a:gd name="T19" fmla="*/ 80 h 84"/>
                  <a:gd name="T20" fmla="*/ 89 w 89"/>
                  <a:gd name="T21" fmla="*/ 6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 h="84">
                    <a:moveTo>
                      <a:pt x="89" y="69"/>
                    </a:moveTo>
                    <a:cubicBezTo>
                      <a:pt x="89" y="69"/>
                      <a:pt x="86" y="71"/>
                      <a:pt x="81" y="68"/>
                    </a:cubicBezTo>
                    <a:cubicBezTo>
                      <a:pt x="80" y="68"/>
                      <a:pt x="78" y="67"/>
                      <a:pt x="77" y="65"/>
                    </a:cubicBezTo>
                    <a:cubicBezTo>
                      <a:pt x="63" y="54"/>
                      <a:pt x="12" y="12"/>
                      <a:pt x="12" y="12"/>
                    </a:cubicBezTo>
                    <a:cubicBezTo>
                      <a:pt x="12" y="12"/>
                      <a:pt x="6" y="7"/>
                      <a:pt x="8" y="4"/>
                    </a:cubicBezTo>
                    <a:cubicBezTo>
                      <a:pt x="10" y="0"/>
                      <a:pt x="2" y="9"/>
                      <a:pt x="2" y="9"/>
                    </a:cubicBezTo>
                    <a:cubicBezTo>
                      <a:pt x="0" y="14"/>
                      <a:pt x="0" y="14"/>
                      <a:pt x="0" y="14"/>
                    </a:cubicBezTo>
                    <a:cubicBezTo>
                      <a:pt x="0" y="14"/>
                      <a:pt x="3" y="12"/>
                      <a:pt x="8" y="16"/>
                    </a:cubicBezTo>
                    <a:cubicBezTo>
                      <a:pt x="13" y="21"/>
                      <a:pt x="73" y="71"/>
                      <a:pt x="73" y="71"/>
                    </a:cubicBezTo>
                    <a:cubicBezTo>
                      <a:pt x="74" y="72"/>
                      <a:pt x="78" y="77"/>
                      <a:pt x="78" y="80"/>
                    </a:cubicBezTo>
                    <a:cubicBezTo>
                      <a:pt x="78" y="84"/>
                      <a:pt x="89" y="69"/>
                      <a:pt x="89" y="69"/>
                    </a:cubicBezTo>
                    <a:close/>
                  </a:path>
                </a:pathLst>
              </a:custGeom>
              <a:grpFill/>
              <a:ln>
                <a:noFill/>
              </a:ln>
            </p:spPr>
            <p:txBody>
              <a:bodyPr anchor="ctr"/>
              <a:lstStyle/>
              <a:p>
                <a:pPr algn="ctr"/>
                <a:endParaRPr/>
              </a:p>
            </p:txBody>
          </p:sp>
          <p:sp>
            <p:nvSpPr>
              <p:cNvPr id="220" name="íšḻiďè"/>
              <p:cNvSpPr/>
              <p:nvPr/>
            </p:nvSpPr>
            <p:spPr bwMode="auto">
              <a:xfrm>
                <a:off x="5952780" y="1267375"/>
                <a:ext cx="127450" cy="111519"/>
              </a:xfrm>
              <a:custGeom>
                <a:avLst/>
                <a:gdLst>
                  <a:gd name="T0" fmla="*/ 0 w 92"/>
                  <a:gd name="T1" fmla="*/ 65 h 80"/>
                  <a:gd name="T2" fmla="*/ 9 w 92"/>
                  <a:gd name="T3" fmla="*/ 64 h 80"/>
                  <a:gd name="T4" fmla="*/ 79 w 92"/>
                  <a:gd name="T5" fmla="*/ 11 h 80"/>
                  <a:gd name="T6" fmla="*/ 83 w 92"/>
                  <a:gd name="T7" fmla="*/ 3 h 80"/>
                  <a:gd name="T8" fmla="*/ 89 w 92"/>
                  <a:gd name="T9" fmla="*/ 9 h 80"/>
                  <a:gd name="T10" fmla="*/ 92 w 92"/>
                  <a:gd name="T11" fmla="*/ 14 h 80"/>
                  <a:gd name="T12" fmla="*/ 83 w 92"/>
                  <a:gd name="T13" fmla="*/ 16 h 80"/>
                  <a:gd name="T14" fmla="*/ 16 w 92"/>
                  <a:gd name="T15" fmla="*/ 69 h 80"/>
                  <a:gd name="T16" fmla="*/ 11 w 92"/>
                  <a:gd name="T17" fmla="*/ 77 h 80"/>
                  <a:gd name="T18" fmla="*/ 0 w 92"/>
                  <a:gd name="T19" fmla="*/ 65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80">
                    <a:moveTo>
                      <a:pt x="0" y="65"/>
                    </a:moveTo>
                    <a:cubicBezTo>
                      <a:pt x="0" y="65"/>
                      <a:pt x="4" y="68"/>
                      <a:pt x="9" y="64"/>
                    </a:cubicBezTo>
                    <a:cubicBezTo>
                      <a:pt x="14" y="61"/>
                      <a:pt x="79" y="11"/>
                      <a:pt x="79" y="11"/>
                    </a:cubicBezTo>
                    <a:cubicBezTo>
                      <a:pt x="79" y="11"/>
                      <a:pt x="85" y="7"/>
                      <a:pt x="83" y="3"/>
                    </a:cubicBezTo>
                    <a:cubicBezTo>
                      <a:pt x="82" y="0"/>
                      <a:pt x="89" y="9"/>
                      <a:pt x="89" y="9"/>
                    </a:cubicBezTo>
                    <a:cubicBezTo>
                      <a:pt x="92" y="14"/>
                      <a:pt x="92" y="14"/>
                      <a:pt x="92" y="14"/>
                    </a:cubicBezTo>
                    <a:cubicBezTo>
                      <a:pt x="92" y="14"/>
                      <a:pt x="88" y="12"/>
                      <a:pt x="83" y="16"/>
                    </a:cubicBezTo>
                    <a:cubicBezTo>
                      <a:pt x="78" y="20"/>
                      <a:pt x="16" y="69"/>
                      <a:pt x="16" y="69"/>
                    </a:cubicBezTo>
                    <a:cubicBezTo>
                      <a:pt x="16" y="69"/>
                      <a:pt x="11" y="73"/>
                      <a:pt x="11" y="77"/>
                    </a:cubicBezTo>
                    <a:cubicBezTo>
                      <a:pt x="10" y="80"/>
                      <a:pt x="0" y="65"/>
                      <a:pt x="0" y="65"/>
                    </a:cubicBezTo>
                    <a:close/>
                  </a:path>
                </a:pathLst>
              </a:custGeom>
              <a:grpFill/>
              <a:ln>
                <a:noFill/>
              </a:ln>
            </p:spPr>
            <p:txBody>
              <a:bodyPr anchor="ctr"/>
              <a:lstStyle/>
              <a:p>
                <a:pPr algn="ctr"/>
                <a:endParaRPr/>
              </a:p>
            </p:txBody>
          </p:sp>
        </p:grpSp>
      </p:grpSp>
      <p:sp>
        <p:nvSpPr>
          <p:cNvPr id="221" name="矩形 220"/>
          <p:cNvSpPr/>
          <p:nvPr/>
        </p:nvSpPr>
        <p:spPr>
          <a:xfrm>
            <a:off x="0" y="6743702"/>
            <a:ext cx="12192000" cy="118512"/>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矩形 223"/>
          <p:cNvSpPr/>
          <p:nvPr/>
        </p:nvSpPr>
        <p:spPr>
          <a:xfrm>
            <a:off x="300922" y="-1"/>
            <a:ext cx="580571" cy="744973"/>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矩形 224"/>
          <p:cNvSpPr/>
          <p:nvPr/>
        </p:nvSpPr>
        <p:spPr>
          <a:xfrm>
            <a:off x="300922" y="817170"/>
            <a:ext cx="580571" cy="96381"/>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p:cNvSpPr txBox="1"/>
          <p:nvPr/>
        </p:nvSpPr>
        <p:spPr>
          <a:xfrm>
            <a:off x="582930" y="1214120"/>
            <a:ext cx="3863340" cy="3128010"/>
          </a:xfrm>
          <a:prstGeom prst="rect">
            <a:avLst/>
          </a:prstGeom>
          <a:noFill/>
        </p:spPr>
        <p:txBody>
          <a:bodyPr wrap="square" rtlCol="0">
            <a:spAutoFit/>
          </a:bodyPr>
          <a:lstStyle/>
          <a:p>
            <a:r>
              <a:rPr lang="zh-CN" altLang="en-US" b="1"/>
              <a:t> 算术逻辑单元 (ALU)</a:t>
            </a:r>
          </a:p>
          <a:p>
            <a:r>
              <a:rPr lang="zh-CN" altLang="en-US" u="sng"/>
              <a:t>运算支持</a:t>
            </a:r>
            <a:r>
              <a:rPr lang="zh-CN" altLang="en-US"/>
              <a:t>：</a:t>
            </a:r>
          </a:p>
          <a:p>
            <a:r>
              <a:rPr lang="en-US" altLang="zh-CN"/>
              <a:t>1.</a:t>
            </a:r>
            <a:r>
              <a:rPr lang="zh-CN" altLang="en-US"/>
              <a:t>逻辑运算：与 (AND)、或 (OR)</a:t>
            </a:r>
          </a:p>
          <a:p>
            <a:r>
              <a:rPr lang="en-US" altLang="zh-CN"/>
              <a:t>2.</a:t>
            </a:r>
            <a:r>
              <a:rPr lang="zh-CN" altLang="en-US"/>
              <a:t>算术运算：加 (Adder)、减(Subtractor)、无符号加减 (addu/subu)</a:t>
            </a:r>
          </a:p>
          <a:p>
            <a:r>
              <a:rPr lang="en-US" altLang="zh-CN"/>
              <a:t>3.</a:t>
            </a:r>
            <a:r>
              <a:rPr lang="zh-CN" altLang="en-US"/>
              <a:t>比较运算：判零 (Zero)、大小比较</a:t>
            </a:r>
          </a:p>
          <a:p>
            <a:r>
              <a:rPr lang="zh-CN" altLang="en-US" u="sng"/>
              <a:t>控制信号：</a:t>
            </a:r>
          </a:p>
          <a:p>
            <a:r>
              <a:rPr lang="zh-CN" altLang="en-US"/>
              <a:t>    ALUCtrl [2:0]：000 (与)、001 (或)、010 (加)、011 (减)、101 (比较)</a:t>
            </a:r>
          </a:p>
          <a:p>
            <a:r>
              <a:rPr lang="zh-CN" altLang="en-US"/>
              <a:t>    输入 A/B：32 位操作数，输出 Result 和 Zero 标志</a:t>
            </a:r>
          </a:p>
        </p:txBody>
      </p:sp>
      <p:pic>
        <p:nvPicPr>
          <p:cNvPr id="3" name="图片 2"/>
          <p:cNvPicPr>
            <a:picLocks noChangeAspect="1"/>
          </p:cNvPicPr>
          <p:nvPr/>
        </p:nvPicPr>
        <p:blipFill>
          <a:blip r:embed="rId2"/>
          <a:stretch>
            <a:fillRect/>
          </a:stretch>
        </p:blipFill>
        <p:spPr>
          <a:xfrm>
            <a:off x="4568825" y="412115"/>
            <a:ext cx="7164070" cy="4390390"/>
          </a:xfrm>
          <a:prstGeom prst="rect">
            <a:avLst/>
          </a:prstGeom>
        </p:spPr>
      </p:pic>
      <p:pic>
        <p:nvPicPr>
          <p:cNvPr id="5" name="图片 4">
            <a:extLst>
              <a:ext uri="{FF2B5EF4-FFF2-40B4-BE49-F238E27FC236}">
                <a16:creationId xmlns:a16="http://schemas.microsoft.com/office/drawing/2014/main" id="{7E4208A2-2CD5-8CEA-B88F-7538F8F6E175}"/>
              </a:ext>
            </a:extLst>
          </p:cNvPr>
          <p:cNvPicPr>
            <a:picLocks noChangeAspect="1"/>
          </p:cNvPicPr>
          <p:nvPr/>
        </p:nvPicPr>
        <p:blipFill>
          <a:blip r:embed="rId3"/>
          <a:stretch>
            <a:fillRect/>
          </a:stretch>
        </p:blipFill>
        <p:spPr>
          <a:xfrm>
            <a:off x="488088" y="4320423"/>
            <a:ext cx="4168000" cy="2162408"/>
          </a:xfrm>
          <a:prstGeom prst="rect">
            <a:avLst/>
          </a:prstGeom>
        </p:spPr>
      </p:pic>
      <p:pic>
        <p:nvPicPr>
          <p:cNvPr id="8" name="图片 7">
            <a:extLst>
              <a:ext uri="{FF2B5EF4-FFF2-40B4-BE49-F238E27FC236}">
                <a16:creationId xmlns:a16="http://schemas.microsoft.com/office/drawing/2014/main" id="{3B7D3A73-803E-777D-2205-72232492E97A}"/>
              </a:ext>
            </a:extLst>
          </p:cNvPr>
          <p:cNvPicPr>
            <a:picLocks noChangeAspect="1"/>
          </p:cNvPicPr>
          <p:nvPr/>
        </p:nvPicPr>
        <p:blipFill>
          <a:blip r:embed="rId4"/>
          <a:stretch>
            <a:fillRect/>
          </a:stretch>
        </p:blipFill>
        <p:spPr>
          <a:xfrm>
            <a:off x="5624391" y="4812695"/>
            <a:ext cx="6089963" cy="1670136"/>
          </a:xfrm>
          <a:prstGeom prst="rect">
            <a:avLst/>
          </a:prstGeom>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1043078" y="418747"/>
            <a:ext cx="3488055" cy="580390"/>
            <a:chOff x="7825009" y="1478429"/>
            <a:chExt cx="3488055" cy="580390"/>
          </a:xfrm>
        </p:grpSpPr>
        <p:sp>
          <p:nvSpPr>
            <p:cNvPr id="165" name="文本框 164"/>
            <p:cNvSpPr txBox="1"/>
            <p:nvPr/>
          </p:nvSpPr>
          <p:spPr>
            <a:xfrm>
              <a:off x="7825009" y="1478429"/>
              <a:ext cx="3027680" cy="518160"/>
            </a:xfrm>
            <a:prstGeom prst="rect">
              <a:avLst/>
            </a:prstGeom>
            <a:noFill/>
          </p:spPr>
          <p:txBody>
            <a:bodyPr wrap="none" rtlCol="0">
              <a:spAutoFit/>
            </a:bodyPr>
            <a:lstStyle/>
            <a:p>
              <a:pPr algn="l"/>
              <a:r>
                <a:rPr lang="zh-CN" altLang="en-US" sz="2800" b="1" dirty="0">
                  <a:solidFill>
                    <a:schemeClr val="tx1">
                      <a:lumMod val="85000"/>
                      <a:lumOff val="15000"/>
                    </a:schemeClr>
                  </a:solidFill>
                  <a:latin typeface="思源黑体 CN Bold" panose="020B0800000000000000" pitchFamily="34" charset="-122"/>
                  <a:ea typeface="思源黑体 CN Bold" panose="020B0800000000000000" pitchFamily="34" charset="-122"/>
                  <a:sym typeface="+mn-ea"/>
                </a:rPr>
                <a:t>核心模块实现细节</a:t>
              </a:r>
            </a:p>
          </p:txBody>
        </p:sp>
        <p:sp>
          <p:nvSpPr>
            <p:cNvPr id="166" name="矩形 165"/>
            <p:cNvSpPr/>
            <p:nvPr/>
          </p:nvSpPr>
          <p:spPr>
            <a:xfrm>
              <a:off x="7825009" y="1814979"/>
              <a:ext cx="3488055" cy="243840"/>
            </a:xfrm>
            <a:prstGeom prst="rect">
              <a:avLst/>
            </a:prstGeom>
          </p:spPr>
          <p:txBody>
            <a:bodyPr wrap="square">
              <a:spAutoFit/>
            </a:bodyPr>
            <a:lstStyle/>
            <a:p>
              <a:endParaRPr lang="en-US" altLang="zh-CN" sz="1000" dirty="0">
                <a:solidFill>
                  <a:schemeClr val="tx1">
                    <a:lumMod val="65000"/>
                    <a:lumOff val="35000"/>
                  </a:schemeClr>
                </a:solidFill>
                <a:latin typeface="思源黑体 CN Light" panose="020B0300000000000000" pitchFamily="34" charset="-122"/>
                <a:ea typeface="思源黑体 CN Light" panose="020B0300000000000000" pitchFamily="34" charset="-122"/>
              </a:endParaRPr>
            </a:p>
          </p:txBody>
        </p:sp>
      </p:grpSp>
      <p:grpSp>
        <p:nvGrpSpPr>
          <p:cNvPr id="76" name="组合 75"/>
          <p:cNvGrpSpPr/>
          <p:nvPr/>
        </p:nvGrpSpPr>
        <p:grpSpPr>
          <a:xfrm>
            <a:off x="10437209" y="560979"/>
            <a:ext cx="1277145" cy="353062"/>
            <a:chOff x="6468241" y="-589995"/>
            <a:chExt cx="2253872" cy="623075"/>
          </a:xfrm>
        </p:grpSpPr>
        <p:sp>
          <p:nvSpPr>
            <p:cNvPr id="77" name="íṣľídè"/>
            <p:cNvSpPr/>
            <p:nvPr/>
          </p:nvSpPr>
          <p:spPr bwMode="auto">
            <a:xfrm>
              <a:off x="7198060" y="-517573"/>
              <a:ext cx="234839" cy="331756"/>
            </a:xfrm>
            <a:custGeom>
              <a:avLst/>
              <a:gdLst>
                <a:gd name="T0" fmla="*/ 225 w 421"/>
                <a:gd name="T1" fmla="*/ 10 h 593"/>
                <a:gd name="T2" fmla="*/ 234 w 421"/>
                <a:gd name="T3" fmla="*/ 27 h 593"/>
                <a:gd name="T4" fmla="*/ 252 w 421"/>
                <a:gd name="T5" fmla="*/ 126 h 593"/>
                <a:gd name="T6" fmla="*/ 300 w 421"/>
                <a:gd name="T7" fmla="*/ 121 h 593"/>
                <a:gd name="T8" fmla="*/ 379 w 421"/>
                <a:gd name="T9" fmla="*/ 126 h 593"/>
                <a:gd name="T10" fmla="*/ 419 w 421"/>
                <a:gd name="T11" fmla="*/ 155 h 593"/>
                <a:gd name="T12" fmla="*/ 411 w 421"/>
                <a:gd name="T13" fmla="*/ 187 h 593"/>
                <a:gd name="T14" fmla="*/ 357 w 421"/>
                <a:gd name="T15" fmla="*/ 235 h 593"/>
                <a:gd name="T16" fmla="*/ 331 w 421"/>
                <a:gd name="T17" fmla="*/ 203 h 593"/>
                <a:gd name="T18" fmla="*/ 251 w 421"/>
                <a:gd name="T19" fmla="*/ 220 h 593"/>
                <a:gd name="T20" fmla="*/ 286 w 421"/>
                <a:gd name="T21" fmla="*/ 288 h 593"/>
                <a:gd name="T22" fmla="*/ 335 w 421"/>
                <a:gd name="T23" fmla="*/ 268 h 593"/>
                <a:gd name="T24" fmla="*/ 381 w 421"/>
                <a:gd name="T25" fmla="*/ 309 h 593"/>
                <a:gd name="T26" fmla="*/ 350 w 421"/>
                <a:gd name="T27" fmla="*/ 341 h 593"/>
                <a:gd name="T28" fmla="*/ 246 w 421"/>
                <a:gd name="T29" fmla="*/ 419 h 593"/>
                <a:gd name="T30" fmla="*/ 239 w 421"/>
                <a:gd name="T31" fmla="*/ 500 h 593"/>
                <a:gd name="T32" fmla="*/ 234 w 421"/>
                <a:gd name="T33" fmla="*/ 592 h 593"/>
                <a:gd name="T34" fmla="*/ 226 w 421"/>
                <a:gd name="T35" fmla="*/ 592 h 593"/>
                <a:gd name="T36" fmla="*/ 213 w 421"/>
                <a:gd name="T37" fmla="*/ 565 h 593"/>
                <a:gd name="T38" fmla="*/ 205 w 421"/>
                <a:gd name="T39" fmla="*/ 461 h 593"/>
                <a:gd name="T40" fmla="*/ 147 w 421"/>
                <a:gd name="T41" fmla="*/ 382 h 593"/>
                <a:gd name="T42" fmla="*/ 187 w 421"/>
                <a:gd name="T43" fmla="*/ 295 h 593"/>
                <a:gd name="T44" fmla="*/ 190 w 421"/>
                <a:gd name="T45" fmla="*/ 253 h 593"/>
                <a:gd name="T46" fmla="*/ 131 w 421"/>
                <a:gd name="T47" fmla="*/ 283 h 593"/>
                <a:gd name="T48" fmla="*/ 105 w 421"/>
                <a:gd name="T49" fmla="*/ 309 h 593"/>
                <a:gd name="T50" fmla="*/ 77 w 421"/>
                <a:gd name="T51" fmla="*/ 341 h 593"/>
                <a:gd name="T52" fmla="*/ 78 w 421"/>
                <a:gd name="T53" fmla="*/ 396 h 593"/>
                <a:gd name="T54" fmla="*/ 64 w 421"/>
                <a:gd name="T55" fmla="*/ 445 h 593"/>
                <a:gd name="T56" fmla="*/ 24 w 421"/>
                <a:gd name="T57" fmla="*/ 430 h 593"/>
                <a:gd name="T58" fmla="*/ 7 w 421"/>
                <a:gd name="T59" fmla="*/ 341 h 593"/>
                <a:gd name="T60" fmla="*/ 9 w 421"/>
                <a:gd name="T61" fmla="*/ 306 h 593"/>
                <a:gd name="T62" fmla="*/ 58 w 421"/>
                <a:gd name="T63" fmla="*/ 300 h 593"/>
                <a:gd name="T64" fmla="*/ 74 w 421"/>
                <a:gd name="T65" fmla="*/ 282 h 593"/>
                <a:gd name="T66" fmla="*/ 167 w 421"/>
                <a:gd name="T67" fmla="*/ 191 h 593"/>
                <a:gd name="T68" fmla="*/ 189 w 421"/>
                <a:gd name="T69" fmla="*/ 177 h 593"/>
                <a:gd name="T70" fmla="*/ 198 w 421"/>
                <a:gd name="T71" fmla="*/ 150 h 593"/>
                <a:gd name="T72" fmla="*/ 211 w 421"/>
                <a:gd name="T73" fmla="*/ 28 h 593"/>
                <a:gd name="T74" fmla="*/ 225 w 421"/>
                <a:gd name="T75" fmla="*/ 10 h 5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1" h="593">
                  <a:moveTo>
                    <a:pt x="225" y="10"/>
                  </a:moveTo>
                  <a:cubicBezTo>
                    <a:pt x="230" y="14"/>
                    <a:pt x="233" y="22"/>
                    <a:pt x="234" y="27"/>
                  </a:cubicBezTo>
                  <a:cubicBezTo>
                    <a:pt x="238" y="44"/>
                    <a:pt x="233" y="116"/>
                    <a:pt x="252" y="126"/>
                  </a:cubicBezTo>
                  <a:cubicBezTo>
                    <a:pt x="263" y="132"/>
                    <a:pt x="288" y="121"/>
                    <a:pt x="300" y="121"/>
                  </a:cubicBezTo>
                  <a:cubicBezTo>
                    <a:pt x="326" y="121"/>
                    <a:pt x="353" y="122"/>
                    <a:pt x="379" y="126"/>
                  </a:cubicBezTo>
                  <a:cubicBezTo>
                    <a:pt x="395" y="128"/>
                    <a:pt x="416" y="134"/>
                    <a:pt x="419" y="155"/>
                  </a:cubicBezTo>
                  <a:cubicBezTo>
                    <a:pt x="421" y="166"/>
                    <a:pt x="417" y="176"/>
                    <a:pt x="411" y="187"/>
                  </a:cubicBezTo>
                  <a:cubicBezTo>
                    <a:pt x="402" y="206"/>
                    <a:pt x="379" y="239"/>
                    <a:pt x="357" y="235"/>
                  </a:cubicBezTo>
                  <a:cubicBezTo>
                    <a:pt x="341" y="232"/>
                    <a:pt x="345" y="211"/>
                    <a:pt x="331" y="203"/>
                  </a:cubicBezTo>
                  <a:cubicBezTo>
                    <a:pt x="310" y="191"/>
                    <a:pt x="258" y="187"/>
                    <a:pt x="251" y="220"/>
                  </a:cubicBezTo>
                  <a:cubicBezTo>
                    <a:pt x="246" y="241"/>
                    <a:pt x="264" y="267"/>
                    <a:pt x="286" y="288"/>
                  </a:cubicBezTo>
                  <a:cubicBezTo>
                    <a:pt x="307" y="308"/>
                    <a:pt x="314" y="277"/>
                    <a:pt x="335" y="268"/>
                  </a:cubicBezTo>
                  <a:cubicBezTo>
                    <a:pt x="350" y="262"/>
                    <a:pt x="376" y="286"/>
                    <a:pt x="381" y="309"/>
                  </a:cubicBezTo>
                  <a:cubicBezTo>
                    <a:pt x="384" y="327"/>
                    <a:pt x="363" y="335"/>
                    <a:pt x="350" y="341"/>
                  </a:cubicBezTo>
                  <a:cubicBezTo>
                    <a:pt x="322" y="355"/>
                    <a:pt x="261" y="390"/>
                    <a:pt x="246" y="419"/>
                  </a:cubicBezTo>
                  <a:cubicBezTo>
                    <a:pt x="233" y="443"/>
                    <a:pt x="241" y="475"/>
                    <a:pt x="239" y="500"/>
                  </a:cubicBezTo>
                  <a:cubicBezTo>
                    <a:pt x="239" y="515"/>
                    <a:pt x="245" y="587"/>
                    <a:pt x="234" y="592"/>
                  </a:cubicBezTo>
                  <a:cubicBezTo>
                    <a:pt x="231" y="593"/>
                    <a:pt x="229" y="593"/>
                    <a:pt x="226" y="592"/>
                  </a:cubicBezTo>
                  <a:cubicBezTo>
                    <a:pt x="213" y="589"/>
                    <a:pt x="214" y="572"/>
                    <a:pt x="213" y="565"/>
                  </a:cubicBezTo>
                  <a:cubicBezTo>
                    <a:pt x="211" y="532"/>
                    <a:pt x="221" y="491"/>
                    <a:pt x="205" y="461"/>
                  </a:cubicBezTo>
                  <a:cubicBezTo>
                    <a:pt x="189" y="433"/>
                    <a:pt x="142" y="411"/>
                    <a:pt x="147" y="382"/>
                  </a:cubicBezTo>
                  <a:cubicBezTo>
                    <a:pt x="152" y="358"/>
                    <a:pt x="175" y="319"/>
                    <a:pt x="187" y="295"/>
                  </a:cubicBezTo>
                  <a:cubicBezTo>
                    <a:pt x="194" y="280"/>
                    <a:pt x="204" y="267"/>
                    <a:pt x="190" y="253"/>
                  </a:cubicBezTo>
                  <a:cubicBezTo>
                    <a:pt x="169" y="250"/>
                    <a:pt x="151" y="267"/>
                    <a:pt x="131" y="283"/>
                  </a:cubicBezTo>
                  <a:cubicBezTo>
                    <a:pt x="122" y="292"/>
                    <a:pt x="114" y="300"/>
                    <a:pt x="105" y="309"/>
                  </a:cubicBezTo>
                  <a:cubicBezTo>
                    <a:pt x="95" y="317"/>
                    <a:pt x="81" y="331"/>
                    <a:pt x="77" y="341"/>
                  </a:cubicBezTo>
                  <a:cubicBezTo>
                    <a:pt x="71" y="358"/>
                    <a:pt x="77" y="379"/>
                    <a:pt x="78" y="396"/>
                  </a:cubicBezTo>
                  <a:cubicBezTo>
                    <a:pt x="78" y="406"/>
                    <a:pt x="80" y="438"/>
                    <a:pt x="64" y="445"/>
                  </a:cubicBezTo>
                  <a:cubicBezTo>
                    <a:pt x="51" y="452"/>
                    <a:pt x="32" y="447"/>
                    <a:pt x="24" y="430"/>
                  </a:cubicBezTo>
                  <a:cubicBezTo>
                    <a:pt x="14" y="406"/>
                    <a:pt x="9" y="366"/>
                    <a:pt x="7" y="341"/>
                  </a:cubicBezTo>
                  <a:cubicBezTo>
                    <a:pt x="7" y="333"/>
                    <a:pt x="0" y="312"/>
                    <a:pt x="9" y="306"/>
                  </a:cubicBezTo>
                  <a:cubicBezTo>
                    <a:pt x="24" y="295"/>
                    <a:pt x="42" y="311"/>
                    <a:pt x="58" y="300"/>
                  </a:cubicBezTo>
                  <a:cubicBezTo>
                    <a:pt x="65" y="295"/>
                    <a:pt x="70" y="289"/>
                    <a:pt x="74" y="282"/>
                  </a:cubicBezTo>
                  <a:cubicBezTo>
                    <a:pt x="100" y="246"/>
                    <a:pt x="127" y="213"/>
                    <a:pt x="167" y="191"/>
                  </a:cubicBezTo>
                  <a:cubicBezTo>
                    <a:pt x="173" y="188"/>
                    <a:pt x="184" y="186"/>
                    <a:pt x="189" y="177"/>
                  </a:cubicBezTo>
                  <a:cubicBezTo>
                    <a:pt x="195" y="168"/>
                    <a:pt x="196" y="159"/>
                    <a:pt x="198" y="150"/>
                  </a:cubicBezTo>
                  <a:cubicBezTo>
                    <a:pt x="210" y="109"/>
                    <a:pt x="208" y="69"/>
                    <a:pt x="211" y="28"/>
                  </a:cubicBezTo>
                  <a:cubicBezTo>
                    <a:pt x="211" y="21"/>
                    <a:pt x="213" y="0"/>
                    <a:pt x="225" y="10"/>
                  </a:cubicBezTo>
                  <a:close/>
                </a:path>
              </a:pathLst>
            </a:custGeom>
            <a:solidFill>
              <a:srgbClr val="14378B"/>
            </a:solidFill>
            <a:ln>
              <a:noFill/>
            </a:ln>
          </p:spPr>
          <p:txBody>
            <a:bodyPr anchor="ctr"/>
            <a:lstStyle/>
            <a:p>
              <a:pPr algn="ctr"/>
              <a:endParaRPr/>
            </a:p>
          </p:txBody>
        </p:sp>
        <p:sp>
          <p:nvSpPr>
            <p:cNvPr id="78" name="ïšľiḓé"/>
            <p:cNvSpPr/>
            <p:nvPr/>
          </p:nvSpPr>
          <p:spPr bwMode="auto">
            <a:xfrm>
              <a:off x="8397280" y="-504260"/>
              <a:ext cx="324833" cy="307793"/>
            </a:xfrm>
            <a:custGeom>
              <a:avLst/>
              <a:gdLst>
                <a:gd name="T0" fmla="*/ 325 w 582"/>
                <a:gd name="T1" fmla="*/ 34 h 550"/>
                <a:gd name="T2" fmla="*/ 438 w 582"/>
                <a:gd name="T3" fmla="*/ 82 h 550"/>
                <a:gd name="T4" fmla="*/ 407 w 582"/>
                <a:gd name="T5" fmla="*/ 37 h 550"/>
                <a:gd name="T6" fmla="*/ 440 w 582"/>
                <a:gd name="T7" fmla="*/ 160 h 550"/>
                <a:gd name="T8" fmla="*/ 476 w 582"/>
                <a:gd name="T9" fmla="*/ 206 h 550"/>
                <a:gd name="T10" fmla="*/ 581 w 582"/>
                <a:gd name="T11" fmla="*/ 243 h 550"/>
                <a:gd name="T12" fmla="*/ 492 w 582"/>
                <a:gd name="T13" fmla="*/ 276 h 550"/>
                <a:gd name="T14" fmla="*/ 378 w 582"/>
                <a:gd name="T15" fmla="*/ 253 h 550"/>
                <a:gd name="T16" fmla="*/ 281 w 582"/>
                <a:gd name="T17" fmla="*/ 291 h 550"/>
                <a:gd name="T18" fmla="*/ 121 w 582"/>
                <a:gd name="T19" fmla="*/ 310 h 550"/>
                <a:gd name="T20" fmla="*/ 258 w 582"/>
                <a:gd name="T21" fmla="*/ 268 h 550"/>
                <a:gd name="T22" fmla="*/ 204 w 582"/>
                <a:gd name="T23" fmla="*/ 134 h 550"/>
                <a:gd name="T24" fmla="*/ 214 w 582"/>
                <a:gd name="T25" fmla="*/ 81 h 550"/>
                <a:gd name="T26" fmla="*/ 255 w 582"/>
                <a:gd name="T27" fmla="*/ 210 h 550"/>
                <a:gd name="T28" fmla="*/ 294 w 582"/>
                <a:gd name="T29" fmla="*/ 238 h 550"/>
                <a:gd name="T30" fmla="*/ 316 w 582"/>
                <a:gd name="T31" fmla="*/ 163 h 550"/>
                <a:gd name="T32" fmla="*/ 378 w 582"/>
                <a:gd name="T33" fmla="*/ 146 h 550"/>
                <a:gd name="T34" fmla="*/ 308 w 582"/>
                <a:gd name="T35" fmla="*/ 10 h 550"/>
                <a:gd name="T36" fmla="*/ 128 w 582"/>
                <a:gd name="T37" fmla="*/ 192 h 550"/>
                <a:gd name="T38" fmla="*/ 168 w 582"/>
                <a:gd name="T39" fmla="*/ 231 h 550"/>
                <a:gd name="T40" fmla="*/ 380 w 582"/>
                <a:gd name="T41" fmla="*/ 324 h 550"/>
                <a:gd name="T42" fmla="*/ 199 w 582"/>
                <a:gd name="T43" fmla="*/ 377 h 550"/>
                <a:gd name="T44" fmla="*/ 228 w 582"/>
                <a:gd name="T45" fmla="*/ 390 h 550"/>
                <a:gd name="T46" fmla="*/ 321 w 582"/>
                <a:gd name="T47" fmla="*/ 413 h 550"/>
                <a:gd name="T48" fmla="*/ 311 w 582"/>
                <a:gd name="T49" fmla="*/ 456 h 550"/>
                <a:gd name="T50" fmla="*/ 441 w 582"/>
                <a:gd name="T51" fmla="*/ 436 h 550"/>
                <a:gd name="T52" fmla="*/ 433 w 582"/>
                <a:gd name="T53" fmla="*/ 409 h 550"/>
                <a:gd name="T54" fmla="*/ 357 w 582"/>
                <a:gd name="T55" fmla="*/ 381 h 550"/>
                <a:gd name="T56" fmla="*/ 419 w 582"/>
                <a:gd name="T57" fmla="*/ 347 h 550"/>
                <a:gd name="T58" fmla="*/ 42 w 582"/>
                <a:gd name="T59" fmla="*/ 321 h 550"/>
                <a:gd name="T60" fmla="*/ 15 w 582"/>
                <a:gd name="T61" fmla="*/ 393 h 550"/>
                <a:gd name="T62" fmla="*/ 42 w 582"/>
                <a:gd name="T63" fmla="*/ 321 h 550"/>
                <a:gd name="T64" fmla="*/ 384 w 582"/>
                <a:gd name="T65" fmla="*/ 492 h 550"/>
                <a:gd name="T66" fmla="*/ 277 w 582"/>
                <a:gd name="T67" fmla="*/ 545 h 550"/>
                <a:gd name="T68" fmla="*/ 265 w 582"/>
                <a:gd name="T69" fmla="*/ 482 h 550"/>
                <a:gd name="T70" fmla="*/ 275 w 582"/>
                <a:gd name="T71" fmla="*/ 515 h 550"/>
                <a:gd name="T72" fmla="*/ 375 w 582"/>
                <a:gd name="T73" fmla="*/ 488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82" h="550">
                  <a:moveTo>
                    <a:pt x="308" y="10"/>
                  </a:moveTo>
                  <a:cubicBezTo>
                    <a:pt x="324" y="0"/>
                    <a:pt x="328" y="16"/>
                    <a:pt x="325" y="34"/>
                  </a:cubicBezTo>
                  <a:cubicBezTo>
                    <a:pt x="321" y="53"/>
                    <a:pt x="310" y="76"/>
                    <a:pt x="320" y="85"/>
                  </a:cubicBezTo>
                  <a:cubicBezTo>
                    <a:pt x="340" y="102"/>
                    <a:pt x="438" y="128"/>
                    <a:pt x="438" y="82"/>
                  </a:cubicBezTo>
                  <a:cubicBezTo>
                    <a:pt x="438" y="70"/>
                    <a:pt x="421" y="71"/>
                    <a:pt x="407" y="69"/>
                  </a:cubicBezTo>
                  <a:cubicBezTo>
                    <a:pt x="383" y="65"/>
                    <a:pt x="390" y="45"/>
                    <a:pt x="407" y="37"/>
                  </a:cubicBezTo>
                  <a:cubicBezTo>
                    <a:pt x="432" y="26"/>
                    <a:pt x="477" y="26"/>
                    <a:pt x="479" y="53"/>
                  </a:cubicBezTo>
                  <a:cubicBezTo>
                    <a:pt x="481" y="71"/>
                    <a:pt x="447" y="145"/>
                    <a:pt x="440" y="160"/>
                  </a:cubicBezTo>
                  <a:cubicBezTo>
                    <a:pt x="436" y="168"/>
                    <a:pt x="422" y="184"/>
                    <a:pt x="428" y="196"/>
                  </a:cubicBezTo>
                  <a:cubicBezTo>
                    <a:pt x="433" y="207"/>
                    <a:pt x="459" y="204"/>
                    <a:pt x="476" y="206"/>
                  </a:cubicBezTo>
                  <a:cubicBezTo>
                    <a:pt x="503" y="209"/>
                    <a:pt x="560" y="205"/>
                    <a:pt x="575" y="220"/>
                  </a:cubicBezTo>
                  <a:cubicBezTo>
                    <a:pt x="581" y="225"/>
                    <a:pt x="581" y="233"/>
                    <a:pt x="581" y="243"/>
                  </a:cubicBezTo>
                  <a:cubicBezTo>
                    <a:pt x="582" y="269"/>
                    <a:pt x="556" y="268"/>
                    <a:pt x="537" y="272"/>
                  </a:cubicBezTo>
                  <a:cubicBezTo>
                    <a:pt x="526" y="274"/>
                    <a:pt x="504" y="281"/>
                    <a:pt x="492" y="276"/>
                  </a:cubicBezTo>
                  <a:cubicBezTo>
                    <a:pt x="487" y="268"/>
                    <a:pt x="494" y="247"/>
                    <a:pt x="488" y="241"/>
                  </a:cubicBezTo>
                  <a:cubicBezTo>
                    <a:pt x="474" y="230"/>
                    <a:pt x="394" y="249"/>
                    <a:pt x="378" y="253"/>
                  </a:cubicBezTo>
                  <a:cubicBezTo>
                    <a:pt x="358" y="259"/>
                    <a:pt x="330" y="258"/>
                    <a:pt x="311" y="267"/>
                  </a:cubicBezTo>
                  <a:cubicBezTo>
                    <a:pt x="300" y="273"/>
                    <a:pt x="289" y="281"/>
                    <a:pt x="281" y="291"/>
                  </a:cubicBezTo>
                  <a:cubicBezTo>
                    <a:pt x="258" y="323"/>
                    <a:pt x="163" y="317"/>
                    <a:pt x="117" y="323"/>
                  </a:cubicBezTo>
                  <a:cubicBezTo>
                    <a:pt x="103" y="325"/>
                    <a:pt x="111" y="312"/>
                    <a:pt x="121" y="310"/>
                  </a:cubicBezTo>
                  <a:cubicBezTo>
                    <a:pt x="171" y="299"/>
                    <a:pt x="187" y="280"/>
                    <a:pt x="238" y="274"/>
                  </a:cubicBezTo>
                  <a:cubicBezTo>
                    <a:pt x="245" y="274"/>
                    <a:pt x="256" y="273"/>
                    <a:pt x="258" y="268"/>
                  </a:cubicBezTo>
                  <a:cubicBezTo>
                    <a:pt x="261" y="258"/>
                    <a:pt x="240" y="237"/>
                    <a:pt x="235" y="231"/>
                  </a:cubicBezTo>
                  <a:cubicBezTo>
                    <a:pt x="218" y="209"/>
                    <a:pt x="204" y="170"/>
                    <a:pt x="204" y="134"/>
                  </a:cubicBezTo>
                  <a:cubicBezTo>
                    <a:pt x="204" y="125"/>
                    <a:pt x="201" y="87"/>
                    <a:pt x="210" y="83"/>
                  </a:cubicBezTo>
                  <a:cubicBezTo>
                    <a:pt x="211" y="82"/>
                    <a:pt x="212" y="82"/>
                    <a:pt x="214" y="81"/>
                  </a:cubicBezTo>
                  <a:cubicBezTo>
                    <a:pt x="224" y="87"/>
                    <a:pt x="225" y="101"/>
                    <a:pt x="229" y="112"/>
                  </a:cubicBezTo>
                  <a:cubicBezTo>
                    <a:pt x="239" y="139"/>
                    <a:pt x="247" y="182"/>
                    <a:pt x="255" y="210"/>
                  </a:cubicBezTo>
                  <a:cubicBezTo>
                    <a:pt x="259" y="221"/>
                    <a:pt x="263" y="251"/>
                    <a:pt x="277" y="249"/>
                  </a:cubicBezTo>
                  <a:cubicBezTo>
                    <a:pt x="282" y="248"/>
                    <a:pt x="291" y="241"/>
                    <a:pt x="294" y="238"/>
                  </a:cubicBezTo>
                  <a:cubicBezTo>
                    <a:pt x="313" y="217"/>
                    <a:pt x="292" y="184"/>
                    <a:pt x="298" y="163"/>
                  </a:cubicBezTo>
                  <a:cubicBezTo>
                    <a:pt x="302" y="151"/>
                    <a:pt x="309" y="152"/>
                    <a:pt x="316" y="163"/>
                  </a:cubicBezTo>
                  <a:cubicBezTo>
                    <a:pt x="320" y="170"/>
                    <a:pt x="322" y="192"/>
                    <a:pt x="331" y="196"/>
                  </a:cubicBezTo>
                  <a:cubicBezTo>
                    <a:pt x="347" y="203"/>
                    <a:pt x="385" y="160"/>
                    <a:pt x="378" y="146"/>
                  </a:cubicBezTo>
                  <a:cubicBezTo>
                    <a:pt x="369" y="127"/>
                    <a:pt x="306" y="127"/>
                    <a:pt x="283" y="117"/>
                  </a:cubicBezTo>
                  <a:cubicBezTo>
                    <a:pt x="245" y="100"/>
                    <a:pt x="286" y="21"/>
                    <a:pt x="308" y="10"/>
                  </a:cubicBezTo>
                  <a:close/>
                  <a:moveTo>
                    <a:pt x="146" y="183"/>
                  </a:moveTo>
                  <a:cubicBezTo>
                    <a:pt x="135" y="170"/>
                    <a:pt x="130" y="180"/>
                    <a:pt x="128" y="192"/>
                  </a:cubicBezTo>
                  <a:cubicBezTo>
                    <a:pt x="125" y="221"/>
                    <a:pt x="138" y="266"/>
                    <a:pt x="160" y="258"/>
                  </a:cubicBezTo>
                  <a:cubicBezTo>
                    <a:pt x="168" y="255"/>
                    <a:pt x="170" y="241"/>
                    <a:pt x="168" y="231"/>
                  </a:cubicBezTo>
                  <a:cubicBezTo>
                    <a:pt x="165" y="221"/>
                    <a:pt x="156" y="195"/>
                    <a:pt x="146" y="183"/>
                  </a:cubicBezTo>
                  <a:close/>
                  <a:moveTo>
                    <a:pt x="380" y="324"/>
                  </a:moveTo>
                  <a:cubicBezTo>
                    <a:pt x="369" y="325"/>
                    <a:pt x="348" y="325"/>
                    <a:pt x="336" y="325"/>
                  </a:cubicBezTo>
                  <a:cubicBezTo>
                    <a:pt x="281" y="334"/>
                    <a:pt x="240" y="328"/>
                    <a:pt x="199" y="377"/>
                  </a:cubicBezTo>
                  <a:cubicBezTo>
                    <a:pt x="199" y="379"/>
                    <a:pt x="199" y="381"/>
                    <a:pt x="200" y="383"/>
                  </a:cubicBezTo>
                  <a:cubicBezTo>
                    <a:pt x="203" y="393"/>
                    <a:pt x="218" y="393"/>
                    <a:pt x="228" y="390"/>
                  </a:cubicBezTo>
                  <a:cubicBezTo>
                    <a:pt x="241" y="387"/>
                    <a:pt x="295" y="368"/>
                    <a:pt x="308" y="372"/>
                  </a:cubicBezTo>
                  <a:cubicBezTo>
                    <a:pt x="325" y="377"/>
                    <a:pt x="314" y="401"/>
                    <a:pt x="321" y="413"/>
                  </a:cubicBezTo>
                  <a:cubicBezTo>
                    <a:pt x="327" y="422"/>
                    <a:pt x="347" y="423"/>
                    <a:pt x="350" y="434"/>
                  </a:cubicBezTo>
                  <a:cubicBezTo>
                    <a:pt x="346" y="440"/>
                    <a:pt x="320" y="449"/>
                    <a:pt x="311" y="456"/>
                  </a:cubicBezTo>
                  <a:cubicBezTo>
                    <a:pt x="301" y="462"/>
                    <a:pt x="304" y="466"/>
                    <a:pt x="315" y="465"/>
                  </a:cubicBezTo>
                  <a:cubicBezTo>
                    <a:pt x="357" y="463"/>
                    <a:pt x="399" y="437"/>
                    <a:pt x="441" y="436"/>
                  </a:cubicBezTo>
                  <a:cubicBezTo>
                    <a:pt x="446" y="436"/>
                    <a:pt x="450" y="435"/>
                    <a:pt x="453" y="432"/>
                  </a:cubicBezTo>
                  <a:cubicBezTo>
                    <a:pt x="466" y="419"/>
                    <a:pt x="442" y="411"/>
                    <a:pt x="433" y="409"/>
                  </a:cubicBezTo>
                  <a:cubicBezTo>
                    <a:pt x="409" y="404"/>
                    <a:pt x="376" y="410"/>
                    <a:pt x="362" y="396"/>
                  </a:cubicBezTo>
                  <a:cubicBezTo>
                    <a:pt x="358" y="393"/>
                    <a:pt x="356" y="386"/>
                    <a:pt x="357" y="381"/>
                  </a:cubicBezTo>
                  <a:cubicBezTo>
                    <a:pt x="363" y="356"/>
                    <a:pt x="394" y="364"/>
                    <a:pt x="412" y="355"/>
                  </a:cubicBezTo>
                  <a:cubicBezTo>
                    <a:pt x="415" y="354"/>
                    <a:pt x="417" y="351"/>
                    <a:pt x="419" y="347"/>
                  </a:cubicBezTo>
                  <a:cubicBezTo>
                    <a:pt x="420" y="332"/>
                    <a:pt x="398" y="326"/>
                    <a:pt x="380" y="324"/>
                  </a:cubicBezTo>
                  <a:close/>
                  <a:moveTo>
                    <a:pt x="42" y="321"/>
                  </a:moveTo>
                  <a:cubicBezTo>
                    <a:pt x="55" y="337"/>
                    <a:pt x="54" y="380"/>
                    <a:pt x="42" y="397"/>
                  </a:cubicBezTo>
                  <a:cubicBezTo>
                    <a:pt x="34" y="408"/>
                    <a:pt x="22" y="403"/>
                    <a:pt x="15" y="393"/>
                  </a:cubicBezTo>
                  <a:cubicBezTo>
                    <a:pt x="0" y="374"/>
                    <a:pt x="4" y="338"/>
                    <a:pt x="21" y="321"/>
                  </a:cubicBezTo>
                  <a:cubicBezTo>
                    <a:pt x="28" y="313"/>
                    <a:pt x="34" y="311"/>
                    <a:pt x="42" y="321"/>
                  </a:cubicBezTo>
                  <a:close/>
                  <a:moveTo>
                    <a:pt x="375" y="488"/>
                  </a:moveTo>
                  <a:cubicBezTo>
                    <a:pt x="380" y="488"/>
                    <a:pt x="381" y="489"/>
                    <a:pt x="384" y="492"/>
                  </a:cubicBezTo>
                  <a:cubicBezTo>
                    <a:pt x="386" y="502"/>
                    <a:pt x="381" y="510"/>
                    <a:pt x="376" y="518"/>
                  </a:cubicBezTo>
                  <a:cubicBezTo>
                    <a:pt x="355" y="550"/>
                    <a:pt x="322" y="544"/>
                    <a:pt x="277" y="545"/>
                  </a:cubicBezTo>
                  <a:cubicBezTo>
                    <a:pt x="256" y="546"/>
                    <a:pt x="218" y="531"/>
                    <a:pt x="214" y="518"/>
                  </a:cubicBezTo>
                  <a:cubicBezTo>
                    <a:pt x="212" y="504"/>
                    <a:pt x="246" y="487"/>
                    <a:pt x="265" y="482"/>
                  </a:cubicBezTo>
                  <a:cubicBezTo>
                    <a:pt x="281" y="477"/>
                    <a:pt x="280" y="478"/>
                    <a:pt x="277" y="489"/>
                  </a:cubicBezTo>
                  <a:cubicBezTo>
                    <a:pt x="274" y="498"/>
                    <a:pt x="271" y="509"/>
                    <a:pt x="275" y="515"/>
                  </a:cubicBezTo>
                  <a:cubicBezTo>
                    <a:pt x="280" y="524"/>
                    <a:pt x="301" y="529"/>
                    <a:pt x="316" y="527"/>
                  </a:cubicBezTo>
                  <a:cubicBezTo>
                    <a:pt x="343" y="525"/>
                    <a:pt x="356" y="501"/>
                    <a:pt x="375" y="488"/>
                  </a:cubicBezTo>
                  <a:close/>
                </a:path>
              </a:pathLst>
            </a:custGeom>
            <a:solidFill>
              <a:srgbClr val="14378B"/>
            </a:solidFill>
            <a:ln>
              <a:noFill/>
            </a:ln>
          </p:spPr>
          <p:txBody>
            <a:bodyPr anchor="ctr"/>
            <a:lstStyle/>
            <a:p>
              <a:pPr algn="ctr"/>
              <a:endParaRPr/>
            </a:p>
          </p:txBody>
        </p:sp>
        <p:sp>
          <p:nvSpPr>
            <p:cNvPr id="79" name="îşlidê"/>
            <p:cNvSpPr/>
            <p:nvPr/>
          </p:nvSpPr>
          <p:spPr bwMode="auto">
            <a:xfrm>
              <a:off x="7546324" y="-493078"/>
              <a:ext cx="318976" cy="287557"/>
            </a:xfrm>
            <a:custGeom>
              <a:avLst/>
              <a:gdLst>
                <a:gd name="T0" fmla="*/ 209 w 571"/>
                <a:gd name="T1" fmla="*/ 5 h 514"/>
                <a:gd name="T2" fmla="*/ 259 w 571"/>
                <a:gd name="T3" fmla="*/ 35 h 514"/>
                <a:gd name="T4" fmla="*/ 338 w 571"/>
                <a:gd name="T5" fmla="*/ 26 h 514"/>
                <a:gd name="T6" fmla="*/ 325 w 571"/>
                <a:gd name="T7" fmla="*/ 64 h 514"/>
                <a:gd name="T8" fmla="*/ 241 w 571"/>
                <a:gd name="T9" fmla="*/ 84 h 514"/>
                <a:gd name="T10" fmla="*/ 217 w 571"/>
                <a:gd name="T11" fmla="*/ 135 h 514"/>
                <a:gd name="T12" fmla="*/ 160 w 571"/>
                <a:gd name="T13" fmla="*/ 255 h 514"/>
                <a:gd name="T14" fmla="*/ 103 w 571"/>
                <a:gd name="T15" fmla="*/ 291 h 514"/>
                <a:gd name="T16" fmla="*/ 112 w 571"/>
                <a:gd name="T17" fmla="*/ 242 h 514"/>
                <a:gd name="T18" fmla="*/ 182 w 571"/>
                <a:gd name="T19" fmla="*/ 112 h 514"/>
                <a:gd name="T20" fmla="*/ 96 w 571"/>
                <a:gd name="T21" fmla="*/ 65 h 514"/>
                <a:gd name="T22" fmla="*/ 170 w 571"/>
                <a:gd name="T23" fmla="*/ 35 h 514"/>
                <a:gd name="T24" fmla="*/ 209 w 571"/>
                <a:gd name="T25" fmla="*/ 5 h 514"/>
                <a:gd name="T26" fmla="*/ 42 w 571"/>
                <a:gd name="T27" fmla="*/ 305 h 514"/>
                <a:gd name="T28" fmla="*/ 56 w 571"/>
                <a:gd name="T29" fmla="*/ 399 h 514"/>
                <a:gd name="T30" fmla="*/ 46 w 571"/>
                <a:gd name="T31" fmla="*/ 434 h 514"/>
                <a:gd name="T32" fmla="*/ 0 w 571"/>
                <a:gd name="T33" fmla="*/ 401 h 514"/>
                <a:gd name="T34" fmla="*/ 13 w 571"/>
                <a:gd name="T35" fmla="*/ 281 h 514"/>
                <a:gd name="T36" fmla="*/ 42 w 571"/>
                <a:gd name="T37" fmla="*/ 305 h 514"/>
                <a:gd name="T38" fmla="*/ 279 w 571"/>
                <a:gd name="T39" fmla="*/ 181 h 514"/>
                <a:gd name="T40" fmla="*/ 270 w 571"/>
                <a:gd name="T41" fmla="*/ 273 h 514"/>
                <a:gd name="T42" fmla="*/ 210 w 571"/>
                <a:gd name="T43" fmla="*/ 354 h 514"/>
                <a:gd name="T44" fmla="*/ 216 w 571"/>
                <a:gd name="T45" fmla="*/ 366 h 514"/>
                <a:gd name="T46" fmla="*/ 246 w 571"/>
                <a:gd name="T47" fmla="*/ 366 h 514"/>
                <a:gd name="T48" fmla="*/ 196 w 571"/>
                <a:gd name="T49" fmla="*/ 422 h 514"/>
                <a:gd name="T50" fmla="*/ 197 w 571"/>
                <a:gd name="T51" fmla="*/ 433 h 514"/>
                <a:gd name="T52" fmla="*/ 260 w 571"/>
                <a:gd name="T53" fmla="*/ 440 h 514"/>
                <a:gd name="T54" fmla="*/ 277 w 571"/>
                <a:gd name="T55" fmla="*/ 500 h 514"/>
                <a:gd name="T56" fmla="*/ 298 w 571"/>
                <a:gd name="T57" fmla="*/ 497 h 514"/>
                <a:gd name="T58" fmla="*/ 321 w 571"/>
                <a:gd name="T59" fmla="*/ 425 h 514"/>
                <a:gd name="T60" fmla="*/ 323 w 571"/>
                <a:gd name="T61" fmla="*/ 388 h 514"/>
                <a:gd name="T62" fmla="*/ 360 w 571"/>
                <a:gd name="T63" fmla="*/ 370 h 514"/>
                <a:gd name="T64" fmla="*/ 358 w 571"/>
                <a:gd name="T65" fmla="*/ 355 h 514"/>
                <a:gd name="T66" fmla="*/ 323 w 571"/>
                <a:gd name="T67" fmla="*/ 340 h 514"/>
                <a:gd name="T68" fmla="*/ 351 w 571"/>
                <a:gd name="T69" fmla="*/ 297 h 514"/>
                <a:gd name="T70" fmla="*/ 313 w 571"/>
                <a:gd name="T71" fmla="*/ 248 h 514"/>
                <a:gd name="T72" fmla="*/ 317 w 571"/>
                <a:gd name="T73" fmla="*/ 230 h 514"/>
                <a:gd name="T74" fmla="*/ 508 w 571"/>
                <a:gd name="T75" fmla="*/ 179 h 514"/>
                <a:gd name="T76" fmla="*/ 452 w 571"/>
                <a:gd name="T77" fmla="*/ 417 h 514"/>
                <a:gd name="T78" fmla="*/ 427 w 571"/>
                <a:gd name="T79" fmla="*/ 451 h 514"/>
                <a:gd name="T80" fmla="*/ 518 w 571"/>
                <a:gd name="T81" fmla="*/ 465 h 514"/>
                <a:gd name="T82" fmla="*/ 555 w 571"/>
                <a:gd name="T83" fmla="*/ 270 h 514"/>
                <a:gd name="T84" fmla="*/ 570 w 571"/>
                <a:gd name="T85" fmla="*/ 206 h 514"/>
                <a:gd name="T86" fmla="*/ 533 w 571"/>
                <a:gd name="T87" fmla="*/ 109 h 514"/>
                <a:gd name="T88" fmla="*/ 459 w 571"/>
                <a:gd name="T89" fmla="*/ 127 h 514"/>
                <a:gd name="T90" fmla="*/ 279 w 571"/>
                <a:gd name="T91" fmla="*/ 181 h 514"/>
                <a:gd name="T92" fmla="*/ 213 w 571"/>
                <a:gd name="T93" fmla="*/ 299 h 514"/>
                <a:gd name="T94" fmla="*/ 172 w 571"/>
                <a:gd name="T95" fmla="*/ 312 h 514"/>
                <a:gd name="T96" fmla="*/ 174 w 571"/>
                <a:gd name="T97" fmla="*/ 324 h 514"/>
                <a:gd name="T98" fmla="*/ 215 w 571"/>
                <a:gd name="T99" fmla="*/ 311 h 514"/>
                <a:gd name="T100" fmla="*/ 213 w 571"/>
                <a:gd name="T101" fmla="*/ 299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71" h="514">
                  <a:moveTo>
                    <a:pt x="209" y="5"/>
                  </a:moveTo>
                  <a:cubicBezTo>
                    <a:pt x="227" y="0"/>
                    <a:pt x="239" y="31"/>
                    <a:pt x="259" y="35"/>
                  </a:cubicBezTo>
                  <a:cubicBezTo>
                    <a:pt x="280" y="39"/>
                    <a:pt x="313" y="25"/>
                    <a:pt x="338" y="26"/>
                  </a:cubicBezTo>
                  <a:cubicBezTo>
                    <a:pt x="383" y="26"/>
                    <a:pt x="349" y="60"/>
                    <a:pt x="325" y="64"/>
                  </a:cubicBezTo>
                  <a:cubicBezTo>
                    <a:pt x="306" y="67"/>
                    <a:pt x="259" y="68"/>
                    <a:pt x="241" y="84"/>
                  </a:cubicBezTo>
                  <a:cubicBezTo>
                    <a:pt x="227" y="96"/>
                    <a:pt x="223" y="119"/>
                    <a:pt x="217" y="135"/>
                  </a:cubicBezTo>
                  <a:cubicBezTo>
                    <a:pt x="206" y="170"/>
                    <a:pt x="183" y="227"/>
                    <a:pt x="160" y="255"/>
                  </a:cubicBezTo>
                  <a:cubicBezTo>
                    <a:pt x="153" y="264"/>
                    <a:pt x="119" y="303"/>
                    <a:pt x="103" y="291"/>
                  </a:cubicBezTo>
                  <a:cubicBezTo>
                    <a:pt x="88" y="279"/>
                    <a:pt x="108" y="251"/>
                    <a:pt x="112" y="242"/>
                  </a:cubicBezTo>
                  <a:cubicBezTo>
                    <a:pt x="129" y="208"/>
                    <a:pt x="187" y="152"/>
                    <a:pt x="182" y="112"/>
                  </a:cubicBezTo>
                  <a:cubicBezTo>
                    <a:pt x="178" y="80"/>
                    <a:pt x="108" y="99"/>
                    <a:pt x="96" y="65"/>
                  </a:cubicBezTo>
                  <a:cubicBezTo>
                    <a:pt x="99" y="39"/>
                    <a:pt x="146" y="48"/>
                    <a:pt x="170" y="35"/>
                  </a:cubicBezTo>
                  <a:cubicBezTo>
                    <a:pt x="185" y="27"/>
                    <a:pt x="198" y="17"/>
                    <a:pt x="209" y="5"/>
                  </a:cubicBezTo>
                  <a:close/>
                  <a:moveTo>
                    <a:pt x="42" y="305"/>
                  </a:moveTo>
                  <a:cubicBezTo>
                    <a:pt x="46" y="336"/>
                    <a:pt x="52" y="368"/>
                    <a:pt x="56" y="399"/>
                  </a:cubicBezTo>
                  <a:cubicBezTo>
                    <a:pt x="57" y="411"/>
                    <a:pt x="64" y="433"/>
                    <a:pt x="46" y="434"/>
                  </a:cubicBezTo>
                  <a:cubicBezTo>
                    <a:pt x="29" y="436"/>
                    <a:pt x="0" y="423"/>
                    <a:pt x="0" y="401"/>
                  </a:cubicBezTo>
                  <a:cubicBezTo>
                    <a:pt x="4" y="362"/>
                    <a:pt x="6" y="320"/>
                    <a:pt x="13" y="281"/>
                  </a:cubicBezTo>
                  <a:cubicBezTo>
                    <a:pt x="19" y="245"/>
                    <a:pt x="32" y="247"/>
                    <a:pt x="42" y="305"/>
                  </a:cubicBezTo>
                  <a:close/>
                  <a:moveTo>
                    <a:pt x="279" y="181"/>
                  </a:moveTo>
                  <a:cubicBezTo>
                    <a:pt x="249" y="210"/>
                    <a:pt x="273" y="234"/>
                    <a:pt x="270" y="273"/>
                  </a:cubicBezTo>
                  <a:cubicBezTo>
                    <a:pt x="268" y="307"/>
                    <a:pt x="238" y="331"/>
                    <a:pt x="210" y="354"/>
                  </a:cubicBezTo>
                  <a:cubicBezTo>
                    <a:pt x="202" y="361"/>
                    <a:pt x="205" y="366"/>
                    <a:pt x="216" y="366"/>
                  </a:cubicBezTo>
                  <a:cubicBezTo>
                    <a:pt x="227" y="365"/>
                    <a:pt x="240" y="361"/>
                    <a:pt x="246" y="366"/>
                  </a:cubicBezTo>
                  <a:cubicBezTo>
                    <a:pt x="257" y="396"/>
                    <a:pt x="202" y="394"/>
                    <a:pt x="196" y="422"/>
                  </a:cubicBezTo>
                  <a:cubicBezTo>
                    <a:pt x="195" y="425"/>
                    <a:pt x="194" y="429"/>
                    <a:pt x="197" y="433"/>
                  </a:cubicBezTo>
                  <a:cubicBezTo>
                    <a:pt x="210" y="448"/>
                    <a:pt x="243" y="427"/>
                    <a:pt x="260" y="440"/>
                  </a:cubicBezTo>
                  <a:cubicBezTo>
                    <a:pt x="274" y="451"/>
                    <a:pt x="268" y="484"/>
                    <a:pt x="277" y="500"/>
                  </a:cubicBezTo>
                  <a:cubicBezTo>
                    <a:pt x="285" y="514"/>
                    <a:pt x="292" y="507"/>
                    <a:pt x="298" y="497"/>
                  </a:cubicBezTo>
                  <a:cubicBezTo>
                    <a:pt x="310" y="477"/>
                    <a:pt x="320" y="437"/>
                    <a:pt x="321" y="425"/>
                  </a:cubicBezTo>
                  <a:cubicBezTo>
                    <a:pt x="322" y="412"/>
                    <a:pt x="316" y="398"/>
                    <a:pt x="323" y="388"/>
                  </a:cubicBezTo>
                  <a:cubicBezTo>
                    <a:pt x="330" y="378"/>
                    <a:pt x="347" y="379"/>
                    <a:pt x="360" y="370"/>
                  </a:cubicBezTo>
                  <a:cubicBezTo>
                    <a:pt x="368" y="364"/>
                    <a:pt x="368" y="358"/>
                    <a:pt x="358" y="355"/>
                  </a:cubicBezTo>
                  <a:cubicBezTo>
                    <a:pt x="345" y="351"/>
                    <a:pt x="324" y="348"/>
                    <a:pt x="323" y="340"/>
                  </a:cubicBezTo>
                  <a:cubicBezTo>
                    <a:pt x="324" y="324"/>
                    <a:pt x="352" y="314"/>
                    <a:pt x="351" y="297"/>
                  </a:cubicBezTo>
                  <a:cubicBezTo>
                    <a:pt x="349" y="277"/>
                    <a:pt x="312" y="281"/>
                    <a:pt x="313" y="248"/>
                  </a:cubicBezTo>
                  <a:cubicBezTo>
                    <a:pt x="313" y="242"/>
                    <a:pt x="313" y="235"/>
                    <a:pt x="317" y="230"/>
                  </a:cubicBezTo>
                  <a:cubicBezTo>
                    <a:pt x="338" y="201"/>
                    <a:pt x="482" y="150"/>
                    <a:pt x="508" y="179"/>
                  </a:cubicBezTo>
                  <a:cubicBezTo>
                    <a:pt x="559" y="240"/>
                    <a:pt x="527" y="385"/>
                    <a:pt x="452" y="417"/>
                  </a:cubicBezTo>
                  <a:cubicBezTo>
                    <a:pt x="438" y="422"/>
                    <a:pt x="412" y="432"/>
                    <a:pt x="427" y="451"/>
                  </a:cubicBezTo>
                  <a:cubicBezTo>
                    <a:pt x="444" y="472"/>
                    <a:pt x="502" y="479"/>
                    <a:pt x="518" y="465"/>
                  </a:cubicBezTo>
                  <a:cubicBezTo>
                    <a:pt x="553" y="434"/>
                    <a:pt x="551" y="322"/>
                    <a:pt x="555" y="270"/>
                  </a:cubicBezTo>
                  <a:cubicBezTo>
                    <a:pt x="559" y="250"/>
                    <a:pt x="571" y="228"/>
                    <a:pt x="570" y="206"/>
                  </a:cubicBezTo>
                  <a:cubicBezTo>
                    <a:pt x="569" y="181"/>
                    <a:pt x="551" y="120"/>
                    <a:pt x="533" y="109"/>
                  </a:cubicBezTo>
                  <a:cubicBezTo>
                    <a:pt x="515" y="97"/>
                    <a:pt x="505" y="115"/>
                    <a:pt x="459" y="127"/>
                  </a:cubicBezTo>
                  <a:cubicBezTo>
                    <a:pt x="414" y="140"/>
                    <a:pt x="331" y="162"/>
                    <a:pt x="279" y="181"/>
                  </a:cubicBezTo>
                  <a:close/>
                  <a:moveTo>
                    <a:pt x="213" y="299"/>
                  </a:moveTo>
                  <a:cubicBezTo>
                    <a:pt x="204" y="292"/>
                    <a:pt x="176" y="303"/>
                    <a:pt x="172" y="312"/>
                  </a:cubicBezTo>
                  <a:cubicBezTo>
                    <a:pt x="169" y="317"/>
                    <a:pt x="169" y="320"/>
                    <a:pt x="174" y="324"/>
                  </a:cubicBezTo>
                  <a:cubicBezTo>
                    <a:pt x="183" y="330"/>
                    <a:pt x="210" y="321"/>
                    <a:pt x="215" y="311"/>
                  </a:cubicBezTo>
                  <a:cubicBezTo>
                    <a:pt x="217" y="307"/>
                    <a:pt x="216" y="303"/>
                    <a:pt x="213" y="299"/>
                  </a:cubicBezTo>
                  <a:close/>
                </a:path>
              </a:pathLst>
            </a:custGeom>
            <a:solidFill>
              <a:srgbClr val="14378B"/>
            </a:solidFill>
            <a:ln>
              <a:noFill/>
            </a:ln>
          </p:spPr>
          <p:txBody>
            <a:bodyPr anchor="ctr"/>
            <a:lstStyle/>
            <a:p>
              <a:pPr algn="ctr"/>
              <a:endParaRPr/>
            </a:p>
          </p:txBody>
        </p:sp>
        <p:sp>
          <p:nvSpPr>
            <p:cNvPr id="80" name="îsļiḑê"/>
            <p:cNvSpPr/>
            <p:nvPr/>
          </p:nvSpPr>
          <p:spPr bwMode="auto">
            <a:xfrm>
              <a:off x="8009610" y="-471777"/>
              <a:ext cx="291285" cy="247086"/>
            </a:xfrm>
            <a:custGeom>
              <a:avLst/>
              <a:gdLst>
                <a:gd name="T0" fmla="*/ 196 w 522"/>
                <a:gd name="T1" fmla="*/ 4 h 442"/>
                <a:gd name="T2" fmla="*/ 234 w 522"/>
                <a:gd name="T3" fmla="*/ 136 h 442"/>
                <a:gd name="T4" fmla="*/ 240 w 522"/>
                <a:gd name="T5" fmla="*/ 172 h 442"/>
                <a:gd name="T6" fmla="*/ 410 w 522"/>
                <a:gd name="T7" fmla="*/ 180 h 442"/>
                <a:gd name="T8" fmla="*/ 400 w 522"/>
                <a:gd name="T9" fmla="*/ 223 h 442"/>
                <a:gd name="T10" fmla="*/ 235 w 522"/>
                <a:gd name="T11" fmla="*/ 231 h 442"/>
                <a:gd name="T12" fmla="*/ 207 w 522"/>
                <a:gd name="T13" fmla="*/ 295 h 442"/>
                <a:gd name="T14" fmla="*/ 145 w 522"/>
                <a:gd name="T15" fmla="*/ 378 h 442"/>
                <a:gd name="T16" fmla="*/ 83 w 522"/>
                <a:gd name="T17" fmla="*/ 391 h 442"/>
                <a:gd name="T18" fmla="*/ 148 w 522"/>
                <a:gd name="T19" fmla="*/ 312 h 442"/>
                <a:gd name="T20" fmla="*/ 162 w 522"/>
                <a:gd name="T21" fmla="*/ 259 h 442"/>
                <a:gd name="T22" fmla="*/ 1 w 522"/>
                <a:gd name="T23" fmla="*/ 259 h 442"/>
                <a:gd name="T24" fmla="*/ 0 w 522"/>
                <a:gd name="T25" fmla="*/ 255 h 442"/>
                <a:gd name="T26" fmla="*/ 46 w 522"/>
                <a:gd name="T27" fmla="*/ 232 h 442"/>
                <a:gd name="T28" fmla="*/ 161 w 522"/>
                <a:gd name="T29" fmla="*/ 209 h 442"/>
                <a:gd name="T30" fmla="*/ 193 w 522"/>
                <a:gd name="T31" fmla="*/ 96 h 442"/>
                <a:gd name="T32" fmla="*/ 196 w 522"/>
                <a:gd name="T33" fmla="*/ 4 h 442"/>
                <a:gd name="T34" fmla="*/ 351 w 522"/>
                <a:gd name="T35" fmla="*/ 310 h 442"/>
                <a:gd name="T36" fmla="*/ 322 w 522"/>
                <a:gd name="T37" fmla="*/ 317 h 442"/>
                <a:gd name="T38" fmla="*/ 347 w 522"/>
                <a:gd name="T39" fmla="*/ 343 h 442"/>
                <a:gd name="T40" fmla="*/ 376 w 522"/>
                <a:gd name="T41" fmla="*/ 361 h 442"/>
                <a:gd name="T42" fmla="*/ 462 w 522"/>
                <a:gd name="T43" fmla="*/ 423 h 442"/>
                <a:gd name="T44" fmla="*/ 512 w 522"/>
                <a:gd name="T45" fmla="*/ 424 h 442"/>
                <a:gd name="T46" fmla="*/ 493 w 522"/>
                <a:gd name="T47" fmla="*/ 370 h 442"/>
                <a:gd name="T48" fmla="*/ 351 w 522"/>
                <a:gd name="T49" fmla="*/ 310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2" h="442">
                  <a:moveTo>
                    <a:pt x="196" y="4"/>
                  </a:moveTo>
                  <a:cubicBezTo>
                    <a:pt x="243" y="0"/>
                    <a:pt x="240" y="99"/>
                    <a:pt x="234" y="136"/>
                  </a:cubicBezTo>
                  <a:cubicBezTo>
                    <a:pt x="234" y="145"/>
                    <a:pt x="234" y="166"/>
                    <a:pt x="240" y="172"/>
                  </a:cubicBezTo>
                  <a:cubicBezTo>
                    <a:pt x="254" y="186"/>
                    <a:pt x="392" y="178"/>
                    <a:pt x="410" y="180"/>
                  </a:cubicBezTo>
                  <a:cubicBezTo>
                    <a:pt x="442" y="185"/>
                    <a:pt x="443" y="224"/>
                    <a:pt x="400" y="223"/>
                  </a:cubicBezTo>
                  <a:cubicBezTo>
                    <a:pt x="370" y="222"/>
                    <a:pt x="262" y="219"/>
                    <a:pt x="235" y="231"/>
                  </a:cubicBezTo>
                  <a:cubicBezTo>
                    <a:pt x="215" y="240"/>
                    <a:pt x="215" y="276"/>
                    <a:pt x="207" y="295"/>
                  </a:cubicBezTo>
                  <a:cubicBezTo>
                    <a:pt x="193" y="327"/>
                    <a:pt x="173" y="357"/>
                    <a:pt x="145" y="378"/>
                  </a:cubicBezTo>
                  <a:cubicBezTo>
                    <a:pt x="135" y="385"/>
                    <a:pt x="88" y="413"/>
                    <a:pt x="83" y="391"/>
                  </a:cubicBezTo>
                  <a:cubicBezTo>
                    <a:pt x="80" y="380"/>
                    <a:pt x="131" y="338"/>
                    <a:pt x="148" y="312"/>
                  </a:cubicBezTo>
                  <a:cubicBezTo>
                    <a:pt x="162" y="291"/>
                    <a:pt x="171" y="269"/>
                    <a:pt x="162" y="259"/>
                  </a:cubicBezTo>
                  <a:cubicBezTo>
                    <a:pt x="136" y="235"/>
                    <a:pt x="35" y="283"/>
                    <a:pt x="1" y="259"/>
                  </a:cubicBezTo>
                  <a:cubicBezTo>
                    <a:pt x="1" y="258"/>
                    <a:pt x="1" y="256"/>
                    <a:pt x="0" y="255"/>
                  </a:cubicBezTo>
                  <a:cubicBezTo>
                    <a:pt x="2" y="240"/>
                    <a:pt x="27" y="231"/>
                    <a:pt x="46" y="232"/>
                  </a:cubicBezTo>
                  <a:cubicBezTo>
                    <a:pt x="82" y="234"/>
                    <a:pt x="137" y="234"/>
                    <a:pt x="161" y="209"/>
                  </a:cubicBezTo>
                  <a:cubicBezTo>
                    <a:pt x="183" y="187"/>
                    <a:pt x="192" y="135"/>
                    <a:pt x="193" y="96"/>
                  </a:cubicBezTo>
                  <a:cubicBezTo>
                    <a:pt x="195" y="58"/>
                    <a:pt x="163" y="26"/>
                    <a:pt x="196" y="4"/>
                  </a:cubicBezTo>
                  <a:close/>
                  <a:moveTo>
                    <a:pt x="351" y="310"/>
                  </a:moveTo>
                  <a:cubicBezTo>
                    <a:pt x="340" y="308"/>
                    <a:pt x="327" y="305"/>
                    <a:pt x="322" y="317"/>
                  </a:cubicBezTo>
                  <a:cubicBezTo>
                    <a:pt x="324" y="330"/>
                    <a:pt x="336" y="337"/>
                    <a:pt x="347" y="343"/>
                  </a:cubicBezTo>
                  <a:cubicBezTo>
                    <a:pt x="358" y="348"/>
                    <a:pt x="367" y="354"/>
                    <a:pt x="376" y="361"/>
                  </a:cubicBezTo>
                  <a:cubicBezTo>
                    <a:pt x="402" y="381"/>
                    <a:pt x="433" y="407"/>
                    <a:pt x="462" y="423"/>
                  </a:cubicBezTo>
                  <a:cubicBezTo>
                    <a:pt x="473" y="429"/>
                    <a:pt x="502" y="442"/>
                    <a:pt x="512" y="424"/>
                  </a:cubicBezTo>
                  <a:cubicBezTo>
                    <a:pt x="522" y="405"/>
                    <a:pt x="504" y="379"/>
                    <a:pt x="493" y="370"/>
                  </a:cubicBezTo>
                  <a:cubicBezTo>
                    <a:pt x="467" y="350"/>
                    <a:pt x="394" y="316"/>
                    <a:pt x="351" y="310"/>
                  </a:cubicBezTo>
                  <a:close/>
                </a:path>
              </a:pathLst>
            </a:custGeom>
            <a:solidFill>
              <a:srgbClr val="14378B"/>
            </a:solidFill>
            <a:ln>
              <a:noFill/>
            </a:ln>
          </p:spPr>
          <p:txBody>
            <a:bodyPr anchor="ctr"/>
            <a:lstStyle/>
            <a:p>
              <a:pPr algn="ctr"/>
              <a:endParaRPr/>
            </a:p>
          </p:txBody>
        </p:sp>
        <p:sp>
          <p:nvSpPr>
            <p:cNvPr id="81" name="îṥľïďê"/>
            <p:cNvSpPr/>
            <p:nvPr/>
          </p:nvSpPr>
          <p:spPr bwMode="auto">
            <a:xfrm>
              <a:off x="7201788" y="-123513"/>
              <a:ext cx="59641" cy="74020"/>
            </a:xfrm>
            <a:custGeom>
              <a:avLst/>
              <a:gdLst>
                <a:gd name="T0" fmla="*/ 107 w 107"/>
                <a:gd name="T1" fmla="*/ 44 h 132"/>
                <a:gd name="T2" fmla="*/ 78 w 107"/>
                <a:gd name="T3" fmla="*/ 44 h 132"/>
                <a:gd name="T4" fmla="*/ 53 w 107"/>
                <a:gd name="T5" fmla="*/ 20 h 132"/>
                <a:gd name="T6" fmla="*/ 29 w 107"/>
                <a:gd name="T7" fmla="*/ 67 h 132"/>
                <a:gd name="T8" fmla="*/ 53 w 107"/>
                <a:gd name="T9" fmla="*/ 113 h 132"/>
                <a:gd name="T10" fmla="*/ 78 w 107"/>
                <a:gd name="T11" fmla="*/ 89 h 132"/>
                <a:gd name="T12" fmla="*/ 107 w 107"/>
                <a:gd name="T13" fmla="*/ 89 h 132"/>
                <a:gd name="T14" fmla="*/ 53 w 107"/>
                <a:gd name="T15" fmla="*/ 132 h 132"/>
                <a:gd name="T16" fmla="*/ 0 w 107"/>
                <a:gd name="T17" fmla="*/ 67 h 132"/>
                <a:gd name="T18" fmla="*/ 53 w 107"/>
                <a:gd name="T19" fmla="*/ 0 h 132"/>
                <a:gd name="T20" fmla="*/ 107 w 107"/>
                <a:gd name="T21" fmla="*/ 44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7" h="132">
                  <a:moveTo>
                    <a:pt x="107" y="44"/>
                  </a:moveTo>
                  <a:cubicBezTo>
                    <a:pt x="78" y="44"/>
                    <a:pt x="78" y="44"/>
                    <a:pt x="78" y="44"/>
                  </a:cubicBezTo>
                  <a:cubicBezTo>
                    <a:pt x="77" y="29"/>
                    <a:pt x="69" y="21"/>
                    <a:pt x="53" y="20"/>
                  </a:cubicBezTo>
                  <a:cubicBezTo>
                    <a:pt x="38" y="21"/>
                    <a:pt x="30" y="37"/>
                    <a:pt x="29" y="67"/>
                  </a:cubicBezTo>
                  <a:cubicBezTo>
                    <a:pt x="30" y="97"/>
                    <a:pt x="38" y="112"/>
                    <a:pt x="53" y="113"/>
                  </a:cubicBezTo>
                  <a:cubicBezTo>
                    <a:pt x="69" y="113"/>
                    <a:pt x="77" y="105"/>
                    <a:pt x="78" y="89"/>
                  </a:cubicBezTo>
                  <a:cubicBezTo>
                    <a:pt x="107" y="89"/>
                    <a:pt x="107" y="89"/>
                    <a:pt x="107" y="89"/>
                  </a:cubicBezTo>
                  <a:cubicBezTo>
                    <a:pt x="105" y="117"/>
                    <a:pt x="87" y="131"/>
                    <a:pt x="53" y="132"/>
                  </a:cubicBezTo>
                  <a:cubicBezTo>
                    <a:pt x="19" y="131"/>
                    <a:pt x="1" y="109"/>
                    <a:pt x="0" y="67"/>
                  </a:cubicBezTo>
                  <a:cubicBezTo>
                    <a:pt x="1" y="24"/>
                    <a:pt x="19" y="2"/>
                    <a:pt x="53" y="0"/>
                  </a:cubicBezTo>
                  <a:cubicBezTo>
                    <a:pt x="87" y="1"/>
                    <a:pt x="105" y="15"/>
                    <a:pt x="107" y="44"/>
                  </a:cubicBezTo>
                  <a:close/>
                </a:path>
              </a:pathLst>
            </a:custGeom>
            <a:solidFill>
              <a:srgbClr val="14378B"/>
            </a:solidFill>
            <a:ln>
              <a:noFill/>
            </a:ln>
          </p:spPr>
          <p:txBody>
            <a:bodyPr anchor="ctr"/>
            <a:lstStyle/>
            <a:p>
              <a:pPr algn="ctr"/>
              <a:endParaRPr/>
            </a:p>
          </p:txBody>
        </p:sp>
        <p:sp>
          <p:nvSpPr>
            <p:cNvPr id="82" name="îŝļíḍe"/>
            <p:cNvSpPr/>
            <p:nvPr/>
          </p:nvSpPr>
          <p:spPr bwMode="auto">
            <a:xfrm>
              <a:off x="7272612" y="-121383"/>
              <a:ext cx="49524" cy="70824"/>
            </a:xfrm>
            <a:custGeom>
              <a:avLst/>
              <a:gdLst>
                <a:gd name="T0" fmla="*/ 0 w 93"/>
                <a:gd name="T1" fmla="*/ 133 h 133"/>
                <a:gd name="T2" fmla="*/ 0 w 93"/>
                <a:gd name="T3" fmla="*/ 0 h 133"/>
                <a:gd name="T4" fmla="*/ 91 w 93"/>
                <a:gd name="T5" fmla="*/ 0 h 133"/>
                <a:gd name="T6" fmla="*/ 91 w 93"/>
                <a:gd name="T7" fmla="*/ 22 h 133"/>
                <a:gd name="T8" fmla="*/ 30 w 93"/>
                <a:gd name="T9" fmla="*/ 22 h 133"/>
                <a:gd name="T10" fmla="*/ 30 w 93"/>
                <a:gd name="T11" fmla="*/ 53 h 133"/>
                <a:gd name="T12" fmla="*/ 86 w 93"/>
                <a:gd name="T13" fmla="*/ 53 h 133"/>
                <a:gd name="T14" fmla="*/ 86 w 93"/>
                <a:gd name="T15" fmla="*/ 75 h 133"/>
                <a:gd name="T16" fmla="*/ 30 w 93"/>
                <a:gd name="T17" fmla="*/ 75 h 133"/>
                <a:gd name="T18" fmla="*/ 30 w 93"/>
                <a:gd name="T19" fmla="*/ 111 h 133"/>
                <a:gd name="T20" fmla="*/ 93 w 93"/>
                <a:gd name="T21" fmla="*/ 111 h 133"/>
                <a:gd name="T22" fmla="*/ 93 w 93"/>
                <a:gd name="T23" fmla="*/ 133 h 133"/>
                <a:gd name="T24" fmla="*/ 0 w 93"/>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3" h="133">
                  <a:moveTo>
                    <a:pt x="0" y="133"/>
                  </a:moveTo>
                  <a:lnTo>
                    <a:pt x="0" y="0"/>
                  </a:lnTo>
                  <a:lnTo>
                    <a:pt x="91" y="0"/>
                  </a:lnTo>
                  <a:lnTo>
                    <a:pt x="91" y="22"/>
                  </a:lnTo>
                  <a:lnTo>
                    <a:pt x="30" y="22"/>
                  </a:lnTo>
                  <a:lnTo>
                    <a:pt x="30" y="53"/>
                  </a:lnTo>
                  <a:lnTo>
                    <a:pt x="86" y="53"/>
                  </a:lnTo>
                  <a:lnTo>
                    <a:pt x="86" y="75"/>
                  </a:lnTo>
                  <a:lnTo>
                    <a:pt x="30" y="75"/>
                  </a:lnTo>
                  <a:lnTo>
                    <a:pt x="30" y="111"/>
                  </a:lnTo>
                  <a:lnTo>
                    <a:pt x="93" y="111"/>
                  </a:lnTo>
                  <a:lnTo>
                    <a:pt x="93" y="133"/>
                  </a:lnTo>
                  <a:lnTo>
                    <a:pt x="0" y="133"/>
                  </a:lnTo>
                  <a:close/>
                </a:path>
              </a:pathLst>
            </a:custGeom>
            <a:solidFill>
              <a:srgbClr val="14378B"/>
            </a:solidFill>
            <a:ln>
              <a:noFill/>
            </a:ln>
          </p:spPr>
          <p:txBody>
            <a:bodyPr anchor="ctr"/>
            <a:lstStyle/>
            <a:p>
              <a:pPr algn="ctr"/>
              <a:endParaRPr/>
            </a:p>
          </p:txBody>
        </p:sp>
        <p:sp>
          <p:nvSpPr>
            <p:cNvPr id="83" name="î$liḋè"/>
            <p:cNvSpPr/>
            <p:nvPr/>
          </p:nvSpPr>
          <p:spPr bwMode="auto">
            <a:xfrm>
              <a:off x="7337046" y="-121383"/>
              <a:ext cx="63902" cy="70824"/>
            </a:xfrm>
            <a:custGeom>
              <a:avLst/>
              <a:gdLst>
                <a:gd name="T0" fmla="*/ 120 w 120"/>
                <a:gd name="T1" fmla="*/ 133 h 133"/>
                <a:gd name="T2" fmla="*/ 80 w 120"/>
                <a:gd name="T3" fmla="*/ 133 h 133"/>
                <a:gd name="T4" fmla="*/ 27 w 120"/>
                <a:gd name="T5" fmla="*/ 22 h 133"/>
                <a:gd name="T6" fmla="*/ 27 w 120"/>
                <a:gd name="T7" fmla="*/ 23 h 133"/>
                <a:gd name="T8" fmla="*/ 27 w 120"/>
                <a:gd name="T9" fmla="*/ 133 h 133"/>
                <a:gd name="T10" fmla="*/ 0 w 120"/>
                <a:gd name="T11" fmla="*/ 133 h 133"/>
                <a:gd name="T12" fmla="*/ 0 w 120"/>
                <a:gd name="T13" fmla="*/ 0 h 133"/>
                <a:gd name="T14" fmla="*/ 43 w 120"/>
                <a:gd name="T15" fmla="*/ 0 h 133"/>
                <a:gd name="T16" fmla="*/ 93 w 120"/>
                <a:gd name="T17" fmla="*/ 106 h 133"/>
                <a:gd name="T18" fmla="*/ 94 w 120"/>
                <a:gd name="T19" fmla="*/ 105 h 133"/>
                <a:gd name="T20" fmla="*/ 94 w 120"/>
                <a:gd name="T21" fmla="*/ 0 h 133"/>
                <a:gd name="T22" fmla="*/ 120 w 120"/>
                <a:gd name="T23" fmla="*/ 0 h 133"/>
                <a:gd name="T24" fmla="*/ 120 w 120"/>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133">
                  <a:moveTo>
                    <a:pt x="120" y="133"/>
                  </a:moveTo>
                  <a:lnTo>
                    <a:pt x="80" y="133"/>
                  </a:lnTo>
                  <a:lnTo>
                    <a:pt x="27" y="22"/>
                  </a:lnTo>
                  <a:lnTo>
                    <a:pt x="27" y="23"/>
                  </a:lnTo>
                  <a:lnTo>
                    <a:pt x="27" y="133"/>
                  </a:lnTo>
                  <a:lnTo>
                    <a:pt x="0" y="133"/>
                  </a:lnTo>
                  <a:lnTo>
                    <a:pt x="0" y="0"/>
                  </a:lnTo>
                  <a:lnTo>
                    <a:pt x="43" y="0"/>
                  </a:lnTo>
                  <a:lnTo>
                    <a:pt x="93" y="106"/>
                  </a:lnTo>
                  <a:lnTo>
                    <a:pt x="94" y="105"/>
                  </a:lnTo>
                  <a:lnTo>
                    <a:pt x="94" y="0"/>
                  </a:lnTo>
                  <a:lnTo>
                    <a:pt x="120" y="0"/>
                  </a:lnTo>
                  <a:lnTo>
                    <a:pt x="120" y="133"/>
                  </a:lnTo>
                  <a:close/>
                </a:path>
              </a:pathLst>
            </a:custGeom>
            <a:solidFill>
              <a:srgbClr val="14378B"/>
            </a:solidFill>
            <a:ln>
              <a:noFill/>
            </a:ln>
          </p:spPr>
          <p:txBody>
            <a:bodyPr anchor="ctr"/>
            <a:lstStyle/>
            <a:p>
              <a:pPr algn="ctr"/>
              <a:endParaRPr/>
            </a:p>
          </p:txBody>
        </p:sp>
        <p:sp>
          <p:nvSpPr>
            <p:cNvPr id="84" name="iṥḷiḍê"/>
            <p:cNvSpPr/>
            <p:nvPr/>
          </p:nvSpPr>
          <p:spPr bwMode="auto">
            <a:xfrm>
              <a:off x="7411598" y="-121383"/>
              <a:ext cx="57511" cy="70824"/>
            </a:xfrm>
            <a:custGeom>
              <a:avLst/>
              <a:gdLst>
                <a:gd name="T0" fmla="*/ 0 w 108"/>
                <a:gd name="T1" fmla="*/ 22 h 133"/>
                <a:gd name="T2" fmla="*/ 0 w 108"/>
                <a:gd name="T3" fmla="*/ 0 h 133"/>
                <a:gd name="T4" fmla="*/ 108 w 108"/>
                <a:gd name="T5" fmla="*/ 0 h 133"/>
                <a:gd name="T6" fmla="*/ 108 w 108"/>
                <a:gd name="T7" fmla="*/ 22 h 133"/>
                <a:gd name="T8" fmla="*/ 69 w 108"/>
                <a:gd name="T9" fmla="*/ 22 h 133"/>
                <a:gd name="T10" fmla="*/ 69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85" name="îşļíḋé"/>
            <p:cNvSpPr/>
            <p:nvPr/>
          </p:nvSpPr>
          <p:spPr bwMode="auto">
            <a:xfrm>
              <a:off x="7479760" y="-121383"/>
              <a:ext cx="56979" cy="70824"/>
            </a:xfrm>
            <a:custGeom>
              <a:avLst/>
              <a:gdLst>
                <a:gd name="T0" fmla="*/ 27 w 102"/>
                <a:gd name="T1" fmla="*/ 21 h 127"/>
                <a:gd name="T2" fmla="*/ 27 w 102"/>
                <a:gd name="T3" fmla="*/ 55 h 127"/>
                <a:gd name="T4" fmla="*/ 50 w 102"/>
                <a:gd name="T5" fmla="*/ 55 h 127"/>
                <a:gd name="T6" fmla="*/ 69 w 102"/>
                <a:gd name="T7" fmla="*/ 37 h 127"/>
                <a:gd name="T8" fmla="*/ 50 w 102"/>
                <a:gd name="T9" fmla="*/ 21 h 127"/>
                <a:gd name="T10" fmla="*/ 27 w 102"/>
                <a:gd name="T11" fmla="*/ 21 h 127"/>
                <a:gd name="T12" fmla="*/ 27 w 102"/>
                <a:gd name="T13" fmla="*/ 76 h 127"/>
                <a:gd name="T14" fmla="*/ 27 w 102"/>
                <a:gd name="T15" fmla="*/ 127 h 127"/>
                <a:gd name="T16" fmla="*/ 0 w 102"/>
                <a:gd name="T17" fmla="*/ 127 h 127"/>
                <a:gd name="T18" fmla="*/ 0 w 102"/>
                <a:gd name="T19" fmla="*/ 0 h 127"/>
                <a:gd name="T20" fmla="*/ 54 w 102"/>
                <a:gd name="T21" fmla="*/ 0 h 127"/>
                <a:gd name="T22" fmla="*/ 98 w 102"/>
                <a:gd name="T23" fmla="*/ 33 h 127"/>
                <a:gd name="T24" fmla="*/ 72 w 102"/>
                <a:gd name="T25" fmla="*/ 64 h 127"/>
                <a:gd name="T26" fmla="*/ 72 w 102"/>
                <a:gd name="T27" fmla="*/ 65 h 127"/>
                <a:gd name="T28" fmla="*/ 95 w 102"/>
                <a:gd name="T29" fmla="*/ 93 h 127"/>
                <a:gd name="T30" fmla="*/ 95 w 102"/>
                <a:gd name="T31" fmla="*/ 97 h 127"/>
                <a:gd name="T32" fmla="*/ 102 w 102"/>
                <a:gd name="T33" fmla="*/ 127 h 127"/>
                <a:gd name="T34" fmla="*/ 73 w 102"/>
                <a:gd name="T35" fmla="*/ 127 h 127"/>
                <a:gd name="T36" fmla="*/ 68 w 102"/>
                <a:gd name="T37" fmla="*/ 93 h 127"/>
                <a:gd name="T38" fmla="*/ 56 w 102"/>
                <a:gd name="T39" fmla="*/ 76 h 127"/>
                <a:gd name="T40" fmla="*/ 27 w 102"/>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2" h="127">
                  <a:moveTo>
                    <a:pt x="27" y="21"/>
                  </a:moveTo>
                  <a:cubicBezTo>
                    <a:pt x="27" y="55"/>
                    <a:pt x="27" y="55"/>
                    <a:pt x="27" y="55"/>
                  </a:cubicBezTo>
                  <a:cubicBezTo>
                    <a:pt x="50" y="55"/>
                    <a:pt x="50" y="55"/>
                    <a:pt x="50" y="55"/>
                  </a:cubicBezTo>
                  <a:cubicBezTo>
                    <a:pt x="63" y="55"/>
                    <a:pt x="69" y="49"/>
                    <a:pt x="69" y="37"/>
                  </a:cubicBezTo>
                  <a:cubicBezTo>
                    <a:pt x="69"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4" y="66"/>
                    <a:pt x="92" y="75"/>
                    <a:pt x="95" y="93"/>
                  </a:cubicBezTo>
                  <a:cubicBezTo>
                    <a:pt x="95" y="95"/>
                    <a:pt x="95" y="96"/>
                    <a:pt x="95" y="97"/>
                  </a:cubicBezTo>
                  <a:cubicBezTo>
                    <a:pt x="97" y="112"/>
                    <a:pt x="99" y="122"/>
                    <a:pt x="102" y="127"/>
                  </a:cubicBezTo>
                  <a:cubicBezTo>
                    <a:pt x="73" y="127"/>
                    <a:pt x="73" y="127"/>
                    <a:pt x="73" y="127"/>
                  </a:cubicBezTo>
                  <a:cubicBezTo>
                    <a:pt x="70" y="116"/>
                    <a:pt x="68"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87" name="ïś1îḓé"/>
            <p:cNvSpPr/>
            <p:nvPr/>
          </p:nvSpPr>
          <p:spPr bwMode="auto">
            <a:xfrm>
              <a:off x="7543661" y="-121383"/>
              <a:ext cx="69227" cy="70824"/>
            </a:xfrm>
            <a:custGeom>
              <a:avLst/>
              <a:gdLst>
                <a:gd name="T0" fmla="*/ 28 w 130"/>
                <a:gd name="T1" fmla="*/ 133 h 133"/>
                <a:gd name="T2" fmla="*/ 0 w 130"/>
                <a:gd name="T3" fmla="*/ 133 h 133"/>
                <a:gd name="T4" fmla="*/ 49 w 130"/>
                <a:gd name="T5" fmla="*/ 0 h 133"/>
                <a:gd name="T6" fmla="*/ 83 w 130"/>
                <a:gd name="T7" fmla="*/ 0 h 133"/>
                <a:gd name="T8" fmla="*/ 130 w 130"/>
                <a:gd name="T9" fmla="*/ 133 h 133"/>
                <a:gd name="T10" fmla="*/ 100 w 130"/>
                <a:gd name="T11" fmla="*/ 133 h 133"/>
                <a:gd name="T12" fmla="*/ 91 w 130"/>
                <a:gd name="T13" fmla="*/ 106 h 133"/>
                <a:gd name="T14" fmla="*/ 38 w 130"/>
                <a:gd name="T15" fmla="*/ 106 h 133"/>
                <a:gd name="T16" fmla="*/ 28 w 130"/>
                <a:gd name="T17" fmla="*/ 133 h 133"/>
                <a:gd name="T18" fmla="*/ 28 w 130"/>
                <a:gd name="T19" fmla="*/ 133 h 133"/>
                <a:gd name="T20" fmla="*/ 45 w 130"/>
                <a:gd name="T21" fmla="*/ 83 h 133"/>
                <a:gd name="T22" fmla="*/ 84 w 130"/>
                <a:gd name="T23" fmla="*/ 83 h 133"/>
                <a:gd name="T24" fmla="*/ 65 w 130"/>
                <a:gd name="T25" fmla="*/ 26 h 133"/>
                <a:gd name="T26" fmla="*/ 65 w 130"/>
                <a:gd name="T27" fmla="*/ 26 h 133"/>
                <a:gd name="T28" fmla="*/ 45 w 130"/>
                <a:gd name="T29" fmla="*/ 8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0" h="133">
                  <a:moveTo>
                    <a:pt x="28" y="133"/>
                  </a:moveTo>
                  <a:lnTo>
                    <a:pt x="0" y="133"/>
                  </a:lnTo>
                  <a:lnTo>
                    <a:pt x="49" y="0"/>
                  </a:lnTo>
                  <a:lnTo>
                    <a:pt x="83" y="0"/>
                  </a:lnTo>
                  <a:lnTo>
                    <a:pt x="130" y="133"/>
                  </a:lnTo>
                  <a:lnTo>
                    <a:pt x="100" y="133"/>
                  </a:lnTo>
                  <a:lnTo>
                    <a:pt x="91" y="106"/>
                  </a:lnTo>
                  <a:lnTo>
                    <a:pt x="38" y="106"/>
                  </a:lnTo>
                  <a:lnTo>
                    <a:pt x="28" y="133"/>
                  </a:lnTo>
                  <a:lnTo>
                    <a:pt x="28" y="133"/>
                  </a:lnTo>
                  <a:close/>
                  <a:moveTo>
                    <a:pt x="45" y="83"/>
                  </a:moveTo>
                  <a:lnTo>
                    <a:pt x="84" y="83"/>
                  </a:lnTo>
                  <a:lnTo>
                    <a:pt x="65" y="26"/>
                  </a:lnTo>
                  <a:lnTo>
                    <a:pt x="65" y="26"/>
                  </a:lnTo>
                  <a:lnTo>
                    <a:pt x="45" y="83"/>
                  </a:lnTo>
                  <a:close/>
                </a:path>
              </a:pathLst>
            </a:custGeom>
            <a:solidFill>
              <a:srgbClr val="14378B"/>
            </a:solidFill>
            <a:ln>
              <a:noFill/>
            </a:ln>
          </p:spPr>
          <p:txBody>
            <a:bodyPr anchor="ctr"/>
            <a:lstStyle/>
            <a:p>
              <a:pPr algn="ctr"/>
              <a:endParaRPr/>
            </a:p>
          </p:txBody>
        </p:sp>
        <p:sp>
          <p:nvSpPr>
            <p:cNvPr id="89" name="iš1îḑe"/>
            <p:cNvSpPr/>
            <p:nvPr/>
          </p:nvSpPr>
          <p:spPr bwMode="auto">
            <a:xfrm>
              <a:off x="7624071" y="-121383"/>
              <a:ext cx="45796" cy="70824"/>
            </a:xfrm>
            <a:custGeom>
              <a:avLst/>
              <a:gdLst>
                <a:gd name="T0" fmla="*/ 86 w 86"/>
                <a:gd name="T1" fmla="*/ 133 h 133"/>
                <a:gd name="T2" fmla="*/ 0 w 86"/>
                <a:gd name="T3" fmla="*/ 133 h 133"/>
                <a:gd name="T4" fmla="*/ 0 w 86"/>
                <a:gd name="T5" fmla="*/ 0 h 133"/>
                <a:gd name="T6" fmla="*/ 28 w 86"/>
                <a:gd name="T7" fmla="*/ 0 h 133"/>
                <a:gd name="T8" fmla="*/ 28 w 86"/>
                <a:gd name="T9" fmla="*/ 111 h 133"/>
                <a:gd name="T10" fmla="*/ 86 w 86"/>
                <a:gd name="T11" fmla="*/ 111 h 133"/>
                <a:gd name="T12" fmla="*/ 86 w 86"/>
                <a:gd name="T13" fmla="*/ 133 h 133"/>
              </a:gdLst>
              <a:ahLst/>
              <a:cxnLst>
                <a:cxn ang="0">
                  <a:pos x="T0" y="T1"/>
                </a:cxn>
                <a:cxn ang="0">
                  <a:pos x="T2" y="T3"/>
                </a:cxn>
                <a:cxn ang="0">
                  <a:pos x="T4" y="T5"/>
                </a:cxn>
                <a:cxn ang="0">
                  <a:pos x="T6" y="T7"/>
                </a:cxn>
                <a:cxn ang="0">
                  <a:pos x="T8" y="T9"/>
                </a:cxn>
                <a:cxn ang="0">
                  <a:pos x="T10" y="T11"/>
                </a:cxn>
                <a:cxn ang="0">
                  <a:pos x="T12" y="T13"/>
                </a:cxn>
              </a:cxnLst>
              <a:rect l="0" t="0" r="r" b="b"/>
              <a:pathLst>
                <a:path w="86" h="133">
                  <a:moveTo>
                    <a:pt x="86" y="133"/>
                  </a:moveTo>
                  <a:lnTo>
                    <a:pt x="0" y="133"/>
                  </a:lnTo>
                  <a:lnTo>
                    <a:pt x="0" y="0"/>
                  </a:lnTo>
                  <a:lnTo>
                    <a:pt x="28" y="0"/>
                  </a:lnTo>
                  <a:lnTo>
                    <a:pt x="28" y="111"/>
                  </a:lnTo>
                  <a:lnTo>
                    <a:pt x="86" y="111"/>
                  </a:lnTo>
                  <a:lnTo>
                    <a:pt x="86" y="133"/>
                  </a:lnTo>
                  <a:close/>
                </a:path>
              </a:pathLst>
            </a:custGeom>
            <a:solidFill>
              <a:srgbClr val="14378B"/>
            </a:solidFill>
            <a:ln>
              <a:noFill/>
            </a:ln>
          </p:spPr>
          <p:txBody>
            <a:bodyPr anchor="ctr"/>
            <a:lstStyle/>
            <a:p>
              <a:pPr algn="ctr"/>
              <a:endParaRPr/>
            </a:p>
          </p:txBody>
        </p:sp>
        <p:sp>
          <p:nvSpPr>
            <p:cNvPr id="90" name="isļiḑê"/>
            <p:cNvSpPr/>
            <p:nvPr/>
          </p:nvSpPr>
          <p:spPr bwMode="auto">
            <a:xfrm>
              <a:off x="7698623"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7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7" y="0"/>
                  </a:cubicBezTo>
                  <a:cubicBezTo>
                    <a:pt x="84" y="2"/>
                    <a:pt x="99" y="15"/>
                    <a:pt x="100" y="39"/>
                  </a:cubicBezTo>
                  <a:close/>
                </a:path>
              </a:pathLst>
            </a:custGeom>
            <a:solidFill>
              <a:srgbClr val="14378B"/>
            </a:solidFill>
            <a:ln>
              <a:noFill/>
            </a:ln>
          </p:spPr>
          <p:txBody>
            <a:bodyPr anchor="ctr"/>
            <a:lstStyle/>
            <a:p>
              <a:pPr algn="ctr"/>
              <a:endParaRPr/>
            </a:p>
          </p:txBody>
        </p:sp>
        <p:sp>
          <p:nvSpPr>
            <p:cNvPr id="91" name="îṥḻide"/>
            <p:cNvSpPr/>
            <p:nvPr/>
          </p:nvSpPr>
          <p:spPr bwMode="auto">
            <a:xfrm>
              <a:off x="7768382" y="-123513"/>
              <a:ext cx="67629" cy="74020"/>
            </a:xfrm>
            <a:custGeom>
              <a:avLst/>
              <a:gdLst>
                <a:gd name="T0" fmla="*/ 61 w 121"/>
                <a:gd name="T1" fmla="*/ 132 h 132"/>
                <a:gd name="T2" fmla="*/ 0 w 121"/>
                <a:gd name="T3" fmla="*/ 67 h 132"/>
                <a:gd name="T4" fmla="*/ 61 w 121"/>
                <a:gd name="T5" fmla="*/ 0 h 132"/>
                <a:gd name="T6" fmla="*/ 121 w 121"/>
                <a:gd name="T7" fmla="*/ 67 h 132"/>
                <a:gd name="T8" fmla="*/ 61 w 121"/>
                <a:gd name="T9" fmla="*/ 132 h 132"/>
                <a:gd name="T10" fmla="*/ 61 w 121"/>
                <a:gd name="T11" fmla="*/ 20 h 132"/>
                <a:gd name="T12" fmla="*/ 29 w 121"/>
                <a:gd name="T13" fmla="*/ 67 h 132"/>
                <a:gd name="T14" fmla="*/ 61 w 121"/>
                <a:gd name="T15" fmla="*/ 113 h 132"/>
                <a:gd name="T16" fmla="*/ 93 w 121"/>
                <a:gd name="T17" fmla="*/ 67 h 132"/>
                <a:gd name="T18" fmla="*/ 61 w 121"/>
                <a:gd name="T19" fmla="*/ 2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32">
                  <a:moveTo>
                    <a:pt x="61" y="132"/>
                  </a:moveTo>
                  <a:cubicBezTo>
                    <a:pt x="21" y="131"/>
                    <a:pt x="1" y="109"/>
                    <a:pt x="0" y="67"/>
                  </a:cubicBezTo>
                  <a:cubicBezTo>
                    <a:pt x="1" y="23"/>
                    <a:pt x="21" y="1"/>
                    <a:pt x="61" y="0"/>
                  </a:cubicBezTo>
                  <a:cubicBezTo>
                    <a:pt x="100" y="1"/>
                    <a:pt x="120" y="23"/>
                    <a:pt x="121" y="67"/>
                  </a:cubicBezTo>
                  <a:cubicBezTo>
                    <a:pt x="120" y="109"/>
                    <a:pt x="100" y="131"/>
                    <a:pt x="61" y="132"/>
                  </a:cubicBezTo>
                  <a:close/>
                  <a:moveTo>
                    <a:pt x="61" y="20"/>
                  </a:moveTo>
                  <a:cubicBezTo>
                    <a:pt x="39" y="20"/>
                    <a:pt x="29" y="36"/>
                    <a:pt x="29" y="67"/>
                  </a:cubicBezTo>
                  <a:cubicBezTo>
                    <a:pt x="29" y="98"/>
                    <a:pt x="39" y="113"/>
                    <a:pt x="61" y="113"/>
                  </a:cubicBezTo>
                  <a:cubicBezTo>
                    <a:pt x="82" y="113"/>
                    <a:pt x="93" y="98"/>
                    <a:pt x="93" y="67"/>
                  </a:cubicBezTo>
                  <a:cubicBezTo>
                    <a:pt x="93" y="36"/>
                    <a:pt x="82" y="20"/>
                    <a:pt x="61" y="20"/>
                  </a:cubicBezTo>
                  <a:close/>
                </a:path>
              </a:pathLst>
            </a:custGeom>
            <a:solidFill>
              <a:srgbClr val="14378B"/>
            </a:solidFill>
            <a:ln>
              <a:noFill/>
            </a:ln>
          </p:spPr>
          <p:txBody>
            <a:bodyPr anchor="ctr"/>
            <a:lstStyle/>
            <a:p>
              <a:pPr algn="ctr"/>
              <a:endParaRPr/>
            </a:p>
          </p:txBody>
        </p:sp>
        <p:sp>
          <p:nvSpPr>
            <p:cNvPr id="92" name="iṩ1íḋê"/>
            <p:cNvSpPr/>
            <p:nvPr/>
          </p:nvSpPr>
          <p:spPr bwMode="auto">
            <a:xfrm>
              <a:off x="7850921" y="-121383"/>
              <a:ext cx="62304" cy="71889"/>
            </a:xfrm>
            <a:custGeom>
              <a:avLst/>
              <a:gdLst>
                <a:gd name="T0" fmla="*/ 84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8 w 111"/>
                <a:gd name="T13" fmla="*/ 0 h 129"/>
                <a:gd name="T14" fmla="*/ 28 w 111"/>
                <a:gd name="T15" fmla="*/ 70 h 129"/>
                <a:gd name="T16" fmla="*/ 56 w 111"/>
                <a:gd name="T17" fmla="*/ 110 h 129"/>
                <a:gd name="T18" fmla="*/ 84 w 111"/>
                <a:gd name="T19" fmla="*/ 70 h 129"/>
                <a:gd name="T20" fmla="*/ 84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4" y="0"/>
                  </a:moveTo>
                  <a:cubicBezTo>
                    <a:pt x="111" y="0"/>
                    <a:pt x="111" y="0"/>
                    <a:pt x="111" y="0"/>
                  </a:cubicBezTo>
                  <a:cubicBezTo>
                    <a:pt x="111" y="80"/>
                    <a:pt x="111" y="80"/>
                    <a:pt x="111" y="80"/>
                  </a:cubicBezTo>
                  <a:cubicBezTo>
                    <a:pt x="110" y="112"/>
                    <a:pt x="91" y="128"/>
                    <a:pt x="56" y="129"/>
                  </a:cubicBezTo>
                  <a:cubicBezTo>
                    <a:pt x="20" y="128"/>
                    <a:pt x="1" y="112"/>
                    <a:pt x="0" y="80"/>
                  </a:cubicBezTo>
                  <a:cubicBezTo>
                    <a:pt x="0" y="0"/>
                    <a:pt x="0" y="0"/>
                    <a:pt x="0" y="0"/>
                  </a:cubicBezTo>
                  <a:cubicBezTo>
                    <a:pt x="28" y="0"/>
                    <a:pt x="28" y="0"/>
                    <a:pt x="28" y="0"/>
                  </a:cubicBezTo>
                  <a:cubicBezTo>
                    <a:pt x="28" y="70"/>
                    <a:pt x="28" y="70"/>
                    <a:pt x="28" y="70"/>
                  </a:cubicBezTo>
                  <a:cubicBezTo>
                    <a:pt x="26" y="98"/>
                    <a:pt x="35" y="111"/>
                    <a:pt x="56" y="110"/>
                  </a:cubicBezTo>
                  <a:cubicBezTo>
                    <a:pt x="76" y="111"/>
                    <a:pt x="85" y="98"/>
                    <a:pt x="84" y="70"/>
                  </a:cubicBezTo>
                  <a:lnTo>
                    <a:pt x="84" y="0"/>
                  </a:lnTo>
                  <a:close/>
                </a:path>
              </a:pathLst>
            </a:custGeom>
            <a:solidFill>
              <a:srgbClr val="14378B"/>
            </a:solidFill>
            <a:ln>
              <a:noFill/>
            </a:ln>
          </p:spPr>
          <p:txBody>
            <a:bodyPr anchor="ctr"/>
            <a:lstStyle/>
            <a:p>
              <a:pPr algn="ctr"/>
              <a:endParaRPr/>
            </a:p>
          </p:txBody>
        </p:sp>
        <p:sp>
          <p:nvSpPr>
            <p:cNvPr id="93" name="isļiḑe"/>
            <p:cNvSpPr/>
            <p:nvPr/>
          </p:nvSpPr>
          <p:spPr bwMode="auto">
            <a:xfrm>
              <a:off x="7924941" y="-121383"/>
              <a:ext cx="58044" cy="70824"/>
            </a:xfrm>
            <a:custGeom>
              <a:avLst/>
              <a:gdLst>
                <a:gd name="T0" fmla="*/ 0 w 109"/>
                <a:gd name="T1" fmla="*/ 22 h 133"/>
                <a:gd name="T2" fmla="*/ 0 w 109"/>
                <a:gd name="T3" fmla="*/ 0 h 133"/>
                <a:gd name="T4" fmla="*/ 109 w 109"/>
                <a:gd name="T5" fmla="*/ 0 h 133"/>
                <a:gd name="T6" fmla="*/ 109 w 109"/>
                <a:gd name="T7" fmla="*/ 22 h 133"/>
                <a:gd name="T8" fmla="*/ 69 w 109"/>
                <a:gd name="T9" fmla="*/ 22 h 133"/>
                <a:gd name="T10" fmla="*/ 69 w 109"/>
                <a:gd name="T11" fmla="*/ 133 h 133"/>
                <a:gd name="T12" fmla="*/ 40 w 109"/>
                <a:gd name="T13" fmla="*/ 133 h 133"/>
                <a:gd name="T14" fmla="*/ 40 w 109"/>
                <a:gd name="T15" fmla="*/ 22 h 133"/>
                <a:gd name="T16" fmla="*/ 0 w 109"/>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 h="133">
                  <a:moveTo>
                    <a:pt x="0" y="22"/>
                  </a:moveTo>
                  <a:lnTo>
                    <a:pt x="0" y="0"/>
                  </a:lnTo>
                  <a:lnTo>
                    <a:pt x="109" y="0"/>
                  </a:lnTo>
                  <a:lnTo>
                    <a:pt x="109"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94" name="išļïďè"/>
            <p:cNvSpPr/>
            <p:nvPr/>
          </p:nvSpPr>
          <p:spPr bwMode="auto">
            <a:xfrm>
              <a:off x="7994168" y="-121383"/>
              <a:ext cx="57511" cy="70824"/>
            </a:xfrm>
            <a:custGeom>
              <a:avLst/>
              <a:gdLst>
                <a:gd name="T0" fmla="*/ 28 w 108"/>
                <a:gd name="T1" fmla="*/ 133 h 133"/>
                <a:gd name="T2" fmla="*/ 0 w 108"/>
                <a:gd name="T3" fmla="*/ 133 h 133"/>
                <a:gd name="T4" fmla="*/ 0 w 108"/>
                <a:gd name="T5" fmla="*/ 0 h 133"/>
                <a:gd name="T6" fmla="*/ 28 w 108"/>
                <a:gd name="T7" fmla="*/ 0 h 133"/>
                <a:gd name="T8" fmla="*/ 28 w 108"/>
                <a:gd name="T9" fmla="*/ 52 h 133"/>
                <a:gd name="T10" fmla="*/ 79 w 108"/>
                <a:gd name="T11" fmla="*/ 52 h 133"/>
                <a:gd name="T12" fmla="*/ 79 w 108"/>
                <a:gd name="T13" fmla="*/ 0 h 133"/>
                <a:gd name="T14" fmla="*/ 108 w 108"/>
                <a:gd name="T15" fmla="*/ 0 h 133"/>
                <a:gd name="T16" fmla="*/ 108 w 108"/>
                <a:gd name="T17" fmla="*/ 133 h 133"/>
                <a:gd name="T18" fmla="*/ 80 w 108"/>
                <a:gd name="T19" fmla="*/ 133 h 133"/>
                <a:gd name="T20" fmla="*/ 80 w 108"/>
                <a:gd name="T21" fmla="*/ 75 h 133"/>
                <a:gd name="T22" fmla="*/ 28 w 108"/>
                <a:gd name="T23" fmla="*/ 75 h 133"/>
                <a:gd name="T24" fmla="*/ 28 w 108"/>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8" h="133">
                  <a:moveTo>
                    <a:pt x="28" y="133"/>
                  </a:moveTo>
                  <a:lnTo>
                    <a:pt x="0" y="133"/>
                  </a:lnTo>
                  <a:lnTo>
                    <a:pt x="0" y="0"/>
                  </a:lnTo>
                  <a:lnTo>
                    <a:pt x="28" y="0"/>
                  </a:lnTo>
                  <a:lnTo>
                    <a:pt x="28" y="52"/>
                  </a:lnTo>
                  <a:lnTo>
                    <a:pt x="79" y="52"/>
                  </a:lnTo>
                  <a:lnTo>
                    <a:pt x="79" y="0"/>
                  </a:lnTo>
                  <a:lnTo>
                    <a:pt x="108" y="0"/>
                  </a:lnTo>
                  <a:lnTo>
                    <a:pt x="108" y="133"/>
                  </a:lnTo>
                  <a:lnTo>
                    <a:pt x="80" y="133"/>
                  </a:lnTo>
                  <a:lnTo>
                    <a:pt x="80" y="75"/>
                  </a:lnTo>
                  <a:lnTo>
                    <a:pt x="28" y="75"/>
                  </a:lnTo>
                  <a:lnTo>
                    <a:pt x="28" y="133"/>
                  </a:lnTo>
                  <a:close/>
                </a:path>
              </a:pathLst>
            </a:custGeom>
            <a:solidFill>
              <a:srgbClr val="14378B"/>
            </a:solidFill>
            <a:ln>
              <a:noFill/>
            </a:ln>
          </p:spPr>
          <p:txBody>
            <a:bodyPr anchor="ctr"/>
            <a:lstStyle/>
            <a:p>
              <a:pPr algn="ctr"/>
              <a:endParaRPr/>
            </a:p>
          </p:txBody>
        </p:sp>
        <p:sp>
          <p:nvSpPr>
            <p:cNvPr id="95" name="íṩ1îdè"/>
            <p:cNvSpPr/>
            <p:nvPr/>
          </p:nvSpPr>
          <p:spPr bwMode="auto">
            <a:xfrm>
              <a:off x="8090552" y="-121383"/>
              <a:ext cx="62304" cy="71889"/>
            </a:xfrm>
            <a:custGeom>
              <a:avLst/>
              <a:gdLst>
                <a:gd name="T0" fmla="*/ 83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7 w 111"/>
                <a:gd name="T13" fmla="*/ 0 h 129"/>
                <a:gd name="T14" fmla="*/ 27 w 111"/>
                <a:gd name="T15" fmla="*/ 70 h 129"/>
                <a:gd name="T16" fmla="*/ 56 w 111"/>
                <a:gd name="T17" fmla="*/ 110 h 129"/>
                <a:gd name="T18" fmla="*/ 83 w 111"/>
                <a:gd name="T19" fmla="*/ 70 h 129"/>
                <a:gd name="T20" fmla="*/ 83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3" y="0"/>
                  </a:moveTo>
                  <a:cubicBezTo>
                    <a:pt x="111" y="0"/>
                    <a:pt x="111" y="0"/>
                    <a:pt x="111" y="0"/>
                  </a:cubicBezTo>
                  <a:cubicBezTo>
                    <a:pt x="111" y="80"/>
                    <a:pt x="111" y="80"/>
                    <a:pt x="111" y="80"/>
                  </a:cubicBezTo>
                  <a:cubicBezTo>
                    <a:pt x="109" y="112"/>
                    <a:pt x="91" y="128"/>
                    <a:pt x="56" y="129"/>
                  </a:cubicBezTo>
                  <a:cubicBezTo>
                    <a:pt x="19" y="128"/>
                    <a:pt x="1" y="112"/>
                    <a:pt x="0" y="80"/>
                  </a:cubicBezTo>
                  <a:cubicBezTo>
                    <a:pt x="0" y="0"/>
                    <a:pt x="0" y="0"/>
                    <a:pt x="0" y="0"/>
                  </a:cubicBezTo>
                  <a:cubicBezTo>
                    <a:pt x="27" y="0"/>
                    <a:pt x="27" y="0"/>
                    <a:pt x="27" y="0"/>
                  </a:cubicBezTo>
                  <a:cubicBezTo>
                    <a:pt x="27" y="70"/>
                    <a:pt x="27" y="70"/>
                    <a:pt x="27" y="70"/>
                  </a:cubicBezTo>
                  <a:cubicBezTo>
                    <a:pt x="26" y="98"/>
                    <a:pt x="35" y="111"/>
                    <a:pt x="56" y="110"/>
                  </a:cubicBezTo>
                  <a:cubicBezTo>
                    <a:pt x="76" y="111"/>
                    <a:pt x="85" y="98"/>
                    <a:pt x="83" y="70"/>
                  </a:cubicBezTo>
                  <a:lnTo>
                    <a:pt x="83" y="0"/>
                  </a:lnTo>
                  <a:close/>
                </a:path>
              </a:pathLst>
            </a:custGeom>
            <a:solidFill>
              <a:srgbClr val="14378B"/>
            </a:solidFill>
            <a:ln>
              <a:noFill/>
            </a:ln>
          </p:spPr>
          <p:txBody>
            <a:bodyPr anchor="ctr"/>
            <a:lstStyle/>
            <a:p>
              <a:pPr algn="ctr"/>
              <a:endParaRPr/>
            </a:p>
          </p:txBody>
        </p:sp>
        <p:sp>
          <p:nvSpPr>
            <p:cNvPr id="96" name="íṣlïḓé"/>
            <p:cNvSpPr/>
            <p:nvPr/>
          </p:nvSpPr>
          <p:spPr bwMode="auto">
            <a:xfrm>
              <a:off x="8169897" y="-121383"/>
              <a:ext cx="64434" cy="70824"/>
            </a:xfrm>
            <a:custGeom>
              <a:avLst/>
              <a:gdLst>
                <a:gd name="T0" fmla="*/ 121 w 121"/>
                <a:gd name="T1" fmla="*/ 133 h 133"/>
                <a:gd name="T2" fmla="*/ 79 w 121"/>
                <a:gd name="T3" fmla="*/ 133 h 133"/>
                <a:gd name="T4" fmla="*/ 27 w 121"/>
                <a:gd name="T5" fmla="*/ 22 h 133"/>
                <a:gd name="T6" fmla="*/ 26 w 121"/>
                <a:gd name="T7" fmla="*/ 23 h 133"/>
                <a:gd name="T8" fmla="*/ 26 w 121"/>
                <a:gd name="T9" fmla="*/ 133 h 133"/>
                <a:gd name="T10" fmla="*/ 0 w 121"/>
                <a:gd name="T11" fmla="*/ 133 h 133"/>
                <a:gd name="T12" fmla="*/ 0 w 121"/>
                <a:gd name="T13" fmla="*/ 0 h 133"/>
                <a:gd name="T14" fmla="*/ 42 w 121"/>
                <a:gd name="T15" fmla="*/ 0 h 133"/>
                <a:gd name="T16" fmla="*/ 93 w 121"/>
                <a:gd name="T17" fmla="*/ 106 h 133"/>
                <a:gd name="T18" fmla="*/ 93 w 121"/>
                <a:gd name="T19" fmla="*/ 105 h 133"/>
                <a:gd name="T20" fmla="*/ 93 w 121"/>
                <a:gd name="T21" fmla="*/ 0 h 133"/>
                <a:gd name="T22" fmla="*/ 121 w 121"/>
                <a:gd name="T23" fmla="*/ 0 h 133"/>
                <a:gd name="T24" fmla="*/ 121 w 121"/>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1" h="133">
                  <a:moveTo>
                    <a:pt x="121" y="133"/>
                  </a:moveTo>
                  <a:lnTo>
                    <a:pt x="79" y="133"/>
                  </a:lnTo>
                  <a:lnTo>
                    <a:pt x="27" y="22"/>
                  </a:lnTo>
                  <a:lnTo>
                    <a:pt x="26" y="23"/>
                  </a:lnTo>
                  <a:lnTo>
                    <a:pt x="26" y="133"/>
                  </a:lnTo>
                  <a:lnTo>
                    <a:pt x="0" y="133"/>
                  </a:lnTo>
                  <a:lnTo>
                    <a:pt x="0" y="0"/>
                  </a:lnTo>
                  <a:lnTo>
                    <a:pt x="42" y="0"/>
                  </a:lnTo>
                  <a:lnTo>
                    <a:pt x="93" y="106"/>
                  </a:lnTo>
                  <a:lnTo>
                    <a:pt x="93" y="105"/>
                  </a:lnTo>
                  <a:lnTo>
                    <a:pt x="93" y="0"/>
                  </a:lnTo>
                  <a:lnTo>
                    <a:pt x="121" y="0"/>
                  </a:lnTo>
                  <a:lnTo>
                    <a:pt x="121" y="133"/>
                  </a:lnTo>
                  <a:close/>
                </a:path>
              </a:pathLst>
            </a:custGeom>
            <a:solidFill>
              <a:srgbClr val="14378B"/>
            </a:solidFill>
            <a:ln>
              <a:noFill/>
            </a:ln>
          </p:spPr>
          <p:txBody>
            <a:bodyPr anchor="ctr"/>
            <a:lstStyle/>
            <a:p>
              <a:pPr algn="ctr"/>
              <a:endParaRPr/>
            </a:p>
          </p:txBody>
        </p:sp>
        <p:sp>
          <p:nvSpPr>
            <p:cNvPr id="97" name="îŝliḑè"/>
            <p:cNvSpPr/>
            <p:nvPr/>
          </p:nvSpPr>
          <p:spPr bwMode="auto">
            <a:xfrm>
              <a:off x="8249241" y="-121383"/>
              <a:ext cx="15443" cy="70824"/>
            </a:xfrm>
            <a:prstGeom prst="rect">
              <a:avLst/>
            </a:prstGeom>
            <a:solidFill>
              <a:srgbClr val="14378B"/>
            </a:solidFill>
            <a:ln>
              <a:noFill/>
            </a:ln>
          </p:spPr>
          <p:txBody>
            <a:bodyPr anchor="ctr"/>
            <a:lstStyle/>
            <a:p>
              <a:pPr algn="ctr"/>
              <a:endParaRPr/>
            </a:p>
          </p:txBody>
        </p:sp>
        <p:sp>
          <p:nvSpPr>
            <p:cNvPr id="98" name="íṥļiḍè"/>
            <p:cNvSpPr/>
            <p:nvPr/>
          </p:nvSpPr>
          <p:spPr bwMode="auto">
            <a:xfrm>
              <a:off x="8274802" y="-121383"/>
              <a:ext cx="69227" cy="70824"/>
            </a:xfrm>
            <a:custGeom>
              <a:avLst/>
              <a:gdLst>
                <a:gd name="T0" fmla="*/ 49 w 130"/>
                <a:gd name="T1" fmla="*/ 133 h 133"/>
                <a:gd name="T2" fmla="*/ 0 w 130"/>
                <a:gd name="T3" fmla="*/ 0 h 133"/>
                <a:gd name="T4" fmla="*/ 32 w 130"/>
                <a:gd name="T5" fmla="*/ 0 h 133"/>
                <a:gd name="T6" fmla="*/ 66 w 130"/>
                <a:gd name="T7" fmla="*/ 106 h 133"/>
                <a:gd name="T8" fmla="*/ 67 w 130"/>
                <a:gd name="T9" fmla="*/ 106 h 133"/>
                <a:gd name="T10" fmla="*/ 102 w 130"/>
                <a:gd name="T11" fmla="*/ 0 h 133"/>
                <a:gd name="T12" fmla="*/ 130 w 130"/>
                <a:gd name="T13" fmla="*/ 0 h 133"/>
                <a:gd name="T14" fmla="*/ 81 w 130"/>
                <a:gd name="T15" fmla="*/ 133 h 133"/>
                <a:gd name="T16" fmla="*/ 49 w 130"/>
                <a:gd name="T17"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133">
                  <a:moveTo>
                    <a:pt x="49" y="133"/>
                  </a:moveTo>
                  <a:lnTo>
                    <a:pt x="0" y="0"/>
                  </a:lnTo>
                  <a:lnTo>
                    <a:pt x="32" y="0"/>
                  </a:lnTo>
                  <a:lnTo>
                    <a:pt x="66" y="106"/>
                  </a:lnTo>
                  <a:lnTo>
                    <a:pt x="67" y="106"/>
                  </a:lnTo>
                  <a:lnTo>
                    <a:pt x="102" y="0"/>
                  </a:lnTo>
                  <a:lnTo>
                    <a:pt x="130" y="0"/>
                  </a:lnTo>
                  <a:lnTo>
                    <a:pt x="81" y="133"/>
                  </a:lnTo>
                  <a:lnTo>
                    <a:pt x="49" y="133"/>
                  </a:lnTo>
                  <a:close/>
                </a:path>
              </a:pathLst>
            </a:custGeom>
            <a:solidFill>
              <a:srgbClr val="14378B"/>
            </a:solidFill>
            <a:ln>
              <a:noFill/>
            </a:ln>
          </p:spPr>
          <p:txBody>
            <a:bodyPr anchor="ctr"/>
            <a:lstStyle/>
            <a:p>
              <a:pPr algn="ctr"/>
              <a:endParaRPr/>
            </a:p>
          </p:txBody>
        </p:sp>
        <p:sp>
          <p:nvSpPr>
            <p:cNvPr id="99" name="îşļíďé"/>
            <p:cNvSpPr/>
            <p:nvPr/>
          </p:nvSpPr>
          <p:spPr bwMode="auto">
            <a:xfrm>
              <a:off x="8353614" y="-121383"/>
              <a:ext cx="48991" cy="70824"/>
            </a:xfrm>
            <a:custGeom>
              <a:avLst/>
              <a:gdLst>
                <a:gd name="T0" fmla="*/ 0 w 92"/>
                <a:gd name="T1" fmla="*/ 133 h 133"/>
                <a:gd name="T2" fmla="*/ 0 w 92"/>
                <a:gd name="T3" fmla="*/ 0 h 133"/>
                <a:gd name="T4" fmla="*/ 90 w 92"/>
                <a:gd name="T5" fmla="*/ 0 h 133"/>
                <a:gd name="T6" fmla="*/ 90 w 92"/>
                <a:gd name="T7" fmla="*/ 22 h 133"/>
                <a:gd name="T8" fmla="*/ 29 w 92"/>
                <a:gd name="T9" fmla="*/ 22 h 133"/>
                <a:gd name="T10" fmla="*/ 29 w 92"/>
                <a:gd name="T11" fmla="*/ 53 h 133"/>
                <a:gd name="T12" fmla="*/ 86 w 92"/>
                <a:gd name="T13" fmla="*/ 53 h 133"/>
                <a:gd name="T14" fmla="*/ 86 w 92"/>
                <a:gd name="T15" fmla="*/ 75 h 133"/>
                <a:gd name="T16" fmla="*/ 29 w 92"/>
                <a:gd name="T17" fmla="*/ 75 h 133"/>
                <a:gd name="T18" fmla="*/ 29 w 92"/>
                <a:gd name="T19" fmla="*/ 111 h 133"/>
                <a:gd name="T20" fmla="*/ 92 w 92"/>
                <a:gd name="T21" fmla="*/ 111 h 133"/>
                <a:gd name="T22" fmla="*/ 92 w 92"/>
                <a:gd name="T23" fmla="*/ 133 h 133"/>
                <a:gd name="T24" fmla="*/ 0 w 92"/>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2" h="133">
                  <a:moveTo>
                    <a:pt x="0" y="133"/>
                  </a:moveTo>
                  <a:lnTo>
                    <a:pt x="0" y="0"/>
                  </a:lnTo>
                  <a:lnTo>
                    <a:pt x="90" y="0"/>
                  </a:lnTo>
                  <a:lnTo>
                    <a:pt x="90" y="22"/>
                  </a:lnTo>
                  <a:lnTo>
                    <a:pt x="29" y="22"/>
                  </a:lnTo>
                  <a:lnTo>
                    <a:pt x="29" y="53"/>
                  </a:lnTo>
                  <a:lnTo>
                    <a:pt x="86" y="53"/>
                  </a:lnTo>
                  <a:lnTo>
                    <a:pt x="86" y="75"/>
                  </a:lnTo>
                  <a:lnTo>
                    <a:pt x="29" y="75"/>
                  </a:lnTo>
                  <a:lnTo>
                    <a:pt x="29" y="111"/>
                  </a:lnTo>
                  <a:lnTo>
                    <a:pt x="92" y="111"/>
                  </a:lnTo>
                  <a:lnTo>
                    <a:pt x="92" y="133"/>
                  </a:lnTo>
                  <a:lnTo>
                    <a:pt x="0" y="133"/>
                  </a:lnTo>
                  <a:close/>
                </a:path>
              </a:pathLst>
            </a:custGeom>
            <a:solidFill>
              <a:srgbClr val="14378B"/>
            </a:solidFill>
            <a:ln>
              <a:noFill/>
            </a:ln>
          </p:spPr>
          <p:txBody>
            <a:bodyPr anchor="ctr"/>
            <a:lstStyle/>
            <a:p>
              <a:pPr algn="ctr"/>
              <a:endParaRPr/>
            </a:p>
          </p:txBody>
        </p:sp>
        <p:sp>
          <p:nvSpPr>
            <p:cNvPr id="100" name="íšļîḓé"/>
            <p:cNvSpPr/>
            <p:nvPr/>
          </p:nvSpPr>
          <p:spPr bwMode="auto">
            <a:xfrm>
              <a:off x="8417515" y="-121383"/>
              <a:ext cx="57511" cy="70824"/>
            </a:xfrm>
            <a:custGeom>
              <a:avLst/>
              <a:gdLst>
                <a:gd name="T0" fmla="*/ 27 w 103"/>
                <a:gd name="T1" fmla="*/ 21 h 127"/>
                <a:gd name="T2" fmla="*/ 27 w 103"/>
                <a:gd name="T3" fmla="*/ 55 h 127"/>
                <a:gd name="T4" fmla="*/ 50 w 103"/>
                <a:gd name="T5" fmla="*/ 55 h 127"/>
                <a:gd name="T6" fmla="*/ 70 w 103"/>
                <a:gd name="T7" fmla="*/ 37 h 127"/>
                <a:gd name="T8" fmla="*/ 50 w 103"/>
                <a:gd name="T9" fmla="*/ 21 h 127"/>
                <a:gd name="T10" fmla="*/ 27 w 103"/>
                <a:gd name="T11" fmla="*/ 21 h 127"/>
                <a:gd name="T12" fmla="*/ 27 w 103"/>
                <a:gd name="T13" fmla="*/ 76 h 127"/>
                <a:gd name="T14" fmla="*/ 27 w 103"/>
                <a:gd name="T15" fmla="*/ 127 h 127"/>
                <a:gd name="T16" fmla="*/ 0 w 103"/>
                <a:gd name="T17" fmla="*/ 127 h 127"/>
                <a:gd name="T18" fmla="*/ 0 w 103"/>
                <a:gd name="T19" fmla="*/ 0 h 127"/>
                <a:gd name="T20" fmla="*/ 54 w 103"/>
                <a:gd name="T21" fmla="*/ 0 h 127"/>
                <a:gd name="T22" fmla="*/ 98 w 103"/>
                <a:gd name="T23" fmla="*/ 33 h 127"/>
                <a:gd name="T24" fmla="*/ 72 w 103"/>
                <a:gd name="T25" fmla="*/ 64 h 127"/>
                <a:gd name="T26" fmla="*/ 72 w 103"/>
                <a:gd name="T27" fmla="*/ 65 h 127"/>
                <a:gd name="T28" fmla="*/ 95 w 103"/>
                <a:gd name="T29" fmla="*/ 93 h 127"/>
                <a:gd name="T30" fmla="*/ 96 w 103"/>
                <a:gd name="T31" fmla="*/ 97 h 127"/>
                <a:gd name="T32" fmla="*/ 103 w 103"/>
                <a:gd name="T33" fmla="*/ 127 h 127"/>
                <a:gd name="T34" fmla="*/ 73 w 103"/>
                <a:gd name="T35" fmla="*/ 127 h 127"/>
                <a:gd name="T36" fmla="*/ 68 w 103"/>
                <a:gd name="T37" fmla="*/ 93 h 127"/>
                <a:gd name="T38" fmla="*/ 56 w 103"/>
                <a:gd name="T39" fmla="*/ 76 h 127"/>
                <a:gd name="T40" fmla="*/ 27 w 103"/>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3" h="127">
                  <a:moveTo>
                    <a:pt x="27" y="21"/>
                  </a:moveTo>
                  <a:cubicBezTo>
                    <a:pt x="27" y="55"/>
                    <a:pt x="27" y="55"/>
                    <a:pt x="27" y="55"/>
                  </a:cubicBezTo>
                  <a:cubicBezTo>
                    <a:pt x="50" y="55"/>
                    <a:pt x="50" y="55"/>
                    <a:pt x="50" y="55"/>
                  </a:cubicBezTo>
                  <a:cubicBezTo>
                    <a:pt x="63" y="55"/>
                    <a:pt x="70" y="49"/>
                    <a:pt x="70" y="37"/>
                  </a:cubicBezTo>
                  <a:cubicBezTo>
                    <a:pt x="70"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5" y="66"/>
                    <a:pt x="92" y="75"/>
                    <a:pt x="95" y="93"/>
                  </a:cubicBezTo>
                  <a:cubicBezTo>
                    <a:pt x="95" y="95"/>
                    <a:pt x="96" y="96"/>
                    <a:pt x="96" y="97"/>
                  </a:cubicBezTo>
                  <a:cubicBezTo>
                    <a:pt x="97" y="112"/>
                    <a:pt x="99" y="122"/>
                    <a:pt x="103" y="127"/>
                  </a:cubicBezTo>
                  <a:cubicBezTo>
                    <a:pt x="73" y="127"/>
                    <a:pt x="73" y="127"/>
                    <a:pt x="73" y="127"/>
                  </a:cubicBezTo>
                  <a:cubicBezTo>
                    <a:pt x="70" y="116"/>
                    <a:pt x="69"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101" name="ïṩlïdé"/>
            <p:cNvSpPr/>
            <p:nvPr/>
          </p:nvSpPr>
          <p:spPr bwMode="auto">
            <a:xfrm>
              <a:off x="8483547"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6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6" y="0"/>
                  </a:cubicBezTo>
                  <a:cubicBezTo>
                    <a:pt x="84" y="2"/>
                    <a:pt x="98" y="15"/>
                    <a:pt x="100" y="39"/>
                  </a:cubicBezTo>
                  <a:close/>
                </a:path>
              </a:pathLst>
            </a:custGeom>
            <a:solidFill>
              <a:srgbClr val="14378B"/>
            </a:solidFill>
            <a:ln>
              <a:noFill/>
            </a:ln>
          </p:spPr>
          <p:txBody>
            <a:bodyPr anchor="ctr"/>
            <a:lstStyle/>
            <a:p>
              <a:pPr algn="ctr"/>
              <a:endParaRPr/>
            </a:p>
          </p:txBody>
        </p:sp>
        <p:sp>
          <p:nvSpPr>
            <p:cNvPr id="102" name="îṩlïḍê"/>
            <p:cNvSpPr/>
            <p:nvPr/>
          </p:nvSpPr>
          <p:spPr bwMode="auto">
            <a:xfrm>
              <a:off x="8555437" y="-121383"/>
              <a:ext cx="15443" cy="70824"/>
            </a:xfrm>
            <a:prstGeom prst="rect">
              <a:avLst/>
            </a:prstGeom>
            <a:solidFill>
              <a:srgbClr val="14378B"/>
            </a:solidFill>
            <a:ln>
              <a:noFill/>
            </a:ln>
          </p:spPr>
          <p:txBody>
            <a:bodyPr anchor="ctr"/>
            <a:lstStyle/>
            <a:p>
              <a:pPr algn="ctr"/>
              <a:endParaRPr/>
            </a:p>
          </p:txBody>
        </p:sp>
        <p:sp>
          <p:nvSpPr>
            <p:cNvPr id="149" name="ïSliḋè"/>
            <p:cNvSpPr/>
            <p:nvPr/>
          </p:nvSpPr>
          <p:spPr bwMode="auto">
            <a:xfrm>
              <a:off x="8580997" y="-121383"/>
              <a:ext cx="57511" cy="70824"/>
            </a:xfrm>
            <a:custGeom>
              <a:avLst/>
              <a:gdLst>
                <a:gd name="T0" fmla="*/ 0 w 108"/>
                <a:gd name="T1" fmla="*/ 22 h 133"/>
                <a:gd name="T2" fmla="*/ 0 w 108"/>
                <a:gd name="T3" fmla="*/ 0 h 133"/>
                <a:gd name="T4" fmla="*/ 108 w 108"/>
                <a:gd name="T5" fmla="*/ 0 h 133"/>
                <a:gd name="T6" fmla="*/ 108 w 108"/>
                <a:gd name="T7" fmla="*/ 22 h 133"/>
                <a:gd name="T8" fmla="*/ 68 w 108"/>
                <a:gd name="T9" fmla="*/ 22 h 133"/>
                <a:gd name="T10" fmla="*/ 68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8" y="22"/>
                  </a:lnTo>
                  <a:lnTo>
                    <a:pt x="68" y="133"/>
                  </a:lnTo>
                  <a:lnTo>
                    <a:pt x="40" y="133"/>
                  </a:lnTo>
                  <a:lnTo>
                    <a:pt x="40" y="22"/>
                  </a:lnTo>
                  <a:lnTo>
                    <a:pt x="0" y="22"/>
                  </a:lnTo>
                  <a:close/>
                </a:path>
              </a:pathLst>
            </a:custGeom>
            <a:solidFill>
              <a:srgbClr val="14378B"/>
            </a:solidFill>
            <a:ln>
              <a:noFill/>
            </a:ln>
          </p:spPr>
          <p:txBody>
            <a:bodyPr anchor="ctr"/>
            <a:lstStyle/>
            <a:p>
              <a:pPr algn="ctr"/>
              <a:endParaRPr/>
            </a:p>
          </p:txBody>
        </p:sp>
        <p:sp>
          <p:nvSpPr>
            <p:cNvPr id="150" name="îś1îde"/>
            <p:cNvSpPr/>
            <p:nvPr/>
          </p:nvSpPr>
          <p:spPr bwMode="auto">
            <a:xfrm>
              <a:off x="8644366" y="-121383"/>
              <a:ext cx="63369" cy="70824"/>
            </a:xfrm>
            <a:custGeom>
              <a:avLst/>
              <a:gdLst>
                <a:gd name="T0" fmla="*/ 45 w 119"/>
                <a:gd name="T1" fmla="*/ 133 h 133"/>
                <a:gd name="T2" fmla="*/ 45 w 119"/>
                <a:gd name="T3" fmla="*/ 90 h 133"/>
                <a:gd name="T4" fmla="*/ 0 w 119"/>
                <a:gd name="T5" fmla="*/ 0 h 133"/>
                <a:gd name="T6" fmla="*/ 34 w 119"/>
                <a:gd name="T7" fmla="*/ 0 h 133"/>
                <a:gd name="T8" fmla="*/ 61 w 119"/>
                <a:gd name="T9" fmla="*/ 61 h 133"/>
                <a:gd name="T10" fmla="*/ 89 w 119"/>
                <a:gd name="T11" fmla="*/ 0 h 133"/>
                <a:gd name="T12" fmla="*/ 119 w 119"/>
                <a:gd name="T13" fmla="*/ 0 h 133"/>
                <a:gd name="T14" fmla="*/ 74 w 119"/>
                <a:gd name="T15" fmla="*/ 90 h 133"/>
                <a:gd name="T16" fmla="*/ 74 w 119"/>
                <a:gd name="T17" fmla="*/ 133 h 133"/>
                <a:gd name="T18" fmla="*/ 45 w 119"/>
                <a:gd name="T19"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9" h="133">
                  <a:moveTo>
                    <a:pt x="45" y="133"/>
                  </a:moveTo>
                  <a:lnTo>
                    <a:pt x="45" y="90"/>
                  </a:lnTo>
                  <a:lnTo>
                    <a:pt x="0" y="0"/>
                  </a:lnTo>
                  <a:lnTo>
                    <a:pt x="34" y="0"/>
                  </a:lnTo>
                  <a:lnTo>
                    <a:pt x="61" y="61"/>
                  </a:lnTo>
                  <a:lnTo>
                    <a:pt x="89" y="0"/>
                  </a:lnTo>
                  <a:lnTo>
                    <a:pt x="119" y="0"/>
                  </a:lnTo>
                  <a:lnTo>
                    <a:pt x="74" y="90"/>
                  </a:lnTo>
                  <a:lnTo>
                    <a:pt x="74" y="133"/>
                  </a:lnTo>
                  <a:lnTo>
                    <a:pt x="45" y="133"/>
                  </a:lnTo>
                  <a:close/>
                </a:path>
              </a:pathLst>
            </a:custGeom>
            <a:solidFill>
              <a:srgbClr val="14378B"/>
            </a:solidFill>
            <a:ln>
              <a:noFill/>
            </a:ln>
          </p:spPr>
          <p:txBody>
            <a:bodyPr anchor="ctr"/>
            <a:lstStyle/>
            <a:p>
              <a:pPr algn="ctr"/>
              <a:endParaRPr/>
            </a:p>
          </p:txBody>
        </p:sp>
        <p:grpSp>
          <p:nvGrpSpPr>
            <p:cNvPr id="151" name="组合 150"/>
            <p:cNvGrpSpPr/>
            <p:nvPr/>
          </p:nvGrpSpPr>
          <p:grpSpPr>
            <a:xfrm>
              <a:off x="6468241" y="-589995"/>
              <a:ext cx="621463" cy="623075"/>
              <a:chOff x="5786829" y="126955"/>
              <a:chExt cx="1534722" cy="1538704"/>
            </a:xfrm>
            <a:solidFill>
              <a:srgbClr val="14378B"/>
            </a:solidFill>
          </p:grpSpPr>
          <p:sp>
            <p:nvSpPr>
              <p:cNvPr id="152" name="任意多边形: 形状 151"/>
              <p:cNvSpPr/>
              <p:nvPr/>
            </p:nvSpPr>
            <p:spPr bwMode="auto">
              <a:xfrm>
                <a:off x="5786829" y="126955"/>
                <a:ext cx="1534722" cy="1538704"/>
              </a:xfrm>
              <a:custGeom>
                <a:avLst/>
                <a:gdLst>
                  <a:gd name="connsiteX0" fmla="*/ 767361 w 1534722"/>
                  <a:gd name="connsiteY0" fmla="*/ 17259 h 1538704"/>
                  <a:gd name="connsiteX1" fmla="*/ 16594 w 1534722"/>
                  <a:gd name="connsiteY1" fmla="*/ 769353 h 1538704"/>
                  <a:gd name="connsiteX2" fmla="*/ 767361 w 1534722"/>
                  <a:gd name="connsiteY2" fmla="*/ 1521447 h 1538704"/>
                  <a:gd name="connsiteX3" fmla="*/ 1518128 w 1534722"/>
                  <a:gd name="connsiteY3" fmla="*/ 769353 h 1538704"/>
                  <a:gd name="connsiteX4" fmla="*/ 767361 w 1534722"/>
                  <a:gd name="connsiteY4" fmla="*/ 17259 h 1538704"/>
                  <a:gd name="connsiteX5" fmla="*/ 767361 w 1534722"/>
                  <a:gd name="connsiteY5" fmla="*/ 0 h 1538704"/>
                  <a:gd name="connsiteX6" fmla="*/ 1534722 w 1534722"/>
                  <a:gd name="connsiteY6" fmla="*/ 769352 h 1538704"/>
                  <a:gd name="connsiteX7" fmla="*/ 767361 w 1534722"/>
                  <a:gd name="connsiteY7" fmla="*/ 1538704 h 1538704"/>
                  <a:gd name="connsiteX8" fmla="*/ 0 w 1534722"/>
                  <a:gd name="connsiteY8" fmla="*/ 769352 h 1538704"/>
                  <a:gd name="connsiteX9" fmla="*/ 767361 w 1534722"/>
                  <a:gd name="connsiteY9" fmla="*/ 0 h 1538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34722" h="1538704">
                    <a:moveTo>
                      <a:pt x="767361" y="17259"/>
                    </a:moveTo>
                    <a:cubicBezTo>
                      <a:pt x="352724" y="17259"/>
                      <a:pt x="16594" y="353983"/>
                      <a:pt x="16594" y="769353"/>
                    </a:cubicBezTo>
                    <a:cubicBezTo>
                      <a:pt x="16594" y="1184723"/>
                      <a:pt x="352724" y="1521447"/>
                      <a:pt x="767361" y="1521447"/>
                    </a:cubicBezTo>
                    <a:cubicBezTo>
                      <a:pt x="1181998" y="1521447"/>
                      <a:pt x="1518128" y="1184723"/>
                      <a:pt x="1518128" y="769353"/>
                    </a:cubicBezTo>
                    <a:cubicBezTo>
                      <a:pt x="1518128" y="353983"/>
                      <a:pt x="1181998" y="17259"/>
                      <a:pt x="767361" y="17259"/>
                    </a:cubicBezTo>
                    <a:close/>
                    <a:moveTo>
                      <a:pt x="767361" y="0"/>
                    </a:moveTo>
                    <a:cubicBezTo>
                      <a:pt x="1191163" y="0"/>
                      <a:pt x="1534722" y="344451"/>
                      <a:pt x="1534722" y="769352"/>
                    </a:cubicBezTo>
                    <a:cubicBezTo>
                      <a:pt x="1534722" y="1194253"/>
                      <a:pt x="1191163" y="1538704"/>
                      <a:pt x="767361" y="1538704"/>
                    </a:cubicBezTo>
                    <a:cubicBezTo>
                      <a:pt x="343559" y="1538704"/>
                      <a:pt x="0" y="1194253"/>
                      <a:pt x="0" y="769352"/>
                    </a:cubicBezTo>
                    <a:cubicBezTo>
                      <a:pt x="0" y="344451"/>
                      <a:pt x="343559" y="0"/>
                      <a:pt x="767361" y="0"/>
                    </a:cubicBezTo>
                    <a:close/>
                  </a:path>
                </a:pathLst>
              </a:custGeom>
              <a:grpFill/>
              <a:ln>
                <a:noFill/>
              </a:ln>
            </p:spPr>
            <p:txBody>
              <a:bodyPr wrap="square" anchor="ctr">
                <a:noAutofit/>
              </a:bodyPr>
              <a:lstStyle/>
              <a:p>
                <a:pPr algn="ctr"/>
                <a:endParaRPr/>
              </a:p>
            </p:txBody>
          </p:sp>
          <p:sp>
            <p:nvSpPr>
              <p:cNvPr id="153" name="任意多边形: 形状 152"/>
              <p:cNvSpPr/>
              <p:nvPr/>
            </p:nvSpPr>
            <p:spPr bwMode="auto">
              <a:xfrm>
                <a:off x="5939505" y="279629"/>
                <a:ext cx="1230700" cy="1233354"/>
              </a:xfrm>
              <a:custGeom>
                <a:avLst/>
                <a:gdLst>
                  <a:gd name="connsiteX0" fmla="*/ 615350 w 1230700"/>
                  <a:gd name="connsiteY0" fmla="*/ 15931 h 1233354"/>
                  <a:gd name="connsiteX1" fmla="*/ 17259 w 1230700"/>
                  <a:gd name="connsiteY1" fmla="*/ 616012 h 1233354"/>
                  <a:gd name="connsiteX2" fmla="*/ 615350 w 1230700"/>
                  <a:gd name="connsiteY2" fmla="*/ 1216093 h 1233354"/>
                  <a:gd name="connsiteX3" fmla="*/ 1213441 w 1230700"/>
                  <a:gd name="connsiteY3" fmla="*/ 616012 h 1233354"/>
                  <a:gd name="connsiteX4" fmla="*/ 615350 w 1230700"/>
                  <a:gd name="connsiteY4" fmla="*/ 15931 h 1233354"/>
                  <a:gd name="connsiteX5" fmla="*/ 615350 w 1230700"/>
                  <a:gd name="connsiteY5" fmla="*/ 0 h 1233354"/>
                  <a:gd name="connsiteX6" fmla="*/ 1230700 w 1230700"/>
                  <a:gd name="connsiteY6" fmla="*/ 616677 h 1233354"/>
                  <a:gd name="connsiteX7" fmla="*/ 615350 w 1230700"/>
                  <a:gd name="connsiteY7" fmla="*/ 1233354 h 1233354"/>
                  <a:gd name="connsiteX8" fmla="*/ 0 w 1230700"/>
                  <a:gd name="connsiteY8" fmla="*/ 616677 h 1233354"/>
                  <a:gd name="connsiteX9" fmla="*/ 615350 w 1230700"/>
                  <a:gd name="connsiteY9" fmla="*/ 0 h 1233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0700" h="1233354">
                    <a:moveTo>
                      <a:pt x="615350" y="15931"/>
                    </a:moveTo>
                    <a:cubicBezTo>
                      <a:pt x="285033" y="15931"/>
                      <a:pt x="17259" y="284596"/>
                      <a:pt x="17259" y="616012"/>
                    </a:cubicBezTo>
                    <a:cubicBezTo>
                      <a:pt x="17259" y="947428"/>
                      <a:pt x="285033" y="1216093"/>
                      <a:pt x="615350" y="1216093"/>
                    </a:cubicBezTo>
                    <a:cubicBezTo>
                      <a:pt x="945667" y="1216093"/>
                      <a:pt x="1213441" y="947428"/>
                      <a:pt x="1213441" y="616012"/>
                    </a:cubicBezTo>
                    <a:cubicBezTo>
                      <a:pt x="1213441" y="284596"/>
                      <a:pt x="945667" y="15931"/>
                      <a:pt x="615350" y="15931"/>
                    </a:cubicBezTo>
                    <a:close/>
                    <a:moveTo>
                      <a:pt x="615350" y="0"/>
                    </a:moveTo>
                    <a:cubicBezTo>
                      <a:pt x="955198" y="0"/>
                      <a:pt x="1230700" y="276096"/>
                      <a:pt x="1230700" y="616677"/>
                    </a:cubicBezTo>
                    <a:cubicBezTo>
                      <a:pt x="1230700" y="957258"/>
                      <a:pt x="955198" y="1233354"/>
                      <a:pt x="615350" y="1233354"/>
                    </a:cubicBezTo>
                    <a:cubicBezTo>
                      <a:pt x="275502" y="1233354"/>
                      <a:pt x="0" y="957258"/>
                      <a:pt x="0" y="616677"/>
                    </a:cubicBezTo>
                    <a:cubicBezTo>
                      <a:pt x="0" y="276096"/>
                      <a:pt x="275502" y="0"/>
                      <a:pt x="615350" y="0"/>
                    </a:cubicBezTo>
                    <a:close/>
                  </a:path>
                </a:pathLst>
              </a:custGeom>
              <a:grpFill/>
              <a:ln>
                <a:noFill/>
              </a:ln>
            </p:spPr>
            <p:txBody>
              <a:bodyPr wrap="square" anchor="ctr">
                <a:noAutofit/>
              </a:bodyPr>
              <a:lstStyle/>
              <a:p>
                <a:pPr algn="ctr"/>
                <a:endParaRPr/>
              </a:p>
            </p:txBody>
          </p:sp>
          <p:sp>
            <p:nvSpPr>
              <p:cNvPr id="156" name="任意多边形: 形状 155"/>
              <p:cNvSpPr/>
              <p:nvPr/>
            </p:nvSpPr>
            <p:spPr bwMode="auto">
              <a:xfrm>
                <a:off x="5968710" y="308836"/>
                <a:ext cx="1172284" cy="1173612"/>
              </a:xfrm>
              <a:custGeom>
                <a:avLst/>
                <a:gdLst>
                  <a:gd name="connsiteX0" fmla="*/ 234991 w 1172284"/>
                  <a:gd name="connsiteY0" fmla="*/ 388993 h 1173612"/>
                  <a:gd name="connsiteX1" fmla="*/ 92968 w 1172284"/>
                  <a:gd name="connsiteY1" fmla="*/ 539400 h 1173612"/>
                  <a:gd name="connsiteX2" fmla="*/ 105500 w 1172284"/>
                  <a:gd name="connsiteY2" fmla="*/ 664739 h 1173612"/>
                  <a:gd name="connsiteX3" fmla="*/ 317142 w 1172284"/>
                  <a:gd name="connsiteY3" fmla="*/ 872245 h 1173612"/>
                  <a:gd name="connsiteX4" fmla="*/ 520429 w 1172284"/>
                  <a:gd name="connsiteY4" fmla="*/ 661954 h 1173612"/>
                  <a:gd name="connsiteX5" fmla="*/ 439671 w 1172284"/>
                  <a:gd name="connsiteY5" fmla="*/ 583965 h 1173612"/>
                  <a:gd name="connsiteX6" fmla="*/ 312964 w 1172284"/>
                  <a:gd name="connsiteY6" fmla="*/ 714875 h 1173612"/>
                  <a:gd name="connsiteX7" fmla="*/ 229422 w 1172284"/>
                  <a:gd name="connsiteY7" fmla="*/ 632708 h 1173612"/>
                  <a:gd name="connsiteX8" fmla="*/ 222460 w 1172284"/>
                  <a:gd name="connsiteY8" fmla="*/ 554719 h 1173612"/>
                  <a:gd name="connsiteX9" fmla="*/ 272585 w 1172284"/>
                  <a:gd name="connsiteY9" fmla="*/ 494835 h 1173612"/>
                  <a:gd name="connsiteX10" fmla="*/ 363090 w 1172284"/>
                  <a:gd name="connsiteY10" fmla="*/ 575609 h 1173612"/>
                  <a:gd name="connsiteX11" fmla="*/ 396507 w 1172284"/>
                  <a:gd name="connsiteY11" fmla="*/ 542185 h 1173612"/>
                  <a:gd name="connsiteX12" fmla="*/ 885806 w 1172284"/>
                  <a:gd name="connsiteY12" fmla="*/ 337217 h 1173612"/>
                  <a:gd name="connsiteX13" fmla="*/ 809299 w 1172284"/>
                  <a:gd name="connsiteY13" fmla="*/ 416766 h 1173612"/>
                  <a:gd name="connsiteX14" fmla="*/ 910845 w 1172284"/>
                  <a:gd name="connsiteY14" fmla="*/ 511666 h 1173612"/>
                  <a:gd name="connsiteX15" fmla="*/ 953967 w 1172284"/>
                  <a:gd name="connsiteY15" fmla="*/ 619127 h 1173612"/>
                  <a:gd name="connsiteX16" fmla="*/ 891370 w 1172284"/>
                  <a:gd name="connsiteY16" fmla="*/ 691698 h 1173612"/>
                  <a:gd name="connsiteX17" fmla="*/ 711926 w 1172284"/>
                  <a:gd name="connsiteY17" fmla="*/ 517249 h 1173612"/>
                  <a:gd name="connsiteX18" fmla="*/ 675759 w 1172284"/>
                  <a:gd name="connsiteY18" fmla="*/ 552138 h 1173612"/>
                  <a:gd name="connsiteX19" fmla="*/ 930319 w 1172284"/>
                  <a:gd name="connsiteY19" fmla="*/ 800554 h 1173612"/>
                  <a:gd name="connsiteX20" fmla="*/ 1081942 w 1172284"/>
                  <a:gd name="connsiteY20" fmla="*/ 642852 h 1173612"/>
                  <a:gd name="connsiteX21" fmla="*/ 1066641 w 1172284"/>
                  <a:gd name="connsiteY21" fmla="*/ 513062 h 1173612"/>
                  <a:gd name="connsiteX22" fmla="*/ 885806 w 1172284"/>
                  <a:gd name="connsiteY22" fmla="*/ 337217 h 1173612"/>
                  <a:gd name="connsiteX23" fmla="*/ 550424 w 1172284"/>
                  <a:gd name="connsiteY23" fmla="*/ 67506 h 1173612"/>
                  <a:gd name="connsiteX24" fmla="*/ 442771 w 1172284"/>
                  <a:gd name="connsiteY24" fmla="*/ 144464 h 1173612"/>
                  <a:gd name="connsiteX25" fmla="*/ 260214 w 1172284"/>
                  <a:gd name="connsiteY25" fmla="*/ 345494 h 1173612"/>
                  <a:gd name="connsiteX26" fmla="*/ 757716 w 1172284"/>
                  <a:gd name="connsiteY26" fmla="*/ 832715 h 1173612"/>
                  <a:gd name="connsiteX27" fmla="*/ 660167 w 1172284"/>
                  <a:gd name="connsiteY27" fmla="*/ 929042 h 1173612"/>
                  <a:gd name="connsiteX28" fmla="*/ 554256 w 1172284"/>
                  <a:gd name="connsiteY28" fmla="*/ 954171 h 1173612"/>
                  <a:gd name="connsiteX29" fmla="*/ 456707 w 1172284"/>
                  <a:gd name="connsiteY29" fmla="*/ 856448 h 1173612"/>
                  <a:gd name="connsiteX30" fmla="*/ 584915 w 1172284"/>
                  <a:gd name="connsiteY30" fmla="*/ 725219 h 1173612"/>
                  <a:gd name="connsiteX31" fmla="*/ 543108 w 1172284"/>
                  <a:gd name="connsiteY31" fmla="*/ 686130 h 1173612"/>
                  <a:gd name="connsiteX32" fmla="*/ 342435 w 1172284"/>
                  <a:gd name="connsiteY32" fmla="*/ 895537 h 1173612"/>
                  <a:gd name="connsiteX33" fmla="*/ 505481 w 1172284"/>
                  <a:gd name="connsiteY33" fmla="*/ 1064459 h 1173612"/>
                  <a:gd name="connsiteX34" fmla="*/ 675496 w 1172284"/>
                  <a:gd name="connsiteY34" fmla="*/ 1063063 h 1173612"/>
                  <a:gd name="connsiteX35" fmla="*/ 905434 w 1172284"/>
                  <a:gd name="connsiteY35" fmla="*/ 829923 h 1173612"/>
                  <a:gd name="connsiteX36" fmla="*/ 400964 w 1172284"/>
                  <a:gd name="connsiteY36" fmla="*/ 344098 h 1173612"/>
                  <a:gd name="connsiteX37" fmla="*/ 512449 w 1172284"/>
                  <a:gd name="connsiteY37" fmla="*/ 222642 h 1173612"/>
                  <a:gd name="connsiteX38" fmla="*/ 601637 w 1172284"/>
                  <a:gd name="connsiteY38" fmla="*/ 215662 h 1173612"/>
                  <a:gd name="connsiteX39" fmla="*/ 742387 w 1172284"/>
                  <a:gd name="connsiteY39" fmla="*/ 349683 h 1173612"/>
                  <a:gd name="connsiteX40" fmla="*/ 611392 w 1172284"/>
                  <a:gd name="connsiteY40" fmla="*/ 482307 h 1173612"/>
                  <a:gd name="connsiteX41" fmla="*/ 646231 w 1172284"/>
                  <a:gd name="connsiteY41" fmla="*/ 518604 h 1173612"/>
                  <a:gd name="connsiteX42" fmla="*/ 853872 w 1172284"/>
                  <a:gd name="connsiteY42" fmla="*/ 307801 h 1173612"/>
                  <a:gd name="connsiteX43" fmla="*/ 664348 w 1172284"/>
                  <a:gd name="connsiteY43" fmla="*/ 119335 h 1173612"/>
                  <a:gd name="connsiteX44" fmla="*/ 550424 w 1172284"/>
                  <a:gd name="connsiteY44" fmla="*/ 67506 h 1173612"/>
                  <a:gd name="connsiteX45" fmla="*/ 586142 w 1172284"/>
                  <a:gd name="connsiteY45" fmla="*/ 0 h 1173612"/>
                  <a:gd name="connsiteX46" fmla="*/ 1172284 w 1172284"/>
                  <a:gd name="connsiteY46" fmla="*/ 586806 h 1173612"/>
                  <a:gd name="connsiteX47" fmla="*/ 586142 w 1172284"/>
                  <a:gd name="connsiteY47" fmla="*/ 1173612 h 1173612"/>
                  <a:gd name="connsiteX48" fmla="*/ 0 w 1172284"/>
                  <a:gd name="connsiteY48" fmla="*/ 586806 h 1173612"/>
                  <a:gd name="connsiteX49" fmla="*/ 586142 w 1172284"/>
                  <a:gd name="connsiteY49" fmla="*/ 0 h 1173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172284" h="1173612">
                    <a:moveTo>
                      <a:pt x="234991" y="388993"/>
                    </a:moveTo>
                    <a:cubicBezTo>
                      <a:pt x="234991" y="388993"/>
                      <a:pt x="234991" y="388993"/>
                      <a:pt x="92968" y="539400"/>
                    </a:cubicBezTo>
                    <a:cubicBezTo>
                      <a:pt x="67905" y="565860"/>
                      <a:pt x="63728" y="624352"/>
                      <a:pt x="105500" y="664739"/>
                    </a:cubicBezTo>
                    <a:cubicBezTo>
                      <a:pt x="105500" y="664739"/>
                      <a:pt x="105500" y="664739"/>
                      <a:pt x="317142" y="872245"/>
                    </a:cubicBezTo>
                    <a:cubicBezTo>
                      <a:pt x="317142" y="872245"/>
                      <a:pt x="317142" y="872245"/>
                      <a:pt x="520429" y="661954"/>
                    </a:cubicBezTo>
                    <a:cubicBezTo>
                      <a:pt x="520429" y="661954"/>
                      <a:pt x="520429" y="661954"/>
                      <a:pt x="439671" y="583965"/>
                    </a:cubicBezTo>
                    <a:cubicBezTo>
                      <a:pt x="439671" y="583965"/>
                      <a:pt x="439671" y="583965"/>
                      <a:pt x="312964" y="714875"/>
                    </a:cubicBezTo>
                    <a:cubicBezTo>
                      <a:pt x="312964" y="714875"/>
                      <a:pt x="312964" y="714875"/>
                      <a:pt x="229422" y="632708"/>
                    </a:cubicBezTo>
                    <a:cubicBezTo>
                      <a:pt x="209928" y="606248"/>
                      <a:pt x="202966" y="581180"/>
                      <a:pt x="222460" y="554719"/>
                    </a:cubicBezTo>
                    <a:cubicBezTo>
                      <a:pt x="222460" y="554719"/>
                      <a:pt x="222460" y="554719"/>
                      <a:pt x="272585" y="494835"/>
                    </a:cubicBezTo>
                    <a:cubicBezTo>
                      <a:pt x="272585" y="494835"/>
                      <a:pt x="272585" y="494835"/>
                      <a:pt x="363090" y="575609"/>
                    </a:cubicBezTo>
                    <a:cubicBezTo>
                      <a:pt x="363090" y="575609"/>
                      <a:pt x="363090" y="575609"/>
                      <a:pt x="396507" y="542185"/>
                    </a:cubicBezTo>
                    <a:close/>
                    <a:moveTo>
                      <a:pt x="885806" y="337217"/>
                    </a:moveTo>
                    <a:cubicBezTo>
                      <a:pt x="809299" y="416766"/>
                      <a:pt x="809299" y="416766"/>
                      <a:pt x="809299" y="416766"/>
                    </a:cubicBezTo>
                    <a:cubicBezTo>
                      <a:pt x="910845" y="511666"/>
                      <a:pt x="910845" y="511666"/>
                      <a:pt x="910845" y="511666"/>
                    </a:cubicBezTo>
                    <a:cubicBezTo>
                      <a:pt x="949794" y="547952"/>
                      <a:pt x="972050" y="591215"/>
                      <a:pt x="953967" y="619127"/>
                    </a:cubicBezTo>
                    <a:cubicBezTo>
                      <a:pt x="891370" y="691698"/>
                      <a:pt x="891370" y="691698"/>
                      <a:pt x="891370" y="691698"/>
                    </a:cubicBezTo>
                    <a:lnTo>
                      <a:pt x="711926" y="517249"/>
                    </a:lnTo>
                    <a:cubicBezTo>
                      <a:pt x="675759" y="552138"/>
                      <a:pt x="675759" y="552138"/>
                      <a:pt x="675759" y="552138"/>
                    </a:cubicBezTo>
                    <a:cubicBezTo>
                      <a:pt x="930319" y="800554"/>
                      <a:pt x="930319" y="800554"/>
                      <a:pt x="930319" y="800554"/>
                    </a:cubicBezTo>
                    <a:cubicBezTo>
                      <a:pt x="1081942" y="642852"/>
                      <a:pt x="1081942" y="642852"/>
                      <a:pt x="1081942" y="642852"/>
                    </a:cubicBezTo>
                    <a:cubicBezTo>
                      <a:pt x="1112545" y="613545"/>
                      <a:pt x="1095853" y="538182"/>
                      <a:pt x="1066641" y="513062"/>
                    </a:cubicBezTo>
                    <a:cubicBezTo>
                      <a:pt x="885806" y="337217"/>
                      <a:pt x="885806" y="337217"/>
                      <a:pt x="885806" y="337217"/>
                    </a:cubicBezTo>
                    <a:close/>
                    <a:moveTo>
                      <a:pt x="550424" y="67506"/>
                    </a:moveTo>
                    <a:cubicBezTo>
                      <a:pt x="515237" y="71869"/>
                      <a:pt x="481094" y="97696"/>
                      <a:pt x="442771" y="144464"/>
                    </a:cubicBezTo>
                    <a:cubicBezTo>
                      <a:pt x="260214" y="345494"/>
                      <a:pt x="260214" y="345494"/>
                      <a:pt x="260214" y="345494"/>
                    </a:cubicBezTo>
                    <a:cubicBezTo>
                      <a:pt x="757716" y="832715"/>
                      <a:pt x="757716" y="832715"/>
                      <a:pt x="757716" y="832715"/>
                    </a:cubicBezTo>
                    <a:cubicBezTo>
                      <a:pt x="660167" y="929042"/>
                      <a:pt x="660167" y="929042"/>
                      <a:pt x="660167" y="929042"/>
                    </a:cubicBezTo>
                    <a:cubicBezTo>
                      <a:pt x="625328" y="962548"/>
                      <a:pt x="577947" y="975112"/>
                      <a:pt x="554256" y="954171"/>
                    </a:cubicBezTo>
                    <a:cubicBezTo>
                      <a:pt x="456707" y="856448"/>
                      <a:pt x="456707" y="856448"/>
                      <a:pt x="456707" y="856448"/>
                    </a:cubicBezTo>
                    <a:cubicBezTo>
                      <a:pt x="584915" y="725219"/>
                      <a:pt x="584915" y="725219"/>
                      <a:pt x="584915" y="725219"/>
                    </a:cubicBezTo>
                    <a:lnTo>
                      <a:pt x="543108" y="686130"/>
                    </a:lnTo>
                    <a:cubicBezTo>
                      <a:pt x="342435" y="895537"/>
                      <a:pt x="342435" y="895537"/>
                      <a:pt x="342435" y="895537"/>
                    </a:cubicBezTo>
                    <a:cubicBezTo>
                      <a:pt x="505481" y="1064459"/>
                      <a:pt x="505481" y="1064459"/>
                      <a:pt x="505481" y="1064459"/>
                    </a:cubicBezTo>
                    <a:cubicBezTo>
                      <a:pt x="559830" y="1120301"/>
                      <a:pt x="608605" y="1124489"/>
                      <a:pt x="675496" y="1063063"/>
                    </a:cubicBezTo>
                    <a:cubicBezTo>
                      <a:pt x="905434" y="829923"/>
                      <a:pt x="905434" y="829923"/>
                      <a:pt x="905434" y="829923"/>
                    </a:cubicBezTo>
                    <a:cubicBezTo>
                      <a:pt x="400964" y="344098"/>
                      <a:pt x="400964" y="344098"/>
                      <a:pt x="400964" y="344098"/>
                    </a:cubicBezTo>
                    <a:cubicBezTo>
                      <a:pt x="512449" y="222642"/>
                      <a:pt x="512449" y="222642"/>
                      <a:pt x="512449" y="222642"/>
                    </a:cubicBezTo>
                    <a:cubicBezTo>
                      <a:pt x="512449" y="222642"/>
                      <a:pt x="554256" y="183553"/>
                      <a:pt x="601637" y="215662"/>
                    </a:cubicBezTo>
                    <a:cubicBezTo>
                      <a:pt x="649019" y="249167"/>
                      <a:pt x="743781" y="346890"/>
                      <a:pt x="742387" y="349683"/>
                    </a:cubicBezTo>
                    <a:cubicBezTo>
                      <a:pt x="611392" y="482307"/>
                      <a:pt x="611392" y="482307"/>
                      <a:pt x="611392" y="482307"/>
                    </a:cubicBezTo>
                    <a:cubicBezTo>
                      <a:pt x="646231" y="518604"/>
                      <a:pt x="646231" y="518604"/>
                      <a:pt x="646231" y="518604"/>
                    </a:cubicBezTo>
                    <a:cubicBezTo>
                      <a:pt x="853872" y="307801"/>
                      <a:pt x="853872" y="307801"/>
                      <a:pt x="853872" y="307801"/>
                    </a:cubicBezTo>
                    <a:cubicBezTo>
                      <a:pt x="664348" y="119335"/>
                      <a:pt x="664348" y="119335"/>
                      <a:pt x="664348" y="119335"/>
                    </a:cubicBezTo>
                    <a:cubicBezTo>
                      <a:pt x="621844" y="80245"/>
                      <a:pt x="585611" y="63144"/>
                      <a:pt x="550424" y="67506"/>
                    </a:cubicBezTo>
                    <a:close/>
                    <a:moveTo>
                      <a:pt x="586142" y="0"/>
                    </a:moveTo>
                    <a:cubicBezTo>
                      <a:pt x="909859" y="0"/>
                      <a:pt x="1172284" y="262722"/>
                      <a:pt x="1172284" y="586806"/>
                    </a:cubicBezTo>
                    <a:cubicBezTo>
                      <a:pt x="1172284" y="910890"/>
                      <a:pt x="909859" y="1173612"/>
                      <a:pt x="586142" y="1173612"/>
                    </a:cubicBezTo>
                    <a:cubicBezTo>
                      <a:pt x="262425" y="1173612"/>
                      <a:pt x="0" y="910890"/>
                      <a:pt x="0" y="586806"/>
                    </a:cubicBezTo>
                    <a:cubicBezTo>
                      <a:pt x="0" y="262722"/>
                      <a:pt x="262425" y="0"/>
                      <a:pt x="586142" y="0"/>
                    </a:cubicBezTo>
                    <a:close/>
                  </a:path>
                </a:pathLst>
              </a:custGeom>
              <a:grpFill/>
              <a:ln>
                <a:noFill/>
              </a:ln>
            </p:spPr>
            <p:txBody>
              <a:bodyPr wrap="square" anchor="ctr">
                <a:noAutofit/>
              </a:bodyPr>
              <a:lstStyle/>
              <a:p>
                <a:pPr algn="ctr"/>
                <a:endParaRPr/>
              </a:p>
            </p:txBody>
          </p:sp>
          <p:sp>
            <p:nvSpPr>
              <p:cNvPr id="159" name="ïŝḻíḑè"/>
              <p:cNvSpPr/>
              <p:nvPr/>
            </p:nvSpPr>
            <p:spPr bwMode="auto">
              <a:xfrm>
                <a:off x="5874452" y="1174442"/>
                <a:ext cx="136745" cy="73018"/>
              </a:xfrm>
              <a:custGeom>
                <a:avLst/>
                <a:gdLst>
                  <a:gd name="T0" fmla="*/ 7 w 98"/>
                  <a:gd name="T1" fmla="*/ 52 h 52"/>
                  <a:gd name="T2" fmla="*/ 12 w 98"/>
                  <a:gd name="T3" fmla="*/ 46 h 52"/>
                  <a:gd name="T4" fmla="*/ 95 w 98"/>
                  <a:gd name="T5" fmla="*/ 4 h 52"/>
                  <a:gd name="T6" fmla="*/ 98 w 98"/>
                  <a:gd name="T7" fmla="*/ 4 h 52"/>
                  <a:gd name="T8" fmla="*/ 96 w 98"/>
                  <a:gd name="T9" fmla="*/ 0 h 52"/>
                  <a:gd name="T10" fmla="*/ 94 w 98"/>
                  <a:gd name="T11" fmla="*/ 1 h 52"/>
                  <a:gd name="T12" fmla="*/ 7 w 98"/>
                  <a:gd name="T13" fmla="*/ 38 h 52"/>
                  <a:gd name="T14" fmla="*/ 0 w 98"/>
                  <a:gd name="T15" fmla="*/ 39 h 52"/>
                  <a:gd name="T16" fmla="*/ 7 w 98"/>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52">
                    <a:moveTo>
                      <a:pt x="7" y="52"/>
                    </a:moveTo>
                    <a:cubicBezTo>
                      <a:pt x="5" y="48"/>
                      <a:pt x="7" y="48"/>
                      <a:pt x="12" y="46"/>
                    </a:cubicBezTo>
                    <a:cubicBezTo>
                      <a:pt x="95" y="4"/>
                      <a:pt x="95" y="4"/>
                      <a:pt x="95" y="4"/>
                    </a:cubicBezTo>
                    <a:cubicBezTo>
                      <a:pt x="96" y="4"/>
                      <a:pt x="97" y="3"/>
                      <a:pt x="98" y="4"/>
                    </a:cubicBezTo>
                    <a:cubicBezTo>
                      <a:pt x="96" y="0"/>
                      <a:pt x="96" y="0"/>
                      <a:pt x="96" y="0"/>
                    </a:cubicBezTo>
                    <a:cubicBezTo>
                      <a:pt x="96" y="0"/>
                      <a:pt x="95" y="1"/>
                      <a:pt x="94" y="1"/>
                    </a:cubicBezTo>
                    <a:cubicBezTo>
                      <a:pt x="7" y="38"/>
                      <a:pt x="7" y="38"/>
                      <a:pt x="7" y="38"/>
                    </a:cubicBezTo>
                    <a:cubicBezTo>
                      <a:pt x="3" y="40"/>
                      <a:pt x="2" y="42"/>
                      <a:pt x="0" y="39"/>
                    </a:cubicBezTo>
                    <a:lnTo>
                      <a:pt x="7" y="52"/>
                    </a:lnTo>
                    <a:close/>
                  </a:path>
                </a:pathLst>
              </a:custGeom>
              <a:grpFill/>
              <a:ln>
                <a:noFill/>
              </a:ln>
            </p:spPr>
            <p:txBody>
              <a:bodyPr anchor="ctr"/>
              <a:lstStyle/>
              <a:p>
                <a:pPr algn="ctr"/>
                <a:endParaRPr/>
              </a:p>
            </p:txBody>
          </p:sp>
          <p:sp>
            <p:nvSpPr>
              <p:cNvPr id="176" name="îsḷïdé"/>
              <p:cNvSpPr/>
              <p:nvPr/>
            </p:nvSpPr>
            <p:spPr bwMode="auto">
              <a:xfrm>
                <a:off x="5895693" y="1197012"/>
                <a:ext cx="128779" cy="80984"/>
              </a:xfrm>
              <a:custGeom>
                <a:avLst/>
                <a:gdLst>
                  <a:gd name="T0" fmla="*/ 4 w 93"/>
                  <a:gd name="T1" fmla="*/ 58 h 58"/>
                  <a:gd name="T2" fmla="*/ 5 w 93"/>
                  <a:gd name="T3" fmla="*/ 56 h 58"/>
                  <a:gd name="T4" fmla="*/ 92 w 93"/>
                  <a:gd name="T5" fmla="*/ 6 h 58"/>
                  <a:gd name="T6" fmla="*/ 93 w 93"/>
                  <a:gd name="T7" fmla="*/ 6 h 58"/>
                  <a:gd name="T8" fmla="*/ 89 w 93"/>
                  <a:gd name="T9" fmla="*/ 0 h 58"/>
                  <a:gd name="T10" fmla="*/ 88 w 93"/>
                  <a:gd name="T11" fmla="*/ 1 h 58"/>
                  <a:gd name="T12" fmla="*/ 4 w 93"/>
                  <a:gd name="T13" fmla="*/ 51 h 58"/>
                  <a:gd name="T14" fmla="*/ 0 w 93"/>
                  <a:gd name="T15" fmla="*/ 51 h 58"/>
                  <a:gd name="T16" fmla="*/ 4 w 93"/>
                  <a:gd name="T17" fmla="*/ 5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58">
                    <a:moveTo>
                      <a:pt x="4" y="58"/>
                    </a:moveTo>
                    <a:cubicBezTo>
                      <a:pt x="4" y="57"/>
                      <a:pt x="4" y="57"/>
                      <a:pt x="5" y="56"/>
                    </a:cubicBezTo>
                    <a:cubicBezTo>
                      <a:pt x="30" y="41"/>
                      <a:pt x="67" y="21"/>
                      <a:pt x="92" y="6"/>
                    </a:cubicBezTo>
                    <a:cubicBezTo>
                      <a:pt x="92" y="5"/>
                      <a:pt x="93" y="5"/>
                      <a:pt x="93" y="6"/>
                    </a:cubicBezTo>
                    <a:cubicBezTo>
                      <a:pt x="89" y="0"/>
                      <a:pt x="89" y="0"/>
                      <a:pt x="89" y="0"/>
                    </a:cubicBezTo>
                    <a:cubicBezTo>
                      <a:pt x="90" y="0"/>
                      <a:pt x="89" y="1"/>
                      <a:pt x="88" y="1"/>
                    </a:cubicBezTo>
                    <a:cubicBezTo>
                      <a:pt x="4" y="51"/>
                      <a:pt x="4" y="51"/>
                      <a:pt x="4" y="51"/>
                    </a:cubicBezTo>
                    <a:cubicBezTo>
                      <a:pt x="2" y="52"/>
                      <a:pt x="1" y="52"/>
                      <a:pt x="0" y="51"/>
                    </a:cubicBezTo>
                    <a:lnTo>
                      <a:pt x="4" y="58"/>
                    </a:lnTo>
                    <a:close/>
                  </a:path>
                </a:pathLst>
              </a:custGeom>
              <a:grpFill/>
              <a:ln>
                <a:noFill/>
              </a:ln>
            </p:spPr>
            <p:txBody>
              <a:bodyPr anchor="ctr"/>
              <a:lstStyle/>
              <a:p>
                <a:pPr algn="ctr"/>
                <a:endParaRPr/>
              </a:p>
            </p:txBody>
          </p:sp>
          <p:sp>
            <p:nvSpPr>
              <p:cNvPr id="177" name="íşľîdé"/>
              <p:cNvSpPr/>
              <p:nvPr/>
            </p:nvSpPr>
            <p:spPr bwMode="auto">
              <a:xfrm>
                <a:off x="5914279" y="1219582"/>
                <a:ext cx="127450" cy="91607"/>
              </a:xfrm>
              <a:custGeom>
                <a:avLst/>
                <a:gdLst>
                  <a:gd name="T0" fmla="*/ 5 w 91"/>
                  <a:gd name="T1" fmla="*/ 66 h 66"/>
                  <a:gd name="T2" fmla="*/ 7 w 91"/>
                  <a:gd name="T3" fmla="*/ 62 h 66"/>
                  <a:gd name="T4" fmla="*/ 86 w 91"/>
                  <a:gd name="T5" fmla="*/ 11 h 66"/>
                  <a:gd name="T6" fmla="*/ 91 w 91"/>
                  <a:gd name="T7" fmla="*/ 11 h 66"/>
                  <a:gd name="T8" fmla="*/ 84 w 91"/>
                  <a:gd name="T9" fmla="*/ 0 h 66"/>
                  <a:gd name="T10" fmla="*/ 81 w 91"/>
                  <a:gd name="T11" fmla="*/ 5 h 66"/>
                  <a:gd name="T12" fmla="*/ 3 w 91"/>
                  <a:gd name="T13" fmla="*/ 58 h 66"/>
                  <a:gd name="T14" fmla="*/ 0 w 91"/>
                  <a:gd name="T15" fmla="*/ 58 h 66"/>
                  <a:gd name="T16" fmla="*/ 5 w 91"/>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66">
                    <a:moveTo>
                      <a:pt x="5" y="66"/>
                    </a:moveTo>
                    <a:cubicBezTo>
                      <a:pt x="4" y="65"/>
                      <a:pt x="5" y="64"/>
                      <a:pt x="7" y="62"/>
                    </a:cubicBezTo>
                    <a:cubicBezTo>
                      <a:pt x="86" y="11"/>
                      <a:pt x="86" y="11"/>
                      <a:pt x="86" y="11"/>
                    </a:cubicBezTo>
                    <a:cubicBezTo>
                      <a:pt x="88" y="10"/>
                      <a:pt x="90" y="10"/>
                      <a:pt x="91" y="11"/>
                    </a:cubicBezTo>
                    <a:cubicBezTo>
                      <a:pt x="84" y="0"/>
                      <a:pt x="84" y="0"/>
                      <a:pt x="84" y="0"/>
                    </a:cubicBezTo>
                    <a:cubicBezTo>
                      <a:pt x="85" y="2"/>
                      <a:pt x="83" y="3"/>
                      <a:pt x="81" y="5"/>
                    </a:cubicBezTo>
                    <a:cubicBezTo>
                      <a:pt x="3" y="58"/>
                      <a:pt x="3" y="58"/>
                      <a:pt x="3" y="58"/>
                    </a:cubicBezTo>
                    <a:cubicBezTo>
                      <a:pt x="2" y="58"/>
                      <a:pt x="1" y="59"/>
                      <a:pt x="0" y="58"/>
                    </a:cubicBezTo>
                    <a:lnTo>
                      <a:pt x="5" y="66"/>
                    </a:lnTo>
                    <a:close/>
                  </a:path>
                </a:pathLst>
              </a:custGeom>
              <a:grpFill/>
              <a:ln>
                <a:noFill/>
              </a:ln>
            </p:spPr>
            <p:txBody>
              <a:bodyPr anchor="ctr"/>
              <a:lstStyle/>
              <a:p>
                <a:pPr algn="ctr"/>
                <a:endParaRPr/>
              </a:p>
            </p:txBody>
          </p:sp>
          <p:sp>
            <p:nvSpPr>
              <p:cNvPr id="178" name="ïṧļídè"/>
              <p:cNvSpPr/>
              <p:nvPr/>
            </p:nvSpPr>
            <p:spPr bwMode="auto">
              <a:xfrm>
                <a:off x="5936849" y="1248789"/>
                <a:ext cx="122140" cy="95588"/>
              </a:xfrm>
              <a:custGeom>
                <a:avLst/>
                <a:gdLst>
                  <a:gd name="T0" fmla="*/ 0 w 88"/>
                  <a:gd name="T1" fmla="*/ 61 h 69"/>
                  <a:gd name="T2" fmla="*/ 3 w 88"/>
                  <a:gd name="T3" fmla="*/ 61 h 69"/>
                  <a:gd name="T4" fmla="*/ 81 w 88"/>
                  <a:gd name="T5" fmla="*/ 4 h 69"/>
                  <a:gd name="T6" fmla="*/ 83 w 88"/>
                  <a:gd name="T7" fmla="*/ 0 h 69"/>
                  <a:gd name="T8" fmla="*/ 88 w 88"/>
                  <a:gd name="T9" fmla="*/ 7 h 69"/>
                  <a:gd name="T10" fmla="*/ 85 w 88"/>
                  <a:gd name="T11" fmla="*/ 7 h 69"/>
                  <a:gd name="T12" fmla="*/ 7 w 88"/>
                  <a:gd name="T13" fmla="*/ 66 h 69"/>
                  <a:gd name="T14" fmla="*/ 6 w 88"/>
                  <a:gd name="T15" fmla="*/ 69 h 69"/>
                  <a:gd name="T16" fmla="*/ 0 w 88"/>
                  <a:gd name="T17" fmla="*/ 61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 h="69">
                    <a:moveTo>
                      <a:pt x="0" y="61"/>
                    </a:moveTo>
                    <a:cubicBezTo>
                      <a:pt x="1" y="62"/>
                      <a:pt x="2" y="62"/>
                      <a:pt x="3" y="61"/>
                    </a:cubicBezTo>
                    <a:cubicBezTo>
                      <a:pt x="81" y="4"/>
                      <a:pt x="81" y="4"/>
                      <a:pt x="81" y="4"/>
                    </a:cubicBezTo>
                    <a:cubicBezTo>
                      <a:pt x="83" y="3"/>
                      <a:pt x="84" y="2"/>
                      <a:pt x="83" y="0"/>
                    </a:cubicBezTo>
                    <a:cubicBezTo>
                      <a:pt x="88" y="7"/>
                      <a:pt x="88" y="7"/>
                      <a:pt x="88" y="7"/>
                    </a:cubicBezTo>
                    <a:cubicBezTo>
                      <a:pt x="87" y="6"/>
                      <a:pt x="86" y="6"/>
                      <a:pt x="85" y="7"/>
                    </a:cubicBezTo>
                    <a:cubicBezTo>
                      <a:pt x="63" y="22"/>
                      <a:pt x="27" y="49"/>
                      <a:pt x="7" y="66"/>
                    </a:cubicBezTo>
                    <a:cubicBezTo>
                      <a:pt x="5" y="67"/>
                      <a:pt x="5" y="68"/>
                      <a:pt x="6" y="69"/>
                    </a:cubicBezTo>
                    <a:lnTo>
                      <a:pt x="0" y="61"/>
                    </a:lnTo>
                    <a:close/>
                  </a:path>
                </a:pathLst>
              </a:custGeom>
              <a:grpFill/>
              <a:ln>
                <a:noFill/>
              </a:ln>
            </p:spPr>
            <p:txBody>
              <a:bodyPr anchor="ctr"/>
              <a:lstStyle/>
              <a:p>
                <a:pPr algn="ctr"/>
                <a:endParaRPr/>
              </a:p>
            </p:txBody>
          </p:sp>
          <p:sp>
            <p:nvSpPr>
              <p:cNvPr id="179" name="ïŝḻiḑe"/>
              <p:cNvSpPr/>
              <p:nvPr/>
            </p:nvSpPr>
            <p:spPr bwMode="auto">
              <a:xfrm>
                <a:off x="5981990" y="1288616"/>
                <a:ext cx="118159" cy="120814"/>
              </a:xfrm>
              <a:custGeom>
                <a:avLst/>
                <a:gdLst>
                  <a:gd name="T0" fmla="*/ 0 w 85"/>
                  <a:gd name="T1" fmla="*/ 72 h 86"/>
                  <a:gd name="T2" fmla="*/ 7 w 85"/>
                  <a:gd name="T3" fmla="*/ 70 h 86"/>
                  <a:gd name="T4" fmla="*/ 68 w 85"/>
                  <a:gd name="T5" fmla="*/ 16 h 86"/>
                  <a:gd name="T6" fmla="*/ 76 w 85"/>
                  <a:gd name="T7" fmla="*/ 3 h 86"/>
                  <a:gd name="T8" fmla="*/ 83 w 85"/>
                  <a:gd name="T9" fmla="*/ 9 h 86"/>
                  <a:gd name="T10" fmla="*/ 85 w 85"/>
                  <a:gd name="T11" fmla="*/ 13 h 86"/>
                  <a:gd name="T12" fmla="*/ 77 w 85"/>
                  <a:gd name="T13" fmla="*/ 16 h 86"/>
                  <a:gd name="T14" fmla="*/ 15 w 85"/>
                  <a:gd name="T15" fmla="*/ 75 h 86"/>
                  <a:gd name="T16" fmla="*/ 10 w 85"/>
                  <a:gd name="T17" fmla="*/ 83 h 86"/>
                  <a:gd name="T18" fmla="*/ 0 w 85"/>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6">
                    <a:moveTo>
                      <a:pt x="0" y="72"/>
                    </a:moveTo>
                    <a:cubicBezTo>
                      <a:pt x="0" y="72"/>
                      <a:pt x="3" y="74"/>
                      <a:pt x="7" y="70"/>
                    </a:cubicBezTo>
                    <a:cubicBezTo>
                      <a:pt x="12" y="67"/>
                      <a:pt x="68" y="16"/>
                      <a:pt x="68" y="16"/>
                    </a:cubicBezTo>
                    <a:cubicBezTo>
                      <a:pt x="68" y="16"/>
                      <a:pt x="78" y="7"/>
                      <a:pt x="76" y="3"/>
                    </a:cubicBezTo>
                    <a:cubicBezTo>
                      <a:pt x="74" y="0"/>
                      <a:pt x="83" y="9"/>
                      <a:pt x="83" y="9"/>
                    </a:cubicBezTo>
                    <a:cubicBezTo>
                      <a:pt x="85" y="13"/>
                      <a:pt x="85" y="13"/>
                      <a:pt x="85" y="13"/>
                    </a:cubicBezTo>
                    <a:cubicBezTo>
                      <a:pt x="85" y="13"/>
                      <a:pt x="82" y="12"/>
                      <a:pt x="77" y="16"/>
                    </a:cubicBezTo>
                    <a:cubicBezTo>
                      <a:pt x="72" y="21"/>
                      <a:pt x="15" y="75"/>
                      <a:pt x="15" y="75"/>
                    </a:cubicBezTo>
                    <a:cubicBezTo>
                      <a:pt x="15" y="75"/>
                      <a:pt x="10" y="79"/>
                      <a:pt x="10" y="83"/>
                    </a:cubicBezTo>
                    <a:cubicBezTo>
                      <a:pt x="10" y="86"/>
                      <a:pt x="0" y="72"/>
                      <a:pt x="0" y="72"/>
                    </a:cubicBezTo>
                    <a:close/>
                  </a:path>
                </a:pathLst>
              </a:custGeom>
              <a:grpFill/>
              <a:ln>
                <a:noFill/>
              </a:ln>
            </p:spPr>
            <p:txBody>
              <a:bodyPr anchor="ctr"/>
              <a:lstStyle/>
              <a:p>
                <a:pPr algn="ctr"/>
                <a:endParaRPr/>
              </a:p>
            </p:txBody>
          </p:sp>
          <p:sp>
            <p:nvSpPr>
              <p:cNvPr id="180" name="i$ḷïḋe"/>
              <p:cNvSpPr/>
              <p:nvPr/>
            </p:nvSpPr>
            <p:spPr bwMode="auto">
              <a:xfrm>
                <a:off x="6007213" y="1317826"/>
                <a:ext cx="118159" cy="123469"/>
              </a:xfrm>
              <a:custGeom>
                <a:avLst/>
                <a:gdLst>
                  <a:gd name="T0" fmla="*/ 0 w 85"/>
                  <a:gd name="T1" fmla="*/ 75 h 88"/>
                  <a:gd name="T2" fmla="*/ 7 w 85"/>
                  <a:gd name="T3" fmla="*/ 73 h 88"/>
                  <a:gd name="T4" fmla="*/ 73 w 85"/>
                  <a:gd name="T5" fmla="*/ 11 h 88"/>
                  <a:gd name="T6" fmla="*/ 76 w 85"/>
                  <a:gd name="T7" fmla="*/ 3 h 88"/>
                  <a:gd name="T8" fmla="*/ 82 w 85"/>
                  <a:gd name="T9" fmla="*/ 8 h 88"/>
                  <a:gd name="T10" fmla="*/ 85 w 85"/>
                  <a:gd name="T11" fmla="*/ 13 h 88"/>
                  <a:gd name="T12" fmla="*/ 77 w 85"/>
                  <a:gd name="T13" fmla="*/ 16 h 88"/>
                  <a:gd name="T14" fmla="*/ 14 w 85"/>
                  <a:gd name="T15" fmla="*/ 77 h 88"/>
                  <a:gd name="T16" fmla="*/ 10 w 85"/>
                  <a:gd name="T17" fmla="*/ 85 h 88"/>
                  <a:gd name="T18" fmla="*/ 0 w 85"/>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8">
                    <a:moveTo>
                      <a:pt x="0" y="75"/>
                    </a:moveTo>
                    <a:cubicBezTo>
                      <a:pt x="0" y="75"/>
                      <a:pt x="3" y="77"/>
                      <a:pt x="7" y="73"/>
                    </a:cubicBezTo>
                    <a:cubicBezTo>
                      <a:pt x="11" y="69"/>
                      <a:pt x="73" y="11"/>
                      <a:pt x="73" y="11"/>
                    </a:cubicBezTo>
                    <a:cubicBezTo>
                      <a:pt x="73" y="11"/>
                      <a:pt x="78" y="6"/>
                      <a:pt x="76" y="3"/>
                    </a:cubicBezTo>
                    <a:cubicBezTo>
                      <a:pt x="74" y="0"/>
                      <a:pt x="82" y="8"/>
                      <a:pt x="82" y="8"/>
                    </a:cubicBezTo>
                    <a:cubicBezTo>
                      <a:pt x="85" y="13"/>
                      <a:pt x="85" y="13"/>
                      <a:pt x="85" y="13"/>
                    </a:cubicBezTo>
                    <a:cubicBezTo>
                      <a:pt x="85" y="13"/>
                      <a:pt x="82" y="11"/>
                      <a:pt x="77" y="16"/>
                    </a:cubicBezTo>
                    <a:cubicBezTo>
                      <a:pt x="72" y="21"/>
                      <a:pt x="14" y="77"/>
                      <a:pt x="14" y="77"/>
                    </a:cubicBezTo>
                    <a:cubicBezTo>
                      <a:pt x="14" y="77"/>
                      <a:pt x="10" y="81"/>
                      <a:pt x="10" y="85"/>
                    </a:cubicBezTo>
                    <a:cubicBezTo>
                      <a:pt x="10" y="88"/>
                      <a:pt x="0" y="75"/>
                      <a:pt x="0" y="75"/>
                    </a:cubicBezTo>
                    <a:close/>
                  </a:path>
                </a:pathLst>
              </a:custGeom>
              <a:grpFill/>
              <a:ln>
                <a:noFill/>
              </a:ln>
            </p:spPr>
            <p:txBody>
              <a:bodyPr anchor="ctr"/>
              <a:lstStyle/>
              <a:p>
                <a:pPr algn="ctr"/>
                <a:endParaRPr/>
              </a:p>
            </p:txBody>
          </p:sp>
          <p:sp>
            <p:nvSpPr>
              <p:cNvPr id="181" name="î$ḷïḑê"/>
              <p:cNvSpPr/>
              <p:nvPr/>
            </p:nvSpPr>
            <p:spPr bwMode="auto">
              <a:xfrm>
                <a:off x="6032438" y="1340393"/>
                <a:ext cx="114175" cy="127450"/>
              </a:xfrm>
              <a:custGeom>
                <a:avLst/>
                <a:gdLst>
                  <a:gd name="T0" fmla="*/ 0 w 82"/>
                  <a:gd name="T1" fmla="*/ 78 h 91"/>
                  <a:gd name="T2" fmla="*/ 7 w 82"/>
                  <a:gd name="T3" fmla="*/ 76 h 91"/>
                  <a:gd name="T4" fmla="*/ 70 w 82"/>
                  <a:gd name="T5" fmla="*/ 11 h 91"/>
                  <a:gd name="T6" fmla="*/ 73 w 82"/>
                  <a:gd name="T7" fmla="*/ 3 h 91"/>
                  <a:gd name="T8" fmla="*/ 79 w 82"/>
                  <a:gd name="T9" fmla="*/ 7 h 91"/>
                  <a:gd name="T10" fmla="*/ 82 w 82"/>
                  <a:gd name="T11" fmla="*/ 11 h 91"/>
                  <a:gd name="T12" fmla="*/ 74 w 82"/>
                  <a:gd name="T13" fmla="*/ 15 h 91"/>
                  <a:gd name="T14" fmla="*/ 14 w 82"/>
                  <a:gd name="T15" fmla="*/ 79 h 91"/>
                  <a:gd name="T16" fmla="*/ 11 w 82"/>
                  <a:gd name="T17" fmla="*/ 87 h 91"/>
                  <a:gd name="T18" fmla="*/ 0 w 82"/>
                  <a:gd name="T19" fmla="*/ 78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2" h="91">
                    <a:moveTo>
                      <a:pt x="0" y="78"/>
                    </a:moveTo>
                    <a:cubicBezTo>
                      <a:pt x="0" y="78"/>
                      <a:pt x="3" y="80"/>
                      <a:pt x="7" y="76"/>
                    </a:cubicBezTo>
                    <a:cubicBezTo>
                      <a:pt x="11" y="71"/>
                      <a:pt x="70" y="11"/>
                      <a:pt x="70" y="11"/>
                    </a:cubicBezTo>
                    <a:cubicBezTo>
                      <a:pt x="70" y="11"/>
                      <a:pt x="75" y="5"/>
                      <a:pt x="73" y="3"/>
                    </a:cubicBezTo>
                    <a:cubicBezTo>
                      <a:pt x="70" y="0"/>
                      <a:pt x="79" y="7"/>
                      <a:pt x="79" y="7"/>
                    </a:cubicBezTo>
                    <a:cubicBezTo>
                      <a:pt x="82" y="11"/>
                      <a:pt x="82" y="11"/>
                      <a:pt x="82" y="11"/>
                    </a:cubicBezTo>
                    <a:cubicBezTo>
                      <a:pt x="82" y="11"/>
                      <a:pt x="79" y="10"/>
                      <a:pt x="74" y="15"/>
                    </a:cubicBezTo>
                    <a:cubicBezTo>
                      <a:pt x="70" y="20"/>
                      <a:pt x="14" y="79"/>
                      <a:pt x="14" y="79"/>
                    </a:cubicBezTo>
                    <a:cubicBezTo>
                      <a:pt x="14" y="79"/>
                      <a:pt x="10" y="83"/>
                      <a:pt x="11" y="87"/>
                    </a:cubicBezTo>
                    <a:cubicBezTo>
                      <a:pt x="11" y="91"/>
                      <a:pt x="0" y="78"/>
                      <a:pt x="0" y="78"/>
                    </a:cubicBezTo>
                    <a:close/>
                  </a:path>
                </a:pathLst>
              </a:custGeom>
              <a:grpFill/>
              <a:ln>
                <a:noFill/>
              </a:ln>
            </p:spPr>
            <p:txBody>
              <a:bodyPr anchor="ctr"/>
              <a:lstStyle/>
              <a:p>
                <a:pPr algn="ctr"/>
                <a:endParaRPr/>
              </a:p>
            </p:txBody>
          </p:sp>
          <p:sp>
            <p:nvSpPr>
              <p:cNvPr id="182" name="ísḻíďê"/>
              <p:cNvSpPr/>
              <p:nvPr/>
            </p:nvSpPr>
            <p:spPr bwMode="auto">
              <a:xfrm>
                <a:off x="6057663" y="1357653"/>
                <a:ext cx="110193" cy="131434"/>
              </a:xfrm>
              <a:custGeom>
                <a:avLst/>
                <a:gdLst>
                  <a:gd name="T0" fmla="*/ 0 w 79"/>
                  <a:gd name="T1" fmla="*/ 82 h 94"/>
                  <a:gd name="T2" fmla="*/ 9 w 79"/>
                  <a:gd name="T3" fmla="*/ 79 h 94"/>
                  <a:gd name="T4" fmla="*/ 68 w 79"/>
                  <a:gd name="T5" fmla="*/ 11 h 94"/>
                  <a:gd name="T6" fmla="*/ 69 w 79"/>
                  <a:gd name="T7" fmla="*/ 3 h 94"/>
                  <a:gd name="T8" fmla="*/ 76 w 79"/>
                  <a:gd name="T9" fmla="*/ 8 h 94"/>
                  <a:gd name="T10" fmla="*/ 79 w 79"/>
                  <a:gd name="T11" fmla="*/ 12 h 94"/>
                  <a:gd name="T12" fmla="*/ 71 w 79"/>
                  <a:gd name="T13" fmla="*/ 15 h 94"/>
                  <a:gd name="T14" fmla="*/ 15 w 79"/>
                  <a:gd name="T15" fmla="*/ 82 h 94"/>
                  <a:gd name="T16" fmla="*/ 13 w 79"/>
                  <a:gd name="T17" fmla="*/ 90 h 94"/>
                  <a:gd name="T18" fmla="*/ 0 w 79"/>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 h="94">
                    <a:moveTo>
                      <a:pt x="0" y="82"/>
                    </a:moveTo>
                    <a:cubicBezTo>
                      <a:pt x="0" y="82"/>
                      <a:pt x="5" y="83"/>
                      <a:pt x="9" y="79"/>
                    </a:cubicBezTo>
                    <a:cubicBezTo>
                      <a:pt x="13" y="74"/>
                      <a:pt x="68" y="11"/>
                      <a:pt x="68" y="11"/>
                    </a:cubicBezTo>
                    <a:cubicBezTo>
                      <a:pt x="68" y="11"/>
                      <a:pt x="71" y="6"/>
                      <a:pt x="69" y="3"/>
                    </a:cubicBezTo>
                    <a:cubicBezTo>
                      <a:pt x="67" y="0"/>
                      <a:pt x="76" y="8"/>
                      <a:pt x="76" y="8"/>
                    </a:cubicBezTo>
                    <a:cubicBezTo>
                      <a:pt x="79" y="12"/>
                      <a:pt x="79" y="12"/>
                      <a:pt x="79" y="12"/>
                    </a:cubicBezTo>
                    <a:cubicBezTo>
                      <a:pt x="79" y="12"/>
                      <a:pt x="76" y="10"/>
                      <a:pt x="71" y="15"/>
                    </a:cubicBezTo>
                    <a:cubicBezTo>
                      <a:pt x="67" y="20"/>
                      <a:pt x="15" y="82"/>
                      <a:pt x="15" y="82"/>
                    </a:cubicBezTo>
                    <a:cubicBezTo>
                      <a:pt x="15" y="82"/>
                      <a:pt x="13" y="86"/>
                      <a:pt x="13" y="90"/>
                    </a:cubicBezTo>
                    <a:cubicBezTo>
                      <a:pt x="14" y="94"/>
                      <a:pt x="0" y="82"/>
                      <a:pt x="0" y="82"/>
                    </a:cubicBezTo>
                    <a:close/>
                  </a:path>
                </a:pathLst>
              </a:custGeom>
              <a:grpFill/>
              <a:ln>
                <a:noFill/>
              </a:ln>
            </p:spPr>
            <p:txBody>
              <a:bodyPr anchor="ctr"/>
              <a:lstStyle/>
              <a:p>
                <a:pPr algn="ctr"/>
                <a:endParaRPr/>
              </a:p>
            </p:txBody>
          </p:sp>
          <p:sp>
            <p:nvSpPr>
              <p:cNvPr id="183" name="iṩliḍé"/>
              <p:cNvSpPr/>
              <p:nvPr/>
            </p:nvSpPr>
            <p:spPr bwMode="auto">
              <a:xfrm>
                <a:off x="6086870" y="1377565"/>
                <a:ext cx="106209" cy="138071"/>
              </a:xfrm>
              <a:custGeom>
                <a:avLst/>
                <a:gdLst>
                  <a:gd name="T0" fmla="*/ 0 w 76"/>
                  <a:gd name="T1" fmla="*/ 84 h 99"/>
                  <a:gd name="T2" fmla="*/ 8 w 76"/>
                  <a:gd name="T3" fmla="*/ 81 h 99"/>
                  <a:gd name="T4" fmla="*/ 63 w 76"/>
                  <a:gd name="T5" fmla="*/ 12 h 99"/>
                  <a:gd name="T6" fmla="*/ 66 w 76"/>
                  <a:gd name="T7" fmla="*/ 3 h 99"/>
                  <a:gd name="T8" fmla="*/ 73 w 76"/>
                  <a:gd name="T9" fmla="*/ 8 h 99"/>
                  <a:gd name="T10" fmla="*/ 76 w 76"/>
                  <a:gd name="T11" fmla="*/ 11 h 99"/>
                  <a:gd name="T12" fmla="*/ 64 w 76"/>
                  <a:gd name="T13" fmla="*/ 23 h 99"/>
                  <a:gd name="T14" fmla="*/ 17 w 76"/>
                  <a:gd name="T15" fmla="*/ 87 h 99"/>
                  <a:gd name="T16" fmla="*/ 16 w 76"/>
                  <a:gd name="T17" fmla="*/ 96 h 99"/>
                  <a:gd name="T18" fmla="*/ 0 w 76"/>
                  <a:gd name="T19" fmla="*/ 84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99">
                    <a:moveTo>
                      <a:pt x="0" y="84"/>
                    </a:moveTo>
                    <a:cubicBezTo>
                      <a:pt x="0" y="84"/>
                      <a:pt x="4" y="85"/>
                      <a:pt x="8" y="81"/>
                    </a:cubicBezTo>
                    <a:cubicBezTo>
                      <a:pt x="12" y="76"/>
                      <a:pt x="63" y="12"/>
                      <a:pt x="63" y="12"/>
                    </a:cubicBezTo>
                    <a:cubicBezTo>
                      <a:pt x="63" y="12"/>
                      <a:pt x="68" y="6"/>
                      <a:pt x="66" y="3"/>
                    </a:cubicBezTo>
                    <a:cubicBezTo>
                      <a:pt x="63" y="0"/>
                      <a:pt x="73" y="8"/>
                      <a:pt x="73" y="8"/>
                    </a:cubicBezTo>
                    <a:cubicBezTo>
                      <a:pt x="76" y="11"/>
                      <a:pt x="76" y="11"/>
                      <a:pt x="76" y="11"/>
                    </a:cubicBezTo>
                    <a:cubicBezTo>
                      <a:pt x="76" y="11"/>
                      <a:pt x="68" y="18"/>
                      <a:pt x="64" y="23"/>
                    </a:cubicBezTo>
                    <a:cubicBezTo>
                      <a:pt x="59" y="28"/>
                      <a:pt x="17" y="87"/>
                      <a:pt x="17" y="87"/>
                    </a:cubicBezTo>
                    <a:cubicBezTo>
                      <a:pt x="17" y="87"/>
                      <a:pt x="12" y="91"/>
                      <a:pt x="16" y="96"/>
                    </a:cubicBezTo>
                    <a:cubicBezTo>
                      <a:pt x="17" y="99"/>
                      <a:pt x="0" y="84"/>
                      <a:pt x="0" y="84"/>
                    </a:cubicBezTo>
                    <a:close/>
                  </a:path>
                </a:pathLst>
              </a:custGeom>
              <a:grpFill/>
              <a:ln>
                <a:noFill/>
              </a:ln>
            </p:spPr>
            <p:txBody>
              <a:bodyPr anchor="ctr"/>
              <a:lstStyle/>
              <a:p>
                <a:pPr algn="ctr"/>
                <a:endParaRPr/>
              </a:p>
            </p:txBody>
          </p:sp>
          <p:sp>
            <p:nvSpPr>
              <p:cNvPr id="184" name="iṥļíḋê"/>
              <p:cNvSpPr/>
              <p:nvPr/>
            </p:nvSpPr>
            <p:spPr bwMode="auto">
              <a:xfrm>
                <a:off x="7099841" y="1159837"/>
                <a:ext cx="131434" cy="83641"/>
              </a:xfrm>
              <a:custGeom>
                <a:avLst/>
                <a:gdLst>
                  <a:gd name="T0" fmla="*/ 88 w 95"/>
                  <a:gd name="T1" fmla="*/ 60 h 60"/>
                  <a:gd name="T2" fmla="*/ 82 w 95"/>
                  <a:gd name="T3" fmla="*/ 53 h 60"/>
                  <a:gd name="T4" fmla="*/ 10 w 95"/>
                  <a:gd name="T5" fmla="*/ 18 h 60"/>
                  <a:gd name="T6" fmla="*/ 0 w 95"/>
                  <a:gd name="T7" fmla="*/ 17 h 60"/>
                  <a:gd name="T8" fmla="*/ 8 w 95"/>
                  <a:gd name="T9" fmla="*/ 0 h 60"/>
                  <a:gd name="T10" fmla="*/ 15 w 95"/>
                  <a:gd name="T11" fmla="*/ 10 h 60"/>
                  <a:gd name="T12" fmla="*/ 88 w 95"/>
                  <a:gd name="T13" fmla="*/ 45 h 60"/>
                  <a:gd name="T14" fmla="*/ 95 w 95"/>
                  <a:gd name="T15" fmla="*/ 45 h 60"/>
                  <a:gd name="T16" fmla="*/ 88 w 95"/>
                  <a:gd name="T17"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0">
                    <a:moveTo>
                      <a:pt x="88" y="60"/>
                    </a:moveTo>
                    <a:cubicBezTo>
                      <a:pt x="90" y="56"/>
                      <a:pt x="88" y="55"/>
                      <a:pt x="82" y="53"/>
                    </a:cubicBezTo>
                    <a:cubicBezTo>
                      <a:pt x="10" y="18"/>
                      <a:pt x="10" y="18"/>
                      <a:pt x="10" y="18"/>
                    </a:cubicBezTo>
                    <a:cubicBezTo>
                      <a:pt x="9" y="17"/>
                      <a:pt x="1" y="13"/>
                      <a:pt x="0" y="17"/>
                    </a:cubicBezTo>
                    <a:cubicBezTo>
                      <a:pt x="8" y="0"/>
                      <a:pt x="8" y="0"/>
                      <a:pt x="8" y="0"/>
                    </a:cubicBezTo>
                    <a:cubicBezTo>
                      <a:pt x="6" y="3"/>
                      <a:pt x="12" y="9"/>
                      <a:pt x="15" y="10"/>
                    </a:cubicBezTo>
                    <a:cubicBezTo>
                      <a:pt x="88" y="45"/>
                      <a:pt x="88" y="45"/>
                      <a:pt x="88" y="45"/>
                    </a:cubicBezTo>
                    <a:cubicBezTo>
                      <a:pt x="92" y="47"/>
                      <a:pt x="93" y="48"/>
                      <a:pt x="95" y="45"/>
                    </a:cubicBezTo>
                    <a:lnTo>
                      <a:pt x="88" y="60"/>
                    </a:lnTo>
                    <a:close/>
                  </a:path>
                </a:pathLst>
              </a:custGeom>
              <a:grpFill/>
              <a:ln>
                <a:noFill/>
              </a:ln>
            </p:spPr>
            <p:txBody>
              <a:bodyPr anchor="ctr"/>
              <a:lstStyle/>
              <a:p>
                <a:pPr algn="ctr"/>
                <a:endParaRPr/>
              </a:p>
            </p:txBody>
          </p:sp>
          <p:sp>
            <p:nvSpPr>
              <p:cNvPr id="185" name="îṥľîḓê"/>
              <p:cNvSpPr/>
              <p:nvPr/>
            </p:nvSpPr>
            <p:spPr bwMode="auto">
              <a:xfrm>
                <a:off x="7083910" y="1193028"/>
                <a:ext cx="132761" cy="84968"/>
              </a:xfrm>
              <a:custGeom>
                <a:avLst/>
                <a:gdLst>
                  <a:gd name="T0" fmla="*/ 80 w 95"/>
                  <a:gd name="T1" fmla="*/ 49 h 61"/>
                  <a:gd name="T2" fmla="*/ 18 w 95"/>
                  <a:gd name="T3" fmla="*/ 16 h 61"/>
                  <a:gd name="T4" fmla="*/ 0 w 95"/>
                  <a:gd name="T5" fmla="*/ 11 h 61"/>
                  <a:gd name="T6" fmla="*/ 6 w 95"/>
                  <a:gd name="T7" fmla="*/ 0 h 61"/>
                  <a:gd name="T8" fmla="*/ 14 w 95"/>
                  <a:gd name="T9" fmla="*/ 7 h 61"/>
                  <a:gd name="T10" fmla="*/ 84 w 95"/>
                  <a:gd name="T11" fmla="*/ 45 h 61"/>
                  <a:gd name="T12" fmla="*/ 94 w 95"/>
                  <a:gd name="T13" fmla="*/ 45 h 61"/>
                  <a:gd name="T14" fmla="*/ 88 w 95"/>
                  <a:gd name="T15" fmla="*/ 60 h 61"/>
                  <a:gd name="T16" fmla="*/ 80 w 95"/>
                  <a:gd name="T17"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1">
                    <a:moveTo>
                      <a:pt x="80" y="49"/>
                    </a:moveTo>
                    <a:cubicBezTo>
                      <a:pt x="62" y="38"/>
                      <a:pt x="40" y="26"/>
                      <a:pt x="18" y="16"/>
                    </a:cubicBezTo>
                    <a:cubicBezTo>
                      <a:pt x="15" y="14"/>
                      <a:pt x="2" y="8"/>
                      <a:pt x="0" y="11"/>
                    </a:cubicBezTo>
                    <a:cubicBezTo>
                      <a:pt x="6" y="0"/>
                      <a:pt x="6" y="0"/>
                      <a:pt x="6" y="0"/>
                    </a:cubicBezTo>
                    <a:cubicBezTo>
                      <a:pt x="5" y="2"/>
                      <a:pt x="12" y="6"/>
                      <a:pt x="14" y="7"/>
                    </a:cubicBezTo>
                    <a:cubicBezTo>
                      <a:pt x="84" y="45"/>
                      <a:pt x="84" y="45"/>
                      <a:pt x="84" y="45"/>
                    </a:cubicBezTo>
                    <a:cubicBezTo>
                      <a:pt x="87" y="47"/>
                      <a:pt x="91" y="48"/>
                      <a:pt x="94" y="45"/>
                    </a:cubicBezTo>
                    <a:cubicBezTo>
                      <a:pt x="95" y="52"/>
                      <a:pt x="90" y="61"/>
                      <a:pt x="88" y="60"/>
                    </a:cubicBezTo>
                    <a:cubicBezTo>
                      <a:pt x="85" y="59"/>
                      <a:pt x="92" y="57"/>
                      <a:pt x="80" y="49"/>
                    </a:cubicBezTo>
                    <a:close/>
                  </a:path>
                </a:pathLst>
              </a:custGeom>
              <a:grpFill/>
              <a:ln>
                <a:noFill/>
              </a:ln>
            </p:spPr>
            <p:txBody>
              <a:bodyPr anchor="ctr"/>
              <a:lstStyle/>
              <a:p>
                <a:pPr algn="ctr"/>
                <a:endParaRPr/>
              </a:p>
            </p:txBody>
          </p:sp>
          <p:sp>
            <p:nvSpPr>
              <p:cNvPr id="186" name="ïṣḷíďê"/>
              <p:cNvSpPr/>
              <p:nvPr/>
            </p:nvSpPr>
            <p:spPr bwMode="auto">
              <a:xfrm>
                <a:off x="7066650" y="1218253"/>
                <a:ext cx="126124" cy="86296"/>
              </a:xfrm>
              <a:custGeom>
                <a:avLst/>
                <a:gdLst>
                  <a:gd name="T0" fmla="*/ 85 w 90"/>
                  <a:gd name="T1" fmla="*/ 62 h 62"/>
                  <a:gd name="T2" fmla="*/ 83 w 90"/>
                  <a:gd name="T3" fmla="*/ 59 h 62"/>
                  <a:gd name="T4" fmla="*/ 16 w 90"/>
                  <a:gd name="T5" fmla="*/ 16 h 62"/>
                  <a:gd name="T6" fmla="*/ 0 w 90"/>
                  <a:gd name="T7" fmla="*/ 11 h 62"/>
                  <a:gd name="T8" fmla="*/ 8 w 90"/>
                  <a:gd name="T9" fmla="*/ 0 h 62"/>
                  <a:gd name="T10" fmla="*/ 18 w 90"/>
                  <a:gd name="T11" fmla="*/ 9 h 62"/>
                  <a:gd name="T12" fmla="*/ 88 w 90"/>
                  <a:gd name="T13" fmla="*/ 53 h 62"/>
                  <a:gd name="T14" fmla="*/ 90 w 90"/>
                  <a:gd name="T15" fmla="*/ 53 h 62"/>
                  <a:gd name="T16" fmla="*/ 85 w 90"/>
                  <a:gd name="T17"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62">
                    <a:moveTo>
                      <a:pt x="85" y="62"/>
                    </a:moveTo>
                    <a:cubicBezTo>
                      <a:pt x="85" y="61"/>
                      <a:pt x="85" y="60"/>
                      <a:pt x="83" y="59"/>
                    </a:cubicBezTo>
                    <a:cubicBezTo>
                      <a:pt x="16" y="16"/>
                      <a:pt x="16" y="16"/>
                      <a:pt x="16" y="16"/>
                    </a:cubicBezTo>
                    <a:cubicBezTo>
                      <a:pt x="13" y="14"/>
                      <a:pt x="3" y="8"/>
                      <a:pt x="0" y="11"/>
                    </a:cubicBezTo>
                    <a:cubicBezTo>
                      <a:pt x="8" y="0"/>
                      <a:pt x="8" y="0"/>
                      <a:pt x="8" y="0"/>
                    </a:cubicBezTo>
                    <a:cubicBezTo>
                      <a:pt x="7" y="3"/>
                      <a:pt x="16" y="8"/>
                      <a:pt x="18" y="9"/>
                    </a:cubicBezTo>
                    <a:cubicBezTo>
                      <a:pt x="88" y="53"/>
                      <a:pt x="88" y="53"/>
                      <a:pt x="88" y="53"/>
                    </a:cubicBezTo>
                    <a:cubicBezTo>
                      <a:pt x="89" y="53"/>
                      <a:pt x="90" y="54"/>
                      <a:pt x="90" y="53"/>
                    </a:cubicBezTo>
                    <a:lnTo>
                      <a:pt x="85" y="62"/>
                    </a:lnTo>
                    <a:close/>
                  </a:path>
                </a:pathLst>
              </a:custGeom>
              <a:grpFill/>
              <a:ln>
                <a:noFill/>
              </a:ln>
            </p:spPr>
            <p:txBody>
              <a:bodyPr anchor="ctr"/>
              <a:lstStyle/>
              <a:p>
                <a:pPr algn="ctr"/>
                <a:endParaRPr/>
              </a:p>
            </p:txBody>
          </p:sp>
          <p:sp>
            <p:nvSpPr>
              <p:cNvPr id="187" name="ïşlîdê"/>
              <p:cNvSpPr/>
              <p:nvPr/>
            </p:nvSpPr>
            <p:spPr bwMode="auto">
              <a:xfrm>
                <a:off x="7053374" y="1244805"/>
                <a:ext cx="116830" cy="96917"/>
              </a:xfrm>
              <a:custGeom>
                <a:avLst/>
                <a:gdLst>
                  <a:gd name="T0" fmla="*/ 84 w 84"/>
                  <a:gd name="T1" fmla="*/ 59 h 70"/>
                  <a:gd name="T2" fmla="*/ 81 w 84"/>
                  <a:gd name="T3" fmla="*/ 59 h 70"/>
                  <a:gd name="T4" fmla="*/ 7 w 84"/>
                  <a:gd name="T5" fmla="*/ 3 h 70"/>
                  <a:gd name="T6" fmla="*/ 5 w 84"/>
                  <a:gd name="T7" fmla="*/ 0 h 70"/>
                  <a:gd name="T8" fmla="*/ 0 w 84"/>
                  <a:gd name="T9" fmla="*/ 7 h 70"/>
                  <a:gd name="T10" fmla="*/ 3 w 84"/>
                  <a:gd name="T11" fmla="*/ 7 h 70"/>
                  <a:gd name="T12" fmla="*/ 77 w 84"/>
                  <a:gd name="T13" fmla="*/ 67 h 70"/>
                  <a:gd name="T14" fmla="*/ 78 w 84"/>
                  <a:gd name="T15" fmla="*/ 70 h 70"/>
                  <a:gd name="T16" fmla="*/ 84 w 84"/>
                  <a:gd name="T17" fmla="*/ 5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70">
                    <a:moveTo>
                      <a:pt x="84" y="59"/>
                    </a:moveTo>
                    <a:cubicBezTo>
                      <a:pt x="84" y="60"/>
                      <a:pt x="83" y="60"/>
                      <a:pt x="81" y="59"/>
                    </a:cubicBezTo>
                    <a:cubicBezTo>
                      <a:pt x="7" y="3"/>
                      <a:pt x="7" y="3"/>
                      <a:pt x="7" y="3"/>
                    </a:cubicBezTo>
                    <a:cubicBezTo>
                      <a:pt x="6" y="2"/>
                      <a:pt x="5" y="1"/>
                      <a:pt x="5" y="0"/>
                    </a:cubicBezTo>
                    <a:cubicBezTo>
                      <a:pt x="0" y="7"/>
                      <a:pt x="0" y="7"/>
                      <a:pt x="0" y="7"/>
                    </a:cubicBezTo>
                    <a:cubicBezTo>
                      <a:pt x="1" y="6"/>
                      <a:pt x="2" y="6"/>
                      <a:pt x="3" y="7"/>
                    </a:cubicBezTo>
                    <a:cubicBezTo>
                      <a:pt x="26" y="22"/>
                      <a:pt x="57" y="50"/>
                      <a:pt x="77" y="67"/>
                    </a:cubicBezTo>
                    <a:cubicBezTo>
                      <a:pt x="79" y="68"/>
                      <a:pt x="79" y="69"/>
                      <a:pt x="78" y="70"/>
                    </a:cubicBezTo>
                    <a:lnTo>
                      <a:pt x="84" y="59"/>
                    </a:lnTo>
                    <a:close/>
                  </a:path>
                </a:pathLst>
              </a:custGeom>
              <a:grpFill/>
              <a:ln>
                <a:noFill/>
              </a:ln>
            </p:spPr>
            <p:txBody>
              <a:bodyPr anchor="ctr"/>
              <a:lstStyle/>
              <a:p>
                <a:pPr algn="ctr"/>
                <a:endParaRPr/>
              </a:p>
            </p:txBody>
          </p:sp>
          <p:sp>
            <p:nvSpPr>
              <p:cNvPr id="188" name="îṣḷide"/>
              <p:cNvSpPr/>
              <p:nvPr/>
            </p:nvSpPr>
            <p:spPr bwMode="auto">
              <a:xfrm>
                <a:off x="7013545" y="1287290"/>
                <a:ext cx="119485" cy="120814"/>
              </a:xfrm>
              <a:custGeom>
                <a:avLst/>
                <a:gdLst>
                  <a:gd name="T0" fmla="*/ 86 w 86"/>
                  <a:gd name="T1" fmla="*/ 72 h 86"/>
                  <a:gd name="T2" fmla="*/ 79 w 86"/>
                  <a:gd name="T3" fmla="*/ 70 h 86"/>
                  <a:gd name="T4" fmla="*/ 12 w 86"/>
                  <a:gd name="T5" fmla="*/ 12 h 86"/>
                  <a:gd name="T6" fmla="*/ 9 w 86"/>
                  <a:gd name="T7" fmla="*/ 4 h 86"/>
                  <a:gd name="T8" fmla="*/ 3 w 86"/>
                  <a:gd name="T9" fmla="*/ 9 h 86"/>
                  <a:gd name="T10" fmla="*/ 0 w 86"/>
                  <a:gd name="T11" fmla="*/ 14 h 86"/>
                  <a:gd name="T12" fmla="*/ 8 w 86"/>
                  <a:gd name="T13" fmla="*/ 17 h 86"/>
                  <a:gd name="T14" fmla="*/ 71 w 86"/>
                  <a:gd name="T15" fmla="*/ 75 h 86"/>
                  <a:gd name="T16" fmla="*/ 76 w 86"/>
                  <a:gd name="T17" fmla="*/ 83 h 86"/>
                  <a:gd name="T18" fmla="*/ 86 w 86"/>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86">
                    <a:moveTo>
                      <a:pt x="86" y="72"/>
                    </a:moveTo>
                    <a:cubicBezTo>
                      <a:pt x="86" y="72"/>
                      <a:pt x="83" y="74"/>
                      <a:pt x="79" y="70"/>
                    </a:cubicBezTo>
                    <a:cubicBezTo>
                      <a:pt x="74" y="67"/>
                      <a:pt x="12" y="12"/>
                      <a:pt x="12" y="12"/>
                    </a:cubicBezTo>
                    <a:cubicBezTo>
                      <a:pt x="12" y="12"/>
                      <a:pt x="7" y="7"/>
                      <a:pt x="9" y="4"/>
                    </a:cubicBezTo>
                    <a:cubicBezTo>
                      <a:pt x="11" y="0"/>
                      <a:pt x="3" y="9"/>
                      <a:pt x="3" y="9"/>
                    </a:cubicBezTo>
                    <a:cubicBezTo>
                      <a:pt x="0" y="14"/>
                      <a:pt x="0" y="14"/>
                      <a:pt x="0" y="14"/>
                    </a:cubicBezTo>
                    <a:cubicBezTo>
                      <a:pt x="0" y="14"/>
                      <a:pt x="3" y="12"/>
                      <a:pt x="8" y="17"/>
                    </a:cubicBezTo>
                    <a:cubicBezTo>
                      <a:pt x="13" y="21"/>
                      <a:pt x="71" y="75"/>
                      <a:pt x="71" y="75"/>
                    </a:cubicBezTo>
                    <a:cubicBezTo>
                      <a:pt x="71" y="75"/>
                      <a:pt x="76" y="79"/>
                      <a:pt x="76" y="83"/>
                    </a:cubicBezTo>
                    <a:cubicBezTo>
                      <a:pt x="76" y="86"/>
                      <a:pt x="86" y="72"/>
                      <a:pt x="86" y="72"/>
                    </a:cubicBezTo>
                    <a:close/>
                  </a:path>
                </a:pathLst>
              </a:custGeom>
              <a:grpFill/>
              <a:ln>
                <a:noFill/>
              </a:ln>
            </p:spPr>
            <p:txBody>
              <a:bodyPr anchor="ctr"/>
              <a:lstStyle/>
              <a:p>
                <a:pPr algn="ctr"/>
                <a:endParaRPr/>
              </a:p>
            </p:txBody>
          </p:sp>
          <p:sp>
            <p:nvSpPr>
              <p:cNvPr id="189" name="ïšḷiḓé"/>
              <p:cNvSpPr/>
              <p:nvPr/>
            </p:nvSpPr>
            <p:spPr bwMode="auto">
              <a:xfrm>
                <a:off x="6990977" y="1312513"/>
                <a:ext cx="114175" cy="110193"/>
              </a:xfrm>
              <a:custGeom>
                <a:avLst/>
                <a:gdLst>
                  <a:gd name="T0" fmla="*/ 73 w 82"/>
                  <a:gd name="T1" fmla="*/ 70 h 79"/>
                  <a:gd name="T2" fmla="*/ 12 w 82"/>
                  <a:gd name="T3" fmla="*/ 12 h 79"/>
                  <a:gd name="T4" fmla="*/ 9 w 82"/>
                  <a:gd name="T5" fmla="*/ 3 h 79"/>
                  <a:gd name="T6" fmla="*/ 2 w 82"/>
                  <a:gd name="T7" fmla="*/ 9 h 79"/>
                  <a:gd name="T8" fmla="*/ 0 w 82"/>
                  <a:gd name="T9" fmla="*/ 13 h 79"/>
                  <a:gd name="T10" fmla="*/ 8 w 82"/>
                  <a:gd name="T11" fmla="*/ 16 h 79"/>
                  <a:gd name="T12" fmla="*/ 69 w 82"/>
                  <a:gd name="T13" fmla="*/ 71 h 79"/>
                  <a:gd name="T14" fmla="*/ 73 w 82"/>
                  <a:gd name="T15" fmla="*/ 70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79">
                    <a:moveTo>
                      <a:pt x="73" y="70"/>
                    </a:moveTo>
                    <a:cubicBezTo>
                      <a:pt x="64" y="62"/>
                      <a:pt x="12" y="12"/>
                      <a:pt x="12" y="12"/>
                    </a:cubicBezTo>
                    <a:cubicBezTo>
                      <a:pt x="12" y="12"/>
                      <a:pt x="7" y="6"/>
                      <a:pt x="9" y="3"/>
                    </a:cubicBezTo>
                    <a:cubicBezTo>
                      <a:pt x="11" y="0"/>
                      <a:pt x="2" y="9"/>
                      <a:pt x="2" y="9"/>
                    </a:cubicBezTo>
                    <a:cubicBezTo>
                      <a:pt x="0" y="13"/>
                      <a:pt x="0" y="13"/>
                      <a:pt x="0" y="13"/>
                    </a:cubicBezTo>
                    <a:cubicBezTo>
                      <a:pt x="0" y="13"/>
                      <a:pt x="3" y="11"/>
                      <a:pt x="8" y="16"/>
                    </a:cubicBezTo>
                    <a:cubicBezTo>
                      <a:pt x="13" y="21"/>
                      <a:pt x="69" y="71"/>
                      <a:pt x="69" y="71"/>
                    </a:cubicBezTo>
                    <a:cubicBezTo>
                      <a:pt x="81" y="79"/>
                      <a:pt x="82" y="78"/>
                      <a:pt x="73" y="70"/>
                    </a:cubicBezTo>
                    <a:close/>
                  </a:path>
                </a:pathLst>
              </a:custGeom>
              <a:grpFill/>
              <a:ln>
                <a:noFill/>
              </a:ln>
            </p:spPr>
            <p:txBody>
              <a:bodyPr anchor="ctr"/>
              <a:lstStyle/>
              <a:p>
                <a:pPr algn="ctr"/>
                <a:endParaRPr/>
              </a:p>
            </p:txBody>
          </p:sp>
          <p:sp>
            <p:nvSpPr>
              <p:cNvPr id="190" name="í$ḻïḋê"/>
              <p:cNvSpPr/>
              <p:nvPr/>
            </p:nvSpPr>
            <p:spPr bwMode="auto">
              <a:xfrm>
                <a:off x="6969733" y="1332428"/>
                <a:ext cx="107538" cy="122140"/>
              </a:xfrm>
              <a:custGeom>
                <a:avLst/>
                <a:gdLst>
                  <a:gd name="T0" fmla="*/ 77 w 77"/>
                  <a:gd name="T1" fmla="*/ 75 h 88"/>
                  <a:gd name="T2" fmla="*/ 71 w 77"/>
                  <a:gd name="T3" fmla="*/ 73 h 88"/>
                  <a:gd name="T4" fmla="*/ 13 w 77"/>
                  <a:gd name="T5" fmla="*/ 11 h 88"/>
                  <a:gd name="T6" fmla="*/ 10 w 77"/>
                  <a:gd name="T7" fmla="*/ 3 h 88"/>
                  <a:gd name="T8" fmla="*/ 3 w 77"/>
                  <a:gd name="T9" fmla="*/ 7 h 88"/>
                  <a:gd name="T10" fmla="*/ 0 w 77"/>
                  <a:gd name="T11" fmla="*/ 11 h 88"/>
                  <a:gd name="T12" fmla="*/ 8 w 77"/>
                  <a:gd name="T13" fmla="*/ 15 h 88"/>
                  <a:gd name="T14" fmla="*/ 63 w 77"/>
                  <a:gd name="T15" fmla="*/ 77 h 88"/>
                  <a:gd name="T16" fmla="*/ 67 w 77"/>
                  <a:gd name="T17" fmla="*/ 84 h 88"/>
                  <a:gd name="T18" fmla="*/ 77 w 77"/>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8">
                    <a:moveTo>
                      <a:pt x="77" y="75"/>
                    </a:moveTo>
                    <a:cubicBezTo>
                      <a:pt x="77" y="75"/>
                      <a:pt x="75" y="77"/>
                      <a:pt x="71" y="73"/>
                    </a:cubicBezTo>
                    <a:cubicBezTo>
                      <a:pt x="67" y="69"/>
                      <a:pt x="13" y="11"/>
                      <a:pt x="13" y="11"/>
                    </a:cubicBezTo>
                    <a:cubicBezTo>
                      <a:pt x="13" y="11"/>
                      <a:pt x="8" y="6"/>
                      <a:pt x="10" y="3"/>
                    </a:cubicBezTo>
                    <a:cubicBezTo>
                      <a:pt x="12" y="0"/>
                      <a:pt x="3" y="7"/>
                      <a:pt x="3" y="7"/>
                    </a:cubicBezTo>
                    <a:cubicBezTo>
                      <a:pt x="0" y="11"/>
                      <a:pt x="0" y="11"/>
                      <a:pt x="0" y="11"/>
                    </a:cubicBezTo>
                    <a:cubicBezTo>
                      <a:pt x="0" y="11"/>
                      <a:pt x="4" y="10"/>
                      <a:pt x="8" y="15"/>
                    </a:cubicBezTo>
                    <a:cubicBezTo>
                      <a:pt x="13" y="20"/>
                      <a:pt x="63" y="77"/>
                      <a:pt x="63" y="77"/>
                    </a:cubicBezTo>
                    <a:cubicBezTo>
                      <a:pt x="63" y="77"/>
                      <a:pt x="68" y="81"/>
                      <a:pt x="67" y="84"/>
                    </a:cubicBezTo>
                    <a:cubicBezTo>
                      <a:pt x="67" y="88"/>
                      <a:pt x="77" y="75"/>
                      <a:pt x="77" y="75"/>
                    </a:cubicBezTo>
                    <a:close/>
                  </a:path>
                </a:pathLst>
              </a:custGeom>
              <a:grpFill/>
              <a:ln>
                <a:noFill/>
              </a:ln>
            </p:spPr>
            <p:txBody>
              <a:bodyPr anchor="ctr"/>
              <a:lstStyle/>
              <a:p>
                <a:pPr algn="ctr"/>
                <a:endParaRPr/>
              </a:p>
            </p:txBody>
          </p:sp>
          <p:sp>
            <p:nvSpPr>
              <p:cNvPr id="191" name="îŝľiḑè"/>
              <p:cNvSpPr/>
              <p:nvPr/>
            </p:nvSpPr>
            <p:spPr bwMode="auto">
              <a:xfrm>
                <a:off x="6945837" y="1352343"/>
                <a:ext cx="108864" cy="127450"/>
              </a:xfrm>
              <a:custGeom>
                <a:avLst/>
                <a:gdLst>
                  <a:gd name="T0" fmla="*/ 78 w 78"/>
                  <a:gd name="T1" fmla="*/ 80 h 92"/>
                  <a:gd name="T2" fmla="*/ 68 w 78"/>
                  <a:gd name="T3" fmla="*/ 77 h 92"/>
                  <a:gd name="T4" fmla="*/ 13 w 78"/>
                  <a:gd name="T5" fmla="*/ 10 h 92"/>
                  <a:gd name="T6" fmla="*/ 11 w 78"/>
                  <a:gd name="T7" fmla="*/ 3 h 92"/>
                  <a:gd name="T8" fmla="*/ 3 w 78"/>
                  <a:gd name="T9" fmla="*/ 9 h 92"/>
                  <a:gd name="T10" fmla="*/ 0 w 78"/>
                  <a:gd name="T11" fmla="*/ 13 h 92"/>
                  <a:gd name="T12" fmla="*/ 7 w 78"/>
                  <a:gd name="T13" fmla="*/ 17 h 92"/>
                  <a:gd name="T14" fmla="*/ 62 w 78"/>
                  <a:gd name="T15" fmla="*/ 81 h 92"/>
                  <a:gd name="T16" fmla="*/ 65 w 78"/>
                  <a:gd name="T17" fmla="*/ 88 h 92"/>
                  <a:gd name="T18" fmla="*/ 78 w 78"/>
                  <a:gd name="T19" fmla="*/ 8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92">
                    <a:moveTo>
                      <a:pt x="78" y="80"/>
                    </a:moveTo>
                    <a:cubicBezTo>
                      <a:pt x="78" y="80"/>
                      <a:pt x="72" y="81"/>
                      <a:pt x="68" y="77"/>
                    </a:cubicBezTo>
                    <a:cubicBezTo>
                      <a:pt x="64" y="73"/>
                      <a:pt x="13" y="10"/>
                      <a:pt x="13" y="10"/>
                    </a:cubicBezTo>
                    <a:cubicBezTo>
                      <a:pt x="13" y="10"/>
                      <a:pt x="9" y="6"/>
                      <a:pt x="11" y="3"/>
                    </a:cubicBezTo>
                    <a:cubicBezTo>
                      <a:pt x="13" y="0"/>
                      <a:pt x="3" y="9"/>
                      <a:pt x="3" y="9"/>
                    </a:cubicBezTo>
                    <a:cubicBezTo>
                      <a:pt x="0" y="13"/>
                      <a:pt x="0" y="13"/>
                      <a:pt x="0" y="13"/>
                    </a:cubicBezTo>
                    <a:cubicBezTo>
                      <a:pt x="0" y="13"/>
                      <a:pt x="3" y="12"/>
                      <a:pt x="7" y="17"/>
                    </a:cubicBezTo>
                    <a:cubicBezTo>
                      <a:pt x="12" y="23"/>
                      <a:pt x="62" y="81"/>
                      <a:pt x="62" y="81"/>
                    </a:cubicBezTo>
                    <a:cubicBezTo>
                      <a:pt x="62" y="81"/>
                      <a:pt x="65" y="84"/>
                      <a:pt x="65" y="88"/>
                    </a:cubicBezTo>
                    <a:cubicBezTo>
                      <a:pt x="64" y="92"/>
                      <a:pt x="78" y="80"/>
                      <a:pt x="78" y="80"/>
                    </a:cubicBezTo>
                    <a:close/>
                  </a:path>
                </a:pathLst>
              </a:custGeom>
              <a:grpFill/>
              <a:ln>
                <a:noFill/>
              </a:ln>
            </p:spPr>
            <p:txBody>
              <a:bodyPr anchor="ctr"/>
              <a:lstStyle/>
              <a:p>
                <a:pPr algn="ctr"/>
                <a:endParaRPr/>
              </a:p>
            </p:txBody>
          </p:sp>
          <p:sp>
            <p:nvSpPr>
              <p:cNvPr id="192" name="ïŝļiḋé"/>
              <p:cNvSpPr/>
              <p:nvPr/>
            </p:nvSpPr>
            <p:spPr bwMode="auto">
              <a:xfrm>
                <a:off x="6917956" y="1369600"/>
                <a:ext cx="108864" cy="140726"/>
              </a:xfrm>
              <a:custGeom>
                <a:avLst/>
                <a:gdLst>
                  <a:gd name="T0" fmla="*/ 78 w 78"/>
                  <a:gd name="T1" fmla="*/ 84 h 101"/>
                  <a:gd name="T2" fmla="*/ 68 w 78"/>
                  <a:gd name="T3" fmla="*/ 79 h 101"/>
                  <a:gd name="T4" fmla="*/ 16 w 78"/>
                  <a:gd name="T5" fmla="*/ 12 h 101"/>
                  <a:gd name="T6" fmla="*/ 13 w 78"/>
                  <a:gd name="T7" fmla="*/ 3 h 101"/>
                  <a:gd name="T8" fmla="*/ 6 w 78"/>
                  <a:gd name="T9" fmla="*/ 12 h 101"/>
                  <a:gd name="T10" fmla="*/ 0 w 78"/>
                  <a:gd name="T11" fmla="*/ 15 h 101"/>
                  <a:gd name="T12" fmla="*/ 8 w 78"/>
                  <a:gd name="T13" fmla="*/ 20 h 101"/>
                  <a:gd name="T14" fmla="*/ 59 w 78"/>
                  <a:gd name="T15" fmla="*/ 89 h 101"/>
                  <a:gd name="T16" fmla="*/ 60 w 78"/>
                  <a:gd name="T17" fmla="*/ 98 h 101"/>
                  <a:gd name="T18" fmla="*/ 78 w 78"/>
                  <a:gd name="T19" fmla="*/ 84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101">
                    <a:moveTo>
                      <a:pt x="78" y="84"/>
                    </a:moveTo>
                    <a:cubicBezTo>
                      <a:pt x="78" y="84"/>
                      <a:pt x="72" y="84"/>
                      <a:pt x="68" y="79"/>
                    </a:cubicBezTo>
                    <a:cubicBezTo>
                      <a:pt x="64" y="75"/>
                      <a:pt x="16" y="12"/>
                      <a:pt x="16" y="12"/>
                    </a:cubicBezTo>
                    <a:cubicBezTo>
                      <a:pt x="16" y="12"/>
                      <a:pt x="11" y="6"/>
                      <a:pt x="13" y="3"/>
                    </a:cubicBezTo>
                    <a:cubicBezTo>
                      <a:pt x="16" y="0"/>
                      <a:pt x="6" y="12"/>
                      <a:pt x="6" y="12"/>
                    </a:cubicBezTo>
                    <a:cubicBezTo>
                      <a:pt x="0" y="15"/>
                      <a:pt x="0" y="15"/>
                      <a:pt x="0" y="15"/>
                    </a:cubicBezTo>
                    <a:cubicBezTo>
                      <a:pt x="0" y="15"/>
                      <a:pt x="3" y="14"/>
                      <a:pt x="8" y="20"/>
                    </a:cubicBezTo>
                    <a:cubicBezTo>
                      <a:pt x="12" y="25"/>
                      <a:pt x="59" y="89"/>
                      <a:pt x="59" y="89"/>
                    </a:cubicBezTo>
                    <a:cubicBezTo>
                      <a:pt x="59" y="89"/>
                      <a:pt x="64" y="93"/>
                      <a:pt x="60" y="98"/>
                    </a:cubicBezTo>
                    <a:cubicBezTo>
                      <a:pt x="59" y="101"/>
                      <a:pt x="78" y="84"/>
                      <a:pt x="78" y="84"/>
                    </a:cubicBezTo>
                    <a:close/>
                  </a:path>
                </a:pathLst>
              </a:custGeom>
              <a:grpFill/>
              <a:ln>
                <a:noFill/>
              </a:ln>
            </p:spPr>
            <p:txBody>
              <a:bodyPr anchor="ctr"/>
              <a:lstStyle/>
              <a:p>
                <a:pPr algn="ctr"/>
                <a:endParaRPr/>
              </a:p>
            </p:txBody>
          </p:sp>
          <p:sp>
            <p:nvSpPr>
              <p:cNvPr id="193" name="íṩľîďé"/>
              <p:cNvSpPr/>
              <p:nvPr/>
            </p:nvSpPr>
            <p:spPr bwMode="auto">
              <a:xfrm>
                <a:off x="6195734" y="1466517"/>
                <a:ext cx="104883" cy="90278"/>
              </a:xfrm>
              <a:custGeom>
                <a:avLst/>
                <a:gdLst>
                  <a:gd name="T0" fmla="*/ 68 w 75"/>
                  <a:gd name="T1" fmla="*/ 2 h 65"/>
                  <a:gd name="T2" fmla="*/ 67 w 75"/>
                  <a:gd name="T3" fmla="*/ 5 h 65"/>
                  <a:gd name="T4" fmla="*/ 59 w 75"/>
                  <a:gd name="T5" fmla="*/ 17 h 65"/>
                  <a:gd name="T6" fmla="*/ 64 w 75"/>
                  <a:gd name="T7" fmla="*/ 22 h 65"/>
                  <a:gd name="T8" fmla="*/ 72 w 75"/>
                  <a:gd name="T9" fmla="*/ 31 h 65"/>
                  <a:gd name="T10" fmla="*/ 73 w 75"/>
                  <a:gd name="T11" fmla="*/ 39 h 65"/>
                  <a:gd name="T12" fmla="*/ 69 w 75"/>
                  <a:gd name="T13" fmla="*/ 41 h 65"/>
                  <a:gd name="T14" fmla="*/ 58 w 75"/>
                  <a:gd name="T15" fmla="*/ 40 h 65"/>
                  <a:gd name="T16" fmla="*/ 58 w 75"/>
                  <a:gd name="T17" fmla="*/ 34 h 65"/>
                  <a:gd name="T18" fmla="*/ 48 w 75"/>
                  <a:gd name="T19" fmla="*/ 27 h 65"/>
                  <a:gd name="T20" fmla="*/ 44 w 75"/>
                  <a:gd name="T21" fmla="*/ 38 h 65"/>
                  <a:gd name="T22" fmla="*/ 52 w 75"/>
                  <a:gd name="T23" fmla="*/ 41 h 65"/>
                  <a:gd name="T24" fmla="*/ 52 w 75"/>
                  <a:gd name="T25" fmla="*/ 51 h 65"/>
                  <a:gd name="T26" fmla="*/ 45 w 75"/>
                  <a:gd name="T27" fmla="*/ 51 h 65"/>
                  <a:gd name="T28" fmla="*/ 26 w 75"/>
                  <a:gd name="T29" fmla="*/ 48 h 65"/>
                  <a:gd name="T30" fmla="*/ 16 w 75"/>
                  <a:gd name="T31" fmla="*/ 55 h 65"/>
                  <a:gd name="T32" fmla="*/ 5 w 75"/>
                  <a:gd name="T33" fmla="*/ 65 h 65"/>
                  <a:gd name="T34" fmla="*/ 4 w 75"/>
                  <a:gd name="T35" fmla="*/ 64 h 65"/>
                  <a:gd name="T36" fmla="*/ 6 w 75"/>
                  <a:gd name="T37" fmla="*/ 59 h 65"/>
                  <a:gd name="T38" fmla="*/ 17 w 75"/>
                  <a:gd name="T39" fmla="*/ 48 h 65"/>
                  <a:gd name="T40" fmla="*/ 19 w 75"/>
                  <a:gd name="T41" fmla="*/ 33 h 65"/>
                  <a:gd name="T42" fmla="*/ 33 w 75"/>
                  <a:gd name="T43" fmla="*/ 28 h 65"/>
                  <a:gd name="T44" fmla="*/ 38 w 75"/>
                  <a:gd name="T45" fmla="*/ 24 h 65"/>
                  <a:gd name="T46" fmla="*/ 28 w 75"/>
                  <a:gd name="T47" fmla="*/ 21 h 65"/>
                  <a:gd name="T48" fmla="*/ 23 w 75"/>
                  <a:gd name="T49" fmla="*/ 21 h 65"/>
                  <a:gd name="T50" fmla="*/ 16 w 75"/>
                  <a:gd name="T51" fmla="*/ 21 h 65"/>
                  <a:gd name="T52" fmla="*/ 10 w 75"/>
                  <a:gd name="T53" fmla="*/ 27 h 65"/>
                  <a:gd name="T54" fmla="*/ 3 w 75"/>
                  <a:gd name="T55" fmla="*/ 30 h 65"/>
                  <a:gd name="T56" fmla="*/ 1 w 75"/>
                  <a:gd name="T57" fmla="*/ 24 h 65"/>
                  <a:gd name="T58" fmla="*/ 9 w 75"/>
                  <a:gd name="T59" fmla="*/ 13 h 65"/>
                  <a:gd name="T60" fmla="*/ 13 w 75"/>
                  <a:gd name="T61" fmla="*/ 10 h 65"/>
                  <a:gd name="T62" fmla="*/ 19 w 75"/>
                  <a:gd name="T63" fmla="*/ 14 h 65"/>
                  <a:gd name="T64" fmla="*/ 23 w 75"/>
                  <a:gd name="T65" fmla="*/ 14 h 65"/>
                  <a:gd name="T66" fmla="*/ 42 w 75"/>
                  <a:gd name="T67" fmla="*/ 15 h 65"/>
                  <a:gd name="T68" fmla="*/ 46 w 75"/>
                  <a:gd name="T69" fmla="*/ 16 h 65"/>
                  <a:gd name="T70" fmla="*/ 50 w 75"/>
                  <a:gd name="T71" fmla="*/ 14 h 65"/>
                  <a:gd name="T72" fmla="*/ 65 w 75"/>
                  <a:gd name="T73" fmla="*/ 2 h 65"/>
                  <a:gd name="T74" fmla="*/ 68 w 75"/>
                  <a:gd name="T75" fmla="*/ 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5" h="65">
                    <a:moveTo>
                      <a:pt x="68" y="2"/>
                    </a:moveTo>
                    <a:cubicBezTo>
                      <a:pt x="69" y="3"/>
                      <a:pt x="68" y="4"/>
                      <a:pt x="67" y="5"/>
                    </a:cubicBezTo>
                    <a:cubicBezTo>
                      <a:pt x="66" y="7"/>
                      <a:pt x="58" y="14"/>
                      <a:pt x="59" y="17"/>
                    </a:cubicBezTo>
                    <a:cubicBezTo>
                      <a:pt x="59" y="19"/>
                      <a:pt x="63" y="21"/>
                      <a:pt x="64" y="22"/>
                    </a:cubicBezTo>
                    <a:cubicBezTo>
                      <a:pt x="67" y="25"/>
                      <a:pt x="70" y="28"/>
                      <a:pt x="72" y="31"/>
                    </a:cubicBezTo>
                    <a:cubicBezTo>
                      <a:pt x="73" y="33"/>
                      <a:pt x="75" y="36"/>
                      <a:pt x="73" y="39"/>
                    </a:cubicBezTo>
                    <a:cubicBezTo>
                      <a:pt x="72" y="40"/>
                      <a:pt x="71" y="41"/>
                      <a:pt x="69" y="41"/>
                    </a:cubicBezTo>
                    <a:cubicBezTo>
                      <a:pt x="66" y="42"/>
                      <a:pt x="59" y="43"/>
                      <a:pt x="58" y="40"/>
                    </a:cubicBezTo>
                    <a:cubicBezTo>
                      <a:pt x="56" y="38"/>
                      <a:pt x="59" y="36"/>
                      <a:pt x="58" y="34"/>
                    </a:cubicBezTo>
                    <a:cubicBezTo>
                      <a:pt x="58" y="31"/>
                      <a:pt x="53" y="24"/>
                      <a:pt x="48" y="27"/>
                    </a:cubicBezTo>
                    <a:cubicBezTo>
                      <a:pt x="45" y="29"/>
                      <a:pt x="44" y="33"/>
                      <a:pt x="44" y="38"/>
                    </a:cubicBezTo>
                    <a:cubicBezTo>
                      <a:pt x="44" y="43"/>
                      <a:pt x="48" y="40"/>
                      <a:pt x="52" y="41"/>
                    </a:cubicBezTo>
                    <a:cubicBezTo>
                      <a:pt x="54" y="42"/>
                      <a:pt x="54" y="48"/>
                      <a:pt x="52" y="51"/>
                    </a:cubicBezTo>
                    <a:cubicBezTo>
                      <a:pt x="50" y="53"/>
                      <a:pt x="47" y="52"/>
                      <a:pt x="45" y="51"/>
                    </a:cubicBezTo>
                    <a:cubicBezTo>
                      <a:pt x="41" y="49"/>
                      <a:pt x="31" y="46"/>
                      <a:pt x="26" y="48"/>
                    </a:cubicBezTo>
                    <a:cubicBezTo>
                      <a:pt x="22" y="49"/>
                      <a:pt x="19" y="53"/>
                      <a:pt x="16" y="55"/>
                    </a:cubicBezTo>
                    <a:cubicBezTo>
                      <a:pt x="14" y="57"/>
                      <a:pt x="7" y="65"/>
                      <a:pt x="5" y="65"/>
                    </a:cubicBezTo>
                    <a:cubicBezTo>
                      <a:pt x="5" y="64"/>
                      <a:pt x="5" y="64"/>
                      <a:pt x="4" y="64"/>
                    </a:cubicBezTo>
                    <a:cubicBezTo>
                      <a:pt x="3" y="62"/>
                      <a:pt x="5" y="60"/>
                      <a:pt x="6" y="59"/>
                    </a:cubicBezTo>
                    <a:cubicBezTo>
                      <a:pt x="10" y="56"/>
                      <a:pt x="15" y="53"/>
                      <a:pt x="17" y="48"/>
                    </a:cubicBezTo>
                    <a:cubicBezTo>
                      <a:pt x="18" y="43"/>
                      <a:pt x="15" y="35"/>
                      <a:pt x="19" y="33"/>
                    </a:cubicBezTo>
                    <a:cubicBezTo>
                      <a:pt x="22" y="31"/>
                      <a:pt x="29" y="29"/>
                      <a:pt x="33" y="28"/>
                    </a:cubicBezTo>
                    <a:cubicBezTo>
                      <a:pt x="35" y="27"/>
                      <a:pt x="38" y="27"/>
                      <a:pt x="38" y="24"/>
                    </a:cubicBezTo>
                    <a:cubicBezTo>
                      <a:pt x="36" y="21"/>
                      <a:pt x="32" y="21"/>
                      <a:pt x="28" y="21"/>
                    </a:cubicBezTo>
                    <a:cubicBezTo>
                      <a:pt x="27" y="21"/>
                      <a:pt x="25" y="21"/>
                      <a:pt x="23" y="21"/>
                    </a:cubicBezTo>
                    <a:cubicBezTo>
                      <a:pt x="21" y="20"/>
                      <a:pt x="18" y="20"/>
                      <a:pt x="16" y="21"/>
                    </a:cubicBezTo>
                    <a:cubicBezTo>
                      <a:pt x="14" y="22"/>
                      <a:pt x="12" y="25"/>
                      <a:pt x="10" y="27"/>
                    </a:cubicBezTo>
                    <a:cubicBezTo>
                      <a:pt x="9" y="28"/>
                      <a:pt x="6" y="31"/>
                      <a:pt x="3" y="30"/>
                    </a:cubicBezTo>
                    <a:cubicBezTo>
                      <a:pt x="1" y="30"/>
                      <a:pt x="0" y="27"/>
                      <a:pt x="1" y="24"/>
                    </a:cubicBezTo>
                    <a:cubicBezTo>
                      <a:pt x="3" y="21"/>
                      <a:pt x="6" y="16"/>
                      <a:pt x="9" y="13"/>
                    </a:cubicBezTo>
                    <a:cubicBezTo>
                      <a:pt x="10" y="12"/>
                      <a:pt x="11" y="9"/>
                      <a:pt x="13" y="10"/>
                    </a:cubicBezTo>
                    <a:cubicBezTo>
                      <a:pt x="16" y="10"/>
                      <a:pt x="16" y="14"/>
                      <a:pt x="19" y="14"/>
                    </a:cubicBezTo>
                    <a:cubicBezTo>
                      <a:pt x="20" y="15"/>
                      <a:pt x="21" y="14"/>
                      <a:pt x="23" y="14"/>
                    </a:cubicBezTo>
                    <a:cubicBezTo>
                      <a:pt x="29" y="13"/>
                      <a:pt x="36" y="13"/>
                      <a:pt x="42" y="15"/>
                    </a:cubicBezTo>
                    <a:cubicBezTo>
                      <a:pt x="43" y="15"/>
                      <a:pt x="45" y="16"/>
                      <a:pt x="46" y="16"/>
                    </a:cubicBezTo>
                    <a:cubicBezTo>
                      <a:pt x="48" y="15"/>
                      <a:pt x="49" y="15"/>
                      <a:pt x="50" y="14"/>
                    </a:cubicBezTo>
                    <a:cubicBezTo>
                      <a:pt x="56" y="11"/>
                      <a:pt x="60" y="6"/>
                      <a:pt x="65" y="2"/>
                    </a:cubicBezTo>
                    <a:cubicBezTo>
                      <a:pt x="66" y="2"/>
                      <a:pt x="68" y="0"/>
                      <a:pt x="68" y="2"/>
                    </a:cubicBezTo>
                    <a:close/>
                  </a:path>
                </a:pathLst>
              </a:custGeom>
              <a:grpFill/>
              <a:ln>
                <a:noFill/>
              </a:ln>
            </p:spPr>
            <p:txBody>
              <a:bodyPr anchor="ctr"/>
              <a:lstStyle/>
              <a:p>
                <a:pPr algn="ctr"/>
                <a:endParaRPr/>
              </a:p>
            </p:txBody>
          </p:sp>
          <p:sp>
            <p:nvSpPr>
              <p:cNvPr id="194" name="iṩľíďê"/>
              <p:cNvSpPr/>
              <p:nvPr/>
            </p:nvSpPr>
            <p:spPr bwMode="auto">
              <a:xfrm>
                <a:off x="6769264" y="1467843"/>
                <a:ext cx="120814" cy="116830"/>
              </a:xfrm>
              <a:custGeom>
                <a:avLst/>
                <a:gdLst>
                  <a:gd name="T0" fmla="*/ 44 w 87"/>
                  <a:gd name="T1" fmla="*/ 5 h 84"/>
                  <a:gd name="T2" fmla="*/ 62 w 87"/>
                  <a:gd name="T3" fmla="*/ 11 h 84"/>
                  <a:gd name="T4" fmla="*/ 56 w 87"/>
                  <a:gd name="T5" fmla="*/ 4 h 84"/>
                  <a:gd name="T6" fmla="*/ 63 w 87"/>
                  <a:gd name="T7" fmla="*/ 22 h 84"/>
                  <a:gd name="T8" fmla="*/ 69 w 87"/>
                  <a:gd name="T9" fmla="*/ 29 h 84"/>
                  <a:gd name="T10" fmla="*/ 86 w 87"/>
                  <a:gd name="T11" fmla="*/ 33 h 84"/>
                  <a:gd name="T12" fmla="*/ 73 w 87"/>
                  <a:gd name="T13" fmla="*/ 39 h 84"/>
                  <a:gd name="T14" fmla="*/ 55 w 87"/>
                  <a:gd name="T15" fmla="*/ 38 h 84"/>
                  <a:gd name="T16" fmla="*/ 41 w 87"/>
                  <a:gd name="T17" fmla="*/ 45 h 84"/>
                  <a:gd name="T18" fmla="*/ 17 w 87"/>
                  <a:gd name="T19" fmla="*/ 51 h 84"/>
                  <a:gd name="T20" fmla="*/ 37 w 87"/>
                  <a:gd name="T21" fmla="*/ 42 h 84"/>
                  <a:gd name="T22" fmla="*/ 27 w 87"/>
                  <a:gd name="T23" fmla="*/ 23 h 84"/>
                  <a:gd name="T24" fmla="*/ 28 w 87"/>
                  <a:gd name="T25" fmla="*/ 15 h 84"/>
                  <a:gd name="T26" fmla="*/ 36 w 87"/>
                  <a:gd name="T27" fmla="*/ 33 h 84"/>
                  <a:gd name="T28" fmla="*/ 42 w 87"/>
                  <a:gd name="T29" fmla="*/ 37 h 84"/>
                  <a:gd name="T30" fmla="*/ 44 w 87"/>
                  <a:gd name="T31" fmla="*/ 25 h 84"/>
                  <a:gd name="T32" fmla="*/ 54 w 87"/>
                  <a:gd name="T33" fmla="*/ 21 h 84"/>
                  <a:gd name="T34" fmla="*/ 41 w 87"/>
                  <a:gd name="T35" fmla="*/ 2 h 84"/>
                  <a:gd name="T36" fmla="*/ 17 w 87"/>
                  <a:gd name="T37" fmla="*/ 33 h 84"/>
                  <a:gd name="T38" fmla="*/ 23 w 87"/>
                  <a:gd name="T39" fmla="*/ 38 h 84"/>
                  <a:gd name="T40" fmla="*/ 57 w 87"/>
                  <a:gd name="T41" fmla="*/ 48 h 84"/>
                  <a:gd name="T42" fmla="*/ 30 w 87"/>
                  <a:gd name="T43" fmla="*/ 60 h 84"/>
                  <a:gd name="T44" fmla="*/ 35 w 87"/>
                  <a:gd name="T45" fmla="*/ 61 h 84"/>
                  <a:gd name="T46" fmla="*/ 50 w 87"/>
                  <a:gd name="T47" fmla="*/ 63 h 84"/>
                  <a:gd name="T48" fmla="*/ 49 w 87"/>
                  <a:gd name="T49" fmla="*/ 70 h 84"/>
                  <a:gd name="T50" fmla="*/ 68 w 87"/>
                  <a:gd name="T51" fmla="*/ 64 h 84"/>
                  <a:gd name="T52" fmla="*/ 67 w 87"/>
                  <a:gd name="T53" fmla="*/ 60 h 84"/>
                  <a:gd name="T54" fmla="*/ 55 w 87"/>
                  <a:gd name="T55" fmla="*/ 57 h 84"/>
                  <a:gd name="T56" fmla="*/ 63 w 87"/>
                  <a:gd name="T57" fmla="*/ 51 h 84"/>
                  <a:gd name="T58" fmla="*/ 6 w 87"/>
                  <a:gd name="T59" fmla="*/ 54 h 84"/>
                  <a:gd name="T60" fmla="*/ 3 w 87"/>
                  <a:gd name="T61" fmla="*/ 65 h 84"/>
                  <a:gd name="T62" fmla="*/ 6 w 87"/>
                  <a:gd name="T63" fmla="*/ 54 h 84"/>
                  <a:gd name="T64" fmla="*/ 61 w 87"/>
                  <a:gd name="T65" fmla="*/ 74 h 84"/>
                  <a:gd name="T66" fmla="*/ 45 w 87"/>
                  <a:gd name="T67" fmla="*/ 84 h 84"/>
                  <a:gd name="T68" fmla="*/ 42 w 87"/>
                  <a:gd name="T69" fmla="*/ 74 h 84"/>
                  <a:gd name="T70" fmla="*/ 44 w 87"/>
                  <a:gd name="T71" fmla="*/ 79 h 84"/>
                  <a:gd name="T72" fmla="*/ 59 w 87"/>
                  <a:gd name="T73" fmla="*/ 7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7" h="84">
                    <a:moveTo>
                      <a:pt x="41" y="2"/>
                    </a:moveTo>
                    <a:cubicBezTo>
                      <a:pt x="43" y="0"/>
                      <a:pt x="44" y="3"/>
                      <a:pt x="44" y="5"/>
                    </a:cubicBezTo>
                    <a:cubicBezTo>
                      <a:pt x="43" y="8"/>
                      <a:pt x="42" y="12"/>
                      <a:pt x="44" y="13"/>
                    </a:cubicBezTo>
                    <a:cubicBezTo>
                      <a:pt x="47" y="15"/>
                      <a:pt x="62" y="18"/>
                      <a:pt x="62" y="11"/>
                    </a:cubicBezTo>
                    <a:cubicBezTo>
                      <a:pt x="61" y="9"/>
                      <a:pt x="59" y="9"/>
                      <a:pt x="57" y="9"/>
                    </a:cubicBezTo>
                    <a:cubicBezTo>
                      <a:pt x="53" y="9"/>
                      <a:pt x="54" y="6"/>
                      <a:pt x="56" y="4"/>
                    </a:cubicBezTo>
                    <a:cubicBezTo>
                      <a:pt x="60" y="2"/>
                      <a:pt x="66" y="1"/>
                      <a:pt x="67" y="6"/>
                    </a:cubicBezTo>
                    <a:cubicBezTo>
                      <a:pt x="68" y="8"/>
                      <a:pt x="64" y="20"/>
                      <a:pt x="63" y="22"/>
                    </a:cubicBezTo>
                    <a:cubicBezTo>
                      <a:pt x="63" y="24"/>
                      <a:pt x="61" y="26"/>
                      <a:pt x="62" y="28"/>
                    </a:cubicBezTo>
                    <a:cubicBezTo>
                      <a:pt x="63" y="30"/>
                      <a:pt x="67" y="29"/>
                      <a:pt x="69" y="29"/>
                    </a:cubicBezTo>
                    <a:cubicBezTo>
                      <a:pt x="74" y="29"/>
                      <a:pt x="82" y="27"/>
                      <a:pt x="85" y="29"/>
                    </a:cubicBezTo>
                    <a:cubicBezTo>
                      <a:pt x="86" y="30"/>
                      <a:pt x="86" y="31"/>
                      <a:pt x="86" y="33"/>
                    </a:cubicBezTo>
                    <a:cubicBezTo>
                      <a:pt x="87" y="37"/>
                      <a:pt x="83" y="37"/>
                      <a:pt x="80" y="38"/>
                    </a:cubicBezTo>
                    <a:cubicBezTo>
                      <a:pt x="78" y="38"/>
                      <a:pt x="75" y="40"/>
                      <a:pt x="73" y="39"/>
                    </a:cubicBezTo>
                    <a:cubicBezTo>
                      <a:pt x="72" y="38"/>
                      <a:pt x="73" y="35"/>
                      <a:pt x="72" y="34"/>
                    </a:cubicBezTo>
                    <a:cubicBezTo>
                      <a:pt x="70" y="32"/>
                      <a:pt x="58" y="37"/>
                      <a:pt x="55" y="38"/>
                    </a:cubicBezTo>
                    <a:cubicBezTo>
                      <a:pt x="52" y="39"/>
                      <a:pt x="48" y="39"/>
                      <a:pt x="46" y="41"/>
                    </a:cubicBezTo>
                    <a:cubicBezTo>
                      <a:pt x="44" y="42"/>
                      <a:pt x="42" y="43"/>
                      <a:pt x="41" y="45"/>
                    </a:cubicBezTo>
                    <a:cubicBezTo>
                      <a:pt x="38" y="50"/>
                      <a:pt x="24" y="51"/>
                      <a:pt x="17" y="53"/>
                    </a:cubicBezTo>
                    <a:cubicBezTo>
                      <a:pt x="15" y="53"/>
                      <a:pt x="16" y="51"/>
                      <a:pt x="17" y="51"/>
                    </a:cubicBezTo>
                    <a:cubicBezTo>
                      <a:pt x="25" y="48"/>
                      <a:pt x="27" y="45"/>
                      <a:pt x="35" y="43"/>
                    </a:cubicBezTo>
                    <a:cubicBezTo>
                      <a:pt x="36" y="43"/>
                      <a:pt x="37" y="43"/>
                      <a:pt x="37" y="42"/>
                    </a:cubicBezTo>
                    <a:cubicBezTo>
                      <a:pt x="38" y="40"/>
                      <a:pt x="34" y="38"/>
                      <a:pt x="33" y="37"/>
                    </a:cubicBezTo>
                    <a:cubicBezTo>
                      <a:pt x="30" y="34"/>
                      <a:pt x="28" y="28"/>
                      <a:pt x="27" y="23"/>
                    </a:cubicBezTo>
                    <a:cubicBezTo>
                      <a:pt x="27" y="21"/>
                      <a:pt x="26" y="16"/>
                      <a:pt x="27" y="15"/>
                    </a:cubicBezTo>
                    <a:cubicBezTo>
                      <a:pt x="27" y="15"/>
                      <a:pt x="27" y="15"/>
                      <a:pt x="28" y="15"/>
                    </a:cubicBezTo>
                    <a:cubicBezTo>
                      <a:pt x="29" y="15"/>
                      <a:pt x="30" y="17"/>
                      <a:pt x="30" y="19"/>
                    </a:cubicBezTo>
                    <a:cubicBezTo>
                      <a:pt x="32" y="23"/>
                      <a:pt x="34" y="29"/>
                      <a:pt x="36" y="33"/>
                    </a:cubicBezTo>
                    <a:cubicBezTo>
                      <a:pt x="37" y="35"/>
                      <a:pt x="38" y="39"/>
                      <a:pt x="40" y="39"/>
                    </a:cubicBezTo>
                    <a:cubicBezTo>
                      <a:pt x="41" y="39"/>
                      <a:pt x="42" y="37"/>
                      <a:pt x="42" y="37"/>
                    </a:cubicBezTo>
                    <a:cubicBezTo>
                      <a:pt x="45" y="33"/>
                      <a:pt x="41" y="29"/>
                      <a:pt x="42" y="25"/>
                    </a:cubicBezTo>
                    <a:cubicBezTo>
                      <a:pt x="42" y="24"/>
                      <a:pt x="43" y="24"/>
                      <a:pt x="44" y="25"/>
                    </a:cubicBezTo>
                    <a:cubicBezTo>
                      <a:pt x="45" y="26"/>
                      <a:pt x="46" y="29"/>
                      <a:pt x="47" y="30"/>
                    </a:cubicBezTo>
                    <a:cubicBezTo>
                      <a:pt x="50" y="31"/>
                      <a:pt x="55" y="23"/>
                      <a:pt x="54" y="21"/>
                    </a:cubicBezTo>
                    <a:cubicBezTo>
                      <a:pt x="52" y="19"/>
                      <a:pt x="42" y="20"/>
                      <a:pt x="39" y="19"/>
                    </a:cubicBezTo>
                    <a:cubicBezTo>
                      <a:pt x="33" y="17"/>
                      <a:pt x="37" y="4"/>
                      <a:pt x="41" y="2"/>
                    </a:cubicBezTo>
                    <a:close/>
                    <a:moveTo>
                      <a:pt x="19" y="31"/>
                    </a:moveTo>
                    <a:cubicBezTo>
                      <a:pt x="17" y="29"/>
                      <a:pt x="17" y="31"/>
                      <a:pt x="17" y="33"/>
                    </a:cubicBezTo>
                    <a:cubicBezTo>
                      <a:pt x="17" y="37"/>
                      <a:pt x="19" y="44"/>
                      <a:pt x="22" y="42"/>
                    </a:cubicBezTo>
                    <a:cubicBezTo>
                      <a:pt x="24" y="42"/>
                      <a:pt x="24" y="40"/>
                      <a:pt x="23" y="38"/>
                    </a:cubicBezTo>
                    <a:cubicBezTo>
                      <a:pt x="23" y="36"/>
                      <a:pt x="21" y="33"/>
                      <a:pt x="19" y="31"/>
                    </a:cubicBezTo>
                    <a:close/>
                    <a:moveTo>
                      <a:pt x="57" y="48"/>
                    </a:moveTo>
                    <a:cubicBezTo>
                      <a:pt x="55" y="49"/>
                      <a:pt x="52" y="49"/>
                      <a:pt x="50" y="49"/>
                    </a:cubicBezTo>
                    <a:cubicBezTo>
                      <a:pt x="42" y="52"/>
                      <a:pt x="36" y="51"/>
                      <a:pt x="30" y="60"/>
                    </a:cubicBezTo>
                    <a:cubicBezTo>
                      <a:pt x="31" y="60"/>
                      <a:pt x="31" y="60"/>
                      <a:pt x="31" y="60"/>
                    </a:cubicBezTo>
                    <a:cubicBezTo>
                      <a:pt x="31" y="62"/>
                      <a:pt x="34" y="62"/>
                      <a:pt x="35" y="61"/>
                    </a:cubicBezTo>
                    <a:cubicBezTo>
                      <a:pt x="37" y="60"/>
                      <a:pt x="45" y="57"/>
                      <a:pt x="47" y="57"/>
                    </a:cubicBezTo>
                    <a:cubicBezTo>
                      <a:pt x="50" y="57"/>
                      <a:pt x="48" y="61"/>
                      <a:pt x="50" y="63"/>
                    </a:cubicBezTo>
                    <a:cubicBezTo>
                      <a:pt x="51" y="64"/>
                      <a:pt x="54" y="64"/>
                      <a:pt x="54" y="66"/>
                    </a:cubicBezTo>
                    <a:cubicBezTo>
                      <a:pt x="54" y="67"/>
                      <a:pt x="50" y="68"/>
                      <a:pt x="49" y="70"/>
                    </a:cubicBezTo>
                    <a:cubicBezTo>
                      <a:pt x="48" y="71"/>
                      <a:pt x="48" y="71"/>
                      <a:pt x="50" y="71"/>
                    </a:cubicBezTo>
                    <a:cubicBezTo>
                      <a:pt x="56" y="70"/>
                      <a:pt x="62" y="65"/>
                      <a:pt x="68" y="64"/>
                    </a:cubicBezTo>
                    <a:cubicBezTo>
                      <a:pt x="69" y="64"/>
                      <a:pt x="70" y="64"/>
                      <a:pt x="70" y="63"/>
                    </a:cubicBezTo>
                    <a:cubicBezTo>
                      <a:pt x="72" y="61"/>
                      <a:pt x="68" y="60"/>
                      <a:pt x="67" y="60"/>
                    </a:cubicBezTo>
                    <a:cubicBezTo>
                      <a:pt x="63" y="60"/>
                      <a:pt x="58" y="61"/>
                      <a:pt x="55" y="60"/>
                    </a:cubicBezTo>
                    <a:cubicBezTo>
                      <a:pt x="55" y="59"/>
                      <a:pt x="54" y="58"/>
                      <a:pt x="55" y="57"/>
                    </a:cubicBezTo>
                    <a:cubicBezTo>
                      <a:pt x="55" y="54"/>
                      <a:pt x="60" y="54"/>
                      <a:pt x="62" y="53"/>
                    </a:cubicBezTo>
                    <a:cubicBezTo>
                      <a:pt x="63" y="52"/>
                      <a:pt x="63" y="52"/>
                      <a:pt x="63" y="51"/>
                    </a:cubicBezTo>
                    <a:cubicBezTo>
                      <a:pt x="63" y="49"/>
                      <a:pt x="60" y="48"/>
                      <a:pt x="57" y="48"/>
                    </a:cubicBezTo>
                    <a:close/>
                    <a:moveTo>
                      <a:pt x="6" y="54"/>
                    </a:moveTo>
                    <a:cubicBezTo>
                      <a:pt x="8" y="56"/>
                      <a:pt x="9" y="63"/>
                      <a:pt x="7" y="65"/>
                    </a:cubicBezTo>
                    <a:cubicBezTo>
                      <a:pt x="6" y="67"/>
                      <a:pt x="4" y="67"/>
                      <a:pt x="3" y="65"/>
                    </a:cubicBezTo>
                    <a:cubicBezTo>
                      <a:pt x="0" y="63"/>
                      <a:pt x="0" y="57"/>
                      <a:pt x="2" y="54"/>
                    </a:cubicBezTo>
                    <a:cubicBezTo>
                      <a:pt x="3" y="53"/>
                      <a:pt x="4" y="52"/>
                      <a:pt x="6" y="54"/>
                    </a:cubicBezTo>
                    <a:close/>
                    <a:moveTo>
                      <a:pt x="59" y="73"/>
                    </a:moveTo>
                    <a:cubicBezTo>
                      <a:pt x="60" y="73"/>
                      <a:pt x="60" y="73"/>
                      <a:pt x="61" y="74"/>
                    </a:cubicBezTo>
                    <a:cubicBezTo>
                      <a:pt x="61" y="75"/>
                      <a:pt x="60" y="77"/>
                      <a:pt x="60" y="78"/>
                    </a:cubicBezTo>
                    <a:cubicBezTo>
                      <a:pt x="57" y="83"/>
                      <a:pt x="52" y="83"/>
                      <a:pt x="45" y="84"/>
                    </a:cubicBezTo>
                    <a:cubicBezTo>
                      <a:pt x="42" y="84"/>
                      <a:pt x="36" y="83"/>
                      <a:pt x="35" y="81"/>
                    </a:cubicBezTo>
                    <a:cubicBezTo>
                      <a:pt x="35" y="79"/>
                      <a:pt x="40" y="76"/>
                      <a:pt x="42" y="74"/>
                    </a:cubicBezTo>
                    <a:cubicBezTo>
                      <a:pt x="45" y="73"/>
                      <a:pt x="44" y="73"/>
                      <a:pt x="44" y="75"/>
                    </a:cubicBezTo>
                    <a:cubicBezTo>
                      <a:pt x="44" y="77"/>
                      <a:pt x="44" y="78"/>
                      <a:pt x="44" y="79"/>
                    </a:cubicBezTo>
                    <a:cubicBezTo>
                      <a:pt x="45" y="80"/>
                      <a:pt x="49" y="81"/>
                      <a:pt x="51" y="80"/>
                    </a:cubicBezTo>
                    <a:cubicBezTo>
                      <a:pt x="55" y="80"/>
                      <a:pt x="57" y="76"/>
                      <a:pt x="59" y="73"/>
                    </a:cubicBezTo>
                    <a:close/>
                  </a:path>
                </a:pathLst>
              </a:custGeom>
              <a:grpFill/>
              <a:ln>
                <a:noFill/>
              </a:ln>
            </p:spPr>
            <p:txBody>
              <a:bodyPr anchor="ctr"/>
              <a:lstStyle/>
              <a:p>
                <a:pPr algn="ctr"/>
                <a:endParaRPr/>
              </a:p>
            </p:txBody>
          </p:sp>
          <p:sp>
            <p:nvSpPr>
              <p:cNvPr id="195" name="iṥḻiďê"/>
              <p:cNvSpPr/>
              <p:nvPr/>
            </p:nvSpPr>
            <p:spPr bwMode="auto">
              <a:xfrm>
                <a:off x="6363014" y="1510328"/>
                <a:ext cx="130106" cy="118158"/>
              </a:xfrm>
              <a:custGeom>
                <a:avLst/>
                <a:gdLst>
                  <a:gd name="T0" fmla="*/ 51 w 94"/>
                  <a:gd name="T1" fmla="*/ 1 h 84"/>
                  <a:gd name="T2" fmla="*/ 57 w 94"/>
                  <a:gd name="T3" fmla="*/ 8 h 84"/>
                  <a:gd name="T4" fmla="*/ 69 w 94"/>
                  <a:gd name="T5" fmla="*/ 11 h 84"/>
                  <a:gd name="T6" fmla="*/ 65 w 94"/>
                  <a:gd name="T7" fmla="*/ 15 h 84"/>
                  <a:gd name="T8" fmla="*/ 52 w 94"/>
                  <a:gd name="T9" fmla="*/ 14 h 84"/>
                  <a:gd name="T10" fmla="*/ 46 w 94"/>
                  <a:gd name="T11" fmla="*/ 20 h 84"/>
                  <a:gd name="T12" fmla="*/ 31 w 94"/>
                  <a:gd name="T13" fmla="*/ 34 h 84"/>
                  <a:gd name="T14" fmla="*/ 21 w 94"/>
                  <a:gd name="T15" fmla="*/ 37 h 84"/>
                  <a:gd name="T16" fmla="*/ 25 w 94"/>
                  <a:gd name="T17" fmla="*/ 30 h 84"/>
                  <a:gd name="T18" fmla="*/ 42 w 94"/>
                  <a:gd name="T19" fmla="*/ 15 h 84"/>
                  <a:gd name="T20" fmla="*/ 32 w 94"/>
                  <a:gd name="T21" fmla="*/ 4 h 84"/>
                  <a:gd name="T22" fmla="*/ 44 w 94"/>
                  <a:gd name="T23" fmla="*/ 3 h 84"/>
                  <a:gd name="T24" fmla="*/ 51 w 94"/>
                  <a:gd name="T25" fmla="*/ 1 h 84"/>
                  <a:gd name="T26" fmla="*/ 12 w 94"/>
                  <a:gd name="T27" fmla="*/ 35 h 84"/>
                  <a:gd name="T28" fmla="*/ 9 w 94"/>
                  <a:gd name="T29" fmla="*/ 50 h 84"/>
                  <a:gd name="T30" fmla="*/ 6 w 94"/>
                  <a:gd name="T31" fmla="*/ 54 h 84"/>
                  <a:gd name="T32" fmla="*/ 1 w 94"/>
                  <a:gd name="T33" fmla="*/ 47 h 84"/>
                  <a:gd name="T34" fmla="*/ 9 w 94"/>
                  <a:gd name="T35" fmla="*/ 30 h 84"/>
                  <a:gd name="T36" fmla="*/ 12 w 94"/>
                  <a:gd name="T37" fmla="*/ 35 h 84"/>
                  <a:gd name="T38" fmla="*/ 52 w 94"/>
                  <a:gd name="T39" fmla="*/ 30 h 84"/>
                  <a:gd name="T40" fmla="*/ 46 w 94"/>
                  <a:gd name="T41" fmla="*/ 43 h 84"/>
                  <a:gd name="T42" fmla="*/ 33 w 94"/>
                  <a:gd name="T43" fmla="*/ 51 h 84"/>
                  <a:gd name="T44" fmla="*/ 34 w 94"/>
                  <a:gd name="T45" fmla="*/ 53 h 84"/>
                  <a:gd name="T46" fmla="*/ 38 w 94"/>
                  <a:gd name="T47" fmla="*/ 55 h 84"/>
                  <a:gd name="T48" fmla="*/ 28 w 94"/>
                  <a:gd name="T49" fmla="*/ 60 h 84"/>
                  <a:gd name="T50" fmla="*/ 27 w 94"/>
                  <a:gd name="T51" fmla="*/ 62 h 84"/>
                  <a:gd name="T52" fmla="*/ 36 w 94"/>
                  <a:gd name="T53" fmla="*/ 66 h 84"/>
                  <a:gd name="T54" fmla="*/ 35 w 94"/>
                  <a:gd name="T55" fmla="*/ 76 h 84"/>
                  <a:gd name="T56" fmla="*/ 39 w 94"/>
                  <a:gd name="T57" fmla="*/ 76 h 84"/>
                  <a:gd name="T58" fmla="*/ 46 w 94"/>
                  <a:gd name="T59" fmla="*/ 67 h 84"/>
                  <a:gd name="T60" fmla="*/ 48 w 94"/>
                  <a:gd name="T61" fmla="*/ 62 h 84"/>
                  <a:gd name="T62" fmla="*/ 54 w 94"/>
                  <a:gd name="T63" fmla="*/ 61 h 84"/>
                  <a:gd name="T64" fmla="*/ 55 w 94"/>
                  <a:gd name="T65" fmla="*/ 59 h 84"/>
                  <a:gd name="T66" fmla="*/ 50 w 94"/>
                  <a:gd name="T67" fmla="*/ 55 h 84"/>
                  <a:gd name="T68" fmla="*/ 57 w 94"/>
                  <a:gd name="T69" fmla="*/ 50 h 84"/>
                  <a:gd name="T70" fmla="*/ 54 w 94"/>
                  <a:gd name="T71" fmla="*/ 41 h 84"/>
                  <a:gd name="T72" fmla="*/ 55 w 94"/>
                  <a:gd name="T73" fmla="*/ 39 h 84"/>
                  <a:gd name="T74" fmla="*/ 85 w 94"/>
                  <a:gd name="T75" fmla="*/ 41 h 84"/>
                  <a:gd name="T76" fmla="*/ 65 w 94"/>
                  <a:gd name="T77" fmla="*/ 73 h 84"/>
                  <a:gd name="T78" fmla="*/ 60 w 94"/>
                  <a:gd name="T79" fmla="*/ 76 h 84"/>
                  <a:gd name="T80" fmla="*/ 72 w 94"/>
                  <a:gd name="T81" fmla="*/ 83 h 84"/>
                  <a:gd name="T82" fmla="*/ 87 w 94"/>
                  <a:gd name="T83" fmla="*/ 57 h 84"/>
                  <a:gd name="T84" fmla="*/ 93 w 94"/>
                  <a:gd name="T85" fmla="*/ 49 h 84"/>
                  <a:gd name="T86" fmla="*/ 93 w 94"/>
                  <a:gd name="T87" fmla="*/ 33 h 84"/>
                  <a:gd name="T88" fmla="*/ 81 w 94"/>
                  <a:gd name="T89" fmla="*/ 32 h 84"/>
                  <a:gd name="T90" fmla="*/ 52 w 94"/>
                  <a:gd name="T91" fmla="*/ 30 h 84"/>
                  <a:gd name="T92" fmla="*/ 37 w 94"/>
                  <a:gd name="T93" fmla="*/ 43 h 84"/>
                  <a:gd name="T94" fmla="*/ 36 w 94"/>
                  <a:gd name="T95" fmla="*/ 45 h 84"/>
                  <a:gd name="T96" fmla="*/ 30 w 94"/>
                  <a:gd name="T97" fmla="*/ 45 h 84"/>
                  <a:gd name="T98" fmla="*/ 30 w 94"/>
                  <a:gd name="T99" fmla="*/ 43 h 84"/>
                  <a:gd name="T100" fmla="*/ 37 w 94"/>
                  <a:gd name="T101" fmla="*/ 4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4" h="84">
                    <a:moveTo>
                      <a:pt x="51" y="1"/>
                    </a:moveTo>
                    <a:cubicBezTo>
                      <a:pt x="54" y="1"/>
                      <a:pt x="54" y="6"/>
                      <a:pt x="57" y="8"/>
                    </a:cubicBezTo>
                    <a:cubicBezTo>
                      <a:pt x="60" y="10"/>
                      <a:pt x="65" y="9"/>
                      <a:pt x="69" y="11"/>
                    </a:cubicBezTo>
                    <a:cubicBezTo>
                      <a:pt x="75" y="13"/>
                      <a:pt x="69" y="16"/>
                      <a:pt x="65" y="15"/>
                    </a:cubicBezTo>
                    <a:cubicBezTo>
                      <a:pt x="62" y="15"/>
                      <a:pt x="55" y="13"/>
                      <a:pt x="52" y="14"/>
                    </a:cubicBezTo>
                    <a:cubicBezTo>
                      <a:pt x="49" y="15"/>
                      <a:pt x="47" y="18"/>
                      <a:pt x="46" y="20"/>
                    </a:cubicBezTo>
                    <a:cubicBezTo>
                      <a:pt x="42" y="24"/>
                      <a:pt x="36" y="32"/>
                      <a:pt x="31" y="34"/>
                    </a:cubicBezTo>
                    <a:cubicBezTo>
                      <a:pt x="30" y="35"/>
                      <a:pt x="23" y="39"/>
                      <a:pt x="21" y="37"/>
                    </a:cubicBezTo>
                    <a:cubicBezTo>
                      <a:pt x="20" y="34"/>
                      <a:pt x="24" y="31"/>
                      <a:pt x="25" y="30"/>
                    </a:cubicBezTo>
                    <a:cubicBezTo>
                      <a:pt x="29" y="26"/>
                      <a:pt x="41" y="21"/>
                      <a:pt x="42" y="15"/>
                    </a:cubicBezTo>
                    <a:cubicBezTo>
                      <a:pt x="43" y="10"/>
                      <a:pt x="32" y="9"/>
                      <a:pt x="32" y="4"/>
                    </a:cubicBezTo>
                    <a:cubicBezTo>
                      <a:pt x="34" y="0"/>
                      <a:pt x="40" y="4"/>
                      <a:pt x="44" y="3"/>
                    </a:cubicBezTo>
                    <a:cubicBezTo>
                      <a:pt x="47" y="3"/>
                      <a:pt x="49" y="2"/>
                      <a:pt x="51" y="1"/>
                    </a:cubicBezTo>
                    <a:close/>
                    <a:moveTo>
                      <a:pt x="12" y="35"/>
                    </a:moveTo>
                    <a:cubicBezTo>
                      <a:pt x="11" y="40"/>
                      <a:pt x="10" y="45"/>
                      <a:pt x="9" y="50"/>
                    </a:cubicBezTo>
                    <a:cubicBezTo>
                      <a:pt x="8" y="51"/>
                      <a:pt x="8" y="55"/>
                      <a:pt x="6" y="54"/>
                    </a:cubicBezTo>
                    <a:cubicBezTo>
                      <a:pt x="3" y="54"/>
                      <a:pt x="0" y="50"/>
                      <a:pt x="1" y="47"/>
                    </a:cubicBezTo>
                    <a:cubicBezTo>
                      <a:pt x="3" y="42"/>
                      <a:pt x="6" y="36"/>
                      <a:pt x="9" y="30"/>
                    </a:cubicBezTo>
                    <a:cubicBezTo>
                      <a:pt x="12" y="26"/>
                      <a:pt x="13" y="27"/>
                      <a:pt x="12" y="35"/>
                    </a:cubicBezTo>
                    <a:close/>
                    <a:moveTo>
                      <a:pt x="52" y="30"/>
                    </a:moveTo>
                    <a:cubicBezTo>
                      <a:pt x="46" y="32"/>
                      <a:pt x="49" y="37"/>
                      <a:pt x="46" y="43"/>
                    </a:cubicBezTo>
                    <a:cubicBezTo>
                      <a:pt x="44" y="47"/>
                      <a:pt x="39" y="49"/>
                      <a:pt x="33" y="51"/>
                    </a:cubicBezTo>
                    <a:cubicBezTo>
                      <a:pt x="32" y="52"/>
                      <a:pt x="32" y="53"/>
                      <a:pt x="34" y="53"/>
                    </a:cubicBezTo>
                    <a:cubicBezTo>
                      <a:pt x="35" y="54"/>
                      <a:pt x="37" y="54"/>
                      <a:pt x="38" y="55"/>
                    </a:cubicBezTo>
                    <a:cubicBezTo>
                      <a:pt x="38" y="60"/>
                      <a:pt x="30" y="56"/>
                      <a:pt x="28" y="60"/>
                    </a:cubicBezTo>
                    <a:cubicBezTo>
                      <a:pt x="28" y="61"/>
                      <a:pt x="27" y="61"/>
                      <a:pt x="27" y="62"/>
                    </a:cubicBezTo>
                    <a:cubicBezTo>
                      <a:pt x="29" y="65"/>
                      <a:pt x="34" y="63"/>
                      <a:pt x="36" y="66"/>
                    </a:cubicBezTo>
                    <a:cubicBezTo>
                      <a:pt x="37" y="68"/>
                      <a:pt x="35" y="73"/>
                      <a:pt x="35" y="76"/>
                    </a:cubicBezTo>
                    <a:cubicBezTo>
                      <a:pt x="36" y="78"/>
                      <a:pt x="37" y="77"/>
                      <a:pt x="39" y="76"/>
                    </a:cubicBezTo>
                    <a:cubicBezTo>
                      <a:pt x="41" y="74"/>
                      <a:pt x="45" y="69"/>
                      <a:pt x="46" y="67"/>
                    </a:cubicBezTo>
                    <a:cubicBezTo>
                      <a:pt x="46" y="65"/>
                      <a:pt x="46" y="63"/>
                      <a:pt x="48" y="62"/>
                    </a:cubicBezTo>
                    <a:cubicBezTo>
                      <a:pt x="49" y="61"/>
                      <a:pt x="52" y="62"/>
                      <a:pt x="54" y="61"/>
                    </a:cubicBezTo>
                    <a:cubicBezTo>
                      <a:pt x="56" y="61"/>
                      <a:pt x="56" y="60"/>
                      <a:pt x="55" y="59"/>
                    </a:cubicBezTo>
                    <a:cubicBezTo>
                      <a:pt x="53" y="58"/>
                      <a:pt x="50" y="56"/>
                      <a:pt x="50" y="55"/>
                    </a:cubicBezTo>
                    <a:cubicBezTo>
                      <a:pt x="51" y="53"/>
                      <a:pt x="56" y="53"/>
                      <a:pt x="57" y="50"/>
                    </a:cubicBezTo>
                    <a:cubicBezTo>
                      <a:pt x="57" y="47"/>
                      <a:pt x="52" y="46"/>
                      <a:pt x="54" y="41"/>
                    </a:cubicBezTo>
                    <a:cubicBezTo>
                      <a:pt x="54" y="40"/>
                      <a:pt x="54" y="39"/>
                      <a:pt x="55" y="39"/>
                    </a:cubicBezTo>
                    <a:cubicBezTo>
                      <a:pt x="60" y="36"/>
                      <a:pt x="83" y="36"/>
                      <a:pt x="85" y="41"/>
                    </a:cubicBezTo>
                    <a:cubicBezTo>
                      <a:pt x="89" y="53"/>
                      <a:pt x="77" y="72"/>
                      <a:pt x="65" y="73"/>
                    </a:cubicBezTo>
                    <a:cubicBezTo>
                      <a:pt x="63" y="73"/>
                      <a:pt x="58" y="73"/>
                      <a:pt x="60" y="76"/>
                    </a:cubicBezTo>
                    <a:cubicBezTo>
                      <a:pt x="61" y="80"/>
                      <a:pt x="69" y="84"/>
                      <a:pt x="72" y="83"/>
                    </a:cubicBezTo>
                    <a:cubicBezTo>
                      <a:pt x="78" y="80"/>
                      <a:pt x="84" y="64"/>
                      <a:pt x="87" y="57"/>
                    </a:cubicBezTo>
                    <a:cubicBezTo>
                      <a:pt x="89" y="54"/>
                      <a:pt x="92" y="52"/>
                      <a:pt x="93" y="49"/>
                    </a:cubicBezTo>
                    <a:cubicBezTo>
                      <a:pt x="94" y="45"/>
                      <a:pt x="94" y="35"/>
                      <a:pt x="93" y="33"/>
                    </a:cubicBezTo>
                    <a:cubicBezTo>
                      <a:pt x="91" y="30"/>
                      <a:pt x="88" y="32"/>
                      <a:pt x="81" y="32"/>
                    </a:cubicBezTo>
                    <a:cubicBezTo>
                      <a:pt x="74" y="31"/>
                      <a:pt x="61" y="30"/>
                      <a:pt x="52" y="30"/>
                    </a:cubicBezTo>
                    <a:close/>
                    <a:moveTo>
                      <a:pt x="37" y="43"/>
                    </a:moveTo>
                    <a:cubicBezTo>
                      <a:pt x="37" y="44"/>
                      <a:pt x="37" y="45"/>
                      <a:pt x="36" y="45"/>
                    </a:cubicBezTo>
                    <a:cubicBezTo>
                      <a:pt x="35" y="46"/>
                      <a:pt x="31" y="46"/>
                      <a:pt x="30" y="45"/>
                    </a:cubicBezTo>
                    <a:cubicBezTo>
                      <a:pt x="29" y="44"/>
                      <a:pt x="29" y="44"/>
                      <a:pt x="30" y="43"/>
                    </a:cubicBezTo>
                    <a:cubicBezTo>
                      <a:pt x="31" y="42"/>
                      <a:pt x="36" y="42"/>
                      <a:pt x="37" y="43"/>
                    </a:cubicBezTo>
                    <a:close/>
                  </a:path>
                </a:pathLst>
              </a:custGeom>
              <a:grpFill/>
              <a:ln>
                <a:noFill/>
              </a:ln>
            </p:spPr>
            <p:txBody>
              <a:bodyPr anchor="ctr"/>
              <a:lstStyle/>
              <a:p>
                <a:pPr algn="ctr"/>
                <a:endParaRPr/>
              </a:p>
            </p:txBody>
          </p:sp>
          <p:sp>
            <p:nvSpPr>
              <p:cNvPr id="196" name="išļidè"/>
              <p:cNvSpPr/>
              <p:nvPr/>
            </p:nvSpPr>
            <p:spPr bwMode="auto">
              <a:xfrm>
                <a:off x="6592692" y="1530243"/>
                <a:ext cx="106209" cy="100899"/>
              </a:xfrm>
              <a:custGeom>
                <a:avLst/>
                <a:gdLst>
                  <a:gd name="T0" fmla="*/ 35 w 76"/>
                  <a:gd name="T1" fmla="*/ 0 h 72"/>
                  <a:gd name="T2" fmla="*/ 38 w 76"/>
                  <a:gd name="T3" fmla="*/ 20 h 72"/>
                  <a:gd name="T4" fmla="*/ 38 w 76"/>
                  <a:gd name="T5" fmla="*/ 26 h 72"/>
                  <a:gd name="T6" fmla="*/ 64 w 76"/>
                  <a:gd name="T7" fmla="*/ 31 h 72"/>
                  <a:gd name="T8" fmla="*/ 61 w 76"/>
                  <a:gd name="T9" fmla="*/ 37 h 72"/>
                  <a:gd name="T10" fmla="*/ 36 w 76"/>
                  <a:gd name="T11" fmla="*/ 35 h 72"/>
                  <a:gd name="T12" fmla="*/ 31 w 76"/>
                  <a:gd name="T13" fmla="*/ 44 h 72"/>
                  <a:gd name="T14" fmla="*/ 19 w 76"/>
                  <a:gd name="T15" fmla="*/ 55 h 72"/>
                  <a:gd name="T16" fmla="*/ 10 w 76"/>
                  <a:gd name="T17" fmla="*/ 56 h 72"/>
                  <a:gd name="T18" fmla="*/ 21 w 76"/>
                  <a:gd name="T19" fmla="*/ 45 h 72"/>
                  <a:gd name="T20" fmla="*/ 24 w 76"/>
                  <a:gd name="T21" fmla="*/ 38 h 72"/>
                  <a:gd name="T22" fmla="*/ 0 w 76"/>
                  <a:gd name="T23" fmla="*/ 34 h 72"/>
                  <a:gd name="T24" fmla="*/ 0 w 76"/>
                  <a:gd name="T25" fmla="*/ 34 h 72"/>
                  <a:gd name="T26" fmla="*/ 7 w 76"/>
                  <a:gd name="T27" fmla="*/ 31 h 72"/>
                  <a:gd name="T28" fmla="*/ 25 w 76"/>
                  <a:gd name="T29" fmla="*/ 30 h 72"/>
                  <a:gd name="T30" fmla="*/ 32 w 76"/>
                  <a:gd name="T31" fmla="*/ 14 h 72"/>
                  <a:gd name="T32" fmla="*/ 35 w 76"/>
                  <a:gd name="T33" fmla="*/ 0 h 72"/>
                  <a:gd name="T34" fmla="*/ 52 w 76"/>
                  <a:gd name="T35" fmla="*/ 49 h 72"/>
                  <a:gd name="T36" fmla="*/ 48 w 76"/>
                  <a:gd name="T37" fmla="*/ 50 h 72"/>
                  <a:gd name="T38" fmla="*/ 51 w 76"/>
                  <a:gd name="T39" fmla="*/ 54 h 72"/>
                  <a:gd name="T40" fmla="*/ 55 w 76"/>
                  <a:gd name="T41" fmla="*/ 57 h 72"/>
                  <a:gd name="T42" fmla="*/ 67 w 76"/>
                  <a:gd name="T43" fmla="*/ 69 h 72"/>
                  <a:gd name="T44" fmla="*/ 74 w 76"/>
                  <a:gd name="T45" fmla="*/ 70 h 72"/>
                  <a:gd name="T46" fmla="*/ 72 w 76"/>
                  <a:gd name="T47" fmla="*/ 61 h 72"/>
                  <a:gd name="T48" fmla="*/ 52 w 76"/>
                  <a:gd name="T49" fmla="*/ 49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6" h="72">
                    <a:moveTo>
                      <a:pt x="35" y="0"/>
                    </a:moveTo>
                    <a:cubicBezTo>
                      <a:pt x="42" y="0"/>
                      <a:pt x="40" y="15"/>
                      <a:pt x="38" y="20"/>
                    </a:cubicBezTo>
                    <a:cubicBezTo>
                      <a:pt x="38" y="22"/>
                      <a:pt x="37" y="25"/>
                      <a:pt x="38" y="26"/>
                    </a:cubicBezTo>
                    <a:cubicBezTo>
                      <a:pt x="40" y="28"/>
                      <a:pt x="61" y="30"/>
                      <a:pt x="64" y="31"/>
                    </a:cubicBezTo>
                    <a:cubicBezTo>
                      <a:pt x="68" y="32"/>
                      <a:pt x="68" y="38"/>
                      <a:pt x="61" y="37"/>
                    </a:cubicBezTo>
                    <a:cubicBezTo>
                      <a:pt x="57" y="36"/>
                      <a:pt x="40" y="34"/>
                      <a:pt x="36" y="35"/>
                    </a:cubicBezTo>
                    <a:cubicBezTo>
                      <a:pt x="33" y="36"/>
                      <a:pt x="32" y="41"/>
                      <a:pt x="31" y="44"/>
                    </a:cubicBezTo>
                    <a:cubicBezTo>
                      <a:pt x="28" y="49"/>
                      <a:pt x="24" y="53"/>
                      <a:pt x="19" y="55"/>
                    </a:cubicBezTo>
                    <a:cubicBezTo>
                      <a:pt x="18" y="56"/>
                      <a:pt x="10" y="59"/>
                      <a:pt x="10" y="56"/>
                    </a:cubicBezTo>
                    <a:cubicBezTo>
                      <a:pt x="10" y="54"/>
                      <a:pt x="18" y="49"/>
                      <a:pt x="21" y="45"/>
                    </a:cubicBezTo>
                    <a:cubicBezTo>
                      <a:pt x="24" y="42"/>
                      <a:pt x="26" y="39"/>
                      <a:pt x="24" y="38"/>
                    </a:cubicBezTo>
                    <a:cubicBezTo>
                      <a:pt x="21" y="33"/>
                      <a:pt x="5" y="39"/>
                      <a:pt x="0" y="34"/>
                    </a:cubicBezTo>
                    <a:cubicBezTo>
                      <a:pt x="0" y="34"/>
                      <a:pt x="0" y="34"/>
                      <a:pt x="0" y="34"/>
                    </a:cubicBezTo>
                    <a:cubicBezTo>
                      <a:pt x="1" y="32"/>
                      <a:pt x="5" y="31"/>
                      <a:pt x="7" y="31"/>
                    </a:cubicBezTo>
                    <a:cubicBezTo>
                      <a:pt x="13" y="32"/>
                      <a:pt x="21" y="33"/>
                      <a:pt x="25" y="30"/>
                    </a:cubicBezTo>
                    <a:cubicBezTo>
                      <a:pt x="29" y="27"/>
                      <a:pt x="32" y="20"/>
                      <a:pt x="32" y="14"/>
                    </a:cubicBezTo>
                    <a:cubicBezTo>
                      <a:pt x="33" y="8"/>
                      <a:pt x="29" y="2"/>
                      <a:pt x="35" y="0"/>
                    </a:cubicBezTo>
                    <a:close/>
                    <a:moveTo>
                      <a:pt x="52" y="49"/>
                    </a:moveTo>
                    <a:cubicBezTo>
                      <a:pt x="50" y="49"/>
                      <a:pt x="48" y="48"/>
                      <a:pt x="48" y="50"/>
                    </a:cubicBezTo>
                    <a:cubicBezTo>
                      <a:pt x="48" y="52"/>
                      <a:pt x="49" y="53"/>
                      <a:pt x="51" y="54"/>
                    </a:cubicBezTo>
                    <a:cubicBezTo>
                      <a:pt x="52" y="55"/>
                      <a:pt x="54" y="56"/>
                      <a:pt x="55" y="57"/>
                    </a:cubicBezTo>
                    <a:cubicBezTo>
                      <a:pt x="58" y="61"/>
                      <a:pt x="63" y="66"/>
                      <a:pt x="67" y="69"/>
                    </a:cubicBezTo>
                    <a:cubicBezTo>
                      <a:pt x="68" y="70"/>
                      <a:pt x="72" y="72"/>
                      <a:pt x="74" y="70"/>
                    </a:cubicBezTo>
                    <a:cubicBezTo>
                      <a:pt x="76" y="67"/>
                      <a:pt x="74" y="63"/>
                      <a:pt x="72" y="61"/>
                    </a:cubicBezTo>
                    <a:cubicBezTo>
                      <a:pt x="69" y="58"/>
                      <a:pt x="59" y="51"/>
                      <a:pt x="52" y="49"/>
                    </a:cubicBezTo>
                    <a:close/>
                  </a:path>
                </a:pathLst>
              </a:custGeom>
              <a:grpFill/>
              <a:ln>
                <a:noFill/>
              </a:ln>
            </p:spPr>
            <p:txBody>
              <a:bodyPr anchor="ctr"/>
              <a:lstStyle/>
              <a:p>
                <a:pPr algn="ctr"/>
                <a:endParaRPr/>
              </a:p>
            </p:txBody>
          </p:sp>
          <p:sp>
            <p:nvSpPr>
              <p:cNvPr id="197" name="îṥ1íḋè"/>
              <p:cNvSpPr/>
              <p:nvPr/>
            </p:nvSpPr>
            <p:spPr bwMode="auto">
              <a:xfrm>
                <a:off x="5830640" y="920868"/>
                <a:ext cx="98244" cy="83641"/>
              </a:xfrm>
              <a:custGeom>
                <a:avLst/>
                <a:gdLst>
                  <a:gd name="T0" fmla="*/ 43 w 70"/>
                  <a:gd name="T1" fmla="*/ 9 h 60"/>
                  <a:gd name="T2" fmla="*/ 45 w 70"/>
                  <a:gd name="T3" fmla="*/ 0 h 60"/>
                  <a:gd name="T4" fmla="*/ 62 w 70"/>
                  <a:gd name="T5" fmla="*/ 9 h 60"/>
                  <a:gd name="T6" fmla="*/ 69 w 70"/>
                  <a:gd name="T7" fmla="*/ 26 h 60"/>
                  <a:gd name="T8" fmla="*/ 66 w 70"/>
                  <a:gd name="T9" fmla="*/ 44 h 60"/>
                  <a:gd name="T10" fmla="*/ 54 w 70"/>
                  <a:gd name="T11" fmla="*/ 55 h 60"/>
                  <a:gd name="T12" fmla="*/ 36 w 70"/>
                  <a:gd name="T13" fmla="*/ 60 h 60"/>
                  <a:gd name="T14" fmla="*/ 18 w 70"/>
                  <a:gd name="T15" fmla="*/ 57 h 60"/>
                  <a:gd name="T16" fmla="*/ 5 w 70"/>
                  <a:gd name="T17" fmla="*/ 46 h 60"/>
                  <a:gd name="T18" fmla="*/ 0 w 70"/>
                  <a:gd name="T19" fmla="*/ 30 h 60"/>
                  <a:gd name="T20" fmla="*/ 4 w 70"/>
                  <a:gd name="T21" fmla="*/ 13 h 60"/>
                  <a:gd name="T22" fmla="*/ 18 w 70"/>
                  <a:gd name="T23" fmla="*/ 3 h 60"/>
                  <a:gd name="T24" fmla="*/ 20 w 70"/>
                  <a:gd name="T25" fmla="*/ 11 h 60"/>
                  <a:gd name="T26" fmla="*/ 10 w 70"/>
                  <a:gd name="T27" fmla="*/ 19 h 60"/>
                  <a:gd name="T28" fmla="*/ 8 w 70"/>
                  <a:gd name="T29" fmla="*/ 30 h 60"/>
                  <a:gd name="T30" fmla="*/ 12 w 70"/>
                  <a:gd name="T31" fmla="*/ 43 h 60"/>
                  <a:gd name="T32" fmla="*/ 23 w 70"/>
                  <a:gd name="T33" fmla="*/ 49 h 60"/>
                  <a:gd name="T34" fmla="*/ 36 w 70"/>
                  <a:gd name="T35" fmla="*/ 51 h 60"/>
                  <a:gd name="T36" fmla="*/ 50 w 70"/>
                  <a:gd name="T37" fmla="*/ 47 h 60"/>
                  <a:gd name="T38" fmla="*/ 59 w 70"/>
                  <a:gd name="T39" fmla="*/ 39 h 60"/>
                  <a:gd name="T40" fmla="*/ 62 w 70"/>
                  <a:gd name="T41" fmla="*/ 27 h 60"/>
                  <a:gd name="T42" fmla="*/ 56 w 70"/>
                  <a:gd name="T43" fmla="*/ 15 h 60"/>
                  <a:gd name="T44" fmla="*/ 43 w 70"/>
                  <a:gd name="T45" fmla="*/ 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60">
                    <a:moveTo>
                      <a:pt x="43" y="9"/>
                    </a:moveTo>
                    <a:cubicBezTo>
                      <a:pt x="45" y="0"/>
                      <a:pt x="45" y="0"/>
                      <a:pt x="45" y="0"/>
                    </a:cubicBezTo>
                    <a:cubicBezTo>
                      <a:pt x="52" y="1"/>
                      <a:pt x="58" y="4"/>
                      <a:pt x="62" y="9"/>
                    </a:cubicBezTo>
                    <a:cubicBezTo>
                      <a:pt x="66" y="13"/>
                      <a:pt x="69" y="19"/>
                      <a:pt x="69" y="26"/>
                    </a:cubicBezTo>
                    <a:cubicBezTo>
                      <a:pt x="70" y="33"/>
                      <a:pt x="69" y="39"/>
                      <a:pt x="66" y="44"/>
                    </a:cubicBezTo>
                    <a:cubicBezTo>
                      <a:pt x="63" y="48"/>
                      <a:pt x="59" y="52"/>
                      <a:pt x="54" y="55"/>
                    </a:cubicBezTo>
                    <a:cubicBezTo>
                      <a:pt x="49" y="58"/>
                      <a:pt x="43" y="59"/>
                      <a:pt x="36" y="60"/>
                    </a:cubicBezTo>
                    <a:cubicBezTo>
                      <a:pt x="29" y="60"/>
                      <a:pt x="23" y="59"/>
                      <a:pt x="18" y="57"/>
                    </a:cubicBezTo>
                    <a:cubicBezTo>
                      <a:pt x="12" y="55"/>
                      <a:pt x="8" y="51"/>
                      <a:pt x="5" y="46"/>
                    </a:cubicBezTo>
                    <a:cubicBezTo>
                      <a:pt x="2" y="42"/>
                      <a:pt x="1" y="36"/>
                      <a:pt x="0" y="30"/>
                    </a:cubicBezTo>
                    <a:cubicBezTo>
                      <a:pt x="0" y="24"/>
                      <a:pt x="1" y="18"/>
                      <a:pt x="4" y="13"/>
                    </a:cubicBezTo>
                    <a:cubicBezTo>
                      <a:pt x="7" y="8"/>
                      <a:pt x="12" y="5"/>
                      <a:pt x="18" y="3"/>
                    </a:cubicBezTo>
                    <a:cubicBezTo>
                      <a:pt x="20" y="11"/>
                      <a:pt x="20" y="11"/>
                      <a:pt x="20" y="11"/>
                    </a:cubicBezTo>
                    <a:cubicBezTo>
                      <a:pt x="16" y="13"/>
                      <a:pt x="12" y="16"/>
                      <a:pt x="10" y="19"/>
                    </a:cubicBezTo>
                    <a:cubicBezTo>
                      <a:pt x="8" y="22"/>
                      <a:pt x="7" y="26"/>
                      <a:pt x="8" y="30"/>
                    </a:cubicBezTo>
                    <a:cubicBezTo>
                      <a:pt x="8" y="35"/>
                      <a:pt x="10" y="39"/>
                      <a:pt x="12" y="43"/>
                    </a:cubicBezTo>
                    <a:cubicBezTo>
                      <a:pt x="15" y="46"/>
                      <a:pt x="18" y="48"/>
                      <a:pt x="23" y="49"/>
                    </a:cubicBezTo>
                    <a:cubicBezTo>
                      <a:pt x="27" y="50"/>
                      <a:pt x="31" y="51"/>
                      <a:pt x="36" y="51"/>
                    </a:cubicBezTo>
                    <a:cubicBezTo>
                      <a:pt x="41" y="50"/>
                      <a:pt x="46" y="49"/>
                      <a:pt x="50" y="47"/>
                    </a:cubicBezTo>
                    <a:cubicBezTo>
                      <a:pt x="54" y="45"/>
                      <a:pt x="57" y="42"/>
                      <a:pt x="59" y="39"/>
                    </a:cubicBezTo>
                    <a:cubicBezTo>
                      <a:pt x="61" y="35"/>
                      <a:pt x="62" y="31"/>
                      <a:pt x="62" y="27"/>
                    </a:cubicBezTo>
                    <a:cubicBezTo>
                      <a:pt x="61" y="22"/>
                      <a:pt x="60" y="18"/>
                      <a:pt x="56" y="15"/>
                    </a:cubicBezTo>
                    <a:cubicBezTo>
                      <a:pt x="53" y="12"/>
                      <a:pt x="49" y="10"/>
                      <a:pt x="43" y="9"/>
                    </a:cubicBezTo>
                    <a:close/>
                  </a:path>
                </a:pathLst>
              </a:custGeom>
              <a:grpFill/>
              <a:ln>
                <a:noFill/>
              </a:ln>
            </p:spPr>
            <p:txBody>
              <a:bodyPr anchor="ctr"/>
              <a:lstStyle/>
              <a:p>
                <a:pPr algn="ctr"/>
                <a:endParaRPr/>
              </a:p>
            </p:txBody>
          </p:sp>
          <p:sp>
            <p:nvSpPr>
              <p:cNvPr id="198" name="îṥļíďè"/>
              <p:cNvSpPr/>
              <p:nvPr/>
            </p:nvSpPr>
            <p:spPr bwMode="auto">
              <a:xfrm>
                <a:off x="5827985" y="819969"/>
                <a:ext cx="99572" cy="75673"/>
              </a:xfrm>
              <a:custGeom>
                <a:avLst/>
                <a:gdLst>
                  <a:gd name="T0" fmla="*/ 70 w 75"/>
                  <a:gd name="T1" fmla="*/ 57 h 57"/>
                  <a:gd name="T2" fmla="*/ 0 w 75"/>
                  <a:gd name="T3" fmla="*/ 51 h 57"/>
                  <a:gd name="T4" fmla="*/ 5 w 75"/>
                  <a:gd name="T5" fmla="*/ 0 h 57"/>
                  <a:gd name="T6" fmla="*/ 13 w 75"/>
                  <a:gd name="T7" fmla="*/ 0 h 57"/>
                  <a:gd name="T8" fmla="*/ 9 w 75"/>
                  <a:gd name="T9" fmla="*/ 42 h 57"/>
                  <a:gd name="T10" fmla="*/ 31 w 75"/>
                  <a:gd name="T11" fmla="*/ 43 h 57"/>
                  <a:gd name="T12" fmla="*/ 34 w 75"/>
                  <a:gd name="T13" fmla="*/ 6 h 57"/>
                  <a:gd name="T14" fmla="*/ 42 w 75"/>
                  <a:gd name="T15" fmla="*/ 6 h 57"/>
                  <a:gd name="T16" fmla="*/ 39 w 75"/>
                  <a:gd name="T17" fmla="*/ 44 h 57"/>
                  <a:gd name="T18" fmla="*/ 62 w 75"/>
                  <a:gd name="T19" fmla="*/ 47 h 57"/>
                  <a:gd name="T20" fmla="*/ 66 w 75"/>
                  <a:gd name="T21" fmla="*/ 3 h 57"/>
                  <a:gd name="T22" fmla="*/ 75 w 75"/>
                  <a:gd name="T23" fmla="*/ 5 h 57"/>
                  <a:gd name="T24" fmla="*/ 70 w 75"/>
                  <a:gd name="T25"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5" h="57">
                    <a:moveTo>
                      <a:pt x="70" y="57"/>
                    </a:moveTo>
                    <a:lnTo>
                      <a:pt x="0" y="51"/>
                    </a:lnTo>
                    <a:lnTo>
                      <a:pt x="5" y="0"/>
                    </a:lnTo>
                    <a:lnTo>
                      <a:pt x="13" y="0"/>
                    </a:lnTo>
                    <a:lnTo>
                      <a:pt x="9" y="42"/>
                    </a:lnTo>
                    <a:lnTo>
                      <a:pt x="31" y="43"/>
                    </a:lnTo>
                    <a:lnTo>
                      <a:pt x="34" y="6"/>
                    </a:lnTo>
                    <a:lnTo>
                      <a:pt x="42" y="6"/>
                    </a:lnTo>
                    <a:lnTo>
                      <a:pt x="39" y="44"/>
                    </a:lnTo>
                    <a:lnTo>
                      <a:pt x="62" y="47"/>
                    </a:lnTo>
                    <a:lnTo>
                      <a:pt x="66" y="3"/>
                    </a:lnTo>
                    <a:lnTo>
                      <a:pt x="75" y="5"/>
                    </a:lnTo>
                    <a:lnTo>
                      <a:pt x="70" y="57"/>
                    </a:lnTo>
                    <a:close/>
                  </a:path>
                </a:pathLst>
              </a:custGeom>
              <a:grpFill/>
              <a:ln>
                <a:noFill/>
              </a:ln>
            </p:spPr>
            <p:txBody>
              <a:bodyPr anchor="ctr"/>
              <a:lstStyle/>
              <a:p>
                <a:pPr algn="ctr"/>
                <a:endParaRPr/>
              </a:p>
            </p:txBody>
          </p:sp>
          <p:sp>
            <p:nvSpPr>
              <p:cNvPr id="199" name="iŝlíďê"/>
              <p:cNvSpPr/>
              <p:nvPr/>
            </p:nvSpPr>
            <p:spPr bwMode="auto">
              <a:xfrm>
                <a:off x="5838606" y="707121"/>
                <a:ext cx="106209" cy="95588"/>
              </a:xfrm>
              <a:custGeom>
                <a:avLst/>
                <a:gdLst>
                  <a:gd name="T0" fmla="*/ 67 w 80"/>
                  <a:gd name="T1" fmla="*/ 72 h 72"/>
                  <a:gd name="T2" fmla="*/ 0 w 80"/>
                  <a:gd name="T3" fmla="*/ 55 h 72"/>
                  <a:gd name="T4" fmla="*/ 2 w 80"/>
                  <a:gd name="T5" fmla="*/ 45 h 72"/>
                  <a:gd name="T6" fmla="*/ 64 w 80"/>
                  <a:gd name="T7" fmla="*/ 22 h 72"/>
                  <a:gd name="T8" fmla="*/ 10 w 80"/>
                  <a:gd name="T9" fmla="*/ 10 h 72"/>
                  <a:gd name="T10" fmla="*/ 12 w 80"/>
                  <a:gd name="T11" fmla="*/ 0 h 72"/>
                  <a:gd name="T12" fmla="*/ 80 w 80"/>
                  <a:gd name="T13" fmla="*/ 18 h 72"/>
                  <a:gd name="T14" fmla="*/ 78 w 80"/>
                  <a:gd name="T15" fmla="*/ 27 h 72"/>
                  <a:gd name="T16" fmla="*/ 15 w 80"/>
                  <a:gd name="T17" fmla="*/ 50 h 72"/>
                  <a:gd name="T18" fmla="*/ 70 w 80"/>
                  <a:gd name="T19" fmla="*/ 62 h 72"/>
                  <a:gd name="T20" fmla="*/ 67 w 80"/>
                  <a:gd name="T2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72">
                    <a:moveTo>
                      <a:pt x="67" y="72"/>
                    </a:moveTo>
                    <a:lnTo>
                      <a:pt x="0" y="55"/>
                    </a:lnTo>
                    <a:lnTo>
                      <a:pt x="2" y="45"/>
                    </a:lnTo>
                    <a:lnTo>
                      <a:pt x="64" y="22"/>
                    </a:lnTo>
                    <a:lnTo>
                      <a:pt x="10" y="10"/>
                    </a:lnTo>
                    <a:lnTo>
                      <a:pt x="12" y="0"/>
                    </a:lnTo>
                    <a:lnTo>
                      <a:pt x="80" y="18"/>
                    </a:lnTo>
                    <a:lnTo>
                      <a:pt x="78" y="27"/>
                    </a:lnTo>
                    <a:lnTo>
                      <a:pt x="15" y="50"/>
                    </a:lnTo>
                    <a:lnTo>
                      <a:pt x="70" y="62"/>
                    </a:lnTo>
                    <a:lnTo>
                      <a:pt x="67" y="72"/>
                    </a:lnTo>
                    <a:close/>
                  </a:path>
                </a:pathLst>
              </a:custGeom>
              <a:grpFill/>
              <a:ln>
                <a:noFill/>
              </a:ln>
            </p:spPr>
            <p:txBody>
              <a:bodyPr anchor="ctr"/>
              <a:lstStyle/>
              <a:p>
                <a:pPr algn="ctr"/>
                <a:endParaRPr/>
              </a:p>
            </p:txBody>
          </p:sp>
          <p:sp>
            <p:nvSpPr>
              <p:cNvPr id="200" name="î$ḷîďe"/>
              <p:cNvSpPr/>
              <p:nvPr/>
            </p:nvSpPr>
            <p:spPr bwMode="auto">
              <a:xfrm>
                <a:off x="5862502" y="606223"/>
                <a:ext cx="102228" cy="74347"/>
              </a:xfrm>
              <a:custGeom>
                <a:avLst/>
                <a:gdLst>
                  <a:gd name="T0" fmla="*/ 74 w 77"/>
                  <a:gd name="T1" fmla="*/ 56 h 56"/>
                  <a:gd name="T2" fmla="*/ 16 w 77"/>
                  <a:gd name="T3" fmla="*/ 33 h 56"/>
                  <a:gd name="T4" fmla="*/ 8 w 77"/>
                  <a:gd name="T5" fmla="*/ 54 h 56"/>
                  <a:gd name="T6" fmla="*/ 0 w 77"/>
                  <a:gd name="T7" fmla="*/ 51 h 56"/>
                  <a:gd name="T8" fmla="*/ 20 w 77"/>
                  <a:gd name="T9" fmla="*/ 0 h 56"/>
                  <a:gd name="T10" fmla="*/ 28 w 77"/>
                  <a:gd name="T11" fmla="*/ 3 h 56"/>
                  <a:gd name="T12" fmla="*/ 19 w 77"/>
                  <a:gd name="T13" fmla="*/ 25 h 56"/>
                  <a:gd name="T14" fmla="*/ 77 w 77"/>
                  <a:gd name="T15" fmla="*/ 48 h 56"/>
                  <a:gd name="T16" fmla="*/ 74 w 77"/>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7" h="56">
                    <a:moveTo>
                      <a:pt x="74" y="56"/>
                    </a:moveTo>
                    <a:lnTo>
                      <a:pt x="16" y="33"/>
                    </a:lnTo>
                    <a:lnTo>
                      <a:pt x="8" y="54"/>
                    </a:lnTo>
                    <a:lnTo>
                      <a:pt x="0" y="51"/>
                    </a:lnTo>
                    <a:lnTo>
                      <a:pt x="20" y="0"/>
                    </a:lnTo>
                    <a:lnTo>
                      <a:pt x="28" y="3"/>
                    </a:lnTo>
                    <a:lnTo>
                      <a:pt x="19" y="25"/>
                    </a:lnTo>
                    <a:lnTo>
                      <a:pt x="77" y="48"/>
                    </a:lnTo>
                    <a:lnTo>
                      <a:pt x="74" y="56"/>
                    </a:lnTo>
                    <a:close/>
                  </a:path>
                </a:pathLst>
              </a:custGeom>
              <a:grpFill/>
              <a:ln>
                <a:noFill/>
              </a:ln>
            </p:spPr>
            <p:txBody>
              <a:bodyPr anchor="ctr"/>
              <a:lstStyle/>
              <a:p>
                <a:pPr algn="ctr"/>
                <a:endParaRPr/>
              </a:p>
            </p:txBody>
          </p:sp>
          <p:sp>
            <p:nvSpPr>
              <p:cNvPr id="201" name="íšḷïḋè"/>
              <p:cNvSpPr/>
              <p:nvPr/>
            </p:nvSpPr>
            <p:spPr bwMode="auto">
              <a:xfrm>
                <a:off x="5902332" y="518602"/>
                <a:ext cx="122140" cy="102227"/>
              </a:xfrm>
              <a:custGeom>
                <a:avLst/>
                <a:gdLst>
                  <a:gd name="T0" fmla="*/ 58 w 88"/>
                  <a:gd name="T1" fmla="*/ 73 h 73"/>
                  <a:gd name="T2" fmla="*/ 0 w 88"/>
                  <a:gd name="T3" fmla="*/ 40 h 73"/>
                  <a:gd name="T4" fmla="*/ 15 w 88"/>
                  <a:gd name="T5" fmla="*/ 14 h 73"/>
                  <a:gd name="T6" fmla="*/ 23 w 88"/>
                  <a:gd name="T7" fmla="*/ 3 h 73"/>
                  <a:gd name="T8" fmla="*/ 33 w 88"/>
                  <a:gd name="T9" fmla="*/ 0 h 73"/>
                  <a:gd name="T10" fmla="*/ 43 w 88"/>
                  <a:gd name="T11" fmla="*/ 3 h 73"/>
                  <a:gd name="T12" fmla="*/ 51 w 88"/>
                  <a:gd name="T13" fmla="*/ 13 h 73"/>
                  <a:gd name="T14" fmla="*/ 49 w 88"/>
                  <a:gd name="T15" fmla="*/ 28 h 73"/>
                  <a:gd name="T16" fmla="*/ 55 w 88"/>
                  <a:gd name="T17" fmla="*/ 25 h 73"/>
                  <a:gd name="T18" fmla="*/ 66 w 88"/>
                  <a:gd name="T19" fmla="*/ 23 h 73"/>
                  <a:gd name="T20" fmla="*/ 88 w 88"/>
                  <a:gd name="T21" fmla="*/ 22 h 73"/>
                  <a:gd name="T22" fmla="*/ 82 w 88"/>
                  <a:gd name="T23" fmla="*/ 32 h 73"/>
                  <a:gd name="T24" fmla="*/ 66 w 88"/>
                  <a:gd name="T25" fmla="*/ 33 h 73"/>
                  <a:gd name="T26" fmla="*/ 54 w 88"/>
                  <a:gd name="T27" fmla="*/ 33 h 73"/>
                  <a:gd name="T28" fmla="*/ 48 w 88"/>
                  <a:gd name="T29" fmla="*/ 35 h 73"/>
                  <a:gd name="T30" fmla="*/ 45 w 88"/>
                  <a:gd name="T31" fmla="*/ 38 h 73"/>
                  <a:gd name="T32" fmla="*/ 42 w 88"/>
                  <a:gd name="T33" fmla="*/ 42 h 73"/>
                  <a:gd name="T34" fmla="*/ 37 w 88"/>
                  <a:gd name="T35" fmla="*/ 51 h 73"/>
                  <a:gd name="T36" fmla="*/ 63 w 88"/>
                  <a:gd name="T37" fmla="*/ 66 h 73"/>
                  <a:gd name="T38" fmla="*/ 58 w 88"/>
                  <a:gd name="T39" fmla="*/ 73 h 73"/>
                  <a:gd name="T40" fmla="*/ 30 w 88"/>
                  <a:gd name="T41" fmla="*/ 47 h 73"/>
                  <a:gd name="T42" fmla="*/ 40 w 88"/>
                  <a:gd name="T43" fmla="*/ 30 h 73"/>
                  <a:gd name="T44" fmla="*/ 43 w 88"/>
                  <a:gd name="T45" fmla="*/ 22 h 73"/>
                  <a:gd name="T46" fmla="*/ 43 w 88"/>
                  <a:gd name="T47" fmla="*/ 15 h 73"/>
                  <a:gd name="T48" fmla="*/ 38 w 88"/>
                  <a:gd name="T49" fmla="*/ 11 h 73"/>
                  <a:gd name="T50" fmla="*/ 30 w 88"/>
                  <a:gd name="T51" fmla="*/ 10 h 73"/>
                  <a:gd name="T52" fmla="*/ 22 w 88"/>
                  <a:gd name="T53" fmla="*/ 17 h 73"/>
                  <a:gd name="T54" fmla="*/ 11 w 88"/>
                  <a:gd name="T55" fmla="*/ 36 h 73"/>
                  <a:gd name="T56" fmla="*/ 30 w 88"/>
                  <a:gd name="T57" fmla="*/ 47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8" h="73">
                    <a:moveTo>
                      <a:pt x="58" y="73"/>
                    </a:moveTo>
                    <a:cubicBezTo>
                      <a:pt x="0" y="40"/>
                      <a:pt x="0" y="40"/>
                      <a:pt x="0" y="40"/>
                    </a:cubicBezTo>
                    <a:cubicBezTo>
                      <a:pt x="15" y="14"/>
                      <a:pt x="15" y="14"/>
                      <a:pt x="15" y="14"/>
                    </a:cubicBezTo>
                    <a:cubicBezTo>
                      <a:pt x="18" y="9"/>
                      <a:pt x="21" y="5"/>
                      <a:pt x="23" y="3"/>
                    </a:cubicBezTo>
                    <a:cubicBezTo>
                      <a:pt x="26" y="1"/>
                      <a:pt x="29" y="0"/>
                      <a:pt x="33" y="0"/>
                    </a:cubicBezTo>
                    <a:cubicBezTo>
                      <a:pt x="36" y="0"/>
                      <a:pt x="40" y="1"/>
                      <a:pt x="43" y="3"/>
                    </a:cubicBezTo>
                    <a:cubicBezTo>
                      <a:pt x="47" y="5"/>
                      <a:pt x="50" y="8"/>
                      <a:pt x="51" y="13"/>
                    </a:cubicBezTo>
                    <a:cubicBezTo>
                      <a:pt x="52" y="17"/>
                      <a:pt x="52" y="22"/>
                      <a:pt x="49" y="28"/>
                    </a:cubicBezTo>
                    <a:cubicBezTo>
                      <a:pt x="51" y="27"/>
                      <a:pt x="53" y="26"/>
                      <a:pt x="55" y="25"/>
                    </a:cubicBezTo>
                    <a:cubicBezTo>
                      <a:pt x="58" y="24"/>
                      <a:pt x="62" y="23"/>
                      <a:pt x="66" y="23"/>
                    </a:cubicBezTo>
                    <a:cubicBezTo>
                      <a:pt x="88" y="22"/>
                      <a:pt x="88" y="22"/>
                      <a:pt x="88" y="22"/>
                    </a:cubicBezTo>
                    <a:cubicBezTo>
                      <a:pt x="82" y="32"/>
                      <a:pt x="82" y="32"/>
                      <a:pt x="82" y="32"/>
                    </a:cubicBezTo>
                    <a:cubicBezTo>
                      <a:pt x="66" y="33"/>
                      <a:pt x="66" y="33"/>
                      <a:pt x="66" y="33"/>
                    </a:cubicBezTo>
                    <a:cubicBezTo>
                      <a:pt x="61" y="33"/>
                      <a:pt x="57" y="33"/>
                      <a:pt x="54" y="33"/>
                    </a:cubicBezTo>
                    <a:cubicBezTo>
                      <a:pt x="52" y="34"/>
                      <a:pt x="50" y="34"/>
                      <a:pt x="48" y="35"/>
                    </a:cubicBezTo>
                    <a:cubicBezTo>
                      <a:pt x="47" y="36"/>
                      <a:pt x="46" y="37"/>
                      <a:pt x="45" y="38"/>
                    </a:cubicBezTo>
                    <a:cubicBezTo>
                      <a:pt x="44" y="38"/>
                      <a:pt x="43" y="40"/>
                      <a:pt x="42" y="42"/>
                    </a:cubicBezTo>
                    <a:cubicBezTo>
                      <a:pt x="37" y="51"/>
                      <a:pt x="37" y="51"/>
                      <a:pt x="37" y="51"/>
                    </a:cubicBezTo>
                    <a:cubicBezTo>
                      <a:pt x="63" y="66"/>
                      <a:pt x="63" y="66"/>
                      <a:pt x="63" y="66"/>
                    </a:cubicBezTo>
                    <a:cubicBezTo>
                      <a:pt x="58" y="73"/>
                      <a:pt x="58" y="73"/>
                      <a:pt x="58" y="73"/>
                    </a:cubicBezTo>
                    <a:close/>
                    <a:moveTo>
                      <a:pt x="30" y="47"/>
                    </a:moveTo>
                    <a:cubicBezTo>
                      <a:pt x="40" y="30"/>
                      <a:pt x="40" y="30"/>
                      <a:pt x="40" y="30"/>
                    </a:cubicBezTo>
                    <a:cubicBezTo>
                      <a:pt x="42" y="27"/>
                      <a:pt x="43" y="24"/>
                      <a:pt x="43" y="22"/>
                    </a:cubicBezTo>
                    <a:cubicBezTo>
                      <a:pt x="44" y="19"/>
                      <a:pt x="44" y="17"/>
                      <a:pt x="43" y="15"/>
                    </a:cubicBezTo>
                    <a:cubicBezTo>
                      <a:pt x="42" y="13"/>
                      <a:pt x="40" y="12"/>
                      <a:pt x="38" y="11"/>
                    </a:cubicBezTo>
                    <a:cubicBezTo>
                      <a:pt x="35" y="9"/>
                      <a:pt x="33" y="9"/>
                      <a:pt x="30" y="10"/>
                    </a:cubicBezTo>
                    <a:cubicBezTo>
                      <a:pt x="27" y="11"/>
                      <a:pt x="24" y="13"/>
                      <a:pt x="22" y="17"/>
                    </a:cubicBezTo>
                    <a:cubicBezTo>
                      <a:pt x="11" y="36"/>
                      <a:pt x="11" y="36"/>
                      <a:pt x="11" y="36"/>
                    </a:cubicBezTo>
                    <a:lnTo>
                      <a:pt x="30" y="47"/>
                    </a:lnTo>
                    <a:close/>
                  </a:path>
                </a:pathLst>
              </a:custGeom>
              <a:grpFill/>
              <a:ln>
                <a:noFill/>
              </a:ln>
            </p:spPr>
            <p:txBody>
              <a:bodyPr anchor="ctr"/>
              <a:lstStyle/>
              <a:p>
                <a:pPr algn="ctr"/>
                <a:endParaRPr/>
              </a:p>
            </p:txBody>
          </p:sp>
          <p:sp>
            <p:nvSpPr>
              <p:cNvPr id="202" name="ïSľiḋè"/>
              <p:cNvSpPr/>
              <p:nvPr/>
            </p:nvSpPr>
            <p:spPr bwMode="auto">
              <a:xfrm>
                <a:off x="5978006" y="445582"/>
                <a:ext cx="103554" cy="95588"/>
              </a:xfrm>
              <a:custGeom>
                <a:avLst/>
                <a:gdLst>
                  <a:gd name="T0" fmla="*/ 36 w 75"/>
                  <a:gd name="T1" fmla="*/ 69 h 69"/>
                  <a:gd name="T2" fmla="*/ 0 w 75"/>
                  <a:gd name="T3" fmla="*/ 7 h 69"/>
                  <a:gd name="T4" fmla="*/ 6 w 75"/>
                  <a:gd name="T5" fmla="*/ 0 h 69"/>
                  <a:gd name="T6" fmla="*/ 75 w 75"/>
                  <a:gd name="T7" fmla="*/ 20 h 69"/>
                  <a:gd name="T8" fmla="*/ 69 w 75"/>
                  <a:gd name="T9" fmla="*/ 28 h 69"/>
                  <a:gd name="T10" fmla="*/ 48 w 75"/>
                  <a:gd name="T11" fmla="*/ 22 h 69"/>
                  <a:gd name="T12" fmla="*/ 31 w 75"/>
                  <a:gd name="T13" fmla="*/ 43 h 69"/>
                  <a:gd name="T14" fmla="*/ 42 w 75"/>
                  <a:gd name="T15" fmla="*/ 62 h 69"/>
                  <a:gd name="T16" fmla="*/ 36 w 75"/>
                  <a:gd name="T17" fmla="*/ 69 h 69"/>
                  <a:gd name="T18" fmla="*/ 27 w 75"/>
                  <a:gd name="T19" fmla="*/ 37 h 69"/>
                  <a:gd name="T20" fmla="*/ 41 w 75"/>
                  <a:gd name="T21" fmla="*/ 19 h 69"/>
                  <a:gd name="T22" fmla="*/ 22 w 75"/>
                  <a:gd name="T23" fmla="*/ 13 h 69"/>
                  <a:gd name="T24" fmla="*/ 8 w 75"/>
                  <a:gd name="T25" fmla="*/ 8 h 69"/>
                  <a:gd name="T26" fmla="*/ 16 w 75"/>
                  <a:gd name="T27" fmla="*/ 19 h 69"/>
                  <a:gd name="T28" fmla="*/ 27 w 75"/>
                  <a:gd name="T29" fmla="*/ 3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5" h="69">
                    <a:moveTo>
                      <a:pt x="36" y="69"/>
                    </a:moveTo>
                    <a:cubicBezTo>
                      <a:pt x="0" y="7"/>
                      <a:pt x="0" y="7"/>
                      <a:pt x="0" y="7"/>
                    </a:cubicBezTo>
                    <a:cubicBezTo>
                      <a:pt x="6" y="0"/>
                      <a:pt x="6" y="0"/>
                      <a:pt x="6" y="0"/>
                    </a:cubicBezTo>
                    <a:cubicBezTo>
                      <a:pt x="75" y="20"/>
                      <a:pt x="75" y="20"/>
                      <a:pt x="75" y="20"/>
                    </a:cubicBezTo>
                    <a:cubicBezTo>
                      <a:pt x="69" y="28"/>
                      <a:pt x="69" y="28"/>
                      <a:pt x="69" y="28"/>
                    </a:cubicBezTo>
                    <a:cubicBezTo>
                      <a:pt x="48" y="22"/>
                      <a:pt x="48" y="22"/>
                      <a:pt x="48" y="22"/>
                    </a:cubicBezTo>
                    <a:cubicBezTo>
                      <a:pt x="31" y="43"/>
                      <a:pt x="31" y="43"/>
                      <a:pt x="31" y="43"/>
                    </a:cubicBezTo>
                    <a:cubicBezTo>
                      <a:pt x="42" y="62"/>
                      <a:pt x="42" y="62"/>
                      <a:pt x="42" y="62"/>
                    </a:cubicBezTo>
                    <a:cubicBezTo>
                      <a:pt x="36" y="69"/>
                      <a:pt x="36" y="69"/>
                      <a:pt x="36" y="69"/>
                    </a:cubicBezTo>
                    <a:close/>
                    <a:moveTo>
                      <a:pt x="27" y="37"/>
                    </a:moveTo>
                    <a:cubicBezTo>
                      <a:pt x="41" y="19"/>
                      <a:pt x="41" y="19"/>
                      <a:pt x="41" y="19"/>
                    </a:cubicBezTo>
                    <a:cubicBezTo>
                      <a:pt x="22" y="13"/>
                      <a:pt x="22" y="13"/>
                      <a:pt x="22" y="13"/>
                    </a:cubicBezTo>
                    <a:cubicBezTo>
                      <a:pt x="16" y="11"/>
                      <a:pt x="12" y="9"/>
                      <a:pt x="8" y="8"/>
                    </a:cubicBezTo>
                    <a:cubicBezTo>
                      <a:pt x="11" y="11"/>
                      <a:pt x="14" y="15"/>
                      <a:pt x="16" y="19"/>
                    </a:cubicBezTo>
                    <a:lnTo>
                      <a:pt x="27" y="37"/>
                    </a:lnTo>
                    <a:close/>
                  </a:path>
                </a:pathLst>
              </a:custGeom>
              <a:grpFill/>
              <a:ln>
                <a:noFill/>
              </a:ln>
            </p:spPr>
            <p:txBody>
              <a:bodyPr anchor="ctr"/>
              <a:lstStyle/>
              <a:p>
                <a:pPr algn="ctr"/>
                <a:endParaRPr/>
              </a:p>
            </p:txBody>
          </p:sp>
          <p:sp>
            <p:nvSpPr>
              <p:cNvPr id="203" name="îṥliḓè"/>
              <p:cNvSpPr/>
              <p:nvPr/>
            </p:nvSpPr>
            <p:spPr bwMode="auto">
              <a:xfrm>
                <a:off x="6029783" y="383184"/>
                <a:ext cx="106209" cy="77002"/>
              </a:xfrm>
              <a:custGeom>
                <a:avLst/>
                <a:gdLst>
                  <a:gd name="T0" fmla="*/ 48 w 80"/>
                  <a:gd name="T1" fmla="*/ 58 h 58"/>
                  <a:gd name="T2" fmla="*/ 0 w 80"/>
                  <a:gd name="T3" fmla="*/ 7 h 58"/>
                  <a:gd name="T4" fmla="*/ 7 w 80"/>
                  <a:gd name="T5" fmla="*/ 0 h 58"/>
                  <a:gd name="T6" fmla="*/ 49 w 80"/>
                  <a:gd name="T7" fmla="*/ 46 h 58"/>
                  <a:gd name="T8" fmla="*/ 74 w 80"/>
                  <a:gd name="T9" fmla="*/ 23 h 58"/>
                  <a:gd name="T10" fmla="*/ 80 w 80"/>
                  <a:gd name="T11" fmla="*/ 29 h 58"/>
                  <a:gd name="T12" fmla="*/ 48 w 8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80" h="58">
                    <a:moveTo>
                      <a:pt x="48" y="58"/>
                    </a:moveTo>
                    <a:lnTo>
                      <a:pt x="0" y="7"/>
                    </a:lnTo>
                    <a:lnTo>
                      <a:pt x="7" y="0"/>
                    </a:lnTo>
                    <a:lnTo>
                      <a:pt x="49" y="46"/>
                    </a:lnTo>
                    <a:lnTo>
                      <a:pt x="74" y="23"/>
                    </a:lnTo>
                    <a:lnTo>
                      <a:pt x="80" y="29"/>
                    </a:lnTo>
                    <a:lnTo>
                      <a:pt x="48" y="58"/>
                    </a:lnTo>
                    <a:close/>
                  </a:path>
                </a:pathLst>
              </a:custGeom>
              <a:grpFill/>
              <a:ln>
                <a:noFill/>
              </a:ln>
            </p:spPr>
            <p:txBody>
              <a:bodyPr anchor="ctr"/>
              <a:lstStyle/>
              <a:p>
                <a:pPr algn="ctr"/>
                <a:endParaRPr/>
              </a:p>
            </p:txBody>
          </p:sp>
          <p:sp>
            <p:nvSpPr>
              <p:cNvPr id="204" name="íšļîďe"/>
              <p:cNvSpPr/>
              <p:nvPr/>
            </p:nvSpPr>
            <p:spPr bwMode="auto">
              <a:xfrm>
                <a:off x="6170509" y="258389"/>
                <a:ext cx="88952" cy="95588"/>
              </a:xfrm>
              <a:custGeom>
                <a:avLst/>
                <a:gdLst>
                  <a:gd name="T0" fmla="*/ 13 w 64"/>
                  <a:gd name="T1" fmla="*/ 58 h 69"/>
                  <a:gd name="T2" fmla="*/ 20 w 64"/>
                  <a:gd name="T3" fmla="*/ 53 h 69"/>
                  <a:gd name="T4" fmla="*/ 27 w 64"/>
                  <a:gd name="T5" fmla="*/ 59 h 69"/>
                  <a:gd name="T6" fmla="*/ 35 w 64"/>
                  <a:gd name="T7" fmla="*/ 60 h 69"/>
                  <a:gd name="T8" fmla="*/ 45 w 64"/>
                  <a:gd name="T9" fmla="*/ 57 h 69"/>
                  <a:gd name="T10" fmla="*/ 52 w 64"/>
                  <a:gd name="T11" fmla="*/ 51 h 69"/>
                  <a:gd name="T12" fmla="*/ 55 w 64"/>
                  <a:gd name="T13" fmla="*/ 45 h 69"/>
                  <a:gd name="T14" fmla="*/ 54 w 64"/>
                  <a:gd name="T15" fmla="*/ 39 h 69"/>
                  <a:gd name="T16" fmla="*/ 50 w 64"/>
                  <a:gd name="T17" fmla="*/ 35 h 69"/>
                  <a:gd name="T18" fmla="*/ 43 w 64"/>
                  <a:gd name="T19" fmla="*/ 35 h 69"/>
                  <a:gd name="T20" fmla="*/ 31 w 64"/>
                  <a:gd name="T21" fmla="*/ 38 h 69"/>
                  <a:gd name="T22" fmla="*/ 17 w 64"/>
                  <a:gd name="T23" fmla="*/ 40 h 69"/>
                  <a:gd name="T24" fmla="*/ 8 w 64"/>
                  <a:gd name="T25" fmla="*/ 38 h 69"/>
                  <a:gd name="T26" fmla="*/ 2 w 64"/>
                  <a:gd name="T27" fmla="*/ 32 h 69"/>
                  <a:gd name="T28" fmla="*/ 0 w 64"/>
                  <a:gd name="T29" fmla="*/ 22 h 69"/>
                  <a:gd name="T30" fmla="*/ 4 w 64"/>
                  <a:gd name="T31" fmla="*/ 12 h 69"/>
                  <a:gd name="T32" fmla="*/ 14 w 64"/>
                  <a:gd name="T33" fmla="*/ 4 h 69"/>
                  <a:gd name="T34" fmla="*/ 26 w 64"/>
                  <a:gd name="T35" fmla="*/ 0 h 69"/>
                  <a:gd name="T36" fmla="*/ 37 w 64"/>
                  <a:gd name="T37" fmla="*/ 2 h 69"/>
                  <a:gd name="T38" fmla="*/ 45 w 64"/>
                  <a:gd name="T39" fmla="*/ 10 h 69"/>
                  <a:gd name="T40" fmla="*/ 38 w 64"/>
                  <a:gd name="T41" fmla="*/ 14 h 69"/>
                  <a:gd name="T42" fmla="*/ 29 w 64"/>
                  <a:gd name="T43" fmla="*/ 8 h 69"/>
                  <a:gd name="T44" fmla="*/ 18 w 64"/>
                  <a:gd name="T45" fmla="*/ 11 h 69"/>
                  <a:gd name="T46" fmla="*/ 9 w 64"/>
                  <a:gd name="T47" fmla="*/ 19 h 69"/>
                  <a:gd name="T48" fmla="*/ 9 w 64"/>
                  <a:gd name="T49" fmla="*/ 27 h 69"/>
                  <a:gd name="T50" fmla="*/ 14 w 64"/>
                  <a:gd name="T51" fmla="*/ 31 h 69"/>
                  <a:gd name="T52" fmla="*/ 28 w 64"/>
                  <a:gd name="T53" fmla="*/ 29 h 69"/>
                  <a:gd name="T54" fmla="*/ 43 w 64"/>
                  <a:gd name="T55" fmla="*/ 26 h 69"/>
                  <a:gd name="T56" fmla="*/ 54 w 64"/>
                  <a:gd name="T57" fmla="*/ 27 h 69"/>
                  <a:gd name="T58" fmla="*/ 61 w 64"/>
                  <a:gd name="T59" fmla="*/ 34 h 69"/>
                  <a:gd name="T60" fmla="*/ 63 w 64"/>
                  <a:gd name="T61" fmla="*/ 45 h 69"/>
                  <a:gd name="T62" fmla="*/ 59 w 64"/>
                  <a:gd name="T63" fmla="*/ 55 h 69"/>
                  <a:gd name="T64" fmla="*/ 49 w 64"/>
                  <a:gd name="T65" fmla="*/ 64 h 69"/>
                  <a:gd name="T66" fmla="*/ 35 w 64"/>
                  <a:gd name="T67" fmla="*/ 69 h 69"/>
                  <a:gd name="T68" fmla="*/ 22 w 64"/>
                  <a:gd name="T69" fmla="*/ 67 h 69"/>
                  <a:gd name="T70" fmla="*/ 13 w 64"/>
                  <a:gd name="T71" fmla="*/ 5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4" h="69">
                    <a:moveTo>
                      <a:pt x="13" y="58"/>
                    </a:moveTo>
                    <a:cubicBezTo>
                      <a:pt x="20" y="53"/>
                      <a:pt x="20" y="53"/>
                      <a:pt x="20" y="53"/>
                    </a:cubicBezTo>
                    <a:cubicBezTo>
                      <a:pt x="22" y="56"/>
                      <a:pt x="24" y="58"/>
                      <a:pt x="27" y="59"/>
                    </a:cubicBezTo>
                    <a:cubicBezTo>
                      <a:pt x="29" y="60"/>
                      <a:pt x="32" y="61"/>
                      <a:pt x="35" y="60"/>
                    </a:cubicBezTo>
                    <a:cubicBezTo>
                      <a:pt x="38" y="60"/>
                      <a:pt x="42" y="59"/>
                      <a:pt x="45" y="57"/>
                    </a:cubicBezTo>
                    <a:cubicBezTo>
                      <a:pt x="48" y="55"/>
                      <a:pt x="50" y="54"/>
                      <a:pt x="52" y="51"/>
                    </a:cubicBezTo>
                    <a:cubicBezTo>
                      <a:pt x="54" y="49"/>
                      <a:pt x="55" y="47"/>
                      <a:pt x="55" y="45"/>
                    </a:cubicBezTo>
                    <a:cubicBezTo>
                      <a:pt x="55" y="43"/>
                      <a:pt x="55" y="41"/>
                      <a:pt x="54" y="39"/>
                    </a:cubicBezTo>
                    <a:cubicBezTo>
                      <a:pt x="53" y="37"/>
                      <a:pt x="52" y="36"/>
                      <a:pt x="50" y="35"/>
                    </a:cubicBezTo>
                    <a:cubicBezTo>
                      <a:pt x="48" y="34"/>
                      <a:pt x="46" y="34"/>
                      <a:pt x="43" y="35"/>
                    </a:cubicBezTo>
                    <a:cubicBezTo>
                      <a:pt x="41" y="35"/>
                      <a:pt x="37" y="36"/>
                      <a:pt x="31" y="38"/>
                    </a:cubicBezTo>
                    <a:cubicBezTo>
                      <a:pt x="24" y="39"/>
                      <a:pt x="20" y="40"/>
                      <a:pt x="17" y="40"/>
                    </a:cubicBezTo>
                    <a:cubicBezTo>
                      <a:pt x="14" y="40"/>
                      <a:pt x="11" y="40"/>
                      <a:pt x="8" y="38"/>
                    </a:cubicBezTo>
                    <a:cubicBezTo>
                      <a:pt x="5" y="37"/>
                      <a:pt x="3" y="35"/>
                      <a:pt x="2" y="32"/>
                    </a:cubicBezTo>
                    <a:cubicBezTo>
                      <a:pt x="0" y="29"/>
                      <a:pt x="0" y="26"/>
                      <a:pt x="0" y="22"/>
                    </a:cubicBezTo>
                    <a:cubicBezTo>
                      <a:pt x="0" y="19"/>
                      <a:pt x="1" y="16"/>
                      <a:pt x="4" y="12"/>
                    </a:cubicBezTo>
                    <a:cubicBezTo>
                      <a:pt x="6" y="9"/>
                      <a:pt x="10" y="7"/>
                      <a:pt x="14" y="4"/>
                    </a:cubicBezTo>
                    <a:cubicBezTo>
                      <a:pt x="18" y="2"/>
                      <a:pt x="22" y="1"/>
                      <a:pt x="26" y="0"/>
                    </a:cubicBezTo>
                    <a:cubicBezTo>
                      <a:pt x="30" y="0"/>
                      <a:pt x="34" y="0"/>
                      <a:pt x="37" y="2"/>
                    </a:cubicBezTo>
                    <a:cubicBezTo>
                      <a:pt x="41" y="4"/>
                      <a:pt x="43" y="6"/>
                      <a:pt x="45" y="10"/>
                    </a:cubicBezTo>
                    <a:cubicBezTo>
                      <a:pt x="38" y="14"/>
                      <a:pt x="38" y="14"/>
                      <a:pt x="38" y="14"/>
                    </a:cubicBezTo>
                    <a:cubicBezTo>
                      <a:pt x="36" y="11"/>
                      <a:pt x="33" y="9"/>
                      <a:pt x="29" y="8"/>
                    </a:cubicBezTo>
                    <a:cubicBezTo>
                      <a:pt x="26" y="8"/>
                      <a:pt x="22" y="9"/>
                      <a:pt x="18" y="11"/>
                    </a:cubicBezTo>
                    <a:cubicBezTo>
                      <a:pt x="13" y="14"/>
                      <a:pt x="10" y="16"/>
                      <a:pt x="9" y="19"/>
                    </a:cubicBezTo>
                    <a:cubicBezTo>
                      <a:pt x="8" y="22"/>
                      <a:pt x="8" y="25"/>
                      <a:pt x="9" y="27"/>
                    </a:cubicBezTo>
                    <a:cubicBezTo>
                      <a:pt x="10" y="29"/>
                      <a:pt x="12" y="31"/>
                      <a:pt x="14" y="31"/>
                    </a:cubicBezTo>
                    <a:cubicBezTo>
                      <a:pt x="16" y="32"/>
                      <a:pt x="21" y="31"/>
                      <a:pt x="28" y="29"/>
                    </a:cubicBezTo>
                    <a:cubicBezTo>
                      <a:pt x="35" y="27"/>
                      <a:pt x="40" y="26"/>
                      <a:pt x="43" y="26"/>
                    </a:cubicBezTo>
                    <a:cubicBezTo>
                      <a:pt x="47" y="25"/>
                      <a:pt x="51" y="26"/>
                      <a:pt x="54" y="27"/>
                    </a:cubicBezTo>
                    <a:cubicBezTo>
                      <a:pt x="57" y="29"/>
                      <a:pt x="59" y="31"/>
                      <a:pt x="61" y="34"/>
                    </a:cubicBezTo>
                    <a:cubicBezTo>
                      <a:pt x="63" y="37"/>
                      <a:pt x="64" y="41"/>
                      <a:pt x="63" y="45"/>
                    </a:cubicBezTo>
                    <a:cubicBezTo>
                      <a:pt x="63" y="48"/>
                      <a:pt x="62" y="52"/>
                      <a:pt x="59" y="55"/>
                    </a:cubicBezTo>
                    <a:cubicBezTo>
                      <a:pt x="57" y="59"/>
                      <a:pt x="53" y="62"/>
                      <a:pt x="49" y="64"/>
                    </a:cubicBezTo>
                    <a:cubicBezTo>
                      <a:pt x="44" y="67"/>
                      <a:pt x="39" y="68"/>
                      <a:pt x="35" y="69"/>
                    </a:cubicBezTo>
                    <a:cubicBezTo>
                      <a:pt x="30" y="69"/>
                      <a:pt x="26" y="69"/>
                      <a:pt x="22" y="67"/>
                    </a:cubicBezTo>
                    <a:cubicBezTo>
                      <a:pt x="19" y="65"/>
                      <a:pt x="16" y="62"/>
                      <a:pt x="13" y="58"/>
                    </a:cubicBezTo>
                    <a:close/>
                  </a:path>
                </a:pathLst>
              </a:custGeom>
              <a:grpFill/>
              <a:ln>
                <a:noFill/>
              </a:ln>
            </p:spPr>
            <p:txBody>
              <a:bodyPr anchor="ctr"/>
              <a:lstStyle/>
              <a:p>
                <a:pPr algn="ctr"/>
                <a:endParaRPr/>
              </a:p>
            </p:txBody>
          </p:sp>
          <p:sp>
            <p:nvSpPr>
              <p:cNvPr id="205" name="íṧḻïḓê"/>
              <p:cNvSpPr/>
              <p:nvPr/>
            </p:nvSpPr>
            <p:spPr bwMode="auto">
              <a:xfrm>
                <a:off x="6264771" y="210596"/>
                <a:ext cx="92933" cy="98243"/>
              </a:xfrm>
              <a:custGeom>
                <a:avLst/>
                <a:gdLst>
                  <a:gd name="T0" fmla="*/ 5 w 67"/>
                  <a:gd name="T1" fmla="*/ 47 h 70"/>
                  <a:gd name="T2" fmla="*/ 4 w 67"/>
                  <a:gd name="T3" fmla="*/ 19 h 70"/>
                  <a:gd name="T4" fmla="*/ 22 w 67"/>
                  <a:gd name="T5" fmla="*/ 2 h 70"/>
                  <a:gd name="T6" fmla="*/ 39 w 67"/>
                  <a:gd name="T7" fmla="*/ 1 h 70"/>
                  <a:gd name="T8" fmla="*/ 54 w 67"/>
                  <a:gd name="T9" fmla="*/ 8 h 70"/>
                  <a:gd name="T10" fmla="*/ 64 w 67"/>
                  <a:gd name="T11" fmla="*/ 23 h 70"/>
                  <a:gd name="T12" fmla="*/ 67 w 67"/>
                  <a:gd name="T13" fmla="*/ 42 h 70"/>
                  <a:gd name="T14" fmla="*/ 60 w 67"/>
                  <a:gd name="T15" fmla="*/ 57 h 70"/>
                  <a:gd name="T16" fmla="*/ 47 w 67"/>
                  <a:gd name="T17" fmla="*/ 67 h 70"/>
                  <a:gd name="T18" fmla="*/ 29 w 67"/>
                  <a:gd name="T19" fmla="*/ 69 h 70"/>
                  <a:gd name="T20" fmla="*/ 14 w 67"/>
                  <a:gd name="T21" fmla="*/ 61 h 70"/>
                  <a:gd name="T22" fmla="*/ 5 w 67"/>
                  <a:gd name="T23" fmla="*/ 47 h 70"/>
                  <a:gd name="T24" fmla="*/ 13 w 67"/>
                  <a:gd name="T25" fmla="*/ 44 h 70"/>
                  <a:gd name="T26" fmla="*/ 26 w 67"/>
                  <a:gd name="T27" fmla="*/ 59 h 70"/>
                  <a:gd name="T28" fmla="*/ 44 w 67"/>
                  <a:gd name="T29" fmla="*/ 60 h 70"/>
                  <a:gd name="T30" fmla="*/ 57 w 67"/>
                  <a:gd name="T31" fmla="*/ 47 h 70"/>
                  <a:gd name="T32" fmla="*/ 56 w 67"/>
                  <a:gd name="T33" fmla="*/ 27 h 70"/>
                  <a:gd name="T34" fmla="*/ 48 w 67"/>
                  <a:gd name="T35" fmla="*/ 14 h 70"/>
                  <a:gd name="T36" fmla="*/ 37 w 67"/>
                  <a:gd name="T37" fmla="*/ 8 h 70"/>
                  <a:gd name="T38" fmla="*/ 25 w 67"/>
                  <a:gd name="T39" fmla="*/ 9 h 70"/>
                  <a:gd name="T40" fmla="*/ 12 w 67"/>
                  <a:gd name="T41" fmla="*/ 21 h 70"/>
                  <a:gd name="T42" fmla="*/ 13 w 67"/>
                  <a:gd name="T43" fmla="*/ 4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7" h="70">
                    <a:moveTo>
                      <a:pt x="5" y="47"/>
                    </a:moveTo>
                    <a:cubicBezTo>
                      <a:pt x="1" y="37"/>
                      <a:pt x="0" y="27"/>
                      <a:pt x="4" y="19"/>
                    </a:cubicBezTo>
                    <a:cubicBezTo>
                      <a:pt x="7" y="11"/>
                      <a:pt x="13" y="6"/>
                      <a:pt x="22" y="2"/>
                    </a:cubicBezTo>
                    <a:cubicBezTo>
                      <a:pt x="28" y="0"/>
                      <a:pt x="33" y="0"/>
                      <a:pt x="39" y="1"/>
                    </a:cubicBezTo>
                    <a:cubicBezTo>
                      <a:pt x="45" y="1"/>
                      <a:pt x="50" y="4"/>
                      <a:pt x="54" y="8"/>
                    </a:cubicBezTo>
                    <a:cubicBezTo>
                      <a:pt x="58" y="12"/>
                      <a:pt x="62" y="17"/>
                      <a:pt x="64" y="23"/>
                    </a:cubicBezTo>
                    <a:cubicBezTo>
                      <a:pt x="67" y="30"/>
                      <a:pt x="67" y="36"/>
                      <a:pt x="67" y="42"/>
                    </a:cubicBezTo>
                    <a:cubicBezTo>
                      <a:pt x="66" y="48"/>
                      <a:pt x="64" y="53"/>
                      <a:pt x="60" y="57"/>
                    </a:cubicBezTo>
                    <a:cubicBezTo>
                      <a:pt x="57" y="62"/>
                      <a:pt x="52" y="65"/>
                      <a:pt x="47" y="67"/>
                    </a:cubicBezTo>
                    <a:cubicBezTo>
                      <a:pt x="41" y="69"/>
                      <a:pt x="35" y="70"/>
                      <a:pt x="29" y="69"/>
                    </a:cubicBezTo>
                    <a:cubicBezTo>
                      <a:pt x="24" y="68"/>
                      <a:pt x="19" y="65"/>
                      <a:pt x="14" y="61"/>
                    </a:cubicBezTo>
                    <a:cubicBezTo>
                      <a:pt x="10" y="57"/>
                      <a:pt x="7" y="52"/>
                      <a:pt x="5" y="47"/>
                    </a:cubicBezTo>
                    <a:close/>
                    <a:moveTo>
                      <a:pt x="13" y="44"/>
                    </a:moveTo>
                    <a:cubicBezTo>
                      <a:pt x="16" y="51"/>
                      <a:pt x="20" y="57"/>
                      <a:pt x="26" y="59"/>
                    </a:cubicBezTo>
                    <a:cubicBezTo>
                      <a:pt x="32" y="62"/>
                      <a:pt x="38" y="62"/>
                      <a:pt x="44" y="60"/>
                    </a:cubicBezTo>
                    <a:cubicBezTo>
                      <a:pt x="50" y="58"/>
                      <a:pt x="54" y="53"/>
                      <a:pt x="57" y="47"/>
                    </a:cubicBezTo>
                    <a:cubicBezTo>
                      <a:pt x="59" y="42"/>
                      <a:pt x="59" y="35"/>
                      <a:pt x="56" y="27"/>
                    </a:cubicBezTo>
                    <a:cubicBezTo>
                      <a:pt x="54" y="21"/>
                      <a:pt x="51" y="17"/>
                      <a:pt x="48" y="14"/>
                    </a:cubicBezTo>
                    <a:cubicBezTo>
                      <a:pt x="45" y="11"/>
                      <a:pt x="41" y="9"/>
                      <a:pt x="37" y="8"/>
                    </a:cubicBezTo>
                    <a:cubicBezTo>
                      <a:pt x="33" y="7"/>
                      <a:pt x="29" y="8"/>
                      <a:pt x="25" y="9"/>
                    </a:cubicBezTo>
                    <a:cubicBezTo>
                      <a:pt x="19" y="12"/>
                      <a:pt x="15" y="16"/>
                      <a:pt x="12" y="21"/>
                    </a:cubicBezTo>
                    <a:cubicBezTo>
                      <a:pt x="9" y="27"/>
                      <a:pt x="10" y="34"/>
                      <a:pt x="13" y="44"/>
                    </a:cubicBezTo>
                    <a:close/>
                  </a:path>
                </a:pathLst>
              </a:custGeom>
              <a:grpFill/>
              <a:ln>
                <a:noFill/>
              </a:ln>
            </p:spPr>
            <p:txBody>
              <a:bodyPr anchor="ctr"/>
              <a:lstStyle/>
              <a:p>
                <a:pPr algn="ctr"/>
                <a:endParaRPr/>
              </a:p>
            </p:txBody>
          </p:sp>
          <p:sp>
            <p:nvSpPr>
              <p:cNvPr id="206" name="îşļïdè"/>
              <p:cNvSpPr/>
              <p:nvPr/>
            </p:nvSpPr>
            <p:spPr bwMode="auto">
              <a:xfrm>
                <a:off x="6372309" y="173422"/>
                <a:ext cx="84968" cy="103554"/>
              </a:xfrm>
              <a:custGeom>
                <a:avLst/>
                <a:gdLst>
                  <a:gd name="T0" fmla="*/ 42 w 61"/>
                  <a:gd name="T1" fmla="*/ 2 h 74"/>
                  <a:gd name="T2" fmla="*/ 51 w 61"/>
                  <a:gd name="T3" fmla="*/ 0 h 74"/>
                  <a:gd name="T4" fmla="*/ 60 w 61"/>
                  <a:gd name="T5" fmla="*/ 38 h 74"/>
                  <a:gd name="T6" fmla="*/ 61 w 61"/>
                  <a:gd name="T7" fmla="*/ 54 h 74"/>
                  <a:gd name="T8" fmla="*/ 55 w 61"/>
                  <a:gd name="T9" fmla="*/ 65 h 74"/>
                  <a:gd name="T10" fmla="*/ 41 w 61"/>
                  <a:gd name="T11" fmla="*/ 72 h 74"/>
                  <a:gd name="T12" fmla="*/ 25 w 61"/>
                  <a:gd name="T13" fmla="*/ 73 h 74"/>
                  <a:gd name="T14" fmla="*/ 15 w 61"/>
                  <a:gd name="T15" fmla="*/ 65 h 74"/>
                  <a:gd name="T16" fmla="*/ 8 w 61"/>
                  <a:gd name="T17" fmla="*/ 50 h 74"/>
                  <a:gd name="T18" fmla="*/ 0 w 61"/>
                  <a:gd name="T19" fmla="*/ 12 h 74"/>
                  <a:gd name="T20" fmla="*/ 8 w 61"/>
                  <a:gd name="T21" fmla="*/ 10 h 74"/>
                  <a:gd name="T22" fmla="*/ 17 w 61"/>
                  <a:gd name="T23" fmla="*/ 48 h 74"/>
                  <a:gd name="T24" fmla="*/ 21 w 61"/>
                  <a:gd name="T25" fmla="*/ 60 h 74"/>
                  <a:gd name="T26" fmla="*/ 28 w 61"/>
                  <a:gd name="T27" fmla="*/ 65 h 74"/>
                  <a:gd name="T28" fmla="*/ 38 w 61"/>
                  <a:gd name="T29" fmla="*/ 65 h 74"/>
                  <a:gd name="T30" fmla="*/ 51 w 61"/>
                  <a:gd name="T31" fmla="*/ 57 h 74"/>
                  <a:gd name="T32" fmla="*/ 51 w 61"/>
                  <a:gd name="T33" fmla="*/ 40 h 74"/>
                  <a:gd name="T34" fmla="*/ 42 w 61"/>
                  <a:gd name="T3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 h="74">
                    <a:moveTo>
                      <a:pt x="42" y="2"/>
                    </a:moveTo>
                    <a:cubicBezTo>
                      <a:pt x="51" y="0"/>
                      <a:pt x="51" y="0"/>
                      <a:pt x="51" y="0"/>
                    </a:cubicBezTo>
                    <a:cubicBezTo>
                      <a:pt x="60" y="38"/>
                      <a:pt x="60" y="38"/>
                      <a:pt x="60" y="38"/>
                    </a:cubicBezTo>
                    <a:cubicBezTo>
                      <a:pt x="61" y="44"/>
                      <a:pt x="61" y="50"/>
                      <a:pt x="61" y="54"/>
                    </a:cubicBezTo>
                    <a:cubicBezTo>
                      <a:pt x="60" y="58"/>
                      <a:pt x="58" y="62"/>
                      <a:pt x="55" y="65"/>
                    </a:cubicBezTo>
                    <a:cubicBezTo>
                      <a:pt x="52" y="69"/>
                      <a:pt x="47" y="71"/>
                      <a:pt x="41" y="72"/>
                    </a:cubicBezTo>
                    <a:cubicBezTo>
                      <a:pt x="35" y="74"/>
                      <a:pt x="29" y="74"/>
                      <a:pt x="25" y="73"/>
                    </a:cubicBezTo>
                    <a:cubicBezTo>
                      <a:pt x="21" y="71"/>
                      <a:pt x="17" y="69"/>
                      <a:pt x="15" y="65"/>
                    </a:cubicBezTo>
                    <a:cubicBezTo>
                      <a:pt x="12" y="62"/>
                      <a:pt x="10" y="57"/>
                      <a:pt x="8" y="50"/>
                    </a:cubicBezTo>
                    <a:cubicBezTo>
                      <a:pt x="0" y="12"/>
                      <a:pt x="0" y="12"/>
                      <a:pt x="0" y="12"/>
                    </a:cubicBezTo>
                    <a:cubicBezTo>
                      <a:pt x="8" y="10"/>
                      <a:pt x="8" y="10"/>
                      <a:pt x="8" y="10"/>
                    </a:cubicBezTo>
                    <a:cubicBezTo>
                      <a:pt x="17" y="48"/>
                      <a:pt x="17" y="48"/>
                      <a:pt x="17" y="48"/>
                    </a:cubicBezTo>
                    <a:cubicBezTo>
                      <a:pt x="18" y="53"/>
                      <a:pt x="20" y="57"/>
                      <a:pt x="21" y="60"/>
                    </a:cubicBezTo>
                    <a:cubicBezTo>
                      <a:pt x="23" y="62"/>
                      <a:pt x="25" y="64"/>
                      <a:pt x="28" y="65"/>
                    </a:cubicBezTo>
                    <a:cubicBezTo>
                      <a:pt x="31" y="66"/>
                      <a:pt x="34" y="66"/>
                      <a:pt x="38" y="65"/>
                    </a:cubicBezTo>
                    <a:cubicBezTo>
                      <a:pt x="44" y="63"/>
                      <a:pt x="49" y="61"/>
                      <a:pt x="51" y="57"/>
                    </a:cubicBezTo>
                    <a:cubicBezTo>
                      <a:pt x="53" y="54"/>
                      <a:pt x="53" y="48"/>
                      <a:pt x="51" y="40"/>
                    </a:cubicBezTo>
                    <a:lnTo>
                      <a:pt x="42" y="2"/>
                    </a:lnTo>
                    <a:close/>
                  </a:path>
                </a:pathLst>
              </a:custGeom>
              <a:grpFill/>
              <a:ln>
                <a:noFill/>
              </a:ln>
            </p:spPr>
            <p:txBody>
              <a:bodyPr anchor="ctr"/>
              <a:lstStyle/>
              <a:p>
                <a:pPr algn="ctr"/>
                <a:endParaRPr/>
              </a:p>
            </p:txBody>
          </p:sp>
          <p:sp>
            <p:nvSpPr>
              <p:cNvPr id="207" name="îṧľiḍê"/>
              <p:cNvSpPr/>
              <p:nvPr/>
            </p:nvSpPr>
            <p:spPr bwMode="auto">
              <a:xfrm>
                <a:off x="6478518" y="162801"/>
                <a:ext cx="74347" cy="96917"/>
              </a:xfrm>
              <a:custGeom>
                <a:avLst/>
                <a:gdLst>
                  <a:gd name="T0" fmla="*/ 27 w 56"/>
                  <a:gd name="T1" fmla="*/ 73 h 73"/>
                  <a:gd name="T2" fmla="*/ 23 w 56"/>
                  <a:gd name="T3" fmla="*/ 11 h 73"/>
                  <a:gd name="T4" fmla="*/ 0 w 56"/>
                  <a:gd name="T5" fmla="*/ 13 h 73"/>
                  <a:gd name="T6" fmla="*/ 0 w 56"/>
                  <a:gd name="T7" fmla="*/ 5 h 73"/>
                  <a:gd name="T8" fmla="*/ 56 w 56"/>
                  <a:gd name="T9" fmla="*/ 0 h 73"/>
                  <a:gd name="T10" fmla="*/ 56 w 56"/>
                  <a:gd name="T11" fmla="*/ 9 h 73"/>
                  <a:gd name="T12" fmla="*/ 32 w 56"/>
                  <a:gd name="T13" fmla="*/ 11 h 73"/>
                  <a:gd name="T14" fmla="*/ 37 w 56"/>
                  <a:gd name="T15" fmla="*/ 73 h 73"/>
                  <a:gd name="T16" fmla="*/ 27 w 56"/>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73">
                    <a:moveTo>
                      <a:pt x="27" y="73"/>
                    </a:moveTo>
                    <a:lnTo>
                      <a:pt x="23" y="11"/>
                    </a:lnTo>
                    <a:lnTo>
                      <a:pt x="0" y="13"/>
                    </a:lnTo>
                    <a:lnTo>
                      <a:pt x="0" y="5"/>
                    </a:lnTo>
                    <a:lnTo>
                      <a:pt x="56" y="0"/>
                    </a:lnTo>
                    <a:lnTo>
                      <a:pt x="56" y="9"/>
                    </a:lnTo>
                    <a:lnTo>
                      <a:pt x="32" y="11"/>
                    </a:lnTo>
                    <a:lnTo>
                      <a:pt x="37" y="73"/>
                    </a:lnTo>
                    <a:lnTo>
                      <a:pt x="27" y="73"/>
                    </a:lnTo>
                    <a:close/>
                  </a:path>
                </a:pathLst>
              </a:custGeom>
              <a:grpFill/>
              <a:ln>
                <a:noFill/>
              </a:ln>
            </p:spPr>
            <p:txBody>
              <a:bodyPr anchor="ctr"/>
              <a:lstStyle/>
              <a:p>
                <a:pPr algn="ctr"/>
                <a:endParaRPr/>
              </a:p>
            </p:txBody>
          </p:sp>
          <p:sp>
            <p:nvSpPr>
              <p:cNvPr id="208" name="ïsļïḑè"/>
              <p:cNvSpPr/>
              <p:nvPr/>
            </p:nvSpPr>
            <p:spPr bwMode="auto">
              <a:xfrm>
                <a:off x="6578088" y="166782"/>
                <a:ext cx="79657" cy="96917"/>
              </a:xfrm>
              <a:custGeom>
                <a:avLst/>
                <a:gdLst>
                  <a:gd name="T0" fmla="*/ 0 w 60"/>
                  <a:gd name="T1" fmla="*/ 70 h 73"/>
                  <a:gd name="T2" fmla="*/ 6 w 60"/>
                  <a:gd name="T3" fmla="*/ 0 h 73"/>
                  <a:gd name="T4" fmla="*/ 15 w 60"/>
                  <a:gd name="T5" fmla="*/ 1 h 73"/>
                  <a:gd name="T6" fmla="*/ 13 w 60"/>
                  <a:gd name="T7" fmla="*/ 29 h 73"/>
                  <a:gd name="T8" fmla="*/ 49 w 60"/>
                  <a:gd name="T9" fmla="*/ 31 h 73"/>
                  <a:gd name="T10" fmla="*/ 51 w 60"/>
                  <a:gd name="T11" fmla="*/ 3 h 73"/>
                  <a:gd name="T12" fmla="*/ 60 w 60"/>
                  <a:gd name="T13" fmla="*/ 4 h 73"/>
                  <a:gd name="T14" fmla="*/ 55 w 60"/>
                  <a:gd name="T15" fmla="*/ 73 h 73"/>
                  <a:gd name="T16" fmla="*/ 47 w 60"/>
                  <a:gd name="T17" fmla="*/ 73 h 73"/>
                  <a:gd name="T18" fmla="*/ 49 w 60"/>
                  <a:gd name="T19" fmla="*/ 39 h 73"/>
                  <a:gd name="T20" fmla="*/ 12 w 60"/>
                  <a:gd name="T21" fmla="*/ 37 h 73"/>
                  <a:gd name="T22" fmla="*/ 10 w 60"/>
                  <a:gd name="T23" fmla="*/ 70 h 73"/>
                  <a:gd name="T24" fmla="*/ 0 w 60"/>
                  <a:gd name="T25" fmla="*/ 7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73">
                    <a:moveTo>
                      <a:pt x="0" y="70"/>
                    </a:moveTo>
                    <a:lnTo>
                      <a:pt x="6" y="0"/>
                    </a:lnTo>
                    <a:lnTo>
                      <a:pt x="15" y="1"/>
                    </a:lnTo>
                    <a:lnTo>
                      <a:pt x="13" y="29"/>
                    </a:lnTo>
                    <a:lnTo>
                      <a:pt x="49" y="31"/>
                    </a:lnTo>
                    <a:lnTo>
                      <a:pt x="51" y="3"/>
                    </a:lnTo>
                    <a:lnTo>
                      <a:pt x="60" y="4"/>
                    </a:lnTo>
                    <a:lnTo>
                      <a:pt x="55" y="73"/>
                    </a:lnTo>
                    <a:lnTo>
                      <a:pt x="47" y="73"/>
                    </a:lnTo>
                    <a:lnTo>
                      <a:pt x="49" y="39"/>
                    </a:lnTo>
                    <a:lnTo>
                      <a:pt x="12" y="37"/>
                    </a:lnTo>
                    <a:lnTo>
                      <a:pt x="10" y="70"/>
                    </a:lnTo>
                    <a:lnTo>
                      <a:pt x="0" y="70"/>
                    </a:lnTo>
                    <a:close/>
                  </a:path>
                </a:pathLst>
              </a:custGeom>
              <a:grpFill/>
              <a:ln>
                <a:noFill/>
              </a:ln>
            </p:spPr>
            <p:txBody>
              <a:bodyPr anchor="ctr"/>
              <a:lstStyle/>
              <a:p>
                <a:pPr algn="ctr"/>
                <a:endParaRPr/>
              </a:p>
            </p:txBody>
          </p:sp>
          <p:sp>
            <p:nvSpPr>
              <p:cNvPr id="209" name="îṥľîḋe"/>
              <p:cNvSpPr/>
              <p:nvPr/>
            </p:nvSpPr>
            <p:spPr bwMode="auto">
              <a:xfrm>
                <a:off x="6852903" y="243785"/>
                <a:ext cx="99572" cy="107538"/>
              </a:xfrm>
              <a:custGeom>
                <a:avLst/>
                <a:gdLst>
                  <a:gd name="T0" fmla="*/ 64 w 72"/>
                  <a:gd name="T1" fmla="*/ 22 h 77"/>
                  <a:gd name="T2" fmla="*/ 72 w 72"/>
                  <a:gd name="T3" fmla="*/ 26 h 77"/>
                  <a:gd name="T4" fmla="*/ 52 w 72"/>
                  <a:gd name="T5" fmla="*/ 60 h 77"/>
                  <a:gd name="T6" fmla="*/ 42 w 72"/>
                  <a:gd name="T7" fmla="*/ 72 h 77"/>
                  <a:gd name="T8" fmla="*/ 30 w 72"/>
                  <a:gd name="T9" fmla="*/ 77 h 77"/>
                  <a:gd name="T10" fmla="*/ 15 w 72"/>
                  <a:gd name="T11" fmla="*/ 72 h 77"/>
                  <a:gd name="T12" fmla="*/ 3 w 72"/>
                  <a:gd name="T13" fmla="*/ 61 h 77"/>
                  <a:gd name="T14" fmla="*/ 0 w 72"/>
                  <a:gd name="T15" fmla="*/ 49 h 77"/>
                  <a:gd name="T16" fmla="*/ 7 w 72"/>
                  <a:gd name="T17" fmla="*/ 33 h 77"/>
                  <a:gd name="T18" fmla="*/ 26 w 72"/>
                  <a:gd name="T19" fmla="*/ 0 h 77"/>
                  <a:gd name="T20" fmla="*/ 34 w 72"/>
                  <a:gd name="T21" fmla="*/ 4 h 77"/>
                  <a:gd name="T22" fmla="*/ 14 w 72"/>
                  <a:gd name="T23" fmla="*/ 38 h 77"/>
                  <a:gd name="T24" fmla="*/ 9 w 72"/>
                  <a:gd name="T25" fmla="*/ 50 h 77"/>
                  <a:gd name="T26" fmla="*/ 11 w 72"/>
                  <a:gd name="T27" fmla="*/ 58 h 77"/>
                  <a:gd name="T28" fmla="*/ 18 w 72"/>
                  <a:gd name="T29" fmla="*/ 65 h 77"/>
                  <a:gd name="T30" fmla="*/ 33 w 72"/>
                  <a:gd name="T31" fmla="*/ 68 h 77"/>
                  <a:gd name="T32" fmla="*/ 45 w 72"/>
                  <a:gd name="T33" fmla="*/ 55 h 77"/>
                  <a:gd name="T34" fmla="*/ 64 w 72"/>
                  <a:gd name="T35" fmla="*/ 22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2" h="77">
                    <a:moveTo>
                      <a:pt x="64" y="22"/>
                    </a:moveTo>
                    <a:cubicBezTo>
                      <a:pt x="72" y="26"/>
                      <a:pt x="72" y="26"/>
                      <a:pt x="72" y="26"/>
                    </a:cubicBezTo>
                    <a:cubicBezTo>
                      <a:pt x="52" y="60"/>
                      <a:pt x="52" y="60"/>
                      <a:pt x="52" y="60"/>
                    </a:cubicBezTo>
                    <a:cubicBezTo>
                      <a:pt x="49" y="65"/>
                      <a:pt x="46" y="70"/>
                      <a:pt x="42" y="72"/>
                    </a:cubicBezTo>
                    <a:cubicBezTo>
                      <a:pt x="39" y="75"/>
                      <a:pt x="35" y="76"/>
                      <a:pt x="30" y="77"/>
                    </a:cubicBezTo>
                    <a:cubicBezTo>
                      <a:pt x="26" y="77"/>
                      <a:pt x="20" y="75"/>
                      <a:pt x="15" y="72"/>
                    </a:cubicBezTo>
                    <a:cubicBezTo>
                      <a:pt x="9" y="69"/>
                      <a:pt x="6" y="65"/>
                      <a:pt x="3" y="61"/>
                    </a:cubicBezTo>
                    <a:cubicBezTo>
                      <a:pt x="1" y="58"/>
                      <a:pt x="0" y="53"/>
                      <a:pt x="0" y="49"/>
                    </a:cubicBezTo>
                    <a:cubicBezTo>
                      <a:pt x="1" y="45"/>
                      <a:pt x="3" y="39"/>
                      <a:pt x="7" y="33"/>
                    </a:cubicBezTo>
                    <a:cubicBezTo>
                      <a:pt x="26" y="0"/>
                      <a:pt x="26" y="0"/>
                      <a:pt x="26" y="0"/>
                    </a:cubicBezTo>
                    <a:cubicBezTo>
                      <a:pt x="34" y="4"/>
                      <a:pt x="34" y="4"/>
                      <a:pt x="34" y="4"/>
                    </a:cubicBezTo>
                    <a:cubicBezTo>
                      <a:pt x="14" y="38"/>
                      <a:pt x="14" y="38"/>
                      <a:pt x="14" y="38"/>
                    </a:cubicBezTo>
                    <a:cubicBezTo>
                      <a:pt x="11" y="43"/>
                      <a:pt x="10" y="47"/>
                      <a:pt x="9" y="50"/>
                    </a:cubicBezTo>
                    <a:cubicBezTo>
                      <a:pt x="9" y="53"/>
                      <a:pt x="9" y="55"/>
                      <a:pt x="11" y="58"/>
                    </a:cubicBezTo>
                    <a:cubicBezTo>
                      <a:pt x="13" y="61"/>
                      <a:pt x="15" y="63"/>
                      <a:pt x="18" y="65"/>
                    </a:cubicBezTo>
                    <a:cubicBezTo>
                      <a:pt x="24" y="68"/>
                      <a:pt x="29" y="69"/>
                      <a:pt x="33" y="68"/>
                    </a:cubicBezTo>
                    <a:cubicBezTo>
                      <a:pt x="36" y="67"/>
                      <a:pt x="40" y="62"/>
                      <a:pt x="45" y="55"/>
                    </a:cubicBezTo>
                    <a:lnTo>
                      <a:pt x="64" y="22"/>
                    </a:lnTo>
                    <a:close/>
                  </a:path>
                </a:pathLst>
              </a:custGeom>
              <a:grpFill/>
              <a:ln>
                <a:noFill/>
              </a:ln>
            </p:spPr>
            <p:txBody>
              <a:bodyPr anchor="ctr"/>
              <a:lstStyle/>
              <a:p>
                <a:pPr algn="ctr"/>
                <a:endParaRPr/>
              </a:p>
            </p:txBody>
          </p:sp>
          <p:sp>
            <p:nvSpPr>
              <p:cNvPr id="210" name="íš1îḋè"/>
              <p:cNvSpPr/>
              <p:nvPr/>
            </p:nvSpPr>
            <p:spPr bwMode="auto">
              <a:xfrm>
                <a:off x="6928577" y="304856"/>
                <a:ext cx="115503" cy="118158"/>
              </a:xfrm>
              <a:custGeom>
                <a:avLst/>
                <a:gdLst>
                  <a:gd name="T0" fmla="*/ 0 w 87"/>
                  <a:gd name="T1" fmla="*/ 55 h 89"/>
                  <a:gd name="T2" fmla="*/ 43 w 87"/>
                  <a:gd name="T3" fmla="*/ 0 h 89"/>
                  <a:gd name="T4" fmla="*/ 51 w 87"/>
                  <a:gd name="T5" fmla="*/ 6 h 89"/>
                  <a:gd name="T6" fmla="*/ 46 w 87"/>
                  <a:gd name="T7" fmla="*/ 72 h 89"/>
                  <a:gd name="T8" fmla="*/ 79 w 87"/>
                  <a:gd name="T9" fmla="*/ 28 h 89"/>
                  <a:gd name="T10" fmla="*/ 87 w 87"/>
                  <a:gd name="T11" fmla="*/ 34 h 89"/>
                  <a:gd name="T12" fmla="*/ 44 w 87"/>
                  <a:gd name="T13" fmla="*/ 89 h 89"/>
                  <a:gd name="T14" fmla="*/ 36 w 87"/>
                  <a:gd name="T15" fmla="*/ 84 h 89"/>
                  <a:gd name="T16" fmla="*/ 40 w 87"/>
                  <a:gd name="T17" fmla="*/ 17 h 89"/>
                  <a:gd name="T18" fmla="*/ 7 w 87"/>
                  <a:gd name="T19" fmla="*/ 61 h 89"/>
                  <a:gd name="T20" fmla="*/ 0 w 87"/>
                  <a:gd name="T21" fmla="*/ 55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89">
                    <a:moveTo>
                      <a:pt x="0" y="55"/>
                    </a:moveTo>
                    <a:lnTo>
                      <a:pt x="43" y="0"/>
                    </a:lnTo>
                    <a:lnTo>
                      <a:pt x="51" y="6"/>
                    </a:lnTo>
                    <a:lnTo>
                      <a:pt x="46" y="72"/>
                    </a:lnTo>
                    <a:lnTo>
                      <a:pt x="79" y="28"/>
                    </a:lnTo>
                    <a:lnTo>
                      <a:pt x="87" y="34"/>
                    </a:lnTo>
                    <a:lnTo>
                      <a:pt x="44" y="89"/>
                    </a:lnTo>
                    <a:lnTo>
                      <a:pt x="36" y="84"/>
                    </a:lnTo>
                    <a:lnTo>
                      <a:pt x="40" y="17"/>
                    </a:lnTo>
                    <a:lnTo>
                      <a:pt x="7" y="61"/>
                    </a:lnTo>
                    <a:lnTo>
                      <a:pt x="0" y="55"/>
                    </a:lnTo>
                    <a:close/>
                  </a:path>
                </a:pathLst>
              </a:custGeom>
              <a:grpFill/>
              <a:ln>
                <a:noFill/>
              </a:ln>
            </p:spPr>
            <p:txBody>
              <a:bodyPr anchor="ctr"/>
              <a:lstStyle/>
              <a:p>
                <a:pPr algn="ctr"/>
                <a:endParaRPr/>
              </a:p>
            </p:txBody>
          </p:sp>
          <p:sp>
            <p:nvSpPr>
              <p:cNvPr id="211" name="íSľíḑè"/>
              <p:cNvSpPr/>
              <p:nvPr/>
            </p:nvSpPr>
            <p:spPr bwMode="auto">
              <a:xfrm>
                <a:off x="7006908" y="380529"/>
                <a:ext cx="75673" cy="74347"/>
              </a:xfrm>
              <a:custGeom>
                <a:avLst/>
                <a:gdLst>
                  <a:gd name="T0" fmla="*/ 0 w 57"/>
                  <a:gd name="T1" fmla="*/ 50 h 56"/>
                  <a:gd name="T2" fmla="*/ 51 w 57"/>
                  <a:gd name="T3" fmla="*/ 0 h 56"/>
                  <a:gd name="T4" fmla="*/ 57 w 57"/>
                  <a:gd name="T5" fmla="*/ 7 h 56"/>
                  <a:gd name="T6" fmla="*/ 7 w 57"/>
                  <a:gd name="T7" fmla="*/ 56 h 56"/>
                  <a:gd name="T8" fmla="*/ 0 w 57"/>
                  <a:gd name="T9" fmla="*/ 50 h 56"/>
                </a:gdLst>
                <a:ahLst/>
                <a:cxnLst>
                  <a:cxn ang="0">
                    <a:pos x="T0" y="T1"/>
                  </a:cxn>
                  <a:cxn ang="0">
                    <a:pos x="T2" y="T3"/>
                  </a:cxn>
                  <a:cxn ang="0">
                    <a:pos x="T4" y="T5"/>
                  </a:cxn>
                  <a:cxn ang="0">
                    <a:pos x="T6" y="T7"/>
                  </a:cxn>
                  <a:cxn ang="0">
                    <a:pos x="T8" y="T9"/>
                  </a:cxn>
                </a:cxnLst>
                <a:rect l="0" t="0" r="r" b="b"/>
                <a:pathLst>
                  <a:path w="57" h="56">
                    <a:moveTo>
                      <a:pt x="0" y="50"/>
                    </a:moveTo>
                    <a:lnTo>
                      <a:pt x="51" y="0"/>
                    </a:lnTo>
                    <a:lnTo>
                      <a:pt x="57" y="7"/>
                    </a:lnTo>
                    <a:lnTo>
                      <a:pt x="7" y="56"/>
                    </a:lnTo>
                    <a:lnTo>
                      <a:pt x="0" y="50"/>
                    </a:lnTo>
                    <a:close/>
                  </a:path>
                </a:pathLst>
              </a:custGeom>
              <a:grpFill/>
              <a:ln>
                <a:noFill/>
              </a:ln>
            </p:spPr>
            <p:txBody>
              <a:bodyPr anchor="ctr"/>
              <a:lstStyle/>
              <a:p>
                <a:pPr algn="ctr"/>
                <a:endParaRPr/>
              </a:p>
            </p:txBody>
          </p:sp>
          <p:sp>
            <p:nvSpPr>
              <p:cNvPr id="212" name="îṣľïḍê"/>
              <p:cNvSpPr/>
              <p:nvPr/>
            </p:nvSpPr>
            <p:spPr bwMode="auto">
              <a:xfrm>
                <a:off x="7052046" y="408409"/>
                <a:ext cx="102228" cy="96917"/>
              </a:xfrm>
              <a:custGeom>
                <a:avLst/>
                <a:gdLst>
                  <a:gd name="T0" fmla="*/ 0 w 74"/>
                  <a:gd name="T1" fmla="*/ 62 h 69"/>
                  <a:gd name="T2" fmla="*/ 36 w 74"/>
                  <a:gd name="T3" fmla="*/ 0 h 69"/>
                  <a:gd name="T4" fmla="*/ 42 w 74"/>
                  <a:gd name="T5" fmla="*/ 7 h 69"/>
                  <a:gd name="T6" fmla="*/ 15 w 74"/>
                  <a:gd name="T7" fmla="*/ 52 h 69"/>
                  <a:gd name="T8" fmla="*/ 8 w 74"/>
                  <a:gd name="T9" fmla="*/ 61 h 69"/>
                  <a:gd name="T10" fmla="*/ 19 w 74"/>
                  <a:gd name="T11" fmla="*/ 57 h 69"/>
                  <a:gd name="T12" fmla="*/ 68 w 74"/>
                  <a:gd name="T13" fmla="*/ 41 h 69"/>
                  <a:gd name="T14" fmla="*/ 74 w 74"/>
                  <a:gd name="T15" fmla="*/ 48 h 69"/>
                  <a:gd name="T16" fmla="*/ 6 w 74"/>
                  <a:gd name="T17" fmla="*/ 69 h 69"/>
                  <a:gd name="T18" fmla="*/ 0 w 74"/>
                  <a:gd name="T19" fmla="*/ 62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69">
                    <a:moveTo>
                      <a:pt x="0" y="62"/>
                    </a:moveTo>
                    <a:cubicBezTo>
                      <a:pt x="36" y="0"/>
                      <a:pt x="36" y="0"/>
                      <a:pt x="36" y="0"/>
                    </a:cubicBezTo>
                    <a:cubicBezTo>
                      <a:pt x="42" y="7"/>
                      <a:pt x="42" y="7"/>
                      <a:pt x="42" y="7"/>
                    </a:cubicBezTo>
                    <a:cubicBezTo>
                      <a:pt x="15" y="52"/>
                      <a:pt x="15" y="52"/>
                      <a:pt x="15" y="52"/>
                    </a:cubicBezTo>
                    <a:cubicBezTo>
                      <a:pt x="13" y="55"/>
                      <a:pt x="11" y="58"/>
                      <a:pt x="8" y="61"/>
                    </a:cubicBezTo>
                    <a:cubicBezTo>
                      <a:pt x="12" y="60"/>
                      <a:pt x="16" y="58"/>
                      <a:pt x="19" y="57"/>
                    </a:cubicBezTo>
                    <a:cubicBezTo>
                      <a:pt x="68" y="41"/>
                      <a:pt x="68" y="41"/>
                      <a:pt x="68" y="41"/>
                    </a:cubicBezTo>
                    <a:cubicBezTo>
                      <a:pt x="74" y="48"/>
                      <a:pt x="74" y="48"/>
                      <a:pt x="74" y="48"/>
                    </a:cubicBezTo>
                    <a:cubicBezTo>
                      <a:pt x="6" y="69"/>
                      <a:pt x="6" y="69"/>
                      <a:pt x="6" y="69"/>
                    </a:cubicBezTo>
                    <a:lnTo>
                      <a:pt x="0" y="62"/>
                    </a:lnTo>
                    <a:close/>
                  </a:path>
                </a:pathLst>
              </a:custGeom>
              <a:grpFill/>
              <a:ln>
                <a:noFill/>
              </a:ln>
            </p:spPr>
            <p:txBody>
              <a:bodyPr anchor="ctr"/>
              <a:lstStyle/>
              <a:p>
                <a:pPr algn="ctr"/>
                <a:endParaRPr/>
              </a:p>
            </p:txBody>
          </p:sp>
          <p:sp>
            <p:nvSpPr>
              <p:cNvPr id="213" name="ïSľîḑé"/>
              <p:cNvSpPr/>
              <p:nvPr/>
            </p:nvSpPr>
            <p:spPr bwMode="auto">
              <a:xfrm>
                <a:off x="7091876" y="503998"/>
                <a:ext cx="115503" cy="107538"/>
              </a:xfrm>
              <a:custGeom>
                <a:avLst/>
                <a:gdLst>
                  <a:gd name="T0" fmla="*/ 0 w 87"/>
                  <a:gd name="T1" fmla="*/ 35 h 81"/>
                  <a:gd name="T2" fmla="*/ 61 w 87"/>
                  <a:gd name="T3" fmla="*/ 0 h 81"/>
                  <a:gd name="T4" fmla="*/ 87 w 87"/>
                  <a:gd name="T5" fmla="*/ 44 h 81"/>
                  <a:gd name="T6" fmla="*/ 80 w 87"/>
                  <a:gd name="T7" fmla="*/ 48 h 81"/>
                  <a:gd name="T8" fmla="*/ 59 w 87"/>
                  <a:gd name="T9" fmla="*/ 12 h 81"/>
                  <a:gd name="T10" fmla="*/ 40 w 87"/>
                  <a:gd name="T11" fmla="*/ 23 h 81"/>
                  <a:gd name="T12" fmla="*/ 60 w 87"/>
                  <a:gd name="T13" fmla="*/ 57 h 81"/>
                  <a:gd name="T14" fmla="*/ 53 w 87"/>
                  <a:gd name="T15" fmla="*/ 61 h 81"/>
                  <a:gd name="T16" fmla="*/ 33 w 87"/>
                  <a:gd name="T17" fmla="*/ 27 h 81"/>
                  <a:gd name="T18" fmla="*/ 13 w 87"/>
                  <a:gd name="T19" fmla="*/ 39 h 81"/>
                  <a:gd name="T20" fmla="*/ 34 w 87"/>
                  <a:gd name="T21" fmla="*/ 77 h 81"/>
                  <a:gd name="T22" fmla="*/ 27 w 87"/>
                  <a:gd name="T23" fmla="*/ 81 h 81"/>
                  <a:gd name="T24" fmla="*/ 0 w 87"/>
                  <a:gd name="T25" fmla="*/ 3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 h="81">
                    <a:moveTo>
                      <a:pt x="0" y="35"/>
                    </a:moveTo>
                    <a:lnTo>
                      <a:pt x="61" y="0"/>
                    </a:lnTo>
                    <a:lnTo>
                      <a:pt x="87" y="44"/>
                    </a:lnTo>
                    <a:lnTo>
                      <a:pt x="80" y="48"/>
                    </a:lnTo>
                    <a:lnTo>
                      <a:pt x="59" y="12"/>
                    </a:lnTo>
                    <a:lnTo>
                      <a:pt x="40" y="23"/>
                    </a:lnTo>
                    <a:lnTo>
                      <a:pt x="60" y="57"/>
                    </a:lnTo>
                    <a:lnTo>
                      <a:pt x="53" y="61"/>
                    </a:lnTo>
                    <a:lnTo>
                      <a:pt x="33" y="27"/>
                    </a:lnTo>
                    <a:lnTo>
                      <a:pt x="13" y="39"/>
                    </a:lnTo>
                    <a:lnTo>
                      <a:pt x="34" y="77"/>
                    </a:lnTo>
                    <a:lnTo>
                      <a:pt x="27" y="81"/>
                    </a:lnTo>
                    <a:lnTo>
                      <a:pt x="0" y="35"/>
                    </a:lnTo>
                    <a:close/>
                  </a:path>
                </a:pathLst>
              </a:custGeom>
              <a:grpFill/>
              <a:ln>
                <a:noFill/>
              </a:ln>
            </p:spPr>
            <p:txBody>
              <a:bodyPr anchor="ctr"/>
              <a:lstStyle/>
              <a:p>
                <a:pPr algn="ctr"/>
                <a:endParaRPr/>
              </a:p>
            </p:txBody>
          </p:sp>
          <p:sp>
            <p:nvSpPr>
              <p:cNvPr id="214" name="îṥ1îḋe"/>
              <p:cNvSpPr/>
              <p:nvPr/>
            </p:nvSpPr>
            <p:spPr bwMode="auto">
              <a:xfrm>
                <a:off x="7137013" y="598257"/>
                <a:ext cx="107538" cy="110193"/>
              </a:xfrm>
              <a:custGeom>
                <a:avLst/>
                <a:gdLst>
                  <a:gd name="T0" fmla="*/ 0 w 77"/>
                  <a:gd name="T1" fmla="*/ 25 h 79"/>
                  <a:gd name="T2" fmla="*/ 62 w 77"/>
                  <a:gd name="T3" fmla="*/ 0 h 79"/>
                  <a:gd name="T4" fmla="*/ 74 w 77"/>
                  <a:gd name="T5" fmla="*/ 27 h 79"/>
                  <a:gd name="T6" fmla="*/ 77 w 77"/>
                  <a:gd name="T7" fmla="*/ 41 h 79"/>
                  <a:gd name="T8" fmla="*/ 74 w 77"/>
                  <a:gd name="T9" fmla="*/ 50 h 79"/>
                  <a:gd name="T10" fmla="*/ 66 w 77"/>
                  <a:gd name="T11" fmla="*/ 56 h 79"/>
                  <a:gd name="T12" fmla="*/ 53 w 77"/>
                  <a:gd name="T13" fmla="*/ 56 h 79"/>
                  <a:gd name="T14" fmla="*/ 42 w 77"/>
                  <a:gd name="T15" fmla="*/ 46 h 79"/>
                  <a:gd name="T16" fmla="*/ 40 w 77"/>
                  <a:gd name="T17" fmla="*/ 52 h 79"/>
                  <a:gd name="T18" fmla="*/ 35 w 77"/>
                  <a:gd name="T19" fmla="*/ 62 h 79"/>
                  <a:gd name="T20" fmla="*/ 22 w 77"/>
                  <a:gd name="T21" fmla="*/ 79 h 79"/>
                  <a:gd name="T22" fmla="*/ 18 w 77"/>
                  <a:gd name="T23" fmla="*/ 69 h 79"/>
                  <a:gd name="T24" fmla="*/ 28 w 77"/>
                  <a:gd name="T25" fmla="*/ 56 h 79"/>
                  <a:gd name="T26" fmla="*/ 34 w 77"/>
                  <a:gd name="T27" fmla="*/ 46 h 79"/>
                  <a:gd name="T28" fmla="*/ 37 w 77"/>
                  <a:gd name="T29" fmla="*/ 40 h 79"/>
                  <a:gd name="T30" fmla="*/ 37 w 77"/>
                  <a:gd name="T31" fmla="*/ 36 h 79"/>
                  <a:gd name="T32" fmla="*/ 35 w 77"/>
                  <a:gd name="T33" fmla="*/ 31 h 79"/>
                  <a:gd name="T34" fmla="*/ 31 w 77"/>
                  <a:gd name="T35" fmla="*/ 22 h 79"/>
                  <a:gd name="T36" fmla="*/ 4 w 77"/>
                  <a:gd name="T37" fmla="*/ 33 h 79"/>
                  <a:gd name="T38" fmla="*/ 0 w 77"/>
                  <a:gd name="T39" fmla="*/ 25 h 79"/>
                  <a:gd name="T40" fmla="*/ 38 w 77"/>
                  <a:gd name="T41" fmla="*/ 19 h 79"/>
                  <a:gd name="T42" fmla="*/ 45 w 77"/>
                  <a:gd name="T43" fmla="*/ 37 h 79"/>
                  <a:gd name="T44" fmla="*/ 50 w 77"/>
                  <a:gd name="T45" fmla="*/ 45 h 79"/>
                  <a:gd name="T46" fmla="*/ 56 w 77"/>
                  <a:gd name="T47" fmla="*/ 48 h 79"/>
                  <a:gd name="T48" fmla="*/ 62 w 77"/>
                  <a:gd name="T49" fmla="*/ 48 h 79"/>
                  <a:gd name="T50" fmla="*/ 68 w 77"/>
                  <a:gd name="T51" fmla="*/ 42 h 79"/>
                  <a:gd name="T52" fmla="*/ 67 w 77"/>
                  <a:gd name="T53" fmla="*/ 30 h 79"/>
                  <a:gd name="T54" fmla="*/ 59 w 77"/>
                  <a:gd name="T55" fmla="*/ 11 h 79"/>
                  <a:gd name="T56" fmla="*/ 38 w 77"/>
                  <a:gd name="T57" fmla="*/ 1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7" h="79">
                    <a:moveTo>
                      <a:pt x="0" y="25"/>
                    </a:moveTo>
                    <a:cubicBezTo>
                      <a:pt x="62" y="0"/>
                      <a:pt x="62" y="0"/>
                      <a:pt x="62" y="0"/>
                    </a:cubicBezTo>
                    <a:cubicBezTo>
                      <a:pt x="74" y="27"/>
                      <a:pt x="74" y="27"/>
                      <a:pt x="74" y="27"/>
                    </a:cubicBezTo>
                    <a:cubicBezTo>
                      <a:pt x="76" y="33"/>
                      <a:pt x="77" y="37"/>
                      <a:pt x="77" y="41"/>
                    </a:cubicBezTo>
                    <a:cubicBezTo>
                      <a:pt x="77" y="44"/>
                      <a:pt x="76" y="47"/>
                      <a:pt x="74" y="50"/>
                    </a:cubicBezTo>
                    <a:cubicBezTo>
                      <a:pt x="72" y="53"/>
                      <a:pt x="69" y="55"/>
                      <a:pt x="66" y="56"/>
                    </a:cubicBezTo>
                    <a:cubicBezTo>
                      <a:pt x="61" y="58"/>
                      <a:pt x="57" y="58"/>
                      <a:pt x="53" y="56"/>
                    </a:cubicBezTo>
                    <a:cubicBezTo>
                      <a:pt x="49" y="55"/>
                      <a:pt x="45" y="51"/>
                      <a:pt x="42" y="46"/>
                    </a:cubicBezTo>
                    <a:cubicBezTo>
                      <a:pt x="41" y="48"/>
                      <a:pt x="41" y="50"/>
                      <a:pt x="40" y="52"/>
                    </a:cubicBezTo>
                    <a:cubicBezTo>
                      <a:pt x="39" y="55"/>
                      <a:pt x="37" y="58"/>
                      <a:pt x="35" y="62"/>
                    </a:cubicBezTo>
                    <a:cubicBezTo>
                      <a:pt x="22" y="79"/>
                      <a:pt x="22" y="79"/>
                      <a:pt x="22" y="79"/>
                    </a:cubicBezTo>
                    <a:cubicBezTo>
                      <a:pt x="18" y="69"/>
                      <a:pt x="18" y="69"/>
                      <a:pt x="18" y="69"/>
                    </a:cubicBezTo>
                    <a:cubicBezTo>
                      <a:pt x="28" y="56"/>
                      <a:pt x="28" y="56"/>
                      <a:pt x="28" y="56"/>
                    </a:cubicBezTo>
                    <a:cubicBezTo>
                      <a:pt x="31" y="52"/>
                      <a:pt x="33" y="49"/>
                      <a:pt x="34" y="46"/>
                    </a:cubicBezTo>
                    <a:cubicBezTo>
                      <a:pt x="35" y="44"/>
                      <a:pt x="36" y="42"/>
                      <a:pt x="37" y="40"/>
                    </a:cubicBezTo>
                    <a:cubicBezTo>
                      <a:pt x="37" y="39"/>
                      <a:pt x="37" y="37"/>
                      <a:pt x="37" y="36"/>
                    </a:cubicBezTo>
                    <a:cubicBezTo>
                      <a:pt x="36" y="35"/>
                      <a:pt x="36" y="34"/>
                      <a:pt x="35" y="31"/>
                    </a:cubicBezTo>
                    <a:cubicBezTo>
                      <a:pt x="31" y="22"/>
                      <a:pt x="31" y="22"/>
                      <a:pt x="31" y="22"/>
                    </a:cubicBezTo>
                    <a:cubicBezTo>
                      <a:pt x="4" y="33"/>
                      <a:pt x="4" y="33"/>
                      <a:pt x="4" y="33"/>
                    </a:cubicBezTo>
                    <a:cubicBezTo>
                      <a:pt x="0" y="25"/>
                      <a:pt x="0" y="25"/>
                      <a:pt x="0" y="25"/>
                    </a:cubicBezTo>
                    <a:close/>
                    <a:moveTo>
                      <a:pt x="38" y="19"/>
                    </a:moveTo>
                    <a:cubicBezTo>
                      <a:pt x="45" y="37"/>
                      <a:pt x="45" y="37"/>
                      <a:pt x="45" y="37"/>
                    </a:cubicBezTo>
                    <a:cubicBezTo>
                      <a:pt x="47" y="40"/>
                      <a:pt x="49" y="43"/>
                      <a:pt x="50" y="45"/>
                    </a:cubicBezTo>
                    <a:cubicBezTo>
                      <a:pt x="52" y="47"/>
                      <a:pt x="54" y="48"/>
                      <a:pt x="56" y="48"/>
                    </a:cubicBezTo>
                    <a:cubicBezTo>
                      <a:pt x="58" y="49"/>
                      <a:pt x="60" y="48"/>
                      <a:pt x="62" y="48"/>
                    </a:cubicBezTo>
                    <a:cubicBezTo>
                      <a:pt x="65" y="47"/>
                      <a:pt x="67" y="44"/>
                      <a:pt x="68" y="42"/>
                    </a:cubicBezTo>
                    <a:cubicBezTo>
                      <a:pt x="69" y="39"/>
                      <a:pt x="69" y="35"/>
                      <a:pt x="67" y="30"/>
                    </a:cubicBezTo>
                    <a:cubicBezTo>
                      <a:pt x="59" y="11"/>
                      <a:pt x="59" y="11"/>
                      <a:pt x="59" y="11"/>
                    </a:cubicBezTo>
                    <a:lnTo>
                      <a:pt x="38" y="19"/>
                    </a:lnTo>
                    <a:close/>
                  </a:path>
                </a:pathLst>
              </a:custGeom>
              <a:grpFill/>
              <a:ln>
                <a:noFill/>
              </a:ln>
            </p:spPr>
            <p:txBody>
              <a:bodyPr anchor="ctr"/>
              <a:lstStyle/>
              <a:p>
                <a:pPr algn="ctr"/>
                <a:endParaRPr/>
              </a:p>
            </p:txBody>
          </p:sp>
          <p:sp>
            <p:nvSpPr>
              <p:cNvPr id="215" name="íSļîḑe"/>
              <p:cNvSpPr/>
              <p:nvPr/>
            </p:nvSpPr>
            <p:spPr bwMode="auto">
              <a:xfrm>
                <a:off x="7175515" y="709776"/>
                <a:ext cx="98244" cy="80984"/>
              </a:xfrm>
              <a:custGeom>
                <a:avLst/>
                <a:gdLst>
                  <a:gd name="T0" fmla="*/ 17 w 70"/>
                  <a:gd name="T1" fmla="*/ 5 h 58"/>
                  <a:gd name="T2" fmla="*/ 19 w 70"/>
                  <a:gd name="T3" fmla="*/ 13 h 58"/>
                  <a:gd name="T4" fmla="*/ 12 w 70"/>
                  <a:gd name="T5" fmla="*/ 18 h 58"/>
                  <a:gd name="T6" fmla="*/ 9 w 70"/>
                  <a:gd name="T7" fmla="*/ 25 h 58"/>
                  <a:gd name="T8" fmla="*/ 9 w 70"/>
                  <a:gd name="T9" fmla="*/ 36 h 58"/>
                  <a:gd name="T10" fmla="*/ 13 w 70"/>
                  <a:gd name="T11" fmla="*/ 44 h 58"/>
                  <a:gd name="T12" fmla="*/ 18 w 70"/>
                  <a:gd name="T13" fmla="*/ 49 h 58"/>
                  <a:gd name="T14" fmla="*/ 24 w 70"/>
                  <a:gd name="T15" fmla="*/ 49 h 58"/>
                  <a:gd name="T16" fmla="*/ 29 w 70"/>
                  <a:gd name="T17" fmla="*/ 46 h 58"/>
                  <a:gd name="T18" fmla="*/ 31 w 70"/>
                  <a:gd name="T19" fmla="*/ 39 h 58"/>
                  <a:gd name="T20" fmla="*/ 32 w 70"/>
                  <a:gd name="T21" fmla="*/ 27 h 58"/>
                  <a:gd name="T22" fmla="*/ 33 w 70"/>
                  <a:gd name="T23" fmla="*/ 14 h 58"/>
                  <a:gd name="T24" fmla="*/ 37 w 70"/>
                  <a:gd name="T25" fmla="*/ 5 h 58"/>
                  <a:gd name="T26" fmla="*/ 44 w 70"/>
                  <a:gd name="T27" fmla="*/ 1 h 58"/>
                  <a:gd name="T28" fmla="*/ 54 w 70"/>
                  <a:gd name="T29" fmla="*/ 1 h 58"/>
                  <a:gd name="T30" fmla="*/ 63 w 70"/>
                  <a:gd name="T31" fmla="*/ 8 h 58"/>
                  <a:gd name="T32" fmla="*/ 68 w 70"/>
                  <a:gd name="T33" fmla="*/ 19 h 58"/>
                  <a:gd name="T34" fmla="*/ 69 w 70"/>
                  <a:gd name="T35" fmla="*/ 32 h 58"/>
                  <a:gd name="T36" fmla="*/ 64 w 70"/>
                  <a:gd name="T37" fmla="*/ 43 h 58"/>
                  <a:gd name="T38" fmla="*/ 55 w 70"/>
                  <a:gd name="T39" fmla="*/ 48 h 58"/>
                  <a:gd name="T40" fmla="*/ 52 w 70"/>
                  <a:gd name="T41" fmla="*/ 40 h 58"/>
                  <a:gd name="T42" fmla="*/ 60 w 70"/>
                  <a:gd name="T43" fmla="*/ 34 h 58"/>
                  <a:gd name="T44" fmla="*/ 61 w 70"/>
                  <a:gd name="T45" fmla="*/ 21 h 58"/>
                  <a:gd name="T46" fmla="*/ 55 w 70"/>
                  <a:gd name="T47" fmla="*/ 11 h 58"/>
                  <a:gd name="T48" fmla="*/ 47 w 70"/>
                  <a:gd name="T49" fmla="*/ 9 h 58"/>
                  <a:gd name="T50" fmla="*/ 42 w 70"/>
                  <a:gd name="T51" fmla="*/ 13 h 58"/>
                  <a:gd name="T52" fmla="*/ 41 w 70"/>
                  <a:gd name="T53" fmla="*/ 27 h 58"/>
                  <a:gd name="T54" fmla="*/ 40 w 70"/>
                  <a:gd name="T55" fmla="*/ 42 h 58"/>
                  <a:gd name="T56" fmla="*/ 35 w 70"/>
                  <a:gd name="T57" fmla="*/ 52 h 58"/>
                  <a:gd name="T58" fmla="*/ 27 w 70"/>
                  <a:gd name="T59" fmla="*/ 57 h 58"/>
                  <a:gd name="T60" fmla="*/ 16 w 70"/>
                  <a:gd name="T61" fmla="*/ 57 h 58"/>
                  <a:gd name="T62" fmla="*/ 7 w 70"/>
                  <a:gd name="T63" fmla="*/ 50 h 58"/>
                  <a:gd name="T64" fmla="*/ 1 w 70"/>
                  <a:gd name="T65" fmla="*/ 38 h 58"/>
                  <a:gd name="T66" fmla="*/ 0 w 70"/>
                  <a:gd name="T67" fmla="*/ 23 h 58"/>
                  <a:gd name="T68" fmla="*/ 6 w 70"/>
                  <a:gd name="T69" fmla="*/ 12 h 58"/>
                  <a:gd name="T70" fmla="*/ 17 w 70"/>
                  <a:gd name="T71" fmla="*/ 5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0" h="58">
                    <a:moveTo>
                      <a:pt x="17" y="5"/>
                    </a:moveTo>
                    <a:cubicBezTo>
                      <a:pt x="19" y="13"/>
                      <a:pt x="19" y="13"/>
                      <a:pt x="19" y="13"/>
                    </a:cubicBezTo>
                    <a:cubicBezTo>
                      <a:pt x="16" y="14"/>
                      <a:pt x="14" y="16"/>
                      <a:pt x="12" y="18"/>
                    </a:cubicBezTo>
                    <a:cubicBezTo>
                      <a:pt x="10" y="20"/>
                      <a:pt x="9" y="22"/>
                      <a:pt x="9" y="25"/>
                    </a:cubicBezTo>
                    <a:cubicBezTo>
                      <a:pt x="8" y="29"/>
                      <a:pt x="8" y="32"/>
                      <a:pt x="9" y="36"/>
                    </a:cubicBezTo>
                    <a:cubicBezTo>
                      <a:pt x="10" y="39"/>
                      <a:pt x="11" y="42"/>
                      <a:pt x="13" y="44"/>
                    </a:cubicBezTo>
                    <a:cubicBezTo>
                      <a:pt x="14" y="47"/>
                      <a:pt x="16" y="48"/>
                      <a:pt x="18" y="49"/>
                    </a:cubicBezTo>
                    <a:cubicBezTo>
                      <a:pt x="20" y="50"/>
                      <a:pt x="22" y="50"/>
                      <a:pt x="24" y="49"/>
                    </a:cubicBezTo>
                    <a:cubicBezTo>
                      <a:pt x="26" y="49"/>
                      <a:pt x="28" y="48"/>
                      <a:pt x="29" y="46"/>
                    </a:cubicBezTo>
                    <a:cubicBezTo>
                      <a:pt x="30" y="45"/>
                      <a:pt x="31" y="42"/>
                      <a:pt x="31" y="39"/>
                    </a:cubicBezTo>
                    <a:cubicBezTo>
                      <a:pt x="32" y="37"/>
                      <a:pt x="32" y="33"/>
                      <a:pt x="32" y="27"/>
                    </a:cubicBezTo>
                    <a:cubicBezTo>
                      <a:pt x="32" y="21"/>
                      <a:pt x="32" y="16"/>
                      <a:pt x="33" y="14"/>
                    </a:cubicBezTo>
                    <a:cubicBezTo>
                      <a:pt x="33" y="10"/>
                      <a:pt x="35" y="7"/>
                      <a:pt x="37" y="5"/>
                    </a:cubicBezTo>
                    <a:cubicBezTo>
                      <a:pt x="39" y="3"/>
                      <a:pt x="41" y="2"/>
                      <a:pt x="44" y="1"/>
                    </a:cubicBezTo>
                    <a:cubicBezTo>
                      <a:pt x="48" y="0"/>
                      <a:pt x="51" y="0"/>
                      <a:pt x="54" y="1"/>
                    </a:cubicBezTo>
                    <a:cubicBezTo>
                      <a:pt x="58" y="2"/>
                      <a:pt x="60" y="5"/>
                      <a:pt x="63" y="8"/>
                    </a:cubicBezTo>
                    <a:cubicBezTo>
                      <a:pt x="65" y="11"/>
                      <a:pt x="67" y="15"/>
                      <a:pt x="68" y="19"/>
                    </a:cubicBezTo>
                    <a:cubicBezTo>
                      <a:pt x="69" y="24"/>
                      <a:pt x="70" y="28"/>
                      <a:pt x="69" y="32"/>
                    </a:cubicBezTo>
                    <a:cubicBezTo>
                      <a:pt x="68" y="37"/>
                      <a:pt x="67" y="40"/>
                      <a:pt x="64" y="43"/>
                    </a:cubicBezTo>
                    <a:cubicBezTo>
                      <a:pt x="62" y="45"/>
                      <a:pt x="58" y="47"/>
                      <a:pt x="55" y="48"/>
                    </a:cubicBezTo>
                    <a:cubicBezTo>
                      <a:pt x="52" y="40"/>
                      <a:pt x="52" y="40"/>
                      <a:pt x="52" y="40"/>
                    </a:cubicBezTo>
                    <a:cubicBezTo>
                      <a:pt x="56" y="39"/>
                      <a:pt x="59" y="37"/>
                      <a:pt x="60" y="34"/>
                    </a:cubicBezTo>
                    <a:cubicBezTo>
                      <a:pt x="62" y="30"/>
                      <a:pt x="62" y="26"/>
                      <a:pt x="61" y="21"/>
                    </a:cubicBezTo>
                    <a:cubicBezTo>
                      <a:pt x="59" y="16"/>
                      <a:pt x="57" y="13"/>
                      <a:pt x="55" y="11"/>
                    </a:cubicBezTo>
                    <a:cubicBezTo>
                      <a:pt x="52" y="9"/>
                      <a:pt x="50" y="8"/>
                      <a:pt x="47" y="9"/>
                    </a:cubicBezTo>
                    <a:cubicBezTo>
                      <a:pt x="45" y="10"/>
                      <a:pt x="43" y="11"/>
                      <a:pt x="42" y="13"/>
                    </a:cubicBezTo>
                    <a:cubicBezTo>
                      <a:pt x="41" y="15"/>
                      <a:pt x="40" y="20"/>
                      <a:pt x="41" y="27"/>
                    </a:cubicBezTo>
                    <a:cubicBezTo>
                      <a:pt x="41" y="34"/>
                      <a:pt x="41" y="40"/>
                      <a:pt x="40" y="42"/>
                    </a:cubicBezTo>
                    <a:cubicBezTo>
                      <a:pt x="39" y="47"/>
                      <a:pt x="38" y="50"/>
                      <a:pt x="35" y="52"/>
                    </a:cubicBezTo>
                    <a:cubicBezTo>
                      <a:pt x="33" y="55"/>
                      <a:pt x="30" y="57"/>
                      <a:pt x="27" y="57"/>
                    </a:cubicBezTo>
                    <a:cubicBezTo>
                      <a:pt x="23" y="58"/>
                      <a:pt x="20" y="58"/>
                      <a:pt x="16" y="57"/>
                    </a:cubicBezTo>
                    <a:cubicBezTo>
                      <a:pt x="13" y="56"/>
                      <a:pt x="10" y="53"/>
                      <a:pt x="7" y="50"/>
                    </a:cubicBezTo>
                    <a:cubicBezTo>
                      <a:pt x="5" y="47"/>
                      <a:pt x="3" y="43"/>
                      <a:pt x="1" y="38"/>
                    </a:cubicBezTo>
                    <a:cubicBezTo>
                      <a:pt x="0" y="32"/>
                      <a:pt x="0" y="27"/>
                      <a:pt x="0" y="23"/>
                    </a:cubicBezTo>
                    <a:cubicBezTo>
                      <a:pt x="1" y="18"/>
                      <a:pt x="3" y="15"/>
                      <a:pt x="6" y="12"/>
                    </a:cubicBezTo>
                    <a:cubicBezTo>
                      <a:pt x="9" y="8"/>
                      <a:pt x="12" y="6"/>
                      <a:pt x="17" y="5"/>
                    </a:cubicBezTo>
                    <a:close/>
                  </a:path>
                </a:pathLst>
              </a:custGeom>
              <a:grpFill/>
              <a:ln>
                <a:noFill/>
              </a:ln>
            </p:spPr>
            <p:txBody>
              <a:bodyPr anchor="ctr"/>
              <a:lstStyle/>
              <a:p>
                <a:pPr algn="ctr"/>
                <a:endParaRPr/>
              </a:p>
            </p:txBody>
          </p:sp>
          <p:sp>
            <p:nvSpPr>
              <p:cNvPr id="216" name="íšļïḓè"/>
              <p:cNvSpPr/>
              <p:nvPr/>
            </p:nvSpPr>
            <p:spPr bwMode="auto">
              <a:xfrm>
                <a:off x="7190119" y="810675"/>
                <a:ext cx="94262" cy="25225"/>
              </a:xfrm>
              <a:custGeom>
                <a:avLst/>
                <a:gdLst>
                  <a:gd name="T0" fmla="*/ 0 w 71"/>
                  <a:gd name="T1" fmla="*/ 9 h 19"/>
                  <a:gd name="T2" fmla="*/ 69 w 71"/>
                  <a:gd name="T3" fmla="*/ 0 h 19"/>
                  <a:gd name="T4" fmla="*/ 71 w 71"/>
                  <a:gd name="T5" fmla="*/ 9 h 19"/>
                  <a:gd name="T6" fmla="*/ 1 w 71"/>
                  <a:gd name="T7" fmla="*/ 19 h 19"/>
                  <a:gd name="T8" fmla="*/ 0 w 71"/>
                  <a:gd name="T9" fmla="*/ 9 h 19"/>
                </a:gdLst>
                <a:ahLst/>
                <a:cxnLst>
                  <a:cxn ang="0">
                    <a:pos x="T0" y="T1"/>
                  </a:cxn>
                  <a:cxn ang="0">
                    <a:pos x="T2" y="T3"/>
                  </a:cxn>
                  <a:cxn ang="0">
                    <a:pos x="T4" y="T5"/>
                  </a:cxn>
                  <a:cxn ang="0">
                    <a:pos x="T6" y="T7"/>
                  </a:cxn>
                  <a:cxn ang="0">
                    <a:pos x="T8" y="T9"/>
                  </a:cxn>
                </a:cxnLst>
                <a:rect l="0" t="0" r="r" b="b"/>
                <a:pathLst>
                  <a:path w="71" h="19">
                    <a:moveTo>
                      <a:pt x="0" y="9"/>
                    </a:moveTo>
                    <a:lnTo>
                      <a:pt x="69" y="0"/>
                    </a:lnTo>
                    <a:lnTo>
                      <a:pt x="71" y="9"/>
                    </a:lnTo>
                    <a:lnTo>
                      <a:pt x="1" y="19"/>
                    </a:lnTo>
                    <a:lnTo>
                      <a:pt x="0" y="9"/>
                    </a:lnTo>
                    <a:close/>
                  </a:path>
                </a:pathLst>
              </a:custGeom>
              <a:grpFill/>
              <a:ln>
                <a:noFill/>
              </a:ln>
            </p:spPr>
            <p:txBody>
              <a:bodyPr anchor="ctr"/>
              <a:lstStyle/>
              <a:p>
                <a:pPr algn="ctr"/>
                <a:endParaRPr/>
              </a:p>
            </p:txBody>
          </p:sp>
          <p:sp>
            <p:nvSpPr>
              <p:cNvPr id="217" name="îṥļíḋê"/>
              <p:cNvSpPr/>
              <p:nvPr/>
            </p:nvSpPr>
            <p:spPr bwMode="auto">
              <a:xfrm>
                <a:off x="7194101" y="854486"/>
                <a:ext cx="94262" cy="74347"/>
              </a:xfrm>
              <a:custGeom>
                <a:avLst/>
                <a:gdLst>
                  <a:gd name="T0" fmla="*/ 0 w 71"/>
                  <a:gd name="T1" fmla="*/ 26 h 56"/>
                  <a:gd name="T2" fmla="*/ 62 w 71"/>
                  <a:gd name="T3" fmla="*/ 24 h 56"/>
                  <a:gd name="T4" fmla="*/ 61 w 71"/>
                  <a:gd name="T5" fmla="*/ 1 h 56"/>
                  <a:gd name="T6" fmla="*/ 69 w 71"/>
                  <a:gd name="T7" fmla="*/ 0 h 56"/>
                  <a:gd name="T8" fmla="*/ 71 w 71"/>
                  <a:gd name="T9" fmla="*/ 55 h 56"/>
                  <a:gd name="T10" fmla="*/ 63 w 71"/>
                  <a:gd name="T11" fmla="*/ 56 h 56"/>
                  <a:gd name="T12" fmla="*/ 62 w 71"/>
                  <a:gd name="T13" fmla="*/ 32 h 56"/>
                  <a:gd name="T14" fmla="*/ 0 w 71"/>
                  <a:gd name="T15" fmla="*/ 35 h 56"/>
                  <a:gd name="T16" fmla="*/ 0 w 71"/>
                  <a:gd name="T17" fmla="*/ 2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 h="56">
                    <a:moveTo>
                      <a:pt x="0" y="26"/>
                    </a:moveTo>
                    <a:lnTo>
                      <a:pt x="62" y="24"/>
                    </a:lnTo>
                    <a:lnTo>
                      <a:pt x="61" y="1"/>
                    </a:lnTo>
                    <a:lnTo>
                      <a:pt x="69" y="0"/>
                    </a:lnTo>
                    <a:lnTo>
                      <a:pt x="71" y="55"/>
                    </a:lnTo>
                    <a:lnTo>
                      <a:pt x="63" y="56"/>
                    </a:lnTo>
                    <a:lnTo>
                      <a:pt x="62" y="32"/>
                    </a:lnTo>
                    <a:lnTo>
                      <a:pt x="0" y="35"/>
                    </a:lnTo>
                    <a:lnTo>
                      <a:pt x="0" y="26"/>
                    </a:lnTo>
                    <a:close/>
                  </a:path>
                </a:pathLst>
              </a:custGeom>
              <a:grpFill/>
              <a:ln>
                <a:noFill/>
              </a:ln>
            </p:spPr>
            <p:txBody>
              <a:bodyPr anchor="ctr"/>
              <a:lstStyle/>
              <a:p>
                <a:pPr algn="ctr"/>
                <a:endParaRPr/>
              </a:p>
            </p:txBody>
          </p:sp>
          <p:sp>
            <p:nvSpPr>
              <p:cNvPr id="218" name="ïŝ1îḑe"/>
              <p:cNvSpPr/>
              <p:nvPr/>
            </p:nvSpPr>
            <p:spPr bwMode="auto">
              <a:xfrm>
                <a:off x="7186135" y="954059"/>
                <a:ext cx="98244" cy="83641"/>
              </a:xfrm>
              <a:custGeom>
                <a:avLst/>
                <a:gdLst>
                  <a:gd name="T0" fmla="*/ 2 w 71"/>
                  <a:gd name="T1" fmla="*/ 17 h 60"/>
                  <a:gd name="T2" fmla="*/ 30 w 71"/>
                  <a:gd name="T3" fmla="*/ 20 h 60"/>
                  <a:gd name="T4" fmla="*/ 71 w 71"/>
                  <a:gd name="T5" fmla="*/ 0 h 60"/>
                  <a:gd name="T6" fmla="*/ 70 w 71"/>
                  <a:gd name="T7" fmla="*/ 10 h 60"/>
                  <a:gd name="T8" fmla="*/ 48 w 71"/>
                  <a:gd name="T9" fmla="*/ 21 h 60"/>
                  <a:gd name="T10" fmla="*/ 36 w 71"/>
                  <a:gd name="T11" fmla="*/ 26 h 60"/>
                  <a:gd name="T12" fmla="*/ 47 w 71"/>
                  <a:gd name="T13" fmla="*/ 35 h 60"/>
                  <a:gd name="T14" fmla="*/ 65 w 71"/>
                  <a:gd name="T15" fmla="*/ 50 h 60"/>
                  <a:gd name="T16" fmla="*/ 64 w 71"/>
                  <a:gd name="T17" fmla="*/ 60 h 60"/>
                  <a:gd name="T18" fmla="*/ 29 w 71"/>
                  <a:gd name="T19" fmla="*/ 29 h 60"/>
                  <a:gd name="T20" fmla="*/ 0 w 71"/>
                  <a:gd name="T21" fmla="*/ 26 h 60"/>
                  <a:gd name="T22" fmla="*/ 2 w 71"/>
                  <a:gd name="T23" fmla="*/ 1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1" h="60">
                    <a:moveTo>
                      <a:pt x="2" y="17"/>
                    </a:moveTo>
                    <a:cubicBezTo>
                      <a:pt x="30" y="20"/>
                      <a:pt x="30" y="20"/>
                      <a:pt x="30" y="20"/>
                    </a:cubicBezTo>
                    <a:cubicBezTo>
                      <a:pt x="71" y="0"/>
                      <a:pt x="71" y="0"/>
                      <a:pt x="71" y="0"/>
                    </a:cubicBezTo>
                    <a:cubicBezTo>
                      <a:pt x="70" y="10"/>
                      <a:pt x="70" y="10"/>
                      <a:pt x="70" y="10"/>
                    </a:cubicBezTo>
                    <a:cubicBezTo>
                      <a:pt x="48" y="21"/>
                      <a:pt x="48" y="21"/>
                      <a:pt x="48" y="21"/>
                    </a:cubicBezTo>
                    <a:cubicBezTo>
                      <a:pt x="44" y="23"/>
                      <a:pt x="40" y="25"/>
                      <a:pt x="36" y="26"/>
                    </a:cubicBezTo>
                    <a:cubicBezTo>
                      <a:pt x="39" y="29"/>
                      <a:pt x="43" y="32"/>
                      <a:pt x="47" y="35"/>
                    </a:cubicBezTo>
                    <a:cubicBezTo>
                      <a:pt x="65" y="50"/>
                      <a:pt x="65" y="50"/>
                      <a:pt x="65" y="50"/>
                    </a:cubicBezTo>
                    <a:cubicBezTo>
                      <a:pt x="64" y="60"/>
                      <a:pt x="64" y="60"/>
                      <a:pt x="64" y="60"/>
                    </a:cubicBezTo>
                    <a:cubicBezTo>
                      <a:pt x="29" y="29"/>
                      <a:pt x="29" y="29"/>
                      <a:pt x="29" y="29"/>
                    </a:cubicBezTo>
                    <a:cubicBezTo>
                      <a:pt x="0" y="26"/>
                      <a:pt x="0" y="26"/>
                      <a:pt x="0" y="26"/>
                    </a:cubicBezTo>
                    <a:lnTo>
                      <a:pt x="2" y="17"/>
                    </a:lnTo>
                    <a:close/>
                  </a:path>
                </a:pathLst>
              </a:custGeom>
              <a:grpFill/>
              <a:ln>
                <a:noFill/>
              </a:ln>
            </p:spPr>
            <p:txBody>
              <a:bodyPr anchor="ctr"/>
              <a:lstStyle/>
              <a:p>
                <a:pPr algn="ctr"/>
                <a:endParaRPr/>
              </a:p>
            </p:txBody>
          </p:sp>
          <p:sp>
            <p:nvSpPr>
              <p:cNvPr id="219" name="îṧlídê"/>
              <p:cNvSpPr/>
              <p:nvPr/>
            </p:nvSpPr>
            <p:spPr bwMode="auto">
              <a:xfrm>
                <a:off x="7033460" y="1262065"/>
                <a:ext cx="124795" cy="118158"/>
              </a:xfrm>
              <a:custGeom>
                <a:avLst/>
                <a:gdLst>
                  <a:gd name="T0" fmla="*/ 89 w 89"/>
                  <a:gd name="T1" fmla="*/ 69 h 84"/>
                  <a:gd name="T2" fmla="*/ 81 w 89"/>
                  <a:gd name="T3" fmla="*/ 68 h 84"/>
                  <a:gd name="T4" fmla="*/ 77 w 89"/>
                  <a:gd name="T5" fmla="*/ 65 h 84"/>
                  <a:gd name="T6" fmla="*/ 12 w 89"/>
                  <a:gd name="T7" fmla="*/ 12 h 84"/>
                  <a:gd name="T8" fmla="*/ 8 w 89"/>
                  <a:gd name="T9" fmla="*/ 4 h 84"/>
                  <a:gd name="T10" fmla="*/ 2 w 89"/>
                  <a:gd name="T11" fmla="*/ 9 h 84"/>
                  <a:gd name="T12" fmla="*/ 0 w 89"/>
                  <a:gd name="T13" fmla="*/ 14 h 84"/>
                  <a:gd name="T14" fmla="*/ 8 w 89"/>
                  <a:gd name="T15" fmla="*/ 16 h 84"/>
                  <a:gd name="T16" fmla="*/ 73 w 89"/>
                  <a:gd name="T17" fmla="*/ 71 h 84"/>
                  <a:gd name="T18" fmla="*/ 78 w 89"/>
                  <a:gd name="T19" fmla="*/ 80 h 84"/>
                  <a:gd name="T20" fmla="*/ 89 w 89"/>
                  <a:gd name="T21" fmla="*/ 6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 h="84">
                    <a:moveTo>
                      <a:pt x="89" y="69"/>
                    </a:moveTo>
                    <a:cubicBezTo>
                      <a:pt x="89" y="69"/>
                      <a:pt x="86" y="71"/>
                      <a:pt x="81" y="68"/>
                    </a:cubicBezTo>
                    <a:cubicBezTo>
                      <a:pt x="80" y="68"/>
                      <a:pt x="78" y="67"/>
                      <a:pt x="77" y="65"/>
                    </a:cubicBezTo>
                    <a:cubicBezTo>
                      <a:pt x="63" y="54"/>
                      <a:pt x="12" y="12"/>
                      <a:pt x="12" y="12"/>
                    </a:cubicBezTo>
                    <a:cubicBezTo>
                      <a:pt x="12" y="12"/>
                      <a:pt x="6" y="7"/>
                      <a:pt x="8" y="4"/>
                    </a:cubicBezTo>
                    <a:cubicBezTo>
                      <a:pt x="10" y="0"/>
                      <a:pt x="2" y="9"/>
                      <a:pt x="2" y="9"/>
                    </a:cubicBezTo>
                    <a:cubicBezTo>
                      <a:pt x="0" y="14"/>
                      <a:pt x="0" y="14"/>
                      <a:pt x="0" y="14"/>
                    </a:cubicBezTo>
                    <a:cubicBezTo>
                      <a:pt x="0" y="14"/>
                      <a:pt x="3" y="12"/>
                      <a:pt x="8" y="16"/>
                    </a:cubicBezTo>
                    <a:cubicBezTo>
                      <a:pt x="13" y="21"/>
                      <a:pt x="73" y="71"/>
                      <a:pt x="73" y="71"/>
                    </a:cubicBezTo>
                    <a:cubicBezTo>
                      <a:pt x="74" y="72"/>
                      <a:pt x="78" y="77"/>
                      <a:pt x="78" y="80"/>
                    </a:cubicBezTo>
                    <a:cubicBezTo>
                      <a:pt x="78" y="84"/>
                      <a:pt x="89" y="69"/>
                      <a:pt x="89" y="69"/>
                    </a:cubicBezTo>
                    <a:close/>
                  </a:path>
                </a:pathLst>
              </a:custGeom>
              <a:grpFill/>
              <a:ln>
                <a:noFill/>
              </a:ln>
            </p:spPr>
            <p:txBody>
              <a:bodyPr anchor="ctr"/>
              <a:lstStyle/>
              <a:p>
                <a:pPr algn="ctr"/>
                <a:endParaRPr/>
              </a:p>
            </p:txBody>
          </p:sp>
          <p:sp>
            <p:nvSpPr>
              <p:cNvPr id="220" name="íšḻiďè"/>
              <p:cNvSpPr/>
              <p:nvPr/>
            </p:nvSpPr>
            <p:spPr bwMode="auto">
              <a:xfrm>
                <a:off x="5952780" y="1267375"/>
                <a:ext cx="127450" cy="111519"/>
              </a:xfrm>
              <a:custGeom>
                <a:avLst/>
                <a:gdLst>
                  <a:gd name="T0" fmla="*/ 0 w 92"/>
                  <a:gd name="T1" fmla="*/ 65 h 80"/>
                  <a:gd name="T2" fmla="*/ 9 w 92"/>
                  <a:gd name="T3" fmla="*/ 64 h 80"/>
                  <a:gd name="T4" fmla="*/ 79 w 92"/>
                  <a:gd name="T5" fmla="*/ 11 h 80"/>
                  <a:gd name="T6" fmla="*/ 83 w 92"/>
                  <a:gd name="T7" fmla="*/ 3 h 80"/>
                  <a:gd name="T8" fmla="*/ 89 w 92"/>
                  <a:gd name="T9" fmla="*/ 9 h 80"/>
                  <a:gd name="T10" fmla="*/ 92 w 92"/>
                  <a:gd name="T11" fmla="*/ 14 h 80"/>
                  <a:gd name="T12" fmla="*/ 83 w 92"/>
                  <a:gd name="T13" fmla="*/ 16 h 80"/>
                  <a:gd name="T14" fmla="*/ 16 w 92"/>
                  <a:gd name="T15" fmla="*/ 69 h 80"/>
                  <a:gd name="T16" fmla="*/ 11 w 92"/>
                  <a:gd name="T17" fmla="*/ 77 h 80"/>
                  <a:gd name="T18" fmla="*/ 0 w 92"/>
                  <a:gd name="T19" fmla="*/ 65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80">
                    <a:moveTo>
                      <a:pt x="0" y="65"/>
                    </a:moveTo>
                    <a:cubicBezTo>
                      <a:pt x="0" y="65"/>
                      <a:pt x="4" y="68"/>
                      <a:pt x="9" y="64"/>
                    </a:cubicBezTo>
                    <a:cubicBezTo>
                      <a:pt x="14" y="61"/>
                      <a:pt x="79" y="11"/>
                      <a:pt x="79" y="11"/>
                    </a:cubicBezTo>
                    <a:cubicBezTo>
                      <a:pt x="79" y="11"/>
                      <a:pt x="85" y="7"/>
                      <a:pt x="83" y="3"/>
                    </a:cubicBezTo>
                    <a:cubicBezTo>
                      <a:pt x="82" y="0"/>
                      <a:pt x="89" y="9"/>
                      <a:pt x="89" y="9"/>
                    </a:cubicBezTo>
                    <a:cubicBezTo>
                      <a:pt x="92" y="14"/>
                      <a:pt x="92" y="14"/>
                      <a:pt x="92" y="14"/>
                    </a:cubicBezTo>
                    <a:cubicBezTo>
                      <a:pt x="92" y="14"/>
                      <a:pt x="88" y="12"/>
                      <a:pt x="83" y="16"/>
                    </a:cubicBezTo>
                    <a:cubicBezTo>
                      <a:pt x="78" y="20"/>
                      <a:pt x="16" y="69"/>
                      <a:pt x="16" y="69"/>
                    </a:cubicBezTo>
                    <a:cubicBezTo>
                      <a:pt x="16" y="69"/>
                      <a:pt x="11" y="73"/>
                      <a:pt x="11" y="77"/>
                    </a:cubicBezTo>
                    <a:cubicBezTo>
                      <a:pt x="10" y="80"/>
                      <a:pt x="0" y="65"/>
                      <a:pt x="0" y="65"/>
                    </a:cubicBezTo>
                    <a:close/>
                  </a:path>
                </a:pathLst>
              </a:custGeom>
              <a:grpFill/>
              <a:ln>
                <a:noFill/>
              </a:ln>
            </p:spPr>
            <p:txBody>
              <a:bodyPr anchor="ctr"/>
              <a:lstStyle/>
              <a:p>
                <a:pPr algn="ctr"/>
                <a:endParaRPr/>
              </a:p>
            </p:txBody>
          </p:sp>
        </p:grpSp>
      </p:grpSp>
      <p:sp>
        <p:nvSpPr>
          <p:cNvPr id="221" name="矩形 220"/>
          <p:cNvSpPr/>
          <p:nvPr/>
        </p:nvSpPr>
        <p:spPr>
          <a:xfrm>
            <a:off x="0" y="6743702"/>
            <a:ext cx="12192000" cy="118512"/>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矩形 223"/>
          <p:cNvSpPr/>
          <p:nvPr/>
        </p:nvSpPr>
        <p:spPr>
          <a:xfrm>
            <a:off x="300922" y="-1"/>
            <a:ext cx="580571" cy="744973"/>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矩形 224"/>
          <p:cNvSpPr/>
          <p:nvPr/>
        </p:nvSpPr>
        <p:spPr>
          <a:xfrm>
            <a:off x="300922" y="817170"/>
            <a:ext cx="580571" cy="96381"/>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p:cNvSpPr txBox="1"/>
          <p:nvPr/>
        </p:nvSpPr>
        <p:spPr>
          <a:xfrm>
            <a:off x="491490" y="1000760"/>
            <a:ext cx="4549140" cy="5322570"/>
          </a:xfrm>
          <a:prstGeom prst="rect">
            <a:avLst/>
          </a:prstGeom>
          <a:noFill/>
        </p:spPr>
        <p:txBody>
          <a:bodyPr wrap="square" rtlCol="0">
            <a:spAutoFit/>
          </a:bodyPr>
          <a:lstStyle/>
          <a:p>
            <a:r>
              <a:rPr lang="zh-CN" altLang="en-US"/>
              <a:t> </a:t>
            </a:r>
            <a:r>
              <a:rPr lang="zh-CN" altLang="en-US" b="1"/>
              <a:t>控制器 (Controller)</a:t>
            </a:r>
          </a:p>
          <a:p>
            <a:r>
              <a:rPr lang="zh-CN" altLang="en-US"/>
              <a:t>控制信号生成：</a:t>
            </a:r>
          </a:p>
          <a:p>
            <a:r>
              <a:rPr lang="zh-CN" altLang="en-US"/>
              <a:t>根据指令操作码 (Op [5:0]) 生成 8 个核心控制信号：</a:t>
            </a:r>
          </a:p>
          <a:p>
            <a:r>
              <a:rPr lang="zh-CN" altLang="en-US"/>
              <a:t>RegDst: 0 选 Rt，1 选 Rd (写寄存器地址)</a:t>
            </a:r>
          </a:p>
          <a:p>
            <a:endParaRPr lang="zh-CN" altLang="en-US"/>
          </a:p>
          <a:p>
            <a:r>
              <a:rPr lang="zh-CN" altLang="en-US"/>
              <a:t>ALUSrc: 0 选 RF.RD2，1 选 EXT 输出 (ALU 第二操作数)</a:t>
            </a:r>
          </a:p>
          <a:p>
            <a:endParaRPr lang="zh-CN" altLang="en-US"/>
          </a:p>
          <a:p>
            <a:r>
              <a:rPr lang="zh-CN" altLang="en-US"/>
              <a:t>RegWrite: 寄存器写使能</a:t>
            </a:r>
          </a:p>
          <a:p>
            <a:endParaRPr lang="zh-CN" altLang="en-US"/>
          </a:p>
          <a:p>
            <a:r>
              <a:rPr lang="zh-CN" altLang="en-US"/>
              <a:t>MemRead/MemWrite: 数据存储器读写控制</a:t>
            </a:r>
          </a:p>
          <a:p>
            <a:endParaRPr lang="zh-CN" altLang="en-US"/>
          </a:p>
          <a:p>
            <a:r>
              <a:rPr lang="zh-CN" altLang="en-US"/>
              <a:t>MemToReg [1:0]: 00 (ALU)、10 (DM)、01 (lui) (写数据来源)</a:t>
            </a:r>
          </a:p>
          <a:p>
            <a:endParaRPr lang="zh-CN" altLang="en-US"/>
          </a:p>
          <a:p>
            <a:r>
              <a:rPr lang="zh-CN" altLang="en-US"/>
              <a:t>ExtOp: 0 (符号扩展)、1 (零扩展)</a:t>
            </a:r>
          </a:p>
          <a:p>
            <a:endParaRPr lang="zh-CN" altLang="en-US"/>
          </a:p>
          <a:p>
            <a:r>
              <a:rPr lang="zh-CN" altLang="en-US"/>
              <a:t>Branch: beq 指令标志</a:t>
            </a:r>
          </a:p>
        </p:txBody>
      </p:sp>
      <p:pic>
        <p:nvPicPr>
          <p:cNvPr id="3" name="图片 2"/>
          <p:cNvPicPr>
            <a:picLocks noChangeAspect="1"/>
          </p:cNvPicPr>
          <p:nvPr/>
        </p:nvPicPr>
        <p:blipFill>
          <a:blip r:embed="rId2"/>
          <a:stretch>
            <a:fillRect/>
          </a:stretch>
        </p:blipFill>
        <p:spPr>
          <a:xfrm>
            <a:off x="5774055" y="772795"/>
            <a:ext cx="5039360" cy="3617595"/>
          </a:xfrm>
          <a:prstGeom prst="rect">
            <a:avLst/>
          </a:prstGeom>
        </p:spPr>
      </p:pic>
      <p:pic>
        <p:nvPicPr>
          <p:cNvPr id="4" name="图片 3" descr="屏幕截图 2025-06-26 031459"/>
          <p:cNvPicPr>
            <a:picLocks noChangeAspect="1"/>
          </p:cNvPicPr>
          <p:nvPr/>
        </p:nvPicPr>
        <p:blipFill>
          <a:blip r:embed="rId3"/>
          <a:stretch>
            <a:fillRect/>
          </a:stretch>
        </p:blipFill>
        <p:spPr>
          <a:xfrm>
            <a:off x="5995035" y="4054475"/>
            <a:ext cx="5314950" cy="1365885"/>
          </a:xfrm>
          <a:prstGeom prst="rect">
            <a:avLst/>
          </a:prstGeom>
        </p:spPr>
      </p:pic>
      <p:pic>
        <p:nvPicPr>
          <p:cNvPr id="5" name="图片 4" descr="屏幕截图 2025-06-26 031510"/>
          <p:cNvPicPr>
            <a:picLocks noChangeAspect="1"/>
          </p:cNvPicPr>
          <p:nvPr/>
        </p:nvPicPr>
        <p:blipFill>
          <a:blip r:embed="rId4"/>
          <a:stretch>
            <a:fillRect/>
          </a:stretch>
        </p:blipFill>
        <p:spPr>
          <a:xfrm>
            <a:off x="6094095" y="5654040"/>
            <a:ext cx="1505585" cy="1038860"/>
          </a:xfrm>
          <a:prstGeom prst="rect">
            <a:avLst/>
          </a:prstGeom>
        </p:spPr>
      </p:pic>
      <p:sp>
        <p:nvSpPr>
          <p:cNvPr id="6" name="文本框 5"/>
          <p:cNvSpPr txBox="1"/>
          <p:nvPr/>
        </p:nvSpPr>
        <p:spPr>
          <a:xfrm>
            <a:off x="8279130" y="5572760"/>
            <a:ext cx="1600200" cy="384810"/>
          </a:xfrm>
          <a:prstGeom prst="rect">
            <a:avLst/>
          </a:prstGeom>
          <a:noFill/>
        </p:spPr>
        <p:txBody>
          <a:bodyPr wrap="square" rtlCol="0">
            <a:spAutoFit/>
          </a:bodyPr>
          <a:lstStyle/>
          <a:p>
            <a:r>
              <a:rPr lang="zh-CN" altLang="en-US"/>
              <a:t>控制信号表</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1043078" y="418747"/>
            <a:ext cx="3488055" cy="580390"/>
            <a:chOff x="7825009" y="1478429"/>
            <a:chExt cx="3488055" cy="580390"/>
          </a:xfrm>
        </p:grpSpPr>
        <p:sp>
          <p:nvSpPr>
            <p:cNvPr id="165" name="文本框 164"/>
            <p:cNvSpPr txBox="1"/>
            <p:nvPr/>
          </p:nvSpPr>
          <p:spPr>
            <a:xfrm>
              <a:off x="7825009" y="1478429"/>
              <a:ext cx="3027680" cy="518160"/>
            </a:xfrm>
            <a:prstGeom prst="rect">
              <a:avLst/>
            </a:prstGeom>
            <a:noFill/>
          </p:spPr>
          <p:txBody>
            <a:bodyPr wrap="none" rtlCol="0">
              <a:spAutoFit/>
            </a:bodyPr>
            <a:lstStyle/>
            <a:p>
              <a:pPr algn="l"/>
              <a:r>
                <a:rPr lang="zh-CN" altLang="en-US" sz="2800" b="1" dirty="0">
                  <a:solidFill>
                    <a:schemeClr val="tx1">
                      <a:lumMod val="85000"/>
                      <a:lumOff val="15000"/>
                    </a:schemeClr>
                  </a:solidFill>
                  <a:latin typeface="思源黑体 CN Bold" panose="020B0800000000000000" pitchFamily="34" charset="-122"/>
                  <a:ea typeface="思源黑体 CN Bold" panose="020B0800000000000000" pitchFamily="34" charset="-122"/>
                  <a:sym typeface="+mn-ea"/>
                </a:rPr>
                <a:t>核心模块实现细节</a:t>
              </a:r>
            </a:p>
          </p:txBody>
        </p:sp>
        <p:sp>
          <p:nvSpPr>
            <p:cNvPr id="166" name="矩形 165"/>
            <p:cNvSpPr/>
            <p:nvPr/>
          </p:nvSpPr>
          <p:spPr>
            <a:xfrm>
              <a:off x="7825009" y="1814979"/>
              <a:ext cx="3488055" cy="243840"/>
            </a:xfrm>
            <a:prstGeom prst="rect">
              <a:avLst/>
            </a:prstGeom>
          </p:spPr>
          <p:txBody>
            <a:bodyPr wrap="square">
              <a:spAutoFit/>
            </a:bodyPr>
            <a:lstStyle/>
            <a:p>
              <a:endParaRPr lang="en-US" altLang="zh-CN" sz="1000" dirty="0">
                <a:solidFill>
                  <a:schemeClr val="tx1">
                    <a:lumMod val="65000"/>
                    <a:lumOff val="35000"/>
                  </a:schemeClr>
                </a:solidFill>
                <a:latin typeface="思源黑体 CN Light" panose="020B0300000000000000" pitchFamily="34" charset="-122"/>
                <a:ea typeface="思源黑体 CN Light" panose="020B0300000000000000" pitchFamily="34" charset="-122"/>
              </a:endParaRPr>
            </a:p>
          </p:txBody>
        </p:sp>
      </p:grpSp>
      <p:grpSp>
        <p:nvGrpSpPr>
          <p:cNvPr id="76" name="组合 75"/>
          <p:cNvGrpSpPr/>
          <p:nvPr/>
        </p:nvGrpSpPr>
        <p:grpSpPr>
          <a:xfrm>
            <a:off x="10437209" y="560979"/>
            <a:ext cx="1277145" cy="353062"/>
            <a:chOff x="6468241" y="-589995"/>
            <a:chExt cx="2253872" cy="623075"/>
          </a:xfrm>
        </p:grpSpPr>
        <p:sp>
          <p:nvSpPr>
            <p:cNvPr id="77" name="íṣľídè"/>
            <p:cNvSpPr/>
            <p:nvPr/>
          </p:nvSpPr>
          <p:spPr bwMode="auto">
            <a:xfrm>
              <a:off x="7198060" y="-517573"/>
              <a:ext cx="234839" cy="331756"/>
            </a:xfrm>
            <a:custGeom>
              <a:avLst/>
              <a:gdLst>
                <a:gd name="T0" fmla="*/ 225 w 421"/>
                <a:gd name="T1" fmla="*/ 10 h 593"/>
                <a:gd name="T2" fmla="*/ 234 w 421"/>
                <a:gd name="T3" fmla="*/ 27 h 593"/>
                <a:gd name="T4" fmla="*/ 252 w 421"/>
                <a:gd name="T5" fmla="*/ 126 h 593"/>
                <a:gd name="T6" fmla="*/ 300 w 421"/>
                <a:gd name="T7" fmla="*/ 121 h 593"/>
                <a:gd name="T8" fmla="*/ 379 w 421"/>
                <a:gd name="T9" fmla="*/ 126 h 593"/>
                <a:gd name="T10" fmla="*/ 419 w 421"/>
                <a:gd name="T11" fmla="*/ 155 h 593"/>
                <a:gd name="T12" fmla="*/ 411 w 421"/>
                <a:gd name="T13" fmla="*/ 187 h 593"/>
                <a:gd name="T14" fmla="*/ 357 w 421"/>
                <a:gd name="T15" fmla="*/ 235 h 593"/>
                <a:gd name="T16" fmla="*/ 331 w 421"/>
                <a:gd name="T17" fmla="*/ 203 h 593"/>
                <a:gd name="T18" fmla="*/ 251 w 421"/>
                <a:gd name="T19" fmla="*/ 220 h 593"/>
                <a:gd name="T20" fmla="*/ 286 w 421"/>
                <a:gd name="T21" fmla="*/ 288 h 593"/>
                <a:gd name="T22" fmla="*/ 335 w 421"/>
                <a:gd name="T23" fmla="*/ 268 h 593"/>
                <a:gd name="T24" fmla="*/ 381 w 421"/>
                <a:gd name="T25" fmla="*/ 309 h 593"/>
                <a:gd name="T26" fmla="*/ 350 w 421"/>
                <a:gd name="T27" fmla="*/ 341 h 593"/>
                <a:gd name="T28" fmla="*/ 246 w 421"/>
                <a:gd name="T29" fmla="*/ 419 h 593"/>
                <a:gd name="T30" fmla="*/ 239 w 421"/>
                <a:gd name="T31" fmla="*/ 500 h 593"/>
                <a:gd name="T32" fmla="*/ 234 w 421"/>
                <a:gd name="T33" fmla="*/ 592 h 593"/>
                <a:gd name="T34" fmla="*/ 226 w 421"/>
                <a:gd name="T35" fmla="*/ 592 h 593"/>
                <a:gd name="T36" fmla="*/ 213 w 421"/>
                <a:gd name="T37" fmla="*/ 565 h 593"/>
                <a:gd name="T38" fmla="*/ 205 w 421"/>
                <a:gd name="T39" fmla="*/ 461 h 593"/>
                <a:gd name="T40" fmla="*/ 147 w 421"/>
                <a:gd name="T41" fmla="*/ 382 h 593"/>
                <a:gd name="T42" fmla="*/ 187 w 421"/>
                <a:gd name="T43" fmla="*/ 295 h 593"/>
                <a:gd name="T44" fmla="*/ 190 w 421"/>
                <a:gd name="T45" fmla="*/ 253 h 593"/>
                <a:gd name="T46" fmla="*/ 131 w 421"/>
                <a:gd name="T47" fmla="*/ 283 h 593"/>
                <a:gd name="T48" fmla="*/ 105 w 421"/>
                <a:gd name="T49" fmla="*/ 309 h 593"/>
                <a:gd name="T50" fmla="*/ 77 w 421"/>
                <a:gd name="T51" fmla="*/ 341 h 593"/>
                <a:gd name="T52" fmla="*/ 78 w 421"/>
                <a:gd name="T53" fmla="*/ 396 h 593"/>
                <a:gd name="T54" fmla="*/ 64 w 421"/>
                <a:gd name="T55" fmla="*/ 445 h 593"/>
                <a:gd name="T56" fmla="*/ 24 w 421"/>
                <a:gd name="T57" fmla="*/ 430 h 593"/>
                <a:gd name="T58" fmla="*/ 7 w 421"/>
                <a:gd name="T59" fmla="*/ 341 h 593"/>
                <a:gd name="T60" fmla="*/ 9 w 421"/>
                <a:gd name="T61" fmla="*/ 306 h 593"/>
                <a:gd name="T62" fmla="*/ 58 w 421"/>
                <a:gd name="T63" fmla="*/ 300 h 593"/>
                <a:gd name="T64" fmla="*/ 74 w 421"/>
                <a:gd name="T65" fmla="*/ 282 h 593"/>
                <a:gd name="T66" fmla="*/ 167 w 421"/>
                <a:gd name="T67" fmla="*/ 191 h 593"/>
                <a:gd name="T68" fmla="*/ 189 w 421"/>
                <a:gd name="T69" fmla="*/ 177 h 593"/>
                <a:gd name="T70" fmla="*/ 198 w 421"/>
                <a:gd name="T71" fmla="*/ 150 h 593"/>
                <a:gd name="T72" fmla="*/ 211 w 421"/>
                <a:gd name="T73" fmla="*/ 28 h 593"/>
                <a:gd name="T74" fmla="*/ 225 w 421"/>
                <a:gd name="T75" fmla="*/ 10 h 5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1" h="593">
                  <a:moveTo>
                    <a:pt x="225" y="10"/>
                  </a:moveTo>
                  <a:cubicBezTo>
                    <a:pt x="230" y="14"/>
                    <a:pt x="233" y="22"/>
                    <a:pt x="234" y="27"/>
                  </a:cubicBezTo>
                  <a:cubicBezTo>
                    <a:pt x="238" y="44"/>
                    <a:pt x="233" y="116"/>
                    <a:pt x="252" y="126"/>
                  </a:cubicBezTo>
                  <a:cubicBezTo>
                    <a:pt x="263" y="132"/>
                    <a:pt x="288" y="121"/>
                    <a:pt x="300" y="121"/>
                  </a:cubicBezTo>
                  <a:cubicBezTo>
                    <a:pt x="326" y="121"/>
                    <a:pt x="353" y="122"/>
                    <a:pt x="379" y="126"/>
                  </a:cubicBezTo>
                  <a:cubicBezTo>
                    <a:pt x="395" y="128"/>
                    <a:pt x="416" y="134"/>
                    <a:pt x="419" y="155"/>
                  </a:cubicBezTo>
                  <a:cubicBezTo>
                    <a:pt x="421" y="166"/>
                    <a:pt x="417" y="176"/>
                    <a:pt x="411" y="187"/>
                  </a:cubicBezTo>
                  <a:cubicBezTo>
                    <a:pt x="402" y="206"/>
                    <a:pt x="379" y="239"/>
                    <a:pt x="357" y="235"/>
                  </a:cubicBezTo>
                  <a:cubicBezTo>
                    <a:pt x="341" y="232"/>
                    <a:pt x="345" y="211"/>
                    <a:pt x="331" y="203"/>
                  </a:cubicBezTo>
                  <a:cubicBezTo>
                    <a:pt x="310" y="191"/>
                    <a:pt x="258" y="187"/>
                    <a:pt x="251" y="220"/>
                  </a:cubicBezTo>
                  <a:cubicBezTo>
                    <a:pt x="246" y="241"/>
                    <a:pt x="264" y="267"/>
                    <a:pt x="286" y="288"/>
                  </a:cubicBezTo>
                  <a:cubicBezTo>
                    <a:pt x="307" y="308"/>
                    <a:pt x="314" y="277"/>
                    <a:pt x="335" y="268"/>
                  </a:cubicBezTo>
                  <a:cubicBezTo>
                    <a:pt x="350" y="262"/>
                    <a:pt x="376" y="286"/>
                    <a:pt x="381" y="309"/>
                  </a:cubicBezTo>
                  <a:cubicBezTo>
                    <a:pt x="384" y="327"/>
                    <a:pt x="363" y="335"/>
                    <a:pt x="350" y="341"/>
                  </a:cubicBezTo>
                  <a:cubicBezTo>
                    <a:pt x="322" y="355"/>
                    <a:pt x="261" y="390"/>
                    <a:pt x="246" y="419"/>
                  </a:cubicBezTo>
                  <a:cubicBezTo>
                    <a:pt x="233" y="443"/>
                    <a:pt x="241" y="475"/>
                    <a:pt x="239" y="500"/>
                  </a:cubicBezTo>
                  <a:cubicBezTo>
                    <a:pt x="239" y="515"/>
                    <a:pt x="245" y="587"/>
                    <a:pt x="234" y="592"/>
                  </a:cubicBezTo>
                  <a:cubicBezTo>
                    <a:pt x="231" y="593"/>
                    <a:pt x="229" y="593"/>
                    <a:pt x="226" y="592"/>
                  </a:cubicBezTo>
                  <a:cubicBezTo>
                    <a:pt x="213" y="589"/>
                    <a:pt x="214" y="572"/>
                    <a:pt x="213" y="565"/>
                  </a:cubicBezTo>
                  <a:cubicBezTo>
                    <a:pt x="211" y="532"/>
                    <a:pt x="221" y="491"/>
                    <a:pt x="205" y="461"/>
                  </a:cubicBezTo>
                  <a:cubicBezTo>
                    <a:pt x="189" y="433"/>
                    <a:pt x="142" y="411"/>
                    <a:pt x="147" y="382"/>
                  </a:cubicBezTo>
                  <a:cubicBezTo>
                    <a:pt x="152" y="358"/>
                    <a:pt x="175" y="319"/>
                    <a:pt x="187" y="295"/>
                  </a:cubicBezTo>
                  <a:cubicBezTo>
                    <a:pt x="194" y="280"/>
                    <a:pt x="204" y="267"/>
                    <a:pt x="190" y="253"/>
                  </a:cubicBezTo>
                  <a:cubicBezTo>
                    <a:pt x="169" y="250"/>
                    <a:pt x="151" y="267"/>
                    <a:pt x="131" y="283"/>
                  </a:cubicBezTo>
                  <a:cubicBezTo>
                    <a:pt x="122" y="292"/>
                    <a:pt x="114" y="300"/>
                    <a:pt x="105" y="309"/>
                  </a:cubicBezTo>
                  <a:cubicBezTo>
                    <a:pt x="95" y="317"/>
                    <a:pt x="81" y="331"/>
                    <a:pt x="77" y="341"/>
                  </a:cubicBezTo>
                  <a:cubicBezTo>
                    <a:pt x="71" y="358"/>
                    <a:pt x="77" y="379"/>
                    <a:pt x="78" y="396"/>
                  </a:cubicBezTo>
                  <a:cubicBezTo>
                    <a:pt x="78" y="406"/>
                    <a:pt x="80" y="438"/>
                    <a:pt x="64" y="445"/>
                  </a:cubicBezTo>
                  <a:cubicBezTo>
                    <a:pt x="51" y="452"/>
                    <a:pt x="32" y="447"/>
                    <a:pt x="24" y="430"/>
                  </a:cubicBezTo>
                  <a:cubicBezTo>
                    <a:pt x="14" y="406"/>
                    <a:pt x="9" y="366"/>
                    <a:pt x="7" y="341"/>
                  </a:cubicBezTo>
                  <a:cubicBezTo>
                    <a:pt x="7" y="333"/>
                    <a:pt x="0" y="312"/>
                    <a:pt x="9" y="306"/>
                  </a:cubicBezTo>
                  <a:cubicBezTo>
                    <a:pt x="24" y="295"/>
                    <a:pt x="42" y="311"/>
                    <a:pt x="58" y="300"/>
                  </a:cubicBezTo>
                  <a:cubicBezTo>
                    <a:pt x="65" y="295"/>
                    <a:pt x="70" y="289"/>
                    <a:pt x="74" y="282"/>
                  </a:cubicBezTo>
                  <a:cubicBezTo>
                    <a:pt x="100" y="246"/>
                    <a:pt x="127" y="213"/>
                    <a:pt x="167" y="191"/>
                  </a:cubicBezTo>
                  <a:cubicBezTo>
                    <a:pt x="173" y="188"/>
                    <a:pt x="184" y="186"/>
                    <a:pt x="189" y="177"/>
                  </a:cubicBezTo>
                  <a:cubicBezTo>
                    <a:pt x="195" y="168"/>
                    <a:pt x="196" y="159"/>
                    <a:pt x="198" y="150"/>
                  </a:cubicBezTo>
                  <a:cubicBezTo>
                    <a:pt x="210" y="109"/>
                    <a:pt x="208" y="69"/>
                    <a:pt x="211" y="28"/>
                  </a:cubicBezTo>
                  <a:cubicBezTo>
                    <a:pt x="211" y="21"/>
                    <a:pt x="213" y="0"/>
                    <a:pt x="225" y="10"/>
                  </a:cubicBezTo>
                  <a:close/>
                </a:path>
              </a:pathLst>
            </a:custGeom>
            <a:solidFill>
              <a:srgbClr val="14378B"/>
            </a:solidFill>
            <a:ln>
              <a:noFill/>
            </a:ln>
          </p:spPr>
          <p:txBody>
            <a:bodyPr anchor="ctr"/>
            <a:lstStyle/>
            <a:p>
              <a:pPr algn="ctr"/>
              <a:endParaRPr/>
            </a:p>
          </p:txBody>
        </p:sp>
        <p:sp>
          <p:nvSpPr>
            <p:cNvPr id="78" name="ïšľiḓé"/>
            <p:cNvSpPr/>
            <p:nvPr/>
          </p:nvSpPr>
          <p:spPr bwMode="auto">
            <a:xfrm>
              <a:off x="8397280" y="-504260"/>
              <a:ext cx="324833" cy="307793"/>
            </a:xfrm>
            <a:custGeom>
              <a:avLst/>
              <a:gdLst>
                <a:gd name="T0" fmla="*/ 325 w 582"/>
                <a:gd name="T1" fmla="*/ 34 h 550"/>
                <a:gd name="T2" fmla="*/ 438 w 582"/>
                <a:gd name="T3" fmla="*/ 82 h 550"/>
                <a:gd name="T4" fmla="*/ 407 w 582"/>
                <a:gd name="T5" fmla="*/ 37 h 550"/>
                <a:gd name="T6" fmla="*/ 440 w 582"/>
                <a:gd name="T7" fmla="*/ 160 h 550"/>
                <a:gd name="T8" fmla="*/ 476 w 582"/>
                <a:gd name="T9" fmla="*/ 206 h 550"/>
                <a:gd name="T10" fmla="*/ 581 w 582"/>
                <a:gd name="T11" fmla="*/ 243 h 550"/>
                <a:gd name="T12" fmla="*/ 492 w 582"/>
                <a:gd name="T13" fmla="*/ 276 h 550"/>
                <a:gd name="T14" fmla="*/ 378 w 582"/>
                <a:gd name="T15" fmla="*/ 253 h 550"/>
                <a:gd name="T16" fmla="*/ 281 w 582"/>
                <a:gd name="T17" fmla="*/ 291 h 550"/>
                <a:gd name="T18" fmla="*/ 121 w 582"/>
                <a:gd name="T19" fmla="*/ 310 h 550"/>
                <a:gd name="T20" fmla="*/ 258 w 582"/>
                <a:gd name="T21" fmla="*/ 268 h 550"/>
                <a:gd name="T22" fmla="*/ 204 w 582"/>
                <a:gd name="T23" fmla="*/ 134 h 550"/>
                <a:gd name="T24" fmla="*/ 214 w 582"/>
                <a:gd name="T25" fmla="*/ 81 h 550"/>
                <a:gd name="T26" fmla="*/ 255 w 582"/>
                <a:gd name="T27" fmla="*/ 210 h 550"/>
                <a:gd name="T28" fmla="*/ 294 w 582"/>
                <a:gd name="T29" fmla="*/ 238 h 550"/>
                <a:gd name="T30" fmla="*/ 316 w 582"/>
                <a:gd name="T31" fmla="*/ 163 h 550"/>
                <a:gd name="T32" fmla="*/ 378 w 582"/>
                <a:gd name="T33" fmla="*/ 146 h 550"/>
                <a:gd name="T34" fmla="*/ 308 w 582"/>
                <a:gd name="T35" fmla="*/ 10 h 550"/>
                <a:gd name="T36" fmla="*/ 128 w 582"/>
                <a:gd name="T37" fmla="*/ 192 h 550"/>
                <a:gd name="T38" fmla="*/ 168 w 582"/>
                <a:gd name="T39" fmla="*/ 231 h 550"/>
                <a:gd name="T40" fmla="*/ 380 w 582"/>
                <a:gd name="T41" fmla="*/ 324 h 550"/>
                <a:gd name="T42" fmla="*/ 199 w 582"/>
                <a:gd name="T43" fmla="*/ 377 h 550"/>
                <a:gd name="T44" fmla="*/ 228 w 582"/>
                <a:gd name="T45" fmla="*/ 390 h 550"/>
                <a:gd name="T46" fmla="*/ 321 w 582"/>
                <a:gd name="T47" fmla="*/ 413 h 550"/>
                <a:gd name="T48" fmla="*/ 311 w 582"/>
                <a:gd name="T49" fmla="*/ 456 h 550"/>
                <a:gd name="T50" fmla="*/ 441 w 582"/>
                <a:gd name="T51" fmla="*/ 436 h 550"/>
                <a:gd name="T52" fmla="*/ 433 w 582"/>
                <a:gd name="T53" fmla="*/ 409 h 550"/>
                <a:gd name="T54" fmla="*/ 357 w 582"/>
                <a:gd name="T55" fmla="*/ 381 h 550"/>
                <a:gd name="T56" fmla="*/ 419 w 582"/>
                <a:gd name="T57" fmla="*/ 347 h 550"/>
                <a:gd name="T58" fmla="*/ 42 w 582"/>
                <a:gd name="T59" fmla="*/ 321 h 550"/>
                <a:gd name="T60" fmla="*/ 15 w 582"/>
                <a:gd name="T61" fmla="*/ 393 h 550"/>
                <a:gd name="T62" fmla="*/ 42 w 582"/>
                <a:gd name="T63" fmla="*/ 321 h 550"/>
                <a:gd name="T64" fmla="*/ 384 w 582"/>
                <a:gd name="T65" fmla="*/ 492 h 550"/>
                <a:gd name="T66" fmla="*/ 277 w 582"/>
                <a:gd name="T67" fmla="*/ 545 h 550"/>
                <a:gd name="T68" fmla="*/ 265 w 582"/>
                <a:gd name="T69" fmla="*/ 482 h 550"/>
                <a:gd name="T70" fmla="*/ 275 w 582"/>
                <a:gd name="T71" fmla="*/ 515 h 550"/>
                <a:gd name="T72" fmla="*/ 375 w 582"/>
                <a:gd name="T73" fmla="*/ 488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82" h="550">
                  <a:moveTo>
                    <a:pt x="308" y="10"/>
                  </a:moveTo>
                  <a:cubicBezTo>
                    <a:pt x="324" y="0"/>
                    <a:pt x="328" y="16"/>
                    <a:pt x="325" y="34"/>
                  </a:cubicBezTo>
                  <a:cubicBezTo>
                    <a:pt x="321" y="53"/>
                    <a:pt x="310" y="76"/>
                    <a:pt x="320" y="85"/>
                  </a:cubicBezTo>
                  <a:cubicBezTo>
                    <a:pt x="340" y="102"/>
                    <a:pt x="438" y="128"/>
                    <a:pt x="438" y="82"/>
                  </a:cubicBezTo>
                  <a:cubicBezTo>
                    <a:pt x="438" y="70"/>
                    <a:pt x="421" y="71"/>
                    <a:pt x="407" y="69"/>
                  </a:cubicBezTo>
                  <a:cubicBezTo>
                    <a:pt x="383" y="65"/>
                    <a:pt x="390" y="45"/>
                    <a:pt x="407" y="37"/>
                  </a:cubicBezTo>
                  <a:cubicBezTo>
                    <a:pt x="432" y="26"/>
                    <a:pt x="477" y="26"/>
                    <a:pt x="479" y="53"/>
                  </a:cubicBezTo>
                  <a:cubicBezTo>
                    <a:pt x="481" y="71"/>
                    <a:pt x="447" y="145"/>
                    <a:pt x="440" y="160"/>
                  </a:cubicBezTo>
                  <a:cubicBezTo>
                    <a:pt x="436" y="168"/>
                    <a:pt x="422" y="184"/>
                    <a:pt x="428" y="196"/>
                  </a:cubicBezTo>
                  <a:cubicBezTo>
                    <a:pt x="433" y="207"/>
                    <a:pt x="459" y="204"/>
                    <a:pt x="476" y="206"/>
                  </a:cubicBezTo>
                  <a:cubicBezTo>
                    <a:pt x="503" y="209"/>
                    <a:pt x="560" y="205"/>
                    <a:pt x="575" y="220"/>
                  </a:cubicBezTo>
                  <a:cubicBezTo>
                    <a:pt x="581" y="225"/>
                    <a:pt x="581" y="233"/>
                    <a:pt x="581" y="243"/>
                  </a:cubicBezTo>
                  <a:cubicBezTo>
                    <a:pt x="582" y="269"/>
                    <a:pt x="556" y="268"/>
                    <a:pt x="537" y="272"/>
                  </a:cubicBezTo>
                  <a:cubicBezTo>
                    <a:pt x="526" y="274"/>
                    <a:pt x="504" y="281"/>
                    <a:pt x="492" y="276"/>
                  </a:cubicBezTo>
                  <a:cubicBezTo>
                    <a:pt x="487" y="268"/>
                    <a:pt x="494" y="247"/>
                    <a:pt x="488" y="241"/>
                  </a:cubicBezTo>
                  <a:cubicBezTo>
                    <a:pt x="474" y="230"/>
                    <a:pt x="394" y="249"/>
                    <a:pt x="378" y="253"/>
                  </a:cubicBezTo>
                  <a:cubicBezTo>
                    <a:pt x="358" y="259"/>
                    <a:pt x="330" y="258"/>
                    <a:pt x="311" y="267"/>
                  </a:cubicBezTo>
                  <a:cubicBezTo>
                    <a:pt x="300" y="273"/>
                    <a:pt x="289" y="281"/>
                    <a:pt x="281" y="291"/>
                  </a:cubicBezTo>
                  <a:cubicBezTo>
                    <a:pt x="258" y="323"/>
                    <a:pt x="163" y="317"/>
                    <a:pt x="117" y="323"/>
                  </a:cubicBezTo>
                  <a:cubicBezTo>
                    <a:pt x="103" y="325"/>
                    <a:pt x="111" y="312"/>
                    <a:pt x="121" y="310"/>
                  </a:cubicBezTo>
                  <a:cubicBezTo>
                    <a:pt x="171" y="299"/>
                    <a:pt x="187" y="280"/>
                    <a:pt x="238" y="274"/>
                  </a:cubicBezTo>
                  <a:cubicBezTo>
                    <a:pt x="245" y="274"/>
                    <a:pt x="256" y="273"/>
                    <a:pt x="258" y="268"/>
                  </a:cubicBezTo>
                  <a:cubicBezTo>
                    <a:pt x="261" y="258"/>
                    <a:pt x="240" y="237"/>
                    <a:pt x="235" y="231"/>
                  </a:cubicBezTo>
                  <a:cubicBezTo>
                    <a:pt x="218" y="209"/>
                    <a:pt x="204" y="170"/>
                    <a:pt x="204" y="134"/>
                  </a:cubicBezTo>
                  <a:cubicBezTo>
                    <a:pt x="204" y="125"/>
                    <a:pt x="201" y="87"/>
                    <a:pt x="210" y="83"/>
                  </a:cubicBezTo>
                  <a:cubicBezTo>
                    <a:pt x="211" y="82"/>
                    <a:pt x="212" y="82"/>
                    <a:pt x="214" y="81"/>
                  </a:cubicBezTo>
                  <a:cubicBezTo>
                    <a:pt x="224" y="87"/>
                    <a:pt x="225" y="101"/>
                    <a:pt x="229" y="112"/>
                  </a:cubicBezTo>
                  <a:cubicBezTo>
                    <a:pt x="239" y="139"/>
                    <a:pt x="247" y="182"/>
                    <a:pt x="255" y="210"/>
                  </a:cubicBezTo>
                  <a:cubicBezTo>
                    <a:pt x="259" y="221"/>
                    <a:pt x="263" y="251"/>
                    <a:pt x="277" y="249"/>
                  </a:cubicBezTo>
                  <a:cubicBezTo>
                    <a:pt x="282" y="248"/>
                    <a:pt x="291" y="241"/>
                    <a:pt x="294" y="238"/>
                  </a:cubicBezTo>
                  <a:cubicBezTo>
                    <a:pt x="313" y="217"/>
                    <a:pt x="292" y="184"/>
                    <a:pt x="298" y="163"/>
                  </a:cubicBezTo>
                  <a:cubicBezTo>
                    <a:pt x="302" y="151"/>
                    <a:pt x="309" y="152"/>
                    <a:pt x="316" y="163"/>
                  </a:cubicBezTo>
                  <a:cubicBezTo>
                    <a:pt x="320" y="170"/>
                    <a:pt x="322" y="192"/>
                    <a:pt x="331" y="196"/>
                  </a:cubicBezTo>
                  <a:cubicBezTo>
                    <a:pt x="347" y="203"/>
                    <a:pt x="385" y="160"/>
                    <a:pt x="378" y="146"/>
                  </a:cubicBezTo>
                  <a:cubicBezTo>
                    <a:pt x="369" y="127"/>
                    <a:pt x="306" y="127"/>
                    <a:pt x="283" y="117"/>
                  </a:cubicBezTo>
                  <a:cubicBezTo>
                    <a:pt x="245" y="100"/>
                    <a:pt x="286" y="21"/>
                    <a:pt x="308" y="10"/>
                  </a:cubicBezTo>
                  <a:close/>
                  <a:moveTo>
                    <a:pt x="146" y="183"/>
                  </a:moveTo>
                  <a:cubicBezTo>
                    <a:pt x="135" y="170"/>
                    <a:pt x="130" y="180"/>
                    <a:pt x="128" y="192"/>
                  </a:cubicBezTo>
                  <a:cubicBezTo>
                    <a:pt x="125" y="221"/>
                    <a:pt x="138" y="266"/>
                    <a:pt x="160" y="258"/>
                  </a:cubicBezTo>
                  <a:cubicBezTo>
                    <a:pt x="168" y="255"/>
                    <a:pt x="170" y="241"/>
                    <a:pt x="168" y="231"/>
                  </a:cubicBezTo>
                  <a:cubicBezTo>
                    <a:pt x="165" y="221"/>
                    <a:pt x="156" y="195"/>
                    <a:pt x="146" y="183"/>
                  </a:cubicBezTo>
                  <a:close/>
                  <a:moveTo>
                    <a:pt x="380" y="324"/>
                  </a:moveTo>
                  <a:cubicBezTo>
                    <a:pt x="369" y="325"/>
                    <a:pt x="348" y="325"/>
                    <a:pt x="336" y="325"/>
                  </a:cubicBezTo>
                  <a:cubicBezTo>
                    <a:pt x="281" y="334"/>
                    <a:pt x="240" y="328"/>
                    <a:pt x="199" y="377"/>
                  </a:cubicBezTo>
                  <a:cubicBezTo>
                    <a:pt x="199" y="379"/>
                    <a:pt x="199" y="381"/>
                    <a:pt x="200" y="383"/>
                  </a:cubicBezTo>
                  <a:cubicBezTo>
                    <a:pt x="203" y="393"/>
                    <a:pt x="218" y="393"/>
                    <a:pt x="228" y="390"/>
                  </a:cubicBezTo>
                  <a:cubicBezTo>
                    <a:pt x="241" y="387"/>
                    <a:pt x="295" y="368"/>
                    <a:pt x="308" y="372"/>
                  </a:cubicBezTo>
                  <a:cubicBezTo>
                    <a:pt x="325" y="377"/>
                    <a:pt x="314" y="401"/>
                    <a:pt x="321" y="413"/>
                  </a:cubicBezTo>
                  <a:cubicBezTo>
                    <a:pt x="327" y="422"/>
                    <a:pt x="347" y="423"/>
                    <a:pt x="350" y="434"/>
                  </a:cubicBezTo>
                  <a:cubicBezTo>
                    <a:pt x="346" y="440"/>
                    <a:pt x="320" y="449"/>
                    <a:pt x="311" y="456"/>
                  </a:cubicBezTo>
                  <a:cubicBezTo>
                    <a:pt x="301" y="462"/>
                    <a:pt x="304" y="466"/>
                    <a:pt x="315" y="465"/>
                  </a:cubicBezTo>
                  <a:cubicBezTo>
                    <a:pt x="357" y="463"/>
                    <a:pt x="399" y="437"/>
                    <a:pt x="441" y="436"/>
                  </a:cubicBezTo>
                  <a:cubicBezTo>
                    <a:pt x="446" y="436"/>
                    <a:pt x="450" y="435"/>
                    <a:pt x="453" y="432"/>
                  </a:cubicBezTo>
                  <a:cubicBezTo>
                    <a:pt x="466" y="419"/>
                    <a:pt x="442" y="411"/>
                    <a:pt x="433" y="409"/>
                  </a:cubicBezTo>
                  <a:cubicBezTo>
                    <a:pt x="409" y="404"/>
                    <a:pt x="376" y="410"/>
                    <a:pt x="362" y="396"/>
                  </a:cubicBezTo>
                  <a:cubicBezTo>
                    <a:pt x="358" y="393"/>
                    <a:pt x="356" y="386"/>
                    <a:pt x="357" y="381"/>
                  </a:cubicBezTo>
                  <a:cubicBezTo>
                    <a:pt x="363" y="356"/>
                    <a:pt x="394" y="364"/>
                    <a:pt x="412" y="355"/>
                  </a:cubicBezTo>
                  <a:cubicBezTo>
                    <a:pt x="415" y="354"/>
                    <a:pt x="417" y="351"/>
                    <a:pt x="419" y="347"/>
                  </a:cubicBezTo>
                  <a:cubicBezTo>
                    <a:pt x="420" y="332"/>
                    <a:pt x="398" y="326"/>
                    <a:pt x="380" y="324"/>
                  </a:cubicBezTo>
                  <a:close/>
                  <a:moveTo>
                    <a:pt x="42" y="321"/>
                  </a:moveTo>
                  <a:cubicBezTo>
                    <a:pt x="55" y="337"/>
                    <a:pt x="54" y="380"/>
                    <a:pt x="42" y="397"/>
                  </a:cubicBezTo>
                  <a:cubicBezTo>
                    <a:pt x="34" y="408"/>
                    <a:pt x="22" y="403"/>
                    <a:pt x="15" y="393"/>
                  </a:cubicBezTo>
                  <a:cubicBezTo>
                    <a:pt x="0" y="374"/>
                    <a:pt x="4" y="338"/>
                    <a:pt x="21" y="321"/>
                  </a:cubicBezTo>
                  <a:cubicBezTo>
                    <a:pt x="28" y="313"/>
                    <a:pt x="34" y="311"/>
                    <a:pt x="42" y="321"/>
                  </a:cubicBezTo>
                  <a:close/>
                  <a:moveTo>
                    <a:pt x="375" y="488"/>
                  </a:moveTo>
                  <a:cubicBezTo>
                    <a:pt x="380" y="488"/>
                    <a:pt x="381" y="489"/>
                    <a:pt x="384" y="492"/>
                  </a:cubicBezTo>
                  <a:cubicBezTo>
                    <a:pt x="386" y="502"/>
                    <a:pt x="381" y="510"/>
                    <a:pt x="376" y="518"/>
                  </a:cubicBezTo>
                  <a:cubicBezTo>
                    <a:pt x="355" y="550"/>
                    <a:pt x="322" y="544"/>
                    <a:pt x="277" y="545"/>
                  </a:cubicBezTo>
                  <a:cubicBezTo>
                    <a:pt x="256" y="546"/>
                    <a:pt x="218" y="531"/>
                    <a:pt x="214" y="518"/>
                  </a:cubicBezTo>
                  <a:cubicBezTo>
                    <a:pt x="212" y="504"/>
                    <a:pt x="246" y="487"/>
                    <a:pt x="265" y="482"/>
                  </a:cubicBezTo>
                  <a:cubicBezTo>
                    <a:pt x="281" y="477"/>
                    <a:pt x="280" y="478"/>
                    <a:pt x="277" y="489"/>
                  </a:cubicBezTo>
                  <a:cubicBezTo>
                    <a:pt x="274" y="498"/>
                    <a:pt x="271" y="509"/>
                    <a:pt x="275" y="515"/>
                  </a:cubicBezTo>
                  <a:cubicBezTo>
                    <a:pt x="280" y="524"/>
                    <a:pt x="301" y="529"/>
                    <a:pt x="316" y="527"/>
                  </a:cubicBezTo>
                  <a:cubicBezTo>
                    <a:pt x="343" y="525"/>
                    <a:pt x="356" y="501"/>
                    <a:pt x="375" y="488"/>
                  </a:cubicBezTo>
                  <a:close/>
                </a:path>
              </a:pathLst>
            </a:custGeom>
            <a:solidFill>
              <a:srgbClr val="14378B"/>
            </a:solidFill>
            <a:ln>
              <a:noFill/>
            </a:ln>
          </p:spPr>
          <p:txBody>
            <a:bodyPr anchor="ctr"/>
            <a:lstStyle/>
            <a:p>
              <a:pPr algn="ctr"/>
              <a:endParaRPr/>
            </a:p>
          </p:txBody>
        </p:sp>
        <p:sp>
          <p:nvSpPr>
            <p:cNvPr id="79" name="îşlidê"/>
            <p:cNvSpPr/>
            <p:nvPr/>
          </p:nvSpPr>
          <p:spPr bwMode="auto">
            <a:xfrm>
              <a:off x="7546324" y="-493078"/>
              <a:ext cx="318976" cy="287557"/>
            </a:xfrm>
            <a:custGeom>
              <a:avLst/>
              <a:gdLst>
                <a:gd name="T0" fmla="*/ 209 w 571"/>
                <a:gd name="T1" fmla="*/ 5 h 514"/>
                <a:gd name="T2" fmla="*/ 259 w 571"/>
                <a:gd name="T3" fmla="*/ 35 h 514"/>
                <a:gd name="T4" fmla="*/ 338 w 571"/>
                <a:gd name="T5" fmla="*/ 26 h 514"/>
                <a:gd name="T6" fmla="*/ 325 w 571"/>
                <a:gd name="T7" fmla="*/ 64 h 514"/>
                <a:gd name="T8" fmla="*/ 241 w 571"/>
                <a:gd name="T9" fmla="*/ 84 h 514"/>
                <a:gd name="T10" fmla="*/ 217 w 571"/>
                <a:gd name="T11" fmla="*/ 135 h 514"/>
                <a:gd name="T12" fmla="*/ 160 w 571"/>
                <a:gd name="T13" fmla="*/ 255 h 514"/>
                <a:gd name="T14" fmla="*/ 103 w 571"/>
                <a:gd name="T15" fmla="*/ 291 h 514"/>
                <a:gd name="T16" fmla="*/ 112 w 571"/>
                <a:gd name="T17" fmla="*/ 242 h 514"/>
                <a:gd name="T18" fmla="*/ 182 w 571"/>
                <a:gd name="T19" fmla="*/ 112 h 514"/>
                <a:gd name="T20" fmla="*/ 96 w 571"/>
                <a:gd name="T21" fmla="*/ 65 h 514"/>
                <a:gd name="T22" fmla="*/ 170 w 571"/>
                <a:gd name="T23" fmla="*/ 35 h 514"/>
                <a:gd name="T24" fmla="*/ 209 w 571"/>
                <a:gd name="T25" fmla="*/ 5 h 514"/>
                <a:gd name="T26" fmla="*/ 42 w 571"/>
                <a:gd name="T27" fmla="*/ 305 h 514"/>
                <a:gd name="T28" fmla="*/ 56 w 571"/>
                <a:gd name="T29" fmla="*/ 399 h 514"/>
                <a:gd name="T30" fmla="*/ 46 w 571"/>
                <a:gd name="T31" fmla="*/ 434 h 514"/>
                <a:gd name="T32" fmla="*/ 0 w 571"/>
                <a:gd name="T33" fmla="*/ 401 h 514"/>
                <a:gd name="T34" fmla="*/ 13 w 571"/>
                <a:gd name="T35" fmla="*/ 281 h 514"/>
                <a:gd name="T36" fmla="*/ 42 w 571"/>
                <a:gd name="T37" fmla="*/ 305 h 514"/>
                <a:gd name="T38" fmla="*/ 279 w 571"/>
                <a:gd name="T39" fmla="*/ 181 h 514"/>
                <a:gd name="T40" fmla="*/ 270 w 571"/>
                <a:gd name="T41" fmla="*/ 273 h 514"/>
                <a:gd name="T42" fmla="*/ 210 w 571"/>
                <a:gd name="T43" fmla="*/ 354 h 514"/>
                <a:gd name="T44" fmla="*/ 216 w 571"/>
                <a:gd name="T45" fmla="*/ 366 h 514"/>
                <a:gd name="T46" fmla="*/ 246 w 571"/>
                <a:gd name="T47" fmla="*/ 366 h 514"/>
                <a:gd name="T48" fmla="*/ 196 w 571"/>
                <a:gd name="T49" fmla="*/ 422 h 514"/>
                <a:gd name="T50" fmla="*/ 197 w 571"/>
                <a:gd name="T51" fmla="*/ 433 h 514"/>
                <a:gd name="T52" fmla="*/ 260 w 571"/>
                <a:gd name="T53" fmla="*/ 440 h 514"/>
                <a:gd name="T54" fmla="*/ 277 w 571"/>
                <a:gd name="T55" fmla="*/ 500 h 514"/>
                <a:gd name="T56" fmla="*/ 298 w 571"/>
                <a:gd name="T57" fmla="*/ 497 h 514"/>
                <a:gd name="T58" fmla="*/ 321 w 571"/>
                <a:gd name="T59" fmla="*/ 425 h 514"/>
                <a:gd name="T60" fmla="*/ 323 w 571"/>
                <a:gd name="T61" fmla="*/ 388 h 514"/>
                <a:gd name="T62" fmla="*/ 360 w 571"/>
                <a:gd name="T63" fmla="*/ 370 h 514"/>
                <a:gd name="T64" fmla="*/ 358 w 571"/>
                <a:gd name="T65" fmla="*/ 355 h 514"/>
                <a:gd name="T66" fmla="*/ 323 w 571"/>
                <a:gd name="T67" fmla="*/ 340 h 514"/>
                <a:gd name="T68" fmla="*/ 351 w 571"/>
                <a:gd name="T69" fmla="*/ 297 h 514"/>
                <a:gd name="T70" fmla="*/ 313 w 571"/>
                <a:gd name="T71" fmla="*/ 248 h 514"/>
                <a:gd name="T72" fmla="*/ 317 w 571"/>
                <a:gd name="T73" fmla="*/ 230 h 514"/>
                <a:gd name="T74" fmla="*/ 508 w 571"/>
                <a:gd name="T75" fmla="*/ 179 h 514"/>
                <a:gd name="T76" fmla="*/ 452 w 571"/>
                <a:gd name="T77" fmla="*/ 417 h 514"/>
                <a:gd name="T78" fmla="*/ 427 w 571"/>
                <a:gd name="T79" fmla="*/ 451 h 514"/>
                <a:gd name="T80" fmla="*/ 518 w 571"/>
                <a:gd name="T81" fmla="*/ 465 h 514"/>
                <a:gd name="T82" fmla="*/ 555 w 571"/>
                <a:gd name="T83" fmla="*/ 270 h 514"/>
                <a:gd name="T84" fmla="*/ 570 w 571"/>
                <a:gd name="T85" fmla="*/ 206 h 514"/>
                <a:gd name="T86" fmla="*/ 533 w 571"/>
                <a:gd name="T87" fmla="*/ 109 h 514"/>
                <a:gd name="T88" fmla="*/ 459 w 571"/>
                <a:gd name="T89" fmla="*/ 127 h 514"/>
                <a:gd name="T90" fmla="*/ 279 w 571"/>
                <a:gd name="T91" fmla="*/ 181 h 514"/>
                <a:gd name="T92" fmla="*/ 213 w 571"/>
                <a:gd name="T93" fmla="*/ 299 h 514"/>
                <a:gd name="T94" fmla="*/ 172 w 571"/>
                <a:gd name="T95" fmla="*/ 312 h 514"/>
                <a:gd name="T96" fmla="*/ 174 w 571"/>
                <a:gd name="T97" fmla="*/ 324 h 514"/>
                <a:gd name="T98" fmla="*/ 215 w 571"/>
                <a:gd name="T99" fmla="*/ 311 h 514"/>
                <a:gd name="T100" fmla="*/ 213 w 571"/>
                <a:gd name="T101" fmla="*/ 299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71" h="514">
                  <a:moveTo>
                    <a:pt x="209" y="5"/>
                  </a:moveTo>
                  <a:cubicBezTo>
                    <a:pt x="227" y="0"/>
                    <a:pt x="239" y="31"/>
                    <a:pt x="259" y="35"/>
                  </a:cubicBezTo>
                  <a:cubicBezTo>
                    <a:pt x="280" y="39"/>
                    <a:pt x="313" y="25"/>
                    <a:pt x="338" y="26"/>
                  </a:cubicBezTo>
                  <a:cubicBezTo>
                    <a:pt x="383" y="26"/>
                    <a:pt x="349" y="60"/>
                    <a:pt x="325" y="64"/>
                  </a:cubicBezTo>
                  <a:cubicBezTo>
                    <a:pt x="306" y="67"/>
                    <a:pt x="259" y="68"/>
                    <a:pt x="241" y="84"/>
                  </a:cubicBezTo>
                  <a:cubicBezTo>
                    <a:pt x="227" y="96"/>
                    <a:pt x="223" y="119"/>
                    <a:pt x="217" y="135"/>
                  </a:cubicBezTo>
                  <a:cubicBezTo>
                    <a:pt x="206" y="170"/>
                    <a:pt x="183" y="227"/>
                    <a:pt x="160" y="255"/>
                  </a:cubicBezTo>
                  <a:cubicBezTo>
                    <a:pt x="153" y="264"/>
                    <a:pt x="119" y="303"/>
                    <a:pt x="103" y="291"/>
                  </a:cubicBezTo>
                  <a:cubicBezTo>
                    <a:pt x="88" y="279"/>
                    <a:pt x="108" y="251"/>
                    <a:pt x="112" y="242"/>
                  </a:cubicBezTo>
                  <a:cubicBezTo>
                    <a:pt x="129" y="208"/>
                    <a:pt x="187" y="152"/>
                    <a:pt x="182" y="112"/>
                  </a:cubicBezTo>
                  <a:cubicBezTo>
                    <a:pt x="178" y="80"/>
                    <a:pt x="108" y="99"/>
                    <a:pt x="96" y="65"/>
                  </a:cubicBezTo>
                  <a:cubicBezTo>
                    <a:pt x="99" y="39"/>
                    <a:pt x="146" y="48"/>
                    <a:pt x="170" y="35"/>
                  </a:cubicBezTo>
                  <a:cubicBezTo>
                    <a:pt x="185" y="27"/>
                    <a:pt x="198" y="17"/>
                    <a:pt x="209" y="5"/>
                  </a:cubicBezTo>
                  <a:close/>
                  <a:moveTo>
                    <a:pt x="42" y="305"/>
                  </a:moveTo>
                  <a:cubicBezTo>
                    <a:pt x="46" y="336"/>
                    <a:pt x="52" y="368"/>
                    <a:pt x="56" y="399"/>
                  </a:cubicBezTo>
                  <a:cubicBezTo>
                    <a:pt x="57" y="411"/>
                    <a:pt x="64" y="433"/>
                    <a:pt x="46" y="434"/>
                  </a:cubicBezTo>
                  <a:cubicBezTo>
                    <a:pt x="29" y="436"/>
                    <a:pt x="0" y="423"/>
                    <a:pt x="0" y="401"/>
                  </a:cubicBezTo>
                  <a:cubicBezTo>
                    <a:pt x="4" y="362"/>
                    <a:pt x="6" y="320"/>
                    <a:pt x="13" y="281"/>
                  </a:cubicBezTo>
                  <a:cubicBezTo>
                    <a:pt x="19" y="245"/>
                    <a:pt x="32" y="247"/>
                    <a:pt x="42" y="305"/>
                  </a:cubicBezTo>
                  <a:close/>
                  <a:moveTo>
                    <a:pt x="279" y="181"/>
                  </a:moveTo>
                  <a:cubicBezTo>
                    <a:pt x="249" y="210"/>
                    <a:pt x="273" y="234"/>
                    <a:pt x="270" y="273"/>
                  </a:cubicBezTo>
                  <a:cubicBezTo>
                    <a:pt x="268" y="307"/>
                    <a:pt x="238" y="331"/>
                    <a:pt x="210" y="354"/>
                  </a:cubicBezTo>
                  <a:cubicBezTo>
                    <a:pt x="202" y="361"/>
                    <a:pt x="205" y="366"/>
                    <a:pt x="216" y="366"/>
                  </a:cubicBezTo>
                  <a:cubicBezTo>
                    <a:pt x="227" y="365"/>
                    <a:pt x="240" y="361"/>
                    <a:pt x="246" y="366"/>
                  </a:cubicBezTo>
                  <a:cubicBezTo>
                    <a:pt x="257" y="396"/>
                    <a:pt x="202" y="394"/>
                    <a:pt x="196" y="422"/>
                  </a:cubicBezTo>
                  <a:cubicBezTo>
                    <a:pt x="195" y="425"/>
                    <a:pt x="194" y="429"/>
                    <a:pt x="197" y="433"/>
                  </a:cubicBezTo>
                  <a:cubicBezTo>
                    <a:pt x="210" y="448"/>
                    <a:pt x="243" y="427"/>
                    <a:pt x="260" y="440"/>
                  </a:cubicBezTo>
                  <a:cubicBezTo>
                    <a:pt x="274" y="451"/>
                    <a:pt x="268" y="484"/>
                    <a:pt x="277" y="500"/>
                  </a:cubicBezTo>
                  <a:cubicBezTo>
                    <a:pt x="285" y="514"/>
                    <a:pt x="292" y="507"/>
                    <a:pt x="298" y="497"/>
                  </a:cubicBezTo>
                  <a:cubicBezTo>
                    <a:pt x="310" y="477"/>
                    <a:pt x="320" y="437"/>
                    <a:pt x="321" y="425"/>
                  </a:cubicBezTo>
                  <a:cubicBezTo>
                    <a:pt x="322" y="412"/>
                    <a:pt x="316" y="398"/>
                    <a:pt x="323" y="388"/>
                  </a:cubicBezTo>
                  <a:cubicBezTo>
                    <a:pt x="330" y="378"/>
                    <a:pt x="347" y="379"/>
                    <a:pt x="360" y="370"/>
                  </a:cubicBezTo>
                  <a:cubicBezTo>
                    <a:pt x="368" y="364"/>
                    <a:pt x="368" y="358"/>
                    <a:pt x="358" y="355"/>
                  </a:cubicBezTo>
                  <a:cubicBezTo>
                    <a:pt x="345" y="351"/>
                    <a:pt x="324" y="348"/>
                    <a:pt x="323" y="340"/>
                  </a:cubicBezTo>
                  <a:cubicBezTo>
                    <a:pt x="324" y="324"/>
                    <a:pt x="352" y="314"/>
                    <a:pt x="351" y="297"/>
                  </a:cubicBezTo>
                  <a:cubicBezTo>
                    <a:pt x="349" y="277"/>
                    <a:pt x="312" y="281"/>
                    <a:pt x="313" y="248"/>
                  </a:cubicBezTo>
                  <a:cubicBezTo>
                    <a:pt x="313" y="242"/>
                    <a:pt x="313" y="235"/>
                    <a:pt x="317" y="230"/>
                  </a:cubicBezTo>
                  <a:cubicBezTo>
                    <a:pt x="338" y="201"/>
                    <a:pt x="482" y="150"/>
                    <a:pt x="508" y="179"/>
                  </a:cubicBezTo>
                  <a:cubicBezTo>
                    <a:pt x="559" y="240"/>
                    <a:pt x="527" y="385"/>
                    <a:pt x="452" y="417"/>
                  </a:cubicBezTo>
                  <a:cubicBezTo>
                    <a:pt x="438" y="422"/>
                    <a:pt x="412" y="432"/>
                    <a:pt x="427" y="451"/>
                  </a:cubicBezTo>
                  <a:cubicBezTo>
                    <a:pt x="444" y="472"/>
                    <a:pt x="502" y="479"/>
                    <a:pt x="518" y="465"/>
                  </a:cubicBezTo>
                  <a:cubicBezTo>
                    <a:pt x="553" y="434"/>
                    <a:pt x="551" y="322"/>
                    <a:pt x="555" y="270"/>
                  </a:cubicBezTo>
                  <a:cubicBezTo>
                    <a:pt x="559" y="250"/>
                    <a:pt x="571" y="228"/>
                    <a:pt x="570" y="206"/>
                  </a:cubicBezTo>
                  <a:cubicBezTo>
                    <a:pt x="569" y="181"/>
                    <a:pt x="551" y="120"/>
                    <a:pt x="533" y="109"/>
                  </a:cubicBezTo>
                  <a:cubicBezTo>
                    <a:pt x="515" y="97"/>
                    <a:pt x="505" y="115"/>
                    <a:pt x="459" y="127"/>
                  </a:cubicBezTo>
                  <a:cubicBezTo>
                    <a:pt x="414" y="140"/>
                    <a:pt x="331" y="162"/>
                    <a:pt x="279" y="181"/>
                  </a:cubicBezTo>
                  <a:close/>
                  <a:moveTo>
                    <a:pt x="213" y="299"/>
                  </a:moveTo>
                  <a:cubicBezTo>
                    <a:pt x="204" y="292"/>
                    <a:pt x="176" y="303"/>
                    <a:pt x="172" y="312"/>
                  </a:cubicBezTo>
                  <a:cubicBezTo>
                    <a:pt x="169" y="317"/>
                    <a:pt x="169" y="320"/>
                    <a:pt x="174" y="324"/>
                  </a:cubicBezTo>
                  <a:cubicBezTo>
                    <a:pt x="183" y="330"/>
                    <a:pt x="210" y="321"/>
                    <a:pt x="215" y="311"/>
                  </a:cubicBezTo>
                  <a:cubicBezTo>
                    <a:pt x="217" y="307"/>
                    <a:pt x="216" y="303"/>
                    <a:pt x="213" y="299"/>
                  </a:cubicBezTo>
                  <a:close/>
                </a:path>
              </a:pathLst>
            </a:custGeom>
            <a:solidFill>
              <a:srgbClr val="14378B"/>
            </a:solidFill>
            <a:ln>
              <a:noFill/>
            </a:ln>
          </p:spPr>
          <p:txBody>
            <a:bodyPr anchor="ctr"/>
            <a:lstStyle/>
            <a:p>
              <a:pPr algn="ctr"/>
              <a:endParaRPr/>
            </a:p>
          </p:txBody>
        </p:sp>
        <p:sp>
          <p:nvSpPr>
            <p:cNvPr id="80" name="îsļiḑê"/>
            <p:cNvSpPr/>
            <p:nvPr/>
          </p:nvSpPr>
          <p:spPr bwMode="auto">
            <a:xfrm>
              <a:off x="8009610" y="-471777"/>
              <a:ext cx="291285" cy="247086"/>
            </a:xfrm>
            <a:custGeom>
              <a:avLst/>
              <a:gdLst>
                <a:gd name="T0" fmla="*/ 196 w 522"/>
                <a:gd name="T1" fmla="*/ 4 h 442"/>
                <a:gd name="T2" fmla="*/ 234 w 522"/>
                <a:gd name="T3" fmla="*/ 136 h 442"/>
                <a:gd name="T4" fmla="*/ 240 w 522"/>
                <a:gd name="T5" fmla="*/ 172 h 442"/>
                <a:gd name="T6" fmla="*/ 410 w 522"/>
                <a:gd name="T7" fmla="*/ 180 h 442"/>
                <a:gd name="T8" fmla="*/ 400 w 522"/>
                <a:gd name="T9" fmla="*/ 223 h 442"/>
                <a:gd name="T10" fmla="*/ 235 w 522"/>
                <a:gd name="T11" fmla="*/ 231 h 442"/>
                <a:gd name="T12" fmla="*/ 207 w 522"/>
                <a:gd name="T13" fmla="*/ 295 h 442"/>
                <a:gd name="T14" fmla="*/ 145 w 522"/>
                <a:gd name="T15" fmla="*/ 378 h 442"/>
                <a:gd name="T16" fmla="*/ 83 w 522"/>
                <a:gd name="T17" fmla="*/ 391 h 442"/>
                <a:gd name="T18" fmla="*/ 148 w 522"/>
                <a:gd name="T19" fmla="*/ 312 h 442"/>
                <a:gd name="T20" fmla="*/ 162 w 522"/>
                <a:gd name="T21" fmla="*/ 259 h 442"/>
                <a:gd name="T22" fmla="*/ 1 w 522"/>
                <a:gd name="T23" fmla="*/ 259 h 442"/>
                <a:gd name="T24" fmla="*/ 0 w 522"/>
                <a:gd name="T25" fmla="*/ 255 h 442"/>
                <a:gd name="T26" fmla="*/ 46 w 522"/>
                <a:gd name="T27" fmla="*/ 232 h 442"/>
                <a:gd name="T28" fmla="*/ 161 w 522"/>
                <a:gd name="T29" fmla="*/ 209 h 442"/>
                <a:gd name="T30" fmla="*/ 193 w 522"/>
                <a:gd name="T31" fmla="*/ 96 h 442"/>
                <a:gd name="T32" fmla="*/ 196 w 522"/>
                <a:gd name="T33" fmla="*/ 4 h 442"/>
                <a:gd name="T34" fmla="*/ 351 w 522"/>
                <a:gd name="T35" fmla="*/ 310 h 442"/>
                <a:gd name="T36" fmla="*/ 322 w 522"/>
                <a:gd name="T37" fmla="*/ 317 h 442"/>
                <a:gd name="T38" fmla="*/ 347 w 522"/>
                <a:gd name="T39" fmla="*/ 343 h 442"/>
                <a:gd name="T40" fmla="*/ 376 w 522"/>
                <a:gd name="T41" fmla="*/ 361 h 442"/>
                <a:gd name="T42" fmla="*/ 462 w 522"/>
                <a:gd name="T43" fmla="*/ 423 h 442"/>
                <a:gd name="T44" fmla="*/ 512 w 522"/>
                <a:gd name="T45" fmla="*/ 424 h 442"/>
                <a:gd name="T46" fmla="*/ 493 w 522"/>
                <a:gd name="T47" fmla="*/ 370 h 442"/>
                <a:gd name="T48" fmla="*/ 351 w 522"/>
                <a:gd name="T49" fmla="*/ 310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2" h="442">
                  <a:moveTo>
                    <a:pt x="196" y="4"/>
                  </a:moveTo>
                  <a:cubicBezTo>
                    <a:pt x="243" y="0"/>
                    <a:pt x="240" y="99"/>
                    <a:pt x="234" y="136"/>
                  </a:cubicBezTo>
                  <a:cubicBezTo>
                    <a:pt x="234" y="145"/>
                    <a:pt x="234" y="166"/>
                    <a:pt x="240" y="172"/>
                  </a:cubicBezTo>
                  <a:cubicBezTo>
                    <a:pt x="254" y="186"/>
                    <a:pt x="392" y="178"/>
                    <a:pt x="410" y="180"/>
                  </a:cubicBezTo>
                  <a:cubicBezTo>
                    <a:pt x="442" y="185"/>
                    <a:pt x="443" y="224"/>
                    <a:pt x="400" y="223"/>
                  </a:cubicBezTo>
                  <a:cubicBezTo>
                    <a:pt x="370" y="222"/>
                    <a:pt x="262" y="219"/>
                    <a:pt x="235" y="231"/>
                  </a:cubicBezTo>
                  <a:cubicBezTo>
                    <a:pt x="215" y="240"/>
                    <a:pt x="215" y="276"/>
                    <a:pt x="207" y="295"/>
                  </a:cubicBezTo>
                  <a:cubicBezTo>
                    <a:pt x="193" y="327"/>
                    <a:pt x="173" y="357"/>
                    <a:pt x="145" y="378"/>
                  </a:cubicBezTo>
                  <a:cubicBezTo>
                    <a:pt x="135" y="385"/>
                    <a:pt x="88" y="413"/>
                    <a:pt x="83" y="391"/>
                  </a:cubicBezTo>
                  <a:cubicBezTo>
                    <a:pt x="80" y="380"/>
                    <a:pt x="131" y="338"/>
                    <a:pt x="148" y="312"/>
                  </a:cubicBezTo>
                  <a:cubicBezTo>
                    <a:pt x="162" y="291"/>
                    <a:pt x="171" y="269"/>
                    <a:pt x="162" y="259"/>
                  </a:cubicBezTo>
                  <a:cubicBezTo>
                    <a:pt x="136" y="235"/>
                    <a:pt x="35" y="283"/>
                    <a:pt x="1" y="259"/>
                  </a:cubicBezTo>
                  <a:cubicBezTo>
                    <a:pt x="1" y="258"/>
                    <a:pt x="1" y="256"/>
                    <a:pt x="0" y="255"/>
                  </a:cubicBezTo>
                  <a:cubicBezTo>
                    <a:pt x="2" y="240"/>
                    <a:pt x="27" y="231"/>
                    <a:pt x="46" y="232"/>
                  </a:cubicBezTo>
                  <a:cubicBezTo>
                    <a:pt x="82" y="234"/>
                    <a:pt x="137" y="234"/>
                    <a:pt x="161" y="209"/>
                  </a:cubicBezTo>
                  <a:cubicBezTo>
                    <a:pt x="183" y="187"/>
                    <a:pt x="192" y="135"/>
                    <a:pt x="193" y="96"/>
                  </a:cubicBezTo>
                  <a:cubicBezTo>
                    <a:pt x="195" y="58"/>
                    <a:pt x="163" y="26"/>
                    <a:pt x="196" y="4"/>
                  </a:cubicBezTo>
                  <a:close/>
                  <a:moveTo>
                    <a:pt x="351" y="310"/>
                  </a:moveTo>
                  <a:cubicBezTo>
                    <a:pt x="340" y="308"/>
                    <a:pt x="327" y="305"/>
                    <a:pt x="322" y="317"/>
                  </a:cubicBezTo>
                  <a:cubicBezTo>
                    <a:pt x="324" y="330"/>
                    <a:pt x="336" y="337"/>
                    <a:pt x="347" y="343"/>
                  </a:cubicBezTo>
                  <a:cubicBezTo>
                    <a:pt x="358" y="348"/>
                    <a:pt x="367" y="354"/>
                    <a:pt x="376" y="361"/>
                  </a:cubicBezTo>
                  <a:cubicBezTo>
                    <a:pt x="402" y="381"/>
                    <a:pt x="433" y="407"/>
                    <a:pt x="462" y="423"/>
                  </a:cubicBezTo>
                  <a:cubicBezTo>
                    <a:pt x="473" y="429"/>
                    <a:pt x="502" y="442"/>
                    <a:pt x="512" y="424"/>
                  </a:cubicBezTo>
                  <a:cubicBezTo>
                    <a:pt x="522" y="405"/>
                    <a:pt x="504" y="379"/>
                    <a:pt x="493" y="370"/>
                  </a:cubicBezTo>
                  <a:cubicBezTo>
                    <a:pt x="467" y="350"/>
                    <a:pt x="394" y="316"/>
                    <a:pt x="351" y="310"/>
                  </a:cubicBezTo>
                  <a:close/>
                </a:path>
              </a:pathLst>
            </a:custGeom>
            <a:solidFill>
              <a:srgbClr val="14378B"/>
            </a:solidFill>
            <a:ln>
              <a:noFill/>
            </a:ln>
          </p:spPr>
          <p:txBody>
            <a:bodyPr anchor="ctr"/>
            <a:lstStyle/>
            <a:p>
              <a:pPr algn="ctr"/>
              <a:endParaRPr/>
            </a:p>
          </p:txBody>
        </p:sp>
        <p:sp>
          <p:nvSpPr>
            <p:cNvPr id="81" name="îṥľïďê"/>
            <p:cNvSpPr/>
            <p:nvPr/>
          </p:nvSpPr>
          <p:spPr bwMode="auto">
            <a:xfrm>
              <a:off x="7201788" y="-123513"/>
              <a:ext cx="59641" cy="74020"/>
            </a:xfrm>
            <a:custGeom>
              <a:avLst/>
              <a:gdLst>
                <a:gd name="T0" fmla="*/ 107 w 107"/>
                <a:gd name="T1" fmla="*/ 44 h 132"/>
                <a:gd name="T2" fmla="*/ 78 w 107"/>
                <a:gd name="T3" fmla="*/ 44 h 132"/>
                <a:gd name="T4" fmla="*/ 53 w 107"/>
                <a:gd name="T5" fmla="*/ 20 h 132"/>
                <a:gd name="T6" fmla="*/ 29 w 107"/>
                <a:gd name="T7" fmla="*/ 67 h 132"/>
                <a:gd name="T8" fmla="*/ 53 w 107"/>
                <a:gd name="T9" fmla="*/ 113 h 132"/>
                <a:gd name="T10" fmla="*/ 78 w 107"/>
                <a:gd name="T11" fmla="*/ 89 h 132"/>
                <a:gd name="T12" fmla="*/ 107 w 107"/>
                <a:gd name="T13" fmla="*/ 89 h 132"/>
                <a:gd name="T14" fmla="*/ 53 w 107"/>
                <a:gd name="T15" fmla="*/ 132 h 132"/>
                <a:gd name="T16" fmla="*/ 0 w 107"/>
                <a:gd name="T17" fmla="*/ 67 h 132"/>
                <a:gd name="T18" fmla="*/ 53 w 107"/>
                <a:gd name="T19" fmla="*/ 0 h 132"/>
                <a:gd name="T20" fmla="*/ 107 w 107"/>
                <a:gd name="T21" fmla="*/ 44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7" h="132">
                  <a:moveTo>
                    <a:pt x="107" y="44"/>
                  </a:moveTo>
                  <a:cubicBezTo>
                    <a:pt x="78" y="44"/>
                    <a:pt x="78" y="44"/>
                    <a:pt x="78" y="44"/>
                  </a:cubicBezTo>
                  <a:cubicBezTo>
                    <a:pt x="77" y="29"/>
                    <a:pt x="69" y="21"/>
                    <a:pt x="53" y="20"/>
                  </a:cubicBezTo>
                  <a:cubicBezTo>
                    <a:pt x="38" y="21"/>
                    <a:pt x="30" y="37"/>
                    <a:pt x="29" y="67"/>
                  </a:cubicBezTo>
                  <a:cubicBezTo>
                    <a:pt x="30" y="97"/>
                    <a:pt x="38" y="112"/>
                    <a:pt x="53" y="113"/>
                  </a:cubicBezTo>
                  <a:cubicBezTo>
                    <a:pt x="69" y="113"/>
                    <a:pt x="77" y="105"/>
                    <a:pt x="78" y="89"/>
                  </a:cubicBezTo>
                  <a:cubicBezTo>
                    <a:pt x="107" y="89"/>
                    <a:pt x="107" y="89"/>
                    <a:pt x="107" y="89"/>
                  </a:cubicBezTo>
                  <a:cubicBezTo>
                    <a:pt x="105" y="117"/>
                    <a:pt x="87" y="131"/>
                    <a:pt x="53" y="132"/>
                  </a:cubicBezTo>
                  <a:cubicBezTo>
                    <a:pt x="19" y="131"/>
                    <a:pt x="1" y="109"/>
                    <a:pt x="0" y="67"/>
                  </a:cubicBezTo>
                  <a:cubicBezTo>
                    <a:pt x="1" y="24"/>
                    <a:pt x="19" y="2"/>
                    <a:pt x="53" y="0"/>
                  </a:cubicBezTo>
                  <a:cubicBezTo>
                    <a:pt x="87" y="1"/>
                    <a:pt x="105" y="15"/>
                    <a:pt x="107" y="44"/>
                  </a:cubicBezTo>
                  <a:close/>
                </a:path>
              </a:pathLst>
            </a:custGeom>
            <a:solidFill>
              <a:srgbClr val="14378B"/>
            </a:solidFill>
            <a:ln>
              <a:noFill/>
            </a:ln>
          </p:spPr>
          <p:txBody>
            <a:bodyPr anchor="ctr"/>
            <a:lstStyle/>
            <a:p>
              <a:pPr algn="ctr"/>
              <a:endParaRPr/>
            </a:p>
          </p:txBody>
        </p:sp>
        <p:sp>
          <p:nvSpPr>
            <p:cNvPr id="82" name="îŝļíḍe"/>
            <p:cNvSpPr/>
            <p:nvPr/>
          </p:nvSpPr>
          <p:spPr bwMode="auto">
            <a:xfrm>
              <a:off x="7272612" y="-121383"/>
              <a:ext cx="49524" cy="70824"/>
            </a:xfrm>
            <a:custGeom>
              <a:avLst/>
              <a:gdLst>
                <a:gd name="T0" fmla="*/ 0 w 93"/>
                <a:gd name="T1" fmla="*/ 133 h 133"/>
                <a:gd name="T2" fmla="*/ 0 w 93"/>
                <a:gd name="T3" fmla="*/ 0 h 133"/>
                <a:gd name="T4" fmla="*/ 91 w 93"/>
                <a:gd name="T5" fmla="*/ 0 h 133"/>
                <a:gd name="T6" fmla="*/ 91 w 93"/>
                <a:gd name="T7" fmla="*/ 22 h 133"/>
                <a:gd name="T8" fmla="*/ 30 w 93"/>
                <a:gd name="T9" fmla="*/ 22 h 133"/>
                <a:gd name="T10" fmla="*/ 30 w 93"/>
                <a:gd name="T11" fmla="*/ 53 h 133"/>
                <a:gd name="T12" fmla="*/ 86 w 93"/>
                <a:gd name="T13" fmla="*/ 53 h 133"/>
                <a:gd name="T14" fmla="*/ 86 w 93"/>
                <a:gd name="T15" fmla="*/ 75 h 133"/>
                <a:gd name="T16" fmla="*/ 30 w 93"/>
                <a:gd name="T17" fmla="*/ 75 h 133"/>
                <a:gd name="T18" fmla="*/ 30 w 93"/>
                <a:gd name="T19" fmla="*/ 111 h 133"/>
                <a:gd name="T20" fmla="*/ 93 w 93"/>
                <a:gd name="T21" fmla="*/ 111 h 133"/>
                <a:gd name="T22" fmla="*/ 93 w 93"/>
                <a:gd name="T23" fmla="*/ 133 h 133"/>
                <a:gd name="T24" fmla="*/ 0 w 93"/>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3" h="133">
                  <a:moveTo>
                    <a:pt x="0" y="133"/>
                  </a:moveTo>
                  <a:lnTo>
                    <a:pt x="0" y="0"/>
                  </a:lnTo>
                  <a:lnTo>
                    <a:pt x="91" y="0"/>
                  </a:lnTo>
                  <a:lnTo>
                    <a:pt x="91" y="22"/>
                  </a:lnTo>
                  <a:lnTo>
                    <a:pt x="30" y="22"/>
                  </a:lnTo>
                  <a:lnTo>
                    <a:pt x="30" y="53"/>
                  </a:lnTo>
                  <a:lnTo>
                    <a:pt x="86" y="53"/>
                  </a:lnTo>
                  <a:lnTo>
                    <a:pt x="86" y="75"/>
                  </a:lnTo>
                  <a:lnTo>
                    <a:pt x="30" y="75"/>
                  </a:lnTo>
                  <a:lnTo>
                    <a:pt x="30" y="111"/>
                  </a:lnTo>
                  <a:lnTo>
                    <a:pt x="93" y="111"/>
                  </a:lnTo>
                  <a:lnTo>
                    <a:pt x="93" y="133"/>
                  </a:lnTo>
                  <a:lnTo>
                    <a:pt x="0" y="133"/>
                  </a:lnTo>
                  <a:close/>
                </a:path>
              </a:pathLst>
            </a:custGeom>
            <a:solidFill>
              <a:srgbClr val="14378B"/>
            </a:solidFill>
            <a:ln>
              <a:noFill/>
            </a:ln>
          </p:spPr>
          <p:txBody>
            <a:bodyPr anchor="ctr"/>
            <a:lstStyle/>
            <a:p>
              <a:pPr algn="ctr"/>
              <a:endParaRPr/>
            </a:p>
          </p:txBody>
        </p:sp>
        <p:sp>
          <p:nvSpPr>
            <p:cNvPr id="83" name="î$liḋè"/>
            <p:cNvSpPr/>
            <p:nvPr/>
          </p:nvSpPr>
          <p:spPr bwMode="auto">
            <a:xfrm>
              <a:off x="7337046" y="-121383"/>
              <a:ext cx="63902" cy="70824"/>
            </a:xfrm>
            <a:custGeom>
              <a:avLst/>
              <a:gdLst>
                <a:gd name="T0" fmla="*/ 120 w 120"/>
                <a:gd name="T1" fmla="*/ 133 h 133"/>
                <a:gd name="T2" fmla="*/ 80 w 120"/>
                <a:gd name="T3" fmla="*/ 133 h 133"/>
                <a:gd name="T4" fmla="*/ 27 w 120"/>
                <a:gd name="T5" fmla="*/ 22 h 133"/>
                <a:gd name="T6" fmla="*/ 27 w 120"/>
                <a:gd name="T7" fmla="*/ 23 h 133"/>
                <a:gd name="T8" fmla="*/ 27 w 120"/>
                <a:gd name="T9" fmla="*/ 133 h 133"/>
                <a:gd name="T10" fmla="*/ 0 w 120"/>
                <a:gd name="T11" fmla="*/ 133 h 133"/>
                <a:gd name="T12" fmla="*/ 0 w 120"/>
                <a:gd name="T13" fmla="*/ 0 h 133"/>
                <a:gd name="T14" fmla="*/ 43 w 120"/>
                <a:gd name="T15" fmla="*/ 0 h 133"/>
                <a:gd name="T16" fmla="*/ 93 w 120"/>
                <a:gd name="T17" fmla="*/ 106 h 133"/>
                <a:gd name="T18" fmla="*/ 94 w 120"/>
                <a:gd name="T19" fmla="*/ 105 h 133"/>
                <a:gd name="T20" fmla="*/ 94 w 120"/>
                <a:gd name="T21" fmla="*/ 0 h 133"/>
                <a:gd name="T22" fmla="*/ 120 w 120"/>
                <a:gd name="T23" fmla="*/ 0 h 133"/>
                <a:gd name="T24" fmla="*/ 120 w 120"/>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133">
                  <a:moveTo>
                    <a:pt x="120" y="133"/>
                  </a:moveTo>
                  <a:lnTo>
                    <a:pt x="80" y="133"/>
                  </a:lnTo>
                  <a:lnTo>
                    <a:pt x="27" y="22"/>
                  </a:lnTo>
                  <a:lnTo>
                    <a:pt x="27" y="23"/>
                  </a:lnTo>
                  <a:lnTo>
                    <a:pt x="27" y="133"/>
                  </a:lnTo>
                  <a:lnTo>
                    <a:pt x="0" y="133"/>
                  </a:lnTo>
                  <a:lnTo>
                    <a:pt x="0" y="0"/>
                  </a:lnTo>
                  <a:lnTo>
                    <a:pt x="43" y="0"/>
                  </a:lnTo>
                  <a:lnTo>
                    <a:pt x="93" y="106"/>
                  </a:lnTo>
                  <a:lnTo>
                    <a:pt x="94" y="105"/>
                  </a:lnTo>
                  <a:lnTo>
                    <a:pt x="94" y="0"/>
                  </a:lnTo>
                  <a:lnTo>
                    <a:pt x="120" y="0"/>
                  </a:lnTo>
                  <a:lnTo>
                    <a:pt x="120" y="133"/>
                  </a:lnTo>
                  <a:close/>
                </a:path>
              </a:pathLst>
            </a:custGeom>
            <a:solidFill>
              <a:srgbClr val="14378B"/>
            </a:solidFill>
            <a:ln>
              <a:noFill/>
            </a:ln>
          </p:spPr>
          <p:txBody>
            <a:bodyPr anchor="ctr"/>
            <a:lstStyle/>
            <a:p>
              <a:pPr algn="ctr"/>
              <a:endParaRPr/>
            </a:p>
          </p:txBody>
        </p:sp>
        <p:sp>
          <p:nvSpPr>
            <p:cNvPr id="84" name="iṥḷiḍê"/>
            <p:cNvSpPr/>
            <p:nvPr/>
          </p:nvSpPr>
          <p:spPr bwMode="auto">
            <a:xfrm>
              <a:off x="7411598" y="-121383"/>
              <a:ext cx="57511" cy="70824"/>
            </a:xfrm>
            <a:custGeom>
              <a:avLst/>
              <a:gdLst>
                <a:gd name="T0" fmla="*/ 0 w 108"/>
                <a:gd name="T1" fmla="*/ 22 h 133"/>
                <a:gd name="T2" fmla="*/ 0 w 108"/>
                <a:gd name="T3" fmla="*/ 0 h 133"/>
                <a:gd name="T4" fmla="*/ 108 w 108"/>
                <a:gd name="T5" fmla="*/ 0 h 133"/>
                <a:gd name="T6" fmla="*/ 108 w 108"/>
                <a:gd name="T7" fmla="*/ 22 h 133"/>
                <a:gd name="T8" fmla="*/ 69 w 108"/>
                <a:gd name="T9" fmla="*/ 22 h 133"/>
                <a:gd name="T10" fmla="*/ 69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85" name="îşļíḋé"/>
            <p:cNvSpPr/>
            <p:nvPr/>
          </p:nvSpPr>
          <p:spPr bwMode="auto">
            <a:xfrm>
              <a:off x="7479760" y="-121383"/>
              <a:ext cx="56979" cy="70824"/>
            </a:xfrm>
            <a:custGeom>
              <a:avLst/>
              <a:gdLst>
                <a:gd name="T0" fmla="*/ 27 w 102"/>
                <a:gd name="T1" fmla="*/ 21 h 127"/>
                <a:gd name="T2" fmla="*/ 27 w 102"/>
                <a:gd name="T3" fmla="*/ 55 h 127"/>
                <a:gd name="T4" fmla="*/ 50 w 102"/>
                <a:gd name="T5" fmla="*/ 55 h 127"/>
                <a:gd name="T6" fmla="*/ 69 w 102"/>
                <a:gd name="T7" fmla="*/ 37 h 127"/>
                <a:gd name="T8" fmla="*/ 50 w 102"/>
                <a:gd name="T9" fmla="*/ 21 h 127"/>
                <a:gd name="T10" fmla="*/ 27 w 102"/>
                <a:gd name="T11" fmla="*/ 21 h 127"/>
                <a:gd name="T12" fmla="*/ 27 w 102"/>
                <a:gd name="T13" fmla="*/ 76 h 127"/>
                <a:gd name="T14" fmla="*/ 27 w 102"/>
                <a:gd name="T15" fmla="*/ 127 h 127"/>
                <a:gd name="T16" fmla="*/ 0 w 102"/>
                <a:gd name="T17" fmla="*/ 127 h 127"/>
                <a:gd name="T18" fmla="*/ 0 w 102"/>
                <a:gd name="T19" fmla="*/ 0 h 127"/>
                <a:gd name="T20" fmla="*/ 54 w 102"/>
                <a:gd name="T21" fmla="*/ 0 h 127"/>
                <a:gd name="T22" fmla="*/ 98 w 102"/>
                <a:gd name="T23" fmla="*/ 33 h 127"/>
                <a:gd name="T24" fmla="*/ 72 w 102"/>
                <a:gd name="T25" fmla="*/ 64 h 127"/>
                <a:gd name="T26" fmla="*/ 72 w 102"/>
                <a:gd name="T27" fmla="*/ 65 h 127"/>
                <a:gd name="T28" fmla="*/ 95 w 102"/>
                <a:gd name="T29" fmla="*/ 93 h 127"/>
                <a:gd name="T30" fmla="*/ 95 w 102"/>
                <a:gd name="T31" fmla="*/ 97 h 127"/>
                <a:gd name="T32" fmla="*/ 102 w 102"/>
                <a:gd name="T33" fmla="*/ 127 h 127"/>
                <a:gd name="T34" fmla="*/ 73 w 102"/>
                <a:gd name="T35" fmla="*/ 127 h 127"/>
                <a:gd name="T36" fmla="*/ 68 w 102"/>
                <a:gd name="T37" fmla="*/ 93 h 127"/>
                <a:gd name="T38" fmla="*/ 56 w 102"/>
                <a:gd name="T39" fmla="*/ 76 h 127"/>
                <a:gd name="T40" fmla="*/ 27 w 102"/>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2" h="127">
                  <a:moveTo>
                    <a:pt x="27" y="21"/>
                  </a:moveTo>
                  <a:cubicBezTo>
                    <a:pt x="27" y="55"/>
                    <a:pt x="27" y="55"/>
                    <a:pt x="27" y="55"/>
                  </a:cubicBezTo>
                  <a:cubicBezTo>
                    <a:pt x="50" y="55"/>
                    <a:pt x="50" y="55"/>
                    <a:pt x="50" y="55"/>
                  </a:cubicBezTo>
                  <a:cubicBezTo>
                    <a:pt x="63" y="55"/>
                    <a:pt x="69" y="49"/>
                    <a:pt x="69" y="37"/>
                  </a:cubicBezTo>
                  <a:cubicBezTo>
                    <a:pt x="69"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4" y="66"/>
                    <a:pt x="92" y="75"/>
                    <a:pt x="95" y="93"/>
                  </a:cubicBezTo>
                  <a:cubicBezTo>
                    <a:pt x="95" y="95"/>
                    <a:pt x="95" y="96"/>
                    <a:pt x="95" y="97"/>
                  </a:cubicBezTo>
                  <a:cubicBezTo>
                    <a:pt x="97" y="112"/>
                    <a:pt x="99" y="122"/>
                    <a:pt x="102" y="127"/>
                  </a:cubicBezTo>
                  <a:cubicBezTo>
                    <a:pt x="73" y="127"/>
                    <a:pt x="73" y="127"/>
                    <a:pt x="73" y="127"/>
                  </a:cubicBezTo>
                  <a:cubicBezTo>
                    <a:pt x="70" y="116"/>
                    <a:pt x="68"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87" name="ïś1îḓé"/>
            <p:cNvSpPr/>
            <p:nvPr/>
          </p:nvSpPr>
          <p:spPr bwMode="auto">
            <a:xfrm>
              <a:off x="7543661" y="-121383"/>
              <a:ext cx="69227" cy="70824"/>
            </a:xfrm>
            <a:custGeom>
              <a:avLst/>
              <a:gdLst>
                <a:gd name="T0" fmla="*/ 28 w 130"/>
                <a:gd name="T1" fmla="*/ 133 h 133"/>
                <a:gd name="T2" fmla="*/ 0 w 130"/>
                <a:gd name="T3" fmla="*/ 133 h 133"/>
                <a:gd name="T4" fmla="*/ 49 w 130"/>
                <a:gd name="T5" fmla="*/ 0 h 133"/>
                <a:gd name="T6" fmla="*/ 83 w 130"/>
                <a:gd name="T7" fmla="*/ 0 h 133"/>
                <a:gd name="T8" fmla="*/ 130 w 130"/>
                <a:gd name="T9" fmla="*/ 133 h 133"/>
                <a:gd name="T10" fmla="*/ 100 w 130"/>
                <a:gd name="T11" fmla="*/ 133 h 133"/>
                <a:gd name="T12" fmla="*/ 91 w 130"/>
                <a:gd name="T13" fmla="*/ 106 h 133"/>
                <a:gd name="T14" fmla="*/ 38 w 130"/>
                <a:gd name="T15" fmla="*/ 106 h 133"/>
                <a:gd name="T16" fmla="*/ 28 w 130"/>
                <a:gd name="T17" fmla="*/ 133 h 133"/>
                <a:gd name="T18" fmla="*/ 28 w 130"/>
                <a:gd name="T19" fmla="*/ 133 h 133"/>
                <a:gd name="T20" fmla="*/ 45 w 130"/>
                <a:gd name="T21" fmla="*/ 83 h 133"/>
                <a:gd name="T22" fmla="*/ 84 w 130"/>
                <a:gd name="T23" fmla="*/ 83 h 133"/>
                <a:gd name="T24" fmla="*/ 65 w 130"/>
                <a:gd name="T25" fmla="*/ 26 h 133"/>
                <a:gd name="T26" fmla="*/ 65 w 130"/>
                <a:gd name="T27" fmla="*/ 26 h 133"/>
                <a:gd name="T28" fmla="*/ 45 w 130"/>
                <a:gd name="T29" fmla="*/ 8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0" h="133">
                  <a:moveTo>
                    <a:pt x="28" y="133"/>
                  </a:moveTo>
                  <a:lnTo>
                    <a:pt x="0" y="133"/>
                  </a:lnTo>
                  <a:lnTo>
                    <a:pt x="49" y="0"/>
                  </a:lnTo>
                  <a:lnTo>
                    <a:pt x="83" y="0"/>
                  </a:lnTo>
                  <a:lnTo>
                    <a:pt x="130" y="133"/>
                  </a:lnTo>
                  <a:lnTo>
                    <a:pt x="100" y="133"/>
                  </a:lnTo>
                  <a:lnTo>
                    <a:pt x="91" y="106"/>
                  </a:lnTo>
                  <a:lnTo>
                    <a:pt x="38" y="106"/>
                  </a:lnTo>
                  <a:lnTo>
                    <a:pt x="28" y="133"/>
                  </a:lnTo>
                  <a:lnTo>
                    <a:pt x="28" y="133"/>
                  </a:lnTo>
                  <a:close/>
                  <a:moveTo>
                    <a:pt x="45" y="83"/>
                  </a:moveTo>
                  <a:lnTo>
                    <a:pt x="84" y="83"/>
                  </a:lnTo>
                  <a:lnTo>
                    <a:pt x="65" y="26"/>
                  </a:lnTo>
                  <a:lnTo>
                    <a:pt x="65" y="26"/>
                  </a:lnTo>
                  <a:lnTo>
                    <a:pt x="45" y="83"/>
                  </a:lnTo>
                  <a:close/>
                </a:path>
              </a:pathLst>
            </a:custGeom>
            <a:solidFill>
              <a:srgbClr val="14378B"/>
            </a:solidFill>
            <a:ln>
              <a:noFill/>
            </a:ln>
          </p:spPr>
          <p:txBody>
            <a:bodyPr anchor="ctr"/>
            <a:lstStyle/>
            <a:p>
              <a:pPr algn="ctr"/>
              <a:endParaRPr/>
            </a:p>
          </p:txBody>
        </p:sp>
        <p:sp>
          <p:nvSpPr>
            <p:cNvPr id="89" name="iš1îḑe"/>
            <p:cNvSpPr/>
            <p:nvPr/>
          </p:nvSpPr>
          <p:spPr bwMode="auto">
            <a:xfrm>
              <a:off x="7624071" y="-121383"/>
              <a:ext cx="45796" cy="70824"/>
            </a:xfrm>
            <a:custGeom>
              <a:avLst/>
              <a:gdLst>
                <a:gd name="T0" fmla="*/ 86 w 86"/>
                <a:gd name="T1" fmla="*/ 133 h 133"/>
                <a:gd name="T2" fmla="*/ 0 w 86"/>
                <a:gd name="T3" fmla="*/ 133 h 133"/>
                <a:gd name="T4" fmla="*/ 0 w 86"/>
                <a:gd name="T5" fmla="*/ 0 h 133"/>
                <a:gd name="T6" fmla="*/ 28 w 86"/>
                <a:gd name="T7" fmla="*/ 0 h 133"/>
                <a:gd name="T8" fmla="*/ 28 w 86"/>
                <a:gd name="T9" fmla="*/ 111 h 133"/>
                <a:gd name="T10" fmla="*/ 86 w 86"/>
                <a:gd name="T11" fmla="*/ 111 h 133"/>
                <a:gd name="T12" fmla="*/ 86 w 86"/>
                <a:gd name="T13" fmla="*/ 133 h 133"/>
              </a:gdLst>
              <a:ahLst/>
              <a:cxnLst>
                <a:cxn ang="0">
                  <a:pos x="T0" y="T1"/>
                </a:cxn>
                <a:cxn ang="0">
                  <a:pos x="T2" y="T3"/>
                </a:cxn>
                <a:cxn ang="0">
                  <a:pos x="T4" y="T5"/>
                </a:cxn>
                <a:cxn ang="0">
                  <a:pos x="T6" y="T7"/>
                </a:cxn>
                <a:cxn ang="0">
                  <a:pos x="T8" y="T9"/>
                </a:cxn>
                <a:cxn ang="0">
                  <a:pos x="T10" y="T11"/>
                </a:cxn>
                <a:cxn ang="0">
                  <a:pos x="T12" y="T13"/>
                </a:cxn>
              </a:cxnLst>
              <a:rect l="0" t="0" r="r" b="b"/>
              <a:pathLst>
                <a:path w="86" h="133">
                  <a:moveTo>
                    <a:pt x="86" y="133"/>
                  </a:moveTo>
                  <a:lnTo>
                    <a:pt x="0" y="133"/>
                  </a:lnTo>
                  <a:lnTo>
                    <a:pt x="0" y="0"/>
                  </a:lnTo>
                  <a:lnTo>
                    <a:pt x="28" y="0"/>
                  </a:lnTo>
                  <a:lnTo>
                    <a:pt x="28" y="111"/>
                  </a:lnTo>
                  <a:lnTo>
                    <a:pt x="86" y="111"/>
                  </a:lnTo>
                  <a:lnTo>
                    <a:pt x="86" y="133"/>
                  </a:lnTo>
                  <a:close/>
                </a:path>
              </a:pathLst>
            </a:custGeom>
            <a:solidFill>
              <a:srgbClr val="14378B"/>
            </a:solidFill>
            <a:ln>
              <a:noFill/>
            </a:ln>
          </p:spPr>
          <p:txBody>
            <a:bodyPr anchor="ctr"/>
            <a:lstStyle/>
            <a:p>
              <a:pPr algn="ctr"/>
              <a:endParaRPr/>
            </a:p>
          </p:txBody>
        </p:sp>
        <p:sp>
          <p:nvSpPr>
            <p:cNvPr id="90" name="isļiḑê"/>
            <p:cNvSpPr/>
            <p:nvPr/>
          </p:nvSpPr>
          <p:spPr bwMode="auto">
            <a:xfrm>
              <a:off x="7698623"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7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7" y="0"/>
                  </a:cubicBezTo>
                  <a:cubicBezTo>
                    <a:pt x="84" y="2"/>
                    <a:pt x="99" y="15"/>
                    <a:pt x="100" y="39"/>
                  </a:cubicBezTo>
                  <a:close/>
                </a:path>
              </a:pathLst>
            </a:custGeom>
            <a:solidFill>
              <a:srgbClr val="14378B"/>
            </a:solidFill>
            <a:ln>
              <a:noFill/>
            </a:ln>
          </p:spPr>
          <p:txBody>
            <a:bodyPr anchor="ctr"/>
            <a:lstStyle/>
            <a:p>
              <a:pPr algn="ctr"/>
              <a:endParaRPr/>
            </a:p>
          </p:txBody>
        </p:sp>
        <p:sp>
          <p:nvSpPr>
            <p:cNvPr id="91" name="îṥḻide"/>
            <p:cNvSpPr/>
            <p:nvPr/>
          </p:nvSpPr>
          <p:spPr bwMode="auto">
            <a:xfrm>
              <a:off x="7768382" y="-123513"/>
              <a:ext cx="67629" cy="74020"/>
            </a:xfrm>
            <a:custGeom>
              <a:avLst/>
              <a:gdLst>
                <a:gd name="T0" fmla="*/ 61 w 121"/>
                <a:gd name="T1" fmla="*/ 132 h 132"/>
                <a:gd name="T2" fmla="*/ 0 w 121"/>
                <a:gd name="T3" fmla="*/ 67 h 132"/>
                <a:gd name="T4" fmla="*/ 61 w 121"/>
                <a:gd name="T5" fmla="*/ 0 h 132"/>
                <a:gd name="T6" fmla="*/ 121 w 121"/>
                <a:gd name="T7" fmla="*/ 67 h 132"/>
                <a:gd name="T8" fmla="*/ 61 w 121"/>
                <a:gd name="T9" fmla="*/ 132 h 132"/>
                <a:gd name="T10" fmla="*/ 61 w 121"/>
                <a:gd name="T11" fmla="*/ 20 h 132"/>
                <a:gd name="T12" fmla="*/ 29 w 121"/>
                <a:gd name="T13" fmla="*/ 67 h 132"/>
                <a:gd name="T14" fmla="*/ 61 w 121"/>
                <a:gd name="T15" fmla="*/ 113 h 132"/>
                <a:gd name="T16" fmla="*/ 93 w 121"/>
                <a:gd name="T17" fmla="*/ 67 h 132"/>
                <a:gd name="T18" fmla="*/ 61 w 121"/>
                <a:gd name="T19" fmla="*/ 2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32">
                  <a:moveTo>
                    <a:pt x="61" y="132"/>
                  </a:moveTo>
                  <a:cubicBezTo>
                    <a:pt x="21" y="131"/>
                    <a:pt x="1" y="109"/>
                    <a:pt x="0" y="67"/>
                  </a:cubicBezTo>
                  <a:cubicBezTo>
                    <a:pt x="1" y="23"/>
                    <a:pt x="21" y="1"/>
                    <a:pt x="61" y="0"/>
                  </a:cubicBezTo>
                  <a:cubicBezTo>
                    <a:pt x="100" y="1"/>
                    <a:pt x="120" y="23"/>
                    <a:pt x="121" y="67"/>
                  </a:cubicBezTo>
                  <a:cubicBezTo>
                    <a:pt x="120" y="109"/>
                    <a:pt x="100" y="131"/>
                    <a:pt x="61" y="132"/>
                  </a:cubicBezTo>
                  <a:close/>
                  <a:moveTo>
                    <a:pt x="61" y="20"/>
                  </a:moveTo>
                  <a:cubicBezTo>
                    <a:pt x="39" y="20"/>
                    <a:pt x="29" y="36"/>
                    <a:pt x="29" y="67"/>
                  </a:cubicBezTo>
                  <a:cubicBezTo>
                    <a:pt x="29" y="98"/>
                    <a:pt x="39" y="113"/>
                    <a:pt x="61" y="113"/>
                  </a:cubicBezTo>
                  <a:cubicBezTo>
                    <a:pt x="82" y="113"/>
                    <a:pt x="93" y="98"/>
                    <a:pt x="93" y="67"/>
                  </a:cubicBezTo>
                  <a:cubicBezTo>
                    <a:pt x="93" y="36"/>
                    <a:pt x="82" y="20"/>
                    <a:pt x="61" y="20"/>
                  </a:cubicBezTo>
                  <a:close/>
                </a:path>
              </a:pathLst>
            </a:custGeom>
            <a:solidFill>
              <a:srgbClr val="14378B"/>
            </a:solidFill>
            <a:ln>
              <a:noFill/>
            </a:ln>
          </p:spPr>
          <p:txBody>
            <a:bodyPr anchor="ctr"/>
            <a:lstStyle/>
            <a:p>
              <a:pPr algn="ctr"/>
              <a:endParaRPr/>
            </a:p>
          </p:txBody>
        </p:sp>
        <p:sp>
          <p:nvSpPr>
            <p:cNvPr id="92" name="iṩ1íḋê"/>
            <p:cNvSpPr/>
            <p:nvPr/>
          </p:nvSpPr>
          <p:spPr bwMode="auto">
            <a:xfrm>
              <a:off x="7850921" y="-121383"/>
              <a:ext cx="62304" cy="71889"/>
            </a:xfrm>
            <a:custGeom>
              <a:avLst/>
              <a:gdLst>
                <a:gd name="T0" fmla="*/ 84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8 w 111"/>
                <a:gd name="T13" fmla="*/ 0 h 129"/>
                <a:gd name="T14" fmla="*/ 28 w 111"/>
                <a:gd name="T15" fmla="*/ 70 h 129"/>
                <a:gd name="T16" fmla="*/ 56 w 111"/>
                <a:gd name="T17" fmla="*/ 110 h 129"/>
                <a:gd name="T18" fmla="*/ 84 w 111"/>
                <a:gd name="T19" fmla="*/ 70 h 129"/>
                <a:gd name="T20" fmla="*/ 84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4" y="0"/>
                  </a:moveTo>
                  <a:cubicBezTo>
                    <a:pt x="111" y="0"/>
                    <a:pt x="111" y="0"/>
                    <a:pt x="111" y="0"/>
                  </a:cubicBezTo>
                  <a:cubicBezTo>
                    <a:pt x="111" y="80"/>
                    <a:pt x="111" y="80"/>
                    <a:pt x="111" y="80"/>
                  </a:cubicBezTo>
                  <a:cubicBezTo>
                    <a:pt x="110" y="112"/>
                    <a:pt x="91" y="128"/>
                    <a:pt x="56" y="129"/>
                  </a:cubicBezTo>
                  <a:cubicBezTo>
                    <a:pt x="20" y="128"/>
                    <a:pt x="1" y="112"/>
                    <a:pt x="0" y="80"/>
                  </a:cubicBezTo>
                  <a:cubicBezTo>
                    <a:pt x="0" y="0"/>
                    <a:pt x="0" y="0"/>
                    <a:pt x="0" y="0"/>
                  </a:cubicBezTo>
                  <a:cubicBezTo>
                    <a:pt x="28" y="0"/>
                    <a:pt x="28" y="0"/>
                    <a:pt x="28" y="0"/>
                  </a:cubicBezTo>
                  <a:cubicBezTo>
                    <a:pt x="28" y="70"/>
                    <a:pt x="28" y="70"/>
                    <a:pt x="28" y="70"/>
                  </a:cubicBezTo>
                  <a:cubicBezTo>
                    <a:pt x="26" y="98"/>
                    <a:pt x="35" y="111"/>
                    <a:pt x="56" y="110"/>
                  </a:cubicBezTo>
                  <a:cubicBezTo>
                    <a:pt x="76" y="111"/>
                    <a:pt x="85" y="98"/>
                    <a:pt x="84" y="70"/>
                  </a:cubicBezTo>
                  <a:lnTo>
                    <a:pt x="84" y="0"/>
                  </a:lnTo>
                  <a:close/>
                </a:path>
              </a:pathLst>
            </a:custGeom>
            <a:solidFill>
              <a:srgbClr val="14378B"/>
            </a:solidFill>
            <a:ln>
              <a:noFill/>
            </a:ln>
          </p:spPr>
          <p:txBody>
            <a:bodyPr anchor="ctr"/>
            <a:lstStyle/>
            <a:p>
              <a:pPr algn="ctr"/>
              <a:endParaRPr/>
            </a:p>
          </p:txBody>
        </p:sp>
        <p:sp>
          <p:nvSpPr>
            <p:cNvPr id="93" name="isļiḑe"/>
            <p:cNvSpPr/>
            <p:nvPr/>
          </p:nvSpPr>
          <p:spPr bwMode="auto">
            <a:xfrm>
              <a:off x="7924941" y="-121383"/>
              <a:ext cx="58044" cy="70824"/>
            </a:xfrm>
            <a:custGeom>
              <a:avLst/>
              <a:gdLst>
                <a:gd name="T0" fmla="*/ 0 w 109"/>
                <a:gd name="T1" fmla="*/ 22 h 133"/>
                <a:gd name="T2" fmla="*/ 0 w 109"/>
                <a:gd name="T3" fmla="*/ 0 h 133"/>
                <a:gd name="T4" fmla="*/ 109 w 109"/>
                <a:gd name="T5" fmla="*/ 0 h 133"/>
                <a:gd name="T6" fmla="*/ 109 w 109"/>
                <a:gd name="T7" fmla="*/ 22 h 133"/>
                <a:gd name="T8" fmla="*/ 69 w 109"/>
                <a:gd name="T9" fmla="*/ 22 h 133"/>
                <a:gd name="T10" fmla="*/ 69 w 109"/>
                <a:gd name="T11" fmla="*/ 133 h 133"/>
                <a:gd name="T12" fmla="*/ 40 w 109"/>
                <a:gd name="T13" fmla="*/ 133 h 133"/>
                <a:gd name="T14" fmla="*/ 40 w 109"/>
                <a:gd name="T15" fmla="*/ 22 h 133"/>
                <a:gd name="T16" fmla="*/ 0 w 109"/>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 h="133">
                  <a:moveTo>
                    <a:pt x="0" y="22"/>
                  </a:moveTo>
                  <a:lnTo>
                    <a:pt x="0" y="0"/>
                  </a:lnTo>
                  <a:lnTo>
                    <a:pt x="109" y="0"/>
                  </a:lnTo>
                  <a:lnTo>
                    <a:pt x="109"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94" name="išļïďè"/>
            <p:cNvSpPr/>
            <p:nvPr/>
          </p:nvSpPr>
          <p:spPr bwMode="auto">
            <a:xfrm>
              <a:off x="7994168" y="-121383"/>
              <a:ext cx="57511" cy="70824"/>
            </a:xfrm>
            <a:custGeom>
              <a:avLst/>
              <a:gdLst>
                <a:gd name="T0" fmla="*/ 28 w 108"/>
                <a:gd name="T1" fmla="*/ 133 h 133"/>
                <a:gd name="T2" fmla="*/ 0 w 108"/>
                <a:gd name="T3" fmla="*/ 133 h 133"/>
                <a:gd name="T4" fmla="*/ 0 w 108"/>
                <a:gd name="T5" fmla="*/ 0 h 133"/>
                <a:gd name="T6" fmla="*/ 28 w 108"/>
                <a:gd name="T7" fmla="*/ 0 h 133"/>
                <a:gd name="T8" fmla="*/ 28 w 108"/>
                <a:gd name="T9" fmla="*/ 52 h 133"/>
                <a:gd name="T10" fmla="*/ 79 w 108"/>
                <a:gd name="T11" fmla="*/ 52 h 133"/>
                <a:gd name="T12" fmla="*/ 79 w 108"/>
                <a:gd name="T13" fmla="*/ 0 h 133"/>
                <a:gd name="T14" fmla="*/ 108 w 108"/>
                <a:gd name="T15" fmla="*/ 0 h 133"/>
                <a:gd name="T16" fmla="*/ 108 w 108"/>
                <a:gd name="T17" fmla="*/ 133 h 133"/>
                <a:gd name="T18" fmla="*/ 80 w 108"/>
                <a:gd name="T19" fmla="*/ 133 h 133"/>
                <a:gd name="T20" fmla="*/ 80 w 108"/>
                <a:gd name="T21" fmla="*/ 75 h 133"/>
                <a:gd name="T22" fmla="*/ 28 w 108"/>
                <a:gd name="T23" fmla="*/ 75 h 133"/>
                <a:gd name="T24" fmla="*/ 28 w 108"/>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8" h="133">
                  <a:moveTo>
                    <a:pt x="28" y="133"/>
                  </a:moveTo>
                  <a:lnTo>
                    <a:pt x="0" y="133"/>
                  </a:lnTo>
                  <a:lnTo>
                    <a:pt x="0" y="0"/>
                  </a:lnTo>
                  <a:lnTo>
                    <a:pt x="28" y="0"/>
                  </a:lnTo>
                  <a:lnTo>
                    <a:pt x="28" y="52"/>
                  </a:lnTo>
                  <a:lnTo>
                    <a:pt x="79" y="52"/>
                  </a:lnTo>
                  <a:lnTo>
                    <a:pt x="79" y="0"/>
                  </a:lnTo>
                  <a:lnTo>
                    <a:pt x="108" y="0"/>
                  </a:lnTo>
                  <a:lnTo>
                    <a:pt x="108" y="133"/>
                  </a:lnTo>
                  <a:lnTo>
                    <a:pt x="80" y="133"/>
                  </a:lnTo>
                  <a:lnTo>
                    <a:pt x="80" y="75"/>
                  </a:lnTo>
                  <a:lnTo>
                    <a:pt x="28" y="75"/>
                  </a:lnTo>
                  <a:lnTo>
                    <a:pt x="28" y="133"/>
                  </a:lnTo>
                  <a:close/>
                </a:path>
              </a:pathLst>
            </a:custGeom>
            <a:solidFill>
              <a:srgbClr val="14378B"/>
            </a:solidFill>
            <a:ln>
              <a:noFill/>
            </a:ln>
          </p:spPr>
          <p:txBody>
            <a:bodyPr anchor="ctr"/>
            <a:lstStyle/>
            <a:p>
              <a:pPr algn="ctr"/>
              <a:endParaRPr/>
            </a:p>
          </p:txBody>
        </p:sp>
        <p:sp>
          <p:nvSpPr>
            <p:cNvPr id="95" name="íṩ1îdè"/>
            <p:cNvSpPr/>
            <p:nvPr/>
          </p:nvSpPr>
          <p:spPr bwMode="auto">
            <a:xfrm>
              <a:off x="8090552" y="-121383"/>
              <a:ext cx="62304" cy="71889"/>
            </a:xfrm>
            <a:custGeom>
              <a:avLst/>
              <a:gdLst>
                <a:gd name="T0" fmla="*/ 83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7 w 111"/>
                <a:gd name="T13" fmla="*/ 0 h 129"/>
                <a:gd name="T14" fmla="*/ 27 w 111"/>
                <a:gd name="T15" fmla="*/ 70 h 129"/>
                <a:gd name="T16" fmla="*/ 56 w 111"/>
                <a:gd name="T17" fmla="*/ 110 h 129"/>
                <a:gd name="T18" fmla="*/ 83 w 111"/>
                <a:gd name="T19" fmla="*/ 70 h 129"/>
                <a:gd name="T20" fmla="*/ 83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3" y="0"/>
                  </a:moveTo>
                  <a:cubicBezTo>
                    <a:pt x="111" y="0"/>
                    <a:pt x="111" y="0"/>
                    <a:pt x="111" y="0"/>
                  </a:cubicBezTo>
                  <a:cubicBezTo>
                    <a:pt x="111" y="80"/>
                    <a:pt x="111" y="80"/>
                    <a:pt x="111" y="80"/>
                  </a:cubicBezTo>
                  <a:cubicBezTo>
                    <a:pt x="109" y="112"/>
                    <a:pt x="91" y="128"/>
                    <a:pt x="56" y="129"/>
                  </a:cubicBezTo>
                  <a:cubicBezTo>
                    <a:pt x="19" y="128"/>
                    <a:pt x="1" y="112"/>
                    <a:pt x="0" y="80"/>
                  </a:cubicBezTo>
                  <a:cubicBezTo>
                    <a:pt x="0" y="0"/>
                    <a:pt x="0" y="0"/>
                    <a:pt x="0" y="0"/>
                  </a:cubicBezTo>
                  <a:cubicBezTo>
                    <a:pt x="27" y="0"/>
                    <a:pt x="27" y="0"/>
                    <a:pt x="27" y="0"/>
                  </a:cubicBezTo>
                  <a:cubicBezTo>
                    <a:pt x="27" y="70"/>
                    <a:pt x="27" y="70"/>
                    <a:pt x="27" y="70"/>
                  </a:cubicBezTo>
                  <a:cubicBezTo>
                    <a:pt x="26" y="98"/>
                    <a:pt x="35" y="111"/>
                    <a:pt x="56" y="110"/>
                  </a:cubicBezTo>
                  <a:cubicBezTo>
                    <a:pt x="76" y="111"/>
                    <a:pt x="85" y="98"/>
                    <a:pt x="83" y="70"/>
                  </a:cubicBezTo>
                  <a:lnTo>
                    <a:pt x="83" y="0"/>
                  </a:lnTo>
                  <a:close/>
                </a:path>
              </a:pathLst>
            </a:custGeom>
            <a:solidFill>
              <a:srgbClr val="14378B"/>
            </a:solidFill>
            <a:ln>
              <a:noFill/>
            </a:ln>
          </p:spPr>
          <p:txBody>
            <a:bodyPr anchor="ctr"/>
            <a:lstStyle/>
            <a:p>
              <a:pPr algn="ctr"/>
              <a:endParaRPr/>
            </a:p>
          </p:txBody>
        </p:sp>
        <p:sp>
          <p:nvSpPr>
            <p:cNvPr id="96" name="íṣlïḓé"/>
            <p:cNvSpPr/>
            <p:nvPr/>
          </p:nvSpPr>
          <p:spPr bwMode="auto">
            <a:xfrm>
              <a:off x="8169897" y="-121383"/>
              <a:ext cx="64434" cy="70824"/>
            </a:xfrm>
            <a:custGeom>
              <a:avLst/>
              <a:gdLst>
                <a:gd name="T0" fmla="*/ 121 w 121"/>
                <a:gd name="T1" fmla="*/ 133 h 133"/>
                <a:gd name="T2" fmla="*/ 79 w 121"/>
                <a:gd name="T3" fmla="*/ 133 h 133"/>
                <a:gd name="T4" fmla="*/ 27 w 121"/>
                <a:gd name="T5" fmla="*/ 22 h 133"/>
                <a:gd name="T6" fmla="*/ 26 w 121"/>
                <a:gd name="T7" fmla="*/ 23 h 133"/>
                <a:gd name="T8" fmla="*/ 26 w 121"/>
                <a:gd name="T9" fmla="*/ 133 h 133"/>
                <a:gd name="T10" fmla="*/ 0 w 121"/>
                <a:gd name="T11" fmla="*/ 133 h 133"/>
                <a:gd name="T12" fmla="*/ 0 w 121"/>
                <a:gd name="T13" fmla="*/ 0 h 133"/>
                <a:gd name="T14" fmla="*/ 42 w 121"/>
                <a:gd name="T15" fmla="*/ 0 h 133"/>
                <a:gd name="T16" fmla="*/ 93 w 121"/>
                <a:gd name="T17" fmla="*/ 106 h 133"/>
                <a:gd name="T18" fmla="*/ 93 w 121"/>
                <a:gd name="T19" fmla="*/ 105 h 133"/>
                <a:gd name="T20" fmla="*/ 93 w 121"/>
                <a:gd name="T21" fmla="*/ 0 h 133"/>
                <a:gd name="T22" fmla="*/ 121 w 121"/>
                <a:gd name="T23" fmla="*/ 0 h 133"/>
                <a:gd name="T24" fmla="*/ 121 w 121"/>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1" h="133">
                  <a:moveTo>
                    <a:pt x="121" y="133"/>
                  </a:moveTo>
                  <a:lnTo>
                    <a:pt x="79" y="133"/>
                  </a:lnTo>
                  <a:lnTo>
                    <a:pt x="27" y="22"/>
                  </a:lnTo>
                  <a:lnTo>
                    <a:pt x="26" y="23"/>
                  </a:lnTo>
                  <a:lnTo>
                    <a:pt x="26" y="133"/>
                  </a:lnTo>
                  <a:lnTo>
                    <a:pt x="0" y="133"/>
                  </a:lnTo>
                  <a:lnTo>
                    <a:pt x="0" y="0"/>
                  </a:lnTo>
                  <a:lnTo>
                    <a:pt x="42" y="0"/>
                  </a:lnTo>
                  <a:lnTo>
                    <a:pt x="93" y="106"/>
                  </a:lnTo>
                  <a:lnTo>
                    <a:pt x="93" y="105"/>
                  </a:lnTo>
                  <a:lnTo>
                    <a:pt x="93" y="0"/>
                  </a:lnTo>
                  <a:lnTo>
                    <a:pt x="121" y="0"/>
                  </a:lnTo>
                  <a:lnTo>
                    <a:pt x="121" y="133"/>
                  </a:lnTo>
                  <a:close/>
                </a:path>
              </a:pathLst>
            </a:custGeom>
            <a:solidFill>
              <a:srgbClr val="14378B"/>
            </a:solidFill>
            <a:ln>
              <a:noFill/>
            </a:ln>
          </p:spPr>
          <p:txBody>
            <a:bodyPr anchor="ctr"/>
            <a:lstStyle/>
            <a:p>
              <a:pPr algn="ctr"/>
              <a:endParaRPr/>
            </a:p>
          </p:txBody>
        </p:sp>
        <p:sp>
          <p:nvSpPr>
            <p:cNvPr id="97" name="îŝliḑè"/>
            <p:cNvSpPr/>
            <p:nvPr/>
          </p:nvSpPr>
          <p:spPr bwMode="auto">
            <a:xfrm>
              <a:off x="8249241" y="-121383"/>
              <a:ext cx="15443" cy="70824"/>
            </a:xfrm>
            <a:prstGeom prst="rect">
              <a:avLst/>
            </a:prstGeom>
            <a:solidFill>
              <a:srgbClr val="14378B"/>
            </a:solidFill>
            <a:ln>
              <a:noFill/>
            </a:ln>
          </p:spPr>
          <p:txBody>
            <a:bodyPr anchor="ctr"/>
            <a:lstStyle/>
            <a:p>
              <a:pPr algn="ctr"/>
              <a:endParaRPr/>
            </a:p>
          </p:txBody>
        </p:sp>
        <p:sp>
          <p:nvSpPr>
            <p:cNvPr id="98" name="íṥļiḍè"/>
            <p:cNvSpPr/>
            <p:nvPr/>
          </p:nvSpPr>
          <p:spPr bwMode="auto">
            <a:xfrm>
              <a:off x="8274802" y="-121383"/>
              <a:ext cx="69227" cy="70824"/>
            </a:xfrm>
            <a:custGeom>
              <a:avLst/>
              <a:gdLst>
                <a:gd name="T0" fmla="*/ 49 w 130"/>
                <a:gd name="T1" fmla="*/ 133 h 133"/>
                <a:gd name="T2" fmla="*/ 0 w 130"/>
                <a:gd name="T3" fmla="*/ 0 h 133"/>
                <a:gd name="T4" fmla="*/ 32 w 130"/>
                <a:gd name="T5" fmla="*/ 0 h 133"/>
                <a:gd name="T6" fmla="*/ 66 w 130"/>
                <a:gd name="T7" fmla="*/ 106 h 133"/>
                <a:gd name="T8" fmla="*/ 67 w 130"/>
                <a:gd name="T9" fmla="*/ 106 h 133"/>
                <a:gd name="T10" fmla="*/ 102 w 130"/>
                <a:gd name="T11" fmla="*/ 0 h 133"/>
                <a:gd name="T12" fmla="*/ 130 w 130"/>
                <a:gd name="T13" fmla="*/ 0 h 133"/>
                <a:gd name="T14" fmla="*/ 81 w 130"/>
                <a:gd name="T15" fmla="*/ 133 h 133"/>
                <a:gd name="T16" fmla="*/ 49 w 130"/>
                <a:gd name="T17"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133">
                  <a:moveTo>
                    <a:pt x="49" y="133"/>
                  </a:moveTo>
                  <a:lnTo>
                    <a:pt x="0" y="0"/>
                  </a:lnTo>
                  <a:lnTo>
                    <a:pt x="32" y="0"/>
                  </a:lnTo>
                  <a:lnTo>
                    <a:pt x="66" y="106"/>
                  </a:lnTo>
                  <a:lnTo>
                    <a:pt x="67" y="106"/>
                  </a:lnTo>
                  <a:lnTo>
                    <a:pt x="102" y="0"/>
                  </a:lnTo>
                  <a:lnTo>
                    <a:pt x="130" y="0"/>
                  </a:lnTo>
                  <a:lnTo>
                    <a:pt x="81" y="133"/>
                  </a:lnTo>
                  <a:lnTo>
                    <a:pt x="49" y="133"/>
                  </a:lnTo>
                  <a:close/>
                </a:path>
              </a:pathLst>
            </a:custGeom>
            <a:solidFill>
              <a:srgbClr val="14378B"/>
            </a:solidFill>
            <a:ln>
              <a:noFill/>
            </a:ln>
          </p:spPr>
          <p:txBody>
            <a:bodyPr anchor="ctr"/>
            <a:lstStyle/>
            <a:p>
              <a:pPr algn="ctr"/>
              <a:endParaRPr/>
            </a:p>
          </p:txBody>
        </p:sp>
        <p:sp>
          <p:nvSpPr>
            <p:cNvPr id="99" name="îşļíďé"/>
            <p:cNvSpPr/>
            <p:nvPr/>
          </p:nvSpPr>
          <p:spPr bwMode="auto">
            <a:xfrm>
              <a:off x="8353614" y="-121383"/>
              <a:ext cx="48991" cy="70824"/>
            </a:xfrm>
            <a:custGeom>
              <a:avLst/>
              <a:gdLst>
                <a:gd name="T0" fmla="*/ 0 w 92"/>
                <a:gd name="T1" fmla="*/ 133 h 133"/>
                <a:gd name="T2" fmla="*/ 0 w 92"/>
                <a:gd name="T3" fmla="*/ 0 h 133"/>
                <a:gd name="T4" fmla="*/ 90 w 92"/>
                <a:gd name="T5" fmla="*/ 0 h 133"/>
                <a:gd name="T6" fmla="*/ 90 w 92"/>
                <a:gd name="T7" fmla="*/ 22 h 133"/>
                <a:gd name="T8" fmla="*/ 29 w 92"/>
                <a:gd name="T9" fmla="*/ 22 h 133"/>
                <a:gd name="T10" fmla="*/ 29 w 92"/>
                <a:gd name="T11" fmla="*/ 53 h 133"/>
                <a:gd name="T12" fmla="*/ 86 w 92"/>
                <a:gd name="T13" fmla="*/ 53 h 133"/>
                <a:gd name="T14" fmla="*/ 86 w 92"/>
                <a:gd name="T15" fmla="*/ 75 h 133"/>
                <a:gd name="T16" fmla="*/ 29 w 92"/>
                <a:gd name="T17" fmla="*/ 75 h 133"/>
                <a:gd name="T18" fmla="*/ 29 w 92"/>
                <a:gd name="T19" fmla="*/ 111 h 133"/>
                <a:gd name="T20" fmla="*/ 92 w 92"/>
                <a:gd name="T21" fmla="*/ 111 h 133"/>
                <a:gd name="T22" fmla="*/ 92 w 92"/>
                <a:gd name="T23" fmla="*/ 133 h 133"/>
                <a:gd name="T24" fmla="*/ 0 w 92"/>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2" h="133">
                  <a:moveTo>
                    <a:pt x="0" y="133"/>
                  </a:moveTo>
                  <a:lnTo>
                    <a:pt x="0" y="0"/>
                  </a:lnTo>
                  <a:lnTo>
                    <a:pt x="90" y="0"/>
                  </a:lnTo>
                  <a:lnTo>
                    <a:pt x="90" y="22"/>
                  </a:lnTo>
                  <a:lnTo>
                    <a:pt x="29" y="22"/>
                  </a:lnTo>
                  <a:lnTo>
                    <a:pt x="29" y="53"/>
                  </a:lnTo>
                  <a:lnTo>
                    <a:pt x="86" y="53"/>
                  </a:lnTo>
                  <a:lnTo>
                    <a:pt x="86" y="75"/>
                  </a:lnTo>
                  <a:lnTo>
                    <a:pt x="29" y="75"/>
                  </a:lnTo>
                  <a:lnTo>
                    <a:pt x="29" y="111"/>
                  </a:lnTo>
                  <a:lnTo>
                    <a:pt x="92" y="111"/>
                  </a:lnTo>
                  <a:lnTo>
                    <a:pt x="92" y="133"/>
                  </a:lnTo>
                  <a:lnTo>
                    <a:pt x="0" y="133"/>
                  </a:lnTo>
                  <a:close/>
                </a:path>
              </a:pathLst>
            </a:custGeom>
            <a:solidFill>
              <a:srgbClr val="14378B"/>
            </a:solidFill>
            <a:ln>
              <a:noFill/>
            </a:ln>
          </p:spPr>
          <p:txBody>
            <a:bodyPr anchor="ctr"/>
            <a:lstStyle/>
            <a:p>
              <a:pPr algn="ctr"/>
              <a:endParaRPr/>
            </a:p>
          </p:txBody>
        </p:sp>
        <p:sp>
          <p:nvSpPr>
            <p:cNvPr id="100" name="íšļîḓé"/>
            <p:cNvSpPr/>
            <p:nvPr/>
          </p:nvSpPr>
          <p:spPr bwMode="auto">
            <a:xfrm>
              <a:off x="8417515" y="-121383"/>
              <a:ext cx="57511" cy="70824"/>
            </a:xfrm>
            <a:custGeom>
              <a:avLst/>
              <a:gdLst>
                <a:gd name="T0" fmla="*/ 27 w 103"/>
                <a:gd name="T1" fmla="*/ 21 h 127"/>
                <a:gd name="T2" fmla="*/ 27 w 103"/>
                <a:gd name="T3" fmla="*/ 55 h 127"/>
                <a:gd name="T4" fmla="*/ 50 w 103"/>
                <a:gd name="T5" fmla="*/ 55 h 127"/>
                <a:gd name="T6" fmla="*/ 70 w 103"/>
                <a:gd name="T7" fmla="*/ 37 h 127"/>
                <a:gd name="T8" fmla="*/ 50 w 103"/>
                <a:gd name="T9" fmla="*/ 21 h 127"/>
                <a:gd name="T10" fmla="*/ 27 w 103"/>
                <a:gd name="T11" fmla="*/ 21 h 127"/>
                <a:gd name="T12" fmla="*/ 27 w 103"/>
                <a:gd name="T13" fmla="*/ 76 h 127"/>
                <a:gd name="T14" fmla="*/ 27 w 103"/>
                <a:gd name="T15" fmla="*/ 127 h 127"/>
                <a:gd name="T16" fmla="*/ 0 w 103"/>
                <a:gd name="T17" fmla="*/ 127 h 127"/>
                <a:gd name="T18" fmla="*/ 0 w 103"/>
                <a:gd name="T19" fmla="*/ 0 h 127"/>
                <a:gd name="T20" fmla="*/ 54 w 103"/>
                <a:gd name="T21" fmla="*/ 0 h 127"/>
                <a:gd name="T22" fmla="*/ 98 w 103"/>
                <a:gd name="T23" fmla="*/ 33 h 127"/>
                <a:gd name="T24" fmla="*/ 72 w 103"/>
                <a:gd name="T25" fmla="*/ 64 h 127"/>
                <a:gd name="T26" fmla="*/ 72 w 103"/>
                <a:gd name="T27" fmla="*/ 65 h 127"/>
                <a:gd name="T28" fmla="*/ 95 w 103"/>
                <a:gd name="T29" fmla="*/ 93 h 127"/>
                <a:gd name="T30" fmla="*/ 96 w 103"/>
                <a:gd name="T31" fmla="*/ 97 h 127"/>
                <a:gd name="T32" fmla="*/ 103 w 103"/>
                <a:gd name="T33" fmla="*/ 127 h 127"/>
                <a:gd name="T34" fmla="*/ 73 w 103"/>
                <a:gd name="T35" fmla="*/ 127 h 127"/>
                <a:gd name="T36" fmla="*/ 68 w 103"/>
                <a:gd name="T37" fmla="*/ 93 h 127"/>
                <a:gd name="T38" fmla="*/ 56 w 103"/>
                <a:gd name="T39" fmla="*/ 76 h 127"/>
                <a:gd name="T40" fmla="*/ 27 w 103"/>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3" h="127">
                  <a:moveTo>
                    <a:pt x="27" y="21"/>
                  </a:moveTo>
                  <a:cubicBezTo>
                    <a:pt x="27" y="55"/>
                    <a:pt x="27" y="55"/>
                    <a:pt x="27" y="55"/>
                  </a:cubicBezTo>
                  <a:cubicBezTo>
                    <a:pt x="50" y="55"/>
                    <a:pt x="50" y="55"/>
                    <a:pt x="50" y="55"/>
                  </a:cubicBezTo>
                  <a:cubicBezTo>
                    <a:pt x="63" y="55"/>
                    <a:pt x="70" y="49"/>
                    <a:pt x="70" y="37"/>
                  </a:cubicBezTo>
                  <a:cubicBezTo>
                    <a:pt x="70"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5" y="66"/>
                    <a:pt x="92" y="75"/>
                    <a:pt x="95" y="93"/>
                  </a:cubicBezTo>
                  <a:cubicBezTo>
                    <a:pt x="95" y="95"/>
                    <a:pt x="96" y="96"/>
                    <a:pt x="96" y="97"/>
                  </a:cubicBezTo>
                  <a:cubicBezTo>
                    <a:pt x="97" y="112"/>
                    <a:pt x="99" y="122"/>
                    <a:pt x="103" y="127"/>
                  </a:cubicBezTo>
                  <a:cubicBezTo>
                    <a:pt x="73" y="127"/>
                    <a:pt x="73" y="127"/>
                    <a:pt x="73" y="127"/>
                  </a:cubicBezTo>
                  <a:cubicBezTo>
                    <a:pt x="70" y="116"/>
                    <a:pt x="69"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101" name="ïṩlïdé"/>
            <p:cNvSpPr/>
            <p:nvPr/>
          </p:nvSpPr>
          <p:spPr bwMode="auto">
            <a:xfrm>
              <a:off x="8483547"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6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6" y="0"/>
                  </a:cubicBezTo>
                  <a:cubicBezTo>
                    <a:pt x="84" y="2"/>
                    <a:pt x="98" y="15"/>
                    <a:pt x="100" y="39"/>
                  </a:cubicBezTo>
                  <a:close/>
                </a:path>
              </a:pathLst>
            </a:custGeom>
            <a:solidFill>
              <a:srgbClr val="14378B"/>
            </a:solidFill>
            <a:ln>
              <a:noFill/>
            </a:ln>
          </p:spPr>
          <p:txBody>
            <a:bodyPr anchor="ctr"/>
            <a:lstStyle/>
            <a:p>
              <a:pPr algn="ctr"/>
              <a:endParaRPr/>
            </a:p>
          </p:txBody>
        </p:sp>
        <p:sp>
          <p:nvSpPr>
            <p:cNvPr id="102" name="îṩlïḍê"/>
            <p:cNvSpPr/>
            <p:nvPr/>
          </p:nvSpPr>
          <p:spPr bwMode="auto">
            <a:xfrm>
              <a:off x="8555437" y="-121383"/>
              <a:ext cx="15443" cy="70824"/>
            </a:xfrm>
            <a:prstGeom prst="rect">
              <a:avLst/>
            </a:prstGeom>
            <a:solidFill>
              <a:srgbClr val="14378B"/>
            </a:solidFill>
            <a:ln>
              <a:noFill/>
            </a:ln>
          </p:spPr>
          <p:txBody>
            <a:bodyPr anchor="ctr"/>
            <a:lstStyle/>
            <a:p>
              <a:pPr algn="ctr"/>
              <a:endParaRPr/>
            </a:p>
          </p:txBody>
        </p:sp>
        <p:sp>
          <p:nvSpPr>
            <p:cNvPr id="149" name="ïSliḋè"/>
            <p:cNvSpPr/>
            <p:nvPr/>
          </p:nvSpPr>
          <p:spPr bwMode="auto">
            <a:xfrm>
              <a:off x="8580997" y="-121383"/>
              <a:ext cx="57511" cy="70824"/>
            </a:xfrm>
            <a:custGeom>
              <a:avLst/>
              <a:gdLst>
                <a:gd name="T0" fmla="*/ 0 w 108"/>
                <a:gd name="T1" fmla="*/ 22 h 133"/>
                <a:gd name="T2" fmla="*/ 0 w 108"/>
                <a:gd name="T3" fmla="*/ 0 h 133"/>
                <a:gd name="T4" fmla="*/ 108 w 108"/>
                <a:gd name="T5" fmla="*/ 0 h 133"/>
                <a:gd name="T6" fmla="*/ 108 w 108"/>
                <a:gd name="T7" fmla="*/ 22 h 133"/>
                <a:gd name="T8" fmla="*/ 68 w 108"/>
                <a:gd name="T9" fmla="*/ 22 h 133"/>
                <a:gd name="T10" fmla="*/ 68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8" y="22"/>
                  </a:lnTo>
                  <a:lnTo>
                    <a:pt x="68" y="133"/>
                  </a:lnTo>
                  <a:lnTo>
                    <a:pt x="40" y="133"/>
                  </a:lnTo>
                  <a:lnTo>
                    <a:pt x="40" y="22"/>
                  </a:lnTo>
                  <a:lnTo>
                    <a:pt x="0" y="22"/>
                  </a:lnTo>
                  <a:close/>
                </a:path>
              </a:pathLst>
            </a:custGeom>
            <a:solidFill>
              <a:srgbClr val="14378B"/>
            </a:solidFill>
            <a:ln>
              <a:noFill/>
            </a:ln>
          </p:spPr>
          <p:txBody>
            <a:bodyPr anchor="ctr"/>
            <a:lstStyle/>
            <a:p>
              <a:pPr algn="ctr"/>
              <a:endParaRPr/>
            </a:p>
          </p:txBody>
        </p:sp>
        <p:sp>
          <p:nvSpPr>
            <p:cNvPr id="150" name="îś1îde"/>
            <p:cNvSpPr/>
            <p:nvPr/>
          </p:nvSpPr>
          <p:spPr bwMode="auto">
            <a:xfrm>
              <a:off x="8644366" y="-121383"/>
              <a:ext cx="63369" cy="70824"/>
            </a:xfrm>
            <a:custGeom>
              <a:avLst/>
              <a:gdLst>
                <a:gd name="T0" fmla="*/ 45 w 119"/>
                <a:gd name="T1" fmla="*/ 133 h 133"/>
                <a:gd name="T2" fmla="*/ 45 w 119"/>
                <a:gd name="T3" fmla="*/ 90 h 133"/>
                <a:gd name="T4" fmla="*/ 0 w 119"/>
                <a:gd name="T5" fmla="*/ 0 h 133"/>
                <a:gd name="T6" fmla="*/ 34 w 119"/>
                <a:gd name="T7" fmla="*/ 0 h 133"/>
                <a:gd name="T8" fmla="*/ 61 w 119"/>
                <a:gd name="T9" fmla="*/ 61 h 133"/>
                <a:gd name="T10" fmla="*/ 89 w 119"/>
                <a:gd name="T11" fmla="*/ 0 h 133"/>
                <a:gd name="T12" fmla="*/ 119 w 119"/>
                <a:gd name="T13" fmla="*/ 0 h 133"/>
                <a:gd name="T14" fmla="*/ 74 w 119"/>
                <a:gd name="T15" fmla="*/ 90 h 133"/>
                <a:gd name="T16" fmla="*/ 74 w 119"/>
                <a:gd name="T17" fmla="*/ 133 h 133"/>
                <a:gd name="T18" fmla="*/ 45 w 119"/>
                <a:gd name="T19"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9" h="133">
                  <a:moveTo>
                    <a:pt x="45" y="133"/>
                  </a:moveTo>
                  <a:lnTo>
                    <a:pt x="45" y="90"/>
                  </a:lnTo>
                  <a:lnTo>
                    <a:pt x="0" y="0"/>
                  </a:lnTo>
                  <a:lnTo>
                    <a:pt x="34" y="0"/>
                  </a:lnTo>
                  <a:lnTo>
                    <a:pt x="61" y="61"/>
                  </a:lnTo>
                  <a:lnTo>
                    <a:pt x="89" y="0"/>
                  </a:lnTo>
                  <a:lnTo>
                    <a:pt x="119" y="0"/>
                  </a:lnTo>
                  <a:lnTo>
                    <a:pt x="74" y="90"/>
                  </a:lnTo>
                  <a:lnTo>
                    <a:pt x="74" y="133"/>
                  </a:lnTo>
                  <a:lnTo>
                    <a:pt x="45" y="133"/>
                  </a:lnTo>
                  <a:close/>
                </a:path>
              </a:pathLst>
            </a:custGeom>
            <a:solidFill>
              <a:srgbClr val="14378B"/>
            </a:solidFill>
            <a:ln>
              <a:noFill/>
            </a:ln>
          </p:spPr>
          <p:txBody>
            <a:bodyPr anchor="ctr"/>
            <a:lstStyle/>
            <a:p>
              <a:pPr algn="ctr"/>
              <a:endParaRPr/>
            </a:p>
          </p:txBody>
        </p:sp>
        <p:grpSp>
          <p:nvGrpSpPr>
            <p:cNvPr id="151" name="组合 150"/>
            <p:cNvGrpSpPr/>
            <p:nvPr/>
          </p:nvGrpSpPr>
          <p:grpSpPr>
            <a:xfrm>
              <a:off x="6468241" y="-589995"/>
              <a:ext cx="621463" cy="623075"/>
              <a:chOff x="5786829" y="126955"/>
              <a:chExt cx="1534722" cy="1538704"/>
            </a:xfrm>
            <a:solidFill>
              <a:srgbClr val="14378B"/>
            </a:solidFill>
          </p:grpSpPr>
          <p:sp>
            <p:nvSpPr>
              <p:cNvPr id="152" name="任意多边形: 形状 151"/>
              <p:cNvSpPr/>
              <p:nvPr/>
            </p:nvSpPr>
            <p:spPr bwMode="auto">
              <a:xfrm>
                <a:off x="5786829" y="126955"/>
                <a:ext cx="1534722" cy="1538704"/>
              </a:xfrm>
              <a:custGeom>
                <a:avLst/>
                <a:gdLst>
                  <a:gd name="connsiteX0" fmla="*/ 767361 w 1534722"/>
                  <a:gd name="connsiteY0" fmla="*/ 17259 h 1538704"/>
                  <a:gd name="connsiteX1" fmla="*/ 16594 w 1534722"/>
                  <a:gd name="connsiteY1" fmla="*/ 769353 h 1538704"/>
                  <a:gd name="connsiteX2" fmla="*/ 767361 w 1534722"/>
                  <a:gd name="connsiteY2" fmla="*/ 1521447 h 1538704"/>
                  <a:gd name="connsiteX3" fmla="*/ 1518128 w 1534722"/>
                  <a:gd name="connsiteY3" fmla="*/ 769353 h 1538704"/>
                  <a:gd name="connsiteX4" fmla="*/ 767361 w 1534722"/>
                  <a:gd name="connsiteY4" fmla="*/ 17259 h 1538704"/>
                  <a:gd name="connsiteX5" fmla="*/ 767361 w 1534722"/>
                  <a:gd name="connsiteY5" fmla="*/ 0 h 1538704"/>
                  <a:gd name="connsiteX6" fmla="*/ 1534722 w 1534722"/>
                  <a:gd name="connsiteY6" fmla="*/ 769352 h 1538704"/>
                  <a:gd name="connsiteX7" fmla="*/ 767361 w 1534722"/>
                  <a:gd name="connsiteY7" fmla="*/ 1538704 h 1538704"/>
                  <a:gd name="connsiteX8" fmla="*/ 0 w 1534722"/>
                  <a:gd name="connsiteY8" fmla="*/ 769352 h 1538704"/>
                  <a:gd name="connsiteX9" fmla="*/ 767361 w 1534722"/>
                  <a:gd name="connsiteY9" fmla="*/ 0 h 1538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34722" h="1538704">
                    <a:moveTo>
                      <a:pt x="767361" y="17259"/>
                    </a:moveTo>
                    <a:cubicBezTo>
                      <a:pt x="352724" y="17259"/>
                      <a:pt x="16594" y="353983"/>
                      <a:pt x="16594" y="769353"/>
                    </a:cubicBezTo>
                    <a:cubicBezTo>
                      <a:pt x="16594" y="1184723"/>
                      <a:pt x="352724" y="1521447"/>
                      <a:pt x="767361" y="1521447"/>
                    </a:cubicBezTo>
                    <a:cubicBezTo>
                      <a:pt x="1181998" y="1521447"/>
                      <a:pt x="1518128" y="1184723"/>
                      <a:pt x="1518128" y="769353"/>
                    </a:cubicBezTo>
                    <a:cubicBezTo>
                      <a:pt x="1518128" y="353983"/>
                      <a:pt x="1181998" y="17259"/>
                      <a:pt x="767361" y="17259"/>
                    </a:cubicBezTo>
                    <a:close/>
                    <a:moveTo>
                      <a:pt x="767361" y="0"/>
                    </a:moveTo>
                    <a:cubicBezTo>
                      <a:pt x="1191163" y="0"/>
                      <a:pt x="1534722" y="344451"/>
                      <a:pt x="1534722" y="769352"/>
                    </a:cubicBezTo>
                    <a:cubicBezTo>
                      <a:pt x="1534722" y="1194253"/>
                      <a:pt x="1191163" y="1538704"/>
                      <a:pt x="767361" y="1538704"/>
                    </a:cubicBezTo>
                    <a:cubicBezTo>
                      <a:pt x="343559" y="1538704"/>
                      <a:pt x="0" y="1194253"/>
                      <a:pt x="0" y="769352"/>
                    </a:cubicBezTo>
                    <a:cubicBezTo>
                      <a:pt x="0" y="344451"/>
                      <a:pt x="343559" y="0"/>
                      <a:pt x="767361" y="0"/>
                    </a:cubicBezTo>
                    <a:close/>
                  </a:path>
                </a:pathLst>
              </a:custGeom>
              <a:grpFill/>
              <a:ln>
                <a:noFill/>
              </a:ln>
            </p:spPr>
            <p:txBody>
              <a:bodyPr wrap="square" anchor="ctr">
                <a:noAutofit/>
              </a:bodyPr>
              <a:lstStyle/>
              <a:p>
                <a:pPr algn="ctr"/>
                <a:endParaRPr/>
              </a:p>
            </p:txBody>
          </p:sp>
          <p:sp>
            <p:nvSpPr>
              <p:cNvPr id="153" name="任意多边形: 形状 152"/>
              <p:cNvSpPr/>
              <p:nvPr/>
            </p:nvSpPr>
            <p:spPr bwMode="auto">
              <a:xfrm>
                <a:off x="5939505" y="279629"/>
                <a:ext cx="1230700" cy="1233354"/>
              </a:xfrm>
              <a:custGeom>
                <a:avLst/>
                <a:gdLst>
                  <a:gd name="connsiteX0" fmla="*/ 615350 w 1230700"/>
                  <a:gd name="connsiteY0" fmla="*/ 15931 h 1233354"/>
                  <a:gd name="connsiteX1" fmla="*/ 17259 w 1230700"/>
                  <a:gd name="connsiteY1" fmla="*/ 616012 h 1233354"/>
                  <a:gd name="connsiteX2" fmla="*/ 615350 w 1230700"/>
                  <a:gd name="connsiteY2" fmla="*/ 1216093 h 1233354"/>
                  <a:gd name="connsiteX3" fmla="*/ 1213441 w 1230700"/>
                  <a:gd name="connsiteY3" fmla="*/ 616012 h 1233354"/>
                  <a:gd name="connsiteX4" fmla="*/ 615350 w 1230700"/>
                  <a:gd name="connsiteY4" fmla="*/ 15931 h 1233354"/>
                  <a:gd name="connsiteX5" fmla="*/ 615350 w 1230700"/>
                  <a:gd name="connsiteY5" fmla="*/ 0 h 1233354"/>
                  <a:gd name="connsiteX6" fmla="*/ 1230700 w 1230700"/>
                  <a:gd name="connsiteY6" fmla="*/ 616677 h 1233354"/>
                  <a:gd name="connsiteX7" fmla="*/ 615350 w 1230700"/>
                  <a:gd name="connsiteY7" fmla="*/ 1233354 h 1233354"/>
                  <a:gd name="connsiteX8" fmla="*/ 0 w 1230700"/>
                  <a:gd name="connsiteY8" fmla="*/ 616677 h 1233354"/>
                  <a:gd name="connsiteX9" fmla="*/ 615350 w 1230700"/>
                  <a:gd name="connsiteY9" fmla="*/ 0 h 1233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0700" h="1233354">
                    <a:moveTo>
                      <a:pt x="615350" y="15931"/>
                    </a:moveTo>
                    <a:cubicBezTo>
                      <a:pt x="285033" y="15931"/>
                      <a:pt x="17259" y="284596"/>
                      <a:pt x="17259" y="616012"/>
                    </a:cubicBezTo>
                    <a:cubicBezTo>
                      <a:pt x="17259" y="947428"/>
                      <a:pt x="285033" y="1216093"/>
                      <a:pt x="615350" y="1216093"/>
                    </a:cubicBezTo>
                    <a:cubicBezTo>
                      <a:pt x="945667" y="1216093"/>
                      <a:pt x="1213441" y="947428"/>
                      <a:pt x="1213441" y="616012"/>
                    </a:cubicBezTo>
                    <a:cubicBezTo>
                      <a:pt x="1213441" y="284596"/>
                      <a:pt x="945667" y="15931"/>
                      <a:pt x="615350" y="15931"/>
                    </a:cubicBezTo>
                    <a:close/>
                    <a:moveTo>
                      <a:pt x="615350" y="0"/>
                    </a:moveTo>
                    <a:cubicBezTo>
                      <a:pt x="955198" y="0"/>
                      <a:pt x="1230700" y="276096"/>
                      <a:pt x="1230700" y="616677"/>
                    </a:cubicBezTo>
                    <a:cubicBezTo>
                      <a:pt x="1230700" y="957258"/>
                      <a:pt x="955198" y="1233354"/>
                      <a:pt x="615350" y="1233354"/>
                    </a:cubicBezTo>
                    <a:cubicBezTo>
                      <a:pt x="275502" y="1233354"/>
                      <a:pt x="0" y="957258"/>
                      <a:pt x="0" y="616677"/>
                    </a:cubicBezTo>
                    <a:cubicBezTo>
                      <a:pt x="0" y="276096"/>
                      <a:pt x="275502" y="0"/>
                      <a:pt x="615350" y="0"/>
                    </a:cubicBezTo>
                    <a:close/>
                  </a:path>
                </a:pathLst>
              </a:custGeom>
              <a:grpFill/>
              <a:ln>
                <a:noFill/>
              </a:ln>
            </p:spPr>
            <p:txBody>
              <a:bodyPr wrap="square" anchor="ctr">
                <a:noAutofit/>
              </a:bodyPr>
              <a:lstStyle/>
              <a:p>
                <a:pPr algn="ctr"/>
                <a:endParaRPr/>
              </a:p>
            </p:txBody>
          </p:sp>
          <p:sp>
            <p:nvSpPr>
              <p:cNvPr id="156" name="任意多边形: 形状 155"/>
              <p:cNvSpPr/>
              <p:nvPr/>
            </p:nvSpPr>
            <p:spPr bwMode="auto">
              <a:xfrm>
                <a:off x="5968710" y="308836"/>
                <a:ext cx="1172284" cy="1173612"/>
              </a:xfrm>
              <a:custGeom>
                <a:avLst/>
                <a:gdLst>
                  <a:gd name="connsiteX0" fmla="*/ 234991 w 1172284"/>
                  <a:gd name="connsiteY0" fmla="*/ 388993 h 1173612"/>
                  <a:gd name="connsiteX1" fmla="*/ 92968 w 1172284"/>
                  <a:gd name="connsiteY1" fmla="*/ 539400 h 1173612"/>
                  <a:gd name="connsiteX2" fmla="*/ 105500 w 1172284"/>
                  <a:gd name="connsiteY2" fmla="*/ 664739 h 1173612"/>
                  <a:gd name="connsiteX3" fmla="*/ 317142 w 1172284"/>
                  <a:gd name="connsiteY3" fmla="*/ 872245 h 1173612"/>
                  <a:gd name="connsiteX4" fmla="*/ 520429 w 1172284"/>
                  <a:gd name="connsiteY4" fmla="*/ 661954 h 1173612"/>
                  <a:gd name="connsiteX5" fmla="*/ 439671 w 1172284"/>
                  <a:gd name="connsiteY5" fmla="*/ 583965 h 1173612"/>
                  <a:gd name="connsiteX6" fmla="*/ 312964 w 1172284"/>
                  <a:gd name="connsiteY6" fmla="*/ 714875 h 1173612"/>
                  <a:gd name="connsiteX7" fmla="*/ 229422 w 1172284"/>
                  <a:gd name="connsiteY7" fmla="*/ 632708 h 1173612"/>
                  <a:gd name="connsiteX8" fmla="*/ 222460 w 1172284"/>
                  <a:gd name="connsiteY8" fmla="*/ 554719 h 1173612"/>
                  <a:gd name="connsiteX9" fmla="*/ 272585 w 1172284"/>
                  <a:gd name="connsiteY9" fmla="*/ 494835 h 1173612"/>
                  <a:gd name="connsiteX10" fmla="*/ 363090 w 1172284"/>
                  <a:gd name="connsiteY10" fmla="*/ 575609 h 1173612"/>
                  <a:gd name="connsiteX11" fmla="*/ 396507 w 1172284"/>
                  <a:gd name="connsiteY11" fmla="*/ 542185 h 1173612"/>
                  <a:gd name="connsiteX12" fmla="*/ 885806 w 1172284"/>
                  <a:gd name="connsiteY12" fmla="*/ 337217 h 1173612"/>
                  <a:gd name="connsiteX13" fmla="*/ 809299 w 1172284"/>
                  <a:gd name="connsiteY13" fmla="*/ 416766 h 1173612"/>
                  <a:gd name="connsiteX14" fmla="*/ 910845 w 1172284"/>
                  <a:gd name="connsiteY14" fmla="*/ 511666 h 1173612"/>
                  <a:gd name="connsiteX15" fmla="*/ 953967 w 1172284"/>
                  <a:gd name="connsiteY15" fmla="*/ 619127 h 1173612"/>
                  <a:gd name="connsiteX16" fmla="*/ 891370 w 1172284"/>
                  <a:gd name="connsiteY16" fmla="*/ 691698 h 1173612"/>
                  <a:gd name="connsiteX17" fmla="*/ 711926 w 1172284"/>
                  <a:gd name="connsiteY17" fmla="*/ 517249 h 1173612"/>
                  <a:gd name="connsiteX18" fmla="*/ 675759 w 1172284"/>
                  <a:gd name="connsiteY18" fmla="*/ 552138 h 1173612"/>
                  <a:gd name="connsiteX19" fmla="*/ 930319 w 1172284"/>
                  <a:gd name="connsiteY19" fmla="*/ 800554 h 1173612"/>
                  <a:gd name="connsiteX20" fmla="*/ 1081942 w 1172284"/>
                  <a:gd name="connsiteY20" fmla="*/ 642852 h 1173612"/>
                  <a:gd name="connsiteX21" fmla="*/ 1066641 w 1172284"/>
                  <a:gd name="connsiteY21" fmla="*/ 513062 h 1173612"/>
                  <a:gd name="connsiteX22" fmla="*/ 885806 w 1172284"/>
                  <a:gd name="connsiteY22" fmla="*/ 337217 h 1173612"/>
                  <a:gd name="connsiteX23" fmla="*/ 550424 w 1172284"/>
                  <a:gd name="connsiteY23" fmla="*/ 67506 h 1173612"/>
                  <a:gd name="connsiteX24" fmla="*/ 442771 w 1172284"/>
                  <a:gd name="connsiteY24" fmla="*/ 144464 h 1173612"/>
                  <a:gd name="connsiteX25" fmla="*/ 260214 w 1172284"/>
                  <a:gd name="connsiteY25" fmla="*/ 345494 h 1173612"/>
                  <a:gd name="connsiteX26" fmla="*/ 757716 w 1172284"/>
                  <a:gd name="connsiteY26" fmla="*/ 832715 h 1173612"/>
                  <a:gd name="connsiteX27" fmla="*/ 660167 w 1172284"/>
                  <a:gd name="connsiteY27" fmla="*/ 929042 h 1173612"/>
                  <a:gd name="connsiteX28" fmla="*/ 554256 w 1172284"/>
                  <a:gd name="connsiteY28" fmla="*/ 954171 h 1173612"/>
                  <a:gd name="connsiteX29" fmla="*/ 456707 w 1172284"/>
                  <a:gd name="connsiteY29" fmla="*/ 856448 h 1173612"/>
                  <a:gd name="connsiteX30" fmla="*/ 584915 w 1172284"/>
                  <a:gd name="connsiteY30" fmla="*/ 725219 h 1173612"/>
                  <a:gd name="connsiteX31" fmla="*/ 543108 w 1172284"/>
                  <a:gd name="connsiteY31" fmla="*/ 686130 h 1173612"/>
                  <a:gd name="connsiteX32" fmla="*/ 342435 w 1172284"/>
                  <a:gd name="connsiteY32" fmla="*/ 895537 h 1173612"/>
                  <a:gd name="connsiteX33" fmla="*/ 505481 w 1172284"/>
                  <a:gd name="connsiteY33" fmla="*/ 1064459 h 1173612"/>
                  <a:gd name="connsiteX34" fmla="*/ 675496 w 1172284"/>
                  <a:gd name="connsiteY34" fmla="*/ 1063063 h 1173612"/>
                  <a:gd name="connsiteX35" fmla="*/ 905434 w 1172284"/>
                  <a:gd name="connsiteY35" fmla="*/ 829923 h 1173612"/>
                  <a:gd name="connsiteX36" fmla="*/ 400964 w 1172284"/>
                  <a:gd name="connsiteY36" fmla="*/ 344098 h 1173612"/>
                  <a:gd name="connsiteX37" fmla="*/ 512449 w 1172284"/>
                  <a:gd name="connsiteY37" fmla="*/ 222642 h 1173612"/>
                  <a:gd name="connsiteX38" fmla="*/ 601637 w 1172284"/>
                  <a:gd name="connsiteY38" fmla="*/ 215662 h 1173612"/>
                  <a:gd name="connsiteX39" fmla="*/ 742387 w 1172284"/>
                  <a:gd name="connsiteY39" fmla="*/ 349683 h 1173612"/>
                  <a:gd name="connsiteX40" fmla="*/ 611392 w 1172284"/>
                  <a:gd name="connsiteY40" fmla="*/ 482307 h 1173612"/>
                  <a:gd name="connsiteX41" fmla="*/ 646231 w 1172284"/>
                  <a:gd name="connsiteY41" fmla="*/ 518604 h 1173612"/>
                  <a:gd name="connsiteX42" fmla="*/ 853872 w 1172284"/>
                  <a:gd name="connsiteY42" fmla="*/ 307801 h 1173612"/>
                  <a:gd name="connsiteX43" fmla="*/ 664348 w 1172284"/>
                  <a:gd name="connsiteY43" fmla="*/ 119335 h 1173612"/>
                  <a:gd name="connsiteX44" fmla="*/ 550424 w 1172284"/>
                  <a:gd name="connsiteY44" fmla="*/ 67506 h 1173612"/>
                  <a:gd name="connsiteX45" fmla="*/ 586142 w 1172284"/>
                  <a:gd name="connsiteY45" fmla="*/ 0 h 1173612"/>
                  <a:gd name="connsiteX46" fmla="*/ 1172284 w 1172284"/>
                  <a:gd name="connsiteY46" fmla="*/ 586806 h 1173612"/>
                  <a:gd name="connsiteX47" fmla="*/ 586142 w 1172284"/>
                  <a:gd name="connsiteY47" fmla="*/ 1173612 h 1173612"/>
                  <a:gd name="connsiteX48" fmla="*/ 0 w 1172284"/>
                  <a:gd name="connsiteY48" fmla="*/ 586806 h 1173612"/>
                  <a:gd name="connsiteX49" fmla="*/ 586142 w 1172284"/>
                  <a:gd name="connsiteY49" fmla="*/ 0 h 1173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172284" h="1173612">
                    <a:moveTo>
                      <a:pt x="234991" y="388993"/>
                    </a:moveTo>
                    <a:cubicBezTo>
                      <a:pt x="234991" y="388993"/>
                      <a:pt x="234991" y="388993"/>
                      <a:pt x="92968" y="539400"/>
                    </a:cubicBezTo>
                    <a:cubicBezTo>
                      <a:pt x="67905" y="565860"/>
                      <a:pt x="63728" y="624352"/>
                      <a:pt x="105500" y="664739"/>
                    </a:cubicBezTo>
                    <a:cubicBezTo>
                      <a:pt x="105500" y="664739"/>
                      <a:pt x="105500" y="664739"/>
                      <a:pt x="317142" y="872245"/>
                    </a:cubicBezTo>
                    <a:cubicBezTo>
                      <a:pt x="317142" y="872245"/>
                      <a:pt x="317142" y="872245"/>
                      <a:pt x="520429" y="661954"/>
                    </a:cubicBezTo>
                    <a:cubicBezTo>
                      <a:pt x="520429" y="661954"/>
                      <a:pt x="520429" y="661954"/>
                      <a:pt x="439671" y="583965"/>
                    </a:cubicBezTo>
                    <a:cubicBezTo>
                      <a:pt x="439671" y="583965"/>
                      <a:pt x="439671" y="583965"/>
                      <a:pt x="312964" y="714875"/>
                    </a:cubicBezTo>
                    <a:cubicBezTo>
                      <a:pt x="312964" y="714875"/>
                      <a:pt x="312964" y="714875"/>
                      <a:pt x="229422" y="632708"/>
                    </a:cubicBezTo>
                    <a:cubicBezTo>
                      <a:pt x="209928" y="606248"/>
                      <a:pt x="202966" y="581180"/>
                      <a:pt x="222460" y="554719"/>
                    </a:cubicBezTo>
                    <a:cubicBezTo>
                      <a:pt x="222460" y="554719"/>
                      <a:pt x="222460" y="554719"/>
                      <a:pt x="272585" y="494835"/>
                    </a:cubicBezTo>
                    <a:cubicBezTo>
                      <a:pt x="272585" y="494835"/>
                      <a:pt x="272585" y="494835"/>
                      <a:pt x="363090" y="575609"/>
                    </a:cubicBezTo>
                    <a:cubicBezTo>
                      <a:pt x="363090" y="575609"/>
                      <a:pt x="363090" y="575609"/>
                      <a:pt x="396507" y="542185"/>
                    </a:cubicBezTo>
                    <a:close/>
                    <a:moveTo>
                      <a:pt x="885806" y="337217"/>
                    </a:moveTo>
                    <a:cubicBezTo>
                      <a:pt x="809299" y="416766"/>
                      <a:pt x="809299" y="416766"/>
                      <a:pt x="809299" y="416766"/>
                    </a:cubicBezTo>
                    <a:cubicBezTo>
                      <a:pt x="910845" y="511666"/>
                      <a:pt x="910845" y="511666"/>
                      <a:pt x="910845" y="511666"/>
                    </a:cubicBezTo>
                    <a:cubicBezTo>
                      <a:pt x="949794" y="547952"/>
                      <a:pt x="972050" y="591215"/>
                      <a:pt x="953967" y="619127"/>
                    </a:cubicBezTo>
                    <a:cubicBezTo>
                      <a:pt x="891370" y="691698"/>
                      <a:pt x="891370" y="691698"/>
                      <a:pt x="891370" y="691698"/>
                    </a:cubicBezTo>
                    <a:lnTo>
                      <a:pt x="711926" y="517249"/>
                    </a:lnTo>
                    <a:cubicBezTo>
                      <a:pt x="675759" y="552138"/>
                      <a:pt x="675759" y="552138"/>
                      <a:pt x="675759" y="552138"/>
                    </a:cubicBezTo>
                    <a:cubicBezTo>
                      <a:pt x="930319" y="800554"/>
                      <a:pt x="930319" y="800554"/>
                      <a:pt x="930319" y="800554"/>
                    </a:cubicBezTo>
                    <a:cubicBezTo>
                      <a:pt x="1081942" y="642852"/>
                      <a:pt x="1081942" y="642852"/>
                      <a:pt x="1081942" y="642852"/>
                    </a:cubicBezTo>
                    <a:cubicBezTo>
                      <a:pt x="1112545" y="613545"/>
                      <a:pt x="1095853" y="538182"/>
                      <a:pt x="1066641" y="513062"/>
                    </a:cubicBezTo>
                    <a:cubicBezTo>
                      <a:pt x="885806" y="337217"/>
                      <a:pt x="885806" y="337217"/>
                      <a:pt x="885806" y="337217"/>
                    </a:cubicBezTo>
                    <a:close/>
                    <a:moveTo>
                      <a:pt x="550424" y="67506"/>
                    </a:moveTo>
                    <a:cubicBezTo>
                      <a:pt x="515237" y="71869"/>
                      <a:pt x="481094" y="97696"/>
                      <a:pt x="442771" y="144464"/>
                    </a:cubicBezTo>
                    <a:cubicBezTo>
                      <a:pt x="260214" y="345494"/>
                      <a:pt x="260214" y="345494"/>
                      <a:pt x="260214" y="345494"/>
                    </a:cubicBezTo>
                    <a:cubicBezTo>
                      <a:pt x="757716" y="832715"/>
                      <a:pt x="757716" y="832715"/>
                      <a:pt x="757716" y="832715"/>
                    </a:cubicBezTo>
                    <a:cubicBezTo>
                      <a:pt x="660167" y="929042"/>
                      <a:pt x="660167" y="929042"/>
                      <a:pt x="660167" y="929042"/>
                    </a:cubicBezTo>
                    <a:cubicBezTo>
                      <a:pt x="625328" y="962548"/>
                      <a:pt x="577947" y="975112"/>
                      <a:pt x="554256" y="954171"/>
                    </a:cubicBezTo>
                    <a:cubicBezTo>
                      <a:pt x="456707" y="856448"/>
                      <a:pt x="456707" y="856448"/>
                      <a:pt x="456707" y="856448"/>
                    </a:cubicBezTo>
                    <a:cubicBezTo>
                      <a:pt x="584915" y="725219"/>
                      <a:pt x="584915" y="725219"/>
                      <a:pt x="584915" y="725219"/>
                    </a:cubicBezTo>
                    <a:lnTo>
                      <a:pt x="543108" y="686130"/>
                    </a:lnTo>
                    <a:cubicBezTo>
                      <a:pt x="342435" y="895537"/>
                      <a:pt x="342435" y="895537"/>
                      <a:pt x="342435" y="895537"/>
                    </a:cubicBezTo>
                    <a:cubicBezTo>
                      <a:pt x="505481" y="1064459"/>
                      <a:pt x="505481" y="1064459"/>
                      <a:pt x="505481" y="1064459"/>
                    </a:cubicBezTo>
                    <a:cubicBezTo>
                      <a:pt x="559830" y="1120301"/>
                      <a:pt x="608605" y="1124489"/>
                      <a:pt x="675496" y="1063063"/>
                    </a:cubicBezTo>
                    <a:cubicBezTo>
                      <a:pt x="905434" y="829923"/>
                      <a:pt x="905434" y="829923"/>
                      <a:pt x="905434" y="829923"/>
                    </a:cubicBezTo>
                    <a:cubicBezTo>
                      <a:pt x="400964" y="344098"/>
                      <a:pt x="400964" y="344098"/>
                      <a:pt x="400964" y="344098"/>
                    </a:cubicBezTo>
                    <a:cubicBezTo>
                      <a:pt x="512449" y="222642"/>
                      <a:pt x="512449" y="222642"/>
                      <a:pt x="512449" y="222642"/>
                    </a:cubicBezTo>
                    <a:cubicBezTo>
                      <a:pt x="512449" y="222642"/>
                      <a:pt x="554256" y="183553"/>
                      <a:pt x="601637" y="215662"/>
                    </a:cubicBezTo>
                    <a:cubicBezTo>
                      <a:pt x="649019" y="249167"/>
                      <a:pt x="743781" y="346890"/>
                      <a:pt x="742387" y="349683"/>
                    </a:cubicBezTo>
                    <a:cubicBezTo>
                      <a:pt x="611392" y="482307"/>
                      <a:pt x="611392" y="482307"/>
                      <a:pt x="611392" y="482307"/>
                    </a:cubicBezTo>
                    <a:cubicBezTo>
                      <a:pt x="646231" y="518604"/>
                      <a:pt x="646231" y="518604"/>
                      <a:pt x="646231" y="518604"/>
                    </a:cubicBezTo>
                    <a:cubicBezTo>
                      <a:pt x="853872" y="307801"/>
                      <a:pt x="853872" y="307801"/>
                      <a:pt x="853872" y="307801"/>
                    </a:cubicBezTo>
                    <a:cubicBezTo>
                      <a:pt x="664348" y="119335"/>
                      <a:pt x="664348" y="119335"/>
                      <a:pt x="664348" y="119335"/>
                    </a:cubicBezTo>
                    <a:cubicBezTo>
                      <a:pt x="621844" y="80245"/>
                      <a:pt x="585611" y="63144"/>
                      <a:pt x="550424" y="67506"/>
                    </a:cubicBezTo>
                    <a:close/>
                    <a:moveTo>
                      <a:pt x="586142" y="0"/>
                    </a:moveTo>
                    <a:cubicBezTo>
                      <a:pt x="909859" y="0"/>
                      <a:pt x="1172284" y="262722"/>
                      <a:pt x="1172284" y="586806"/>
                    </a:cubicBezTo>
                    <a:cubicBezTo>
                      <a:pt x="1172284" y="910890"/>
                      <a:pt x="909859" y="1173612"/>
                      <a:pt x="586142" y="1173612"/>
                    </a:cubicBezTo>
                    <a:cubicBezTo>
                      <a:pt x="262425" y="1173612"/>
                      <a:pt x="0" y="910890"/>
                      <a:pt x="0" y="586806"/>
                    </a:cubicBezTo>
                    <a:cubicBezTo>
                      <a:pt x="0" y="262722"/>
                      <a:pt x="262425" y="0"/>
                      <a:pt x="586142" y="0"/>
                    </a:cubicBezTo>
                    <a:close/>
                  </a:path>
                </a:pathLst>
              </a:custGeom>
              <a:grpFill/>
              <a:ln>
                <a:noFill/>
              </a:ln>
            </p:spPr>
            <p:txBody>
              <a:bodyPr wrap="square" anchor="ctr">
                <a:noAutofit/>
              </a:bodyPr>
              <a:lstStyle/>
              <a:p>
                <a:pPr algn="ctr"/>
                <a:endParaRPr/>
              </a:p>
            </p:txBody>
          </p:sp>
          <p:sp>
            <p:nvSpPr>
              <p:cNvPr id="159" name="ïŝḻíḑè"/>
              <p:cNvSpPr/>
              <p:nvPr/>
            </p:nvSpPr>
            <p:spPr bwMode="auto">
              <a:xfrm>
                <a:off x="5874452" y="1174442"/>
                <a:ext cx="136745" cy="73018"/>
              </a:xfrm>
              <a:custGeom>
                <a:avLst/>
                <a:gdLst>
                  <a:gd name="T0" fmla="*/ 7 w 98"/>
                  <a:gd name="T1" fmla="*/ 52 h 52"/>
                  <a:gd name="T2" fmla="*/ 12 w 98"/>
                  <a:gd name="T3" fmla="*/ 46 h 52"/>
                  <a:gd name="T4" fmla="*/ 95 w 98"/>
                  <a:gd name="T5" fmla="*/ 4 h 52"/>
                  <a:gd name="T6" fmla="*/ 98 w 98"/>
                  <a:gd name="T7" fmla="*/ 4 h 52"/>
                  <a:gd name="T8" fmla="*/ 96 w 98"/>
                  <a:gd name="T9" fmla="*/ 0 h 52"/>
                  <a:gd name="T10" fmla="*/ 94 w 98"/>
                  <a:gd name="T11" fmla="*/ 1 h 52"/>
                  <a:gd name="T12" fmla="*/ 7 w 98"/>
                  <a:gd name="T13" fmla="*/ 38 h 52"/>
                  <a:gd name="T14" fmla="*/ 0 w 98"/>
                  <a:gd name="T15" fmla="*/ 39 h 52"/>
                  <a:gd name="T16" fmla="*/ 7 w 98"/>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52">
                    <a:moveTo>
                      <a:pt x="7" y="52"/>
                    </a:moveTo>
                    <a:cubicBezTo>
                      <a:pt x="5" y="48"/>
                      <a:pt x="7" y="48"/>
                      <a:pt x="12" y="46"/>
                    </a:cubicBezTo>
                    <a:cubicBezTo>
                      <a:pt x="95" y="4"/>
                      <a:pt x="95" y="4"/>
                      <a:pt x="95" y="4"/>
                    </a:cubicBezTo>
                    <a:cubicBezTo>
                      <a:pt x="96" y="4"/>
                      <a:pt x="97" y="3"/>
                      <a:pt x="98" y="4"/>
                    </a:cubicBezTo>
                    <a:cubicBezTo>
                      <a:pt x="96" y="0"/>
                      <a:pt x="96" y="0"/>
                      <a:pt x="96" y="0"/>
                    </a:cubicBezTo>
                    <a:cubicBezTo>
                      <a:pt x="96" y="0"/>
                      <a:pt x="95" y="1"/>
                      <a:pt x="94" y="1"/>
                    </a:cubicBezTo>
                    <a:cubicBezTo>
                      <a:pt x="7" y="38"/>
                      <a:pt x="7" y="38"/>
                      <a:pt x="7" y="38"/>
                    </a:cubicBezTo>
                    <a:cubicBezTo>
                      <a:pt x="3" y="40"/>
                      <a:pt x="2" y="42"/>
                      <a:pt x="0" y="39"/>
                    </a:cubicBezTo>
                    <a:lnTo>
                      <a:pt x="7" y="52"/>
                    </a:lnTo>
                    <a:close/>
                  </a:path>
                </a:pathLst>
              </a:custGeom>
              <a:grpFill/>
              <a:ln>
                <a:noFill/>
              </a:ln>
            </p:spPr>
            <p:txBody>
              <a:bodyPr anchor="ctr"/>
              <a:lstStyle/>
              <a:p>
                <a:pPr algn="ctr"/>
                <a:endParaRPr/>
              </a:p>
            </p:txBody>
          </p:sp>
          <p:sp>
            <p:nvSpPr>
              <p:cNvPr id="176" name="îsḷïdé"/>
              <p:cNvSpPr/>
              <p:nvPr/>
            </p:nvSpPr>
            <p:spPr bwMode="auto">
              <a:xfrm>
                <a:off x="5895693" y="1197012"/>
                <a:ext cx="128779" cy="80984"/>
              </a:xfrm>
              <a:custGeom>
                <a:avLst/>
                <a:gdLst>
                  <a:gd name="T0" fmla="*/ 4 w 93"/>
                  <a:gd name="T1" fmla="*/ 58 h 58"/>
                  <a:gd name="T2" fmla="*/ 5 w 93"/>
                  <a:gd name="T3" fmla="*/ 56 h 58"/>
                  <a:gd name="T4" fmla="*/ 92 w 93"/>
                  <a:gd name="T5" fmla="*/ 6 h 58"/>
                  <a:gd name="T6" fmla="*/ 93 w 93"/>
                  <a:gd name="T7" fmla="*/ 6 h 58"/>
                  <a:gd name="T8" fmla="*/ 89 w 93"/>
                  <a:gd name="T9" fmla="*/ 0 h 58"/>
                  <a:gd name="T10" fmla="*/ 88 w 93"/>
                  <a:gd name="T11" fmla="*/ 1 h 58"/>
                  <a:gd name="T12" fmla="*/ 4 w 93"/>
                  <a:gd name="T13" fmla="*/ 51 h 58"/>
                  <a:gd name="T14" fmla="*/ 0 w 93"/>
                  <a:gd name="T15" fmla="*/ 51 h 58"/>
                  <a:gd name="T16" fmla="*/ 4 w 93"/>
                  <a:gd name="T17" fmla="*/ 5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58">
                    <a:moveTo>
                      <a:pt x="4" y="58"/>
                    </a:moveTo>
                    <a:cubicBezTo>
                      <a:pt x="4" y="57"/>
                      <a:pt x="4" y="57"/>
                      <a:pt x="5" y="56"/>
                    </a:cubicBezTo>
                    <a:cubicBezTo>
                      <a:pt x="30" y="41"/>
                      <a:pt x="67" y="21"/>
                      <a:pt x="92" y="6"/>
                    </a:cubicBezTo>
                    <a:cubicBezTo>
                      <a:pt x="92" y="5"/>
                      <a:pt x="93" y="5"/>
                      <a:pt x="93" y="6"/>
                    </a:cubicBezTo>
                    <a:cubicBezTo>
                      <a:pt x="89" y="0"/>
                      <a:pt x="89" y="0"/>
                      <a:pt x="89" y="0"/>
                    </a:cubicBezTo>
                    <a:cubicBezTo>
                      <a:pt x="90" y="0"/>
                      <a:pt x="89" y="1"/>
                      <a:pt x="88" y="1"/>
                    </a:cubicBezTo>
                    <a:cubicBezTo>
                      <a:pt x="4" y="51"/>
                      <a:pt x="4" y="51"/>
                      <a:pt x="4" y="51"/>
                    </a:cubicBezTo>
                    <a:cubicBezTo>
                      <a:pt x="2" y="52"/>
                      <a:pt x="1" y="52"/>
                      <a:pt x="0" y="51"/>
                    </a:cubicBezTo>
                    <a:lnTo>
                      <a:pt x="4" y="58"/>
                    </a:lnTo>
                    <a:close/>
                  </a:path>
                </a:pathLst>
              </a:custGeom>
              <a:grpFill/>
              <a:ln>
                <a:noFill/>
              </a:ln>
            </p:spPr>
            <p:txBody>
              <a:bodyPr anchor="ctr"/>
              <a:lstStyle/>
              <a:p>
                <a:pPr algn="ctr"/>
                <a:endParaRPr/>
              </a:p>
            </p:txBody>
          </p:sp>
          <p:sp>
            <p:nvSpPr>
              <p:cNvPr id="177" name="íşľîdé"/>
              <p:cNvSpPr/>
              <p:nvPr/>
            </p:nvSpPr>
            <p:spPr bwMode="auto">
              <a:xfrm>
                <a:off x="5914279" y="1219582"/>
                <a:ext cx="127450" cy="91607"/>
              </a:xfrm>
              <a:custGeom>
                <a:avLst/>
                <a:gdLst>
                  <a:gd name="T0" fmla="*/ 5 w 91"/>
                  <a:gd name="T1" fmla="*/ 66 h 66"/>
                  <a:gd name="T2" fmla="*/ 7 w 91"/>
                  <a:gd name="T3" fmla="*/ 62 h 66"/>
                  <a:gd name="T4" fmla="*/ 86 w 91"/>
                  <a:gd name="T5" fmla="*/ 11 h 66"/>
                  <a:gd name="T6" fmla="*/ 91 w 91"/>
                  <a:gd name="T7" fmla="*/ 11 h 66"/>
                  <a:gd name="T8" fmla="*/ 84 w 91"/>
                  <a:gd name="T9" fmla="*/ 0 h 66"/>
                  <a:gd name="T10" fmla="*/ 81 w 91"/>
                  <a:gd name="T11" fmla="*/ 5 h 66"/>
                  <a:gd name="T12" fmla="*/ 3 w 91"/>
                  <a:gd name="T13" fmla="*/ 58 h 66"/>
                  <a:gd name="T14" fmla="*/ 0 w 91"/>
                  <a:gd name="T15" fmla="*/ 58 h 66"/>
                  <a:gd name="T16" fmla="*/ 5 w 91"/>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66">
                    <a:moveTo>
                      <a:pt x="5" y="66"/>
                    </a:moveTo>
                    <a:cubicBezTo>
                      <a:pt x="4" y="65"/>
                      <a:pt x="5" y="64"/>
                      <a:pt x="7" y="62"/>
                    </a:cubicBezTo>
                    <a:cubicBezTo>
                      <a:pt x="86" y="11"/>
                      <a:pt x="86" y="11"/>
                      <a:pt x="86" y="11"/>
                    </a:cubicBezTo>
                    <a:cubicBezTo>
                      <a:pt x="88" y="10"/>
                      <a:pt x="90" y="10"/>
                      <a:pt x="91" y="11"/>
                    </a:cubicBezTo>
                    <a:cubicBezTo>
                      <a:pt x="84" y="0"/>
                      <a:pt x="84" y="0"/>
                      <a:pt x="84" y="0"/>
                    </a:cubicBezTo>
                    <a:cubicBezTo>
                      <a:pt x="85" y="2"/>
                      <a:pt x="83" y="3"/>
                      <a:pt x="81" y="5"/>
                    </a:cubicBezTo>
                    <a:cubicBezTo>
                      <a:pt x="3" y="58"/>
                      <a:pt x="3" y="58"/>
                      <a:pt x="3" y="58"/>
                    </a:cubicBezTo>
                    <a:cubicBezTo>
                      <a:pt x="2" y="58"/>
                      <a:pt x="1" y="59"/>
                      <a:pt x="0" y="58"/>
                    </a:cubicBezTo>
                    <a:lnTo>
                      <a:pt x="5" y="66"/>
                    </a:lnTo>
                    <a:close/>
                  </a:path>
                </a:pathLst>
              </a:custGeom>
              <a:grpFill/>
              <a:ln>
                <a:noFill/>
              </a:ln>
            </p:spPr>
            <p:txBody>
              <a:bodyPr anchor="ctr"/>
              <a:lstStyle/>
              <a:p>
                <a:pPr algn="ctr"/>
                <a:endParaRPr/>
              </a:p>
            </p:txBody>
          </p:sp>
          <p:sp>
            <p:nvSpPr>
              <p:cNvPr id="178" name="ïṧļídè"/>
              <p:cNvSpPr/>
              <p:nvPr/>
            </p:nvSpPr>
            <p:spPr bwMode="auto">
              <a:xfrm>
                <a:off x="5936849" y="1248789"/>
                <a:ext cx="122140" cy="95588"/>
              </a:xfrm>
              <a:custGeom>
                <a:avLst/>
                <a:gdLst>
                  <a:gd name="T0" fmla="*/ 0 w 88"/>
                  <a:gd name="T1" fmla="*/ 61 h 69"/>
                  <a:gd name="T2" fmla="*/ 3 w 88"/>
                  <a:gd name="T3" fmla="*/ 61 h 69"/>
                  <a:gd name="T4" fmla="*/ 81 w 88"/>
                  <a:gd name="T5" fmla="*/ 4 h 69"/>
                  <a:gd name="T6" fmla="*/ 83 w 88"/>
                  <a:gd name="T7" fmla="*/ 0 h 69"/>
                  <a:gd name="T8" fmla="*/ 88 w 88"/>
                  <a:gd name="T9" fmla="*/ 7 h 69"/>
                  <a:gd name="T10" fmla="*/ 85 w 88"/>
                  <a:gd name="T11" fmla="*/ 7 h 69"/>
                  <a:gd name="T12" fmla="*/ 7 w 88"/>
                  <a:gd name="T13" fmla="*/ 66 h 69"/>
                  <a:gd name="T14" fmla="*/ 6 w 88"/>
                  <a:gd name="T15" fmla="*/ 69 h 69"/>
                  <a:gd name="T16" fmla="*/ 0 w 88"/>
                  <a:gd name="T17" fmla="*/ 61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 h="69">
                    <a:moveTo>
                      <a:pt x="0" y="61"/>
                    </a:moveTo>
                    <a:cubicBezTo>
                      <a:pt x="1" y="62"/>
                      <a:pt x="2" y="62"/>
                      <a:pt x="3" y="61"/>
                    </a:cubicBezTo>
                    <a:cubicBezTo>
                      <a:pt x="81" y="4"/>
                      <a:pt x="81" y="4"/>
                      <a:pt x="81" y="4"/>
                    </a:cubicBezTo>
                    <a:cubicBezTo>
                      <a:pt x="83" y="3"/>
                      <a:pt x="84" y="2"/>
                      <a:pt x="83" y="0"/>
                    </a:cubicBezTo>
                    <a:cubicBezTo>
                      <a:pt x="88" y="7"/>
                      <a:pt x="88" y="7"/>
                      <a:pt x="88" y="7"/>
                    </a:cubicBezTo>
                    <a:cubicBezTo>
                      <a:pt x="87" y="6"/>
                      <a:pt x="86" y="6"/>
                      <a:pt x="85" y="7"/>
                    </a:cubicBezTo>
                    <a:cubicBezTo>
                      <a:pt x="63" y="22"/>
                      <a:pt x="27" y="49"/>
                      <a:pt x="7" y="66"/>
                    </a:cubicBezTo>
                    <a:cubicBezTo>
                      <a:pt x="5" y="67"/>
                      <a:pt x="5" y="68"/>
                      <a:pt x="6" y="69"/>
                    </a:cubicBezTo>
                    <a:lnTo>
                      <a:pt x="0" y="61"/>
                    </a:lnTo>
                    <a:close/>
                  </a:path>
                </a:pathLst>
              </a:custGeom>
              <a:grpFill/>
              <a:ln>
                <a:noFill/>
              </a:ln>
            </p:spPr>
            <p:txBody>
              <a:bodyPr anchor="ctr"/>
              <a:lstStyle/>
              <a:p>
                <a:pPr algn="ctr"/>
                <a:endParaRPr/>
              </a:p>
            </p:txBody>
          </p:sp>
          <p:sp>
            <p:nvSpPr>
              <p:cNvPr id="179" name="ïŝḻiḑe"/>
              <p:cNvSpPr/>
              <p:nvPr/>
            </p:nvSpPr>
            <p:spPr bwMode="auto">
              <a:xfrm>
                <a:off x="5981990" y="1288616"/>
                <a:ext cx="118159" cy="120814"/>
              </a:xfrm>
              <a:custGeom>
                <a:avLst/>
                <a:gdLst>
                  <a:gd name="T0" fmla="*/ 0 w 85"/>
                  <a:gd name="T1" fmla="*/ 72 h 86"/>
                  <a:gd name="T2" fmla="*/ 7 w 85"/>
                  <a:gd name="T3" fmla="*/ 70 h 86"/>
                  <a:gd name="T4" fmla="*/ 68 w 85"/>
                  <a:gd name="T5" fmla="*/ 16 h 86"/>
                  <a:gd name="T6" fmla="*/ 76 w 85"/>
                  <a:gd name="T7" fmla="*/ 3 h 86"/>
                  <a:gd name="T8" fmla="*/ 83 w 85"/>
                  <a:gd name="T9" fmla="*/ 9 h 86"/>
                  <a:gd name="T10" fmla="*/ 85 w 85"/>
                  <a:gd name="T11" fmla="*/ 13 h 86"/>
                  <a:gd name="T12" fmla="*/ 77 w 85"/>
                  <a:gd name="T13" fmla="*/ 16 h 86"/>
                  <a:gd name="T14" fmla="*/ 15 w 85"/>
                  <a:gd name="T15" fmla="*/ 75 h 86"/>
                  <a:gd name="T16" fmla="*/ 10 w 85"/>
                  <a:gd name="T17" fmla="*/ 83 h 86"/>
                  <a:gd name="T18" fmla="*/ 0 w 85"/>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6">
                    <a:moveTo>
                      <a:pt x="0" y="72"/>
                    </a:moveTo>
                    <a:cubicBezTo>
                      <a:pt x="0" y="72"/>
                      <a:pt x="3" y="74"/>
                      <a:pt x="7" y="70"/>
                    </a:cubicBezTo>
                    <a:cubicBezTo>
                      <a:pt x="12" y="67"/>
                      <a:pt x="68" y="16"/>
                      <a:pt x="68" y="16"/>
                    </a:cubicBezTo>
                    <a:cubicBezTo>
                      <a:pt x="68" y="16"/>
                      <a:pt x="78" y="7"/>
                      <a:pt x="76" y="3"/>
                    </a:cubicBezTo>
                    <a:cubicBezTo>
                      <a:pt x="74" y="0"/>
                      <a:pt x="83" y="9"/>
                      <a:pt x="83" y="9"/>
                    </a:cubicBezTo>
                    <a:cubicBezTo>
                      <a:pt x="85" y="13"/>
                      <a:pt x="85" y="13"/>
                      <a:pt x="85" y="13"/>
                    </a:cubicBezTo>
                    <a:cubicBezTo>
                      <a:pt x="85" y="13"/>
                      <a:pt x="82" y="12"/>
                      <a:pt x="77" y="16"/>
                    </a:cubicBezTo>
                    <a:cubicBezTo>
                      <a:pt x="72" y="21"/>
                      <a:pt x="15" y="75"/>
                      <a:pt x="15" y="75"/>
                    </a:cubicBezTo>
                    <a:cubicBezTo>
                      <a:pt x="15" y="75"/>
                      <a:pt x="10" y="79"/>
                      <a:pt x="10" y="83"/>
                    </a:cubicBezTo>
                    <a:cubicBezTo>
                      <a:pt x="10" y="86"/>
                      <a:pt x="0" y="72"/>
                      <a:pt x="0" y="72"/>
                    </a:cubicBezTo>
                    <a:close/>
                  </a:path>
                </a:pathLst>
              </a:custGeom>
              <a:grpFill/>
              <a:ln>
                <a:noFill/>
              </a:ln>
            </p:spPr>
            <p:txBody>
              <a:bodyPr anchor="ctr"/>
              <a:lstStyle/>
              <a:p>
                <a:pPr algn="ctr"/>
                <a:endParaRPr/>
              </a:p>
            </p:txBody>
          </p:sp>
          <p:sp>
            <p:nvSpPr>
              <p:cNvPr id="180" name="i$ḷïḋe"/>
              <p:cNvSpPr/>
              <p:nvPr/>
            </p:nvSpPr>
            <p:spPr bwMode="auto">
              <a:xfrm>
                <a:off x="6007213" y="1317826"/>
                <a:ext cx="118159" cy="123469"/>
              </a:xfrm>
              <a:custGeom>
                <a:avLst/>
                <a:gdLst>
                  <a:gd name="T0" fmla="*/ 0 w 85"/>
                  <a:gd name="T1" fmla="*/ 75 h 88"/>
                  <a:gd name="T2" fmla="*/ 7 w 85"/>
                  <a:gd name="T3" fmla="*/ 73 h 88"/>
                  <a:gd name="T4" fmla="*/ 73 w 85"/>
                  <a:gd name="T5" fmla="*/ 11 h 88"/>
                  <a:gd name="T6" fmla="*/ 76 w 85"/>
                  <a:gd name="T7" fmla="*/ 3 h 88"/>
                  <a:gd name="T8" fmla="*/ 82 w 85"/>
                  <a:gd name="T9" fmla="*/ 8 h 88"/>
                  <a:gd name="T10" fmla="*/ 85 w 85"/>
                  <a:gd name="T11" fmla="*/ 13 h 88"/>
                  <a:gd name="T12" fmla="*/ 77 w 85"/>
                  <a:gd name="T13" fmla="*/ 16 h 88"/>
                  <a:gd name="T14" fmla="*/ 14 w 85"/>
                  <a:gd name="T15" fmla="*/ 77 h 88"/>
                  <a:gd name="T16" fmla="*/ 10 w 85"/>
                  <a:gd name="T17" fmla="*/ 85 h 88"/>
                  <a:gd name="T18" fmla="*/ 0 w 85"/>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8">
                    <a:moveTo>
                      <a:pt x="0" y="75"/>
                    </a:moveTo>
                    <a:cubicBezTo>
                      <a:pt x="0" y="75"/>
                      <a:pt x="3" y="77"/>
                      <a:pt x="7" y="73"/>
                    </a:cubicBezTo>
                    <a:cubicBezTo>
                      <a:pt x="11" y="69"/>
                      <a:pt x="73" y="11"/>
                      <a:pt x="73" y="11"/>
                    </a:cubicBezTo>
                    <a:cubicBezTo>
                      <a:pt x="73" y="11"/>
                      <a:pt x="78" y="6"/>
                      <a:pt x="76" y="3"/>
                    </a:cubicBezTo>
                    <a:cubicBezTo>
                      <a:pt x="74" y="0"/>
                      <a:pt x="82" y="8"/>
                      <a:pt x="82" y="8"/>
                    </a:cubicBezTo>
                    <a:cubicBezTo>
                      <a:pt x="85" y="13"/>
                      <a:pt x="85" y="13"/>
                      <a:pt x="85" y="13"/>
                    </a:cubicBezTo>
                    <a:cubicBezTo>
                      <a:pt x="85" y="13"/>
                      <a:pt x="82" y="11"/>
                      <a:pt x="77" y="16"/>
                    </a:cubicBezTo>
                    <a:cubicBezTo>
                      <a:pt x="72" y="21"/>
                      <a:pt x="14" y="77"/>
                      <a:pt x="14" y="77"/>
                    </a:cubicBezTo>
                    <a:cubicBezTo>
                      <a:pt x="14" y="77"/>
                      <a:pt x="10" y="81"/>
                      <a:pt x="10" y="85"/>
                    </a:cubicBezTo>
                    <a:cubicBezTo>
                      <a:pt x="10" y="88"/>
                      <a:pt x="0" y="75"/>
                      <a:pt x="0" y="75"/>
                    </a:cubicBezTo>
                    <a:close/>
                  </a:path>
                </a:pathLst>
              </a:custGeom>
              <a:grpFill/>
              <a:ln>
                <a:noFill/>
              </a:ln>
            </p:spPr>
            <p:txBody>
              <a:bodyPr anchor="ctr"/>
              <a:lstStyle/>
              <a:p>
                <a:pPr algn="ctr"/>
                <a:endParaRPr/>
              </a:p>
            </p:txBody>
          </p:sp>
          <p:sp>
            <p:nvSpPr>
              <p:cNvPr id="181" name="î$ḷïḑê"/>
              <p:cNvSpPr/>
              <p:nvPr/>
            </p:nvSpPr>
            <p:spPr bwMode="auto">
              <a:xfrm>
                <a:off x="6032438" y="1340393"/>
                <a:ext cx="114175" cy="127450"/>
              </a:xfrm>
              <a:custGeom>
                <a:avLst/>
                <a:gdLst>
                  <a:gd name="T0" fmla="*/ 0 w 82"/>
                  <a:gd name="T1" fmla="*/ 78 h 91"/>
                  <a:gd name="T2" fmla="*/ 7 w 82"/>
                  <a:gd name="T3" fmla="*/ 76 h 91"/>
                  <a:gd name="T4" fmla="*/ 70 w 82"/>
                  <a:gd name="T5" fmla="*/ 11 h 91"/>
                  <a:gd name="T6" fmla="*/ 73 w 82"/>
                  <a:gd name="T7" fmla="*/ 3 h 91"/>
                  <a:gd name="T8" fmla="*/ 79 w 82"/>
                  <a:gd name="T9" fmla="*/ 7 h 91"/>
                  <a:gd name="T10" fmla="*/ 82 w 82"/>
                  <a:gd name="T11" fmla="*/ 11 h 91"/>
                  <a:gd name="T12" fmla="*/ 74 w 82"/>
                  <a:gd name="T13" fmla="*/ 15 h 91"/>
                  <a:gd name="T14" fmla="*/ 14 w 82"/>
                  <a:gd name="T15" fmla="*/ 79 h 91"/>
                  <a:gd name="T16" fmla="*/ 11 w 82"/>
                  <a:gd name="T17" fmla="*/ 87 h 91"/>
                  <a:gd name="T18" fmla="*/ 0 w 82"/>
                  <a:gd name="T19" fmla="*/ 78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2" h="91">
                    <a:moveTo>
                      <a:pt x="0" y="78"/>
                    </a:moveTo>
                    <a:cubicBezTo>
                      <a:pt x="0" y="78"/>
                      <a:pt x="3" y="80"/>
                      <a:pt x="7" y="76"/>
                    </a:cubicBezTo>
                    <a:cubicBezTo>
                      <a:pt x="11" y="71"/>
                      <a:pt x="70" y="11"/>
                      <a:pt x="70" y="11"/>
                    </a:cubicBezTo>
                    <a:cubicBezTo>
                      <a:pt x="70" y="11"/>
                      <a:pt x="75" y="5"/>
                      <a:pt x="73" y="3"/>
                    </a:cubicBezTo>
                    <a:cubicBezTo>
                      <a:pt x="70" y="0"/>
                      <a:pt x="79" y="7"/>
                      <a:pt x="79" y="7"/>
                    </a:cubicBezTo>
                    <a:cubicBezTo>
                      <a:pt x="82" y="11"/>
                      <a:pt x="82" y="11"/>
                      <a:pt x="82" y="11"/>
                    </a:cubicBezTo>
                    <a:cubicBezTo>
                      <a:pt x="82" y="11"/>
                      <a:pt x="79" y="10"/>
                      <a:pt x="74" y="15"/>
                    </a:cubicBezTo>
                    <a:cubicBezTo>
                      <a:pt x="70" y="20"/>
                      <a:pt x="14" y="79"/>
                      <a:pt x="14" y="79"/>
                    </a:cubicBezTo>
                    <a:cubicBezTo>
                      <a:pt x="14" y="79"/>
                      <a:pt x="10" y="83"/>
                      <a:pt x="11" y="87"/>
                    </a:cubicBezTo>
                    <a:cubicBezTo>
                      <a:pt x="11" y="91"/>
                      <a:pt x="0" y="78"/>
                      <a:pt x="0" y="78"/>
                    </a:cubicBezTo>
                    <a:close/>
                  </a:path>
                </a:pathLst>
              </a:custGeom>
              <a:grpFill/>
              <a:ln>
                <a:noFill/>
              </a:ln>
            </p:spPr>
            <p:txBody>
              <a:bodyPr anchor="ctr"/>
              <a:lstStyle/>
              <a:p>
                <a:pPr algn="ctr"/>
                <a:endParaRPr/>
              </a:p>
            </p:txBody>
          </p:sp>
          <p:sp>
            <p:nvSpPr>
              <p:cNvPr id="182" name="ísḻíďê"/>
              <p:cNvSpPr/>
              <p:nvPr/>
            </p:nvSpPr>
            <p:spPr bwMode="auto">
              <a:xfrm>
                <a:off x="6057663" y="1357653"/>
                <a:ext cx="110193" cy="131434"/>
              </a:xfrm>
              <a:custGeom>
                <a:avLst/>
                <a:gdLst>
                  <a:gd name="T0" fmla="*/ 0 w 79"/>
                  <a:gd name="T1" fmla="*/ 82 h 94"/>
                  <a:gd name="T2" fmla="*/ 9 w 79"/>
                  <a:gd name="T3" fmla="*/ 79 h 94"/>
                  <a:gd name="T4" fmla="*/ 68 w 79"/>
                  <a:gd name="T5" fmla="*/ 11 h 94"/>
                  <a:gd name="T6" fmla="*/ 69 w 79"/>
                  <a:gd name="T7" fmla="*/ 3 h 94"/>
                  <a:gd name="T8" fmla="*/ 76 w 79"/>
                  <a:gd name="T9" fmla="*/ 8 h 94"/>
                  <a:gd name="T10" fmla="*/ 79 w 79"/>
                  <a:gd name="T11" fmla="*/ 12 h 94"/>
                  <a:gd name="T12" fmla="*/ 71 w 79"/>
                  <a:gd name="T13" fmla="*/ 15 h 94"/>
                  <a:gd name="T14" fmla="*/ 15 w 79"/>
                  <a:gd name="T15" fmla="*/ 82 h 94"/>
                  <a:gd name="T16" fmla="*/ 13 w 79"/>
                  <a:gd name="T17" fmla="*/ 90 h 94"/>
                  <a:gd name="T18" fmla="*/ 0 w 79"/>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 h="94">
                    <a:moveTo>
                      <a:pt x="0" y="82"/>
                    </a:moveTo>
                    <a:cubicBezTo>
                      <a:pt x="0" y="82"/>
                      <a:pt x="5" y="83"/>
                      <a:pt x="9" y="79"/>
                    </a:cubicBezTo>
                    <a:cubicBezTo>
                      <a:pt x="13" y="74"/>
                      <a:pt x="68" y="11"/>
                      <a:pt x="68" y="11"/>
                    </a:cubicBezTo>
                    <a:cubicBezTo>
                      <a:pt x="68" y="11"/>
                      <a:pt x="71" y="6"/>
                      <a:pt x="69" y="3"/>
                    </a:cubicBezTo>
                    <a:cubicBezTo>
                      <a:pt x="67" y="0"/>
                      <a:pt x="76" y="8"/>
                      <a:pt x="76" y="8"/>
                    </a:cubicBezTo>
                    <a:cubicBezTo>
                      <a:pt x="79" y="12"/>
                      <a:pt x="79" y="12"/>
                      <a:pt x="79" y="12"/>
                    </a:cubicBezTo>
                    <a:cubicBezTo>
                      <a:pt x="79" y="12"/>
                      <a:pt x="76" y="10"/>
                      <a:pt x="71" y="15"/>
                    </a:cubicBezTo>
                    <a:cubicBezTo>
                      <a:pt x="67" y="20"/>
                      <a:pt x="15" y="82"/>
                      <a:pt x="15" y="82"/>
                    </a:cubicBezTo>
                    <a:cubicBezTo>
                      <a:pt x="15" y="82"/>
                      <a:pt x="13" y="86"/>
                      <a:pt x="13" y="90"/>
                    </a:cubicBezTo>
                    <a:cubicBezTo>
                      <a:pt x="14" y="94"/>
                      <a:pt x="0" y="82"/>
                      <a:pt x="0" y="82"/>
                    </a:cubicBezTo>
                    <a:close/>
                  </a:path>
                </a:pathLst>
              </a:custGeom>
              <a:grpFill/>
              <a:ln>
                <a:noFill/>
              </a:ln>
            </p:spPr>
            <p:txBody>
              <a:bodyPr anchor="ctr"/>
              <a:lstStyle/>
              <a:p>
                <a:pPr algn="ctr"/>
                <a:endParaRPr/>
              </a:p>
            </p:txBody>
          </p:sp>
          <p:sp>
            <p:nvSpPr>
              <p:cNvPr id="183" name="iṩliḍé"/>
              <p:cNvSpPr/>
              <p:nvPr/>
            </p:nvSpPr>
            <p:spPr bwMode="auto">
              <a:xfrm>
                <a:off x="6086870" y="1377565"/>
                <a:ext cx="106209" cy="138071"/>
              </a:xfrm>
              <a:custGeom>
                <a:avLst/>
                <a:gdLst>
                  <a:gd name="T0" fmla="*/ 0 w 76"/>
                  <a:gd name="T1" fmla="*/ 84 h 99"/>
                  <a:gd name="T2" fmla="*/ 8 w 76"/>
                  <a:gd name="T3" fmla="*/ 81 h 99"/>
                  <a:gd name="T4" fmla="*/ 63 w 76"/>
                  <a:gd name="T5" fmla="*/ 12 h 99"/>
                  <a:gd name="T6" fmla="*/ 66 w 76"/>
                  <a:gd name="T7" fmla="*/ 3 h 99"/>
                  <a:gd name="T8" fmla="*/ 73 w 76"/>
                  <a:gd name="T9" fmla="*/ 8 h 99"/>
                  <a:gd name="T10" fmla="*/ 76 w 76"/>
                  <a:gd name="T11" fmla="*/ 11 h 99"/>
                  <a:gd name="T12" fmla="*/ 64 w 76"/>
                  <a:gd name="T13" fmla="*/ 23 h 99"/>
                  <a:gd name="T14" fmla="*/ 17 w 76"/>
                  <a:gd name="T15" fmla="*/ 87 h 99"/>
                  <a:gd name="T16" fmla="*/ 16 w 76"/>
                  <a:gd name="T17" fmla="*/ 96 h 99"/>
                  <a:gd name="T18" fmla="*/ 0 w 76"/>
                  <a:gd name="T19" fmla="*/ 84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99">
                    <a:moveTo>
                      <a:pt x="0" y="84"/>
                    </a:moveTo>
                    <a:cubicBezTo>
                      <a:pt x="0" y="84"/>
                      <a:pt x="4" y="85"/>
                      <a:pt x="8" y="81"/>
                    </a:cubicBezTo>
                    <a:cubicBezTo>
                      <a:pt x="12" y="76"/>
                      <a:pt x="63" y="12"/>
                      <a:pt x="63" y="12"/>
                    </a:cubicBezTo>
                    <a:cubicBezTo>
                      <a:pt x="63" y="12"/>
                      <a:pt x="68" y="6"/>
                      <a:pt x="66" y="3"/>
                    </a:cubicBezTo>
                    <a:cubicBezTo>
                      <a:pt x="63" y="0"/>
                      <a:pt x="73" y="8"/>
                      <a:pt x="73" y="8"/>
                    </a:cubicBezTo>
                    <a:cubicBezTo>
                      <a:pt x="76" y="11"/>
                      <a:pt x="76" y="11"/>
                      <a:pt x="76" y="11"/>
                    </a:cubicBezTo>
                    <a:cubicBezTo>
                      <a:pt x="76" y="11"/>
                      <a:pt x="68" y="18"/>
                      <a:pt x="64" y="23"/>
                    </a:cubicBezTo>
                    <a:cubicBezTo>
                      <a:pt x="59" y="28"/>
                      <a:pt x="17" y="87"/>
                      <a:pt x="17" y="87"/>
                    </a:cubicBezTo>
                    <a:cubicBezTo>
                      <a:pt x="17" y="87"/>
                      <a:pt x="12" y="91"/>
                      <a:pt x="16" y="96"/>
                    </a:cubicBezTo>
                    <a:cubicBezTo>
                      <a:pt x="17" y="99"/>
                      <a:pt x="0" y="84"/>
                      <a:pt x="0" y="84"/>
                    </a:cubicBezTo>
                    <a:close/>
                  </a:path>
                </a:pathLst>
              </a:custGeom>
              <a:grpFill/>
              <a:ln>
                <a:noFill/>
              </a:ln>
            </p:spPr>
            <p:txBody>
              <a:bodyPr anchor="ctr"/>
              <a:lstStyle/>
              <a:p>
                <a:pPr algn="ctr"/>
                <a:endParaRPr/>
              </a:p>
            </p:txBody>
          </p:sp>
          <p:sp>
            <p:nvSpPr>
              <p:cNvPr id="184" name="iṥļíḋê"/>
              <p:cNvSpPr/>
              <p:nvPr/>
            </p:nvSpPr>
            <p:spPr bwMode="auto">
              <a:xfrm>
                <a:off x="7099841" y="1159837"/>
                <a:ext cx="131434" cy="83641"/>
              </a:xfrm>
              <a:custGeom>
                <a:avLst/>
                <a:gdLst>
                  <a:gd name="T0" fmla="*/ 88 w 95"/>
                  <a:gd name="T1" fmla="*/ 60 h 60"/>
                  <a:gd name="T2" fmla="*/ 82 w 95"/>
                  <a:gd name="T3" fmla="*/ 53 h 60"/>
                  <a:gd name="T4" fmla="*/ 10 w 95"/>
                  <a:gd name="T5" fmla="*/ 18 h 60"/>
                  <a:gd name="T6" fmla="*/ 0 w 95"/>
                  <a:gd name="T7" fmla="*/ 17 h 60"/>
                  <a:gd name="T8" fmla="*/ 8 w 95"/>
                  <a:gd name="T9" fmla="*/ 0 h 60"/>
                  <a:gd name="T10" fmla="*/ 15 w 95"/>
                  <a:gd name="T11" fmla="*/ 10 h 60"/>
                  <a:gd name="T12" fmla="*/ 88 w 95"/>
                  <a:gd name="T13" fmla="*/ 45 h 60"/>
                  <a:gd name="T14" fmla="*/ 95 w 95"/>
                  <a:gd name="T15" fmla="*/ 45 h 60"/>
                  <a:gd name="T16" fmla="*/ 88 w 95"/>
                  <a:gd name="T17"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0">
                    <a:moveTo>
                      <a:pt x="88" y="60"/>
                    </a:moveTo>
                    <a:cubicBezTo>
                      <a:pt x="90" y="56"/>
                      <a:pt x="88" y="55"/>
                      <a:pt x="82" y="53"/>
                    </a:cubicBezTo>
                    <a:cubicBezTo>
                      <a:pt x="10" y="18"/>
                      <a:pt x="10" y="18"/>
                      <a:pt x="10" y="18"/>
                    </a:cubicBezTo>
                    <a:cubicBezTo>
                      <a:pt x="9" y="17"/>
                      <a:pt x="1" y="13"/>
                      <a:pt x="0" y="17"/>
                    </a:cubicBezTo>
                    <a:cubicBezTo>
                      <a:pt x="8" y="0"/>
                      <a:pt x="8" y="0"/>
                      <a:pt x="8" y="0"/>
                    </a:cubicBezTo>
                    <a:cubicBezTo>
                      <a:pt x="6" y="3"/>
                      <a:pt x="12" y="9"/>
                      <a:pt x="15" y="10"/>
                    </a:cubicBezTo>
                    <a:cubicBezTo>
                      <a:pt x="88" y="45"/>
                      <a:pt x="88" y="45"/>
                      <a:pt x="88" y="45"/>
                    </a:cubicBezTo>
                    <a:cubicBezTo>
                      <a:pt x="92" y="47"/>
                      <a:pt x="93" y="48"/>
                      <a:pt x="95" y="45"/>
                    </a:cubicBezTo>
                    <a:lnTo>
                      <a:pt x="88" y="60"/>
                    </a:lnTo>
                    <a:close/>
                  </a:path>
                </a:pathLst>
              </a:custGeom>
              <a:grpFill/>
              <a:ln>
                <a:noFill/>
              </a:ln>
            </p:spPr>
            <p:txBody>
              <a:bodyPr anchor="ctr"/>
              <a:lstStyle/>
              <a:p>
                <a:pPr algn="ctr"/>
                <a:endParaRPr/>
              </a:p>
            </p:txBody>
          </p:sp>
          <p:sp>
            <p:nvSpPr>
              <p:cNvPr id="185" name="îṥľîḓê"/>
              <p:cNvSpPr/>
              <p:nvPr/>
            </p:nvSpPr>
            <p:spPr bwMode="auto">
              <a:xfrm>
                <a:off x="7083910" y="1193028"/>
                <a:ext cx="132761" cy="84968"/>
              </a:xfrm>
              <a:custGeom>
                <a:avLst/>
                <a:gdLst>
                  <a:gd name="T0" fmla="*/ 80 w 95"/>
                  <a:gd name="T1" fmla="*/ 49 h 61"/>
                  <a:gd name="T2" fmla="*/ 18 w 95"/>
                  <a:gd name="T3" fmla="*/ 16 h 61"/>
                  <a:gd name="T4" fmla="*/ 0 w 95"/>
                  <a:gd name="T5" fmla="*/ 11 h 61"/>
                  <a:gd name="T6" fmla="*/ 6 w 95"/>
                  <a:gd name="T7" fmla="*/ 0 h 61"/>
                  <a:gd name="T8" fmla="*/ 14 w 95"/>
                  <a:gd name="T9" fmla="*/ 7 h 61"/>
                  <a:gd name="T10" fmla="*/ 84 w 95"/>
                  <a:gd name="T11" fmla="*/ 45 h 61"/>
                  <a:gd name="T12" fmla="*/ 94 w 95"/>
                  <a:gd name="T13" fmla="*/ 45 h 61"/>
                  <a:gd name="T14" fmla="*/ 88 w 95"/>
                  <a:gd name="T15" fmla="*/ 60 h 61"/>
                  <a:gd name="T16" fmla="*/ 80 w 95"/>
                  <a:gd name="T17"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1">
                    <a:moveTo>
                      <a:pt x="80" y="49"/>
                    </a:moveTo>
                    <a:cubicBezTo>
                      <a:pt x="62" y="38"/>
                      <a:pt x="40" y="26"/>
                      <a:pt x="18" y="16"/>
                    </a:cubicBezTo>
                    <a:cubicBezTo>
                      <a:pt x="15" y="14"/>
                      <a:pt x="2" y="8"/>
                      <a:pt x="0" y="11"/>
                    </a:cubicBezTo>
                    <a:cubicBezTo>
                      <a:pt x="6" y="0"/>
                      <a:pt x="6" y="0"/>
                      <a:pt x="6" y="0"/>
                    </a:cubicBezTo>
                    <a:cubicBezTo>
                      <a:pt x="5" y="2"/>
                      <a:pt x="12" y="6"/>
                      <a:pt x="14" y="7"/>
                    </a:cubicBezTo>
                    <a:cubicBezTo>
                      <a:pt x="84" y="45"/>
                      <a:pt x="84" y="45"/>
                      <a:pt x="84" y="45"/>
                    </a:cubicBezTo>
                    <a:cubicBezTo>
                      <a:pt x="87" y="47"/>
                      <a:pt x="91" y="48"/>
                      <a:pt x="94" y="45"/>
                    </a:cubicBezTo>
                    <a:cubicBezTo>
                      <a:pt x="95" y="52"/>
                      <a:pt x="90" y="61"/>
                      <a:pt x="88" y="60"/>
                    </a:cubicBezTo>
                    <a:cubicBezTo>
                      <a:pt x="85" y="59"/>
                      <a:pt x="92" y="57"/>
                      <a:pt x="80" y="49"/>
                    </a:cubicBezTo>
                    <a:close/>
                  </a:path>
                </a:pathLst>
              </a:custGeom>
              <a:grpFill/>
              <a:ln>
                <a:noFill/>
              </a:ln>
            </p:spPr>
            <p:txBody>
              <a:bodyPr anchor="ctr"/>
              <a:lstStyle/>
              <a:p>
                <a:pPr algn="ctr"/>
                <a:endParaRPr/>
              </a:p>
            </p:txBody>
          </p:sp>
          <p:sp>
            <p:nvSpPr>
              <p:cNvPr id="186" name="ïṣḷíďê"/>
              <p:cNvSpPr/>
              <p:nvPr/>
            </p:nvSpPr>
            <p:spPr bwMode="auto">
              <a:xfrm>
                <a:off x="7066650" y="1218253"/>
                <a:ext cx="126124" cy="86296"/>
              </a:xfrm>
              <a:custGeom>
                <a:avLst/>
                <a:gdLst>
                  <a:gd name="T0" fmla="*/ 85 w 90"/>
                  <a:gd name="T1" fmla="*/ 62 h 62"/>
                  <a:gd name="T2" fmla="*/ 83 w 90"/>
                  <a:gd name="T3" fmla="*/ 59 h 62"/>
                  <a:gd name="T4" fmla="*/ 16 w 90"/>
                  <a:gd name="T5" fmla="*/ 16 h 62"/>
                  <a:gd name="T6" fmla="*/ 0 w 90"/>
                  <a:gd name="T7" fmla="*/ 11 h 62"/>
                  <a:gd name="T8" fmla="*/ 8 w 90"/>
                  <a:gd name="T9" fmla="*/ 0 h 62"/>
                  <a:gd name="T10" fmla="*/ 18 w 90"/>
                  <a:gd name="T11" fmla="*/ 9 h 62"/>
                  <a:gd name="T12" fmla="*/ 88 w 90"/>
                  <a:gd name="T13" fmla="*/ 53 h 62"/>
                  <a:gd name="T14" fmla="*/ 90 w 90"/>
                  <a:gd name="T15" fmla="*/ 53 h 62"/>
                  <a:gd name="T16" fmla="*/ 85 w 90"/>
                  <a:gd name="T17"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62">
                    <a:moveTo>
                      <a:pt x="85" y="62"/>
                    </a:moveTo>
                    <a:cubicBezTo>
                      <a:pt x="85" y="61"/>
                      <a:pt x="85" y="60"/>
                      <a:pt x="83" y="59"/>
                    </a:cubicBezTo>
                    <a:cubicBezTo>
                      <a:pt x="16" y="16"/>
                      <a:pt x="16" y="16"/>
                      <a:pt x="16" y="16"/>
                    </a:cubicBezTo>
                    <a:cubicBezTo>
                      <a:pt x="13" y="14"/>
                      <a:pt x="3" y="8"/>
                      <a:pt x="0" y="11"/>
                    </a:cubicBezTo>
                    <a:cubicBezTo>
                      <a:pt x="8" y="0"/>
                      <a:pt x="8" y="0"/>
                      <a:pt x="8" y="0"/>
                    </a:cubicBezTo>
                    <a:cubicBezTo>
                      <a:pt x="7" y="3"/>
                      <a:pt x="16" y="8"/>
                      <a:pt x="18" y="9"/>
                    </a:cubicBezTo>
                    <a:cubicBezTo>
                      <a:pt x="88" y="53"/>
                      <a:pt x="88" y="53"/>
                      <a:pt x="88" y="53"/>
                    </a:cubicBezTo>
                    <a:cubicBezTo>
                      <a:pt x="89" y="53"/>
                      <a:pt x="90" y="54"/>
                      <a:pt x="90" y="53"/>
                    </a:cubicBezTo>
                    <a:lnTo>
                      <a:pt x="85" y="62"/>
                    </a:lnTo>
                    <a:close/>
                  </a:path>
                </a:pathLst>
              </a:custGeom>
              <a:grpFill/>
              <a:ln>
                <a:noFill/>
              </a:ln>
            </p:spPr>
            <p:txBody>
              <a:bodyPr anchor="ctr"/>
              <a:lstStyle/>
              <a:p>
                <a:pPr algn="ctr"/>
                <a:endParaRPr/>
              </a:p>
            </p:txBody>
          </p:sp>
          <p:sp>
            <p:nvSpPr>
              <p:cNvPr id="187" name="ïşlîdê"/>
              <p:cNvSpPr/>
              <p:nvPr/>
            </p:nvSpPr>
            <p:spPr bwMode="auto">
              <a:xfrm>
                <a:off x="7053374" y="1244805"/>
                <a:ext cx="116830" cy="96917"/>
              </a:xfrm>
              <a:custGeom>
                <a:avLst/>
                <a:gdLst>
                  <a:gd name="T0" fmla="*/ 84 w 84"/>
                  <a:gd name="T1" fmla="*/ 59 h 70"/>
                  <a:gd name="T2" fmla="*/ 81 w 84"/>
                  <a:gd name="T3" fmla="*/ 59 h 70"/>
                  <a:gd name="T4" fmla="*/ 7 w 84"/>
                  <a:gd name="T5" fmla="*/ 3 h 70"/>
                  <a:gd name="T6" fmla="*/ 5 w 84"/>
                  <a:gd name="T7" fmla="*/ 0 h 70"/>
                  <a:gd name="T8" fmla="*/ 0 w 84"/>
                  <a:gd name="T9" fmla="*/ 7 h 70"/>
                  <a:gd name="T10" fmla="*/ 3 w 84"/>
                  <a:gd name="T11" fmla="*/ 7 h 70"/>
                  <a:gd name="T12" fmla="*/ 77 w 84"/>
                  <a:gd name="T13" fmla="*/ 67 h 70"/>
                  <a:gd name="T14" fmla="*/ 78 w 84"/>
                  <a:gd name="T15" fmla="*/ 70 h 70"/>
                  <a:gd name="T16" fmla="*/ 84 w 84"/>
                  <a:gd name="T17" fmla="*/ 5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70">
                    <a:moveTo>
                      <a:pt x="84" y="59"/>
                    </a:moveTo>
                    <a:cubicBezTo>
                      <a:pt x="84" y="60"/>
                      <a:pt x="83" y="60"/>
                      <a:pt x="81" y="59"/>
                    </a:cubicBezTo>
                    <a:cubicBezTo>
                      <a:pt x="7" y="3"/>
                      <a:pt x="7" y="3"/>
                      <a:pt x="7" y="3"/>
                    </a:cubicBezTo>
                    <a:cubicBezTo>
                      <a:pt x="6" y="2"/>
                      <a:pt x="5" y="1"/>
                      <a:pt x="5" y="0"/>
                    </a:cubicBezTo>
                    <a:cubicBezTo>
                      <a:pt x="0" y="7"/>
                      <a:pt x="0" y="7"/>
                      <a:pt x="0" y="7"/>
                    </a:cubicBezTo>
                    <a:cubicBezTo>
                      <a:pt x="1" y="6"/>
                      <a:pt x="2" y="6"/>
                      <a:pt x="3" y="7"/>
                    </a:cubicBezTo>
                    <a:cubicBezTo>
                      <a:pt x="26" y="22"/>
                      <a:pt x="57" y="50"/>
                      <a:pt x="77" y="67"/>
                    </a:cubicBezTo>
                    <a:cubicBezTo>
                      <a:pt x="79" y="68"/>
                      <a:pt x="79" y="69"/>
                      <a:pt x="78" y="70"/>
                    </a:cubicBezTo>
                    <a:lnTo>
                      <a:pt x="84" y="59"/>
                    </a:lnTo>
                    <a:close/>
                  </a:path>
                </a:pathLst>
              </a:custGeom>
              <a:grpFill/>
              <a:ln>
                <a:noFill/>
              </a:ln>
            </p:spPr>
            <p:txBody>
              <a:bodyPr anchor="ctr"/>
              <a:lstStyle/>
              <a:p>
                <a:pPr algn="ctr"/>
                <a:endParaRPr/>
              </a:p>
            </p:txBody>
          </p:sp>
          <p:sp>
            <p:nvSpPr>
              <p:cNvPr id="188" name="îṣḷide"/>
              <p:cNvSpPr/>
              <p:nvPr/>
            </p:nvSpPr>
            <p:spPr bwMode="auto">
              <a:xfrm>
                <a:off x="7013545" y="1287290"/>
                <a:ext cx="119485" cy="120814"/>
              </a:xfrm>
              <a:custGeom>
                <a:avLst/>
                <a:gdLst>
                  <a:gd name="T0" fmla="*/ 86 w 86"/>
                  <a:gd name="T1" fmla="*/ 72 h 86"/>
                  <a:gd name="T2" fmla="*/ 79 w 86"/>
                  <a:gd name="T3" fmla="*/ 70 h 86"/>
                  <a:gd name="T4" fmla="*/ 12 w 86"/>
                  <a:gd name="T5" fmla="*/ 12 h 86"/>
                  <a:gd name="T6" fmla="*/ 9 w 86"/>
                  <a:gd name="T7" fmla="*/ 4 h 86"/>
                  <a:gd name="T8" fmla="*/ 3 w 86"/>
                  <a:gd name="T9" fmla="*/ 9 h 86"/>
                  <a:gd name="T10" fmla="*/ 0 w 86"/>
                  <a:gd name="T11" fmla="*/ 14 h 86"/>
                  <a:gd name="T12" fmla="*/ 8 w 86"/>
                  <a:gd name="T13" fmla="*/ 17 h 86"/>
                  <a:gd name="T14" fmla="*/ 71 w 86"/>
                  <a:gd name="T15" fmla="*/ 75 h 86"/>
                  <a:gd name="T16" fmla="*/ 76 w 86"/>
                  <a:gd name="T17" fmla="*/ 83 h 86"/>
                  <a:gd name="T18" fmla="*/ 86 w 86"/>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86">
                    <a:moveTo>
                      <a:pt x="86" y="72"/>
                    </a:moveTo>
                    <a:cubicBezTo>
                      <a:pt x="86" y="72"/>
                      <a:pt x="83" y="74"/>
                      <a:pt x="79" y="70"/>
                    </a:cubicBezTo>
                    <a:cubicBezTo>
                      <a:pt x="74" y="67"/>
                      <a:pt x="12" y="12"/>
                      <a:pt x="12" y="12"/>
                    </a:cubicBezTo>
                    <a:cubicBezTo>
                      <a:pt x="12" y="12"/>
                      <a:pt x="7" y="7"/>
                      <a:pt x="9" y="4"/>
                    </a:cubicBezTo>
                    <a:cubicBezTo>
                      <a:pt x="11" y="0"/>
                      <a:pt x="3" y="9"/>
                      <a:pt x="3" y="9"/>
                    </a:cubicBezTo>
                    <a:cubicBezTo>
                      <a:pt x="0" y="14"/>
                      <a:pt x="0" y="14"/>
                      <a:pt x="0" y="14"/>
                    </a:cubicBezTo>
                    <a:cubicBezTo>
                      <a:pt x="0" y="14"/>
                      <a:pt x="3" y="12"/>
                      <a:pt x="8" y="17"/>
                    </a:cubicBezTo>
                    <a:cubicBezTo>
                      <a:pt x="13" y="21"/>
                      <a:pt x="71" y="75"/>
                      <a:pt x="71" y="75"/>
                    </a:cubicBezTo>
                    <a:cubicBezTo>
                      <a:pt x="71" y="75"/>
                      <a:pt x="76" y="79"/>
                      <a:pt x="76" y="83"/>
                    </a:cubicBezTo>
                    <a:cubicBezTo>
                      <a:pt x="76" y="86"/>
                      <a:pt x="86" y="72"/>
                      <a:pt x="86" y="72"/>
                    </a:cubicBezTo>
                    <a:close/>
                  </a:path>
                </a:pathLst>
              </a:custGeom>
              <a:grpFill/>
              <a:ln>
                <a:noFill/>
              </a:ln>
            </p:spPr>
            <p:txBody>
              <a:bodyPr anchor="ctr"/>
              <a:lstStyle/>
              <a:p>
                <a:pPr algn="ctr"/>
                <a:endParaRPr/>
              </a:p>
            </p:txBody>
          </p:sp>
          <p:sp>
            <p:nvSpPr>
              <p:cNvPr id="189" name="ïšḷiḓé"/>
              <p:cNvSpPr/>
              <p:nvPr/>
            </p:nvSpPr>
            <p:spPr bwMode="auto">
              <a:xfrm>
                <a:off x="6990977" y="1312513"/>
                <a:ext cx="114175" cy="110193"/>
              </a:xfrm>
              <a:custGeom>
                <a:avLst/>
                <a:gdLst>
                  <a:gd name="T0" fmla="*/ 73 w 82"/>
                  <a:gd name="T1" fmla="*/ 70 h 79"/>
                  <a:gd name="T2" fmla="*/ 12 w 82"/>
                  <a:gd name="T3" fmla="*/ 12 h 79"/>
                  <a:gd name="T4" fmla="*/ 9 w 82"/>
                  <a:gd name="T5" fmla="*/ 3 h 79"/>
                  <a:gd name="T6" fmla="*/ 2 w 82"/>
                  <a:gd name="T7" fmla="*/ 9 h 79"/>
                  <a:gd name="T8" fmla="*/ 0 w 82"/>
                  <a:gd name="T9" fmla="*/ 13 h 79"/>
                  <a:gd name="T10" fmla="*/ 8 w 82"/>
                  <a:gd name="T11" fmla="*/ 16 h 79"/>
                  <a:gd name="T12" fmla="*/ 69 w 82"/>
                  <a:gd name="T13" fmla="*/ 71 h 79"/>
                  <a:gd name="T14" fmla="*/ 73 w 82"/>
                  <a:gd name="T15" fmla="*/ 70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79">
                    <a:moveTo>
                      <a:pt x="73" y="70"/>
                    </a:moveTo>
                    <a:cubicBezTo>
                      <a:pt x="64" y="62"/>
                      <a:pt x="12" y="12"/>
                      <a:pt x="12" y="12"/>
                    </a:cubicBezTo>
                    <a:cubicBezTo>
                      <a:pt x="12" y="12"/>
                      <a:pt x="7" y="6"/>
                      <a:pt x="9" y="3"/>
                    </a:cubicBezTo>
                    <a:cubicBezTo>
                      <a:pt x="11" y="0"/>
                      <a:pt x="2" y="9"/>
                      <a:pt x="2" y="9"/>
                    </a:cubicBezTo>
                    <a:cubicBezTo>
                      <a:pt x="0" y="13"/>
                      <a:pt x="0" y="13"/>
                      <a:pt x="0" y="13"/>
                    </a:cubicBezTo>
                    <a:cubicBezTo>
                      <a:pt x="0" y="13"/>
                      <a:pt x="3" y="11"/>
                      <a:pt x="8" y="16"/>
                    </a:cubicBezTo>
                    <a:cubicBezTo>
                      <a:pt x="13" y="21"/>
                      <a:pt x="69" y="71"/>
                      <a:pt x="69" y="71"/>
                    </a:cubicBezTo>
                    <a:cubicBezTo>
                      <a:pt x="81" y="79"/>
                      <a:pt x="82" y="78"/>
                      <a:pt x="73" y="70"/>
                    </a:cubicBezTo>
                    <a:close/>
                  </a:path>
                </a:pathLst>
              </a:custGeom>
              <a:grpFill/>
              <a:ln>
                <a:noFill/>
              </a:ln>
            </p:spPr>
            <p:txBody>
              <a:bodyPr anchor="ctr"/>
              <a:lstStyle/>
              <a:p>
                <a:pPr algn="ctr"/>
                <a:endParaRPr/>
              </a:p>
            </p:txBody>
          </p:sp>
          <p:sp>
            <p:nvSpPr>
              <p:cNvPr id="190" name="í$ḻïḋê"/>
              <p:cNvSpPr/>
              <p:nvPr/>
            </p:nvSpPr>
            <p:spPr bwMode="auto">
              <a:xfrm>
                <a:off x="6969733" y="1332428"/>
                <a:ext cx="107538" cy="122140"/>
              </a:xfrm>
              <a:custGeom>
                <a:avLst/>
                <a:gdLst>
                  <a:gd name="T0" fmla="*/ 77 w 77"/>
                  <a:gd name="T1" fmla="*/ 75 h 88"/>
                  <a:gd name="T2" fmla="*/ 71 w 77"/>
                  <a:gd name="T3" fmla="*/ 73 h 88"/>
                  <a:gd name="T4" fmla="*/ 13 w 77"/>
                  <a:gd name="T5" fmla="*/ 11 h 88"/>
                  <a:gd name="T6" fmla="*/ 10 w 77"/>
                  <a:gd name="T7" fmla="*/ 3 h 88"/>
                  <a:gd name="T8" fmla="*/ 3 w 77"/>
                  <a:gd name="T9" fmla="*/ 7 h 88"/>
                  <a:gd name="T10" fmla="*/ 0 w 77"/>
                  <a:gd name="T11" fmla="*/ 11 h 88"/>
                  <a:gd name="T12" fmla="*/ 8 w 77"/>
                  <a:gd name="T13" fmla="*/ 15 h 88"/>
                  <a:gd name="T14" fmla="*/ 63 w 77"/>
                  <a:gd name="T15" fmla="*/ 77 h 88"/>
                  <a:gd name="T16" fmla="*/ 67 w 77"/>
                  <a:gd name="T17" fmla="*/ 84 h 88"/>
                  <a:gd name="T18" fmla="*/ 77 w 77"/>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8">
                    <a:moveTo>
                      <a:pt x="77" y="75"/>
                    </a:moveTo>
                    <a:cubicBezTo>
                      <a:pt x="77" y="75"/>
                      <a:pt x="75" y="77"/>
                      <a:pt x="71" y="73"/>
                    </a:cubicBezTo>
                    <a:cubicBezTo>
                      <a:pt x="67" y="69"/>
                      <a:pt x="13" y="11"/>
                      <a:pt x="13" y="11"/>
                    </a:cubicBezTo>
                    <a:cubicBezTo>
                      <a:pt x="13" y="11"/>
                      <a:pt x="8" y="6"/>
                      <a:pt x="10" y="3"/>
                    </a:cubicBezTo>
                    <a:cubicBezTo>
                      <a:pt x="12" y="0"/>
                      <a:pt x="3" y="7"/>
                      <a:pt x="3" y="7"/>
                    </a:cubicBezTo>
                    <a:cubicBezTo>
                      <a:pt x="0" y="11"/>
                      <a:pt x="0" y="11"/>
                      <a:pt x="0" y="11"/>
                    </a:cubicBezTo>
                    <a:cubicBezTo>
                      <a:pt x="0" y="11"/>
                      <a:pt x="4" y="10"/>
                      <a:pt x="8" y="15"/>
                    </a:cubicBezTo>
                    <a:cubicBezTo>
                      <a:pt x="13" y="20"/>
                      <a:pt x="63" y="77"/>
                      <a:pt x="63" y="77"/>
                    </a:cubicBezTo>
                    <a:cubicBezTo>
                      <a:pt x="63" y="77"/>
                      <a:pt x="68" y="81"/>
                      <a:pt x="67" y="84"/>
                    </a:cubicBezTo>
                    <a:cubicBezTo>
                      <a:pt x="67" y="88"/>
                      <a:pt x="77" y="75"/>
                      <a:pt x="77" y="75"/>
                    </a:cubicBezTo>
                    <a:close/>
                  </a:path>
                </a:pathLst>
              </a:custGeom>
              <a:grpFill/>
              <a:ln>
                <a:noFill/>
              </a:ln>
            </p:spPr>
            <p:txBody>
              <a:bodyPr anchor="ctr"/>
              <a:lstStyle/>
              <a:p>
                <a:pPr algn="ctr"/>
                <a:endParaRPr/>
              </a:p>
            </p:txBody>
          </p:sp>
          <p:sp>
            <p:nvSpPr>
              <p:cNvPr id="191" name="îŝľiḑè"/>
              <p:cNvSpPr/>
              <p:nvPr/>
            </p:nvSpPr>
            <p:spPr bwMode="auto">
              <a:xfrm>
                <a:off x="6945837" y="1352343"/>
                <a:ext cx="108864" cy="127450"/>
              </a:xfrm>
              <a:custGeom>
                <a:avLst/>
                <a:gdLst>
                  <a:gd name="T0" fmla="*/ 78 w 78"/>
                  <a:gd name="T1" fmla="*/ 80 h 92"/>
                  <a:gd name="T2" fmla="*/ 68 w 78"/>
                  <a:gd name="T3" fmla="*/ 77 h 92"/>
                  <a:gd name="T4" fmla="*/ 13 w 78"/>
                  <a:gd name="T5" fmla="*/ 10 h 92"/>
                  <a:gd name="T6" fmla="*/ 11 w 78"/>
                  <a:gd name="T7" fmla="*/ 3 h 92"/>
                  <a:gd name="T8" fmla="*/ 3 w 78"/>
                  <a:gd name="T9" fmla="*/ 9 h 92"/>
                  <a:gd name="T10" fmla="*/ 0 w 78"/>
                  <a:gd name="T11" fmla="*/ 13 h 92"/>
                  <a:gd name="T12" fmla="*/ 7 w 78"/>
                  <a:gd name="T13" fmla="*/ 17 h 92"/>
                  <a:gd name="T14" fmla="*/ 62 w 78"/>
                  <a:gd name="T15" fmla="*/ 81 h 92"/>
                  <a:gd name="T16" fmla="*/ 65 w 78"/>
                  <a:gd name="T17" fmla="*/ 88 h 92"/>
                  <a:gd name="T18" fmla="*/ 78 w 78"/>
                  <a:gd name="T19" fmla="*/ 8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92">
                    <a:moveTo>
                      <a:pt x="78" y="80"/>
                    </a:moveTo>
                    <a:cubicBezTo>
                      <a:pt x="78" y="80"/>
                      <a:pt x="72" y="81"/>
                      <a:pt x="68" y="77"/>
                    </a:cubicBezTo>
                    <a:cubicBezTo>
                      <a:pt x="64" y="73"/>
                      <a:pt x="13" y="10"/>
                      <a:pt x="13" y="10"/>
                    </a:cubicBezTo>
                    <a:cubicBezTo>
                      <a:pt x="13" y="10"/>
                      <a:pt x="9" y="6"/>
                      <a:pt x="11" y="3"/>
                    </a:cubicBezTo>
                    <a:cubicBezTo>
                      <a:pt x="13" y="0"/>
                      <a:pt x="3" y="9"/>
                      <a:pt x="3" y="9"/>
                    </a:cubicBezTo>
                    <a:cubicBezTo>
                      <a:pt x="0" y="13"/>
                      <a:pt x="0" y="13"/>
                      <a:pt x="0" y="13"/>
                    </a:cubicBezTo>
                    <a:cubicBezTo>
                      <a:pt x="0" y="13"/>
                      <a:pt x="3" y="12"/>
                      <a:pt x="7" y="17"/>
                    </a:cubicBezTo>
                    <a:cubicBezTo>
                      <a:pt x="12" y="23"/>
                      <a:pt x="62" y="81"/>
                      <a:pt x="62" y="81"/>
                    </a:cubicBezTo>
                    <a:cubicBezTo>
                      <a:pt x="62" y="81"/>
                      <a:pt x="65" y="84"/>
                      <a:pt x="65" y="88"/>
                    </a:cubicBezTo>
                    <a:cubicBezTo>
                      <a:pt x="64" y="92"/>
                      <a:pt x="78" y="80"/>
                      <a:pt x="78" y="80"/>
                    </a:cubicBezTo>
                    <a:close/>
                  </a:path>
                </a:pathLst>
              </a:custGeom>
              <a:grpFill/>
              <a:ln>
                <a:noFill/>
              </a:ln>
            </p:spPr>
            <p:txBody>
              <a:bodyPr anchor="ctr"/>
              <a:lstStyle/>
              <a:p>
                <a:pPr algn="ctr"/>
                <a:endParaRPr/>
              </a:p>
            </p:txBody>
          </p:sp>
          <p:sp>
            <p:nvSpPr>
              <p:cNvPr id="192" name="ïŝļiḋé"/>
              <p:cNvSpPr/>
              <p:nvPr/>
            </p:nvSpPr>
            <p:spPr bwMode="auto">
              <a:xfrm>
                <a:off x="6917956" y="1369600"/>
                <a:ext cx="108864" cy="140726"/>
              </a:xfrm>
              <a:custGeom>
                <a:avLst/>
                <a:gdLst>
                  <a:gd name="T0" fmla="*/ 78 w 78"/>
                  <a:gd name="T1" fmla="*/ 84 h 101"/>
                  <a:gd name="T2" fmla="*/ 68 w 78"/>
                  <a:gd name="T3" fmla="*/ 79 h 101"/>
                  <a:gd name="T4" fmla="*/ 16 w 78"/>
                  <a:gd name="T5" fmla="*/ 12 h 101"/>
                  <a:gd name="T6" fmla="*/ 13 w 78"/>
                  <a:gd name="T7" fmla="*/ 3 h 101"/>
                  <a:gd name="T8" fmla="*/ 6 w 78"/>
                  <a:gd name="T9" fmla="*/ 12 h 101"/>
                  <a:gd name="T10" fmla="*/ 0 w 78"/>
                  <a:gd name="T11" fmla="*/ 15 h 101"/>
                  <a:gd name="T12" fmla="*/ 8 w 78"/>
                  <a:gd name="T13" fmla="*/ 20 h 101"/>
                  <a:gd name="T14" fmla="*/ 59 w 78"/>
                  <a:gd name="T15" fmla="*/ 89 h 101"/>
                  <a:gd name="T16" fmla="*/ 60 w 78"/>
                  <a:gd name="T17" fmla="*/ 98 h 101"/>
                  <a:gd name="T18" fmla="*/ 78 w 78"/>
                  <a:gd name="T19" fmla="*/ 84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101">
                    <a:moveTo>
                      <a:pt x="78" y="84"/>
                    </a:moveTo>
                    <a:cubicBezTo>
                      <a:pt x="78" y="84"/>
                      <a:pt x="72" y="84"/>
                      <a:pt x="68" y="79"/>
                    </a:cubicBezTo>
                    <a:cubicBezTo>
                      <a:pt x="64" y="75"/>
                      <a:pt x="16" y="12"/>
                      <a:pt x="16" y="12"/>
                    </a:cubicBezTo>
                    <a:cubicBezTo>
                      <a:pt x="16" y="12"/>
                      <a:pt x="11" y="6"/>
                      <a:pt x="13" y="3"/>
                    </a:cubicBezTo>
                    <a:cubicBezTo>
                      <a:pt x="16" y="0"/>
                      <a:pt x="6" y="12"/>
                      <a:pt x="6" y="12"/>
                    </a:cubicBezTo>
                    <a:cubicBezTo>
                      <a:pt x="0" y="15"/>
                      <a:pt x="0" y="15"/>
                      <a:pt x="0" y="15"/>
                    </a:cubicBezTo>
                    <a:cubicBezTo>
                      <a:pt x="0" y="15"/>
                      <a:pt x="3" y="14"/>
                      <a:pt x="8" y="20"/>
                    </a:cubicBezTo>
                    <a:cubicBezTo>
                      <a:pt x="12" y="25"/>
                      <a:pt x="59" y="89"/>
                      <a:pt x="59" y="89"/>
                    </a:cubicBezTo>
                    <a:cubicBezTo>
                      <a:pt x="59" y="89"/>
                      <a:pt x="64" y="93"/>
                      <a:pt x="60" y="98"/>
                    </a:cubicBezTo>
                    <a:cubicBezTo>
                      <a:pt x="59" y="101"/>
                      <a:pt x="78" y="84"/>
                      <a:pt x="78" y="84"/>
                    </a:cubicBezTo>
                    <a:close/>
                  </a:path>
                </a:pathLst>
              </a:custGeom>
              <a:grpFill/>
              <a:ln>
                <a:noFill/>
              </a:ln>
            </p:spPr>
            <p:txBody>
              <a:bodyPr anchor="ctr"/>
              <a:lstStyle/>
              <a:p>
                <a:pPr algn="ctr"/>
                <a:endParaRPr/>
              </a:p>
            </p:txBody>
          </p:sp>
          <p:sp>
            <p:nvSpPr>
              <p:cNvPr id="193" name="íṩľîďé"/>
              <p:cNvSpPr/>
              <p:nvPr/>
            </p:nvSpPr>
            <p:spPr bwMode="auto">
              <a:xfrm>
                <a:off x="6195734" y="1466517"/>
                <a:ext cx="104883" cy="90278"/>
              </a:xfrm>
              <a:custGeom>
                <a:avLst/>
                <a:gdLst>
                  <a:gd name="T0" fmla="*/ 68 w 75"/>
                  <a:gd name="T1" fmla="*/ 2 h 65"/>
                  <a:gd name="T2" fmla="*/ 67 w 75"/>
                  <a:gd name="T3" fmla="*/ 5 h 65"/>
                  <a:gd name="T4" fmla="*/ 59 w 75"/>
                  <a:gd name="T5" fmla="*/ 17 h 65"/>
                  <a:gd name="T6" fmla="*/ 64 w 75"/>
                  <a:gd name="T7" fmla="*/ 22 h 65"/>
                  <a:gd name="T8" fmla="*/ 72 w 75"/>
                  <a:gd name="T9" fmla="*/ 31 h 65"/>
                  <a:gd name="T10" fmla="*/ 73 w 75"/>
                  <a:gd name="T11" fmla="*/ 39 h 65"/>
                  <a:gd name="T12" fmla="*/ 69 w 75"/>
                  <a:gd name="T13" fmla="*/ 41 h 65"/>
                  <a:gd name="T14" fmla="*/ 58 w 75"/>
                  <a:gd name="T15" fmla="*/ 40 h 65"/>
                  <a:gd name="T16" fmla="*/ 58 w 75"/>
                  <a:gd name="T17" fmla="*/ 34 h 65"/>
                  <a:gd name="T18" fmla="*/ 48 w 75"/>
                  <a:gd name="T19" fmla="*/ 27 h 65"/>
                  <a:gd name="T20" fmla="*/ 44 w 75"/>
                  <a:gd name="T21" fmla="*/ 38 h 65"/>
                  <a:gd name="T22" fmla="*/ 52 w 75"/>
                  <a:gd name="T23" fmla="*/ 41 h 65"/>
                  <a:gd name="T24" fmla="*/ 52 w 75"/>
                  <a:gd name="T25" fmla="*/ 51 h 65"/>
                  <a:gd name="T26" fmla="*/ 45 w 75"/>
                  <a:gd name="T27" fmla="*/ 51 h 65"/>
                  <a:gd name="T28" fmla="*/ 26 w 75"/>
                  <a:gd name="T29" fmla="*/ 48 h 65"/>
                  <a:gd name="T30" fmla="*/ 16 w 75"/>
                  <a:gd name="T31" fmla="*/ 55 h 65"/>
                  <a:gd name="T32" fmla="*/ 5 w 75"/>
                  <a:gd name="T33" fmla="*/ 65 h 65"/>
                  <a:gd name="T34" fmla="*/ 4 w 75"/>
                  <a:gd name="T35" fmla="*/ 64 h 65"/>
                  <a:gd name="T36" fmla="*/ 6 w 75"/>
                  <a:gd name="T37" fmla="*/ 59 h 65"/>
                  <a:gd name="T38" fmla="*/ 17 w 75"/>
                  <a:gd name="T39" fmla="*/ 48 h 65"/>
                  <a:gd name="T40" fmla="*/ 19 w 75"/>
                  <a:gd name="T41" fmla="*/ 33 h 65"/>
                  <a:gd name="T42" fmla="*/ 33 w 75"/>
                  <a:gd name="T43" fmla="*/ 28 h 65"/>
                  <a:gd name="T44" fmla="*/ 38 w 75"/>
                  <a:gd name="T45" fmla="*/ 24 h 65"/>
                  <a:gd name="T46" fmla="*/ 28 w 75"/>
                  <a:gd name="T47" fmla="*/ 21 h 65"/>
                  <a:gd name="T48" fmla="*/ 23 w 75"/>
                  <a:gd name="T49" fmla="*/ 21 h 65"/>
                  <a:gd name="T50" fmla="*/ 16 w 75"/>
                  <a:gd name="T51" fmla="*/ 21 h 65"/>
                  <a:gd name="T52" fmla="*/ 10 w 75"/>
                  <a:gd name="T53" fmla="*/ 27 h 65"/>
                  <a:gd name="T54" fmla="*/ 3 w 75"/>
                  <a:gd name="T55" fmla="*/ 30 h 65"/>
                  <a:gd name="T56" fmla="*/ 1 w 75"/>
                  <a:gd name="T57" fmla="*/ 24 h 65"/>
                  <a:gd name="T58" fmla="*/ 9 w 75"/>
                  <a:gd name="T59" fmla="*/ 13 h 65"/>
                  <a:gd name="T60" fmla="*/ 13 w 75"/>
                  <a:gd name="T61" fmla="*/ 10 h 65"/>
                  <a:gd name="T62" fmla="*/ 19 w 75"/>
                  <a:gd name="T63" fmla="*/ 14 h 65"/>
                  <a:gd name="T64" fmla="*/ 23 w 75"/>
                  <a:gd name="T65" fmla="*/ 14 h 65"/>
                  <a:gd name="T66" fmla="*/ 42 w 75"/>
                  <a:gd name="T67" fmla="*/ 15 h 65"/>
                  <a:gd name="T68" fmla="*/ 46 w 75"/>
                  <a:gd name="T69" fmla="*/ 16 h 65"/>
                  <a:gd name="T70" fmla="*/ 50 w 75"/>
                  <a:gd name="T71" fmla="*/ 14 h 65"/>
                  <a:gd name="T72" fmla="*/ 65 w 75"/>
                  <a:gd name="T73" fmla="*/ 2 h 65"/>
                  <a:gd name="T74" fmla="*/ 68 w 75"/>
                  <a:gd name="T75" fmla="*/ 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5" h="65">
                    <a:moveTo>
                      <a:pt x="68" y="2"/>
                    </a:moveTo>
                    <a:cubicBezTo>
                      <a:pt x="69" y="3"/>
                      <a:pt x="68" y="4"/>
                      <a:pt x="67" y="5"/>
                    </a:cubicBezTo>
                    <a:cubicBezTo>
                      <a:pt x="66" y="7"/>
                      <a:pt x="58" y="14"/>
                      <a:pt x="59" y="17"/>
                    </a:cubicBezTo>
                    <a:cubicBezTo>
                      <a:pt x="59" y="19"/>
                      <a:pt x="63" y="21"/>
                      <a:pt x="64" y="22"/>
                    </a:cubicBezTo>
                    <a:cubicBezTo>
                      <a:pt x="67" y="25"/>
                      <a:pt x="70" y="28"/>
                      <a:pt x="72" y="31"/>
                    </a:cubicBezTo>
                    <a:cubicBezTo>
                      <a:pt x="73" y="33"/>
                      <a:pt x="75" y="36"/>
                      <a:pt x="73" y="39"/>
                    </a:cubicBezTo>
                    <a:cubicBezTo>
                      <a:pt x="72" y="40"/>
                      <a:pt x="71" y="41"/>
                      <a:pt x="69" y="41"/>
                    </a:cubicBezTo>
                    <a:cubicBezTo>
                      <a:pt x="66" y="42"/>
                      <a:pt x="59" y="43"/>
                      <a:pt x="58" y="40"/>
                    </a:cubicBezTo>
                    <a:cubicBezTo>
                      <a:pt x="56" y="38"/>
                      <a:pt x="59" y="36"/>
                      <a:pt x="58" y="34"/>
                    </a:cubicBezTo>
                    <a:cubicBezTo>
                      <a:pt x="58" y="31"/>
                      <a:pt x="53" y="24"/>
                      <a:pt x="48" y="27"/>
                    </a:cubicBezTo>
                    <a:cubicBezTo>
                      <a:pt x="45" y="29"/>
                      <a:pt x="44" y="33"/>
                      <a:pt x="44" y="38"/>
                    </a:cubicBezTo>
                    <a:cubicBezTo>
                      <a:pt x="44" y="43"/>
                      <a:pt x="48" y="40"/>
                      <a:pt x="52" y="41"/>
                    </a:cubicBezTo>
                    <a:cubicBezTo>
                      <a:pt x="54" y="42"/>
                      <a:pt x="54" y="48"/>
                      <a:pt x="52" y="51"/>
                    </a:cubicBezTo>
                    <a:cubicBezTo>
                      <a:pt x="50" y="53"/>
                      <a:pt x="47" y="52"/>
                      <a:pt x="45" y="51"/>
                    </a:cubicBezTo>
                    <a:cubicBezTo>
                      <a:pt x="41" y="49"/>
                      <a:pt x="31" y="46"/>
                      <a:pt x="26" y="48"/>
                    </a:cubicBezTo>
                    <a:cubicBezTo>
                      <a:pt x="22" y="49"/>
                      <a:pt x="19" y="53"/>
                      <a:pt x="16" y="55"/>
                    </a:cubicBezTo>
                    <a:cubicBezTo>
                      <a:pt x="14" y="57"/>
                      <a:pt x="7" y="65"/>
                      <a:pt x="5" y="65"/>
                    </a:cubicBezTo>
                    <a:cubicBezTo>
                      <a:pt x="5" y="64"/>
                      <a:pt x="5" y="64"/>
                      <a:pt x="4" y="64"/>
                    </a:cubicBezTo>
                    <a:cubicBezTo>
                      <a:pt x="3" y="62"/>
                      <a:pt x="5" y="60"/>
                      <a:pt x="6" y="59"/>
                    </a:cubicBezTo>
                    <a:cubicBezTo>
                      <a:pt x="10" y="56"/>
                      <a:pt x="15" y="53"/>
                      <a:pt x="17" y="48"/>
                    </a:cubicBezTo>
                    <a:cubicBezTo>
                      <a:pt x="18" y="43"/>
                      <a:pt x="15" y="35"/>
                      <a:pt x="19" y="33"/>
                    </a:cubicBezTo>
                    <a:cubicBezTo>
                      <a:pt x="22" y="31"/>
                      <a:pt x="29" y="29"/>
                      <a:pt x="33" y="28"/>
                    </a:cubicBezTo>
                    <a:cubicBezTo>
                      <a:pt x="35" y="27"/>
                      <a:pt x="38" y="27"/>
                      <a:pt x="38" y="24"/>
                    </a:cubicBezTo>
                    <a:cubicBezTo>
                      <a:pt x="36" y="21"/>
                      <a:pt x="32" y="21"/>
                      <a:pt x="28" y="21"/>
                    </a:cubicBezTo>
                    <a:cubicBezTo>
                      <a:pt x="27" y="21"/>
                      <a:pt x="25" y="21"/>
                      <a:pt x="23" y="21"/>
                    </a:cubicBezTo>
                    <a:cubicBezTo>
                      <a:pt x="21" y="20"/>
                      <a:pt x="18" y="20"/>
                      <a:pt x="16" y="21"/>
                    </a:cubicBezTo>
                    <a:cubicBezTo>
                      <a:pt x="14" y="22"/>
                      <a:pt x="12" y="25"/>
                      <a:pt x="10" y="27"/>
                    </a:cubicBezTo>
                    <a:cubicBezTo>
                      <a:pt x="9" y="28"/>
                      <a:pt x="6" y="31"/>
                      <a:pt x="3" y="30"/>
                    </a:cubicBezTo>
                    <a:cubicBezTo>
                      <a:pt x="1" y="30"/>
                      <a:pt x="0" y="27"/>
                      <a:pt x="1" y="24"/>
                    </a:cubicBezTo>
                    <a:cubicBezTo>
                      <a:pt x="3" y="21"/>
                      <a:pt x="6" y="16"/>
                      <a:pt x="9" y="13"/>
                    </a:cubicBezTo>
                    <a:cubicBezTo>
                      <a:pt x="10" y="12"/>
                      <a:pt x="11" y="9"/>
                      <a:pt x="13" y="10"/>
                    </a:cubicBezTo>
                    <a:cubicBezTo>
                      <a:pt x="16" y="10"/>
                      <a:pt x="16" y="14"/>
                      <a:pt x="19" y="14"/>
                    </a:cubicBezTo>
                    <a:cubicBezTo>
                      <a:pt x="20" y="15"/>
                      <a:pt x="21" y="14"/>
                      <a:pt x="23" y="14"/>
                    </a:cubicBezTo>
                    <a:cubicBezTo>
                      <a:pt x="29" y="13"/>
                      <a:pt x="36" y="13"/>
                      <a:pt x="42" y="15"/>
                    </a:cubicBezTo>
                    <a:cubicBezTo>
                      <a:pt x="43" y="15"/>
                      <a:pt x="45" y="16"/>
                      <a:pt x="46" y="16"/>
                    </a:cubicBezTo>
                    <a:cubicBezTo>
                      <a:pt x="48" y="15"/>
                      <a:pt x="49" y="15"/>
                      <a:pt x="50" y="14"/>
                    </a:cubicBezTo>
                    <a:cubicBezTo>
                      <a:pt x="56" y="11"/>
                      <a:pt x="60" y="6"/>
                      <a:pt x="65" y="2"/>
                    </a:cubicBezTo>
                    <a:cubicBezTo>
                      <a:pt x="66" y="2"/>
                      <a:pt x="68" y="0"/>
                      <a:pt x="68" y="2"/>
                    </a:cubicBezTo>
                    <a:close/>
                  </a:path>
                </a:pathLst>
              </a:custGeom>
              <a:grpFill/>
              <a:ln>
                <a:noFill/>
              </a:ln>
            </p:spPr>
            <p:txBody>
              <a:bodyPr anchor="ctr"/>
              <a:lstStyle/>
              <a:p>
                <a:pPr algn="ctr"/>
                <a:endParaRPr/>
              </a:p>
            </p:txBody>
          </p:sp>
          <p:sp>
            <p:nvSpPr>
              <p:cNvPr id="194" name="iṩľíďê"/>
              <p:cNvSpPr/>
              <p:nvPr/>
            </p:nvSpPr>
            <p:spPr bwMode="auto">
              <a:xfrm>
                <a:off x="6769264" y="1467843"/>
                <a:ext cx="120814" cy="116830"/>
              </a:xfrm>
              <a:custGeom>
                <a:avLst/>
                <a:gdLst>
                  <a:gd name="T0" fmla="*/ 44 w 87"/>
                  <a:gd name="T1" fmla="*/ 5 h 84"/>
                  <a:gd name="T2" fmla="*/ 62 w 87"/>
                  <a:gd name="T3" fmla="*/ 11 h 84"/>
                  <a:gd name="T4" fmla="*/ 56 w 87"/>
                  <a:gd name="T5" fmla="*/ 4 h 84"/>
                  <a:gd name="T6" fmla="*/ 63 w 87"/>
                  <a:gd name="T7" fmla="*/ 22 h 84"/>
                  <a:gd name="T8" fmla="*/ 69 w 87"/>
                  <a:gd name="T9" fmla="*/ 29 h 84"/>
                  <a:gd name="T10" fmla="*/ 86 w 87"/>
                  <a:gd name="T11" fmla="*/ 33 h 84"/>
                  <a:gd name="T12" fmla="*/ 73 w 87"/>
                  <a:gd name="T13" fmla="*/ 39 h 84"/>
                  <a:gd name="T14" fmla="*/ 55 w 87"/>
                  <a:gd name="T15" fmla="*/ 38 h 84"/>
                  <a:gd name="T16" fmla="*/ 41 w 87"/>
                  <a:gd name="T17" fmla="*/ 45 h 84"/>
                  <a:gd name="T18" fmla="*/ 17 w 87"/>
                  <a:gd name="T19" fmla="*/ 51 h 84"/>
                  <a:gd name="T20" fmla="*/ 37 w 87"/>
                  <a:gd name="T21" fmla="*/ 42 h 84"/>
                  <a:gd name="T22" fmla="*/ 27 w 87"/>
                  <a:gd name="T23" fmla="*/ 23 h 84"/>
                  <a:gd name="T24" fmla="*/ 28 w 87"/>
                  <a:gd name="T25" fmla="*/ 15 h 84"/>
                  <a:gd name="T26" fmla="*/ 36 w 87"/>
                  <a:gd name="T27" fmla="*/ 33 h 84"/>
                  <a:gd name="T28" fmla="*/ 42 w 87"/>
                  <a:gd name="T29" fmla="*/ 37 h 84"/>
                  <a:gd name="T30" fmla="*/ 44 w 87"/>
                  <a:gd name="T31" fmla="*/ 25 h 84"/>
                  <a:gd name="T32" fmla="*/ 54 w 87"/>
                  <a:gd name="T33" fmla="*/ 21 h 84"/>
                  <a:gd name="T34" fmla="*/ 41 w 87"/>
                  <a:gd name="T35" fmla="*/ 2 h 84"/>
                  <a:gd name="T36" fmla="*/ 17 w 87"/>
                  <a:gd name="T37" fmla="*/ 33 h 84"/>
                  <a:gd name="T38" fmla="*/ 23 w 87"/>
                  <a:gd name="T39" fmla="*/ 38 h 84"/>
                  <a:gd name="T40" fmla="*/ 57 w 87"/>
                  <a:gd name="T41" fmla="*/ 48 h 84"/>
                  <a:gd name="T42" fmla="*/ 30 w 87"/>
                  <a:gd name="T43" fmla="*/ 60 h 84"/>
                  <a:gd name="T44" fmla="*/ 35 w 87"/>
                  <a:gd name="T45" fmla="*/ 61 h 84"/>
                  <a:gd name="T46" fmla="*/ 50 w 87"/>
                  <a:gd name="T47" fmla="*/ 63 h 84"/>
                  <a:gd name="T48" fmla="*/ 49 w 87"/>
                  <a:gd name="T49" fmla="*/ 70 h 84"/>
                  <a:gd name="T50" fmla="*/ 68 w 87"/>
                  <a:gd name="T51" fmla="*/ 64 h 84"/>
                  <a:gd name="T52" fmla="*/ 67 w 87"/>
                  <a:gd name="T53" fmla="*/ 60 h 84"/>
                  <a:gd name="T54" fmla="*/ 55 w 87"/>
                  <a:gd name="T55" fmla="*/ 57 h 84"/>
                  <a:gd name="T56" fmla="*/ 63 w 87"/>
                  <a:gd name="T57" fmla="*/ 51 h 84"/>
                  <a:gd name="T58" fmla="*/ 6 w 87"/>
                  <a:gd name="T59" fmla="*/ 54 h 84"/>
                  <a:gd name="T60" fmla="*/ 3 w 87"/>
                  <a:gd name="T61" fmla="*/ 65 h 84"/>
                  <a:gd name="T62" fmla="*/ 6 w 87"/>
                  <a:gd name="T63" fmla="*/ 54 h 84"/>
                  <a:gd name="T64" fmla="*/ 61 w 87"/>
                  <a:gd name="T65" fmla="*/ 74 h 84"/>
                  <a:gd name="T66" fmla="*/ 45 w 87"/>
                  <a:gd name="T67" fmla="*/ 84 h 84"/>
                  <a:gd name="T68" fmla="*/ 42 w 87"/>
                  <a:gd name="T69" fmla="*/ 74 h 84"/>
                  <a:gd name="T70" fmla="*/ 44 w 87"/>
                  <a:gd name="T71" fmla="*/ 79 h 84"/>
                  <a:gd name="T72" fmla="*/ 59 w 87"/>
                  <a:gd name="T73" fmla="*/ 7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7" h="84">
                    <a:moveTo>
                      <a:pt x="41" y="2"/>
                    </a:moveTo>
                    <a:cubicBezTo>
                      <a:pt x="43" y="0"/>
                      <a:pt x="44" y="3"/>
                      <a:pt x="44" y="5"/>
                    </a:cubicBezTo>
                    <a:cubicBezTo>
                      <a:pt x="43" y="8"/>
                      <a:pt x="42" y="12"/>
                      <a:pt x="44" y="13"/>
                    </a:cubicBezTo>
                    <a:cubicBezTo>
                      <a:pt x="47" y="15"/>
                      <a:pt x="62" y="18"/>
                      <a:pt x="62" y="11"/>
                    </a:cubicBezTo>
                    <a:cubicBezTo>
                      <a:pt x="61" y="9"/>
                      <a:pt x="59" y="9"/>
                      <a:pt x="57" y="9"/>
                    </a:cubicBezTo>
                    <a:cubicBezTo>
                      <a:pt x="53" y="9"/>
                      <a:pt x="54" y="6"/>
                      <a:pt x="56" y="4"/>
                    </a:cubicBezTo>
                    <a:cubicBezTo>
                      <a:pt x="60" y="2"/>
                      <a:pt x="66" y="1"/>
                      <a:pt x="67" y="6"/>
                    </a:cubicBezTo>
                    <a:cubicBezTo>
                      <a:pt x="68" y="8"/>
                      <a:pt x="64" y="20"/>
                      <a:pt x="63" y="22"/>
                    </a:cubicBezTo>
                    <a:cubicBezTo>
                      <a:pt x="63" y="24"/>
                      <a:pt x="61" y="26"/>
                      <a:pt x="62" y="28"/>
                    </a:cubicBezTo>
                    <a:cubicBezTo>
                      <a:pt x="63" y="30"/>
                      <a:pt x="67" y="29"/>
                      <a:pt x="69" y="29"/>
                    </a:cubicBezTo>
                    <a:cubicBezTo>
                      <a:pt x="74" y="29"/>
                      <a:pt x="82" y="27"/>
                      <a:pt x="85" y="29"/>
                    </a:cubicBezTo>
                    <a:cubicBezTo>
                      <a:pt x="86" y="30"/>
                      <a:pt x="86" y="31"/>
                      <a:pt x="86" y="33"/>
                    </a:cubicBezTo>
                    <a:cubicBezTo>
                      <a:pt x="87" y="37"/>
                      <a:pt x="83" y="37"/>
                      <a:pt x="80" y="38"/>
                    </a:cubicBezTo>
                    <a:cubicBezTo>
                      <a:pt x="78" y="38"/>
                      <a:pt x="75" y="40"/>
                      <a:pt x="73" y="39"/>
                    </a:cubicBezTo>
                    <a:cubicBezTo>
                      <a:pt x="72" y="38"/>
                      <a:pt x="73" y="35"/>
                      <a:pt x="72" y="34"/>
                    </a:cubicBezTo>
                    <a:cubicBezTo>
                      <a:pt x="70" y="32"/>
                      <a:pt x="58" y="37"/>
                      <a:pt x="55" y="38"/>
                    </a:cubicBezTo>
                    <a:cubicBezTo>
                      <a:pt x="52" y="39"/>
                      <a:pt x="48" y="39"/>
                      <a:pt x="46" y="41"/>
                    </a:cubicBezTo>
                    <a:cubicBezTo>
                      <a:pt x="44" y="42"/>
                      <a:pt x="42" y="43"/>
                      <a:pt x="41" y="45"/>
                    </a:cubicBezTo>
                    <a:cubicBezTo>
                      <a:pt x="38" y="50"/>
                      <a:pt x="24" y="51"/>
                      <a:pt x="17" y="53"/>
                    </a:cubicBezTo>
                    <a:cubicBezTo>
                      <a:pt x="15" y="53"/>
                      <a:pt x="16" y="51"/>
                      <a:pt x="17" y="51"/>
                    </a:cubicBezTo>
                    <a:cubicBezTo>
                      <a:pt x="25" y="48"/>
                      <a:pt x="27" y="45"/>
                      <a:pt x="35" y="43"/>
                    </a:cubicBezTo>
                    <a:cubicBezTo>
                      <a:pt x="36" y="43"/>
                      <a:pt x="37" y="43"/>
                      <a:pt x="37" y="42"/>
                    </a:cubicBezTo>
                    <a:cubicBezTo>
                      <a:pt x="38" y="40"/>
                      <a:pt x="34" y="38"/>
                      <a:pt x="33" y="37"/>
                    </a:cubicBezTo>
                    <a:cubicBezTo>
                      <a:pt x="30" y="34"/>
                      <a:pt x="28" y="28"/>
                      <a:pt x="27" y="23"/>
                    </a:cubicBezTo>
                    <a:cubicBezTo>
                      <a:pt x="27" y="21"/>
                      <a:pt x="26" y="16"/>
                      <a:pt x="27" y="15"/>
                    </a:cubicBezTo>
                    <a:cubicBezTo>
                      <a:pt x="27" y="15"/>
                      <a:pt x="27" y="15"/>
                      <a:pt x="28" y="15"/>
                    </a:cubicBezTo>
                    <a:cubicBezTo>
                      <a:pt x="29" y="15"/>
                      <a:pt x="30" y="17"/>
                      <a:pt x="30" y="19"/>
                    </a:cubicBezTo>
                    <a:cubicBezTo>
                      <a:pt x="32" y="23"/>
                      <a:pt x="34" y="29"/>
                      <a:pt x="36" y="33"/>
                    </a:cubicBezTo>
                    <a:cubicBezTo>
                      <a:pt x="37" y="35"/>
                      <a:pt x="38" y="39"/>
                      <a:pt x="40" y="39"/>
                    </a:cubicBezTo>
                    <a:cubicBezTo>
                      <a:pt x="41" y="39"/>
                      <a:pt x="42" y="37"/>
                      <a:pt x="42" y="37"/>
                    </a:cubicBezTo>
                    <a:cubicBezTo>
                      <a:pt x="45" y="33"/>
                      <a:pt x="41" y="29"/>
                      <a:pt x="42" y="25"/>
                    </a:cubicBezTo>
                    <a:cubicBezTo>
                      <a:pt x="42" y="24"/>
                      <a:pt x="43" y="24"/>
                      <a:pt x="44" y="25"/>
                    </a:cubicBezTo>
                    <a:cubicBezTo>
                      <a:pt x="45" y="26"/>
                      <a:pt x="46" y="29"/>
                      <a:pt x="47" y="30"/>
                    </a:cubicBezTo>
                    <a:cubicBezTo>
                      <a:pt x="50" y="31"/>
                      <a:pt x="55" y="23"/>
                      <a:pt x="54" y="21"/>
                    </a:cubicBezTo>
                    <a:cubicBezTo>
                      <a:pt x="52" y="19"/>
                      <a:pt x="42" y="20"/>
                      <a:pt x="39" y="19"/>
                    </a:cubicBezTo>
                    <a:cubicBezTo>
                      <a:pt x="33" y="17"/>
                      <a:pt x="37" y="4"/>
                      <a:pt x="41" y="2"/>
                    </a:cubicBezTo>
                    <a:close/>
                    <a:moveTo>
                      <a:pt x="19" y="31"/>
                    </a:moveTo>
                    <a:cubicBezTo>
                      <a:pt x="17" y="29"/>
                      <a:pt x="17" y="31"/>
                      <a:pt x="17" y="33"/>
                    </a:cubicBezTo>
                    <a:cubicBezTo>
                      <a:pt x="17" y="37"/>
                      <a:pt x="19" y="44"/>
                      <a:pt x="22" y="42"/>
                    </a:cubicBezTo>
                    <a:cubicBezTo>
                      <a:pt x="24" y="42"/>
                      <a:pt x="24" y="40"/>
                      <a:pt x="23" y="38"/>
                    </a:cubicBezTo>
                    <a:cubicBezTo>
                      <a:pt x="23" y="36"/>
                      <a:pt x="21" y="33"/>
                      <a:pt x="19" y="31"/>
                    </a:cubicBezTo>
                    <a:close/>
                    <a:moveTo>
                      <a:pt x="57" y="48"/>
                    </a:moveTo>
                    <a:cubicBezTo>
                      <a:pt x="55" y="49"/>
                      <a:pt x="52" y="49"/>
                      <a:pt x="50" y="49"/>
                    </a:cubicBezTo>
                    <a:cubicBezTo>
                      <a:pt x="42" y="52"/>
                      <a:pt x="36" y="51"/>
                      <a:pt x="30" y="60"/>
                    </a:cubicBezTo>
                    <a:cubicBezTo>
                      <a:pt x="31" y="60"/>
                      <a:pt x="31" y="60"/>
                      <a:pt x="31" y="60"/>
                    </a:cubicBezTo>
                    <a:cubicBezTo>
                      <a:pt x="31" y="62"/>
                      <a:pt x="34" y="62"/>
                      <a:pt x="35" y="61"/>
                    </a:cubicBezTo>
                    <a:cubicBezTo>
                      <a:pt x="37" y="60"/>
                      <a:pt x="45" y="57"/>
                      <a:pt x="47" y="57"/>
                    </a:cubicBezTo>
                    <a:cubicBezTo>
                      <a:pt x="50" y="57"/>
                      <a:pt x="48" y="61"/>
                      <a:pt x="50" y="63"/>
                    </a:cubicBezTo>
                    <a:cubicBezTo>
                      <a:pt x="51" y="64"/>
                      <a:pt x="54" y="64"/>
                      <a:pt x="54" y="66"/>
                    </a:cubicBezTo>
                    <a:cubicBezTo>
                      <a:pt x="54" y="67"/>
                      <a:pt x="50" y="68"/>
                      <a:pt x="49" y="70"/>
                    </a:cubicBezTo>
                    <a:cubicBezTo>
                      <a:pt x="48" y="71"/>
                      <a:pt x="48" y="71"/>
                      <a:pt x="50" y="71"/>
                    </a:cubicBezTo>
                    <a:cubicBezTo>
                      <a:pt x="56" y="70"/>
                      <a:pt x="62" y="65"/>
                      <a:pt x="68" y="64"/>
                    </a:cubicBezTo>
                    <a:cubicBezTo>
                      <a:pt x="69" y="64"/>
                      <a:pt x="70" y="64"/>
                      <a:pt x="70" y="63"/>
                    </a:cubicBezTo>
                    <a:cubicBezTo>
                      <a:pt x="72" y="61"/>
                      <a:pt x="68" y="60"/>
                      <a:pt x="67" y="60"/>
                    </a:cubicBezTo>
                    <a:cubicBezTo>
                      <a:pt x="63" y="60"/>
                      <a:pt x="58" y="61"/>
                      <a:pt x="55" y="60"/>
                    </a:cubicBezTo>
                    <a:cubicBezTo>
                      <a:pt x="55" y="59"/>
                      <a:pt x="54" y="58"/>
                      <a:pt x="55" y="57"/>
                    </a:cubicBezTo>
                    <a:cubicBezTo>
                      <a:pt x="55" y="54"/>
                      <a:pt x="60" y="54"/>
                      <a:pt x="62" y="53"/>
                    </a:cubicBezTo>
                    <a:cubicBezTo>
                      <a:pt x="63" y="52"/>
                      <a:pt x="63" y="52"/>
                      <a:pt x="63" y="51"/>
                    </a:cubicBezTo>
                    <a:cubicBezTo>
                      <a:pt x="63" y="49"/>
                      <a:pt x="60" y="48"/>
                      <a:pt x="57" y="48"/>
                    </a:cubicBezTo>
                    <a:close/>
                    <a:moveTo>
                      <a:pt x="6" y="54"/>
                    </a:moveTo>
                    <a:cubicBezTo>
                      <a:pt x="8" y="56"/>
                      <a:pt x="9" y="63"/>
                      <a:pt x="7" y="65"/>
                    </a:cubicBezTo>
                    <a:cubicBezTo>
                      <a:pt x="6" y="67"/>
                      <a:pt x="4" y="67"/>
                      <a:pt x="3" y="65"/>
                    </a:cubicBezTo>
                    <a:cubicBezTo>
                      <a:pt x="0" y="63"/>
                      <a:pt x="0" y="57"/>
                      <a:pt x="2" y="54"/>
                    </a:cubicBezTo>
                    <a:cubicBezTo>
                      <a:pt x="3" y="53"/>
                      <a:pt x="4" y="52"/>
                      <a:pt x="6" y="54"/>
                    </a:cubicBezTo>
                    <a:close/>
                    <a:moveTo>
                      <a:pt x="59" y="73"/>
                    </a:moveTo>
                    <a:cubicBezTo>
                      <a:pt x="60" y="73"/>
                      <a:pt x="60" y="73"/>
                      <a:pt x="61" y="74"/>
                    </a:cubicBezTo>
                    <a:cubicBezTo>
                      <a:pt x="61" y="75"/>
                      <a:pt x="60" y="77"/>
                      <a:pt x="60" y="78"/>
                    </a:cubicBezTo>
                    <a:cubicBezTo>
                      <a:pt x="57" y="83"/>
                      <a:pt x="52" y="83"/>
                      <a:pt x="45" y="84"/>
                    </a:cubicBezTo>
                    <a:cubicBezTo>
                      <a:pt x="42" y="84"/>
                      <a:pt x="36" y="83"/>
                      <a:pt x="35" y="81"/>
                    </a:cubicBezTo>
                    <a:cubicBezTo>
                      <a:pt x="35" y="79"/>
                      <a:pt x="40" y="76"/>
                      <a:pt x="42" y="74"/>
                    </a:cubicBezTo>
                    <a:cubicBezTo>
                      <a:pt x="45" y="73"/>
                      <a:pt x="44" y="73"/>
                      <a:pt x="44" y="75"/>
                    </a:cubicBezTo>
                    <a:cubicBezTo>
                      <a:pt x="44" y="77"/>
                      <a:pt x="44" y="78"/>
                      <a:pt x="44" y="79"/>
                    </a:cubicBezTo>
                    <a:cubicBezTo>
                      <a:pt x="45" y="80"/>
                      <a:pt x="49" y="81"/>
                      <a:pt x="51" y="80"/>
                    </a:cubicBezTo>
                    <a:cubicBezTo>
                      <a:pt x="55" y="80"/>
                      <a:pt x="57" y="76"/>
                      <a:pt x="59" y="73"/>
                    </a:cubicBezTo>
                    <a:close/>
                  </a:path>
                </a:pathLst>
              </a:custGeom>
              <a:grpFill/>
              <a:ln>
                <a:noFill/>
              </a:ln>
            </p:spPr>
            <p:txBody>
              <a:bodyPr anchor="ctr"/>
              <a:lstStyle/>
              <a:p>
                <a:pPr algn="ctr"/>
                <a:endParaRPr/>
              </a:p>
            </p:txBody>
          </p:sp>
          <p:sp>
            <p:nvSpPr>
              <p:cNvPr id="195" name="iṥḻiďê"/>
              <p:cNvSpPr/>
              <p:nvPr/>
            </p:nvSpPr>
            <p:spPr bwMode="auto">
              <a:xfrm>
                <a:off x="6363014" y="1510328"/>
                <a:ext cx="130106" cy="118158"/>
              </a:xfrm>
              <a:custGeom>
                <a:avLst/>
                <a:gdLst>
                  <a:gd name="T0" fmla="*/ 51 w 94"/>
                  <a:gd name="T1" fmla="*/ 1 h 84"/>
                  <a:gd name="T2" fmla="*/ 57 w 94"/>
                  <a:gd name="T3" fmla="*/ 8 h 84"/>
                  <a:gd name="T4" fmla="*/ 69 w 94"/>
                  <a:gd name="T5" fmla="*/ 11 h 84"/>
                  <a:gd name="T6" fmla="*/ 65 w 94"/>
                  <a:gd name="T7" fmla="*/ 15 h 84"/>
                  <a:gd name="T8" fmla="*/ 52 w 94"/>
                  <a:gd name="T9" fmla="*/ 14 h 84"/>
                  <a:gd name="T10" fmla="*/ 46 w 94"/>
                  <a:gd name="T11" fmla="*/ 20 h 84"/>
                  <a:gd name="T12" fmla="*/ 31 w 94"/>
                  <a:gd name="T13" fmla="*/ 34 h 84"/>
                  <a:gd name="T14" fmla="*/ 21 w 94"/>
                  <a:gd name="T15" fmla="*/ 37 h 84"/>
                  <a:gd name="T16" fmla="*/ 25 w 94"/>
                  <a:gd name="T17" fmla="*/ 30 h 84"/>
                  <a:gd name="T18" fmla="*/ 42 w 94"/>
                  <a:gd name="T19" fmla="*/ 15 h 84"/>
                  <a:gd name="T20" fmla="*/ 32 w 94"/>
                  <a:gd name="T21" fmla="*/ 4 h 84"/>
                  <a:gd name="T22" fmla="*/ 44 w 94"/>
                  <a:gd name="T23" fmla="*/ 3 h 84"/>
                  <a:gd name="T24" fmla="*/ 51 w 94"/>
                  <a:gd name="T25" fmla="*/ 1 h 84"/>
                  <a:gd name="T26" fmla="*/ 12 w 94"/>
                  <a:gd name="T27" fmla="*/ 35 h 84"/>
                  <a:gd name="T28" fmla="*/ 9 w 94"/>
                  <a:gd name="T29" fmla="*/ 50 h 84"/>
                  <a:gd name="T30" fmla="*/ 6 w 94"/>
                  <a:gd name="T31" fmla="*/ 54 h 84"/>
                  <a:gd name="T32" fmla="*/ 1 w 94"/>
                  <a:gd name="T33" fmla="*/ 47 h 84"/>
                  <a:gd name="T34" fmla="*/ 9 w 94"/>
                  <a:gd name="T35" fmla="*/ 30 h 84"/>
                  <a:gd name="T36" fmla="*/ 12 w 94"/>
                  <a:gd name="T37" fmla="*/ 35 h 84"/>
                  <a:gd name="T38" fmla="*/ 52 w 94"/>
                  <a:gd name="T39" fmla="*/ 30 h 84"/>
                  <a:gd name="T40" fmla="*/ 46 w 94"/>
                  <a:gd name="T41" fmla="*/ 43 h 84"/>
                  <a:gd name="T42" fmla="*/ 33 w 94"/>
                  <a:gd name="T43" fmla="*/ 51 h 84"/>
                  <a:gd name="T44" fmla="*/ 34 w 94"/>
                  <a:gd name="T45" fmla="*/ 53 h 84"/>
                  <a:gd name="T46" fmla="*/ 38 w 94"/>
                  <a:gd name="T47" fmla="*/ 55 h 84"/>
                  <a:gd name="T48" fmla="*/ 28 w 94"/>
                  <a:gd name="T49" fmla="*/ 60 h 84"/>
                  <a:gd name="T50" fmla="*/ 27 w 94"/>
                  <a:gd name="T51" fmla="*/ 62 h 84"/>
                  <a:gd name="T52" fmla="*/ 36 w 94"/>
                  <a:gd name="T53" fmla="*/ 66 h 84"/>
                  <a:gd name="T54" fmla="*/ 35 w 94"/>
                  <a:gd name="T55" fmla="*/ 76 h 84"/>
                  <a:gd name="T56" fmla="*/ 39 w 94"/>
                  <a:gd name="T57" fmla="*/ 76 h 84"/>
                  <a:gd name="T58" fmla="*/ 46 w 94"/>
                  <a:gd name="T59" fmla="*/ 67 h 84"/>
                  <a:gd name="T60" fmla="*/ 48 w 94"/>
                  <a:gd name="T61" fmla="*/ 62 h 84"/>
                  <a:gd name="T62" fmla="*/ 54 w 94"/>
                  <a:gd name="T63" fmla="*/ 61 h 84"/>
                  <a:gd name="T64" fmla="*/ 55 w 94"/>
                  <a:gd name="T65" fmla="*/ 59 h 84"/>
                  <a:gd name="T66" fmla="*/ 50 w 94"/>
                  <a:gd name="T67" fmla="*/ 55 h 84"/>
                  <a:gd name="T68" fmla="*/ 57 w 94"/>
                  <a:gd name="T69" fmla="*/ 50 h 84"/>
                  <a:gd name="T70" fmla="*/ 54 w 94"/>
                  <a:gd name="T71" fmla="*/ 41 h 84"/>
                  <a:gd name="T72" fmla="*/ 55 w 94"/>
                  <a:gd name="T73" fmla="*/ 39 h 84"/>
                  <a:gd name="T74" fmla="*/ 85 w 94"/>
                  <a:gd name="T75" fmla="*/ 41 h 84"/>
                  <a:gd name="T76" fmla="*/ 65 w 94"/>
                  <a:gd name="T77" fmla="*/ 73 h 84"/>
                  <a:gd name="T78" fmla="*/ 60 w 94"/>
                  <a:gd name="T79" fmla="*/ 76 h 84"/>
                  <a:gd name="T80" fmla="*/ 72 w 94"/>
                  <a:gd name="T81" fmla="*/ 83 h 84"/>
                  <a:gd name="T82" fmla="*/ 87 w 94"/>
                  <a:gd name="T83" fmla="*/ 57 h 84"/>
                  <a:gd name="T84" fmla="*/ 93 w 94"/>
                  <a:gd name="T85" fmla="*/ 49 h 84"/>
                  <a:gd name="T86" fmla="*/ 93 w 94"/>
                  <a:gd name="T87" fmla="*/ 33 h 84"/>
                  <a:gd name="T88" fmla="*/ 81 w 94"/>
                  <a:gd name="T89" fmla="*/ 32 h 84"/>
                  <a:gd name="T90" fmla="*/ 52 w 94"/>
                  <a:gd name="T91" fmla="*/ 30 h 84"/>
                  <a:gd name="T92" fmla="*/ 37 w 94"/>
                  <a:gd name="T93" fmla="*/ 43 h 84"/>
                  <a:gd name="T94" fmla="*/ 36 w 94"/>
                  <a:gd name="T95" fmla="*/ 45 h 84"/>
                  <a:gd name="T96" fmla="*/ 30 w 94"/>
                  <a:gd name="T97" fmla="*/ 45 h 84"/>
                  <a:gd name="T98" fmla="*/ 30 w 94"/>
                  <a:gd name="T99" fmla="*/ 43 h 84"/>
                  <a:gd name="T100" fmla="*/ 37 w 94"/>
                  <a:gd name="T101" fmla="*/ 4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4" h="84">
                    <a:moveTo>
                      <a:pt x="51" y="1"/>
                    </a:moveTo>
                    <a:cubicBezTo>
                      <a:pt x="54" y="1"/>
                      <a:pt x="54" y="6"/>
                      <a:pt x="57" y="8"/>
                    </a:cubicBezTo>
                    <a:cubicBezTo>
                      <a:pt x="60" y="10"/>
                      <a:pt x="65" y="9"/>
                      <a:pt x="69" y="11"/>
                    </a:cubicBezTo>
                    <a:cubicBezTo>
                      <a:pt x="75" y="13"/>
                      <a:pt x="69" y="16"/>
                      <a:pt x="65" y="15"/>
                    </a:cubicBezTo>
                    <a:cubicBezTo>
                      <a:pt x="62" y="15"/>
                      <a:pt x="55" y="13"/>
                      <a:pt x="52" y="14"/>
                    </a:cubicBezTo>
                    <a:cubicBezTo>
                      <a:pt x="49" y="15"/>
                      <a:pt x="47" y="18"/>
                      <a:pt x="46" y="20"/>
                    </a:cubicBezTo>
                    <a:cubicBezTo>
                      <a:pt x="42" y="24"/>
                      <a:pt x="36" y="32"/>
                      <a:pt x="31" y="34"/>
                    </a:cubicBezTo>
                    <a:cubicBezTo>
                      <a:pt x="30" y="35"/>
                      <a:pt x="23" y="39"/>
                      <a:pt x="21" y="37"/>
                    </a:cubicBezTo>
                    <a:cubicBezTo>
                      <a:pt x="20" y="34"/>
                      <a:pt x="24" y="31"/>
                      <a:pt x="25" y="30"/>
                    </a:cubicBezTo>
                    <a:cubicBezTo>
                      <a:pt x="29" y="26"/>
                      <a:pt x="41" y="21"/>
                      <a:pt x="42" y="15"/>
                    </a:cubicBezTo>
                    <a:cubicBezTo>
                      <a:pt x="43" y="10"/>
                      <a:pt x="32" y="9"/>
                      <a:pt x="32" y="4"/>
                    </a:cubicBezTo>
                    <a:cubicBezTo>
                      <a:pt x="34" y="0"/>
                      <a:pt x="40" y="4"/>
                      <a:pt x="44" y="3"/>
                    </a:cubicBezTo>
                    <a:cubicBezTo>
                      <a:pt x="47" y="3"/>
                      <a:pt x="49" y="2"/>
                      <a:pt x="51" y="1"/>
                    </a:cubicBezTo>
                    <a:close/>
                    <a:moveTo>
                      <a:pt x="12" y="35"/>
                    </a:moveTo>
                    <a:cubicBezTo>
                      <a:pt x="11" y="40"/>
                      <a:pt x="10" y="45"/>
                      <a:pt x="9" y="50"/>
                    </a:cubicBezTo>
                    <a:cubicBezTo>
                      <a:pt x="8" y="51"/>
                      <a:pt x="8" y="55"/>
                      <a:pt x="6" y="54"/>
                    </a:cubicBezTo>
                    <a:cubicBezTo>
                      <a:pt x="3" y="54"/>
                      <a:pt x="0" y="50"/>
                      <a:pt x="1" y="47"/>
                    </a:cubicBezTo>
                    <a:cubicBezTo>
                      <a:pt x="3" y="42"/>
                      <a:pt x="6" y="36"/>
                      <a:pt x="9" y="30"/>
                    </a:cubicBezTo>
                    <a:cubicBezTo>
                      <a:pt x="12" y="26"/>
                      <a:pt x="13" y="27"/>
                      <a:pt x="12" y="35"/>
                    </a:cubicBezTo>
                    <a:close/>
                    <a:moveTo>
                      <a:pt x="52" y="30"/>
                    </a:moveTo>
                    <a:cubicBezTo>
                      <a:pt x="46" y="32"/>
                      <a:pt x="49" y="37"/>
                      <a:pt x="46" y="43"/>
                    </a:cubicBezTo>
                    <a:cubicBezTo>
                      <a:pt x="44" y="47"/>
                      <a:pt x="39" y="49"/>
                      <a:pt x="33" y="51"/>
                    </a:cubicBezTo>
                    <a:cubicBezTo>
                      <a:pt x="32" y="52"/>
                      <a:pt x="32" y="53"/>
                      <a:pt x="34" y="53"/>
                    </a:cubicBezTo>
                    <a:cubicBezTo>
                      <a:pt x="35" y="54"/>
                      <a:pt x="37" y="54"/>
                      <a:pt x="38" y="55"/>
                    </a:cubicBezTo>
                    <a:cubicBezTo>
                      <a:pt x="38" y="60"/>
                      <a:pt x="30" y="56"/>
                      <a:pt x="28" y="60"/>
                    </a:cubicBezTo>
                    <a:cubicBezTo>
                      <a:pt x="28" y="61"/>
                      <a:pt x="27" y="61"/>
                      <a:pt x="27" y="62"/>
                    </a:cubicBezTo>
                    <a:cubicBezTo>
                      <a:pt x="29" y="65"/>
                      <a:pt x="34" y="63"/>
                      <a:pt x="36" y="66"/>
                    </a:cubicBezTo>
                    <a:cubicBezTo>
                      <a:pt x="37" y="68"/>
                      <a:pt x="35" y="73"/>
                      <a:pt x="35" y="76"/>
                    </a:cubicBezTo>
                    <a:cubicBezTo>
                      <a:pt x="36" y="78"/>
                      <a:pt x="37" y="77"/>
                      <a:pt x="39" y="76"/>
                    </a:cubicBezTo>
                    <a:cubicBezTo>
                      <a:pt x="41" y="74"/>
                      <a:pt x="45" y="69"/>
                      <a:pt x="46" y="67"/>
                    </a:cubicBezTo>
                    <a:cubicBezTo>
                      <a:pt x="46" y="65"/>
                      <a:pt x="46" y="63"/>
                      <a:pt x="48" y="62"/>
                    </a:cubicBezTo>
                    <a:cubicBezTo>
                      <a:pt x="49" y="61"/>
                      <a:pt x="52" y="62"/>
                      <a:pt x="54" y="61"/>
                    </a:cubicBezTo>
                    <a:cubicBezTo>
                      <a:pt x="56" y="61"/>
                      <a:pt x="56" y="60"/>
                      <a:pt x="55" y="59"/>
                    </a:cubicBezTo>
                    <a:cubicBezTo>
                      <a:pt x="53" y="58"/>
                      <a:pt x="50" y="56"/>
                      <a:pt x="50" y="55"/>
                    </a:cubicBezTo>
                    <a:cubicBezTo>
                      <a:pt x="51" y="53"/>
                      <a:pt x="56" y="53"/>
                      <a:pt x="57" y="50"/>
                    </a:cubicBezTo>
                    <a:cubicBezTo>
                      <a:pt x="57" y="47"/>
                      <a:pt x="52" y="46"/>
                      <a:pt x="54" y="41"/>
                    </a:cubicBezTo>
                    <a:cubicBezTo>
                      <a:pt x="54" y="40"/>
                      <a:pt x="54" y="39"/>
                      <a:pt x="55" y="39"/>
                    </a:cubicBezTo>
                    <a:cubicBezTo>
                      <a:pt x="60" y="36"/>
                      <a:pt x="83" y="36"/>
                      <a:pt x="85" y="41"/>
                    </a:cubicBezTo>
                    <a:cubicBezTo>
                      <a:pt x="89" y="53"/>
                      <a:pt x="77" y="72"/>
                      <a:pt x="65" y="73"/>
                    </a:cubicBezTo>
                    <a:cubicBezTo>
                      <a:pt x="63" y="73"/>
                      <a:pt x="58" y="73"/>
                      <a:pt x="60" y="76"/>
                    </a:cubicBezTo>
                    <a:cubicBezTo>
                      <a:pt x="61" y="80"/>
                      <a:pt x="69" y="84"/>
                      <a:pt x="72" y="83"/>
                    </a:cubicBezTo>
                    <a:cubicBezTo>
                      <a:pt x="78" y="80"/>
                      <a:pt x="84" y="64"/>
                      <a:pt x="87" y="57"/>
                    </a:cubicBezTo>
                    <a:cubicBezTo>
                      <a:pt x="89" y="54"/>
                      <a:pt x="92" y="52"/>
                      <a:pt x="93" y="49"/>
                    </a:cubicBezTo>
                    <a:cubicBezTo>
                      <a:pt x="94" y="45"/>
                      <a:pt x="94" y="35"/>
                      <a:pt x="93" y="33"/>
                    </a:cubicBezTo>
                    <a:cubicBezTo>
                      <a:pt x="91" y="30"/>
                      <a:pt x="88" y="32"/>
                      <a:pt x="81" y="32"/>
                    </a:cubicBezTo>
                    <a:cubicBezTo>
                      <a:pt x="74" y="31"/>
                      <a:pt x="61" y="30"/>
                      <a:pt x="52" y="30"/>
                    </a:cubicBezTo>
                    <a:close/>
                    <a:moveTo>
                      <a:pt x="37" y="43"/>
                    </a:moveTo>
                    <a:cubicBezTo>
                      <a:pt x="37" y="44"/>
                      <a:pt x="37" y="45"/>
                      <a:pt x="36" y="45"/>
                    </a:cubicBezTo>
                    <a:cubicBezTo>
                      <a:pt x="35" y="46"/>
                      <a:pt x="31" y="46"/>
                      <a:pt x="30" y="45"/>
                    </a:cubicBezTo>
                    <a:cubicBezTo>
                      <a:pt x="29" y="44"/>
                      <a:pt x="29" y="44"/>
                      <a:pt x="30" y="43"/>
                    </a:cubicBezTo>
                    <a:cubicBezTo>
                      <a:pt x="31" y="42"/>
                      <a:pt x="36" y="42"/>
                      <a:pt x="37" y="43"/>
                    </a:cubicBezTo>
                    <a:close/>
                  </a:path>
                </a:pathLst>
              </a:custGeom>
              <a:grpFill/>
              <a:ln>
                <a:noFill/>
              </a:ln>
            </p:spPr>
            <p:txBody>
              <a:bodyPr anchor="ctr"/>
              <a:lstStyle/>
              <a:p>
                <a:pPr algn="ctr"/>
                <a:endParaRPr/>
              </a:p>
            </p:txBody>
          </p:sp>
          <p:sp>
            <p:nvSpPr>
              <p:cNvPr id="196" name="išļidè"/>
              <p:cNvSpPr/>
              <p:nvPr/>
            </p:nvSpPr>
            <p:spPr bwMode="auto">
              <a:xfrm>
                <a:off x="6592692" y="1530243"/>
                <a:ext cx="106209" cy="100899"/>
              </a:xfrm>
              <a:custGeom>
                <a:avLst/>
                <a:gdLst>
                  <a:gd name="T0" fmla="*/ 35 w 76"/>
                  <a:gd name="T1" fmla="*/ 0 h 72"/>
                  <a:gd name="T2" fmla="*/ 38 w 76"/>
                  <a:gd name="T3" fmla="*/ 20 h 72"/>
                  <a:gd name="T4" fmla="*/ 38 w 76"/>
                  <a:gd name="T5" fmla="*/ 26 h 72"/>
                  <a:gd name="T6" fmla="*/ 64 w 76"/>
                  <a:gd name="T7" fmla="*/ 31 h 72"/>
                  <a:gd name="T8" fmla="*/ 61 w 76"/>
                  <a:gd name="T9" fmla="*/ 37 h 72"/>
                  <a:gd name="T10" fmla="*/ 36 w 76"/>
                  <a:gd name="T11" fmla="*/ 35 h 72"/>
                  <a:gd name="T12" fmla="*/ 31 w 76"/>
                  <a:gd name="T13" fmla="*/ 44 h 72"/>
                  <a:gd name="T14" fmla="*/ 19 w 76"/>
                  <a:gd name="T15" fmla="*/ 55 h 72"/>
                  <a:gd name="T16" fmla="*/ 10 w 76"/>
                  <a:gd name="T17" fmla="*/ 56 h 72"/>
                  <a:gd name="T18" fmla="*/ 21 w 76"/>
                  <a:gd name="T19" fmla="*/ 45 h 72"/>
                  <a:gd name="T20" fmla="*/ 24 w 76"/>
                  <a:gd name="T21" fmla="*/ 38 h 72"/>
                  <a:gd name="T22" fmla="*/ 0 w 76"/>
                  <a:gd name="T23" fmla="*/ 34 h 72"/>
                  <a:gd name="T24" fmla="*/ 0 w 76"/>
                  <a:gd name="T25" fmla="*/ 34 h 72"/>
                  <a:gd name="T26" fmla="*/ 7 w 76"/>
                  <a:gd name="T27" fmla="*/ 31 h 72"/>
                  <a:gd name="T28" fmla="*/ 25 w 76"/>
                  <a:gd name="T29" fmla="*/ 30 h 72"/>
                  <a:gd name="T30" fmla="*/ 32 w 76"/>
                  <a:gd name="T31" fmla="*/ 14 h 72"/>
                  <a:gd name="T32" fmla="*/ 35 w 76"/>
                  <a:gd name="T33" fmla="*/ 0 h 72"/>
                  <a:gd name="T34" fmla="*/ 52 w 76"/>
                  <a:gd name="T35" fmla="*/ 49 h 72"/>
                  <a:gd name="T36" fmla="*/ 48 w 76"/>
                  <a:gd name="T37" fmla="*/ 50 h 72"/>
                  <a:gd name="T38" fmla="*/ 51 w 76"/>
                  <a:gd name="T39" fmla="*/ 54 h 72"/>
                  <a:gd name="T40" fmla="*/ 55 w 76"/>
                  <a:gd name="T41" fmla="*/ 57 h 72"/>
                  <a:gd name="T42" fmla="*/ 67 w 76"/>
                  <a:gd name="T43" fmla="*/ 69 h 72"/>
                  <a:gd name="T44" fmla="*/ 74 w 76"/>
                  <a:gd name="T45" fmla="*/ 70 h 72"/>
                  <a:gd name="T46" fmla="*/ 72 w 76"/>
                  <a:gd name="T47" fmla="*/ 61 h 72"/>
                  <a:gd name="T48" fmla="*/ 52 w 76"/>
                  <a:gd name="T49" fmla="*/ 49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6" h="72">
                    <a:moveTo>
                      <a:pt x="35" y="0"/>
                    </a:moveTo>
                    <a:cubicBezTo>
                      <a:pt x="42" y="0"/>
                      <a:pt x="40" y="15"/>
                      <a:pt x="38" y="20"/>
                    </a:cubicBezTo>
                    <a:cubicBezTo>
                      <a:pt x="38" y="22"/>
                      <a:pt x="37" y="25"/>
                      <a:pt x="38" y="26"/>
                    </a:cubicBezTo>
                    <a:cubicBezTo>
                      <a:pt x="40" y="28"/>
                      <a:pt x="61" y="30"/>
                      <a:pt x="64" y="31"/>
                    </a:cubicBezTo>
                    <a:cubicBezTo>
                      <a:pt x="68" y="32"/>
                      <a:pt x="68" y="38"/>
                      <a:pt x="61" y="37"/>
                    </a:cubicBezTo>
                    <a:cubicBezTo>
                      <a:pt x="57" y="36"/>
                      <a:pt x="40" y="34"/>
                      <a:pt x="36" y="35"/>
                    </a:cubicBezTo>
                    <a:cubicBezTo>
                      <a:pt x="33" y="36"/>
                      <a:pt x="32" y="41"/>
                      <a:pt x="31" y="44"/>
                    </a:cubicBezTo>
                    <a:cubicBezTo>
                      <a:pt x="28" y="49"/>
                      <a:pt x="24" y="53"/>
                      <a:pt x="19" y="55"/>
                    </a:cubicBezTo>
                    <a:cubicBezTo>
                      <a:pt x="18" y="56"/>
                      <a:pt x="10" y="59"/>
                      <a:pt x="10" y="56"/>
                    </a:cubicBezTo>
                    <a:cubicBezTo>
                      <a:pt x="10" y="54"/>
                      <a:pt x="18" y="49"/>
                      <a:pt x="21" y="45"/>
                    </a:cubicBezTo>
                    <a:cubicBezTo>
                      <a:pt x="24" y="42"/>
                      <a:pt x="26" y="39"/>
                      <a:pt x="24" y="38"/>
                    </a:cubicBezTo>
                    <a:cubicBezTo>
                      <a:pt x="21" y="33"/>
                      <a:pt x="5" y="39"/>
                      <a:pt x="0" y="34"/>
                    </a:cubicBezTo>
                    <a:cubicBezTo>
                      <a:pt x="0" y="34"/>
                      <a:pt x="0" y="34"/>
                      <a:pt x="0" y="34"/>
                    </a:cubicBezTo>
                    <a:cubicBezTo>
                      <a:pt x="1" y="32"/>
                      <a:pt x="5" y="31"/>
                      <a:pt x="7" y="31"/>
                    </a:cubicBezTo>
                    <a:cubicBezTo>
                      <a:pt x="13" y="32"/>
                      <a:pt x="21" y="33"/>
                      <a:pt x="25" y="30"/>
                    </a:cubicBezTo>
                    <a:cubicBezTo>
                      <a:pt x="29" y="27"/>
                      <a:pt x="32" y="20"/>
                      <a:pt x="32" y="14"/>
                    </a:cubicBezTo>
                    <a:cubicBezTo>
                      <a:pt x="33" y="8"/>
                      <a:pt x="29" y="2"/>
                      <a:pt x="35" y="0"/>
                    </a:cubicBezTo>
                    <a:close/>
                    <a:moveTo>
                      <a:pt x="52" y="49"/>
                    </a:moveTo>
                    <a:cubicBezTo>
                      <a:pt x="50" y="49"/>
                      <a:pt x="48" y="48"/>
                      <a:pt x="48" y="50"/>
                    </a:cubicBezTo>
                    <a:cubicBezTo>
                      <a:pt x="48" y="52"/>
                      <a:pt x="49" y="53"/>
                      <a:pt x="51" y="54"/>
                    </a:cubicBezTo>
                    <a:cubicBezTo>
                      <a:pt x="52" y="55"/>
                      <a:pt x="54" y="56"/>
                      <a:pt x="55" y="57"/>
                    </a:cubicBezTo>
                    <a:cubicBezTo>
                      <a:pt x="58" y="61"/>
                      <a:pt x="63" y="66"/>
                      <a:pt x="67" y="69"/>
                    </a:cubicBezTo>
                    <a:cubicBezTo>
                      <a:pt x="68" y="70"/>
                      <a:pt x="72" y="72"/>
                      <a:pt x="74" y="70"/>
                    </a:cubicBezTo>
                    <a:cubicBezTo>
                      <a:pt x="76" y="67"/>
                      <a:pt x="74" y="63"/>
                      <a:pt x="72" y="61"/>
                    </a:cubicBezTo>
                    <a:cubicBezTo>
                      <a:pt x="69" y="58"/>
                      <a:pt x="59" y="51"/>
                      <a:pt x="52" y="49"/>
                    </a:cubicBezTo>
                    <a:close/>
                  </a:path>
                </a:pathLst>
              </a:custGeom>
              <a:grpFill/>
              <a:ln>
                <a:noFill/>
              </a:ln>
            </p:spPr>
            <p:txBody>
              <a:bodyPr anchor="ctr"/>
              <a:lstStyle/>
              <a:p>
                <a:pPr algn="ctr"/>
                <a:endParaRPr/>
              </a:p>
            </p:txBody>
          </p:sp>
          <p:sp>
            <p:nvSpPr>
              <p:cNvPr id="197" name="îṥ1íḋè"/>
              <p:cNvSpPr/>
              <p:nvPr/>
            </p:nvSpPr>
            <p:spPr bwMode="auto">
              <a:xfrm>
                <a:off x="5830640" y="920868"/>
                <a:ext cx="98244" cy="83641"/>
              </a:xfrm>
              <a:custGeom>
                <a:avLst/>
                <a:gdLst>
                  <a:gd name="T0" fmla="*/ 43 w 70"/>
                  <a:gd name="T1" fmla="*/ 9 h 60"/>
                  <a:gd name="T2" fmla="*/ 45 w 70"/>
                  <a:gd name="T3" fmla="*/ 0 h 60"/>
                  <a:gd name="T4" fmla="*/ 62 w 70"/>
                  <a:gd name="T5" fmla="*/ 9 h 60"/>
                  <a:gd name="T6" fmla="*/ 69 w 70"/>
                  <a:gd name="T7" fmla="*/ 26 h 60"/>
                  <a:gd name="T8" fmla="*/ 66 w 70"/>
                  <a:gd name="T9" fmla="*/ 44 h 60"/>
                  <a:gd name="T10" fmla="*/ 54 w 70"/>
                  <a:gd name="T11" fmla="*/ 55 h 60"/>
                  <a:gd name="T12" fmla="*/ 36 w 70"/>
                  <a:gd name="T13" fmla="*/ 60 h 60"/>
                  <a:gd name="T14" fmla="*/ 18 w 70"/>
                  <a:gd name="T15" fmla="*/ 57 h 60"/>
                  <a:gd name="T16" fmla="*/ 5 w 70"/>
                  <a:gd name="T17" fmla="*/ 46 h 60"/>
                  <a:gd name="T18" fmla="*/ 0 w 70"/>
                  <a:gd name="T19" fmla="*/ 30 h 60"/>
                  <a:gd name="T20" fmla="*/ 4 w 70"/>
                  <a:gd name="T21" fmla="*/ 13 h 60"/>
                  <a:gd name="T22" fmla="*/ 18 w 70"/>
                  <a:gd name="T23" fmla="*/ 3 h 60"/>
                  <a:gd name="T24" fmla="*/ 20 w 70"/>
                  <a:gd name="T25" fmla="*/ 11 h 60"/>
                  <a:gd name="T26" fmla="*/ 10 w 70"/>
                  <a:gd name="T27" fmla="*/ 19 h 60"/>
                  <a:gd name="T28" fmla="*/ 8 w 70"/>
                  <a:gd name="T29" fmla="*/ 30 h 60"/>
                  <a:gd name="T30" fmla="*/ 12 w 70"/>
                  <a:gd name="T31" fmla="*/ 43 h 60"/>
                  <a:gd name="T32" fmla="*/ 23 w 70"/>
                  <a:gd name="T33" fmla="*/ 49 h 60"/>
                  <a:gd name="T34" fmla="*/ 36 w 70"/>
                  <a:gd name="T35" fmla="*/ 51 h 60"/>
                  <a:gd name="T36" fmla="*/ 50 w 70"/>
                  <a:gd name="T37" fmla="*/ 47 h 60"/>
                  <a:gd name="T38" fmla="*/ 59 w 70"/>
                  <a:gd name="T39" fmla="*/ 39 h 60"/>
                  <a:gd name="T40" fmla="*/ 62 w 70"/>
                  <a:gd name="T41" fmla="*/ 27 h 60"/>
                  <a:gd name="T42" fmla="*/ 56 w 70"/>
                  <a:gd name="T43" fmla="*/ 15 h 60"/>
                  <a:gd name="T44" fmla="*/ 43 w 70"/>
                  <a:gd name="T45" fmla="*/ 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60">
                    <a:moveTo>
                      <a:pt x="43" y="9"/>
                    </a:moveTo>
                    <a:cubicBezTo>
                      <a:pt x="45" y="0"/>
                      <a:pt x="45" y="0"/>
                      <a:pt x="45" y="0"/>
                    </a:cubicBezTo>
                    <a:cubicBezTo>
                      <a:pt x="52" y="1"/>
                      <a:pt x="58" y="4"/>
                      <a:pt x="62" y="9"/>
                    </a:cubicBezTo>
                    <a:cubicBezTo>
                      <a:pt x="66" y="13"/>
                      <a:pt x="69" y="19"/>
                      <a:pt x="69" y="26"/>
                    </a:cubicBezTo>
                    <a:cubicBezTo>
                      <a:pt x="70" y="33"/>
                      <a:pt x="69" y="39"/>
                      <a:pt x="66" y="44"/>
                    </a:cubicBezTo>
                    <a:cubicBezTo>
                      <a:pt x="63" y="48"/>
                      <a:pt x="59" y="52"/>
                      <a:pt x="54" y="55"/>
                    </a:cubicBezTo>
                    <a:cubicBezTo>
                      <a:pt x="49" y="58"/>
                      <a:pt x="43" y="59"/>
                      <a:pt x="36" y="60"/>
                    </a:cubicBezTo>
                    <a:cubicBezTo>
                      <a:pt x="29" y="60"/>
                      <a:pt x="23" y="59"/>
                      <a:pt x="18" y="57"/>
                    </a:cubicBezTo>
                    <a:cubicBezTo>
                      <a:pt x="12" y="55"/>
                      <a:pt x="8" y="51"/>
                      <a:pt x="5" y="46"/>
                    </a:cubicBezTo>
                    <a:cubicBezTo>
                      <a:pt x="2" y="42"/>
                      <a:pt x="1" y="36"/>
                      <a:pt x="0" y="30"/>
                    </a:cubicBezTo>
                    <a:cubicBezTo>
                      <a:pt x="0" y="24"/>
                      <a:pt x="1" y="18"/>
                      <a:pt x="4" y="13"/>
                    </a:cubicBezTo>
                    <a:cubicBezTo>
                      <a:pt x="7" y="8"/>
                      <a:pt x="12" y="5"/>
                      <a:pt x="18" y="3"/>
                    </a:cubicBezTo>
                    <a:cubicBezTo>
                      <a:pt x="20" y="11"/>
                      <a:pt x="20" y="11"/>
                      <a:pt x="20" y="11"/>
                    </a:cubicBezTo>
                    <a:cubicBezTo>
                      <a:pt x="16" y="13"/>
                      <a:pt x="12" y="16"/>
                      <a:pt x="10" y="19"/>
                    </a:cubicBezTo>
                    <a:cubicBezTo>
                      <a:pt x="8" y="22"/>
                      <a:pt x="7" y="26"/>
                      <a:pt x="8" y="30"/>
                    </a:cubicBezTo>
                    <a:cubicBezTo>
                      <a:pt x="8" y="35"/>
                      <a:pt x="10" y="39"/>
                      <a:pt x="12" y="43"/>
                    </a:cubicBezTo>
                    <a:cubicBezTo>
                      <a:pt x="15" y="46"/>
                      <a:pt x="18" y="48"/>
                      <a:pt x="23" y="49"/>
                    </a:cubicBezTo>
                    <a:cubicBezTo>
                      <a:pt x="27" y="50"/>
                      <a:pt x="31" y="51"/>
                      <a:pt x="36" y="51"/>
                    </a:cubicBezTo>
                    <a:cubicBezTo>
                      <a:pt x="41" y="50"/>
                      <a:pt x="46" y="49"/>
                      <a:pt x="50" y="47"/>
                    </a:cubicBezTo>
                    <a:cubicBezTo>
                      <a:pt x="54" y="45"/>
                      <a:pt x="57" y="42"/>
                      <a:pt x="59" y="39"/>
                    </a:cubicBezTo>
                    <a:cubicBezTo>
                      <a:pt x="61" y="35"/>
                      <a:pt x="62" y="31"/>
                      <a:pt x="62" y="27"/>
                    </a:cubicBezTo>
                    <a:cubicBezTo>
                      <a:pt x="61" y="22"/>
                      <a:pt x="60" y="18"/>
                      <a:pt x="56" y="15"/>
                    </a:cubicBezTo>
                    <a:cubicBezTo>
                      <a:pt x="53" y="12"/>
                      <a:pt x="49" y="10"/>
                      <a:pt x="43" y="9"/>
                    </a:cubicBezTo>
                    <a:close/>
                  </a:path>
                </a:pathLst>
              </a:custGeom>
              <a:grpFill/>
              <a:ln>
                <a:noFill/>
              </a:ln>
            </p:spPr>
            <p:txBody>
              <a:bodyPr anchor="ctr"/>
              <a:lstStyle/>
              <a:p>
                <a:pPr algn="ctr"/>
                <a:endParaRPr/>
              </a:p>
            </p:txBody>
          </p:sp>
          <p:sp>
            <p:nvSpPr>
              <p:cNvPr id="198" name="îṥļíďè"/>
              <p:cNvSpPr/>
              <p:nvPr/>
            </p:nvSpPr>
            <p:spPr bwMode="auto">
              <a:xfrm>
                <a:off x="5827985" y="819969"/>
                <a:ext cx="99572" cy="75673"/>
              </a:xfrm>
              <a:custGeom>
                <a:avLst/>
                <a:gdLst>
                  <a:gd name="T0" fmla="*/ 70 w 75"/>
                  <a:gd name="T1" fmla="*/ 57 h 57"/>
                  <a:gd name="T2" fmla="*/ 0 w 75"/>
                  <a:gd name="T3" fmla="*/ 51 h 57"/>
                  <a:gd name="T4" fmla="*/ 5 w 75"/>
                  <a:gd name="T5" fmla="*/ 0 h 57"/>
                  <a:gd name="T6" fmla="*/ 13 w 75"/>
                  <a:gd name="T7" fmla="*/ 0 h 57"/>
                  <a:gd name="T8" fmla="*/ 9 w 75"/>
                  <a:gd name="T9" fmla="*/ 42 h 57"/>
                  <a:gd name="T10" fmla="*/ 31 w 75"/>
                  <a:gd name="T11" fmla="*/ 43 h 57"/>
                  <a:gd name="T12" fmla="*/ 34 w 75"/>
                  <a:gd name="T13" fmla="*/ 6 h 57"/>
                  <a:gd name="T14" fmla="*/ 42 w 75"/>
                  <a:gd name="T15" fmla="*/ 6 h 57"/>
                  <a:gd name="T16" fmla="*/ 39 w 75"/>
                  <a:gd name="T17" fmla="*/ 44 h 57"/>
                  <a:gd name="T18" fmla="*/ 62 w 75"/>
                  <a:gd name="T19" fmla="*/ 47 h 57"/>
                  <a:gd name="T20" fmla="*/ 66 w 75"/>
                  <a:gd name="T21" fmla="*/ 3 h 57"/>
                  <a:gd name="T22" fmla="*/ 75 w 75"/>
                  <a:gd name="T23" fmla="*/ 5 h 57"/>
                  <a:gd name="T24" fmla="*/ 70 w 75"/>
                  <a:gd name="T25"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5" h="57">
                    <a:moveTo>
                      <a:pt x="70" y="57"/>
                    </a:moveTo>
                    <a:lnTo>
                      <a:pt x="0" y="51"/>
                    </a:lnTo>
                    <a:lnTo>
                      <a:pt x="5" y="0"/>
                    </a:lnTo>
                    <a:lnTo>
                      <a:pt x="13" y="0"/>
                    </a:lnTo>
                    <a:lnTo>
                      <a:pt x="9" y="42"/>
                    </a:lnTo>
                    <a:lnTo>
                      <a:pt x="31" y="43"/>
                    </a:lnTo>
                    <a:lnTo>
                      <a:pt x="34" y="6"/>
                    </a:lnTo>
                    <a:lnTo>
                      <a:pt x="42" y="6"/>
                    </a:lnTo>
                    <a:lnTo>
                      <a:pt x="39" y="44"/>
                    </a:lnTo>
                    <a:lnTo>
                      <a:pt x="62" y="47"/>
                    </a:lnTo>
                    <a:lnTo>
                      <a:pt x="66" y="3"/>
                    </a:lnTo>
                    <a:lnTo>
                      <a:pt x="75" y="5"/>
                    </a:lnTo>
                    <a:lnTo>
                      <a:pt x="70" y="57"/>
                    </a:lnTo>
                    <a:close/>
                  </a:path>
                </a:pathLst>
              </a:custGeom>
              <a:grpFill/>
              <a:ln>
                <a:noFill/>
              </a:ln>
            </p:spPr>
            <p:txBody>
              <a:bodyPr anchor="ctr"/>
              <a:lstStyle/>
              <a:p>
                <a:pPr algn="ctr"/>
                <a:endParaRPr/>
              </a:p>
            </p:txBody>
          </p:sp>
          <p:sp>
            <p:nvSpPr>
              <p:cNvPr id="199" name="iŝlíďê"/>
              <p:cNvSpPr/>
              <p:nvPr/>
            </p:nvSpPr>
            <p:spPr bwMode="auto">
              <a:xfrm>
                <a:off x="5838606" y="707121"/>
                <a:ext cx="106209" cy="95588"/>
              </a:xfrm>
              <a:custGeom>
                <a:avLst/>
                <a:gdLst>
                  <a:gd name="T0" fmla="*/ 67 w 80"/>
                  <a:gd name="T1" fmla="*/ 72 h 72"/>
                  <a:gd name="T2" fmla="*/ 0 w 80"/>
                  <a:gd name="T3" fmla="*/ 55 h 72"/>
                  <a:gd name="T4" fmla="*/ 2 w 80"/>
                  <a:gd name="T5" fmla="*/ 45 h 72"/>
                  <a:gd name="T6" fmla="*/ 64 w 80"/>
                  <a:gd name="T7" fmla="*/ 22 h 72"/>
                  <a:gd name="T8" fmla="*/ 10 w 80"/>
                  <a:gd name="T9" fmla="*/ 10 h 72"/>
                  <a:gd name="T10" fmla="*/ 12 w 80"/>
                  <a:gd name="T11" fmla="*/ 0 h 72"/>
                  <a:gd name="T12" fmla="*/ 80 w 80"/>
                  <a:gd name="T13" fmla="*/ 18 h 72"/>
                  <a:gd name="T14" fmla="*/ 78 w 80"/>
                  <a:gd name="T15" fmla="*/ 27 h 72"/>
                  <a:gd name="T16" fmla="*/ 15 w 80"/>
                  <a:gd name="T17" fmla="*/ 50 h 72"/>
                  <a:gd name="T18" fmla="*/ 70 w 80"/>
                  <a:gd name="T19" fmla="*/ 62 h 72"/>
                  <a:gd name="T20" fmla="*/ 67 w 80"/>
                  <a:gd name="T2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72">
                    <a:moveTo>
                      <a:pt x="67" y="72"/>
                    </a:moveTo>
                    <a:lnTo>
                      <a:pt x="0" y="55"/>
                    </a:lnTo>
                    <a:lnTo>
                      <a:pt x="2" y="45"/>
                    </a:lnTo>
                    <a:lnTo>
                      <a:pt x="64" y="22"/>
                    </a:lnTo>
                    <a:lnTo>
                      <a:pt x="10" y="10"/>
                    </a:lnTo>
                    <a:lnTo>
                      <a:pt x="12" y="0"/>
                    </a:lnTo>
                    <a:lnTo>
                      <a:pt x="80" y="18"/>
                    </a:lnTo>
                    <a:lnTo>
                      <a:pt x="78" y="27"/>
                    </a:lnTo>
                    <a:lnTo>
                      <a:pt x="15" y="50"/>
                    </a:lnTo>
                    <a:lnTo>
                      <a:pt x="70" y="62"/>
                    </a:lnTo>
                    <a:lnTo>
                      <a:pt x="67" y="72"/>
                    </a:lnTo>
                    <a:close/>
                  </a:path>
                </a:pathLst>
              </a:custGeom>
              <a:grpFill/>
              <a:ln>
                <a:noFill/>
              </a:ln>
            </p:spPr>
            <p:txBody>
              <a:bodyPr anchor="ctr"/>
              <a:lstStyle/>
              <a:p>
                <a:pPr algn="ctr"/>
                <a:endParaRPr/>
              </a:p>
            </p:txBody>
          </p:sp>
          <p:sp>
            <p:nvSpPr>
              <p:cNvPr id="200" name="î$ḷîďe"/>
              <p:cNvSpPr/>
              <p:nvPr/>
            </p:nvSpPr>
            <p:spPr bwMode="auto">
              <a:xfrm>
                <a:off x="5862502" y="606223"/>
                <a:ext cx="102228" cy="74347"/>
              </a:xfrm>
              <a:custGeom>
                <a:avLst/>
                <a:gdLst>
                  <a:gd name="T0" fmla="*/ 74 w 77"/>
                  <a:gd name="T1" fmla="*/ 56 h 56"/>
                  <a:gd name="T2" fmla="*/ 16 w 77"/>
                  <a:gd name="T3" fmla="*/ 33 h 56"/>
                  <a:gd name="T4" fmla="*/ 8 w 77"/>
                  <a:gd name="T5" fmla="*/ 54 h 56"/>
                  <a:gd name="T6" fmla="*/ 0 w 77"/>
                  <a:gd name="T7" fmla="*/ 51 h 56"/>
                  <a:gd name="T8" fmla="*/ 20 w 77"/>
                  <a:gd name="T9" fmla="*/ 0 h 56"/>
                  <a:gd name="T10" fmla="*/ 28 w 77"/>
                  <a:gd name="T11" fmla="*/ 3 h 56"/>
                  <a:gd name="T12" fmla="*/ 19 w 77"/>
                  <a:gd name="T13" fmla="*/ 25 h 56"/>
                  <a:gd name="T14" fmla="*/ 77 w 77"/>
                  <a:gd name="T15" fmla="*/ 48 h 56"/>
                  <a:gd name="T16" fmla="*/ 74 w 77"/>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7" h="56">
                    <a:moveTo>
                      <a:pt x="74" y="56"/>
                    </a:moveTo>
                    <a:lnTo>
                      <a:pt x="16" y="33"/>
                    </a:lnTo>
                    <a:lnTo>
                      <a:pt x="8" y="54"/>
                    </a:lnTo>
                    <a:lnTo>
                      <a:pt x="0" y="51"/>
                    </a:lnTo>
                    <a:lnTo>
                      <a:pt x="20" y="0"/>
                    </a:lnTo>
                    <a:lnTo>
                      <a:pt x="28" y="3"/>
                    </a:lnTo>
                    <a:lnTo>
                      <a:pt x="19" y="25"/>
                    </a:lnTo>
                    <a:lnTo>
                      <a:pt x="77" y="48"/>
                    </a:lnTo>
                    <a:lnTo>
                      <a:pt x="74" y="56"/>
                    </a:lnTo>
                    <a:close/>
                  </a:path>
                </a:pathLst>
              </a:custGeom>
              <a:grpFill/>
              <a:ln>
                <a:noFill/>
              </a:ln>
            </p:spPr>
            <p:txBody>
              <a:bodyPr anchor="ctr"/>
              <a:lstStyle/>
              <a:p>
                <a:pPr algn="ctr"/>
                <a:endParaRPr/>
              </a:p>
            </p:txBody>
          </p:sp>
          <p:sp>
            <p:nvSpPr>
              <p:cNvPr id="201" name="íšḷïḋè"/>
              <p:cNvSpPr/>
              <p:nvPr/>
            </p:nvSpPr>
            <p:spPr bwMode="auto">
              <a:xfrm>
                <a:off x="5902332" y="518602"/>
                <a:ext cx="122140" cy="102227"/>
              </a:xfrm>
              <a:custGeom>
                <a:avLst/>
                <a:gdLst>
                  <a:gd name="T0" fmla="*/ 58 w 88"/>
                  <a:gd name="T1" fmla="*/ 73 h 73"/>
                  <a:gd name="T2" fmla="*/ 0 w 88"/>
                  <a:gd name="T3" fmla="*/ 40 h 73"/>
                  <a:gd name="T4" fmla="*/ 15 w 88"/>
                  <a:gd name="T5" fmla="*/ 14 h 73"/>
                  <a:gd name="T6" fmla="*/ 23 w 88"/>
                  <a:gd name="T7" fmla="*/ 3 h 73"/>
                  <a:gd name="T8" fmla="*/ 33 w 88"/>
                  <a:gd name="T9" fmla="*/ 0 h 73"/>
                  <a:gd name="T10" fmla="*/ 43 w 88"/>
                  <a:gd name="T11" fmla="*/ 3 h 73"/>
                  <a:gd name="T12" fmla="*/ 51 w 88"/>
                  <a:gd name="T13" fmla="*/ 13 h 73"/>
                  <a:gd name="T14" fmla="*/ 49 w 88"/>
                  <a:gd name="T15" fmla="*/ 28 h 73"/>
                  <a:gd name="T16" fmla="*/ 55 w 88"/>
                  <a:gd name="T17" fmla="*/ 25 h 73"/>
                  <a:gd name="T18" fmla="*/ 66 w 88"/>
                  <a:gd name="T19" fmla="*/ 23 h 73"/>
                  <a:gd name="T20" fmla="*/ 88 w 88"/>
                  <a:gd name="T21" fmla="*/ 22 h 73"/>
                  <a:gd name="T22" fmla="*/ 82 w 88"/>
                  <a:gd name="T23" fmla="*/ 32 h 73"/>
                  <a:gd name="T24" fmla="*/ 66 w 88"/>
                  <a:gd name="T25" fmla="*/ 33 h 73"/>
                  <a:gd name="T26" fmla="*/ 54 w 88"/>
                  <a:gd name="T27" fmla="*/ 33 h 73"/>
                  <a:gd name="T28" fmla="*/ 48 w 88"/>
                  <a:gd name="T29" fmla="*/ 35 h 73"/>
                  <a:gd name="T30" fmla="*/ 45 w 88"/>
                  <a:gd name="T31" fmla="*/ 38 h 73"/>
                  <a:gd name="T32" fmla="*/ 42 w 88"/>
                  <a:gd name="T33" fmla="*/ 42 h 73"/>
                  <a:gd name="T34" fmla="*/ 37 w 88"/>
                  <a:gd name="T35" fmla="*/ 51 h 73"/>
                  <a:gd name="T36" fmla="*/ 63 w 88"/>
                  <a:gd name="T37" fmla="*/ 66 h 73"/>
                  <a:gd name="T38" fmla="*/ 58 w 88"/>
                  <a:gd name="T39" fmla="*/ 73 h 73"/>
                  <a:gd name="T40" fmla="*/ 30 w 88"/>
                  <a:gd name="T41" fmla="*/ 47 h 73"/>
                  <a:gd name="T42" fmla="*/ 40 w 88"/>
                  <a:gd name="T43" fmla="*/ 30 h 73"/>
                  <a:gd name="T44" fmla="*/ 43 w 88"/>
                  <a:gd name="T45" fmla="*/ 22 h 73"/>
                  <a:gd name="T46" fmla="*/ 43 w 88"/>
                  <a:gd name="T47" fmla="*/ 15 h 73"/>
                  <a:gd name="T48" fmla="*/ 38 w 88"/>
                  <a:gd name="T49" fmla="*/ 11 h 73"/>
                  <a:gd name="T50" fmla="*/ 30 w 88"/>
                  <a:gd name="T51" fmla="*/ 10 h 73"/>
                  <a:gd name="T52" fmla="*/ 22 w 88"/>
                  <a:gd name="T53" fmla="*/ 17 h 73"/>
                  <a:gd name="T54" fmla="*/ 11 w 88"/>
                  <a:gd name="T55" fmla="*/ 36 h 73"/>
                  <a:gd name="T56" fmla="*/ 30 w 88"/>
                  <a:gd name="T57" fmla="*/ 47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8" h="73">
                    <a:moveTo>
                      <a:pt x="58" y="73"/>
                    </a:moveTo>
                    <a:cubicBezTo>
                      <a:pt x="0" y="40"/>
                      <a:pt x="0" y="40"/>
                      <a:pt x="0" y="40"/>
                    </a:cubicBezTo>
                    <a:cubicBezTo>
                      <a:pt x="15" y="14"/>
                      <a:pt x="15" y="14"/>
                      <a:pt x="15" y="14"/>
                    </a:cubicBezTo>
                    <a:cubicBezTo>
                      <a:pt x="18" y="9"/>
                      <a:pt x="21" y="5"/>
                      <a:pt x="23" y="3"/>
                    </a:cubicBezTo>
                    <a:cubicBezTo>
                      <a:pt x="26" y="1"/>
                      <a:pt x="29" y="0"/>
                      <a:pt x="33" y="0"/>
                    </a:cubicBezTo>
                    <a:cubicBezTo>
                      <a:pt x="36" y="0"/>
                      <a:pt x="40" y="1"/>
                      <a:pt x="43" y="3"/>
                    </a:cubicBezTo>
                    <a:cubicBezTo>
                      <a:pt x="47" y="5"/>
                      <a:pt x="50" y="8"/>
                      <a:pt x="51" y="13"/>
                    </a:cubicBezTo>
                    <a:cubicBezTo>
                      <a:pt x="52" y="17"/>
                      <a:pt x="52" y="22"/>
                      <a:pt x="49" y="28"/>
                    </a:cubicBezTo>
                    <a:cubicBezTo>
                      <a:pt x="51" y="27"/>
                      <a:pt x="53" y="26"/>
                      <a:pt x="55" y="25"/>
                    </a:cubicBezTo>
                    <a:cubicBezTo>
                      <a:pt x="58" y="24"/>
                      <a:pt x="62" y="23"/>
                      <a:pt x="66" y="23"/>
                    </a:cubicBezTo>
                    <a:cubicBezTo>
                      <a:pt x="88" y="22"/>
                      <a:pt x="88" y="22"/>
                      <a:pt x="88" y="22"/>
                    </a:cubicBezTo>
                    <a:cubicBezTo>
                      <a:pt x="82" y="32"/>
                      <a:pt x="82" y="32"/>
                      <a:pt x="82" y="32"/>
                    </a:cubicBezTo>
                    <a:cubicBezTo>
                      <a:pt x="66" y="33"/>
                      <a:pt x="66" y="33"/>
                      <a:pt x="66" y="33"/>
                    </a:cubicBezTo>
                    <a:cubicBezTo>
                      <a:pt x="61" y="33"/>
                      <a:pt x="57" y="33"/>
                      <a:pt x="54" y="33"/>
                    </a:cubicBezTo>
                    <a:cubicBezTo>
                      <a:pt x="52" y="34"/>
                      <a:pt x="50" y="34"/>
                      <a:pt x="48" y="35"/>
                    </a:cubicBezTo>
                    <a:cubicBezTo>
                      <a:pt x="47" y="36"/>
                      <a:pt x="46" y="37"/>
                      <a:pt x="45" y="38"/>
                    </a:cubicBezTo>
                    <a:cubicBezTo>
                      <a:pt x="44" y="38"/>
                      <a:pt x="43" y="40"/>
                      <a:pt x="42" y="42"/>
                    </a:cubicBezTo>
                    <a:cubicBezTo>
                      <a:pt x="37" y="51"/>
                      <a:pt x="37" y="51"/>
                      <a:pt x="37" y="51"/>
                    </a:cubicBezTo>
                    <a:cubicBezTo>
                      <a:pt x="63" y="66"/>
                      <a:pt x="63" y="66"/>
                      <a:pt x="63" y="66"/>
                    </a:cubicBezTo>
                    <a:cubicBezTo>
                      <a:pt x="58" y="73"/>
                      <a:pt x="58" y="73"/>
                      <a:pt x="58" y="73"/>
                    </a:cubicBezTo>
                    <a:close/>
                    <a:moveTo>
                      <a:pt x="30" y="47"/>
                    </a:moveTo>
                    <a:cubicBezTo>
                      <a:pt x="40" y="30"/>
                      <a:pt x="40" y="30"/>
                      <a:pt x="40" y="30"/>
                    </a:cubicBezTo>
                    <a:cubicBezTo>
                      <a:pt x="42" y="27"/>
                      <a:pt x="43" y="24"/>
                      <a:pt x="43" y="22"/>
                    </a:cubicBezTo>
                    <a:cubicBezTo>
                      <a:pt x="44" y="19"/>
                      <a:pt x="44" y="17"/>
                      <a:pt x="43" y="15"/>
                    </a:cubicBezTo>
                    <a:cubicBezTo>
                      <a:pt x="42" y="13"/>
                      <a:pt x="40" y="12"/>
                      <a:pt x="38" y="11"/>
                    </a:cubicBezTo>
                    <a:cubicBezTo>
                      <a:pt x="35" y="9"/>
                      <a:pt x="33" y="9"/>
                      <a:pt x="30" y="10"/>
                    </a:cubicBezTo>
                    <a:cubicBezTo>
                      <a:pt x="27" y="11"/>
                      <a:pt x="24" y="13"/>
                      <a:pt x="22" y="17"/>
                    </a:cubicBezTo>
                    <a:cubicBezTo>
                      <a:pt x="11" y="36"/>
                      <a:pt x="11" y="36"/>
                      <a:pt x="11" y="36"/>
                    </a:cubicBezTo>
                    <a:lnTo>
                      <a:pt x="30" y="47"/>
                    </a:lnTo>
                    <a:close/>
                  </a:path>
                </a:pathLst>
              </a:custGeom>
              <a:grpFill/>
              <a:ln>
                <a:noFill/>
              </a:ln>
            </p:spPr>
            <p:txBody>
              <a:bodyPr anchor="ctr"/>
              <a:lstStyle/>
              <a:p>
                <a:pPr algn="ctr"/>
                <a:endParaRPr/>
              </a:p>
            </p:txBody>
          </p:sp>
          <p:sp>
            <p:nvSpPr>
              <p:cNvPr id="202" name="ïSľiḋè"/>
              <p:cNvSpPr/>
              <p:nvPr/>
            </p:nvSpPr>
            <p:spPr bwMode="auto">
              <a:xfrm>
                <a:off x="5978006" y="445582"/>
                <a:ext cx="103554" cy="95588"/>
              </a:xfrm>
              <a:custGeom>
                <a:avLst/>
                <a:gdLst>
                  <a:gd name="T0" fmla="*/ 36 w 75"/>
                  <a:gd name="T1" fmla="*/ 69 h 69"/>
                  <a:gd name="T2" fmla="*/ 0 w 75"/>
                  <a:gd name="T3" fmla="*/ 7 h 69"/>
                  <a:gd name="T4" fmla="*/ 6 w 75"/>
                  <a:gd name="T5" fmla="*/ 0 h 69"/>
                  <a:gd name="T6" fmla="*/ 75 w 75"/>
                  <a:gd name="T7" fmla="*/ 20 h 69"/>
                  <a:gd name="T8" fmla="*/ 69 w 75"/>
                  <a:gd name="T9" fmla="*/ 28 h 69"/>
                  <a:gd name="T10" fmla="*/ 48 w 75"/>
                  <a:gd name="T11" fmla="*/ 22 h 69"/>
                  <a:gd name="T12" fmla="*/ 31 w 75"/>
                  <a:gd name="T13" fmla="*/ 43 h 69"/>
                  <a:gd name="T14" fmla="*/ 42 w 75"/>
                  <a:gd name="T15" fmla="*/ 62 h 69"/>
                  <a:gd name="T16" fmla="*/ 36 w 75"/>
                  <a:gd name="T17" fmla="*/ 69 h 69"/>
                  <a:gd name="T18" fmla="*/ 27 w 75"/>
                  <a:gd name="T19" fmla="*/ 37 h 69"/>
                  <a:gd name="T20" fmla="*/ 41 w 75"/>
                  <a:gd name="T21" fmla="*/ 19 h 69"/>
                  <a:gd name="T22" fmla="*/ 22 w 75"/>
                  <a:gd name="T23" fmla="*/ 13 h 69"/>
                  <a:gd name="T24" fmla="*/ 8 w 75"/>
                  <a:gd name="T25" fmla="*/ 8 h 69"/>
                  <a:gd name="T26" fmla="*/ 16 w 75"/>
                  <a:gd name="T27" fmla="*/ 19 h 69"/>
                  <a:gd name="T28" fmla="*/ 27 w 75"/>
                  <a:gd name="T29" fmla="*/ 3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5" h="69">
                    <a:moveTo>
                      <a:pt x="36" y="69"/>
                    </a:moveTo>
                    <a:cubicBezTo>
                      <a:pt x="0" y="7"/>
                      <a:pt x="0" y="7"/>
                      <a:pt x="0" y="7"/>
                    </a:cubicBezTo>
                    <a:cubicBezTo>
                      <a:pt x="6" y="0"/>
                      <a:pt x="6" y="0"/>
                      <a:pt x="6" y="0"/>
                    </a:cubicBezTo>
                    <a:cubicBezTo>
                      <a:pt x="75" y="20"/>
                      <a:pt x="75" y="20"/>
                      <a:pt x="75" y="20"/>
                    </a:cubicBezTo>
                    <a:cubicBezTo>
                      <a:pt x="69" y="28"/>
                      <a:pt x="69" y="28"/>
                      <a:pt x="69" y="28"/>
                    </a:cubicBezTo>
                    <a:cubicBezTo>
                      <a:pt x="48" y="22"/>
                      <a:pt x="48" y="22"/>
                      <a:pt x="48" y="22"/>
                    </a:cubicBezTo>
                    <a:cubicBezTo>
                      <a:pt x="31" y="43"/>
                      <a:pt x="31" y="43"/>
                      <a:pt x="31" y="43"/>
                    </a:cubicBezTo>
                    <a:cubicBezTo>
                      <a:pt x="42" y="62"/>
                      <a:pt x="42" y="62"/>
                      <a:pt x="42" y="62"/>
                    </a:cubicBezTo>
                    <a:cubicBezTo>
                      <a:pt x="36" y="69"/>
                      <a:pt x="36" y="69"/>
                      <a:pt x="36" y="69"/>
                    </a:cubicBezTo>
                    <a:close/>
                    <a:moveTo>
                      <a:pt x="27" y="37"/>
                    </a:moveTo>
                    <a:cubicBezTo>
                      <a:pt x="41" y="19"/>
                      <a:pt x="41" y="19"/>
                      <a:pt x="41" y="19"/>
                    </a:cubicBezTo>
                    <a:cubicBezTo>
                      <a:pt x="22" y="13"/>
                      <a:pt x="22" y="13"/>
                      <a:pt x="22" y="13"/>
                    </a:cubicBezTo>
                    <a:cubicBezTo>
                      <a:pt x="16" y="11"/>
                      <a:pt x="12" y="9"/>
                      <a:pt x="8" y="8"/>
                    </a:cubicBezTo>
                    <a:cubicBezTo>
                      <a:pt x="11" y="11"/>
                      <a:pt x="14" y="15"/>
                      <a:pt x="16" y="19"/>
                    </a:cubicBezTo>
                    <a:lnTo>
                      <a:pt x="27" y="37"/>
                    </a:lnTo>
                    <a:close/>
                  </a:path>
                </a:pathLst>
              </a:custGeom>
              <a:grpFill/>
              <a:ln>
                <a:noFill/>
              </a:ln>
            </p:spPr>
            <p:txBody>
              <a:bodyPr anchor="ctr"/>
              <a:lstStyle/>
              <a:p>
                <a:pPr algn="ctr"/>
                <a:endParaRPr/>
              </a:p>
            </p:txBody>
          </p:sp>
          <p:sp>
            <p:nvSpPr>
              <p:cNvPr id="203" name="îṥliḓè"/>
              <p:cNvSpPr/>
              <p:nvPr/>
            </p:nvSpPr>
            <p:spPr bwMode="auto">
              <a:xfrm>
                <a:off x="6029783" y="383184"/>
                <a:ext cx="106209" cy="77002"/>
              </a:xfrm>
              <a:custGeom>
                <a:avLst/>
                <a:gdLst>
                  <a:gd name="T0" fmla="*/ 48 w 80"/>
                  <a:gd name="T1" fmla="*/ 58 h 58"/>
                  <a:gd name="T2" fmla="*/ 0 w 80"/>
                  <a:gd name="T3" fmla="*/ 7 h 58"/>
                  <a:gd name="T4" fmla="*/ 7 w 80"/>
                  <a:gd name="T5" fmla="*/ 0 h 58"/>
                  <a:gd name="T6" fmla="*/ 49 w 80"/>
                  <a:gd name="T7" fmla="*/ 46 h 58"/>
                  <a:gd name="T8" fmla="*/ 74 w 80"/>
                  <a:gd name="T9" fmla="*/ 23 h 58"/>
                  <a:gd name="T10" fmla="*/ 80 w 80"/>
                  <a:gd name="T11" fmla="*/ 29 h 58"/>
                  <a:gd name="T12" fmla="*/ 48 w 8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80" h="58">
                    <a:moveTo>
                      <a:pt x="48" y="58"/>
                    </a:moveTo>
                    <a:lnTo>
                      <a:pt x="0" y="7"/>
                    </a:lnTo>
                    <a:lnTo>
                      <a:pt x="7" y="0"/>
                    </a:lnTo>
                    <a:lnTo>
                      <a:pt x="49" y="46"/>
                    </a:lnTo>
                    <a:lnTo>
                      <a:pt x="74" y="23"/>
                    </a:lnTo>
                    <a:lnTo>
                      <a:pt x="80" y="29"/>
                    </a:lnTo>
                    <a:lnTo>
                      <a:pt x="48" y="58"/>
                    </a:lnTo>
                    <a:close/>
                  </a:path>
                </a:pathLst>
              </a:custGeom>
              <a:grpFill/>
              <a:ln>
                <a:noFill/>
              </a:ln>
            </p:spPr>
            <p:txBody>
              <a:bodyPr anchor="ctr"/>
              <a:lstStyle/>
              <a:p>
                <a:pPr algn="ctr"/>
                <a:endParaRPr/>
              </a:p>
            </p:txBody>
          </p:sp>
          <p:sp>
            <p:nvSpPr>
              <p:cNvPr id="204" name="íšļîďe"/>
              <p:cNvSpPr/>
              <p:nvPr/>
            </p:nvSpPr>
            <p:spPr bwMode="auto">
              <a:xfrm>
                <a:off x="6170509" y="258389"/>
                <a:ext cx="88952" cy="95588"/>
              </a:xfrm>
              <a:custGeom>
                <a:avLst/>
                <a:gdLst>
                  <a:gd name="T0" fmla="*/ 13 w 64"/>
                  <a:gd name="T1" fmla="*/ 58 h 69"/>
                  <a:gd name="T2" fmla="*/ 20 w 64"/>
                  <a:gd name="T3" fmla="*/ 53 h 69"/>
                  <a:gd name="T4" fmla="*/ 27 w 64"/>
                  <a:gd name="T5" fmla="*/ 59 h 69"/>
                  <a:gd name="T6" fmla="*/ 35 w 64"/>
                  <a:gd name="T7" fmla="*/ 60 h 69"/>
                  <a:gd name="T8" fmla="*/ 45 w 64"/>
                  <a:gd name="T9" fmla="*/ 57 h 69"/>
                  <a:gd name="T10" fmla="*/ 52 w 64"/>
                  <a:gd name="T11" fmla="*/ 51 h 69"/>
                  <a:gd name="T12" fmla="*/ 55 w 64"/>
                  <a:gd name="T13" fmla="*/ 45 h 69"/>
                  <a:gd name="T14" fmla="*/ 54 w 64"/>
                  <a:gd name="T15" fmla="*/ 39 h 69"/>
                  <a:gd name="T16" fmla="*/ 50 w 64"/>
                  <a:gd name="T17" fmla="*/ 35 h 69"/>
                  <a:gd name="T18" fmla="*/ 43 w 64"/>
                  <a:gd name="T19" fmla="*/ 35 h 69"/>
                  <a:gd name="T20" fmla="*/ 31 w 64"/>
                  <a:gd name="T21" fmla="*/ 38 h 69"/>
                  <a:gd name="T22" fmla="*/ 17 w 64"/>
                  <a:gd name="T23" fmla="*/ 40 h 69"/>
                  <a:gd name="T24" fmla="*/ 8 w 64"/>
                  <a:gd name="T25" fmla="*/ 38 h 69"/>
                  <a:gd name="T26" fmla="*/ 2 w 64"/>
                  <a:gd name="T27" fmla="*/ 32 h 69"/>
                  <a:gd name="T28" fmla="*/ 0 w 64"/>
                  <a:gd name="T29" fmla="*/ 22 h 69"/>
                  <a:gd name="T30" fmla="*/ 4 w 64"/>
                  <a:gd name="T31" fmla="*/ 12 h 69"/>
                  <a:gd name="T32" fmla="*/ 14 w 64"/>
                  <a:gd name="T33" fmla="*/ 4 h 69"/>
                  <a:gd name="T34" fmla="*/ 26 w 64"/>
                  <a:gd name="T35" fmla="*/ 0 h 69"/>
                  <a:gd name="T36" fmla="*/ 37 w 64"/>
                  <a:gd name="T37" fmla="*/ 2 h 69"/>
                  <a:gd name="T38" fmla="*/ 45 w 64"/>
                  <a:gd name="T39" fmla="*/ 10 h 69"/>
                  <a:gd name="T40" fmla="*/ 38 w 64"/>
                  <a:gd name="T41" fmla="*/ 14 h 69"/>
                  <a:gd name="T42" fmla="*/ 29 w 64"/>
                  <a:gd name="T43" fmla="*/ 8 h 69"/>
                  <a:gd name="T44" fmla="*/ 18 w 64"/>
                  <a:gd name="T45" fmla="*/ 11 h 69"/>
                  <a:gd name="T46" fmla="*/ 9 w 64"/>
                  <a:gd name="T47" fmla="*/ 19 h 69"/>
                  <a:gd name="T48" fmla="*/ 9 w 64"/>
                  <a:gd name="T49" fmla="*/ 27 h 69"/>
                  <a:gd name="T50" fmla="*/ 14 w 64"/>
                  <a:gd name="T51" fmla="*/ 31 h 69"/>
                  <a:gd name="T52" fmla="*/ 28 w 64"/>
                  <a:gd name="T53" fmla="*/ 29 h 69"/>
                  <a:gd name="T54" fmla="*/ 43 w 64"/>
                  <a:gd name="T55" fmla="*/ 26 h 69"/>
                  <a:gd name="T56" fmla="*/ 54 w 64"/>
                  <a:gd name="T57" fmla="*/ 27 h 69"/>
                  <a:gd name="T58" fmla="*/ 61 w 64"/>
                  <a:gd name="T59" fmla="*/ 34 h 69"/>
                  <a:gd name="T60" fmla="*/ 63 w 64"/>
                  <a:gd name="T61" fmla="*/ 45 h 69"/>
                  <a:gd name="T62" fmla="*/ 59 w 64"/>
                  <a:gd name="T63" fmla="*/ 55 h 69"/>
                  <a:gd name="T64" fmla="*/ 49 w 64"/>
                  <a:gd name="T65" fmla="*/ 64 h 69"/>
                  <a:gd name="T66" fmla="*/ 35 w 64"/>
                  <a:gd name="T67" fmla="*/ 69 h 69"/>
                  <a:gd name="T68" fmla="*/ 22 w 64"/>
                  <a:gd name="T69" fmla="*/ 67 h 69"/>
                  <a:gd name="T70" fmla="*/ 13 w 64"/>
                  <a:gd name="T71" fmla="*/ 5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4" h="69">
                    <a:moveTo>
                      <a:pt x="13" y="58"/>
                    </a:moveTo>
                    <a:cubicBezTo>
                      <a:pt x="20" y="53"/>
                      <a:pt x="20" y="53"/>
                      <a:pt x="20" y="53"/>
                    </a:cubicBezTo>
                    <a:cubicBezTo>
                      <a:pt x="22" y="56"/>
                      <a:pt x="24" y="58"/>
                      <a:pt x="27" y="59"/>
                    </a:cubicBezTo>
                    <a:cubicBezTo>
                      <a:pt x="29" y="60"/>
                      <a:pt x="32" y="61"/>
                      <a:pt x="35" y="60"/>
                    </a:cubicBezTo>
                    <a:cubicBezTo>
                      <a:pt x="38" y="60"/>
                      <a:pt x="42" y="59"/>
                      <a:pt x="45" y="57"/>
                    </a:cubicBezTo>
                    <a:cubicBezTo>
                      <a:pt x="48" y="55"/>
                      <a:pt x="50" y="54"/>
                      <a:pt x="52" y="51"/>
                    </a:cubicBezTo>
                    <a:cubicBezTo>
                      <a:pt x="54" y="49"/>
                      <a:pt x="55" y="47"/>
                      <a:pt x="55" y="45"/>
                    </a:cubicBezTo>
                    <a:cubicBezTo>
                      <a:pt x="55" y="43"/>
                      <a:pt x="55" y="41"/>
                      <a:pt x="54" y="39"/>
                    </a:cubicBezTo>
                    <a:cubicBezTo>
                      <a:pt x="53" y="37"/>
                      <a:pt x="52" y="36"/>
                      <a:pt x="50" y="35"/>
                    </a:cubicBezTo>
                    <a:cubicBezTo>
                      <a:pt x="48" y="34"/>
                      <a:pt x="46" y="34"/>
                      <a:pt x="43" y="35"/>
                    </a:cubicBezTo>
                    <a:cubicBezTo>
                      <a:pt x="41" y="35"/>
                      <a:pt x="37" y="36"/>
                      <a:pt x="31" y="38"/>
                    </a:cubicBezTo>
                    <a:cubicBezTo>
                      <a:pt x="24" y="39"/>
                      <a:pt x="20" y="40"/>
                      <a:pt x="17" y="40"/>
                    </a:cubicBezTo>
                    <a:cubicBezTo>
                      <a:pt x="14" y="40"/>
                      <a:pt x="11" y="40"/>
                      <a:pt x="8" y="38"/>
                    </a:cubicBezTo>
                    <a:cubicBezTo>
                      <a:pt x="5" y="37"/>
                      <a:pt x="3" y="35"/>
                      <a:pt x="2" y="32"/>
                    </a:cubicBezTo>
                    <a:cubicBezTo>
                      <a:pt x="0" y="29"/>
                      <a:pt x="0" y="26"/>
                      <a:pt x="0" y="22"/>
                    </a:cubicBezTo>
                    <a:cubicBezTo>
                      <a:pt x="0" y="19"/>
                      <a:pt x="1" y="16"/>
                      <a:pt x="4" y="12"/>
                    </a:cubicBezTo>
                    <a:cubicBezTo>
                      <a:pt x="6" y="9"/>
                      <a:pt x="10" y="7"/>
                      <a:pt x="14" y="4"/>
                    </a:cubicBezTo>
                    <a:cubicBezTo>
                      <a:pt x="18" y="2"/>
                      <a:pt x="22" y="1"/>
                      <a:pt x="26" y="0"/>
                    </a:cubicBezTo>
                    <a:cubicBezTo>
                      <a:pt x="30" y="0"/>
                      <a:pt x="34" y="0"/>
                      <a:pt x="37" y="2"/>
                    </a:cubicBezTo>
                    <a:cubicBezTo>
                      <a:pt x="41" y="4"/>
                      <a:pt x="43" y="6"/>
                      <a:pt x="45" y="10"/>
                    </a:cubicBezTo>
                    <a:cubicBezTo>
                      <a:pt x="38" y="14"/>
                      <a:pt x="38" y="14"/>
                      <a:pt x="38" y="14"/>
                    </a:cubicBezTo>
                    <a:cubicBezTo>
                      <a:pt x="36" y="11"/>
                      <a:pt x="33" y="9"/>
                      <a:pt x="29" y="8"/>
                    </a:cubicBezTo>
                    <a:cubicBezTo>
                      <a:pt x="26" y="8"/>
                      <a:pt x="22" y="9"/>
                      <a:pt x="18" y="11"/>
                    </a:cubicBezTo>
                    <a:cubicBezTo>
                      <a:pt x="13" y="14"/>
                      <a:pt x="10" y="16"/>
                      <a:pt x="9" y="19"/>
                    </a:cubicBezTo>
                    <a:cubicBezTo>
                      <a:pt x="8" y="22"/>
                      <a:pt x="8" y="25"/>
                      <a:pt x="9" y="27"/>
                    </a:cubicBezTo>
                    <a:cubicBezTo>
                      <a:pt x="10" y="29"/>
                      <a:pt x="12" y="31"/>
                      <a:pt x="14" y="31"/>
                    </a:cubicBezTo>
                    <a:cubicBezTo>
                      <a:pt x="16" y="32"/>
                      <a:pt x="21" y="31"/>
                      <a:pt x="28" y="29"/>
                    </a:cubicBezTo>
                    <a:cubicBezTo>
                      <a:pt x="35" y="27"/>
                      <a:pt x="40" y="26"/>
                      <a:pt x="43" y="26"/>
                    </a:cubicBezTo>
                    <a:cubicBezTo>
                      <a:pt x="47" y="25"/>
                      <a:pt x="51" y="26"/>
                      <a:pt x="54" y="27"/>
                    </a:cubicBezTo>
                    <a:cubicBezTo>
                      <a:pt x="57" y="29"/>
                      <a:pt x="59" y="31"/>
                      <a:pt x="61" y="34"/>
                    </a:cubicBezTo>
                    <a:cubicBezTo>
                      <a:pt x="63" y="37"/>
                      <a:pt x="64" y="41"/>
                      <a:pt x="63" y="45"/>
                    </a:cubicBezTo>
                    <a:cubicBezTo>
                      <a:pt x="63" y="48"/>
                      <a:pt x="62" y="52"/>
                      <a:pt x="59" y="55"/>
                    </a:cubicBezTo>
                    <a:cubicBezTo>
                      <a:pt x="57" y="59"/>
                      <a:pt x="53" y="62"/>
                      <a:pt x="49" y="64"/>
                    </a:cubicBezTo>
                    <a:cubicBezTo>
                      <a:pt x="44" y="67"/>
                      <a:pt x="39" y="68"/>
                      <a:pt x="35" y="69"/>
                    </a:cubicBezTo>
                    <a:cubicBezTo>
                      <a:pt x="30" y="69"/>
                      <a:pt x="26" y="69"/>
                      <a:pt x="22" y="67"/>
                    </a:cubicBezTo>
                    <a:cubicBezTo>
                      <a:pt x="19" y="65"/>
                      <a:pt x="16" y="62"/>
                      <a:pt x="13" y="58"/>
                    </a:cubicBezTo>
                    <a:close/>
                  </a:path>
                </a:pathLst>
              </a:custGeom>
              <a:grpFill/>
              <a:ln>
                <a:noFill/>
              </a:ln>
            </p:spPr>
            <p:txBody>
              <a:bodyPr anchor="ctr"/>
              <a:lstStyle/>
              <a:p>
                <a:pPr algn="ctr"/>
                <a:endParaRPr/>
              </a:p>
            </p:txBody>
          </p:sp>
          <p:sp>
            <p:nvSpPr>
              <p:cNvPr id="205" name="íṧḻïḓê"/>
              <p:cNvSpPr/>
              <p:nvPr/>
            </p:nvSpPr>
            <p:spPr bwMode="auto">
              <a:xfrm>
                <a:off x="6264771" y="210596"/>
                <a:ext cx="92933" cy="98243"/>
              </a:xfrm>
              <a:custGeom>
                <a:avLst/>
                <a:gdLst>
                  <a:gd name="T0" fmla="*/ 5 w 67"/>
                  <a:gd name="T1" fmla="*/ 47 h 70"/>
                  <a:gd name="T2" fmla="*/ 4 w 67"/>
                  <a:gd name="T3" fmla="*/ 19 h 70"/>
                  <a:gd name="T4" fmla="*/ 22 w 67"/>
                  <a:gd name="T5" fmla="*/ 2 h 70"/>
                  <a:gd name="T6" fmla="*/ 39 w 67"/>
                  <a:gd name="T7" fmla="*/ 1 h 70"/>
                  <a:gd name="T8" fmla="*/ 54 w 67"/>
                  <a:gd name="T9" fmla="*/ 8 h 70"/>
                  <a:gd name="T10" fmla="*/ 64 w 67"/>
                  <a:gd name="T11" fmla="*/ 23 h 70"/>
                  <a:gd name="T12" fmla="*/ 67 w 67"/>
                  <a:gd name="T13" fmla="*/ 42 h 70"/>
                  <a:gd name="T14" fmla="*/ 60 w 67"/>
                  <a:gd name="T15" fmla="*/ 57 h 70"/>
                  <a:gd name="T16" fmla="*/ 47 w 67"/>
                  <a:gd name="T17" fmla="*/ 67 h 70"/>
                  <a:gd name="T18" fmla="*/ 29 w 67"/>
                  <a:gd name="T19" fmla="*/ 69 h 70"/>
                  <a:gd name="T20" fmla="*/ 14 w 67"/>
                  <a:gd name="T21" fmla="*/ 61 h 70"/>
                  <a:gd name="T22" fmla="*/ 5 w 67"/>
                  <a:gd name="T23" fmla="*/ 47 h 70"/>
                  <a:gd name="T24" fmla="*/ 13 w 67"/>
                  <a:gd name="T25" fmla="*/ 44 h 70"/>
                  <a:gd name="T26" fmla="*/ 26 w 67"/>
                  <a:gd name="T27" fmla="*/ 59 h 70"/>
                  <a:gd name="T28" fmla="*/ 44 w 67"/>
                  <a:gd name="T29" fmla="*/ 60 h 70"/>
                  <a:gd name="T30" fmla="*/ 57 w 67"/>
                  <a:gd name="T31" fmla="*/ 47 h 70"/>
                  <a:gd name="T32" fmla="*/ 56 w 67"/>
                  <a:gd name="T33" fmla="*/ 27 h 70"/>
                  <a:gd name="T34" fmla="*/ 48 w 67"/>
                  <a:gd name="T35" fmla="*/ 14 h 70"/>
                  <a:gd name="T36" fmla="*/ 37 w 67"/>
                  <a:gd name="T37" fmla="*/ 8 h 70"/>
                  <a:gd name="T38" fmla="*/ 25 w 67"/>
                  <a:gd name="T39" fmla="*/ 9 h 70"/>
                  <a:gd name="T40" fmla="*/ 12 w 67"/>
                  <a:gd name="T41" fmla="*/ 21 h 70"/>
                  <a:gd name="T42" fmla="*/ 13 w 67"/>
                  <a:gd name="T43" fmla="*/ 4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7" h="70">
                    <a:moveTo>
                      <a:pt x="5" y="47"/>
                    </a:moveTo>
                    <a:cubicBezTo>
                      <a:pt x="1" y="37"/>
                      <a:pt x="0" y="27"/>
                      <a:pt x="4" y="19"/>
                    </a:cubicBezTo>
                    <a:cubicBezTo>
                      <a:pt x="7" y="11"/>
                      <a:pt x="13" y="6"/>
                      <a:pt x="22" y="2"/>
                    </a:cubicBezTo>
                    <a:cubicBezTo>
                      <a:pt x="28" y="0"/>
                      <a:pt x="33" y="0"/>
                      <a:pt x="39" y="1"/>
                    </a:cubicBezTo>
                    <a:cubicBezTo>
                      <a:pt x="45" y="1"/>
                      <a:pt x="50" y="4"/>
                      <a:pt x="54" y="8"/>
                    </a:cubicBezTo>
                    <a:cubicBezTo>
                      <a:pt x="58" y="12"/>
                      <a:pt x="62" y="17"/>
                      <a:pt x="64" y="23"/>
                    </a:cubicBezTo>
                    <a:cubicBezTo>
                      <a:pt x="67" y="30"/>
                      <a:pt x="67" y="36"/>
                      <a:pt x="67" y="42"/>
                    </a:cubicBezTo>
                    <a:cubicBezTo>
                      <a:pt x="66" y="48"/>
                      <a:pt x="64" y="53"/>
                      <a:pt x="60" y="57"/>
                    </a:cubicBezTo>
                    <a:cubicBezTo>
                      <a:pt x="57" y="62"/>
                      <a:pt x="52" y="65"/>
                      <a:pt x="47" y="67"/>
                    </a:cubicBezTo>
                    <a:cubicBezTo>
                      <a:pt x="41" y="69"/>
                      <a:pt x="35" y="70"/>
                      <a:pt x="29" y="69"/>
                    </a:cubicBezTo>
                    <a:cubicBezTo>
                      <a:pt x="24" y="68"/>
                      <a:pt x="19" y="65"/>
                      <a:pt x="14" y="61"/>
                    </a:cubicBezTo>
                    <a:cubicBezTo>
                      <a:pt x="10" y="57"/>
                      <a:pt x="7" y="52"/>
                      <a:pt x="5" y="47"/>
                    </a:cubicBezTo>
                    <a:close/>
                    <a:moveTo>
                      <a:pt x="13" y="44"/>
                    </a:moveTo>
                    <a:cubicBezTo>
                      <a:pt x="16" y="51"/>
                      <a:pt x="20" y="57"/>
                      <a:pt x="26" y="59"/>
                    </a:cubicBezTo>
                    <a:cubicBezTo>
                      <a:pt x="32" y="62"/>
                      <a:pt x="38" y="62"/>
                      <a:pt x="44" y="60"/>
                    </a:cubicBezTo>
                    <a:cubicBezTo>
                      <a:pt x="50" y="58"/>
                      <a:pt x="54" y="53"/>
                      <a:pt x="57" y="47"/>
                    </a:cubicBezTo>
                    <a:cubicBezTo>
                      <a:pt x="59" y="42"/>
                      <a:pt x="59" y="35"/>
                      <a:pt x="56" y="27"/>
                    </a:cubicBezTo>
                    <a:cubicBezTo>
                      <a:pt x="54" y="21"/>
                      <a:pt x="51" y="17"/>
                      <a:pt x="48" y="14"/>
                    </a:cubicBezTo>
                    <a:cubicBezTo>
                      <a:pt x="45" y="11"/>
                      <a:pt x="41" y="9"/>
                      <a:pt x="37" y="8"/>
                    </a:cubicBezTo>
                    <a:cubicBezTo>
                      <a:pt x="33" y="7"/>
                      <a:pt x="29" y="8"/>
                      <a:pt x="25" y="9"/>
                    </a:cubicBezTo>
                    <a:cubicBezTo>
                      <a:pt x="19" y="12"/>
                      <a:pt x="15" y="16"/>
                      <a:pt x="12" y="21"/>
                    </a:cubicBezTo>
                    <a:cubicBezTo>
                      <a:pt x="9" y="27"/>
                      <a:pt x="10" y="34"/>
                      <a:pt x="13" y="44"/>
                    </a:cubicBezTo>
                    <a:close/>
                  </a:path>
                </a:pathLst>
              </a:custGeom>
              <a:grpFill/>
              <a:ln>
                <a:noFill/>
              </a:ln>
            </p:spPr>
            <p:txBody>
              <a:bodyPr anchor="ctr"/>
              <a:lstStyle/>
              <a:p>
                <a:pPr algn="ctr"/>
                <a:endParaRPr/>
              </a:p>
            </p:txBody>
          </p:sp>
          <p:sp>
            <p:nvSpPr>
              <p:cNvPr id="206" name="îşļïdè"/>
              <p:cNvSpPr/>
              <p:nvPr/>
            </p:nvSpPr>
            <p:spPr bwMode="auto">
              <a:xfrm>
                <a:off x="6372309" y="173422"/>
                <a:ext cx="84968" cy="103554"/>
              </a:xfrm>
              <a:custGeom>
                <a:avLst/>
                <a:gdLst>
                  <a:gd name="T0" fmla="*/ 42 w 61"/>
                  <a:gd name="T1" fmla="*/ 2 h 74"/>
                  <a:gd name="T2" fmla="*/ 51 w 61"/>
                  <a:gd name="T3" fmla="*/ 0 h 74"/>
                  <a:gd name="T4" fmla="*/ 60 w 61"/>
                  <a:gd name="T5" fmla="*/ 38 h 74"/>
                  <a:gd name="T6" fmla="*/ 61 w 61"/>
                  <a:gd name="T7" fmla="*/ 54 h 74"/>
                  <a:gd name="T8" fmla="*/ 55 w 61"/>
                  <a:gd name="T9" fmla="*/ 65 h 74"/>
                  <a:gd name="T10" fmla="*/ 41 w 61"/>
                  <a:gd name="T11" fmla="*/ 72 h 74"/>
                  <a:gd name="T12" fmla="*/ 25 w 61"/>
                  <a:gd name="T13" fmla="*/ 73 h 74"/>
                  <a:gd name="T14" fmla="*/ 15 w 61"/>
                  <a:gd name="T15" fmla="*/ 65 h 74"/>
                  <a:gd name="T16" fmla="*/ 8 w 61"/>
                  <a:gd name="T17" fmla="*/ 50 h 74"/>
                  <a:gd name="T18" fmla="*/ 0 w 61"/>
                  <a:gd name="T19" fmla="*/ 12 h 74"/>
                  <a:gd name="T20" fmla="*/ 8 w 61"/>
                  <a:gd name="T21" fmla="*/ 10 h 74"/>
                  <a:gd name="T22" fmla="*/ 17 w 61"/>
                  <a:gd name="T23" fmla="*/ 48 h 74"/>
                  <a:gd name="T24" fmla="*/ 21 w 61"/>
                  <a:gd name="T25" fmla="*/ 60 h 74"/>
                  <a:gd name="T26" fmla="*/ 28 w 61"/>
                  <a:gd name="T27" fmla="*/ 65 h 74"/>
                  <a:gd name="T28" fmla="*/ 38 w 61"/>
                  <a:gd name="T29" fmla="*/ 65 h 74"/>
                  <a:gd name="T30" fmla="*/ 51 w 61"/>
                  <a:gd name="T31" fmla="*/ 57 h 74"/>
                  <a:gd name="T32" fmla="*/ 51 w 61"/>
                  <a:gd name="T33" fmla="*/ 40 h 74"/>
                  <a:gd name="T34" fmla="*/ 42 w 61"/>
                  <a:gd name="T3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 h="74">
                    <a:moveTo>
                      <a:pt x="42" y="2"/>
                    </a:moveTo>
                    <a:cubicBezTo>
                      <a:pt x="51" y="0"/>
                      <a:pt x="51" y="0"/>
                      <a:pt x="51" y="0"/>
                    </a:cubicBezTo>
                    <a:cubicBezTo>
                      <a:pt x="60" y="38"/>
                      <a:pt x="60" y="38"/>
                      <a:pt x="60" y="38"/>
                    </a:cubicBezTo>
                    <a:cubicBezTo>
                      <a:pt x="61" y="44"/>
                      <a:pt x="61" y="50"/>
                      <a:pt x="61" y="54"/>
                    </a:cubicBezTo>
                    <a:cubicBezTo>
                      <a:pt x="60" y="58"/>
                      <a:pt x="58" y="62"/>
                      <a:pt x="55" y="65"/>
                    </a:cubicBezTo>
                    <a:cubicBezTo>
                      <a:pt x="52" y="69"/>
                      <a:pt x="47" y="71"/>
                      <a:pt x="41" y="72"/>
                    </a:cubicBezTo>
                    <a:cubicBezTo>
                      <a:pt x="35" y="74"/>
                      <a:pt x="29" y="74"/>
                      <a:pt x="25" y="73"/>
                    </a:cubicBezTo>
                    <a:cubicBezTo>
                      <a:pt x="21" y="71"/>
                      <a:pt x="17" y="69"/>
                      <a:pt x="15" y="65"/>
                    </a:cubicBezTo>
                    <a:cubicBezTo>
                      <a:pt x="12" y="62"/>
                      <a:pt x="10" y="57"/>
                      <a:pt x="8" y="50"/>
                    </a:cubicBezTo>
                    <a:cubicBezTo>
                      <a:pt x="0" y="12"/>
                      <a:pt x="0" y="12"/>
                      <a:pt x="0" y="12"/>
                    </a:cubicBezTo>
                    <a:cubicBezTo>
                      <a:pt x="8" y="10"/>
                      <a:pt x="8" y="10"/>
                      <a:pt x="8" y="10"/>
                    </a:cubicBezTo>
                    <a:cubicBezTo>
                      <a:pt x="17" y="48"/>
                      <a:pt x="17" y="48"/>
                      <a:pt x="17" y="48"/>
                    </a:cubicBezTo>
                    <a:cubicBezTo>
                      <a:pt x="18" y="53"/>
                      <a:pt x="20" y="57"/>
                      <a:pt x="21" y="60"/>
                    </a:cubicBezTo>
                    <a:cubicBezTo>
                      <a:pt x="23" y="62"/>
                      <a:pt x="25" y="64"/>
                      <a:pt x="28" y="65"/>
                    </a:cubicBezTo>
                    <a:cubicBezTo>
                      <a:pt x="31" y="66"/>
                      <a:pt x="34" y="66"/>
                      <a:pt x="38" y="65"/>
                    </a:cubicBezTo>
                    <a:cubicBezTo>
                      <a:pt x="44" y="63"/>
                      <a:pt x="49" y="61"/>
                      <a:pt x="51" y="57"/>
                    </a:cubicBezTo>
                    <a:cubicBezTo>
                      <a:pt x="53" y="54"/>
                      <a:pt x="53" y="48"/>
                      <a:pt x="51" y="40"/>
                    </a:cubicBezTo>
                    <a:lnTo>
                      <a:pt x="42" y="2"/>
                    </a:lnTo>
                    <a:close/>
                  </a:path>
                </a:pathLst>
              </a:custGeom>
              <a:grpFill/>
              <a:ln>
                <a:noFill/>
              </a:ln>
            </p:spPr>
            <p:txBody>
              <a:bodyPr anchor="ctr"/>
              <a:lstStyle/>
              <a:p>
                <a:pPr algn="ctr"/>
                <a:endParaRPr/>
              </a:p>
            </p:txBody>
          </p:sp>
          <p:sp>
            <p:nvSpPr>
              <p:cNvPr id="207" name="îṧľiḍê"/>
              <p:cNvSpPr/>
              <p:nvPr/>
            </p:nvSpPr>
            <p:spPr bwMode="auto">
              <a:xfrm>
                <a:off x="6478518" y="162801"/>
                <a:ext cx="74347" cy="96917"/>
              </a:xfrm>
              <a:custGeom>
                <a:avLst/>
                <a:gdLst>
                  <a:gd name="T0" fmla="*/ 27 w 56"/>
                  <a:gd name="T1" fmla="*/ 73 h 73"/>
                  <a:gd name="T2" fmla="*/ 23 w 56"/>
                  <a:gd name="T3" fmla="*/ 11 h 73"/>
                  <a:gd name="T4" fmla="*/ 0 w 56"/>
                  <a:gd name="T5" fmla="*/ 13 h 73"/>
                  <a:gd name="T6" fmla="*/ 0 w 56"/>
                  <a:gd name="T7" fmla="*/ 5 h 73"/>
                  <a:gd name="T8" fmla="*/ 56 w 56"/>
                  <a:gd name="T9" fmla="*/ 0 h 73"/>
                  <a:gd name="T10" fmla="*/ 56 w 56"/>
                  <a:gd name="T11" fmla="*/ 9 h 73"/>
                  <a:gd name="T12" fmla="*/ 32 w 56"/>
                  <a:gd name="T13" fmla="*/ 11 h 73"/>
                  <a:gd name="T14" fmla="*/ 37 w 56"/>
                  <a:gd name="T15" fmla="*/ 73 h 73"/>
                  <a:gd name="T16" fmla="*/ 27 w 56"/>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73">
                    <a:moveTo>
                      <a:pt x="27" y="73"/>
                    </a:moveTo>
                    <a:lnTo>
                      <a:pt x="23" y="11"/>
                    </a:lnTo>
                    <a:lnTo>
                      <a:pt x="0" y="13"/>
                    </a:lnTo>
                    <a:lnTo>
                      <a:pt x="0" y="5"/>
                    </a:lnTo>
                    <a:lnTo>
                      <a:pt x="56" y="0"/>
                    </a:lnTo>
                    <a:lnTo>
                      <a:pt x="56" y="9"/>
                    </a:lnTo>
                    <a:lnTo>
                      <a:pt x="32" y="11"/>
                    </a:lnTo>
                    <a:lnTo>
                      <a:pt x="37" y="73"/>
                    </a:lnTo>
                    <a:lnTo>
                      <a:pt x="27" y="73"/>
                    </a:lnTo>
                    <a:close/>
                  </a:path>
                </a:pathLst>
              </a:custGeom>
              <a:grpFill/>
              <a:ln>
                <a:noFill/>
              </a:ln>
            </p:spPr>
            <p:txBody>
              <a:bodyPr anchor="ctr"/>
              <a:lstStyle/>
              <a:p>
                <a:pPr algn="ctr"/>
                <a:endParaRPr/>
              </a:p>
            </p:txBody>
          </p:sp>
          <p:sp>
            <p:nvSpPr>
              <p:cNvPr id="208" name="ïsļïḑè"/>
              <p:cNvSpPr/>
              <p:nvPr/>
            </p:nvSpPr>
            <p:spPr bwMode="auto">
              <a:xfrm>
                <a:off x="6578088" y="166782"/>
                <a:ext cx="79657" cy="96917"/>
              </a:xfrm>
              <a:custGeom>
                <a:avLst/>
                <a:gdLst>
                  <a:gd name="T0" fmla="*/ 0 w 60"/>
                  <a:gd name="T1" fmla="*/ 70 h 73"/>
                  <a:gd name="T2" fmla="*/ 6 w 60"/>
                  <a:gd name="T3" fmla="*/ 0 h 73"/>
                  <a:gd name="T4" fmla="*/ 15 w 60"/>
                  <a:gd name="T5" fmla="*/ 1 h 73"/>
                  <a:gd name="T6" fmla="*/ 13 w 60"/>
                  <a:gd name="T7" fmla="*/ 29 h 73"/>
                  <a:gd name="T8" fmla="*/ 49 w 60"/>
                  <a:gd name="T9" fmla="*/ 31 h 73"/>
                  <a:gd name="T10" fmla="*/ 51 w 60"/>
                  <a:gd name="T11" fmla="*/ 3 h 73"/>
                  <a:gd name="T12" fmla="*/ 60 w 60"/>
                  <a:gd name="T13" fmla="*/ 4 h 73"/>
                  <a:gd name="T14" fmla="*/ 55 w 60"/>
                  <a:gd name="T15" fmla="*/ 73 h 73"/>
                  <a:gd name="T16" fmla="*/ 47 w 60"/>
                  <a:gd name="T17" fmla="*/ 73 h 73"/>
                  <a:gd name="T18" fmla="*/ 49 w 60"/>
                  <a:gd name="T19" fmla="*/ 39 h 73"/>
                  <a:gd name="T20" fmla="*/ 12 w 60"/>
                  <a:gd name="T21" fmla="*/ 37 h 73"/>
                  <a:gd name="T22" fmla="*/ 10 w 60"/>
                  <a:gd name="T23" fmla="*/ 70 h 73"/>
                  <a:gd name="T24" fmla="*/ 0 w 60"/>
                  <a:gd name="T25" fmla="*/ 7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73">
                    <a:moveTo>
                      <a:pt x="0" y="70"/>
                    </a:moveTo>
                    <a:lnTo>
                      <a:pt x="6" y="0"/>
                    </a:lnTo>
                    <a:lnTo>
                      <a:pt x="15" y="1"/>
                    </a:lnTo>
                    <a:lnTo>
                      <a:pt x="13" y="29"/>
                    </a:lnTo>
                    <a:lnTo>
                      <a:pt x="49" y="31"/>
                    </a:lnTo>
                    <a:lnTo>
                      <a:pt x="51" y="3"/>
                    </a:lnTo>
                    <a:lnTo>
                      <a:pt x="60" y="4"/>
                    </a:lnTo>
                    <a:lnTo>
                      <a:pt x="55" y="73"/>
                    </a:lnTo>
                    <a:lnTo>
                      <a:pt x="47" y="73"/>
                    </a:lnTo>
                    <a:lnTo>
                      <a:pt x="49" y="39"/>
                    </a:lnTo>
                    <a:lnTo>
                      <a:pt x="12" y="37"/>
                    </a:lnTo>
                    <a:lnTo>
                      <a:pt x="10" y="70"/>
                    </a:lnTo>
                    <a:lnTo>
                      <a:pt x="0" y="70"/>
                    </a:lnTo>
                    <a:close/>
                  </a:path>
                </a:pathLst>
              </a:custGeom>
              <a:grpFill/>
              <a:ln>
                <a:noFill/>
              </a:ln>
            </p:spPr>
            <p:txBody>
              <a:bodyPr anchor="ctr"/>
              <a:lstStyle/>
              <a:p>
                <a:pPr algn="ctr"/>
                <a:endParaRPr/>
              </a:p>
            </p:txBody>
          </p:sp>
          <p:sp>
            <p:nvSpPr>
              <p:cNvPr id="209" name="îṥľîḋe"/>
              <p:cNvSpPr/>
              <p:nvPr/>
            </p:nvSpPr>
            <p:spPr bwMode="auto">
              <a:xfrm>
                <a:off x="6852903" y="243785"/>
                <a:ext cx="99572" cy="107538"/>
              </a:xfrm>
              <a:custGeom>
                <a:avLst/>
                <a:gdLst>
                  <a:gd name="T0" fmla="*/ 64 w 72"/>
                  <a:gd name="T1" fmla="*/ 22 h 77"/>
                  <a:gd name="T2" fmla="*/ 72 w 72"/>
                  <a:gd name="T3" fmla="*/ 26 h 77"/>
                  <a:gd name="T4" fmla="*/ 52 w 72"/>
                  <a:gd name="T5" fmla="*/ 60 h 77"/>
                  <a:gd name="T6" fmla="*/ 42 w 72"/>
                  <a:gd name="T7" fmla="*/ 72 h 77"/>
                  <a:gd name="T8" fmla="*/ 30 w 72"/>
                  <a:gd name="T9" fmla="*/ 77 h 77"/>
                  <a:gd name="T10" fmla="*/ 15 w 72"/>
                  <a:gd name="T11" fmla="*/ 72 h 77"/>
                  <a:gd name="T12" fmla="*/ 3 w 72"/>
                  <a:gd name="T13" fmla="*/ 61 h 77"/>
                  <a:gd name="T14" fmla="*/ 0 w 72"/>
                  <a:gd name="T15" fmla="*/ 49 h 77"/>
                  <a:gd name="T16" fmla="*/ 7 w 72"/>
                  <a:gd name="T17" fmla="*/ 33 h 77"/>
                  <a:gd name="T18" fmla="*/ 26 w 72"/>
                  <a:gd name="T19" fmla="*/ 0 h 77"/>
                  <a:gd name="T20" fmla="*/ 34 w 72"/>
                  <a:gd name="T21" fmla="*/ 4 h 77"/>
                  <a:gd name="T22" fmla="*/ 14 w 72"/>
                  <a:gd name="T23" fmla="*/ 38 h 77"/>
                  <a:gd name="T24" fmla="*/ 9 w 72"/>
                  <a:gd name="T25" fmla="*/ 50 h 77"/>
                  <a:gd name="T26" fmla="*/ 11 w 72"/>
                  <a:gd name="T27" fmla="*/ 58 h 77"/>
                  <a:gd name="T28" fmla="*/ 18 w 72"/>
                  <a:gd name="T29" fmla="*/ 65 h 77"/>
                  <a:gd name="T30" fmla="*/ 33 w 72"/>
                  <a:gd name="T31" fmla="*/ 68 h 77"/>
                  <a:gd name="T32" fmla="*/ 45 w 72"/>
                  <a:gd name="T33" fmla="*/ 55 h 77"/>
                  <a:gd name="T34" fmla="*/ 64 w 72"/>
                  <a:gd name="T35" fmla="*/ 22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2" h="77">
                    <a:moveTo>
                      <a:pt x="64" y="22"/>
                    </a:moveTo>
                    <a:cubicBezTo>
                      <a:pt x="72" y="26"/>
                      <a:pt x="72" y="26"/>
                      <a:pt x="72" y="26"/>
                    </a:cubicBezTo>
                    <a:cubicBezTo>
                      <a:pt x="52" y="60"/>
                      <a:pt x="52" y="60"/>
                      <a:pt x="52" y="60"/>
                    </a:cubicBezTo>
                    <a:cubicBezTo>
                      <a:pt x="49" y="65"/>
                      <a:pt x="46" y="70"/>
                      <a:pt x="42" y="72"/>
                    </a:cubicBezTo>
                    <a:cubicBezTo>
                      <a:pt x="39" y="75"/>
                      <a:pt x="35" y="76"/>
                      <a:pt x="30" y="77"/>
                    </a:cubicBezTo>
                    <a:cubicBezTo>
                      <a:pt x="26" y="77"/>
                      <a:pt x="20" y="75"/>
                      <a:pt x="15" y="72"/>
                    </a:cubicBezTo>
                    <a:cubicBezTo>
                      <a:pt x="9" y="69"/>
                      <a:pt x="6" y="65"/>
                      <a:pt x="3" y="61"/>
                    </a:cubicBezTo>
                    <a:cubicBezTo>
                      <a:pt x="1" y="58"/>
                      <a:pt x="0" y="53"/>
                      <a:pt x="0" y="49"/>
                    </a:cubicBezTo>
                    <a:cubicBezTo>
                      <a:pt x="1" y="45"/>
                      <a:pt x="3" y="39"/>
                      <a:pt x="7" y="33"/>
                    </a:cubicBezTo>
                    <a:cubicBezTo>
                      <a:pt x="26" y="0"/>
                      <a:pt x="26" y="0"/>
                      <a:pt x="26" y="0"/>
                    </a:cubicBezTo>
                    <a:cubicBezTo>
                      <a:pt x="34" y="4"/>
                      <a:pt x="34" y="4"/>
                      <a:pt x="34" y="4"/>
                    </a:cubicBezTo>
                    <a:cubicBezTo>
                      <a:pt x="14" y="38"/>
                      <a:pt x="14" y="38"/>
                      <a:pt x="14" y="38"/>
                    </a:cubicBezTo>
                    <a:cubicBezTo>
                      <a:pt x="11" y="43"/>
                      <a:pt x="10" y="47"/>
                      <a:pt x="9" y="50"/>
                    </a:cubicBezTo>
                    <a:cubicBezTo>
                      <a:pt x="9" y="53"/>
                      <a:pt x="9" y="55"/>
                      <a:pt x="11" y="58"/>
                    </a:cubicBezTo>
                    <a:cubicBezTo>
                      <a:pt x="13" y="61"/>
                      <a:pt x="15" y="63"/>
                      <a:pt x="18" y="65"/>
                    </a:cubicBezTo>
                    <a:cubicBezTo>
                      <a:pt x="24" y="68"/>
                      <a:pt x="29" y="69"/>
                      <a:pt x="33" y="68"/>
                    </a:cubicBezTo>
                    <a:cubicBezTo>
                      <a:pt x="36" y="67"/>
                      <a:pt x="40" y="62"/>
                      <a:pt x="45" y="55"/>
                    </a:cubicBezTo>
                    <a:lnTo>
                      <a:pt x="64" y="22"/>
                    </a:lnTo>
                    <a:close/>
                  </a:path>
                </a:pathLst>
              </a:custGeom>
              <a:grpFill/>
              <a:ln>
                <a:noFill/>
              </a:ln>
            </p:spPr>
            <p:txBody>
              <a:bodyPr anchor="ctr"/>
              <a:lstStyle/>
              <a:p>
                <a:pPr algn="ctr"/>
                <a:endParaRPr/>
              </a:p>
            </p:txBody>
          </p:sp>
          <p:sp>
            <p:nvSpPr>
              <p:cNvPr id="210" name="íš1îḋè"/>
              <p:cNvSpPr/>
              <p:nvPr/>
            </p:nvSpPr>
            <p:spPr bwMode="auto">
              <a:xfrm>
                <a:off x="6928577" y="304856"/>
                <a:ext cx="115503" cy="118158"/>
              </a:xfrm>
              <a:custGeom>
                <a:avLst/>
                <a:gdLst>
                  <a:gd name="T0" fmla="*/ 0 w 87"/>
                  <a:gd name="T1" fmla="*/ 55 h 89"/>
                  <a:gd name="T2" fmla="*/ 43 w 87"/>
                  <a:gd name="T3" fmla="*/ 0 h 89"/>
                  <a:gd name="T4" fmla="*/ 51 w 87"/>
                  <a:gd name="T5" fmla="*/ 6 h 89"/>
                  <a:gd name="T6" fmla="*/ 46 w 87"/>
                  <a:gd name="T7" fmla="*/ 72 h 89"/>
                  <a:gd name="T8" fmla="*/ 79 w 87"/>
                  <a:gd name="T9" fmla="*/ 28 h 89"/>
                  <a:gd name="T10" fmla="*/ 87 w 87"/>
                  <a:gd name="T11" fmla="*/ 34 h 89"/>
                  <a:gd name="T12" fmla="*/ 44 w 87"/>
                  <a:gd name="T13" fmla="*/ 89 h 89"/>
                  <a:gd name="T14" fmla="*/ 36 w 87"/>
                  <a:gd name="T15" fmla="*/ 84 h 89"/>
                  <a:gd name="T16" fmla="*/ 40 w 87"/>
                  <a:gd name="T17" fmla="*/ 17 h 89"/>
                  <a:gd name="T18" fmla="*/ 7 w 87"/>
                  <a:gd name="T19" fmla="*/ 61 h 89"/>
                  <a:gd name="T20" fmla="*/ 0 w 87"/>
                  <a:gd name="T21" fmla="*/ 55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89">
                    <a:moveTo>
                      <a:pt x="0" y="55"/>
                    </a:moveTo>
                    <a:lnTo>
                      <a:pt x="43" y="0"/>
                    </a:lnTo>
                    <a:lnTo>
                      <a:pt x="51" y="6"/>
                    </a:lnTo>
                    <a:lnTo>
                      <a:pt x="46" y="72"/>
                    </a:lnTo>
                    <a:lnTo>
                      <a:pt x="79" y="28"/>
                    </a:lnTo>
                    <a:lnTo>
                      <a:pt x="87" y="34"/>
                    </a:lnTo>
                    <a:lnTo>
                      <a:pt x="44" y="89"/>
                    </a:lnTo>
                    <a:lnTo>
                      <a:pt x="36" y="84"/>
                    </a:lnTo>
                    <a:lnTo>
                      <a:pt x="40" y="17"/>
                    </a:lnTo>
                    <a:lnTo>
                      <a:pt x="7" y="61"/>
                    </a:lnTo>
                    <a:lnTo>
                      <a:pt x="0" y="55"/>
                    </a:lnTo>
                    <a:close/>
                  </a:path>
                </a:pathLst>
              </a:custGeom>
              <a:grpFill/>
              <a:ln>
                <a:noFill/>
              </a:ln>
            </p:spPr>
            <p:txBody>
              <a:bodyPr anchor="ctr"/>
              <a:lstStyle/>
              <a:p>
                <a:pPr algn="ctr"/>
                <a:endParaRPr/>
              </a:p>
            </p:txBody>
          </p:sp>
          <p:sp>
            <p:nvSpPr>
              <p:cNvPr id="211" name="íSľíḑè"/>
              <p:cNvSpPr/>
              <p:nvPr/>
            </p:nvSpPr>
            <p:spPr bwMode="auto">
              <a:xfrm>
                <a:off x="7006908" y="380529"/>
                <a:ext cx="75673" cy="74347"/>
              </a:xfrm>
              <a:custGeom>
                <a:avLst/>
                <a:gdLst>
                  <a:gd name="T0" fmla="*/ 0 w 57"/>
                  <a:gd name="T1" fmla="*/ 50 h 56"/>
                  <a:gd name="T2" fmla="*/ 51 w 57"/>
                  <a:gd name="T3" fmla="*/ 0 h 56"/>
                  <a:gd name="T4" fmla="*/ 57 w 57"/>
                  <a:gd name="T5" fmla="*/ 7 h 56"/>
                  <a:gd name="T6" fmla="*/ 7 w 57"/>
                  <a:gd name="T7" fmla="*/ 56 h 56"/>
                  <a:gd name="T8" fmla="*/ 0 w 57"/>
                  <a:gd name="T9" fmla="*/ 50 h 56"/>
                </a:gdLst>
                <a:ahLst/>
                <a:cxnLst>
                  <a:cxn ang="0">
                    <a:pos x="T0" y="T1"/>
                  </a:cxn>
                  <a:cxn ang="0">
                    <a:pos x="T2" y="T3"/>
                  </a:cxn>
                  <a:cxn ang="0">
                    <a:pos x="T4" y="T5"/>
                  </a:cxn>
                  <a:cxn ang="0">
                    <a:pos x="T6" y="T7"/>
                  </a:cxn>
                  <a:cxn ang="0">
                    <a:pos x="T8" y="T9"/>
                  </a:cxn>
                </a:cxnLst>
                <a:rect l="0" t="0" r="r" b="b"/>
                <a:pathLst>
                  <a:path w="57" h="56">
                    <a:moveTo>
                      <a:pt x="0" y="50"/>
                    </a:moveTo>
                    <a:lnTo>
                      <a:pt x="51" y="0"/>
                    </a:lnTo>
                    <a:lnTo>
                      <a:pt x="57" y="7"/>
                    </a:lnTo>
                    <a:lnTo>
                      <a:pt x="7" y="56"/>
                    </a:lnTo>
                    <a:lnTo>
                      <a:pt x="0" y="50"/>
                    </a:lnTo>
                    <a:close/>
                  </a:path>
                </a:pathLst>
              </a:custGeom>
              <a:grpFill/>
              <a:ln>
                <a:noFill/>
              </a:ln>
            </p:spPr>
            <p:txBody>
              <a:bodyPr anchor="ctr"/>
              <a:lstStyle/>
              <a:p>
                <a:pPr algn="ctr"/>
                <a:endParaRPr/>
              </a:p>
            </p:txBody>
          </p:sp>
          <p:sp>
            <p:nvSpPr>
              <p:cNvPr id="212" name="îṣľïḍê"/>
              <p:cNvSpPr/>
              <p:nvPr/>
            </p:nvSpPr>
            <p:spPr bwMode="auto">
              <a:xfrm>
                <a:off x="7052046" y="408409"/>
                <a:ext cx="102228" cy="96917"/>
              </a:xfrm>
              <a:custGeom>
                <a:avLst/>
                <a:gdLst>
                  <a:gd name="T0" fmla="*/ 0 w 74"/>
                  <a:gd name="T1" fmla="*/ 62 h 69"/>
                  <a:gd name="T2" fmla="*/ 36 w 74"/>
                  <a:gd name="T3" fmla="*/ 0 h 69"/>
                  <a:gd name="T4" fmla="*/ 42 w 74"/>
                  <a:gd name="T5" fmla="*/ 7 h 69"/>
                  <a:gd name="T6" fmla="*/ 15 w 74"/>
                  <a:gd name="T7" fmla="*/ 52 h 69"/>
                  <a:gd name="T8" fmla="*/ 8 w 74"/>
                  <a:gd name="T9" fmla="*/ 61 h 69"/>
                  <a:gd name="T10" fmla="*/ 19 w 74"/>
                  <a:gd name="T11" fmla="*/ 57 h 69"/>
                  <a:gd name="T12" fmla="*/ 68 w 74"/>
                  <a:gd name="T13" fmla="*/ 41 h 69"/>
                  <a:gd name="T14" fmla="*/ 74 w 74"/>
                  <a:gd name="T15" fmla="*/ 48 h 69"/>
                  <a:gd name="T16" fmla="*/ 6 w 74"/>
                  <a:gd name="T17" fmla="*/ 69 h 69"/>
                  <a:gd name="T18" fmla="*/ 0 w 74"/>
                  <a:gd name="T19" fmla="*/ 62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69">
                    <a:moveTo>
                      <a:pt x="0" y="62"/>
                    </a:moveTo>
                    <a:cubicBezTo>
                      <a:pt x="36" y="0"/>
                      <a:pt x="36" y="0"/>
                      <a:pt x="36" y="0"/>
                    </a:cubicBezTo>
                    <a:cubicBezTo>
                      <a:pt x="42" y="7"/>
                      <a:pt x="42" y="7"/>
                      <a:pt x="42" y="7"/>
                    </a:cubicBezTo>
                    <a:cubicBezTo>
                      <a:pt x="15" y="52"/>
                      <a:pt x="15" y="52"/>
                      <a:pt x="15" y="52"/>
                    </a:cubicBezTo>
                    <a:cubicBezTo>
                      <a:pt x="13" y="55"/>
                      <a:pt x="11" y="58"/>
                      <a:pt x="8" y="61"/>
                    </a:cubicBezTo>
                    <a:cubicBezTo>
                      <a:pt x="12" y="60"/>
                      <a:pt x="16" y="58"/>
                      <a:pt x="19" y="57"/>
                    </a:cubicBezTo>
                    <a:cubicBezTo>
                      <a:pt x="68" y="41"/>
                      <a:pt x="68" y="41"/>
                      <a:pt x="68" y="41"/>
                    </a:cubicBezTo>
                    <a:cubicBezTo>
                      <a:pt x="74" y="48"/>
                      <a:pt x="74" y="48"/>
                      <a:pt x="74" y="48"/>
                    </a:cubicBezTo>
                    <a:cubicBezTo>
                      <a:pt x="6" y="69"/>
                      <a:pt x="6" y="69"/>
                      <a:pt x="6" y="69"/>
                    </a:cubicBezTo>
                    <a:lnTo>
                      <a:pt x="0" y="62"/>
                    </a:lnTo>
                    <a:close/>
                  </a:path>
                </a:pathLst>
              </a:custGeom>
              <a:grpFill/>
              <a:ln>
                <a:noFill/>
              </a:ln>
            </p:spPr>
            <p:txBody>
              <a:bodyPr anchor="ctr"/>
              <a:lstStyle/>
              <a:p>
                <a:pPr algn="ctr"/>
                <a:endParaRPr/>
              </a:p>
            </p:txBody>
          </p:sp>
          <p:sp>
            <p:nvSpPr>
              <p:cNvPr id="213" name="ïSľîḑé"/>
              <p:cNvSpPr/>
              <p:nvPr/>
            </p:nvSpPr>
            <p:spPr bwMode="auto">
              <a:xfrm>
                <a:off x="7091876" y="503998"/>
                <a:ext cx="115503" cy="107538"/>
              </a:xfrm>
              <a:custGeom>
                <a:avLst/>
                <a:gdLst>
                  <a:gd name="T0" fmla="*/ 0 w 87"/>
                  <a:gd name="T1" fmla="*/ 35 h 81"/>
                  <a:gd name="T2" fmla="*/ 61 w 87"/>
                  <a:gd name="T3" fmla="*/ 0 h 81"/>
                  <a:gd name="T4" fmla="*/ 87 w 87"/>
                  <a:gd name="T5" fmla="*/ 44 h 81"/>
                  <a:gd name="T6" fmla="*/ 80 w 87"/>
                  <a:gd name="T7" fmla="*/ 48 h 81"/>
                  <a:gd name="T8" fmla="*/ 59 w 87"/>
                  <a:gd name="T9" fmla="*/ 12 h 81"/>
                  <a:gd name="T10" fmla="*/ 40 w 87"/>
                  <a:gd name="T11" fmla="*/ 23 h 81"/>
                  <a:gd name="T12" fmla="*/ 60 w 87"/>
                  <a:gd name="T13" fmla="*/ 57 h 81"/>
                  <a:gd name="T14" fmla="*/ 53 w 87"/>
                  <a:gd name="T15" fmla="*/ 61 h 81"/>
                  <a:gd name="T16" fmla="*/ 33 w 87"/>
                  <a:gd name="T17" fmla="*/ 27 h 81"/>
                  <a:gd name="T18" fmla="*/ 13 w 87"/>
                  <a:gd name="T19" fmla="*/ 39 h 81"/>
                  <a:gd name="T20" fmla="*/ 34 w 87"/>
                  <a:gd name="T21" fmla="*/ 77 h 81"/>
                  <a:gd name="T22" fmla="*/ 27 w 87"/>
                  <a:gd name="T23" fmla="*/ 81 h 81"/>
                  <a:gd name="T24" fmla="*/ 0 w 87"/>
                  <a:gd name="T25" fmla="*/ 3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 h="81">
                    <a:moveTo>
                      <a:pt x="0" y="35"/>
                    </a:moveTo>
                    <a:lnTo>
                      <a:pt x="61" y="0"/>
                    </a:lnTo>
                    <a:lnTo>
                      <a:pt x="87" y="44"/>
                    </a:lnTo>
                    <a:lnTo>
                      <a:pt x="80" y="48"/>
                    </a:lnTo>
                    <a:lnTo>
                      <a:pt x="59" y="12"/>
                    </a:lnTo>
                    <a:lnTo>
                      <a:pt x="40" y="23"/>
                    </a:lnTo>
                    <a:lnTo>
                      <a:pt x="60" y="57"/>
                    </a:lnTo>
                    <a:lnTo>
                      <a:pt x="53" y="61"/>
                    </a:lnTo>
                    <a:lnTo>
                      <a:pt x="33" y="27"/>
                    </a:lnTo>
                    <a:lnTo>
                      <a:pt x="13" y="39"/>
                    </a:lnTo>
                    <a:lnTo>
                      <a:pt x="34" y="77"/>
                    </a:lnTo>
                    <a:lnTo>
                      <a:pt x="27" y="81"/>
                    </a:lnTo>
                    <a:lnTo>
                      <a:pt x="0" y="35"/>
                    </a:lnTo>
                    <a:close/>
                  </a:path>
                </a:pathLst>
              </a:custGeom>
              <a:grpFill/>
              <a:ln>
                <a:noFill/>
              </a:ln>
            </p:spPr>
            <p:txBody>
              <a:bodyPr anchor="ctr"/>
              <a:lstStyle/>
              <a:p>
                <a:pPr algn="ctr"/>
                <a:endParaRPr/>
              </a:p>
            </p:txBody>
          </p:sp>
          <p:sp>
            <p:nvSpPr>
              <p:cNvPr id="214" name="îṥ1îḋe"/>
              <p:cNvSpPr/>
              <p:nvPr/>
            </p:nvSpPr>
            <p:spPr bwMode="auto">
              <a:xfrm>
                <a:off x="7137013" y="598257"/>
                <a:ext cx="107538" cy="110193"/>
              </a:xfrm>
              <a:custGeom>
                <a:avLst/>
                <a:gdLst>
                  <a:gd name="T0" fmla="*/ 0 w 77"/>
                  <a:gd name="T1" fmla="*/ 25 h 79"/>
                  <a:gd name="T2" fmla="*/ 62 w 77"/>
                  <a:gd name="T3" fmla="*/ 0 h 79"/>
                  <a:gd name="T4" fmla="*/ 74 w 77"/>
                  <a:gd name="T5" fmla="*/ 27 h 79"/>
                  <a:gd name="T6" fmla="*/ 77 w 77"/>
                  <a:gd name="T7" fmla="*/ 41 h 79"/>
                  <a:gd name="T8" fmla="*/ 74 w 77"/>
                  <a:gd name="T9" fmla="*/ 50 h 79"/>
                  <a:gd name="T10" fmla="*/ 66 w 77"/>
                  <a:gd name="T11" fmla="*/ 56 h 79"/>
                  <a:gd name="T12" fmla="*/ 53 w 77"/>
                  <a:gd name="T13" fmla="*/ 56 h 79"/>
                  <a:gd name="T14" fmla="*/ 42 w 77"/>
                  <a:gd name="T15" fmla="*/ 46 h 79"/>
                  <a:gd name="T16" fmla="*/ 40 w 77"/>
                  <a:gd name="T17" fmla="*/ 52 h 79"/>
                  <a:gd name="T18" fmla="*/ 35 w 77"/>
                  <a:gd name="T19" fmla="*/ 62 h 79"/>
                  <a:gd name="T20" fmla="*/ 22 w 77"/>
                  <a:gd name="T21" fmla="*/ 79 h 79"/>
                  <a:gd name="T22" fmla="*/ 18 w 77"/>
                  <a:gd name="T23" fmla="*/ 69 h 79"/>
                  <a:gd name="T24" fmla="*/ 28 w 77"/>
                  <a:gd name="T25" fmla="*/ 56 h 79"/>
                  <a:gd name="T26" fmla="*/ 34 w 77"/>
                  <a:gd name="T27" fmla="*/ 46 h 79"/>
                  <a:gd name="T28" fmla="*/ 37 w 77"/>
                  <a:gd name="T29" fmla="*/ 40 h 79"/>
                  <a:gd name="T30" fmla="*/ 37 w 77"/>
                  <a:gd name="T31" fmla="*/ 36 h 79"/>
                  <a:gd name="T32" fmla="*/ 35 w 77"/>
                  <a:gd name="T33" fmla="*/ 31 h 79"/>
                  <a:gd name="T34" fmla="*/ 31 w 77"/>
                  <a:gd name="T35" fmla="*/ 22 h 79"/>
                  <a:gd name="T36" fmla="*/ 4 w 77"/>
                  <a:gd name="T37" fmla="*/ 33 h 79"/>
                  <a:gd name="T38" fmla="*/ 0 w 77"/>
                  <a:gd name="T39" fmla="*/ 25 h 79"/>
                  <a:gd name="T40" fmla="*/ 38 w 77"/>
                  <a:gd name="T41" fmla="*/ 19 h 79"/>
                  <a:gd name="T42" fmla="*/ 45 w 77"/>
                  <a:gd name="T43" fmla="*/ 37 h 79"/>
                  <a:gd name="T44" fmla="*/ 50 w 77"/>
                  <a:gd name="T45" fmla="*/ 45 h 79"/>
                  <a:gd name="T46" fmla="*/ 56 w 77"/>
                  <a:gd name="T47" fmla="*/ 48 h 79"/>
                  <a:gd name="T48" fmla="*/ 62 w 77"/>
                  <a:gd name="T49" fmla="*/ 48 h 79"/>
                  <a:gd name="T50" fmla="*/ 68 w 77"/>
                  <a:gd name="T51" fmla="*/ 42 h 79"/>
                  <a:gd name="T52" fmla="*/ 67 w 77"/>
                  <a:gd name="T53" fmla="*/ 30 h 79"/>
                  <a:gd name="T54" fmla="*/ 59 w 77"/>
                  <a:gd name="T55" fmla="*/ 11 h 79"/>
                  <a:gd name="T56" fmla="*/ 38 w 77"/>
                  <a:gd name="T57" fmla="*/ 1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7" h="79">
                    <a:moveTo>
                      <a:pt x="0" y="25"/>
                    </a:moveTo>
                    <a:cubicBezTo>
                      <a:pt x="62" y="0"/>
                      <a:pt x="62" y="0"/>
                      <a:pt x="62" y="0"/>
                    </a:cubicBezTo>
                    <a:cubicBezTo>
                      <a:pt x="74" y="27"/>
                      <a:pt x="74" y="27"/>
                      <a:pt x="74" y="27"/>
                    </a:cubicBezTo>
                    <a:cubicBezTo>
                      <a:pt x="76" y="33"/>
                      <a:pt x="77" y="37"/>
                      <a:pt x="77" y="41"/>
                    </a:cubicBezTo>
                    <a:cubicBezTo>
                      <a:pt x="77" y="44"/>
                      <a:pt x="76" y="47"/>
                      <a:pt x="74" y="50"/>
                    </a:cubicBezTo>
                    <a:cubicBezTo>
                      <a:pt x="72" y="53"/>
                      <a:pt x="69" y="55"/>
                      <a:pt x="66" y="56"/>
                    </a:cubicBezTo>
                    <a:cubicBezTo>
                      <a:pt x="61" y="58"/>
                      <a:pt x="57" y="58"/>
                      <a:pt x="53" y="56"/>
                    </a:cubicBezTo>
                    <a:cubicBezTo>
                      <a:pt x="49" y="55"/>
                      <a:pt x="45" y="51"/>
                      <a:pt x="42" y="46"/>
                    </a:cubicBezTo>
                    <a:cubicBezTo>
                      <a:pt x="41" y="48"/>
                      <a:pt x="41" y="50"/>
                      <a:pt x="40" y="52"/>
                    </a:cubicBezTo>
                    <a:cubicBezTo>
                      <a:pt x="39" y="55"/>
                      <a:pt x="37" y="58"/>
                      <a:pt x="35" y="62"/>
                    </a:cubicBezTo>
                    <a:cubicBezTo>
                      <a:pt x="22" y="79"/>
                      <a:pt x="22" y="79"/>
                      <a:pt x="22" y="79"/>
                    </a:cubicBezTo>
                    <a:cubicBezTo>
                      <a:pt x="18" y="69"/>
                      <a:pt x="18" y="69"/>
                      <a:pt x="18" y="69"/>
                    </a:cubicBezTo>
                    <a:cubicBezTo>
                      <a:pt x="28" y="56"/>
                      <a:pt x="28" y="56"/>
                      <a:pt x="28" y="56"/>
                    </a:cubicBezTo>
                    <a:cubicBezTo>
                      <a:pt x="31" y="52"/>
                      <a:pt x="33" y="49"/>
                      <a:pt x="34" y="46"/>
                    </a:cubicBezTo>
                    <a:cubicBezTo>
                      <a:pt x="35" y="44"/>
                      <a:pt x="36" y="42"/>
                      <a:pt x="37" y="40"/>
                    </a:cubicBezTo>
                    <a:cubicBezTo>
                      <a:pt x="37" y="39"/>
                      <a:pt x="37" y="37"/>
                      <a:pt x="37" y="36"/>
                    </a:cubicBezTo>
                    <a:cubicBezTo>
                      <a:pt x="36" y="35"/>
                      <a:pt x="36" y="34"/>
                      <a:pt x="35" y="31"/>
                    </a:cubicBezTo>
                    <a:cubicBezTo>
                      <a:pt x="31" y="22"/>
                      <a:pt x="31" y="22"/>
                      <a:pt x="31" y="22"/>
                    </a:cubicBezTo>
                    <a:cubicBezTo>
                      <a:pt x="4" y="33"/>
                      <a:pt x="4" y="33"/>
                      <a:pt x="4" y="33"/>
                    </a:cubicBezTo>
                    <a:cubicBezTo>
                      <a:pt x="0" y="25"/>
                      <a:pt x="0" y="25"/>
                      <a:pt x="0" y="25"/>
                    </a:cubicBezTo>
                    <a:close/>
                    <a:moveTo>
                      <a:pt x="38" y="19"/>
                    </a:moveTo>
                    <a:cubicBezTo>
                      <a:pt x="45" y="37"/>
                      <a:pt x="45" y="37"/>
                      <a:pt x="45" y="37"/>
                    </a:cubicBezTo>
                    <a:cubicBezTo>
                      <a:pt x="47" y="40"/>
                      <a:pt x="49" y="43"/>
                      <a:pt x="50" y="45"/>
                    </a:cubicBezTo>
                    <a:cubicBezTo>
                      <a:pt x="52" y="47"/>
                      <a:pt x="54" y="48"/>
                      <a:pt x="56" y="48"/>
                    </a:cubicBezTo>
                    <a:cubicBezTo>
                      <a:pt x="58" y="49"/>
                      <a:pt x="60" y="48"/>
                      <a:pt x="62" y="48"/>
                    </a:cubicBezTo>
                    <a:cubicBezTo>
                      <a:pt x="65" y="47"/>
                      <a:pt x="67" y="44"/>
                      <a:pt x="68" y="42"/>
                    </a:cubicBezTo>
                    <a:cubicBezTo>
                      <a:pt x="69" y="39"/>
                      <a:pt x="69" y="35"/>
                      <a:pt x="67" y="30"/>
                    </a:cubicBezTo>
                    <a:cubicBezTo>
                      <a:pt x="59" y="11"/>
                      <a:pt x="59" y="11"/>
                      <a:pt x="59" y="11"/>
                    </a:cubicBezTo>
                    <a:lnTo>
                      <a:pt x="38" y="19"/>
                    </a:lnTo>
                    <a:close/>
                  </a:path>
                </a:pathLst>
              </a:custGeom>
              <a:grpFill/>
              <a:ln>
                <a:noFill/>
              </a:ln>
            </p:spPr>
            <p:txBody>
              <a:bodyPr anchor="ctr"/>
              <a:lstStyle/>
              <a:p>
                <a:pPr algn="ctr"/>
                <a:endParaRPr/>
              </a:p>
            </p:txBody>
          </p:sp>
          <p:sp>
            <p:nvSpPr>
              <p:cNvPr id="215" name="íSļîḑe"/>
              <p:cNvSpPr/>
              <p:nvPr/>
            </p:nvSpPr>
            <p:spPr bwMode="auto">
              <a:xfrm>
                <a:off x="7175515" y="709776"/>
                <a:ext cx="98244" cy="80984"/>
              </a:xfrm>
              <a:custGeom>
                <a:avLst/>
                <a:gdLst>
                  <a:gd name="T0" fmla="*/ 17 w 70"/>
                  <a:gd name="T1" fmla="*/ 5 h 58"/>
                  <a:gd name="T2" fmla="*/ 19 w 70"/>
                  <a:gd name="T3" fmla="*/ 13 h 58"/>
                  <a:gd name="T4" fmla="*/ 12 w 70"/>
                  <a:gd name="T5" fmla="*/ 18 h 58"/>
                  <a:gd name="T6" fmla="*/ 9 w 70"/>
                  <a:gd name="T7" fmla="*/ 25 h 58"/>
                  <a:gd name="T8" fmla="*/ 9 w 70"/>
                  <a:gd name="T9" fmla="*/ 36 h 58"/>
                  <a:gd name="T10" fmla="*/ 13 w 70"/>
                  <a:gd name="T11" fmla="*/ 44 h 58"/>
                  <a:gd name="T12" fmla="*/ 18 w 70"/>
                  <a:gd name="T13" fmla="*/ 49 h 58"/>
                  <a:gd name="T14" fmla="*/ 24 w 70"/>
                  <a:gd name="T15" fmla="*/ 49 h 58"/>
                  <a:gd name="T16" fmla="*/ 29 w 70"/>
                  <a:gd name="T17" fmla="*/ 46 h 58"/>
                  <a:gd name="T18" fmla="*/ 31 w 70"/>
                  <a:gd name="T19" fmla="*/ 39 h 58"/>
                  <a:gd name="T20" fmla="*/ 32 w 70"/>
                  <a:gd name="T21" fmla="*/ 27 h 58"/>
                  <a:gd name="T22" fmla="*/ 33 w 70"/>
                  <a:gd name="T23" fmla="*/ 14 h 58"/>
                  <a:gd name="T24" fmla="*/ 37 w 70"/>
                  <a:gd name="T25" fmla="*/ 5 h 58"/>
                  <a:gd name="T26" fmla="*/ 44 w 70"/>
                  <a:gd name="T27" fmla="*/ 1 h 58"/>
                  <a:gd name="T28" fmla="*/ 54 w 70"/>
                  <a:gd name="T29" fmla="*/ 1 h 58"/>
                  <a:gd name="T30" fmla="*/ 63 w 70"/>
                  <a:gd name="T31" fmla="*/ 8 h 58"/>
                  <a:gd name="T32" fmla="*/ 68 w 70"/>
                  <a:gd name="T33" fmla="*/ 19 h 58"/>
                  <a:gd name="T34" fmla="*/ 69 w 70"/>
                  <a:gd name="T35" fmla="*/ 32 h 58"/>
                  <a:gd name="T36" fmla="*/ 64 w 70"/>
                  <a:gd name="T37" fmla="*/ 43 h 58"/>
                  <a:gd name="T38" fmla="*/ 55 w 70"/>
                  <a:gd name="T39" fmla="*/ 48 h 58"/>
                  <a:gd name="T40" fmla="*/ 52 w 70"/>
                  <a:gd name="T41" fmla="*/ 40 h 58"/>
                  <a:gd name="T42" fmla="*/ 60 w 70"/>
                  <a:gd name="T43" fmla="*/ 34 h 58"/>
                  <a:gd name="T44" fmla="*/ 61 w 70"/>
                  <a:gd name="T45" fmla="*/ 21 h 58"/>
                  <a:gd name="T46" fmla="*/ 55 w 70"/>
                  <a:gd name="T47" fmla="*/ 11 h 58"/>
                  <a:gd name="T48" fmla="*/ 47 w 70"/>
                  <a:gd name="T49" fmla="*/ 9 h 58"/>
                  <a:gd name="T50" fmla="*/ 42 w 70"/>
                  <a:gd name="T51" fmla="*/ 13 h 58"/>
                  <a:gd name="T52" fmla="*/ 41 w 70"/>
                  <a:gd name="T53" fmla="*/ 27 h 58"/>
                  <a:gd name="T54" fmla="*/ 40 w 70"/>
                  <a:gd name="T55" fmla="*/ 42 h 58"/>
                  <a:gd name="T56" fmla="*/ 35 w 70"/>
                  <a:gd name="T57" fmla="*/ 52 h 58"/>
                  <a:gd name="T58" fmla="*/ 27 w 70"/>
                  <a:gd name="T59" fmla="*/ 57 h 58"/>
                  <a:gd name="T60" fmla="*/ 16 w 70"/>
                  <a:gd name="T61" fmla="*/ 57 h 58"/>
                  <a:gd name="T62" fmla="*/ 7 w 70"/>
                  <a:gd name="T63" fmla="*/ 50 h 58"/>
                  <a:gd name="T64" fmla="*/ 1 w 70"/>
                  <a:gd name="T65" fmla="*/ 38 h 58"/>
                  <a:gd name="T66" fmla="*/ 0 w 70"/>
                  <a:gd name="T67" fmla="*/ 23 h 58"/>
                  <a:gd name="T68" fmla="*/ 6 w 70"/>
                  <a:gd name="T69" fmla="*/ 12 h 58"/>
                  <a:gd name="T70" fmla="*/ 17 w 70"/>
                  <a:gd name="T71" fmla="*/ 5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0" h="58">
                    <a:moveTo>
                      <a:pt x="17" y="5"/>
                    </a:moveTo>
                    <a:cubicBezTo>
                      <a:pt x="19" y="13"/>
                      <a:pt x="19" y="13"/>
                      <a:pt x="19" y="13"/>
                    </a:cubicBezTo>
                    <a:cubicBezTo>
                      <a:pt x="16" y="14"/>
                      <a:pt x="14" y="16"/>
                      <a:pt x="12" y="18"/>
                    </a:cubicBezTo>
                    <a:cubicBezTo>
                      <a:pt x="10" y="20"/>
                      <a:pt x="9" y="22"/>
                      <a:pt x="9" y="25"/>
                    </a:cubicBezTo>
                    <a:cubicBezTo>
                      <a:pt x="8" y="29"/>
                      <a:pt x="8" y="32"/>
                      <a:pt x="9" y="36"/>
                    </a:cubicBezTo>
                    <a:cubicBezTo>
                      <a:pt x="10" y="39"/>
                      <a:pt x="11" y="42"/>
                      <a:pt x="13" y="44"/>
                    </a:cubicBezTo>
                    <a:cubicBezTo>
                      <a:pt x="14" y="47"/>
                      <a:pt x="16" y="48"/>
                      <a:pt x="18" y="49"/>
                    </a:cubicBezTo>
                    <a:cubicBezTo>
                      <a:pt x="20" y="50"/>
                      <a:pt x="22" y="50"/>
                      <a:pt x="24" y="49"/>
                    </a:cubicBezTo>
                    <a:cubicBezTo>
                      <a:pt x="26" y="49"/>
                      <a:pt x="28" y="48"/>
                      <a:pt x="29" y="46"/>
                    </a:cubicBezTo>
                    <a:cubicBezTo>
                      <a:pt x="30" y="45"/>
                      <a:pt x="31" y="42"/>
                      <a:pt x="31" y="39"/>
                    </a:cubicBezTo>
                    <a:cubicBezTo>
                      <a:pt x="32" y="37"/>
                      <a:pt x="32" y="33"/>
                      <a:pt x="32" y="27"/>
                    </a:cubicBezTo>
                    <a:cubicBezTo>
                      <a:pt x="32" y="21"/>
                      <a:pt x="32" y="16"/>
                      <a:pt x="33" y="14"/>
                    </a:cubicBezTo>
                    <a:cubicBezTo>
                      <a:pt x="33" y="10"/>
                      <a:pt x="35" y="7"/>
                      <a:pt x="37" y="5"/>
                    </a:cubicBezTo>
                    <a:cubicBezTo>
                      <a:pt x="39" y="3"/>
                      <a:pt x="41" y="2"/>
                      <a:pt x="44" y="1"/>
                    </a:cubicBezTo>
                    <a:cubicBezTo>
                      <a:pt x="48" y="0"/>
                      <a:pt x="51" y="0"/>
                      <a:pt x="54" y="1"/>
                    </a:cubicBezTo>
                    <a:cubicBezTo>
                      <a:pt x="58" y="2"/>
                      <a:pt x="60" y="5"/>
                      <a:pt x="63" y="8"/>
                    </a:cubicBezTo>
                    <a:cubicBezTo>
                      <a:pt x="65" y="11"/>
                      <a:pt x="67" y="15"/>
                      <a:pt x="68" y="19"/>
                    </a:cubicBezTo>
                    <a:cubicBezTo>
                      <a:pt x="69" y="24"/>
                      <a:pt x="70" y="28"/>
                      <a:pt x="69" y="32"/>
                    </a:cubicBezTo>
                    <a:cubicBezTo>
                      <a:pt x="68" y="37"/>
                      <a:pt x="67" y="40"/>
                      <a:pt x="64" y="43"/>
                    </a:cubicBezTo>
                    <a:cubicBezTo>
                      <a:pt x="62" y="45"/>
                      <a:pt x="58" y="47"/>
                      <a:pt x="55" y="48"/>
                    </a:cubicBezTo>
                    <a:cubicBezTo>
                      <a:pt x="52" y="40"/>
                      <a:pt x="52" y="40"/>
                      <a:pt x="52" y="40"/>
                    </a:cubicBezTo>
                    <a:cubicBezTo>
                      <a:pt x="56" y="39"/>
                      <a:pt x="59" y="37"/>
                      <a:pt x="60" y="34"/>
                    </a:cubicBezTo>
                    <a:cubicBezTo>
                      <a:pt x="62" y="30"/>
                      <a:pt x="62" y="26"/>
                      <a:pt x="61" y="21"/>
                    </a:cubicBezTo>
                    <a:cubicBezTo>
                      <a:pt x="59" y="16"/>
                      <a:pt x="57" y="13"/>
                      <a:pt x="55" y="11"/>
                    </a:cubicBezTo>
                    <a:cubicBezTo>
                      <a:pt x="52" y="9"/>
                      <a:pt x="50" y="8"/>
                      <a:pt x="47" y="9"/>
                    </a:cubicBezTo>
                    <a:cubicBezTo>
                      <a:pt x="45" y="10"/>
                      <a:pt x="43" y="11"/>
                      <a:pt x="42" y="13"/>
                    </a:cubicBezTo>
                    <a:cubicBezTo>
                      <a:pt x="41" y="15"/>
                      <a:pt x="40" y="20"/>
                      <a:pt x="41" y="27"/>
                    </a:cubicBezTo>
                    <a:cubicBezTo>
                      <a:pt x="41" y="34"/>
                      <a:pt x="41" y="40"/>
                      <a:pt x="40" y="42"/>
                    </a:cubicBezTo>
                    <a:cubicBezTo>
                      <a:pt x="39" y="47"/>
                      <a:pt x="38" y="50"/>
                      <a:pt x="35" y="52"/>
                    </a:cubicBezTo>
                    <a:cubicBezTo>
                      <a:pt x="33" y="55"/>
                      <a:pt x="30" y="57"/>
                      <a:pt x="27" y="57"/>
                    </a:cubicBezTo>
                    <a:cubicBezTo>
                      <a:pt x="23" y="58"/>
                      <a:pt x="20" y="58"/>
                      <a:pt x="16" y="57"/>
                    </a:cubicBezTo>
                    <a:cubicBezTo>
                      <a:pt x="13" y="56"/>
                      <a:pt x="10" y="53"/>
                      <a:pt x="7" y="50"/>
                    </a:cubicBezTo>
                    <a:cubicBezTo>
                      <a:pt x="5" y="47"/>
                      <a:pt x="3" y="43"/>
                      <a:pt x="1" y="38"/>
                    </a:cubicBezTo>
                    <a:cubicBezTo>
                      <a:pt x="0" y="32"/>
                      <a:pt x="0" y="27"/>
                      <a:pt x="0" y="23"/>
                    </a:cubicBezTo>
                    <a:cubicBezTo>
                      <a:pt x="1" y="18"/>
                      <a:pt x="3" y="15"/>
                      <a:pt x="6" y="12"/>
                    </a:cubicBezTo>
                    <a:cubicBezTo>
                      <a:pt x="9" y="8"/>
                      <a:pt x="12" y="6"/>
                      <a:pt x="17" y="5"/>
                    </a:cubicBezTo>
                    <a:close/>
                  </a:path>
                </a:pathLst>
              </a:custGeom>
              <a:grpFill/>
              <a:ln>
                <a:noFill/>
              </a:ln>
            </p:spPr>
            <p:txBody>
              <a:bodyPr anchor="ctr"/>
              <a:lstStyle/>
              <a:p>
                <a:pPr algn="ctr"/>
                <a:endParaRPr/>
              </a:p>
            </p:txBody>
          </p:sp>
          <p:sp>
            <p:nvSpPr>
              <p:cNvPr id="216" name="íšļïḓè"/>
              <p:cNvSpPr/>
              <p:nvPr/>
            </p:nvSpPr>
            <p:spPr bwMode="auto">
              <a:xfrm>
                <a:off x="7190119" y="810675"/>
                <a:ext cx="94262" cy="25225"/>
              </a:xfrm>
              <a:custGeom>
                <a:avLst/>
                <a:gdLst>
                  <a:gd name="T0" fmla="*/ 0 w 71"/>
                  <a:gd name="T1" fmla="*/ 9 h 19"/>
                  <a:gd name="T2" fmla="*/ 69 w 71"/>
                  <a:gd name="T3" fmla="*/ 0 h 19"/>
                  <a:gd name="T4" fmla="*/ 71 w 71"/>
                  <a:gd name="T5" fmla="*/ 9 h 19"/>
                  <a:gd name="T6" fmla="*/ 1 w 71"/>
                  <a:gd name="T7" fmla="*/ 19 h 19"/>
                  <a:gd name="T8" fmla="*/ 0 w 71"/>
                  <a:gd name="T9" fmla="*/ 9 h 19"/>
                </a:gdLst>
                <a:ahLst/>
                <a:cxnLst>
                  <a:cxn ang="0">
                    <a:pos x="T0" y="T1"/>
                  </a:cxn>
                  <a:cxn ang="0">
                    <a:pos x="T2" y="T3"/>
                  </a:cxn>
                  <a:cxn ang="0">
                    <a:pos x="T4" y="T5"/>
                  </a:cxn>
                  <a:cxn ang="0">
                    <a:pos x="T6" y="T7"/>
                  </a:cxn>
                  <a:cxn ang="0">
                    <a:pos x="T8" y="T9"/>
                  </a:cxn>
                </a:cxnLst>
                <a:rect l="0" t="0" r="r" b="b"/>
                <a:pathLst>
                  <a:path w="71" h="19">
                    <a:moveTo>
                      <a:pt x="0" y="9"/>
                    </a:moveTo>
                    <a:lnTo>
                      <a:pt x="69" y="0"/>
                    </a:lnTo>
                    <a:lnTo>
                      <a:pt x="71" y="9"/>
                    </a:lnTo>
                    <a:lnTo>
                      <a:pt x="1" y="19"/>
                    </a:lnTo>
                    <a:lnTo>
                      <a:pt x="0" y="9"/>
                    </a:lnTo>
                    <a:close/>
                  </a:path>
                </a:pathLst>
              </a:custGeom>
              <a:grpFill/>
              <a:ln>
                <a:noFill/>
              </a:ln>
            </p:spPr>
            <p:txBody>
              <a:bodyPr anchor="ctr"/>
              <a:lstStyle/>
              <a:p>
                <a:pPr algn="ctr"/>
                <a:endParaRPr/>
              </a:p>
            </p:txBody>
          </p:sp>
          <p:sp>
            <p:nvSpPr>
              <p:cNvPr id="217" name="îṥļíḋê"/>
              <p:cNvSpPr/>
              <p:nvPr/>
            </p:nvSpPr>
            <p:spPr bwMode="auto">
              <a:xfrm>
                <a:off x="7194101" y="854486"/>
                <a:ext cx="94262" cy="74347"/>
              </a:xfrm>
              <a:custGeom>
                <a:avLst/>
                <a:gdLst>
                  <a:gd name="T0" fmla="*/ 0 w 71"/>
                  <a:gd name="T1" fmla="*/ 26 h 56"/>
                  <a:gd name="T2" fmla="*/ 62 w 71"/>
                  <a:gd name="T3" fmla="*/ 24 h 56"/>
                  <a:gd name="T4" fmla="*/ 61 w 71"/>
                  <a:gd name="T5" fmla="*/ 1 h 56"/>
                  <a:gd name="T6" fmla="*/ 69 w 71"/>
                  <a:gd name="T7" fmla="*/ 0 h 56"/>
                  <a:gd name="T8" fmla="*/ 71 w 71"/>
                  <a:gd name="T9" fmla="*/ 55 h 56"/>
                  <a:gd name="T10" fmla="*/ 63 w 71"/>
                  <a:gd name="T11" fmla="*/ 56 h 56"/>
                  <a:gd name="T12" fmla="*/ 62 w 71"/>
                  <a:gd name="T13" fmla="*/ 32 h 56"/>
                  <a:gd name="T14" fmla="*/ 0 w 71"/>
                  <a:gd name="T15" fmla="*/ 35 h 56"/>
                  <a:gd name="T16" fmla="*/ 0 w 71"/>
                  <a:gd name="T17" fmla="*/ 2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 h="56">
                    <a:moveTo>
                      <a:pt x="0" y="26"/>
                    </a:moveTo>
                    <a:lnTo>
                      <a:pt x="62" y="24"/>
                    </a:lnTo>
                    <a:lnTo>
                      <a:pt x="61" y="1"/>
                    </a:lnTo>
                    <a:lnTo>
                      <a:pt x="69" y="0"/>
                    </a:lnTo>
                    <a:lnTo>
                      <a:pt x="71" y="55"/>
                    </a:lnTo>
                    <a:lnTo>
                      <a:pt x="63" y="56"/>
                    </a:lnTo>
                    <a:lnTo>
                      <a:pt x="62" y="32"/>
                    </a:lnTo>
                    <a:lnTo>
                      <a:pt x="0" y="35"/>
                    </a:lnTo>
                    <a:lnTo>
                      <a:pt x="0" y="26"/>
                    </a:lnTo>
                    <a:close/>
                  </a:path>
                </a:pathLst>
              </a:custGeom>
              <a:grpFill/>
              <a:ln>
                <a:noFill/>
              </a:ln>
            </p:spPr>
            <p:txBody>
              <a:bodyPr anchor="ctr"/>
              <a:lstStyle/>
              <a:p>
                <a:pPr algn="ctr"/>
                <a:endParaRPr/>
              </a:p>
            </p:txBody>
          </p:sp>
          <p:sp>
            <p:nvSpPr>
              <p:cNvPr id="218" name="ïŝ1îḑe"/>
              <p:cNvSpPr/>
              <p:nvPr/>
            </p:nvSpPr>
            <p:spPr bwMode="auto">
              <a:xfrm>
                <a:off x="7186135" y="954059"/>
                <a:ext cx="98244" cy="83641"/>
              </a:xfrm>
              <a:custGeom>
                <a:avLst/>
                <a:gdLst>
                  <a:gd name="T0" fmla="*/ 2 w 71"/>
                  <a:gd name="T1" fmla="*/ 17 h 60"/>
                  <a:gd name="T2" fmla="*/ 30 w 71"/>
                  <a:gd name="T3" fmla="*/ 20 h 60"/>
                  <a:gd name="T4" fmla="*/ 71 w 71"/>
                  <a:gd name="T5" fmla="*/ 0 h 60"/>
                  <a:gd name="T6" fmla="*/ 70 w 71"/>
                  <a:gd name="T7" fmla="*/ 10 h 60"/>
                  <a:gd name="T8" fmla="*/ 48 w 71"/>
                  <a:gd name="T9" fmla="*/ 21 h 60"/>
                  <a:gd name="T10" fmla="*/ 36 w 71"/>
                  <a:gd name="T11" fmla="*/ 26 h 60"/>
                  <a:gd name="T12" fmla="*/ 47 w 71"/>
                  <a:gd name="T13" fmla="*/ 35 h 60"/>
                  <a:gd name="T14" fmla="*/ 65 w 71"/>
                  <a:gd name="T15" fmla="*/ 50 h 60"/>
                  <a:gd name="T16" fmla="*/ 64 w 71"/>
                  <a:gd name="T17" fmla="*/ 60 h 60"/>
                  <a:gd name="T18" fmla="*/ 29 w 71"/>
                  <a:gd name="T19" fmla="*/ 29 h 60"/>
                  <a:gd name="T20" fmla="*/ 0 w 71"/>
                  <a:gd name="T21" fmla="*/ 26 h 60"/>
                  <a:gd name="T22" fmla="*/ 2 w 71"/>
                  <a:gd name="T23" fmla="*/ 1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1" h="60">
                    <a:moveTo>
                      <a:pt x="2" y="17"/>
                    </a:moveTo>
                    <a:cubicBezTo>
                      <a:pt x="30" y="20"/>
                      <a:pt x="30" y="20"/>
                      <a:pt x="30" y="20"/>
                    </a:cubicBezTo>
                    <a:cubicBezTo>
                      <a:pt x="71" y="0"/>
                      <a:pt x="71" y="0"/>
                      <a:pt x="71" y="0"/>
                    </a:cubicBezTo>
                    <a:cubicBezTo>
                      <a:pt x="70" y="10"/>
                      <a:pt x="70" y="10"/>
                      <a:pt x="70" y="10"/>
                    </a:cubicBezTo>
                    <a:cubicBezTo>
                      <a:pt x="48" y="21"/>
                      <a:pt x="48" y="21"/>
                      <a:pt x="48" y="21"/>
                    </a:cubicBezTo>
                    <a:cubicBezTo>
                      <a:pt x="44" y="23"/>
                      <a:pt x="40" y="25"/>
                      <a:pt x="36" y="26"/>
                    </a:cubicBezTo>
                    <a:cubicBezTo>
                      <a:pt x="39" y="29"/>
                      <a:pt x="43" y="32"/>
                      <a:pt x="47" y="35"/>
                    </a:cubicBezTo>
                    <a:cubicBezTo>
                      <a:pt x="65" y="50"/>
                      <a:pt x="65" y="50"/>
                      <a:pt x="65" y="50"/>
                    </a:cubicBezTo>
                    <a:cubicBezTo>
                      <a:pt x="64" y="60"/>
                      <a:pt x="64" y="60"/>
                      <a:pt x="64" y="60"/>
                    </a:cubicBezTo>
                    <a:cubicBezTo>
                      <a:pt x="29" y="29"/>
                      <a:pt x="29" y="29"/>
                      <a:pt x="29" y="29"/>
                    </a:cubicBezTo>
                    <a:cubicBezTo>
                      <a:pt x="0" y="26"/>
                      <a:pt x="0" y="26"/>
                      <a:pt x="0" y="26"/>
                    </a:cubicBezTo>
                    <a:lnTo>
                      <a:pt x="2" y="17"/>
                    </a:lnTo>
                    <a:close/>
                  </a:path>
                </a:pathLst>
              </a:custGeom>
              <a:grpFill/>
              <a:ln>
                <a:noFill/>
              </a:ln>
            </p:spPr>
            <p:txBody>
              <a:bodyPr anchor="ctr"/>
              <a:lstStyle/>
              <a:p>
                <a:pPr algn="ctr"/>
                <a:endParaRPr/>
              </a:p>
            </p:txBody>
          </p:sp>
          <p:sp>
            <p:nvSpPr>
              <p:cNvPr id="219" name="îṧlídê"/>
              <p:cNvSpPr/>
              <p:nvPr/>
            </p:nvSpPr>
            <p:spPr bwMode="auto">
              <a:xfrm>
                <a:off x="7033460" y="1262065"/>
                <a:ext cx="124795" cy="118158"/>
              </a:xfrm>
              <a:custGeom>
                <a:avLst/>
                <a:gdLst>
                  <a:gd name="T0" fmla="*/ 89 w 89"/>
                  <a:gd name="T1" fmla="*/ 69 h 84"/>
                  <a:gd name="T2" fmla="*/ 81 w 89"/>
                  <a:gd name="T3" fmla="*/ 68 h 84"/>
                  <a:gd name="T4" fmla="*/ 77 w 89"/>
                  <a:gd name="T5" fmla="*/ 65 h 84"/>
                  <a:gd name="T6" fmla="*/ 12 w 89"/>
                  <a:gd name="T7" fmla="*/ 12 h 84"/>
                  <a:gd name="T8" fmla="*/ 8 w 89"/>
                  <a:gd name="T9" fmla="*/ 4 h 84"/>
                  <a:gd name="T10" fmla="*/ 2 w 89"/>
                  <a:gd name="T11" fmla="*/ 9 h 84"/>
                  <a:gd name="T12" fmla="*/ 0 w 89"/>
                  <a:gd name="T13" fmla="*/ 14 h 84"/>
                  <a:gd name="T14" fmla="*/ 8 w 89"/>
                  <a:gd name="T15" fmla="*/ 16 h 84"/>
                  <a:gd name="T16" fmla="*/ 73 w 89"/>
                  <a:gd name="T17" fmla="*/ 71 h 84"/>
                  <a:gd name="T18" fmla="*/ 78 w 89"/>
                  <a:gd name="T19" fmla="*/ 80 h 84"/>
                  <a:gd name="T20" fmla="*/ 89 w 89"/>
                  <a:gd name="T21" fmla="*/ 6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 h="84">
                    <a:moveTo>
                      <a:pt x="89" y="69"/>
                    </a:moveTo>
                    <a:cubicBezTo>
                      <a:pt x="89" y="69"/>
                      <a:pt x="86" y="71"/>
                      <a:pt x="81" y="68"/>
                    </a:cubicBezTo>
                    <a:cubicBezTo>
                      <a:pt x="80" y="68"/>
                      <a:pt x="78" y="67"/>
                      <a:pt x="77" y="65"/>
                    </a:cubicBezTo>
                    <a:cubicBezTo>
                      <a:pt x="63" y="54"/>
                      <a:pt x="12" y="12"/>
                      <a:pt x="12" y="12"/>
                    </a:cubicBezTo>
                    <a:cubicBezTo>
                      <a:pt x="12" y="12"/>
                      <a:pt x="6" y="7"/>
                      <a:pt x="8" y="4"/>
                    </a:cubicBezTo>
                    <a:cubicBezTo>
                      <a:pt x="10" y="0"/>
                      <a:pt x="2" y="9"/>
                      <a:pt x="2" y="9"/>
                    </a:cubicBezTo>
                    <a:cubicBezTo>
                      <a:pt x="0" y="14"/>
                      <a:pt x="0" y="14"/>
                      <a:pt x="0" y="14"/>
                    </a:cubicBezTo>
                    <a:cubicBezTo>
                      <a:pt x="0" y="14"/>
                      <a:pt x="3" y="12"/>
                      <a:pt x="8" y="16"/>
                    </a:cubicBezTo>
                    <a:cubicBezTo>
                      <a:pt x="13" y="21"/>
                      <a:pt x="73" y="71"/>
                      <a:pt x="73" y="71"/>
                    </a:cubicBezTo>
                    <a:cubicBezTo>
                      <a:pt x="74" y="72"/>
                      <a:pt x="78" y="77"/>
                      <a:pt x="78" y="80"/>
                    </a:cubicBezTo>
                    <a:cubicBezTo>
                      <a:pt x="78" y="84"/>
                      <a:pt x="89" y="69"/>
                      <a:pt x="89" y="69"/>
                    </a:cubicBezTo>
                    <a:close/>
                  </a:path>
                </a:pathLst>
              </a:custGeom>
              <a:grpFill/>
              <a:ln>
                <a:noFill/>
              </a:ln>
            </p:spPr>
            <p:txBody>
              <a:bodyPr anchor="ctr"/>
              <a:lstStyle/>
              <a:p>
                <a:pPr algn="ctr"/>
                <a:endParaRPr/>
              </a:p>
            </p:txBody>
          </p:sp>
          <p:sp>
            <p:nvSpPr>
              <p:cNvPr id="220" name="íšḻiďè"/>
              <p:cNvSpPr/>
              <p:nvPr/>
            </p:nvSpPr>
            <p:spPr bwMode="auto">
              <a:xfrm>
                <a:off x="5952780" y="1267375"/>
                <a:ext cx="127450" cy="111519"/>
              </a:xfrm>
              <a:custGeom>
                <a:avLst/>
                <a:gdLst>
                  <a:gd name="T0" fmla="*/ 0 w 92"/>
                  <a:gd name="T1" fmla="*/ 65 h 80"/>
                  <a:gd name="T2" fmla="*/ 9 w 92"/>
                  <a:gd name="T3" fmla="*/ 64 h 80"/>
                  <a:gd name="T4" fmla="*/ 79 w 92"/>
                  <a:gd name="T5" fmla="*/ 11 h 80"/>
                  <a:gd name="T6" fmla="*/ 83 w 92"/>
                  <a:gd name="T7" fmla="*/ 3 h 80"/>
                  <a:gd name="T8" fmla="*/ 89 w 92"/>
                  <a:gd name="T9" fmla="*/ 9 h 80"/>
                  <a:gd name="T10" fmla="*/ 92 w 92"/>
                  <a:gd name="T11" fmla="*/ 14 h 80"/>
                  <a:gd name="T12" fmla="*/ 83 w 92"/>
                  <a:gd name="T13" fmla="*/ 16 h 80"/>
                  <a:gd name="T14" fmla="*/ 16 w 92"/>
                  <a:gd name="T15" fmla="*/ 69 h 80"/>
                  <a:gd name="T16" fmla="*/ 11 w 92"/>
                  <a:gd name="T17" fmla="*/ 77 h 80"/>
                  <a:gd name="T18" fmla="*/ 0 w 92"/>
                  <a:gd name="T19" fmla="*/ 65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80">
                    <a:moveTo>
                      <a:pt x="0" y="65"/>
                    </a:moveTo>
                    <a:cubicBezTo>
                      <a:pt x="0" y="65"/>
                      <a:pt x="4" y="68"/>
                      <a:pt x="9" y="64"/>
                    </a:cubicBezTo>
                    <a:cubicBezTo>
                      <a:pt x="14" y="61"/>
                      <a:pt x="79" y="11"/>
                      <a:pt x="79" y="11"/>
                    </a:cubicBezTo>
                    <a:cubicBezTo>
                      <a:pt x="79" y="11"/>
                      <a:pt x="85" y="7"/>
                      <a:pt x="83" y="3"/>
                    </a:cubicBezTo>
                    <a:cubicBezTo>
                      <a:pt x="82" y="0"/>
                      <a:pt x="89" y="9"/>
                      <a:pt x="89" y="9"/>
                    </a:cubicBezTo>
                    <a:cubicBezTo>
                      <a:pt x="92" y="14"/>
                      <a:pt x="92" y="14"/>
                      <a:pt x="92" y="14"/>
                    </a:cubicBezTo>
                    <a:cubicBezTo>
                      <a:pt x="92" y="14"/>
                      <a:pt x="88" y="12"/>
                      <a:pt x="83" y="16"/>
                    </a:cubicBezTo>
                    <a:cubicBezTo>
                      <a:pt x="78" y="20"/>
                      <a:pt x="16" y="69"/>
                      <a:pt x="16" y="69"/>
                    </a:cubicBezTo>
                    <a:cubicBezTo>
                      <a:pt x="16" y="69"/>
                      <a:pt x="11" y="73"/>
                      <a:pt x="11" y="77"/>
                    </a:cubicBezTo>
                    <a:cubicBezTo>
                      <a:pt x="10" y="80"/>
                      <a:pt x="0" y="65"/>
                      <a:pt x="0" y="65"/>
                    </a:cubicBezTo>
                    <a:close/>
                  </a:path>
                </a:pathLst>
              </a:custGeom>
              <a:grpFill/>
              <a:ln>
                <a:noFill/>
              </a:ln>
            </p:spPr>
            <p:txBody>
              <a:bodyPr anchor="ctr"/>
              <a:lstStyle/>
              <a:p>
                <a:pPr algn="ctr"/>
                <a:endParaRPr/>
              </a:p>
            </p:txBody>
          </p:sp>
        </p:grpSp>
      </p:grpSp>
      <p:sp>
        <p:nvSpPr>
          <p:cNvPr id="221" name="矩形 220"/>
          <p:cNvSpPr/>
          <p:nvPr/>
        </p:nvSpPr>
        <p:spPr>
          <a:xfrm>
            <a:off x="0" y="6743702"/>
            <a:ext cx="12192000" cy="118512"/>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矩形 223"/>
          <p:cNvSpPr/>
          <p:nvPr/>
        </p:nvSpPr>
        <p:spPr>
          <a:xfrm>
            <a:off x="300922" y="-1"/>
            <a:ext cx="580571" cy="744973"/>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矩形 224"/>
          <p:cNvSpPr/>
          <p:nvPr/>
        </p:nvSpPr>
        <p:spPr>
          <a:xfrm>
            <a:off x="300922" y="817170"/>
            <a:ext cx="580571" cy="96381"/>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881493" y="1516415"/>
            <a:ext cx="7482840" cy="3139321"/>
          </a:xfrm>
          <a:prstGeom prst="rect">
            <a:avLst/>
          </a:prstGeom>
          <a:noFill/>
        </p:spPr>
        <p:txBody>
          <a:bodyPr wrap="square" rtlCol="0">
            <a:spAutoFit/>
          </a:bodyPr>
          <a:lstStyle/>
          <a:p>
            <a:r>
              <a:rPr lang="zh-CN" altLang="en-US" dirty="0"/>
              <a:t>各模块通过以下关键信号连接：</a:t>
            </a:r>
          </a:p>
          <a:p>
            <a:endParaRPr lang="zh-CN" altLang="en-US" dirty="0"/>
          </a:p>
          <a:p>
            <a:r>
              <a:rPr lang="en-US" altLang="zh-CN" dirty="0"/>
              <a:t>1.</a:t>
            </a:r>
            <a:r>
              <a:rPr lang="zh-CN" altLang="en-US" dirty="0"/>
              <a:t>PC → IM.A → Instr → Controller (解析 Op)</a:t>
            </a:r>
          </a:p>
          <a:p>
            <a:endParaRPr lang="zh-CN" altLang="en-US" dirty="0"/>
          </a:p>
          <a:p>
            <a:r>
              <a:rPr lang="en-US" altLang="zh-CN" dirty="0"/>
              <a:t>2.</a:t>
            </a:r>
            <a:r>
              <a:rPr lang="zh-CN" altLang="en-US" dirty="0"/>
              <a:t>GRF.RD1/RD2 → ALU.A/B</a:t>
            </a:r>
          </a:p>
          <a:p>
            <a:endParaRPr lang="zh-CN" altLang="en-US" dirty="0"/>
          </a:p>
          <a:p>
            <a:r>
              <a:rPr lang="en-US" altLang="zh-CN" dirty="0"/>
              <a:t>3.</a:t>
            </a:r>
            <a:r>
              <a:rPr lang="zh-CN" altLang="en-US" dirty="0"/>
              <a:t>ALU.Result → DM.A (地址) 或 GRF.WD</a:t>
            </a:r>
          </a:p>
          <a:p>
            <a:endParaRPr lang="zh-CN" altLang="en-US" dirty="0"/>
          </a:p>
          <a:p>
            <a:r>
              <a:rPr lang="en-US" altLang="zh-CN" dirty="0"/>
              <a:t>4.</a:t>
            </a:r>
            <a:r>
              <a:rPr lang="zh-CN" altLang="en-US" dirty="0"/>
              <a:t>DM.RD → GRF.WD (当 lw 指令时)</a:t>
            </a:r>
          </a:p>
          <a:p>
            <a:endParaRPr lang="zh-CN" altLang="en-US" dirty="0"/>
          </a:p>
          <a:p>
            <a:r>
              <a:rPr lang="en-US" altLang="zh-CN" dirty="0"/>
              <a:t>5.</a:t>
            </a:r>
            <a:r>
              <a:rPr lang="zh-CN" altLang="en-US" dirty="0"/>
              <a:t>EXT.Out → ALU.B (当 ALUSrc=1 时)</a:t>
            </a:r>
          </a:p>
        </p:txBody>
      </p:sp>
      <p:sp>
        <p:nvSpPr>
          <p:cNvPr id="5" name="文本框 4">
            <a:extLst>
              <a:ext uri="{FF2B5EF4-FFF2-40B4-BE49-F238E27FC236}">
                <a16:creationId xmlns:a16="http://schemas.microsoft.com/office/drawing/2014/main" id="{68CB38CE-EEB5-8905-5005-D86EC15EF7DC}"/>
              </a:ext>
            </a:extLst>
          </p:cNvPr>
          <p:cNvSpPr txBox="1"/>
          <p:nvPr/>
        </p:nvSpPr>
        <p:spPr>
          <a:xfrm>
            <a:off x="881493" y="1062195"/>
            <a:ext cx="6097044" cy="400110"/>
          </a:xfrm>
          <a:prstGeom prst="rect">
            <a:avLst/>
          </a:prstGeom>
          <a:noFill/>
        </p:spPr>
        <p:txBody>
          <a:bodyPr wrap="square">
            <a:spAutoFit/>
          </a:bodyPr>
          <a:lstStyle/>
          <a:p>
            <a:r>
              <a:rPr lang="zh-CN" altLang="en-US" sz="2000" b="1" dirty="0"/>
              <a:t>数据通路集成</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17">
            <a:extLst>
              <a:ext uri="{28A0092B-C50C-407E-A947-70E740481C1C}">
                <a14:useLocalDpi xmlns:a14="http://schemas.microsoft.com/office/drawing/2010/main" val="0"/>
              </a:ext>
            </a:extLst>
          </a:blip>
          <a:srcRect l="40242" r="41259"/>
          <a:stretch>
            <a:fillRect/>
          </a:stretch>
        </p:blipFill>
        <p:spPr>
          <a:xfrm>
            <a:off x="0" y="0"/>
            <a:ext cx="5103934" cy="6857999"/>
          </a:xfrm>
          <a:prstGeom prst="rect">
            <a:avLst/>
          </a:prstGeom>
        </p:spPr>
      </p:pic>
      <p:sp>
        <p:nvSpPr>
          <p:cNvPr id="88" name="矩形 87"/>
          <p:cNvSpPr/>
          <p:nvPr/>
        </p:nvSpPr>
        <p:spPr>
          <a:xfrm>
            <a:off x="1" y="0"/>
            <a:ext cx="5147402" cy="6857999"/>
          </a:xfrm>
          <a:prstGeom prst="rect">
            <a:avLst/>
          </a:prstGeom>
          <a:solidFill>
            <a:srgbClr val="14378B">
              <a:alpha val="9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390200" y="1239832"/>
            <a:ext cx="4367004" cy="4378334"/>
            <a:chOff x="5786829" y="126955"/>
            <a:chExt cx="1534722" cy="1538704"/>
          </a:xfrm>
          <a:solidFill>
            <a:schemeClr val="bg1">
              <a:alpha val="5000"/>
            </a:schemeClr>
          </a:solidFill>
        </p:grpSpPr>
        <p:sp>
          <p:nvSpPr>
            <p:cNvPr id="157" name="任意多边形: 形状 156"/>
            <p:cNvSpPr/>
            <p:nvPr/>
          </p:nvSpPr>
          <p:spPr bwMode="auto">
            <a:xfrm>
              <a:off x="5786829" y="126955"/>
              <a:ext cx="1534722" cy="1538704"/>
            </a:xfrm>
            <a:custGeom>
              <a:avLst/>
              <a:gdLst>
                <a:gd name="connsiteX0" fmla="*/ 767361 w 1534722"/>
                <a:gd name="connsiteY0" fmla="*/ 17259 h 1538704"/>
                <a:gd name="connsiteX1" fmla="*/ 16594 w 1534722"/>
                <a:gd name="connsiteY1" fmla="*/ 769353 h 1538704"/>
                <a:gd name="connsiteX2" fmla="*/ 767361 w 1534722"/>
                <a:gd name="connsiteY2" fmla="*/ 1521447 h 1538704"/>
                <a:gd name="connsiteX3" fmla="*/ 1518128 w 1534722"/>
                <a:gd name="connsiteY3" fmla="*/ 769353 h 1538704"/>
                <a:gd name="connsiteX4" fmla="*/ 767361 w 1534722"/>
                <a:gd name="connsiteY4" fmla="*/ 17259 h 1538704"/>
                <a:gd name="connsiteX5" fmla="*/ 767361 w 1534722"/>
                <a:gd name="connsiteY5" fmla="*/ 0 h 1538704"/>
                <a:gd name="connsiteX6" fmla="*/ 1534722 w 1534722"/>
                <a:gd name="connsiteY6" fmla="*/ 769352 h 1538704"/>
                <a:gd name="connsiteX7" fmla="*/ 767361 w 1534722"/>
                <a:gd name="connsiteY7" fmla="*/ 1538704 h 1538704"/>
                <a:gd name="connsiteX8" fmla="*/ 0 w 1534722"/>
                <a:gd name="connsiteY8" fmla="*/ 769352 h 1538704"/>
                <a:gd name="connsiteX9" fmla="*/ 767361 w 1534722"/>
                <a:gd name="connsiteY9" fmla="*/ 0 h 1538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34722" h="1538704">
                  <a:moveTo>
                    <a:pt x="767361" y="17259"/>
                  </a:moveTo>
                  <a:cubicBezTo>
                    <a:pt x="352724" y="17259"/>
                    <a:pt x="16594" y="353983"/>
                    <a:pt x="16594" y="769353"/>
                  </a:cubicBezTo>
                  <a:cubicBezTo>
                    <a:pt x="16594" y="1184723"/>
                    <a:pt x="352724" y="1521447"/>
                    <a:pt x="767361" y="1521447"/>
                  </a:cubicBezTo>
                  <a:cubicBezTo>
                    <a:pt x="1181998" y="1521447"/>
                    <a:pt x="1518128" y="1184723"/>
                    <a:pt x="1518128" y="769353"/>
                  </a:cubicBezTo>
                  <a:cubicBezTo>
                    <a:pt x="1518128" y="353983"/>
                    <a:pt x="1181998" y="17259"/>
                    <a:pt x="767361" y="17259"/>
                  </a:cubicBezTo>
                  <a:close/>
                  <a:moveTo>
                    <a:pt x="767361" y="0"/>
                  </a:moveTo>
                  <a:cubicBezTo>
                    <a:pt x="1191163" y="0"/>
                    <a:pt x="1534722" y="344451"/>
                    <a:pt x="1534722" y="769352"/>
                  </a:cubicBezTo>
                  <a:cubicBezTo>
                    <a:pt x="1534722" y="1194253"/>
                    <a:pt x="1191163" y="1538704"/>
                    <a:pt x="767361" y="1538704"/>
                  </a:cubicBezTo>
                  <a:cubicBezTo>
                    <a:pt x="343559" y="1538704"/>
                    <a:pt x="0" y="1194253"/>
                    <a:pt x="0" y="769352"/>
                  </a:cubicBezTo>
                  <a:cubicBezTo>
                    <a:pt x="0" y="344451"/>
                    <a:pt x="343559" y="0"/>
                    <a:pt x="767361" y="0"/>
                  </a:cubicBezTo>
                  <a:close/>
                </a:path>
              </a:pathLst>
            </a:custGeom>
            <a:grpFill/>
            <a:ln>
              <a:noFill/>
            </a:ln>
          </p:spPr>
          <p:txBody>
            <a:bodyPr wrap="square" anchor="ctr">
              <a:noAutofit/>
            </a:bodyPr>
            <a:lstStyle/>
            <a:p>
              <a:pPr algn="ctr"/>
              <a:endParaRPr/>
            </a:p>
          </p:txBody>
        </p:sp>
        <p:sp>
          <p:nvSpPr>
            <p:cNvPr id="155" name="任意多边形: 形状 154"/>
            <p:cNvSpPr/>
            <p:nvPr/>
          </p:nvSpPr>
          <p:spPr bwMode="auto">
            <a:xfrm>
              <a:off x="5939505" y="279629"/>
              <a:ext cx="1230700" cy="1233354"/>
            </a:xfrm>
            <a:custGeom>
              <a:avLst/>
              <a:gdLst>
                <a:gd name="connsiteX0" fmla="*/ 615350 w 1230700"/>
                <a:gd name="connsiteY0" fmla="*/ 15931 h 1233354"/>
                <a:gd name="connsiteX1" fmla="*/ 17259 w 1230700"/>
                <a:gd name="connsiteY1" fmla="*/ 616012 h 1233354"/>
                <a:gd name="connsiteX2" fmla="*/ 615350 w 1230700"/>
                <a:gd name="connsiteY2" fmla="*/ 1216093 h 1233354"/>
                <a:gd name="connsiteX3" fmla="*/ 1213441 w 1230700"/>
                <a:gd name="connsiteY3" fmla="*/ 616012 h 1233354"/>
                <a:gd name="connsiteX4" fmla="*/ 615350 w 1230700"/>
                <a:gd name="connsiteY4" fmla="*/ 15931 h 1233354"/>
                <a:gd name="connsiteX5" fmla="*/ 615350 w 1230700"/>
                <a:gd name="connsiteY5" fmla="*/ 0 h 1233354"/>
                <a:gd name="connsiteX6" fmla="*/ 1230700 w 1230700"/>
                <a:gd name="connsiteY6" fmla="*/ 616677 h 1233354"/>
                <a:gd name="connsiteX7" fmla="*/ 615350 w 1230700"/>
                <a:gd name="connsiteY7" fmla="*/ 1233354 h 1233354"/>
                <a:gd name="connsiteX8" fmla="*/ 0 w 1230700"/>
                <a:gd name="connsiteY8" fmla="*/ 616677 h 1233354"/>
                <a:gd name="connsiteX9" fmla="*/ 615350 w 1230700"/>
                <a:gd name="connsiteY9" fmla="*/ 0 h 1233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0700" h="1233354">
                  <a:moveTo>
                    <a:pt x="615350" y="15931"/>
                  </a:moveTo>
                  <a:cubicBezTo>
                    <a:pt x="285033" y="15931"/>
                    <a:pt x="17259" y="284596"/>
                    <a:pt x="17259" y="616012"/>
                  </a:cubicBezTo>
                  <a:cubicBezTo>
                    <a:pt x="17259" y="947428"/>
                    <a:pt x="285033" y="1216093"/>
                    <a:pt x="615350" y="1216093"/>
                  </a:cubicBezTo>
                  <a:cubicBezTo>
                    <a:pt x="945667" y="1216093"/>
                    <a:pt x="1213441" y="947428"/>
                    <a:pt x="1213441" y="616012"/>
                  </a:cubicBezTo>
                  <a:cubicBezTo>
                    <a:pt x="1213441" y="284596"/>
                    <a:pt x="945667" y="15931"/>
                    <a:pt x="615350" y="15931"/>
                  </a:cubicBezTo>
                  <a:close/>
                  <a:moveTo>
                    <a:pt x="615350" y="0"/>
                  </a:moveTo>
                  <a:cubicBezTo>
                    <a:pt x="955198" y="0"/>
                    <a:pt x="1230700" y="276096"/>
                    <a:pt x="1230700" y="616677"/>
                  </a:cubicBezTo>
                  <a:cubicBezTo>
                    <a:pt x="1230700" y="957258"/>
                    <a:pt x="955198" y="1233354"/>
                    <a:pt x="615350" y="1233354"/>
                  </a:cubicBezTo>
                  <a:cubicBezTo>
                    <a:pt x="275502" y="1233354"/>
                    <a:pt x="0" y="957258"/>
                    <a:pt x="0" y="616677"/>
                  </a:cubicBezTo>
                  <a:cubicBezTo>
                    <a:pt x="0" y="276096"/>
                    <a:pt x="275502" y="0"/>
                    <a:pt x="615350" y="0"/>
                  </a:cubicBezTo>
                  <a:close/>
                </a:path>
              </a:pathLst>
            </a:custGeom>
            <a:grpFill/>
            <a:ln>
              <a:noFill/>
            </a:ln>
          </p:spPr>
          <p:txBody>
            <a:bodyPr wrap="square" anchor="ctr">
              <a:noAutofit/>
            </a:bodyPr>
            <a:lstStyle/>
            <a:p>
              <a:pPr algn="ctr"/>
              <a:endParaRPr/>
            </a:p>
          </p:txBody>
        </p:sp>
        <p:sp>
          <p:nvSpPr>
            <p:cNvPr id="154" name="任意多边形: 形状 153"/>
            <p:cNvSpPr/>
            <p:nvPr/>
          </p:nvSpPr>
          <p:spPr bwMode="auto">
            <a:xfrm>
              <a:off x="5968710" y="308836"/>
              <a:ext cx="1172284" cy="1173612"/>
            </a:xfrm>
            <a:custGeom>
              <a:avLst/>
              <a:gdLst>
                <a:gd name="connsiteX0" fmla="*/ 234991 w 1172284"/>
                <a:gd name="connsiteY0" fmla="*/ 388993 h 1173612"/>
                <a:gd name="connsiteX1" fmla="*/ 92968 w 1172284"/>
                <a:gd name="connsiteY1" fmla="*/ 539400 h 1173612"/>
                <a:gd name="connsiteX2" fmla="*/ 105500 w 1172284"/>
                <a:gd name="connsiteY2" fmla="*/ 664739 h 1173612"/>
                <a:gd name="connsiteX3" fmla="*/ 317142 w 1172284"/>
                <a:gd name="connsiteY3" fmla="*/ 872245 h 1173612"/>
                <a:gd name="connsiteX4" fmla="*/ 520429 w 1172284"/>
                <a:gd name="connsiteY4" fmla="*/ 661954 h 1173612"/>
                <a:gd name="connsiteX5" fmla="*/ 439671 w 1172284"/>
                <a:gd name="connsiteY5" fmla="*/ 583965 h 1173612"/>
                <a:gd name="connsiteX6" fmla="*/ 312964 w 1172284"/>
                <a:gd name="connsiteY6" fmla="*/ 714875 h 1173612"/>
                <a:gd name="connsiteX7" fmla="*/ 229422 w 1172284"/>
                <a:gd name="connsiteY7" fmla="*/ 632708 h 1173612"/>
                <a:gd name="connsiteX8" fmla="*/ 222460 w 1172284"/>
                <a:gd name="connsiteY8" fmla="*/ 554719 h 1173612"/>
                <a:gd name="connsiteX9" fmla="*/ 272585 w 1172284"/>
                <a:gd name="connsiteY9" fmla="*/ 494835 h 1173612"/>
                <a:gd name="connsiteX10" fmla="*/ 363090 w 1172284"/>
                <a:gd name="connsiteY10" fmla="*/ 575609 h 1173612"/>
                <a:gd name="connsiteX11" fmla="*/ 396507 w 1172284"/>
                <a:gd name="connsiteY11" fmla="*/ 542185 h 1173612"/>
                <a:gd name="connsiteX12" fmla="*/ 885806 w 1172284"/>
                <a:gd name="connsiteY12" fmla="*/ 337217 h 1173612"/>
                <a:gd name="connsiteX13" fmla="*/ 809299 w 1172284"/>
                <a:gd name="connsiteY13" fmla="*/ 416766 h 1173612"/>
                <a:gd name="connsiteX14" fmla="*/ 910845 w 1172284"/>
                <a:gd name="connsiteY14" fmla="*/ 511666 h 1173612"/>
                <a:gd name="connsiteX15" fmla="*/ 953967 w 1172284"/>
                <a:gd name="connsiteY15" fmla="*/ 619127 h 1173612"/>
                <a:gd name="connsiteX16" fmla="*/ 891370 w 1172284"/>
                <a:gd name="connsiteY16" fmla="*/ 691698 h 1173612"/>
                <a:gd name="connsiteX17" fmla="*/ 711926 w 1172284"/>
                <a:gd name="connsiteY17" fmla="*/ 517249 h 1173612"/>
                <a:gd name="connsiteX18" fmla="*/ 675759 w 1172284"/>
                <a:gd name="connsiteY18" fmla="*/ 552138 h 1173612"/>
                <a:gd name="connsiteX19" fmla="*/ 930319 w 1172284"/>
                <a:gd name="connsiteY19" fmla="*/ 800554 h 1173612"/>
                <a:gd name="connsiteX20" fmla="*/ 1081942 w 1172284"/>
                <a:gd name="connsiteY20" fmla="*/ 642852 h 1173612"/>
                <a:gd name="connsiteX21" fmla="*/ 1066641 w 1172284"/>
                <a:gd name="connsiteY21" fmla="*/ 513062 h 1173612"/>
                <a:gd name="connsiteX22" fmla="*/ 885806 w 1172284"/>
                <a:gd name="connsiteY22" fmla="*/ 337217 h 1173612"/>
                <a:gd name="connsiteX23" fmla="*/ 550424 w 1172284"/>
                <a:gd name="connsiteY23" fmla="*/ 67506 h 1173612"/>
                <a:gd name="connsiteX24" fmla="*/ 442771 w 1172284"/>
                <a:gd name="connsiteY24" fmla="*/ 144464 h 1173612"/>
                <a:gd name="connsiteX25" fmla="*/ 260214 w 1172284"/>
                <a:gd name="connsiteY25" fmla="*/ 345494 h 1173612"/>
                <a:gd name="connsiteX26" fmla="*/ 757716 w 1172284"/>
                <a:gd name="connsiteY26" fmla="*/ 832715 h 1173612"/>
                <a:gd name="connsiteX27" fmla="*/ 660167 w 1172284"/>
                <a:gd name="connsiteY27" fmla="*/ 929042 h 1173612"/>
                <a:gd name="connsiteX28" fmla="*/ 554256 w 1172284"/>
                <a:gd name="connsiteY28" fmla="*/ 954171 h 1173612"/>
                <a:gd name="connsiteX29" fmla="*/ 456707 w 1172284"/>
                <a:gd name="connsiteY29" fmla="*/ 856448 h 1173612"/>
                <a:gd name="connsiteX30" fmla="*/ 584915 w 1172284"/>
                <a:gd name="connsiteY30" fmla="*/ 725219 h 1173612"/>
                <a:gd name="connsiteX31" fmla="*/ 543108 w 1172284"/>
                <a:gd name="connsiteY31" fmla="*/ 686130 h 1173612"/>
                <a:gd name="connsiteX32" fmla="*/ 342435 w 1172284"/>
                <a:gd name="connsiteY32" fmla="*/ 895537 h 1173612"/>
                <a:gd name="connsiteX33" fmla="*/ 505481 w 1172284"/>
                <a:gd name="connsiteY33" fmla="*/ 1064459 h 1173612"/>
                <a:gd name="connsiteX34" fmla="*/ 675496 w 1172284"/>
                <a:gd name="connsiteY34" fmla="*/ 1063063 h 1173612"/>
                <a:gd name="connsiteX35" fmla="*/ 905434 w 1172284"/>
                <a:gd name="connsiteY35" fmla="*/ 829923 h 1173612"/>
                <a:gd name="connsiteX36" fmla="*/ 400964 w 1172284"/>
                <a:gd name="connsiteY36" fmla="*/ 344098 h 1173612"/>
                <a:gd name="connsiteX37" fmla="*/ 512449 w 1172284"/>
                <a:gd name="connsiteY37" fmla="*/ 222642 h 1173612"/>
                <a:gd name="connsiteX38" fmla="*/ 601637 w 1172284"/>
                <a:gd name="connsiteY38" fmla="*/ 215662 h 1173612"/>
                <a:gd name="connsiteX39" fmla="*/ 742387 w 1172284"/>
                <a:gd name="connsiteY39" fmla="*/ 349683 h 1173612"/>
                <a:gd name="connsiteX40" fmla="*/ 611392 w 1172284"/>
                <a:gd name="connsiteY40" fmla="*/ 482307 h 1173612"/>
                <a:gd name="connsiteX41" fmla="*/ 646231 w 1172284"/>
                <a:gd name="connsiteY41" fmla="*/ 518604 h 1173612"/>
                <a:gd name="connsiteX42" fmla="*/ 853872 w 1172284"/>
                <a:gd name="connsiteY42" fmla="*/ 307801 h 1173612"/>
                <a:gd name="connsiteX43" fmla="*/ 664348 w 1172284"/>
                <a:gd name="connsiteY43" fmla="*/ 119335 h 1173612"/>
                <a:gd name="connsiteX44" fmla="*/ 550424 w 1172284"/>
                <a:gd name="connsiteY44" fmla="*/ 67506 h 1173612"/>
                <a:gd name="connsiteX45" fmla="*/ 586142 w 1172284"/>
                <a:gd name="connsiteY45" fmla="*/ 0 h 1173612"/>
                <a:gd name="connsiteX46" fmla="*/ 1172284 w 1172284"/>
                <a:gd name="connsiteY46" fmla="*/ 586806 h 1173612"/>
                <a:gd name="connsiteX47" fmla="*/ 586142 w 1172284"/>
                <a:gd name="connsiteY47" fmla="*/ 1173612 h 1173612"/>
                <a:gd name="connsiteX48" fmla="*/ 0 w 1172284"/>
                <a:gd name="connsiteY48" fmla="*/ 586806 h 1173612"/>
                <a:gd name="connsiteX49" fmla="*/ 586142 w 1172284"/>
                <a:gd name="connsiteY49" fmla="*/ 0 h 1173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172284" h="1173612">
                  <a:moveTo>
                    <a:pt x="234991" y="388993"/>
                  </a:moveTo>
                  <a:cubicBezTo>
                    <a:pt x="234991" y="388993"/>
                    <a:pt x="234991" y="388993"/>
                    <a:pt x="92968" y="539400"/>
                  </a:cubicBezTo>
                  <a:cubicBezTo>
                    <a:pt x="67905" y="565860"/>
                    <a:pt x="63728" y="624352"/>
                    <a:pt x="105500" y="664739"/>
                  </a:cubicBezTo>
                  <a:cubicBezTo>
                    <a:pt x="105500" y="664739"/>
                    <a:pt x="105500" y="664739"/>
                    <a:pt x="317142" y="872245"/>
                  </a:cubicBezTo>
                  <a:cubicBezTo>
                    <a:pt x="317142" y="872245"/>
                    <a:pt x="317142" y="872245"/>
                    <a:pt x="520429" y="661954"/>
                  </a:cubicBezTo>
                  <a:cubicBezTo>
                    <a:pt x="520429" y="661954"/>
                    <a:pt x="520429" y="661954"/>
                    <a:pt x="439671" y="583965"/>
                  </a:cubicBezTo>
                  <a:cubicBezTo>
                    <a:pt x="439671" y="583965"/>
                    <a:pt x="439671" y="583965"/>
                    <a:pt x="312964" y="714875"/>
                  </a:cubicBezTo>
                  <a:cubicBezTo>
                    <a:pt x="312964" y="714875"/>
                    <a:pt x="312964" y="714875"/>
                    <a:pt x="229422" y="632708"/>
                  </a:cubicBezTo>
                  <a:cubicBezTo>
                    <a:pt x="209928" y="606248"/>
                    <a:pt x="202966" y="581180"/>
                    <a:pt x="222460" y="554719"/>
                  </a:cubicBezTo>
                  <a:cubicBezTo>
                    <a:pt x="222460" y="554719"/>
                    <a:pt x="222460" y="554719"/>
                    <a:pt x="272585" y="494835"/>
                  </a:cubicBezTo>
                  <a:cubicBezTo>
                    <a:pt x="272585" y="494835"/>
                    <a:pt x="272585" y="494835"/>
                    <a:pt x="363090" y="575609"/>
                  </a:cubicBezTo>
                  <a:cubicBezTo>
                    <a:pt x="363090" y="575609"/>
                    <a:pt x="363090" y="575609"/>
                    <a:pt x="396507" y="542185"/>
                  </a:cubicBezTo>
                  <a:close/>
                  <a:moveTo>
                    <a:pt x="885806" y="337217"/>
                  </a:moveTo>
                  <a:cubicBezTo>
                    <a:pt x="809299" y="416766"/>
                    <a:pt x="809299" y="416766"/>
                    <a:pt x="809299" y="416766"/>
                  </a:cubicBezTo>
                  <a:cubicBezTo>
                    <a:pt x="910845" y="511666"/>
                    <a:pt x="910845" y="511666"/>
                    <a:pt x="910845" y="511666"/>
                  </a:cubicBezTo>
                  <a:cubicBezTo>
                    <a:pt x="949794" y="547952"/>
                    <a:pt x="972050" y="591215"/>
                    <a:pt x="953967" y="619127"/>
                  </a:cubicBezTo>
                  <a:cubicBezTo>
                    <a:pt x="891370" y="691698"/>
                    <a:pt x="891370" y="691698"/>
                    <a:pt x="891370" y="691698"/>
                  </a:cubicBezTo>
                  <a:lnTo>
                    <a:pt x="711926" y="517249"/>
                  </a:lnTo>
                  <a:cubicBezTo>
                    <a:pt x="675759" y="552138"/>
                    <a:pt x="675759" y="552138"/>
                    <a:pt x="675759" y="552138"/>
                  </a:cubicBezTo>
                  <a:cubicBezTo>
                    <a:pt x="930319" y="800554"/>
                    <a:pt x="930319" y="800554"/>
                    <a:pt x="930319" y="800554"/>
                  </a:cubicBezTo>
                  <a:cubicBezTo>
                    <a:pt x="1081942" y="642852"/>
                    <a:pt x="1081942" y="642852"/>
                    <a:pt x="1081942" y="642852"/>
                  </a:cubicBezTo>
                  <a:cubicBezTo>
                    <a:pt x="1112545" y="613545"/>
                    <a:pt x="1095853" y="538182"/>
                    <a:pt x="1066641" y="513062"/>
                  </a:cubicBezTo>
                  <a:cubicBezTo>
                    <a:pt x="885806" y="337217"/>
                    <a:pt x="885806" y="337217"/>
                    <a:pt x="885806" y="337217"/>
                  </a:cubicBezTo>
                  <a:close/>
                  <a:moveTo>
                    <a:pt x="550424" y="67506"/>
                  </a:moveTo>
                  <a:cubicBezTo>
                    <a:pt x="515237" y="71869"/>
                    <a:pt x="481094" y="97696"/>
                    <a:pt x="442771" y="144464"/>
                  </a:cubicBezTo>
                  <a:cubicBezTo>
                    <a:pt x="260214" y="345494"/>
                    <a:pt x="260214" y="345494"/>
                    <a:pt x="260214" y="345494"/>
                  </a:cubicBezTo>
                  <a:cubicBezTo>
                    <a:pt x="757716" y="832715"/>
                    <a:pt x="757716" y="832715"/>
                    <a:pt x="757716" y="832715"/>
                  </a:cubicBezTo>
                  <a:cubicBezTo>
                    <a:pt x="660167" y="929042"/>
                    <a:pt x="660167" y="929042"/>
                    <a:pt x="660167" y="929042"/>
                  </a:cubicBezTo>
                  <a:cubicBezTo>
                    <a:pt x="625328" y="962548"/>
                    <a:pt x="577947" y="975112"/>
                    <a:pt x="554256" y="954171"/>
                  </a:cubicBezTo>
                  <a:cubicBezTo>
                    <a:pt x="456707" y="856448"/>
                    <a:pt x="456707" y="856448"/>
                    <a:pt x="456707" y="856448"/>
                  </a:cubicBezTo>
                  <a:cubicBezTo>
                    <a:pt x="584915" y="725219"/>
                    <a:pt x="584915" y="725219"/>
                    <a:pt x="584915" y="725219"/>
                  </a:cubicBezTo>
                  <a:lnTo>
                    <a:pt x="543108" y="686130"/>
                  </a:lnTo>
                  <a:cubicBezTo>
                    <a:pt x="342435" y="895537"/>
                    <a:pt x="342435" y="895537"/>
                    <a:pt x="342435" y="895537"/>
                  </a:cubicBezTo>
                  <a:cubicBezTo>
                    <a:pt x="505481" y="1064459"/>
                    <a:pt x="505481" y="1064459"/>
                    <a:pt x="505481" y="1064459"/>
                  </a:cubicBezTo>
                  <a:cubicBezTo>
                    <a:pt x="559830" y="1120301"/>
                    <a:pt x="608605" y="1124489"/>
                    <a:pt x="675496" y="1063063"/>
                  </a:cubicBezTo>
                  <a:cubicBezTo>
                    <a:pt x="905434" y="829923"/>
                    <a:pt x="905434" y="829923"/>
                    <a:pt x="905434" y="829923"/>
                  </a:cubicBezTo>
                  <a:cubicBezTo>
                    <a:pt x="400964" y="344098"/>
                    <a:pt x="400964" y="344098"/>
                    <a:pt x="400964" y="344098"/>
                  </a:cubicBezTo>
                  <a:cubicBezTo>
                    <a:pt x="512449" y="222642"/>
                    <a:pt x="512449" y="222642"/>
                    <a:pt x="512449" y="222642"/>
                  </a:cubicBezTo>
                  <a:cubicBezTo>
                    <a:pt x="512449" y="222642"/>
                    <a:pt x="554256" y="183553"/>
                    <a:pt x="601637" y="215662"/>
                  </a:cubicBezTo>
                  <a:cubicBezTo>
                    <a:pt x="649019" y="249167"/>
                    <a:pt x="743781" y="346890"/>
                    <a:pt x="742387" y="349683"/>
                  </a:cubicBezTo>
                  <a:cubicBezTo>
                    <a:pt x="611392" y="482307"/>
                    <a:pt x="611392" y="482307"/>
                    <a:pt x="611392" y="482307"/>
                  </a:cubicBezTo>
                  <a:cubicBezTo>
                    <a:pt x="646231" y="518604"/>
                    <a:pt x="646231" y="518604"/>
                    <a:pt x="646231" y="518604"/>
                  </a:cubicBezTo>
                  <a:cubicBezTo>
                    <a:pt x="853872" y="307801"/>
                    <a:pt x="853872" y="307801"/>
                    <a:pt x="853872" y="307801"/>
                  </a:cubicBezTo>
                  <a:cubicBezTo>
                    <a:pt x="664348" y="119335"/>
                    <a:pt x="664348" y="119335"/>
                    <a:pt x="664348" y="119335"/>
                  </a:cubicBezTo>
                  <a:cubicBezTo>
                    <a:pt x="621844" y="80245"/>
                    <a:pt x="585611" y="63144"/>
                    <a:pt x="550424" y="67506"/>
                  </a:cubicBezTo>
                  <a:close/>
                  <a:moveTo>
                    <a:pt x="586142" y="0"/>
                  </a:moveTo>
                  <a:cubicBezTo>
                    <a:pt x="909859" y="0"/>
                    <a:pt x="1172284" y="262722"/>
                    <a:pt x="1172284" y="586806"/>
                  </a:cubicBezTo>
                  <a:cubicBezTo>
                    <a:pt x="1172284" y="910890"/>
                    <a:pt x="909859" y="1173612"/>
                    <a:pt x="586142" y="1173612"/>
                  </a:cubicBezTo>
                  <a:cubicBezTo>
                    <a:pt x="262425" y="1173612"/>
                    <a:pt x="0" y="910890"/>
                    <a:pt x="0" y="586806"/>
                  </a:cubicBezTo>
                  <a:cubicBezTo>
                    <a:pt x="0" y="262722"/>
                    <a:pt x="262425" y="0"/>
                    <a:pt x="586142" y="0"/>
                  </a:cubicBezTo>
                  <a:close/>
                </a:path>
              </a:pathLst>
            </a:custGeom>
            <a:grpFill/>
            <a:ln>
              <a:noFill/>
            </a:ln>
          </p:spPr>
          <p:txBody>
            <a:bodyPr wrap="square" anchor="ctr">
              <a:noAutofit/>
            </a:bodyPr>
            <a:lstStyle/>
            <a:p>
              <a:pPr algn="ctr"/>
              <a:endParaRPr/>
            </a:p>
          </p:txBody>
        </p:sp>
        <p:sp>
          <p:nvSpPr>
            <p:cNvPr id="103" name="ïŝḻíḑè"/>
            <p:cNvSpPr/>
            <p:nvPr/>
          </p:nvSpPr>
          <p:spPr bwMode="auto">
            <a:xfrm>
              <a:off x="5874452" y="1174442"/>
              <a:ext cx="136745" cy="73018"/>
            </a:xfrm>
            <a:custGeom>
              <a:avLst/>
              <a:gdLst>
                <a:gd name="T0" fmla="*/ 7 w 98"/>
                <a:gd name="T1" fmla="*/ 52 h 52"/>
                <a:gd name="T2" fmla="*/ 12 w 98"/>
                <a:gd name="T3" fmla="*/ 46 h 52"/>
                <a:gd name="T4" fmla="*/ 95 w 98"/>
                <a:gd name="T5" fmla="*/ 4 h 52"/>
                <a:gd name="T6" fmla="*/ 98 w 98"/>
                <a:gd name="T7" fmla="*/ 4 h 52"/>
                <a:gd name="T8" fmla="*/ 96 w 98"/>
                <a:gd name="T9" fmla="*/ 0 h 52"/>
                <a:gd name="T10" fmla="*/ 94 w 98"/>
                <a:gd name="T11" fmla="*/ 1 h 52"/>
                <a:gd name="T12" fmla="*/ 7 w 98"/>
                <a:gd name="T13" fmla="*/ 38 h 52"/>
                <a:gd name="T14" fmla="*/ 0 w 98"/>
                <a:gd name="T15" fmla="*/ 39 h 52"/>
                <a:gd name="T16" fmla="*/ 7 w 98"/>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52">
                  <a:moveTo>
                    <a:pt x="7" y="52"/>
                  </a:moveTo>
                  <a:cubicBezTo>
                    <a:pt x="5" y="48"/>
                    <a:pt x="7" y="48"/>
                    <a:pt x="12" y="46"/>
                  </a:cubicBezTo>
                  <a:cubicBezTo>
                    <a:pt x="95" y="4"/>
                    <a:pt x="95" y="4"/>
                    <a:pt x="95" y="4"/>
                  </a:cubicBezTo>
                  <a:cubicBezTo>
                    <a:pt x="96" y="4"/>
                    <a:pt x="97" y="3"/>
                    <a:pt x="98" y="4"/>
                  </a:cubicBezTo>
                  <a:cubicBezTo>
                    <a:pt x="96" y="0"/>
                    <a:pt x="96" y="0"/>
                    <a:pt x="96" y="0"/>
                  </a:cubicBezTo>
                  <a:cubicBezTo>
                    <a:pt x="96" y="0"/>
                    <a:pt x="95" y="1"/>
                    <a:pt x="94" y="1"/>
                  </a:cubicBezTo>
                  <a:cubicBezTo>
                    <a:pt x="7" y="38"/>
                    <a:pt x="7" y="38"/>
                    <a:pt x="7" y="38"/>
                  </a:cubicBezTo>
                  <a:cubicBezTo>
                    <a:pt x="3" y="40"/>
                    <a:pt x="2" y="42"/>
                    <a:pt x="0" y="39"/>
                  </a:cubicBezTo>
                  <a:lnTo>
                    <a:pt x="7" y="52"/>
                  </a:lnTo>
                  <a:close/>
                </a:path>
              </a:pathLst>
            </a:custGeom>
            <a:grpFill/>
            <a:ln>
              <a:noFill/>
            </a:ln>
          </p:spPr>
          <p:txBody>
            <a:bodyPr anchor="ctr"/>
            <a:lstStyle/>
            <a:p>
              <a:pPr algn="ctr"/>
              <a:endParaRPr/>
            </a:p>
          </p:txBody>
        </p:sp>
        <p:sp>
          <p:nvSpPr>
            <p:cNvPr id="104" name="îsḷïdé"/>
            <p:cNvSpPr/>
            <p:nvPr/>
          </p:nvSpPr>
          <p:spPr bwMode="auto">
            <a:xfrm>
              <a:off x="5895693" y="1197012"/>
              <a:ext cx="128779" cy="80984"/>
            </a:xfrm>
            <a:custGeom>
              <a:avLst/>
              <a:gdLst>
                <a:gd name="T0" fmla="*/ 4 w 93"/>
                <a:gd name="T1" fmla="*/ 58 h 58"/>
                <a:gd name="T2" fmla="*/ 5 w 93"/>
                <a:gd name="T3" fmla="*/ 56 h 58"/>
                <a:gd name="T4" fmla="*/ 92 w 93"/>
                <a:gd name="T5" fmla="*/ 6 h 58"/>
                <a:gd name="T6" fmla="*/ 93 w 93"/>
                <a:gd name="T7" fmla="*/ 6 h 58"/>
                <a:gd name="T8" fmla="*/ 89 w 93"/>
                <a:gd name="T9" fmla="*/ 0 h 58"/>
                <a:gd name="T10" fmla="*/ 88 w 93"/>
                <a:gd name="T11" fmla="*/ 1 h 58"/>
                <a:gd name="T12" fmla="*/ 4 w 93"/>
                <a:gd name="T13" fmla="*/ 51 h 58"/>
                <a:gd name="T14" fmla="*/ 0 w 93"/>
                <a:gd name="T15" fmla="*/ 51 h 58"/>
                <a:gd name="T16" fmla="*/ 4 w 93"/>
                <a:gd name="T17" fmla="*/ 5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58">
                  <a:moveTo>
                    <a:pt x="4" y="58"/>
                  </a:moveTo>
                  <a:cubicBezTo>
                    <a:pt x="4" y="57"/>
                    <a:pt x="4" y="57"/>
                    <a:pt x="5" y="56"/>
                  </a:cubicBezTo>
                  <a:cubicBezTo>
                    <a:pt x="30" y="41"/>
                    <a:pt x="67" y="21"/>
                    <a:pt x="92" y="6"/>
                  </a:cubicBezTo>
                  <a:cubicBezTo>
                    <a:pt x="92" y="5"/>
                    <a:pt x="93" y="5"/>
                    <a:pt x="93" y="6"/>
                  </a:cubicBezTo>
                  <a:cubicBezTo>
                    <a:pt x="89" y="0"/>
                    <a:pt x="89" y="0"/>
                    <a:pt x="89" y="0"/>
                  </a:cubicBezTo>
                  <a:cubicBezTo>
                    <a:pt x="90" y="0"/>
                    <a:pt x="89" y="1"/>
                    <a:pt x="88" y="1"/>
                  </a:cubicBezTo>
                  <a:cubicBezTo>
                    <a:pt x="4" y="51"/>
                    <a:pt x="4" y="51"/>
                    <a:pt x="4" y="51"/>
                  </a:cubicBezTo>
                  <a:cubicBezTo>
                    <a:pt x="2" y="52"/>
                    <a:pt x="1" y="52"/>
                    <a:pt x="0" y="51"/>
                  </a:cubicBezTo>
                  <a:lnTo>
                    <a:pt x="4" y="58"/>
                  </a:lnTo>
                  <a:close/>
                </a:path>
              </a:pathLst>
            </a:custGeom>
            <a:grpFill/>
            <a:ln>
              <a:noFill/>
            </a:ln>
          </p:spPr>
          <p:txBody>
            <a:bodyPr anchor="ctr"/>
            <a:lstStyle/>
            <a:p>
              <a:pPr algn="ctr"/>
              <a:endParaRPr/>
            </a:p>
          </p:txBody>
        </p:sp>
        <p:sp>
          <p:nvSpPr>
            <p:cNvPr id="105" name="íşľîdé"/>
            <p:cNvSpPr/>
            <p:nvPr/>
          </p:nvSpPr>
          <p:spPr bwMode="auto">
            <a:xfrm>
              <a:off x="5914279" y="1219582"/>
              <a:ext cx="127450" cy="91607"/>
            </a:xfrm>
            <a:custGeom>
              <a:avLst/>
              <a:gdLst>
                <a:gd name="T0" fmla="*/ 5 w 91"/>
                <a:gd name="T1" fmla="*/ 66 h 66"/>
                <a:gd name="T2" fmla="*/ 7 w 91"/>
                <a:gd name="T3" fmla="*/ 62 h 66"/>
                <a:gd name="T4" fmla="*/ 86 w 91"/>
                <a:gd name="T5" fmla="*/ 11 h 66"/>
                <a:gd name="T6" fmla="*/ 91 w 91"/>
                <a:gd name="T7" fmla="*/ 11 h 66"/>
                <a:gd name="T8" fmla="*/ 84 w 91"/>
                <a:gd name="T9" fmla="*/ 0 h 66"/>
                <a:gd name="T10" fmla="*/ 81 w 91"/>
                <a:gd name="T11" fmla="*/ 5 h 66"/>
                <a:gd name="T12" fmla="*/ 3 w 91"/>
                <a:gd name="T13" fmla="*/ 58 h 66"/>
                <a:gd name="T14" fmla="*/ 0 w 91"/>
                <a:gd name="T15" fmla="*/ 58 h 66"/>
                <a:gd name="T16" fmla="*/ 5 w 91"/>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66">
                  <a:moveTo>
                    <a:pt x="5" y="66"/>
                  </a:moveTo>
                  <a:cubicBezTo>
                    <a:pt x="4" y="65"/>
                    <a:pt x="5" y="64"/>
                    <a:pt x="7" y="62"/>
                  </a:cubicBezTo>
                  <a:cubicBezTo>
                    <a:pt x="86" y="11"/>
                    <a:pt x="86" y="11"/>
                    <a:pt x="86" y="11"/>
                  </a:cubicBezTo>
                  <a:cubicBezTo>
                    <a:pt x="88" y="10"/>
                    <a:pt x="90" y="10"/>
                    <a:pt x="91" y="11"/>
                  </a:cubicBezTo>
                  <a:cubicBezTo>
                    <a:pt x="84" y="0"/>
                    <a:pt x="84" y="0"/>
                    <a:pt x="84" y="0"/>
                  </a:cubicBezTo>
                  <a:cubicBezTo>
                    <a:pt x="85" y="2"/>
                    <a:pt x="83" y="3"/>
                    <a:pt x="81" y="5"/>
                  </a:cubicBezTo>
                  <a:cubicBezTo>
                    <a:pt x="3" y="58"/>
                    <a:pt x="3" y="58"/>
                    <a:pt x="3" y="58"/>
                  </a:cubicBezTo>
                  <a:cubicBezTo>
                    <a:pt x="2" y="58"/>
                    <a:pt x="1" y="59"/>
                    <a:pt x="0" y="58"/>
                  </a:cubicBezTo>
                  <a:lnTo>
                    <a:pt x="5" y="66"/>
                  </a:lnTo>
                  <a:close/>
                </a:path>
              </a:pathLst>
            </a:custGeom>
            <a:grpFill/>
            <a:ln>
              <a:noFill/>
            </a:ln>
          </p:spPr>
          <p:txBody>
            <a:bodyPr anchor="ctr"/>
            <a:lstStyle/>
            <a:p>
              <a:pPr algn="ctr"/>
              <a:endParaRPr/>
            </a:p>
          </p:txBody>
        </p:sp>
        <p:sp>
          <p:nvSpPr>
            <p:cNvPr id="106" name="ïṧļídè"/>
            <p:cNvSpPr/>
            <p:nvPr/>
          </p:nvSpPr>
          <p:spPr bwMode="auto">
            <a:xfrm>
              <a:off x="5936849" y="1248789"/>
              <a:ext cx="122140" cy="95588"/>
            </a:xfrm>
            <a:custGeom>
              <a:avLst/>
              <a:gdLst>
                <a:gd name="T0" fmla="*/ 0 w 88"/>
                <a:gd name="T1" fmla="*/ 61 h 69"/>
                <a:gd name="T2" fmla="*/ 3 w 88"/>
                <a:gd name="T3" fmla="*/ 61 h 69"/>
                <a:gd name="T4" fmla="*/ 81 w 88"/>
                <a:gd name="T5" fmla="*/ 4 h 69"/>
                <a:gd name="T6" fmla="*/ 83 w 88"/>
                <a:gd name="T7" fmla="*/ 0 h 69"/>
                <a:gd name="T8" fmla="*/ 88 w 88"/>
                <a:gd name="T9" fmla="*/ 7 h 69"/>
                <a:gd name="T10" fmla="*/ 85 w 88"/>
                <a:gd name="T11" fmla="*/ 7 h 69"/>
                <a:gd name="T12" fmla="*/ 7 w 88"/>
                <a:gd name="T13" fmla="*/ 66 h 69"/>
                <a:gd name="T14" fmla="*/ 6 w 88"/>
                <a:gd name="T15" fmla="*/ 69 h 69"/>
                <a:gd name="T16" fmla="*/ 0 w 88"/>
                <a:gd name="T17" fmla="*/ 61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 h="69">
                  <a:moveTo>
                    <a:pt x="0" y="61"/>
                  </a:moveTo>
                  <a:cubicBezTo>
                    <a:pt x="1" y="62"/>
                    <a:pt x="2" y="62"/>
                    <a:pt x="3" y="61"/>
                  </a:cubicBezTo>
                  <a:cubicBezTo>
                    <a:pt x="81" y="4"/>
                    <a:pt x="81" y="4"/>
                    <a:pt x="81" y="4"/>
                  </a:cubicBezTo>
                  <a:cubicBezTo>
                    <a:pt x="83" y="3"/>
                    <a:pt x="84" y="2"/>
                    <a:pt x="83" y="0"/>
                  </a:cubicBezTo>
                  <a:cubicBezTo>
                    <a:pt x="88" y="7"/>
                    <a:pt x="88" y="7"/>
                    <a:pt x="88" y="7"/>
                  </a:cubicBezTo>
                  <a:cubicBezTo>
                    <a:pt x="87" y="6"/>
                    <a:pt x="86" y="6"/>
                    <a:pt x="85" y="7"/>
                  </a:cubicBezTo>
                  <a:cubicBezTo>
                    <a:pt x="63" y="22"/>
                    <a:pt x="27" y="49"/>
                    <a:pt x="7" y="66"/>
                  </a:cubicBezTo>
                  <a:cubicBezTo>
                    <a:pt x="5" y="67"/>
                    <a:pt x="5" y="68"/>
                    <a:pt x="6" y="69"/>
                  </a:cubicBezTo>
                  <a:lnTo>
                    <a:pt x="0" y="61"/>
                  </a:lnTo>
                  <a:close/>
                </a:path>
              </a:pathLst>
            </a:custGeom>
            <a:grpFill/>
            <a:ln>
              <a:noFill/>
            </a:ln>
          </p:spPr>
          <p:txBody>
            <a:bodyPr anchor="ctr"/>
            <a:lstStyle/>
            <a:p>
              <a:pPr algn="ctr"/>
              <a:endParaRPr/>
            </a:p>
          </p:txBody>
        </p:sp>
        <p:sp>
          <p:nvSpPr>
            <p:cNvPr id="107" name="ïŝḻiḑe"/>
            <p:cNvSpPr/>
            <p:nvPr/>
          </p:nvSpPr>
          <p:spPr bwMode="auto">
            <a:xfrm>
              <a:off x="5981990" y="1288616"/>
              <a:ext cx="118159" cy="120814"/>
            </a:xfrm>
            <a:custGeom>
              <a:avLst/>
              <a:gdLst>
                <a:gd name="T0" fmla="*/ 0 w 85"/>
                <a:gd name="T1" fmla="*/ 72 h 86"/>
                <a:gd name="T2" fmla="*/ 7 w 85"/>
                <a:gd name="T3" fmla="*/ 70 h 86"/>
                <a:gd name="T4" fmla="*/ 68 w 85"/>
                <a:gd name="T5" fmla="*/ 16 h 86"/>
                <a:gd name="T6" fmla="*/ 76 w 85"/>
                <a:gd name="T7" fmla="*/ 3 h 86"/>
                <a:gd name="T8" fmla="*/ 83 w 85"/>
                <a:gd name="T9" fmla="*/ 9 h 86"/>
                <a:gd name="T10" fmla="*/ 85 w 85"/>
                <a:gd name="T11" fmla="*/ 13 h 86"/>
                <a:gd name="T12" fmla="*/ 77 w 85"/>
                <a:gd name="T13" fmla="*/ 16 h 86"/>
                <a:gd name="T14" fmla="*/ 15 w 85"/>
                <a:gd name="T15" fmla="*/ 75 h 86"/>
                <a:gd name="T16" fmla="*/ 10 w 85"/>
                <a:gd name="T17" fmla="*/ 83 h 86"/>
                <a:gd name="T18" fmla="*/ 0 w 85"/>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6">
                  <a:moveTo>
                    <a:pt x="0" y="72"/>
                  </a:moveTo>
                  <a:cubicBezTo>
                    <a:pt x="0" y="72"/>
                    <a:pt x="3" y="74"/>
                    <a:pt x="7" y="70"/>
                  </a:cubicBezTo>
                  <a:cubicBezTo>
                    <a:pt x="12" y="67"/>
                    <a:pt x="68" y="16"/>
                    <a:pt x="68" y="16"/>
                  </a:cubicBezTo>
                  <a:cubicBezTo>
                    <a:pt x="68" y="16"/>
                    <a:pt x="78" y="7"/>
                    <a:pt x="76" y="3"/>
                  </a:cubicBezTo>
                  <a:cubicBezTo>
                    <a:pt x="74" y="0"/>
                    <a:pt x="83" y="9"/>
                    <a:pt x="83" y="9"/>
                  </a:cubicBezTo>
                  <a:cubicBezTo>
                    <a:pt x="85" y="13"/>
                    <a:pt x="85" y="13"/>
                    <a:pt x="85" y="13"/>
                  </a:cubicBezTo>
                  <a:cubicBezTo>
                    <a:pt x="85" y="13"/>
                    <a:pt x="82" y="12"/>
                    <a:pt x="77" y="16"/>
                  </a:cubicBezTo>
                  <a:cubicBezTo>
                    <a:pt x="72" y="21"/>
                    <a:pt x="15" y="75"/>
                    <a:pt x="15" y="75"/>
                  </a:cubicBezTo>
                  <a:cubicBezTo>
                    <a:pt x="15" y="75"/>
                    <a:pt x="10" y="79"/>
                    <a:pt x="10" y="83"/>
                  </a:cubicBezTo>
                  <a:cubicBezTo>
                    <a:pt x="10" y="86"/>
                    <a:pt x="0" y="72"/>
                    <a:pt x="0" y="72"/>
                  </a:cubicBezTo>
                  <a:close/>
                </a:path>
              </a:pathLst>
            </a:custGeom>
            <a:grpFill/>
            <a:ln>
              <a:noFill/>
            </a:ln>
          </p:spPr>
          <p:txBody>
            <a:bodyPr anchor="ctr"/>
            <a:lstStyle/>
            <a:p>
              <a:pPr algn="ctr"/>
              <a:endParaRPr/>
            </a:p>
          </p:txBody>
        </p:sp>
        <p:sp>
          <p:nvSpPr>
            <p:cNvPr id="108" name="i$ḷïḋe"/>
            <p:cNvSpPr/>
            <p:nvPr/>
          </p:nvSpPr>
          <p:spPr bwMode="auto">
            <a:xfrm>
              <a:off x="6007213" y="1317826"/>
              <a:ext cx="118159" cy="123469"/>
            </a:xfrm>
            <a:custGeom>
              <a:avLst/>
              <a:gdLst>
                <a:gd name="T0" fmla="*/ 0 w 85"/>
                <a:gd name="T1" fmla="*/ 75 h 88"/>
                <a:gd name="T2" fmla="*/ 7 w 85"/>
                <a:gd name="T3" fmla="*/ 73 h 88"/>
                <a:gd name="T4" fmla="*/ 73 w 85"/>
                <a:gd name="T5" fmla="*/ 11 h 88"/>
                <a:gd name="T6" fmla="*/ 76 w 85"/>
                <a:gd name="T7" fmla="*/ 3 h 88"/>
                <a:gd name="T8" fmla="*/ 82 w 85"/>
                <a:gd name="T9" fmla="*/ 8 h 88"/>
                <a:gd name="T10" fmla="*/ 85 w 85"/>
                <a:gd name="T11" fmla="*/ 13 h 88"/>
                <a:gd name="T12" fmla="*/ 77 w 85"/>
                <a:gd name="T13" fmla="*/ 16 h 88"/>
                <a:gd name="T14" fmla="*/ 14 w 85"/>
                <a:gd name="T15" fmla="*/ 77 h 88"/>
                <a:gd name="T16" fmla="*/ 10 w 85"/>
                <a:gd name="T17" fmla="*/ 85 h 88"/>
                <a:gd name="T18" fmla="*/ 0 w 85"/>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8">
                  <a:moveTo>
                    <a:pt x="0" y="75"/>
                  </a:moveTo>
                  <a:cubicBezTo>
                    <a:pt x="0" y="75"/>
                    <a:pt x="3" y="77"/>
                    <a:pt x="7" y="73"/>
                  </a:cubicBezTo>
                  <a:cubicBezTo>
                    <a:pt x="11" y="69"/>
                    <a:pt x="73" y="11"/>
                    <a:pt x="73" y="11"/>
                  </a:cubicBezTo>
                  <a:cubicBezTo>
                    <a:pt x="73" y="11"/>
                    <a:pt x="78" y="6"/>
                    <a:pt x="76" y="3"/>
                  </a:cubicBezTo>
                  <a:cubicBezTo>
                    <a:pt x="74" y="0"/>
                    <a:pt x="82" y="8"/>
                    <a:pt x="82" y="8"/>
                  </a:cubicBezTo>
                  <a:cubicBezTo>
                    <a:pt x="85" y="13"/>
                    <a:pt x="85" y="13"/>
                    <a:pt x="85" y="13"/>
                  </a:cubicBezTo>
                  <a:cubicBezTo>
                    <a:pt x="85" y="13"/>
                    <a:pt x="82" y="11"/>
                    <a:pt x="77" y="16"/>
                  </a:cubicBezTo>
                  <a:cubicBezTo>
                    <a:pt x="72" y="21"/>
                    <a:pt x="14" y="77"/>
                    <a:pt x="14" y="77"/>
                  </a:cubicBezTo>
                  <a:cubicBezTo>
                    <a:pt x="14" y="77"/>
                    <a:pt x="10" y="81"/>
                    <a:pt x="10" y="85"/>
                  </a:cubicBezTo>
                  <a:cubicBezTo>
                    <a:pt x="10" y="88"/>
                    <a:pt x="0" y="75"/>
                    <a:pt x="0" y="75"/>
                  </a:cubicBezTo>
                  <a:close/>
                </a:path>
              </a:pathLst>
            </a:custGeom>
            <a:grpFill/>
            <a:ln>
              <a:noFill/>
            </a:ln>
          </p:spPr>
          <p:txBody>
            <a:bodyPr anchor="ctr"/>
            <a:lstStyle/>
            <a:p>
              <a:pPr algn="ctr"/>
              <a:endParaRPr/>
            </a:p>
          </p:txBody>
        </p:sp>
        <p:sp>
          <p:nvSpPr>
            <p:cNvPr id="109" name="î$ḷïḑê"/>
            <p:cNvSpPr/>
            <p:nvPr/>
          </p:nvSpPr>
          <p:spPr bwMode="auto">
            <a:xfrm>
              <a:off x="6032438" y="1340393"/>
              <a:ext cx="114175" cy="127450"/>
            </a:xfrm>
            <a:custGeom>
              <a:avLst/>
              <a:gdLst>
                <a:gd name="T0" fmla="*/ 0 w 82"/>
                <a:gd name="T1" fmla="*/ 78 h 91"/>
                <a:gd name="T2" fmla="*/ 7 w 82"/>
                <a:gd name="T3" fmla="*/ 76 h 91"/>
                <a:gd name="T4" fmla="*/ 70 w 82"/>
                <a:gd name="T5" fmla="*/ 11 h 91"/>
                <a:gd name="T6" fmla="*/ 73 w 82"/>
                <a:gd name="T7" fmla="*/ 3 h 91"/>
                <a:gd name="T8" fmla="*/ 79 w 82"/>
                <a:gd name="T9" fmla="*/ 7 h 91"/>
                <a:gd name="T10" fmla="*/ 82 w 82"/>
                <a:gd name="T11" fmla="*/ 11 h 91"/>
                <a:gd name="T12" fmla="*/ 74 w 82"/>
                <a:gd name="T13" fmla="*/ 15 h 91"/>
                <a:gd name="T14" fmla="*/ 14 w 82"/>
                <a:gd name="T15" fmla="*/ 79 h 91"/>
                <a:gd name="T16" fmla="*/ 11 w 82"/>
                <a:gd name="T17" fmla="*/ 87 h 91"/>
                <a:gd name="T18" fmla="*/ 0 w 82"/>
                <a:gd name="T19" fmla="*/ 78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2" h="91">
                  <a:moveTo>
                    <a:pt x="0" y="78"/>
                  </a:moveTo>
                  <a:cubicBezTo>
                    <a:pt x="0" y="78"/>
                    <a:pt x="3" y="80"/>
                    <a:pt x="7" y="76"/>
                  </a:cubicBezTo>
                  <a:cubicBezTo>
                    <a:pt x="11" y="71"/>
                    <a:pt x="70" y="11"/>
                    <a:pt x="70" y="11"/>
                  </a:cubicBezTo>
                  <a:cubicBezTo>
                    <a:pt x="70" y="11"/>
                    <a:pt x="75" y="5"/>
                    <a:pt x="73" y="3"/>
                  </a:cubicBezTo>
                  <a:cubicBezTo>
                    <a:pt x="70" y="0"/>
                    <a:pt x="79" y="7"/>
                    <a:pt x="79" y="7"/>
                  </a:cubicBezTo>
                  <a:cubicBezTo>
                    <a:pt x="82" y="11"/>
                    <a:pt x="82" y="11"/>
                    <a:pt x="82" y="11"/>
                  </a:cubicBezTo>
                  <a:cubicBezTo>
                    <a:pt x="82" y="11"/>
                    <a:pt x="79" y="10"/>
                    <a:pt x="74" y="15"/>
                  </a:cubicBezTo>
                  <a:cubicBezTo>
                    <a:pt x="70" y="20"/>
                    <a:pt x="14" y="79"/>
                    <a:pt x="14" y="79"/>
                  </a:cubicBezTo>
                  <a:cubicBezTo>
                    <a:pt x="14" y="79"/>
                    <a:pt x="10" y="83"/>
                    <a:pt x="11" y="87"/>
                  </a:cubicBezTo>
                  <a:cubicBezTo>
                    <a:pt x="11" y="91"/>
                    <a:pt x="0" y="78"/>
                    <a:pt x="0" y="78"/>
                  </a:cubicBezTo>
                  <a:close/>
                </a:path>
              </a:pathLst>
            </a:custGeom>
            <a:grpFill/>
            <a:ln>
              <a:noFill/>
            </a:ln>
          </p:spPr>
          <p:txBody>
            <a:bodyPr anchor="ctr"/>
            <a:lstStyle/>
            <a:p>
              <a:pPr algn="ctr"/>
              <a:endParaRPr/>
            </a:p>
          </p:txBody>
        </p:sp>
        <p:sp>
          <p:nvSpPr>
            <p:cNvPr id="110" name="ísḻíďê"/>
            <p:cNvSpPr/>
            <p:nvPr/>
          </p:nvSpPr>
          <p:spPr bwMode="auto">
            <a:xfrm>
              <a:off x="6057663" y="1357653"/>
              <a:ext cx="110193" cy="131434"/>
            </a:xfrm>
            <a:custGeom>
              <a:avLst/>
              <a:gdLst>
                <a:gd name="T0" fmla="*/ 0 w 79"/>
                <a:gd name="T1" fmla="*/ 82 h 94"/>
                <a:gd name="T2" fmla="*/ 9 w 79"/>
                <a:gd name="T3" fmla="*/ 79 h 94"/>
                <a:gd name="T4" fmla="*/ 68 w 79"/>
                <a:gd name="T5" fmla="*/ 11 h 94"/>
                <a:gd name="T6" fmla="*/ 69 w 79"/>
                <a:gd name="T7" fmla="*/ 3 h 94"/>
                <a:gd name="T8" fmla="*/ 76 w 79"/>
                <a:gd name="T9" fmla="*/ 8 h 94"/>
                <a:gd name="T10" fmla="*/ 79 w 79"/>
                <a:gd name="T11" fmla="*/ 12 h 94"/>
                <a:gd name="T12" fmla="*/ 71 w 79"/>
                <a:gd name="T13" fmla="*/ 15 h 94"/>
                <a:gd name="T14" fmla="*/ 15 w 79"/>
                <a:gd name="T15" fmla="*/ 82 h 94"/>
                <a:gd name="T16" fmla="*/ 13 w 79"/>
                <a:gd name="T17" fmla="*/ 90 h 94"/>
                <a:gd name="T18" fmla="*/ 0 w 79"/>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 h="94">
                  <a:moveTo>
                    <a:pt x="0" y="82"/>
                  </a:moveTo>
                  <a:cubicBezTo>
                    <a:pt x="0" y="82"/>
                    <a:pt x="5" y="83"/>
                    <a:pt x="9" y="79"/>
                  </a:cubicBezTo>
                  <a:cubicBezTo>
                    <a:pt x="13" y="74"/>
                    <a:pt x="68" y="11"/>
                    <a:pt x="68" y="11"/>
                  </a:cubicBezTo>
                  <a:cubicBezTo>
                    <a:pt x="68" y="11"/>
                    <a:pt x="71" y="6"/>
                    <a:pt x="69" y="3"/>
                  </a:cubicBezTo>
                  <a:cubicBezTo>
                    <a:pt x="67" y="0"/>
                    <a:pt x="76" y="8"/>
                    <a:pt x="76" y="8"/>
                  </a:cubicBezTo>
                  <a:cubicBezTo>
                    <a:pt x="79" y="12"/>
                    <a:pt x="79" y="12"/>
                    <a:pt x="79" y="12"/>
                  </a:cubicBezTo>
                  <a:cubicBezTo>
                    <a:pt x="79" y="12"/>
                    <a:pt x="76" y="10"/>
                    <a:pt x="71" y="15"/>
                  </a:cubicBezTo>
                  <a:cubicBezTo>
                    <a:pt x="67" y="20"/>
                    <a:pt x="15" y="82"/>
                    <a:pt x="15" y="82"/>
                  </a:cubicBezTo>
                  <a:cubicBezTo>
                    <a:pt x="15" y="82"/>
                    <a:pt x="13" y="86"/>
                    <a:pt x="13" y="90"/>
                  </a:cubicBezTo>
                  <a:cubicBezTo>
                    <a:pt x="14" y="94"/>
                    <a:pt x="0" y="82"/>
                    <a:pt x="0" y="82"/>
                  </a:cubicBezTo>
                  <a:close/>
                </a:path>
              </a:pathLst>
            </a:custGeom>
            <a:grpFill/>
            <a:ln>
              <a:noFill/>
            </a:ln>
          </p:spPr>
          <p:txBody>
            <a:bodyPr anchor="ctr"/>
            <a:lstStyle/>
            <a:p>
              <a:pPr algn="ctr"/>
              <a:endParaRPr/>
            </a:p>
          </p:txBody>
        </p:sp>
        <p:sp>
          <p:nvSpPr>
            <p:cNvPr id="111" name="iṩliḍé"/>
            <p:cNvSpPr/>
            <p:nvPr/>
          </p:nvSpPr>
          <p:spPr bwMode="auto">
            <a:xfrm>
              <a:off x="6086870" y="1377565"/>
              <a:ext cx="106209" cy="138071"/>
            </a:xfrm>
            <a:custGeom>
              <a:avLst/>
              <a:gdLst>
                <a:gd name="T0" fmla="*/ 0 w 76"/>
                <a:gd name="T1" fmla="*/ 84 h 99"/>
                <a:gd name="T2" fmla="*/ 8 w 76"/>
                <a:gd name="T3" fmla="*/ 81 h 99"/>
                <a:gd name="T4" fmla="*/ 63 w 76"/>
                <a:gd name="T5" fmla="*/ 12 h 99"/>
                <a:gd name="T6" fmla="*/ 66 w 76"/>
                <a:gd name="T7" fmla="*/ 3 h 99"/>
                <a:gd name="T8" fmla="*/ 73 w 76"/>
                <a:gd name="T9" fmla="*/ 8 h 99"/>
                <a:gd name="T10" fmla="*/ 76 w 76"/>
                <a:gd name="T11" fmla="*/ 11 h 99"/>
                <a:gd name="T12" fmla="*/ 64 w 76"/>
                <a:gd name="T13" fmla="*/ 23 h 99"/>
                <a:gd name="T14" fmla="*/ 17 w 76"/>
                <a:gd name="T15" fmla="*/ 87 h 99"/>
                <a:gd name="T16" fmla="*/ 16 w 76"/>
                <a:gd name="T17" fmla="*/ 96 h 99"/>
                <a:gd name="T18" fmla="*/ 0 w 76"/>
                <a:gd name="T19" fmla="*/ 84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99">
                  <a:moveTo>
                    <a:pt x="0" y="84"/>
                  </a:moveTo>
                  <a:cubicBezTo>
                    <a:pt x="0" y="84"/>
                    <a:pt x="4" y="85"/>
                    <a:pt x="8" y="81"/>
                  </a:cubicBezTo>
                  <a:cubicBezTo>
                    <a:pt x="12" y="76"/>
                    <a:pt x="63" y="12"/>
                    <a:pt x="63" y="12"/>
                  </a:cubicBezTo>
                  <a:cubicBezTo>
                    <a:pt x="63" y="12"/>
                    <a:pt x="68" y="6"/>
                    <a:pt x="66" y="3"/>
                  </a:cubicBezTo>
                  <a:cubicBezTo>
                    <a:pt x="63" y="0"/>
                    <a:pt x="73" y="8"/>
                    <a:pt x="73" y="8"/>
                  </a:cubicBezTo>
                  <a:cubicBezTo>
                    <a:pt x="76" y="11"/>
                    <a:pt x="76" y="11"/>
                    <a:pt x="76" y="11"/>
                  </a:cubicBezTo>
                  <a:cubicBezTo>
                    <a:pt x="76" y="11"/>
                    <a:pt x="68" y="18"/>
                    <a:pt x="64" y="23"/>
                  </a:cubicBezTo>
                  <a:cubicBezTo>
                    <a:pt x="59" y="28"/>
                    <a:pt x="17" y="87"/>
                    <a:pt x="17" y="87"/>
                  </a:cubicBezTo>
                  <a:cubicBezTo>
                    <a:pt x="17" y="87"/>
                    <a:pt x="12" y="91"/>
                    <a:pt x="16" y="96"/>
                  </a:cubicBezTo>
                  <a:cubicBezTo>
                    <a:pt x="17" y="99"/>
                    <a:pt x="0" y="84"/>
                    <a:pt x="0" y="84"/>
                  </a:cubicBezTo>
                  <a:close/>
                </a:path>
              </a:pathLst>
            </a:custGeom>
            <a:grpFill/>
            <a:ln>
              <a:noFill/>
            </a:ln>
          </p:spPr>
          <p:txBody>
            <a:bodyPr anchor="ctr"/>
            <a:lstStyle/>
            <a:p>
              <a:pPr algn="ctr"/>
              <a:endParaRPr/>
            </a:p>
          </p:txBody>
        </p:sp>
        <p:sp>
          <p:nvSpPr>
            <p:cNvPr id="112" name="iṥļíḋê"/>
            <p:cNvSpPr/>
            <p:nvPr/>
          </p:nvSpPr>
          <p:spPr bwMode="auto">
            <a:xfrm>
              <a:off x="7099841" y="1159837"/>
              <a:ext cx="131434" cy="83641"/>
            </a:xfrm>
            <a:custGeom>
              <a:avLst/>
              <a:gdLst>
                <a:gd name="T0" fmla="*/ 88 w 95"/>
                <a:gd name="T1" fmla="*/ 60 h 60"/>
                <a:gd name="T2" fmla="*/ 82 w 95"/>
                <a:gd name="T3" fmla="*/ 53 h 60"/>
                <a:gd name="T4" fmla="*/ 10 w 95"/>
                <a:gd name="T5" fmla="*/ 18 h 60"/>
                <a:gd name="T6" fmla="*/ 0 w 95"/>
                <a:gd name="T7" fmla="*/ 17 h 60"/>
                <a:gd name="T8" fmla="*/ 8 w 95"/>
                <a:gd name="T9" fmla="*/ 0 h 60"/>
                <a:gd name="T10" fmla="*/ 15 w 95"/>
                <a:gd name="T11" fmla="*/ 10 h 60"/>
                <a:gd name="T12" fmla="*/ 88 w 95"/>
                <a:gd name="T13" fmla="*/ 45 h 60"/>
                <a:gd name="T14" fmla="*/ 95 w 95"/>
                <a:gd name="T15" fmla="*/ 45 h 60"/>
                <a:gd name="T16" fmla="*/ 88 w 95"/>
                <a:gd name="T17"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0">
                  <a:moveTo>
                    <a:pt x="88" y="60"/>
                  </a:moveTo>
                  <a:cubicBezTo>
                    <a:pt x="90" y="56"/>
                    <a:pt x="88" y="55"/>
                    <a:pt x="82" y="53"/>
                  </a:cubicBezTo>
                  <a:cubicBezTo>
                    <a:pt x="10" y="18"/>
                    <a:pt x="10" y="18"/>
                    <a:pt x="10" y="18"/>
                  </a:cubicBezTo>
                  <a:cubicBezTo>
                    <a:pt x="9" y="17"/>
                    <a:pt x="1" y="13"/>
                    <a:pt x="0" y="17"/>
                  </a:cubicBezTo>
                  <a:cubicBezTo>
                    <a:pt x="8" y="0"/>
                    <a:pt x="8" y="0"/>
                    <a:pt x="8" y="0"/>
                  </a:cubicBezTo>
                  <a:cubicBezTo>
                    <a:pt x="6" y="3"/>
                    <a:pt x="12" y="9"/>
                    <a:pt x="15" y="10"/>
                  </a:cubicBezTo>
                  <a:cubicBezTo>
                    <a:pt x="88" y="45"/>
                    <a:pt x="88" y="45"/>
                    <a:pt x="88" y="45"/>
                  </a:cubicBezTo>
                  <a:cubicBezTo>
                    <a:pt x="92" y="47"/>
                    <a:pt x="93" y="48"/>
                    <a:pt x="95" y="45"/>
                  </a:cubicBezTo>
                  <a:lnTo>
                    <a:pt x="88" y="60"/>
                  </a:lnTo>
                  <a:close/>
                </a:path>
              </a:pathLst>
            </a:custGeom>
            <a:grpFill/>
            <a:ln>
              <a:noFill/>
            </a:ln>
          </p:spPr>
          <p:txBody>
            <a:bodyPr anchor="ctr"/>
            <a:lstStyle/>
            <a:p>
              <a:pPr algn="ctr"/>
              <a:endParaRPr/>
            </a:p>
          </p:txBody>
        </p:sp>
        <p:sp>
          <p:nvSpPr>
            <p:cNvPr id="113" name="îṥľîḓê"/>
            <p:cNvSpPr/>
            <p:nvPr/>
          </p:nvSpPr>
          <p:spPr bwMode="auto">
            <a:xfrm>
              <a:off x="7083910" y="1193028"/>
              <a:ext cx="132761" cy="84968"/>
            </a:xfrm>
            <a:custGeom>
              <a:avLst/>
              <a:gdLst>
                <a:gd name="T0" fmla="*/ 80 w 95"/>
                <a:gd name="T1" fmla="*/ 49 h 61"/>
                <a:gd name="T2" fmla="*/ 18 w 95"/>
                <a:gd name="T3" fmla="*/ 16 h 61"/>
                <a:gd name="T4" fmla="*/ 0 w 95"/>
                <a:gd name="T5" fmla="*/ 11 h 61"/>
                <a:gd name="T6" fmla="*/ 6 w 95"/>
                <a:gd name="T7" fmla="*/ 0 h 61"/>
                <a:gd name="T8" fmla="*/ 14 w 95"/>
                <a:gd name="T9" fmla="*/ 7 h 61"/>
                <a:gd name="T10" fmla="*/ 84 w 95"/>
                <a:gd name="T11" fmla="*/ 45 h 61"/>
                <a:gd name="T12" fmla="*/ 94 w 95"/>
                <a:gd name="T13" fmla="*/ 45 h 61"/>
                <a:gd name="T14" fmla="*/ 88 w 95"/>
                <a:gd name="T15" fmla="*/ 60 h 61"/>
                <a:gd name="T16" fmla="*/ 80 w 95"/>
                <a:gd name="T17"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1">
                  <a:moveTo>
                    <a:pt x="80" y="49"/>
                  </a:moveTo>
                  <a:cubicBezTo>
                    <a:pt x="62" y="38"/>
                    <a:pt x="40" y="26"/>
                    <a:pt x="18" y="16"/>
                  </a:cubicBezTo>
                  <a:cubicBezTo>
                    <a:pt x="15" y="14"/>
                    <a:pt x="2" y="8"/>
                    <a:pt x="0" y="11"/>
                  </a:cubicBezTo>
                  <a:cubicBezTo>
                    <a:pt x="6" y="0"/>
                    <a:pt x="6" y="0"/>
                    <a:pt x="6" y="0"/>
                  </a:cubicBezTo>
                  <a:cubicBezTo>
                    <a:pt x="5" y="2"/>
                    <a:pt x="12" y="6"/>
                    <a:pt x="14" y="7"/>
                  </a:cubicBezTo>
                  <a:cubicBezTo>
                    <a:pt x="84" y="45"/>
                    <a:pt x="84" y="45"/>
                    <a:pt x="84" y="45"/>
                  </a:cubicBezTo>
                  <a:cubicBezTo>
                    <a:pt x="87" y="47"/>
                    <a:pt x="91" y="48"/>
                    <a:pt x="94" y="45"/>
                  </a:cubicBezTo>
                  <a:cubicBezTo>
                    <a:pt x="95" y="52"/>
                    <a:pt x="90" y="61"/>
                    <a:pt x="88" y="60"/>
                  </a:cubicBezTo>
                  <a:cubicBezTo>
                    <a:pt x="85" y="59"/>
                    <a:pt x="92" y="57"/>
                    <a:pt x="80" y="49"/>
                  </a:cubicBezTo>
                  <a:close/>
                </a:path>
              </a:pathLst>
            </a:custGeom>
            <a:grpFill/>
            <a:ln>
              <a:noFill/>
            </a:ln>
          </p:spPr>
          <p:txBody>
            <a:bodyPr anchor="ctr"/>
            <a:lstStyle/>
            <a:p>
              <a:pPr algn="ctr"/>
              <a:endParaRPr/>
            </a:p>
          </p:txBody>
        </p:sp>
        <p:sp>
          <p:nvSpPr>
            <p:cNvPr id="114" name="ïṣḷíďê"/>
            <p:cNvSpPr/>
            <p:nvPr/>
          </p:nvSpPr>
          <p:spPr bwMode="auto">
            <a:xfrm>
              <a:off x="7066650" y="1218253"/>
              <a:ext cx="126124" cy="86296"/>
            </a:xfrm>
            <a:custGeom>
              <a:avLst/>
              <a:gdLst>
                <a:gd name="T0" fmla="*/ 85 w 90"/>
                <a:gd name="T1" fmla="*/ 62 h 62"/>
                <a:gd name="T2" fmla="*/ 83 w 90"/>
                <a:gd name="T3" fmla="*/ 59 h 62"/>
                <a:gd name="T4" fmla="*/ 16 w 90"/>
                <a:gd name="T5" fmla="*/ 16 h 62"/>
                <a:gd name="T6" fmla="*/ 0 w 90"/>
                <a:gd name="T7" fmla="*/ 11 h 62"/>
                <a:gd name="T8" fmla="*/ 8 w 90"/>
                <a:gd name="T9" fmla="*/ 0 h 62"/>
                <a:gd name="T10" fmla="*/ 18 w 90"/>
                <a:gd name="T11" fmla="*/ 9 h 62"/>
                <a:gd name="T12" fmla="*/ 88 w 90"/>
                <a:gd name="T13" fmla="*/ 53 h 62"/>
                <a:gd name="T14" fmla="*/ 90 w 90"/>
                <a:gd name="T15" fmla="*/ 53 h 62"/>
                <a:gd name="T16" fmla="*/ 85 w 90"/>
                <a:gd name="T17"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62">
                  <a:moveTo>
                    <a:pt x="85" y="62"/>
                  </a:moveTo>
                  <a:cubicBezTo>
                    <a:pt x="85" y="61"/>
                    <a:pt x="85" y="60"/>
                    <a:pt x="83" y="59"/>
                  </a:cubicBezTo>
                  <a:cubicBezTo>
                    <a:pt x="16" y="16"/>
                    <a:pt x="16" y="16"/>
                    <a:pt x="16" y="16"/>
                  </a:cubicBezTo>
                  <a:cubicBezTo>
                    <a:pt x="13" y="14"/>
                    <a:pt x="3" y="8"/>
                    <a:pt x="0" y="11"/>
                  </a:cubicBezTo>
                  <a:cubicBezTo>
                    <a:pt x="8" y="0"/>
                    <a:pt x="8" y="0"/>
                    <a:pt x="8" y="0"/>
                  </a:cubicBezTo>
                  <a:cubicBezTo>
                    <a:pt x="7" y="3"/>
                    <a:pt x="16" y="8"/>
                    <a:pt x="18" y="9"/>
                  </a:cubicBezTo>
                  <a:cubicBezTo>
                    <a:pt x="88" y="53"/>
                    <a:pt x="88" y="53"/>
                    <a:pt x="88" y="53"/>
                  </a:cubicBezTo>
                  <a:cubicBezTo>
                    <a:pt x="89" y="53"/>
                    <a:pt x="90" y="54"/>
                    <a:pt x="90" y="53"/>
                  </a:cubicBezTo>
                  <a:lnTo>
                    <a:pt x="85" y="62"/>
                  </a:lnTo>
                  <a:close/>
                </a:path>
              </a:pathLst>
            </a:custGeom>
            <a:grpFill/>
            <a:ln>
              <a:noFill/>
            </a:ln>
          </p:spPr>
          <p:txBody>
            <a:bodyPr anchor="ctr"/>
            <a:lstStyle/>
            <a:p>
              <a:pPr algn="ctr"/>
              <a:endParaRPr/>
            </a:p>
          </p:txBody>
        </p:sp>
        <p:sp>
          <p:nvSpPr>
            <p:cNvPr id="115" name="ïşlîdê"/>
            <p:cNvSpPr/>
            <p:nvPr/>
          </p:nvSpPr>
          <p:spPr bwMode="auto">
            <a:xfrm>
              <a:off x="7053374" y="1244805"/>
              <a:ext cx="116830" cy="96917"/>
            </a:xfrm>
            <a:custGeom>
              <a:avLst/>
              <a:gdLst>
                <a:gd name="T0" fmla="*/ 84 w 84"/>
                <a:gd name="T1" fmla="*/ 59 h 70"/>
                <a:gd name="T2" fmla="*/ 81 w 84"/>
                <a:gd name="T3" fmla="*/ 59 h 70"/>
                <a:gd name="T4" fmla="*/ 7 w 84"/>
                <a:gd name="T5" fmla="*/ 3 h 70"/>
                <a:gd name="T6" fmla="*/ 5 w 84"/>
                <a:gd name="T7" fmla="*/ 0 h 70"/>
                <a:gd name="T8" fmla="*/ 0 w 84"/>
                <a:gd name="T9" fmla="*/ 7 h 70"/>
                <a:gd name="T10" fmla="*/ 3 w 84"/>
                <a:gd name="T11" fmla="*/ 7 h 70"/>
                <a:gd name="T12" fmla="*/ 77 w 84"/>
                <a:gd name="T13" fmla="*/ 67 h 70"/>
                <a:gd name="T14" fmla="*/ 78 w 84"/>
                <a:gd name="T15" fmla="*/ 70 h 70"/>
                <a:gd name="T16" fmla="*/ 84 w 84"/>
                <a:gd name="T17" fmla="*/ 5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70">
                  <a:moveTo>
                    <a:pt x="84" y="59"/>
                  </a:moveTo>
                  <a:cubicBezTo>
                    <a:pt x="84" y="60"/>
                    <a:pt x="83" y="60"/>
                    <a:pt x="81" y="59"/>
                  </a:cubicBezTo>
                  <a:cubicBezTo>
                    <a:pt x="7" y="3"/>
                    <a:pt x="7" y="3"/>
                    <a:pt x="7" y="3"/>
                  </a:cubicBezTo>
                  <a:cubicBezTo>
                    <a:pt x="6" y="2"/>
                    <a:pt x="5" y="1"/>
                    <a:pt x="5" y="0"/>
                  </a:cubicBezTo>
                  <a:cubicBezTo>
                    <a:pt x="0" y="7"/>
                    <a:pt x="0" y="7"/>
                    <a:pt x="0" y="7"/>
                  </a:cubicBezTo>
                  <a:cubicBezTo>
                    <a:pt x="1" y="6"/>
                    <a:pt x="2" y="6"/>
                    <a:pt x="3" y="7"/>
                  </a:cubicBezTo>
                  <a:cubicBezTo>
                    <a:pt x="26" y="22"/>
                    <a:pt x="57" y="50"/>
                    <a:pt x="77" y="67"/>
                  </a:cubicBezTo>
                  <a:cubicBezTo>
                    <a:pt x="79" y="68"/>
                    <a:pt x="79" y="69"/>
                    <a:pt x="78" y="70"/>
                  </a:cubicBezTo>
                  <a:lnTo>
                    <a:pt x="84" y="59"/>
                  </a:lnTo>
                  <a:close/>
                </a:path>
              </a:pathLst>
            </a:custGeom>
            <a:grpFill/>
            <a:ln>
              <a:noFill/>
            </a:ln>
          </p:spPr>
          <p:txBody>
            <a:bodyPr anchor="ctr"/>
            <a:lstStyle/>
            <a:p>
              <a:pPr algn="ctr"/>
              <a:endParaRPr/>
            </a:p>
          </p:txBody>
        </p:sp>
        <p:sp>
          <p:nvSpPr>
            <p:cNvPr id="116" name="îṣḷide"/>
            <p:cNvSpPr/>
            <p:nvPr/>
          </p:nvSpPr>
          <p:spPr bwMode="auto">
            <a:xfrm>
              <a:off x="7013545" y="1287290"/>
              <a:ext cx="119485" cy="120814"/>
            </a:xfrm>
            <a:custGeom>
              <a:avLst/>
              <a:gdLst>
                <a:gd name="T0" fmla="*/ 86 w 86"/>
                <a:gd name="T1" fmla="*/ 72 h 86"/>
                <a:gd name="T2" fmla="*/ 79 w 86"/>
                <a:gd name="T3" fmla="*/ 70 h 86"/>
                <a:gd name="T4" fmla="*/ 12 w 86"/>
                <a:gd name="T5" fmla="*/ 12 h 86"/>
                <a:gd name="T6" fmla="*/ 9 w 86"/>
                <a:gd name="T7" fmla="*/ 4 h 86"/>
                <a:gd name="T8" fmla="*/ 3 w 86"/>
                <a:gd name="T9" fmla="*/ 9 h 86"/>
                <a:gd name="T10" fmla="*/ 0 w 86"/>
                <a:gd name="T11" fmla="*/ 14 h 86"/>
                <a:gd name="T12" fmla="*/ 8 w 86"/>
                <a:gd name="T13" fmla="*/ 17 h 86"/>
                <a:gd name="T14" fmla="*/ 71 w 86"/>
                <a:gd name="T15" fmla="*/ 75 h 86"/>
                <a:gd name="T16" fmla="*/ 76 w 86"/>
                <a:gd name="T17" fmla="*/ 83 h 86"/>
                <a:gd name="T18" fmla="*/ 86 w 86"/>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86">
                  <a:moveTo>
                    <a:pt x="86" y="72"/>
                  </a:moveTo>
                  <a:cubicBezTo>
                    <a:pt x="86" y="72"/>
                    <a:pt x="83" y="74"/>
                    <a:pt x="79" y="70"/>
                  </a:cubicBezTo>
                  <a:cubicBezTo>
                    <a:pt x="74" y="67"/>
                    <a:pt x="12" y="12"/>
                    <a:pt x="12" y="12"/>
                  </a:cubicBezTo>
                  <a:cubicBezTo>
                    <a:pt x="12" y="12"/>
                    <a:pt x="7" y="7"/>
                    <a:pt x="9" y="4"/>
                  </a:cubicBezTo>
                  <a:cubicBezTo>
                    <a:pt x="11" y="0"/>
                    <a:pt x="3" y="9"/>
                    <a:pt x="3" y="9"/>
                  </a:cubicBezTo>
                  <a:cubicBezTo>
                    <a:pt x="0" y="14"/>
                    <a:pt x="0" y="14"/>
                    <a:pt x="0" y="14"/>
                  </a:cubicBezTo>
                  <a:cubicBezTo>
                    <a:pt x="0" y="14"/>
                    <a:pt x="3" y="12"/>
                    <a:pt x="8" y="17"/>
                  </a:cubicBezTo>
                  <a:cubicBezTo>
                    <a:pt x="13" y="21"/>
                    <a:pt x="71" y="75"/>
                    <a:pt x="71" y="75"/>
                  </a:cubicBezTo>
                  <a:cubicBezTo>
                    <a:pt x="71" y="75"/>
                    <a:pt x="76" y="79"/>
                    <a:pt x="76" y="83"/>
                  </a:cubicBezTo>
                  <a:cubicBezTo>
                    <a:pt x="76" y="86"/>
                    <a:pt x="86" y="72"/>
                    <a:pt x="86" y="72"/>
                  </a:cubicBezTo>
                  <a:close/>
                </a:path>
              </a:pathLst>
            </a:custGeom>
            <a:grpFill/>
            <a:ln>
              <a:noFill/>
            </a:ln>
          </p:spPr>
          <p:txBody>
            <a:bodyPr anchor="ctr"/>
            <a:lstStyle/>
            <a:p>
              <a:pPr algn="ctr"/>
              <a:endParaRPr/>
            </a:p>
          </p:txBody>
        </p:sp>
        <p:sp>
          <p:nvSpPr>
            <p:cNvPr id="117" name="ïšḷiḓé"/>
            <p:cNvSpPr/>
            <p:nvPr/>
          </p:nvSpPr>
          <p:spPr bwMode="auto">
            <a:xfrm>
              <a:off x="6990977" y="1312513"/>
              <a:ext cx="114175" cy="110193"/>
            </a:xfrm>
            <a:custGeom>
              <a:avLst/>
              <a:gdLst>
                <a:gd name="T0" fmla="*/ 73 w 82"/>
                <a:gd name="T1" fmla="*/ 70 h 79"/>
                <a:gd name="T2" fmla="*/ 12 w 82"/>
                <a:gd name="T3" fmla="*/ 12 h 79"/>
                <a:gd name="T4" fmla="*/ 9 w 82"/>
                <a:gd name="T5" fmla="*/ 3 h 79"/>
                <a:gd name="T6" fmla="*/ 2 w 82"/>
                <a:gd name="T7" fmla="*/ 9 h 79"/>
                <a:gd name="T8" fmla="*/ 0 w 82"/>
                <a:gd name="T9" fmla="*/ 13 h 79"/>
                <a:gd name="T10" fmla="*/ 8 w 82"/>
                <a:gd name="T11" fmla="*/ 16 h 79"/>
                <a:gd name="T12" fmla="*/ 69 w 82"/>
                <a:gd name="T13" fmla="*/ 71 h 79"/>
                <a:gd name="T14" fmla="*/ 73 w 82"/>
                <a:gd name="T15" fmla="*/ 70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79">
                  <a:moveTo>
                    <a:pt x="73" y="70"/>
                  </a:moveTo>
                  <a:cubicBezTo>
                    <a:pt x="64" y="62"/>
                    <a:pt x="12" y="12"/>
                    <a:pt x="12" y="12"/>
                  </a:cubicBezTo>
                  <a:cubicBezTo>
                    <a:pt x="12" y="12"/>
                    <a:pt x="7" y="6"/>
                    <a:pt x="9" y="3"/>
                  </a:cubicBezTo>
                  <a:cubicBezTo>
                    <a:pt x="11" y="0"/>
                    <a:pt x="2" y="9"/>
                    <a:pt x="2" y="9"/>
                  </a:cubicBezTo>
                  <a:cubicBezTo>
                    <a:pt x="0" y="13"/>
                    <a:pt x="0" y="13"/>
                    <a:pt x="0" y="13"/>
                  </a:cubicBezTo>
                  <a:cubicBezTo>
                    <a:pt x="0" y="13"/>
                    <a:pt x="3" y="11"/>
                    <a:pt x="8" y="16"/>
                  </a:cubicBezTo>
                  <a:cubicBezTo>
                    <a:pt x="13" y="21"/>
                    <a:pt x="69" y="71"/>
                    <a:pt x="69" y="71"/>
                  </a:cubicBezTo>
                  <a:cubicBezTo>
                    <a:pt x="81" y="79"/>
                    <a:pt x="82" y="78"/>
                    <a:pt x="73" y="70"/>
                  </a:cubicBezTo>
                  <a:close/>
                </a:path>
              </a:pathLst>
            </a:custGeom>
            <a:grpFill/>
            <a:ln>
              <a:noFill/>
            </a:ln>
          </p:spPr>
          <p:txBody>
            <a:bodyPr anchor="ctr"/>
            <a:lstStyle/>
            <a:p>
              <a:pPr algn="ctr"/>
              <a:endParaRPr/>
            </a:p>
          </p:txBody>
        </p:sp>
        <p:sp>
          <p:nvSpPr>
            <p:cNvPr id="118" name="í$ḻïḋê"/>
            <p:cNvSpPr/>
            <p:nvPr/>
          </p:nvSpPr>
          <p:spPr bwMode="auto">
            <a:xfrm>
              <a:off x="6969733" y="1332428"/>
              <a:ext cx="107538" cy="122140"/>
            </a:xfrm>
            <a:custGeom>
              <a:avLst/>
              <a:gdLst>
                <a:gd name="T0" fmla="*/ 77 w 77"/>
                <a:gd name="T1" fmla="*/ 75 h 88"/>
                <a:gd name="T2" fmla="*/ 71 w 77"/>
                <a:gd name="T3" fmla="*/ 73 h 88"/>
                <a:gd name="T4" fmla="*/ 13 w 77"/>
                <a:gd name="T5" fmla="*/ 11 h 88"/>
                <a:gd name="T6" fmla="*/ 10 w 77"/>
                <a:gd name="T7" fmla="*/ 3 h 88"/>
                <a:gd name="T8" fmla="*/ 3 w 77"/>
                <a:gd name="T9" fmla="*/ 7 h 88"/>
                <a:gd name="T10" fmla="*/ 0 w 77"/>
                <a:gd name="T11" fmla="*/ 11 h 88"/>
                <a:gd name="T12" fmla="*/ 8 w 77"/>
                <a:gd name="T13" fmla="*/ 15 h 88"/>
                <a:gd name="T14" fmla="*/ 63 w 77"/>
                <a:gd name="T15" fmla="*/ 77 h 88"/>
                <a:gd name="T16" fmla="*/ 67 w 77"/>
                <a:gd name="T17" fmla="*/ 84 h 88"/>
                <a:gd name="T18" fmla="*/ 77 w 77"/>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8">
                  <a:moveTo>
                    <a:pt x="77" y="75"/>
                  </a:moveTo>
                  <a:cubicBezTo>
                    <a:pt x="77" y="75"/>
                    <a:pt x="75" y="77"/>
                    <a:pt x="71" y="73"/>
                  </a:cubicBezTo>
                  <a:cubicBezTo>
                    <a:pt x="67" y="69"/>
                    <a:pt x="13" y="11"/>
                    <a:pt x="13" y="11"/>
                  </a:cubicBezTo>
                  <a:cubicBezTo>
                    <a:pt x="13" y="11"/>
                    <a:pt x="8" y="6"/>
                    <a:pt x="10" y="3"/>
                  </a:cubicBezTo>
                  <a:cubicBezTo>
                    <a:pt x="12" y="0"/>
                    <a:pt x="3" y="7"/>
                    <a:pt x="3" y="7"/>
                  </a:cubicBezTo>
                  <a:cubicBezTo>
                    <a:pt x="0" y="11"/>
                    <a:pt x="0" y="11"/>
                    <a:pt x="0" y="11"/>
                  </a:cubicBezTo>
                  <a:cubicBezTo>
                    <a:pt x="0" y="11"/>
                    <a:pt x="4" y="10"/>
                    <a:pt x="8" y="15"/>
                  </a:cubicBezTo>
                  <a:cubicBezTo>
                    <a:pt x="13" y="20"/>
                    <a:pt x="63" y="77"/>
                    <a:pt x="63" y="77"/>
                  </a:cubicBezTo>
                  <a:cubicBezTo>
                    <a:pt x="63" y="77"/>
                    <a:pt x="68" y="81"/>
                    <a:pt x="67" y="84"/>
                  </a:cubicBezTo>
                  <a:cubicBezTo>
                    <a:pt x="67" y="88"/>
                    <a:pt x="77" y="75"/>
                    <a:pt x="77" y="75"/>
                  </a:cubicBezTo>
                  <a:close/>
                </a:path>
              </a:pathLst>
            </a:custGeom>
            <a:grpFill/>
            <a:ln>
              <a:noFill/>
            </a:ln>
          </p:spPr>
          <p:txBody>
            <a:bodyPr anchor="ctr"/>
            <a:lstStyle/>
            <a:p>
              <a:pPr algn="ctr"/>
              <a:endParaRPr/>
            </a:p>
          </p:txBody>
        </p:sp>
        <p:sp>
          <p:nvSpPr>
            <p:cNvPr id="119" name="îŝľiḑè"/>
            <p:cNvSpPr/>
            <p:nvPr/>
          </p:nvSpPr>
          <p:spPr bwMode="auto">
            <a:xfrm>
              <a:off x="6945837" y="1352343"/>
              <a:ext cx="108864" cy="127450"/>
            </a:xfrm>
            <a:custGeom>
              <a:avLst/>
              <a:gdLst>
                <a:gd name="T0" fmla="*/ 78 w 78"/>
                <a:gd name="T1" fmla="*/ 80 h 92"/>
                <a:gd name="T2" fmla="*/ 68 w 78"/>
                <a:gd name="T3" fmla="*/ 77 h 92"/>
                <a:gd name="T4" fmla="*/ 13 w 78"/>
                <a:gd name="T5" fmla="*/ 10 h 92"/>
                <a:gd name="T6" fmla="*/ 11 w 78"/>
                <a:gd name="T7" fmla="*/ 3 h 92"/>
                <a:gd name="T8" fmla="*/ 3 w 78"/>
                <a:gd name="T9" fmla="*/ 9 h 92"/>
                <a:gd name="T10" fmla="*/ 0 w 78"/>
                <a:gd name="T11" fmla="*/ 13 h 92"/>
                <a:gd name="T12" fmla="*/ 7 w 78"/>
                <a:gd name="T13" fmla="*/ 17 h 92"/>
                <a:gd name="T14" fmla="*/ 62 w 78"/>
                <a:gd name="T15" fmla="*/ 81 h 92"/>
                <a:gd name="T16" fmla="*/ 65 w 78"/>
                <a:gd name="T17" fmla="*/ 88 h 92"/>
                <a:gd name="T18" fmla="*/ 78 w 78"/>
                <a:gd name="T19" fmla="*/ 8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92">
                  <a:moveTo>
                    <a:pt x="78" y="80"/>
                  </a:moveTo>
                  <a:cubicBezTo>
                    <a:pt x="78" y="80"/>
                    <a:pt x="72" y="81"/>
                    <a:pt x="68" y="77"/>
                  </a:cubicBezTo>
                  <a:cubicBezTo>
                    <a:pt x="64" y="73"/>
                    <a:pt x="13" y="10"/>
                    <a:pt x="13" y="10"/>
                  </a:cubicBezTo>
                  <a:cubicBezTo>
                    <a:pt x="13" y="10"/>
                    <a:pt x="9" y="6"/>
                    <a:pt x="11" y="3"/>
                  </a:cubicBezTo>
                  <a:cubicBezTo>
                    <a:pt x="13" y="0"/>
                    <a:pt x="3" y="9"/>
                    <a:pt x="3" y="9"/>
                  </a:cubicBezTo>
                  <a:cubicBezTo>
                    <a:pt x="0" y="13"/>
                    <a:pt x="0" y="13"/>
                    <a:pt x="0" y="13"/>
                  </a:cubicBezTo>
                  <a:cubicBezTo>
                    <a:pt x="0" y="13"/>
                    <a:pt x="3" y="12"/>
                    <a:pt x="7" y="17"/>
                  </a:cubicBezTo>
                  <a:cubicBezTo>
                    <a:pt x="12" y="23"/>
                    <a:pt x="62" y="81"/>
                    <a:pt x="62" y="81"/>
                  </a:cubicBezTo>
                  <a:cubicBezTo>
                    <a:pt x="62" y="81"/>
                    <a:pt x="65" y="84"/>
                    <a:pt x="65" y="88"/>
                  </a:cubicBezTo>
                  <a:cubicBezTo>
                    <a:pt x="64" y="92"/>
                    <a:pt x="78" y="80"/>
                    <a:pt x="78" y="80"/>
                  </a:cubicBezTo>
                  <a:close/>
                </a:path>
              </a:pathLst>
            </a:custGeom>
            <a:grpFill/>
            <a:ln>
              <a:noFill/>
            </a:ln>
          </p:spPr>
          <p:txBody>
            <a:bodyPr anchor="ctr"/>
            <a:lstStyle/>
            <a:p>
              <a:pPr algn="ctr"/>
              <a:endParaRPr/>
            </a:p>
          </p:txBody>
        </p:sp>
        <p:sp>
          <p:nvSpPr>
            <p:cNvPr id="120" name="ïŝļiḋé"/>
            <p:cNvSpPr/>
            <p:nvPr/>
          </p:nvSpPr>
          <p:spPr bwMode="auto">
            <a:xfrm>
              <a:off x="6917956" y="1369600"/>
              <a:ext cx="108864" cy="140726"/>
            </a:xfrm>
            <a:custGeom>
              <a:avLst/>
              <a:gdLst>
                <a:gd name="T0" fmla="*/ 78 w 78"/>
                <a:gd name="T1" fmla="*/ 84 h 101"/>
                <a:gd name="T2" fmla="*/ 68 w 78"/>
                <a:gd name="T3" fmla="*/ 79 h 101"/>
                <a:gd name="T4" fmla="*/ 16 w 78"/>
                <a:gd name="T5" fmla="*/ 12 h 101"/>
                <a:gd name="T6" fmla="*/ 13 w 78"/>
                <a:gd name="T7" fmla="*/ 3 h 101"/>
                <a:gd name="T8" fmla="*/ 6 w 78"/>
                <a:gd name="T9" fmla="*/ 12 h 101"/>
                <a:gd name="T10" fmla="*/ 0 w 78"/>
                <a:gd name="T11" fmla="*/ 15 h 101"/>
                <a:gd name="T12" fmla="*/ 8 w 78"/>
                <a:gd name="T13" fmla="*/ 20 h 101"/>
                <a:gd name="T14" fmla="*/ 59 w 78"/>
                <a:gd name="T15" fmla="*/ 89 h 101"/>
                <a:gd name="T16" fmla="*/ 60 w 78"/>
                <a:gd name="T17" fmla="*/ 98 h 101"/>
                <a:gd name="T18" fmla="*/ 78 w 78"/>
                <a:gd name="T19" fmla="*/ 84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101">
                  <a:moveTo>
                    <a:pt x="78" y="84"/>
                  </a:moveTo>
                  <a:cubicBezTo>
                    <a:pt x="78" y="84"/>
                    <a:pt x="72" y="84"/>
                    <a:pt x="68" y="79"/>
                  </a:cubicBezTo>
                  <a:cubicBezTo>
                    <a:pt x="64" y="75"/>
                    <a:pt x="16" y="12"/>
                    <a:pt x="16" y="12"/>
                  </a:cubicBezTo>
                  <a:cubicBezTo>
                    <a:pt x="16" y="12"/>
                    <a:pt x="11" y="6"/>
                    <a:pt x="13" y="3"/>
                  </a:cubicBezTo>
                  <a:cubicBezTo>
                    <a:pt x="16" y="0"/>
                    <a:pt x="6" y="12"/>
                    <a:pt x="6" y="12"/>
                  </a:cubicBezTo>
                  <a:cubicBezTo>
                    <a:pt x="0" y="15"/>
                    <a:pt x="0" y="15"/>
                    <a:pt x="0" y="15"/>
                  </a:cubicBezTo>
                  <a:cubicBezTo>
                    <a:pt x="0" y="15"/>
                    <a:pt x="3" y="14"/>
                    <a:pt x="8" y="20"/>
                  </a:cubicBezTo>
                  <a:cubicBezTo>
                    <a:pt x="12" y="25"/>
                    <a:pt x="59" y="89"/>
                    <a:pt x="59" y="89"/>
                  </a:cubicBezTo>
                  <a:cubicBezTo>
                    <a:pt x="59" y="89"/>
                    <a:pt x="64" y="93"/>
                    <a:pt x="60" y="98"/>
                  </a:cubicBezTo>
                  <a:cubicBezTo>
                    <a:pt x="59" y="101"/>
                    <a:pt x="78" y="84"/>
                    <a:pt x="78" y="84"/>
                  </a:cubicBezTo>
                  <a:close/>
                </a:path>
              </a:pathLst>
            </a:custGeom>
            <a:grpFill/>
            <a:ln>
              <a:noFill/>
            </a:ln>
          </p:spPr>
          <p:txBody>
            <a:bodyPr anchor="ctr"/>
            <a:lstStyle/>
            <a:p>
              <a:pPr algn="ctr"/>
              <a:endParaRPr/>
            </a:p>
          </p:txBody>
        </p:sp>
        <p:sp>
          <p:nvSpPr>
            <p:cNvPr id="121" name="íṩľîďé"/>
            <p:cNvSpPr/>
            <p:nvPr/>
          </p:nvSpPr>
          <p:spPr bwMode="auto">
            <a:xfrm>
              <a:off x="6195734" y="1466517"/>
              <a:ext cx="104883" cy="90278"/>
            </a:xfrm>
            <a:custGeom>
              <a:avLst/>
              <a:gdLst>
                <a:gd name="T0" fmla="*/ 68 w 75"/>
                <a:gd name="T1" fmla="*/ 2 h 65"/>
                <a:gd name="T2" fmla="*/ 67 w 75"/>
                <a:gd name="T3" fmla="*/ 5 h 65"/>
                <a:gd name="T4" fmla="*/ 59 w 75"/>
                <a:gd name="T5" fmla="*/ 17 h 65"/>
                <a:gd name="T6" fmla="*/ 64 w 75"/>
                <a:gd name="T7" fmla="*/ 22 h 65"/>
                <a:gd name="T8" fmla="*/ 72 w 75"/>
                <a:gd name="T9" fmla="*/ 31 h 65"/>
                <a:gd name="T10" fmla="*/ 73 w 75"/>
                <a:gd name="T11" fmla="*/ 39 h 65"/>
                <a:gd name="T12" fmla="*/ 69 w 75"/>
                <a:gd name="T13" fmla="*/ 41 h 65"/>
                <a:gd name="T14" fmla="*/ 58 w 75"/>
                <a:gd name="T15" fmla="*/ 40 h 65"/>
                <a:gd name="T16" fmla="*/ 58 w 75"/>
                <a:gd name="T17" fmla="*/ 34 h 65"/>
                <a:gd name="T18" fmla="*/ 48 w 75"/>
                <a:gd name="T19" fmla="*/ 27 h 65"/>
                <a:gd name="T20" fmla="*/ 44 w 75"/>
                <a:gd name="T21" fmla="*/ 38 h 65"/>
                <a:gd name="T22" fmla="*/ 52 w 75"/>
                <a:gd name="T23" fmla="*/ 41 h 65"/>
                <a:gd name="T24" fmla="*/ 52 w 75"/>
                <a:gd name="T25" fmla="*/ 51 h 65"/>
                <a:gd name="T26" fmla="*/ 45 w 75"/>
                <a:gd name="T27" fmla="*/ 51 h 65"/>
                <a:gd name="T28" fmla="*/ 26 w 75"/>
                <a:gd name="T29" fmla="*/ 48 h 65"/>
                <a:gd name="T30" fmla="*/ 16 w 75"/>
                <a:gd name="T31" fmla="*/ 55 h 65"/>
                <a:gd name="T32" fmla="*/ 5 w 75"/>
                <a:gd name="T33" fmla="*/ 65 h 65"/>
                <a:gd name="T34" fmla="*/ 4 w 75"/>
                <a:gd name="T35" fmla="*/ 64 h 65"/>
                <a:gd name="T36" fmla="*/ 6 w 75"/>
                <a:gd name="T37" fmla="*/ 59 h 65"/>
                <a:gd name="T38" fmla="*/ 17 w 75"/>
                <a:gd name="T39" fmla="*/ 48 h 65"/>
                <a:gd name="T40" fmla="*/ 19 w 75"/>
                <a:gd name="T41" fmla="*/ 33 h 65"/>
                <a:gd name="T42" fmla="*/ 33 w 75"/>
                <a:gd name="T43" fmla="*/ 28 h 65"/>
                <a:gd name="T44" fmla="*/ 38 w 75"/>
                <a:gd name="T45" fmla="*/ 24 h 65"/>
                <a:gd name="T46" fmla="*/ 28 w 75"/>
                <a:gd name="T47" fmla="*/ 21 h 65"/>
                <a:gd name="T48" fmla="*/ 23 w 75"/>
                <a:gd name="T49" fmla="*/ 21 h 65"/>
                <a:gd name="T50" fmla="*/ 16 w 75"/>
                <a:gd name="T51" fmla="*/ 21 h 65"/>
                <a:gd name="T52" fmla="*/ 10 w 75"/>
                <a:gd name="T53" fmla="*/ 27 h 65"/>
                <a:gd name="T54" fmla="*/ 3 w 75"/>
                <a:gd name="T55" fmla="*/ 30 h 65"/>
                <a:gd name="T56" fmla="*/ 1 w 75"/>
                <a:gd name="T57" fmla="*/ 24 h 65"/>
                <a:gd name="T58" fmla="*/ 9 w 75"/>
                <a:gd name="T59" fmla="*/ 13 h 65"/>
                <a:gd name="T60" fmla="*/ 13 w 75"/>
                <a:gd name="T61" fmla="*/ 10 h 65"/>
                <a:gd name="T62" fmla="*/ 19 w 75"/>
                <a:gd name="T63" fmla="*/ 14 h 65"/>
                <a:gd name="T64" fmla="*/ 23 w 75"/>
                <a:gd name="T65" fmla="*/ 14 h 65"/>
                <a:gd name="T66" fmla="*/ 42 w 75"/>
                <a:gd name="T67" fmla="*/ 15 h 65"/>
                <a:gd name="T68" fmla="*/ 46 w 75"/>
                <a:gd name="T69" fmla="*/ 16 h 65"/>
                <a:gd name="T70" fmla="*/ 50 w 75"/>
                <a:gd name="T71" fmla="*/ 14 h 65"/>
                <a:gd name="T72" fmla="*/ 65 w 75"/>
                <a:gd name="T73" fmla="*/ 2 h 65"/>
                <a:gd name="T74" fmla="*/ 68 w 75"/>
                <a:gd name="T75" fmla="*/ 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5" h="65">
                  <a:moveTo>
                    <a:pt x="68" y="2"/>
                  </a:moveTo>
                  <a:cubicBezTo>
                    <a:pt x="69" y="3"/>
                    <a:pt x="68" y="4"/>
                    <a:pt x="67" y="5"/>
                  </a:cubicBezTo>
                  <a:cubicBezTo>
                    <a:pt x="66" y="7"/>
                    <a:pt x="58" y="14"/>
                    <a:pt x="59" y="17"/>
                  </a:cubicBezTo>
                  <a:cubicBezTo>
                    <a:pt x="59" y="19"/>
                    <a:pt x="63" y="21"/>
                    <a:pt x="64" y="22"/>
                  </a:cubicBezTo>
                  <a:cubicBezTo>
                    <a:pt x="67" y="25"/>
                    <a:pt x="70" y="28"/>
                    <a:pt x="72" y="31"/>
                  </a:cubicBezTo>
                  <a:cubicBezTo>
                    <a:pt x="73" y="33"/>
                    <a:pt x="75" y="36"/>
                    <a:pt x="73" y="39"/>
                  </a:cubicBezTo>
                  <a:cubicBezTo>
                    <a:pt x="72" y="40"/>
                    <a:pt x="71" y="41"/>
                    <a:pt x="69" y="41"/>
                  </a:cubicBezTo>
                  <a:cubicBezTo>
                    <a:pt x="66" y="42"/>
                    <a:pt x="59" y="43"/>
                    <a:pt x="58" y="40"/>
                  </a:cubicBezTo>
                  <a:cubicBezTo>
                    <a:pt x="56" y="38"/>
                    <a:pt x="59" y="36"/>
                    <a:pt x="58" y="34"/>
                  </a:cubicBezTo>
                  <a:cubicBezTo>
                    <a:pt x="58" y="31"/>
                    <a:pt x="53" y="24"/>
                    <a:pt x="48" y="27"/>
                  </a:cubicBezTo>
                  <a:cubicBezTo>
                    <a:pt x="45" y="29"/>
                    <a:pt x="44" y="33"/>
                    <a:pt x="44" y="38"/>
                  </a:cubicBezTo>
                  <a:cubicBezTo>
                    <a:pt x="44" y="43"/>
                    <a:pt x="48" y="40"/>
                    <a:pt x="52" y="41"/>
                  </a:cubicBezTo>
                  <a:cubicBezTo>
                    <a:pt x="54" y="42"/>
                    <a:pt x="54" y="48"/>
                    <a:pt x="52" y="51"/>
                  </a:cubicBezTo>
                  <a:cubicBezTo>
                    <a:pt x="50" y="53"/>
                    <a:pt x="47" y="52"/>
                    <a:pt x="45" y="51"/>
                  </a:cubicBezTo>
                  <a:cubicBezTo>
                    <a:pt x="41" y="49"/>
                    <a:pt x="31" y="46"/>
                    <a:pt x="26" y="48"/>
                  </a:cubicBezTo>
                  <a:cubicBezTo>
                    <a:pt x="22" y="49"/>
                    <a:pt x="19" y="53"/>
                    <a:pt x="16" y="55"/>
                  </a:cubicBezTo>
                  <a:cubicBezTo>
                    <a:pt x="14" y="57"/>
                    <a:pt x="7" y="65"/>
                    <a:pt x="5" y="65"/>
                  </a:cubicBezTo>
                  <a:cubicBezTo>
                    <a:pt x="5" y="64"/>
                    <a:pt x="5" y="64"/>
                    <a:pt x="4" y="64"/>
                  </a:cubicBezTo>
                  <a:cubicBezTo>
                    <a:pt x="3" y="62"/>
                    <a:pt x="5" y="60"/>
                    <a:pt x="6" y="59"/>
                  </a:cubicBezTo>
                  <a:cubicBezTo>
                    <a:pt x="10" y="56"/>
                    <a:pt x="15" y="53"/>
                    <a:pt x="17" y="48"/>
                  </a:cubicBezTo>
                  <a:cubicBezTo>
                    <a:pt x="18" y="43"/>
                    <a:pt x="15" y="35"/>
                    <a:pt x="19" y="33"/>
                  </a:cubicBezTo>
                  <a:cubicBezTo>
                    <a:pt x="22" y="31"/>
                    <a:pt x="29" y="29"/>
                    <a:pt x="33" y="28"/>
                  </a:cubicBezTo>
                  <a:cubicBezTo>
                    <a:pt x="35" y="27"/>
                    <a:pt x="38" y="27"/>
                    <a:pt x="38" y="24"/>
                  </a:cubicBezTo>
                  <a:cubicBezTo>
                    <a:pt x="36" y="21"/>
                    <a:pt x="32" y="21"/>
                    <a:pt x="28" y="21"/>
                  </a:cubicBezTo>
                  <a:cubicBezTo>
                    <a:pt x="27" y="21"/>
                    <a:pt x="25" y="21"/>
                    <a:pt x="23" y="21"/>
                  </a:cubicBezTo>
                  <a:cubicBezTo>
                    <a:pt x="21" y="20"/>
                    <a:pt x="18" y="20"/>
                    <a:pt x="16" y="21"/>
                  </a:cubicBezTo>
                  <a:cubicBezTo>
                    <a:pt x="14" y="22"/>
                    <a:pt x="12" y="25"/>
                    <a:pt x="10" y="27"/>
                  </a:cubicBezTo>
                  <a:cubicBezTo>
                    <a:pt x="9" y="28"/>
                    <a:pt x="6" y="31"/>
                    <a:pt x="3" y="30"/>
                  </a:cubicBezTo>
                  <a:cubicBezTo>
                    <a:pt x="1" y="30"/>
                    <a:pt x="0" y="27"/>
                    <a:pt x="1" y="24"/>
                  </a:cubicBezTo>
                  <a:cubicBezTo>
                    <a:pt x="3" y="21"/>
                    <a:pt x="6" y="16"/>
                    <a:pt x="9" y="13"/>
                  </a:cubicBezTo>
                  <a:cubicBezTo>
                    <a:pt x="10" y="12"/>
                    <a:pt x="11" y="9"/>
                    <a:pt x="13" y="10"/>
                  </a:cubicBezTo>
                  <a:cubicBezTo>
                    <a:pt x="16" y="10"/>
                    <a:pt x="16" y="14"/>
                    <a:pt x="19" y="14"/>
                  </a:cubicBezTo>
                  <a:cubicBezTo>
                    <a:pt x="20" y="15"/>
                    <a:pt x="21" y="14"/>
                    <a:pt x="23" y="14"/>
                  </a:cubicBezTo>
                  <a:cubicBezTo>
                    <a:pt x="29" y="13"/>
                    <a:pt x="36" y="13"/>
                    <a:pt x="42" y="15"/>
                  </a:cubicBezTo>
                  <a:cubicBezTo>
                    <a:pt x="43" y="15"/>
                    <a:pt x="45" y="16"/>
                    <a:pt x="46" y="16"/>
                  </a:cubicBezTo>
                  <a:cubicBezTo>
                    <a:pt x="48" y="15"/>
                    <a:pt x="49" y="15"/>
                    <a:pt x="50" y="14"/>
                  </a:cubicBezTo>
                  <a:cubicBezTo>
                    <a:pt x="56" y="11"/>
                    <a:pt x="60" y="6"/>
                    <a:pt x="65" y="2"/>
                  </a:cubicBezTo>
                  <a:cubicBezTo>
                    <a:pt x="66" y="2"/>
                    <a:pt x="68" y="0"/>
                    <a:pt x="68" y="2"/>
                  </a:cubicBezTo>
                  <a:close/>
                </a:path>
              </a:pathLst>
            </a:custGeom>
            <a:grpFill/>
            <a:ln>
              <a:noFill/>
            </a:ln>
          </p:spPr>
          <p:txBody>
            <a:bodyPr anchor="ctr"/>
            <a:lstStyle/>
            <a:p>
              <a:pPr algn="ctr"/>
              <a:endParaRPr/>
            </a:p>
          </p:txBody>
        </p:sp>
        <p:sp>
          <p:nvSpPr>
            <p:cNvPr id="122" name="iṩľíďê"/>
            <p:cNvSpPr/>
            <p:nvPr/>
          </p:nvSpPr>
          <p:spPr bwMode="auto">
            <a:xfrm>
              <a:off x="6769264" y="1467843"/>
              <a:ext cx="120814" cy="116830"/>
            </a:xfrm>
            <a:custGeom>
              <a:avLst/>
              <a:gdLst>
                <a:gd name="T0" fmla="*/ 44 w 87"/>
                <a:gd name="T1" fmla="*/ 5 h 84"/>
                <a:gd name="T2" fmla="*/ 62 w 87"/>
                <a:gd name="T3" fmla="*/ 11 h 84"/>
                <a:gd name="T4" fmla="*/ 56 w 87"/>
                <a:gd name="T5" fmla="*/ 4 h 84"/>
                <a:gd name="T6" fmla="*/ 63 w 87"/>
                <a:gd name="T7" fmla="*/ 22 h 84"/>
                <a:gd name="T8" fmla="*/ 69 w 87"/>
                <a:gd name="T9" fmla="*/ 29 h 84"/>
                <a:gd name="T10" fmla="*/ 86 w 87"/>
                <a:gd name="T11" fmla="*/ 33 h 84"/>
                <a:gd name="T12" fmla="*/ 73 w 87"/>
                <a:gd name="T13" fmla="*/ 39 h 84"/>
                <a:gd name="T14" fmla="*/ 55 w 87"/>
                <a:gd name="T15" fmla="*/ 38 h 84"/>
                <a:gd name="T16" fmla="*/ 41 w 87"/>
                <a:gd name="T17" fmla="*/ 45 h 84"/>
                <a:gd name="T18" fmla="*/ 17 w 87"/>
                <a:gd name="T19" fmla="*/ 51 h 84"/>
                <a:gd name="T20" fmla="*/ 37 w 87"/>
                <a:gd name="T21" fmla="*/ 42 h 84"/>
                <a:gd name="T22" fmla="*/ 27 w 87"/>
                <a:gd name="T23" fmla="*/ 23 h 84"/>
                <a:gd name="T24" fmla="*/ 28 w 87"/>
                <a:gd name="T25" fmla="*/ 15 h 84"/>
                <a:gd name="T26" fmla="*/ 36 w 87"/>
                <a:gd name="T27" fmla="*/ 33 h 84"/>
                <a:gd name="T28" fmla="*/ 42 w 87"/>
                <a:gd name="T29" fmla="*/ 37 h 84"/>
                <a:gd name="T30" fmla="*/ 44 w 87"/>
                <a:gd name="T31" fmla="*/ 25 h 84"/>
                <a:gd name="T32" fmla="*/ 54 w 87"/>
                <a:gd name="T33" fmla="*/ 21 h 84"/>
                <a:gd name="T34" fmla="*/ 41 w 87"/>
                <a:gd name="T35" fmla="*/ 2 h 84"/>
                <a:gd name="T36" fmla="*/ 17 w 87"/>
                <a:gd name="T37" fmla="*/ 33 h 84"/>
                <a:gd name="T38" fmla="*/ 23 w 87"/>
                <a:gd name="T39" fmla="*/ 38 h 84"/>
                <a:gd name="T40" fmla="*/ 57 w 87"/>
                <a:gd name="T41" fmla="*/ 48 h 84"/>
                <a:gd name="T42" fmla="*/ 30 w 87"/>
                <a:gd name="T43" fmla="*/ 60 h 84"/>
                <a:gd name="T44" fmla="*/ 35 w 87"/>
                <a:gd name="T45" fmla="*/ 61 h 84"/>
                <a:gd name="T46" fmla="*/ 50 w 87"/>
                <a:gd name="T47" fmla="*/ 63 h 84"/>
                <a:gd name="T48" fmla="*/ 49 w 87"/>
                <a:gd name="T49" fmla="*/ 70 h 84"/>
                <a:gd name="T50" fmla="*/ 68 w 87"/>
                <a:gd name="T51" fmla="*/ 64 h 84"/>
                <a:gd name="T52" fmla="*/ 67 w 87"/>
                <a:gd name="T53" fmla="*/ 60 h 84"/>
                <a:gd name="T54" fmla="*/ 55 w 87"/>
                <a:gd name="T55" fmla="*/ 57 h 84"/>
                <a:gd name="T56" fmla="*/ 63 w 87"/>
                <a:gd name="T57" fmla="*/ 51 h 84"/>
                <a:gd name="T58" fmla="*/ 6 w 87"/>
                <a:gd name="T59" fmla="*/ 54 h 84"/>
                <a:gd name="T60" fmla="*/ 3 w 87"/>
                <a:gd name="T61" fmla="*/ 65 h 84"/>
                <a:gd name="T62" fmla="*/ 6 w 87"/>
                <a:gd name="T63" fmla="*/ 54 h 84"/>
                <a:gd name="T64" fmla="*/ 61 w 87"/>
                <a:gd name="T65" fmla="*/ 74 h 84"/>
                <a:gd name="T66" fmla="*/ 45 w 87"/>
                <a:gd name="T67" fmla="*/ 84 h 84"/>
                <a:gd name="T68" fmla="*/ 42 w 87"/>
                <a:gd name="T69" fmla="*/ 74 h 84"/>
                <a:gd name="T70" fmla="*/ 44 w 87"/>
                <a:gd name="T71" fmla="*/ 79 h 84"/>
                <a:gd name="T72" fmla="*/ 59 w 87"/>
                <a:gd name="T73" fmla="*/ 7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7" h="84">
                  <a:moveTo>
                    <a:pt x="41" y="2"/>
                  </a:moveTo>
                  <a:cubicBezTo>
                    <a:pt x="43" y="0"/>
                    <a:pt x="44" y="3"/>
                    <a:pt x="44" y="5"/>
                  </a:cubicBezTo>
                  <a:cubicBezTo>
                    <a:pt x="43" y="8"/>
                    <a:pt x="42" y="12"/>
                    <a:pt x="44" y="13"/>
                  </a:cubicBezTo>
                  <a:cubicBezTo>
                    <a:pt x="47" y="15"/>
                    <a:pt x="62" y="18"/>
                    <a:pt x="62" y="11"/>
                  </a:cubicBezTo>
                  <a:cubicBezTo>
                    <a:pt x="61" y="9"/>
                    <a:pt x="59" y="9"/>
                    <a:pt x="57" y="9"/>
                  </a:cubicBezTo>
                  <a:cubicBezTo>
                    <a:pt x="53" y="9"/>
                    <a:pt x="54" y="6"/>
                    <a:pt x="56" y="4"/>
                  </a:cubicBezTo>
                  <a:cubicBezTo>
                    <a:pt x="60" y="2"/>
                    <a:pt x="66" y="1"/>
                    <a:pt x="67" y="6"/>
                  </a:cubicBezTo>
                  <a:cubicBezTo>
                    <a:pt x="68" y="8"/>
                    <a:pt x="64" y="20"/>
                    <a:pt x="63" y="22"/>
                  </a:cubicBezTo>
                  <a:cubicBezTo>
                    <a:pt x="63" y="24"/>
                    <a:pt x="61" y="26"/>
                    <a:pt x="62" y="28"/>
                  </a:cubicBezTo>
                  <a:cubicBezTo>
                    <a:pt x="63" y="30"/>
                    <a:pt x="67" y="29"/>
                    <a:pt x="69" y="29"/>
                  </a:cubicBezTo>
                  <a:cubicBezTo>
                    <a:pt x="74" y="29"/>
                    <a:pt x="82" y="27"/>
                    <a:pt x="85" y="29"/>
                  </a:cubicBezTo>
                  <a:cubicBezTo>
                    <a:pt x="86" y="30"/>
                    <a:pt x="86" y="31"/>
                    <a:pt x="86" y="33"/>
                  </a:cubicBezTo>
                  <a:cubicBezTo>
                    <a:pt x="87" y="37"/>
                    <a:pt x="83" y="37"/>
                    <a:pt x="80" y="38"/>
                  </a:cubicBezTo>
                  <a:cubicBezTo>
                    <a:pt x="78" y="38"/>
                    <a:pt x="75" y="40"/>
                    <a:pt x="73" y="39"/>
                  </a:cubicBezTo>
                  <a:cubicBezTo>
                    <a:pt x="72" y="38"/>
                    <a:pt x="73" y="35"/>
                    <a:pt x="72" y="34"/>
                  </a:cubicBezTo>
                  <a:cubicBezTo>
                    <a:pt x="70" y="32"/>
                    <a:pt x="58" y="37"/>
                    <a:pt x="55" y="38"/>
                  </a:cubicBezTo>
                  <a:cubicBezTo>
                    <a:pt x="52" y="39"/>
                    <a:pt x="48" y="39"/>
                    <a:pt x="46" y="41"/>
                  </a:cubicBezTo>
                  <a:cubicBezTo>
                    <a:pt x="44" y="42"/>
                    <a:pt x="42" y="43"/>
                    <a:pt x="41" y="45"/>
                  </a:cubicBezTo>
                  <a:cubicBezTo>
                    <a:pt x="38" y="50"/>
                    <a:pt x="24" y="51"/>
                    <a:pt x="17" y="53"/>
                  </a:cubicBezTo>
                  <a:cubicBezTo>
                    <a:pt x="15" y="53"/>
                    <a:pt x="16" y="51"/>
                    <a:pt x="17" y="51"/>
                  </a:cubicBezTo>
                  <a:cubicBezTo>
                    <a:pt x="25" y="48"/>
                    <a:pt x="27" y="45"/>
                    <a:pt x="35" y="43"/>
                  </a:cubicBezTo>
                  <a:cubicBezTo>
                    <a:pt x="36" y="43"/>
                    <a:pt x="37" y="43"/>
                    <a:pt x="37" y="42"/>
                  </a:cubicBezTo>
                  <a:cubicBezTo>
                    <a:pt x="38" y="40"/>
                    <a:pt x="34" y="38"/>
                    <a:pt x="33" y="37"/>
                  </a:cubicBezTo>
                  <a:cubicBezTo>
                    <a:pt x="30" y="34"/>
                    <a:pt x="28" y="28"/>
                    <a:pt x="27" y="23"/>
                  </a:cubicBezTo>
                  <a:cubicBezTo>
                    <a:pt x="27" y="21"/>
                    <a:pt x="26" y="16"/>
                    <a:pt x="27" y="15"/>
                  </a:cubicBezTo>
                  <a:cubicBezTo>
                    <a:pt x="27" y="15"/>
                    <a:pt x="27" y="15"/>
                    <a:pt x="28" y="15"/>
                  </a:cubicBezTo>
                  <a:cubicBezTo>
                    <a:pt x="29" y="15"/>
                    <a:pt x="30" y="17"/>
                    <a:pt x="30" y="19"/>
                  </a:cubicBezTo>
                  <a:cubicBezTo>
                    <a:pt x="32" y="23"/>
                    <a:pt x="34" y="29"/>
                    <a:pt x="36" y="33"/>
                  </a:cubicBezTo>
                  <a:cubicBezTo>
                    <a:pt x="37" y="35"/>
                    <a:pt x="38" y="39"/>
                    <a:pt x="40" y="39"/>
                  </a:cubicBezTo>
                  <a:cubicBezTo>
                    <a:pt x="41" y="39"/>
                    <a:pt x="42" y="37"/>
                    <a:pt x="42" y="37"/>
                  </a:cubicBezTo>
                  <a:cubicBezTo>
                    <a:pt x="45" y="33"/>
                    <a:pt x="41" y="29"/>
                    <a:pt x="42" y="25"/>
                  </a:cubicBezTo>
                  <a:cubicBezTo>
                    <a:pt x="42" y="24"/>
                    <a:pt x="43" y="24"/>
                    <a:pt x="44" y="25"/>
                  </a:cubicBezTo>
                  <a:cubicBezTo>
                    <a:pt x="45" y="26"/>
                    <a:pt x="46" y="29"/>
                    <a:pt x="47" y="30"/>
                  </a:cubicBezTo>
                  <a:cubicBezTo>
                    <a:pt x="50" y="31"/>
                    <a:pt x="55" y="23"/>
                    <a:pt x="54" y="21"/>
                  </a:cubicBezTo>
                  <a:cubicBezTo>
                    <a:pt x="52" y="19"/>
                    <a:pt x="42" y="20"/>
                    <a:pt x="39" y="19"/>
                  </a:cubicBezTo>
                  <a:cubicBezTo>
                    <a:pt x="33" y="17"/>
                    <a:pt x="37" y="4"/>
                    <a:pt x="41" y="2"/>
                  </a:cubicBezTo>
                  <a:close/>
                  <a:moveTo>
                    <a:pt x="19" y="31"/>
                  </a:moveTo>
                  <a:cubicBezTo>
                    <a:pt x="17" y="29"/>
                    <a:pt x="17" y="31"/>
                    <a:pt x="17" y="33"/>
                  </a:cubicBezTo>
                  <a:cubicBezTo>
                    <a:pt x="17" y="37"/>
                    <a:pt x="19" y="44"/>
                    <a:pt x="22" y="42"/>
                  </a:cubicBezTo>
                  <a:cubicBezTo>
                    <a:pt x="24" y="42"/>
                    <a:pt x="24" y="40"/>
                    <a:pt x="23" y="38"/>
                  </a:cubicBezTo>
                  <a:cubicBezTo>
                    <a:pt x="23" y="36"/>
                    <a:pt x="21" y="33"/>
                    <a:pt x="19" y="31"/>
                  </a:cubicBezTo>
                  <a:close/>
                  <a:moveTo>
                    <a:pt x="57" y="48"/>
                  </a:moveTo>
                  <a:cubicBezTo>
                    <a:pt x="55" y="49"/>
                    <a:pt x="52" y="49"/>
                    <a:pt x="50" y="49"/>
                  </a:cubicBezTo>
                  <a:cubicBezTo>
                    <a:pt x="42" y="52"/>
                    <a:pt x="36" y="51"/>
                    <a:pt x="30" y="60"/>
                  </a:cubicBezTo>
                  <a:cubicBezTo>
                    <a:pt x="31" y="60"/>
                    <a:pt x="31" y="60"/>
                    <a:pt x="31" y="60"/>
                  </a:cubicBezTo>
                  <a:cubicBezTo>
                    <a:pt x="31" y="62"/>
                    <a:pt x="34" y="62"/>
                    <a:pt x="35" y="61"/>
                  </a:cubicBezTo>
                  <a:cubicBezTo>
                    <a:pt x="37" y="60"/>
                    <a:pt x="45" y="57"/>
                    <a:pt x="47" y="57"/>
                  </a:cubicBezTo>
                  <a:cubicBezTo>
                    <a:pt x="50" y="57"/>
                    <a:pt x="48" y="61"/>
                    <a:pt x="50" y="63"/>
                  </a:cubicBezTo>
                  <a:cubicBezTo>
                    <a:pt x="51" y="64"/>
                    <a:pt x="54" y="64"/>
                    <a:pt x="54" y="66"/>
                  </a:cubicBezTo>
                  <a:cubicBezTo>
                    <a:pt x="54" y="67"/>
                    <a:pt x="50" y="68"/>
                    <a:pt x="49" y="70"/>
                  </a:cubicBezTo>
                  <a:cubicBezTo>
                    <a:pt x="48" y="71"/>
                    <a:pt x="48" y="71"/>
                    <a:pt x="50" y="71"/>
                  </a:cubicBezTo>
                  <a:cubicBezTo>
                    <a:pt x="56" y="70"/>
                    <a:pt x="62" y="65"/>
                    <a:pt x="68" y="64"/>
                  </a:cubicBezTo>
                  <a:cubicBezTo>
                    <a:pt x="69" y="64"/>
                    <a:pt x="70" y="64"/>
                    <a:pt x="70" y="63"/>
                  </a:cubicBezTo>
                  <a:cubicBezTo>
                    <a:pt x="72" y="61"/>
                    <a:pt x="68" y="60"/>
                    <a:pt x="67" y="60"/>
                  </a:cubicBezTo>
                  <a:cubicBezTo>
                    <a:pt x="63" y="60"/>
                    <a:pt x="58" y="61"/>
                    <a:pt x="55" y="60"/>
                  </a:cubicBezTo>
                  <a:cubicBezTo>
                    <a:pt x="55" y="59"/>
                    <a:pt x="54" y="58"/>
                    <a:pt x="55" y="57"/>
                  </a:cubicBezTo>
                  <a:cubicBezTo>
                    <a:pt x="55" y="54"/>
                    <a:pt x="60" y="54"/>
                    <a:pt x="62" y="53"/>
                  </a:cubicBezTo>
                  <a:cubicBezTo>
                    <a:pt x="63" y="52"/>
                    <a:pt x="63" y="52"/>
                    <a:pt x="63" y="51"/>
                  </a:cubicBezTo>
                  <a:cubicBezTo>
                    <a:pt x="63" y="49"/>
                    <a:pt x="60" y="48"/>
                    <a:pt x="57" y="48"/>
                  </a:cubicBezTo>
                  <a:close/>
                  <a:moveTo>
                    <a:pt x="6" y="54"/>
                  </a:moveTo>
                  <a:cubicBezTo>
                    <a:pt x="8" y="56"/>
                    <a:pt x="9" y="63"/>
                    <a:pt x="7" y="65"/>
                  </a:cubicBezTo>
                  <a:cubicBezTo>
                    <a:pt x="6" y="67"/>
                    <a:pt x="4" y="67"/>
                    <a:pt x="3" y="65"/>
                  </a:cubicBezTo>
                  <a:cubicBezTo>
                    <a:pt x="0" y="63"/>
                    <a:pt x="0" y="57"/>
                    <a:pt x="2" y="54"/>
                  </a:cubicBezTo>
                  <a:cubicBezTo>
                    <a:pt x="3" y="53"/>
                    <a:pt x="4" y="52"/>
                    <a:pt x="6" y="54"/>
                  </a:cubicBezTo>
                  <a:close/>
                  <a:moveTo>
                    <a:pt x="59" y="73"/>
                  </a:moveTo>
                  <a:cubicBezTo>
                    <a:pt x="60" y="73"/>
                    <a:pt x="60" y="73"/>
                    <a:pt x="61" y="74"/>
                  </a:cubicBezTo>
                  <a:cubicBezTo>
                    <a:pt x="61" y="75"/>
                    <a:pt x="60" y="77"/>
                    <a:pt x="60" y="78"/>
                  </a:cubicBezTo>
                  <a:cubicBezTo>
                    <a:pt x="57" y="83"/>
                    <a:pt x="52" y="83"/>
                    <a:pt x="45" y="84"/>
                  </a:cubicBezTo>
                  <a:cubicBezTo>
                    <a:pt x="42" y="84"/>
                    <a:pt x="36" y="83"/>
                    <a:pt x="35" y="81"/>
                  </a:cubicBezTo>
                  <a:cubicBezTo>
                    <a:pt x="35" y="79"/>
                    <a:pt x="40" y="76"/>
                    <a:pt x="42" y="74"/>
                  </a:cubicBezTo>
                  <a:cubicBezTo>
                    <a:pt x="45" y="73"/>
                    <a:pt x="44" y="73"/>
                    <a:pt x="44" y="75"/>
                  </a:cubicBezTo>
                  <a:cubicBezTo>
                    <a:pt x="44" y="77"/>
                    <a:pt x="44" y="78"/>
                    <a:pt x="44" y="79"/>
                  </a:cubicBezTo>
                  <a:cubicBezTo>
                    <a:pt x="45" y="80"/>
                    <a:pt x="49" y="81"/>
                    <a:pt x="51" y="80"/>
                  </a:cubicBezTo>
                  <a:cubicBezTo>
                    <a:pt x="55" y="80"/>
                    <a:pt x="57" y="76"/>
                    <a:pt x="59" y="73"/>
                  </a:cubicBezTo>
                  <a:close/>
                </a:path>
              </a:pathLst>
            </a:custGeom>
            <a:grpFill/>
            <a:ln>
              <a:noFill/>
            </a:ln>
          </p:spPr>
          <p:txBody>
            <a:bodyPr anchor="ctr"/>
            <a:lstStyle/>
            <a:p>
              <a:pPr algn="ctr"/>
              <a:endParaRPr/>
            </a:p>
          </p:txBody>
        </p:sp>
        <p:sp>
          <p:nvSpPr>
            <p:cNvPr id="123" name="iṥḻiďê"/>
            <p:cNvSpPr/>
            <p:nvPr/>
          </p:nvSpPr>
          <p:spPr bwMode="auto">
            <a:xfrm>
              <a:off x="6363014" y="1510328"/>
              <a:ext cx="130106" cy="118158"/>
            </a:xfrm>
            <a:custGeom>
              <a:avLst/>
              <a:gdLst>
                <a:gd name="T0" fmla="*/ 51 w 94"/>
                <a:gd name="T1" fmla="*/ 1 h 84"/>
                <a:gd name="T2" fmla="*/ 57 w 94"/>
                <a:gd name="T3" fmla="*/ 8 h 84"/>
                <a:gd name="T4" fmla="*/ 69 w 94"/>
                <a:gd name="T5" fmla="*/ 11 h 84"/>
                <a:gd name="T6" fmla="*/ 65 w 94"/>
                <a:gd name="T7" fmla="*/ 15 h 84"/>
                <a:gd name="T8" fmla="*/ 52 w 94"/>
                <a:gd name="T9" fmla="*/ 14 h 84"/>
                <a:gd name="T10" fmla="*/ 46 w 94"/>
                <a:gd name="T11" fmla="*/ 20 h 84"/>
                <a:gd name="T12" fmla="*/ 31 w 94"/>
                <a:gd name="T13" fmla="*/ 34 h 84"/>
                <a:gd name="T14" fmla="*/ 21 w 94"/>
                <a:gd name="T15" fmla="*/ 37 h 84"/>
                <a:gd name="T16" fmla="*/ 25 w 94"/>
                <a:gd name="T17" fmla="*/ 30 h 84"/>
                <a:gd name="T18" fmla="*/ 42 w 94"/>
                <a:gd name="T19" fmla="*/ 15 h 84"/>
                <a:gd name="T20" fmla="*/ 32 w 94"/>
                <a:gd name="T21" fmla="*/ 4 h 84"/>
                <a:gd name="T22" fmla="*/ 44 w 94"/>
                <a:gd name="T23" fmla="*/ 3 h 84"/>
                <a:gd name="T24" fmla="*/ 51 w 94"/>
                <a:gd name="T25" fmla="*/ 1 h 84"/>
                <a:gd name="T26" fmla="*/ 12 w 94"/>
                <a:gd name="T27" fmla="*/ 35 h 84"/>
                <a:gd name="T28" fmla="*/ 9 w 94"/>
                <a:gd name="T29" fmla="*/ 50 h 84"/>
                <a:gd name="T30" fmla="*/ 6 w 94"/>
                <a:gd name="T31" fmla="*/ 54 h 84"/>
                <a:gd name="T32" fmla="*/ 1 w 94"/>
                <a:gd name="T33" fmla="*/ 47 h 84"/>
                <a:gd name="T34" fmla="*/ 9 w 94"/>
                <a:gd name="T35" fmla="*/ 30 h 84"/>
                <a:gd name="T36" fmla="*/ 12 w 94"/>
                <a:gd name="T37" fmla="*/ 35 h 84"/>
                <a:gd name="T38" fmla="*/ 52 w 94"/>
                <a:gd name="T39" fmla="*/ 30 h 84"/>
                <a:gd name="T40" fmla="*/ 46 w 94"/>
                <a:gd name="T41" fmla="*/ 43 h 84"/>
                <a:gd name="T42" fmla="*/ 33 w 94"/>
                <a:gd name="T43" fmla="*/ 51 h 84"/>
                <a:gd name="T44" fmla="*/ 34 w 94"/>
                <a:gd name="T45" fmla="*/ 53 h 84"/>
                <a:gd name="T46" fmla="*/ 38 w 94"/>
                <a:gd name="T47" fmla="*/ 55 h 84"/>
                <a:gd name="T48" fmla="*/ 28 w 94"/>
                <a:gd name="T49" fmla="*/ 60 h 84"/>
                <a:gd name="T50" fmla="*/ 27 w 94"/>
                <a:gd name="T51" fmla="*/ 62 h 84"/>
                <a:gd name="T52" fmla="*/ 36 w 94"/>
                <a:gd name="T53" fmla="*/ 66 h 84"/>
                <a:gd name="T54" fmla="*/ 35 w 94"/>
                <a:gd name="T55" fmla="*/ 76 h 84"/>
                <a:gd name="T56" fmla="*/ 39 w 94"/>
                <a:gd name="T57" fmla="*/ 76 h 84"/>
                <a:gd name="T58" fmla="*/ 46 w 94"/>
                <a:gd name="T59" fmla="*/ 67 h 84"/>
                <a:gd name="T60" fmla="*/ 48 w 94"/>
                <a:gd name="T61" fmla="*/ 62 h 84"/>
                <a:gd name="T62" fmla="*/ 54 w 94"/>
                <a:gd name="T63" fmla="*/ 61 h 84"/>
                <a:gd name="T64" fmla="*/ 55 w 94"/>
                <a:gd name="T65" fmla="*/ 59 h 84"/>
                <a:gd name="T66" fmla="*/ 50 w 94"/>
                <a:gd name="T67" fmla="*/ 55 h 84"/>
                <a:gd name="T68" fmla="*/ 57 w 94"/>
                <a:gd name="T69" fmla="*/ 50 h 84"/>
                <a:gd name="T70" fmla="*/ 54 w 94"/>
                <a:gd name="T71" fmla="*/ 41 h 84"/>
                <a:gd name="T72" fmla="*/ 55 w 94"/>
                <a:gd name="T73" fmla="*/ 39 h 84"/>
                <a:gd name="T74" fmla="*/ 85 w 94"/>
                <a:gd name="T75" fmla="*/ 41 h 84"/>
                <a:gd name="T76" fmla="*/ 65 w 94"/>
                <a:gd name="T77" fmla="*/ 73 h 84"/>
                <a:gd name="T78" fmla="*/ 60 w 94"/>
                <a:gd name="T79" fmla="*/ 76 h 84"/>
                <a:gd name="T80" fmla="*/ 72 w 94"/>
                <a:gd name="T81" fmla="*/ 83 h 84"/>
                <a:gd name="T82" fmla="*/ 87 w 94"/>
                <a:gd name="T83" fmla="*/ 57 h 84"/>
                <a:gd name="T84" fmla="*/ 93 w 94"/>
                <a:gd name="T85" fmla="*/ 49 h 84"/>
                <a:gd name="T86" fmla="*/ 93 w 94"/>
                <a:gd name="T87" fmla="*/ 33 h 84"/>
                <a:gd name="T88" fmla="*/ 81 w 94"/>
                <a:gd name="T89" fmla="*/ 32 h 84"/>
                <a:gd name="T90" fmla="*/ 52 w 94"/>
                <a:gd name="T91" fmla="*/ 30 h 84"/>
                <a:gd name="T92" fmla="*/ 37 w 94"/>
                <a:gd name="T93" fmla="*/ 43 h 84"/>
                <a:gd name="T94" fmla="*/ 36 w 94"/>
                <a:gd name="T95" fmla="*/ 45 h 84"/>
                <a:gd name="T96" fmla="*/ 30 w 94"/>
                <a:gd name="T97" fmla="*/ 45 h 84"/>
                <a:gd name="T98" fmla="*/ 30 w 94"/>
                <a:gd name="T99" fmla="*/ 43 h 84"/>
                <a:gd name="T100" fmla="*/ 37 w 94"/>
                <a:gd name="T101" fmla="*/ 4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4" h="84">
                  <a:moveTo>
                    <a:pt x="51" y="1"/>
                  </a:moveTo>
                  <a:cubicBezTo>
                    <a:pt x="54" y="1"/>
                    <a:pt x="54" y="6"/>
                    <a:pt x="57" y="8"/>
                  </a:cubicBezTo>
                  <a:cubicBezTo>
                    <a:pt x="60" y="10"/>
                    <a:pt x="65" y="9"/>
                    <a:pt x="69" y="11"/>
                  </a:cubicBezTo>
                  <a:cubicBezTo>
                    <a:pt x="75" y="13"/>
                    <a:pt x="69" y="16"/>
                    <a:pt x="65" y="15"/>
                  </a:cubicBezTo>
                  <a:cubicBezTo>
                    <a:pt x="62" y="15"/>
                    <a:pt x="55" y="13"/>
                    <a:pt x="52" y="14"/>
                  </a:cubicBezTo>
                  <a:cubicBezTo>
                    <a:pt x="49" y="15"/>
                    <a:pt x="47" y="18"/>
                    <a:pt x="46" y="20"/>
                  </a:cubicBezTo>
                  <a:cubicBezTo>
                    <a:pt x="42" y="24"/>
                    <a:pt x="36" y="32"/>
                    <a:pt x="31" y="34"/>
                  </a:cubicBezTo>
                  <a:cubicBezTo>
                    <a:pt x="30" y="35"/>
                    <a:pt x="23" y="39"/>
                    <a:pt x="21" y="37"/>
                  </a:cubicBezTo>
                  <a:cubicBezTo>
                    <a:pt x="20" y="34"/>
                    <a:pt x="24" y="31"/>
                    <a:pt x="25" y="30"/>
                  </a:cubicBezTo>
                  <a:cubicBezTo>
                    <a:pt x="29" y="26"/>
                    <a:pt x="41" y="21"/>
                    <a:pt x="42" y="15"/>
                  </a:cubicBezTo>
                  <a:cubicBezTo>
                    <a:pt x="43" y="10"/>
                    <a:pt x="32" y="9"/>
                    <a:pt x="32" y="4"/>
                  </a:cubicBezTo>
                  <a:cubicBezTo>
                    <a:pt x="34" y="0"/>
                    <a:pt x="40" y="4"/>
                    <a:pt x="44" y="3"/>
                  </a:cubicBezTo>
                  <a:cubicBezTo>
                    <a:pt x="47" y="3"/>
                    <a:pt x="49" y="2"/>
                    <a:pt x="51" y="1"/>
                  </a:cubicBezTo>
                  <a:close/>
                  <a:moveTo>
                    <a:pt x="12" y="35"/>
                  </a:moveTo>
                  <a:cubicBezTo>
                    <a:pt x="11" y="40"/>
                    <a:pt x="10" y="45"/>
                    <a:pt x="9" y="50"/>
                  </a:cubicBezTo>
                  <a:cubicBezTo>
                    <a:pt x="8" y="51"/>
                    <a:pt x="8" y="55"/>
                    <a:pt x="6" y="54"/>
                  </a:cubicBezTo>
                  <a:cubicBezTo>
                    <a:pt x="3" y="54"/>
                    <a:pt x="0" y="50"/>
                    <a:pt x="1" y="47"/>
                  </a:cubicBezTo>
                  <a:cubicBezTo>
                    <a:pt x="3" y="42"/>
                    <a:pt x="6" y="36"/>
                    <a:pt x="9" y="30"/>
                  </a:cubicBezTo>
                  <a:cubicBezTo>
                    <a:pt x="12" y="26"/>
                    <a:pt x="13" y="27"/>
                    <a:pt x="12" y="35"/>
                  </a:cubicBezTo>
                  <a:close/>
                  <a:moveTo>
                    <a:pt x="52" y="30"/>
                  </a:moveTo>
                  <a:cubicBezTo>
                    <a:pt x="46" y="32"/>
                    <a:pt x="49" y="37"/>
                    <a:pt x="46" y="43"/>
                  </a:cubicBezTo>
                  <a:cubicBezTo>
                    <a:pt x="44" y="47"/>
                    <a:pt x="39" y="49"/>
                    <a:pt x="33" y="51"/>
                  </a:cubicBezTo>
                  <a:cubicBezTo>
                    <a:pt x="32" y="52"/>
                    <a:pt x="32" y="53"/>
                    <a:pt x="34" y="53"/>
                  </a:cubicBezTo>
                  <a:cubicBezTo>
                    <a:pt x="35" y="54"/>
                    <a:pt x="37" y="54"/>
                    <a:pt x="38" y="55"/>
                  </a:cubicBezTo>
                  <a:cubicBezTo>
                    <a:pt x="38" y="60"/>
                    <a:pt x="30" y="56"/>
                    <a:pt x="28" y="60"/>
                  </a:cubicBezTo>
                  <a:cubicBezTo>
                    <a:pt x="28" y="61"/>
                    <a:pt x="27" y="61"/>
                    <a:pt x="27" y="62"/>
                  </a:cubicBezTo>
                  <a:cubicBezTo>
                    <a:pt x="29" y="65"/>
                    <a:pt x="34" y="63"/>
                    <a:pt x="36" y="66"/>
                  </a:cubicBezTo>
                  <a:cubicBezTo>
                    <a:pt x="37" y="68"/>
                    <a:pt x="35" y="73"/>
                    <a:pt x="35" y="76"/>
                  </a:cubicBezTo>
                  <a:cubicBezTo>
                    <a:pt x="36" y="78"/>
                    <a:pt x="37" y="77"/>
                    <a:pt x="39" y="76"/>
                  </a:cubicBezTo>
                  <a:cubicBezTo>
                    <a:pt x="41" y="74"/>
                    <a:pt x="45" y="69"/>
                    <a:pt x="46" y="67"/>
                  </a:cubicBezTo>
                  <a:cubicBezTo>
                    <a:pt x="46" y="65"/>
                    <a:pt x="46" y="63"/>
                    <a:pt x="48" y="62"/>
                  </a:cubicBezTo>
                  <a:cubicBezTo>
                    <a:pt x="49" y="61"/>
                    <a:pt x="52" y="62"/>
                    <a:pt x="54" y="61"/>
                  </a:cubicBezTo>
                  <a:cubicBezTo>
                    <a:pt x="56" y="61"/>
                    <a:pt x="56" y="60"/>
                    <a:pt x="55" y="59"/>
                  </a:cubicBezTo>
                  <a:cubicBezTo>
                    <a:pt x="53" y="58"/>
                    <a:pt x="50" y="56"/>
                    <a:pt x="50" y="55"/>
                  </a:cubicBezTo>
                  <a:cubicBezTo>
                    <a:pt x="51" y="53"/>
                    <a:pt x="56" y="53"/>
                    <a:pt x="57" y="50"/>
                  </a:cubicBezTo>
                  <a:cubicBezTo>
                    <a:pt x="57" y="47"/>
                    <a:pt x="52" y="46"/>
                    <a:pt x="54" y="41"/>
                  </a:cubicBezTo>
                  <a:cubicBezTo>
                    <a:pt x="54" y="40"/>
                    <a:pt x="54" y="39"/>
                    <a:pt x="55" y="39"/>
                  </a:cubicBezTo>
                  <a:cubicBezTo>
                    <a:pt x="60" y="36"/>
                    <a:pt x="83" y="36"/>
                    <a:pt x="85" y="41"/>
                  </a:cubicBezTo>
                  <a:cubicBezTo>
                    <a:pt x="89" y="53"/>
                    <a:pt x="77" y="72"/>
                    <a:pt x="65" y="73"/>
                  </a:cubicBezTo>
                  <a:cubicBezTo>
                    <a:pt x="63" y="73"/>
                    <a:pt x="58" y="73"/>
                    <a:pt x="60" y="76"/>
                  </a:cubicBezTo>
                  <a:cubicBezTo>
                    <a:pt x="61" y="80"/>
                    <a:pt x="69" y="84"/>
                    <a:pt x="72" y="83"/>
                  </a:cubicBezTo>
                  <a:cubicBezTo>
                    <a:pt x="78" y="80"/>
                    <a:pt x="84" y="64"/>
                    <a:pt x="87" y="57"/>
                  </a:cubicBezTo>
                  <a:cubicBezTo>
                    <a:pt x="89" y="54"/>
                    <a:pt x="92" y="52"/>
                    <a:pt x="93" y="49"/>
                  </a:cubicBezTo>
                  <a:cubicBezTo>
                    <a:pt x="94" y="45"/>
                    <a:pt x="94" y="35"/>
                    <a:pt x="93" y="33"/>
                  </a:cubicBezTo>
                  <a:cubicBezTo>
                    <a:pt x="91" y="30"/>
                    <a:pt x="88" y="32"/>
                    <a:pt x="81" y="32"/>
                  </a:cubicBezTo>
                  <a:cubicBezTo>
                    <a:pt x="74" y="31"/>
                    <a:pt x="61" y="30"/>
                    <a:pt x="52" y="30"/>
                  </a:cubicBezTo>
                  <a:close/>
                  <a:moveTo>
                    <a:pt x="37" y="43"/>
                  </a:moveTo>
                  <a:cubicBezTo>
                    <a:pt x="37" y="44"/>
                    <a:pt x="37" y="45"/>
                    <a:pt x="36" y="45"/>
                  </a:cubicBezTo>
                  <a:cubicBezTo>
                    <a:pt x="35" y="46"/>
                    <a:pt x="31" y="46"/>
                    <a:pt x="30" y="45"/>
                  </a:cubicBezTo>
                  <a:cubicBezTo>
                    <a:pt x="29" y="44"/>
                    <a:pt x="29" y="44"/>
                    <a:pt x="30" y="43"/>
                  </a:cubicBezTo>
                  <a:cubicBezTo>
                    <a:pt x="31" y="42"/>
                    <a:pt x="36" y="42"/>
                    <a:pt x="37" y="43"/>
                  </a:cubicBezTo>
                  <a:close/>
                </a:path>
              </a:pathLst>
            </a:custGeom>
            <a:grpFill/>
            <a:ln>
              <a:noFill/>
            </a:ln>
          </p:spPr>
          <p:txBody>
            <a:bodyPr anchor="ctr"/>
            <a:lstStyle/>
            <a:p>
              <a:pPr algn="ctr"/>
              <a:endParaRPr/>
            </a:p>
          </p:txBody>
        </p:sp>
        <p:sp>
          <p:nvSpPr>
            <p:cNvPr id="124" name="išļidè"/>
            <p:cNvSpPr/>
            <p:nvPr/>
          </p:nvSpPr>
          <p:spPr bwMode="auto">
            <a:xfrm>
              <a:off x="6592692" y="1530243"/>
              <a:ext cx="106209" cy="100899"/>
            </a:xfrm>
            <a:custGeom>
              <a:avLst/>
              <a:gdLst>
                <a:gd name="T0" fmla="*/ 35 w 76"/>
                <a:gd name="T1" fmla="*/ 0 h 72"/>
                <a:gd name="T2" fmla="*/ 38 w 76"/>
                <a:gd name="T3" fmla="*/ 20 h 72"/>
                <a:gd name="T4" fmla="*/ 38 w 76"/>
                <a:gd name="T5" fmla="*/ 26 h 72"/>
                <a:gd name="T6" fmla="*/ 64 w 76"/>
                <a:gd name="T7" fmla="*/ 31 h 72"/>
                <a:gd name="T8" fmla="*/ 61 w 76"/>
                <a:gd name="T9" fmla="*/ 37 h 72"/>
                <a:gd name="T10" fmla="*/ 36 w 76"/>
                <a:gd name="T11" fmla="*/ 35 h 72"/>
                <a:gd name="T12" fmla="*/ 31 w 76"/>
                <a:gd name="T13" fmla="*/ 44 h 72"/>
                <a:gd name="T14" fmla="*/ 19 w 76"/>
                <a:gd name="T15" fmla="*/ 55 h 72"/>
                <a:gd name="T16" fmla="*/ 10 w 76"/>
                <a:gd name="T17" fmla="*/ 56 h 72"/>
                <a:gd name="T18" fmla="*/ 21 w 76"/>
                <a:gd name="T19" fmla="*/ 45 h 72"/>
                <a:gd name="T20" fmla="*/ 24 w 76"/>
                <a:gd name="T21" fmla="*/ 38 h 72"/>
                <a:gd name="T22" fmla="*/ 0 w 76"/>
                <a:gd name="T23" fmla="*/ 34 h 72"/>
                <a:gd name="T24" fmla="*/ 0 w 76"/>
                <a:gd name="T25" fmla="*/ 34 h 72"/>
                <a:gd name="T26" fmla="*/ 7 w 76"/>
                <a:gd name="T27" fmla="*/ 31 h 72"/>
                <a:gd name="T28" fmla="*/ 25 w 76"/>
                <a:gd name="T29" fmla="*/ 30 h 72"/>
                <a:gd name="T30" fmla="*/ 32 w 76"/>
                <a:gd name="T31" fmla="*/ 14 h 72"/>
                <a:gd name="T32" fmla="*/ 35 w 76"/>
                <a:gd name="T33" fmla="*/ 0 h 72"/>
                <a:gd name="T34" fmla="*/ 52 w 76"/>
                <a:gd name="T35" fmla="*/ 49 h 72"/>
                <a:gd name="T36" fmla="*/ 48 w 76"/>
                <a:gd name="T37" fmla="*/ 50 h 72"/>
                <a:gd name="T38" fmla="*/ 51 w 76"/>
                <a:gd name="T39" fmla="*/ 54 h 72"/>
                <a:gd name="T40" fmla="*/ 55 w 76"/>
                <a:gd name="T41" fmla="*/ 57 h 72"/>
                <a:gd name="T42" fmla="*/ 67 w 76"/>
                <a:gd name="T43" fmla="*/ 69 h 72"/>
                <a:gd name="T44" fmla="*/ 74 w 76"/>
                <a:gd name="T45" fmla="*/ 70 h 72"/>
                <a:gd name="T46" fmla="*/ 72 w 76"/>
                <a:gd name="T47" fmla="*/ 61 h 72"/>
                <a:gd name="T48" fmla="*/ 52 w 76"/>
                <a:gd name="T49" fmla="*/ 49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6" h="72">
                  <a:moveTo>
                    <a:pt x="35" y="0"/>
                  </a:moveTo>
                  <a:cubicBezTo>
                    <a:pt x="42" y="0"/>
                    <a:pt x="40" y="15"/>
                    <a:pt x="38" y="20"/>
                  </a:cubicBezTo>
                  <a:cubicBezTo>
                    <a:pt x="38" y="22"/>
                    <a:pt x="37" y="25"/>
                    <a:pt x="38" y="26"/>
                  </a:cubicBezTo>
                  <a:cubicBezTo>
                    <a:pt x="40" y="28"/>
                    <a:pt x="61" y="30"/>
                    <a:pt x="64" y="31"/>
                  </a:cubicBezTo>
                  <a:cubicBezTo>
                    <a:pt x="68" y="32"/>
                    <a:pt x="68" y="38"/>
                    <a:pt x="61" y="37"/>
                  </a:cubicBezTo>
                  <a:cubicBezTo>
                    <a:pt x="57" y="36"/>
                    <a:pt x="40" y="34"/>
                    <a:pt x="36" y="35"/>
                  </a:cubicBezTo>
                  <a:cubicBezTo>
                    <a:pt x="33" y="36"/>
                    <a:pt x="32" y="41"/>
                    <a:pt x="31" y="44"/>
                  </a:cubicBezTo>
                  <a:cubicBezTo>
                    <a:pt x="28" y="49"/>
                    <a:pt x="24" y="53"/>
                    <a:pt x="19" y="55"/>
                  </a:cubicBezTo>
                  <a:cubicBezTo>
                    <a:pt x="18" y="56"/>
                    <a:pt x="10" y="59"/>
                    <a:pt x="10" y="56"/>
                  </a:cubicBezTo>
                  <a:cubicBezTo>
                    <a:pt x="10" y="54"/>
                    <a:pt x="18" y="49"/>
                    <a:pt x="21" y="45"/>
                  </a:cubicBezTo>
                  <a:cubicBezTo>
                    <a:pt x="24" y="42"/>
                    <a:pt x="26" y="39"/>
                    <a:pt x="24" y="38"/>
                  </a:cubicBezTo>
                  <a:cubicBezTo>
                    <a:pt x="21" y="33"/>
                    <a:pt x="5" y="39"/>
                    <a:pt x="0" y="34"/>
                  </a:cubicBezTo>
                  <a:cubicBezTo>
                    <a:pt x="0" y="34"/>
                    <a:pt x="0" y="34"/>
                    <a:pt x="0" y="34"/>
                  </a:cubicBezTo>
                  <a:cubicBezTo>
                    <a:pt x="1" y="32"/>
                    <a:pt x="5" y="31"/>
                    <a:pt x="7" y="31"/>
                  </a:cubicBezTo>
                  <a:cubicBezTo>
                    <a:pt x="13" y="32"/>
                    <a:pt x="21" y="33"/>
                    <a:pt x="25" y="30"/>
                  </a:cubicBezTo>
                  <a:cubicBezTo>
                    <a:pt x="29" y="27"/>
                    <a:pt x="32" y="20"/>
                    <a:pt x="32" y="14"/>
                  </a:cubicBezTo>
                  <a:cubicBezTo>
                    <a:pt x="33" y="8"/>
                    <a:pt x="29" y="2"/>
                    <a:pt x="35" y="0"/>
                  </a:cubicBezTo>
                  <a:close/>
                  <a:moveTo>
                    <a:pt x="52" y="49"/>
                  </a:moveTo>
                  <a:cubicBezTo>
                    <a:pt x="50" y="49"/>
                    <a:pt x="48" y="48"/>
                    <a:pt x="48" y="50"/>
                  </a:cubicBezTo>
                  <a:cubicBezTo>
                    <a:pt x="48" y="52"/>
                    <a:pt x="49" y="53"/>
                    <a:pt x="51" y="54"/>
                  </a:cubicBezTo>
                  <a:cubicBezTo>
                    <a:pt x="52" y="55"/>
                    <a:pt x="54" y="56"/>
                    <a:pt x="55" y="57"/>
                  </a:cubicBezTo>
                  <a:cubicBezTo>
                    <a:pt x="58" y="61"/>
                    <a:pt x="63" y="66"/>
                    <a:pt x="67" y="69"/>
                  </a:cubicBezTo>
                  <a:cubicBezTo>
                    <a:pt x="68" y="70"/>
                    <a:pt x="72" y="72"/>
                    <a:pt x="74" y="70"/>
                  </a:cubicBezTo>
                  <a:cubicBezTo>
                    <a:pt x="76" y="67"/>
                    <a:pt x="74" y="63"/>
                    <a:pt x="72" y="61"/>
                  </a:cubicBezTo>
                  <a:cubicBezTo>
                    <a:pt x="69" y="58"/>
                    <a:pt x="59" y="51"/>
                    <a:pt x="52" y="49"/>
                  </a:cubicBezTo>
                  <a:close/>
                </a:path>
              </a:pathLst>
            </a:custGeom>
            <a:grpFill/>
            <a:ln>
              <a:noFill/>
            </a:ln>
          </p:spPr>
          <p:txBody>
            <a:bodyPr anchor="ctr"/>
            <a:lstStyle/>
            <a:p>
              <a:pPr algn="ctr"/>
              <a:endParaRPr/>
            </a:p>
          </p:txBody>
        </p:sp>
        <p:sp>
          <p:nvSpPr>
            <p:cNvPr id="125" name="îṥ1íḋè"/>
            <p:cNvSpPr/>
            <p:nvPr/>
          </p:nvSpPr>
          <p:spPr bwMode="auto">
            <a:xfrm>
              <a:off x="5830640" y="920868"/>
              <a:ext cx="98244" cy="83641"/>
            </a:xfrm>
            <a:custGeom>
              <a:avLst/>
              <a:gdLst>
                <a:gd name="T0" fmla="*/ 43 w 70"/>
                <a:gd name="T1" fmla="*/ 9 h 60"/>
                <a:gd name="T2" fmla="*/ 45 w 70"/>
                <a:gd name="T3" fmla="*/ 0 h 60"/>
                <a:gd name="T4" fmla="*/ 62 w 70"/>
                <a:gd name="T5" fmla="*/ 9 h 60"/>
                <a:gd name="T6" fmla="*/ 69 w 70"/>
                <a:gd name="T7" fmla="*/ 26 h 60"/>
                <a:gd name="T8" fmla="*/ 66 w 70"/>
                <a:gd name="T9" fmla="*/ 44 h 60"/>
                <a:gd name="T10" fmla="*/ 54 w 70"/>
                <a:gd name="T11" fmla="*/ 55 h 60"/>
                <a:gd name="T12" fmla="*/ 36 w 70"/>
                <a:gd name="T13" fmla="*/ 60 h 60"/>
                <a:gd name="T14" fmla="*/ 18 w 70"/>
                <a:gd name="T15" fmla="*/ 57 h 60"/>
                <a:gd name="T16" fmla="*/ 5 w 70"/>
                <a:gd name="T17" fmla="*/ 46 h 60"/>
                <a:gd name="T18" fmla="*/ 0 w 70"/>
                <a:gd name="T19" fmla="*/ 30 h 60"/>
                <a:gd name="T20" fmla="*/ 4 w 70"/>
                <a:gd name="T21" fmla="*/ 13 h 60"/>
                <a:gd name="T22" fmla="*/ 18 w 70"/>
                <a:gd name="T23" fmla="*/ 3 h 60"/>
                <a:gd name="T24" fmla="*/ 20 w 70"/>
                <a:gd name="T25" fmla="*/ 11 h 60"/>
                <a:gd name="T26" fmla="*/ 10 w 70"/>
                <a:gd name="T27" fmla="*/ 19 h 60"/>
                <a:gd name="T28" fmla="*/ 8 w 70"/>
                <a:gd name="T29" fmla="*/ 30 h 60"/>
                <a:gd name="T30" fmla="*/ 12 w 70"/>
                <a:gd name="T31" fmla="*/ 43 h 60"/>
                <a:gd name="T32" fmla="*/ 23 w 70"/>
                <a:gd name="T33" fmla="*/ 49 h 60"/>
                <a:gd name="T34" fmla="*/ 36 w 70"/>
                <a:gd name="T35" fmla="*/ 51 h 60"/>
                <a:gd name="T36" fmla="*/ 50 w 70"/>
                <a:gd name="T37" fmla="*/ 47 h 60"/>
                <a:gd name="T38" fmla="*/ 59 w 70"/>
                <a:gd name="T39" fmla="*/ 39 h 60"/>
                <a:gd name="T40" fmla="*/ 62 w 70"/>
                <a:gd name="T41" fmla="*/ 27 h 60"/>
                <a:gd name="T42" fmla="*/ 56 w 70"/>
                <a:gd name="T43" fmla="*/ 15 h 60"/>
                <a:gd name="T44" fmla="*/ 43 w 70"/>
                <a:gd name="T45" fmla="*/ 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60">
                  <a:moveTo>
                    <a:pt x="43" y="9"/>
                  </a:moveTo>
                  <a:cubicBezTo>
                    <a:pt x="45" y="0"/>
                    <a:pt x="45" y="0"/>
                    <a:pt x="45" y="0"/>
                  </a:cubicBezTo>
                  <a:cubicBezTo>
                    <a:pt x="52" y="1"/>
                    <a:pt x="58" y="4"/>
                    <a:pt x="62" y="9"/>
                  </a:cubicBezTo>
                  <a:cubicBezTo>
                    <a:pt x="66" y="13"/>
                    <a:pt x="69" y="19"/>
                    <a:pt x="69" y="26"/>
                  </a:cubicBezTo>
                  <a:cubicBezTo>
                    <a:pt x="70" y="33"/>
                    <a:pt x="69" y="39"/>
                    <a:pt x="66" y="44"/>
                  </a:cubicBezTo>
                  <a:cubicBezTo>
                    <a:pt x="63" y="48"/>
                    <a:pt x="59" y="52"/>
                    <a:pt x="54" y="55"/>
                  </a:cubicBezTo>
                  <a:cubicBezTo>
                    <a:pt x="49" y="58"/>
                    <a:pt x="43" y="59"/>
                    <a:pt x="36" y="60"/>
                  </a:cubicBezTo>
                  <a:cubicBezTo>
                    <a:pt x="29" y="60"/>
                    <a:pt x="23" y="59"/>
                    <a:pt x="18" y="57"/>
                  </a:cubicBezTo>
                  <a:cubicBezTo>
                    <a:pt x="12" y="55"/>
                    <a:pt x="8" y="51"/>
                    <a:pt x="5" y="46"/>
                  </a:cubicBezTo>
                  <a:cubicBezTo>
                    <a:pt x="2" y="42"/>
                    <a:pt x="1" y="36"/>
                    <a:pt x="0" y="30"/>
                  </a:cubicBezTo>
                  <a:cubicBezTo>
                    <a:pt x="0" y="24"/>
                    <a:pt x="1" y="18"/>
                    <a:pt x="4" y="13"/>
                  </a:cubicBezTo>
                  <a:cubicBezTo>
                    <a:pt x="7" y="8"/>
                    <a:pt x="12" y="5"/>
                    <a:pt x="18" y="3"/>
                  </a:cubicBezTo>
                  <a:cubicBezTo>
                    <a:pt x="20" y="11"/>
                    <a:pt x="20" y="11"/>
                    <a:pt x="20" y="11"/>
                  </a:cubicBezTo>
                  <a:cubicBezTo>
                    <a:pt x="16" y="13"/>
                    <a:pt x="12" y="16"/>
                    <a:pt x="10" y="19"/>
                  </a:cubicBezTo>
                  <a:cubicBezTo>
                    <a:pt x="8" y="22"/>
                    <a:pt x="7" y="26"/>
                    <a:pt x="8" y="30"/>
                  </a:cubicBezTo>
                  <a:cubicBezTo>
                    <a:pt x="8" y="35"/>
                    <a:pt x="10" y="39"/>
                    <a:pt x="12" y="43"/>
                  </a:cubicBezTo>
                  <a:cubicBezTo>
                    <a:pt x="15" y="46"/>
                    <a:pt x="18" y="48"/>
                    <a:pt x="23" y="49"/>
                  </a:cubicBezTo>
                  <a:cubicBezTo>
                    <a:pt x="27" y="50"/>
                    <a:pt x="31" y="51"/>
                    <a:pt x="36" y="51"/>
                  </a:cubicBezTo>
                  <a:cubicBezTo>
                    <a:pt x="41" y="50"/>
                    <a:pt x="46" y="49"/>
                    <a:pt x="50" y="47"/>
                  </a:cubicBezTo>
                  <a:cubicBezTo>
                    <a:pt x="54" y="45"/>
                    <a:pt x="57" y="42"/>
                    <a:pt x="59" y="39"/>
                  </a:cubicBezTo>
                  <a:cubicBezTo>
                    <a:pt x="61" y="35"/>
                    <a:pt x="62" y="31"/>
                    <a:pt x="62" y="27"/>
                  </a:cubicBezTo>
                  <a:cubicBezTo>
                    <a:pt x="61" y="22"/>
                    <a:pt x="60" y="18"/>
                    <a:pt x="56" y="15"/>
                  </a:cubicBezTo>
                  <a:cubicBezTo>
                    <a:pt x="53" y="12"/>
                    <a:pt x="49" y="10"/>
                    <a:pt x="43" y="9"/>
                  </a:cubicBezTo>
                  <a:close/>
                </a:path>
              </a:pathLst>
            </a:custGeom>
            <a:grpFill/>
            <a:ln>
              <a:noFill/>
            </a:ln>
          </p:spPr>
          <p:txBody>
            <a:bodyPr anchor="ctr"/>
            <a:lstStyle/>
            <a:p>
              <a:pPr algn="ctr"/>
              <a:endParaRPr/>
            </a:p>
          </p:txBody>
        </p:sp>
        <p:sp>
          <p:nvSpPr>
            <p:cNvPr id="126" name="îṥļíďè"/>
            <p:cNvSpPr/>
            <p:nvPr/>
          </p:nvSpPr>
          <p:spPr bwMode="auto">
            <a:xfrm>
              <a:off x="5827985" y="819969"/>
              <a:ext cx="99572" cy="75673"/>
            </a:xfrm>
            <a:custGeom>
              <a:avLst/>
              <a:gdLst>
                <a:gd name="T0" fmla="*/ 70 w 75"/>
                <a:gd name="T1" fmla="*/ 57 h 57"/>
                <a:gd name="T2" fmla="*/ 0 w 75"/>
                <a:gd name="T3" fmla="*/ 51 h 57"/>
                <a:gd name="T4" fmla="*/ 5 w 75"/>
                <a:gd name="T5" fmla="*/ 0 h 57"/>
                <a:gd name="T6" fmla="*/ 13 w 75"/>
                <a:gd name="T7" fmla="*/ 0 h 57"/>
                <a:gd name="T8" fmla="*/ 9 w 75"/>
                <a:gd name="T9" fmla="*/ 42 h 57"/>
                <a:gd name="T10" fmla="*/ 31 w 75"/>
                <a:gd name="T11" fmla="*/ 43 h 57"/>
                <a:gd name="T12" fmla="*/ 34 w 75"/>
                <a:gd name="T13" fmla="*/ 6 h 57"/>
                <a:gd name="T14" fmla="*/ 42 w 75"/>
                <a:gd name="T15" fmla="*/ 6 h 57"/>
                <a:gd name="T16" fmla="*/ 39 w 75"/>
                <a:gd name="T17" fmla="*/ 44 h 57"/>
                <a:gd name="T18" fmla="*/ 62 w 75"/>
                <a:gd name="T19" fmla="*/ 47 h 57"/>
                <a:gd name="T20" fmla="*/ 66 w 75"/>
                <a:gd name="T21" fmla="*/ 3 h 57"/>
                <a:gd name="T22" fmla="*/ 75 w 75"/>
                <a:gd name="T23" fmla="*/ 5 h 57"/>
                <a:gd name="T24" fmla="*/ 70 w 75"/>
                <a:gd name="T25"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5" h="57">
                  <a:moveTo>
                    <a:pt x="70" y="57"/>
                  </a:moveTo>
                  <a:lnTo>
                    <a:pt x="0" y="51"/>
                  </a:lnTo>
                  <a:lnTo>
                    <a:pt x="5" y="0"/>
                  </a:lnTo>
                  <a:lnTo>
                    <a:pt x="13" y="0"/>
                  </a:lnTo>
                  <a:lnTo>
                    <a:pt x="9" y="42"/>
                  </a:lnTo>
                  <a:lnTo>
                    <a:pt x="31" y="43"/>
                  </a:lnTo>
                  <a:lnTo>
                    <a:pt x="34" y="6"/>
                  </a:lnTo>
                  <a:lnTo>
                    <a:pt x="42" y="6"/>
                  </a:lnTo>
                  <a:lnTo>
                    <a:pt x="39" y="44"/>
                  </a:lnTo>
                  <a:lnTo>
                    <a:pt x="62" y="47"/>
                  </a:lnTo>
                  <a:lnTo>
                    <a:pt x="66" y="3"/>
                  </a:lnTo>
                  <a:lnTo>
                    <a:pt x="75" y="5"/>
                  </a:lnTo>
                  <a:lnTo>
                    <a:pt x="70" y="57"/>
                  </a:lnTo>
                  <a:close/>
                </a:path>
              </a:pathLst>
            </a:custGeom>
            <a:grpFill/>
            <a:ln>
              <a:noFill/>
            </a:ln>
          </p:spPr>
          <p:txBody>
            <a:bodyPr anchor="ctr"/>
            <a:lstStyle/>
            <a:p>
              <a:pPr algn="ctr"/>
              <a:endParaRPr/>
            </a:p>
          </p:txBody>
        </p:sp>
        <p:sp>
          <p:nvSpPr>
            <p:cNvPr id="127" name="iŝlíďê"/>
            <p:cNvSpPr/>
            <p:nvPr/>
          </p:nvSpPr>
          <p:spPr bwMode="auto">
            <a:xfrm>
              <a:off x="5838606" y="707121"/>
              <a:ext cx="106209" cy="95588"/>
            </a:xfrm>
            <a:custGeom>
              <a:avLst/>
              <a:gdLst>
                <a:gd name="T0" fmla="*/ 67 w 80"/>
                <a:gd name="T1" fmla="*/ 72 h 72"/>
                <a:gd name="T2" fmla="*/ 0 w 80"/>
                <a:gd name="T3" fmla="*/ 55 h 72"/>
                <a:gd name="T4" fmla="*/ 2 w 80"/>
                <a:gd name="T5" fmla="*/ 45 h 72"/>
                <a:gd name="T6" fmla="*/ 64 w 80"/>
                <a:gd name="T7" fmla="*/ 22 h 72"/>
                <a:gd name="T8" fmla="*/ 10 w 80"/>
                <a:gd name="T9" fmla="*/ 10 h 72"/>
                <a:gd name="T10" fmla="*/ 12 w 80"/>
                <a:gd name="T11" fmla="*/ 0 h 72"/>
                <a:gd name="T12" fmla="*/ 80 w 80"/>
                <a:gd name="T13" fmla="*/ 18 h 72"/>
                <a:gd name="T14" fmla="*/ 78 w 80"/>
                <a:gd name="T15" fmla="*/ 27 h 72"/>
                <a:gd name="T16" fmla="*/ 15 w 80"/>
                <a:gd name="T17" fmla="*/ 50 h 72"/>
                <a:gd name="T18" fmla="*/ 70 w 80"/>
                <a:gd name="T19" fmla="*/ 62 h 72"/>
                <a:gd name="T20" fmla="*/ 67 w 80"/>
                <a:gd name="T2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72">
                  <a:moveTo>
                    <a:pt x="67" y="72"/>
                  </a:moveTo>
                  <a:lnTo>
                    <a:pt x="0" y="55"/>
                  </a:lnTo>
                  <a:lnTo>
                    <a:pt x="2" y="45"/>
                  </a:lnTo>
                  <a:lnTo>
                    <a:pt x="64" y="22"/>
                  </a:lnTo>
                  <a:lnTo>
                    <a:pt x="10" y="10"/>
                  </a:lnTo>
                  <a:lnTo>
                    <a:pt x="12" y="0"/>
                  </a:lnTo>
                  <a:lnTo>
                    <a:pt x="80" y="18"/>
                  </a:lnTo>
                  <a:lnTo>
                    <a:pt x="78" y="27"/>
                  </a:lnTo>
                  <a:lnTo>
                    <a:pt x="15" y="50"/>
                  </a:lnTo>
                  <a:lnTo>
                    <a:pt x="70" y="62"/>
                  </a:lnTo>
                  <a:lnTo>
                    <a:pt x="67" y="72"/>
                  </a:lnTo>
                  <a:close/>
                </a:path>
              </a:pathLst>
            </a:custGeom>
            <a:grpFill/>
            <a:ln>
              <a:noFill/>
            </a:ln>
          </p:spPr>
          <p:txBody>
            <a:bodyPr anchor="ctr"/>
            <a:lstStyle/>
            <a:p>
              <a:pPr algn="ctr"/>
              <a:endParaRPr/>
            </a:p>
          </p:txBody>
        </p:sp>
        <p:sp>
          <p:nvSpPr>
            <p:cNvPr id="128" name="î$ḷîďe"/>
            <p:cNvSpPr/>
            <p:nvPr/>
          </p:nvSpPr>
          <p:spPr bwMode="auto">
            <a:xfrm>
              <a:off x="5862502" y="606223"/>
              <a:ext cx="102228" cy="74347"/>
            </a:xfrm>
            <a:custGeom>
              <a:avLst/>
              <a:gdLst>
                <a:gd name="T0" fmla="*/ 74 w 77"/>
                <a:gd name="T1" fmla="*/ 56 h 56"/>
                <a:gd name="T2" fmla="*/ 16 w 77"/>
                <a:gd name="T3" fmla="*/ 33 h 56"/>
                <a:gd name="T4" fmla="*/ 8 w 77"/>
                <a:gd name="T5" fmla="*/ 54 h 56"/>
                <a:gd name="T6" fmla="*/ 0 w 77"/>
                <a:gd name="T7" fmla="*/ 51 h 56"/>
                <a:gd name="T8" fmla="*/ 20 w 77"/>
                <a:gd name="T9" fmla="*/ 0 h 56"/>
                <a:gd name="T10" fmla="*/ 28 w 77"/>
                <a:gd name="T11" fmla="*/ 3 h 56"/>
                <a:gd name="T12" fmla="*/ 19 w 77"/>
                <a:gd name="T13" fmla="*/ 25 h 56"/>
                <a:gd name="T14" fmla="*/ 77 w 77"/>
                <a:gd name="T15" fmla="*/ 48 h 56"/>
                <a:gd name="T16" fmla="*/ 74 w 77"/>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7" h="56">
                  <a:moveTo>
                    <a:pt x="74" y="56"/>
                  </a:moveTo>
                  <a:lnTo>
                    <a:pt x="16" y="33"/>
                  </a:lnTo>
                  <a:lnTo>
                    <a:pt x="8" y="54"/>
                  </a:lnTo>
                  <a:lnTo>
                    <a:pt x="0" y="51"/>
                  </a:lnTo>
                  <a:lnTo>
                    <a:pt x="20" y="0"/>
                  </a:lnTo>
                  <a:lnTo>
                    <a:pt x="28" y="3"/>
                  </a:lnTo>
                  <a:lnTo>
                    <a:pt x="19" y="25"/>
                  </a:lnTo>
                  <a:lnTo>
                    <a:pt x="77" y="48"/>
                  </a:lnTo>
                  <a:lnTo>
                    <a:pt x="74" y="56"/>
                  </a:lnTo>
                  <a:close/>
                </a:path>
              </a:pathLst>
            </a:custGeom>
            <a:grpFill/>
            <a:ln>
              <a:noFill/>
            </a:ln>
          </p:spPr>
          <p:txBody>
            <a:bodyPr anchor="ctr"/>
            <a:lstStyle/>
            <a:p>
              <a:pPr algn="ctr"/>
              <a:endParaRPr/>
            </a:p>
          </p:txBody>
        </p:sp>
        <p:sp>
          <p:nvSpPr>
            <p:cNvPr id="129" name="íšḷïḋè"/>
            <p:cNvSpPr/>
            <p:nvPr/>
          </p:nvSpPr>
          <p:spPr bwMode="auto">
            <a:xfrm>
              <a:off x="5902332" y="518602"/>
              <a:ext cx="122140" cy="102227"/>
            </a:xfrm>
            <a:custGeom>
              <a:avLst/>
              <a:gdLst>
                <a:gd name="T0" fmla="*/ 58 w 88"/>
                <a:gd name="T1" fmla="*/ 73 h 73"/>
                <a:gd name="T2" fmla="*/ 0 w 88"/>
                <a:gd name="T3" fmla="*/ 40 h 73"/>
                <a:gd name="T4" fmla="*/ 15 w 88"/>
                <a:gd name="T5" fmla="*/ 14 h 73"/>
                <a:gd name="T6" fmla="*/ 23 w 88"/>
                <a:gd name="T7" fmla="*/ 3 h 73"/>
                <a:gd name="T8" fmla="*/ 33 w 88"/>
                <a:gd name="T9" fmla="*/ 0 h 73"/>
                <a:gd name="T10" fmla="*/ 43 w 88"/>
                <a:gd name="T11" fmla="*/ 3 h 73"/>
                <a:gd name="T12" fmla="*/ 51 w 88"/>
                <a:gd name="T13" fmla="*/ 13 h 73"/>
                <a:gd name="T14" fmla="*/ 49 w 88"/>
                <a:gd name="T15" fmla="*/ 28 h 73"/>
                <a:gd name="T16" fmla="*/ 55 w 88"/>
                <a:gd name="T17" fmla="*/ 25 h 73"/>
                <a:gd name="T18" fmla="*/ 66 w 88"/>
                <a:gd name="T19" fmla="*/ 23 h 73"/>
                <a:gd name="T20" fmla="*/ 88 w 88"/>
                <a:gd name="T21" fmla="*/ 22 h 73"/>
                <a:gd name="T22" fmla="*/ 82 w 88"/>
                <a:gd name="T23" fmla="*/ 32 h 73"/>
                <a:gd name="T24" fmla="*/ 66 w 88"/>
                <a:gd name="T25" fmla="*/ 33 h 73"/>
                <a:gd name="T26" fmla="*/ 54 w 88"/>
                <a:gd name="T27" fmla="*/ 33 h 73"/>
                <a:gd name="T28" fmla="*/ 48 w 88"/>
                <a:gd name="T29" fmla="*/ 35 h 73"/>
                <a:gd name="T30" fmla="*/ 45 w 88"/>
                <a:gd name="T31" fmla="*/ 38 h 73"/>
                <a:gd name="T32" fmla="*/ 42 w 88"/>
                <a:gd name="T33" fmla="*/ 42 h 73"/>
                <a:gd name="T34" fmla="*/ 37 w 88"/>
                <a:gd name="T35" fmla="*/ 51 h 73"/>
                <a:gd name="T36" fmla="*/ 63 w 88"/>
                <a:gd name="T37" fmla="*/ 66 h 73"/>
                <a:gd name="T38" fmla="*/ 58 w 88"/>
                <a:gd name="T39" fmla="*/ 73 h 73"/>
                <a:gd name="T40" fmla="*/ 30 w 88"/>
                <a:gd name="T41" fmla="*/ 47 h 73"/>
                <a:gd name="T42" fmla="*/ 40 w 88"/>
                <a:gd name="T43" fmla="*/ 30 h 73"/>
                <a:gd name="T44" fmla="*/ 43 w 88"/>
                <a:gd name="T45" fmla="*/ 22 h 73"/>
                <a:gd name="T46" fmla="*/ 43 w 88"/>
                <a:gd name="T47" fmla="*/ 15 h 73"/>
                <a:gd name="T48" fmla="*/ 38 w 88"/>
                <a:gd name="T49" fmla="*/ 11 h 73"/>
                <a:gd name="T50" fmla="*/ 30 w 88"/>
                <a:gd name="T51" fmla="*/ 10 h 73"/>
                <a:gd name="T52" fmla="*/ 22 w 88"/>
                <a:gd name="T53" fmla="*/ 17 h 73"/>
                <a:gd name="T54" fmla="*/ 11 w 88"/>
                <a:gd name="T55" fmla="*/ 36 h 73"/>
                <a:gd name="T56" fmla="*/ 30 w 88"/>
                <a:gd name="T57" fmla="*/ 47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8" h="73">
                  <a:moveTo>
                    <a:pt x="58" y="73"/>
                  </a:moveTo>
                  <a:cubicBezTo>
                    <a:pt x="0" y="40"/>
                    <a:pt x="0" y="40"/>
                    <a:pt x="0" y="40"/>
                  </a:cubicBezTo>
                  <a:cubicBezTo>
                    <a:pt x="15" y="14"/>
                    <a:pt x="15" y="14"/>
                    <a:pt x="15" y="14"/>
                  </a:cubicBezTo>
                  <a:cubicBezTo>
                    <a:pt x="18" y="9"/>
                    <a:pt x="21" y="5"/>
                    <a:pt x="23" y="3"/>
                  </a:cubicBezTo>
                  <a:cubicBezTo>
                    <a:pt x="26" y="1"/>
                    <a:pt x="29" y="0"/>
                    <a:pt x="33" y="0"/>
                  </a:cubicBezTo>
                  <a:cubicBezTo>
                    <a:pt x="36" y="0"/>
                    <a:pt x="40" y="1"/>
                    <a:pt x="43" y="3"/>
                  </a:cubicBezTo>
                  <a:cubicBezTo>
                    <a:pt x="47" y="5"/>
                    <a:pt x="50" y="8"/>
                    <a:pt x="51" y="13"/>
                  </a:cubicBezTo>
                  <a:cubicBezTo>
                    <a:pt x="52" y="17"/>
                    <a:pt x="52" y="22"/>
                    <a:pt x="49" y="28"/>
                  </a:cubicBezTo>
                  <a:cubicBezTo>
                    <a:pt x="51" y="27"/>
                    <a:pt x="53" y="26"/>
                    <a:pt x="55" y="25"/>
                  </a:cubicBezTo>
                  <a:cubicBezTo>
                    <a:pt x="58" y="24"/>
                    <a:pt x="62" y="23"/>
                    <a:pt x="66" y="23"/>
                  </a:cubicBezTo>
                  <a:cubicBezTo>
                    <a:pt x="88" y="22"/>
                    <a:pt x="88" y="22"/>
                    <a:pt x="88" y="22"/>
                  </a:cubicBezTo>
                  <a:cubicBezTo>
                    <a:pt x="82" y="32"/>
                    <a:pt x="82" y="32"/>
                    <a:pt x="82" y="32"/>
                  </a:cubicBezTo>
                  <a:cubicBezTo>
                    <a:pt x="66" y="33"/>
                    <a:pt x="66" y="33"/>
                    <a:pt x="66" y="33"/>
                  </a:cubicBezTo>
                  <a:cubicBezTo>
                    <a:pt x="61" y="33"/>
                    <a:pt x="57" y="33"/>
                    <a:pt x="54" y="33"/>
                  </a:cubicBezTo>
                  <a:cubicBezTo>
                    <a:pt x="52" y="34"/>
                    <a:pt x="50" y="34"/>
                    <a:pt x="48" y="35"/>
                  </a:cubicBezTo>
                  <a:cubicBezTo>
                    <a:pt x="47" y="36"/>
                    <a:pt x="46" y="37"/>
                    <a:pt x="45" y="38"/>
                  </a:cubicBezTo>
                  <a:cubicBezTo>
                    <a:pt x="44" y="38"/>
                    <a:pt x="43" y="40"/>
                    <a:pt x="42" y="42"/>
                  </a:cubicBezTo>
                  <a:cubicBezTo>
                    <a:pt x="37" y="51"/>
                    <a:pt x="37" y="51"/>
                    <a:pt x="37" y="51"/>
                  </a:cubicBezTo>
                  <a:cubicBezTo>
                    <a:pt x="63" y="66"/>
                    <a:pt x="63" y="66"/>
                    <a:pt x="63" y="66"/>
                  </a:cubicBezTo>
                  <a:cubicBezTo>
                    <a:pt x="58" y="73"/>
                    <a:pt x="58" y="73"/>
                    <a:pt x="58" y="73"/>
                  </a:cubicBezTo>
                  <a:close/>
                  <a:moveTo>
                    <a:pt x="30" y="47"/>
                  </a:moveTo>
                  <a:cubicBezTo>
                    <a:pt x="40" y="30"/>
                    <a:pt x="40" y="30"/>
                    <a:pt x="40" y="30"/>
                  </a:cubicBezTo>
                  <a:cubicBezTo>
                    <a:pt x="42" y="27"/>
                    <a:pt x="43" y="24"/>
                    <a:pt x="43" y="22"/>
                  </a:cubicBezTo>
                  <a:cubicBezTo>
                    <a:pt x="44" y="19"/>
                    <a:pt x="44" y="17"/>
                    <a:pt x="43" y="15"/>
                  </a:cubicBezTo>
                  <a:cubicBezTo>
                    <a:pt x="42" y="13"/>
                    <a:pt x="40" y="12"/>
                    <a:pt x="38" y="11"/>
                  </a:cubicBezTo>
                  <a:cubicBezTo>
                    <a:pt x="35" y="9"/>
                    <a:pt x="33" y="9"/>
                    <a:pt x="30" y="10"/>
                  </a:cubicBezTo>
                  <a:cubicBezTo>
                    <a:pt x="27" y="11"/>
                    <a:pt x="24" y="13"/>
                    <a:pt x="22" y="17"/>
                  </a:cubicBezTo>
                  <a:cubicBezTo>
                    <a:pt x="11" y="36"/>
                    <a:pt x="11" y="36"/>
                    <a:pt x="11" y="36"/>
                  </a:cubicBezTo>
                  <a:lnTo>
                    <a:pt x="30" y="47"/>
                  </a:lnTo>
                  <a:close/>
                </a:path>
              </a:pathLst>
            </a:custGeom>
            <a:grpFill/>
            <a:ln>
              <a:noFill/>
            </a:ln>
          </p:spPr>
          <p:txBody>
            <a:bodyPr anchor="ctr"/>
            <a:lstStyle/>
            <a:p>
              <a:pPr algn="ctr"/>
              <a:endParaRPr/>
            </a:p>
          </p:txBody>
        </p:sp>
        <p:sp>
          <p:nvSpPr>
            <p:cNvPr id="130" name="ïSľiḋè"/>
            <p:cNvSpPr/>
            <p:nvPr/>
          </p:nvSpPr>
          <p:spPr bwMode="auto">
            <a:xfrm>
              <a:off x="5978006" y="445582"/>
              <a:ext cx="103554" cy="95588"/>
            </a:xfrm>
            <a:custGeom>
              <a:avLst/>
              <a:gdLst>
                <a:gd name="T0" fmla="*/ 36 w 75"/>
                <a:gd name="T1" fmla="*/ 69 h 69"/>
                <a:gd name="T2" fmla="*/ 0 w 75"/>
                <a:gd name="T3" fmla="*/ 7 h 69"/>
                <a:gd name="T4" fmla="*/ 6 w 75"/>
                <a:gd name="T5" fmla="*/ 0 h 69"/>
                <a:gd name="T6" fmla="*/ 75 w 75"/>
                <a:gd name="T7" fmla="*/ 20 h 69"/>
                <a:gd name="T8" fmla="*/ 69 w 75"/>
                <a:gd name="T9" fmla="*/ 28 h 69"/>
                <a:gd name="T10" fmla="*/ 48 w 75"/>
                <a:gd name="T11" fmla="*/ 22 h 69"/>
                <a:gd name="T12" fmla="*/ 31 w 75"/>
                <a:gd name="T13" fmla="*/ 43 h 69"/>
                <a:gd name="T14" fmla="*/ 42 w 75"/>
                <a:gd name="T15" fmla="*/ 62 h 69"/>
                <a:gd name="T16" fmla="*/ 36 w 75"/>
                <a:gd name="T17" fmla="*/ 69 h 69"/>
                <a:gd name="T18" fmla="*/ 27 w 75"/>
                <a:gd name="T19" fmla="*/ 37 h 69"/>
                <a:gd name="T20" fmla="*/ 41 w 75"/>
                <a:gd name="T21" fmla="*/ 19 h 69"/>
                <a:gd name="T22" fmla="*/ 22 w 75"/>
                <a:gd name="T23" fmla="*/ 13 h 69"/>
                <a:gd name="T24" fmla="*/ 8 w 75"/>
                <a:gd name="T25" fmla="*/ 8 h 69"/>
                <a:gd name="T26" fmla="*/ 16 w 75"/>
                <a:gd name="T27" fmla="*/ 19 h 69"/>
                <a:gd name="T28" fmla="*/ 27 w 75"/>
                <a:gd name="T29" fmla="*/ 3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5" h="69">
                  <a:moveTo>
                    <a:pt x="36" y="69"/>
                  </a:moveTo>
                  <a:cubicBezTo>
                    <a:pt x="0" y="7"/>
                    <a:pt x="0" y="7"/>
                    <a:pt x="0" y="7"/>
                  </a:cubicBezTo>
                  <a:cubicBezTo>
                    <a:pt x="6" y="0"/>
                    <a:pt x="6" y="0"/>
                    <a:pt x="6" y="0"/>
                  </a:cubicBezTo>
                  <a:cubicBezTo>
                    <a:pt x="75" y="20"/>
                    <a:pt x="75" y="20"/>
                    <a:pt x="75" y="20"/>
                  </a:cubicBezTo>
                  <a:cubicBezTo>
                    <a:pt x="69" y="28"/>
                    <a:pt x="69" y="28"/>
                    <a:pt x="69" y="28"/>
                  </a:cubicBezTo>
                  <a:cubicBezTo>
                    <a:pt x="48" y="22"/>
                    <a:pt x="48" y="22"/>
                    <a:pt x="48" y="22"/>
                  </a:cubicBezTo>
                  <a:cubicBezTo>
                    <a:pt x="31" y="43"/>
                    <a:pt x="31" y="43"/>
                    <a:pt x="31" y="43"/>
                  </a:cubicBezTo>
                  <a:cubicBezTo>
                    <a:pt x="42" y="62"/>
                    <a:pt x="42" y="62"/>
                    <a:pt x="42" y="62"/>
                  </a:cubicBezTo>
                  <a:cubicBezTo>
                    <a:pt x="36" y="69"/>
                    <a:pt x="36" y="69"/>
                    <a:pt x="36" y="69"/>
                  </a:cubicBezTo>
                  <a:close/>
                  <a:moveTo>
                    <a:pt x="27" y="37"/>
                  </a:moveTo>
                  <a:cubicBezTo>
                    <a:pt x="41" y="19"/>
                    <a:pt x="41" y="19"/>
                    <a:pt x="41" y="19"/>
                  </a:cubicBezTo>
                  <a:cubicBezTo>
                    <a:pt x="22" y="13"/>
                    <a:pt x="22" y="13"/>
                    <a:pt x="22" y="13"/>
                  </a:cubicBezTo>
                  <a:cubicBezTo>
                    <a:pt x="16" y="11"/>
                    <a:pt x="12" y="9"/>
                    <a:pt x="8" y="8"/>
                  </a:cubicBezTo>
                  <a:cubicBezTo>
                    <a:pt x="11" y="11"/>
                    <a:pt x="14" y="15"/>
                    <a:pt x="16" y="19"/>
                  </a:cubicBezTo>
                  <a:lnTo>
                    <a:pt x="27" y="37"/>
                  </a:lnTo>
                  <a:close/>
                </a:path>
              </a:pathLst>
            </a:custGeom>
            <a:grpFill/>
            <a:ln>
              <a:noFill/>
            </a:ln>
          </p:spPr>
          <p:txBody>
            <a:bodyPr anchor="ctr"/>
            <a:lstStyle/>
            <a:p>
              <a:pPr algn="ctr"/>
              <a:endParaRPr/>
            </a:p>
          </p:txBody>
        </p:sp>
        <p:sp>
          <p:nvSpPr>
            <p:cNvPr id="131" name="îṥliḓè"/>
            <p:cNvSpPr/>
            <p:nvPr/>
          </p:nvSpPr>
          <p:spPr bwMode="auto">
            <a:xfrm>
              <a:off x="6029783" y="383184"/>
              <a:ext cx="106209" cy="77002"/>
            </a:xfrm>
            <a:custGeom>
              <a:avLst/>
              <a:gdLst>
                <a:gd name="T0" fmla="*/ 48 w 80"/>
                <a:gd name="T1" fmla="*/ 58 h 58"/>
                <a:gd name="T2" fmla="*/ 0 w 80"/>
                <a:gd name="T3" fmla="*/ 7 h 58"/>
                <a:gd name="T4" fmla="*/ 7 w 80"/>
                <a:gd name="T5" fmla="*/ 0 h 58"/>
                <a:gd name="T6" fmla="*/ 49 w 80"/>
                <a:gd name="T7" fmla="*/ 46 h 58"/>
                <a:gd name="T8" fmla="*/ 74 w 80"/>
                <a:gd name="T9" fmla="*/ 23 h 58"/>
                <a:gd name="T10" fmla="*/ 80 w 80"/>
                <a:gd name="T11" fmla="*/ 29 h 58"/>
                <a:gd name="T12" fmla="*/ 48 w 8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80" h="58">
                  <a:moveTo>
                    <a:pt x="48" y="58"/>
                  </a:moveTo>
                  <a:lnTo>
                    <a:pt x="0" y="7"/>
                  </a:lnTo>
                  <a:lnTo>
                    <a:pt x="7" y="0"/>
                  </a:lnTo>
                  <a:lnTo>
                    <a:pt x="49" y="46"/>
                  </a:lnTo>
                  <a:lnTo>
                    <a:pt x="74" y="23"/>
                  </a:lnTo>
                  <a:lnTo>
                    <a:pt x="80" y="29"/>
                  </a:lnTo>
                  <a:lnTo>
                    <a:pt x="48" y="58"/>
                  </a:lnTo>
                  <a:close/>
                </a:path>
              </a:pathLst>
            </a:custGeom>
            <a:grpFill/>
            <a:ln>
              <a:noFill/>
            </a:ln>
          </p:spPr>
          <p:txBody>
            <a:bodyPr anchor="ctr"/>
            <a:lstStyle/>
            <a:p>
              <a:pPr algn="ctr"/>
              <a:endParaRPr/>
            </a:p>
          </p:txBody>
        </p:sp>
        <p:sp>
          <p:nvSpPr>
            <p:cNvPr id="132" name="íšļîďe"/>
            <p:cNvSpPr/>
            <p:nvPr/>
          </p:nvSpPr>
          <p:spPr bwMode="auto">
            <a:xfrm>
              <a:off x="6170509" y="258389"/>
              <a:ext cx="88952" cy="95588"/>
            </a:xfrm>
            <a:custGeom>
              <a:avLst/>
              <a:gdLst>
                <a:gd name="T0" fmla="*/ 13 w 64"/>
                <a:gd name="T1" fmla="*/ 58 h 69"/>
                <a:gd name="T2" fmla="*/ 20 w 64"/>
                <a:gd name="T3" fmla="*/ 53 h 69"/>
                <a:gd name="T4" fmla="*/ 27 w 64"/>
                <a:gd name="T5" fmla="*/ 59 h 69"/>
                <a:gd name="T6" fmla="*/ 35 w 64"/>
                <a:gd name="T7" fmla="*/ 60 h 69"/>
                <a:gd name="T8" fmla="*/ 45 w 64"/>
                <a:gd name="T9" fmla="*/ 57 h 69"/>
                <a:gd name="T10" fmla="*/ 52 w 64"/>
                <a:gd name="T11" fmla="*/ 51 h 69"/>
                <a:gd name="T12" fmla="*/ 55 w 64"/>
                <a:gd name="T13" fmla="*/ 45 h 69"/>
                <a:gd name="T14" fmla="*/ 54 w 64"/>
                <a:gd name="T15" fmla="*/ 39 h 69"/>
                <a:gd name="T16" fmla="*/ 50 w 64"/>
                <a:gd name="T17" fmla="*/ 35 h 69"/>
                <a:gd name="T18" fmla="*/ 43 w 64"/>
                <a:gd name="T19" fmla="*/ 35 h 69"/>
                <a:gd name="T20" fmla="*/ 31 w 64"/>
                <a:gd name="T21" fmla="*/ 38 h 69"/>
                <a:gd name="T22" fmla="*/ 17 w 64"/>
                <a:gd name="T23" fmla="*/ 40 h 69"/>
                <a:gd name="T24" fmla="*/ 8 w 64"/>
                <a:gd name="T25" fmla="*/ 38 h 69"/>
                <a:gd name="T26" fmla="*/ 2 w 64"/>
                <a:gd name="T27" fmla="*/ 32 h 69"/>
                <a:gd name="T28" fmla="*/ 0 w 64"/>
                <a:gd name="T29" fmla="*/ 22 h 69"/>
                <a:gd name="T30" fmla="*/ 4 w 64"/>
                <a:gd name="T31" fmla="*/ 12 h 69"/>
                <a:gd name="T32" fmla="*/ 14 w 64"/>
                <a:gd name="T33" fmla="*/ 4 h 69"/>
                <a:gd name="T34" fmla="*/ 26 w 64"/>
                <a:gd name="T35" fmla="*/ 0 h 69"/>
                <a:gd name="T36" fmla="*/ 37 w 64"/>
                <a:gd name="T37" fmla="*/ 2 h 69"/>
                <a:gd name="T38" fmla="*/ 45 w 64"/>
                <a:gd name="T39" fmla="*/ 10 h 69"/>
                <a:gd name="T40" fmla="*/ 38 w 64"/>
                <a:gd name="T41" fmla="*/ 14 h 69"/>
                <a:gd name="T42" fmla="*/ 29 w 64"/>
                <a:gd name="T43" fmla="*/ 8 h 69"/>
                <a:gd name="T44" fmla="*/ 18 w 64"/>
                <a:gd name="T45" fmla="*/ 11 h 69"/>
                <a:gd name="T46" fmla="*/ 9 w 64"/>
                <a:gd name="T47" fmla="*/ 19 h 69"/>
                <a:gd name="T48" fmla="*/ 9 w 64"/>
                <a:gd name="T49" fmla="*/ 27 h 69"/>
                <a:gd name="T50" fmla="*/ 14 w 64"/>
                <a:gd name="T51" fmla="*/ 31 h 69"/>
                <a:gd name="T52" fmla="*/ 28 w 64"/>
                <a:gd name="T53" fmla="*/ 29 h 69"/>
                <a:gd name="T54" fmla="*/ 43 w 64"/>
                <a:gd name="T55" fmla="*/ 26 h 69"/>
                <a:gd name="T56" fmla="*/ 54 w 64"/>
                <a:gd name="T57" fmla="*/ 27 h 69"/>
                <a:gd name="T58" fmla="*/ 61 w 64"/>
                <a:gd name="T59" fmla="*/ 34 h 69"/>
                <a:gd name="T60" fmla="*/ 63 w 64"/>
                <a:gd name="T61" fmla="*/ 45 h 69"/>
                <a:gd name="T62" fmla="*/ 59 w 64"/>
                <a:gd name="T63" fmla="*/ 55 h 69"/>
                <a:gd name="T64" fmla="*/ 49 w 64"/>
                <a:gd name="T65" fmla="*/ 64 h 69"/>
                <a:gd name="T66" fmla="*/ 35 w 64"/>
                <a:gd name="T67" fmla="*/ 69 h 69"/>
                <a:gd name="T68" fmla="*/ 22 w 64"/>
                <a:gd name="T69" fmla="*/ 67 h 69"/>
                <a:gd name="T70" fmla="*/ 13 w 64"/>
                <a:gd name="T71" fmla="*/ 5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4" h="69">
                  <a:moveTo>
                    <a:pt x="13" y="58"/>
                  </a:moveTo>
                  <a:cubicBezTo>
                    <a:pt x="20" y="53"/>
                    <a:pt x="20" y="53"/>
                    <a:pt x="20" y="53"/>
                  </a:cubicBezTo>
                  <a:cubicBezTo>
                    <a:pt x="22" y="56"/>
                    <a:pt x="24" y="58"/>
                    <a:pt x="27" y="59"/>
                  </a:cubicBezTo>
                  <a:cubicBezTo>
                    <a:pt x="29" y="60"/>
                    <a:pt x="32" y="61"/>
                    <a:pt x="35" y="60"/>
                  </a:cubicBezTo>
                  <a:cubicBezTo>
                    <a:pt x="38" y="60"/>
                    <a:pt x="42" y="59"/>
                    <a:pt x="45" y="57"/>
                  </a:cubicBezTo>
                  <a:cubicBezTo>
                    <a:pt x="48" y="55"/>
                    <a:pt x="50" y="54"/>
                    <a:pt x="52" y="51"/>
                  </a:cubicBezTo>
                  <a:cubicBezTo>
                    <a:pt x="54" y="49"/>
                    <a:pt x="55" y="47"/>
                    <a:pt x="55" y="45"/>
                  </a:cubicBezTo>
                  <a:cubicBezTo>
                    <a:pt x="55" y="43"/>
                    <a:pt x="55" y="41"/>
                    <a:pt x="54" y="39"/>
                  </a:cubicBezTo>
                  <a:cubicBezTo>
                    <a:pt x="53" y="37"/>
                    <a:pt x="52" y="36"/>
                    <a:pt x="50" y="35"/>
                  </a:cubicBezTo>
                  <a:cubicBezTo>
                    <a:pt x="48" y="34"/>
                    <a:pt x="46" y="34"/>
                    <a:pt x="43" y="35"/>
                  </a:cubicBezTo>
                  <a:cubicBezTo>
                    <a:pt x="41" y="35"/>
                    <a:pt x="37" y="36"/>
                    <a:pt x="31" y="38"/>
                  </a:cubicBezTo>
                  <a:cubicBezTo>
                    <a:pt x="24" y="39"/>
                    <a:pt x="20" y="40"/>
                    <a:pt x="17" y="40"/>
                  </a:cubicBezTo>
                  <a:cubicBezTo>
                    <a:pt x="14" y="40"/>
                    <a:pt x="11" y="40"/>
                    <a:pt x="8" y="38"/>
                  </a:cubicBezTo>
                  <a:cubicBezTo>
                    <a:pt x="5" y="37"/>
                    <a:pt x="3" y="35"/>
                    <a:pt x="2" y="32"/>
                  </a:cubicBezTo>
                  <a:cubicBezTo>
                    <a:pt x="0" y="29"/>
                    <a:pt x="0" y="26"/>
                    <a:pt x="0" y="22"/>
                  </a:cubicBezTo>
                  <a:cubicBezTo>
                    <a:pt x="0" y="19"/>
                    <a:pt x="1" y="16"/>
                    <a:pt x="4" y="12"/>
                  </a:cubicBezTo>
                  <a:cubicBezTo>
                    <a:pt x="6" y="9"/>
                    <a:pt x="10" y="7"/>
                    <a:pt x="14" y="4"/>
                  </a:cubicBezTo>
                  <a:cubicBezTo>
                    <a:pt x="18" y="2"/>
                    <a:pt x="22" y="1"/>
                    <a:pt x="26" y="0"/>
                  </a:cubicBezTo>
                  <a:cubicBezTo>
                    <a:pt x="30" y="0"/>
                    <a:pt x="34" y="0"/>
                    <a:pt x="37" y="2"/>
                  </a:cubicBezTo>
                  <a:cubicBezTo>
                    <a:pt x="41" y="4"/>
                    <a:pt x="43" y="6"/>
                    <a:pt x="45" y="10"/>
                  </a:cubicBezTo>
                  <a:cubicBezTo>
                    <a:pt x="38" y="14"/>
                    <a:pt x="38" y="14"/>
                    <a:pt x="38" y="14"/>
                  </a:cubicBezTo>
                  <a:cubicBezTo>
                    <a:pt x="36" y="11"/>
                    <a:pt x="33" y="9"/>
                    <a:pt x="29" y="8"/>
                  </a:cubicBezTo>
                  <a:cubicBezTo>
                    <a:pt x="26" y="8"/>
                    <a:pt x="22" y="9"/>
                    <a:pt x="18" y="11"/>
                  </a:cubicBezTo>
                  <a:cubicBezTo>
                    <a:pt x="13" y="14"/>
                    <a:pt x="10" y="16"/>
                    <a:pt x="9" y="19"/>
                  </a:cubicBezTo>
                  <a:cubicBezTo>
                    <a:pt x="8" y="22"/>
                    <a:pt x="8" y="25"/>
                    <a:pt x="9" y="27"/>
                  </a:cubicBezTo>
                  <a:cubicBezTo>
                    <a:pt x="10" y="29"/>
                    <a:pt x="12" y="31"/>
                    <a:pt x="14" y="31"/>
                  </a:cubicBezTo>
                  <a:cubicBezTo>
                    <a:pt x="16" y="32"/>
                    <a:pt x="21" y="31"/>
                    <a:pt x="28" y="29"/>
                  </a:cubicBezTo>
                  <a:cubicBezTo>
                    <a:pt x="35" y="27"/>
                    <a:pt x="40" y="26"/>
                    <a:pt x="43" y="26"/>
                  </a:cubicBezTo>
                  <a:cubicBezTo>
                    <a:pt x="47" y="25"/>
                    <a:pt x="51" y="26"/>
                    <a:pt x="54" y="27"/>
                  </a:cubicBezTo>
                  <a:cubicBezTo>
                    <a:pt x="57" y="29"/>
                    <a:pt x="59" y="31"/>
                    <a:pt x="61" y="34"/>
                  </a:cubicBezTo>
                  <a:cubicBezTo>
                    <a:pt x="63" y="37"/>
                    <a:pt x="64" y="41"/>
                    <a:pt x="63" y="45"/>
                  </a:cubicBezTo>
                  <a:cubicBezTo>
                    <a:pt x="63" y="48"/>
                    <a:pt x="62" y="52"/>
                    <a:pt x="59" y="55"/>
                  </a:cubicBezTo>
                  <a:cubicBezTo>
                    <a:pt x="57" y="59"/>
                    <a:pt x="53" y="62"/>
                    <a:pt x="49" y="64"/>
                  </a:cubicBezTo>
                  <a:cubicBezTo>
                    <a:pt x="44" y="67"/>
                    <a:pt x="39" y="68"/>
                    <a:pt x="35" y="69"/>
                  </a:cubicBezTo>
                  <a:cubicBezTo>
                    <a:pt x="30" y="69"/>
                    <a:pt x="26" y="69"/>
                    <a:pt x="22" y="67"/>
                  </a:cubicBezTo>
                  <a:cubicBezTo>
                    <a:pt x="19" y="65"/>
                    <a:pt x="16" y="62"/>
                    <a:pt x="13" y="58"/>
                  </a:cubicBezTo>
                  <a:close/>
                </a:path>
              </a:pathLst>
            </a:custGeom>
            <a:grpFill/>
            <a:ln>
              <a:noFill/>
            </a:ln>
          </p:spPr>
          <p:txBody>
            <a:bodyPr anchor="ctr"/>
            <a:lstStyle/>
            <a:p>
              <a:pPr algn="ctr"/>
              <a:endParaRPr/>
            </a:p>
          </p:txBody>
        </p:sp>
        <p:sp>
          <p:nvSpPr>
            <p:cNvPr id="133" name="íṧḻïḓê"/>
            <p:cNvSpPr/>
            <p:nvPr/>
          </p:nvSpPr>
          <p:spPr bwMode="auto">
            <a:xfrm>
              <a:off x="6264771" y="210596"/>
              <a:ext cx="92933" cy="98243"/>
            </a:xfrm>
            <a:custGeom>
              <a:avLst/>
              <a:gdLst>
                <a:gd name="T0" fmla="*/ 5 w 67"/>
                <a:gd name="T1" fmla="*/ 47 h 70"/>
                <a:gd name="T2" fmla="*/ 4 w 67"/>
                <a:gd name="T3" fmla="*/ 19 h 70"/>
                <a:gd name="T4" fmla="*/ 22 w 67"/>
                <a:gd name="T5" fmla="*/ 2 h 70"/>
                <a:gd name="T6" fmla="*/ 39 w 67"/>
                <a:gd name="T7" fmla="*/ 1 h 70"/>
                <a:gd name="T8" fmla="*/ 54 w 67"/>
                <a:gd name="T9" fmla="*/ 8 h 70"/>
                <a:gd name="T10" fmla="*/ 64 w 67"/>
                <a:gd name="T11" fmla="*/ 23 h 70"/>
                <a:gd name="T12" fmla="*/ 67 w 67"/>
                <a:gd name="T13" fmla="*/ 42 h 70"/>
                <a:gd name="T14" fmla="*/ 60 w 67"/>
                <a:gd name="T15" fmla="*/ 57 h 70"/>
                <a:gd name="T16" fmla="*/ 47 w 67"/>
                <a:gd name="T17" fmla="*/ 67 h 70"/>
                <a:gd name="T18" fmla="*/ 29 w 67"/>
                <a:gd name="T19" fmla="*/ 69 h 70"/>
                <a:gd name="T20" fmla="*/ 14 w 67"/>
                <a:gd name="T21" fmla="*/ 61 h 70"/>
                <a:gd name="T22" fmla="*/ 5 w 67"/>
                <a:gd name="T23" fmla="*/ 47 h 70"/>
                <a:gd name="T24" fmla="*/ 13 w 67"/>
                <a:gd name="T25" fmla="*/ 44 h 70"/>
                <a:gd name="T26" fmla="*/ 26 w 67"/>
                <a:gd name="T27" fmla="*/ 59 h 70"/>
                <a:gd name="T28" fmla="*/ 44 w 67"/>
                <a:gd name="T29" fmla="*/ 60 h 70"/>
                <a:gd name="T30" fmla="*/ 57 w 67"/>
                <a:gd name="T31" fmla="*/ 47 h 70"/>
                <a:gd name="T32" fmla="*/ 56 w 67"/>
                <a:gd name="T33" fmla="*/ 27 h 70"/>
                <a:gd name="T34" fmla="*/ 48 w 67"/>
                <a:gd name="T35" fmla="*/ 14 h 70"/>
                <a:gd name="T36" fmla="*/ 37 w 67"/>
                <a:gd name="T37" fmla="*/ 8 h 70"/>
                <a:gd name="T38" fmla="*/ 25 w 67"/>
                <a:gd name="T39" fmla="*/ 9 h 70"/>
                <a:gd name="T40" fmla="*/ 12 w 67"/>
                <a:gd name="T41" fmla="*/ 21 h 70"/>
                <a:gd name="T42" fmla="*/ 13 w 67"/>
                <a:gd name="T43" fmla="*/ 4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7" h="70">
                  <a:moveTo>
                    <a:pt x="5" y="47"/>
                  </a:moveTo>
                  <a:cubicBezTo>
                    <a:pt x="1" y="37"/>
                    <a:pt x="0" y="27"/>
                    <a:pt x="4" y="19"/>
                  </a:cubicBezTo>
                  <a:cubicBezTo>
                    <a:pt x="7" y="11"/>
                    <a:pt x="13" y="6"/>
                    <a:pt x="22" y="2"/>
                  </a:cubicBezTo>
                  <a:cubicBezTo>
                    <a:pt x="28" y="0"/>
                    <a:pt x="33" y="0"/>
                    <a:pt x="39" y="1"/>
                  </a:cubicBezTo>
                  <a:cubicBezTo>
                    <a:pt x="45" y="1"/>
                    <a:pt x="50" y="4"/>
                    <a:pt x="54" y="8"/>
                  </a:cubicBezTo>
                  <a:cubicBezTo>
                    <a:pt x="58" y="12"/>
                    <a:pt x="62" y="17"/>
                    <a:pt x="64" y="23"/>
                  </a:cubicBezTo>
                  <a:cubicBezTo>
                    <a:pt x="67" y="30"/>
                    <a:pt x="67" y="36"/>
                    <a:pt x="67" y="42"/>
                  </a:cubicBezTo>
                  <a:cubicBezTo>
                    <a:pt x="66" y="48"/>
                    <a:pt x="64" y="53"/>
                    <a:pt x="60" y="57"/>
                  </a:cubicBezTo>
                  <a:cubicBezTo>
                    <a:pt x="57" y="62"/>
                    <a:pt x="52" y="65"/>
                    <a:pt x="47" y="67"/>
                  </a:cubicBezTo>
                  <a:cubicBezTo>
                    <a:pt x="41" y="69"/>
                    <a:pt x="35" y="70"/>
                    <a:pt x="29" y="69"/>
                  </a:cubicBezTo>
                  <a:cubicBezTo>
                    <a:pt x="24" y="68"/>
                    <a:pt x="19" y="65"/>
                    <a:pt x="14" y="61"/>
                  </a:cubicBezTo>
                  <a:cubicBezTo>
                    <a:pt x="10" y="57"/>
                    <a:pt x="7" y="52"/>
                    <a:pt x="5" y="47"/>
                  </a:cubicBezTo>
                  <a:close/>
                  <a:moveTo>
                    <a:pt x="13" y="44"/>
                  </a:moveTo>
                  <a:cubicBezTo>
                    <a:pt x="16" y="51"/>
                    <a:pt x="20" y="57"/>
                    <a:pt x="26" y="59"/>
                  </a:cubicBezTo>
                  <a:cubicBezTo>
                    <a:pt x="32" y="62"/>
                    <a:pt x="38" y="62"/>
                    <a:pt x="44" y="60"/>
                  </a:cubicBezTo>
                  <a:cubicBezTo>
                    <a:pt x="50" y="58"/>
                    <a:pt x="54" y="53"/>
                    <a:pt x="57" y="47"/>
                  </a:cubicBezTo>
                  <a:cubicBezTo>
                    <a:pt x="59" y="42"/>
                    <a:pt x="59" y="35"/>
                    <a:pt x="56" y="27"/>
                  </a:cubicBezTo>
                  <a:cubicBezTo>
                    <a:pt x="54" y="21"/>
                    <a:pt x="51" y="17"/>
                    <a:pt x="48" y="14"/>
                  </a:cubicBezTo>
                  <a:cubicBezTo>
                    <a:pt x="45" y="11"/>
                    <a:pt x="41" y="9"/>
                    <a:pt x="37" y="8"/>
                  </a:cubicBezTo>
                  <a:cubicBezTo>
                    <a:pt x="33" y="7"/>
                    <a:pt x="29" y="8"/>
                    <a:pt x="25" y="9"/>
                  </a:cubicBezTo>
                  <a:cubicBezTo>
                    <a:pt x="19" y="12"/>
                    <a:pt x="15" y="16"/>
                    <a:pt x="12" y="21"/>
                  </a:cubicBezTo>
                  <a:cubicBezTo>
                    <a:pt x="9" y="27"/>
                    <a:pt x="10" y="34"/>
                    <a:pt x="13" y="44"/>
                  </a:cubicBezTo>
                  <a:close/>
                </a:path>
              </a:pathLst>
            </a:custGeom>
            <a:grpFill/>
            <a:ln>
              <a:noFill/>
            </a:ln>
          </p:spPr>
          <p:txBody>
            <a:bodyPr anchor="ctr"/>
            <a:lstStyle/>
            <a:p>
              <a:pPr algn="ctr"/>
              <a:endParaRPr/>
            </a:p>
          </p:txBody>
        </p:sp>
        <p:sp>
          <p:nvSpPr>
            <p:cNvPr id="134" name="îşļïdè"/>
            <p:cNvSpPr/>
            <p:nvPr/>
          </p:nvSpPr>
          <p:spPr bwMode="auto">
            <a:xfrm>
              <a:off x="6372309" y="173422"/>
              <a:ext cx="84968" cy="103554"/>
            </a:xfrm>
            <a:custGeom>
              <a:avLst/>
              <a:gdLst>
                <a:gd name="T0" fmla="*/ 42 w 61"/>
                <a:gd name="T1" fmla="*/ 2 h 74"/>
                <a:gd name="T2" fmla="*/ 51 w 61"/>
                <a:gd name="T3" fmla="*/ 0 h 74"/>
                <a:gd name="T4" fmla="*/ 60 w 61"/>
                <a:gd name="T5" fmla="*/ 38 h 74"/>
                <a:gd name="T6" fmla="*/ 61 w 61"/>
                <a:gd name="T7" fmla="*/ 54 h 74"/>
                <a:gd name="T8" fmla="*/ 55 w 61"/>
                <a:gd name="T9" fmla="*/ 65 h 74"/>
                <a:gd name="T10" fmla="*/ 41 w 61"/>
                <a:gd name="T11" fmla="*/ 72 h 74"/>
                <a:gd name="T12" fmla="*/ 25 w 61"/>
                <a:gd name="T13" fmla="*/ 73 h 74"/>
                <a:gd name="T14" fmla="*/ 15 w 61"/>
                <a:gd name="T15" fmla="*/ 65 h 74"/>
                <a:gd name="T16" fmla="*/ 8 w 61"/>
                <a:gd name="T17" fmla="*/ 50 h 74"/>
                <a:gd name="T18" fmla="*/ 0 w 61"/>
                <a:gd name="T19" fmla="*/ 12 h 74"/>
                <a:gd name="T20" fmla="*/ 8 w 61"/>
                <a:gd name="T21" fmla="*/ 10 h 74"/>
                <a:gd name="T22" fmla="*/ 17 w 61"/>
                <a:gd name="T23" fmla="*/ 48 h 74"/>
                <a:gd name="T24" fmla="*/ 21 w 61"/>
                <a:gd name="T25" fmla="*/ 60 h 74"/>
                <a:gd name="T26" fmla="*/ 28 w 61"/>
                <a:gd name="T27" fmla="*/ 65 h 74"/>
                <a:gd name="T28" fmla="*/ 38 w 61"/>
                <a:gd name="T29" fmla="*/ 65 h 74"/>
                <a:gd name="T30" fmla="*/ 51 w 61"/>
                <a:gd name="T31" fmla="*/ 57 h 74"/>
                <a:gd name="T32" fmla="*/ 51 w 61"/>
                <a:gd name="T33" fmla="*/ 40 h 74"/>
                <a:gd name="T34" fmla="*/ 42 w 61"/>
                <a:gd name="T3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 h="74">
                  <a:moveTo>
                    <a:pt x="42" y="2"/>
                  </a:moveTo>
                  <a:cubicBezTo>
                    <a:pt x="51" y="0"/>
                    <a:pt x="51" y="0"/>
                    <a:pt x="51" y="0"/>
                  </a:cubicBezTo>
                  <a:cubicBezTo>
                    <a:pt x="60" y="38"/>
                    <a:pt x="60" y="38"/>
                    <a:pt x="60" y="38"/>
                  </a:cubicBezTo>
                  <a:cubicBezTo>
                    <a:pt x="61" y="44"/>
                    <a:pt x="61" y="50"/>
                    <a:pt x="61" y="54"/>
                  </a:cubicBezTo>
                  <a:cubicBezTo>
                    <a:pt x="60" y="58"/>
                    <a:pt x="58" y="62"/>
                    <a:pt x="55" y="65"/>
                  </a:cubicBezTo>
                  <a:cubicBezTo>
                    <a:pt x="52" y="69"/>
                    <a:pt x="47" y="71"/>
                    <a:pt x="41" y="72"/>
                  </a:cubicBezTo>
                  <a:cubicBezTo>
                    <a:pt x="35" y="74"/>
                    <a:pt x="29" y="74"/>
                    <a:pt x="25" y="73"/>
                  </a:cubicBezTo>
                  <a:cubicBezTo>
                    <a:pt x="21" y="71"/>
                    <a:pt x="17" y="69"/>
                    <a:pt x="15" y="65"/>
                  </a:cubicBezTo>
                  <a:cubicBezTo>
                    <a:pt x="12" y="62"/>
                    <a:pt x="10" y="57"/>
                    <a:pt x="8" y="50"/>
                  </a:cubicBezTo>
                  <a:cubicBezTo>
                    <a:pt x="0" y="12"/>
                    <a:pt x="0" y="12"/>
                    <a:pt x="0" y="12"/>
                  </a:cubicBezTo>
                  <a:cubicBezTo>
                    <a:pt x="8" y="10"/>
                    <a:pt x="8" y="10"/>
                    <a:pt x="8" y="10"/>
                  </a:cubicBezTo>
                  <a:cubicBezTo>
                    <a:pt x="17" y="48"/>
                    <a:pt x="17" y="48"/>
                    <a:pt x="17" y="48"/>
                  </a:cubicBezTo>
                  <a:cubicBezTo>
                    <a:pt x="18" y="53"/>
                    <a:pt x="20" y="57"/>
                    <a:pt x="21" y="60"/>
                  </a:cubicBezTo>
                  <a:cubicBezTo>
                    <a:pt x="23" y="62"/>
                    <a:pt x="25" y="64"/>
                    <a:pt x="28" y="65"/>
                  </a:cubicBezTo>
                  <a:cubicBezTo>
                    <a:pt x="31" y="66"/>
                    <a:pt x="34" y="66"/>
                    <a:pt x="38" y="65"/>
                  </a:cubicBezTo>
                  <a:cubicBezTo>
                    <a:pt x="44" y="63"/>
                    <a:pt x="49" y="61"/>
                    <a:pt x="51" y="57"/>
                  </a:cubicBezTo>
                  <a:cubicBezTo>
                    <a:pt x="53" y="54"/>
                    <a:pt x="53" y="48"/>
                    <a:pt x="51" y="40"/>
                  </a:cubicBezTo>
                  <a:lnTo>
                    <a:pt x="42" y="2"/>
                  </a:lnTo>
                  <a:close/>
                </a:path>
              </a:pathLst>
            </a:custGeom>
            <a:grpFill/>
            <a:ln>
              <a:noFill/>
            </a:ln>
          </p:spPr>
          <p:txBody>
            <a:bodyPr anchor="ctr"/>
            <a:lstStyle/>
            <a:p>
              <a:pPr algn="ctr"/>
              <a:endParaRPr/>
            </a:p>
          </p:txBody>
        </p:sp>
        <p:sp>
          <p:nvSpPr>
            <p:cNvPr id="135" name="îṧľiḍê"/>
            <p:cNvSpPr/>
            <p:nvPr/>
          </p:nvSpPr>
          <p:spPr bwMode="auto">
            <a:xfrm>
              <a:off x="6478518" y="162801"/>
              <a:ext cx="74347" cy="96917"/>
            </a:xfrm>
            <a:custGeom>
              <a:avLst/>
              <a:gdLst>
                <a:gd name="T0" fmla="*/ 27 w 56"/>
                <a:gd name="T1" fmla="*/ 73 h 73"/>
                <a:gd name="T2" fmla="*/ 23 w 56"/>
                <a:gd name="T3" fmla="*/ 11 h 73"/>
                <a:gd name="T4" fmla="*/ 0 w 56"/>
                <a:gd name="T5" fmla="*/ 13 h 73"/>
                <a:gd name="T6" fmla="*/ 0 w 56"/>
                <a:gd name="T7" fmla="*/ 5 h 73"/>
                <a:gd name="T8" fmla="*/ 56 w 56"/>
                <a:gd name="T9" fmla="*/ 0 h 73"/>
                <a:gd name="T10" fmla="*/ 56 w 56"/>
                <a:gd name="T11" fmla="*/ 9 h 73"/>
                <a:gd name="T12" fmla="*/ 32 w 56"/>
                <a:gd name="T13" fmla="*/ 11 h 73"/>
                <a:gd name="T14" fmla="*/ 37 w 56"/>
                <a:gd name="T15" fmla="*/ 73 h 73"/>
                <a:gd name="T16" fmla="*/ 27 w 56"/>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73">
                  <a:moveTo>
                    <a:pt x="27" y="73"/>
                  </a:moveTo>
                  <a:lnTo>
                    <a:pt x="23" y="11"/>
                  </a:lnTo>
                  <a:lnTo>
                    <a:pt x="0" y="13"/>
                  </a:lnTo>
                  <a:lnTo>
                    <a:pt x="0" y="5"/>
                  </a:lnTo>
                  <a:lnTo>
                    <a:pt x="56" y="0"/>
                  </a:lnTo>
                  <a:lnTo>
                    <a:pt x="56" y="9"/>
                  </a:lnTo>
                  <a:lnTo>
                    <a:pt x="32" y="11"/>
                  </a:lnTo>
                  <a:lnTo>
                    <a:pt x="37" y="73"/>
                  </a:lnTo>
                  <a:lnTo>
                    <a:pt x="27" y="73"/>
                  </a:lnTo>
                  <a:close/>
                </a:path>
              </a:pathLst>
            </a:custGeom>
            <a:grpFill/>
            <a:ln>
              <a:noFill/>
            </a:ln>
          </p:spPr>
          <p:txBody>
            <a:bodyPr anchor="ctr"/>
            <a:lstStyle/>
            <a:p>
              <a:pPr algn="ctr"/>
              <a:endParaRPr/>
            </a:p>
          </p:txBody>
        </p:sp>
        <p:sp>
          <p:nvSpPr>
            <p:cNvPr id="136" name="ïsļïḑè"/>
            <p:cNvSpPr/>
            <p:nvPr/>
          </p:nvSpPr>
          <p:spPr bwMode="auto">
            <a:xfrm>
              <a:off x="6578088" y="166782"/>
              <a:ext cx="79657" cy="96917"/>
            </a:xfrm>
            <a:custGeom>
              <a:avLst/>
              <a:gdLst>
                <a:gd name="T0" fmla="*/ 0 w 60"/>
                <a:gd name="T1" fmla="*/ 70 h 73"/>
                <a:gd name="T2" fmla="*/ 6 w 60"/>
                <a:gd name="T3" fmla="*/ 0 h 73"/>
                <a:gd name="T4" fmla="*/ 15 w 60"/>
                <a:gd name="T5" fmla="*/ 1 h 73"/>
                <a:gd name="T6" fmla="*/ 13 w 60"/>
                <a:gd name="T7" fmla="*/ 29 h 73"/>
                <a:gd name="T8" fmla="*/ 49 w 60"/>
                <a:gd name="T9" fmla="*/ 31 h 73"/>
                <a:gd name="T10" fmla="*/ 51 w 60"/>
                <a:gd name="T11" fmla="*/ 3 h 73"/>
                <a:gd name="T12" fmla="*/ 60 w 60"/>
                <a:gd name="T13" fmla="*/ 4 h 73"/>
                <a:gd name="T14" fmla="*/ 55 w 60"/>
                <a:gd name="T15" fmla="*/ 73 h 73"/>
                <a:gd name="T16" fmla="*/ 47 w 60"/>
                <a:gd name="T17" fmla="*/ 73 h 73"/>
                <a:gd name="T18" fmla="*/ 49 w 60"/>
                <a:gd name="T19" fmla="*/ 39 h 73"/>
                <a:gd name="T20" fmla="*/ 12 w 60"/>
                <a:gd name="T21" fmla="*/ 37 h 73"/>
                <a:gd name="T22" fmla="*/ 10 w 60"/>
                <a:gd name="T23" fmla="*/ 70 h 73"/>
                <a:gd name="T24" fmla="*/ 0 w 60"/>
                <a:gd name="T25" fmla="*/ 7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73">
                  <a:moveTo>
                    <a:pt x="0" y="70"/>
                  </a:moveTo>
                  <a:lnTo>
                    <a:pt x="6" y="0"/>
                  </a:lnTo>
                  <a:lnTo>
                    <a:pt x="15" y="1"/>
                  </a:lnTo>
                  <a:lnTo>
                    <a:pt x="13" y="29"/>
                  </a:lnTo>
                  <a:lnTo>
                    <a:pt x="49" y="31"/>
                  </a:lnTo>
                  <a:lnTo>
                    <a:pt x="51" y="3"/>
                  </a:lnTo>
                  <a:lnTo>
                    <a:pt x="60" y="4"/>
                  </a:lnTo>
                  <a:lnTo>
                    <a:pt x="55" y="73"/>
                  </a:lnTo>
                  <a:lnTo>
                    <a:pt x="47" y="73"/>
                  </a:lnTo>
                  <a:lnTo>
                    <a:pt x="49" y="39"/>
                  </a:lnTo>
                  <a:lnTo>
                    <a:pt x="12" y="37"/>
                  </a:lnTo>
                  <a:lnTo>
                    <a:pt x="10" y="70"/>
                  </a:lnTo>
                  <a:lnTo>
                    <a:pt x="0" y="70"/>
                  </a:lnTo>
                  <a:close/>
                </a:path>
              </a:pathLst>
            </a:custGeom>
            <a:grpFill/>
            <a:ln>
              <a:noFill/>
            </a:ln>
          </p:spPr>
          <p:txBody>
            <a:bodyPr anchor="ctr"/>
            <a:lstStyle/>
            <a:p>
              <a:pPr algn="ctr"/>
              <a:endParaRPr/>
            </a:p>
          </p:txBody>
        </p:sp>
        <p:sp>
          <p:nvSpPr>
            <p:cNvPr id="137" name="îṥľîḋe"/>
            <p:cNvSpPr/>
            <p:nvPr/>
          </p:nvSpPr>
          <p:spPr bwMode="auto">
            <a:xfrm>
              <a:off x="6852903" y="243785"/>
              <a:ext cx="99572" cy="107538"/>
            </a:xfrm>
            <a:custGeom>
              <a:avLst/>
              <a:gdLst>
                <a:gd name="T0" fmla="*/ 64 w 72"/>
                <a:gd name="T1" fmla="*/ 22 h 77"/>
                <a:gd name="T2" fmla="*/ 72 w 72"/>
                <a:gd name="T3" fmla="*/ 26 h 77"/>
                <a:gd name="T4" fmla="*/ 52 w 72"/>
                <a:gd name="T5" fmla="*/ 60 h 77"/>
                <a:gd name="T6" fmla="*/ 42 w 72"/>
                <a:gd name="T7" fmla="*/ 72 h 77"/>
                <a:gd name="T8" fmla="*/ 30 w 72"/>
                <a:gd name="T9" fmla="*/ 77 h 77"/>
                <a:gd name="T10" fmla="*/ 15 w 72"/>
                <a:gd name="T11" fmla="*/ 72 h 77"/>
                <a:gd name="T12" fmla="*/ 3 w 72"/>
                <a:gd name="T13" fmla="*/ 61 h 77"/>
                <a:gd name="T14" fmla="*/ 0 w 72"/>
                <a:gd name="T15" fmla="*/ 49 h 77"/>
                <a:gd name="T16" fmla="*/ 7 w 72"/>
                <a:gd name="T17" fmla="*/ 33 h 77"/>
                <a:gd name="T18" fmla="*/ 26 w 72"/>
                <a:gd name="T19" fmla="*/ 0 h 77"/>
                <a:gd name="T20" fmla="*/ 34 w 72"/>
                <a:gd name="T21" fmla="*/ 4 h 77"/>
                <a:gd name="T22" fmla="*/ 14 w 72"/>
                <a:gd name="T23" fmla="*/ 38 h 77"/>
                <a:gd name="T24" fmla="*/ 9 w 72"/>
                <a:gd name="T25" fmla="*/ 50 h 77"/>
                <a:gd name="T26" fmla="*/ 11 w 72"/>
                <a:gd name="T27" fmla="*/ 58 h 77"/>
                <a:gd name="T28" fmla="*/ 18 w 72"/>
                <a:gd name="T29" fmla="*/ 65 h 77"/>
                <a:gd name="T30" fmla="*/ 33 w 72"/>
                <a:gd name="T31" fmla="*/ 68 h 77"/>
                <a:gd name="T32" fmla="*/ 45 w 72"/>
                <a:gd name="T33" fmla="*/ 55 h 77"/>
                <a:gd name="T34" fmla="*/ 64 w 72"/>
                <a:gd name="T35" fmla="*/ 22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2" h="77">
                  <a:moveTo>
                    <a:pt x="64" y="22"/>
                  </a:moveTo>
                  <a:cubicBezTo>
                    <a:pt x="72" y="26"/>
                    <a:pt x="72" y="26"/>
                    <a:pt x="72" y="26"/>
                  </a:cubicBezTo>
                  <a:cubicBezTo>
                    <a:pt x="52" y="60"/>
                    <a:pt x="52" y="60"/>
                    <a:pt x="52" y="60"/>
                  </a:cubicBezTo>
                  <a:cubicBezTo>
                    <a:pt x="49" y="65"/>
                    <a:pt x="46" y="70"/>
                    <a:pt x="42" y="72"/>
                  </a:cubicBezTo>
                  <a:cubicBezTo>
                    <a:pt x="39" y="75"/>
                    <a:pt x="35" y="76"/>
                    <a:pt x="30" y="77"/>
                  </a:cubicBezTo>
                  <a:cubicBezTo>
                    <a:pt x="26" y="77"/>
                    <a:pt x="20" y="75"/>
                    <a:pt x="15" y="72"/>
                  </a:cubicBezTo>
                  <a:cubicBezTo>
                    <a:pt x="9" y="69"/>
                    <a:pt x="6" y="65"/>
                    <a:pt x="3" y="61"/>
                  </a:cubicBezTo>
                  <a:cubicBezTo>
                    <a:pt x="1" y="58"/>
                    <a:pt x="0" y="53"/>
                    <a:pt x="0" y="49"/>
                  </a:cubicBezTo>
                  <a:cubicBezTo>
                    <a:pt x="1" y="45"/>
                    <a:pt x="3" y="39"/>
                    <a:pt x="7" y="33"/>
                  </a:cubicBezTo>
                  <a:cubicBezTo>
                    <a:pt x="26" y="0"/>
                    <a:pt x="26" y="0"/>
                    <a:pt x="26" y="0"/>
                  </a:cubicBezTo>
                  <a:cubicBezTo>
                    <a:pt x="34" y="4"/>
                    <a:pt x="34" y="4"/>
                    <a:pt x="34" y="4"/>
                  </a:cubicBezTo>
                  <a:cubicBezTo>
                    <a:pt x="14" y="38"/>
                    <a:pt x="14" y="38"/>
                    <a:pt x="14" y="38"/>
                  </a:cubicBezTo>
                  <a:cubicBezTo>
                    <a:pt x="11" y="43"/>
                    <a:pt x="10" y="47"/>
                    <a:pt x="9" y="50"/>
                  </a:cubicBezTo>
                  <a:cubicBezTo>
                    <a:pt x="9" y="53"/>
                    <a:pt x="9" y="55"/>
                    <a:pt x="11" y="58"/>
                  </a:cubicBezTo>
                  <a:cubicBezTo>
                    <a:pt x="13" y="61"/>
                    <a:pt x="15" y="63"/>
                    <a:pt x="18" y="65"/>
                  </a:cubicBezTo>
                  <a:cubicBezTo>
                    <a:pt x="24" y="68"/>
                    <a:pt x="29" y="69"/>
                    <a:pt x="33" y="68"/>
                  </a:cubicBezTo>
                  <a:cubicBezTo>
                    <a:pt x="36" y="67"/>
                    <a:pt x="40" y="62"/>
                    <a:pt x="45" y="55"/>
                  </a:cubicBezTo>
                  <a:lnTo>
                    <a:pt x="64" y="22"/>
                  </a:lnTo>
                  <a:close/>
                </a:path>
              </a:pathLst>
            </a:custGeom>
            <a:grpFill/>
            <a:ln>
              <a:noFill/>
            </a:ln>
          </p:spPr>
          <p:txBody>
            <a:bodyPr anchor="ctr"/>
            <a:lstStyle/>
            <a:p>
              <a:pPr algn="ctr"/>
              <a:endParaRPr/>
            </a:p>
          </p:txBody>
        </p:sp>
        <p:sp>
          <p:nvSpPr>
            <p:cNvPr id="138" name="íš1îḋè"/>
            <p:cNvSpPr/>
            <p:nvPr/>
          </p:nvSpPr>
          <p:spPr bwMode="auto">
            <a:xfrm>
              <a:off x="6928577" y="304856"/>
              <a:ext cx="115503" cy="118158"/>
            </a:xfrm>
            <a:custGeom>
              <a:avLst/>
              <a:gdLst>
                <a:gd name="T0" fmla="*/ 0 w 87"/>
                <a:gd name="T1" fmla="*/ 55 h 89"/>
                <a:gd name="T2" fmla="*/ 43 w 87"/>
                <a:gd name="T3" fmla="*/ 0 h 89"/>
                <a:gd name="T4" fmla="*/ 51 w 87"/>
                <a:gd name="T5" fmla="*/ 6 h 89"/>
                <a:gd name="T6" fmla="*/ 46 w 87"/>
                <a:gd name="T7" fmla="*/ 72 h 89"/>
                <a:gd name="T8" fmla="*/ 79 w 87"/>
                <a:gd name="T9" fmla="*/ 28 h 89"/>
                <a:gd name="T10" fmla="*/ 87 w 87"/>
                <a:gd name="T11" fmla="*/ 34 h 89"/>
                <a:gd name="T12" fmla="*/ 44 w 87"/>
                <a:gd name="T13" fmla="*/ 89 h 89"/>
                <a:gd name="T14" fmla="*/ 36 w 87"/>
                <a:gd name="T15" fmla="*/ 84 h 89"/>
                <a:gd name="T16" fmla="*/ 40 w 87"/>
                <a:gd name="T17" fmla="*/ 17 h 89"/>
                <a:gd name="T18" fmla="*/ 7 w 87"/>
                <a:gd name="T19" fmla="*/ 61 h 89"/>
                <a:gd name="T20" fmla="*/ 0 w 87"/>
                <a:gd name="T21" fmla="*/ 55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89">
                  <a:moveTo>
                    <a:pt x="0" y="55"/>
                  </a:moveTo>
                  <a:lnTo>
                    <a:pt x="43" y="0"/>
                  </a:lnTo>
                  <a:lnTo>
                    <a:pt x="51" y="6"/>
                  </a:lnTo>
                  <a:lnTo>
                    <a:pt x="46" y="72"/>
                  </a:lnTo>
                  <a:lnTo>
                    <a:pt x="79" y="28"/>
                  </a:lnTo>
                  <a:lnTo>
                    <a:pt x="87" y="34"/>
                  </a:lnTo>
                  <a:lnTo>
                    <a:pt x="44" y="89"/>
                  </a:lnTo>
                  <a:lnTo>
                    <a:pt x="36" y="84"/>
                  </a:lnTo>
                  <a:lnTo>
                    <a:pt x="40" y="17"/>
                  </a:lnTo>
                  <a:lnTo>
                    <a:pt x="7" y="61"/>
                  </a:lnTo>
                  <a:lnTo>
                    <a:pt x="0" y="55"/>
                  </a:lnTo>
                  <a:close/>
                </a:path>
              </a:pathLst>
            </a:custGeom>
            <a:grpFill/>
            <a:ln>
              <a:noFill/>
            </a:ln>
          </p:spPr>
          <p:txBody>
            <a:bodyPr anchor="ctr"/>
            <a:lstStyle/>
            <a:p>
              <a:pPr algn="ctr"/>
              <a:endParaRPr/>
            </a:p>
          </p:txBody>
        </p:sp>
        <p:sp>
          <p:nvSpPr>
            <p:cNvPr id="139" name="íSľíḑè"/>
            <p:cNvSpPr/>
            <p:nvPr/>
          </p:nvSpPr>
          <p:spPr bwMode="auto">
            <a:xfrm>
              <a:off x="7006908" y="380529"/>
              <a:ext cx="75673" cy="74347"/>
            </a:xfrm>
            <a:custGeom>
              <a:avLst/>
              <a:gdLst>
                <a:gd name="T0" fmla="*/ 0 w 57"/>
                <a:gd name="T1" fmla="*/ 50 h 56"/>
                <a:gd name="T2" fmla="*/ 51 w 57"/>
                <a:gd name="T3" fmla="*/ 0 h 56"/>
                <a:gd name="T4" fmla="*/ 57 w 57"/>
                <a:gd name="T5" fmla="*/ 7 h 56"/>
                <a:gd name="T6" fmla="*/ 7 w 57"/>
                <a:gd name="T7" fmla="*/ 56 h 56"/>
                <a:gd name="T8" fmla="*/ 0 w 57"/>
                <a:gd name="T9" fmla="*/ 50 h 56"/>
              </a:gdLst>
              <a:ahLst/>
              <a:cxnLst>
                <a:cxn ang="0">
                  <a:pos x="T0" y="T1"/>
                </a:cxn>
                <a:cxn ang="0">
                  <a:pos x="T2" y="T3"/>
                </a:cxn>
                <a:cxn ang="0">
                  <a:pos x="T4" y="T5"/>
                </a:cxn>
                <a:cxn ang="0">
                  <a:pos x="T6" y="T7"/>
                </a:cxn>
                <a:cxn ang="0">
                  <a:pos x="T8" y="T9"/>
                </a:cxn>
              </a:cxnLst>
              <a:rect l="0" t="0" r="r" b="b"/>
              <a:pathLst>
                <a:path w="57" h="56">
                  <a:moveTo>
                    <a:pt x="0" y="50"/>
                  </a:moveTo>
                  <a:lnTo>
                    <a:pt x="51" y="0"/>
                  </a:lnTo>
                  <a:lnTo>
                    <a:pt x="57" y="7"/>
                  </a:lnTo>
                  <a:lnTo>
                    <a:pt x="7" y="56"/>
                  </a:lnTo>
                  <a:lnTo>
                    <a:pt x="0" y="50"/>
                  </a:lnTo>
                  <a:close/>
                </a:path>
              </a:pathLst>
            </a:custGeom>
            <a:grpFill/>
            <a:ln>
              <a:noFill/>
            </a:ln>
          </p:spPr>
          <p:txBody>
            <a:bodyPr anchor="ctr"/>
            <a:lstStyle/>
            <a:p>
              <a:pPr algn="ctr"/>
              <a:endParaRPr/>
            </a:p>
          </p:txBody>
        </p:sp>
        <p:sp>
          <p:nvSpPr>
            <p:cNvPr id="140" name="îṣľïḍê"/>
            <p:cNvSpPr/>
            <p:nvPr/>
          </p:nvSpPr>
          <p:spPr bwMode="auto">
            <a:xfrm>
              <a:off x="7052046" y="408409"/>
              <a:ext cx="102228" cy="96917"/>
            </a:xfrm>
            <a:custGeom>
              <a:avLst/>
              <a:gdLst>
                <a:gd name="T0" fmla="*/ 0 w 74"/>
                <a:gd name="T1" fmla="*/ 62 h 69"/>
                <a:gd name="T2" fmla="*/ 36 w 74"/>
                <a:gd name="T3" fmla="*/ 0 h 69"/>
                <a:gd name="T4" fmla="*/ 42 w 74"/>
                <a:gd name="T5" fmla="*/ 7 h 69"/>
                <a:gd name="T6" fmla="*/ 15 w 74"/>
                <a:gd name="T7" fmla="*/ 52 h 69"/>
                <a:gd name="T8" fmla="*/ 8 w 74"/>
                <a:gd name="T9" fmla="*/ 61 h 69"/>
                <a:gd name="T10" fmla="*/ 19 w 74"/>
                <a:gd name="T11" fmla="*/ 57 h 69"/>
                <a:gd name="T12" fmla="*/ 68 w 74"/>
                <a:gd name="T13" fmla="*/ 41 h 69"/>
                <a:gd name="T14" fmla="*/ 74 w 74"/>
                <a:gd name="T15" fmla="*/ 48 h 69"/>
                <a:gd name="T16" fmla="*/ 6 w 74"/>
                <a:gd name="T17" fmla="*/ 69 h 69"/>
                <a:gd name="T18" fmla="*/ 0 w 74"/>
                <a:gd name="T19" fmla="*/ 62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69">
                  <a:moveTo>
                    <a:pt x="0" y="62"/>
                  </a:moveTo>
                  <a:cubicBezTo>
                    <a:pt x="36" y="0"/>
                    <a:pt x="36" y="0"/>
                    <a:pt x="36" y="0"/>
                  </a:cubicBezTo>
                  <a:cubicBezTo>
                    <a:pt x="42" y="7"/>
                    <a:pt x="42" y="7"/>
                    <a:pt x="42" y="7"/>
                  </a:cubicBezTo>
                  <a:cubicBezTo>
                    <a:pt x="15" y="52"/>
                    <a:pt x="15" y="52"/>
                    <a:pt x="15" y="52"/>
                  </a:cubicBezTo>
                  <a:cubicBezTo>
                    <a:pt x="13" y="55"/>
                    <a:pt x="11" y="58"/>
                    <a:pt x="8" y="61"/>
                  </a:cubicBezTo>
                  <a:cubicBezTo>
                    <a:pt x="12" y="60"/>
                    <a:pt x="16" y="58"/>
                    <a:pt x="19" y="57"/>
                  </a:cubicBezTo>
                  <a:cubicBezTo>
                    <a:pt x="68" y="41"/>
                    <a:pt x="68" y="41"/>
                    <a:pt x="68" y="41"/>
                  </a:cubicBezTo>
                  <a:cubicBezTo>
                    <a:pt x="74" y="48"/>
                    <a:pt x="74" y="48"/>
                    <a:pt x="74" y="48"/>
                  </a:cubicBezTo>
                  <a:cubicBezTo>
                    <a:pt x="6" y="69"/>
                    <a:pt x="6" y="69"/>
                    <a:pt x="6" y="69"/>
                  </a:cubicBezTo>
                  <a:lnTo>
                    <a:pt x="0" y="62"/>
                  </a:lnTo>
                  <a:close/>
                </a:path>
              </a:pathLst>
            </a:custGeom>
            <a:grpFill/>
            <a:ln>
              <a:noFill/>
            </a:ln>
          </p:spPr>
          <p:txBody>
            <a:bodyPr anchor="ctr"/>
            <a:lstStyle/>
            <a:p>
              <a:pPr algn="ctr"/>
              <a:endParaRPr/>
            </a:p>
          </p:txBody>
        </p:sp>
        <p:sp>
          <p:nvSpPr>
            <p:cNvPr id="141" name="ïSľîḑé"/>
            <p:cNvSpPr/>
            <p:nvPr/>
          </p:nvSpPr>
          <p:spPr bwMode="auto">
            <a:xfrm>
              <a:off x="7091876" y="503998"/>
              <a:ext cx="115503" cy="107538"/>
            </a:xfrm>
            <a:custGeom>
              <a:avLst/>
              <a:gdLst>
                <a:gd name="T0" fmla="*/ 0 w 87"/>
                <a:gd name="T1" fmla="*/ 35 h 81"/>
                <a:gd name="T2" fmla="*/ 61 w 87"/>
                <a:gd name="T3" fmla="*/ 0 h 81"/>
                <a:gd name="T4" fmla="*/ 87 w 87"/>
                <a:gd name="T5" fmla="*/ 44 h 81"/>
                <a:gd name="T6" fmla="*/ 80 w 87"/>
                <a:gd name="T7" fmla="*/ 48 h 81"/>
                <a:gd name="T8" fmla="*/ 59 w 87"/>
                <a:gd name="T9" fmla="*/ 12 h 81"/>
                <a:gd name="T10" fmla="*/ 40 w 87"/>
                <a:gd name="T11" fmla="*/ 23 h 81"/>
                <a:gd name="T12" fmla="*/ 60 w 87"/>
                <a:gd name="T13" fmla="*/ 57 h 81"/>
                <a:gd name="T14" fmla="*/ 53 w 87"/>
                <a:gd name="T15" fmla="*/ 61 h 81"/>
                <a:gd name="T16" fmla="*/ 33 w 87"/>
                <a:gd name="T17" fmla="*/ 27 h 81"/>
                <a:gd name="T18" fmla="*/ 13 w 87"/>
                <a:gd name="T19" fmla="*/ 39 h 81"/>
                <a:gd name="T20" fmla="*/ 34 w 87"/>
                <a:gd name="T21" fmla="*/ 77 h 81"/>
                <a:gd name="T22" fmla="*/ 27 w 87"/>
                <a:gd name="T23" fmla="*/ 81 h 81"/>
                <a:gd name="T24" fmla="*/ 0 w 87"/>
                <a:gd name="T25" fmla="*/ 3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 h="81">
                  <a:moveTo>
                    <a:pt x="0" y="35"/>
                  </a:moveTo>
                  <a:lnTo>
                    <a:pt x="61" y="0"/>
                  </a:lnTo>
                  <a:lnTo>
                    <a:pt x="87" y="44"/>
                  </a:lnTo>
                  <a:lnTo>
                    <a:pt x="80" y="48"/>
                  </a:lnTo>
                  <a:lnTo>
                    <a:pt x="59" y="12"/>
                  </a:lnTo>
                  <a:lnTo>
                    <a:pt x="40" y="23"/>
                  </a:lnTo>
                  <a:lnTo>
                    <a:pt x="60" y="57"/>
                  </a:lnTo>
                  <a:lnTo>
                    <a:pt x="53" y="61"/>
                  </a:lnTo>
                  <a:lnTo>
                    <a:pt x="33" y="27"/>
                  </a:lnTo>
                  <a:lnTo>
                    <a:pt x="13" y="39"/>
                  </a:lnTo>
                  <a:lnTo>
                    <a:pt x="34" y="77"/>
                  </a:lnTo>
                  <a:lnTo>
                    <a:pt x="27" y="81"/>
                  </a:lnTo>
                  <a:lnTo>
                    <a:pt x="0" y="35"/>
                  </a:lnTo>
                  <a:close/>
                </a:path>
              </a:pathLst>
            </a:custGeom>
            <a:grpFill/>
            <a:ln>
              <a:noFill/>
            </a:ln>
          </p:spPr>
          <p:txBody>
            <a:bodyPr anchor="ctr"/>
            <a:lstStyle/>
            <a:p>
              <a:pPr algn="ctr"/>
              <a:endParaRPr/>
            </a:p>
          </p:txBody>
        </p:sp>
        <p:sp>
          <p:nvSpPr>
            <p:cNvPr id="142" name="îṥ1îḋe"/>
            <p:cNvSpPr/>
            <p:nvPr/>
          </p:nvSpPr>
          <p:spPr bwMode="auto">
            <a:xfrm>
              <a:off x="7137013" y="598257"/>
              <a:ext cx="107538" cy="110193"/>
            </a:xfrm>
            <a:custGeom>
              <a:avLst/>
              <a:gdLst>
                <a:gd name="T0" fmla="*/ 0 w 77"/>
                <a:gd name="T1" fmla="*/ 25 h 79"/>
                <a:gd name="T2" fmla="*/ 62 w 77"/>
                <a:gd name="T3" fmla="*/ 0 h 79"/>
                <a:gd name="T4" fmla="*/ 74 w 77"/>
                <a:gd name="T5" fmla="*/ 27 h 79"/>
                <a:gd name="T6" fmla="*/ 77 w 77"/>
                <a:gd name="T7" fmla="*/ 41 h 79"/>
                <a:gd name="T8" fmla="*/ 74 w 77"/>
                <a:gd name="T9" fmla="*/ 50 h 79"/>
                <a:gd name="T10" fmla="*/ 66 w 77"/>
                <a:gd name="T11" fmla="*/ 56 h 79"/>
                <a:gd name="T12" fmla="*/ 53 w 77"/>
                <a:gd name="T13" fmla="*/ 56 h 79"/>
                <a:gd name="T14" fmla="*/ 42 w 77"/>
                <a:gd name="T15" fmla="*/ 46 h 79"/>
                <a:gd name="T16" fmla="*/ 40 w 77"/>
                <a:gd name="T17" fmla="*/ 52 h 79"/>
                <a:gd name="T18" fmla="*/ 35 w 77"/>
                <a:gd name="T19" fmla="*/ 62 h 79"/>
                <a:gd name="T20" fmla="*/ 22 w 77"/>
                <a:gd name="T21" fmla="*/ 79 h 79"/>
                <a:gd name="T22" fmla="*/ 18 w 77"/>
                <a:gd name="T23" fmla="*/ 69 h 79"/>
                <a:gd name="T24" fmla="*/ 28 w 77"/>
                <a:gd name="T25" fmla="*/ 56 h 79"/>
                <a:gd name="T26" fmla="*/ 34 w 77"/>
                <a:gd name="T27" fmla="*/ 46 h 79"/>
                <a:gd name="T28" fmla="*/ 37 w 77"/>
                <a:gd name="T29" fmla="*/ 40 h 79"/>
                <a:gd name="T30" fmla="*/ 37 w 77"/>
                <a:gd name="T31" fmla="*/ 36 h 79"/>
                <a:gd name="T32" fmla="*/ 35 w 77"/>
                <a:gd name="T33" fmla="*/ 31 h 79"/>
                <a:gd name="T34" fmla="*/ 31 w 77"/>
                <a:gd name="T35" fmla="*/ 22 h 79"/>
                <a:gd name="T36" fmla="*/ 4 w 77"/>
                <a:gd name="T37" fmla="*/ 33 h 79"/>
                <a:gd name="T38" fmla="*/ 0 w 77"/>
                <a:gd name="T39" fmla="*/ 25 h 79"/>
                <a:gd name="T40" fmla="*/ 38 w 77"/>
                <a:gd name="T41" fmla="*/ 19 h 79"/>
                <a:gd name="T42" fmla="*/ 45 w 77"/>
                <a:gd name="T43" fmla="*/ 37 h 79"/>
                <a:gd name="T44" fmla="*/ 50 w 77"/>
                <a:gd name="T45" fmla="*/ 45 h 79"/>
                <a:gd name="T46" fmla="*/ 56 w 77"/>
                <a:gd name="T47" fmla="*/ 48 h 79"/>
                <a:gd name="T48" fmla="*/ 62 w 77"/>
                <a:gd name="T49" fmla="*/ 48 h 79"/>
                <a:gd name="T50" fmla="*/ 68 w 77"/>
                <a:gd name="T51" fmla="*/ 42 h 79"/>
                <a:gd name="T52" fmla="*/ 67 w 77"/>
                <a:gd name="T53" fmla="*/ 30 h 79"/>
                <a:gd name="T54" fmla="*/ 59 w 77"/>
                <a:gd name="T55" fmla="*/ 11 h 79"/>
                <a:gd name="T56" fmla="*/ 38 w 77"/>
                <a:gd name="T57" fmla="*/ 1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7" h="79">
                  <a:moveTo>
                    <a:pt x="0" y="25"/>
                  </a:moveTo>
                  <a:cubicBezTo>
                    <a:pt x="62" y="0"/>
                    <a:pt x="62" y="0"/>
                    <a:pt x="62" y="0"/>
                  </a:cubicBezTo>
                  <a:cubicBezTo>
                    <a:pt x="74" y="27"/>
                    <a:pt x="74" y="27"/>
                    <a:pt x="74" y="27"/>
                  </a:cubicBezTo>
                  <a:cubicBezTo>
                    <a:pt x="76" y="33"/>
                    <a:pt x="77" y="37"/>
                    <a:pt x="77" y="41"/>
                  </a:cubicBezTo>
                  <a:cubicBezTo>
                    <a:pt x="77" y="44"/>
                    <a:pt x="76" y="47"/>
                    <a:pt x="74" y="50"/>
                  </a:cubicBezTo>
                  <a:cubicBezTo>
                    <a:pt x="72" y="53"/>
                    <a:pt x="69" y="55"/>
                    <a:pt x="66" y="56"/>
                  </a:cubicBezTo>
                  <a:cubicBezTo>
                    <a:pt x="61" y="58"/>
                    <a:pt x="57" y="58"/>
                    <a:pt x="53" y="56"/>
                  </a:cubicBezTo>
                  <a:cubicBezTo>
                    <a:pt x="49" y="55"/>
                    <a:pt x="45" y="51"/>
                    <a:pt x="42" y="46"/>
                  </a:cubicBezTo>
                  <a:cubicBezTo>
                    <a:pt x="41" y="48"/>
                    <a:pt x="41" y="50"/>
                    <a:pt x="40" y="52"/>
                  </a:cubicBezTo>
                  <a:cubicBezTo>
                    <a:pt x="39" y="55"/>
                    <a:pt x="37" y="58"/>
                    <a:pt x="35" y="62"/>
                  </a:cubicBezTo>
                  <a:cubicBezTo>
                    <a:pt x="22" y="79"/>
                    <a:pt x="22" y="79"/>
                    <a:pt x="22" y="79"/>
                  </a:cubicBezTo>
                  <a:cubicBezTo>
                    <a:pt x="18" y="69"/>
                    <a:pt x="18" y="69"/>
                    <a:pt x="18" y="69"/>
                  </a:cubicBezTo>
                  <a:cubicBezTo>
                    <a:pt x="28" y="56"/>
                    <a:pt x="28" y="56"/>
                    <a:pt x="28" y="56"/>
                  </a:cubicBezTo>
                  <a:cubicBezTo>
                    <a:pt x="31" y="52"/>
                    <a:pt x="33" y="49"/>
                    <a:pt x="34" y="46"/>
                  </a:cubicBezTo>
                  <a:cubicBezTo>
                    <a:pt x="35" y="44"/>
                    <a:pt x="36" y="42"/>
                    <a:pt x="37" y="40"/>
                  </a:cubicBezTo>
                  <a:cubicBezTo>
                    <a:pt x="37" y="39"/>
                    <a:pt x="37" y="37"/>
                    <a:pt x="37" y="36"/>
                  </a:cubicBezTo>
                  <a:cubicBezTo>
                    <a:pt x="36" y="35"/>
                    <a:pt x="36" y="34"/>
                    <a:pt x="35" y="31"/>
                  </a:cubicBezTo>
                  <a:cubicBezTo>
                    <a:pt x="31" y="22"/>
                    <a:pt x="31" y="22"/>
                    <a:pt x="31" y="22"/>
                  </a:cubicBezTo>
                  <a:cubicBezTo>
                    <a:pt x="4" y="33"/>
                    <a:pt x="4" y="33"/>
                    <a:pt x="4" y="33"/>
                  </a:cubicBezTo>
                  <a:cubicBezTo>
                    <a:pt x="0" y="25"/>
                    <a:pt x="0" y="25"/>
                    <a:pt x="0" y="25"/>
                  </a:cubicBezTo>
                  <a:close/>
                  <a:moveTo>
                    <a:pt x="38" y="19"/>
                  </a:moveTo>
                  <a:cubicBezTo>
                    <a:pt x="45" y="37"/>
                    <a:pt x="45" y="37"/>
                    <a:pt x="45" y="37"/>
                  </a:cubicBezTo>
                  <a:cubicBezTo>
                    <a:pt x="47" y="40"/>
                    <a:pt x="49" y="43"/>
                    <a:pt x="50" y="45"/>
                  </a:cubicBezTo>
                  <a:cubicBezTo>
                    <a:pt x="52" y="47"/>
                    <a:pt x="54" y="48"/>
                    <a:pt x="56" y="48"/>
                  </a:cubicBezTo>
                  <a:cubicBezTo>
                    <a:pt x="58" y="49"/>
                    <a:pt x="60" y="48"/>
                    <a:pt x="62" y="48"/>
                  </a:cubicBezTo>
                  <a:cubicBezTo>
                    <a:pt x="65" y="47"/>
                    <a:pt x="67" y="44"/>
                    <a:pt x="68" y="42"/>
                  </a:cubicBezTo>
                  <a:cubicBezTo>
                    <a:pt x="69" y="39"/>
                    <a:pt x="69" y="35"/>
                    <a:pt x="67" y="30"/>
                  </a:cubicBezTo>
                  <a:cubicBezTo>
                    <a:pt x="59" y="11"/>
                    <a:pt x="59" y="11"/>
                    <a:pt x="59" y="11"/>
                  </a:cubicBezTo>
                  <a:lnTo>
                    <a:pt x="38" y="19"/>
                  </a:lnTo>
                  <a:close/>
                </a:path>
              </a:pathLst>
            </a:custGeom>
            <a:grpFill/>
            <a:ln>
              <a:noFill/>
            </a:ln>
          </p:spPr>
          <p:txBody>
            <a:bodyPr anchor="ctr"/>
            <a:lstStyle/>
            <a:p>
              <a:pPr algn="ctr"/>
              <a:endParaRPr/>
            </a:p>
          </p:txBody>
        </p:sp>
        <p:sp>
          <p:nvSpPr>
            <p:cNvPr id="143" name="íSļîḑe"/>
            <p:cNvSpPr/>
            <p:nvPr/>
          </p:nvSpPr>
          <p:spPr bwMode="auto">
            <a:xfrm>
              <a:off x="7175515" y="709776"/>
              <a:ext cx="98244" cy="80984"/>
            </a:xfrm>
            <a:custGeom>
              <a:avLst/>
              <a:gdLst>
                <a:gd name="T0" fmla="*/ 17 w 70"/>
                <a:gd name="T1" fmla="*/ 5 h 58"/>
                <a:gd name="T2" fmla="*/ 19 w 70"/>
                <a:gd name="T3" fmla="*/ 13 h 58"/>
                <a:gd name="T4" fmla="*/ 12 w 70"/>
                <a:gd name="T5" fmla="*/ 18 h 58"/>
                <a:gd name="T6" fmla="*/ 9 w 70"/>
                <a:gd name="T7" fmla="*/ 25 h 58"/>
                <a:gd name="T8" fmla="*/ 9 w 70"/>
                <a:gd name="T9" fmla="*/ 36 h 58"/>
                <a:gd name="T10" fmla="*/ 13 w 70"/>
                <a:gd name="T11" fmla="*/ 44 h 58"/>
                <a:gd name="T12" fmla="*/ 18 w 70"/>
                <a:gd name="T13" fmla="*/ 49 h 58"/>
                <a:gd name="T14" fmla="*/ 24 w 70"/>
                <a:gd name="T15" fmla="*/ 49 h 58"/>
                <a:gd name="T16" fmla="*/ 29 w 70"/>
                <a:gd name="T17" fmla="*/ 46 h 58"/>
                <a:gd name="T18" fmla="*/ 31 w 70"/>
                <a:gd name="T19" fmla="*/ 39 h 58"/>
                <a:gd name="T20" fmla="*/ 32 w 70"/>
                <a:gd name="T21" fmla="*/ 27 h 58"/>
                <a:gd name="T22" fmla="*/ 33 w 70"/>
                <a:gd name="T23" fmla="*/ 14 h 58"/>
                <a:gd name="T24" fmla="*/ 37 w 70"/>
                <a:gd name="T25" fmla="*/ 5 h 58"/>
                <a:gd name="T26" fmla="*/ 44 w 70"/>
                <a:gd name="T27" fmla="*/ 1 h 58"/>
                <a:gd name="T28" fmla="*/ 54 w 70"/>
                <a:gd name="T29" fmla="*/ 1 h 58"/>
                <a:gd name="T30" fmla="*/ 63 w 70"/>
                <a:gd name="T31" fmla="*/ 8 h 58"/>
                <a:gd name="T32" fmla="*/ 68 w 70"/>
                <a:gd name="T33" fmla="*/ 19 h 58"/>
                <a:gd name="T34" fmla="*/ 69 w 70"/>
                <a:gd name="T35" fmla="*/ 32 h 58"/>
                <a:gd name="T36" fmla="*/ 64 w 70"/>
                <a:gd name="T37" fmla="*/ 43 h 58"/>
                <a:gd name="T38" fmla="*/ 55 w 70"/>
                <a:gd name="T39" fmla="*/ 48 h 58"/>
                <a:gd name="T40" fmla="*/ 52 w 70"/>
                <a:gd name="T41" fmla="*/ 40 h 58"/>
                <a:gd name="T42" fmla="*/ 60 w 70"/>
                <a:gd name="T43" fmla="*/ 34 h 58"/>
                <a:gd name="T44" fmla="*/ 61 w 70"/>
                <a:gd name="T45" fmla="*/ 21 h 58"/>
                <a:gd name="T46" fmla="*/ 55 w 70"/>
                <a:gd name="T47" fmla="*/ 11 h 58"/>
                <a:gd name="T48" fmla="*/ 47 w 70"/>
                <a:gd name="T49" fmla="*/ 9 h 58"/>
                <a:gd name="T50" fmla="*/ 42 w 70"/>
                <a:gd name="T51" fmla="*/ 13 h 58"/>
                <a:gd name="T52" fmla="*/ 41 w 70"/>
                <a:gd name="T53" fmla="*/ 27 h 58"/>
                <a:gd name="T54" fmla="*/ 40 w 70"/>
                <a:gd name="T55" fmla="*/ 42 h 58"/>
                <a:gd name="T56" fmla="*/ 35 w 70"/>
                <a:gd name="T57" fmla="*/ 52 h 58"/>
                <a:gd name="T58" fmla="*/ 27 w 70"/>
                <a:gd name="T59" fmla="*/ 57 h 58"/>
                <a:gd name="T60" fmla="*/ 16 w 70"/>
                <a:gd name="T61" fmla="*/ 57 h 58"/>
                <a:gd name="T62" fmla="*/ 7 w 70"/>
                <a:gd name="T63" fmla="*/ 50 h 58"/>
                <a:gd name="T64" fmla="*/ 1 w 70"/>
                <a:gd name="T65" fmla="*/ 38 h 58"/>
                <a:gd name="T66" fmla="*/ 0 w 70"/>
                <a:gd name="T67" fmla="*/ 23 h 58"/>
                <a:gd name="T68" fmla="*/ 6 w 70"/>
                <a:gd name="T69" fmla="*/ 12 h 58"/>
                <a:gd name="T70" fmla="*/ 17 w 70"/>
                <a:gd name="T71" fmla="*/ 5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0" h="58">
                  <a:moveTo>
                    <a:pt x="17" y="5"/>
                  </a:moveTo>
                  <a:cubicBezTo>
                    <a:pt x="19" y="13"/>
                    <a:pt x="19" y="13"/>
                    <a:pt x="19" y="13"/>
                  </a:cubicBezTo>
                  <a:cubicBezTo>
                    <a:pt x="16" y="14"/>
                    <a:pt x="14" y="16"/>
                    <a:pt x="12" y="18"/>
                  </a:cubicBezTo>
                  <a:cubicBezTo>
                    <a:pt x="10" y="20"/>
                    <a:pt x="9" y="22"/>
                    <a:pt x="9" y="25"/>
                  </a:cubicBezTo>
                  <a:cubicBezTo>
                    <a:pt x="8" y="29"/>
                    <a:pt x="8" y="32"/>
                    <a:pt x="9" y="36"/>
                  </a:cubicBezTo>
                  <a:cubicBezTo>
                    <a:pt x="10" y="39"/>
                    <a:pt x="11" y="42"/>
                    <a:pt x="13" y="44"/>
                  </a:cubicBezTo>
                  <a:cubicBezTo>
                    <a:pt x="14" y="47"/>
                    <a:pt x="16" y="48"/>
                    <a:pt x="18" y="49"/>
                  </a:cubicBezTo>
                  <a:cubicBezTo>
                    <a:pt x="20" y="50"/>
                    <a:pt x="22" y="50"/>
                    <a:pt x="24" y="49"/>
                  </a:cubicBezTo>
                  <a:cubicBezTo>
                    <a:pt x="26" y="49"/>
                    <a:pt x="28" y="48"/>
                    <a:pt x="29" y="46"/>
                  </a:cubicBezTo>
                  <a:cubicBezTo>
                    <a:pt x="30" y="45"/>
                    <a:pt x="31" y="42"/>
                    <a:pt x="31" y="39"/>
                  </a:cubicBezTo>
                  <a:cubicBezTo>
                    <a:pt x="32" y="37"/>
                    <a:pt x="32" y="33"/>
                    <a:pt x="32" y="27"/>
                  </a:cubicBezTo>
                  <a:cubicBezTo>
                    <a:pt x="32" y="21"/>
                    <a:pt x="32" y="16"/>
                    <a:pt x="33" y="14"/>
                  </a:cubicBezTo>
                  <a:cubicBezTo>
                    <a:pt x="33" y="10"/>
                    <a:pt x="35" y="7"/>
                    <a:pt x="37" y="5"/>
                  </a:cubicBezTo>
                  <a:cubicBezTo>
                    <a:pt x="39" y="3"/>
                    <a:pt x="41" y="2"/>
                    <a:pt x="44" y="1"/>
                  </a:cubicBezTo>
                  <a:cubicBezTo>
                    <a:pt x="48" y="0"/>
                    <a:pt x="51" y="0"/>
                    <a:pt x="54" y="1"/>
                  </a:cubicBezTo>
                  <a:cubicBezTo>
                    <a:pt x="58" y="2"/>
                    <a:pt x="60" y="5"/>
                    <a:pt x="63" y="8"/>
                  </a:cubicBezTo>
                  <a:cubicBezTo>
                    <a:pt x="65" y="11"/>
                    <a:pt x="67" y="15"/>
                    <a:pt x="68" y="19"/>
                  </a:cubicBezTo>
                  <a:cubicBezTo>
                    <a:pt x="69" y="24"/>
                    <a:pt x="70" y="28"/>
                    <a:pt x="69" y="32"/>
                  </a:cubicBezTo>
                  <a:cubicBezTo>
                    <a:pt x="68" y="37"/>
                    <a:pt x="67" y="40"/>
                    <a:pt x="64" y="43"/>
                  </a:cubicBezTo>
                  <a:cubicBezTo>
                    <a:pt x="62" y="45"/>
                    <a:pt x="58" y="47"/>
                    <a:pt x="55" y="48"/>
                  </a:cubicBezTo>
                  <a:cubicBezTo>
                    <a:pt x="52" y="40"/>
                    <a:pt x="52" y="40"/>
                    <a:pt x="52" y="40"/>
                  </a:cubicBezTo>
                  <a:cubicBezTo>
                    <a:pt x="56" y="39"/>
                    <a:pt x="59" y="37"/>
                    <a:pt x="60" y="34"/>
                  </a:cubicBezTo>
                  <a:cubicBezTo>
                    <a:pt x="62" y="30"/>
                    <a:pt x="62" y="26"/>
                    <a:pt x="61" y="21"/>
                  </a:cubicBezTo>
                  <a:cubicBezTo>
                    <a:pt x="59" y="16"/>
                    <a:pt x="57" y="13"/>
                    <a:pt x="55" y="11"/>
                  </a:cubicBezTo>
                  <a:cubicBezTo>
                    <a:pt x="52" y="9"/>
                    <a:pt x="50" y="8"/>
                    <a:pt x="47" y="9"/>
                  </a:cubicBezTo>
                  <a:cubicBezTo>
                    <a:pt x="45" y="10"/>
                    <a:pt x="43" y="11"/>
                    <a:pt x="42" y="13"/>
                  </a:cubicBezTo>
                  <a:cubicBezTo>
                    <a:pt x="41" y="15"/>
                    <a:pt x="40" y="20"/>
                    <a:pt x="41" y="27"/>
                  </a:cubicBezTo>
                  <a:cubicBezTo>
                    <a:pt x="41" y="34"/>
                    <a:pt x="41" y="40"/>
                    <a:pt x="40" y="42"/>
                  </a:cubicBezTo>
                  <a:cubicBezTo>
                    <a:pt x="39" y="47"/>
                    <a:pt x="38" y="50"/>
                    <a:pt x="35" y="52"/>
                  </a:cubicBezTo>
                  <a:cubicBezTo>
                    <a:pt x="33" y="55"/>
                    <a:pt x="30" y="57"/>
                    <a:pt x="27" y="57"/>
                  </a:cubicBezTo>
                  <a:cubicBezTo>
                    <a:pt x="23" y="58"/>
                    <a:pt x="20" y="58"/>
                    <a:pt x="16" y="57"/>
                  </a:cubicBezTo>
                  <a:cubicBezTo>
                    <a:pt x="13" y="56"/>
                    <a:pt x="10" y="53"/>
                    <a:pt x="7" y="50"/>
                  </a:cubicBezTo>
                  <a:cubicBezTo>
                    <a:pt x="5" y="47"/>
                    <a:pt x="3" y="43"/>
                    <a:pt x="1" y="38"/>
                  </a:cubicBezTo>
                  <a:cubicBezTo>
                    <a:pt x="0" y="32"/>
                    <a:pt x="0" y="27"/>
                    <a:pt x="0" y="23"/>
                  </a:cubicBezTo>
                  <a:cubicBezTo>
                    <a:pt x="1" y="18"/>
                    <a:pt x="3" y="15"/>
                    <a:pt x="6" y="12"/>
                  </a:cubicBezTo>
                  <a:cubicBezTo>
                    <a:pt x="9" y="8"/>
                    <a:pt x="12" y="6"/>
                    <a:pt x="17" y="5"/>
                  </a:cubicBezTo>
                  <a:close/>
                </a:path>
              </a:pathLst>
            </a:custGeom>
            <a:grpFill/>
            <a:ln>
              <a:noFill/>
            </a:ln>
          </p:spPr>
          <p:txBody>
            <a:bodyPr anchor="ctr"/>
            <a:lstStyle/>
            <a:p>
              <a:pPr algn="ctr"/>
              <a:endParaRPr/>
            </a:p>
          </p:txBody>
        </p:sp>
        <p:sp>
          <p:nvSpPr>
            <p:cNvPr id="144" name="íšļïḓè"/>
            <p:cNvSpPr/>
            <p:nvPr/>
          </p:nvSpPr>
          <p:spPr bwMode="auto">
            <a:xfrm>
              <a:off x="7190119" y="810675"/>
              <a:ext cx="94262" cy="25225"/>
            </a:xfrm>
            <a:custGeom>
              <a:avLst/>
              <a:gdLst>
                <a:gd name="T0" fmla="*/ 0 w 71"/>
                <a:gd name="T1" fmla="*/ 9 h 19"/>
                <a:gd name="T2" fmla="*/ 69 w 71"/>
                <a:gd name="T3" fmla="*/ 0 h 19"/>
                <a:gd name="T4" fmla="*/ 71 w 71"/>
                <a:gd name="T5" fmla="*/ 9 h 19"/>
                <a:gd name="T6" fmla="*/ 1 w 71"/>
                <a:gd name="T7" fmla="*/ 19 h 19"/>
                <a:gd name="T8" fmla="*/ 0 w 71"/>
                <a:gd name="T9" fmla="*/ 9 h 19"/>
              </a:gdLst>
              <a:ahLst/>
              <a:cxnLst>
                <a:cxn ang="0">
                  <a:pos x="T0" y="T1"/>
                </a:cxn>
                <a:cxn ang="0">
                  <a:pos x="T2" y="T3"/>
                </a:cxn>
                <a:cxn ang="0">
                  <a:pos x="T4" y="T5"/>
                </a:cxn>
                <a:cxn ang="0">
                  <a:pos x="T6" y="T7"/>
                </a:cxn>
                <a:cxn ang="0">
                  <a:pos x="T8" y="T9"/>
                </a:cxn>
              </a:cxnLst>
              <a:rect l="0" t="0" r="r" b="b"/>
              <a:pathLst>
                <a:path w="71" h="19">
                  <a:moveTo>
                    <a:pt x="0" y="9"/>
                  </a:moveTo>
                  <a:lnTo>
                    <a:pt x="69" y="0"/>
                  </a:lnTo>
                  <a:lnTo>
                    <a:pt x="71" y="9"/>
                  </a:lnTo>
                  <a:lnTo>
                    <a:pt x="1" y="19"/>
                  </a:lnTo>
                  <a:lnTo>
                    <a:pt x="0" y="9"/>
                  </a:lnTo>
                  <a:close/>
                </a:path>
              </a:pathLst>
            </a:custGeom>
            <a:grpFill/>
            <a:ln>
              <a:noFill/>
            </a:ln>
          </p:spPr>
          <p:txBody>
            <a:bodyPr anchor="ctr"/>
            <a:lstStyle/>
            <a:p>
              <a:pPr algn="ctr"/>
              <a:endParaRPr/>
            </a:p>
          </p:txBody>
        </p:sp>
        <p:sp>
          <p:nvSpPr>
            <p:cNvPr id="145" name="îṥļíḋê"/>
            <p:cNvSpPr/>
            <p:nvPr/>
          </p:nvSpPr>
          <p:spPr bwMode="auto">
            <a:xfrm>
              <a:off x="7194101" y="854486"/>
              <a:ext cx="94262" cy="74347"/>
            </a:xfrm>
            <a:custGeom>
              <a:avLst/>
              <a:gdLst>
                <a:gd name="T0" fmla="*/ 0 w 71"/>
                <a:gd name="T1" fmla="*/ 26 h 56"/>
                <a:gd name="T2" fmla="*/ 62 w 71"/>
                <a:gd name="T3" fmla="*/ 24 h 56"/>
                <a:gd name="T4" fmla="*/ 61 w 71"/>
                <a:gd name="T5" fmla="*/ 1 h 56"/>
                <a:gd name="T6" fmla="*/ 69 w 71"/>
                <a:gd name="T7" fmla="*/ 0 h 56"/>
                <a:gd name="T8" fmla="*/ 71 w 71"/>
                <a:gd name="T9" fmla="*/ 55 h 56"/>
                <a:gd name="T10" fmla="*/ 63 w 71"/>
                <a:gd name="T11" fmla="*/ 56 h 56"/>
                <a:gd name="T12" fmla="*/ 62 w 71"/>
                <a:gd name="T13" fmla="*/ 32 h 56"/>
                <a:gd name="T14" fmla="*/ 0 w 71"/>
                <a:gd name="T15" fmla="*/ 35 h 56"/>
                <a:gd name="T16" fmla="*/ 0 w 71"/>
                <a:gd name="T17" fmla="*/ 2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 h="56">
                  <a:moveTo>
                    <a:pt x="0" y="26"/>
                  </a:moveTo>
                  <a:lnTo>
                    <a:pt x="62" y="24"/>
                  </a:lnTo>
                  <a:lnTo>
                    <a:pt x="61" y="1"/>
                  </a:lnTo>
                  <a:lnTo>
                    <a:pt x="69" y="0"/>
                  </a:lnTo>
                  <a:lnTo>
                    <a:pt x="71" y="55"/>
                  </a:lnTo>
                  <a:lnTo>
                    <a:pt x="63" y="56"/>
                  </a:lnTo>
                  <a:lnTo>
                    <a:pt x="62" y="32"/>
                  </a:lnTo>
                  <a:lnTo>
                    <a:pt x="0" y="35"/>
                  </a:lnTo>
                  <a:lnTo>
                    <a:pt x="0" y="26"/>
                  </a:lnTo>
                  <a:close/>
                </a:path>
              </a:pathLst>
            </a:custGeom>
            <a:grpFill/>
            <a:ln>
              <a:noFill/>
            </a:ln>
          </p:spPr>
          <p:txBody>
            <a:bodyPr anchor="ctr"/>
            <a:lstStyle/>
            <a:p>
              <a:pPr algn="ctr"/>
              <a:endParaRPr/>
            </a:p>
          </p:txBody>
        </p:sp>
        <p:sp>
          <p:nvSpPr>
            <p:cNvPr id="146" name="ïŝ1îḑe"/>
            <p:cNvSpPr/>
            <p:nvPr/>
          </p:nvSpPr>
          <p:spPr bwMode="auto">
            <a:xfrm>
              <a:off x="7186135" y="954059"/>
              <a:ext cx="98244" cy="83641"/>
            </a:xfrm>
            <a:custGeom>
              <a:avLst/>
              <a:gdLst>
                <a:gd name="T0" fmla="*/ 2 w 71"/>
                <a:gd name="T1" fmla="*/ 17 h 60"/>
                <a:gd name="T2" fmla="*/ 30 w 71"/>
                <a:gd name="T3" fmla="*/ 20 h 60"/>
                <a:gd name="T4" fmla="*/ 71 w 71"/>
                <a:gd name="T5" fmla="*/ 0 h 60"/>
                <a:gd name="T6" fmla="*/ 70 w 71"/>
                <a:gd name="T7" fmla="*/ 10 h 60"/>
                <a:gd name="T8" fmla="*/ 48 w 71"/>
                <a:gd name="T9" fmla="*/ 21 h 60"/>
                <a:gd name="T10" fmla="*/ 36 w 71"/>
                <a:gd name="T11" fmla="*/ 26 h 60"/>
                <a:gd name="T12" fmla="*/ 47 w 71"/>
                <a:gd name="T13" fmla="*/ 35 h 60"/>
                <a:gd name="T14" fmla="*/ 65 w 71"/>
                <a:gd name="T15" fmla="*/ 50 h 60"/>
                <a:gd name="T16" fmla="*/ 64 w 71"/>
                <a:gd name="T17" fmla="*/ 60 h 60"/>
                <a:gd name="T18" fmla="*/ 29 w 71"/>
                <a:gd name="T19" fmla="*/ 29 h 60"/>
                <a:gd name="T20" fmla="*/ 0 w 71"/>
                <a:gd name="T21" fmla="*/ 26 h 60"/>
                <a:gd name="T22" fmla="*/ 2 w 71"/>
                <a:gd name="T23" fmla="*/ 1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1" h="60">
                  <a:moveTo>
                    <a:pt x="2" y="17"/>
                  </a:moveTo>
                  <a:cubicBezTo>
                    <a:pt x="30" y="20"/>
                    <a:pt x="30" y="20"/>
                    <a:pt x="30" y="20"/>
                  </a:cubicBezTo>
                  <a:cubicBezTo>
                    <a:pt x="71" y="0"/>
                    <a:pt x="71" y="0"/>
                    <a:pt x="71" y="0"/>
                  </a:cubicBezTo>
                  <a:cubicBezTo>
                    <a:pt x="70" y="10"/>
                    <a:pt x="70" y="10"/>
                    <a:pt x="70" y="10"/>
                  </a:cubicBezTo>
                  <a:cubicBezTo>
                    <a:pt x="48" y="21"/>
                    <a:pt x="48" y="21"/>
                    <a:pt x="48" y="21"/>
                  </a:cubicBezTo>
                  <a:cubicBezTo>
                    <a:pt x="44" y="23"/>
                    <a:pt x="40" y="25"/>
                    <a:pt x="36" y="26"/>
                  </a:cubicBezTo>
                  <a:cubicBezTo>
                    <a:pt x="39" y="29"/>
                    <a:pt x="43" y="32"/>
                    <a:pt x="47" y="35"/>
                  </a:cubicBezTo>
                  <a:cubicBezTo>
                    <a:pt x="65" y="50"/>
                    <a:pt x="65" y="50"/>
                    <a:pt x="65" y="50"/>
                  </a:cubicBezTo>
                  <a:cubicBezTo>
                    <a:pt x="64" y="60"/>
                    <a:pt x="64" y="60"/>
                    <a:pt x="64" y="60"/>
                  </a:cubicBezTo>
                  <a:cubicBezTo>
                    <a:pt x="29" y="29"/>
                    <a:pt x="29" y="29"/>
                    <a:pt x="29" y="29"/>
                  </a:cubicBezTo>
                  <a:cubicBezTo>
                    <a:pt x="0" y="26"/>
                    <a:pt x="0" y="26"/>
                    <a:pt x="0" y="26"/>
                  </a:cubicBezTo>
                  <a:lnTo>
                    <a:pt x="2" y="17"/>
                  </a:lnTo>
                  <a:close/>
                </a:path>
              </a:pathLst>
            </a:custGeom>
            <a:grpFill/>
            <a:ln>
              <a:noFill/>
            </a:ln>
          </p:spPr>
          <p:txBody>
            <a:bodyPr anchor="ctr"/>
            <a:lstStyle/>
            <a:p>
              <a:pPr algn="ctr"/>
              <a:endParaRPr/>
            </a:p>
          </p:txBody>
        </p:sp>
        <p:sp>
          <p:nvSpPr>
            <p:cNvPr id="147" name="îṧlídê"/>
            <p:cNvSpPr/>
            <p:nvPr/>
          </p:nvSpPr>
          <p:spPr bwMode="auto">
            <a:xfrm>
              <a:off x="7033460" y="1262065"/>
              <a:ext cx="124795" cy="118158"/>
            </a:xfrm>
            <a:custGeom>
              <a:avLst/>
              <a:gdLst>
                <a:gd name="T0" fmla="*/ 89 w 89"/>
                <a:gd name="T1" fmla="*/ 69 h 84"/>
                <a:gd name="T2" fmla="*/ 81 w 89"/>
                <a:gd name="T3" fmla="*/ 68 h 84"/>
                <a:gd name="T4" fmla="*/ 77 w 89"/>
                <a:gd name="T5" fmla="*/ 65 h 84"/>
                <a:gd name="T6" fmla="*/ 12 w 89"/>
                <a:gd name="T7" fmla="*/ 12 h 84"/>
                <a:gd name="T8" fmla="*/ 8 w 89"/>
                <a:gd name="T9" fmla="*/ 4 h 84"/>
                <a:gd name="T10" fmla="*/ 2 w 89"/>
                <a:gd name="T11" fmla="*/ 9 h 84"/>
                <a:gd name="T12" fmla="*/ 0 w 89"/>
                <a:gd name="T13" fmla="*/ 14 h 84"/>
                <a:gd name="T14" fmla="*/ 8 w 89"/>
                <a:gd name="T15" fmla="*/ 16 h 84"/>
                <a:gd name="T16" fmla="*/ 73 w 89"/>
                <a:gd name="T17" fmla="*/ 71 h 84"/>
                <a:gd name="T18" fmla="*/ 78 w 89"/>
                <a:gd name="T19" fmla="*/ 80 h 84"/>
                <a:gd name="T20" fmla="*/ 89 w 89"/>
                <a:gd name="T21" fmla="*/ 6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 h="84">
                  <a:moveTo>
                    <a:pt x="89" y="69"/>
                  </a:moveTo>
                  <a:cubicBezTo>
                    <a:pt x="89" y="69"/>
                    <a:pt x="86" y="71"/>
                    <a:pt x="81" y="68"/>
                  </a:cubicBezTo>
                  <a:cubicBezTo>
                    <a:pt x="80" y="68"/>
                    <a:pt x="78" y="67"/>
                    <a:pt x="77" y="65"/>
                  </a:cubicBezTo>
                  <a:cubicBezTo>
                    <a:pt x="63" y="54"/>
                    <a:pt x="12" y="12"/>
                    <a:pt x="12" y="12"/>
                  </a:cubicBezTo>
                  <a:cubicBezTo>
                    <a:pt x="12" y="12"/>
                    <a:pt x="6" y="7"/>
                    <a:pt x="8" y="4"/>
                  </a:cubicBezTo>
                  <a:cubicBezTo>
                    <a:pt x="10" y="0"/>
                    <a:pt x="2" y="9"/>
                    <a:pt x="2" y="9"/>
                  </a:cubicBezTo>
                  <a:cubicBezTo>
                    <a:pt x="0" y="14"/>
                    <a:pt x="0" y="14"/>
                    <a:pt x="0" y="14"/>
                  </a:cubicBezTo>
                  <a:cubicBezTo>
                    <a:pt x="0" y="14"/>
                    <a:pt x="3" y="12"/>
                    <a:pt x="8" y="16"/>
                  </a:cubicBezTo>
                  <a:cubicBezTo>
                    <a:pt x="13" y="21"/>
                    <a:pt x="73" y="71"/>
                    <a:pt x="73" y="71"/>
                  </a:cubicBezTo>
                  <a:cubicBezTo>
                    <a:pt x="74" y="72"/>
                    <a:pt x="78" y="77"/>
                    <a:pt x="78" y="80"/>
                  </a:cubicBezTo>
                  <a:cubicBezTo>
                    <a:pt x="78" y="84"/>
                    <a:pt x="89" y="69"/>
                    <a:pt x="89" y="69"/>
                  </a:cubicBezTo>
                  <a:close/>
                </a:path>
              </a:pathLst>
            </a:custGeom>
            <a:grpFill/>
            <a:ln>
              <a:noFill/>
            </a:ln>
          </p:spPr>
          <p:txBody>
            <a:bodyPr anchor="ctr"/>
            <a:lstStyle/>
            <a:p>
              <a:pPr algn="ctr"/>
              <a:endParaRPr/>
            </a:p>
          </p:txBody>
        </p:sp>
        <p:sp>
          <p:nvSpPr>
            <p:cNvPr id="148" name="íšḻiďè"/>
            <p:cNvSpPr/>
            <p:nvPr/>
          </p:nvSpPr>
          <p:spPr bwMode="auto">
            <a:xfrm>
              <a:off x="5952780" y="1267375"/>
              <a:ext cx="127450" cy="111519"/>
            </a:xfrm>
            <a:custGeom>
              <a:avLst/>
              <a:gdLst>
                <a:gd name="T0" fmla="*/ 0 w 92"/>
                <a:gd name="T1" fmla="*/ 65 h 80"/>
                <a:gd name="T2" fmla="*/ 9 w 92"/>
                <a:gd name="T3" fmla="*/ 64 h 80"/>
                <a:gd name="T4" fmla="*/ 79 w 92"/>
                <a:gd name="T5" fmla="*/ 11 h 80"/>
                <a:gd name="T6" fmla="*/ 83 w 92"/>
                <a:gd name="T7" fmla="*/ 3 h 80"/>
                <a:gd name="T8" fmla="*/ 89 w 92"/>
                <a:gd name="T9" fmla="*/ 9 h 80"/>
                <a:gd name="T10" fmla="*/ 92 w 92"/>
                <a:gd name="T11" fmla="*/ 14 h 80"/>
                <a:gd name="T12" fmla="*/ 83 w 92"/>
                <a:gd name="T13" fmla="*/ 16 h 80"/>
                <a:gd name="T14" fmla="*/ 16 w 92"/>
                <a:gd name="T15" fmla="*/ 69 h 80"/>
                <a:gd name="T16" fmla="*/ 11 w 92"/>
                <a:gd name="T17" fmla="*/ 77 h 80"/>
                <a:gd name="T18" fmla="*/ 0 w 92"/>
                <a:gd name="T19" fmla="*/ 65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80">
                  <a:moveTo>
                    <a:pt x="0" y="65"/>
                  </a:moveTo>
                  <a:cubicBezTo>
                    <a:pt x="0" y="65"/>
                    <a:pt x="4" y="68"/>
                    <a:pt x="9" y="64"/>
                  </a:cubicBezTo>
                  <a:cubicBezTo>
                    <a:pt x="14" y="61"/>
                    <a:pt x="79" y="11"/>
                    <a:pt x="79" y="11"/>
                  </a:cubicBezTo>
                  <a:cubicBezTo>
                    <a:pt x="79" y="11"/>
                    <a:pt x="85" y="7"/>
                    <a:pt x="83" y="3"/>
                  </a:cubicBezTo>
                  <a:cubicBezTo>
                    <a:pt x="82" y="0"/>
                    <a:pt x="89" y="9"/>
                    <a:pt x="89" y="9"/>
                  </a:cubicBezTo>
                  <a:cubicBezTo>
                    <a:pt x="92" y="14"/>
                    <a:pt x="92" y="14"/>
                    <a:pt x="92" y="14"/>
                  </a:cubicBezTo>
                  <a:cubicBezTo>
                    <a:pt x="92" y="14"/>
                    <a:pt x="88" y="12"/>
                    <a:pt x="83" y="16"/>
                  </a:cubicBezTo>
                  <a:cubicBezTo>
                    <a:pt x="78" y="20"/>
                    <a:pt x="16" y="69"/>
                    <a:pt x="16" y="69"/>
                  </a:cubicBezTo>
                  <a:cubicBezTo>
                    <a:pt x="16" y="69"/>
                    <a:pt x="11" y="73"/>
                    <a:pt x="11" y="77"/>
                  </a:cubicBezTo>
                  <a:cubicBezTo>
                    <a:pt x="10" y="80"/>
                    <a:pt x="0" y="65"/>
                    <a:pt x="0" y="65"/>
                  </a:cubicBezTo>
                  <a:close/>
                </a:path>
              </a:pathLst>
            </a:custGeom>
            <a:grpFill/>
            <a:ln>
              <a:noFill/>
            </a:ln>
          </p:spPr>
          <p:txBody>
            <a:bodyPr anchor="ctr"/>
            <a:lstStyle/>
            <a:p>
              <a:pPr algn="ctr"/>
              <a:endParaRPr/>
            </a:p>
          </p:txBody>
        </p:sp>
      </p:grpSp>
      <p:grpSp>
        <p:nvGrpSpPr>
          <p:cNvPr id="4" name="组合 3"/>
          <p:cNvGrpSpPr/>
          <p:nvPr/>
        </p:nvGrpSpPr>
        <p:grpSpPr>
          <a:xfrm>
            <a:off x="1353508" y="2562522"/>
            <a:ext cx="2440388" cy="2686725"/>
            <a:chOff x="1410269" y="2407538"/>
            <a:chExt cx="2440388" cy="2686725"/>
          </a:xfrm>
        </p:grpSpPr>
        <p:sp>
          <p:nvSpPr>
            <p:cNvPr id="86" name="文本框 14"/>
            <p:cNvSpPr txBox="1"/>
            <p:nvPr/>
          </p:nvSpPr>
          <p:spPr>
            <a:xfrm>
              <a:off x="1477526" y="2407538"/>
              <a:ext cx="2305874" cy="120032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7200" b="1" dirty="0">
                  <a:solidFill>
                    <a:schemeClr val="bg1"/>
                  </a:solidFill>
                  <a:latin typeface="思源黑体 CN Medium" panose="020B0600000000000000" pitchFamily="34" charset="-122"/>
                  <a:ea typeface="思源黑体 CN Medium" panose="020B0600000000000000" pitchFamily="34" charset="-122"/>
                </a:rPr>
                <a:t>目 录</a:t>
              </a:r>
              <a:endParaRPr lang="en-US" altLang="zh-CN" sz="7200" b="1" dirty="0">
                <a:solidFill>
                  <a:schemeClr val="bg1"/>
                </a:solidFill>
                <a:latin typeface="思源黑体 CN Medium" panose="020B0600000000000000" pitchFamily="34" charset="-122"/>
                <a:ea typeface="思源黑体 CN Medium" panose="020B0600000000000000" pitchFamily="34" charset="-122"/>
              </a:endParaRPr>
            </a:p>
          </p:txBody>
        </p:sp>
        <p:sp>
          <p:nvSpPr>
            <p:cNvPr id="158" name="文本框 157"/>
            <p:cNvSpPr txBox="1"/>
            <p:nvPr/>
          </p:nvSpPr>
          <p:spPr>
            <a:xfrm>
              <a:off x="1410269" y="4509488"/>
              <a:ext cx="2440388" cy="58477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3200" dirty="0">
                  <a:solidFill>
                    <a:schemeClr val="bg1">
                      <a:alpha val="80000"/>
                    </a:schemeClr>
                  </a:solidFill>
                  <a:latin typeface="思源黑体 CN Light" panose="020B0300000000000000" pitchFamily="34" charset="-122"/>
                  <a:ea typeface="思源黑体 CN Light" panose="020B0300000000000000" pitchFamily="34" charset="-122"/>
                </a:rPr>
                <a:t>CONTENTS</a:t>
              </a:r>
            </a:p>
          </p:txBody>
        </p:sp>
      </p:grpSp>
      <p:sp>
        <p:nvSpPr>
          <p:cNvPr id="160" name="矩形 159"/>
          <p:cNvSpPr/>
          <p:nvPr>
            <p:custDataLst>
              <p:tags r:id="rId1"/>
            </p:custDataLst>
          </p:nvPr>
        </p:nvSpPr>
        <p:spPr>
          <a:xfrm>
            <a:off x="7088042" y="2618873"/>
            <a:ext cx="540603" cy="540603"/>
          </a:xfrm>
          <a:prstGeom prst="rect">
            <a:avLst/>
          </a:prstGeom>
          <a:noFill/>
          <a:ln>
            <a:solidFill>
              <a:srgbClr val="14378B">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161" name="文本框 29"/>
          <p:cNvSpPr txBox="1"/>
          <p:nvPr>
            <p:custDataLst>
              <p:tags r:id="rId2"/>
            </p:custDataLst>
          </p:nvPr>
        </p:nvSpPr>
        <p:spPr>
          <a:xfrm>
            <a:off x="7817389" y="2579446"/>
            <a:ext cx="2621280" cy="457200"/>
          </a:xfrm>
          <a:prstGeom prst="rect">
            <a:avLst/>
          </a:prstGeom>
          <a:noFill/>
        </p:spPr>
        <p:txBody>
          <a:bodyPr wrap="none" rtlCol="0">
            <a:spAutoFit/>
          </a:bodyPr>
          <a:lstStyle/>
          <a:p>
            <a:pPr algn="l"/>
            <a:r>
              <a:rPr lang="zh-CN" altLang="en-US" sz="2400" dirty="0">
                <a:solidFill>
                  <a:schemeClr val="tx1">
                    <a:lumMod val="85000"/>
                    <a:lumOff val="15000"/>
                  </a:schemeClr>
                </a:solidFill>
                <a:latin typeface="思源黑体 CN Bold" panose="020B0800000000000000" pitchFamily="34" charset="-122"/>
                <a:ea typeface="思源黑体 CN Bold" panose="020B0800000000000000" pitchFamily="34" charset="-122"/>
              </a:rPr>
              <a:t>核心功能模块分析</a:t>
            </a:r>
          </a:p>
        </p:txBody>
      </p:sp>
      <p:sp>
        <p:nvSpPr>
          <p:cNvPr id="162" name="矩形 30"/>
          <p:cNvSpPr/>
          <p:nvPr>
            <p:custDataLst>
              <p:tags r:id="rId3"/>
            </p:custDataLst>
          </p:nvPr>
        </p:nvSpPr>
        <p:spPr>
          <a:xfrm>
            <a:off x="7825009" y="2923621"/>
            <a:ext cx="2273166" cy="553085"/>
          </a:xfrm>
          <a:prstGeom prst="rect">
            <a:avLst/>
          </a:prstGeom>
        </p:spPr>
        <p:txBody>
          <a:bodyPr wrap="square">
            <a:spAutoFit/>
          </a:bodyPr>
          <a:lstStyle/>
          <a:p>
            <a:r>
              <a:rPr lang="en-US" altLang="zh-CN" sz="1000" dirty="0">
                <a:solidFill>
                  <a:schemeClr val="tx1">
                    <a:lumMod val="65000"/>
                    <a:lumOff val="35000"/>
                  </a:schemeClr>
                </a:solidFill>
                <a:latin typeface="思源黑体 CN Light" panose="020B0300000000000000" pitchFamily="34" charset="-122"/>
                <a:ea typeface="思源黑体 CN Light" panose="020B0300000000000000" pitchFamily="34" charset="-122"/>
              </a:rPr>
              <a:t>Work plan</a:t>
            </a:r>
          </a:p>
          <a:p>
            <a:endParaRPr lang="en-US" altLang="zh-CN" sz="1000" dirty="0">
              <a:solidFill>
                <a:schemeClr val="tx1">
                  <a:lumMod val="65000"/>
                  <a:lumOff val="35000"/>
                </a:schemeClr>
              </a:solidFill>
              <a:latin typeface="思源黑体 CN Light" panose="020B0300000000000000" pitchFamily="34" charset="-122"/>
              <a:ea typeface="思源黑体 CN Light" panose="020B0300000000000000" pitchFamily="34" charset="-122"/>
            </a:endParaRPr>
          </a:p>
          <a:p>
            <a:endParaRPr lang="en-US" altLang="zh-CN" sz="1000" dirty="0">
              <a:solidFill>
                <a:schemeClr val="tx1">
                  <a:lumMod val="65000"/>
                  <a:lumOff val="35000"/>
                </a:schemeClr>
              </a:solidFill>
              <a:latin typeface="思源黑体 CN Light" panose="020B0300000000000000" pitchFamily="34" charset="-122"/>
              <a:ea typeface="思源黑体 CN Light" panose="020B0300000000000000" pitchFamily="34" charset="-122"/>
            </a:endParaRPr>
          </a:p>
        </p:txBody>
      </p:sp>
      <p:sp>
        <p:nvSpPr>
          <p:cNvPr id="163" name="Freeform: Shape 53"/>
          <p:cNvSpPr/>
          <p:nvPr>
            <p:custDataLst>
              <p:tags r:id="rId4"/>
            </p:custDataLst>
          </p:nvPr>
        </p:nvSpPr>
        <p:spPr>
          <a:xfrm>
            <a:off x="7276336" y="2780313"/>
            <a:ext cx="181003" cy="250121"/>
          </a:xfrm>
          <a:custGeom>
            <a:avLst/>
            <a:gdLst/>
            <a:ahLst/>
            <a:cxnLst>
              <a:cxn ang="0">
                <a:pos x="wd2" y="hd2"/>
              </a:cxn>
              <a:cxn ang="5400000">
                <a:pos x="wd2" y="hd2"/>
              </a:cxn>
              <a:cxn ang="10800000">
                <a:pos x="wd2" y="hd2"/>
              </a:cxn>
              <a:cxn ang="16200000">
                <a:pos x="wd2" y="hd2"/>
              </a:cxn>
            </a:cxnLst>
            <a:rect l="0" t="0" r="r" b="b"/>
            <a:pathLst>
              <a:path w="21565" h="21086" extrusionOk="0">
                <a:moveTo>
                  <a:pt x="21023" y="5250"/>
                </a:moveTo>
                <a:lnTo>
                  <a:pt x="7163" y="195"/>
                </a:lnTo>
                <a:cubicBezTo>
                  <a:pt x="5264" y="-514"/>
                  <a:pt x="1521" y="853"/>
                  <a:pt x="445" y="2057"/>
                </a:cubicBezTo>
                <a:cubicBezTo>
                  <a:pt x="-35" y="2595"/>
                  <a:pt x="0" y="2983"/>
                  <a:pt x="0" y="3203"/>
                </a:cubicBezTo>
                <a:lnTo>
                  <a:pt x="173" y="14619"/>
                </a:lnTo>
                <a:cubicBezTo>
                  <a:pt x="184" y="14862"/>
                  <a:pt x="614" y="15188"/>
                  <a:pt x="983" y="15348"/>
                </a:cubicBezTo>
                <a:cubicBezTo>
                  <a:pt x="1753" y="15682"/>
                  <a:pt x="13399" y="20826"/>
                  <a:pt x="13729" y="20972"/>
                </a:cubicBezTo>
                <a:cubicBezTo>
                  <a:pt x="13905" y="21051"/>
                  <a:pt x="14115" y="21086"/>
                  <a:pt x="14322" y="21086"/>
                </a:cubicBezTo>
                <a:cubicBezTo>
                  <a:pt x="14499" y="21086"/>
                  <a:pt x="14675" y="21058"/>
                  <a:pt x="14834" y="21002"/>
                </a:cubicBezTo>
                <a:cubicBezTo>
                  <a:pt x="15185" y="20881"/>
                  <a:pt x="15404" y="20645"/>
                  <a:pt x="15404" y="20388"/>
                </a:cubicBezTo>
                <a:lnTo>
                  <a:pt x="15404" y="8397"/>
                </a:lnTo>
                <a:cubicBezTo>
                  <a:pt x="15404" y="8148"/>
                  <a:pt x="15198" y="7917"/>
                  <a:pt x="14862" y="7792"/>
                </a:cubicBezTo>
                <a:lnTo>
                  <a:pt x="2263" y="2817"/>
                </a:lnTo>
                <a:cubicBezTo>
                  <a:pt x="2408" y="2620"/>
                  <a:pt x="2968" y="2205"/>
                  <a:pt x="3997" y="1825"/>
                </a:cubicBezTo>
                <a:cubicBezTo>
                  <a:pt x="5082" y="1422"/>
                  <a:pt x="5896" y="1574"/>
                  <a:pt x="6082" y="1625"/>
                </a:cubicBezTo>
                <a:cubicBezTo>
                  <a:pt x="6082" y="1625"/>
                  <a:pt x="18173" y="6203"/>
                  <a:pt x="18544" y="6339"/>
                </a:cubicBezTo>
                <a:cubicBezTo>
                  <a:pt x="18911" y="6476"/>
                  <a:pt x="18918" y="6495"/>
                  <a:pt x="18918" y="6729"/>
                </a:cubicBezTo>
                <a:cubicBezTo>
                  <a:pt x="18918" y="6961"/>
                  <a:pt x="18918" y="18107"/>
                  <a:pt x="18918" y="18107"/>
                </a:cubicBezTo>
                <a:cubicBezTo>
                  <a:pt x="18918" y="18674"/>
                  <a:pt x="19733" y="18906"/>
                  <a:pt x="20330" y="18906"/>
                </a:cubicBezTo>
                <a:cubicBezTo>
                  <a:pt x="20927" y="18906"/>
                  <a:pt x="21565" y="18493"/>
                  <a:pt x="21565" y="18107"/>
                </a:cubicBezTo>
                <a:lnTo>
                  <a:pt x="21565" y="5855"/>
                </a:lnTo>
                <a:cubicBezTo>
                  <a:pt x="21565" y="5605"/>
                  <a:pt x="21357" y="5375"/>
                  <a:pt x="21023" y="5250"/>
                </a:cubicBezTo>
                <a:close/>
              </a:path>
            </a:pathLst>
          </a:custGeom>
          <a:solidFill>
            <a:srgbClr val="14378B"/>
          </a:solidFill>
          <a:ln w="12700">
            <a:miter lim="400000"/>
          </a:ln>
        </p:spPr>
        <p:txBody>
          <a:bodyPr anchor="ctr"/>
          <a:lstStyle/>
          <a:p>
            <a:pPr algn="ctr"/>
            <a:endParaRPr>
              <a:solidFill>
                <a:schemeClr val="tx1">
                  <a:lumMod val="65000"/>
                  <a:lumOff val="35000"/>
                </a:schemeClr>
              </a:solidFill>
            </a:endParaRPr>
          </a:p>
        </p:txBody>
      </p:sp>
      <p:sp>
        <p:nvSpPr>
          <p:cNvPr id="164" name="矩形 163"/>
          <p:cNvSpPr/>
          <p:nvPr>
            <p:custDataLst>
              <p:tags r:id="rId5"/>
            </p:custDataLst>
          </p:nvPr>
        </p:nvSpPr>
        <p:spPr>
          <a:xfrm>
            <a:off x="7088042" y="1490028"/>
            <a:ext cx="540603" cy="540603"/>
          </a:xfrm>
          <a:prstGeom prst="rect">
            <a:avLst/>
          </a:prstGeom>
          <a:noFill/>
          <a:ln>
            <a:solidFill>
              <a:srgbClr val="14378B">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166" name="矩形 165"/>
          <p:cNvSpPr/>
          <p:nvPr>
            <p:custDataLst>
              <p:tags r:id="rId6"/>
            </p:custDataLst>
          </p:nvPr>
        </p:nvSpPr>
        <p:spPr>
          <a:xfrm>
            <a:off x="7825009" y="1814984"/>
            <a:ext cx="2840800" cy="398780"/>
          </a:xfrm>
          <a:prstGeom prst="rect">
            <a:avLst/>
          </a:prstGeom>
        </p:spPr>
        <p:txBody>
          <a:bodyPr wrap="square">
            <a:spAutoFit/>
          </a:bodyPr>
          <a:lstStyle/>
          <a:p>
            <a:r>
              <a:rPr lang="en-US" altLang="zh-CN" sz="1000" dirty="0">
                <a:solidFill>
                  <a:schemeClr val="tx1">
                    <a:lumMod val="65000"/>
                    <a:lumOff val="35000"/>
                  </a:schemeClr>
                </a:solidFill>
                <a:latin typeface="思源黑体 CN Light" panose="020B0300000000000000" pitchFamily="34" charset="-122"/>
                <a:ea typeface="思源黑体 CN Light" panose="020B0300000000000000" pitchFamily="34" charset="-122"/>
              </a:rPr>
              <a:t>Introduction to the topic and </a:t>
            </a:r>
            <a:r>
              <a:rPr lang="en-US" altLang="zh-CN" sz="1000" dirty="0">
                <a:solidFill>
                  <a:schemeClr val="tx1">
                    <a:lumMod val="65000"/>
                    <a:lumOff val="35000"/>
                  </a:schemeClr>
                </a:solidFill>
                <a:latin typeface="思源黑体 CN Light" panose="020B0300000000000000" pitchFamily="34" charset="-122"/>
                <a:ea typeface="思源黑体 CN Light" panose="020B0300000000000000" pitchFamily="34" charset="-122"/>
                <a:sym typeface="+mn-ea"/>
              </a:rPr>
              <a:t>Work plan</a:t>
            </a:r>
            <a:endParaRPr lang="en-US" altLang="zh-CN" sz="1000" dirty="0">
              <a:solidFill>
                <a:schemeClr val="tx1">
                  <a:lumMod val="65000"/>
                  <a:lumOff val="35000"/>
                </a:schemeClr>
              </a:solidFill>
              <a:latin typeface="思源黑体 CN Light" panose="020B0300000000000000" pitchFamily="34" charset="-122"/>
              <a:ea typeface="思源黑体 CN Light" panose="020B0300000000000000" pitchFamily="34" charset="-122"/>
            </a:endParaRPr>
          </a:p>
          <a:p>
            <a:endParaRPr lang="en-US" altLang="zh-CN" sz="1000" dirty="0">
              <a:solidFill>
                <a:schemeClr val="tx1">
                  <a:lumMod val="65000"/>
                  <a:lumOff val="35000"/>
                </a:schemeClr>
              </a:solidFill>
              <a:latin typeface="思源黑体 CN Light" panose="020B0300000000000000" pitchFamily="34" charset="-122"/>
              <a:ea typeface="思源黑体 CN Light" panose="020B0300000000000000" pitchFamily="34" charset="-122"/>
            </a:endParaRPr>
          </a:p>
        </p:txBody>
      </p:sp>
      <p:sp>
        <p:nvSpPr>
          <p:cNvPr id="167" name="Freeform: Shape 54"/>
          <p:cNvSpPr/>
          <p:nvPr>
            <p:custDataLst>
              <p:tags r:id="rId7"/>
            </p:custDataLst>
          </p:nvPr>
        </p:nvSpPr>
        <p:spPr>
          <a:xfrm>
            <a:off x="7249692" y="1654307"/>
            <a:ext cx="233965" cy="177812"/>
          </a:xfrm>
          <a:custGeom>
            <a:avLst/>
            <a:gdLst/>
            <a:ahLst/>
            <a:cxnLst>
              <a:cxn ang="0">
                <a:pos x="wd2" y="hd2"/>
              </a:cxn>
              <a:cxn ang="5400000">
                <a:pos x="wd2" y="hd2"/>
              </a:cxn>
              <a:cxn ang="10800000">
                <a:pos x="wd2" y="hd2"/>
              </a:cxn>
              <a:cxn ang="16200000">
                <a:pos x="wd2" y="hd2"/>
              </a:cxn>
            </a:cxnLst>
            <a:rect l="0" t="0" r="r" b="b"/>
            <a:pathLst>
              <a:path w="21254" h="21471" extrusionOk="0">
                <a:moveTo>
                  <a:pt x="18030" y="19454"/>
                </a:moveTo>
                <a:cubicBezTo>
                  <a:pt x="17963" y="19996"/>
                  <a:pt x="19394" y="20889"/>
                  <a:pt x="19531" y="19301"/>
                </a:cubicBezTo>
                <a:cubicBezTo>
                  <a:pt x="20145" y="12136"/>
                  <a:pt x="19088" y="10075"/>
                  <a:pt x="19088" y="10075"/>
                </a:cubicBezTo>
                <a:lnTo>
                  <a:pt x="17606" y="11177"/>
                </a:lnTo>
                <a:cubicBezTo>
                  <a:pt x="17606" y="11177"/>
                  <a:pt x="18863" y="12767"/>
                  <a:pt x="18030" y="19454"/>
                </a:cubicBezTo>
                <a:close/>
                <a:moveTo>
                  <a:pt x="20733" y="6972"/>
                </a:moveTo>
                <a:lnTo>
                  <a:pt x="11887" y="388"/>
                </a:lnTo>
                <a:cubicBezTo>
                  <a:pt x="11194" y="-129"/>
                  <a:pt x="10060" y="-129"/>
                  <a:pt x="9367" y="388"/>
                </a:cubicBezTo>
                <a:lnTo>
                  <a:pt x="519" y="6972"/>
                </a:lnTo>
                <a:cubicBezTo>
                  <a:pt x="-173" y="7489"/>
                  <a:pt x="-173" y="8333"/>
                  <a:pt x="519" y="8848"/>
                </a:cubicBezTo>
                <a:lnTo>
                  <a:pt x="9367" y="15434"/>
                </a:lnTo>
                <a:cubicBezTo>
                  <a:pt x="10060" y="15950"/>
                  <a:pt x="11194" y="15950"/>
                  <a:pt x="11887" y="15434"/>
                </a:cubicBezTo>
                <a:lnTo>
                  <a:pt x="17606" y="11177"/>
                </a:lnTo>
                <a:lnTo>
                  <a:pt x="11405" y="9246"/>
                </a:lnTo>
                <a:cubicBezTo>
                  <a:pt x="11166" y="9325"/>
                  <a:pt x="10902" y="9369"/>
                  <a:pt x="10627" y="9369"/>
                </a:cubicBezTo>
                <a:cubicBezTo>
                  <a:pt x="9510" y="9369"/>
                  <a:pt x="8604" y="8653"/>
                  <a:pt x="8604" y="7770"/>
                </a:cubicBezTo>
                <a:cubicBezTo>
                  <a:pt x="8604" y="6886"/>
                  <a:pt x="9510" y="6170"/>
                  <a:pt x="10627" y="6170"/>
                </a:cubicBezTo>
                <a:cubicBezTo>
                  <a:pt x="11495" y="6170"/>
                  <a:pt x="12232" y="6603"/>
                  <a:pt x="12520" y="7209"/>
                </a:cubicBezTo>
                <a:lnTo>
                  <a:pt x="19088" y="10075"/>
                </a:lnTo>
                <a:lnTo>
                  <a:pt x="20733" y="8848"/>
                </a:lnTo>
                <a:cubicBezTo>
                  <a:pt x="21427" y="8333"/>
                  <a:pt x="21427" y="7489"/>
                  <a:pt x="20733" y="6972"/>
                </a:cubicBezTo>
                <a:close/>
                <a:moveTo>
                  <a:pt x="3508" y="13898"/>
                </a:moveTo>
                <a:cubicBezTo>
                  <a:pt x="4002" y="16554"/>
                  <a:pt x="4628" y="17714"/>
                  <a:pt x="6720" y="18930"/>
                </a:cubicBezTo>
                <a:cubicBezTo>
                  <a:pt x="8812" y="20144"/>
                  <a:pt x="9807" y="21471"/>
                  <a:pt x="10627" y="21471"/>
                </a:cubicBezTo>
                <a:cubicBezTo>
                  <a:pt x="11447" y="21471"/>
                  <a:pt x="12378" y="20309"/>
                  <a:pt x="14470" y="19093"/>
                </a:cubicBezTo>
                <a:cubicBezTo>
                  <a:pt x="16562" y="17877"/>
                  <a:pt x="16004" y="17508"/>
                  <a:pt x="16497" y="14853"/>
                </a:cubicBezTo>
                <a:lnTo>
                  <a:pt x="10627" y="18646"/>
                </a:lnTo>
                <a:cubicBezTo>
                  <a:pt x="10627" y="18646"/>
                  <a:pt x="3508" y="13898"/>
                  <a:pt x="3508" y="13898"/>
                </a:cubicBezTo>
                <a:close/>
              </a:path>
            </a:pathLst>
          </a:custGeom>
          <a:solidFill>
            <a:srgbClr val="14378B"/>
          </a:solidFill>
          <a:ln w="12700">
            <a:miter lim="400000"/>
          </a:ln>
        </p:spPr>
        <p:txBody>
          <a:bodyPr anchor="ctr"/>
          <a:lstStyle/>
          <a:p>
            <a:pPr algn="ctr"/>
            <a:endParaRPr>
              <a:solidFill>
                <a:schemeClr val="tx1">
                  <a:lumMod val="65000"/>
                  <a:lumOff val="35000"/>
                </a:schemeClr>
              </a:solidFill>
            </a:endParaRPr>
          </a:p>
        </p:txBody>
      </p:sp>
      <p:sp>
        <p:nvSpPr>
          <p:cNvPr id="168" name="矩形 167"/>
          <p:cNvSpPr/>
          <p:nvPr>
            <p:custDataLst>
              <p:tags r:id="rId8"/>
            </p:custDataLst>
          </p:nvPr>
        </p:nvSpPr>
        <p:spPr>
          <a:xfrm>
            <a:off x="7088042" y="4846250"/>
            <a:ext cx="540603" cy="540603"/>
          </a:xfrm>
          <a:prstGeom prst="rect">
            <a:avLst/>
          </a:prstGeom>
          <a:noFill/>
          <a:ln>
            <a:solidFill>
              <a:srgbClr val="14378B">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169" name="文本框 168"/>
          <p:cNvSpPr txBox="1"/>
          <p:nvPr>
            <p:custDataLst>
              <p:tags r:id="rId9"/>
            </p:custDataLst>
          </p:nvPr>
        </p:nvSpPr>
        <p:spPr>
          <a:xfrm>
            <a:off x="7825009" y="4789100"/>
            <a:ext cx="2011680" cy="822960"/>
          </a:xfrm>
          <a:prstGeom prst="rect">
            <a:avLst/>
          </a:prstGeom>
          <a:noFill/>
        </p:spPr>
        <p:txBody>
          <a:bodyPr wrap="none" rtlCol="0">
            <a:spAutoFit/>
          </a:bodyPr>
          <a:lstStyle/>
          <a:p>
            <a:r>
              <a:rPr lang="zh-CN" altLang="en-US" sz="2400" dirty="0">
                <a:solidFill>
                  <a:schemeClr val="tx1">
                    <a:lumMod val="85000"/>
                    <a:lumOff val="15000"/>
                  </a:schemeClr>
                </a:solidFill>
                <a:latin typeface="思源黑体 CN Bold" panose="020B0800000000000000" pitchFamily="34" charset="-122"/>
                <a:ea typeface="思源黑体 CN Bold" panose="020B0800000000000000" pitchFamily="34" charset="-122"/>
              </a:rPr>
              <a:t>程序运行结果</a:t>
            </a:r>
          </a:p>
          <a:p>
            <a:endParaRPr lang="zh-CN" altLang="en-US" sz="2400" dirty="0">
              <a:solidFill>
                <a:schemeClr val="tx1">
                  <a:lumMod val="85000"/>
                  <a:lumOff val="15000"/>
                </a:schemeClr>
              </a:solidFill>
              <a:latin typeface="思源黑体 CN Bold" panose="020B0800000000000000" pitchFamily="34" charset="-122"/>
              <a:ea typeface="思源黑体 CN Bold" panose="020B0800000000000000" pitchFamily="34" charset="-122"/>
            </a:endParaRPr>
          </a:p>
        </p:txBody>
      </p:sp>
      <p:sp>
        <p:nvSpPr>
          <p:cNvPr id="170" name="矩形 169"/>
          <p:cNvSpPr/>
          <p:nvPr>
            <p:custDataLst>
              <p:tags r:id="rId10"/>
            </p:custDataLst>
          </p:nvPr>
        </p:nvSpPr>
        <p:spPr>
          <a:xfrm>
            <a:off x="7825009" y="5140895"/>
            <a:ext cx="2612200" cy="398780"/>
          </a:xfrm>
          <a:prstGeom prst="rect">
            <a:avLst/>
          </a:prstGeom>
        </p:spPr>
        <p:txBody>
          <a:bodyPr wrap="square">
            <a:spAutoFit/>
          </a:bodyPr>
          <a:lstStyle/>
          <a:p>
            <a:r>
              <a:rPr lang="en-US" altLang="zh-CN" sz="1000" dirty="0">
                <a:solidFill>
                  <a:schemeClr val="tx1">
                    <a:lumMod val="65000"/>
                    <a:lumOff val="35000"/>
                  </a:schemeClr>
                </a:solidFill>
                <a:latin typeface="思源黑体 CN Light" panose="020B0300000000000000" pitchFamily="34" charset="-122"/>
                <a:ea typeface="思源黑体 CN Light" panose="020B0300000000000000" pitchFamily="34" charset="-122"/>
              </a:rPr>
              <a:t>Induction and summarization</a:t>
            </a:r>
          </a:p>
          <a:p>
            <a:endParaRPr lang="en-US" altLang="zh-CN" sz="1000" dirty="0">
              <a:solidFill>
                <a:schemeClr val="tx1">
                  <a:lumMod val="65000"/>
                  <a:lumOff val="35000"/>
                </a:schemeClr>
              </a:solidFill>
              <a:latin typeface="思源黑体 CN Light" panose="020B0300000000000000" pitchFamily="34" charset="-122"/>
              <a:ea typeface="思源黑体 CN Light" panose="020B0300000000000000" pitchFamily="34" charset="-122"/>
            </a:endParaRPr>
          </a:p>
        </p:txBody>
      </p:sp>
      <p:sp>
        <p:nvSpPr>
          <p:cNvPr id="171" name="Freeform 324"/>
          <p:cNvSpPr>
            <a:spLocks noEditPoints="1"/>
          </p:cNvSpPr>
          <p:nvPr>
            <p:custDataLst>
              <p:tags r:id="rId11"/>
            </p:custDataLst>
          </p:nvPr>
        </p:nvSpPr>
        <p:spPr bwMode="auto">
          <a:xfrm>
            <a:off x="7258510" y="4993461"/>
            <a:ext cx="217528" cy="248345"/>
          </a:xfrm>
          <a:custGeom>
            <a:avLst/>
            <a:gdLst>
              <a:gd name="T0" fmla="*/ 18 w 160"/>
              <a:gd name="T1" fmla="*/ 0 h 183"/>
              <a:gd name="T2" fmla="*/ 102 w 160"/>
              <a:gd name="T3" fmla="*/ 0 h 183"/>
              <a:gd name="T4" fmla="*/ 107 w 160"/>
              <a:gd name="T5" fmla="*/ 2 h 183"/>
              <a:gd name="T6" fmla="*/ 158 w 160"/>
              <a:gd name="T7" fmla="*/ 53 h 183"/>
              <a:gd name="T8" fmla="*/ 160 w 160"/>
              <a:gd name="T9" fmla="*/ 58 h 183"/>
              <a:gd name="T10" fmla="*/ 160 w 160"/>
              <a:gd name="T11" fmla="*/ 58 h 183"/>
              <a:gd name="T12" fmla="*/ 160 w 160"/>
              <a:gd name="T13" fmla="*/ 164 h 183"/>
              <a:gd name="T14" fmla="*/ 154 w 160"/>
              <a:gd name="T15" fmla="*/ 178 h 183"/>
              <a:gd name="T16" fmla="*/ 154 w 160"/>
              <a:gd name="T17" fmla="*/ 178 h 183"/>
              <a:gd name="T18" fmla="*/ 154 w 160"/>
              <a:gd name="T19" fmla="*/ 178 h 183"/>
              <a:gd name="T20" fmla="*/ 141 w 160"/>
              <a:gd name="T21" fmla="*/ 183 h 183"/>
              <a:gd name="T22" fmla="*/ 18 w 160"/>
              <a:gd name="T23" fmla="*/ 183 h 183"/>
              <a:gd name="T24" fmla="*/ 5 w 160"/>
              <a:gd name="T25" fmla="*/ 178 h 183"/>
              <a:gd name="T26" fmla="*/ 5 w 160"/>
              <a:gd name="T27" fmla="*/ 178 h 183"/>
              <a:gd name="T28" fmla="*/ 0 w 160"/>
              <a:gd name="T29" fmla="*/ 164 h 183"/>
              <a:gd name="T30" fmla="*/ 0 w 160"/>
              <a:gd name="T31" fmla="*/ 19 h 183"/>
              <a:gd name="T32" fmla="*/ 5 w 160"/>
              <a:gd name="T33" fmla="*/ 5 h 183"/>
              <a:gd name="T34" fmla="*/ 18 w 160"/>
              <a:gd name="T35" fmla="*/ 0 h 183"/>
              <a:gd name="T36" fmla="*/ 146 w 160"/>
              <a:gd name="T37" fmla="*/ 62 h 183"/>
              <a:gd name="T38" fmla="*/ 146 w 160"/>
              <a:gd name="T39" fmla="*/ 62 h 183"/>
              <a:gd name="T40" fmla="*/ 114 w 160"/>
              <a:gd name="T41" fmla="*/ 62 h 183"/>
              <a:gd name="T42" fmla="*/ 102 w 160"/>
              <a:gd name="T43" fmla="*/ 57 h 183"/>
              <a:gd name="T44" fmla="*/ 102 w 160"/>
              <a:gd name="T45" fmla="*/ 57 h 183"/>
              <a:gd name="T46" fmla="*/ 98 w 160"/>
              <a:gd name="T47" fmla="*/ 46 h 183"/>
              <a:gd name="T48" fmla="*/ 98 w 160"/>
              <a:gd name="T49" fmla="*/ 14 h 183"/>
              <a:gd name="T50" fmla="*/ 18 w 160"/>
              <a:gd name="T51" fmla="*/ 14 h 183"/>
              <a:gd name="T52" fmla="*/ 15 w 160"/>
              <a:gd name="T53" fmla="*/ 15 h 183"/>
              <a:gd name="T54" fmla="*/ 14 w 160"/>
              <a:gd name="T55" fmla="*/ 19 h 183"/>
              <a:gd name="T56" fmla="*/ 14 w 160"/>
              <a:gd name="T57" fmla="*/ 164 h 183"/>
              <a:gd name="T58" fmla="*/ 15 w 160"/>
              <a:gd name="T59" fmla="*/ 168 h 183"/>
              <a:gd name="T60" fmla="*/ 15 w 160"/>
              <a:gd name="T61" fmla="*/ 168 h 183"/>
              <a:gd name="T62" fmla="*/ 18 w 160"/>
              <a:gd name="T63" fmla="*/ 169 h 183"/>
              <a:gd name="T64" fmla="*/ 141 w 160"/>
              <a:gd name="T65" fmla="*/ 169 h 183"/>
              <a:gd name="T66" fmla="*/ 144 w 160"/>
              <a:gd name="T67" fmla="*/ 168 h 183"/>
              <a:gd name="T68" fmla="*/ 145 w 160"/>
              <a:gd name="T69" fmla="*/ 168 h 183"/>
              <a:gd name="T70" fmla="*/ 146 w 160"/>
              <a:gd name="T71" fmla="*/ 164 h 183"/>
              <a:gd name="T72" fmla="*/ 146 w 160"/>
              <a:gd name="T73" fmla="*/ 62 h 183"/>
              <a:gd name="T74" fmla="*/ 139 w 160"/>
              <a:gd name="T75" fmla="*/ 54 h 183"/>
              <a:gd name="T76" fmla="*/ 139 w 160"/>
              <a:gd name="T77" fmla="*/ 54 h 183"/>
              <a:gd name="T78" fmla="*/ 106 w 160"/>
              <a:gd name="T79" fmla="*/ 21 h 183"/>
              <a:gd name="T80" fmla="*/ 106 w 160"/>
              <a:gd name="T81" fmla="*/ 46 h 183"/>
              <a:gd name="T82" fmla="*/ 108 w 160"/>
              <a:gd name="T83" fmla="*/ 51 h 183"/>
              <a:gd name="T84" fmla="*/ 108 w 160"/>
              <a:gd name="T85" fmla="*/ 51 h 183"/>
              <a:gd name="T86" fmla="*/ 114 w 160"/>
              <a:gd name="T87" fmla="*/ 54 h 183"/>
              <a:gd name="T88" fmla="*/ 139 w 160"/>
              <a:gd name="T89" fmla="*/ 54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60" h="183">
                <a:moveTo>
                  <a:pt x="18" y="0"/>
                </a:moveTo>
                <a:cubicBezTo>
                  <a:pt x="102" y="0"/>
                  <a:pt x="102" y="0"/>
                  <a:pt x="102" y="0"/>
                </a:cubicBezTo>
                <a:cubicBezTo>
                  <a:pt x="104" y="0"/>
                  <a:pt x="106" y="1"/>
                  <a:pt x="107" y="2"/>
                </a:cubicBezTo>
                <a:cubicBezTo>
                  <a:pt x="158" y="53"/>
                  <a:pt x="158" y="53"/>
                  <a:pt x="158" y="53"/>
                </a:cubicBezTo>
                <a:cubicBezTo>
                  <a:pt x="159" y="54"/>
                  <a:pt x="160" y="56"/>
                  <a:pt x="160" y="58"/>
                </a:cubicBezTo>
                <a:cubicBezTo>
                  <a:pt x="160" y="58"/>
                  <a:pt x="160" y="58"/>
                  <a:pt x="160" y="58"/>
                </a:cubicBezTo>
                <a:cubicBezTo>
                  <a:pt x="160" y="164"/>
                  <a:pt x="160" y="164"/>
                  <a:pt x="160" y="164"/>
                </a:cubicBezTo>
                <a:cubicBezTo>
                  <a:pt x="160" y="169"/>
                  <a:pt x="158" y="174"/>
                  <a:pt x="154" y="178"/>
                </a:cubicBezTo>
                <a:cubicBezTo>
                  <a:pt x="154" y="178"/>
                  <a:pt x="154" y="178"/>
                  <a:pt x="154" y="178"/>
                </a:cubicBezTo>
                <a:cubicBezTo>
                  <a:pt x="154" y="178"/>
                  <a:pt x="154" y="178"/>
                  <a:pt x="154" y="178"/>
                </a:cubicBezTo>
                <a:cubicBezTo>
                  <a:pt x="151" y="181"/>
                  <a:pt x="146" y="183"/>
                  <a:pt x="141" y="183"/>
                </a:cubicBezTo>
                <a:cubicBezTo>
                  <a:pt x="18" y="183"/>
                  <a:pt x="18" y="183"/>
                  <a:pt x="18" y="183"/>
                </a:cubicBezTo>
                <a:cubicBezTo>
                  <a:pt x="13" y="183"/>
                  <a:pt x="9" y="181"/>
                  <a:pt x="5" y="178"/>
                </a:cubicBezTo>
                <a:cubicBezTo>
                  <a:pt x="5" y="178"/>
                  <a:pt x="5" y="178"/>
                  <a:pt x="5" y="178"/>
                </a:cubicBezTo>
                <a:cubicBezTo>
                  <a:pt x="2" y="174"/>
                  <a:pt x="0" y="169"/>
                  <a:pt x="0" y="164"/>
                </a:cubicBezTo>
                <a:cubicBezTo>
                  <a:pt x="0" y="19"/>
                  <a:pt x="0" y="19"/>
                  <a:pt x="0" y="19"/>
                </a:cubicBezTo>
                <a:cubicBezTo>
                  <a:pt x="0" y="13"/>
                  <a:pt x="2" y="9"/>
                  <a:pt x="5" y="5"/>
                </a:cubicBezTo>
                <a:cubicBezTo>
                  <a:pt x="8" y="2"/>
                  <a:pt x="13" y="0"/>
                  <a:pt x="18" y="0"/>
                </a:cubicBezTo>
                <a:close/>
                <a:moveTo>
                  <a:pt x="146" y="62"/>
                </a:moveTo>
                <a:cubicBezTo>
                  <a:pt x="146" y="62"/>
                  <a:pt x="146" y="62"/>
                  <a:pt x="146" y="62"/>
                </a:cubicBezTo>
                <a:cubicBezTo>
                  <a:pt x="114" y="62"/>
                  <a:pt x="114" y="62"/>
                  <a:pt x="114" y="62"/>
                </a:cubicBezTo>
                <a:cubicBezTo>
                  <a:pt x="109" y="62"/>
                  <a:pt x="105" y="60"/>
                  <a:pt x="102" y="57"/>
                </a:cubicBezTo>
                <a:cubicBezTo>
                  <a:pt x="102" y="57"/>
                  <a:pt x="102" y="57"/>
                  <a:pt x="102" y="57"/>
                </a:cubicBezTo>
                <a:cubicBezTo>
                  <a:pt x="99" y="54"/>
                  <a:pt x="98" y="50"/>
                  <a:pt x="98" y="46"/>
                </a:cubicBezTo>
                <a:cubicBezTo>
                  <a:pt x="98" y="14"/>
                  <a:pt x="98" y="14"/>
                  <a:pt x="98" y="14"/>
                </a:cubicBezTo>
                <a:cubicBezTo>
                  <a:pt x="18" y="14"/>
                  <a:pt x="18" y="14"/>
                  <a:pt x="18" y="14"/>
                </a:cubicBezTo>
                <a:cubicBezTo>
                  <a:pt x="17" y="14"/>
                  <a:pt x="16" y="14"/>
                  <a:pt x="15" y="15"/>
                </a:cubicBezTo>
                <a:cubicBezTo>
                  <a:pt x="14" y="16"/>
                  <a:pt x="14" y="17"/>
                  <a:pt x="14" y="19"/>
                </a:cubicBezTo>
                <a:cubicBezTo>
                  <a:pt x="14" y="164"/>
                  <a:pt x="14" y="164"/>
                  <a:pt x="14" y="164"/>
                </a:cubicBezTo>
                <a:cubicBezTo>
                  <a:pt x="14" y="166"/>
                  <a:pt x="14" y="167"/>
                  <a:pt x="15" y="168"/>
                </a:cubicBezTo>
                <a:cubicBezTo>
                  <a:pt x="15" y="168"/>
                  <a:pt x="15" y="168"/>
                  <a:pt x="15" y="168"/>
                </a:cubicBezTo>
                <a:cubicBezTo>
                  <a:pt x="16" y="168"/>
                  <a:pt x="17" y="169"/>
                  <a:pt x="18" y="169"/>
                </a:cubicBezTo>
                <a:cubicBezTo>
                  <a:pt x="141" y="169"/>
                  <a:pt x="141" y="169"/>
                  <a:pt x="141" y="169"/>
                </a:cubicBezTo>
                <a:cubicBezTo>
                  <a:pt x="142" y="169"/>
                  <a:pt x="144" y="168"/>
                  <a:pt x="144" y="168"/>
                </a:cubicBezTo>
                <a:cubicBezTo>
                  <a:pt x="145" y="168"/>
                  <a:pt x="145" y="168"/>
                  <a:pt x="145" y="168"/>
                </a:cubicBezTo>
                <a:cubicBezTo>
                  <a:pt x="145" y="167"/>
                  <a:pt x="146" y="166"/>
                  <a:pt x="146" y="164"/>
                </a:cubicBezTo>
                <a:cubicBezTo>
                  <a:pt x="146" y="62"/>
                  <a:pt x="146" y="62"/>
                  <a:pt x="146" y="62"/>
                </a:cubicBezTo>
                <a:close/>
                <a:moveTo>
                  <a:pt x="139" y="54"/>
                </a:moveTo>
                <a:cubicBezTo>
                  <a:pt x="139" y="54"/>
                  <a:pt x="139" y="54"/>
                  <a:pt x="139" y="54"/>
                </a:cubicBezTo>
                <a:cubicBezTo>
                  <a:pt x="106" y="21"/>
                  <a:pt x="106" y="21"/>
                  <a:pt x="106" y="21"/>
                </a:cubicBezTo>
                <a:cubicBezTo>
                  <a:pt x="106" y="46"/>
                  <a:pt x="106" y="46"/>
                  <a:pt x="106" y="46"/>
                </a:cubicBezTo>
                <a:cubicBezTo>
                  <a:pt x="106" y="48"/>
                  <a:pt x="107" y="50"/>
                  <a:pt x="108" y="51"/>
                </a:cubicBezTo>
                <a:cubicBezTo>
                  <a:pt x="108" y="51"/>
                  <a:pt x="108" y="51"/>
                  <a:pt x="108" y="51"/>
                </a:cubicBezTo>
                <a:cubicBezTo>
                  <a:pt x="110" y="53"/>
                  <a:pt x="112" y="54"/>
                  <a:pt x="114" y="54"/>
                </a:cubicBezTo>
                <a:cubicBezTo>
                  <a:pt x="139" y="54"/>
                  <a:pt x="139" y="54"/>
                  <a:pt x="139" y="54"/>
                </a:cubicBezTo>
                <a:close/>
              </a:path>
            </a:pathLst>
          </a:custGeom>
          <a:solidFill>
            <a:srgbClr val="14378B"/>
          </a:solidFill>
          <a:ln>
            <a:noFill/>
          </a:ln>
        </p:spPr>
        <p:txBody>
          <a:bodyPr vert="horz" wrap="square" lIns="91440" tIns="45720" rIns="91440" bIns="45720" numCol="1" anchor="t" anchorCtr="0" compatLnSpc="1"/>
          <a:lstStyle/>
          <a:p>
            <a:endParaRPr lang="zh-CN" altLang="en-US">
              <a:solidFill>
                <a:schemeClr val="tx1">
                  <a:lumMod val="65000"/>
                  <a:lumOff val="35000"/>
                </a:schemeClr>
              </a:solidFill>
            </a:endParaRPr>
          </a:p>
        </p:txBody>
      </p:sp>
      <p:sp>
        <p:nvSpPr>
          <p:cNvPr id="172" name="矩形 171"/>
          <p:cNvSpPr/>
          <p:nvPr>
            <p:custDataLst>
              <p:tags r:id="rId12"/>
            </p:custDataLst>
          </p:nvPr>
        </p:nvSpPr>
        <p:spPr>
          <a:xfrm>
            <a:off x="7088042" y="3717406"/>
            <a:ext cx="540603" cy="540603"/>
          </a:xfrm>
          <a:prstGeom prst="rect">
            <a:avLst/>
          </a:prstGeom>
          <a:noFill/>
          <a:ln>
            <a:solidFill>
              <a:srgbClr val="14378B">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173" name="文本框 23"/>
          <p:cNvSpPr txBox="1"/>
          <p:nvPr>
            <p:custDataLst>
              <p:tags r:id="rId13"/>
            </p:custDataLst>
          </p:nvPr>
        </p:nvSpPr>
        <p:spPr>
          <a:xfrm>
            <a:off x="7839614" y="3709673"/>
            <a:ext cx="2011680" cy="457200"/>
          </a:xfrm>
          <a:prstGeom prst="rect">
            <a:avLst/>
          </a:prstGeom>
          <a:noFill/>
        </p:spPr>
        <p:txBody>
          <a:bodyPr wrap="none" rtlCol="0">
            <a:spAutoFit/>
          </a:bodyPr>
          <a:lstStyle/>
          <a:p>
            <a:r>
              <a:rPr lang="zh-CN" altLang="en-US" sz="2400" dirty="0">
                <a:solidFill>
                  <a:schemeClr val="tx1">
                    <a:lumMod val="85000"/>
                    <a:lumOff val="15000"/>
                  </a:schemeClr>
                </a:solidFill>
                <a:latin typeface="思源黑体 CN Bold" panose="020B0800000000000000" pitchFamily="34" charset="-122"/>
                <a:ea typeface="思源黑体 CN Bold" panose="020B0800000000000000" pitchFamily="34" charset="-122"/>
              </a:rPr>
              <a:t>关键算法细节</a:t>
            </a:r>
          </a:p>
        </p:txBody>
      </p:sp>
      <p:sp>
        <p:nvSpPr>
          <p:cNvPr id="174" name="矩形 24"/>
          <p:cNvSpPr/>
          <p:nvPr>
            <p:custDataLst>
              <p:tags r:id="rId14"/>
            </p:custDataLst>
          </p:nvPr>
        </p:nvSpPr>
        <p:spPr>
          <a:xfrm>
            <a:off x="7825009" y="4032258"/>
            <a:ext cx="2273166" cy="398780"/>
          </a:xfrm>
          <a:prstGeom prst="rect">
            <a:avLst/>
          </a:prstGeom>
        </p:spPr>
        <p:txBody>
          <a:bodyPr wrap="square">
            <a:spAutoFit/>
          </a:bodyPr>
          <a:lstStyle/>
          <a:p>
            <a:r>
              <a:rPr lang="en-US" altLang="zh-CN" sz="1000" dirty="0">
                <a:solidFill>
                  <a:schemeClr val="tx1">
                    <a:lumMod val="65000"/>
                    <a:lumOff val="35000"/>
                  </a:schemeClr>
                </a:solidFill>
                <a:latin typeface="思源黑体 CN Light" panose="020B0300000000000000" pitchFamily="34" charset="-122"/>
                <a:ea typeface="思源黑体 CN Light" panose="020B0300000000000000" pitchFamily="34" charset="-122"/>
              </a:rPr>
              <a:t>Research Methods and Processes</a:t>
            </a:r>
          </a:p>
          <a:p>
            <a:endParaRPr lang="en-US" altLang="zh-CN" sz="1000" dirty="0">
              <a:solidFill>
                <a:schemeClr val="tx1">
                  <a:lumMod val="65000"/>
                  <a:lumOff val="35000"/>
                </a:schemeClr>
              </a:solidFill>
              <a:latin typeface="思源黑体 CN Light" panose="020B0300000000000000" pitchFamily="34" charset="-122"/>
              <a:ea typeface="思源黑体 CN Light" panose="020B0300000000000000" pitchFamily="34" charset="-122"/>
            </a:endParaRPr>
          </a:p>
        </p:txBody>
      </p:sp>
      <p:sp>
        <p:nvSpPr>
          <p:cNvPr id="175" name="Freeform 328"/>
          <p:cNvSpPr>
            <a:spLocks noEditPoints="1"/>
          </p:cNvSpPr>
          <p:nvPr>
            <p:custDataLst>
              <p:tags r:id="rId15"/>
            </p:custDataLst>
          </p:nvPr>
        </p:nvSpPr>
        <p:spPr bwMode="auto">
          <a:xfrm>
            <a:off x="7254098" y="3873362"/>
            <a:ext cx="217527" cy="255596"/>
          </a:xfrm>
          <a:custGeom>
            <a:avLst/>
            <a:gdLst>
              <a:gd name="T0" fmla="*/ 32 w 160"/>
              <a:gd name="T1" fmla="*/ 111 h 188"/>
              <a:gd name="T2" fmla="*/ 46 w 160"/>
              <a:gd name="T3" fmla="*/ 111 h 188"/>
              <a:gd name="T4" fmla="*/ 39 w 160"/>
              <a:gd name="T5" fmla="*/ 134 h 188"/>
              <a:gd name="T6" fmla="*/ 32 w 160"/>
              <a:gd name="T7" fmla="*/ 141 h 188"/>
              <a:gd name="T8" fmla="*/ 46 w 160"/>
              <a:gd name="T9" fmla="*/ 141 h 188"/>
              <a:gd name="T10" fmla="*/ 39 w 160"/>
              <a:gd name="T11" fmla="*/ 74 h 188"/>
              <a:gd name="T12" fmla="*/ 32 w 160"/>
              <a:gd name="T13" fmla="*/ 81 h 188"/>
              <a:gd name="T14" fmla="*/ 46 w 160"/>
              <a:gd name="T15" fmla="*/ 81 h 188"/>
              <a:gd name="T16" fmla="*/ 121 w 160"/>
              <a:gd name="T17" fmla="*/ 77 h 188"/>
              <a:gd name="T18" fmla="*/ 60 w 160"/>
              <a:gd name="T19" fmla="*/ 77 h 188"/>
              <a:gd name="T20" fmla="*/ 60 w 160"/>
              <a:gd name="T21" fmla="*/ 86 h 188"/>
              <a:gd name="T22" fmla="*/ 126 w 160"/>
              <a:gd name="T23" fmla="*/ 81 h 188"/>
              <a:gd name="T24" fmla="*/ 153 w 160"/>
              <a:gd name="T25" fmla="*/ 30 h 188"/>
              <a:gd name="T26" fmla="*/ 134 w 160"/>
              <a:gd name="T27" fmla="*/ 30 h 188"/>
              <a:gd name="T28" fmla="*/ 130 w 160"/>
              <a:gd name="T29" fmla="*/ 22 h 188"/>
              <a:gd name="T30" fmla="*/ 100 w 160"/>
              <a:gd name="T31" fmla="*/ 9 h 188"/>
              <a:gd name="T32" fmla="*/ 80 w 160"/>
              <a:gd name="T33" fmla="*/ 0 h 188"/>
              <a:gd name="T34" fmla="*/ 53 w 160"/>
              <a:gd name="T35" fmla="*/ 22 h 188"/>
              <a:gd name="T36" fmla="*/ 27 w 160"/>
              <a:gd name="T37" fmla="*/ 26 h 188"/>
              <a:gd name="T38" fmla="*/ 7 w 160"/>
              <a:gd name="T39" fmla="*/ 30 h 188"/>
              <a:gd name="T40" fmla="*/ 0 w 160"/>
              <a:gd name="T41" fmla="*/ 181 h 188"/>
              <a:gd name="T42" fmla="*/ 153 w 160"/>
              <a:gd name="T43" fmla="*/ 188 h 188"/>
              <a:gd name="T44" fmla="*/ 160 w 160"/>
              <a:gd name="T45" fmla="*/ 37 h 188"/>
              <a:gd name="T46" fmla="*/ 67 w 160"/>
              <a:gd name="T47" fmla="*/ 15 h 188"/>
              <a:gd name="T48" fmla="*/ 80 w 160"/>
              <a:gd name="T49" fmla="*/ 9 h 188"/>
              <a:gd name="T50" fmla="*/ 94 w 160"/>
              <a:gd name="T51" fmla="*/ 15 h 188"/>
              <a:gd name="T52" fmla="*/ 62 w 160"/>
              <a:gd name="T53" fmla="*/ 22 h 188"/>
              <a:gd name="T54" fmla="*/ 35 w 160"/>
              <a:gd name="T55" fmla="*/ 30 h 188"/>
              <a:gd name="T56" fmla="*/ 126 w 160"/>
              <a:gd name="T57" fmla="*/ 30 h 188"/>
              <a:gd name="T58" fmla="*/ 35 w 160"/>
              <a:gd name="T59" fmla="*/ 43 h 188"/>
              <a:gd name="T60" fmla="*/ 146 w 160"/>
              <a:gd name="T61" fmla="*/ 174 h 188"/>
              <a:gd name="T62" fmla="*/ 14 w 160"/>
              <a:gd name="T63" fmla="*/ 174 h 188"/>
              <a:gd name="T64" fmla="*/ 27 w 160"/>
              <a:gd name="T65" fmla="*/ 44 h 188"/>
              <a:gd name="T66" fmla="*/ 31 w 160"/>
              <a:gd name="T67" fmla="*/ 52 h 188"/>
              <a:gd name="T68" fmla="*/ 134 w 160"/>
              <a:gd name="T69" fmla="*/ 48 h 188"/>
              <a:gd name="T70" fmla="*/ 146 w 160"/>
              <a:gd name="T71" fmla="*/ 44 h 188"/>
              <a:gd name="T72" fmla="*/ 121 w 160"/>
              <a:gd name="T73" fmla="*/ 137 h 188"/>
              <a:gd name="T74" fmla="*/ 60 w 160"/>
              <a:gd name="T75" fmla="*/ 137 h 188"/>
              <a:gd name="T76" fmla="*/ 60 w 160"/>
              <a:gd name="T77" fmla="*/ 145 h 188"/>
              <a:gd name="T78" fmla="*/ 126 w 160"/>
              <a:gd name="T79" fmla="*/ 141 h 188"/>
              <a:gd name="T80" fmla="*/ 121 w 160"/>
              <a:gd name="T81" fmla="*/ 107 h 188"/>
              <a:gd name="T82" fmla="*/ 60 w 160"/>
              <a:gd name="T83" fmla="*/ 107 h 188"/>
              <a:gd name="T84" fmla="*/ 60 w 160"/>
              <a:gd name="T85" fmla="*/ 115 h 188"/>
              <a:gd name="T86" fmla="*/ 126 w 160"/>
              <a:gd name="T87" fmla="*/ 111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60" h="188">
                <a:moveTo>
                  <a:pt x="39" y="104"/>
                </a:moveTo>
                <a:cubicBezTo>
                  <a:pt x="35" y="104"/>
                  <a:pt x="32" y="107"/>
                  <a:pt x="32" y="111"/>
                </a:cubicBezTo>
                <a:cubicBezTo>
                  <a:pt x="32" y="115"/>
                  <a:pt x="35" y="118"/>
                  <a:pt x="39" y="118"/>
                </a:cubicBezTo>
                <a:cubicBezTo>
                  <a:pt x="43" y="118"/>
                  <a:pt x="46" y="115"/>
                  <a:pt x="46" y="111"/>
                </a:cubicBezTo>
                <a:cubicBezTo>
                  <a:pt x="46" y="107"/>
                  <a:pt x="43" y="104"/>
                  <a:pt x="39" y="104"/>
                </a:cubicBezTo>
                <a:close/>
                <a:moveTo>
                  <a:pt x="39" y="134"/>
                </a:moveTo>
                <a:cubicBezTo>
                  <a:pt x="39" y="134"/>
                  <a:pt x="39" y="134"/>
                  <a:pt x="39" y="134"/>
                </a:cubicBezTo>
                <a:cubicBezTo>
                  <a:pt x="35" y="134"/>
                  <a:pt x="32" y="137"/>
                  <a:pt x="32" y="141"/>
                </a:cubicBezTo>
                <a:cubicBezTo>
                  <a:pt x="32" y="145"/>
                  <a:pt x="35" y="148"/>
                  <a:pt x="39" y="148"/>
                </a:cubicBezTo>
                <a:cubicBezTo>
                  <a:pt x="43" y="148"/>
                  <a:pt x="46" y="145"/>
                  <a:pt x="46" y="141"/>
                </a:cubicBezTo>
                <a:cubicBezTo>
                  <a:pt x="46" y="137"/>
                  <a:pt x="43" y="134"/>
                  <a:pt x="39" y="134"/>
                </a:cubicBezTo>
                <a:close/>
                <a:moveTo>
                  <a:pt x="39" y="74"/>
                </a:moveTo>
                <a:cubicBezTo>
                  <a:pt x="39" y="74"/>
                  <a:pt x="39" y="74"/>
                  <a:pt x="39" y="74"/>
                </a:cubicBezTo>
                <a:cubicBezTo>
                  <a:pt x="35" y="74"/>
                  <a:pt x="32" y="77"/>
                  <a:pt x="32" y="81"/>
                </a:cubicBezTo>
                <a:cubicBezTo>
                  <a:pt x="32" y="85"/>
                  <a:pt x="35" y="88"/>
                  <a:pt x="39" y="88"/>
                </a:cubicBezTo>
                <a:cubicBezTo>
                  <a:pt x="43" y="88"/>
                  <a:pt x="46" y="85"/>
                  <a:pt x="46" y="81"/>
                </a:cubicBezTo>
                <a:cubicBezTo>
                  <a:pt x="46" y="77"/>
                  <a:pt x="43" y="74"/>
                  <a:pt x="39" y="74"/>
                </a:cubicBezTo>
                <a:close/>
                <a:moveTo>
                  <a:pt x="121" y="77"/>
                </a:moveTo>
                <a:cubicBezTo>
                  <a:pt x="121" y="77"/>
                  <a:pt x="121" y="77"/>
                  <a:pt x="121" y="77"/>
                </a:cubicBezTo>
                <a:cubicBezTo>
                  <a:pt x="60" y="77"/>
                  <a:pt x="60" y="77"/>
                  <a:pt x="60" y="77"/>
                </a:cubicBezTo>
                <a:cubicBezTo>
                  <a:pt x="58" y="77"/>
                  <a:pt x="56" y="79"/>
                  <a:pt x="56" y="81"/>
                </a:cubicBezTo>
                <a:cubicBezTo>
                  <a:pt x="56" y="84"/>
                  <a:pt x="58" y="86"/>
                  <a:pt x="60" y="86"/>
                </a:cubicBezTo>
                <a:cubicBezTo>
                  <a:pt x="121" y="86"/>
                  <a:pt x="121" y="86"/>
                  <a:pt x="121" y="86"/>
                </a:cubicBezTo>
                <a:cubicBezTo>
                  <a:pt x="124" y="86"/>
                  <a:pt x="126" y="84"/>
                  <a:pt x="126" y="81"/>
                </a:cubicBezTo>
                <a:cubicBezTo>
                  <a:pt x="126" y="79"/>
                  <a:pt x="124" y="77"/>
                  <a:pt x="121" y="77"/>
                </a:cubicBezTo>
                <a:close/>
                <a:moveTo>
                  <a:pt x="153" y="30"/>
                </a:moveTo>
                <a:cubicBezTo>
                  <a:pt x="153" y="30"/>
                  <a:pt x="153" y="30"/>
                  <a:pt x="153" y="30"/>
                </a:cubicBezTo>
                <a:cubicBezTo>
                  <a:pt x="134" y="30"/>
                  <a:pt x="134" y="30"/>
                  <a:pt x="134" y="30"/>
                </a:cubicBezTo>
                <a:cubicBezTo>
                  <a:pt x="134" y="26"/>
                  <a:pt x="134" y="26"/>
                  <a:pt x="134" y="26"/>
                </a:cubicBezTo>
                <a:cubicBezTo>
                  <a:pt x="134" y="24"/>
                  <a:pt x="132" y="22"/>
                  <a:pt x="130" y="22"/>
                </a:cubicBezTo>
                <a:cubicBezTo>
                  <a:pt x="107" y="22"/>
                  <a:pt x="107" y="22"/>
                  <a:pt x="107" y="22"/>
                </a:cubicBezTo>
                <a:cubicBezTo>
                  <a:pt x="106" y="17"/>
                  <a:pt x="103" y="12"/>
                  <a:pt x="100" y="9"/>
                </a:cubicBezTo>
                <a:cubicBezTo>
                  <a:pt x="95" y="4"/>
                  <a:pt x="88" y="0"/>
                  <a:pt x="80" y="0"/>
                </a:cubicBezTo>
                <a:cubicBezTo>
                  <a:pt x="80" y="0"/>
                  <a:pt x="80" y="0"/>
                  <a:pt x="80" y="0"/>
                </a:cubicBezTo>
                <a:cubicBezTo>
                  <a:pt x="73" y="0"/>
                  <a:pt x="66" y="4"/>
                  <a:pt x="61" y="9"/>
                </a:cubicBezTo>
                <a:cubicBezTo>
                  <a:pt x="57" y="12"/>
                  <a:pt x="55" y="17"/>
                  <a:pt x="53" y="22"/>
                </a:cubicBezTo>
                <a:cubicBezTo>
                  <a:pt x="31" y="22"/>
                  <a:pt x="31" y="22"/>
                  <a:pt x="31" y="22"/>
                </a:cubicBezTo>
                <a:cubicBezTo>
                  <a:pt x="28" y="22"/>
                  <a:pt x="27" y="24"/>
                  <a:pt x="27" y="26"/>
                </a:cubicBezTo>
                <a:cubicBezTo>
                  <a:pt x="27" y="30"/>
                  <a:pt x="27" y="30"/>
                  <a:pt x="27" y="30"/>
                </a:cubicBezTo>
                <a:cubicBezTo>
                  <a:pt x="7" y="30"/>
                  <a:pt x="7" y="30"/>
                  <a:pt x="7" y="30"/>
                </a:cubicBezTo>
                <a:cubicBezTo>
                  <a:pt x="3" y="30"/>
                  <a:pt x="0" y="33"/>
                  <a:pt x="0" y="37"/>
                </a:cubicBezTo>
                <a:cubicBezTo>
                  <a:pt x="0" y="181"/>
                  <a:pt x="0" y="181"/>
                  <a:pt x="0" y="181"/>
                </a:cubicBezTo>
                <a:cubicBezTo>
                  <a:pt x="0" y="185"/>
                  <a:pt x="3" y="188"/>
                  <a:pt x="7" y="188"/>
                </a:cubicBezTo>
                <a:cubicBezTo>
                  <a:pt x="153" y="188"/>
                  <a:pt x="153" y="188"/>
                  <a:pt x="153" y="188"/>
                </a:cubicBezTo>
                <a:cubicBezTo>
                  <a:pt x="157" y="188"/>
                  <a:pt x="160" y="185"/>
                  <a:pt x="160" y="181"/>
                </a:cubicBezTo>
                <a:cubicBezTo>
                  <a:pt x="160" y="37"/>
                  <a:pt x="160" y="37"/>
                  <a:pt x="160" y="37"/>
                </a:cubicBezTo>
                <a:cubicBezTo>
                  <a:pt x="160" y="33"/>
                  <a:pt x="157" y="30"/>
                  <a:pt x="153" y="30"/>
                </a:cubicBezTo>
                <a:close/>
                <a:moveTo>
                  <a:pt x="67" y="15"/>
                </a:moveTo>
                <a:cubicBezTo>
                  <a:pt x="67" y="15"/>
                  <a:pt x="67" y="15"/>
                  <a:pt x="67" y="15"/>
                </a:cubicBezTo>
                <a:cubicBezTo>
                  <a:pt x="70" y="11"/>
                  <a:pt x="75" y="9"/>
                  <a:pt x="80" y="9"/>
                </a:cubicBezTo>
                <a:cubicBezTo>
                  <a:pt x="80" y="9"/>
                  <a:pt x="80" y="9"/>
                  <a:pt x="80" y="9"/>
                </a:cubicBezTo>
                <a:cubicBezTo>
                  <a:pt x="86" y="9"/>
                  <a:pt x="90" y="11"/>
                  <a:pt x="94" y="15"/>
                </a:cubicBezTo>
                <a:cubicBezTo>
                  <a:pt x="96" y="17"/>
                  <a:pt x="97" y="19"/>
                  <a:pt x="98" y="22"/>
                </a:cubicBezTo>
                <a:cubicBezTo>
                  <a:pt x="62" y="22"/>
                  <a:pt x="62" y="22"/>
                  <a:pt x="62" y="22"/>
                </a:cubicBezTo>
                <a:cubicBezTo>
                  <a:pt x="63" y="19"/>
                  <a:pt x="65" y="17"/>
                  <a:pt x="67" y="15"/>
                </a:cubicBezTo>
                <a:close/>
                <a:moveTo>
                  <a:pt x="35" y="30"/>
                </a:moveTo>
                <a:cubicBezTo>
                  <a:pt x="35" y="30"/>
                  <a:pt x="35" y="30"/>
                  <a:pt x="35" y="30"/>
                </a:cubicBezTo>
                <a:cubicBezTo>
                  <a:pt x="126" y="30"/>
                  <a:pt x="126" y="30"/>
                  <a:pt x="126" y="30"/>
                </a:cubicBezTo>
                <a:cubicBezTo>
                  <a:pt x="126" y="43"/>
                  <a:pt x="126" y="43"/>
                  <a:pt x="126" y="43"/>
                </a:cubicBezTo>
                <a:cubicBezTo>
                  <a:pt x="35" y="43"/>
                  <a:pt x="35" y="43"/>
                  <a:pt x="35" y="43"/>
                </a:cubicBezTo>
                <a:cubicBezTo>
                  <a:pt x="35" y="30"/>
                  <a:pt x="35" y="30"/>
                  <a:pt x="35" y="30"/>
                </a:cubicBezTo>
                <a:close/>
                <a:moveTo>
                  <a:pt x="146" y="174"/>
                </a:moveTo>
                <a:cubicBezTo>
                  <a:pt x="146" y="174"/>
                  <a:pt x="146" y="174"/>
                  <a:pt x="146" y="174"/>
                </a:cubicBezTo>
                <a:cubicBezTo>
                  <a:pt x="14" y="174"/>
                  <a:pt x="14" y="174"/>
                  <a:pt x="14" y="174"/>
                </a:cubicBezTo>
                <a:cubicBezTo>
                  <a:pt x="14" y="44"/>
                  <a:pt x="14" y="44"/>
                  <a:pt x="14" y="44"/>
                </a:cubicBezTo>
                <a:cubicBezTo>
                  <a:pt x="27" y="44"/>
                  <a:pt x="27" y="44"/>
                  <a:pt x="27" y="44"/>
                </a:cubicBezTo>
                <a:cubicBezTo>
                  <a:pt x="27" y="48"/>
                  <a:pt x="27" y="48"/>
                  <a:pt x="27" y="48"/>
                </a:cubicBezTo>
                <a:cubicBezTo>
                  <a:pt x="27" y="50"/>
                  <a:pt x="28" y="52"/>
                  <a:pt x="31" y="52"/>
                </a:cubicBezTo>
                <a:cubicBezTo>
                  <a:pt x="130" y="52"/>
                  <a:pt x="130" y="52"/>
                  <a:pt x="130" y="52"/>
                </a:cubicBezTo>
                <a:cubicBezTo>
                  <a:pt x="132" y="52"/>
                  <a:pt x="134" y="50"/>
                  <a:pt x="134" y="48"/>
                </a:cubicBezTo>
                <a:cubicBezTo>
                  <a:pt x="134" y="44"/>
                  <a:pt x="134" y="44"/>
                  <a:pt x="134" y="44"/>
                </a:cubicBezTo>
                <a:cubicBezTo>
                  <a:pt x="146" y="44"/>
                  <a:pt x="146" y="44"/>
                  <a:pt x="146" y="44"/>
                </a:cubicBezTo>
                <a:cubicBezTo>
                  <a:pt x="146" y="174"/>
                  <a:pt x="146" y="174"/>
                  <a:pt x="146" y="174"/>
                </a:cubicBezTo>
                <a:close/>
                <a:moveTo>
                  <a:pt x="121" y="137"/>
                </a:moveTo>
                <a:cubicBezTo>
                  <a:pt x="121" y="137"/>
                  <a:pt x="121" y="137"/>
                  <a:pt x="121" y="137"/>
                </a:cubicBezTo>
                <a:cubicBezTo>
                  <a:pt x="60" y="137"/>
                  <a:pt x="60" y="137"/>
                  <a:pt x="60" y="137"/>
                </a:cubicBezTo>
                <a:cubicBezTo>
                  <a:pt x="58" y="137"/>
                  <a:pt x="56" y="139"/>
                  <a:pt x="56" y="141"/>
                </a:cubicBezTo>
                <a:cubicBezTo>
                  <a:pt x="56" y="143"/>
                  <a:pt x="58" y="145"/>
                  <a:pt x="60" y="145"/>
                </a:cubicBezTo>
                <a:cubicBezTo>
                  <a:pt x="121" y="145"/>
                  <a:pt x="121" y="145"/>
                  <a:pt x="121" y="145"/>
                </a:cubicBezTo>
                <a:cubicBezTo>
                  <a:pt x="124" y="145"/>
                  <a:pt x="126" y="143"/>
                  <a:pt x="126" y="141"/>
                </a:cubicBezTo>
                <a:cubicBezTo>
                  <a:pt x="126" y="139"/>
                  <a:pt x="124" y="137"/>
                  <a:pt x="121" y="137"/>
                </a:cubicBezTo>
                <a:close/>
                <a:moveTo>
                  <a:pt x="121" y="107"/>
                </a:moveTo>
                <a:cubicBezTo>
                  <a:pt x="121" y="107"/>
                  <a:pt x="121" y="107"/>
                  <a:pt x="121" y="107"/>
                </a:cubicBezTo>
                <a:cubicBezTo>
                  <a:pt x="60" y="107"/>
                  <a:pt x="60" y="107"/>
                  <a:pt x="60" y="107"/>
                </a:cubicBezTo>
                <a:cubicBezTo>
                  <a:pt x="58" y="107"/>
                  <a:pt x="56" y="109"/>
                  <a:pt x="56" y="111"/>
                </a:cubicBezTo>
                <a:cubicBezTo>
                  <a:pt x="56" y="113"/>
                  <a:pt x="58" y="115"/>
                  <a:pt x="60" y="115"/>
                </a:cubicBezTo>
                <a:cubicBezTo>
                  <a:pt x="121" y="115"/>
                  <a:pt x="121" y="115"/>
                  <a:pt x="121" y="115"/>
                </a:cubicBezTo>
                <a:cubicBezTo>
                  <a:pt x="124" y="115"/>
                  <a:pt x="126" y="113"/>
                  <a:pt x="126" y="111"/>
                </a:cubicBezTo>
                <a:cubicBezTo>
                  <a:pt x="126" y="109"/>
                  <a:pt x="124" y="107"/>
                  <a:pt x="121" y="107"/>
                </a:cubicBezTo>
                <a:close/>
              </a:path>
            </a:pathLst>
          </a:custGeom>
          <a:solidFill>
            <a:srgbClr val="14378B"/>
          </a:solidFill>
          <a:ln>
            <a:noFill/>
          </a:ln>
        </p:spPr>
        <p:txBody>
          <a:bodyPr vert="horz" wrap="square" lIns="91440" tIns="45720" rIns="91440" bIns="45720" numCol="1" anchor="t" anchorCtr="0" compatLnSpc="1"/>
          <a:lstStyle/>
          <a:p>
            <a:endParaRPr lang="zh-CN" altLang="en-US">
              <a:solidFill>
                <a:schemeClr val="tx1">
                  <a:lumMod val="65000"/>
                  <a:lumOff val="35000"/>
                </a:schemeClr>
              </a:solidFill>
            </a:endParaRPr>
          </a:p>
        </p:txBody>
      </p:sp>
      <p:sp>
        <p:nvSpPr>
          <p:cNvPr id="5" name="文本框 4"/>
          <p:cNvSpPr txBox="1"/>
          <p:nvPr/>
        </p:nvSpPr>
        <p:spPr>
          <a:xfrm>
            <a:off x="7805420" y="1447800"/>
            <a:ext cx="2879725" cy="483235"/>
          </a:xfrm>
          <a:prstGeom prst="rect">
            <a:avLst/>
          </a:prstGeom>
          <a:noFill/>
        </p:spPr>
        <p:txBody>
          <a:bodyPr wrap="square" rtlCol="0">
            <a:spAutoFit/>
          </a:bodyPr>
          <a:lstStyle/>
          <a:p>
            <a:r>
              <a:rPr lang="zh-CN" altLang="en-US" sz="2400"/>
              <a:t>主程序流程分析</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A7EE45-A00F-F719-3AFF-35C7FB1A202A}"/>
            </a:ext>
          </a:extLst>
        </p:cNvPr>
        <p:cNvGrpSpPr/>
        <p:nvPr/>
      </p:nvGrpSpPr>
      <p:grpSpPr>
        <a:xfrm>
          <a:off x="0" y="0"/>
          <a:ext cx="0" cy="0"/>
          <a:chOff x="0" y="0"/>
          <a:chExt cx="0" cy="0"/>
        </a:xfrm>
      </p:grpSpPr>
      <p:grpSp>
        <p:nvGrpSpPr>
          <p:cNvPr id="7" name="组合 6">
            <a:extLst>
              <a:ext uri="{FF2B5EF4-FFF2-40B4-BE49-F238E27FC236}">
                <a16:creationId xmlns:a16="http://schemas.microsoft.com/office/drawing/2014/main" id="{F762F1A0-E742-8B22-EDEB-A6F90FA26314}"/>
              </a:ext>
            </a:extLst>
          </p:cNvPr>
          <p:cNvGrpSpPr/>
          <p:nvPr/>
        </p:nvGrpSpPr>
        <p:grpSpPr>
          <a:xfrm>
            <a:off x="1043078" y="418747"/>
            <a:ext cx="5109091" cy="580390"/>
            <a:chOff x="7825009" y="1478429"/>
            <a:chExt cx="5109091" cy="580390"/>
          </a:xfrm>
        </p:grpSpPr>
        <p:sp>
          <p:nvSpPr>
            <p:cNvPr id="165" name="文本框 164">
              <a:extLst>
                <a:ext uri="{FF2B5EF4-FFF2-40B4-BE49-F238E27FC236}">
                  <a16:creationId xmlns:a16="http://schemas.microsoft.com/office/drawing/2014/main" id="{AA4FE22A-B8EB-EF5A-335F-A03C4B0FDC07}"/>
                </a:ext>
              </a:extLst>
            </p:cNvPr>
            <p:cNvSpPr txBox="1"/>
            <p:nvPr/>
          </p:nvSpPr>
          <p:spPr>
            <a:xfrm>
              <a:off x="7825009" y="1478429"/>
              <a:ext cx="5109091" cy="523220"/>
            </a:xfrm>
            <a:prstGeom prst="rect">
              <a:avLst/>
            </a:prstGeom>
            <a:noFill/>
          </p:spPr>
          <p:txBody>
            <a:bodyPr wrap="none" rtlCol="0">
              <a:spAutoFit/>
            </a:bodyPr>
            <a:lstStyle/>
            <a:p>
              <a:pPr algn="l"/>
              <a:r>
                <a:rPr lang="zh-CN" altLang="en-US" sz="2800" b="1" dirty="0">
                  <a:solidFill>
                    <a:schemeClr val="tx1">
                      <a:lumMod val="85000"/>
                      <a:lumOff val="15000"/>
                    </a:schemeClr>
                  </a:solidFill>
                  <a:latin typeface="思源黑体 CN Bold" panose="020B0800000000000000" pitchFamily="34" charset="-122"/>
                  <a:ea typeface="思源黑体 CN Bold" panose="020B0800000000000000" pitchFamily="34" charset="-122"/>
                  <a:sym typeface="+mn-ea"/>
                </a:rPr>
                <a:t>如何实现</a:t>
              </a:r>
              <a:r>
                <a:rPr lang="en-US" altLang="zh-CN" sz="2800" b="1" dirty="0">
                  <a:solidFill>
                    <a:schemeClr val="tx1">
                      <a:lumMod val="85000"/>
                      <a:lumOff val="15000"/>
                    </a:schemeClr>
                  </a:solidFill>
                  <a:latin typeface="思源黑体 CN Bold" panose="020B0800000000000000" pitchFamily="34" charset="-122"/>
                  <a:ea typeface="思源黑体 CN Bold" panose="020B0800000000000000" pitchFamily="34" charset="-122"/>
                  <a:sym typeface="+mn-ea"/>
                </a:rPr>
                <a:t>add</a:t>
              </a:r>
              <a:r>
                <a:rPr lang="zh-CN" altLang="en-US" sz="2800" b="1" dirty="0">
                  <a:solidFill>
                    <a:schemeClr val="tx1">
                      <a:lumMod val="85000"/>
                      <a:lumOff val="15000"/>
                    </a:schemeClr>
                  </a:solidFill>
                  <a:latin typeface="思源黑体 CN Bold" panose="020B0800000000000000" pitchFamily="34" charset="-122"/>
                  <a:ea typeface="思源黑体 CN Bold" panose="020B0800000000000000" pitchFamily="34" charset="-122"/>
                  <a:sym typeface="+mn-ea"/>
                </a:rPr>
                <a:t>指令与</a:t>
              </a:r>
              <a:r>
                <a:rPr lang="en-US" altLang="zh-CN" sz="2800" b="1" dirty="0">
                  <a:solidFill>
                    <a:schemeClr val="tx1">
                      <a:lumMod val="85000"/>
                      <a:lumOff val="15000"/>
                    </a:schemeClr>
                  </a:solidFill>
                  <a:latin typeface="思源黑体 CN Bold" panose="020B0800000000000000" pitchFamily="34" charset="-122"/>
                  <a:ea typeface="思源黑体 CN Bold" panose="020B0800000000000000" pitchFamily="34" charset="-122"/>
                  <a:sym typeface="+mn-ea"/>
                </a:rPr>
                <a:t>sub</a:t>
              </a:r>
              <a:r>
                <a:rPr lang="zh-CN" altLang="en-US" sz="2800" b="1" dirty="0">
                  <a:solidFill>
                    <a:schemeClr val="tx1">
                      <a:lumMod val="85000"/>
                      <a:lumOff val="15000"/>
                    </a:schemeClr>
                  </a:solidFill>
                  <a:latin typeface="思源黑体 CN Bold" panose="020B0800000000000000" pitchFamily="34" charset="-122"/>
                  <a:ea typeface="思源黑体 CN Bold" panose="020B0800000000000000" pitchFamily="34" charset="-122"/>
                  <a:sym typeface="+mn-ea"/>
                </a:rPr>
                <a:t>指令？</a:t>
              </a:r>
            </a:p>
          </p:txBody>
        </p:sp>
        <p:sp>
          <p:nvSpPr>
            <p:cNvPr id="166" name="矩形 165">
              <a:extLst>
                <a:ext uri="{FF2B5EF4-FFF2-40B4-BE49-F238E27FC236}">
                  <a16:creationId xmlns:a16="http://schemas.microsoft.com/office/drawing/2014/main" id="{E41A62AB-0042-6307-9D23-5471D7459B4D}"/>
                </a:ext>
              </a:extLst>
            </p:cNvPr>
            <p:cNvSpPr/>
            <p:nvPr/>
          </p:nvSpPr>
          <p:spPr>
            <a:xfrm>
              <a:off x="7825009" y="1814979"/>
              <a:ext cx="3488055" cy="243840"/>
            </a:xfrm>
            <a:prstGeom prst="rect">
              <a:avLst/>
            </a:prstGeom>
          </p:spPr>
          <p:txBody>
            <a:bodyPr wrap="square">
              <a:spAutoFit/>
            </a:bodyPr>
            <a:lstStyle/>
            <a:p>
              <a:endParaRPr lang="en-US" altLang="zh-CN" sz="1000" dirty="0">
                <a:solidFill>
                  <a:schemeClr val="tx1">
                    <a:lumMod val="65000"/>
                    <a:lumOff val="35000"/>
                  </a:schemeClr>
                </a:solidFill>
                <a:latin typeface="思源黑体 CN Light" panose="020B0300000000000000" pitchFamily="34" charset="-122"/>
                <a:ea typeface="思源黑体 CN Light" panose="020B0300000000000000" pitchFamily="34" charset="-122"/>
              </a:endParaRPr>
            </a:p>
          </p:txBody>
        </p:sp>
      </p:grpSp>
      <p:grpSp>
        <p:nvGrpSpPr>
          <p:cNvPr id="76" name="组合 75">
            <a:extLst>
              <a:ext uri="{FF2B5EF4-FFF2-40B4-BE49-F238E27FC236}">
                <a16:creationId xmlns:a16="http://schemas.microsoft.com/office/drawing/2014/main" id="{391462D2-2BD1-59C5-E734-0ACFE82B69E6}"/>
              </a:ext>
            </a:extLst>
          </p:cNvPr>
          <p:cNvGrpSpPr/>
          <p:nvPr/>
        </p:nvGrpSpPr>
        <p:grpSpPr>
          <a:xfrm>
            <a:off x="10437209" y="560979"/>
            <a:ext cx="1277145" cy="353062"/>
            <a:chOff x="6468241" y="-589995"/>
            <a:chExt cx="2253872" cy="623075"/>
          </a:xfrm>
        </p:grpSpPr>
        <p:sp>
          <p:nvSpPr>
            <p:cNvPr id="77" name="íṣľídè">
              <a:extLst>
                <a:ext uri="{FF2B5EF4-FFF2-40B4-BE49-F238E27FC236}">
                  <a16:creationId xmlns:a16="http://schemas.microsoft.com/office/drawing/2014/main" id="{499A4239-A8C6-2022-423B-E8981203229F}"/>
                </a:ext>
              </a:extLst>
            </p:cNvPr>
            <p:cNvSpPr/>
            <p:nvPr/>
          </p:nvSpPr>
          <p:spPr bwMode="auto">
            <a:xfrm>
              <a:off x="7198060" y="-517573"/>
              <a:ext cx="234839" cy="331756"/>
            </a:xfrm>
            <a:custGeom>
              <a:avLst/>
              <a:gdLst>
                <a:gd name="T0" fmla="*/ 225 w 421"/>
                <a:gd name="T1" fmla="*/ 10 h 593"/>
                <a:gd name="T2" fmla="*/ 234 w 421"/>
                <a:gd name="T3" fmla="*/ 27 h 593"/>
                <a:gd name="T4" fmla="*/ 252 w 421"/>
                <a:gd name="T5" fmla="*/ 126 h 593"/>
                <a:gd name="T6" fmla="*/ 300 w 421"/>
                <a:gd name="T7" fmla="*/ 121 h 593"/>
                <a:gd name="T8" fmla="*/ 379 w 421"/>
                <a:gd name="T9" fmla="*/ 126 h 593"/>
                <a:gd name="T10" fmla="*/ 419 w 421"/>
                <a:gd name="T11" fmla="*/ 155 h 593"/>
                <a:gd name="T12" fmla="*/ 411 w 421"/>
                <a:gd name="T13" fmla="*/ 187 h 593"/>
                <a:gd name="T14" fmla="*/ 357 w 421"/>
                <a:gd name="T15" fmla="*/ 235 h 593"/>
                <a:gd name="T16" fmla="*/ 331 w 421"/>
                <a:gd name="T17" fmla="*/ 203 h 593"/>
                <a:gd name="T18" fmla="*/ 251 w 421"/>
                <a:gd name="T19" fmla="*/ 220 h 593"/>
                <a:gd name="T20" fmla="*/ 286 w 421"/>
                <a:gd name="T21" fmla="*/ 288 h 593"/>
                <a:gd name="T22" fmla="*/ 335 w 421"/>
                <a:gd name="T23" fmla="*/ 268 h 593"/>
                <a:gd name="T24" fmla="*/ 381 w 421"/>
                <a:gd name="T25" fmla="*/ 309 h 593"/>
                <a:gd name="T26" fmla="*/ 350 w 421"/>
                <a:gd name="T27" fmla="*/ 341 h 593"/>
                <a:gd name="T28" fmla="*/ 246 w 421"/>
                <a:gd name="T29" fmla="*/ 419 h 593"/>
                <a:gd name="T30" fmla="*/ 239 w 421"/>
                <a:gd name="T31" fmla="*/ 500 h 593"/>
                <a:gd name="T32" fmla="*/ 234 w 421"/>
                <a:gd name="T33" fmla="*/ 592 h 593"/>
                <a:gd name="T34" fmla="*/ 226 w 421"/>
                <a:gd name="T35" fmla="*/ 592 h 593"/>
                <a:gd name="T36" fmla="*/ 213 w 421"/>
                <a:gd name="T37" fmla="*/ 565 h 593"/>
                <a:gd name="T38" fmla="*/ 205 w 421"/>
                <a:gd name="T39" fmla="*/ 461 h 593"/>
                <a:gd name="T40" fmla="*/ 147 w 421"/>
                <a:gd name="T41" fmla="*/ 382 h 593"/>
                <a:gd name="T42" fmla="*/ 187 w 421"/>
                <a:gd name="T43" fmla="*/ 295 h 593"/>
                <a:gd name="T44" fmla="*/ 190 w 421"/>
                <a:gd name="T45" fmla="*/ 253 h 593"/>
                <a:gd name="T46" fmla="*/ 131 w 421"/>
                <a:gd name="T47" fmla="*/ 283 h 593"/>
                <a:gd name="T48" fmla="*/ 105 w 421"/>
                <a:gd name="T49" fmla="*/ 309 h 593"/>
                <a:gd name="T50" fmla="*/ 77 w 421"/>
                <a:gd name="T51" fmla="*/ 341 h 593"/>
                <a:gd name="T52" fmla="*/ 78 w 421"/>
                <a:gd name="T53" fmla="*/ 396 h 593"/>
                <a:gd name="T54" fmla="*/ 64 w 421"/>
                <a:gd name="T55" fmla="*/ 445 h 593"/>
                <a:gd name="T56" fmla="*/ 24 w 421"/>
                <a:gd name="T57" fmla="*/ 430 h 593"/>
                <a:gd name="T58" fmla="*/ 7 w 421"/>
                <a:gd name="T59" fmla="*/ 341 h 593"/>
                <a:gd name="T60" fmla="*/ 9 w 421"/>
                <a:gd name="T61" fmla="*/ 306 h 593"/>
                <a:gd name="T62" fmla="*/ 58 w 421"/>
                <a:gd name="T63" fmla="*/ 300 h 593"/>
                <a:gd name="T64" fmla="*/ 74 w 421"/>
                <a:gd name="T65" fmla="*/ 282 h 593"/>
                <a:gd name="T66" fmla="*/ 167 w 421"/>
                <a:gd name="T67" fmla="*/ 191 h 593"/>
                <a:gd name="T68" fmla="*/ 189 w 421"/>
                <a:gd name="T69" fmla="*/ 177 h 593"/>
                <a:gd name="T70" fmla="*/ 198 w 421"/>
                <a:gd name="T71" fmla="*/ 150 h 593"/>
                <a:gd name="T72" fmla="*/ 211 w 421"/>
                <a:gd name="T73" fmla="*/ 28 h 593"/>
                <a:gd name="T74" fmla="*/ 225 w 421"/>
                <a:gd name="T75" fmla="*/ 10 h 5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1" h="593">
                  <a:moveTo>
                    <a:pt x="225" y="10"/>
                  </a:moveTo>
                  <a:cubicBezTo>
                    <a:pt x="230" y="14"/>
                    <a:pt x="233" y="22"/>
                    <a:pt x="234" y="27"/>
                  </a:cubicBezTo>
                  <a:cubicBezTo>
                    <a:pt x="238" y="44"/>
                    <a:pt x="233" y="116"/>
                    <a:pt x="252" y="126"/>
                  </a:cubicBezTo>
                  <a:cubicBezTo>
                    <a:pt x="263" y="132"/>
                    <a:pt x="288" y="121"/>
                    <a:pt x="300" y="121"/>
                  </a:cubicBezTo>
                  <a:cubicBezTo>
                    <a:pt x="326" y="121"/>
                    <a:pt x="353" y="122"/>
                    <a:pt x="379" y="126"/>
                  </a:cubicBezTo>
                  <a:cubicBezTo>
                    <a:pt x="395" y="128"/>
                    <a:pt x="416" y="134"/>
                    <a:pt x="419" y="155"/>
                  </a:cubicBezTo>
                  <a:cubicBezTo>
                    <a:pt x="421" y="166"/>
                    <a:pt x="417" y="176"/>
                    <a:pt x="411" y="187"/>
                  </a:cubicBezTo>
                  <a:cubicBezTo>
                    <a:pt x="402" y="206"/>
                    <a:pt x="379" y="239"/>
                    <a:pt x="357" y="235"/>
                  </a:cubicBezTo>
                  <a:cubicBezTo>
                    <a:pt x="341" y="232"/>
                    <a:pt x="345" y="211"/>
                    <a:pt x="331" y="203"/>
                  </a:cubicBezTo>
                  <a:cubicBezTo>
                    <a:pt x="310" y="191"/>
                    <a:pt x="258" y="187"/>
                    <a:pt x="251" y="220"/>
                  </a:cubicBezTo>
                  <a:cubicBezTo>
                    <a:pt x="246" y="241"/>
                    <a:pt x="264" y="267"/>
                    <a:pt x="286" y="288"/>
                  </a:cubicBezTo>
                  <a:cubicBezTo>
                    <a:pt x="307" y="308"/>
                    <a:pt x="314" y="277"/>
                    <a:pt x="335" y="268"/>
                  </a:cubicBezTo>
                  <a:cubicBezTo>
                    <a:pt x="350" y="262"/>
                    <a:pt x="376" y="286"/>
                    <a:pt x="381" y="309"/>
                  </a:cubicBezTo>
                  <a:cubicBezTo>
                    <a:pt x="384" y="327"/>
                    <a:pt x="363" y="335"/>
                    <a:pt x="350" y="341"/>
                  </a:cubicBezTo>
                  <a:cubicBezTo>
                    <a:pt x="322" y="355"/>
                    <a:pt x="261" y="390"/>
                    <a:pt x="246" y="419"/>
                  </a:cubicBezTo>
                  <a:cubicBezTo>
                    <a:pt x="233" y="443"/>
                    <a:pt x="241" y="475"/>
                    <a:pt x="239" y="500"/>
                  </a:cubicBezTo>
                  <a:cubicBezTo>
                    <a:pt x="239" y="515"/>
                    <a:pt x="245" y="587"/>
                    <a:pt x="234" y="592"/>
                  </a:cubicBezTo>
                  <a:cubicBezTo>
                    <a:pt x="231" y="593"/>
                    <a:pt x="229" y="593"/>
                    <a:pt x="226" y="592"/>
                  </a:cubicBezTo>
                  <a:cubicBezTo>
                    <a:pt x="213" y="589"/>
                    <a:pt x="214" y="572"/>
                    <a:pt x="213" y="565"/>
                  </a:cubicBezTo>
                  <a:cubicBezTo>
                    <a:pt x="211" y="532"/>
                    <a:pt x="221" y="491"/>
                    <a:pt x="205" y="461"/>
                  </a:cubicBezTo>
                  <a:cubicBezTo>
                    <a:pt x="189" y="433"/>
                    <a:pt x="142" y="411"/>
                    <a:pt x="147" y="382"/>
                  </a:cubicBezTo>
                  <a:cubicBezTo>
                    <a:pt x="152" y="358"/>
                    <a:pt x="175" y="319"/>
                    <a:pt x="187" y="295"/>
                  </a:cubicBezTo>
                  <a:cubicBezTo>
                    <a:pt x="194" y="280"/>
                    <a:pt x="204" y="267"/>
                    <a:pt x="190" y="253"/>
                  </a:cubicBezTo>
                  <a:cubicBezTo>
                    <a:pt x="169" y="250"/>
                    <a:pt x="151" y="267"/>
                    <a:pt x="131" y="283"/>
                  </a:cubicBezTo>
                  <a:cubicBezTo>
                    <a:pt x="122" y="292"/>
                    <a:pt x="114" y="300"/>
                    <a:pt x="105" y="309"/>
                  </a:cubicBezTo>
                  <a:cubicBezTo>
                    <a:pt x="95" y="317"/>
                    <a:pt x="81" y="331"/>
                    <a:pt x="77" y="341"/>
                  </a:cubicBezTo>
                  <a:cubicBezTo>
                    <a:pt x="71" y="358"/>
                    <a:pt x="77" y="379"/>
                    <a:pt x="78" y="396"/>
                  </a:cubicBezTo>
                  <a:cubicBezTo>
                    <a:pt x="78" y="406"/>
                    <a:pt x="80" y="438"/>
                    <a:pt x="64" y="445"/>
                  </a:cubicBezTo>
                  <a:cubicBezTo>
                    <a:pt x="51" y="452"/>
                    <a:pt x="32" y="447"/>
                    <a:pt x="24" y="430"/>
                  </a:cubicBezTo>
                  <a:cubicBezTo>
                    <a:pt x="14" y="406"/>
                    <a:pt x="9" y="366"/>
                    <a:pt x="7" y="341"/>
                  </a:cubicBezTo>
                  <a:cubicBezTo>
                    <a:pt x="7" y="333"/>
                    <a:pt x="0" y="312"/>
                    <a:pt x="9" y="306"/>
                  </a:cubicBezTo>
                  <a:cubicBezTo>
                    <a:pt x="24" y="295"/>
                    <a:pt x="42" y="311"/>
                    <a:pt x="58" y="300"/>
                  </a:cubicBezTo>
                  <a:cubicBezTo>
                    <a:pt x="65" y="295"/>
                    <a:pt x="70" y="289"/>
                    <a:pt x="74" y="282"/>
                  </a:cubicBezTo>
                  <a:cubicBezTo>
                    <a:pt x="100" y="246"/>
                    <a:pt x="127" y="213"/>
                    <a:pt x="167" y="191"/>
                  </a:cubicBezTo>
                  <a:cubicBezTo>
                    <a:pt x="173" y="188"/>
                    <a:pt x="184" y="186"/>
                    <a:pt x="189" y="177"/>
                  </a:cubicBezTo>
                  <a:cubicBezTo>
                    <a:pt x="195" y="168"/>
                    <a:pt x="196" y="159"/>
                    <a:pt x="198" y="150"/>
                  </a:cubicBezTo>
                  <a:cubicBezTo>
                    <a:pt x="210" y="109"/>
                    <a:pt x="208" y="69"/>
                    <a:pt x="211" y="28"/>
                  </a:cubicBezTo>
                  <a:cubicBezTo>
                    <a:pt x="211" y="21"/>
                    <a:pt x="213" y="0"/>
                    <a:pt x="225" y="10"/>
                  </a:cubicBezTo>
                  <a:close/>
                </a:path>
              </a:pathLst>
            </a:custGeom>
            <a:solidFill>
              <a:srgbClr val="14378B"/>
            </a:solidFill>
            <a:ln>
              <a:noFill/>
            </a:ln>
          </p:spPr>
          <p:txBody>
            <a:bodyPr anchor="ctr"/>
            <a:lstStyle/>
            <a:p>
              <a:pPr algn="ctr"/>
              <a:endParaRPr/>
            </a:p>
          </p:txBody>
        </p:sp>
        <p:sp>
          <p:nvSpPr>
            <p:cNvPr id="78" name="ïšľiḓé">
              <a:extLst>
                <a:ext uri="{FF2B5EF4-FFF2-40B4-BE49-F238E27FC236}">
                  <a16:creationId xmlns:a16="http://schemas.microsoft.com/office/drawing/2014/main" id="{A960557C-C5FE-B03C-6F51-B69B3FC11A83}"/>
                </a:ext>
              </a:extLst>
            </p:cNvPr>
            <p:cNvSpPr/>
            <p:nvPr/>
          </p:nvSpPr>
          <p:spPr bwMode="auto">
            <a:xfrm>
              <a:off x="8397280" y="-504260"/>
              <a:ext cx="324833" cy="307793"/>
            </a:xfrm>
            <a:custGeom>
              <a:avLst/>
              <a:gdLst>
                <a:gd name="T0" fmla="*/ 325 w 582"/>
                <a:gd name="T1" fmla="*/ 34 h 550"/>
                <a:gd name="T2" fmla="*/ 438 w 582"/>
                <a:gd name="T3" fmla="*/ 82 h 550"/>
                <a:gd name="T4" fmla="*/ 407 w 582"/>
                <a:gd name="T5" fmla="*/ 37 h 550"/>
                <a:gd name="T6" fmla="*/ 440 w 582"/>
                <a:gd name="T7" fmla="*/ 160 h 550"/>
                <a:gd name="T8" fmla="*/ 476 w 582"/>
                <a:gd name="T9" fmla="*/ 206 h 550"/>
                <a:gd name="T10" fmla="*/ 581 w 582"/>
                <a:gd name="T11" fmla="*/ 243 h 550"/>
                <a:gd name="T12" fmla="*/ 492 w 582"/>
                <a:gd name="T13" fmla="*/ 276 h 550"/>
                <a:gd name="T14" fmla="*/ 378 w 582"/>
                <a:gd name="T15" fmla="*/ 253 h 550"/>
                <a:gd name="T16" fmla="*/ 281 w 582"/>
                <a:gd name="T17" fmla="*/ 291 h 550"/>
                <a:gd name="T18" fmla="*/ 121 w 582"/>
                <a:gd name="T19" fmla="*/ 310 h 550"/>
                <a:gd name="T20" fmla="*/ 258 w 582"/>
                <a:gd name="T21" fmla="*/ 268 h 550"/>
                <a:gd name="T22" fmla="*/ 204 w 582"/>
                <a:gd name="T23" fmla="*/ 134 h 550"/>
                <a:gd name="T24" fmla="*/ 214 w 582"/>
                <a:gd name="T25" fmla="*/ 81 h 550"/>
                <a:gd name="T26" fmla="*/ 255 w 582"/>
                <a:gd name="T27" fmla="*/ 210 h 550"/>
                <a:gd name="T28" fmla="*/ 294 w 582"/>
                <a:gd name="T29" fmla="*/ 238 h 550"/>
                <a:gd name="T30" fmla="*/ 316 w 582"/>
                <a:gd name="T31" fmla="*/ 163 h 550"/>
                <a:gd name="T32" fmla="*/ 378 w 582"/>
                <a:gd name="T33" fmla="*/ 146 h 550"/>
                <a:gd name="T34" fmla="*/ 308 w 582"/>
                <a:gd name="T35" fmla="*/ 10 h 550"/>
                <a:gd name="T36" fmla="*/ 128 w 582"/>
                <a:gd name="T37" fmla="*/ 192 h 550"/>
                <a:gd name="T38" fmla="*/ 168 w 582"/>
                <a:gd name="T39" fmla="*/ 231 h 550"/>
                <a:gd name="T40" fmla="*/ 380 w 582"/>
                <a:gd name="T41" fmla="*/ 324 h 550"/>
                <a:gd name="T42" fmla="*/ 199 w 582"/>
                <a:gd name="T43" fmla="*/ 377 h 550"/>
                <a:gd name="T44" fmla="*/ 228 w 582"/>
                <a:gd name="T45" fmla="*/ 390 h 550"/>
                <a:gd name="T46" fmla="*/ 321 w 582"/>
                <a:gd name="T47" fmla="*/ 413 h 550"/>
                <a:gd name="T48" fmla="*/ 311 w 582"/>
                <a:gd name="T49" fmla="*/ 456 h 550"/>
                <a:gd name="T50" fmla="*/ 441 w 582"/>
                <a:gd name="T51" fmla="*/ 436 h 550"/>
                <a:gd name="T52" fmla="*/ 433 w 582"/>
                <a:gd name="T53" fmla="*/ 409 h 550"/>
                <a:gd name="T54" fmla="*/ 357 w 582"/>
                <a:gd name="T55" fmla="*/ 381 h 550"/>
                <a:gd name="T56" fmla="*/ 419 w 582"/>
                <a:gd name="T57" fmla="*/ 347 h 550"/>
                <a:gd name="T58" fmla="*/ 42 w 582"/>
                <a:gd name="T59" fmla="*/ 321 h 550"/>
                <a:gd name="T60" fmla="*/ 15 w 582"/>
                <a:gd name="T61" fmla="*/ 393 h 550"/>
                <a:gd name="T62" fmla="*/ 42 w 582"/>
                <a:gd name="T63" fmla="*/ 321 h 550"/>
                <a:gd name="T64" fmla="*/ 384 w 582"/>
                <a:gd name="T65" fmla="*/ 492 h 550"/>
                <a:gd name="T66" fmla="*/ 277 w 582"/>
                <a:gd name="T67" fmla="*/ 545 h 550"/>
                <a:gd name="T68" fmla="*/ 265 w 582"/>
                <a:gd name="T69" fmla="*/ 482 h 550"/>
                <a:gd name="T70" fmla="*/ 275 w 582"/>
                <a:gd name="T71" fmla="*/ 515 h 550"/>
                <a:gd name="T72" fmla="*/ 375 w 582"/>
                <a:gd name="T73" fmla="*/ 488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82" h="550">
                  <a:moveTo>
                    <a:pt x="308" y="10"/>
                  </a:moveTo>
                  <a:cubicBezTo>
                    <a:pt x="324" y="0"/>
                    <a:pt x="328" y="16"/>
                    <a:pt x="325" y="34"/>
                  </a:cubicBezTo>
                  <a:cubicBezTo>
                    <a:pt x="321" y="53"/>
                    <a:pt x="310" y="76"/>
                    <a:pt x="320" y="85"/>
                  </a:cubicBezTo>
                  <a:cubicBezTo>
                    <a:pt x="340" y="102"/>
                    <a:pt x="438" y="128"/>
                    <a:pt x="438" y="82"/>
                  </a:cubicBezTo>
                  <a:cubicBezTo>
                    <a:pt x="438" y="70"/>
                    <a:pt x="421" y="71"/>
                    <a:pt x="407" y="69"/>
                  </a:cubicBezTo>
                  <a:cubicBezTo>
                    <a:pt x="383" y="65"/>
                    <a:pt x="390" y="45"/>
                    <a:pt x="407" y="37"/>
                  </a:cubicBezTo>
                  <a:cubicBezTo>
                    <a:pt x="432" y="26"/>
                    <a:pt x="477" y="26"/>
                    <a:pt x="479" y="53"/>
                  </a:cubicBezTo>
                  <a:cubicBezTo>
                    <a:pt x="481" y="71"/>
                    <a:pt x="447" y="145"/>
                    <a:pt x="440" y="160"/>
                  </a:cubicBezTo>
                  <a:cubicBezTo>
                    <a:pt x="436" y="168"/>
                    <a:pt x="422" y="184"/>
                    <a:pt x="428" y="196"/>
                  </a:cubicBezTo>
                  <a:cubicBezTo>
                    <a:pt x="433" y="207"/>
                    <a:pt x="459" y="204"/>
                    <a:pt x="476" y="206"/>
                  </a:cubicBezTo>
                  <a:cubicBezTo>
                    <a:pt x="503" y="209"/>
                    <a:pt x="560" y="205"/>
                    <a:pt x="575" y="220"/>
                  </a:cubicBezTo>
                  <a:cubicBezTo>
                    <a:pt x="581" y="225"/>
                    <a:pt x="581" y="233"/>
                    <a:pt x="581" y="243"/>
                  </a:cubicBezTo>
                  <a:cubicBezTo>
                    <a:pt x="582" y="269"/>
                    <a:pt x="556" y="268"/>
                    <a:pt x="537" y="272"/>
                  </a:cubicBezTo>
                  <a:cubicBezTo>
                    <a:pt x="526" y="274"/>
                    <a:pt x="504" y="281"/>
                    <a:pt x="492" y="276"/>
                  </a:cubicBezTo>
                  <a:cubicBezTo>
                    <a:pt x="487" y="268"/>
                    <a:pt x="494" y="247"/>
                    <a:pt x="488" y="241"/>
                  </a:cubicBezTo>
                  <a:cubicBezTo>
                    <a:pt x="474" y="230"/>
                    <a:pt x="394" y="249"/>
                    <a:pt x="378" y="253"/>
                  </a:cubicBezTo>
                  <a:cubicBezTo>
                    <a:pt x="358" y="259"/>
                    <a:pt x="330" y="258"/>
                    <a:pt x="311" y="267"/>
                  </a:cubicBezTo>
                  <a:cubicBezTo>
                    <a:pt x="300" y="273"/>
                    <a:pt x="289" y="281"/>
                    <a:pt x="281" y="291"/>
                  </a:cubicBezTo>
                  <a:cubicBezTo>
                    <a:pt x="258" y="323"/>
                    <a:pt x="163" y="317"/>
                    <a:pt x="117" y="323"/>
                  </a:cubicBezTo>
                  <a:cubicBezTo>
                    <a:pt x="103" y="325"/>
                    <a:pt x="111" y="312"/>
                    <a:pt x="121" y="310"/>
                  </a:cubicBezTo>
                  <a:cubicBezTo>
                    <a:pt x="171" y="299"/>
                    <a:pt x="187" y="280"/>
                    <a:pt x="238" y="274"/>
                  </a:cubicBezTo>
                  <a:cubicBezTo>
                    <a:pt x="245" y="274"/>
                    <a:pt x="256" y="273"/>
                    <a:pt x="258" y="268"/>
                  </a:cubicBezTo>
                  <a:cubicBezTo>
                    <a:pt x="261" y="258"/>
                    <a:pt x="240" y="237"/>
                    <a:pt x="235" y="231"/>
                  </a:cubicBezTo>
                  <a:cubicBezTo>
                    <a:pt x="218" y="209"/>
                    <a:pt x="204" y="170"/>
                    <a:pt x="204" y="134"/>
                  </a:cubicBezTo>
                  <a:cubicBezTo>
                    <a:pt x="204" y="125"/>
                    <a:pt x="201" y="87"/>
                    <a:pt x="210" y="83"/>
                  </a:cubicBezTo>
                  <a:cubicBezTo>
                    <a:pt x="211" y="82"/>
                    <a:pt x="212" y="82"/>
                    <a:pt x="214" y="81"/>
                  </a:cubicBezTo>
                  <a:cubicBezTo>
                    <a:pt x="224" y="87"/>
                    <a:pt x="225" y="101"/>
                    <a:pt x="229" y="112"/>
                  </a:cubicBezTo>
                  <a:cubicBezTo>
                    <a:pt x="239" y="139"/>
                    <a:pt x="247" y="182"/>
                    <a:pt x="255" y="210"/>
                  </a:cubicBezTo>
                  <a:cubicBezTo>
                    <a:pt x="259" y="221"/>
                    <a:pt x="263" y="251"/>
                    <a:pt x="277" y="249"/>
                  </a:cubicBezTo>
                  <a:cubicBezTo>
                    <a:pt x="282" y="248"/>
                    <a:pt x="291" y="241"/>
                    <a:pt x="294" y="238"/>
                  </a:cubicBezTo>
                  <a:cubicBezTo>
                    <a:pt x="313" y="217"/>
                    <a:pt x="292" y="184"/>
                    <a:pt x="298" y="163"/>
                  </a:cubicBezTo>
                  <a:cubicBezTo>
                    <a:pt x="302" y="151"/>
                    <a:pt x="309" y="152"/>
                    <a:pt x="316" y="163"/>
                  </a:cubicBezTo>
                  <a:cubicBezTo>
                    <a:pt x="320" y="170"/>
                    <a:pt x="322" y="192"/>
                    <a:pt x="331" y="196"/>
                  </a:cubicBezTo>
                  <a:cubicBezTo>
                    <a:pt x="347" y="203"/>
                    <a:pt x="385" y="160"/>
                    <a:pt x="378" y="146"/>
                  </a:cubicBezTo>
                  <a:cubicBezTo>
                    <a:pt x="369" y="127"/>
                    <a:pt x="306" y="127"/>
                    <a:pt x="283" y="117"/>
                  </a:cubicBezTo>
                  <a:cubicBezTo>
                    <a:pt x="245" y="100"/>
                    <a:pt x="286" y="21"/>
                    <a:pt x="308" y="10"/>
                  </a:cubicBezTo>
                  <a:close/>
                  <a:moveTo>
                    <a:pt x="146" y="183"/>
                  </a:moveTo>
                  <a:cubicBezTo>
                    <a:pt x="135" y="170"/>
                    <a:pt x="130" y="180"/>
                    <a:pt x="128" y="192"/>
                  </a:cubicBezTo>
                  <a:cubicBezTo>
                    <a:pt x="125" y="221"/>
                    <a:pt x="138" y="266"/>
                    <a:pt x="160" y="258"/>
                  </a:cubicBezTo>
                  <a:cubicBezTo>
                    <a:pt x="168" y="255"/>
                    <a:pt x="170" y="241"/>
                    <a:pt x="168" y="231"/>
                  </a:cubicBezTo>
                  <a:cubicBezTo>
                    <a:pt x="165" y="221"/>
                    <a:pt x="156" y="195"/>
                    <a:pt x="146" y="183"/>
                  </a:cubicBezTo>
                  <a:close/>
                  <a:moveTo>
                    <a:pt x="380" y="324"/>
                  </a:moveTo>
                  <a:cubicBezTo>
                    <a:pt x="369" y="325"/>
                    <a:pt x="348" y="325"/>
                    <a:pt x="336" y="325"/>
                  </a:cubicBezTo>
                  <a:cubicBezTo>
                    <a:pt x="281" y="334"/>
                    <a:pt x="240" y="328"/>
                    <a:pt x="199" y="377"/>
                  </a:cubicBezTo>
                  <a:cubicBezTo>
                    <a:pt x="199" y="379"/>
                    <a:pt x="199" y="381"/>
                    <a:pt x="200" y="383"/>
                  </a:cubicBezTo>
                  <a:cubicBezTo>
                    <a:pt x="203" y="393"/>
                    <a:pt x="218" y="393"/>
                    <a:pt x="228" y="390"/>
                  </a:cubicBezTo>
                  <a:cubicBezTo>
                    <a:pt x="241" y="387"/>
                    <a:pt x="295" y="368"/>
                    <a:pt x="308" y="372"/>
                  </a:cubicBezTo>
                  <a:cubicBezTo>
                    <a:pt x="325" y="377"/>
                    <a:pt x="314" y="401"/>
                    <a:pt x="321" y="413"/>
                  </a:cubicBezTo>
                  <a:cubicBezTo>
                    <a:pt x="327" y="422"/>
                    <a:pt x="347" y="423"/>
                    <a:pt x="350" y="434"/>
                  </a:cubicBezTo>
                  <a:cubicBezTo>
                    <a:pt x="346" y="440"/>
                    <a:pt x="320" y="449"/>
                    <a:pt x="311" y="456"/>
                  </a:cubicBezTo>
                  <a:cubicBezTo>
                    <a:pt x="301" y="462"/>
                    <a:pt x="304" y="466"/>
                    <a:pt x="315" y="465"/>
                  </a:cubicBezTo>
                  <a:cubicBezTo>
                    <a:pt x="357" y="463"/>
                    <a:pt x="399" y="437"/>
                    <a:pt x="441" y="436"/>
                  </a:cubicBezTo>
                  <a:cubicBezTo>
                    <a:pt x="446" y="436"/>
                    <a:pt x="450" y="435"/>
                    <a:pt x="453" y="432"/>
                  </a:cubicBezTo>
                  <a:cubicBezTo>
                    <a:pt x="466" y="419"/>
                    <a:pt x="442" y="411"/>
                    <a:pt x="433" y="409"/>
                  </a:cubicBezTo>
                  <a:cubicBezTo>
                    <a:pt x="409" y="404"/>
                    <a:pt x="376" y="410"/>
                    <a:pt x="362" y="396"/>
                  </a:cubicBezTo>
                  <a:cubicBezTo>
                    <a:pt x="358" y="393"/>
                    <a:pt x="356" y="386"/>
                    <a:pt x="357" y="381"/>
                  </a:cubicBezTo>
                  <a:cubicBezTo>
                    <a:pt x="363" y="356"/>
                    <a:pt x="394" y="364"/>
                    <a:pt x="412" y="355"/>
                  </a:cubicBezTo>
                  <a:cubicBezTo>
                    <a:pt x="415" y="354"/>
                    <a:pt x="417" y="351"/>
                    <a:pt x="419" y="347"/>
                  </a:cubicBezTo>
                  <a:cubicBezTo>
                    <a:pt x="420" y="332"/>
                    <a:pt x="398" y="326"/>
                    <a:pt x="380" y="324"/>
                  </a:cubicBezTo>
                  <a:close/>
                  <a:moveTo>
                    <a:pt x="42" y="321"/>
                  </a:moveTo>
                  <a:cubicBezTo>
                    <a:pt x="55" y="337"/>
                    <a:pt x="54" y="380"/>
                    <a:pt x="42" y="397"/>
                  </a:cubicBezTo>
                  <a:cubicBezTo>
                    <a:pt x="34" y="408"/>
                    <a:pt x="22" y="403"/>
                    <a:pt x="15" y="393"/>
                  </a:cubicBezTo>
                  <a:cubicBezTo>
                    <a:pt x="0" y="374"/>
                    <a:pt x="4" y="338"/>
                    <a:pt x="21" y="321"/>
                  </a:cubicBezTo>
                  <a:cubicBezTo>
                    <a:pt x="28" y="313"/>
                    <a:pt x="34" y="311"/>
                    <a:pt x="42" y="321"/>
                  </a:cubicBezTo>
                  <a:close/>
                  <a:moveTo>
                    <a:pt x="375" y="488"/>
                  </a:moveTo>
                  <a:cubicBezTo>
                    <a:pt x="380" y="488"/>
                    <a:pt x="381" y="489"/>
                    <a:pt x="384" y="492"/>
                  </a:cubicBezTo>
                  <a:cubicBezTo>
                    <a:pt x="386" y="502"/>
                    <a:pt x="381" y="510"/>
                    <a:pt x="376" y="518"/>
                  </a:cubicBezTo>
                  <a:cubicBezTo>
                    <a:pt x="355" y="550"/>
                    <a:pt x="322" y="544"/>
                    <a:pt x="277" y="545"/>
                  </a:cubicBezTo>
                  <a:cubicBezTo>
                    <a:pt x="256" y="546"/>
                    <a:pt x="218" y="531"/>
                    <a:pt x="214" y="518"/>
                  </a:cubicBezTo>
                  <a:cubicBezTo>
                    <a:pt x="212" y="504"/>
                    <a:pt x="246" y="487"/>
                    <a:pt x="265" y="482"/>
                  </a:cubicBezTo>
                  <a:cubicBezTo>
                    <a:pt x="281" y="477"/>
                    <a:pt x="280" y="478"/>
                    <a:pt x="277" y="489"/>
                  </a:cubicBezTo>
                  <a:cubicBezTo>
                    <a:pt x="274" y="498"/>
                    <a:pt x="271" y="509"/>
                    <a:pt x="275" y="515"/>
                  </a:cubicBezTo>
                  <a:cubicBezTo>
                    <a:pt x="280" y="524"/>
                    <a:pt x="301" y="529"/>
                    <a:pt x="316" y="527"/>
                  </a:cubicBezTo>
                  <a:cubicBezTo>
                    <a:pt x="343" y="525"/>
                    <a:pt x="356" y="501"/>
                    <a:pt x="375" y="488"/>
                  </a:cubicBezTo>
                  <a:close/>
                </a:path>
              </a:pathLst>
            </a:custGeom>
            <a:solidFill>
              <a:srgbClr val="14378B"/>
            </a:solidFill>
            <a:ln>
              <a:noFill/>
            </a:ln>
          </p:spPr>
          <p:txBody>
            <a:bodyPr anchor="ctr"/>
            <a:lstStyle/>
            <a:p>
              <a:pPr algn="ctr"/>
              <a:endParaRPr/>
            </a:p>
          </p:txBody>
        </p:sp>
        <p:sp>
          <p:nvSpPr>
            <p:cNvPr id="79" name="îşlidê">
              <a:extLst>
                <a:ext uri="{FF2B5EF4-FFF2-40B4-BE49-F238E27FC236}">
                  <a16:creationId xmlns:a16="http://schemas.microsoft.com/office/drawing/2014/main" id="{DC8EAFAF-C162-AD04-F024-94DC559284F8}"/>
                </a:ext>
              </a:extLst>
            </p:cNvPr>
            <p:cNvSpPr/>
            <p:nvPr/>
          </p:nvSpPr>
          <p:spPr bwMode="auto">
            <a:xfrm>
              <a:off x="7546324" y="-493078"/>
              <a:ext cx="318976" cy="287557"/>
            </a:xfrm>
            <a:custGeom>
              <a:avLst/>
              <a:gdLst>
                <a:gd name="T0" fmla="*/ 209 w 571"/>
                <a:gd name="T1" fmla="*/ 5 h 514"/>
                <a:gd name="T2" fmla="*/ 259 w 571"/>
                <a:gd name="T3" fmla="*/ 35 h 514"/>
                <a:gd name="T4" fmla="*/ 338 w 571"/>
                <a:gd name="T5" fmla="*/ 26 h 514"/>
                <a:gd name="T6" fmla="*/ 325 w 571"/>
                <a:gd name="T7" fmla="*/ 64 h 514"/>
                <a:gd name="T8" fmla="*/ 241 w 571"/>
                <a:gd name="T9" fmla="*/ 84 h 514"/>
                <a:gd name="T10" fmla="*/ 217 w 571"/>
                <a:gd name="T11" fmla="*/ 135 h 514"/>
                <a:gd name="T12" fmla="*/ 160 w 571"/>
                <a:gd name="T13" fmla="*/ 255 h 514"/>
                <a:gd name="T14" fmla="*/ 103 w 571"/>
                <a:gd name="T15" fmla="*/ 291 h 514"/>
                <a:gd name="T16" fmla="*/ 112 w 571"/>
                <a:gd name="T17" fmla="*/ 242 h 514"/>
                <a:gd name="T18" fmla="*/ 182 w 571"/>
                <a:gd name="T19" fmla="*/ 112 h 514"/>
                <a:gd name="T20" fmla="*/ 96 w 571"/>
                <a:gd name="T21" fmla="*/ 65 h 514"/>
                <a:gd name="T22" fmla="*/ 170 w 571"/>
                <a:gd name="T23" fmla="*/ 35 h 514"/>
                <a:gd name="T24" fmla="*/ 209 w 571"/>
                <a:gd name="T25" fmla="*/ 5 h 514"/>
                <a:gd name="T26" fmla="*/ 42 w 571"/>
                <a:gd name="T27" fmla="*/ 305 h 514"/>
                <a:gd name="T28" fmla="*/ 56 w 571"/>
                <a:gd name="T29" fmla="*/ 399 h 514"/>
                <a:gd name="T30" fmla="*/ 46 w 571"/>
                <a:gd name="T31" fmla="*/ 434 h 514"/>
                <a:gd name="T32" fmla="*/ 0 w 571"/>
                <a:gd name="T33" fmla="*/ 401 h 514"/>
                <a:gd name="T34" fmla="*/ 13 w 571"/>
                <a:gd name="T35" fmla="*/ 281 h 514"/>
                <a:gd name="T36" fmla="*/ 42 w 571"/>
                <a:gd name="T37" fmla="*/ 305 h 514"/>
                <a:gd name="T38" fmla="*/ 279 w 571"/>
                <a:gd name="T39" fmla="*/ 181 h 514"/>
                <a:gd name="T40" fmla="*/ 270 w 571"/>
                <a:gd name="T41" fmla="*/ 273 h 514"/>
                <a:gd name="T42" fmla="*/ 210 w 571"/>
                <a:gd name="T43" fmla="*/ 354 h 514"/>
                <a:gd name="T44" fmla="*/ 216 w 571"/>
                <a:gd name="T45" fmla="*/ 366 h 514"/>
                <a:gd name="T46" fmla="*/ 246 w 571"/>
                <a:gd name="T47" fmla="*/ 366 h 514"/>
                <a:gd name="T48" fmla="*/ 196 w 571"/>
                <a:gd name="T49" fmla="*/ 422 h 514"/>
                <a:gd name="T50" fmla="*/ 197 w 571"/>
                <a:gd name="T51" fmla="*/ 433 h 514"/>
                <a:gd name="T52" fmla="*/ 260 w 571"/>
                <a:gd name="T53" fmla="*/ 440 h 514"/>
                <a:gd name="T54" fmla="*/ 277 w 571"/>
                <a:gd name="T55" fmla="*/ 500 h 514"/>
                <a:gd name="T56" fmla="*/ 298 w 571"/>
                <a:gd name="T57" fmla="*/ 497 h 514"/>
                <a:gd name="T58" fmla="*/ 321 w 571"/>
                <a:gd name="T59" fmla="*/ 425 h 514"/>
                <a:gd name="T60" fmla="*/ 323 w 571"/>
                <a:gd name="T61" fmla="*/ 388 h 514"/>
                <a:gd name="T62" fmla="*/ 360 w 571"/>
                <a:gd name="T63" fmla="*/ 370 h 514"/>
                <a:gd name="T64" fmla="*/ 358 w 571"/>
                <a:gd name="T65" fmla="*/ 355 h 514"/>
                <a:gd name="T66" fmla="*/ 323 w 571"/>
                <a:gd name="T67" fmla="*/ 340 h 514"/>
                <a:gd name="T68" fmla="*/ 351 w 571"/>
                <a:gd name="T69" fmla="*/ 297 h 514"/>
                <a:gd name="T70" fmla="*/ 313 w 571"/>
                <a:gd name="T71" fmla="*/ 248 h 514"/>
                <a:gd name="T72" fmla="*/ 317 w 571"/>
                <a:gd name="T73" fmla="*/ 230 h 514"/>
                <a:gd name="T74" fmla="*/ 508 w 571"/>
                <a:gd name="T75" fmla="*/ 179 h 514"/>
                <a:gd name="T76" fmla="*/ 452 w 571"/>
                <a:gd name="T77" fmla="*/ 417 h 514"/>
                <a:gd name="T78" fmla="*/ 427 w 571"/>
                <a:gd name="T79" fmla="*/ 451 h 514"/>
                <a:gd name="T80" fmla="*/ 518 w 571"/>
                <a:gd name="T81" fmla="*/ 465 h 514"/>
                <a:gd name="T82" fmla="*/ 555 w 571"/>
                <a:gd name="T83" fmla="*/ 270 h 514"/>
                <a:gd name="T84" fmla="*/ 570 w 571"/>
                <a:gd name="T85" fmla="*/ 206 h 514"/>
                <a:gd name="T86" fmla="*/ 533 w 571"/>
                <a:gd name="T87" fmla="*/ 109 h 514"/>
                <a:gd name="T88" fmla="*/ 459 w 571"/>
                <a:gd name="T89" fmla="*/ 127 h 514"/>
                <a:gd name="T90" fmla="*/ 279 w 571"/>
                <a:gd name="T91" fmla="*/ 181 h 514"/>
                <a:gd name="T92" fmla="*/ 213 w 571"/>
                <a:gd name="T93" fmla="*/ 299 h 514"/>
                <a:gd name="T94" fmla="*/ 172 w 571"/>
                <a:gd name="T95" fmla="*/ 312 h 514"/>
                <a:gd name="T96" fmla="*/ 174 w 571"/>
                <a:gd name="T97" fmla="*/ 324 h 514"/>
                <a:gd name="T98" fmla="*/ 215 w 571"/>
                <a:gd name="T99" fmla="*/ 311 h 514"/>
                <a:gd name="T100" fmla="*/ 213 w 571"/>
                <a:gd name="T101" fmla="*/ 299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71" h="514">
                  <a:moveTo>
                    <a:pt x="209" y="5"/>
                  </a:moveTo>
                  <a:cubicBezTo>
                    <a:pt x="227" y="0"/>
                    <a:pt x="239" y="31"/>
                    <a:pt x="259" y="35"/>
                  </a:cubicBezTo>
                  <a:cubicBezTo>
                    <a:pt x="280" y="39"/>
                    <a:pt x="313" y="25"/>
                    <a:pt x="338" y="26"/>
                  </a:cubicBezTo>
                  <a:cubicBezTo>
                    <a:pt x="383" y="26"/>
                    <a:pt x="349" y="60"/>
                    <a:pt x="325" y="64"/>
                  </a:cubicBezTo>
                  <a:cubicBezTo>
                    <a:pt x="306" y="67"/>
                    <a:pt x="259" y="68"/>
                    <a:pt x="241" y="84"/>
                  </a:cubicBezTo>
                  <a:cubicBezTo>
                    <a:pt x="227" y="96"/>
                    <a:pt x="223" y="119"/>
                    <a:pt x="217" y="135"/>
                  </a:cubicBezTo>
                  <a:cubicBezTo>
                    <a:pt x="206" y="170"/>
                    <a:pt x="183" y="227"/>
                    <a:pt x="160" y="255"/>
                  </a:cubicBezTo>
                  <a:cubicBezTo>
                    <a:pt x="153" y="264"/>
                    <a:pt x="119" y="303"/>
                    <a:pt x="103" y="291"/>
                  </a:cubicBezTo>
                  <a:cubicBezTo>
                    <a:pt x="88" y="279"/>
                    <a:pt x="108" y="251"/>
                    <a:pt x="112" y="242"/>
                  </a:cubicBezTo>
                  <a:cubicBezTo>
                    <a:pt x="129" y="208"/>
                    <a:pt x="187" y="152"/>
                    <a:pt x="182" y="112"/>
                  </a:cubicBezTo>
                  <a:cubicBezTo>
                    <a:pt x="178" y="80"/>
                    <a:pt x="108" y="99"/>
                    <a:pt x="96" y="65"/>
                  </a:cubicBezTo>
                  <a:cubicBezTo>
                    <a:pt x="99" y="39"/>
                    <a:pt x="146" y="48"/>
                    <a:pt x="170" y="35"/>
                  </a:cubicBezTo>
                  <a:cubicBezTo>
                    <a:pt x="185" y="27"/>
                    <a:pt x="198" y="17"/>
                    <a:pt x="209" y="5"/>
                  </a:cubicBezTo>
                  <a:close/>
                  <a:moveTo>
                    <a:pt x="42" y="305"/>
                  </a:moveTo>
                  <a:cubicBezTo>
                    <a:pt x="46" y="336"/>
                    <a:pt x="52" y="368"/>
                    <a:pt x="56" y="399"/>
                  </a:cubicBezTo>
                  <a:cubicBezTo>
                    <a:pt x="57" y="411"/>
                    <a:pt x="64" y="433"/>
                    <a:pt x="46" y="434"/>
                  </a:cubicBezTo>
                  <a:cubicBezTo>
                    <a:pt x="29" y="436"/>
                    <a:pt x="0" y="423"/>
                    <a:pt x="0" y="401"/>
                  </a:cubicBezTo>
                  <a:cubicBezTo>
                    <a:pt x="4" y="362"/>
                    <a:pt x="6" y="320"/>
                    <a:pt x="13" y="281"/>
                  </a:cubicBezTo>
                  <a:cubicBezTo>
                    <a:pt x="19" y="245"/>
                    <a:pt x="32" y="247"/>
                    <a:pt x="42" y="305"/>
                  </a:cubicBezTo>
                  <a:close/>
                  <a:moveTo>
                    <a:pt x="279" y="181"/>
                  </a:moveTo>
                  <a:cubicBezTo>
                    <a:pt x="249" y="210"/>
                    <a:pt x="273" y="234"/>
                    <a:pt x="270" y="273"/>
                  </a:cubicBezTo>
                  <a:cubicBezTo>
                    <a:pt x="268" y="307"/>
                    <a:pt x="238" y="331"/>
                    <a:pt x="210" y="354"/>
                  </a:cubicBezTo>
                  <a:cubicBezTo>
                    <a:pt x="202" y="361"/>
                    <a:pt x="205" y="366"/>
                    <a:pt x="216" y="366"/>
                  </a:cubicBezTo>
                  <a:cubicBezTo>
                    <a:pt x="227" y="365"/>
                    <a:pt x="240" y="361"/>
                    <a:pt x="246" y="366"/>
                  </a:cubicBezTo>
                  <a:cubicBezTo>
                    <a:pt x="257" y="396"/>
                    <a:pt x="202" y="394"/>
                    <a:pt x="196" y="422"/>
                  </a:cubicBezTo>
                  <a:cubicBezTo>
                    <a:pt x="195" y="425"/>
                    <a:pt x="194" y="429"/>
                    <a:pt x="197" y="433"/>
                  </a:cubicBezTo>
                  <a:cubicBezTo>
                    <a:pt x="210" y="448"/>
                    <a:pt x="243" y="427"/>
                    <a:pt x="260" y="440"/>
                  </a:cubicBezTo>
                  <a:cubicBezTo>
                    <a:pt x="274" y="451"/>
                    <a:pt x="268" y="484"/>
                    <a:pt x="277" y="500"/>
                  </a:cubicBezTo>
                  <a:cubicBezTo>
                    <a:pt x="285" y="514"/>
                    <a:pt x="292" y="507"/>
                    <a:pt x="298" y="497"/>
                  </a:cubicBezTo>
                  <a:cubicBezTo>
                    <a:pt x="310" y="477"/>
                    <a:pt x="320" y="437"/>
                    <a:pt x="321" y="425"/>
                  </a:cubicBezTo>
                  <a:cubicBezTo>
                    <a:pt x="322" y="412"/>
                    <a:pt x="316" y="398"/>
                    <a:pt x="323" y="388"/>
                  </a:cubicBezTo>
                  <a:cubicBezTo>
                    <a:pt x="330" y="378"/>
                    <a:pt x="347" y="379"/>
                    <a:pt x="360" y="370"/>
                  </a:cubicBezTo>
                  <a:cubicBezTo>
                    <a:pt x="368" y="364"/>
                    <a:pt x="368" y="358"/>
                    <a:pt x="358" y="355"/>
                  </a:cubicBezTo>
                  <a:cubicBezTo>
                    <a:pt x="345" y="351"/>
                    <a:pt x="324" y="348"/>
                    <a:pt x="323" y="340"/>
                  </a:cubicBezTo>
                  <a:cubicBezTo>
                    <a:pt x="324" y="324"/>
                    <a:pt x="352" y="314"/>
                    <a:pt x="351" y="297"/>
                  </a:cubicBezTo>
                  <a:cubicBezTo>
                    <a:pt x="349" y="277"/>
                    <a:pt x="312" y="281"/>
                    <a:pt x="313" y="248"/>
                  </a:cubicBezTo>
                  <a:cubicBezTo>
                    <a:pt x="313" y="242"/>
                    <a:pt x="313" y="235"/>
                    <a:pt x="317" y="230"/>
                  </a:cubicBezTo>
                  <a:cubicBezTo>
                    <a:pt x="338" y="201"/>
                    <a:pt x="482" y="150"/>
                    <a:pt x="508" y="179"/>
                  </a:cubicBezTo>
                  <a:cubicBezTo>
                    <a:pt x="559" y="240"/>
                    <a:pt x="527" y="385"/>
                    <a:pt x="452" y="417"/>
                  </a:cubicBezTo>
                  <a:cubicBezTo>
                    <a:pt x="438" y="422"/>
                    <a:pt x="412" y="432"/>
                    <a:pt x="427" y="451"/>
                  </a:cubicBezTo>
                  <a:cubicBezTo>
                    <a:pt x="444" y="472"/>
                    <a:pt x="502" y="479"/>
                    <a:pt x="518" y="465"/>
                  </a:cubicBezTo>
                  <a:cubicBezTo>
                    <a:pt x="553" y="434"/>
                    <a:pt x="551" y="322"/>
                    <a:pt x="555" y="270"/>
                  </a:cubicBezTo>
                  <a:cubicBezTo>
                    <a:pt x="559" y="250"/>
                    <a:pt x="571" y="228"/>
                    <a:pt x="570" y="206"/>
                  </a:cubicBezTo>
                  <a:cubicBezTo>
                    <a:pt x="569" y="181"/>
                    <a:pt x="551" y="120"/>
                    <a:pt x="533" y="109"/>
                  </a:cubicBezTo>
                  <a:cubicBezTo>
                    <a:pt x="515" y="97"/>
                    <a:pt x="505" y="115"/>
                    <a:pt x="459" y="127"/>
                  </a:cubicBezTo>
                  <a:cubicBezTo>
                    <a:pt x="414" y="140"/>
                    <a:pt x="331" y="162"/>
                    <a:pt x="279" y="181"/>
                  </a:cubicBezTo>
                  <a:close/>
                  <a:moveTo>
                    <a:pt x="213" y="299"/>
                  </a:moveTo>
                  <a:cubicBezTo>
                    <a:pt x="204" y="292"/>
                    <a:pt x="176" y="303"/>
                    <a:pt x="172" y="312"/>
                  </a:cubicBezTo>
                  <a:cubicBezTo>
                    <a:pt x="169" y="317"/>
                    <a:pt x="169" y="320"/>
                    <a:pt x="174" y="324"/>
                  </a:cubicBezTo>
                  <a:cubicBezTo>
                    <a:pt x="183" y="330"/>
                    <a:pt x="210" y="321"/>
                    <a:pt x="215" y="311"/>
                  </a:cubicBezTo>
                  <a:cubicBezTo>
                    <a:pt x="217" y="307"/>
                    <a:pt x="216" y="303"/>
                    <a:pt x="213" y="299"/>
                  </a:cubicBezTo>
                  <a:close/>
                </a:path>
              </a:pathLst>
            </a:custGeom>
            <a:solidFill>
              <a:srgbClr val="14378B"/>
            </a:solidFill>
            <a:ln>
              <a:noFill/>
            </a:ln>
          </p:spPr>
          <p:txBody>
            <a:bodyPr anchor="ctr"/>
            <a:lstStyle/>
            <a:p>
              <a:pPr algn="ctr"/>
              <a:endParaRPr/>
            </a:p>
          </p:txBody>
        </p:sp>
        <p:sp>
          <p:nvSpPr>
            <p:cNvPr id="80" name="îsļiḑê">
              <a:extLst>
                <a:ext uri="{FF2B5EF4-FFF2-40B4-BE49-F238E27FC236}">
                  <a16:creationId xmlns:a16="http://schemas.microsoft.com/office/drawing/2014/main" id="{B9B98BC7-CDB1-0F71-C357-DCF465A1899C}"/>
                </a:ext>
              </a:extLst>
            </p:cNvPr>
            <p:cNvSpPr/>
            <p:nvPr/>
          </p:nvSpPr>
          <p:spPr bwMode="auto">
            <a:xfrm>
              <a:off x="8009610" y="-471777"/>
              <a:ext cx="291285" cy="247086"/>
            </a:xfrm>
            <a:custGeom>
              <a:avLst/>
              <a:gdLst>
                <a:gd name="T0" fmla="*/ 196 w 522"/>
                <a:gd name="T1" fmla="*/ 4 h 442"/>
                <a:gd name="T2" fmla="*/ 234 w 522"/>
                <a:gd name="T3" fmla="*/ 136 h 442"/>
                <a:gd name="T4" fmla="*/ 240 w 522"/>
                <a:gd name="T5" fmla="*/ 172 h 442"/>
                <a:gd name="T6" fmla="*/ 410 w 522"/>
                <a:gd name="T7" fmla="*/ 180 h 442"/>
                <a:gd name="T8" fmla="*/ 400 w 522"/>
                <a:gd name="T9" fmla="*/ 223 h 442"/>
                <a:gd name="T10" fmla="*/ 235 w 522"/>
                <a:gd name="T11" fmla="*/ 231 h 442"/>
                <a:gd name="T12" fmla="*/ 207 w 522"/>
                <a:gd name="T13" fmla="*/ 295 h 442"/>
                <a:gd name="T14" fmla="*/ 145 w 522"/>
                <a:gd name="T15" fmla="*/ 378 h 442"/>
                <a:gd name="T16" fmla="*/ 83 w 522"/>
                <a:gd name="T17" fmla="*/ 391 h 442"/>
                <a:gd name="T18" fmla="*/ 148 w 522"/>
                <a:gd name="T19" fmla="*/ 312 h 442"/>
                <a:gd name="T20" fmla="*/ 162 w 522"/>
                <a:gd name="T21" fmla="*/ 259 h 442"/>
                <a:gd name="T22" fmla="*/ 1 w 522"/>
                <a:gd name="T23" fmla="*/ 259 h 442"/>
                <a:gd name="T24" fmla="*/ 0 w 522"/>
                <a:gd name="T25" fmla="*/ 255 h 442"/>
                <a:gd name="T26" fmla="*/ 46 w 522"/>
                <a:gd name="T27" fmla="*/ 232 h 442"/>
                <a:gd name="T28" fmla="*/ 161 w 522"/>
                <a:gd name="T29" fmla="*/ 209 h 442"/>
                <a:gd name="T30" fmla="*/ 193 w 522"/>
                <a:gd name="T31" fmla="*/ 96 h 442"/>
                <a:gd name="T32" fmla="*/ 196 w 522"/>
                <a:gd name="T33" fmla="*/ 4 h 442"/>
                <a:gd name="T34" fmla="*/ 351 w 522"/>
                <a:gd name="T35" fmla="*/ 310 h 442"/>
                <a:gd name="T36" fmla="*/ 322 w 522"/>
                <a:gd name="T37" fmla="*/ 317 h 442"/>
                <a:gd name="T38" fmla="*/ 347 w 522"/>
                <a:gd name="T39" fmla="*/ 343 h 442"/>
                <a:gd name="T40" fmla="*/ 376 w 522"/>
                <a:gd name="T41" fmla="*/ 361 h 442"/>
                <a:gd name="T42" fmla="*/ 462 w 522"/>
                <a:gd name="T43" fmla="*/ 423 h 442"/>
                <a:gd name="T44" fmla="*/ 512 w 522"/>
                <a:gd name="T45" fmla="*/ 424 h 442"/>
                <a:gd name="T46" fmla="*/ 493 w 522"/>
                <a:gd name="T47" fmla="*/ 370 h 442"/>
                <a:gd name="T48" fmla="*/ 351 w 522"/>
                <a:gd name="T49" fmla="*/ 310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2" h="442">
                  <a:moveTo>
                    <a:pt x="196" y="4"/>
                  </a:moveTo>
                  <a:cubicBezTo>
                    <a:pt x="243" y="0"/>
                    <a:pt x="240" y="99"/>
                    <a:pt x="234" y="136"/>
                  </a:cubicBezTo>
                  <a:cubicBezTo>
                    <a:pt x="234" y="145"/>
                    <a:pt x="234" y="166"/>
                    <a:pt x="240" y="172"/>
                  </a:cubicBezTo>
                  <a:cubicBezTo>
                    <a:pt x="254" y="186"/>
                    <a:pt x="392" y="178"/>
                    <a:pt x="410" y="180"/>
                  </a:cubicBezTo>
                  <a:cubicBezTo>
                    <a:pt x="442" y="185"/>
                    <a:pt x="443" y="224"/>
                    <a:pt x="400" y="223"/>
                  </a:cubicBezTo>
                  <a:cubicBezTo>
                    <a:pt x="370" y="222"/>
                    <a:pt x="262" y="219"/>
                    <a:pt x="235" y="231"/>
                  </a:cubicBezTo>
                  <a:cubicBezTo>
                    <a:pt x="215" y="240"/>
                    <a:pt x="215" y="276"/>
                    <a:pt x="207" y="295"/>
                  </a:cubicBezTo>
                  <a:cubicBezTo>
                    <a:pt x="193" y="327"/>
                    <a:pt x="173" y="357"/>
                    <a:pt x="145" y="378"/>
                  </a:cubicBezTo>
                  <a:cubicBezTo>
                    <a:pt x="135" y="385"/>
                    <a:pt x="88" y="413"/>
                    <a:pt x="83" y="391"/>
                  </a:cubicBezTo>
                  <a:cubicBezTo>
                    <a:pt x="80" y="380"/>
                    <a:pt x="131" y="338"/>
                    <a:pt x="148" y="312"/>
                  </a:cubicBezTo>
                  <a:cubicBezTo>
                    <a:pt x="162" y="291"/>
                    <a:pt x="171" y="269"/>
                    <a:pt x="162" y="259"/>
                  </a:cubicBezTo>
                  <a:cubicBezTo>
                    <a:pt x="136" y="235"/>
                    <a:pt x="35" y="283"/>
                    <a:pt x="1" y="259"/>
                  </a:cubicBezTo>
                  <a:cubicBezTo>
                    <a:pt x="1" y="258"/>
                    <a:pt x="1" y="256"/>
                    <a:pt x="0" y="255"/>
                  </a:cubicBezTo>
                  <a:cubicBezTo>
                    <a:pt x="2" y="240"/>
                    <a:pt x="27" y="231"/>
                    <a:pt x="46" y="232"/>
                  </a:cubicBezTo>
                  <a:cubicBezTo>
                    <a:pt x="82" y="234"/>
                    <a:pt x="137" y="234"/>
                    <a:pt x="161" y="209"/>
                  </a:cubicBezTo>
                  <a:cubicBezTo>
                    <a:pt x="183" y="187"/>
                    <a:pt x="192" y="135"/>
                    <a:pt x="193" y="96"/>
                  </a:cubicBezTo>
                  <a:cubicBezTo>
                    <a:pt x="195" y="58"/>
                    <a:pt x="163" y="26"/>
                    <a:pt x="196" y="4"/>
                  </a:cubicBezTo>
                  <a:close/>
                  <a:moveTo>
                    <a:pt x="351" y="310"/>
                  </a:moveTo>
                  <a:cubicBezTo>
                    <a:pt x="340" y="308"/>
                    <a:pt x="327" y="305"/>
                    <a:pt x="322" y="317"/>
                  </a:cubicBezTo>
                  <a:cubicBezTo>
                    <a:pt x="324" y="330"/>
                    <a:pt x="336" y="337"/>
                    <a:pt x="347" y="343"/>
                  </a:cubicBezTo>
                  <a:cubicBezTo>
                    <a:pt x="358" y="348"/>
                    <a:pt x="367" y="354"/>
                    <a:pt x="376" y="361"/>
                  </a:cubicBezTo>
                  <a:cubicBezTo>
                    <a:pt x="402" y="381"/>
                    <a:pt x="433" y="407"/>
                    <a:pt x="462" y="423"/>
                  </a:cubicBezTo>
                  <a:cubicBezTo>
                    <a:pt x="473" y="429"/>
                    <a:pt x="502" y="442"/>
                    <a:pt x="512" y="424"/>
                  </a:cubicBezTo>
                  <a:cubicBezTo>
                    <a:pt x="522" y="405"/>
                    <a:pt x="504" y="379"/>
                    <a:pt x="493" y="370"/>
                  </a:cubicBezTo>
                  <a:cubicBezTo>
                    <a:pt x="467" y="350"/>
                    <a:pt x="394" y="316"/>
                    <a:pt x="351" y="310"/>
                  </a:cubicBezTo>
                  <a:close/>
                </a:path>
              </a:pathLst>
            </a:custGeom>
            <a:solidFill>
              <a:srgbClr val="14378B"/>
            </a:solidFill>
            <a:ln>
              <a:noFill/>
            </a:ln>
          </p:spPr>
          <p:txBody>
            <a:bodyPr anchor="ctr"/>
            <a:lstStyle/>
            <a:p>
              <a:pPr algn="ctr"/>
              <a:endParaRPr/>
            </a:p>
          </p:txBody>
        </p:sp>
        <p:sp>
          <p:nvSpPr>
            <p:cNvPr id="81" name="îṥľïďê">
              <a:extLst>
                <a:ext uri="{FF2B5EF4-FFF2-40B4-BE49-F238E27FC236}">
                  <a16:creationId xmlns:a16="http://schemas.microsoft.com/office/drawing/2014/main" id="{697B7BA7-7061-9AE5-E918-BE146A6369C2}"/>
                </a:ext>
              </a:extLst>
            </p:cNvPr>
            <p:cNvSpPr/>
            <p:nvPr/>
          </p:nvSpPr>
          <p:spPr bwMode="auto">
            <a:xfrm>
              <a:off x="7201788" y="-123513"/>
              <a:ext cx="59641" cy="74020"/>
            </a:xfrm>
            <a:custGeom>
              <a:avLst/>
              <a:gdLst>
                <a:gd name="T0" fmla="*/ 107 w 107"/>
                <a:gd name="T1" fmla="*/ 44 h 132"/>
                <a:gd name="T2" fmla="*/ 78 w 107"/>
                <a:gd name="T3" fmla="*/ 44 h 132"/>
                <a:gd name="T4" fmla="*/ 53 w 107"/>
                <a:gd name="T5" fmla="*/ 20 h 132"/>
                <a:gd name="T6" fmla="*/ 29 w 107"/>
                <a:gd name="T7" fmla="*/ 67 h 132"/>
                <a:gd name="T8" fmla="*/ 53 w 107"/>
                <a:gd name="T9" fmla="*/ 113 h 132"/>
                <a:gd name="T10" fmla="*/ 78 w 107"/>
                <a:gd name="T11" fmla="*/ 89 h 132"/>
                <a:gd name="T12" fmla="*/ 107 w 107"/>
                <a:gd name="T13" fmla="*/ 89 h 132"/>
                <a:gd name="T14" fmla="*/ 53 w 107"/>
                <a:gd name="T15" fmla="*/ 132 h 132"/>
                <a:gd name="T16" fmla="*/ 0 w 107"/>
                <a:gd name="T17" fmla="*/ 67 h 132"/>
                <a:gd name="T18" fmla="*/ 53 w 107"/>
                <a:gd name="T19" fmla="*/ 0 h 132"/>
                <a:gd name="T20" fmla="*/ 107 w 107"/>
                <a:gd name="T21" fmla="*/ 44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7" h="132">
                  <a:moveTo>
                    <a:pt x="107" y="44"/>
                  </a:moveTo>
                  <a:cubicBezTo>
                    <a:pt x="78" y="44"/>
                    <a:pt x="78" y="44"/>
                    <a:pt x="78" y="44"/>
                  </a:cubicBezTo>
                  <a:cubicBezTo>
                    <a:pt x="77" y="29"/>
                    <a:pt x="69" y="21"/>
                    <a:pt x="53" y="20"/>
                  </a:cubicBezTo>
                  <a:cubicBezTo>
                    <a:pt x="38" y="21"/>
                    <a:pt x="30" y="37"/>
                    <a:pt x="29" y="67"/>
                  </a:cubicBezTo>
                  <a:cubicBezTo>
                    <a:pt x="30" y="97"/>
                    <a:pt x="38" y="112"/>
                    <a:pt x="53" y="113"/>
                  </a:cubicBezTo>
                  <a:cubicBezTo>
                    <a:pt x="69" y="113"/>
                    <a:pt x="77" y="105"/>
                    <a:pt x="78" y="89"/>
                  </a:cubicBezTo>
                  <a:cubicBezTo>
                    <a:pt x="107" y="89"/>
                    <a:pt x="107" y="89"/>
                    <a:pt x="107" y="89"/>
                  </a:cubicBezTo>
                  <a:cubicBezTo>
                    <a:pt x="105" y="117"/>
                    <a:pt x="87" y="131"/>
                    <a:pt x="53" y="132"/>
                  </a:cubicBezTo>
                  <a:cubicBezTo>
                    <a:pt x="19" y="131"/>
                    <a:pt x="1" y="109"/>
                    <a:pt x="0" y="67"/>
                  </a:cubicBezTo>
                  <a:cubicBezTo>
                    <a:pt x="1" y="24"/>
                    <a:pt x="19" y="2"/>
                    <a:pt x="53" y="0"/>
                  </a:cubicBezTo>
                  <a:cubicBezTo>
                    <a:pt x="87" y="1"/>
                    <a:pt x="105" y="15"/>
                    <a:pt x="107" y="44"/>
                  </a:cubicBezTo>
                  <a:close/>
                </a:path>
              </a:pathLst>
            </a:custGeom>
            <a:solidFill>
              <a:srgbClr val="14378B"/>
            </a:solidFill>
            <a:ln>
              <a:noFill/>
            </a:ln>
          </p:spPr>
          <p:txBody>
            <a:bodyPr anchor="ctr"/>
            <a:lstStyle/>
            <a:p>
              <a:pPr algn="ctr"/>
              <a:endParaRPr/>
            </a:p>
          </p:txBody>
        </p:sp>
        <p:sp>
          <p:nvSpPr>
            <p:cNvPr id="82" name="îŝļíḍe">
              <a:extLst>
                <a:ext uri="{FF2B5EF4-FFF2-40B4-BE49-F238E27FC236}">
                  <a16:creationId xmlns:a16="http://schemas.microsoft.com/office/drawing/2014/main" id="{837A0EB3-79B6-3EA1-CBC3-97792F3DF8BC}"/>
                </a:ext>
              </a:extLst>
            </p:cNvPr>
            <p:cNvSpPr/>
            <p:nvPr/>
          </p:nvSpPr>
          <p:spPr bwMode="auto">
            <a:xfrm>
              <a:off x="7272612" y="-121383"/>
              <a:ext cx="49524" cy="70824"/>
            </a:xfrm>
            <a:custGeom>
              <a:avLst/>
              <a:gdLst>
                <a:gd name="T0" fmla="*/ 0 w 93"/>
                <a:gd name="T1" fmla="*/ 133 h 133"/>
                <a:gd name="T2" fmla="*/ 0 w 93"/>
                <a:gd name="T3" fmla="*/ 0 h 133"/>
                <a:gd name="T4" fmla="*/ 91 w 93"/>
                <a:gd name="T5" fmla="*/ 0 h 133"/>
                <a:gd name="T6" fmla="*/ 91 w 93"/>
                <a:gd name="T7" fmla="*/ 22 h 133"/>
                <a:gd name="T8" fmla="*/ 30 w 93"/>
                <a:gd name="T9" fmla="*/ 22 h 133"/>
                <a:gd name="T10" fmla="*/ 30 w 93"/>
                <a:gd name="T11" fmla="*/ 53 h 133"/>
                <a:gd name="T12" fmla="*/ 86 w 93"/>
                <a:gd name="T13" fmla="*/ 53 h 133"/>
                <a:gd name="T14" fmla="*/ 86 w 93"/>
                <a:gd name="T15" fmla="*/ 75 h 133"/>
                <a:gd name="T16" fmla="*/ 30 w 93"/>
                <a:gd name="T17" fmla="*/ 75 h 133"/>
                <a:gd name="T18" fmla="*/ 30 w 93"/>
                <a:gd name="T19" fmla="*/ 111 h 133"/>
                <a:gd name="T20" fmla="*/ 93 w 93"/>
                <a:gd name="T21" fmla="*/ 111 h 133"/>
                <a:gd name="T22" fmla="*/ 93 w 93"/>
                <a:gd name="T23" fmla="*/ 133 h 133"/>
                <a:gd name="T24" fmla="*/ 0 w 93"/>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3" h="133">
                  <a:moveTo>
                    <a:pt x="0" y="133"/>
                  </a:moveTo>
                  <a:lnTo>
                    <a:pt x="0" y="0"/>
                  </a:lnTo>
                  <a:lnTo>
                    <a:pt x="91" y="0"/>
                  </a:lnTo>
                  <a:lnTo>
                    <a:pt x="91" y="22"/>
                  </a:lnTo>
                  <a:lnTo>
                    <a:pt x="30" y="22"/>
                  </a:lnTo>
                  <a:lnTo>
                    <a:pt x="30" y="53"/>
                  </a:lnTo>
                  <a:lnTo>
                    <a:pt x="86" y="53"/>
                  </a:lnTo>
                  <a:lnTo>
                    <a:pt x="86" y="75"/>
                  </a:lnTo>
                  <a:lnTo>
                    <a:pt x="30" y="75"/>
                  </a:lnTo>
                  <a:lnTo>
                    <a:pt x="30" y="111"/>
                  </a:lnTo>
                  <a:lnTo>
                    <a:pt x="93" y="111"/>
                  </a:lnTo>
                  <a:lnTo>
                    <a:pt x="93" y="133"/>
                  </a:lnTo>
                  <a:lnTo>
                    <a:pt x="0" y="133"/>
                  </a:lnTo>
                  <a:close/>
                </a:path>
              </a:pathLst>
            </a:custGeom>
            <a:solidFill>
              <a:srgbClr val="14378B"/>
            </a:solidFill>
            <a:ln>
              <a:noFill/>
            </a:ln>
          </p:spPr>
          <p:txBody>
            <a:bodyPr anchor="ctr"/>
            <a:lstStyle/>
            <a:p>
              <a:pPr algn="ctr"/>
              <a:endParaRPr/>
            </a:p>
          </p:txBody>
        </p:sp>
        <p:sp>
          <p:nvSpPr>
            <p:cNvPr id="83" name="î$liḋè">
              <a:extLst>
                <a:ext uri="{FF2B5EF4-FFF2-40B4-BE49-F238E27FC236}">
                  <a16:creationId xmlns:a16="http://schemas.microsoft.com/office/drawing/2014/main" id="{E2D07E8E-6C19-F9A3-41A0-95234F911ACD}"/>
                </a:ext>
              </a:extLst>
            </p:cNvPr>
            <p:cNvSpPr/>
            <p:nvPr/>
          </p:nvSpPr>
          <p:spPr bwMode="auto">
            <a:xfrm>
              <a:off x="7337046" y="-121383"/>
              <a:ext cx="63902" cy="70824"/>
            </a:xfrm>
            <a:custGeom>
              <a:avLst/>
              <a:gdLst>
                <a:gd name="T0" fmla="*/ 120 w 120"/>
                <a:gd name="T1" fmla="*/ 133 h 133"/>
                <a:gd name="T2" fmla="*/ 80 w 120"/>
                <a:gd name="T3" fmla="*/ 133 h 133"/>
                <a:gd name="T4" fmla="*/ 27 w 120"/>
                <a:gd name="T5" fmla="*/ 22 h 133"/>
                <a:gd name="T6" fmla="*/ 27 w 120"/>
                <a:gd name="T7" fmla="*/ 23 h 133"/>
                <a:gd name="T8" fmla="*/ 27 w 120"/>
                <a:gd name="T9" fmla="*/ 133 h 133"/>
                <a:gd name="T10" fmla="*/ 0 w 120"/>
                <a:gd name="T11" fmla="*/ 133 h 133"/>
                <a:gd name="T12" fmla="*/ 0 w 120"/>
                <a:gd name="T13" fmla="*/ 0 h 133"/>
                <a:gd name="T14" fmla="*/ 43 w 120"/>
                <a:gd name="T15" fmla="*/ 0 h 133"/>
                <a:gd name="T16" fmla="*/ 93 w 120"/>
                <a:gd name="T17" fmla="*/ 106 h 133"/>
                <a:gd name="T18" fmla="*/ 94 w 120"/>
                <a:gd name="T19" fmla="*/ 105 h 133"/>
                <a:gd name="T20" fmla="*/ 94 w 120"/>
                <a:gd name="T21" fmla="*/ 0 h 133"/>
                <a:gd name="T22" fmla="*/ 120 w 120"/>
                <a:gd name="T23" fmla="*/ 0 h 133"/>
                <a:gd name="T24" fmla="*/ 120 w 120"/>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133">
                  <a:moveTo>
                    <a:pt x="120" y="133"/>
                  </a:moveTo>
                  <a:lnTo>
                    <a:pt x="80" y="133"/>
                  </a:lnTo>
                  <a:lnTo>
                    <a:pt x="27" y="22"/>
                  </a:lnTo>
                  <a:lnTo>
                    <a:pt x="27" y="23"/>
                  </a:lnTo>
                  <a:lnTo>
                    <a:pt x="27" y="133"/>
                  </a:lnTo>
                  <a:lnTo>
                    <a:pt x="0" y="133"/>
                  </a:lnTo>
                  <a:lnTo>
                    <a:pt x="0" y="0"/>
                  </a:lnTo>
                  <a:lnTo>
                    <a:pt x="43" y="0"/>
                  </a:lnTo>
                  <a:lnTo>
                    <a:pt x="93" y="106"/>
                  </a:lnTo>
                  <a:lnTo>
                    <a:pt x="94" y="105"/>
                  </a:lnTo>
                  <a:lnTo>
                    <a:pt x="94" y="0"/>
                  </a:lnTo>
                  <a:lnTo>
                    <a:pt x="120" y="0"/>
                  </a:lnTo>
                  <a:lnTo>
                    <a:pt x="120" y="133"/>
                  </a:lnTo>
                  <a:close/>
                </a:path>
              </a:pathLst>
            </a:custGeom>
            <a:solidFill>
              <a:srgbClr val="14378B"/>
            </a:solidFill>
            <a:ln>
              <a:noFill/>
            </a:ln>
          </p:spPr>
          <p:txBody>
            <a:bodyPr anchor="ctr"/>
            <a:lstStyle/>
            <a:p>
              <a:pPr algn="ctr"/>
              <a:endParaRPr/>
            </a:p>
          </p:txBody>
        </p:sp>
        <p:sp>
          <p:nvSpPr>
            <p:cNvPr id="84" name="iṥḷiḍê">
              <a:extLst>
                <a:ext uri="{FF2B5EF4-FFF2-40B4-BE49-F238E27FC236}">
                  <a16:creationId xmlns:a16="http://schemas.microsoft.com/office/drawing/2014/main" id="{A01E525B-01C7-9B56-ACF4-E6A569998686}"/>
                </a:ext>
              </a:extLst>
            </p:cNvPr>
            <p:cNvSpPr/>
            <p:nvPr/>
          </p:nvSpPr>
          <p:spPr bwMode="auto">
            <a:xfrm>
              <a:off x="7411598" y="-121383"/>
              <a:ext cx="57511" cy="70824"/>
            </a:xfrm>
            <a:custGeom>
              <a:avLst/>
              <a:gdLst>
                <a:gd name="T0" fmla="*/ 0 w 108"/>
                <a:gd name="T1" fmla="*/ 22 h 133"/>
                <a:gd name="T2" fmla="*/ 0 w 108"/>
                <a:gd name="T3" fmla="*/ 0 h 133"/>
                <a:gd name="T4" fmla="*/ 108 w 108"/>
                <a:gd name="T5" fmla="*/ 0 h 133"/>
                <a:gd name="T6" fmla="*/ 108 w 108"/>
                <a:gd name="T7" fmla="*/ 22 h 133"/>
                <a:gd name="T8" fmla="*/ 69 w 108"/>
                <a:gd name="T9" fmla="*/ 22 h 133"/>
                <a:gd name="T10" fmla="*/ 69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85" name="îşļíḋé">
              <a:extLst>
                <a:ext uri="{FF2B5EF4-FFF2-40B4-BE49-F238E27FC236}">
                  <a16:creationId xmlns:a16="http://schemas.microsoft.com/office/drawing/2014/main" id="{F43DB37E-F2AC-6E68-9FB9-56456EAE5CF9}"/>
                </a:ext>
              </a:extLst>
            </p:cNvPr>
            <p:cNvSpPr/>
            <p:nvPr/>
          </p:nvSpPr>
          <p:spPr bwMode="auto">
            <a:xfrm>
              <a:off x="7479760" y="-121383"/>
              <a:ext cx="56979" cy="70824"/>
            </a:xfrm>
            <a:custGeom>
              <a:avLst/>
              <a:gdLst>
                <a:gd name="T0" fmla="*/ 27 w 102"/>
                <a:gd name="T1" fmla="*/ 21 h 127"/>
                <a:gd name="T2" fmla="*/ 27 w 102"/>
                <a:gd name="T3" fmla="*/ 55 h 127"/>
                <a:gd name="T4" fmla="*/ 50 w 102"/>
                <a:gd name="T5" fmla="*/ 55 h 127"/>
                <a:gd name="T6" fmla="*/ 69 w 102"/>
                <a:gd name="T7" fmla="*/ 37 h 127"/>
                <a:gd name="T8" fmla="*/ 50 w 102"/>
                <a:gd name="T9" fmla="*/ 21 h 127"/>
                <a:gd name="T10" fmla="*/ 27 w 102"/>
                <a:gd name="T11" fmla="*/ 21 h 127"/>
                <a:gd name="T12" fmla="*/ 27 w 102"/>
                <a:gd name="T13" fmla="*/ 76 h 127"/>
                <a:gd name="T14" fmla="*/ 27 w 102"/>
                <a:gd name="T15" fmla="*/ 127 h 127"/>
                <a:gd name="T16" fmla="*/ 0 w 102"/>
                <a:gd name="T17" fmla="*/ 127 h 127"/>
                <a:gd name="T18" fmla="*/ 0 w 102"/>
                <a:gd name="T19" fmla="*/ 0 h 127"/>
                <a:gd name="T20" fmla="*/ 54 w 102"/>
                <a:gd name="T21" fmla="*/ 0 h 127"/>
                <a:gd name="T22" fmla="*/ 98 w 102"/>
                <a:gd name="T23" fmla="*/ 33 h 127"/>
                <a:gd name="T24" fmla="*/ 72 w 102"/>
                <a:gd name="T25" fmla="*/ 64 h 127"/>
                <a:gd name="T26" fmla="*/ 72 w 102"/>
                <a:gd name="T27" fmla="*/ 65 h 127"/>
                <a:gd name="T28" fmla="*/ 95 w 102"/>
                <a:gd name="T29" fmla="*/ 93 h 127"/>
                <a:gd name="T30" fmla="*/ 95 w 102"/>
                <a:gd name="T31" fmla="*/ 97 h 127"/>
                <a:gd name="T32" fmla="*/ 102 w 102"/>
                <a:gd name="T33" fmla="*/ 127 h 127"/>
                <a:gd name="T34" fmla="*/ 73 w 102"/>
                <a:gd name="T35" fmla="*/ 127 h 127"/>
                <a:gd name="T36" fmla="*/ 68 w 102"/>
                <a:gd name="T37" fmla="*/ 93 h 127"/>
                <a:gd name="T38" fmla="*/ 56 w 102"/>
                <a:gd name="T39" fmla="*/ 76 h 127"/>
                <a:gd name="T40" fmla="*/ 27 w 102"/>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2" h="127">
                  <a:moveTo>
                    <a:pt x="27" y="21"/>
                  </a:moveTo>
                  <a:cubicBezTo>
                    <a:pt x="27" y="55"/>
                    <a:pt x="27" y="55"/>
                    <a:pt x="27" y="55"/>
                  </a:cubicBezTo>
                  <a:cubicBezTo>
                    <a:pt x="50" y="55"/>
                    <a:pt x="50" y="55"/>
                    <a:pt x="50" y="55"/>
                  </a:cubicBezTo>
                  <a:cubicBezTo>
                    <a:pt x="63" y="55"/>
                    <a:pt x="69" y="49"/>
                    <a:pt x="69" y="37"/>
                  </a:cubicBezTo>
                  <a:cubicBezTo>
                    <a:pt x="69"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4" y="66"/>
                    <a:pt x="92" y="75"/>
                    <a:pt x="95" y="93"/>
                  </a:cubicBezTo>
                  <a:cubicBezTo>
                    <a:pt x="95" y="95"/>
                    <a:pt x="95" y="96"/>
                    <a:pt x="95" y="97"/>
                  </a:cubicBezTo>
                  <a:cubicBezTo>
                    <a:pt x="97" y="112"/>
                    <a:pt x="99" y="122"/>
                    <a:pt x="102" y="127"/>
                  </a:cubicBezTo>
                  <a:cubicBezTo>
                    <a:pt x="73" y="127"/>
                    <a:pt x="73" y="127"/>
                    <a:pt x="73" y="127"/>
                  </a:cubicBezTo>
                  <a:cubicBezTo>
                    <a:pt x="70" y="116"/>
                    <a:pt x="68"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87" name="ïś1îḓé">
              <a:extLst>
                <a:ext uri="{FF2B5EF4-FFF2-40B4-BE49-F238E27FC236}">
                  <a16:creationId xmlns:a16="http://schemas.microsoft.com/office/drawing/2014/main" id="{79F6E3FC-7E38-98F6-B200-01F6A0D12A7D}"/>
                </a:ext>
              </a:extLst>
            </p:cNvPr>
            <p:cNvSpPr/>
            <p:nvPr/>
          </p:nvSpPr>
          <p:spPr bwMode="auto">
            <a:xfrm>
              <a:off x="7543661" y="-121383"/>
              <a:ext cx="69227" cy="70824"/>
            </a:xfrm>
            <a:custGeom>
              <a:avLst/>
              <a:gdLst>
                <a:gd name="T0" fmla="*/ 28 w 130"/>
                <a:gd name="T1" fmla="*/ 133 h 133"/>
                <a:gd name="T2" fmla="*/ 0 w 130"/>
                <a:gd name="T3" fmla="*/ 133 h 133"/>
                <a:gd name="T4" fmla="*/ 49 w 130"/>
                <a:gd name="T5" fmla="*/ 0 h 133"/>
                <a:gd name="T6" fmla="*/ 83 w 130"/>
                <a:gd name="T7" fmla="*/ 0 h 133"/>
                <a:gd name="T8" fmla="*/ 130 w 130"/>
                <a:gd name="T9" fmla="*/ 133 h 133"/>
                <a:gd name="T10" fmla="*/ 100 w 130"/>
                <a:gd name="T11" fmla="*/ 133 h 133"/>
                <a:gd name="T12" fmla="*/ 91 w 130"/>
                <a:gd name="T13" fmla="*/ 106 h 133"/>
                <a:gd name="T14" fmla="*/ 38 w 130"/>
                <a:gd name="T15" fmla="*/ 106 h 133"/>
                <a:gd name="T16" fmla="*/ 28 w 130"/>
                <a:gd name="T17" fmla="*/ 133 h 133"/>
                <a:gd name="T18" fmla="*/ 28 w 130"/>
                <a:gd name="T19" fmla="*/ 133 h 133"/>
                <a:gd name="T20" fmla="*/ 45 w 130"/>
                <a:gd name="T21" fmla="*/ 83 h 133"/>
                <a:gd name="T22" fmla="*/ 84 w 130"/>
                <a:gd name="T23" fmla="*/ 83 h 133"/>
                <a:gd name="T24" fmla="*/ 65 w 130"/>
                <a:gd name="T25" fmla="*/ 26 h 133"/>
                <a:gd name="T26" fmla="*/ 65 w 130"/>
                <a:gd name="T27" fmla="*/ 26 h 133"/>
                <a:gd name="T28" fmla="*/ 45 w 130"/>
                <a:gd name="T29" fmla="*/ 8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0" h="133">
                  <a:moveTo>
                    <a:pt x="28" y="133"/>
                  </a:moveTo>
                  <a:lnTo>
                    <a:pt x="0" y="133"/>
                  </a:lnTo>
                  <a:lnTo>
                    <a:pt x="49" y="0"/>
                  </a:lnTo>
                  <a:lnTo>
                    <a:pt x="83" y="0"/>
                  </a:lnTo>
                  <a:lnTo>
                    <a:pt x="130" y="133"/>
                  </a:lnTo>
                  <a:lnTo>
                    <a:pt x="100" y="133"/>
                  </a:lnTo>
                  <a:lnTo>
                    <a:pt x="91" y="106"/>
                  </a:lnTo>
                  <a:lnTo>
                    <a:pt x="38" y="106"/>
                  </a:lnTo>
                  <a:lnTo>
                    <a:pt x="28" y="133"/>
                  </a:lnTo>
                  <a:lnTo>
                    <a:pt x="28" y="133"/>
                  </a:lnTo>
                  <a:close/>
                  <a:moveTo>
                    <a:pt x="45" y="83"/>
                  </a:moveTo>
                  <a:lnTo>
                    <a:pt x="84" y="83"/>
                  </a:lnTo>
                  <a:lnTo>
                    <a:pt x="65" y="26"/>
                  </a:lnTo>
                  <a:lnTo>
                    <a:pt x="65" y="26"/>
                  </a:lnTo>
                  <a:lnTo>
                    <a:pt x="45" y="83"/>
                  </a:lnTo>
                  <a:close/>
                </a:path>
              </a:pathLst>
            </a:custGeom>
            <a:solidFill>
              <a:srgbClr val="14378B"/>
            </a:solidFill>
            <a:ln>
              <a:noFill/>
            </a:ln>
          </p:spPr>
          <p:txBody>
            <a:bodyPr anchor="ctr"/>
            <a:lstStyle/>
            <a:p>
              <a:pPr algn="ctr"/>
              <a:endParaRPr/>
            </a:p>
          </p:txBody>
        </p:sp>
        <p:sp>
          <p:nvSpPr>
            <p:cNvPr id="89" name="iš1îḑe">
              <a:extLst>
                <a:ext uri="{FF2B5EF4-FFF2-40B4-BE49-F238E27FC236}">
                  <a16:creationId xmlns:a16="http://schemas.microsoft.com/office/drawing/2014/main" id="{3B900FCF-67FE-C866-3A87-091147411048}"/>
                </a:ext>
              </a:extLst>
            </p:cNvPr>
            <p:cNvSpPr/>
            <p:nvPr/>
          </p:nvSpPr>
          <p:spPr bwMode="auto">
            <a:xfrm>
              <a:off x="7624071" y="-121383"/>
              <a:ext cx="45796" cy="70824"/>
            </a:xfrm>
            <a:custGeom>
              <a:avLst/>
              <a:gdLst>
                <a:gd name="T0" fmla="*/ 86 w 86"/>
                <a:gd name="T1" fmla="*/ 133 h 133"/>
                <a:gd name="T2" fmla="*/ 0 w 86"/>
                <a:gd name="T3" fmla="*/ 133 h 133"/>
                <a:gd name="T4" fmla="*/ 0 w 86"/>
                <a:gd name="T5" fmla="*/ 0 h 133"/>
                <a:gd name="T6" fmla="*/ 28 w 86"/>
                <a:gd name="T7" fmla="*/ 0 h 133"/>
                <a:gd name="T8" fmla="*/ 28 w 86"/>
                <a:gd name="T9" fmla="*/ 111 h 133"/>
                <a:gd name="T10" fmla="*/ 86 w 86"/>
                <a:gd name="T11" fmla="*/ 111 h 133"/>
                <a:gd name="T12" fmla="*/ 86 w 86"/>
                <a:gd name="T13" fmla="*/ 133 h 133"/>
              </a:gdLst>
              <a:ahLst/>
              <a:cxnLst>
                <a:cxn ang="0">
                  <a:pos x="T0" y="T1"/>
                </a:cxn>
                <a:cxn ang="0">
                  <a:pos x="T2" y="T3"/>
                </a:cxn>
                <a:cxn ang="0">
                  <a:pos x="T4" y="T5"/>
                </a:cxn>
                <a:cxn ang="0">
                  <a:pos x="T6" y="T7"/>
                </a:cxn>
                <a:cxn ang="0">
                  <a:pos x="T8" y="T9"/>
                </a:cxn>
                <a:cxn ang="0">
                  <a:pos x="T10" y="T11"/>
                </a:cxn>
                <a:cxn ang="0">
                  <a:pos x="T12" y="T13"/>
                </a:cxn>
              </a:cxnLst>
              <a:rect l="0" t="0" r="r" b="b"/>
              <a:pathLst>
                <a:path w="86" h="133">
                  <a:moveTo>
                    <a:pt x="86" y="133"/>
                  </a:moveTo>
                  <a:lnTo>
                    <a:pt x="0" y="133"/>
                  </a:lnTo>
                  <a:lnTo>
                    <a:pt x="0" y="0"/>
                  </a:lnTo>
                  <a:lnTo>
                    <a:pt x="28" y="0"/>
                  </a:lnTo>
                  <a:lnTo>
                    <a:pt x="28" y="111"/>
                  </a:lnTo>
                  <a:lnTo>
                    <a:pt x="86" y="111"/>
                  </a:lnTo>
                  <a:lnTo>
                    <a:pt x="86" y="133"/>
                  </a:lnTo>
                  <a:close/>
                </a:path>
              </a:pathLst>
            </a:custGeom>
            <a:solidFill>
              <a:srgbClr val="14378B"/>
            </a:solidFill>
            <a:ln>
              <a:noFill/>
            </a:ln>
          </p:spPr>
          <p:txBody>
            <a:bodyPr anchor="ctr"/>
            <a:lstStyle/>
            <a:p>
              <a:pPr algn="ctr"/>
              <a:endParaRPr/>
            </a:p>
          </p:txBody>
        </p:sp>
        <p:sp>
          <p:nvSpPr>
            <p:cNvPr id="90" name="isļiḑê">
              <a:extLst>
                <a:ext uri="{FF2B5EF4-FFF2-40B4-BE49-F238E27FC236}">
                  <a16:creationId xmlns:a16="http://schemas.microsoft.com/office/drawing/2014/main" id="{7C3DAB99-F640-B2CB-7B5B-077C6B1BA39D}"/>
                </a:ext>
              </a:extLst>
            </p:cNvPr>
            <p:cNvSpPr/>
            <p:nvPr/>
          </p:nvSpPr>
          <p:spPr bwMode="auto">
            <a:xfrm>
              <a:off x="7698623"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7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7" y="0"/>
                  </a:cubicBezTo>
                  <a:cubicBezTo>
                    <a:pt x="84" y="2"/>
                    <a:pt x="99" y="15"/>
                    <a:pt x="100" y="39"/>
                  </a:cubicBezTo>
                  <a:close/>
                </a:path>
              </a:pathLst>
            </a:custGeom>
            <a:solidFill>
              <a:srgbClr val="14378B"/>
            </a:solidFill>
            <a:ln>
              <a:noFill/>
            </a:ln>
          </p:spPr>
          <p:txBody>
            <a:bodyPr anchor="ctr"/>
            <a:lstStyle/>
            <a:p>
              <a:pPr algn="ctr"/>
              <a:endParaRPr/>
            </a:p>
          </p:txBody>
        </p:sp>
        <p:sp>
          <p:nvSpPr>
            <p:cNvPr id="91" name="îṥḻide">
              <a:extLst>
                <a:ext uri="{FF2B5EF4-FFF2-40B4-BE49-F238E27FC236}">
                  <a16:creationId xmlns:a16="http://schemas.microsoft.com/office/drawing/2014/main" id="{55A5E90D-CD30-1856-53BE-952702D5F59C}"/>
                </a:ext>
              </a:extLst>
            </p:cNvPr>
            <p:cNvSpPr/>
            <p:nvPr/>
          </p:nvSpPr>
          <p:spPr bwMode="auto">
            <a:xfrm>
              <a:off x="7768382" y="-123513"/>
              <a:ext cx="67629" cy="74020"/>
            </a:xfrm>
            <a:custGeom>
              <a:avLst/>
              <a:gdLst>
                <a:gd name="T0" fmla="*/ 61 w 121"/>
                <a:gd name="T1" fmla="*/ 132 h 132"/>
                <a:gd name="T2" fmla="*/ 0 w 121"/>
                <a:gd name="T3" fmla="*/ 67 h 132"/>
                <a:gd name="T4" fmla="*/ 61 w 121"/>
                <a:gd name="T5" fmla="*/ 0 h 132"/>
                <a:gd name="T6" fmla="*/ 121 w 121"/>
                <a:gd name="T7" fmla="*/ 67 h 132"/>
                <a:gd name="T8" fmla="*/ 61 w 121"/>
                <a:gd name="T9" fmla="*/ 132 h 132"/>
                <a:gd name="T10" fmla="*/ 61 w 121"/>
                <a:gd name="T11" fmla="*/ 20 h 132"/>
                <a:gd name="T12" fmla="*/ 29 w 121"/>
                <a:gd name="T13" fmla="*/ 67 h 132"/>
                <a:gd name="T14" fmla="*/ 61 w 121"/>
                <a:gd name="T15" fmla="*/ 113 h 132"/>
                <a:gd name="T16" fmla="*/ 93 w 121"/>
                <a:gd name="T17" fmla="*/ 67 h 132"/>
                <a:gd name="T18" fmla="*/ 61 w 121"/>
                <a:gd name="T19" fmla="*/ 2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32">
                  <a:moveTo>
                    <a:pt x="61" y="132"/>
                  </a:moveTo>
                  <a:cubicBezTo>
                    <a:pt x="21" y="131"/>
                    <a:pt x="1" y="109"/>
                    <a:pt x="0" y="67"/>
                  </a:cubicBezTo>
                  <a:cubicBezTo>
                    <a:pt x="1" y="23"/>
                    <a:pt x="21" y="1"/>
                    <a:pt x="61" y="0"/>
                  </a:cubicBezTo>
                  <a:cubicBezTo>
                    <a:pt x="100" y="1"/>
                    <a:pt x="120" y="23"/>
                    <a:pt x="121" y="67"/>
                  </a:cubicBezTo>
                  <a:cubicBezTo>
                    <a:pt x="120" y="109"/>
                    <a:pt x="100" y="131"/>
                    <a:pt x="61" y="132"/>
                  </a:cubicBezTo>
                  <a:close/>
                  <a:moveTo>
                    <a:pt x="61" y="20"/>
                  </a:moveTo>
                  <a:cubicBezTo>
                    <a:pt x="39" y="20"/>
                    <a:pt x="29" y="36"/>
                    <a:pt x="29" y="67"/>
                  </a:cubicBezTo>
                  <a:cubicBezTo>
                    <a:pt x="29" y="98"/>
                    <a:pt x="39" y="113"/>
                    <a:pt x="61" y="113"/>
                  </a:cubicBezTo>
                  <a:cubicBezTo>
                    <a:pt x="82" y="113"/>
                    <a:pt x="93" y="98"/>
                    <a:pt x="93" y="67"/>
                  </a:cubicBezTo>
                  <a:cubicBezTo>
                    <a:pt x="93" y="36"/>
                    <a:pt x="82" y="20"/>
                    <a:pt x="61" y="20"/>
                  </a:cubicBezTo>
                  <a:close/>
                </a:path>
              </a:pathLst>
            </a:custGeom>
            <a:solidFill>
              <a:srgbClr val="14378B"/>
            </a:solidFill>
            <a:ln>
              <a:noFill/>
            </a:ln>
          </p:spPr>
          <p:txBody>
            <a:bodyPr anchor="ctr"/>
            <a:lstStyle/>
            <a:p>
              <a:pPr algn="ctr"/>
              <a:endParaRPr/>
            </a:p>
          </p:txBody>
        </p:sp>
        <p:sp>
          <p:nvSpPr>
            <p:cNvPr id="92" name="iṩ1íḋê">
              <a:extLst>
                <a:ext uri="{FF2B5EF4-FFF2-40B4-BE49-F238E27FC236}">
                  <a16:creationId xmlns:a16="http://schemas.microsoft.com/office/drawing/2014/main" id="{D023E644-C388-74BA-5C96-89C97B128F17}"/>
                </a:ext>
              </a:extLst>
            </p:cNvPr>
            <p:cNvSpPr/>
            <p:nvPr/>
          </p:nvSpPr>
          <p:spPr bwMode="auto">
            <a:xfrm>
              <a:off x="7850921" y="-121383"/>
              <a:ext cx="62304" cy="71889"/>
            </a:xfrm>
            <a:custGeom>
              <a:avLst/>
              <a:gdLst>
                <a:gd name="T0" fmla="*/ 84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8 w 111"/>
                <a:gd name="T13" fmla="*/ 0 h 129"/>
                <a:gd name="T14" fmla="*/ 28 w 111"/>
                <a:gd name="T15" fmla="*/ 70 h 129"/>
                <a:gd name="T16" fmla="*/ 56 w 111"/>
                <a:gd name="T17" fmla="*/ 110 h 129"/>
                <a:gd name="T18" fmla="*/ 84 w 111"/>
                <a:gd name="T19" fmla="*/ 70 h 129"/>
                <a:gd name="T20" fmla="*/ 84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4" y="0"/>
                  </a:moveTo>
                  <a:cubicBezTo>
                    <a:pt x="111" y="0"/>
                    <a:pt x="111" y="0"/>
                    <a:pt x="111" y="0"/>
                  </a:cubicBezTo>
                  <a:cubicBezTo>
                    <a:pt x="111" y="80"/>
                    <a:pt x="111" y="80"/>
                    <a:pt x="111" y="80"/>
                  </a:cubicBezTo>
                  <a:cubicBezTo>
                    <a:pt x="110" y="112"/>
                    <a:pt x="91" y="128"/>
                    <a:pt x="56" y="129"/>
                  </a:cubicBezTo>
                  <a:cubicBezTo>
                    <a:pt x="20" y="128"/>
                    <a:pt x="1" y="112"/>
                    <a:pt x="0" y="80"/>
                  </a:cubicBezTo>
                  <a:cubicBezTo>
                    <a:pt x="0" y="0"/>
                    <a:pt x="0" y="0"/>
                    <a:pt x="0" y="0"/>
                  </a:cubicBezTo>
                  <a:cubicBezTo>
                    <a:pt x="28" y="0"/>
                    <a:pt x="28" y="0"/>
                    <a:pt x="28" y="0"/>
                  </a:cubicBezTo>
                  <a:cubicBezTo>
                    <a:pt x="28" y="70"/>
                    <a:pt x="28" y="70"/>
                    <a:pt x="28" y="70"/>
                  </a:cubicBezTo>
                  <a:cubicBezTo>
                    <a:pt x="26" y="98"/>
                    <a:pt x="35" y="111"/>
                    <a:pt x="56" y="110"/>
                  </a:cubicBezTo>
                  <a:cubicBezTo>
                    <a:pt x="76" y="111"/>
                    <a:pt x="85" y="98"/>
                    <a:pt x="84" y="70"/>
                  </a:cubicBezTo>
                  <a:lnTo>
                    <a:pt x="84" y="0"/>
                  </a:lnTo>
                  <a:close/>
                </a:path>
              </a:pathLst>
            </a:custGeom>
            <a:solidFill>
              <a:srgbClr val="14378B"/>
            </a:solidFill>
            <a:ln>
              <a:noFill/>
            </a:ln>
          </p:spPr>
          <p:txBody>
            <a:bodyPr anchor="ctr"/>
            <a:lstStyle/>
            <a:p>
              <a:pPr algn="ctr"/>
              <a:endParaRPr/>
            </a:p>
          </p:txBody>
        </p:sp>
        <p:sp>
          <p:nvSpPr>
            <p:cNvPr id="93" name="isļiḑe">
              <a:extLst>
                <a:ext uri="{FF2B5EF4-FFF2-40B4-BE49-F238E27FC236}">
                  <a16:creationId xmlns:a16="http://schemas.microsoft.com/office/drawing/2014/main" id="{1F092267-28C0-B32F-F086-517C9577AE77}"/>
                </a:ext>
              </a:extLst>
            </p:cNvPr>
            <p:cNvSpPr/>
            <p:nvPr/>
          </p:nvSpPr>
          <p:spPr bwMode="auto">
            <a:xfrm>
              <a:off x="7924941" y="-121383"/>
              <a:ext cx="58044" cy="70824"/>
            </a:xfrm>
            <a:custGeom>
              <a:avLst/>
              <a:gdLst>
                <a:gd name="T0" fmla="*/ 0 w 109"/>
                <a:gd name="T1" fmla="*/ 22 h 133"/>
                <a:gd name="T2" fmla="*/ 0 w 109"/>
                <a:gd name="T3" fmla="*/ 0 h 133"/>
                <a:gd name="T4" fmla="*/ 109 w 109"/>
                <a:gd name="T5" fmla="*/ 0 h 133"/>
                <a:gd name="T6" fmla="*/ 109 w 109"/>
                <a:gd name="T7" fmla="*/ 22 h 133"/>
                <a:gd name="T8" fmla="*/ 69 w 109"/>
                <a:gd name="T9" fmla="*/ 22 h 133"/>
                <a:gd name="T10" fmla="*/ 69 w 109"/>
                <a:gd name="T11" fmla="*/ 133 h 133"/>
                <a:gd name="T12" fmla="*/ 40 w 109"/>
                <a:gd name="T13" fmla="*/ 133 h 133"/>
                <a:gd name="T14" fmla="*/ 40 w 109"/>
                <a:gd name="T15" fmla="*/ 22 h 133"/>
                <a:gd name="T16" fmla="*/ 0 w 109"/>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 h="133">
                  <a:moveTo>
                    <a:pt x="0" y="22"/>
                  </a:moveTo>
                  <a:lnTo>
                    <a:pt x="0" y="0"/>
                  </a:lnTo>
                  <a:lnTo>
                    <a:pt x="109" y="0"/>
                  </a:lnTo>
                  <a:lnTo>
                    <a:pt x="109"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94" name="išļïďè">
              <a:extLst>
                <a:ext uri="{FF2B5EF4-FFF2-40B4-BE49-F238E27FC236}">
                  <a16:creationId xmlns:a16="http://schemas.microsoft.com/office/drawing/2014/main" id="{355BD0BD-DE94-268F-5344-853215E6F4F4}"/>
                </a:ext>
              </a:extLst>
            </p:cNvPr>
            <p:cNvSpPr/>
            <p:nvPr/>
          </p:nvSpPr>
          <p:spPr bwMode="auto">
            <a:xfrm>
              <a:off x="7994168" y="-121383"/>
              <a:ext cx="57511" cy="70824"/>
            </a:xfrm>
            <a:custGeom>
              <a:avLst/>
              <a:gdLst>
                <a:gd name="T0" fmla="*/ 28 w 108"/>
                <a:gd name="T1" fmla="*/ 133 h 133"/>
                <a:gd name="T2" fmla="*/ 0 w 108"/>
                <a:gd name="T3" fmla="*/ 133 h 133"/>
                <a:gd name="T4" fmla="*/ 0 w 108"/>
                <a:gd name="T5" fmla="*/ 0 h 133"/>
                <a:gd name="T6" fmla="*/ 28 w 108"/>
                <a:gd name="T7" fmla="*/ 0 h 133"/>
                <a:gd name="T8" fmla="*/ 28 w 108"/>
                <a:gd name="T9" fmla="*/ 52 h 133"/>
                <a:gd name="T10" fmla="*/ 79 w 108"/>
                <a:gd name="T11" fmla="*/ 52 h 133"/>
                <a:gd name="T12" fmla="*/ 79 w 108"/>
                <a:gd name="T13" fmla="*/ 0 h 133"/>
                <a:gd name="T14" fmla="*/ 108 w 108"/>
                <a:gd name="T15" fmla="*/ 0 h 133"/>
                <a:gd name="T16" fmla="*/ 108 w 108"/>
                <a:gd name="T17" fmla="*/ 133 h 133"/>
                <a:gd name="T18" fmla="*/ 80 w 108"/>
                <a:gd name="T19" fmla="*/ 133 h 133"/>
                <a:gd name="T20" fmla="*/ 80 w 108"/>
                <a:gd name="T21" fmla="*/ 75 h 133"/>
                <a:gd name="T22" fmla="*/ 28 w 108"/>
                <a:gd name="T23" fmla="*/ 75 h 133"/>
                <a:gd name="T24" fmla="*/ 28 w 108"/>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8" h="133">
                  <a:moveTo>
                    <a:pt x="28" y="133"/>
                  </a:moveTo>
                  <a:lnTo>
                    <a:pt x="0" y="133"/>
                  </a:lnTo>
                  <a:lnTo>
                    <a:pt x="0" y="0"/>
                  </a:lnTo>
                  <a:lnTo>
                    <a:pt x="28" y="0"/>
                  </a:lnTo>
                  <a:lnTo>
                    <a:pt x="28" y="52"/>
                  </a:lnTo>
                  <a:lnTo>
                    <a:pt x="79" y="52"/>
                  </a:lnTo>
                  <a:lnTo>
                    <a:pt x="79" y="0"/>
                  </a:lnTo>
                  <a:lnTo>
                    <a:pt x="108" y="0"/>
                  </a:lnTo>
                  <a:lnTo>
                    <a:pt x="108" y="133"/>
                  </a:lnTo>
                  <a:lnTo>
                    <a:pt x="80" y="133"/>
                  </a:lnTo>
                  <a:lnTo>
                    <a:pt x="80" y="75"/>
                  </a:lnTo>
                  <a:lnTo>
                    <a:pt x="28" y="75"/>
                  </a:lnTo>
                  <a:lnTo>
                    <a:pt x="28" y="133"/>
                  </a:lnTo>
                  <a:close/>
                </a:path>
              </a:pathLst>
            </a:custGeom>
            <a:solidFill>
              <a:srgbClr val="14378B"/>
            </a:solidFill>
            <a:ln>
              <a:noFill/>
            </a:ln>
          </p:spPr>
          <p:txBody>
            <a:bodyPr anchor="ctr"/>
            <a:lstStyle/>
            <a:p>
              <a:pPr algn="ctr"/>
              <a:endParaRPr/>
            </a:p>
          </p:txBody>
        </p:sp>
        <p:sp>
          <p:nvSpPr>
            <p:cNvPr id="95" name="íṩ1îdè">
              <a:extLst>
                <a:ext uri="{FF2B5EF4-FFF2-40B4-BE49-F238E27FC236}">
                  <a16:creationId xmlns:a16="http://schemas.microsoft.com/office/drawing/2014/main" id="{70BBEB42-8A17-A9B3-126A-3CF6A00CB36A}"/>
                </a:ext>
              </a:extLst>
            </p:cNvPr>
            <p:cNvSpPr/>
            <p:nvPr/>
          </p:nvSpPr>
          <p:spPr bwMode="auto">
            <a:xfrm>
              <a:off x="8090552" y="-121383"/>
              <a:ext cx="62304" cy="71889"/>
            </a:xfrm>
            <a:custGeom>
              <a:avLst/>
              <a:gdLst>
                <a:gd name="T0" fmla="*/ 83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7 w 111"/>
                <a:gd name="T13" fmla="*/ 0 h 129"/>
                <a:gd name="T14" fmla="*/ 27 w 111"/>
                <a:gd name="T15" fmla="*/ 70 h 129"/>
                <a:gd name="T16" fmla="*/ 56 w 111"/>
                <a:gd name="T17" fmla="*/ 110 h 129"/>
                <a:gd name="T18" fmla="*/ 83 w 111"/>
                <a:gd name="T19" fmla="*/ 70 h 129"/>
                <a:gd name="T20" fmla="*/ 83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3" y="0"/>
                  </a:moveTo>
                  <a:cubicBezTo>
                    <a:pt x="111" y="0"/>
                    <a:pt x="111" y="0"/>
                    <a:pt x="111" y="0"/>
                  </a:cubicBezTo>
                  <a:cubicBezTo>
                    <a:pt x="111" y="80"/>
                    <a:pt x="111" y="80"/>
                    <a:pt x="111" y="80"/>
                  </a:cubicBezTo>
                  <a:cubicBezTo>
                    <a:pt x="109" y="112"/>
                    <a:pt x="91" y="128"/>
                    <a:pt x="56" y="129"/>
                  </a:cubicBezTo>
                  <a:cubicBezTo>
                    <a:pt x="19" y="128"/>
                    <a:pt x="1" y="112"/>
                    <a:pt x="0" y="80"/>
                  </a:cubicBezTo>
                  <a:cubicBezTo>
                    <a:pt x="0" y="0"/>
                    <a:pt x="0" y="0"/>
                    <a:pt x="0" y="0"/>
                  </a:cubicBezTo>
                  <a:cubicBezTo>
                    <a:pt x="27" y="0"/>
                    <a:pt x="27" y="0"/>
                    <a:pt x="27" y="0"/>
                  </a:cubicBezTo>
                  <a:cubicBezTo>
                    <a:pt x="27" y="70"/>
                    <a:pt x="27" y="70"/>
                    <a:pt x="27" y="70"/>
                  </a:cubicBezTo>
                  <a:cubicBezTo>
                    <a:pt x="26" y="98"/>
                    <a:pt x="35" y="111"/>
                    <a:pt x="56" y="110"/>
                  </a:cubicBezTo>
                  <a:cubicBezTo>
                    <a:pt x="76" y="111"/>
                    <a:pt x="85" y="98"/>
                    <a:pt x="83" y="70"/>
                  </a:cubicBezTo>
                  <a:lnTo>
                    <a:pt x="83" y="0"/>
                  </a:lnTo>
                  <a:close/>
                </a:path>
              </a:pathLst>
            </a:custGeom>
            <a:solidFill>
              <a:srgbClr val="14378B"/>
            </a:solidFill>
            <a:ln>
              <a:noFill/>
            </a:ln>
          </p:spPr>
          <p:txBody>
            <a:bodyPr anchor="ctr"/>
            <a:lstStyle/>
            <a:p>
              <a:pPr algn="ctr"/>
              <a:endParaRPr/>
            </a:p>
          </p:txBody>
        </p:sp>
        <p:sp>
          <p:nvSpPr>
            <p:cNvPr id="96" name="íṣlïḓé">
              <a:extLst>
                <a:ext uri="{FF2B5EF4-FFF2-40B4-BE49-F238E27FC236}">
                  <a16:creationId xmlns:a16="http://schemas.microsoft.com/office/drawing/2014/main" id="{21C88197-D3BA-2F20-5FEA-EE36CC3E2B01}"/>
                </a:ext>
              </a:extLst>
            </p:cNvPr>
            <p:cNvSpPr/>
            <p:nvPr/>
          </p:nvSpPr>
          <p:spPr bwMode="auto">
            <a:xfrm>
              <a:off x="8169897" y="-121383"/>
              <a:ext cx="64434" cy="70824"/>
            </a:xfrm>
            <a:custGeom>
              <a:avLst/>
              <a:gdLst>
                <a:gd name="T0" fmla="*/ 121 w 121"/>
                <a:gd name="T1" fmla="*/ 133 h 133"/>
                <a:gd name="T2" fmla="*/ 79 w 121"/>
                <a:gd name="T3" fmla="*/ 133 h 133"/>
                <a:gd name="T4" fmla="*/ 27 w 121"/>
                <a:gd name="T5" fmla="*/ 22 h 133"/>
                <a:gd name="T6" fmla="*/ 26 w 121"/>
                <a:gd name="T7" fmla="*/ 23 h 133"/>
                <a:gd name="T8" fmla="*/ 26 w 121"/>
                <a:gd name="T9" fmla="*/ 133 h 133"/>
                <a:gd name="T10" fmla="*/ 0 w 121"/>
                <a:gd name="T11" fmla="*/ 133 h 133"/>
                <a:gd name="T12" fmla="*/ 0 w 121"/>
                <a:gd name="T13" fmla="*/ 0 h 133"/>
                <a:gd name="T14" fmla="*/ 42 w 121"/>
                <a:gd name="T15" fmla="*/ 0 h 133"/>
                <a:gd name="T16" fmla="*/ 93 w 121"/>
                <a:gd name="T17" fmla="*/ 106 h 133"/>
                <a:gd name="T18" fmla="*/ 93 w 121"/>
                <a:gd name="T19" fmla="*/ 105 h 133"/>
                <a:gd name="T20" fmla="*/ 93 w 121"/>
                <a:gd name="T21" fmla="*/ 0 h 133"/>
                <a:gd name="T22" fmla="*/ 121 w 121"/>
                <a:gd name="T23" fmla="*/ 0 h 133"/>
                <a:gd name="T24" fmla="*/ 121 w 121"/>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1" h="133">
                  <a:moveTo>
                    <a:pt x="121" y="133"/>
                  </a:moveTo>
                  <a:lnTo>
                    <a:pt x="79" y="133"/>
                  </a:lnTo>
                  <a:lnTo>
                    <a:pt x="27" y="22"/>
                  </a:lnTo>
                  <a:lnTo>
                    <a:pt x="26" y="23"/>
                  </a:lnTo>
                  <a:lnTo>
                    <a:pt x="26" y="133"/>
                  </a:lnTo>
                  <a:lnTo>
                    <a:pt x="0" y="133"/>
                  </a:lnTo>
                  <a:lnTo>
                    <a:pt x="0" y="0"/>
                  </a:lnTo>
                  <a:lnTo>
                    <a:pt x="42" y="0"/>
                  </a:lnTo>
                  <a:lnTo>
                    <a:pt x="93" y="106"/>
                  </a:lnTo>
                  <a:lnTo>
                    <a:pt x="93" y="105"/>
                  </a:lnTo>
                  <a:lnTo>
                    <a:pt x="93" y="0"/>
                  </a:lnTo>
                  <a:lnTo>
                    <a:pt x="121" y="0"/>
                  </a:lnTo>
                  <a:lnTo>
                    <a:pt x="121" y="133"/>
                  </a:lnTo>
                  <a:close/>
                </a:path>
              </a:pathLst>
            </a:custGeom>
            <a:solidFill>
              <a:srgbClr val="14378B"/>
            </a:solidFill>
            <a:ln>
              <a:noFill/>
            </a:ln>
          </p:spPr>
          <p:txBody>
            <a:bodyPr anchor="ctr"/>
            <a:lstStyle/>
            <a:p>
              <a:pPr algn="ctr"/>
              <a:endParaRPr/>
            </a:p>
          </p:txBody>
        </p:sp>
        <p:sp>
          <p:nvSpPr>
            <p:cNvPr id="97" name="îŝliḑè">
              <a:extLst>
                <a:ext uri="{FF2B5EF4-FFF2-40B4-BE49-F238E27FC236}">
                  <a16:creationId xmlns:a16="http://schemas.microsoft.com/office/drawing/2014/main" id="{5472D4DE-FCE5-BE77-729B-294761C827F9}"/>
                </a:ext>
              </a:extLst>
            </p:cNvPr>
            <p:cNvSpPr/>
            <p:nvPr/>
          </p:nvSpPr>
          <p:spPr bwMode="auto">
            <a:xfrm>
              <a:off x="8249241" y="-121383"/>
              <a:ext cx="15443" cy="70824"/>
            </a:xfrm>
            <a:prstGeom prst="rect">
              <a:avLst/>
            </a:prstGeom>
            <a:solidFill>
              <a:srgbClr val="14378B"/>
            </a:solidFill>
            <a:ln>
              <a:noFill/>
            </a:ln>
          </p:spPr>
          <p:txBody>
            <a:bodyPr anchor="ctr"/>
            <a:lstStyle/>
            <a:p>
              <a:pPr algn="ctr"/>
              <a:endParaRPr/>
            </a:p>
          </p:txBody>
        </p:sp>
        <p:sp>
          <p:nvSpPr>
            <p:cNvPr id="98" name="íṥļiḍè">
              <a:extLst>
                <a:ext uri="{FF2B5EF4-FFF2-40B4-BE49-F238E27FC236}">
                  <a16:creationId xmlns:a16="http://schemas.microsoft.com/office/drawing/2014/main" id="{515EE37E-310D-CB1B-D310-96796E612587}"/>
                </a:ext>
              </a:extLst>
            </p:cNvPr>
            <p:cNvSpPr/>
            <p:nvPr/>
          </p:nvSpPr>
          <p:spPr bwMode="auto">
            <a:xfrm>
              <a:off x="8274802" y="-121383"/>
              <a:ext cx="69227" cy="70824"/>
            </a:xfrm>
            <a:custGeom>
              <a:avLst/>
              <a:gdLst>
                <a:gd name="T0" fmla="*/ 49 w 130"/>
                <a:gd name="T1" fmla="*/ 133 h 133"/>
                <a:gd name="T2" fmla="*/ 0 w 130"/>
                <a:gd name="T3" fmla="*/ 0 h 133"/>
                <a:gd name="T4" fmla="*/ 32 w 130"/>
                <a:gd name="T5" fmla="*/ 0 h 133"/>
                <a:gd name="T6" fmla="*/ 66 w 130"/>
                <a:gd name="T7" fmla="*/ 106 h 133"/>
                <a:gd name="T8" fmla="*/ 67 w 130"/>
                <a:gd name="T9" fmla="*/ 106 h 133"/>
                <a:gd name="T10" fmla="*/ 102 w 130"/>
                <a:gd name="T11" fmla="*/ 0 h 133"/>
                <a:gd name="T12" fmla="*/ 130 w 130"/>
                <a:gd name="T13" fmla="*/ 0 h 133"/>
                <a:gd name="T14" fmla="*/ 81 w 130"/>
                <a:gd name="T15" fmla="*/ 133 h 133"/>
                <a:gd name="T16" fmla="*/ 49 w 130"/>
                <a:gd name="T17"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133">
                  <a:moveTo>
                    <a:pt x="49" y="133"/>
                  </a:moveTo>
                  <a:lnTo>
                    <a:pt x="0" y="0"/>
                  </a:lnTo>
                  <a:lnTo>
                    <a:pt x="32" y="0"/>
                  </a:lnTo>
                  <a:lnTo>
                    <a:pt x="66" y="106"/>
                  </a:lnTo>
                  <a:lnTo>
                    <a:pt x="67" y="106"/>
                  </a:lnTo>
                  <a:lnTo>
                    <a:pt x="102" y="0"/>
                  </a:lnTo>
                  <a:lnTo>
                    <a:pt x="130" y="0"/>
                  </a:lnTo>
                  <a:lnTo>
                    <a:pt x="81" y="133"/>
                  </a:lnTo>
                  <a:lnTo>
                    <a:pt x="49" y="133"/>
                  </a:lnTo>
                  <a:close/>
                </a:path>
              </a:pathLst>
            </a:custGeom>
            <a:solidFill>
              <a:srgbClr val="14378B"/>
            </a:solidFill>
            <a:ln>
              <a:noFill/>
            </a:ln>
          </p:spPr>
          <p:txBody>
            <a:bodyPr anchor="ctr"/>
            <a:lstStyle/>
            <a:p>
              <a:pPr algn="ctr"/>
              <a:endParaRPr/>
            </a:p>
          </p:txBody>
        </p:sp>
        <p:sp>
          <p:nvSpPr>
            <p:cNvPr id="99" name="îşļíďé">
              <a:extLst>
                <a:ext uri="{FF2B5EF4-FFF2-40B4-BE49-F238E27FC236}">
                  <a16:creationId xmlns:a16="http://schemas.microsoft.com/office/drawing/2014/main" id="{8896CFBB-385F-C629-48CF-40CEBC08F7D9}"/>
                </a:ext>
              </a:extLst>
            </p:cNvPr>
            <p:cNvSpPr/>
            <p:nvPr/>
          </p:nvSpPr>
          <p:spPr bwMode="auto">
            <a:xfrm>
              <a:off x="8353614" y="-121383"/>
              <a:ext cx="48991" cy="70824"/>
            </a:xfrm>
            <a:custGeom>
              <a:avLst/>
              <a:gdLst>
                <a:gd name="T0" fmla="*/ 0 w 92"/>
                <a:gd name="T1" fmla="*/ 133 h 133"/>
                <a:gd name="T2" fmla="*/ 0 w 92"/>
                <a:gd name="T3" fmla="*/ 0 h 133"/>
                <a:gd name="T4" fmla="*/ 90 w 92"/>
                <a:gd name="T5" fmla="*/ 0 h 133"/>
                <a:gd name="T6" fmla="*/ 90 w 92"/>
                <a:gd name="T7" fmla="*/ 22 h 133"/>
                <a:gd name="T8" fmla="*/ 29 w 92"/>
                <a:gd name="T9" fmla="*/ 22 h 133"/>
                <a:gd name="T10" fmla="*/ 29 w 92"/>
                <a:gd name="T11" fmla="*/ 53 h 133"/>
                <a:gd name="T12" fmla="*/ 86 w 92"/>
                <a:gd name="T13" fmla="*/ 53 h 133"/>
                <a:gd name="T14" fmla="*/ 86 w 92"/>
                <a:gd name="T15" fmla="*/ 75 h 133"/>
                <a:gd name="T16" fmla="*/ 29 w 92"/>
                <a:gd name="T17" fmla="*/ 75 h 133"/>
                <a:gd name="T18" fmla="*/ 29 w 92"/>
                <a:gd name="T19" fmla="*/ 111 h 133"/>
                <a:gd name="T20" fmla="*/ 92 w 92"/>
                <a:gd name="T21" fmla="*/ 111 h 133"/>
                <a:gd name="T22" fmla="*/ 92 w 92"/>
                <a:gd name="T23" fmla="*/ 133 h 133"/>
                <a:gd name="T24" fmla="*/ 0 w 92"/>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2" h="133">
                  <a:moveTo>
                    <a:pt x="0" y="133"/>
                  </a:moveTo>
                  <a:lnTo>
                    <a:pt x="0" y="0"/>
                  </a:lnTo>
                  <a:lnTo>
                    <a:pt x="90" y="0"/>
                  </a:lnTo>
                  <a:lnTo>
                    <a:pt x="90" y="22"/>
                  </a:lnTo>
                  <a:lnTo>
                    <a:pt x="29" y="22"/>
                  </a:lnTo>
                  <a:lnTo>
                    <a:pt x="29" y="53"/>
                  </a:lnTo>
                  <a:lnTo>
                    <a:pt x="86" y="53"/>
                  </a:lnTo>
                  <a:lnTo>
                    <a:pt x="86" y="75"/>
                  </a:lnTo>
                  <a:lnTo>
                    <a:pt x="29" y="75"/>
                  </a:lnTo>
                  <a:lnTo>
                    <a:pt x="29" y="111"/>
                  </a:lnTo>
                  <a:lnTo>
                    <a:pt x="92" y="111"/>
                  </a:lnTo>
                  <a:lnTo>
                    <a:pt x="92" y="133"/>
                  </a:lnTo>
                  <a:lnTo>
                    <a:pt x="0" y="133"/>
                  </a:lnTo>
                  <a:close/>
                </a:path>
              </a:pathLst>
            </a:custGeom>
            <a:solidFill>
              <a:srgbClr val="14378B"/>
            </a:solidFill>
            <a:ln>
              <a:noFill/>
            </a:ln>
          </p:spPr>
          <p:txBody>
            <a:bodyPr anchor="ctr"/>
            <a:lstStyle/>
            <a:p>
              <a:pPr algn="ctr"/>
              <a:endParaRPr/>
            </a:p>
          </p:txBody>
        </p:sp>
        <p:sp>
          <p:nvSpPr>
            <p:cNvPr id="100" name="íšļîḓé">
              <a:extLst>
                <a:ext uri="{FF2B5EF4-FFF2-40B4-BE49-F238E27FC236}">
                  <a16:creationId xmlns:a16="http://schemas.microsoft.com/office/drawing/2014/main" id="{80C2DF0B-7C07-2804-63EA-0185FFA2C1F8}"/>
                </a:ext>
              </a:extLst>
            </p:cNvPr>
            <p:cNvSpPr/>
            <p:nvPr/>
          </p:nvSpPr>
          <p:spPr bwMode="auto">
            <a:xfrm>
              <a:off x="8417515" y="-121383"/>
              <a:ext cx="57511" cy="70824"/>
            </a:xfrm>
            <a:custGeom>
              <a:avLst/>
              <a:gdLst>
                <a:gd name="T0" fmla="*/ 27 w 103"/>
                <a:gd name="T1" fmla="*/ 21 h 127"/>
                <a:gd name="T2" fmla="*/ 27 w 103"/>
                <a:gd name="T3" fmla="*/ 55 h 127"/>
                <a:gd name="T4" fmla="*/ 50 w 103"/>
                <a:gd name="T5" fmla="*/ 55 h 127"/>
                <a:gd name="T6" fmla="*/ 70 w 103"/>
                <a:gd name="T7" fmla="*/ 37 h 127"/>
                <a:gd name="T8" fmla="*/ 50 w 103"/>
                <a:gd name="T9" fmla="*/ 21 h 127"/>
                <a:gd name="T10" fmla="*/ 27 w 103"/>
                <a:gd name="T11" fmla="*/ 21 h 127"/>
                <a:gd name="T12" fmla="*/ 27 w 103"/>
                <a:gd name="T13" fmla="*/ 76 h 127"/>
                <a:gd name="T14" fmla="*/ 27 w 103"/>
                <a:gd name="T15" fmla="*/ 127 h 127"/>
                <a:gd name="T16" fmla="*/ 0 w 103"/>
                <a:gd name="T17" fmla="*/ 127 h 127"/>
                <a:gd name="T18" fmla="*/ 0 w 103"/>
                <a:gd name="T19" fmla="*/ 0 h 127"/>
                <a:gd name="T20" fmla="*/ 54 w 103"/>
                <a:gd name="T21" fmla="*/ 0 h 127"/>
                <a:gd name="T22" fmla="*/ 98 w 103"/>
                <a:gd name="T23" fmla="*/ 33 h 127"/>
                <a:gd name="T24" fmla="*/ 72 w 103"/>
                <a:gd name="T25" fmla="*/ 64 h 127"/>
                <a:gd name="T26" fmla="*/ 72 w 103"/>
                <a:gd name="T27" fmla="*/ 65 h 127"/>
                <a:gd name="T28" fmla="*/ 95 w 103"/>
                <a:gd name="T29" fmla="*/ 93 h 127"/>
                <a:gd name="T30" fmla="*/ 96 w 103"/>
                <a:gd name="T31" fmla="*/ 97 h 127"/>
                <a:gd name="T32" fmla="*/ 103 w 103"/>
                <a:gd name="T33" fmla="*/ 127 h 127"/>
                <a:gd name="T34" fmla="*/ 73 w 103"/>
                <a:gd name="T35" fmla="*/ 127 h 127"/>
                <a:gd name="T36" fmla="*/ 68 w 103"/>
                <a:gd name="T37" fmla="*/ 93 h 127"/>
                <a:gd name="T38" fmla="*/ 56 w 103"/>
                <a:gd name="T39" fmla="*/ 76 h 127"/>
                <a:gd name="T40" fmla="*/ 27 w 103"/>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3" h="127">
                  <a:moveTo>
                    <a:pt x="27" y="21"/>
                  </a:moveTo>
                  <a:cubicBezTo>
                    <a:pt x="27" y="55"/>
                    <a:pt x="27" y="55"/>
                    <a:pt x="27" y="55"/>
                  </a:cubicBezTo>
                  <a:cubicBezTo>
                    <a:pt x="50" y="55"/>
                    <a:pt x="50" y="55"/>
                    <a:pt x="50" y="55"/>
                  </a:cubicBezTo>
                  <a:cubicBezTo>
                    <a:pt x="63" y="55"/>
                    <a:pt x="70" y="49"/>
                    <a:pt x="70" y="37"/>
                  </a:cubicBezTo>
                  <a:cubicBezTo>
                    <a:pt x="70"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5" y="66"/>
                    <a:pt x="92" y="75"/>
                    <a:pt x="95" y="93"/>
                  </a:cubicBezTo>
                  <a:cubicBezTo>
                    <a:pt x="95" y="95"/>
                    <a:pt x="96" y="96"/>
                    <a:pt x="96" y="97"/>
                  </a:cubicBezTo>
                  <a:cubicBezTo>
                    <a:pt x="97" y="112"/>
                    <a:pt x="99" y="122"/>
                    <a:pt x="103" y="127"/>
                  </a:cubicBezTo>
                  <a:cubicBezTo>
                    <a:pt x="73" y="127"/>
                    <a:pt x="73" y="127"/>
                    <a:pt x="73" y="127"/>
                  </a:cubicBezTo>
                  <a:cubicBezTo>
                    <a:pt x="70" y="116"/>
                    <a:pt x="69"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101" name="ïṩlïdé">
              <a:extLst>
                <a:ext uri="{FF2B5EF4-FFF2-40B4-BE49-F238E27FC236}">
                  <a16:creationId xmlns:a16="http://schemas.microsoft.com/office/drawing/2014/main" id="{07E58701-B9A5-247F-DA6D-A7A01BDBE1A1}"/>
                </a:ext>
              </a:extLst>
            </p:cNvPr>
            <p:cNvSpPr/>
            <p:nvPr/>
          </p:nvSpPr>
          <p:spPr bwMode="auto">
            <a:xfrm>
              <a:off x="8483547"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6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6" y="0"/>
                  </a:cubicBezTo>
                  <a:cubicBezTo>
                    <a:pt x="84" y="2"/>
                    <a:pt x="98" y="15"/>
                    <a:pt x="100" y="39"/>
                  </a:cubicBezTo>
                  <a:close/>
                </a:path>
              </a:pathLst>
            </a:custGeom>
            <a:solidFill>
              <a:srgbClr val="14378B"/>
            </a:solidFill>
            <a:ln>
              <a:noFill/>
            </a:ln>
          </p:spPr>
          <p:txBody>
            <a:bodyPr anchor="ctr"/>
            <a:lstStyle/>
            <a:p>
              <a:pPr algn="ctr"/>
              <a:endParaRPr/>
            </a:p>
          </p:txBody>
        </p:sp>
        <p:sp>
          <p:nvSpPr>
            <p:cNvPr id="102" name="îṩlïḍê">
              <a:extLst>
                <a:ext uri="{FF2B5EF4-FFF2-40B4-BE49-F238E27FC236}">
                  <a16:creationId xmlns:a16="http://schemas.microsoft.com/office/drawing/2014/main" id="{38EF0672-F957-6AEF-CC0D-685C56206D3B}"/>
                </a:ext>
              </a:extLst>
            </p:cNvPr>
            <p:cNvSpPr/>
            <p:nvPr/>
          </p:nvSpPr>
          <p:spPr bwMode="auto">
            <a:xfrm>
              <a:off x="8555437" y="-121383"/>
              <a:ext cx="15443" cy="70824"/>
            </a:xfrm>
            <a:prstGeom prst="rect">
              <a:avLst/>
            </a:prstGeom>
            <a:solidFill>
              <a:srgbClr val="14378B"/>
            </a:solidFill>
            <a:ln>
              <a:noFill/>
            </a:ln>
          </p:spPr>
          <p:txBody>
            <a:bodyPr anchor="ctr"/>
            <a:lstStyle/>
            <a:p>
              <a:pPr algn="ctr"/>
              <a:endParaRPr/>
            </a:p>
          </p:txBody>
        </p:sp>
        <p:sp>
          <p:nvSpPr>
            <p:cNvPr id="149" name="ïSliḋè">
              <a:extLst>
                <a:ext uri="{FF2B5EF4-FFF2-40B4-BE49-F238E27FC236}">
                  <a16:creationId xmlns:a16="http://schemas.microsoft.com/office/drawing/2014/main" id="{D8176D19-C662-F375-1B7D-C03F81DD1B6F}"/>
                </a:ext>
              </a:extLst>
            </p:cNvPr>
            <p:cNvSpPr/>
            <p:nvPr/>
          </p:nvSpPr>
          <p:spPr bwMode="auto">
            <a:xfrm>
              <a:off x="8580997" y="-121383"/>
              <a:ext cx="57511" cy="70824"/>
            </a:xfrm>
            <a:custGeom>
              <a:avLst/>
              <a:gdLst>
                <a:gd name="T0" fmla="*/ 0 w 108"/>
                <a:gd name="T1" fmla="*/ 22 h 133"/>
                <a:gd name="T2" fmla="*/ 0 w 108"/>
                <a:gd name="T3" fmla="*/ 0 h 133"/>
                <a:gd name="T4" fmla="*/ 108 w 108"/>
                <a:gd name="T5" fmla="*/ 0 h 133"/>
                <a:gd name="T6" fmla="*/ 108 w 108"/>
                <a:gd name="T7" fmla="*/ 22 h 133"/>
                <a:gd name="T8" fmla="*/ 68 w 108"/>
                <a:gd name="T9" fmla="*/ 22 h 133"/>
                <a:gd name="T10" fmla="*/ 68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8" y="22"/>
                  </a:lnTo>
                  <a:lnTo>
                    <a:pt x="68" y="133"/>
                  </a:lnTo>
                  <a:lnTo>
                    <a:pt x="40" y="133"/>
                  </a:lnTo>
                  <a:lnTo>
                    <a:pt x="40" y="22"/>
                  </a:lnTo>
                  <a:lnTo>
                    <a:pt x="0" y="22"/>
                  </a:lnTo>
                  <a:close/>
                </a:path>
              </a:pathLst>
            </a:custGeom>
            <a:solidFill>
              <a:srgbClr val="14378B"/>
            </a:solidFill>
            <a:ln>
              <a:noFill/>
            </a:ln>
          </p:spPr>
          <p:txBody>
            <a:bodyPr anchor="ctr"/>
            <a:lstStyle/>
            <a:p>
              <a:pPr algn="ctr"/>
              <a:endParaRPr/>
            </a:p>
          </p:txBody>
        </p:sp>
        <p:sp>
          <p:nvSpPr>
            <p:cNvPr id="150" name="îś1îde">
              <a:extLst>
                <a:ext uri="{FF2B5EF4-FFF2-40B4-BE49-F238E27FC236}">
                  <a16:creationId xmlns:a16="http://schemas.microsoft.com/office/drawing/2014/main" id="{FD81185A-CF7A-A127-2B7E-CCDE1251B897}"/>
                </a:ext>
              </a:extLst>
            </p:cNvPr>
            <p:cNvSpPr/>
            <p:nvPr/>
          </p:nvSpPr>
          <p:spPr bwMode="auto">
            <a:xfrm>
              <a:off x="8644366" y="-121383"/>
              <a:ext cx="63369" cy="70824"/>
            </a:xfrm>
            <a:custGeom>
              <a:avLst/>
              <a:gdLst>
                <a:gd name="T0" fmla="*/ 45 w 119"/>
                <a:gd name="T1" fmla="*/ 133 h 133"/>
                <a:gd name="T2" fmla="*/ 45 w 119"/>
                <a:gd name="T3" fmla="*/ 90 h 133"/>
                <a:gd name="T4" fmla="*/ 0 w 119"/>
                <a:gd name="T5" fmla="*/ 0 h 133"/>
                <a:gd name="T6" fmla="*/ 34 w 119"/>
                <a:gd name="T7" fmla="*/ 0 h 133"/>
                <a:gd name="T8" fmla="*/ 61 w 119"/>
                <a:gd name="T9" fmla="*/ 61 h 133"/>
                <a:gd name="T10" fmla="*/ 89 w 119"/>
                <a:gd name="T11" fmla="*/ 0 h 133"/>
                <a:gd name="T12" fmla="*/ 119 w 119"/>
                <a:gd name="T13" fmla="*/ 0 h 133"/>
                <a:gd name="T14" fmla="*/ 74 w 119"/>
                <a:gd name="T15" fmla="*/ 90 h 133"/>
                <a:gd name="T16" fmla="*/ 74 w 119"/>
                <a:gd name="T17" fmla="*/ 133 h 133"/>
                <a:gd name="T18" fmla="*/ 45 w 119"/>
                <a:gd name="T19"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9" h="133">
                  <a:moveTo>
                    <a:pt x="45" y="133"/>
                  </a:moveTo>
                  <a:lnTo>
                    <a:pt x="45" y="90"/>
                  </a:lnTo>
                  <a:lnTo>
                    <a:pt x="0" y="0"/>
                  </a:lnTo>
                  <a:lnTo>
                    <a:pt x="34" y="0"/>
                  </a:lnTo>
                  <a:lnTo>
                    <a:pt x="61" y="61"/>
                  </a:lnTo>
                  <a:lnTo>
                    <a:pt x="89" y="0"/>
                  </a:lnTo>
                  <a:lnTo>
                    <a:pt x="119" y="0"/>
                  </a:lnTo>
                  <a:lnTo>
                    <a:pt x="74" y="90"/>
                  </a:lnTo>
                  <a:lnTo>
                    <a:pt x="74" y="133"/>
                  </a:lnTo>
                  <a:lnTo>
                    <a:pt x="45" y="133"/>
                  </a:lnTo>
                  <a:close/>
                </a:path>
              </a:pathLst>
            </a:custGeom>
            <a:solidFill>
              <a:srgbClr val="14378B"/>
            </a:solidFill>
            <a:ln>
              <a:noFill/>
            </a:ln>
          </p:spPr>
          <p:txBody>
            <a:bodyPr anchor="ctr"/>
            <a:lstStyle/>
            <a:p>
              <a:pPr algn="ctr"/>
              <a:endParaRPr/>
            </a:p>
          </p:txBody>
        </p:sp>
        <p:grpSp>
          <p:nvGrpSpPr>
            <p:cNvPr id="151" name="组合 150">
              <a:extLst>
                <a:ext uri="{FF2B5EF4-FFF2-40B4-BE49-F238E27FC236}">
                  <a16:creationId xmlns:a16="http://schemas.microsoft.com/office/drawing/2014/main" id="{E87D4159-C55C-6FBD-06E3-96F4AC3F7794}"/>
                </a:ext>
              </a:extLst>
            </p:cNvPr>
            <p:cNvGrpSpPr/>
            <p:nvPr/>
          </p:nvGrpSpPr>
          <p:grpSpPr>
            <a:xfrm>
              <a:off x="6468241" y="-589995"/>
              <a:ext cx="621463" cy="623075"/>
              <a:chOff x="5786829" y="126955"/>
              <a:chExt cx="1534722" cy="1538704"/>
            </a:xfrm>
            <a:solidFill>
              <a:srgbClr val="14378B"/>
            </a:solidFill>
          </p:grpSpPr>
          <p:sp>
            <p:nvSpPr>
              <p:cNvPr id="152" name="任意多边形: 形状 151">
                <a:extLst>
                  <a:ext uri="{FF2B5EF4-FFF2-40B4-BE49-F238E27FC236}">
                    <a16:creationId xmlns:a16="http://schemas.microsoft.com/office/drawing/2014/main" id="{51D7C501-8043-3B57-8C25-F60A4DF8D652}"/>
                  </a:ext>
                </a:extLst>
              </p:cNvPr>
              <p:cNvSpPr/>
              <p:nvPr/>
            </p:nvSpPr>
            <p:spPr bwMode="auto">
              <a:xfrm>
                <a:off x="5786829" y="126955"/>
                <a:ext cx="1534722" cy="1538704"/>
              </a:xfrm>
              <a:custGeom>
                <a:avLst/>
                <a:gdLst>
                  <a:gd name="connsiteX0" fmla="*/ 767361 w 1534722"/>
                  <a:gd name="connsiteY0" fmla="*/ 17259 h 1538704"/>
                  <a:gd name="connsiteX1" fmla="*/ 16594 w 1534722"/>
                  <a:gd name="connsiteY1" fmla="*/ 769353 h 1538704"/>
                  <a:gd name="connsiteX2" fmla="*/ 767361 w 1534722"/>
                  <a:gd name="connsiteY2" fmla="*/ 1521447 h 1538704"/>
                  <a:gd name="connsiteX3" fmla="*/ 1518128 w 1534722"/>
                  <a:gd name="connsiteY3" fmla="*/ 769353 h 1538704"/>
                  <a:gd name="connsiteX4" fmla="*/ 767361 w 1534722"/>
                  <a:gd name="connsiteY4" fmla="*/ 17259 h 1538704"/>
                  <a:gd name="connsiteX5" fmla="*/ 767361 w 1534722"/>
                  <a:gd name="connsiteY5" fmla="*/ 0 h 1538704"/>
                  <a:gd name="connsiteX6" fmla="*/ 1534722 w 1534722"/>
                  <a:gd name="connsiteY6" fmla="*/ 769352 h 1538704"/>
                  <a:gd name="connsiteX7" fmla="*/ 767361 w 1534722"/>
                  <a:gd name="connsiteY7" fmla="*/ 1538704 h 1538704"/>
                  <a:gd name="connsiteX8" fmla="*/ 0 w 1534722"/>
                  <a:gd name="connsiteY8" fmla="*/ 769352 h 1538704"/>
                  <a:gd name="connsiteX9" fmla="*/ 767361 w 1534722"/>
                  <a:gd name="connsiteY9" fmla="*/ 0 h 1538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34722" h="1538704">
                    <a:moveTo>
                      <a:pt x="767361" y="17259"/>
                    </a:moveTo>
                    <a:cubicBezTo>
                      <a:pt x="352724" y="17259"/>
                      <a:pt x="16594" y="353983"/>
                      <a:pt x="16594" y="769353"/>
                    </a:cubicBezTo>
                    <a:cubicBezTo>
                      <a:pt x="16594" y="1184723"/>
                      <a:pt x="352724" y="1521447"/>
                      <a:pt x="767361" y="1521447"/>
                    </a:cubicBezTo>
                    <a:cubicBezTo>
                      <a:pt x="1181998" y="1521447"/>
                      <a:pt x="1518128" y="1184723"/>
                      <a:pt x="1518128" y="769353"/>
                    </a:cubicBezTo>
                    <a:cubicBezTo>
                      <a:pt x="1518128" y="353983"/>
                      <a:pt x="1181998" y="17259"/>
                      <a:pt x="767361" y="17259"/>
                    </a:cubicBezTo>
                    <a:close/>
                    <a:moveTo>
                      <a:pt x="767361" y="0"/>
                    </a:moveTo>
                    <a:cubicBezTo>
                      <a:pt x="1191163" y="0"/>
                      <a:pt x="1534722" y="344451"/>
                      <a:pt x="1534722" y="769352"/>
                    </a:cubicBezTo>
                    <a:cubicBezTo>
                      <a:pt x="1534722" y="1194253"/>
                      <a:pt x="1191163" y="1538704"/>
                      <a:pt x="767361" y="1538704"/>
                    </a:cubicBezTo>
                    <a:cubicBezTo>
                      <a:pt x="343559" y="1538704"/>
                      <a:pt x="0" y="1194253"/>
                      <a:pt x="0" y="769352"/>
                    </a:cubicBezTo>
                    <a:cubicBezTo>
                      <a:pt x="0" y="344451"/>
                      <a:pt x="343559" y="0"/>
                      <a:pt x="767361" y="0"/>
                    </a:cubicBezTo>
                    <a:close/>
                  </a:path>
                </a:pathLst>
              </a:custGeom>
              <a:grpFill/>
              <a:ln>
                <a:noFill/>
              </a:ln>
            </p:spPr>
            <p:txBody>
              <a:bodyPr wrap="square" anchor="ctr">
                <a:noAutofit/>
              </a:bodyPr>
              <a:lstStyle/>
              <a:p>
                <a:pPr algn="ctr"/>
                <a:endParaRPr/>
              </a:p>
            </p:txBody>
          </p:sp>
          <p:sp>
            <p:nvSpPr>
              <p:cNvPr id="153" name="任意多边形: 形状 152">
                <a:extLst>
                  <a:ext uri="{FF2B5EF4-FFF2-40B4-BE49-F238E27FC236}">
                    <a16:creationId xmlns:a16="http://schemas.microsoft.com/office/drawing/2014/main" id="{78B7A6A3-3278-58DB-BD6B-66FAC7E62811}"/>
                  </a:ext>
                </a:extLst>
              </p:cNvPr>
              <p:cNvSpPr/>
              <p:nvPr/>
            </p:nvSpPr>
            <p:spPr bwMode="auto">
              <a:xfrm>
                <a:off x="5939505" y="279629"/>
                <a:ext cx="1230700" cy="1233354"/>
              </a:xfrm>
              <a:custGeom>
                <a:avLst/>
                <a:gdLst>
                  <a:gd name="connsiteX0" fmla="*/ 615350 w 1230700"/>
                  <a:gd name="connsiteY0" fmla="*/ 15931 h 1233354"/>
                  <a:gd name="connsiteX1" fmla="*/ 17259 w 1230700"/>
                  <a:gd name="connsiteY1" fmla="*/ 616012 h 1233354"/>
                  <a:gd name="connsiteX2" fmla="*/ 615350 w 1230700"/>
                  <a:gd name="connsiteY2" fmla="*/ 1216093 h 1233354"/>
                  <a:gd name="connsiteX3" fmla="*/ 1213441 w 1230700"/>
                  <a:gd name="connsiteY3" fmla="*/ 616012 h 1233354"/>
                  <a:gd name="connsiteX4" fmla="*/ 615350 w 1230700"/>
                  <a:gd name="connsiteY4" fmla="*/ 15931 h 1233354"/>
                  <a:gd name="connsiteX5" fmla="*/ 615350 w 1230700"/>
                  <a:gd name="connsiteY5" fmla="*/ 0 h 1233354"/>
                  <a:gd name="connsiteX6" fmla="*/ 1230700 w 1230700"/>
                  <a:gd name="connsiteY6" fmla="*/ 616677 h 1233354"/>
                  <a:gd name="connsiteX7" fmla="*/ 615350 w 1230700"/>
                  <a:gd name="connsiteY7" fmla="*/ 1233354 h 1233354"/>
                  <a:gd name="connsiteX8" fmla="*/ 0 w 1230700"/>
                  <a:gd name="connsiteY8" fmla="*/ 616677 h 1233354"/>
                  <a:gd name="connsiteX9" fmla="*/ 615350 w 1230700"/>
                  <a:gd name="connsiteY9" fmla="*/ 0 h 1233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0700" h="1233354">
                    <a:moveTo>
                      <a:pt x="615350" y="15931"/>
                    </a:moveTo>
                    <a:cubicBezTo>
                      <a:pt x="285033" y="15931"/>
                      <a:pt x="17259" y="284596"/>
                      <a:pt x="17259" y="616012"/>
                    </a:cubicBezTo>
                    <a:cubicBezTo>
                      <a:pt x="17259" y="947428"/>
                      <a:pt x="285033" y="1216093"/>
                      <a:pt x="615350" y="1216093"/>
                    </a:cubicBezTo>
                    <a:cubicBezTo>
                      <a:pt x="945667" y="1216093"/>
                      <a:pt x="1213441" y="947428"/>
                      <a:pt x="1213441" y="616012"/>
                    </a:cubicBezTo>
                    <a:cubicBezTo>
                      <a:pt x="1213441" y="284596"/>
                      <a:pt x="945667" y="15931"/>
                      <a:pt x="615350" y="15931"/>
                    </a:cubicBezTo>
                    <a:close/>
                    <a:moveTo>
                      <a:pt x="615350" y="0"/>
                    </a:moveTo>
                    <a:cubicBezTo>
                      <a:pt x="955198" y="0"/>
                      <a:pt x="1230700" y="276096"/>
                      <a:pt x="1230700" y="616677"/>
                    </a:cubicBezTo>
                    <a:cubicBezTo>
                      <a:pt x="1230700" y="957258"/>
                      <a:pt x="955198" y="1233354"/>
                      <a:pt x="615350" y="1233354"/>
                    </a:cubicBezTo>
                    <a:cubicBezTo>
                      <a:pt x="275502" y="1233354"/>
                      <a:pt x="0" y="957258"/>
                      <a:pt x="0" y="616677"/>
                    </a:cubicBezTo>
                    <a:cubicBezTo>
                      <a:pt x="0" y="276096"/>
                      <a:pt x="275502" y="0"/>
                      <a:pt x="615350" y="0"/>
                    </a:cubicBezTo>
                    <a:close/>
                  </a:path>
                </a:pathLst>
              </a:custGeom>
              <a:grpFill/>
              <a:ln>
                <a:noFill/>
              </a:ln>
            </p:spPr>
            <p:txBody>
              <a:bodyPr wrap="square" anchor="ctr">
                <a:noAutofit/>
              </a:bodyPr>
              <a:lstStyle/>
              <a:p>
                <a:pPr algn="ctr"/>
                <a:endParaRPr/>
              </a:p>
            </p:txBody>
          </p:sp>
          <p:sp>
            <p:nvSpPr>
              <p:cNvPr id="156" name="任意多边形: 形状 155">
                <a:extLst>
                  <a:ext uri="{FF2B5EF4-FFF2-40B4-BE49-F238E27FC236}">
                    <a16:creationId xmlns:a16="http://schemas.microsoft.com/office/drawing/2014/main" id="{5AA8F0C7-7018-85ED-85B7-0D1CA9DEAD7F}"/>
                  </a:ext>
                </a:extLst>
              </p:cNvPr>
              <p:cNvSpPr/>
              <p:nvPr/>
            </p:nvSpPr>
            <p:spPr bwMode="auto">
              <a:xfrm>
                <a:off x="5968710" y="308836"/>
                <a:ext cx="1172284" cy="1173612"/>
              </a:xfrm>
              <a:custGeom>
                <a:avLst/>
                <a:gdLst>
                  <a:gd name="connsiteX0" fmla="*/ 234991 w 1172284"/>
                  <a:gd name="connsiteY0" fmla="*/ 388993 h 1173612"/>
                  <a:gd name="connsiteX1" fmla="*/ 92968 w 1172284"/>
                  <a:gd name="connsiteY1" fmla="*/ 539400 h 1173612"/>
                  <a:gd name="connsiteX2" fmla="*/ 105500 w 1172284"/>
                  <a:gd name="connsiteY2" fmla="*/ 664739 h 1173612"/>
                  <a:gd name="connsiteX3" fmla="*/ 317142 w 1172284"/>
                  <a:gd name="connsiteY3" fmla="*/ 872245 h 1173612"/>
                  <a:gd name="connsiteX4" fmla="*/ 520429 w 1172284"/>
                  <a:gd name="connsiteY4" fmla="*/ 661954 h 1173612"/>
                  <a:gd name="connsiteX5" fmla="*/ 439671 w 1172284"/>
                  <a:gd name="connsiteY5" fmla="*/ 583965 h 1173612"/>
                  <a:gd name="connsiteX6" fmla="*/ 312964 w 1172284"/>
                  <a:gd name="connsiteY6" fmla="*/ 714875 h 1173612"/>
                  <a:gd name="connsiteX7" fmla="*/ 229422 w 1172284"/>
                  <a:gd name="connsiteY7" fmla="*/ 632708 h 1173612"/>
                  <a:gd name="connsiteX8" fmla="*/ 222460 w 1172284"/>
                  <a:gd name="connsiteY8" fmla="*/ 554719 h 1173612"/>
                  <a:gd name="connsiteX9" fmla="*/ 272585 w 1172284"/>
                  <a:gd name="connsiteY9" fmla="*/ 494835 h 1173612"/>
                  <a:gd name="connsiteX10" fmla="*/ 363090 w 1172284"/>
                  <a:gd name="connsiteY10" fmla="*/ 575609 h 1173612"/>
                  <a:gd name="connsiteX11" fmla="*/ 396507 w 1172284"/>
                  <a:gd name="connsiteY11" fmla="*/ 542185 h 1173612"/>
                  <a:gd name="connsiteX12" fmla="*/ 885806 w 1172284"/>
                  <a:gd name="connsiteY12" fmla="*/ 337217 h 1173612"/>
                  <a:gd name="connsiteX13" fmla="*/ 809299 w 1172284"/>
                  <a:gd name="connsiteY13" fmla="*/ 416766 h 1173612"/>
                  <a:gd name="connsiteX14" fmla="*/ 910845 w 1172284"/>
                  <a:gd name="connsiteY14" fmla="*/ 511666 h 1173612"/>
                  <a:gd name="connsiteX15" fmla="*/ 953967 w 1172284"/>
                  <a:gd name="connsiteY15" fmla="*/ 619127 h 1173612"/>
                  <a:gd name="connsiteX16" fmla="*/ 891370 w 1172284"/>
                  <a:gd name="connsiteY16" fmla="*/ 691698 h 1173612"/>
                  <a:gd name="connsiteX17" fmla="*/ 711926 w 1172284"/>
                  <a:gd name="connsiteY17" fmla="*/ 517249 h 1173612"/>
                  <a:gd name="connsiteX18" fmla="*/ 675759 w 1172284"/>
                  <a:gd name="connsiteY18" fmla="*/ 552138 h 1173612"/>
                  <a:gd name="connsiteX19" fmla="*/ 930319 w 1172284"/>
                  <a:gd name="connsiteY19" fmla="*/ 800554 h 1173612"/>
                  <a:gd name="connsiteX20" fmla="*/ 1081942 w 1172284"/>
                  <a:gd name="connsiteY20" fmla="*/ 642852 h 1173612"/>
                  <a:gd name="connsiteX21" fmla="*/ 1066641 w 1172284"/>
                  <a:gd name="connsiteY21" fmla="*/ 513062 h 1173612"/>
                  <a:gd name="connsiteX22" fmla="*/ 885806 w 1172284"/>
                  <a:gd name="connsiteY22" fmla="*/ 337217 h 1173612"/>
                  <a:gd name="connsiteX23" fmla="*/ 550424 w 1172284"/>
                  <a:gd name="connsiteY23" fmla="*/ 67506 h 1173612"/>
                  <a:gd name="connsiteX24" fmla="*/ 442771 w 1172284"/>
                  <a:gd name="connsiteY24" fmla="*/ 144464 h 1173612"/>
                  <a:gd name="connsiteX25" fmla="*/ 260214 w 1172284"/>
                  <a:gd name="connsiteY25" fmla="*/ 345494 h 1173612"/>
                  <a:gd name="connsiteX26" fmla="*/ 757716 w 1172284"/>
                  <a:gd name="connsiteY26" fmla="*/ 832715 h 1173612"/>
                  <a:gd name="connsiteX27" fmla="*/ 660167 w 1172284"/>
                  <a:gd name="connsiteY27" fmla="*/ 929042 h 1173612"/>
                  <a:gd name="connsiteX28" fmla="*/ 554256 w 1172284"/>
                  <a:gd name="connsiteY28" fmla="*/ 954171 h 1173612"/>
                  <a:gd name="connsiteX29" fmla="*/ 456707 w 1172284"/>
                  <a:gd name="connsiteY29" fmla="*/ 856448 h 1173612"/>
                  <a:gd name="connsiteX30" fmla="*/ 584915 w 1172284"/>
                  <a:gd name="connsiteY30" fmla="*/ 725219 h 1173612"/>
                  <a:gd name="connsiteX31" fmla="*/ 543108 w 1172284"/>
                  <a:gd name="connsiteY31" fmla="*/ 686130 h 1173612"/>
                  <a:gd name="connsiteX32" fmla="*/ 342435 w 1172284"/>
                  <a:gd name="connsiteY32" fmla="*/ 895537 h 1173612"/>
                  <a:gd name="connsiteX33" fmla="*/ 505481 w 1172284"/>
                  <a:gd name="connsiteY33" fmla="*/ 1064459 h 1173612"/>
                  <a:gd name="connsiteX34" fmla="*/ 675496 w 1172284"/>
                  <a:gd name="connsiteY34" fmla="*/ 1063063 h 1173612"/>
                  <a:gd name="connsiteX35" fmla="*/ 905434 w 1172284"/>
                  <a:gd name="connsiteY35" fmla="*/ 829923 h 1173612"/>
                  <a:gd name="connsiteX36" fmla="*/ 400964 w 1172284"/>
                  <a:gd name="connsiteY36" fmla="*/ 344098 h 1173612"/>
                  <a:gd name="connsiteX37" fmla="*/ 512449 w 1172284"/>
                  <a:gd name="connsiteY37" fmla="*/ 222642 h 1173612"/>
                  <a:gd name="connsiteX38" fmla="*/ 601637 w 1172284"/>
                  <a:gd name="connsiteY38" fmla="*/ 215662 h 1173612"/>
                  <a:gd name="connsiteX39" fmla="*/ 742387 w 1172284"/>
                  <a:gd name="connsiteY39" fmla="*/ 349683 h 1173612"/>
                  <a:gd name="connsiteX40" fmla="*/ 611392 w 1172284"/>
                  <a:gd name="connsiteY40" fmla="*/ 482307 h 1173612"/>
                  <a:gd name="connsiteX41" fmla="*/ 646231 w 1172284"/>
                  <a:gd name="connsiteY41" fmla="*/ 518604 h 1173612"/>
                  <a:gd name="connsiteX42" fmla="*/ 853872 w 1172284"/>
                  <a:gd name="connsiteY42" fmla="*/ 307801 h 1173612"/>
                  <a:gd name="connsiteX43" fmla="*/ 664348 w 1172284"/>
                  <a:gd name="connsiteY43" fmla="*/ 119335 h 1173612"/>
                  <a:gd name="connsiteX44" fmla="*/ 550424 w 1172284"/>
                  <a:gd name="connsiteY44" fmla="*/ 67506 h 1173612"/>
                  <a:gd name="connsiteX45" fmla="*/ 586142 w 1172284"/>
                  <a:gd name="connsiteY45" fmla="*/ 0 h 1173612"/>
                  <a:gd name="connsiteX46" fmla="*/ 1172284 w 1172284"/>
                  <a:gd name="connsiteY46" fmla="*/ 586806 h 1173612"/>
                  <a:gd name="connsiteX47" fmla="*/ 586142 w 1172284"/>
                  <a:gd name="connsiteY47" fmla="*/ 1173612 h 1173612"/>
                  <a:gd name="connsiteX48" fmla="*/ 0 w 1172284"/>
                  <a:gd name="connsiteY48" fmla="*/ 586806 h 1173612"/>
                  <a:gd name="connsiteX49" fmla="*/ 586142 w 1172284"/>
                  <a:gd name="connsiteY49" fmla="*/ 0 h 1173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172284" h="1173612">
                    <a:moveTo>
                      <a:pt x="234991" y="388993"/>
                    </a:moveTo>
                    <a:cubicBezTo>
                      <a:pt x="234991" y="388993"/>
                      <a:pt x="234991" y="388993"/>
                      <a:pt x="92968" y="539400"/>
                    </a:cubicBezTo>
                    <a:cubicBezTo>
                      <a:pt x="67905" y="565860"/>
                      <a:pt x="63728" y="624352"/>
                      <a:pt x="105500" y="664739"/>
                    </a:cubicBezTo>
                    <a:cubicBezTo>
                      <a:pt x="105500" y="664739"/>
                      <a:pt x="105500" y="664739"/>
                      <a:pt x="317142" y="872245"/>
                    </a:cubicBezTo>
                    <a:cubicBezTo>
                      <a:pt x="317142" y="872245"/>
                      <a:pt x="317142" y="872245"/>
                      <a:pt x="520429" y="661954"/>
                    </a:cubicBezTo>
                    <a:cubicBezTo>
                      <a:pt x="520429" y="661954"/>
                      <a:pt x="520429" y="661954"/>
                      <a:pt x="439671" y="583965"/>
                    </a:cubicBezTo>
                    <a:cubicBezTo>
                      <a:pt x="439671" y="583965"/>
                      <a:pt x="439671" y="583965"/>
                      <a:pt x="312964" y="714875"/>
                    </a:cubicBezTo>
                    <a:cubicBezTo>
                      <a:pt x="312964" y="714875"/>
                      <a:pt x="312964" y="714875"/>
                      <a:pt x="229422" y="632708"/>
                    </a:cubicBezTo>
                    <a:cubicBezTo>
                      <a:pt x="209928" y="606248"/>
                      <a:pt x="202966" y="581180"/>
                      <a:pt x="222460" y="554719"/>
                    </a:cubicBezTo>
                    <a:cubicBezTo>
                      <a:pt x="222460" y="554719"/>
                      <a:pt x="222460" y="554719"/>
                      <a:pt x="272585" y="494835"/>
                    </a:cubicBezTo>
                    <a:cubicBezTo>
                      <a:pt x="272585" y="494835"/>
                      <a:pt x="272585" y="494835"/>
                      <a:pt x="363090" y="575609"/>
                    </a:cubicBezTo>
                    <a:cubicBezTo>
                      <a:pt x="363090" y="575609"/>
                      <a:pt x="363090" y="575609"/>
                      <a:pt x="396507" y="542185"/>
                    </a:cubicBezTo>
                    <a:close/>
                    <a:moveTo>
                      <a:pt x="885806" y="337217"/>
                    </a:moveTo>
                    <a:cubicBezTo>
                      <a:pt x="809299" y="416766"/>
                      <a:pt x="809299" y="416766"/>
                      <a:pt x="809299" y="416766"/>
                    </a:cubicBezTo>
                    <a:cubicBezTo>
                      <a:pt x="910845" y="511666"/>
                      <a:pt x="910845" y="511666"/>
                      <a:pt x="910845" y="511666"/>
                    </a:cubicBezTo>
                    <a:cubicBezTo>
                      <a:pt x="949794" y="547952"/>
                      <a:pt x="972050" y="591215"/>
                      <a:pt x="953967" y="619127"/>
                    </a:cubicBezTo>
                    <a:cubicBezTo>
                      <a:pt x="891370" y="691698"/>
                      <a:pt x="891370" y="691698"/>
                      <a:pt x="891370" y="691698"/>
                    </a:cubicBezTo>
                    <a:lnTo>
                      <a:pt x="711926" y="517249"/>
                    </a:lnTo>
                    <a:cubicBezTo>
                      <a:pt x="675759" y="552138"/>
                      <a:pt x="675759" y="552138"/>
                      <a:pt x="675759" y="552138"/>
                    </a:cubicBezTo>
                    <a:cubicBezTo>
                      <a:pt x="930319" y="800554"/>
                      <a:pt x="930319" y="800554"/>
                      <a:pt x="930319" y="800554"/>
                    </a:cubicBezTo>
                    <a:cubicBezTo>
                      <a:pt x="1081942" y="642852"/>
                      <a:pt x="1081942" y="642852"/>
                      <a:pt x="1081942" y="642852"/>
                    </a:cubicBezTo>
                    <a:cubicBezTo>
                      <a:pt x="1112545" y="613545"/>
                      <a:pt x="1095853" y="538182"/>
                      <a:pt x="1066641" y="513062"/>
                    </a:cubicBezTo>
                    <a:cubicBezTo>
                      <a:pt x="885806" y="337217"/>
                      <a:pt x="885806" y="337217"/>
                      <a:pt x="885806" y="337217"/>
                    </a:cubicBezTo>
                    <a:close/>
                    <a:moveTo>
                      <a:pt x="550424" y="67506"/>
                    </a:moveTo>
                    <a:cubicBezTo>
                      <a:pt x="515237" y="71869"/>
                      <a:pt x="481094" y="97696"/>
                      <a:pt x="442771" y="144464"/>
                    </a:cubicBezTo>
                    <a:cubicBezTo>
                      <a:pt x="260214" y="345494"/>
                      <a:pt x="260214" y="345494"/>
                      <a:pt x="260214" y="345494"/>
                    </a:cubicBezTo>
                    <a:cubicBezTo>
                      <a:pt x="757716" y="832715"/>
                      <a:pt x="757716" y="832715"/>
                      <a:pt x="757716" y="832715"/>
                    </a:cubicBezTo>
                    <a:cubicBezTo>
                      <a:pt x="660167" y="929042"/>
                      <a:pt x="660167" y="929042"/>
                      <a:pt x="660167" y="929042"/>
                    </a:cubicBezTo>
                    <a:cubicBezTo>
                      <a:pt x="625328" y="962548"/>
                      <a:pt x="577947" y="975112"/>
                      <a:pt x="554256" y="954171"/>
                    </a:cubicBezTo>
                    <a:cubicBezTo>
                      <a:pt x="456707" y="856448"/>
                      <a:pt x="456707" y="856448"/>
                      <a:pt x="456707" y="856448"/>
                    </a:cubicBezTo>
                    <a:cubicBezTo>
                      <a:pt x="584915" y="725219"/>
                      <a:pt x="584915" y="725219"/>
                      <a:pt x="584915" y="725219"/>
                    </a:cubicBezTo>
                    <a:lnTo>
                      <a:pt x="543108" y="686130"/>
                    </a:lnTo>
                    <a:cubicBezTo>
                      <a:pt x="342435" y="895537"/>
                      <a:pt x="342435" y="895537"/>
                      <a:pt x="342435" y="895537"/>
                    </a:cubicBezTo>
                    <a:cubicBezTo>
                      <a:pt x="505481" y="1064459"/>
                      <a:pt x="505481" y="1064459"/>
                      <a:pt x="505481" y="1064459"/>
                    </a:cubicBezTo>
                    <a:cubicBezTo>
                      <a:pt x="559830" y="1120301"/>
                      <a:pt x="608605" y="1124489"/>
                      <a:pt x="675496" y="1063063"/>
                    </a:cubicBezTo>
                    <a:cubicBezTo>
                      <a:pt x="905434" y="829923"/>
                      <a:pt x="905434" y="829923"/>
                      <a:pt x="905434" y="829923"/>
                    </a:cubicBezTo>
                    <a:cubicBezTo>
                      <a:pt x="400964" y="344098"/>
                      <a:pt x="400964" y="344098"/>
                      <a:pt x="400964" y="344098"/>
                    </a:cubicBezTo>
                    <a:cubicBezTo>
                      <a:pt x="512449" y="222642"/>
                      <a:pt x="512449" y="222642"/>
                      <a:pt x="512449" y="222642"/>
                    </a:cubicBezTo>
                    <a:cubicBezTo>
                      <a:pt x="512449" y="222642"/>
                      <a:pt x="554256" y="183553"/>
                      <a:pt x="601637" y="215662"/>
                    </a:cubicBezTo>
                    <a:cubicBezTo>
                      <a:pt x="649019" y="249167"/>
                      <a:pt x="743781" y="346890"/>
                      <a:pt x="742387" y="349683"/>
                    </a:cubicBezTo>
                    <a:cubicBezTo>
                      <a:pt x="611392" y="482307"/>
                      <a:pt x="611392" y="482307"/>
                      <a:pt x="611392" y="482307"/>
                    </a:cubicBezTo>
                    <a:cubicBezTo>
                      <a:pt x="646231" y="518604"/>
                      <a:pt x="646231" y="518604"/>
                      <a:pt x="646231" y="518604"/>
                    </a:cubicBezTo>
                    <a:cubicBezTo>
                      <a:pt x="853872" y="307801"/>
                      <a:pt x="853872" y="307801"/>
                      <a:pt x="853872" y="307801"/>
                    </a:cubicBezTo>
                    <a:cubicBezTo>
                      <a:pt x="664348" y="119335"/>
                      <a:pt x="664348" y="119335"/>
                      <a:pt x="664348" y="119335"/>
                    </a:cubicBezTo>
                    <a:cubicBezTo>
                      <a:pt x="621844" y="80245"/>
                      <a:pt x="585611" y="63144"/>
                      <a:pt x="550424" y="67506"/>
                    </a:cubicBezTo>
                    <a:close/>
                    <a:moveTo>
                      <a:pt x="586142" y="0"/>
                    </a:moveTo>
                    <a:cubicBezTo>
                      <a:pt x="909859" y="0"/>
                      <a:pt x="1172284" y="262722"/>
                      <a:pt x="1172284" y="586806"/>
                    </a:cubicBezTo>
                    <a:cubicBezTo>
                      <a:pt x="1172284" y="910890"/>
                      <a:pt x="909859" y="1173612"/>
                      <a:pt x="586142" y="1173612"/>
                    </a:cubicBezTo>
                    <a:cubicBezTo>
                      <a:pt x="262425" y="1173612"/>
                      <a:pt x="0" y="910890"/>
                      <a:pt x="0" y="586806"/>
                    </a:cubicBezTo>
                    <a:cubicBezTo>
                      <a:pt x="0" y="262722"/>
                      <a:pt x="262425" y="0"/>
                      <a:pt x="586142" y="0"/>
                    </a:cubicBezTo>
                    <a:close/>
                  </a:path>
                </a:pathLst>
              </a:custGeom>
              <a:grpFill/>
              <a:ln>
                <a:noFill/>
              </a:ln>
            </p:spPr>
            <p:txBody>
              <a:bodyPr wrap="square" anchor="ctr">
                <a:noAutofit/>
              </a:bodyPr>
              <a:lstStyle/>
              <a:p>
                <a:pPr algn="ctr"/>
                <a:endParaRPr/>
              </a:p>
            </p:txBody>
          </p:sp>
          <p:sp>
            <p:nvSpPr>
              <p:cNvPr id="159" name="ïŝḻíḑè">
                <a:extLst>
                  <a:ext uri="{FF2B5EF4-FFF2-40B4-BE49-F238E27FC236}">
                    <a16:creationId xmlns:a16="http://schemas.microsoft.com/office/drawing/2014/main" id="{36FD81BE-ABDE-7B0D-316B-DFE81E823F52}"/>
                  </a:ext>
                </a:extLst>
              </p:cNvPr>
              <p:cNvSpPr/>
              <p:nvPr/>
            </p:nvSpPr>
            <p:spPr bwMode="auto">
              <a:xfrm>
                <a:off x="5874452" y="1174442"/>
                <a:ext cx="136745" cy="73018"/>
              </a:xfrm>
              <a:custGeom>
                <a:avLst/>
                <a:gdLst>
                  <a:gd name="T0" fmla="*/ 7 w 98"/>
                  <a:gd name="T1" fmla="*/ 52 h 52"/>
                  <a:gd name="T2" fmla="*/ 12 w 98"/>
                  <a:gd name="T3" fmla="*/ 46 h 52"/>
                  <a:gd name="T4" fmla="*/ 95 w 98"/>
                  <a:gd name="T5" fmla="*/ 4 h 52"/>
                  <a:gd name="T6" fmla="*/ 98 w 98"/>
                  <a:gd name="T7" fmla="*/ 4 h 52"/>
                  <a:gd name="T8" fmla="*/ 96 w 98"/>
                  <a:gd name="T9" fmla="*/ 0 h 52"/>
                  <a:gd name="T10" fmla="*/ 94 w 98"/>
                  <a:gd name="T11" fmla="*/ 1 h 52"/>
                  <a:gd name="T12" fmla="*/ 7 w 98"/>
                  <a:gd name="T13" fmla="*/ 38 h 52"/>
                  <a:gd name="T14" fmla="*/ 0 w 98"/>
                  <a:gd name="T15" fmla="*/ 39 h 52"/>
                  <a:gd name="T16" fmla="*/ 7 w 98"/>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52">
                    <a:moveTo>
                      <a:pt x="7" y="52"/>
                    </a:moveTo>
                    <a:cubicBezTo>
                      <a:pt x="5" y="48"/>
                      <a:pt x="7" y="48"/>
                      <a:pt x="12" y="46"/>
                    </a:cubicBezTo>
                    <a:cubicBezTo>
                      <a:pt x="95" y="4"/>
                      <a:pt x="95" y="4"/>
                      <a:pt x="95" y="4"/>
                    </a:cubicBezTo>
                    <a:cubicBezTo>
                      <a:pt x="96" y="4"/>
                      <a:pt x="97" y="3"/>
                      <a:pt x="98" y="4"/>
                    </a:cubicBezTo>
                    <a:cubicBezTo>
                      <a:pt x="96" y="0"/>
                      <a:pt x="96" y="0"/>
                      <a:pt x="96" y="0"/>
                    </a:cubicBezTo>
                    <a:cubicBezTo>
                      <a:pt x="96" y="0"/>
                      <a:pt x="95" y="1"/>
                      <a:pt x="94" y="1"/>
                    </a:cubicBezTo>
                    <a:cubicBezTo>
                      <a:pt x="7" y="38"/>
                      <a:pt x="7" y="38"/>
                      <a:pt x="7" y="38"/>
                    </a:cubicBezTo>
                    <a:cubicBezTo>
                      <a:pt x="3" y="40"/>
                      <a:pt x="2" y="42"/>
                      <a:pt x="0" y="39"/>
                    </a:cubicBezTo>
                    <a:lnTo>
                      <a:pt x="7" y="52"/>
                    </a:lnTo>
                    <a:close/>
                  </a:path>
                </a:pathLst>
              </a:custGeom>
              <a:grpFill/>
              <a:ln>
                <a:noFill/>
              </a:ln>
            </p:spPr>
            <p:txBody>
              <a:bodyPr anchor="ctr"/>
              <a:lstStyle/>
              <a:p>
                <a:pPr algn="ctr"/>
                <a:endParaRPr/>
              </a:p>
            </p:txBody>
          </p:sp>
          <p:sp>
            <p:nvSpPr>
              <p:cNvPr id="176" name="îsḷïdé">
                <a:extLst>
                  <a:ext uri="{FF2B5EF4-FFF2-40B4-BE49-F238E27FC236}">
                    <a16:creationId xmlns:a16="http://schemas.microsoft.com/office/drawing/2014/main" id="{0EE377A6-391E-305A-C573-BF1A330173CB}"/>
                  </a:ext>
                </a:extLst>
              </p:cNvPr>
              <p:cNvSpPr/>
              <p:nvPr/>
            </p:nvSpPr>
            <p:spPr bwMode="auto">
              <a:xfrm>
                <a:off x="5895693" y="1197012"/>
                <a:ext cx="128779" cy="80984"/>
              </a:xfrm>
              <a:custGeom>
                <a:avLst/>
                <a:gdLst>
                  <a:gd name="T0" fmla="*/ 4 w 93"/>
                  <a:gd name="T1" fmla="*/ 58 h 58"/>
                  <a:gd name="T2" fmla="*/ 5 w 93"/>
                  <a:gd name="T3" fmla="*/ 56 h 58"/>
                  <a:gd name="T4" fmla="*/ 92 w 93"/>
                  <a:gd name="T5" fmla="*/ 6 h 58"/>
                  <a:gd name="T6" fmla="*/ 93 w 93"/>
                  <a:gd name="T7" fmla="*/ 6 h 58"/>
                  <a:gd name="T8" fmla="*/ 89 w 93"/>
                  <a:gd name="T9" fmla="*/ 0 h 58"/>
                  <a:gd name="T10" fmla="*/ 88 w 93"/>
                  <a:gd name="T11" fmla="*/ 1 h 58"/>
                  <a:gd name="T12" fmla="*/ 4 w 93"/>
                  <a:gd name="T13" fmla="*/ 51 h 58"/>
                  <a:gd name="T14" fmla="*/ 0 w 93"/>
                  <a:gd name="T15" fmla="*/ 51 h 58"/>
                  <a:gd name="T16" fmla="*/ 4 w 93"/>
                  <a:gd name="T17" fmla="*/ 5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58">
                    <a:moveTo>
                      <a:pt x="4" y="58"/>
                    </a:moveTo>
                    <a:cubicBezTo>
                      <a:pt x="4" y="57"/>
                      <a:pt x="4" y="57"/>
                      <a:pt x="5" y="56"/>
                    </a:cubicBezTo>
                    <a:cubicBezTo>
                      <a:pt x="30" y="41"/>
                      <a:pt x="67" y="21"/>
                      <a:pt x="92" y="6"/>
                    </a:cubicBezTo>
                    <a:cubicBezTo>
                      <a:pt x="92" y="5"/>
                      <a:pt x="93" y="5"/>
                      <a:pt x="93" y="6"/>
                    </a:cubicBezTo>
                    <a:cubicBezTo>
                      <a:pt x="89" y="0"/>
                      <a:pt x="89" y="0"/>
                      <a:pt x="89" y="0"/>
                    </a:cubicBezTo>
                    <a:cubicBezTo>
                      <a:pt x="90" y="0"/>
                      <a:pt x="89" y="1"/>
                      <a:pt x="88" y="1"/>
                    </a:cubicBezTo>
                    <a:cubicBezTo>
                      <a:pt x="4" y="51"/>
                      <a:pt x="4" y="51"/>
                      <a:pt x="4" y="51"/>
                    </a:cubicBezTo>
                    <a:cubicBezTo>
                      <a:pt x="2" y="52"/>
                      <a:pt x="1" y="52"/>
                      <a:pt x="0" y="51"/>
                    </a:cubicBezTo>
                    <a:lnTo>
                      <a:pt x="4" y="58"/>
                    </a:lnTo>
                    <a:close/>
                  </a:path>
                </a:pathLst>
              </a:custGeom>
              <a:grpFill/>
              <a:ln>
                <a:noFill/>
              </a:ln>
            </p:spPr>
            <p:txBody>
              <a:bodyPr anchor="ctr"/>
              <a:lstStyle/>
              <a:p>
                <a:pPr algn="ctr"/>
                <a:endParaRPr/>
              </a:p>
            </p:txBody>
          </p:sp>
          <p:sp>
            <p:nvSpPr>
              <p:cNvPr id="177" name="íşľîdé">
                <a:extLst>
                  <a:ext uri="{FF2B5EF4-FFF2-40B4-BE49-F238E27FC236}">
                    <a16:creationId xmlns:a16="http://schemas.microsoft.com/office/drawing/2014/main" id="{0D18697A-E3A3-3EF0-2066-FA9BF7885A9F}"/>
                  </a:ext>
                </a:extLst>
              </p:cNvPr>
              <p:cNvSpPr/>
              <p:nvPr/>
            </p:nvSpPr>
            <p:spPr bwMode="auto">
              <a:xfrm>
                <a:off x="5914279" y="1219582"/>
                <a:ext cx="127450" cy="91607"/>
              </a:xfrm>
              <a:custGeom>
                <a:avLst/>
                <a:gdLst>
                  <a:gd name="T0" fmla="*/ 5 w 91"/>
                  <a:gd name="T1" fmla="*/ 66 h 66"/>
                  <a:gd name="T2" fmla="*/ 7 w 91"/>
                  <a:gd name="T3" fmla="*/ 62 h 66"/>
                  <a:gd name="T4" fmla="*/ 86 w 91"/>
                  <a:gd name="T5" fmla="*/ 11 h 66"/>
                  <a:gd name="T6" fmla="*/ 91 w 91"/>
                  <a:gd name="T7" fmla="*/ 11 h 66"/>
                  <a:gd name="T8" fmla="*/ 84 w 91"/>
                  <a:gd name="T9" fmla="*/ 0 h 66"/>
                  <a:gd name="T10" fmla="*/ 81 w 91"/>
                  <a:gd name="T11" fmla="*/ 5 h 66"/>
                  <a:gd name="T12" fmla="*/ 3 w 91"/>
                  <a:gd name="T13" fmla="*/ 58 h 66"/>
                  <a:gd name="T14" fmla="*/ 0 w 91"/>
                  <a:gd name="T15" fmla="*/ 58 h 66"/>
                  <a:gd name="T16" fmla="*/ 5 w 91"/>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66">
                    <a:moveTo>
                      <a:pt x="5" y="66"/>
                    </a:moveTo>
                    <a:cubicBezTo>
                      <a:pt x="4" y="65"/>
                      <a:pt x="5" y="64"/>
                      <a:pt x="7" y="62"/>
                    </a:cubicBezTo>
                    <a:cubicBezTo>
                      <a:pt x="86" y="11"/>
                      <a:pt x="86" y="11"/>
                      <a:pt x="86" y="11"/>
                    </a:cubicBezTo>
                    <a:cubicBezTo>
                      <a:pt x="88" y="10"/>
                      <a:pt x="90" y="10"/>
                      <a:pt x="91" y="11"/>
                    </a:cubicBezTo>
                    <a:cubicBezTo>
                      <a:pt x="84" y="0"/>
                      <a:pt x="84" y="0"/>
                      <a:pt x="84" y="0"/>
                    </a:cubicBezTo>
                    <a:cubicBezTo>
                      <a:pt x="85" y="2"/>
                      <a:pt x="83" y="3"/>
                      <a:pt x="81" y="5"/>
                    </a:cubicBezTo>
                    <a:cubicBezTo>
                      <a:pt x="3" y="58"/>
                      <a:pt x="3" y="58"/>
                      <a:pt x="3" y="58"/>
                    </a:cubicBezTo>
                    <a:cubicBezTo>
                      <a:pt x="2" y="58"/>
                      <a:pt x="1" y="59"/>
                      <a:pt x="0" y="58"/>
                    </a:cubicBezTo>
                    <a:lnTo>
                      <a:pt x="5" y="66"/>
                    </a:lnTo>
                    <a:close/>
                  </a:path>
                </a:pathLst>
              </a:custGeom>
              <a:grpFill/>
              <a:ln>
                <a:noFill/>
              </a:ln>
            </p:spPr>
            <p:txBody>
              <a:bodyPr anchor="ctr"/>
              <a:lstStyle/>
              <a:p>
                <a:pPr algn="ctr"/>
                <a:endParaRPr/>
              </a:p>
            </p:txBody>
          </p:sp>
          <p:sp>
            <p:nvSpPr>
              <p:cNvPr id="178" name="ïṧļídè">
                <a:extLst>
                  <a:ext uri="{FF2B5EF4-FFF2-40B4-BE49-F238E27FC236}">
                    <a16:creationId xmlns:a16="http://schemas.microsoft.com/office/drawing/2014/main" id="{B50725CD-57EC-3E4E-F782-4DE875BC4833}"/>
                  </a:ext>
                </a:extLst>
              </p:cNvPr>
              <p:cNvSpPr/>
              <p:nvPr/>
            </p:nvSpPr>
            <p:spPr bwMode="auto">
              <a:xfrm>
                <a:off x="5936849" y="1248789"/>
                <a:ext cx="122140" cy="95588"/>
              </a:xfrm>
              <a:custGeom>
                <a:avLst/>
                <a:gdLst>
                  <a:gd name="T0" fmla="*/ 0 w 88"/>
                  <a:gd name="T1" fmla="*/ 61 h 69"/>
                  <a:gd name="T2" fmla="*/ 3 w 88"/>
                  <a:gd name="T3" fmla="*/ 61 h 69"/>
                  <a:gd name="T4" fmla="*/ 81 w 88"/>
                  <a:gd name="T5" fmla="*/ 4 h 69"/>
                  <a:gd name="T6" fmla="*/ 83 w 88"/>
                  <a:gd name="T7" fmla="*/ 0 h 69"/>
                  <a:gd name="T8" fmla="*/ 88 w 88"/>
                  <a:gd name="T9" fmla="*/ 7 h 69"/>
                  <a:gd name="T10" fmla="*/ 85 w 88"/>
                  <a:gd name="T11" fmla="*/ 7 h 69"/>
                  <a:gd name="T12" fmla="*/ 7 w 88"/>
                  <a:gd name="T13" fmla="*/ 66 h 69"/>
                  <a:gd name="T14" fmla="*/ 6 w 88"/>
                  <a:gd name="T15" fmla="*/ 69 h 69"/>
                  <a:gd name="T16" fmla="*/ 0 w 88"/>
                  <a:gd name="T17" fmla="*/ 61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 h="69">
                    <a:moveTo>
                      <a:pt x="0" y="61"/>
                    </a:moveTo>
                    <a:cubicBezTo>
                      <a:pt x="1" y="62"/>
                      <a:pt x="2" y="62"/>
                      <a:pt x="3" y="61"/>
                    </a:cubicBezTo>
                    <a:cubicBezTo>
                      <a:pt x="81" y="4"/>
                      <a:pt x="81" y="4"/>
                      <a:pt x="81" y="4"/>
                    </a:cubicBezTo>
                    <a:cubicBezTo>
                      <a:pt x="83" y="3"/>
                      <a:pt x="84" y="2"/>
                      <a:pt x="83" y="0"/>
                    </a:cubicBezTo>
                    <a:cubicBezTo>
                      <a:pt x="88" y="7"/>
                      <a:pt x="88" y="7"/>
                      <a:pt x="88" y="7"/>
                    </a:cubicBezTo>
                    <a:cubicBezTo>
                      <a:pt x="87" y="6"/>
                      <a:pt x="86" y="6"/>
                      <a:pt x="85" y="7"/>
                    </a:cubicBezTo>
                    <a:cubicBezTo>
                      <a:pt x="63" y="22"/>
                      <a:pt x="27" y="49"/>
                      <a:pt x="7" y="66"/>
                    </a:cubicBezTo>
                    <a:cubicBezTo>
                      <a:pt x="5" y="67"/>
                      <a:pt x="5" y="68"/>
                      <a:pt x="6" y="69"/>
                    </a:cubicBezTo>
                    <a:lnTo>
                      <a:pt x="0" y="61"/>
                    </a:lnTo>
                    <a:close/>
                  </a:path>
                </a:pathLst>
              </a:custGeom>
              <a:grpFill/>
              <a:ln>
                <a:noFill/>
              </a:ln>
            </p:spPr>
            <p:txBody>
              <a:bodyPr anchor="ctr"/>
              <a:lstStyle/>
              <a:p>
                <a:pPr algn="ctr"/>
                <a:endParaRPr/>
              </a:p>
            </p:txBody>
          </p:sp>
          <p:sp>
            <p:nvSpPr>
              <p:cNvPr id="179" name="ïŝḻiḑe">
                <a:extLst>
                  <a:ext uri="{FF2B5EF4-FFF2-40B4-BE49-F238E27FC236}">
                    <a16:creationId xmlns:a16="http://schemas.microsoft.com/office/drawing/2014/main" id="{76202900-3FA8-CDB4-1965-D02E71CE881A}"/>
                  </a:ext>
                </a:extLst>
              </p:cNvPr>
              <p:cNvSpPr/>
              <p:nvPr/>
            </p:nvSpPr>
            <p:spPr bwMode="auto">
              <a:xfrm>
                <a:off x="5981990" y="1288616"/>
                <a:ext cx="118159" cy="120814"/>
              </a:xfrm>
              <a:custGeom>
                <a:avLst/>
                <a:gdLst>
                  <a:gd name="T0" fmla="*/ 0 w 85"/>
                  <a:gd name="T1" fmla="*/ 72 h 86"/>
                  <a:gd name="T2" fmla="*/ 7 w 85"/>
                  <a:gd name="T3" fmla="*/ 70 h 86"/>
                  <a:gd name="T4" fmla="*/ 68 w 85"/>
                  <a:gd name="T5" fmla="*/ 16 h 86"/>
                  <a:gd name="T6" fmla="*/ 76 w 85"/>
                  <a:gd name="T7" fmla="*/ 3 h 86"/>
                  <a:gd name="T8" fmla="*/ 83 w 85"/>
                  <a:gd name="T9" fmla="*/ 9 h 86"/>
                  <a:gd name="T10" fmla="*/ 85 w 85"/>
                  <a:gd name="T11" fmla="*/ 13 h 86"/>
                  <a:gd name="T12" fmla="*/ 77 w 85"/>
                  <a:gd name="T13" fmla="*/ 16 h 86"/>
                  <a:gd name="T14" fmla="*/ 15 w 85"/>
                  <a:gd name="T15" fmla="*/ 75 h 86"/>
                  <a:gd name="T16" fmla="*/ 10 w 85"/>
                  <a:gd name="T17" fmla="*/ 83 h 86"/>
                  <a:gd name="T18" fmla="*/ 0 w 85"/>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6">
                    <a:moveTo>
                      <a:pt x="0" y="72"/>
                    </a:moveTo>
                    <a:cubicBezTo>
                      <a:pt x="0" y="72"/>
                      <a:pt x="3" y="74"/>
                      <a:pt x="7" y="70"/>
                    </a:cubicBezTo>
                    <a:cubicBezTo>
                      <a:pt x="12" y="67"/>
                      <a:pt x="68" y="16"/>
                      <a:pt x="68" y="16"/>
                    </a:cubicBezTo>
                    <a:cubicBezTo>
                      <a:pt x="68" y="16"/>
                      <a:pt x="78" y="7"/>
                      <a:pt x="76" y="3"/>
                    </a:cubicBezTo>
                    <a:cubicBezTo>
                      <a:pt x="74" y="0"/>
                      <a:pt x="83" y="9"/>
                      <a:pt x="83" y="9"/>
                    </a:cubicBezTo>
                    <a:cubicBezTo>
                      <a:pt x="85" y="13"/>
                      <a:pt x="85" y="13"/>
                      <a:pt x="85" y="13"/>
                    </a:cubicBezTo>
                    <a:cubicBezTo>
                      <a:pt x="85" y="13"/>
                      <a:pt x="82" y="12"/>
                      <a:pt x="77" y="16"/>
                    </a:cubicBezTo>
                    <a:cubicBezTo>
                      <a:pt x="72" y="21"/>
                      <a:pt x="15" y="75"/>
                      <a:pt x="15" y="75"/>
                    </a:cubicBezTo>
                    <a:cubicBezTo>
                      <a:pt x="15" y="75"/>
                      <a:pt x="10" y="79"/>
                      <a:pt x="10" y="83"/>
                    </a:cubicBezTo>
                    <a:cubicBezTo>
                      <a:pt x="10" y="86"/>
                      <a:pt x="0" y="72"/>
                      <a:pt x="0" y="72"/>
                    </a:cubicBezTo>
                    <a:close/>
                  </a:path>
                </a:pathLst>
              </a:custGeom>
              <a:grpFill/>
              <a:ln>
                <a:noFill/>
              </a:ln>
            </p:spPr>
            <p:txBody>
              <a:bodyPr anchor="ctr"/>
              <a:lstStyle/>
              <a:p>
                <a:pPr algn="ctr"/>
                <a:endParaRPr/>
              </a:p>
            </p:txBody>
          </p:sp>
          <p:sp>
            <p:nvSpPr>
              <p:cNvPr id="180" name="i$ḷïḋe">
                <a:extLst>
                  <a:ext uri="{FF2B5EF4-FFF2-40B4-BE49-F238E27FC236}">
                    <a16:creationId xmlns:a16="http://schemas.microsoft.com/office/drawing/2014/main" id="{BE78270B-A4AC-3EE7-EBEC-9251974D72A8}"/>
                  </a:ext>
                </a:extLst>
              </p:cNvPr>
              <p:cNvSpPr/>
              <p:nvPr/>
            </p:nvSpPr>
            <p:spPr bwMode="auto">
              <a:xfrm>
                <a:off x="6007213" y="1317826"/>
                <a:ext cx="118159" cy="123469"/>
              </a:xfrm>
              <a:custGeom>
                <a:avLst/>
                <a:gdLst>
                  <a:gd name="T0" fmla="*/ 0 w 85"/>
                  <a:gd name="T1" fmla="*/ 75 h 88"/>
                  <a:gd name="T2" fmla="*/ 7 w 85"/>
                  <a:gd name="T3" fmla="*/ 73 h 88"/>
                  <a:gd name="T4" fmla="*/ 73 w 85"/>
                  <a:gd name="T5" fmla="*/ 11 h 88"/>
                  <a:gd name="T6" fmla="*/ 76 w 85"/>
                  <a:gd name="T7" fmla="*/ 3 h 88"/>
                  <a:gd name="T8" fmla="*/ 82 w 85"/>
                  <a:gd name="T9" fmla="*/ 8 h 88"/>
                  <a:gd name="T10" fmla="*/ 85 w 85"/>
                  <a:gd name="T11" fmla="*/ 13 h 88"/>
                  <a:gd name="T12" fmla="*/ 77 w 85"/>
                  <a:gd name="T13" fmla="*/ 16 h 88"/>
                  <a:gd name="T14" fmla="*/ 14 w 85"/>
                  <a:gd name="T15" fmla="*/ 77 h 88"/>
                  <a:gd name="T16" fmla="*/ 10 w 85"/>
                  <a:gd name="T17" fmla="*/ 85 h 88"/>
                  <a:gd name="T18" fmla="*/ 0 w 85"/>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8">
                    <a:moveTo>
                      <a:pt x="0" y="75"/>
                    </a:moveTo>
                    <a:cubicBezTo>
                      <a:pt x="0" y="75"/>
                      <a:pt x="3" y="77"/>
                      <a:pt x="7" y="73"/>
                    </a:cubicBezTo>
                    <a:cubicBezTo>
                      <a:pt x="11" y="69"/>
                      <a:pt x="73" y="11"/>
                      <a:pt x="73" y="11"/>
                    </a:cubicBezTo>
                    <a:cubicBezTo>
                      <a:pt x="73" y="11"/>
                      <a:pt x="78" y="6"/>
                      <a:pt x="76" y="3"/>
                    </a:cubicBezTo>
                    <a:cubicBezTo>
                      <a:pt x="74" y="0"/>
                      <a:pt x="82" y="8"/>
                      <a:pt x="82" y="8"/>
                    </a:cubicBezTo>
                    <a:cubicBezTo>
                      <a:pt x="85" y="13"/>
                      <a:pt x="85" y="13"/>
                      <a:pt x="85" y="13"/>
                    </a:cubicBezTo>
                    <a:cubicBezTo>
                      <a:pt x="85" y="13"/>
                      <a:pt x="82" y="11"/>
                      <a:pt x="77" y="16"/>
                    </a:cubicBezTo>
                    <a:cubicBezTo>
                      <a:pt x="72" y="21"/>
                      <a:pt x="14" y="77"/>
                      <a:pt x="14" y="77"/>
                    </a:cubicBezTo>
                    <a:cubicBezTo>
                      <a:pt x="14" y="77"/>
                      <a:pt x="10" y="81"/>
                      <a:pt x="10" y="85"/>
                    </a:cubicBezTo>
                    <a:cubicBezTo>
                      <a:pt x="10" y="88"/>
                      <a:pt x="0" y="75"/>
                      <a:pt x="0" y="75"/>
                    </a:cubicBezTo>
                    <a:close/>
                  </a:path>
                </a:pathLst>
              </a:custGeom>
              <a:grpFill/>
              <a:ln>
                <a:noFill/>
              </a:ln>
            </p:spPr>
            <p:txBody>
              <a:bodyPr anchor="ctr"/>
              <a:lstStyle/>
              <a:p>
                <a:pPr algn="ctr"/>
                <a:endParaRPr/>
              </a:p>
            </p:txBody>
          </p:sp>
          <p:sp>
            <p:nvSpPr>
              <p:cNvPr id="181" name="î$ḷïḑê">
                <a:extLst>
                  <a:ext uri="{FF2B5EF4-FFF2-40B4-BE49-F238E27FC236}">
                    <a16:creationId xmlns:a16="http://schemas.microsoft.com/office/drawing/2014/main" id="{08380BAA-16B7-F077-0761-8A54F9AE8130}"/>
                  </a:ext>
                </a:extLst>
              </p:cNvPr>
              <p:cNvSpPr/>
              <p:nvPr/>
            </p:nvSpPr>
            <p:spPr bwMode="auto">
              <a:xfrm>
                <a:off x="6032438" y="1340393"/>
                <a:ext cx="114175" cy="127450"/>
              </a:xfrm>
              <a:custGeom>
                <a:avLst/>
                <a:gdLst>
                  <a:gd name="T0" fmla="*/ 0 w 82"/>
                  <a:gd name="T1" fmla="*/ 78 h 91"/>
                  <a:gd name="T2" fmla="*/ 7 w 82"/>
                  <a:gd name="T3" fmla="*/ 76 h 91"/>
                  <a:gd name="T4" fmla="*/ 70 w 82"/>
                  <a:gd name="T5" fmla="*/ 11 h 91"/>
                  <a:gd name="T6" fmla="*/ 73 w 82"/>
                  <a:gd name="T7" fmla="*/ 3 h 91"/>
                  <a:gd name="T8" fmla="*/ 79 w 82"/>
                  <a:gd name="T9" fmla="*/ 7 h 91"/>
                  <a:gd name="T10" fmla="*/ 82 w 82"/>
                  <a:gd name="T11" fmla="*/ 11 h 91"/>
                  <a:gd name="T12" fmla="*/ 74 w 82"/>
                  <a:gd name="T13" fmla="*/ 15 h 91"/>
                  <a:gd name="T14" fmla="*/ 14 w 82"/>
                  <a:gd name="T15" fmla="*/ 79 h 91"/>
                  <a:gd name="T16" fmla="*/ 11 w 82"/>
                  <a:gd name="T17" fmla="*/ 87 h 91"/>
                  <a:gd name="T18" fmla="*/ 0 w 82"/>
                  <a:gd name="T19" fmla="*/ 78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2" h="91">
                    <a:moveTo>
                      <a:pt x="0" y="78"/>
                    </a:moveTo>
                    <a:cubicBezTo>
                      <a:pt x="0" y="78"/>
                      <a:pt x="3" y="80"/>
                      <a:pt x="7" y="76"/>
                    </a:cubicBezTo>
                    <a:cubicBezTo>
                      <a:pt x="11" y="71"/>
                      <a:pt x="70" y="11"/>
                      <a:pt x="70" y="11"/>
                    </a:cubicBezTo>
                    <a:cubicBezTo>
                      <a:pt x="70" y="11"/>
                      <a:pt x="75" y="5"/>
                      <a:pt x="73" y="3"/>
                    </a:cubicBezTo>
                    <a:cubicBezTo>
                      <a:pt x="70" y="0"/>
                      <a:pt x="79" y="7"/>
                      <a:pt x="79" y="7"/>
                    </a:cubicBezTo>
                    <a:cubicBezTo>
                      <a:pt x="82" y="11"/>
                      <a:pt x="82" y="11"/>
                      <a:pt x="82" y="11"/>
                    </a:cubicBezTo>
                    <a:cubicBezTo>
                      <a:pt x="82" y="11"/>
                      <a:pt x="79" y="10"/>
                      <a:pt x="74" y="15"/>
                    </a:cubicBezTo>
                    <a:cubicBezTo>
                      <a:pt x="70" y="20"/>
                      <a:pt x="14" y="79"/>
                      <a:pt x="14" y="79"/>
                    </a:cubicBezTo>
                    <a:cubicBezTo>
                      <a:pt x="14" y="79"/>
                      <a:pt x="10" y="83"/>
                      <a:pt x="11" y="87"/>
                    </a:cubicBezTo>
                    <a:cubicBezTo>
                      <a:pt x="11" y="91"/>
                      <a:pt x="0" y="78"/>
                      <a:pt x="0" y="78"/>
                    </a:cubicBezTo>
                    <a:close/>
                  </a:path>
                </a:pathLst>
              </a:custGeom>
              <a:grpFill/>
              <a:ln>
                <a:noFill/>
              </a:ln>
            </p:spPr>
            <p:txBody>
              <a:bodyPr anchor="ctr"/>
              <a:lstStyle/>
              <a:p>
                <a:pPr algn="ctr"/>
                <a:endParaRPr/>
              </a:p>
            </p:txBody>
          </p:sp>
          <p:sp>
            <p:nvSpPr>
              <p:cNvPr id="182" name="ísḻíďê">
                <a:extLst>
                  <a:ext uri="{FF2B5EF4-FFF2-40B4-BE49-F238E27FC236}">
                    <a16:creationId xmlns:a16="http://schemas.microsoft.com/office/drawing/2014/main" id="{682C634C-6873-FA47-41ED-1297EA555A0A}"/>
                  </a:ext>
                </a:extLst>
              </p:cNvPr>
              <p:cNvSpPr/>
              <p:nvPr/>
            </p:nvSpPr>
            <p:spPr bwMode="auto">
              <a:xfrm>
                <a:off x="6057663" y="1357653"/>
                <a:ext cx="110193" cy="131434"/>
              </a:xfrm>
              <a:custGeom>
                <a:avLst/>
                <a:gdLst>
                  <a:gd name="T0" fmla="*/ 0 w 79"/>
                  <a:gd name="T1" fmla="*/ 82 h 94"/>
                  <a:gd name="T2" fmla="*/ 9 w 79"/>
                  <a:gd name="T3" fmla="*/ 79 h 94"/>
                  <a:gd name="T4" fmla="*/ 68 w 79"/>
                  <a:gd name="T5" fmla="*/ 11 h 94"/>
                  <a:gd name="T6" fmla="*/ 69 w 79"/>
                  <a:gd name="T7" fmla="*/ 3 h 94"/>
                  <a:gd name="T8" fmla="*/ 76 w 79"/>
                  <a:gd name="T9" fmla="*/ 8 h 94"/>
                  <a:gd name="T10" fmla="*/ 79 w 79"/>
                  <a:gd name="T11" fmla="*/ 12 h 94"/>
                  <a:gd name="T12" fmla="*/ 71 w 79"/>
                  <a:gd name="T13" fmla="*/ 15 h 94"/>
                  <a:gd name="T14" fmla="*/ 15 w 79"/>
                  <a:gd name="T15" fmla="*/ 82 h 94"/>
                  <a:gd name="T16" fmla="*/ 13 w 79"/>
                  <a:gd name="T17" fmla="*/ 90 h 94"/>
                  <a:gd name="T18" fmla="*/ 0 w 79"/>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 h="94">
                    <a:moveTo>
                      <a:pt x="0" y="82"/>
                    </a:moveTo>
                    <a:cubicBezTo>
                      <a:pt x="0" y="82"/>
                      <a:pt x="5" y="83"/>
                      <a:pt x="9" y="79"/>
                    </a:cubicBezTo>
                    <a:cubicBezTo>
                      <a:pt x="13" y="74"/>
                      <a:pt x="68" y="11"/>
                      <a:pt x="68" y="11"/>
                    </a:cubicBezTo>
                    <a:cubicBezTo>
                      <a:pt x="68" y="11"/>
                      <a:pt x="71" y="6"/>
                      <a:pt x="69" y="3"/>
                    </a:cubicBezTo>
                    <a:cubicBezTo>
                      <a:pt x="67" y="0"/>
                      <a:pt x="76" y="8"/>
                      <a:pt x="76" y="8"/>
                    </a:cubicBezTo>
                    <a:cubicBezTo>
                      <a:pt x="79" y="12"/>
                      <a:pt x="79" y="12"/>
                      <a:pt x="79" y="12"/>
                    </a:cubicBezTo>
                    <a:cubicBezTo>
                      <a:pt x="79" y="12"/>
                      <a:pt x="76" y="10"/>
                      <a:pt x="71" y="15"/>
                    </a:cubicBezTo>
                    <a:cubicBezTo>
                      <a:pt x="67" y="20"/>
                      <a:pt x="15" y="82"/>
                      <a:pt x="15" y="82"/>
                    </a:cubicBezTo>
                    <a:cubicBezTo>
                      <a:pt x="15" y="82"/>
                      <a:pt x="13" y="86"/>
                      <a:pt x="13" y="90"/>
                    </a:cubicBezTo>
                    <a:cubicBezTo>
                      <a:pt x="14" y="94"/>
                      <a:pt x="0" y="82"/>
                      <a:pt x="0" y="82"/>
                    </a:cubicBezTo>
                    <a:close/>
                  </a:path>
                </a:pathLst>
              </a:custGeom>
              <a:grpFill/>
              <a:ln>
                <a:noFill/>
              </a:ln>
            </p:spPr>
            <p:txBody>
              <a:bodyPr anchor="ctr"/>
              <a:lstStyle/>
              <a:p>
                <a:pPr algn="ctr"/>
                <a:endParaRPr/>
              </a:p>
            </p:txBody>
          </p:sp>
          <p:sp>
            <p:nvSpPr>
              <p:cNvPr id="183" name="iṩliḍé">
                <a:extLst>
                  <a:ext uri="{FF2B5EF4-FFF2-40B4-BE49-F238E27FC236}">
                    <a16:creationId xmlns:a16="http://schemas.microsoft.com/office/drawing/2014/main" id="{94947F3C-5CA6-C0B7-CFCF-83EA8E97D91C}"/>
                  </a:ext>
                </a:extLst>
              </p:cNvPr>
              <p:cNvSpPr/>
              <p:nvPr/>
            </p:nvSpPr>
            <p:spPr bwMode="auto">
              <a:xfrm>
                <a:off x="6086870" y="1377565"/>
                <a:ext cx="106209" cy="138071"/>
              </a:xfrm>
              <a:custGeom>
                <a:avLst/>
                <a:gdLst>
                  <a:gd name="T0" fmla="*/ 0 w 76"/>
                  <a:gd name="T1" fmla="*/ 84 h 99"/>
                  <a:gd name="T2" fmla="*/ 8 w 76"/>
                  <a:gd name="T3" fmla="*/ 81 h 99"/>
                  <a:gd name="T4" fmla="*/ 63 w 76"/>
                  <a:gd name="T5" fmla="*/ 12 h 99"/>
                  <a:gd name="T6" fmla="*/ 66 w 76"/>
                  <a:gd name="T7" fmla="*/ 3 h 99"/>
                  <a:gd name="T8" fmla="*/ 73 w 76"/>
                  <a:gd name="T9" fmla="*/ 8 h 99"/>
                  <a:gd name="T10" fmla="*/ 76 w 76"/>
                  <a:gd name="T11" fmla="*/ 11 h 99"/>
                  <a:gd name="T12" fmla="*/ 64 w 76"/>
                  <a:gd name="T13" fmla="*/ 23 h 99"/>
                  <a:gd name="T14" fmla="*/ 17 w 76"/>
                  <a:gd name="T15" fmla="*/ 87 h 99"/>
                  <a:gd name="T16" fmla="*/ 16 w 76"/>
                  <a:gd name="T17" fmla="*/ 96 h 99"/>
                  <a:gd name="T18" fmla="*/ 0 w 76"/>
                  <a:gd name="T19" fmla="*/ 84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99">
                    <a:moveTo>
                      <a:pt x="0" y="84"/>
                    </a:moveTo>
                    <a:cubicBezTo>
                      <a:pt x="0" y="84"/>
                      <a:pt x="4" y="85"/>
                      <a:pt x="8" y="81"/>
                    </a:cubicBezTo>
                    <a:cubicBezTo>
                      <a:pt x="12" y="76"/>
                      <a:pt x="63" y="12"/>
                      <a:pt x="63" y="12"/>
                    </a:cubicBezTo>
                    <a:cubicBezTo>
                      <a:pt x="63" y="12"/>
                      <a:pt x="68" y="6"/>
                      <a:pt x="66" y="3"/>
                    </a:cubicBezTo>
                    <a:cubicBezTo>
                      <a:pt x="63" y="0"/>
                      <a:pt x="73" y="8"/>
                      <a:pt x="73" y="8"/>
                    </a:cubicBezTo>
                    <a:cubicBezTo>
                      <a:pt x="76" y="11"/>
                      <a:pt x="76" y="11"/>
                      <a:pt x="76" y="11"/>
                    </a:cubicBezTo>
                    <a:cubicBezTo>
                      <a:pt x="76" y="11"/>
                      <a:pt x="68" y="18"/>
                      <a:pt x="64" y="23"/>
                    </a:cubicBezTo>
                    <a:cubicBezTo>
                      <a:pt x="59" y="28"/>
                      <a:pt x="17" y="87"/>
                      <a:pt x="17" y="87"/>
                    </a:cubicBezTo>
                    <a:cubicBezTo>
                      <a:pt x="17" y="87"/>
                      <a:pt x="12" y="91"/>
                      <a:pt x="16" y="96"/>
                    </a:cubicBezTo>
                    <a:cubicBezTo>
                      <a:pt x="17" y="99"/>
                      <a:pt x="0" y="84"/>
                      <a:pt x="0" y="84"/>
                    </a:cubicBezTo>
                    <a:close/>
                  </a:path>
                </a:pathLst>
              </a:custGeom>
              <a:grpFill/>
              <a:ln>
                <a:noFill/>
              </a:ln>
            </p:spPr>
            <p:txBody>
              <a:bodyPr anchor="ctr"/>
              <a:lstStyle/>
              <a:p>
                <a:pPr algn="ctr"/>
                <a:endParaRPr/>
              </a:p>
            </p:txBody>
          </p:sp>
          <p:sp>
            <p:nvSpPr>
              <p:cNvPr id="184" name="iṥļíḋê">
                <a:extLst>
                  <a:ext uri="{FF2B5EF4-FFF2-40B4-BE49-F238E27FC236}">
                    <a16:creationId xmlns:a16="http://schemas.microsoft.com/office/drawing/2014/main" id="{34637946-CF20-AB65-C9D1-66398DD5D38F}"/>
                  </a:ext>
                </a:extLst>
              </p:cNvPr>
              <p:cNvSpPr/>
              <p:nvPr/>
            </p:nvSpPr>
            <p:spPr bwMode="auto">
              <a:xfrm>
                <a:off x="7099841" y="1159837"/>
                <a:ext cx="131434" cy="83641"/>
              </a:xfrm>
              <a:custGeom>
                <a:avLst/>
                <a:gdLst>
                  <a:gd name="T0" fmla="*/ 88 w 95"/>
                  <a:gd name="T1" fmla="*/ 60 h 60"/>
                  <a:gd name="T2" fmla="*/ 82 w 95"/>
                  <a:gd name="T3" fmla="*/ 53 h 60"/>
                  <a:gd name="T4" fmla="*/ 10 w 95"/>
                  <a:gd name="T5" fmla="*/ 18 h 60"/>
                  <a:gd name="T6" fmla="*/ 0 w 95"/>
                  <a:gd name="T7" fmla="*/ 17 h 60"/>
                  <a:gd name="T8" fmla="*/ 8 w 95"/>
                  <a:gd name="T9" fmla="*/ 0 h 60"/>
                  <a:gd name="T10" fmla="*/ 15 w 95"/>
                  <a:gd name="T11" fmla="*/ 10 h 60"/>
                  <a:gd name="T12" fmla="*/ 88 w 95"/>
                  <a:gd name="T13" fmla="*/ 45 h 60"/>
                  <a:gd name="T14" fmla="*/ 95 w 95"/>
                  <a:gd name="T15" fmla="*/ 45 h 60"/>
                  <a:gd name="T16" fmla="*/ 88 w 95"/>
                  <a:gd name="T17"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0">
                    <a:moveTo>
                      <a:pt x="88" y="60"/>
                    </a:moveTo>
                    <a:cubicBezTo>
                      <a:pt x="90" y="56"/>
                      <a:pt x="88" y="55"/>
                      <a:pt x="82" y="53"/>
                    </a:cubicBezTo>
                    <a:cubicBezTo>
                      <a:pt x="10" y="18"/>
                      <a:pt x="10" y="18"/>
                      <a:pt x="10" y="18"/>
                    </a:cubicBezTo>
                    <a:cubicBezTo>
                      <a:pt x="9" y="17"/>
                      <a:pt x="1" y="13"/>
                      <a:pt x="0" y="17"/>
                    </a:cubicBezTo>
                    <a:cubicBezTo>
                      <a:pt x="8" y="0"/>
                      <a:pt x="8" y="0"/>
                      <a:pt x="8" y="0"/>
                    </a:cubicBezTo>
                    <a:cubicBezTo>
                      <a:pt x="6" y="3"/>
                      <a:pt x="12" y="9"/>
                      <a:pt x="15" y="10"/>
                    </a:cubicBezTo>
                    <a:cubicBezTo>
                      <a:pt x="88" y="45"/>
                      <a:pt x="88" y="45"/>
                      <a:pt x="88" y="45"/>
                    </a:cubicBezTo>
                    <a:cubicBezTo>
                      <a:pt x="92" y="47"/>
                      <a:pt x="93" y="48"/>
                      <a:pt x="95" y="45"/>
                    </a:cubicBezTo>
                    <a:lnTo>
                      <a:pt x="88" y="60"/>
                    </a:lnTo>
                    <a:close/>
                  </a:path>
                </a:pathLst>
              </a:custGeom>
              <a:grpFill/>
              <a:ln>
                <a:noFill/>
              </a:ln>
            </p:spPr>
            <p:txBody>
              <a:bodyPr anchor="ctr"/>
              <a:lstStyle/>
              <a:p>
                <a:pPr algn="ctr"/>
                <a:endParaRPr/>
              </a:p>
            </p:txBody>
          </p:sp>
          <p:sp>
            <p:nvSpPr>
              <p:cNvPr id="185" name="îṥľîḓê">
                <a:extLst>
                  <a:ext uri="{FF2B5EF4-FFF2-40B4-BE49-F238E27FC236}">
                    <a16:creationId xmlns:a16="http://schemas.microsoft.com/office/drawing/2014/main" id="{4A94F9A9-714C-FB50-F678-90A83086A032}"/>
                  </a:ext>
                </a:extLst>
              </p:cNvPr>
              <p:cNvSpPr/>
              <p:nvPr/>
            </p:nvSpPr>
            <p:spPr bwMode="auto">
              <a:xfrm>
                <a:off x="7083910" y="1193028"/>
                <a:ext cx="132761" cy="84968"/>
              </a:xfrm>
              <a:custGeom>
                <a:avLst/>
                <a:gdLst>
                  <a:gd name="T0" fmla="*/ 80 w 95"/>
                  <a:gd name="T1" fmla="*/ 49 h 61"/>
                  <a:gd name="T2" fmla="*/ 18 w 95"/>
                  <a:gd name="T3" fmla="*/ 16 h 61"/>
                  <a:gd name="T4" fmla="*/ 0 w 95"/>
                  <a:gd name="T5" fmla="*/ 11 h 61"/>
                  <a:gd name="T6" fmla="*/ 6 w 95"/>
                  <a:gd name="T7" fmla="*/ 0 h 61"/>
                  <a:gd name="T8" fmla="*/ 14 w 95"/>
                  <a:gd name="T9" fmla="*/ 7 h 61"/>
                  <a:gd name="T10" fmla="*/ 84 w 95"/>
                  <a:gd name="T11" fmla="*/ 45 h 61"/>
                  <a:gd name="T12" fmla="*/ 94 w 95"/>
                  <a:gd name="T13" fmla="*/ 45 h 61"/>
                  <a:gd name="T14" fmla="*/ 88 w 95"/>
                  <a:gd name="T15" fmla="*/ 60 h 61"/>
                  <a:gd name="T16" fmla="*/ 80 w 95"/>
                  <a:gd name="T17"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1">
                    <a:moveTo>
                      <a:pt x="80" y="49"/>
                    </a:moveTo>
                    <a:cubicBezTo>
                      <a:pt x="62" y="38"/>
                      <a:pt x="40" y="26"/>
                      <a:pt x="18" y="16"/>
                    </a:cubicBezTo>
                    <a:cubicBezTo>
                      <a:pt x="15" y="14"/>
                      <a:pt x="2" y="8"/>
                      <a:pt x="0" y="11"/>
                    </a:cubicBezTo>
                    <a:cubicBezTo>
                      <a:pt x="6" y="0"/>
                      <a:pt x="6" y="0"/>
                      <a:pt x="6" y="0"/>
                    </a:cubicBezTo>
                    <a:cubicBezTo>
                      <a:pt x="5" y="2"/>
                      <a:pt x="12" y="6"/>
                      <a:pt x="14" y="7"/>
                    </a:cubicBezTo>
                    <a:cubicBezTo>
                      <a:pt x="84" y="45"/>
                      <a:pt x="84" y="45"/>
                      <a:pt x="84" y="45"/>
                    </a:cubicBezTo>
                    <a:cubicBezTo>
                      <a:pt x="87" y="47"/>
                      <a:pt x="91" y="48"/>
                      <a:pt x="94" y="45"/>
                    </a:cubicBezTo>
                    <a:cubicBezTo>
                      <a:pt x="95" y="52"/>
                      <a:pt x="90" y="61"/>
                      <a:pt x="88" y="60"/>
                    </a:cubicBezTo>
                    <a:cubicBezTo>
                      <a:pt x="85" y="59"/>
                      <a:pt x="92" y="57"/>
                      <a:pt x="80" y="49"/>
                    </a:cubicBezTo>
                    <a:close/>
                  </a:path>
                </a:pathLst>
              </a:custGeom>
              <a:grpFill/>
              <a:ln>
                <a:noFill/>
              </a:ln>
            </p:spPr>
            <p:txBody>
              <a:bodyPr anchor="ctr"/>
              <a:lstStyle/>
              <a:p>
                <a:pPr algn="ctr"/>
                <a:endParaRPr/>
              </a:p>
            </p:txBody>
          </p:sp>
          <p:sp>
            <p:nvSpPr>
              <p:cNvPr id="186" name="ïṣḷíďê">
                <a:extLst>
                  <a:ext uri="{FF2B5EF4-FFF2-40B4-BE49-F238E27FC236}">
                    <a16:creationId xmlns:a16="http://schemas.microsoft.com/office/drawing/2014/main" id="{9C4528A0-07ED-15DC-928B-56E570BAB515}"/>
                  </a:ext>
                </a:extLst>
              </p:cNvPr>
              <p:cNvSpPr/>
              <p:nvPr/>
            </p:nvSpPr>
            <p:spPr bwMode="auto">
              <a:xfrm>
                <a:off x="7066650" y="1218253"/>
                <a:ext cx="126124" cy="86296"/>
              </a:xfrm>
              <a:custGeom>
                <a:avLst/>
                <a:gdLst>
                  <a:gd name="T0" fmla="*/ 85 w 90"/>
                  <a:gd name="T1" fmla="*/ 62 h 62"/>
                  <a:gd name="T2" fmla="*/ 83 w 90"/>
                  <a:gd name="T3" fmla="*/ 59 h 62"/>
                  <a:gd name="T4" fmla="*/ 16 w 90"/>
                  <a:gd name="T5" fmla="*/ 16 h 62"/>
                  <a:gd name="T6" fmla="*/ 0 w 90"/>
                  <a:gd name="T7" fmla="*/ 11 h 62"/>
                  <a:gd name="T8" fmla="*/ 8 w 90"/>
                  <a:gd name="T9" fmla="*/ 0 h 62"/>
                  <a:gd name="T10" fmla="*/ 18 w 90"/>
                  <a:gd name="T11" fmla="*/ 9 h 62"/>
                  <a:gd name="T12" fmla="*/ 88 w 90"/>
                  <a:gd name="T13" fmla="*/ 53 h 62"/>
                  <a:gd name="T14" fmla="*/ 90 w 90"/>
                  <a:gd name="T15" fmla="*/ 53 h 62"/>
                  <a:gd name="T16" fmla="*/ 85 w 90"/>
                  <a:gd name="T17"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62">
                    <a:moveTo>
                      <a:pt x="85" y="62"/>
                    </a:moveTo>
                    <a:cubicBezTo>
                      <a:pt x="85" y="61"/>
                      <a:pt x="85" y="60"/>
                      <a:pt x="83" y="59"/>
                    </a:cubicBezTo>
                    <a:cubicBezTo>
                      <a:pt x="16" y="16"/>
                      <a:pt x="16" y="16"/>
                      <a:pt x="16" y="16"/>
                    </a:cubicBezTo>
                    <a:cubicBezTo>
                      <a:pt x="13" y="14"/>
                      <a:pt x="3" y="8"/>
                      <a:pt x="0" y="11"/>
                    </a:cubicBezTo>
                    <a:cubicBezTo>
                      <a:pt x="8" y="0"/>
                      <a:pt x="8" y="0"/>
                      <a:pt x="8" y="0"/>
                    </a:cubicBezTo>
                    <a:cubicBezTo>
                      <a:pt x="7" y="3"/>
                      <a:pt x="16" y="8"/>
                      <a:pt x="18" y="9"/>
                    </a:cubicBezTo>
                    <a:cubicBezTo>
                      <a:pt x="88" y="53"/>
                      <a:pt x="88" y="53"/>
                      <a:pt x="88" y="53"/>
                    </a:cubicBezTo>
                    <a:cubicBezTo>
                      <a:pt x="89" y="53"/>
                      <a:pt x="90" y="54"/>
                      <a:pt x="90" y="53"/>
                    </a:cubicBezTo>
                    <a:lnTo>
                      <a:pt x="85" y="62"/>
                    </a:lnTo>
                    <a:close/>
                  </a:path>
                </a:pathLst>
              </a:custGeom>
              <a:grpFill/>
              <a:ln>
                <a:noFill/>
              </a:ln>
            </p:spPr>
            <p:txBody>
              <a:bodyPr anchor="ctr"/>
              <a:lstStyle/>
              <a:p>
                <a:pPr algn="ctr"/>
                <a:endParaRPr/>
              </a:p>
            </p:txBody>
          </p:sp>
          <p:sp>
            <p:nvSpPr>
              <p:cNvPr id="187" name="ïşlîdê">
                <a:extLst>
                  <a:ext uri="{FF2B5EF4-FFF2-40B4-BE49-F238E27FC236}">
                    <a16:creationId xmlns:a16="http://schemas.microsoft.com/office/drawing/2014/main" id="{A3624888-0B4D-D10D-B19F-FF98D2447546}"/>
                  </a:ext>
                </a:extLst>
              </p:cNvPr>
              <p:cNvSpPr/>
              <p:nvPr/>
            </p:nvSpPr>
            <p:spPr bwMode="auto">
              <a:xfrm>
                <a:off x="7053374" y="1244805"/>
                <a:ext cx="116830" cy="96917"/>
              </a:xfrm>
              <a:custGeom>
                <a:avLst/>
                <a:gdLst>
                  <a:gd name="T0" fmla="*/ 84 w 84"/>
                  <a:gd name="T1" fmla="*/ 59 h 70"/>
                  <a:gd name="T2" fmla="*/ 81 w 84"/>
                  <a:gd name="T3" fmla="*/ 59 h 70"/>
                  <a:gd name="T4" fmla="*/ 7 w 84"/>
                  <a:gd name="T5" fmla="*/ 3 h 70"/>
                  <a:gd name="T6" fmla="*/ 5 w 84"/>
                  <a:gd name="T7" fmla="*/ 0 h 70"/>
                  <a:gd name="T8" fmla="*/ 0 w 84"/>
                  <a:gd name="T9" fmla="*/ 7 h 70"/>
                  <a:gd name="T10" fmla="*/ 3 w 84"/>
                  <a:gd name="T11" fmla="*/ 7 h 70"/>
                  <a:gd name="T12" fmla="*/ 77 w 84"/>
                  <a:gd name="T13" fmla="*/ 67 h 70"/>
                  <a:gd name="T14" fmla="*/ 78 w 84"/>
                  <a:gd name="T15" fmla="*/ 70 h 70"/>
                  <a:gd name="T16" fmla="*/ 84 w 84"/>
                  <a:gd name="T17" fmla="*/ 5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70">
                    <a:moveTo>
                      <a:pt x="84" y="59"/>
                    </a:moveTo>
                    <a:cubicBezTo>
                      <a:pt x="84" y="60"/>
                      <a:pt x="83" y="60"/>
                      <a:pt x="81" y="59"/>
                    </a:cubicBezTo>
                    <a:cubicBezTo>
                      <a:pt x="7" y="3"/>
                      <a:pt x="7" y="3"/>
                      <a:pt x="7" y="3"/>
                    </a:cubicBezTo>
                    <a:cubicBezTo>
                      <a:pt x="6" y="2"/>
                      <a:pt x="5" y="1"/>
                      <a:pt x="5" y="0"/>
                    </a:cubicBezTo>
                    <a:cubicBezTo>
                      <a:pt x="0" y="7"/>
                      <a:pt x="0" y="7"/>
                      <a:pt x="0" y="7"/>
                    </a:cubicBezTo>
                    <a:cubicBezTo>
                      <a:pt x="1" y="6"/>
                      <a:pt x="2" y="6"/>
                      <a:pt x="3" y="7"/>
                    </a:cubicBezTo>
                    <a:cubicBezTo>
                      <a:pt x="26" y="22"/>
                      <a:pt x="57" y="50"/>
                      <a:pt x="77" y="67"/>
                    </a:cubicBezTo>
                    <a:cubicBezTo>
                      <a:pt x="79" y="68"/>
                      <a:pt x="79" y="69"/>
                      <a:pt x="78" y="70"/>
                    </a:cubicBezTo>
                    <a:lnTo>
                      <a:pt x="84" y="59"/>
                    </a:lnTo>
                    <a:close/>
                  </a:path>
                </a:pathLst>
              </a:custGeom>
              <a:grpFill/>
              <a:ln>
                <a:noFill/>
              </a:ln>
            </p:spPr>
            <p:txBody>
              <a:bodyPr anchor="ctr"/>
              <a:lstStyle/>
              <a:p>
                <a:pPr algn="ctr"/>
                <a:endParaRPr/>
              </a:p>
            </p:txBody>
          </p:sp>
          <p:sp>
            <p:nvSpPr>
              <p:cNvPr id="188" name="îṣḷide">
                <a:extLst>
                  <a:ext uri="{FF2B5EF4-FFF2-40B4-BE49-F238E27FC236}">
                    <a16:creationId xmlns:a16="http://schemas.microsoft.com/office/drawing/2014/main" id="{476FC28B-1D1F-E2D9-148A-5876DE96A81E}"/>
                  </a:ext>
                </a:extLst>
              </p:cNvPr>
              <p:cNvSpPr/>
              <p:nvPr/>
            </p:nvSpPr>
            <p:spPr bwMode="auto">
              <a:xfrm>
                <a:off x="7013545" y="1287290"/>
                <a:ext cx="119485" cy="120814"/>
              </a:xfrm>
              <a:custGeom>
                <a:avLst/>
                <a:gdLst>
                  <a:gd name="T0" fmla="*/ 86 w 86"/>
                  <a:gd name="T1" fmla="*/ 72 h 86"/>
                  <a:gd name="T2" fmla="*/ 79 w 86"/>
                  <a:gd name="T3" fmla="*/ 70 h 86"/>
                  <a:gd name="T4" fmla="*/ 12 w 86"/>
                  <a:gd name="T5" fmla="*/ 12 h 86"/>
                  <a:gd name="T6" fmla="*/ 9 w 86"/>
                  <a:gd name="T7" fmla="*/ 4 h 86"/>
                  <a:gd name="T8" fmla="*/ 3 w 86"/>
                  <a:gd name="T9" fmla="*/ 9 h 86"/>
                  <a:gd name="T10" fmla="*/ 0 w 86"/>
                  <a:gd name="T11" fmla="*/ 14 h 86"/>
                  <a:gd name="T12" fmla="*/ 8 w 86"/>
                  <a:gd name="T13" fmla="*/ 17 h 86"/>
                  <a:gd name="T14" fmla="*/ 71 w 86"/>
                  <a:gd name="T15" fmla="*/ 75 h 86"/>
                  <a:gd name="T16" fmla="*/ 76 w 86"/>
                  <a:gd name="T17" fmla="*/ 83 h 86"/>
                  <a:gd name="T18" fmla="*/ 86 w 86"/>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86">
                    <a:moveTo>
                      <a:pt x="86" y="72"/>
                    </a:moveTo>
                    <a:cubicBezTo>
                      <a:pt x="86" y="72"/>
                      <a:pt x="83" y="74"/>
                      <a:pt x="79" y="70"/>
                    </a:cubicBezTo>
                    <a:cubicBezTo>
                      <a:pt x="74" y="67"/>
                      <a:pt x="12" y="12"/>
                      <a:pt x="12" y="12"/>
                    </a:cubicBezTo>
                    <a:cubicBezTo>
                      <a:pt x="12" y="12"/>
                      <a:pt x="7" y="7"/>
                      <a:pt x="9" y="4"/>
                    </a:cubicBezTo>
                    <a:cubicBezTo>
                      <a:pt x="11" y="0"/>
                      <a:pt x="3" y="9"/>
                      <a:pt x="3" y="9"/>
                    </a:cubicBezTo>
                    <a:cubicBezTo>
                      <a:pt x="0" y="14"/>
                      <a:pt x="0" y="14"/>
                      <a:pt x="0" y="14"/>
                    </a:cubicBezTo>
                    <a:cubicBezTo>
                      <a:pt x="0" y="14"/>
                      <a:pt x="3" y="12"/>
                      <a:pt x="8" y="17"/>
                    </a:cubicBezTo>
                    <a:cubicBezTo>
                      <a:pt x="13" y="21"/>
                      <a:pt x="71" y="75"/>
                      <a:pt x="71" y="75"/>
                    </a:cubicBezTo>
                    <a:cubicBezTo>
                      <a:pt x="71" y="75"/>
                      <a:pt x="76" y="79"/>
                      <a:pt x="76" y="83"/>
                    </a:cubicBezTo>
                    <a:cubicBezTo>
                      <a:pt x="76" y="86"/>
                      <a:pt x="86" y="72"/>
                      <a:pt x="86" y="72"/>
                    </a:cubicBezTo>
                    <a:close/>
                  </a:path>
                </a:pathLst>
              </a:custGeom>
              <a:grpFill/>
              <a:ln>
                <a:noFill/>
              </a:ln>
            </p:spPr>
            <p:txBody>
              <a:bodyPr anchor="ctr"/>
              <a:lstStyle/>
              <a:p>
                <a:pPr algn="ctr"/>
                <a:endParaRPr/>
              </a:p>
            </p:txBody>
          </p:sp>
          <p:sp>
            <p:nvSpPr>
              <p:cNvPr id="189" name="ïšḷiḓé">
                <a:extLst>
                  <a:ext uri="{FF2B5EF4-FFF2-40B4-BE49-F238E27FC236}">
                    <a16:creationId xmlns:a16="http://schemas.microsoft.com/office/drawing/2014/main" id="{42604384-2ECC-8A5D-5880-E470E1F6F557}"/>
                  </a:ext>
                </a:extLst>
              </p:cNvPr>
              <p:cNvSpPr/>
              <p:nvPr/>
            </p:nvSpPr>
            <p:spPr bwMode="auto">
              <a:xfrm>
                <a:off x="6990977" y="1312513"/>
                <a:ext cx="114175" cy="110193"/>
              </a:xfrm>
              <a:custGeom>
                <a:avLst/>
                <a:gdLst>
                  <a:gd name="T0" fmla="*/ 73 w 82"/>
                  <a:gd name="T1" fmla="*/ 70 h 79"/>
                  <a:gd name="T2" fmla="*/ 12 w 82"/>
                  <a:gd name="T3" fmla="*/ 12 h 79"/>
                  <a:gd name="T4" fmla="*/ 9 w 82"/>
                  <a:gd name="T5" fmla="*/ 3 h 79"/>
                  <a:gd name="T6" fmla="*/ 2 w 82"/>
                  <a:gd name="T7" fmla="*/ 9 h 79"/>
                  <a:gd name="T8" fmla="*/ 0 w 82"/>
                  <a:gd name="T9" fmla="*/ 13 h 79"/>
                  <a:gd name="T10" fmla="*/ 8 w 82"/>
                  <a:gd name="T11" fmla="*/ 16 h 79"/>
                  <a:gd name="T12" fmla="*/ 69 w 82"/>
                  <a:gd name="T13" fmla="*/ 71 h 79"/>
                  <a:gd name="T14" fmla="*/ 73 w 82"/>
                  <a:gd name="T15" fmla="*/ 70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79">
                    <a:moveTo>
                      <a:pt x="73" y="70"/>
                    </a:moveTo>
                    <a:cubicBezTo>
                      <a:pt x="64" y="62"/>
                      <a:pt x="12" y="12"/>
                      <a:pt x="12" y="12"/>
                    </a:cubicBezTo>
                    <a:cubicBezTo>
                      <a:pt x="12" y="12"/>
                      <a:pt x="7" y="6"/>
                      <a:pt x="9" y="3"/>
                    </a:cubicBezTo>
                    <a:cubicBezTo>
                      <a:pt x="11" y="0"/>
                      <a:pt x="2" y="9"/>
                      <a:pt x="2" y="9"/>
                    </a:cubicBezTo>
                    <a:cubicBezTo>
                      <a:pt x="0" y="13"/>
                      <a:pt x="0" y="13"/>
                      <a:pt x="0" y="13"/>
                    </a:cubicBezTo>
                    <a:cubicBezTo>
                      <a:pt x="0" y="13"/>
                      <a:pt x="3" y="11"/>
                      <a:pt x="8" y="16"/>
                    </a:cubicBezTo>
                    <a:cubicBezTo>
                      <a:pt x="13" y="21"/>
                      <a:pt x="69" y="71"/>
                      <a:pt x="69" y="71"/>
                    </a:cubicBezTo>
                    <a:cubicBezTo>
                      <a:pt x="81" y="79"/>
                      <a:pt x="82" y="78"/>
                      <a:pt x="73" y="70"/>
                    </a:cubicBezTo>
                    <a:close/>
                  </a:path>
                </a:pathLst>
              </a:custGeom>
              <a:grpFill/>
              <a:ln>
                <a:noFill/>
              </a:ln>
            </p:spPr>
            <p:txBody>
              <a:bodyPr anchor="ctr"/>
              <a:lstStyle/>
              <a:p>
                <a:pPr algn="ctr"/>
                <a:endParaRPr/>
              </a:p>
            </p:txBody>
          </p:sp>
          <p:sp>
            <p:nvSpPr>
              <p:cNvPr id="190" name="í$ḻïḋê">
                <a:extLst>
                  <a:ext uri="{FF2B5EF4-FFF2-40B4-BE49-F238E27FC236}">
                    <a16:creationId xmlns:a16="http://schemas.microsoft.com/office/drawing/2014/main" id="{D7C618C5-8A24-CD9F-1B8D-F03E5E8B1090}"/>
                  </a:ext>
                </a:extLst>
              </p:cNvPr>
              <p:cNvSpPr/>
              <p:nvPr/>
            </p:nvSpPr>
            <p:spPr bwMode="auto">
              <a:xfrm>
                <a:off x="6969733" y="1332428"/>
                <a:ext cx="107538" cy="122140"/>
              </a:xfrm>
              <a:custGeom>
                <a:avLst/>
                <a:gdLst>
                  <a:gd name="T0" fmla="*/ 77 w 77"/>
                  <a:gd name="T1" fmla="*/ 75 h 88"/>
                  <a:gd name="T2" fmla="*/ 71 w 77"/>
                  <a:gd name="T3" fmla="*/ 73 h 88"/>
                  <a:gd name="T4" fmla="*/ 13 w 77"/>
                  <a:gd name="T5" fmla="*/ 11 h 88"/>
                  <a:gd name="T6" fmla="*/ 10 w 77"/>
                  <a:gd name="T7" fmla="*/ 3 h 88"/>
                  <a:gd name="T8" fmla="*/ 3 w 77"/>
                  <a:gd name="T9" fmla="*/ 7 h 88"/>
                  <a:gd name="T10" fmla="*/ 0 w 77"/>
                  <a:gd name="T11" fmla="*/ 11 h 88"/>
                  <a:gd name="T12" fmla="*/ 8 w 77"/>
                  <a:gd name="T13" fmla="*/ 15 h 88"/>
                  <a:gd name="T14" fmla="*/ 63 w 77"/>
                  <a:gd name="T15" fmla="*/ 77 h 88"/>
                  <a:gd name="T16" fmla="*/ 67 w 77"/>
                  <a:gd name="T17" fmla="*/ 84 h 88"/>
                  <a:gd name="T18" fmla="*/ 77 w 77"/>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8">
                    <a:moveTo>
                      <a:pt x="77" y="75"/>
                    </a:moveTo>
                    <a:cubicBezTo>
                      <a:pt x="77" y="75"/>
                      <a:pt x="75" y="77"/>
                      <a:pt x="71" y="73"/>
                    </a:cubicBezTo>
                    <a:cubicBezTo>
                      <a:pt x="67" y="69"/>
                      <a:pt x="13" y="11"/>
                      <a:pt x="13" y="11"/>
                    </a:cubicBezTo>
                    <a:cubicBezTo>
                      <a:pt x="13" y="11"/>
                      <a:pt x="8" y="6"/>
                      <a:pt x="10" y="3"/>
                    </a:cubicBezTo>
                    <a:cubicBezTo>
                      <a:pt x="12" y="0"/>
                      <a:pt x="3" y="7"/>
                      <a:pt x="3" y="7"/>
                    </a:cubicBezTo>
                    <a:cubicBezTo>
                      <a:pt x="0" y="11"/>
                      <a:pt x="0" y="11"/>
                      <a:pt x="0" y="11"/>
                    </a:cubicBezTo>
                    <a:cubicBezTo>
                      <a:pt x="0" y="11"/>
                      <a:pt x="4" y="10"/>
                      <a:pt x="8" y="15"/>
                    </a:cubicBezTo>
                    <a:cubicBezTo>
                      <a:pt x="13" y="20"/>
                      <a:pt x="63" y="77"/>
                      <a:pt x="63" y="77"/>
                    </a:cubicBezTo>
                    <a:cubicBezTo>
                      <a:pt x="63" y="77"/>
                      <a:pt x="68" y="81"/>
                      <a:pt x="67" y="84"/>
                    </a:cubicBezTo>
                    <a:cubicBezTo>
                      <a:pt x="67" y="88"/>
                      <a:pt x="77" y="75"/>
                      <a:pt x="77" y="75"/>
                    </a:cubicBezTo>
                    <a:close/>
                  </a:path>
                </a:pathLst>
              </a:custGeom>
              <a:grpFill/>
              <a:ln>
                <a:noFill/>
              </a:ln>
            </p:spPr>
            <p:txBody>
              <a:bodyPr anchor="ctr"/>
              <a:lstStyle/>
              <a:p>
                <a:pPr algn="ctr"/>
                <a:endParaRPr/>
              </a:p>
            </p:txBody>
          </p:sp>
          <p:sp>
            <p:nvSpPr>
              <p:cNvPr id="191" name="îŝľiḑè">
                <a:extLst>
                  <a:ext uri="{FF2B5EF4-FFF2-40B4-BE49-F238E27FC236}">
                    <a16:creationId xmlns:a16="http://schemas.microsoft.com/office/drawing/2014/main" id="{3929D94F-3822-BF7F-0DDF-6BEA6BD36F4C}"/>
                  </a:ext>
                </a:extLst>
              </p:cNvPr>
              <p:cNvSpPr/>
              <p:nvPr/>
            </p:nvSpPr>
            <p:spPr bwMode="auto">
              <a:xfrm>
                <a:off x="6945837" y="1352343"/>
                <a:ext cx="108864" cy="127450"/>
              </a:xfrm>
              <a:custGeom>
                <a:avLst/>
                <a:gdLst>
                  <a:gd name="T0" fmla="*/ 78 w 78"/>
                  <a:gd name="T1" fmla="*/ 80 h 92"/>
                  <a:gd name="T2" fmla="*/ 68 w 78"/>
                  <a:gd name="T3" fmla="*/ 77 h 92"/>
                  <a:gd name="T4" fmla="*/ 13 w 78"/>
                  <a:gd name="T5" fmla="*/ 10 h 92"/>
                  <a:gd name="T6" fmla="*/ 11 w 78"/>
                  <a:gd name="T7" fmla="*/ 3 h 92"/>
                  <a:gd name="T8" fmla="*/ 3 w 78"/>
                  <a:gd name="T9" fmla="*/ 9 h 92"/>
                  <a:gd name="T10" fmla="*/ 0 w 78"/>
                  <a:gd name="T11" fmla="*/ 13 h 92"/>
                  <a:gd name="T12" fmla="*/ 7 w 78"/>
                  <a:gd name="T13" fmla="*/ 17 h 92"/>
                  <a:gd name="T14" fmla="*/ 62 w 78"/>
                  <a:gd name="T15" fmla="*/ 81 h 92"/>
                  <a:gd name="T16" fmla="*/ 65 w 78"/>
                  <a:gd name="T17" fmla="*/ 88 h 92"/>
                  <a:gd name="T18" fmla="*/ 78 w 78"/>
                  <a:gd name="T19" fmla="*/ 8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92">
                    <a:moveTo>
                      <a:pt x="78" y="80"/>
                    </a:moveTo>
                    <a:cubicBezTo>
                      <a:pt x="78" y="80"/>
                      <a:pt x="72" y="81"/>
                      <a:pt x="68" y="77"/>
                    </a:cubicBezTo>
                    <a:cubicBezTo>
                      <a:pt x="64" y="73"/>
                      <a:pt x="13" y="10"/>
                      <a:pt x="13" y="10"/>
                    </a:cubicBezTo>
                    <a:cubicBezTo>
                      <a:pt x="13" y="10"/>
                      <a:pt x="9" y="6"/>
                      <a:pt x="11" y="3"/>
                    </a:cubicBezTo>
                    <a:cubicBezTo>
                      <a:pt x="13" y="0"/>
                      <a:pt x="3" y="9"/>
                      <a:pt x="3" y="9"/>
                    </a:cubicBezTo>
                    <a:cubicBezTo>
                      <a:pt x="0" y="13"/>
                      <a:pt x="0" y="13"/>
                      <a:pt x="0" y="13"/>
                    </a:cubicBezTo>
                    <a:cubicBezTo>
                      <a:pt x="0" y="13"/>
                      <a:pt x="3" y="12"/>
                      <a:pt x="7" y="17"/>
                    </a:cubicBezTo>
                    <a:cubicBezTo>
                      <a:pt x="12" y="23"/>
                      <a:pt x="62" y="81"/>
                      <a:pt x="62" y="81"/>
                    </a:cubicBezTo>
                    <a:cubicBezTo>
                      <a:pt x="62" y="81"/>
                      <a:pt x="65" y="84"/>
                      <a:pt x="65" y="88"/>
                    </a:cubicBezTo>
                    <a:cubicBezTo>
                      <a:pt x="64" y="92"/>
                      <a:pt x="78" y="80"/>
                      <a:pt x="78" y="80"/>
                    </a:cubicBezTo>
                    <a:close/>
                  </a:path>
                </a:pathLst>
              </a:custGeom>
              <a:grpFill/>
              <a:ln>
                <a:noFill/>
              </a:ln>
            </p:spPr>
            <p:txBody>
              <a:bodyPr anchor="ctr"/>
              <a:lstStyle/>
              <a:p>
                <a:pPr algn="ctr"/>
                <a:endParaRPr/>
              </a:p>
            </p:txBody>
          </p:sp>
          <p:sp>
            <p:nvSpPr>
              <p:cNvPr id="192" name="ïŝļiḋé">
                <a:extLst>
                  <a:ext uri="{FF2B5EF4-FFF2-40B4-BE49-F238E27FC236}">
                    <a16:creationId xmlns:a16="http://schemas.microsoft.com/office/drawing/2014/main" id="{45A2878D-0A6E-198A-2EBE-8235638CDDE9}"/>
                  </a:ext>
                </a:extLst>
              </p:cNvPr>
              <p:cNvSpPr/>
              <p:nvPr/>
            </p:nvSpPr>
            <p:spPr bwMode="auto">
              <a:xfrm>
                <a:off x="6917956" y="1369600"/>
                <a:ext cx="108864" cy="140726"/>
              </a:xfrm>
              <a:custGeom>
                <a:avLst/>
                <a:gdLst>
                  <a:gd name="T0" fmla="*/ 78 w 78"/>
                  <a:gd name="T1" fmla="*/ 84 h 101"/>
                  <a:gd name="T2" fmla="*/ 68 w 78"/>
                  <a:gd name="T3" fmla="*/ 79 h 101"/>
                  <a:gd name="T4" fmla="*/ 16 w 78"/>
                  <a:gd name="T5" fmla="*/ 12 h 101"/>
                  <a:gd name="T6" fmla="*/ 13 w 78"/>
                  <a:gd name="T7" fmla="*/ 3 h 101"/>
                  <a:gd name="T8" fmla="*/ 6 w 78"/>
                  <a:gd name="T9" fmla="*/ 12 h 101"/>
                  <a:gd name="T10" fmla="*/ 0 w 78"/>
                  <a:gd name="T11" fmla="*/ 15 h 101"/>
                  <a:gd name="T12" fmla="*/ 8 w 78"/>
                  <a:gd name="T13" fmla="*/ 20 h 101"/>
                  <a:gd name="T14" fmla="*/ 59 w 78"/>
                  <a:gd name="T15" fmla="*/ 89 h 101"/>
                  <a:gd name="T16" fmla="*/ 60 w 78"/>
                  <a:gd name="T17" fmla="*/ 98 h 101"/>
                  <a:gd name="T18" fmla="*/ 78 w 78"/>
                  <a:gd name="T19" fmla="*/ 84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101">
                    <a:moveTo>
                      <a:pt x="78" y="84"/>
                    </a:moveTo>
                    <a:cubicBezTo>
                      <a:pt x="78" y="84"/>
                      <a:pt x="72" y="84"/>
                      <a:pt x="68" y="79"/>
                    </a:cubicBezTo>
                    <a:cubicBezTo>
                      <a:pt x="64" y="75"/>
                      <a:pt x="16" y="12"/>
                      <a:pt x="16" y="12"/>
                    </a:cubicBezTo>
                    <a:cubicBezTo>
                      <a:pt x="16" y="12"/>
                      <a:pt x="11" y="6"/>
                      <a:pt x="13" y="3"/>
                    </a:cubicBezTo>
                    <a:cubicBezTo>
                      <a:pt x="16" y="0"/>
                      <a:pt x="6" y="12"/>
                      <a:pt x="6" y="12"/>
                    </a:cubicBezTo>
                    <a:cubicBezTo>
                      <a:pt x="0" y="15"/>
                      <a:pt x="0" y="15"/>
                      <a:pt x="0" y="15"/>
                    </a:cubicBezTo>
                    <a:cubicBezTo>
                      <a:pt x="0" y="15"/>
                      <a:pt x="3" y="14"/>
                      <a:pt x="8" y="20"/>
                    </a:cubicBezTo>
                    <a:cubicBezTo>
                      <a:pt x="12" y="25"/>
                      <a:pt x="59" y="89"/>
                      <a:pt x="59" y="89"/>
                    </a:cubicBezTo>
                    <a:cubicBezTo>
                      <a:pt x="59" y="89"/>
                      <a:pt x="64" y="93"/>
                      <a:pt x="60" y="98"/>
                    </a:cubicBezTo>
                    <a:cubicBezTo>
                      <a:pt x="59" y="101"/>
                      <a:pt x="78" y="84"/>
                      <a:pt x="78" y="84"/>
                    </a:cubicBezTo>
                    <a:close/>
                  </a:path>
                </a:pathLst>
              </a:custGeom>
              <a:grpFill/>
              <a:ln>
                <a:noFill/>
              </a:ln>
            </p:spPr>
            <p:txBody>
              <a:bodyPr anchor="ctr"/>
              <a:lstStyle/>
              <a:p>
                <a:pPr algn="ctr"/>
                <a:endParaRPr/>
              </a:p>
            </p:txBody>
          </p:sp>
          <p:sp>
            <p:nvSpPr>
              <p:cNvPr id="193" name="íṩľîďé">
                <a:extLst>
                  <a:ext uri="{FF2B5EF4-FFF2-40B4-BE49-F238E27FC236}">
                    <a16:creationId xmlns:a16="http://schemas.microsoft.com/office/drawing/2014/main" id="{82A2E853-869C-A657-62D8-DA56EEB5FC11}"/>
                  </a:ext>
                </a:extLst>
              </p:cNvPr>
              <p:cNvSpPr/>
              <p:nvPr/>
            </p:nvSpPr>
            <p:spPr bwMode="auto">
              <a:xfrm>
                <a:off x="6195734" y="1466517"/>
                <a:ext cx="104883" cy="90278"/>
              </a:xfrm>
              <a:custGeom>
                <a:avLst/>
                <a:gdLst>
                  <a:gd name="T0" fmla="*/ 68 w 75"/>
                  <a:gd name="T1" fmla="*/ 2 h 65"/>
                  <a:gd name="T2" fmla="*/ 67 w 75"/>
                  <a:gd name="T3" fmla="*/ 5 h 65"/>
                  <a:gd name="T4" fmla="*/ 59 w 75"/>
                  <a:gd name="T5" fmla="*/ 17 h 65"/>
                  <a:gd name="T6" fmla="*/ 64 w 75"/>
                  <a:gd name="T7" fmla="*/ 22 h 65"/>
                  <a:gd name="T8" fmla="*/ 72 w 75"/>
                  <a:gd name="T9" fmla="*/ 31 h 65"/>
                  <a:gd name="T10" fmla="*/ 73 w 75"/>
                  <a:gd name="T11" fmla="*/ 39 h 65"/>
                  <a:gd name="T12" fmla="*/ 69 w 75"/>
                  <a:gd name="T13" fmla="*/ 41 h 65"/>
                  <a:gd name="T14" fmla="*/ 58 w 75"/>
                  <a:gd name="T15" fmla="*/ 40 h 65"/>
                  <a:gd name="T16" fmla="*/ 58 w 75"/>
                  <a:gd name="T17" fmla="*/ 34 h 65"/>
                  <a:gd name="T18" fmla="*/ 48 w 75"/>
                  <a:gd name="T19" fmla="*/ 27 h 65"/>
                  <a:gd name="T20" fmla="*/ 44 w 75"/>
                  <a:gd name="T21" fmla="*/ 38 h 65"/>
                  <a:gd name="T22" fmla="*/ 52 w 75"/>
                  <a:gd name="T23" fmla="*/ 41 h 65"/>
                  <a:gd name="T24" fmla="*/ 52 w 75"/>
                  <a:gd name="T25" fmla="*/ 51 h 65"/>
                  <a:gd name="T26" fmla="*/ 45 w 75"/>
                  <a:gd name="T27" fmla="*/ 51 h 65"/>
                  <a:gd name="T28" fmla="*/ 26 w 75"/>
                  <a:gd name="T29" fmla="*/ 48 h 65"/>
                  <a:gd name="T30" fmla="*/ 16 w 75"/>
                  <a:gd name="T31" fmla="*/ 55 h 65"/>
                  <a:gd name="T32" fmla="*/ 5 w 75"/>
                  <a:gd name="T33" fmla="*/ 65 h 65"/>
                  <a:gd name="T34" fmla="*/ 4 w 75"/>
                  <a:gd name="T35" fmla="*/ 64 h 65"/>
                  <a:gd name="T36" fmla="*/ 6 w 75"/>
                  <a:gd name="T37" fmla="*/ 59 h 65"/>
                  <a:gd name="T38" fmla="*/ 17 w 75"/>
                  <a:gd name="T39" fmla="*/ 48 h 65"/>
                  <a:gd name="T40" fmla="*/ 19 w 75"/>
                  <a:gd name="T41" fmla="*/ 33 h 65"/>
                  <a:gd name="T42" fmla="*/ 33 w 75"/>
                  <a:gd name="T43" fmla="*/ 28 h 65"/>
                  <a:gd name="T44" fmla="*/ 38 w 75"/>
                  <a:gd name="T45" fmla="*/ 24 h 65"/>
                  <a:gd name="T46" fmla="*/ 28 w 75"/>
                  <a:gd name="T47" fmla="*/ 21 h 65"/>
                  <a:gd name="T48" fmla="*/ 23 w 75"/>
                  <a:gd name="T49" fmla="*/ 21 h 65"/>
                  <a:gd name="T50" fmla="*/ 16 w 75"/>
                  <a:gd name="T51" fmla="*/ 21 h 65"/>
                  <a:gd name="T52" fmla="*/ 10 w 75"/>
                  <a:gd name="T53" fmla="*/ 27 h 65"/>
                  <a:gd name="T54" fmla="*/ 3 w 75"/>
                  <a:gd name="T55" fmla="*/ 30 h 65"/>
                  <a:gd name="T56" fmla="*/ 1 w 75"/>
                  <a:gd name="T57" fmla="*/ 24 h 65"/>
                  <a:gd name="T58" fmla="*/ 9 w 75"/>
                  <a:gd name="T59" fmla="*/ 13 h 65"/>
                  <a:gd name="T60" fmla="*/ 13 w 75"/>
                  <a:gd name="T61" fmla="*/ 10 h 65"/>
                  <a:gd name="T62" fmla="*/ 19 w 75"/>
                  <a:gd name="T63" fmla="*/ 14 h 65"/>
                  <a:gd name="T64" fmla="*/ 23 w 75"/>
                  <a:gd name="T65" fmla="*/ 14 h 65"/>
                  <a:gd name="T66" fmla="*/ 42 w 75"/>
                  <a:gd name="T67" fmla="*/ 15 h 65"/>
                  <a:gd name="T68" fmla="*/ 46 w 75"/>
                  <a:gd name="T69" fmla="*/ 16 h 65"/>
                  <a:gd name="T70" fmla="*/ 50 w 75"/>
                  <a:gd name="T71" fmla="*/ 14 h 65"/>
                  <a:gd name="T72" fmla="*/ 65 w 75"/>
                  <a:gd name="T73" fmla="*/ 2 h 65"/>
                  <a:gd name="T74" fmla="*/ 68 w 75"/>
                  <a:gd name="T75" fmla="*/ 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5" h="65">
                    <a:moveTo>
                      <a:pt x="68" y="2"/>
                    </a:moveTo>
                    <a:cubicBezTo>
                      <a:pt x="69" y="3"/>
                      <a:pt x="68" y="4"/>
                      <a:pt x="67" y="5"/>
                    </a:cubicBezTo>
                    <a:cubicBezTo>
                      <a:pt x="66" y="7"/>
                      <a:pt x="58" y="14"/>
                      <a:pt x="59" y="17"/>
                    </a:cubicBezTo>
                    <a:cubicBezTo>
                      <a:pt x="59" y="19"/>
                      <a:pt x="63" y="21"/>
                      <a:pt x="64" y="22"/>
                    </a:cubicBezTo>
                    <a:cubicBezTo>
                      <a:pt x="67" y="25"/>
                      <a:pt x="70" y="28"/>
                      <a:pt x="72" y="31"/>
                    </a:cubicBezTo>
                    <a:cubicBezTo>
                      <a:pt x="73" y="33"/>
                      <a:pt x="75" y="36"/>
                      <a:pt x="73" y="39"/>
                    </a:cubicBezTo>
                    <a:cubicBezTo>
                      <a:pt x="72" y="40"/>
                      <a:pt x="71" y="41"/>
                      <a:pt x="69" y="41"/>
                    </a:cubicBezTo>
                    <a:cubicBezTo>
                      <a:pt x="66" y="42"/>
                      <a:pt x="59" y="43"/>
                      <a:pt x="58" y="40"/>
                    </a:cubicBezTo>
                    <a:cubicBezTo>
                      <a:pt x="56" y="38"/>
                      <a:pt x="59" y="36"/>
                      <a:pt x="58" y="34"/>
                    </a:cubicBezTo>
                    <a:cubicBezTo>
                      <a:pt x="58" y="31"/>
                      <a:pt x="53" y="24"/>
                      <a:pt x="48" y="27"/>
                    </a:cubicBezTo>
                    <a:cubicBezTo>
                      <a:pt x="45" y="29"/>
                      <a:pt x="44" y="33"/>
                      <a:pt x="44" y="38"/>
                    </a:cubicBezTo>
                    <a:cubicBezTo>
                      <a:pt x="44" y="43"/>
                      <a:pt x="48" y="40"/>
                      <a:pt x="52" y="41"/>
                    </a:cubicBezTo>
                    <a:cubicBezTo>
                      <a:pt x="54" y="42"/>
                      <a:pt x="54" y="48"/>
                      <a:pt x="52" y="51"/>
                    </a:cubicBezTo>
                    <a:cubicBezTo>
                      <a:pt x="50" y="53"/>
                      <a:pt x="47" y="52"/>
                      <a:pt x="45" y="51"/>
                    </a:cubicBezTo>
                    <a:cubicBezTo>
                      <a:pt x="41" y="49"/>
                      <a:pt x="31" y="46"/>
                      <a:pt x="26" y="48"/>
                    </a:cubicBezTo>
                    <a:cubicBezTo>
                      <a:pt x="22" y="49"/>
                      <a:pt x="19" y="53"/>
                      <a:pt x="16" y="55"/>
                    </a:cubicBezTo>
                    <a:cubicBezTo>
                      <a:pt x="14" y="57"/>
                      <a:pt x="7" y="65"/>
                      <a:pt x="5" y="65"/>
                    </a:cubicBezTo>
                    <a:cubicBezTo>
                      <a:pt x="5" y="64"/>
                      <a:pt x="5" y="64"/>
                      <a:pt x="4" y="64"/>
                    </a:cubicBezTo>
                    <a:cubicBezTo>
                      <a:pt x="3" y="62"/>
                      <a:pt x="5" y="60"/>
                      <a:pt x="6" y="59"/>
                    </a:cubicBezTo>
                    <a:cubicBezTo>
                      <a:pt x="10" y="56"/>
                      <a:pt x="15" y="53"/>
                      <a:pt x="17" y="48"/>
                    </a:cubicBezTo>
                    <a:cubicBezTo>
                      <a:pt x="18" y="43"/>
                      <a:pt x="15" y="35"/>
                      <a:pt x="19" y="33"/>
                    </a:cubicBezTo>
                    <a:cubicBezTo>
                      <a:pt x="22" y="31"/>
                      <a:pt x="29" y="29"/>
                      <a:pt x="33" y="28"/>
                    </a:cubicBezTo>
                    <a:cubicBezTo>
                      <a:pt x="35" y="27"/>
                      <a:pt x="38" y="27"/>
                      <a:pt x="38" y="24"/>
                    </a:cubicBezTo>
                    <a:cubicBezTo>
                      <a:pt x="36" y="21"/>
                      <a:pt x="32" y="21"/>
                      <a:pt x="28" y="21"/>
                    </a:cubicBezTo>
                    <a:cubicBezTo>
                      <a:pt x="27" y="21"/>
                      <a:pt x="25" y="21"/>
                      <a:pt x="23" y="21"/>
                    </a:cubicBezTo>
                    <a:cubicBezTo>
                      <a:pt x="21" y="20"/>
                      <a:pt x="18" y="20"/>
                      <a:pt x="16" y="21"/>
                    </a:cubicBezTo>
                    <a:cubicBezTo>
                      <a:pt x="14" y="22"/>
                      <a:pt x="12" y="25"/>
                      <a:pt x="10" y="27"/>
                    </a:cubicBezTo>
                    <a:cubicBezTo>
                      <a:pt x="9" y="28"/>
                      <a:pt x="6" y="31"/>
                      <a:pt x="3" y="30"/>
                    </a:cubicBezTo>
                    <a:cubicBezTo>
                      <a:pt x="1" y="30"/>
                      <a:pt x="0" y="27"/>
                      <a:pt x="1" y="24"/>
                    </a:cubicBezTo>
                    <a:cubicBezTo>
                      <a:pt x="3" y="21"/>
                      <a:pt x="6" y="16"/>
                      <a:pt x="9" y="13"/>
                    </a:cubicBezTo>
                    <a:cubicBezTo>
                      <a:pt x="10" y="12"/>
                      <a:pt x="11" y="9"/>
                      <a:pt x="13" y="10"/>
                    </a:cubicBezTo>
                    <a:cubicBezTo>
                      <a:pt x="16" y="10"/>
                      <a:pt x="16" y="14"/>
                      <a:pt x="19" y="14"/>
                    </a:cubicBezTo>
                    <a:cubicBezTo>
                      <a:pt x="20" y="15"/>
                      <a:pt x="21" y="14"/>
                      <a:pt x="23" y="14"/>
                    </a:cubicBezTo>
                    <a:cubicBezTo>
                      <a:pt x="29" y="13"/>
                      <a:pt x="36" y="13"/>
                      <a:pt x="42" y="15"/>
                    </a:cubicBezTo>
                    <a:cubicBezTo>
                      <a:pt x="43" y="15"/>
                      <a:pt x="45" y="16"/>
                      <a:pt x="46" y="16"/>
                    </a:cubicBezTo>
                    <a:cubicBezTo>
                      <a:pt x="48" y="15"/>
                      <a:pt x="49" y="15"/>
                      <a:pt x="50" y="14"/>
                    </a:cubicBezTo>
                    <a:cubicBezTo>
                      <a:pt x="56" y="11"/>
                      <a:pt x="60" y="6"/>
                      <a:pt x="65" y="2"/>
                    </a:cubicBezTo>
                    <a:cubicBezTo>
                      <a:pt x="66" y="2"/>
                      <a:pt x="68" y="0"/>
                      <a:pt x="68" y="2"/>
                    </a:cubicBezTo>
                    <a:close/>
                  </a:path>
                </a:pathLst>
              </a:custGeom>
              <a:grpFill/>
              <a:ln>
                <a:noFill/>
              </a:ln>
            </p:spPr>
            <p:txBody>
              <a:bodyPr anchor="ctr"/>
              <a:lstStyle/>
              <a:p>
                <a:pPr algn="ctr"/>
                <a:endParaRPr/>
              </a:p>
            </p:txBody>
          </p:sp>
          <p:sp>
            <p:nvSpPr>
              <p:cNvPr id="194" name="iṩľíďê">
                <a:extLst>
                  <a:ext uri="{FF2B5EF4-FFF2-40B4-BE49-F238E27FC236}">
                    <a16:creationId xmlns:a16="http://schemas.microsoft.com/office/drawing/2014/main" id="{F823D50F-4D5C-14D1-C8B2-7BCB74A73015}"/>
                  </a:ext>
                </a:extLst>
              </p:cNvPr>
              <p:cNvSpPr/>
              <p:nvPr/>
            </p:nvSpPr>
            <p:spPr bwMode="auto">
              <a:xfrm>
                <a:off x="6769264" y="1467843"/>
                <a:ext cx="120814" cy="116830"/>
              </a:xfrm>
              <a:custGeom>
                <a:avLst/>
                <a:gdLst>
                  <a:gd name="T0" fmla="*/ 44 w 87"/>
                  <a:gd name="T1" fmla="*/ 5 h 84"/>
                  <a:gd name="T2" fmla="*/ 62 w 87"/>
                  <a:gd name="T3" fmla="*/ 11 h 84"/>
                  <a:gd name="T4" fmla="*/ 56 w 87"/>
                  <a:gd name="T5" fmla="*/ 4 h 84"/>
                  <a:gd name="T6" fmla="*/ 63 w 87"/>
                  <a:gd name="T7" fmla="*/ 22 h 84"/>
                  <a:gd name="T8" fmla="*/ 69 w 87"/>
                  <a:gd name="T9" fmla="*/ 29 h 84"/>
                  <a:gd name="T10" fmla="*/ 86 w 87"/>
                  <a:gd name="T11" fmla="*/ 33 h 84"/>
                  <a:gd name="T12" fmla="*/ 73 w 87"/>
                  <a:gd name="T13" fmla="*/ 39 h 84"/>
                  <a:gd name="T14" fmla="*/ 55 w 87"/>
                  <a:gd name="T15" fmla="*/ 38 h 84"/>
                  <a:gd name="T16" fmla="*/ 41 w 87"/>
                  <a:gd name="T17" fmla="*/ 45 h 84"/>
                  <a:gd name="T18" fmla="*/ 17 w 87"/>
                  <a:gd name="T19" fmla="*/ 51 h 84"/>
                  <a:gd name="T20" fmla="*/ 37 w 87"/>
                  <a:gd name="T21" fmla="*/ 42 h 84"/>
                  <a:gd name="T22" fmla="*/ 27 w 87"/>
                  <a:gd name="T23" fmla="*/ 23 h 84"/>
                  <a:gd name="T24" fmla="*/ 28 w 87"/>
                  <a:gd name="T25" fmla="*/ 15 h 84"/>
                  <a:gd name="T26" fmla="*/ 36 w 87"/>
                  <a:gd name="T27" fmla="*/ 33 h 84"/>
                  <a:gd name="T28" fmla="*/ 42 w 87"/>
                  <a:gd name="T29" fmla="*/ 37 h 84"/>
                  <a:gd name="T30" fmla="*/ 44 w 87"/>
                  <a:gd name="T31" fmla="*/ 25 h 84"/>
                  <a:gd name="T32" fmla="*/ 54 w 87"/>
                  <a:gd name="T33" fmla="*/ 21 h 84"/>
                  <a:gd name="T34" fmla="*/ 41 w 87"/>
                  <a:gd name="T35" fmla="*/ 2 h 84"/>
                  <a:gd name="T36" fmla="*/ 17 w 87"/>
                  <a:gd name="T37" fmla="*/ 33 h 84"/>
                  <a:gd name="T38" fmla="*/ 23 w 87"/>
                  <a:gd name="T39" fmla="*/ 38 h 84"/>
                  <a:gd name="T40" fmla="*/ 57 w 87"/>
                  <a:gd name="T41" fmla="*/ 48 h 84"/>
                  <a:gd name="T42" fmla="*/ 30 w 87"/>
                  <a:gd name="T43" fmla="*/ 60 h 84"/>
                  <a:gd name="T44" fmla="*/ 35 w 87"/>
                  <a:gd name="T45" fmla="*/ 61 h 84"/>
                  <a:gd name="T46" fmla="*/ 50 w 87"/>
                  <a:gd name="T47" fmla="*/ 63 h 84"/>
                  <a:gd name="T48" fmla="*/ 49 w 87"/>
                  <a:gd name="T49" fmla="*/ 70 h 84"/>
                  <a:gd name="T50" fmla="*/ 68 w 87"/>
                  <a:gd name="T51" fmla="*/ 64 h 84"/>
                  <a:gd name="T52" fmla="*/ 67 w 87"/>
                  <a:gd name="T53" fmla="*/ 60 h 84"/>
                  <a:gd name="T54" fmla="*/ 55 w 87"/>
                  <a:gd name="T55" fmla="*/ 57 h 84"/>
                  <a:gd name="T56" fmla="*/ 63 w 87"/>
                  <a:gd name="T57" fmla="*/ 51 h 84"/>
                  <a:gd name="T58" fmla="*/ 6 w 87"/>
                  <a:gd name="T59" fmla="*/ 54 h 84"/>
                  <a:gd name="T60" fmla="*/ 3 w 87"/>
                  <a:gd name="T61" fmla="*/ 65 h 84"/>
                  <a:gd name="T62" fmla="*/ 6 w 87"/>
                  <a:gd name="T63" fmla="*/ 54 h 84"/>
                  <a:gd name="T64" fmla="*/ 61 w 87"/>
                  <a:gd name="T65" fmla="*/ 74 h 84"/>
                  <a:gd name="T66" fmla="*/ 45 w 87"/>
                  <a:gd name="T67" fmla="*/ 84 h 84"/>
                  <a:gd name="T68" fmla="*/ 42 w 87"/>
                  <a:gd name="T69" fmla="*/ 74 h 84"/>
                  <a:gd name="T70" fmla="*/ 44 w 87"/>
                  <a:gd name="T71" fmla="*/ 79 h 84"/>
                  <a:gd name="T72" fmla="*/ 59 w 87"/>
                  <a:gd name="T73" fmla="*/ 7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7" h="84">
                    <a:moveTo>
                      <a:pt x="41" y="2"/>
                    </a:moveTo>
                    <a:cubicBezTo>
                      <a:pt x="43" y="0"/>
                      <a:pt x="44" y="3"/>
                      <a:pt x="44" y="5"/>
                    </a:cubicBezTo>
                    <a:cubicBezTo>
                      <a:pt x="43" y="8"/>
                      <a:pt x="42" y="12"/>
                      <a:pt x="44" y="13"/>
                    </a:cubicBezTo>
                    <a:cubicBezTo>
                      <a:pt x="47" y="15"/>
                      <a:pt x="62" y="18"/>
                      <a:pt x="62" y="11"/>
                    </a:cubicBezTo>
                    <a:cubicBezTo>
                      <a:pt x="61" y="9"/>
                      <a:pt x="59" y="9"/>
                      <a:pt x="57" y="9"/>
                    </a:cubicBezTo>
                    <a:cubicBezTo>
                      <a:pt x="53" y="9"/>
                      <a:pt x="54" y="6"/>
                      <a:pt x="56" y="4"/>
                    </a:cubicBezTo>
                    <a:cubicBezTo>
                      <a:pt x="60" y="2"/>
                      <a:pt x="66" y="1"/>
                      <a:pt x="67" y="6"/>
                    </a:cubicBezTo>
                    <a:cubicBezTo>
                      <a:pt x="68" y="8"/>
                      <a:pt x="64" y="20"/>
                      <a:pt x="63" y="22"/>
                    </a:cubicBezTo>
                    <a:cubicBezTo>
                      <a:pt x="63" y="24"/>
                      <a:pt x="61" y="26"/>
                      <a:pt x="62" y="28"/>
                    </a:cubicBezTo>
                    <a:cubicBezTo>
                      <a:pt x="63" y="30"/>
                      <a:pt x="67" y="29"/>
                      <a:pt x="69" y="29"/>
                    </a:cubicBezTo>
                    <a:cubicBezTo>
                      <a:pt x="74" y="29"/>
                      <a:pt x="82" y="27"/>
                      <a:pt x="85" y="29"/>
                    </a:cubicBezTo>
                    <a:cubicBezTo>
                      <a:pt x="86" y="30"/>
                      <a:pt x="86" y="31"/>
                      <a:pt x="86" y="33"/>
                    </a:cubicBezTo>
                    <a:cubicBezTo>
                      <a:pt x="87" y="37"/>
                      <a:pt x="83" y="37"/>
                      <a:pt x="80" y="38"/>
                    </a:cubicBezTo>
                    <a:cubicBezTo>
                      <a:pt x="78" y="38"/>
                      <a:pt x="75" y="40"/>
                      <a:pt x="73" y="39"/>
                    </a:cubicBezTo>
                    <a:cubicBezTo>
                      <a:pt x="72" y="38"/>
                      <a:pt x="73" y="35"/>
                      <a:pt x="72" y="34"/>
                    </a:cubicBezTo>
                    <a:cubicBezTo>
                      <a:pt x="70" y="32"/>
                      <a:pt x="58" y="37"/>
                      <a:pt x="55" y="38"/>
                    </a:cubicBezTo>
                    <a:cubicBezTo>
                      <a:pt x="52" y="39"/>
                      <a:pt x="48" y="39"/>
                      <a:pt x="46" y="41"/>
                    </a:cubicBezTo>
                    <a:cubicBezTo>
                      <a:pt x="44" y="42"/>
                      <a:pt x="42" y="43"/>
                      <a:pt x="41" y="45"/>
                    </a:cubicBezTo>
                    <a:cubicBezTo>
                      <a:pt x="38" y="50"/>
                      <a:pt x="24" y="51"/>
                      <a:pt x="17" y="53"/>
                    </a:cubicBezTo>
                    <a:cubicBezTo>
                      <a:pt x="15" y="53"/>
                      <a:pt x="16" y="51"/>
                      <a:pt x="17" y="51"/>
                    </a:cubicBezTo>
                    <a:cubicBezTo>
                      <a:pt x="25" y="48"/>
                      <a:pt x="27" y="45"/>
                      <a:pt x="35" y="43"/>
                    </a:cubicBezTo>
                    <a:cubicBezTo>
                      <a:pt x="36" y="43"/>
                      <a:pt x="37" y="43"/>
                      <a:pt x="37" y="42"/>
                    </a:cubicBezTo>
                    <a:cubicBezTo>
                      <a:pt x="38" y="40"/>
                      <a:pt x="34" y="38"/>
                      <a:pt x="33" y="37"/>
                    </a:cubicBezTo>
                    <a:cubicBezTo>
                      <a:pt x="30" y="34"/>
                      <a:pt x="28" y="28"/>
                      <a:pt x="27" y="23"/>
                    </a:cubicBezTo>
                    <a:cubicBezTo>
                      <a:pt x="27" y="21"/>
                      <a:pt x="26" y="16"/>
                      <a:pt x="27" y="15"/>
                    </a:cubicBezTo>
                    <a:cubicBezTo>
                      <a:pt x="27" y="15"/>
                      <a:pt x="27" y="15"/>
                      <a:pt x="28" y="15"/>
                    </a:cubicBezTo>
                    <a:cubicBezTo>
                      <a:pt x="29" y="15"/>
                      <a:pt x="30" y="17"/>
                      <a:pt x="30" y="19"/>
                    </a:cubicBezTo>
                    <a:cubicBezTo>
                      <a:pt x="32" y="23"/>
                      <a:pt x="34" y="29"/>
                      <a:pt x="36" y="33"/>
                    </a:cubicBezTo>
                    <a:cubicBezTo>
                      <a:pt x="37" y="35"/>
                      <a:pt x="38" y="39"/>
                      <a:pt x="40" y="39"/>
                    </a:cubicBezTo>
                    <a:cubicBezTo>
                      <a:pt x="41" y="39"/>
                      <a:pt x="42" y="37"/>
                      <a:pt x="42" y="37"/>
                    </a:cubicBezTo>
                    <a:cubicBezTo>
                      <a:pt x="45" y="33"/>
                      <a:pt x="41" y="29"/>
                      <a:pt x="42" y="25"/>
                    </a:cubicBezTo>
                    <a:cubicBezTo>
                      <a:pt x="42" y="24"/>
                      <a:pt x="43" y="24"/>
                      <a:pt x="44" y="25"/>
                    </a:cubicBezTo>
                    <a:cubicBezTo>
                      <a:pt x="45" y="26"/>
                      <a:pt x="46" y="29"/>
                      <a:pt x="47" y="30"/>
                    </a:cubicBezTo>
                    <a:cubicBezTo>
                      <a:pt x="50" y="31"/>
                      <a:pt x="55" y="23"/>
                      <a:pt x="54" y="21"/>
                    </a:cubicBezTo>
                    <a:cubicBezTo>
                      <a:pt x="52" y="19"/>
                      <a:pt x="42" y="20"/>
                      <a:pt x="39" y="19"/>
                    </a:cubicBezTo>
                    <a:cubicBezTo>
                      <a:pt x="33" y="17"/>
                      <a:pt x="37" y="4"/>
                      <a:pt x="41" y="2"/>
                    </a:cubicBezTo>
                    <a:close/>
                    <a:moveTo>
                      <a:pt x="19" y="31"/>
                    </a:moveTo>
                    <a:cubicBezTo>
                      <a:pt x="17" y="29"/>
                      <a:pt x="17" y="31"/>
                      <a:pt x="17" y="33"/>
                    </a:cubicBezTo>
                    <a:cubicBezTo>
                      <a:pt x="17" y="37"/>
                      <a:pt x="19" y="44"/>
                      <a:pt x="22" y="42"/>
                    </a:cubicBezTo>
                    <a:cubicBezTo>
                      <a:pt x="24" y="42"/>
                      <a:pt x="24" y="40"/>
                      <a:pt x="23" y="38"/>
                    </a:cubicBezTo>
                    <a:cubicBezTo>
                      <a:pt x="23" y="36"/>
                      <a:pt x="21" y="33"/>
                      <a:pt x="19" y="31"/>
                    </a:cubicBezTo>
                    <a:close/>
                    <a:moveTo>
                      <a:pt x="57" y="48"/>
                    </a:moveTo>
                    <a:cubicBezTo>
                      <a:pt x="55" y="49"/>
                      <a:pt x="52" y="49"/>
                      <a:pt x="50" y="49"/>
                    </a:cubicBezTo>
                    <a:cubicBezTo>
                      <a:pt x="42" y="52"/>
                      <a:pt x="36" y="51"/>
                      <a:pt x="30" y="60"/>
                    </a:cubicBezTo>
                    <a:cubicBezTo>
                      <a:pt x="31" y="60"/>
                      <a:pt x="31" y="60"/>
                      <a:pt x="31" y="60"/>
                    </a:cubicBezTo>
                    <a:cubicBezTo>
                      <a:pt x="31" y="62"/>
                      <a:pt x="34" y="62"/>
                      <a:pt x="35" y="61"/>
                    </a:cubicBezTo>
                    <a:cubicBezTo>
                      <a:pt x="37" y="60"/>
                      <a:pt x="45" y="57"/>
                      <a:pt x="47" y="57"/>
                    </a:cubicBezTo>
                    <a:cubicBezTo>
                      <a:pt x="50" y="57"/>
                      <a:pt x="48" y="61"/>
                      <a:pt x="50" y="63"/>
                    </a:cubicBezTo>
                    <a:cubicBezTo>
                      <a:pt x="51" y="64"/>
                      <a:pt x="54" y="64"/>
                      <a:pt x="54" y="66"/>
                    </a:cubicBezTo>
                    <a:cubicBezTo>
                      <a:pt x="54" y="67"/>
                      <a:pt x="50" y="68"/>
                      <a:pt x="49" y="70"/>
                    </a:cubicBezTo>
                    <a:cubicBezTo>
                      <a:pt x="48" y="71"/>
                      <a:pt x="48" y="71"/>
                      <a:pt x="50" y="71"/>
                    </a:cubicBezTo>
                    <a:cubicBezTo>
                      <a:pt x="56" y="70"/>
                      <a:pt x="62" y="65"/>
                      <a:pt x="68" y="64"/>
                    </a:cubicBezTo>
                    <a:cubicBezTo>
                      <a:pt x="69" y="64"/>
                      <a:pt x="70" y="64"/>
                      <a:pt x="70" y="63"/>
                    </a:cubicBezTo>
                    <a:cubicBezTo>
                      <a:pt x="72" y="61"/>
                      <a:pt x="68" y="60"/>
                      <a:pt x="67" y="60"/>
                    </a:cubicBezTo>
                    <a:cubicBezTo>
                      <a:pt x="63" y="60"/>
                      <a:pt x="58" y="61"/>
                      <a:pt x="55" y="60"/>
                    </a:cubicBezTo>
                    <a:cubicBezTo>
                      <a:pt x="55" y="59"/>
                      <a:pt x="54" y="58"/>
                      <a:pt x="55" y="57"/>
                    </a:cubicBezTo>
                    <a:cubicBezTo>
                      <a:pt x="55" y="54"/>
                      <a:pt x="60" y="54"/>
                      <a:pt x="62" y="53"/>
                    </a:cubicBezTo>
                    <a:cubicBezTo>
                      <a:pt x="63" y="52"/>
                      <a:pt x="63" y="52"/>
                      <a:pt x="63" y="51"/>
                    </a:cubicBezTo>
                    <a:cubicBezTo>
                      <a:pt x="63" y="49"/>
                      <a:pt x="60" y="48"/>
                      <a:pt x="57" y="48"/>
                    </a:cubicBezTo>
                    <a:close/>
                    <a:moveTo>
                      <a:pt x="6" y="54"/>
                    </a:moveTo>
                    <a:cubicBezTo>
                      <a:pt x="8" y="56"/>
                      <a:pt x="9" y="63"/>
                      <a:pt x="7" y="65"/>
                    </a:cubicBezTo>
                    <a:cubicBezTo>
                      <a:pt x="6" y="67"/>
                      <a:pt x="4" y="67"/>
                      <a:pt x="3" y="65"/>
                    </a:cubicBezTo>
                    <a:cubicBezTo>
                      <a:pt x="0" y="63"/>
                      <a:pt x="0" y="57"/>
                      <a:pt x="2" y="54"/>
                    </a:cubicBezTo>
                    <a:cubicBezTo>
                      <a:pt x="3" y="53"/>
                      <a:pt x="4" y="52"/>
                      <a:pt x="6" y="54"/>
                    </a:cubicBezTo>
                    <a:close/>
                    <a:moveTo>
                      <a:pt x="59" y="73"/>
                    </a:moveTo>
                    <a:cubicBezTo>
                      <a:pt x="60" y="73"/>
                      <a:pt x="60" y="73"/>
                      <a:pt x="61" y="74"/>
                    </a:cubicBezTo>
                    <a:cubicBezTo>
                      <a:pt x="61" y="75"/>
                      <a:pt x="60" y="77"/>
                      <a:pt x="60" y="78"/>
                    </a:cubicBezTo>
                    <a:cubicBezTo>
                      <a:pt x="57" y="83"/>
                      <a:pt x="52" y="83"/>
                      <a:pt x="45" y="84"/>
                    </a:cubicBezTo>
                    <a:cubicBezTo>
                      <a:pt x="42" y="84"/>
                      <a:pt x="36" y="83"/>
                      <a:pt x="35" y="81"/>
                    </a:cubicBezTo>
                    <a:cubicBezTo>
                      <a:pt x="35" y="79"/>
                      <a:pt x="40" y="76"/>
                      <a:pt x="42" y="74"/>
                    </a:cubicBezTo>
                    <a:cubicBezTo>
                      <a:pt x="45" y="73"/>
                      <a:pt x="44" y="73"/>
                      <a:pt x="44" y="75"/>
                    </a:cubicBezTo>
                    <a:cubicBezTo>
                      <a:pt x="44" y="77"/>
                      <a:pt x="44" y="78"/>
                      <a:pt x="44" y="79"/>
                    </a:cubicBezTo>
                    <a:cubicBezTo>
                      <a:pt x="45" y="80"/>
                      <a:pt x="49" y="81"/>
                      <a:pt x="51" y="80"/>
                    </a:cubicBezTo>
                    <a:cubicBezTo>
                      <a:pt x="55" y="80"/>
                      <a:pt x="57" y="76"/>
                      <a:pt x="59" y="73"/>
                    </a:cubicBezTo>
                    <a:close/>
                  </a:path>
                </a:pathLst>
              </a:custGeom>
              <a:grpFill/>
              <a:ln>
                <a:noFill/>
              </a:ln>
            </p:spPr>
            <p:txBody>
              <a:bodyPr anchor="ctr"/>
              <a:lstStyle/>
              <a:p>
                <a:pPr algn="ctr"/>
                <a:endParaRPr/>
              </a:p>
            </p:txBody>
          </p:sp>
          <p:sp>
            <p:nvSpPr>
              <p:cNvPr id="195" name="iṥḻiďê">
                <a:extLst>
                  <a:ext uri="{FF2B5EF4-FFF2-40B4-BE49-F238E27FC236}">
                    <a16:creationId xmlns:a16="http://schemas.microsoft.com/office/drawing/2014/main" id="{344ADDB3-ED60-2B71-A8E2-B0727A24DA0C}"/>
                  </a:ext>
                </a:extLst>
              </p:cNvPr>
              <p:cNvSpPr/>
              <p:nvPr/>
            </p:nvSpPr>
            <p:spPr bwMode="auto">
              <a:xfrm>
                <a:off x="6363014" y="1510328"/>
                <a:ext cx="130106" cy="118158"/>
              </a:xfrm>
              <a:custGeom>
                <a:avLst/>
                <a:gdLst>
                  <a:gd name="T0" fmla="*/ 51 w 94"/>
                  <a:gd name="T1" fmla="*/ 1 h 84"/>
                  <a:gd name="T2" fmla="*/ 57 w 94"/>
                  <a:gd name="T3" fmla="*/ 8 h 84"/>
                  <a:gd name="T4" fmla="*/ 69 w 94"/>
                  <a:gd name="T5" fmla="*/ 11 h 84"/>
                  <a:gd name="T6" fmla="*/ 65 w 94"/>
                  <a:gd name="T7" fmla="*/ 15 h 84"/>
                  <a:gd name="T8" fmla="*/ 52 w 94"/>
                  <a:gd name="T9" fmla="*/ 14 h 84"/>
                  <a:gd name="T10" fmla="*/ 46 w 94"/>
                  <a:gd name="T11" fmla="*/ 20 h 84"/>
                  <a:gd name="T12" fmla="*/ 31 w 94"/>
                  <a:gd name="T13" fmla="*/ 34 h 84"/>
                  <a:gd name="T14" fmla="*/ 21 w 94"/>
                  <a:gd name="T15" fmla="*/ 37 h 84"/>
                  <a:gd name="T16" fmla="*/ 25 w 94"/>
                  <a:gd name="T17" fmla="*/ 30 h 84"/>
                  <a:gd name="T18" fmla="*/ 42 w 94"/>
                  <a:gd name="T19" fmla="*/ 15 h 84"/>
                  <a:gd name="T20" fmla="*/ 32 w 94"/>
                  <a:gd name="T21" fmla="*/ 4 h 84"/>
                  <a:gd name="T22" fmla="*/ 44 w 94"/>
                  <a:gd name="T23" fmla="*/ 3 h 84"/>
                  <a:gd name="T24" fmla="*/ 51 w 94"/>
                  <a:gd name="T25" fmla="*/ 1 h 84"/>
                  <a:gd name="T26" fmla="*/ 12 w 94"/>
                  <a:gd name="T27" fmla="*/ 35 h 84"/>
                  <a:gd name="T28" fmla="*/ 9 w 94"/>
                  <a:gd name="T29" fmla="*/ 50 h 84"/>
                  <a:gd name="T30" fmla="*/ 6 w 94"/>
                  <a:gd name="T31" fmla="*/ 54 h 84"/>
                  <a:gd name="T32" fmla="*/ 1 w 94"/>
                  <a:gd name="T33" fmla="*/ 47 h 84"/>
                  <a:gd name="T34" fmla="*/ 9 w 94"/>
                  <a:gd name="T35" fmla="*/ 30 h 84"/>
                  <a:gd name="T36" fmla="*/ 12 w 94"/>
                  <a:gd name="T37" fmla="*/ 35 h 84"/>
                  <a:gd name="T38" fmla="*/ 52 w 94"/>
                  <a:gd name="T39" fmla="*/ 30 h 84"/>
                  <a:gd name="T40" fmla="*/ 46 w 94"/>
                  <a:gd name="T41" fmla="*/ 43 h 84"/>
                  <a:gd name="T42" fmla="*/ 33 w 94"/>
                  <a:gd name="T43" fmla="*/ 51 h 84"/>
                  <a:gd name="T44" fmla="*/ 34 w 94"/>
                  <a:gd name="T45" fmla="*/ 53 h 84"/>
                  <a:gd name="T46" fmla="*/ 38 w 94"/>
                  <a:gd name="T47" fmla="*/ 55 h 84"/>
                  <a:gd name="T48" fmla="*/ 28 w 94"/>
                  <a:gd name="T49" fmla="*/ 60 h 84"/>
                  <a:gd name="T50" fmla="*/ 27 w 94"/>
                  <a:gd name="T51" fmla="*/ 62 h 84"/>
                  <a:gd name="T52" fmla="*/ 36 w 94"/>
                  <a:gd name="T53" fmla="*/ 66 h 84"/>
                  <a:gd name="T54" fmla="*/ 35 w 94"/>
                  <a:gd name="T55" fmla="*/ 76 h 84"/>
                  <a:gd name="T56" fmla="*/ 39 w 94"/>
                  <a:gd name="T57" fmla="*/ 76 h 84"/>
                  <a:gd name="T58" fmla="*/ 46 w 94"/>
                  <a:gd name="T59" fmla="*/ 67 h 84"/>
                  <a:gd name="T60" fmla="*/ 48 w 94"/>
                  <a:gd name="T61" fmla="*/ 62 h 84"/>
                  <a:gd name="T62" fmla="*/ 54 w 94"/>
                  <a:gd name="T63" fmla="*/ 61 h 84"/>
                  <a:gd name="T64" fmla="*/ 55 w 94"/>
                  <a:gd name="T65" fmla="*/ 59 h 84"/>
                  <a:gd name="T66" fmla="*/ 50 w 94"/>
                  <a:gd name="T67" fmla="*/ 55 h 84"/>
                  <a:gd name="T68" fmla="*/ 57 w 94"/>
                  <a:gd name="T69" fmla="*/ 50 h 84"/>
                  <a:gd name="T70" fmla="*/ 54 w 94"/>
                  <a:gd name="T71" fmla="*/ 41 h 84"/>
                  <a:gd name="T72" fmla="*/ 55 w 94"/>
                  <a:gd name="T73" fmla="*/ 39 h 84"/>
                  <a:gd name="T74" fmla="*/ 85 w 94"/>
                  <a:gd name="T75" fmla="*/ 41 h 84"/>
                  <a:gd name="T76" fmla="*/ 65 w 94"/>
                  <a:gd name="T77" fmla="*/ 73 h 84"/>
                  <a:gd name="T78" fmla="*/ 60 w 94"/>
                  <a:gd name="T79" fmla="*/ 76 h 84"/>
                  <a:gd name="T80" fmla="*/ 72 w 94"/>
                  <a:gd name="T81" fmla="*/ 83 h 84"/>
                  <a:gd name="T82" fmla="*/ 87 w 94"/>
                  <a:gd name="T83" fmla="*/ 57 h 84"/>
                  <a:gd name="T84" fmla="*/ 93 w 94"/>
                  <a:gd name="T85" fmla="*/ 49 h 84"/>
                  <a:gd name="T86" fmla="*/ 93 w 94"/>
                  <a:gd name="T87" fmla="*/ 33 h 84"/>
                  <a:gd name="T88" fmla="*/ 81 w 94"/>
                  <a:gd name="T89" fmla="*/ 32 h 84"/>
                  <a:gd name="T90" fmla="*/ 52 w 94"/>
                  <a:gd name="T91" fmla="*/ 30 h 84"/>
                  <a:gd name="T92" fmla="*/ 37 w 94"/>
                  <a:gd name="T93" fmla="*/ 43 h 84"/>
                  <a:gd name="T94" fmla="*/ 36 w 94"/>
                  <a:gd name="T95" fmla="*/ 45 h 84"/>
                  <a:gd name="T96" fmla="*/ 30 w 94"/>
                  <a:gd name="T97" fmla="*/ 45 h 84"/>
                  <a:gd name="T98" fmla="*/ 30 w 94"/>
                  <a:gd name="T99" fmla="*/ 43 h 84"/>
                  <a:gd name="T100" fmla="*/ 37 w 94"/>
                  <a:gd name="T101" fmla="*/ 4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4" h="84">
                    <a:moveTo>
                      <a:pt x="51" y="1"/>
                    </a:moveTo>
                    <a:cubicBezTo>
                      <a:pt x="54" y="1"/>
                      <a:pt x="54" y="6"/>
                      <a:pt x="57" y="8"/>
                    </a:cubicBezTo>
                    <a:cubicBezTo>
                      <a:pt x="60" y="10"/>
                      <a:pt x="65" y="9"/>
                      <a:pt x="69" y="11"/>
                    </a:cubicBezTo>
                    <a:cubicBezTo>
                      <a:pt x="75" y="13"/>
                      <a:pt x="69" y="16"/>
                      <a:pt x="65" y="15"/>
                    </a:cubicBezTo>
                    <a:cubicBezTo>
                      <a:pt x="62" y="15"/>
                      <a:pt x="55" y="13"/>
                      <a:pt x="52" y="14"/>
                    </a:cubicBezTo>
                    <a:cubicBezTo>
                      <a:pt x="49" y="15"/>
                      <a:pt x="47" y="18"/>
                      <a:pt x="46" y="20"/>
                    </a:cubicBezTo>
                    <a:cubicBezTo>
                      <a:pt x="42" y="24"/>
                      <a:pt x="36" y="32"/>
                      <a:pt x="31" y="34"/>
                    </a:cubicBezTo>
                    <a:cubicBezTo>
                      <a:pt x="30" y="35"/>
                      <a:pt x="23" y="39"/>
                      <a:pt x="21" y="37"/>
                    </a:cubicBezTo>
                    <a:cubicBezTo>
                      <a:pt x="20" y="34"/>
                      <a:pt x="24" y="31"/>
                      <a:pt x="25" y="30"/>
                    </a:cubicBezTo>
                    <a:cubicBezTo>
                      <a:pt x="29" y="26"/>
                      <a:pt x="41" y="21"/>
                      <a:pt x="42" y="15"/>
                    </a:cubicBezTo>
                    <a:cubicBezTo>
                      <a:pt x="43" y="10"/>
                      <a:pt x="32" y="9"/>
                      <a:pt x="32" y="4"/>
                    </a:cubicBezTo>
                    <a:cubicBezTo>
                      <a:pt x="34" y="0"/>
                      <a:pt x="40" y="4"/>
                      <a:pt x="44" y="3"/>
                    </a:cubicBezTo>
                    <a:cubicBezTo>
                      <a:pt x="47" y="3"/>
                      <a:pt x="49" y="2"/>
                      <a:pt x="51" y="1"/>
                    </a:cubicBezTo>
                    <a:close/>
                    <a:moveTo>
                      <a:pt x="12" y="35"/>
                    </a:moveTo>
                    <a:cubicBezTo>
                      <a:pt x="11" y="40"/>
                      <a:pt x="10" y="45"/>
                      <a:pt x="9" y="50"/>
                    </a:cubicBezTo>
                    <a:cubicBezTo>
                      <a:pt x="8" y="51"/>
                      <a:pt x="8" y="55"/>
                      <a:pt x="6" y="54"/>
                    </a:cubicBezTo>
                    <a:cubicBezTo>
                      <a:pt x="3" y="54"/>
                      <a:pt x="0" y="50"/>
                      <a:pt x="1" y="47"/>
                    </a:cubicBezTo>
                    <a:cubicBezTo>
                      <a:pt x="3" y="42"/>
                      <a:pt x="6" y="36"/>
                      <a:pt x="9" y="30"/>
                    </a:cubicBezTo>
                    <a:cubicBezTo>
                      <a:pt x="12" y="26"/>
                      <a:pt x="13" y="27"/>
                      <a:pt x="12" y="35"/>
                    </a:cubicBezTo>
                    <a:close/>
                    <a:moveTo>
                      <a:pt x="52" y="30"/>
                    </a:moveTo>
                    <a:cubicBezTo>
                      <a:pt x="46" y="32"/>
                      <a:pt x="49" y="37"/>
                      <a:pt x="46" y="43"/>
                    </a:cubicBezTo>
                    <a:cubicBezTo>
                      <a:pt x="44" y="47"/>
                      <a:pt x="39" y="49"/>
                      <a:pt x="33" y="51"/>
                    </a:cubicBezTo>
                    <a:cubicBezTo>
                      <a:pt x="32" y="52"/>
                      <a:pt x="32" y="53"/>
                      <a:pt x="34" y="53"/>
                    </a:cubicBezTo>
                    <a:cubicBezTo>
                      <a:pt x="35" y="54"/>
                      <a:pt x="37" y="54"/>
                      <a:pt x="38" y="55"/>
                    </a:cubicBezTo>
                    <a:cubicBezTo>
                      <a:pt x="38" y="60"/>
                      <a:pt x="30" y="56"/>
                      <a:pt x="28" y="60"/>
                    </a:cubicBezTo>
                    <a:cubicBezTo>
                      <a:pt x="28" y="61"/>
                      <a:pt x="27" y="61"/>
                      <a:pt x="27" y="62"/>
                    </a:cubicBezTo>
                    <a:cubicBezTo>
                      <a:pt x="29" y="65"/>
                      <a:pt x="34" y="63"/>
                      <a:pt x="36" y="66"/>
                    </a:cubicBezTo>
                    <a:cubicBezTo>
                      <a:pt x="37" y="68"/>
                      <a:pt x="35" y="73"/>
                      <a:pt x="35" y="76"/>
                    </a:cubicBezTo>
                    <a:cubicBezTo>
                      <a:pt x="36" y="78"/>
                      <a:pt x="37" y="77"/>
                      <a:pt x="39" y="76"/>
                    </a:cubicBezTo>
                    <a:cubicBezTo>
                      <a:pt x="41" y="74"/>
                      <a:pt x="45" y="69"/>
                      <a:pt x="46" y="67"/>
                    </a:cubicBezTo>
                    <a:cubicBezTo>
                      <a:pt x="46" y="65"/>
                      <a:pt x="46" y="63"/>
                      <a:pt x="48" y="62"/>
                    </a:cubicBezTo>
                    <a:cubicBezTo>
                      <a:pt x="49" y="61"/>
                      <a:pt x="52" y="62"/>
                      <a:pt x="54" y="61"/>
                    </a:cubicBezTo>
                    <a:cubicBezTo>
                      <a:pt x="56" y="61"/>
                      <a:pt x="56" y="60"/>
                      <a:pt x="55" y="59"/>
                    </a:cubicBezTo>
                    <a:cubicBezTo>
                      <a:pt x="53" y="58"/>
                      <a:pt x="50" y="56"/>
                      <a:pt x="50" y="55"/>
                    </a:cubicBezTo>
                    <a:cubicBezTo>
                      <a:pt x="51" y="53"/>
                      <a:pt x="56" y="53"/>
                      <a:pt x="57" y="50"/>
                    </a:cubicBezTo>
                    <a:cubicBezTo>
                      <a:pt x="57" y="47"/>
                      <a:pt x="52" y="46"/>
                      <a:pt x="54" y="41"/>
                    </a:cubicBezTo>
                    <a:cubicBezTo>
                      <a:pt x="54" y="40"/>
                      <a:pt x="54" y="39"/>
                      <a:pt x="55" y="39"/>
                    </a:cubicBezTo>
                    <a:cubicBezTo>
                      <a:pt x="60" y="36"/>
                      <a:pt x="83" y="36"/>
                      <a:pt x="85" y="41"/>
                    </a:cubicBezTo>
                    <a:cubicBezTo>
                      <a:pt x="89" y="53"/>
                      <a:pt x="77" y="72"/>
                      <a:pt x="65" y="73"/>
                    </a:cubicBezTo>
                    <a:cubicBezTo>
                      <a:pt x="63" y="73"/>
                      <a:pt x="58" y="73"/>
                      <a:pt x="60" y="76"/>
                    </a:cubicBezTo>
                    <a:cubicBezTo>
                      <a:pt x="61" y="80"/>
                      <a:pt x="69" y="84"/>
                      <a:pt x="72" y="83"/>
                    </a:cubicBezTo>
                    <a:cubicBezTo>
                      <a:pt x="78" y="80"/>
                      <a:pt x="84" y="64"/>
                      <a:pt x="87" y="57"/>
                    </a:cubicBezTo>
                    <a:cubicBezTo>
                      <a:pt x="89" y="54"/>
                      <a:pt x="92" y="52"/>
                      <a:pt x="93" y="49"/>
                    </a:cubicBezTo>
                    <a:cubicBezTo>
                      <a:pt x="94" y="45"/>
                      <a:pt x="94" y="35"/>
                      <a:pt x="93" y="33"/>
                    </a:cubicBezTo>
                    <a:cubicBezTo>
                      <a:pt x="91" y="30"/>
                      <a:pt x="88" y="32"/>
                      <a:pt x="81" y="32"/>
                    </a:cubicBezTo>
                    <a:cubicBezTo>
                      <a:pt x="74" y="31"/>
                      <a:pt x="61" y="30"/>
                      <a:pt x="52" y="30"/>
                    </a:cubicBezTo>
                    <a:close/>
                    <a:moveTo>
                      <a:pt x="37" y="43"/>
                    </a:moveTo>
                    <a:cubicBezTo>
                      <a:pt x="37" y="44"/>
                      <a:pt x="37" y="45"/>
                      <a:pt x="36" y="45"/>
                    </a:cubicBezTo>
                    <a:cubicBezTo>
                      <a:pt x="35" y="46"/>
                      <a:pt x="31" y="46"/>
                      <a:pt x="30" y="45"/>
                    </a:cubicBezTo>
                    <a:cubicBezTo>
                      <a:pt x="29" y="44"/>
                      <a:pt x="29" y="44"/>
                      <a:pt x="30" y="43"/>
                    </a:cubicBezTo>
                    <a:cubicBezTo>
                      <a:pt x="31" y="42"/>
                      <a:pt x="36" y="42"/>
                      <a:pt x="37" y="43"/>
                    </a:cubicBezTo>
                    <a:close/>
                  </a:path>
                </a:pathLst>
              </a:custGeom>
              <a:grpFill/>
              <a:ln>
                <a:noFill/>
              </a:ln>
            </p:spPr>
            <p:txBody>
              <a:bodyPr anchor="ctr"/>
              <a:lstStyle/>
              <a:p>
                <a:pPr algn="ctr"/>
                <a:endParaRPr/>
              </a:p>
            </p:txBody>
          </p:sp>
          <p:sp>
            <p:nvSpPr>
              <p:cNvPr id="196" name="išļidè">
                <a:extLst>
                  <a:ext uri="{FF2B5EF4-FFF2-40B4-BE49-F238E27FC236}">
                    <a16:creationId xmlns:a16="http://schemas.microsoft.com/office/drawing/2014/main" id="{1564F0F3-D52C-27A7-44F4-12E6A16BCEAB}"/>
                  </a:ext>
                </a:extLst>
              </p:cNvPr>
              <p:cNvSpPr/>
              <p:nvPr/>
            </p:nvSpPr>
            <p:spPr bwMode="auto">
              <a:xfrm>
                <a:off x="6592692" y="1530243"/>
                <a:ext cx="106209" cy="100899"/>
              </a:xfrm>
              <a:custGeom>
                <a:avLst/>
                <a:gdLst>
                  <a:gd name="T0" fmla="*/ 35 w 76"/>
                  <a:gd name="T1" fmla="*/ 0 h 72"/>
                  <a:gd name="T2" fmla="*/ 38 w 76"/>
                  <a:gd name="T3" fmla="*/ 20 h 72"/>
                  <a:gd name="T4" fmla="*/ 38 w 76"/>
                  <a:gd name="T5" fmla="*/ 26 h 72"/>
                  <a:gd name="T6" fmla="*/ 64 w 76"/>
                  <a:gd name="T7" fmla="*/ 31 h 72"/>
                  <a:gd name="T8" fmla="*/ 61 w 76"/>
                  <a:gd name="T9" fmla="*/ 37 h 72"/>
                  <a:gd name="T10" fmla="*/ 36 w 76"/>
                  <a:gd name="T11" fmla="*/ 35 h 72"/>
                  <a:gd name="T12" fmla="*/ 31 w 76"/>
                  <a:gd name="T13" fmla="*/ 44 h 72"/>
                  <a:gd name="T14" fmla="*/ 19 w 76"/>
                  <a:gd name="T15" fmla="*/ 55 h 72"/>
                  <a:gd name="T16" fmla="*/ 10 w 76"/>
                  <a:gd name="T17" fmla="*/ 56 h 72"/>
                  <a:gd name="T18" fmla="*/ 21 w 76"/>
                  <a:gd name="T19" fmla="*/ 45 h 72"/>
                  <a:gd name="T20" fmla="*/ 24 w 76"/>
                  <a:gd name="T21" fmla="*/ 38 h 72"/>
                  <a:gd name="T22" fmla="*/ 0 w 76"/>
                  <a:gd name="T23" fmla="*/ 34 h 72"/>
                  <a:gd name="T24" fmla="*/ 0 w 76"/>
                  <a:gd name="T25" fmla="*/ 34 h 72"/>
                  <a:gd name="T26" fmla="*/ 7 w 76"/>
                  <a:gd name="T27" fmla="*/ 31 h 72"/>
                  <a:gd name="T28" fmla="*/ 25 w 76"/>
                  <a:gd name="T29" fmla="*/ 30 h 72"/>
                  <a:gd name="T30" fmla="*/ 32 w 76"/>
                  <a:gd name="T31" fmla="*/ 14 h 72"/>
                  <a:gd name="T32" fmla="*/ 35 w 76"/>
                  <a:gd name="T33" fmla="*/ 0 h 72"/>
                  <a:gd name="T34" fmla="*/ 52 w 76"/>
                  <a:gd name="T35" fmla="*/ 49 h 72"/>
                  <a:gd name="T36" fmla="*/ 48 w 76"/>
                  <a:gd name="T37" fmla="*/ 50 h 72"/>
                  <a:gd name="T38" fmla="*/ 51 w 76"/>
                  <a:gd name="T39" fmla="*/ 54 h 72"/>
                  <a:gd name="T40" fmla="*/ 55 w 76"/>
                  <a:gd name="T41" fmla="*/ 57 h 72"/>
                  <a:gd name="T42" fmla="*/ 67 w 76"/>
                  <a:gd name="T43" fmla="*/ 69 h 72"/>
                  <a:gd name="T44" fmla="*/ 74 w 76"/>
                  <a:gd name="T45" fmla="*/ 70 h 72"/>
                  <a:gd name="T46" fmla="*/ 72 w 76"/>
                  <a:gd name="T47" fmla="*/ 61 h 72"/>
                  <a:gd name="T48" fmla="*/ 52 w 76"/>
                  <a:gd name="T49" fmla="*/ 49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6" h="72">
                    <a:moveTo>
                      <a:pt x="35" y="0"/>
                    </a:moveTo>
                    <a:cubicBezTo>
                      <a:pt x="42" y="0"/>
                      <a:pt x="40" y="15"/>
                      <a:pt x="38" y="20"/>
                    </a:cubicBezTo>
                    <a:cubicBezTo>
                      <a:pt x="38" y="22"/>
                      <a:pt x="37" y="25"/>
                      <a:pt x="38" y="26"/>
                    </a:cubicBezTo>
                    <a:cubicBezTo>
                      <a:pt x="40" y="28"/>
                      <a:pt x="61" y="30"/>
                      <a:pt x="64" y="31"/>
                    </a:cubicBezTo>
                    <a:cubicBezTo>
                      <a:pt x="68" y="32"/>
                      <a:pt x="68" y="38"/>
                      <a:pt x="61" y="37"/>
                    </a:cubicBezTo>
                    <a:cubicBezTo>
                      <a:pt x="57" y="36"/>
                      <a:pt x="40" y="34"/>
                      <a:pt x="36" y="35"/>
                    </a:cubicBezTo>
                    <a:cubicBezTo>
                      <a:pt x="33" y="36"/>
                      <a:pt x="32" y="41"/>
                      <a:pt x="31" y="44"/>
                    </a:cubicBezTo>
                    <a:cubicBezTo>
                      <a:pt x="28" y="49"/>
                      <a:pt x="24" y="53"/>
                      <a:pt x="19" y="55"/>
                    </a:cubicBezTo>
                    <a:cubicBezTo>
                      <a:pt x="18" y="56"/>
                      <a:pt x="10" y="59"/>
                      <a:pt x="10" y="56"/>
                    </a:cubicBezTo>
                    <a:cubicBezTo>
                      <a:pt x="10" y="54"/>
                      <a:pt x="18" y="49"/>
                      <a:pt x="21" y="45"/>
                    </a:cubicBezTo>
                    <a:cubicBezTo>
                      <a:pt x="24" y="42"/>
                      <a:pt x="26" y="39"/>
                      <a:pt x="24" y="38"/>
                    </a:cubicBezTo>
                    <a:cubicBezTo>
                      <a:pt x="21" y="33"/>
                      <a:pt x="5" y="39"/>
                      <a:pt x="0" y="34"/>
                    </a:cubicBezTo>
                    <a:cubicBezTo>
                      <a:pt x="0" y="34"/>
                      <a:pt x="0" y="34"/>
                      <a:pt x="0" y="34"/>
                    </a:cubicBezTo>
                    <a:cubicBezTo>
                      <a:pt x="1" y="32"/>
                      <a:pt x="5" y="31"/>
                      <a:pt x="7" y="31"/>
                    </a:cubicBezTo>
                    <a:cubicBezTo>
                      <a:pt x="13" y="32"/>
                      <a:pt x="21" y="33"/>
                      <a:pt x="25" y="30"/>
                    </a:cubicBezTo>
                    <a:cubicBezTo>
                      <a:pt x="29" y="27"/>
                      <a:pt x="32" y="20"/>
                      <a:pt x="32" y="14"/>
                    </a:cubicBezTo>
                    <a:cubicBezTo>
                      <a:pt x="33" y="8"/>
                      <a:pt x="29" y="2"/>
                      <a:pt x="35" y="0"/>
                    </a:cubicBezTo>
                    <a:close/>
                    <a:moveTo>
                      <a:pt x="52" y="49"/>
                    </a:moveTo>
                    <a:cubicBezTo>
                      <a:pt x="50" y="49"/>
                      <a:pt x="48" y="48"/>
                      <a:pt x="48" y="50"/>
                    </a:cubicBezTo>
                    <a:cubicBezTo>
                      <a:pt x="48" y="52"/>
                      <a:pt x="49" y="53"/>
                      <a:pt x="51" y="54"/>
                    </a:cubicBezTo>
                    <a:cubicBezTo>
                      <a:pt x="52" y="55"/>
                      <a:pt x="54" y="56"/>
                      <a:pt x="55" y="57"/>
                    </a:cubicBezTo>
                    <a:cubicBezTo>
                      <a:pt x="58" y="61"/>
                      <a:pt x="63" y="66"/>
                      <a:pt x="67" y="69"/>
                    </a:cubicBezTo>
                    <a:cubicBezTo>
                      <a:pt x="68" y="70"/>
                      <a:pt x="72" y="72"/>
                      <a:pt x="74" y="70"/>
                    </a:cubicBezTo>
                    <a:cubicBezTo>
                      <a:pt x="76" y="67"/>
                      <a:pt x="74" y="63"/>
                      <a:pt x="72" y="61"/>
                    </a:cubicBezTo>
                    <a:cubicBezTo>
                      <a:pt x="69" y="58"/>
                      <a:pt x="59" y="51"/>
                      <a:pt x="52" y="49"/>
                    </a:cubicBezTo>
                    <a:close/>
                  </a:path>
                </a:pathLst>
              </a:custGeom>
              <a:grpFill/>
              <a:ln>
                <a:noFill/>
              </a:ln>
            </p:spPr>
            <p:txBody>
              <a:bodyPr anchor="ctr"/>
              <a:lstStyle/>
              <a:p>
                <a:pPr algn="ctr"/>
                <a:endParaRPr/>
              </a:p>
            </p:txBody>
          </p:sp>
          <p:sp>
            <p:nvSpPr>
              <p:cNvPr id="197" name="îṥ1íḋè">
                <a:extLst>
                  <a:ext uri="{FF2B5EF4-FFF2-40B4-BE49-F238E27FC236}">
                    <a16:creationId xmlns:a16="http://schemas.microsoft.com/office/drawing/2014/main" id="{0097B40C-9D1C-1A11-9EC3-D55A0E066770}"/>
                  </a:ext>
                </a:extLst>
              </p:cNvPr>
              <p:cNvSpPr/>
              <p:nvPr/>
            </p:nvSpPr>
            <p:spPr bwMode="auto">
              <a:xfrm>
                <a:off x="5830640" y="920868"/>
                <a:ext cx="98244" cy="83641"/>
              </a:xfrm>
              <a:custGeom>
                <a:avLst/>
                <a:gdLst>
                  <a:gd name="T0" fmla="*/ 43 w 70"/>
                  <a:gd name="T1" fmla="*/ 9 h 60"/>
                  <a:gd name="T2" fmla="*/ 45 w 70"/>
                  <a:gd name="T3" fmla="*/ 0 h 60"/>
                  <a:gd name="T4" fmla="*/ 62 w 70"/>
                  <a:gd name="T5" fmla="*/ 9 h 60"/>
                  <a:gd name="T6" fmla="*/ 69 w 70"/>
                  <a:gd name="T7" fmla="*/ 26 h 60"/>
                  <a:gd name="T8" fmla="*/ 66 w 70"/>
                  <a:gd name="T9" fmla="*/ 44 h 60"/>
                  <a:gd name="T10" fmla="*/ 54 w 70"/>
                  <a:gd name="T11" fmla="*/ 55 h 60"/>
                  <a:gd name="T12" fmla="*/ 36 w 70"/>
                  <a:gd name="T13" fmla="*/ 60 h 60"/>
                  <a:gd name="T14" fmla="*/ 18 w 70"/>
                  <a:gd name="T15" fmla="*/ 57 h 60"/>
                  <a:gd name="T16" fmla="*/ 5 w 70"/>
                  <a:gd name="T17" fmla="*/ 46 h 60"/>
                  <a:gd name="T18" fmla="*/ 0 w 70"/>
                  <a:gd name="T19" fmla="*/ 30 h 60"/>
                  <a:gd name="T20" fmla="*/ 4 w 70"/>
                  <a:gd name="T21" fmla="*/ 13 h 60"/>
                  <a:gd name="T22" fmla="*/ 18 w 70"/>
                  <a:gd name="T23" fmla="*/ 3 h 60"/>
                  <a:gd name="T24" fmla="*/ 20 w 70"/>
                  <a:gd name="T25" fmla="*/ 11 h 60"/>
                  <a:gd name="T26" fmla="*/ 10 w 70"/>
                  <a:gd name="T27" fmla="*/ 19 h 60"/>
                  <a:gd name="T28" fmla="*/ 8 w 70"/>
                  <a:gd name="T29" fmla="*/ 30 h 60"/>
                  <a:gd name="T30" fmla="*/ 12 w 70"/>
                  <a:gd name="T31" fmla="*/ 43 h 60"/>
                  <a:gd name="T32" fmla="*/ 23 w 70"/>
                  <a:gd name="T33" fmla="*/ 49 h 60"/>
                  <a:gd name="T34" fmla="*/ 36 w 70"/>
                  <a:gd name="T35" fmla="*/ 51 h 60"/>
                  <a:gd name="T36" fmla="*/ 50 w 70"/>
                  <a:gd name="T37" fmla="*/ 47 h 60"/>
                  <a:gd name="T38" fmla="*/ 59 w 70"/>
                  <a:gd name="T39" fmla="*/ 39 h 60"/>
                  <a:gd name="T40" fmla="*/ 62 w 70"/>
                  <a:gd name="T41" fmla="*/ 27 h 60"/>
                  <a:gd name="T42" fmla="*/ 56 w 70"/>
                  <a:gd name="T43" fmla="*/ 15 h 60"/>
                  <a:gd name="T44" fmla="*/ 43 w 70"/>
                  <a:gd name="T45" fmla="*/ 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60">
                    <a:moveTo>
                      <a:pt x="43" y="9"/>
                    </a:moveTo>
                    <a:cubicBezTo>
                      <a:pt x="45" y="0"/>
                      <a:pt x="45" y="0"/>
                      <a:pt x="45" y="0"/>
                    </a:cubicBezTo>
                    <a:cubicBezTo>
                      <a:pt x="52" y="1"/>
                      <a:pt x="58" y="4"/>
                      <a:pt x="62" y="9"/>
                    </a:cubicBezTo>
                    <a:cubicBezTo>
                      <a:pt x="66" y="13"/>
                      <a:pt x="69" y="19"/>
                      <a:pt x="69" y="26"/>
                    </a:cubicBezTo>
                    <a:cubicBezTo>
                      <a:pt x="70" y="33"/>
                      <a:pt x="69" y="39"/>
                      <a:pt x="66" y="44"/>
                    </a:cubicBezTo>
                    <a:cubicBezTo>
                      <a:pt x="63" y="48"/>
                      <a:pt x="59" y="52"/>
                      <a:pt x="54" y="55"/>
                    </a:cubicBezTo>
                    <a:cubicBezTo>
                      <a:pt x="49" y="58"/>
                      <a:pt x="43" y="59"/>
                      <a:pt x="36" y="60"/>
                    </a:cubicBezTo>
                    <a:cubicBezTo>
                      <a:pt x="29" y="60"/>
                      <a:pt x="23" y="59"/>
                      <a:pt x="18" y="57"/>
                    </a:cubicBezTo>
                    <a:cubicBezTo>
                      <a:pt x="12" y="55"/>
                      <a:pt x="8" y="51"/>
                      <a:pt x="5" y="46"/>
                    </a:cubicBezTo>
                    <a:cubicBezTo>
                      <a:pt x="2" y="42"/>
                      <a:pt x="1" y="36"/>
                      <a:pt x="0" y="30"/>
                    </a:cubicBezTo>
                    <a:cubicBezTo>
                      <a:pt x="0" y="24"/>
                      <a:pt x="1" y="18"/>
                      <a:pt x="4" y="13"/>
                    </a:cubicBezTo>
                    <a:cubicBezTo>
                      <a:pt x="7" y="8"/>
                      <a:pt x="12" y="5"/>
                      <a:pt x="18" y="3"/>
                    </a:cubicBezTo>
                    <a:cubicBezTo>
                      <a:pt x="20" y="11"/>
                      <a:pt x="20" y="11"/>
                      <a:pt x="20" y="11"/>
                    </a:cubicBezTo>
                    <a:cubicBezTo>
                      <a:pt x="16" y="13"/>
                      <a:pt x="12" y="16"/>
                      <a:pt x="10" y="19"/>
                    </a:cubicBezTo>
                    <a:cubicBezTo>
                      <a:pt x="8" y="22"/>
                      <a:pt x="7" y="26"/>
                      <a:pt x="8" y="30"/>
                    </a:cubicBezTo>
                    <a:cubicBezTo>
                      <a:pt x="8" y="35"/>
                      <a:pt x="10" y="39"/>
                      <a:pt x="12" y="43"/>
                    </a:cubicBezTo>
                    <a:cubicBezTo>
                      <a:pt x="15" y="46"/>
                      <a:pt x="18" y="48"/>
                      <a:pt x="23" y="49"/>
                    </a:cubicBezTo>
                    <a:cubicBezTo>
                      <a:pt x="27" y="50"/>
                      <a:pt x="31" y="51"/>
                      <a:pt x="36" y="51"/>
                    </a:cubicBezTo>
                    <a:cubicBezTo>
                      <a:pt x="41" y="50"/>
                      <a:pt x="46" y="49"/>
                      <a:pt x="50" y="47"/>
                    </a:cubicBezTo>
                    <a:cubicBezTo>
                      <a:pt x="54" y="45"/>
                      <a:pt x="57" y="42"/>
                      <a:pt x="59" y="39"/>
                    </a:cubicBezTo>
                    <a:cubicBezTo>
                      <a:pt x="61" y="35"/>
                      <a:pt x="62" y="31"/>
                      <a:pt x="62" y="27"/>
                    </a:cubicBezTo>
                    <a:cubicBezTo>
                      <a:pt x="61" y="22"/>
                      <a:pt x="60" y="18"/>
                      <a:pt x="56" y="15"/>
                    </a:cubicBezTo>
                    <a:cubicBezTo>
                      <a:pt x="53" y="12"/>
                      <a:pt x="49" y="10"/>
                      <a:pt x="43" y="9"/>
                    </a:cubicBezTo>
                    <a:close/>
                  </a:path>
                </a:pathLst>
              </a:custGeom>
              <a:grpFill/>
              <a:ln>
                <a:noFill/>
              </a:ln>
            </p:spPr>
            <p:txBody>
              <a:bodyPr anchor="ctr"/>
              <a:lstStyle/>
              <a:p>
                <a:pPr algn="ctr"/>
                <a:endParaRPr/>
              </a:p>
            </p:txBody>
          </p:sp>
          <p:sp>
            <p:nvSpPr>
              <p:cNvPr id="198" name="îṥļíďè">
                <a:extLst>
                  <a:ext uri="{FF2B5EF4-FFF2-40B4-BE49-F238E27FC236}">
                    <a16:creationId xmlns:a16="http://schemas.microsoft.com/office/drawing/2014/main" id="{8A50C49B-72FC-8048-BAA9-3CC8CE556F1E}"/>
                  </a:ext>
                </a:extLst>
              </p:cNvPr>
              <p:cNvSpPr/>
              <p:nvPr/>
            </p:nvSpPr>
            <p:spPr bwMode="auto">
              <a:xfrm>
                <a:off x="5827985" y="819969"/>
                <a:ext cx="99572" cy="75673"/>
              </a:xfrm>
              <a:custGeom>
                <a:avLst/>
                <a:gdLst>
                  <a:gd name="T0" fmla="*/ 70 w 75"/>
                  <a:gd name="T1" fmla="*/ 57 h 57"/>
                  <a:gd name="T2" fmla="*/ 0 w 75"/>
                  <a:gd name="T3" fmla="*/ 51 h 57"/>
                  <a:gd name="T4" fmla="*/ 5 w 75"/>
                  <a:gd name="T5" fmla="*/ 0 h 57"/>
                  <a:gd name="T6" fmla="*/ 13 w 75"/>
                  <a:gd name="T7" fmla="*/ 0 h 57"/>
                  <a:gd name="T8" fmla="*/ 9 w 75"/>
                  <a:gd name="T9" fmla="*/ 42 h 57"/>
                  <a:gd name="T10" fmla="*/ 31 w 75"/>
                  <a:gd name="T11" fmla="*/ 43 h 57"/>
                  <a:gd name="T12" fmla="*/ 34 w 75"/>
                  <a:gd name="T13" fmla="*/ 6 h 57"/>
                  <a:gd name="T14" fmla="*/ 42 w 75"/>
                  <a:gd name="T15" fmla="*/ 6 h 57"/>
                  <a:gd name="T16" fmla="*/ 39 w 75"/>
                  <a:gd name="T17" fmla="*/ 44 h 57"/>
                  <a:gd name="T18" fmla="*/ 62 w 75"/>
                  <a:gd name="T19" fmla="*/ 47 h 57"/>
                  <a:gd name="T20" fmla="*/ 66 w 75"/>
                  <a:gd name="T21" fmla="*/ 3 h 57"/>
                  <a:gd name="T22" fmla="*/ 75 w 75"/>
                  <a:gd name="T23" fmla="*/ 5 h 57"/>
                  <a:gd name="T24" fmla="*/ 70 w 75"/>
                  <a:gd name="T25"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5" h="57">
                    <a:moveTo>
                      <a:pt x="70" y="57"/>
                    </a:moveTo>
                    <a:lnTo>
                      <a:pt x="0" y="51"/>
                    </a:lnTo>
                    <a:lnTo>
                      <a:pt x="5" y="0"/>
                    </a:lnTo>
                    <a:lnTo>
                      <a:pt x="13" y="0"/>
                    </a:lnTo>
                    <a:lnTo>
                      <a:pt x="9" y="42"/>
                    </a:lnTo>
                    <a:lnTo>
                      <a:pt x="31" y="43"/>
                    </a:lnTo>
                    <a:lnTo>
                      <a:pt x="34" y="6"/>
                    </a:lnTo>
                    <a:lnTo>
                      <a:pt x="42" y="6"/>
                    </a:lnTo>
                    <a:lnTo>
                      <a:pt x="39" y="44"/>
                    </a:lnTo>
                    <a:lnTo>
                      <a:pt x="62" y="47"/>
                    </a:lnTo>
                    <a:lnTo>
                      <a:pt x="66" y="3"/>
                    </a:lnTo>
                    <a:lnTo>
                      <a:pt x="75" y="5"/>
                    </a:lnTo>
                    <a:lnTo>
                      <a:pt x="70" y="57"/>
                    </a:lnTo>
                    <a:close/>
                  </a:path>
                </a:pathLst>
              </a:custGeom>
              <a:grpFill/>
              <a:ln>
                <a:noFill/>
              </a:ln>
            </p:spPr>
            <p:txBody>
              <a:bodyPr anchor="ctr"/>
              <a:lstStyle/>
              <a:p>
                <a:pPr algn="ctr"/>
                <a:endParaRPr/>
              </a:p>
            </p:txBody>
          </p:sp>
          <p:sp>
            <p:nvSpPr>
              <p:cNvPr id="199" name="iŝlíďê">
                <a:extLst>
                  <a:ext uri="{FF2B5EF4-FFF2-40B4-BE49-F238E27FC236}">
                    <a16:creationId xmlns:a16="http://schemas.microsoft.com/office/drawing/2014/main" id="{50F73F3F-BAFD-AA74-1533-CDC413CF9B90}"/>
                  </a:ext>
                </a:extLst>
              </p:cNvPr>
              <p:cNvSpPr/>
              <p:nvPr/>
            </p:nvSpPr>
            <p:spPr bwMode="auto">
              <a:xfrm>
                <a:off x="5838606" y="707121"/>
                <a:ext cx="106209" cy="95588"/>
              </a:xfrm>
              <a:custGeom>
                <a:avLst/>
                <a:gdLst>
                  <a:gd name="T0" fmla="*/ 67 w 80"/>
                  <a:gd name="T1" fmla="*/ 72 h 72"/>
                  <a:gd name="T2" fmla="*/ 0 w 80"/>
                  <a:gd name="T3" fmla="*/ 55 h 72"/>
                  <a:gd name="T4" fmla="*/ 2 w 80"/>
                  <a:gd name="T5" fmla="*/ 45 h 72"/>
                  <a:gd name="T6" fmla="*/ 64 w 80"/>
                  <a:gd name="T7" fmla="*/ 22 h 72"/>
                  <a:gd name="T8" fmla="*/ 10 w 80"/>
                  <a:gd name="T9" fmla="*/ 10 h 72"/>
                  <a:gd name="T10" fmla="*/ 12 w 80"/>
                  <a:gd name="T11" fmla="*/ 0 h 72"/>
                  <a:gd name="T12" fmla="*/ 80 w 80"/>
                  <a:gd name="T13" fmla="*/ 18 h 72"/>
                  <a:gd name="T14" fmla="*/ 78 w 80"/>
                  <a:gd name="T15" fmla="*/ 27 h 72"/>
                  <a:gd name="T16" fmla="*/ 15 w 80"/>
                  <a:gd name="T17" fmla="*/ 50 h 72"/>
                  <a:gd name="T18" fmla="*/ 70 w 80"/>
                  <a:gd name="T19" fmla="*/ 62 h 72"/>
                  <a:gd name="T20" fmla="*/ 67 w 80"/>
                  <a:gd name="T2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72">
                    <a:moveTo>
                      <a:pt x="67" y="72"/>
                    </a:moveTo>
                    <a:lnTo>
                      <a:pt x="0" y="55"/>
                    </a:lnTo>
                    <a:lnTo>
                      <a:pt x="2" y="45"/>
                    </a:lnTo>
                    <a:lnTo>
                      <a:pt x="64" y="22"/>
                    </a:lnTo>
                    <a:lnTo>
                      <a:pt x="10" y="10"/>
                    </a:lnTo>
                    <a:lnTo>
                      <a:pt x="12" y="0"/>
                    </a:lnTo>
                    <a:lnTo>
                      <a:pt x="80" y="18"/>
                    </a:lnTo>
                    <a:lnTo>
                      <a:pt x="78" y="27"/>
                    </a:lnTo>
                    <a:lnTo>
                      <a:pt x="15" y="50"/>
                    </a:lnTo>
                    <a:lnTo>
                      <a:pt x="70" y="62"/>
                    </a:lnTo>
                    <a:lnTo>
                      <a:pt x="67" y="72"/>
                    </a:lnTo>
                    <a:close/>
                  </a:path>
                </a:pathLst>
              </a:custGeom>
              <a:grpFill/>
              <a:ln>
                <a:noFill/>
              </a:ln>
            </p:spPr>
            <p:txBody>
              <a:bodyPr anchor="ctr"/>
              <a:lstStyle/>
              <a:p>
                <a:pPr algn="ctr"/>
                <a:endParaRPr/>
              </a:p>
            </p:txBody>
          </p:sp>
          <p:sp>
            <p:nvSpPr>
              <p:cNvPr id="200" name="î$ḷîďe">
                <a:extLst>
                  <a:ext uri="{FF2B5EF4-FFF2-40B4-BE49-F238E27FC236}">
                    <a16:creationId xmlns:a16="http://schemas.microsoft.com/office/drawing/2014/main" id="{F6CD8E19-E655-F917-E630-E2111C068B16}"/>
                  </a:ext>
                </a:extLst>
              </p:cNvPr>
              <p:cNvSpPr/>
              <p:nvPr/>
            </p:nvSpPr>
            <p:spPr bwMode="auto">
              <a:xfrm>
                <a:off x="5862502" y="606223"/>
                <a:ext cx="102228" cy="74347"/>
              </a:xfrm>
              <a:custGeom>
                <a:avLst/>
                <a:gdLst>
                  <a:gd name="T0" fmla="*/ 74 w 77"/>
                  <a:gd name="T1" fmla="*/ 56 h 56"/>
                  <a:gd name="T2" fmla="*/ 16 w 77"/>
                  <a:gd name="T3" fmla="*/ 33 h 56"/>
                  <a:gd name="T4" fmla="*/ 8 w 77"/>
                  <a:gd name="T5" fmla="*/ 54 h 56"/>
                  <a:gd name="T6" fmla="*/ 0 w 77"/>
                  <a:gd name="T7" fmla="*/ 51 h 56"/>
                  <a:gd name="T8" fmla="*/ 20 w 77"/>
                  <a:gd name="T9" fmla="*/ 0 h 56"/>
                  <a:gd name="T10" fmla="*/ 28 w 77"/>
                  <a:gd name="T11" fmla="*/ 3 h 56"/>
                  <a:gd name="T12" fmla="*/ 19 w 77"/>
                  <a:gd name="T13" fmla="*/ 25 h 56"/>
                  <a:gd name="T14" fmla="*/ 77 w 77"/>
                  <a:gd name="T15" fmla="*/ 48 h 56"/>
                  <a:gd name="T16" fmla="*/ 74 w 77"/>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7" h="56">
                    <a:moveTo>
                      <a:pt x="74" y="56"/>
                    </a:moveTo>
                    <a:lnTo>
                      <a:pt x="16" y="33"/>
                    </a:lnTo>
                    <a:lnTo>
                      <a:pt x="8" y="54"/>
                    </a:lnTo>
                    <a:lnTo>
                      <a:pt x="0" y="51"/>
                    </a:lnTo>
                    <a:lnTo>
                      <a:pt x="20" y="0"/>
                    </a:lnTo>
                    <a:lnTo>
                      <a:pt x="28" y="3"/>
                    </a:lnTo>
                    <a:lnTo>
                      <a:pt x="19" y="25"/>
                    </a:lnTo>
                    <a:lnTo>
                      <a:pt x="77" y="48"/>
                    </a:lnTo>
                    <a:lnTo>
                      <a:pt x="74" y="56"/>
                    </a:lnTo>
                    <a:close/>
                  </a:path>
                </a:pathLst>
              </a:custGeom>
              <a:grpFill/>
              <a:ln>
                <a:noFill/>
              </a:ln>
            </p:spPr>
            <p:txBody>
              <a:bodyPr anchor="ctr"/>
              <a:lstStyle/>
              <a:p>
                <a:pPr algn="ctr"/>
                <a:endParaRPr/>
              </a:p>
            </p:txBody>
          </p:sp>
          <p:sp>
            <p:nvSpPr>
              <p:cNvPr id="201" name="íšḷïḋè">
                <a:extLst>
                  <a:ext uri="{FF2B5EF4-FFF2-40B4-BE49-F238E27FC236}">
                    <a16:creationId xmlns:a16="http://schemas.microsoft.com/office/drawing/2014/main" id="{62BC0C39-8D22-98C8-9687-4A4DC9901F64}"/>
                  </a:ext>
                </a:extLst>
              </p:cNvPr>
              <p:cNvSpPr/>
              <p:nvPr/>
            </p:nvSpPr>
            <p:spPr bwMode="auto">
              <a:xfrm>
                <a:off x="5902332" y="518602"/>
                <a:ext cx="122140" cy="102227"/>
              </a:xfrm>
              <a:custGeom>
                <a:avLst/>
                <a:gdLst>
                  <a:gd name="T0" fmla="*/ 58 w 88"/>
                  <a:gd name="T1" fmla="*/ 73 h 73"/>
                  <a:gd name="T2" fmla="*/ 0 w 88"/>
                  <a:gd name="T3" fmla="*/ 40 h 73"/>
                  <a:gd name="T4" fmla="*/ 15 w 88"/>
                  <a:gd name="T5" fmla="*/ 14 h 73"/>
                  <a:gd name="T6" fmla="*/ 23 w 88"/>
                  <a:gd name="T7" fmla="*/ 3 h 73"/>
                  <a:gd name="T8" fmla="*/ 33 w 88"/>
                  <a:gd name="T9" fmla="*/ 0 h 73"/>
                  <a:gd name="T10" fmla="*/ 43 w 88"/>
                  <a:gd name="T11" fmla="*/ 3 h 73"/>
                  <a:gd name="T12" fmla="*/ 51 w 88"/>
                  <a:gd name="T13" fmla="*/ 13 h 73"/>
                  <a:gd name="T14" fmla="*/ 49 w 88"/>
                  <a:gd name="T15" fmla="*/ 28 h 73"/>
                  <a:gd name="T16" fmla="*/ 55 w 88"/>
                  <a:gd name="T17" fmla="*/ 25 h 73"/>
                  <a:gd name="T18" fmla="*/ 66 w 88"/>
                  <a:gd name="T19" fmla="*/ 23 h 73"/>
                  <a:gd name="T20" fmla="*/ 88 w 88"/>
                  <a:gd name="T21" fmla="*/ 22 h 73"/>
                  <a:gd name="T22" fmla="*/ 82 w 88"/>
                  <a:gd name="T23" fmla="*/ 32 h 73"/>
                  <a:gd name="T24" fmla="*/ 66 w 88"/>
                  <a:gd name="T25" fmla="*/ 33 h 73"/>
                  <a:gd name="T26" fmla="*/ 54 w 88"/>
                  <a:gd name="T27" fmla="*/ 33 h 73"/>
                  <a:gd name="T28" fmla="*/ 48 w 88"/>
                  <a:gd name="T29" fmla="*/ 35 h 73"/>
                  <a:gd name="T30" fmla="*/ 45 w 88"/>
                  <a:gd name="T31" fmla="*/ 38 h 73"/>
                  <a:gd name="T32" fmla="*/ 42 w 88"/>
                  <a:gd name="T33" fmla="*/ 42 h 73"/>
                  <a:gd name="T34" fmla="*/ 37 w 88"/>
                  <a:gd name="T35" fmla="*/ 51 h 73"/>
                  <a:gd name="T36" fmla="*/ 63 w 88"/>
                  <a:gd name="T37" fmla="*/ 66 h 73"/>
                  <a:gd name="T38" fmla="*/ 58 w 88"/>
                  <a:gd name="T39" fmla="*/ 73 h 73"/>
                  <a:gd name="T40" fmla="*/ 30 w 88"/>
                  <a:gd name="T41" fmla="*/ 47 h 73"/>
                  <a:gd name="T42" fmla="*/ 40 w 88"/>
                  <a:gd name="T43" fmla="*/ 30 h 73"/>
                  <a:gd name="T44" fmla="*/ 43 w 88"/>
                  <a:gd name="T45" fmla="*/ 22 h 73"/>
                  <a:gd name="T46" fmla="*/ 43 w 88"/>
                  <a:gd name="T47" fmla="*/ 15 h 73"/>
                  <a:gd name="T48" fmla="*/ 38 w 88"/>
                  <a:gd name="T49" fmla="*/ 11 h 73"/>
                  <a:gd name="T50" fmla="*/ 30 w 88"/>
                  <a:gd name="T51" fmla="*/ 10 h 73"/>
                  <a:gd name="T52" fmla="*/ 22 w 88"/>
                  <a:gd name="T53" fmla="*/ 17 h 73"/>
                  <a:gd name="T54" fmla="*/ 11 w 88"/>
                  <a:gd name="T55" fmla="*/ 36 h 73"/>
                  <a:gd name="T56" fmla="*/ 30 w 88"/>
                  <a:gd name="T57" fmla="*/ 47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8" h="73">
                    <a:moveTo>
                      <a:pt x="58" y="73"/>
                    </a:moveTo>
                    <a:cubicBezTo>
                      <a:pt x="0" y="40"/>
                      <a:pt x="0" y="40"/>
                      <a:pt x="0" y="40"/>
                    </a:cubicBezTo>
                    <a:cubicBezTo>
                      <a:pt x="15" y="14"/>
                      <a:pt x="15" y="14"/>
                      <a:pt x="15" y="14"/>
                    </a:cubicBezTo>
                    <a:cubicBezTo>
                      <a:pt x="18" y="9"/>
                      <a:pt x="21" y="5"/>
                      <a:pt x="23" y="3"/>
                    </a:cubicBezTo>
                    <a:cubicBezTo>
                      <a:pt x="26" y="1"/>
                      <a:pt x="29" y="0"/>
                      <a:pt x="33" y="0"/>
                    </a:cubicBezTo>
                    <a:cubicBezTo>
                      <a:pt x="36" y="0"/>
                      <a:pt x="40" y="1"/>
                      <a:pt x="43" y="3"/>
                    </a:cubicBezTo>
                    <a:cubicBezTo>
                      <a:pt x="47" y="5"/>
                      <a:pt x="50" y="8"/>
                      <a:pt x="51" y="13"/>
                    </a:cubicBezTo>
                    <a:cubicBezTo>
                      <a:pt x="52" y="17"/>
                      <a:pt x="52" y="22"/>
                      <a:pt x="49" y="28"/>
                    </a:cubicBezTo>
                    <a:cubicBezTo>
                      <a:pt x="51" y="27"/>
                      <a:pt x="53" y="26"/>
                      <a:pt x="55" y="25"/>
                    </a:cubicBezTo>
                    <a:cubicBezTo>
                      <a:pt x="58" y="24"/>
                      <a:pt x="62" y="23"/>
                      <a:pt x="66" y="23"/>
                    </a:cubicBezTo>
                    <a:cubicBezTo>
                      <a:pt x="88" y="22"/>
                      <a:pt x="88" y="22"/>
                      <a:pt x="88" y="22"/>
                    </a:cubicBezTo>
                    <a:cubicBezTo>
                      <a:pt x="82" y="32"/>
                      <a:pt x="82" y="32"/>
                      <a:pt x="82" y="32"/>
                    </a:cubicBezTo>
                    <a:cubicBezTo>
                      <a:pt x="66" y="33"/>
                      <a:pt x="66" y="33"/>
                      <a:pt x="66" y="33"/>
                    </a:cubicBezTo>
                    <a:cubicBezTo>
                      <a:pt x="61" y="33"/>
                      <a:pt x="57" y="33"/>
                      <a:pt x="54" y="33"/>
                    </a:cubicBezTo>
                    <a:cubicBezTo>
                      <a:pt x="52" y="34"/>
                      <a:pt x="50" y="34"/>
                      <a:pt x="48" y="35"/>
                    </a:cubicBezTo>
                    <a:cubicBezTo>
                      <a:pt x="47" y="36"/>
                      <a:pt x="46" y="37"/>
                      <a:pt x="45" y="38"/>
                    </a:cubicBezTo>
                    <a:cubicBezTo>
                      <a:pt x="44" y="38"/>
                      <a:pt x="43" y="40"/>
                      <a:pt x="42" y="42"/>
                    </a:cubicBezTo>
                    <a:cubicBezTo>
                      <a:pt x="37" y="51"/>
                      <a:pt x="37" y="51"/>
                      <a:pt x="37" y="51"/>
                    </a:cubicBezTo>
                    <a:cubicBezTo>
                      <a:pt x="63" y="66"/>
                      <a:pt x="63" y="66"/>
                      <a:pt x="63" y="66"/>
                    </a:cubicBezTo>
                    <a:cubicBezTo>
                      <a:pt x="58" y="73"/>
                      <a:pt x="58" y="73"/>
                      <a:pt x="58" y="73"/>
                    </a:cubicBezTo>
                    <a:close/>
                    <a:moveTo>
                      <a:pt x="30" y="47"/>
                    </a:moveTo>
                    <a:cubicBezTo>
                      <a:pt x="40" y="30"/>
                      <a:pt x="40" y="30"/>
                      <a:pt x="40" y="30"/>
                    </a:cubicBezTo>
                    <a:cubicBezTo>
                      <a:pt x="42" y="27"/>
                      <a:pt x="43" y="24"/>
                      <a:pt x="43" y="22"/>
                    </a:cubicBezTo>
                    <a:cubicBezTo>
                      <a:pt x="44" y="19"/>
                      <a:pt x="44" y="17"/>
                      <a:pt x="43" y="15"/>
                    </a:cubicBezTo>
                    <a:cubicBezTo>
                      <a:pt x="42" y="13"/>
                      <a:pt x="40" y="12"/>
                      <a:pt x="38" y="11"/>
                    </a:cubicBezTo>
                    <a:cubicBezTo>
                      <a:pt x="35" y="9"/>
                      <a:pt x="33" y="9"/>
                      <a:pt x="30" y="10"/>
                    </a:cubicBezTo>
                    <a:cubicBezTo>
                      <a:pt x="27" y="11"/>
                      <a:pt x="24" y="13"/>
                      <a:pt x="22" y="17"/>
                    </a:cubicBezTo>
                    <a:cubicBezTo>
                      <a:pt x="11" y="36"/>
                      <a:pt x="11" y="36"/>
                      <a:pt x="11" y="36"/>
                    </a:cubicBezTo>
                    <a:lnTo>
                      <a:pt x="30" y="47"/>
                    </a:lnTo>
                    <a:close/>
                  </a:path>
                </a:pathLst>
              </a:custGeom>
              <a:grpFill/>
              <a:ln>
                <a:noFill/>
              </a:ln>
            </p:spPr>
            <p:txBody>
              <a:bodyPr anchor="ctr"/>
              <a:lstStyle/>
              <a:p>
                <a:pPr algn="ctr"/>
                <a:endParaRPr/>
              </a:p>
            </p:txBody>
          </p:sp>
          <p:sp>
            <p:nvSpPr>
              <p:cNvPr id="202" name="ïSľiḋè">
                <a:extLst>
                  <a:ext uri="{FF2B5EF4-FFF2-40B4-BE49-F238E27FC236}">
                    <a16:creationId xmlns:a16="http://schemas.microsoft.com/office/drawing/2014/main" id="{0687F65A-00D9-D728-B5E0-146BB4FB80D7}"/>
                  </a:ext>
                </a:extLst>
              </p:cNvPr>
              <p:cNvSpPr/>
              <p:nvPr/>
            </p:nvSpPr>
            <p:spPr bwMode="auto">
              <a:xfrm>
                <a:off x="5978006" y="445582"/>
                <a:ext cx="103554" cy="95588"/>
              </a:xfrm>
              <a:custGeom>
                <a:avLst/>
                <a:gdLst>
                  <a:gd name="T0" fmla="*/ 36 w 75"/>
                  <a:gd name="T1" fmla="*/ 69 h 69"/>
                  <a:gd name="T2" fmla="*/ 0 w 75"/>
                  <a:gd name="T3" fmla="*/ 7 h 69"/>
                  <a:gd name="T4" fmla="*/ 6 w 75"/>
                  <a:gd name="T5" fmla="*/ 0 h 69"/>
                  <a:gd name="T6" fmla="*/ 75 w 75"/>
                  <a:gd name="T7" fmla="*/ 20 h 69"/>
                  <a:gd name="T8" fmla="*/ 69 w 75"/>
                  <a:gd name="T9" fmla="*/ 28 h 69"/>
                  <a:gd name="T10" fmla="*/ 48 w 75"/>
                  <a:gd name="T11" fmla="*/ 22 h 69"/>
                  <a:gd name="T12" fmla="*/ 31 w 75"/>
                  <a:gd name="T13" fmla="*/ 43 h 69"/>
                  <a:gd name="T14" fmla="*/ 42 w 75"/>
                  <a:gd name="T15" fmla="*/ 62 h 69"/>
                  <a:gd name="T16" fmla="*/ 36 w 75"/>
                  <a:gd name="T17" fmla="*/ 69 h 69"/>
                  <a:gd name="T18" fmla="*/ 27 w 75"/>
                  <a:gd name="T19" fmla="*/ 37 h 69"/>
                  <a:gd name="T20" fmla="*/ 41 w 75"/>
                  <a:gd name="T21" fmla="*/ 19 h 69"/>
                  <a:gd name="T22" fmla="*/ 22 w 75"/>
                  <a:gd name="T23" fmla="*/ 13 h 69"/>
                  <a:gd name="T24" fmla="*/ 8 w 75"/>
                  <a:gd name="T25" fmla="*/ 8 h 69"/>
                  <a:gd name="T26" fmla="*/ 16 w 75"/>
                  <a:gd name="T27" fmla="*/ 19 h 69"/>
                  <a:gd name="T28" fmla="*/ 27 w 75"/>
                  <a:gd name="T29" fmla="*/ 3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5" h="69">
                    <a:moveTo>
                      <a:pt x="36" y="69"/>
                    </a:moveTo>
                    <a:cubicBezTo>
                      <a:pt x="0" y="7"/>
                      <a:pt x="0" y="7"/>
                      <a:pt x="0" y="7"/>
                    </a:cubicBezTo>
                    <a:cubicBezTo>
                      <a:pt x="6" y="0"/>
                      <a:pt x="6" y="0"/>
                      <a:pt x="6" y="0"/>
                    </a:cubicBezTo>
                    <a:cubicBezTo>
                      <a:pt x="75" y="20"/>
                      <a:pt x="75" y="20"/>
                      <a:pt x="75" y="20"/>
                    </a:cubicBezTo>
                    <a:cubicBezTo>
                      <a:pt x="69" y="28"/>
                      <a:pt x="69" y="28"/>
                      <a:pt x="69" y="28"/>
                    </a:cubicBezTo>
                    <a:cubicBezTo>
                      <a:pt x="48" y="22"/>
                      <a:pt x="48" y="22"/>
                      <a:pt x="48" y="22"/>
                    </a:cubicBezTo>
                    <a:cubicBezTo>
                      <a:pt x="31" y="43"/>
                      <a:pt x="31" y="43"/>
                      <a:pt x="31" y="43"/>
                    </a:cubicBezTo>
                    <a:cubicBezTo>
                      <a:pt x="42" y="62"/>
                      <a:pt x="42" y="62"/>
                      <a:pt x="42" y="62"/>
                    </a:cubicBezTo>
                    <a:cubicBezTo>
                      <a:pt x="36" y="69"/>
                      <a:pt x="36" y="69"/>
                      <a:pt x="36" y="69"/>
                    </a:cubicBezTo>
                    <a:close/>
                    <a:moveTo>
                      <a:pt x="27" y="37"/>
                    </a:moveTo>
                    <a:cubicBezTo>
                      <a:pt x="41" y="19"/>
                      <a:pt x="41" y="19"/>
                      <a:pt x="41" y="19"/>
                    </a:cubicBezTo>
                    <a:cubicBezTo>
                      <a:pt x="22" y="13"/>
                      <a:pt x="22" y="13"/>
                      <a:pt x="22" y="13"/>
                    </a:cubicBezTo>
                    <a:cubicBezTo>
                      <a:pt x="16" y="11"/>
                      <a:pt x="12" y="9"/>
                      <a:pt x="8" y="8"/>
                    </a:cubicBezTo>
                    <a:cubicBezTo>
                      <a:pt x="11" y="11"/>
                      <a:pt x="14" y="15"/>
                      <a:pt x="16" y="19"/>
                    </a:cubicBezTo>
                    <a:lnTo>
                      <a:pt x="27" y="37"/>
                    </a:lnTo>
                    <a:close/>
                  </a:path>
                </a:pathLst>
              </a:custGeom>
              <a:grpFill/>
              <a:ln>
                <a:noFill/>
              </a:ln>
            </p:spPr>
            <p:txBody>
              <a:bodyPr anchor="ctr"/>
              <a:lstStyle/>
              <a:p>
                <a:pPr algn="ctr"/>
                <a:endParaRPr/>
              </a:p>
            </p:txBody>
          </p:sp>
          <p:sp>
            <p:nvSpPr>
              <p:cNvPr id="203" name="îṥliḓè">
                <a:extLst>
                  <a:ext uri="{FF2B5EF4-FFF2-40B4-BE49-F238E27FC236}">
                    <a16:creationId xmlns:a16="http://schemas.microsoft.com/office/drawing/2014/main" id="{ABAB89C9-EB3B-0465-3C14-8859AED39614}"/>
                  </a:ext>
                </a:extLst>
              </p:cNvPr>
              <p:cNvSpPr/>
              <p:nvPr/>
            </p:nvSpPr>
            <p:spPr bwMode="auto">
              <a:xfrm>
                <a:off x="6029783" y="383184"/>
                <a:ext cx="106209" cy="77002"/>
              </a:xfrm>
              <a:custGeom>
                <a:avLst/>
                <a:gdLst>
                  <a:gd name="T0" fmla="*/ 48 w 80"/>
                  <a:gd name="T1" fmla="*/ 58 h 58"/>
                  <a:gd name="T2" fmla="*/ 0 w 80"/>
                  <a:gd name="T3" fmla="*/ 7 h 58"/>
                  <a:gd name="T4" fmla="*/ 7 w 80"/>
                  <a:gd name="T5" fmla="*/ 0 h 58"/>
                  <a:gd name="T6" fmla="*/ 49 w 80"/>
                  <a:gd name="T7" fmla="*/ 46 h 58"/>
                  <a:gd name="T8" fmla="*/ 74 w 80"/>
                  <a:gd name="T9" fmla="*/ 23 h 58"/>
                  <a:gd name="T10" fmla="*/ 80 w 80"/>
                  <a:gd name="T11" fmla="*/ 29 h 58"/>
                  <a:gd name="T12" fmla="*/ 48 w 8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80" h="58">
                    <a:moveTo>
                      <a:pt x="48" y="58"/>
                    </a:moveTo>
                    <a:lnTo>
                      <a:pt x="0" y="7"/>
                    </a:lnTo>
                    <a:lnTo>
                      <a:pt x="7" y="0"/>
                    </a:lnTo>
                    <a:lnTo>
                      <a:pt x="49" y="46"/>
                    </a:lnTo>
                    <a:lnTo>
                      <a:pt x="74" y="23"/>
                    </a:lnTo>
                    <a:lnTo>
                      <a:pt x="80" y="29"/>
                    </a:lnTo>
                    <a:lnTo>
                      <a:pt x="48" y="58"/>
                    </a:lnTo>
                    <a:close/>
                  </a:path>
                </a:pathLst>
              </a:custGeom>
              <a:grpFill/>
              <a:ln>
                <a:noFill/>
              </a:ln>
            </p:spPr>
            <p:txBody>
              <a:bodyPr anchor="ctr"/>
              <a:lstStyle/>
              <a:p>
                <a:pPr algn="ctr"/>
                <a:endParaRPr/>
              </a:p>
            </p:txBody>
          </p:sp>
          <p:sp>
            <p:nvSpPr>
              <p:cNvPr id="204" name="íšļîďe">
                <a:extLst>
                  <a:ext uri="{FF2B5EF4-FFF2-40B4-BE49-F238E27FC236}">
                    <a16:creationId xmlns:a16="http://schemas.microsoft.com/office/drawing/2014/main" id="{4BA729CD-BC97-731F-6FD1-99D93582966B}"/>
                  </a:ext>
                </a:extLst>
              </p:cNvPr>
              <p:cNvSpPr/>
              <p:nvPr/>
            </p:nvSpPr>
            <p:spPr bwMode="auto">
              <a:xfrm>
                <a:off x="6170509" y="258389"/>
                <a:ext cx="88952" cy="95588"/>
              </a:xfrm>
              <a:custGeom>
                <a:avLst/>
                <a:gdLst>
                  <a:gd name="T0" fmla="*/ 13 w 64"/>
                  <a:gd name="T1" fmla="*/ 58 h 69"/>
                  <a:gd name="T2" fmla="*/ 20 w 64"/>
                  <a:gd name="T3" fmla="*/ 53 h 69"/>
                  <a:gd name="T4" fmla="*/ 27 w 64"/>
                  <a:gd name="T5" fmla="*/ 59 h 69"/>
                  <a:gd name="T6" fmla="*/ 35 w 64"/>
                  <a:gd name="T7" fmla="*/ 60 h 69"/>
                  <a:gd name="T8" fmla="*/ 45 w 64"/>
                  <a:gd name="T9" fmla="*/ 57 h 69"/>
                  <a:gd name="T10" fmla="*/ 52 w 64"/>
                  <a:gd name="T11" fmla="*/ 51 h 69"/>
                  <a:gd name="T12" fmla="*/ 55 w 64"/>
                  <a:gd name="T13" fmla="*/ 45 h 69"/>
                  <a:gd name="T14" fmla="*/ 54 w 64"/>
                  <a:gd name="T15" fmla="*/ 39 h 69"/>
                  <a:gd name="T16" fmla="*/ 50 w 64"/>
                  <a:gd name="T17" fmla="*/ 35 h 69"/>
                  <a:gd name="T18" fmla="*/ 43 w 64"/>
                  <a:gd name="T19" fmla="*/ 35 h 69"/>
                  <a:gd name="T20" fmla="*/ 31 w 64"/>
                  <a:gd name="T21" fmla="*/ 38 h 69"/>
                  <a:gd name="T22" fmla="*/ 17 w 64"/>
                  <a:gd name="T23" fmla="*/ 40 h 69"/>
                  <a:gd name="T24" fmla="*/ 8 w 64"/>
                  <a:gd name="T25" fmla="*/ 38 h 69"/>
                  <a:gd name="T26" fmla="*/ 2 w 64"/>
                  <a:gd name="T27" fmla="*/ 32 h 69"/>
                  <a:gd name="T28" fmla="*/ 0 w 64"/>
                  <a:gd name="T29" fmla="*/ 22 h 69"/>
                  <a:gd name="T30" fmla="*/ 4 w 64"/>
                  <a:gd name="T31" fmla="*/ 12 h 69"/>
                  <a:gd name="T32" fmla="*/ 14 w 64"/>
                  <a:gd name="T33" fmla="*/ 4 h 69"/>
                  <a:gd name="T34" fmla="*/ 26 w 64"/>
                  <a:gd name="T35" fmla="*/ 0 h 69"/>
                  <a:gd name="T36" fmla="*/ 37 w 64"/>
                  <a:gd name="T37" fmla="*/ 2 h 69"/>
                  <a:gd name="T38" fmla="*/ 45 w 64"/>
                  <a:gd name="T39" fmla="*/ 10 h 69"/>
                  <a:gd name="T40" fmla="*/ 38 w 64"/>
                  <a:gd name="T41" fmla="*/ 14 h 69"/>
                  <a:gd name="T42" fmla="*/ 29 w 64"/>
                  <a:gd name="T43" fmla="*/ 8 h 69"/>
                  <a:gd name="T44" fmla="*/ 18 w 64"/>
                  <a:gd name="T45" fmla="*/ 11 h 69"/>
                  <a:gd name="T46" fmla="*/ 9 w 64"/>
                  <a:gd name="T47" fmla="*/ 19 h 69"/>
                  <a:gd name="T48" fmla="*/ 9 w 64"/>
                  <a:gd name="T49" fmla="*/ 27 h 69"/>
                  <a:gd name="T50" fmla="*/ 14 w 64"/>
                  <a:gd name="T51" fmla="*/ 31 h 69"/>
                  <a:gd name="T52" fmla="*/ 28 w 64"/>
                  <a:gd name="T53" fmla="*/ 29 h 69"/>
                  <a:gd name="T54" fmla="*/ 43 w 64"/>
                  <a:gd name="T55" fmla="*/ 26 h 69"/>
                  <a:gd name="T56" fmla="*/ 54 w 64"/>
                  <a:gd name="T57" fmla="*/ 27 h 69"/>
                  <a:gd name="T58" fmla="*/ 61 w 64"/>
                  <a:gd name="T59" fmla="*/ 34 h 69"/>
                  <a:gd name="T60" fmla="*/ 63 w 64"/>
                  <a:gd name="T61" fmla="*/ 45 h 69"/>
                  <a:gd name="T62" fmla="*/ 59 w 64"/>
                  <a:gd name="T63" fmla="*/ 55 h 69"/>
                  <a:gd name="T64" fmla="*/ 49 w 64"/>
                  <a:gd name="T65" fmla="*/ 64 h 69"/>
                  <a:gd name="T66" fmla="*/ 35 w 64"/>
                  <a:gd name="T67" fmla="*/ 69 h 69"/>
                  <a:gd name="T68" fmla="*/ 22 w 64"/>
                  <a:gd name="T69" fmla="*/ 67 h 69"/>
                  <a:gd name="T70" fmla="*/ 13 w 64"/>
                  <a:gd name="T71" fmla="*/ 5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4" h="69">
                    <a:moveTo>
                      <a:pt x="13" y="58"/>
                    </a:moveTo>
                    <a:cubicBezTo>
                      <a:pt x="20" y="53"/>
                      <a:pt x="20" y="53"/>
                      <a:pt x="20" y="53"/>
                    </a:cubicBezTo>
                    <a:cubicBezTo>
                      <a:pt x="22" y="56"/>
                      <a:pt x="24" y="58"/>
                      <a:pt x="27" y="59"/>
                    </a:cubicBezTo>
                    <a:cubicBezTo>
                      <a:pt x="29" y="60"/>
                      <a:pt x="32" y="61"/>
                      <a:pt x="35" y="60"/>
                    </a:cubicBezTo>
                    <a:cubicBezTo>
                      <a:pt x="38" y="60"/>
                      <a:pt x="42" y="59"/>
                      <a:pt x="45" y="57"/>
                    </a:cubicBezTo>
                    <a:cubicBezTo>
                      <a:pt x="48" y="55"/>
                      <a:pt x="50" y="54"/>
                      <a:pt x="52" y="51"/>
                    </a:cubicBezTo>
                    <a:cubicBezTo>
                      <a:pt x="54" y="49"/>
                      <a:pt x="55" y="47"/>
                      <a:pt x="55" y="45"/>
                    </a:cubicBezTo>
                    <a:cubicBezTo>
                      <a:pt x="55" y="43"/>
                      <a:pt x="55" y="41"/>
                      <a:pt x="54" y="39"/>
                    </a:cubicBezTo>
                    <a:cubicBezTo>
                      <a:pt x="53" y="37"/>
                      <a:pt x="52" y="36"/>
                      <a:pt x="50" y="35"/>
                    </a:cubicBezTo>
                    <a:cubicBezTo>
                      <a:pt x="48" y="34"/>
                      <a:pt x="46" y="34"/>
                      <a:pt x="43" y="35"/>
                    </a:cubicBezTo>
                    <a:cubicBezTo>
                      <a:pt x="41" y="35"/>
                      <a:pt x="37" y="36"/>
                      <a:pt x="31" y="38"/>
                    </a:cubicBezTo>
                    <a:cubicBezTo>
                      <a:pt x="24" y="39"/>
                      <a:pt x="20" y="40"/>
                      <a:pt x="17" y="40"/>
                    </a:cubicBezTo>
                    <a:cubicBezTo>
                      <a:pt x="14" y="40"/>
                      <a:pt x="11" y="40"/>
                      <a:pt x="8" y="38"/>
                    </a:cubicBezTo>
                    <a:cubicBezTo>
                      <a:pt x="5" y="37"/>
                      <a:pt x="3" y="35"/>
                      <a:pt x="2" y="32"/>
                    </a:cubicBezTo>
                    <a:cubicBezTo>
                      <a:pt x="0" y="29"/>
                      <a:pt x="0" y="26"/>
                      <a:pt x="0" y="22"/>
                    </a:cubicBezTo>
                    <a:cubicBezTo>
                      <a:pt x="0" y="19"/>
                      <a:pt x="1" y="16"/>
                      <a:pt x="4" y="12"/>
                    </a:cubicBezTo>
                    <a:cubicBezTo>
                      <a:pt x="6" y="9"/>
                      <a:pt x="10" y="7"/>
                      <a:pt x="14" y="4"/>
                    </a:cubicBezTo>
                    <a:cubicBezTo>
                      <a:pt x="18" y="2"/>
                      <a:pt x="22" y="1"/>
                      <a:pt x="26" y="0"/>
                    </a:cubicBezTo>
                    <a:cubicBezTo>
                      <a:pt x="30" y="0"/>
                      <a:pt x="34" y="0"/>
                      <a:pt x="37" y="2"/>
                    </a:cubicBezTo>
                    <a:cubicBezTo>
                      <a:pt x="41" y="4"/>
                      <a:pt x="43" y="6"/>
                      <a:pt x="45" y="10"/>
                    </a:cubicBezTo>
                    <a:cubicBezTo>
                      <a:pt x="38" y="14"/>
                      <a:pt x="38" y="14"/>
                      <a:pt x="38" y="14"/>
                    </a:cubicBezTo>
                    <a:cubicBezTo>
                      <a:pt x="36" y="11"/>
                      <a:pt x="33" y="9"/>
                      <a:pt x="29" y="8"/>
                    </a:cubicBezTo>
                    <a:cubicBezTo>
                      <a:pt x="26" y="8"/>
                      <a:pt x="22" y="9"/>
                      <a:pt x="18" y="11"/>
                    </a:cubicBezTo>
                    <a:cubicBezTo>
                      <a:pt x="13" y="14"/>
                      <a:pt x="10" y="16"/>
                      <a:pt x="9" y="19"/>
                    </a:cubicBezTo>
                    <a:cubicBezTo>
                      <a:pt x="8" y="22"/>
                      <a:pt x="8" y="25"/>
                      <a:pt x="9" y="27"/>
                    </a:cubicBezTo>
                    <a:cubicBezTo>
                      <a:pt x="10" y="29"/>
                      <a:pt x="12" y="31"/>
                      <a:pt x="14" y="31"/>
                    </a:cubicBezTo>
                    <a:cubicBezTo>
                      <a:pt x="16" y="32"/>
                      <a:pt x="21" y="31"/>
                      <a:pt x="28" y="29"/>
                    </a:cubicBezTo>
                    <a:cubicBezTo>
                      <a:pt x="35" y="27"/>
                      <a:pt x="40" y="26"/>
                      <a:pt x="43" y="26"/>
                    </a:cubicBezTo>
                    <a:cubicBezTo>
                      <a:pt x="47" y="25"/>
                      <a:pt x="51" y="26"/>
                      <a:pt x="54" y="27"/>
                    </a:cubicBezTo>
                    <a:cubicBezTo>
                      <a:pt x="57" y="29"/>
                      <a:pt x="59" y="31"/>
                      <a:pt x="61" y="34"/>
                    </a:cubicBezTo>
                    <a:cubicBezTo>
                      <a:pt x="63" y="37"/>
                      <a:pt x="64" y="41"/>
                      <a:pt x="63" y="45"/>
                    </a:cubicBezTo>
                    <a:cubicBezTo>
                      <a:pt x="63" y="48"/>
                      <a:pt x="62" y="52"/>
                      <a:pt x="59" y="55"/>
                    </a:cubicBezTo>
                    <a:cubicBezTo>
                      <a:pt x="57" y="59"/>
                      <a:pt x="53" y="62"/>
                      <a:pt x="49" y="64"/>
                    </a:cubicBezTo>
                    <a:cubicBezTo>
                      <a:pt x="44" y="67"/>
                      <a:pt x="39" y="68"/>
                      <a:pt x="35" y="69"/>
                    </a:cubicBezTo>
                    <a:cubicBezTo>
                      <a:pt x="30" y="69"/>
                      <a:pt x="26" y="69"/>
                      <a:pt x="22" y="67"/>
                    </a:cubicBezTo>
                    <a:cubicBezTo>
                      <a:pt x="19" y="65"/>
                      <a:pt x="16" y="62"/>
                      <a:pt x="13" y="58"/>
                    </a:cubicBezTo>
                    <a:close/>
                  </a:path>
                </a:pathLst>
              </a:custGeom>
              <a:grpFill/>
              <a:ln>
                <a:noFill/>
              </a:ln>
            </p:spPr>
            <p:txBody>
              <a:bodyPr anchor="ctr"/>
              <a:lstStyle/>
              <a:p>
                <a:pPr algn="ctr"/>
                <a:endParaRPr/>
              </a:p>
            </p:txBody>
          </p:sp>
          <p:sp>
            <p:nvSpPr>
              <p:cNvPr id="205" name="íṧḻïḓê">
                <a:extLst>
                  <a:ext uri="{FF2B5EF4-FFF2-40B4-BE49-F238E27FC236}">
                    <a16:creationId xmlns:a16="http://schemas.microsoft.com/office/drawing/2014/main" id="{B5067441-7D88-0263-9A3E-F9E8306E2A9D}"/>
                  </a:ext>
                </a:extLst>
              </p:cNvPr>
              <p:cNvSpPr/>
              <p:nvPr/>
            </p:nvSpPr>
            <p:spPr bwMode="auto">
              <a:xfrm>
                <a:off x="6264771" y="210596"/>
                <a:ext cx="92933" cy="98243"/>
              </a:xfrm>
              <a:custGeom>
                <a:avLst/>
                <a:gdLst>
                  <a:gd name="T0" fmla="*/ 5 w 67"/>
                  <a:gd name="T1" fmla="*/ 47 h 70"/>
                  <a:gd name="T2" fmla="*/ 4 w 67"/>
                  <a:gd name="T3" fmla="*/ 19 h 70"/>
                  <a:gd name="T4" fmla="*/ 22 w 67"/>
                  <a:gd name="T5" fmla="*/ 2 h 70"/>
                  <a:gd name="T6" fmla="*/ 39 w 67"/>
                  <a:gd name="T7" fmla="*/ 1 h 70"/>
                  <a:gd name="T8" fmla="*/ 54 w 67"/>
                  <a:gd name="T9" fmla="*/ 8 h 70"/>
                  <a:gd name="T10" fmla="*/ 64 w 67"/>
                  <a:gd name="T11" fmla="*/ 23 h 70"/>
                  <a:gd name="T12" fmla="*/ 67 w 67"/>
                  <a:gd name="T13" fmla="*/ 42 h 70"/>
                  <a:gd name="T14" fmla="*/ 60 w 67"/>
                  <a:gd name="T15" fmla="*/ 57 h 70"/>
                  <a:gd name="T16" fmla="*/ 47 w 67"/>
                  <a:gd name="T17" fmla="*/ 67 h 70"/>
                  <a:gd name="T18" fmla="*/ 29 w 67"/>
                  <a:gd name="T19" fmla="*/ 69 h 70"/>
                  <a:gd name="T20" fmla="*/ 14 w 67"/>
                  <a:gd name="T21" fmla="*/ 61 h 70"/>
                  <a:gd name="T22" fmla="*/ 5 w 67"/>
                  <a:gd name="T23" fmla="*/ 47 h 70"/>
                  <a:gd name="T24" fmla="*/ 13 w 67"/>
                  <a:gd name="T25" fmla="*/ 44 h 70"/>
                  <a:gd name="T26" fmla="*/ 26 w 67"/>
                  <a:gd name="T27" fmla="*/ 59 h 70"/>
                  <a:gd name="T28" fmla="*/ 44 w 67"/>
                  <a:gd name="T29" fmla="*/ 60 h 70"/>
                  <a:gd name="T30" fmla="*/ 57 w 67"/>
                  <a:gd name="T31" fmla="*/ 47 h 70"/>
                  <a:gd name="T32" fmla="*/ 56 w 67"/>
                  <a:gd name="T33" fmla="*/ 27 h 70"/>
                  <a:gd name="T34" fmla="*/ 48 w 67"/>
                  <a:gd name="T35" fmla="*/ 14 h 70"/>
                  <a:gd name="T36" fmla="*/ 37 w 67"/>
                  <a:gd name="T37" fmla="*/ 8 h 70"/>
                  <a:gd name="T38" fmla="*/ 25 w 67"/>
                  <a:gd name="T39" fmla="*/ 9 h 70"/>
                  <a:gd name="T40" fmla="*/ 12 w 67"/>
                  <a:gd name="T41" fmla="*/ 21 h 70"/>
                  <a:gd name="T42" fmla="*/ 13 w 67"/>
                  <a:gd name="T43" fmla="*/ 4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7" h="70">
                    <a:moveTo>
                      <a:pt x="5" y="47"/>
                    </a:moveTo>
                    <a:cubicBezTo>
                      <a:pt x="1" y="37"/>
                      <a:pt x="0" y="27"/>
                      <a:pt x="4" y="19"/>
                    </a:cubicBezTo>
                    <a:cubicBezTo>
                      <a:pt x="7" y="11"/>
                      <a:pt x="13" y="6"/>
                      <a:pt x="22" y="2"/>
                    </a:cubicBezTo>
                    <a:cubicBezTo>
                      <a:pt x="28" y="0"/>
                      <a:pt x="33" y="0"/>
                      <a:pt x="39" y="1"/>
                    </a:cubicBezTo>
                    <a:cubicBezTo>
                      <a:pt x="45" y="1"/>
                      <a:pt x="50" y="4"/>
                      <a:pt x="54" y="8"/>
                    </a:cubicBezTo>
                    <a:cubicBezTo>
                      <a:pt x="58" y="12"/>
                      <a:pt x="62" y="17"/>
                      <a:pt x="64" y="23"/>
                    </a:cubicBezTo>
                    <a:cubicBezTo>
                      <a:pt x="67" y="30"/>
                      <a:pt x="67" y="36"/>
                      <a:pt x="67" y="42"/>
                    </a:cubicBezTo>
                    <a:cubicBezTo>
                      <a:pt x="66" y="48"/>
                      <a:pt x="64" y="53"/>
                      <a:pt x="60" y="57"/>
                    </a:cubicBezTo>
                    <a:cubicBezTo>
                      <a:pt x="57" y="62"/>
                      <a:pt x="52" y="65"/>
                      <a:pt x="47" y="67"/>
                    </a:cubicBezTo>
                    <a:cubicBezTo>
                      <a:pt x="41" y="69"/>
                      <a:pt x="35" y="70"/>
                      <a:pt x="29" y="69"/>
                    </a:cubicBezTo>
                    <a:cubicBezTo>
                      <a:pt x="24" y="68"/>
                      <a:pt x="19" y="65"/>
                      <a:pt x="14" y="61"/>
                    </a:cubicBezTo>
                    <a:cubicBezTo>
                      <a:pt x="10" y="57"/>
                      <a:pt x="7" y="52"/>
                      <a:pt x="5" y="47"/>
                    </a:cubicBezTo>
                    <a:close/>
                    <a:moveTo>
                      <a:pt x="13" y="44"/>
                    </a:moveTo>
                    <a:cubicBezTo>
                      <a:pt x="16" y="51"/>
                      <a:pt x="20" y="57"/>
                      <a:pt x="26" y="59"/>
                    </a:cubicBezTo>
                    <a:cubicBezTo>
                      <a:pt x="32" y="62"/>
                      <a:pt x="38" y="62"/>
                      <a:pt x="44" y="60"/>
                    </a:cubicBezTo>
                    <a:cubicBezTo>
                      <a:pt x="50" y="58"/>
                      <a:pt x="54" y="53"/>
                      <a:pt x="57" y="47"/>
                    </a:cubicBezTo>
                    <a:cubicBezTo>
                      <a:pt x="59" y="42"/>
                      <a:pt x="59" y="35"/>
                      <a:pt x="56" y="27"/>
                    </a:cubicBezTo>
                    <a:cubicBezTo>
                      <a:pt x="54" y="21"/>
                      <a:pt x="51" y="17"/>
                      <a:pt x="48" y="14"/>
                    </a:cubicBezTo>
                    <a:cubicBezTo>
                      <a:pt x="45" y="11"/>
                      <a:pt x="41" y="9"/>
                      <a:pt x="37" y="8"/>
                    </a:cubicBezTo>
                    <a:cubicBezTo>
                      <a:pt x="33" y="7"/>
                      <a:pt x="29" y="8"/>
                      <a:pt x="25" y="9"/>
                    </a:cubicBezTo>
                    <a:cubicBezTo>
                      <a:pt x="19" y="12"/>
                      <a:pt x="15" y="16"/>
                      <a:pt x="12" y="21"/>
                    </a:cubicBezTo>
                    <a:cubicBezTo>
                      <a:pt x="9" y="27"/>
                      <a:pt x="10" y="34"/>
                      <a:pt x="13" y="44"/>
                    </a:cubicBezTo>
                    <a:close/>
                  </a:path>
                </a:pathLst>
              </a:custGeom>
              <a:grpFill/>
              <a:ln>
                <a:noFill/>
              </a:ln>
            </p:spPr>
            <p:txBody>
              <a:bodyPr anchor="ctr"/>
              <a:lstStyle/>
              <a:p>
                <a:pPr algn="ctr"/>
                <a:endParaRPr/>
              </a:p>
            </p:txBody>
          </p:sp>
          <p:sp>
            <p:nvSpPr>
              <p:cNvPr id="206" name="îşļïdè">
                <a:extLst>
                  <a:ext uri="{FF2B5EF4-FFF2-40B4-BE49-F238E27FC236}">
                    <a16:creationId xmlns:a16="http://schemas.microsoft.com/office/drawing/2014/main" id="{E5460054-70C6-CD73-81A4-123B82755C5F}"/>
                  </a:ext>
                </a:extLst>
              </p:cNvPr>
              <p:cNvSpPr/>
              <p:nvPr/>
            </p:nvSpPr>
            <p:spPr bwMode="auto">
              <a:xfrm>
                <a:off x="6372309" y="173422"/>
                <a:ext cx="84968" cy="103554"/>
              </a:xfrm>
              <a:custGeom>
                <a:avLst/>
                <a:gdLst>
                  <a:gd name="T0" fmla="*/ 42 w 61"/>
                  <a:gd name="T1" fmla="*/ 2 h 74"/>
                  <a:gd name="T2" fmla="*/ 51 w 61"/>
                  <a:gd name="T3" fmla="*/ 0 h 74"/>
                  <a:gd name="T4" fmla="*/ 60 w 61"/>
                  <a:gd name="T5" fmla="*/ 38 h 74"/>
                  <a:gd name="T6" fmla="*/ 61 w 61"/>
                  <a:gd name="T7" fmla="*/ 54 h 74"/>
                  <a:gd name="T8" fmla="*/ 55 w 61"/>
                  <a:gd name="T9" fmla="*/ 65 h 74"/>
                  <a:gd name="T10" fmla="*/ 41 w 61"/>
                  <a:gd name="T11" fmla="*/ 72 h 74"/>
                  <a:gd name="T12" fmla="*/ 25 w 61"/>
                  <a:gd name="T13" fmla="*/ 73 h 74"/>
                  <a:gd name="T14" fmla="*/ 15 w 61"/>
                  <a:gd name="T15" fmla="*/ 65 h 74"/>
                  <a:gd name="T16" fmla="*/ 8 w 61"/>
                  <a:gd name="T17" fmla="*/ 50 h 74"/>
                  <a:gd name="T18" fmla="*/ 0 w 61"/>
                  <a:gd name="T19" fmla="*/ 12 h 74"/>
                  <a:gd name="T20" fmla="*/ 8 w 61"/>
                  <a:gd name="T21" fmla="*/ 10 h 74"/>
                  <a:gd name="T22" fmla="*/ 17 w 61"/>
                  <a:gd name="T23" fmla="*/ 48 h 74"/>
                  <a:gd name="T24" fmla="*/ 21 w 61"/>
                  <a:gd name="T25" fmla="*/ 60 h 74"/>
                  <a:gd name="T26" fmla="*/ 28 w 61"/>
                  <a:gd name="T27" fmla="*/ 65 h 74"/>
                  <a:gd name="T28" fmla="*/ 38 w 61"/>
                  <a:gd name="T29" fmla="*/ 65 h 74"/>
                  <a:gd name="T30" fmla="*/ 51 w 61"/>
                  <a:gd name="T31" fmla="*/ 57 h 74"/>
                  <a:gd name="T32" fmla="*/ 51 w 61"/>
                  <a:gd name="T33" fmla="*/ 40 h 74"/>
                  <a:gd name="T34" fmla="*/ 42 w 61"/>
                  <a:gd name="T3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 h="74">
                    <a:moveTo>
                      <a:pt x="42" y="2"/>
                    </a:moveTo>
                    <a:cubicBezTo>
                      <a:pt x="51" y="0"/>
                      <a:pt x="51" y="0"/>
                      <a:pt x="51" y="0"/>
                    </a:cubicBezTo>
                    <a:cubicBezTo>
                      <a:pt x="60" y="38"/>
                      <a:pt x="60" y="38"/>
                      <a:pt x="60" y="38"/>
                    </a:cubicBezTo>
                    <a:cubicBezTo>
                      <a:pt x="61" y="44"/>
                      <a:pt x="61" y="50"/>
                      <a:pt x="61" y="54"/>
                    </a:cubicBezTo>
                    <a:cubicBezTo>
                      <a:pt x="60" y="58"/>
                      <a:pt x="58" y="62"/>
                      <a:pt x="55" y="65"/>
                    </a:cubicBezTo>
                    <a:cubicBezTo>
                      <a:pt x="52" y="69"/>
                      <a:pt x="47" y="71"/>
                      <a:pt x="41" y="72"/>
                    </a:cubicBezTo>
                    <a:cubicBezTo>
                      <a:pt x="35" y="74"/>
                      <a:pt x="29" y="74"/>
                      <a:pt x="25" y="73"/>
                    </a:cubicBezTo>
                    <a:cubicBezTo>
                      <a:pt x="21" y="71"/>
                      <a:pt x="17" y="69"/>
                      <a:pt x="15" y="65"/>
                    </a:cubicBezTo>
                    <a:cubicBezTo>
                      <a:pt x="12" y="62"/>
                      <a:pt x="10" y="57"/>
                      <a:pt x="8" y="50"/>
                    </a:cubicBezTo>
                    <a:cubicBezTo>
                      <a:pt x="0" y="12"/>
                      <a:pt x="0" y="12"/>
                      <a:pt x="0" y="12"/>
                    </a:cubicBezTo>
                    <a:cubicBezTo>
                      <a:pt x="8" y="10"/>
                      <a:pt x="8" y="10"/>
                      <a:pt x="8" y="10"/>
                    </a:cubicBezTo>
                    <a:cubicBezTo>
                      <a:pt x="17" y="48"/>
                      <a:pt x="17" y="48"/>
                      <a:pt x="17" y="48"/>
                    </a:cubicBezTo>
                    <a:cubicBezTo>
                      <a:pt x="18" y="53"/>
                      <a:pt x="20" y="57"/>
                      <a:pt x="21" y="60"/>
                    </a:cubicBezTo>
                    <a:cubicBezTo>
                      <a:pt x="23" y="62"/>
                      <a:pt x="25" y="64"/>
                      <a:pt x="28" y="65"/>
                    </a:cubicBezTo>
                    <a:cubicBezTo>
                      <a:pt x="31" y="66"/>
                      <a:pt x="34" y="66"/>
                      <a:pt x="38" y="65"/>
                    </a:cubicBezTo>
                    <a:cubicBezTo>
                      <a:pt x="44" y="63"/>
                      <a:pt x="49" y="61"/>
                      <a:pt x="51" y="57"/>
                    </a:cubicBezTo>
                    <a:cubicBezTo>
                      <a:pt x="53" y="54"/>
                      <a:pt x="53" y="48"/>
                      <a:pt x="51" y="40"/>
                    </a:cubicBezTo>
                    <a:lnTo>
                      <a:pt x="42" y="2"/>
                    </a:lnTo>
                    <a:close/>
                  </a:path>
                </a:pathLst>
              </a:custGeom>
              <a:grpFill/>
              <a:ln>
                <a:noFill/>
              </a:ln>
            </p:spPr>
            <p:txBody>
              <a:bodyPr anchor="ctr"/>
              <a:lstStyle/>
              <a:p>
                <a:pPr algn="ctr"/>
                <a:endParaRPr/>
              </a:p>
            </p:txBody>
          </p:sp>
          <p:sp>
            <p:nvSpPr>
              <p:cNvPr id="207" name="îṧľiḍê">
                <a:extLst>
                  <a:ext uri="{FF2B5EF4-FFF2-40B4-BE49-F238E27FC236}">
                    <a16:creationId xmlns:a16="http://schemas.microsoft.com/office/drawing/2014/main" id="{EA536C75-E58B-9937-0D00-3D4BD0390962}"/>
                  </a:ext>
                </a:extLst>
              </p:cNvPr>
              <p:cNvSpPr/>
              <p:nvPr/>
            </p:nvSpPr>
            <p:spPr bwMode="auto">
              <a:xfrm>
                <a:off x="6478518" y="162801"/>
                <a:ext cx="74347" cy="96917"/>
              </a:xfrm>
              <a:custGeom>
                <a:avLst/>
                <a:gdLst>
                  <a:gd name="T0" fmla="*/ 27 w 56"/>
                  <a:gd name="T1" fmla="*/ 73 h 73"/>
                  <a:gd name="T2" fmla="*/ 23 w 56"/>
                  <a:gd name="T3" fmla="*/ 11 h 73"/>
                  <a:gd name="T4" fmla="*/ 0 w 56"/>
                  <a:gd name="T5" fmla="*/ 13 h 73"/>
                  <a:gd name="T6" fmla="*/ 0 w 56"/>
                  <a:gd name="T7" fmla="*/ 5 h 73"/>
                  <a:gd name="T8" fmla="*/ 56 w 56"/>
                  <a:gd name="T9" fmla="*/ 0 h 73"/>
                  <a:gd name="T10" fmla="*/ 56 w 56"/>
                  <a:gd name="T11" fmla="*/ 9 h 73"/>
                  <a:gd name="T12" fmla="*/ 32 w 56"/>
                  <a:gd name="T13" fmla="*/ 11 h 73"/>
                  <a:gd name="T14" fmla="*/ 37 w 56"/>
                  <a:gd name="T15" fmla="*/ 73 h 73"/>
                  <a:gd name="T16" fmla="*/ 27 w 56"/>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73">
                    <a:moveTo>
                      <a:pt x="27" y="73"/>
                    </a:moveTo>
                    <a:lnTo>
                      <a:pt x="23" y="11"/>
                    </a:lnTo>
                    <a:lnTo>
                      <a:pt x="0" y="13"/>
                    </a:lnTo>
                    <a:lnTo>
                      <a:pt x="0" y="5"/>
                    </a:lnTo>
                    <a:lnTo>
                      <a:pt x="56" y="0"/>
                    </a:lnTo>
                    <a:lnTo>
                      <a:pt x="56" y="9"/>
                    </a:lnTo>
                    <a:lnTo>
                      <a:pt x="32" y="11"/>
                    </a:lnTo>
                    <a:lnTo>
                      <a:pt x="37" y="73"/>
                    </a:lnTo>
                    <a:lnTo>
                      <a:pt x="27" y="73"/>
                    </a:lnTo>
                    <a:close/>
                  </a:path>
                </a:pathLst>
              </a:custGeom>
              <a:grpFill/>
              <a:ln>
                <a:noFill/>
              </a:ln>
            </p:spPr>
            <p:txBody>
              <a:bodyPr anchor="ctr"/>
              <a:lstStyle/>
              <a:p>
                <a:pPr algn="ctr"/>
                <a:endParaRPr/>
              </a:p>
            </p:txBody>
          </p:sp>
          <p:sp>
            <p:nvSpPr>
              <p:cNvPr id="208" name="ïsļïḑè">
                <a:extLst>
                  <a:ext uri="{FF2B5EF4-FFF2-40B4-BE49-F238E27FC236}">
                    <a16:creationId xmlns:a16="http://schemas.microsoft.com/office/drawing/2014/main" id="{897F6B0E-0FDD-A16E-B4C8-B518D2D5430D}"/>
                  </a:ext>
                </a:extLst>
              </p:cNvPr>
              <p:cNvSpPr/>
              <p:nvPr/>
            </p:nvSpPr>
            <p:spPr bwMode="auto">
              <a:xfrm>
                <a:off x="6578088" y="166782"/>
                <a:ext cx="79657" cy="96917"/>
              </a:xfrm>
              <a:custGeom>
                <a:avLst/>
                <a:gdLst>
                  <a:gd name="T0" fmla="*/ 0 w 60"/>
                  <a:gd name="T1" fmla="*/ 70 h 73"/>
                  <a:gd name="T2" fmla="*/ 6 w 60"/>
                  <a:gd name="T3" fmla="*/ 0 h 73"/>
                  <a:gd name="T4" fmla="*/ 15 w 60"/>
                  <a:gd name="T5" fmla="*/ 1 h 73"/>
                  <a:gd name="T6" fmla="*/ 13 w 60"/>
                  <a:gd name="T7" fmla="*/ 29 h 73"/>
                  <a:gd name="T8" fmla="*/ 49 w 60"/>
                  <a:gd name="T9" fmla="*/ 31 h 73"/>
                  <a:gd name="T10" fmla="*/ 51 w 60"/>
                  <a:gd name="T11" fmla="*/ 3 h 73"/>
                  <a:gd name="T12" fmla="*/ 60 w 60"/>
                  <a:gd name="T13" fmla="*/ 4 h 73"/>
                  <a:gd name="T14" fmla="*/ 55 w 60"/>
                  <a:gd name="T15" fmla="*/ 73 h 73"/>
                  <a:gd name="T16" fmla="*/ 47 w 60"/>
                  <a:gd name="T17" fmla="*/ 73 h 73"/>
                  <a:gd name="T18" fmla="*/ 49 w 60"/>
                  <a:gd name="T19" fmla="*/ 39 h 73"/>
                  <a:gd name="T20" fmla="*/ 12 w 60"/>
                  <a:gd name="T21" fmla="*/ 37 h 73"/>
                  <a:gd name="T22" fmla="*/ 10 w 60"/>
                  <a:gd name="T23" fmla="*/ 70 h 73"/>
                  <a:gd name="T24" fmla="*/ 0 w 60"/>
                  <a:gd name="T25" fmla="*/ 7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73">
                    <a:moveTo>
                      <a:pt x="0" y="70"/>
                    </a:moveTo>
                    <a:lnTo>
                      <a:pt x="6" y="0"/>
                    </a:lnTo>
                    <a:lnTo>
                      <a:pt x="15" y="1"/>
                    </a:lnTo>
                    <a:lnTo>
                      <a:pt x="13" y="29"/>
                    </a:lnTo>
                    <a:lnTo>
                      <a:pt x="49" y="31"/>
                    </a:lnTo>
                    <a:lnTo>
                      <a:pt x="51" y="3"/>
                    </a:lnTo>
                    <a:lnTo>
                      <a:pt x="60" y="4"/>
                    </a:lnTo>
                    <a:lnTo>
                      <a:pt x="55" y="73"/>
                    </a:lnTo>
                    <a:lnTo>
                      <a:pt x="47" y="73"/>
                    </a:lnTo>
                    <a:lnTo>
                      <a:pt x="49" y="39"/>
                    </a:lnTo>
                    <a:lnTo>
                      <a:pt x="12" y="37"/>
                    </a:lnTo>
                    <a:lnTo>
                      <a:pt x="10" y="70"/>
                    </a:lnTo>
                    <a:lnTo>
                      <a:pt x="0" y="70"/>
                    </a:lnTo>
                    <a:close/>
                  </a:path>
                </a:pathLst>
              </a:custGeom>
              <a:grpFill/>
              <a:ln>
                <a:noFill/>
              </a:ln>
            </p:spPr>
            <p:txBody>
              <a:bodyPr anchor="ctr"/>
              <a:lstStyle/>
              <a:p>
                <a:pPr algn="ctr"/>
                <a:endParaRPr/>
              </a:p>
            </p:txBody>
          </p:sp>
          <p:sp>
            <p:nvSpPr>
              <p:cNvPr id="209" name="îṥľîḋe">
                <a:extLst>
                  <a:ext uri="{FF2B5EF4-FFF2-40B4-BE49-F238E27FC236}">
                    <a16:creationId xmlns:a16="http://schemas.microsoft.com/office/drawing/2014/main" id="{7594E406-F33E-4A35-D691-C8309FC277FA}"/>
                  </a:ext>
                </a:extLst>
              </p:cNvPr>
              <p:cNvSpPr/>
              <p:nvPr/>
            </p:nvSpPr>
            <p:spPr bwMode="auto">
              <a:xfrm>
                <a:off x="6852903" y="243785"/>
                <a:ext cx="99572" cy="107538"/>
              </a:xfrm>
              <a:custGeom>
                <a:avLst/>
                <a:gdLst>
                  <a:gd name="T0" fmla="*/ 64 w 72"/>
                  <a:gd name="T1" fmla="*/ 22 h 77"/>
                  <a:gd name="T2" fmla="*/ 72 w 72"/>
                  <a:gd name="T3" fmla="*/ 26 h 77"/>
                  <a:gd name="T4" fmla="*/ 52 w 72"/>
                  <a:gd name="T5" fmla="*/ 60 h 77"/>
                  <a:gd name="T6" fmla="*/ 42 w 72"/>
                  <a:gd name="T7" fmla="*/ 72 h 77"/>
                  <a:gd name="T8" fmla="*/ 30 w 72"/>
                  <a:gd name="T9" fmla="*/ 77 h 77"/>
                  <a:gd name="T10" fmla="*/ 15 w 72"/>
                  <a:gd name="T11" fmla="*/ 72 h 77"/>
                  <a:gd name="T12" fmla="*/ 3 w 72"/>
                  <a:gd name="T13" fmla="*/ 61 h 77"/>
                  <a:gd name="T14" fmla="*/ 0 w 72"/>
                  <a:gd name="T15" fmla="*/ 49 h 77"/>
                  <a:gd name="T16" fmla="*/ 7 w 72"/>
                  <a:gd name="T17" fmla="*/ 33 h 77"/>
                  <a:gd name="T18" fmla="*/ 26 w 72"/>
                  <a:gd name="T19" fmla="*/ 0 h 77"/>
                  <a:gd name="T20" fmla="*/ 34 w 72"/>
                  <a:gd name="T21" fmla="*/ 4 h 77"/>
                  <a:gd name="T22" fmla="*/ 14 w 72"/>
                  <a:gd name="T23" fmla="*/ 38 h 77"/>
                  <a:gd name="T24" fmla="*/ 9 w 72"/>
                  <a:gd name="T25" fmla="*/ 50 h 77"/>
                  <a:gd name="T26" fmla="*/ 11 w 72"/>
                  <a:gd name="T27" fmla="*/ 58 h 77"/>
                  <a:gd name="T28" fmla="*/ 18 w 72"/>
                  <a:gd name="T29" fmla="*/ 65 h 77"/>
                  <a:gd name="T30" fmla="*/ 33 w 72"/>
                  <a:gd name="T31" fmla="*/ 68 h 77"/>
                  <a:gd name="T32" fmla="*/ 45 w 72"/>
                  <a:gd name="T33" fmla="*/ 55 h 77"/>
                  <a:gd name="T34" fmla="*/ 64 w 72"/>
                  <a:gd name="T35" fmla="*/ 22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2" h="77">
                    <a:moveTo>
                      <a:pt x="64" y="22"/>
                    </a:moveTo>
                    <a:cubicBezTo>
                      <a:pt x="72" y="26"/>
                      <a:pt x="72" y="26"/>
                      <a:pt x="72" y="26"/>
                    </a:cubicBezTo>
                    <a:cubicBezTo>
                      <a:pt x="52" y="60"/>
                      <a:pt x="52" y="60"/>
                      <a:pt x="52" y="60"/>
                    </a:cubicBezTo>
                    <a:cubicBezTo>
                      <a:pt x="49" y="65"/>
                      <a:pt x="46" y="70"/>
                      <a:pt x="42" y="72"/>
                    </a:cubicBezTo>
                    <a:cubicBezTo>
                      <a:pt x="39" y="75"/>
                      <a:pt x="35" y="76"/>
                      <a:pt x="30" y="77"/>
                    </a:cubicBezTo>
                    <a:cubicBezTo>
                      <a:pt x="26" y="77"/>
                      <a:pt x="20" y="75"/>
                      <a:pt x="15" y="72"/>
                    </a:cubicBezTo>
                    <a:cubicBezTo>
                      <a:pt x="9" y="69"/>
                      <a:pt x="6" y="65"/>
                      <a:pt x="3" y="61"/>
                    </a:cubicBezTo>
                    <a:cubicBezTo>
                      <a:pt x="1" y="58"/>
                      <a:pt x="0" y="53"/>
                      <a:pt x="0" y="49"/>
                    </a:cubicBezTo>
                    <a:cubicBezTo>
                      <a:pt x="1" y="45"/>
                      <a:pt x="3" y="39"/>
                      <a:pt x="7" y="33"/>
                    </a:cubicBezTo>
                    <a:cubicBezTo>
                      <a:pt x="26" y="0"/>
                      <a:pt x="26" y="0"/>
                      <a:pt x="26" y="0"/>
                    </a:cubicBezTo>
                    <a:cubicBezTo>
                      <a:pt x="34" y="4"/>
                      <a:pt x="34" y="4"/>
                      <a:pt x="34" y="4"/>
                    </a:cubicBezTo>
                    <a:cubicBezTo>
                      <a:pt x="14" y="38"/>
                      <a:pt x="14" y="38"/>
                      <a:pt x="14" y="38"/>
                    </a:cubicBezTo>
                    <a:cubicBezTo>
                      <a:pt x="11" y="43"/>
                      <a:pt x="10" y="47"/>
                      <a:pt x="9" y="50"/>
                    </a:cubicBezTo>
                    <a:cubicBezTo>
                      <a:pt x="9" y="53"/>
                      <a:pt x="9" y="55"/>
                      <a:pt x="11" y="58"/>
                    </a:cubicBezTo>
                    <a:cubicBezTo>
                      <a:pt x="13" y="61"/>
                      <a:pt x="15" y="63"/>
                      <a:pt x="18" y="65"/>
                    </a:cubicBezTo>
                    <a:cubicBezTo>
                      <a:pt x="24" y="68"/>
                      <a:pt x="29" y="69"/>
                      <a:pt x="33" y="68"/>
                    </a:cubicBezTo>
                    <a:cubicBezTo>
                      <a:pt x="36" y="67"/>
                      <a:pt x="40" y="62"/>
                      <a:pt x="45" y="55"/>
                    </a:cubicBezTo>
                    <a:lnTo>
                      <a:pt x="64" y="22"/>
                    </a:lnTo>
                    <a:close/>
                  </a:path>
                </a:pathLst>
              </a:custGeom>
              <a:grpFill/>
              <a:ln>
                <a:noFill/>
              </a:ln>
            </p:spPr>
            <p:txBody>
              <a:bodyPr anchor="ctr"/>
              <a:lstStyle/>
              <a:p>
                <a:pPr algn="ctr"/>
                <a:endParaRPr/>
              </a:p>
            </p:txBody>
          </p:sp>
          <p:sp>
            <p:nvSpPr>
              <p:cNvPr id="210" name="íš1îḋè">
                <a:extLst>
                  <a:ext uri="{FF2B5EF4-FFF2-40B4-BE49-F238E27FC236}">
                    <a16:creationId xmlns:a16="http://schemas.microsoft.com/office/drawing/2014/main" id="{7DADD5C5-CB98-BAFE-313A-7270D75EFB2D}"/>
                  </a:ext>
                </a:extLst>
              </p:cNvPr>
              <p:cNvSpPr/>
              <p:nvPr/>
            </p:nvSpPr>
            <p:spPr bwMode="auto">
              <a:xfrm>
                <a:off x="6928577" y="304856"/>
                <a:ext cx="115503" cy="118158"/>
              </a:xfrm>
              <a:custGeom>
                <a:avLst/>
                <a:gdLst>
                  <a:gd name="T0" fmla="*/ 0 w 87"/>
                  <a:gd name="T1" fmla="*/ 55 h 89"/>
                  <a:gd name="T2" fmla="*/ 43 w 87"/>
                  <a:gd name="T3" fmla="*/ 0 h 89"/>
                  <a:gd name="T4" fmla="*/ 51 w 87"/>
                  <a:gd name="T5" fmla="*/ 6 h 89"/>
                  <a:gd name="T6" fmla="*/ 46 w 87"/>
                  <a:gd name="T7" fmla="*/ 72 h 89"/>
                  <a:gd name="T8" fmla="*/ 79 w 87"/>
                  <a:gd name="T9" fmla="*/ 28 h 89"/>
                  <a:gd name="T10" fmla="*/ 87 w 87"/>
                  <a:gd name="T11" fmla="*/ 34 h 89"/>
                  <a:gd name="T12" fmla="*/ 44 w 87"/>
                  <a:gd name="T13" fmla="*/ 89 h 89"/>
                  <a:gd name="T14" fmla="*/ 36 w 87"/>
                  <a:gd name="T15" fmla="*/ 84 h 89"/>
                  <a:gd name="T16" fmla="*/ 40 w 87"/>
                  <a:gd name="T17" fmla="*/ 17 h 89"/>
                  <a:gd name="T18" fmla="*/ 7 w 87"/>
                  <a:gd name="T19" fmla="*/ 61 h 89"/>
                  <a:gd name="T20" fmla="*/ 0 w 87"/>
                  <a:gd name="T21" fmla="*/ 55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89">
                    <a:moveTo>
                      <a:pt x="0" y="55"/>
                    </a:moveTo>
                    <a:lnTo>
                      <a:pt x="43" y="0"/>
                    </a:lnTo>
                    <a:lnTo>
                      <a:pt x="51" y="6"/>
                    </a:lnTo>
                    <a:lnTo>
                      <a:pt x="46" y="72"/>
                    </a:lnTo>
                    <a:lnTo>
                      <a:pt x="79" y="28"/>
                    </a:lnTo>
                    <a:lnTo>
                      <a:pt x="87" y="34"/>
                    </a:lnTo>
                    <a:lnTo>
                      <a:pt x="44" y="89"/>
                    </a:lnTo>
                    <a:lnTo>
                      <a:pt x="36" y="84"/>
                    </a:lnTo>
                    <a:lnTo>
                      <a:pt x="40" y="17"/>
                    </a:lnTo>
                    <a:lnTo>
                      <a:pt x="7" y="61"/>
                    </a:lnTo>
                    <a:lnTo>
                      <a:pt x="0" y="55"/>
                    </a:lnTo>
                    <a:close/>
                  </a:path>
                </a:pathLst>
              </a:custGeom>
              <a:grpFill/>
              <a:ln>
                <a:noFill/>
              </a:ln>
            </p:spPr>
            <p:txBody>
              <a:bodyPr anchor="ctr"/>
              <a:lstStyle/>
              <a:p>
                <a:pPr algn="ctr"/>
                <a:endParaRPr/>
              </a:p>
            </p:txBody>
          </p:sp>
          <p:sp>
            <p:nvSpPr>
              <p:cNvPr id="211" name="íSľíḑè">
                <a:extLst>
                  <a:ext uri="{FF2B5EF4-FFF2-40B4-BE49-F238E27FC236}">
                    <a16:creationId xmlns:a16="http://schemas.microsoft.com/office/drawing/2014/main" id="{AB742485-CB3E-9BE1-7BBE-D51487B81D74}"/>
                  </a:ext>
                </a:extLst>
              </p:cNvPr>
              <p:cNvSpPr/>
              <p:nvPr/>
            </p:nvSpPr>
            <p:spPr bwMode="auto">
              <a:xfrm>
                <a:off x="7006908" y="380529"/>
                <a:ext cx="75673" cy="74347"/>
              </a:xfrm>
              <a:custGeom>
                <a:avLst/>
                <a:gdLst>
                  <a:gd name="T0" fmla="*/ 0 w 57"/>
                  <a:gd name="T1" fmla="*/ 50 h 56"/>
                  <a:gd name="T2" fmla="*/ 51 w 57"/>
                  <a:gd name="T3" fmla="*/ 0 h 56"/>
                  <a:gd name="T4" fmla="*/ 57 w 57"/>
                  <a:gd name="T5" fmla="*/ 7 h 56"/>
                  <a:gd name="T6" fmla="*/ 7 w 57"/>
                  <a:gd name="T7" fmla="*/ 56 h 56"/>
                  <a:gd name="T8" fmla="*/ 0 w 57"/>
                  <a:gd name="T9" fmla="*/ 50 h 56"/>
                </a:gdLst>
                <a:ahLst/>
                <a:cxnLst>
                  <a:cxn ang="0">
                    <a:pos x="T0" y="T1"/>
                  </a:cxn>
                  <a:cxn ang="0">
                    <a:pos x="T2" y="T3"/>
                  </a:cxn>
                  <a:cxn ang="0">
                    <a:pos x="T4" y="T5"/>
                  </a:cxn>
                  <a:cxn ang="0">
                    <a:pos x="T6" y="T7"/>
                  </a:cxn>
                  <a:cxn ang="0">
                    <a:pos x="T8" y="T9"/>
                  </a:cxn>
                </a:cxnLst>
                <a:rect l="0" t="0" r="r" b="b"/>
                <a:pathLst>
                  <a:path w="57" h="56">
                    <a:moveTo>
                      <a:pt x="0" y="50"/>
                    </a:moveTo>
                    <a:lnTo>
                      <a:pt x="51" y="0"/>
                    </a:lnTo>
                    <a:lnTo>
                      <a:pt x="57" y="7"/>
                    </a:lnTo>
                    <a:lnTo>
                      <a:pt x="7" y="56"/>
                    </a:lnTo>
                    <a:lnTo>
                      <a:pt x="0" y="50"/>
                    </a:lnTo>
                    <a:close/>
                  </a:path>
                </a:pathLst>
              </a:custGeom>
              <a:grpFill/>
              <a:ln>
                <a:noFill/>
              </a:ln>
            </p:spPr>
            <p:txBody>
              <a:bodyPr anchor="ctr"/>
              <a:lstStyle/>
              <a:p>
                <a:pPr algn="ctr"/>
                <a:endParaRPr/>
              </a:p>
            </p:txBody>
          </p:sp>
          <p:sp>
            <p:nvSpPr>
              <p:cNvPr id="212" name="îṣľïḍê">
                <a:extLst>
                  <a:ext uri="{FF2B5EF4-FFF2-40B4-BE49-F238E27FC236}">
                    <a16:creationId xmlns:a16="http://schemas.microsoft.com/office/drawing/2014/main" id="{783CD991-5562-37E5-B00E-213784ECBED4}"/>
                  </a:ext>
                </a:extLst>
              </p:cNvPr>
              <p:cNvSpPr/>
              <p:nvPr/>
            </p:nvSpPr>
            <p:spPr bwMode="auto">
              <a:xfrm>
                <a:off x="7052046" y="408409"/>
                <a:ext cx="102228" cy="96917"/>
              </a:xfrm>
              <a:custGeom>
                <a:avLst/>
                <a:gdLst>
                  <a:gd name="T0" fmla="*/ 0 w 74"/>
                  <a:gd name="T1" fmla="*/ 62 h 69"/>
                  <a:gd name="T2" fmla="*/ 36 w 74"/>
                  <a:gd name="T3" fmla="*/ 0 h 69"/>
                  <a:gd name="T4" fmla="*/ 42 w 74"/>
                  <a:gd name="T5" fmla="*/ 7 h 69"/>
                  <a:gd name="T6" fmla="*/ 15 w 74"/>
                  <a:gd name="T7" fmla="*/ 52 h 69"/>
                  <a:gd name="T8" fmla="*/ 8 w 74"/>
                  <a:gd name="T9" fmla="*/ 61 h 69"/>
                  <a:gd name="T10" fmla="*/ 19 w 74"/>
                  <a:gd name="T11" fmla="*/ 57 h 69"/>
                  <a:gd name="T12" fmla="*/ 68 w 74"/>
                  <a:gd name="T13" fmla="*/ 41 h 69"/>
                  <a:gd name="T14" fmla="*/ 74 w 74"/>
                  <a:gd name="T15" fmla="*/ 48 h 69"/>
                  <a:gd name="T16" fmla="*/ 6 w 74"/>
                  <a:gd name="T17" fmla="*/ 69 h 69"/>
                  <a:gd name="T18" fmla="*/ 0 w 74"/>
                  <a:gd name="T19" fmla="*/ 62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69">
                    <a:moveTo>
                      <a:pt x="0" y="62"/>
                    </a:moveTo>
                    <a:cubicBezTo>
                      <a:pt x="36" y="0"/>
                      <a:pt x="36" y="0"/>
                      <a:pt x="36" y="0"/>
                    </a:cubicBezTo>
                    <a:cubicBezTo>
                      <a:pt x="42" y="7"/>
                      <a:pt x="42" y="7"/>
                      <a:pt x="42" y="7"/>
                    </a:cubicBezTo>
                    <a:cubicBezTo>
                      <a:pt x="15" y="52"/>
                      <a:pt x="15" y="52"/>
                      <a:pt x="15" y="52"/>
                    </a:cubicBezTo>
                    <a:cubicBezTo>
                      <a:pt x="13" y="55"/>
                      <a:pt x="11" y="58"/>
                      <a:pt x="8" y="61"/>
                    </a:cubicBezTo>
                    <a:cubicBezTo>
                      <a:pt x="12" y="60"/>
                      <a:pt x="16" y="58"/>
                      <a:pt x="19" y="57"/>
                    </a:cubicBezTo>
                    <a:cubicBezTo>
                      <a:pt x="68" y="41"/>
                      <a:pt x="68" y="41"/>
                      <a:pt x="68" y="41"/>
                    </a:cubicBezTo>
                    <a:cubicBezTo>
                      <a:pt x="74" y="48"/>
                      <a:pt x="74" y="48"/>
                      <a:pt x="74" y="48"/>
                    </a:cubicBezTo>
                    <a:cubicBezTo>
                      <a:pt x="6" y="69"/>
                      <a:pt x="6" y="69"/>
                      <a:pt x="6" y="69"/>
                    </a:cubicBezTo>
                    <a:lnTo>
                      <a:pt x="0" y="62"/>
                    </a:lnTo>
                    <a:close/>
                  </a:path>
                </a:pathLst>
              </a:custGeom>
              <a:grpFill/>
              <a:ln>
                <a:noFill/>
              </a:ln>
            </p:spPr>
            <p:txBody>
              <a:bodyPr anchor="ctr"/>
              <a:lstStyle/>
              <a:p>
                <a:pPr algn="ctr"/>
                <a:endParaRPr/>
              </a:p>
            </p:txBody>
          </p:sp>
          <p:sp>
            <p:nvSpPr>
              <p:cNvPr id="213" name="ïSľîḑé">
                <a:extLst>
                  <a:ext uri="{FF2B5EF4-FFF2-40B4-BE49-F238E27FC236}">
                    <a16:creationId xmlns:a16="http://schemas.microsoft.com/office/drawing/2014/main" id="{1ABD7E9B-5708-2755-2C8C-721AA0C97F38}"/>
                  </a:ext>
                </a:extLst>
              </p:cNvPr>
              <p:cNvSpPr/>
              <p:nvPr/>
            </p:nvSpPr>
            <p:spPr bwMode="auto">
              <a:xfrm>
                <a:off x="7091876" y="503998"/>
                <a:ext cx="115503" cy="107538"/>
              </a:xfrm>
              <a:custGeom>
                <a:avLst/>
                <a:gdLst>
                  <a:gd name="T0" fmla="*/ 0 w 87"/>
                  <a:gd name="T1" fmla="*/ 35 h 81"/>
                  <a:gd name="T2" fmla="*/ 61 w 87"/>
                  <a:gd name="T3" fmla="*/ 0 h 81"/>
                  <a:gd name="T4" fmla="*/ 87 w 87"/>
                  <a:gd name="T5" fmla="*/ 44 h 81"/>
                  <a:gd name="T6" fmla="*/ 80 w 87"/>
                  <a:gd name="T7" fmla="*/ 48 h 81"/>
                  <a:gd name="T8" fmla="*/ 59 w 87"/>
                  <a:gd name="T9" fmla="*/ 12 h 81"/>
                  <a:gd name="T10" fmla="*/ 40 w 87"/>
                  <a:gd name="T11" fmla="*/ 23 h 81"/>
                  <a:gd name="T12" fmla="*/ 60 w 87"/>
                  <a:gd name="T13" fmla="*/ 57 h 81"/>
                  <a:gd name="T14" fmla="*/ 53 w 87"/>
                  <a:gd name="T15" fmla="*/ 61 h 81"/>
                  <a:gd name="T16" fmla="*/ 33 w 87"/>
                  <a:gd name="T17" fmla="*/ 27 h 81"/>
                  <a:gd name="T18" fmla="*/ 13 w 87"/>
                  <a:gd name="T19" fmla="*/ 39 h 81"/>
                  <a:gd name="T20" fmla="*/ 34 w 87"/>
                  <a:gd name="T21" fmla="*/ 77 h 81"/>
                  <a:gd name="T22" fmla="*/ 27 w 87"/>
                  <a:gd name="T23" fmla="*/ 81 h 81"/>
                  <a:gd name="T24" fmla="*/ 0 w 87"/>
                  <a:gd name="T25" fmla="*/ 3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 h="81">
                    <a:moveTo>
                      <a:pt x="0" y="35"/>
                    </a:moveTo>
                    <a:lnTo>
                      <a:pt x="61" y="0"/>
                    </a:lnTo>
                    <a:lnTo>
                      <a:pt x="87" y="44"/>
                    </a:lnTo>
                    <a:lnTo>
                      <a:pt x="80" y="48"/>
                    </a:lnTo>
                    <a:lnTo>
                      <a:pt x="59" y="12"/>
                    </a:lnTo>
                    <a:lnTo>
                      <a:pt x="40" y="23"/>
                    </a:lnTo>
                    <a:lnTo>
                      <a:pt x="60" y="57"/>
                    </a:lnTo>
                    <a:lnTo>
                      <a:pt x="53" y="61"/>
                    </a:lnTo>
                    <a:lnTo>
                      <a:pt x="33" y="27"/>
                    </a:lnTo>
                    <a:lnTo>
                      <a:pt x="13" y="39"/>
                    </a:lnTo>
                    <a:lnTo>
                      <a:pt x="34" y="77"/>
                    </a:lnTo>
                    <a:lnTo>
                      <a:pt x="27" y="81"/>
                    </a:lnTo>
                    <a:lnTo>
                      <a:pt x="0" y="35"/>
                    </a:lnTo>
                    <a:close/>
                  </a:path>
                </a:pathLst>
              </a:custGeom>
              <a:grpFill/>
              <a:ln>
                <a:noFill/>
              </a:ln>
            </p:spPr>
            <p:txBody>
              <a:bodyPr anchor="ctr"/>
              <a:lstStyle/>
              <a:p>
                <a:pPr algn="ctr"/>
                <a:endParaRPr/>
              </a:p>
            </p:txBody>
          </p:sp>
          <p:sp>
            <p:nvSpPr>
              <p:cNvPr id="214" name="îṥ1îḋe">
                <a:extLst>
                  <a:ext uri="{FF2B5EF4-FFF2-40B4-BE49-F238E27FC236}">
                    <a16:creationId xmlns:a16="http://schemas.microsoft.com/office/drawing/2014/main" id="{5EA386FB-7CA2-9659-1111-CECF90D9F778}"/>
                  </a:ext>
                </a:extLst>
              </p:cNvPr>
              <p:cNvSpPr/>
              <p:nvPr/>
            </p:nvSpPr>
            <p:spPr bwMode="auto">
              <a:xfrm>
                <a:off x="7137013" y="598257"/>
                <a:ext cx="107538" cy="110193"/>
              </a:xfrm>
              <a:custGeom>
                <a:avLst/>
                <a:gdLst>
                  <a:gd name="T0" fmla="*/ 0 w 77"/>
                  <a:gd name="T1" fmla="*/ 25 h 79"/>
                  <a:gd name="T2" fmla="*/ 62 w 77"/>
                  <a:gd name="T3" fmla="*/ 0 h 79"/>
                  <a:gd name="T4" fmla="*/ 74 w 77"/>
                  <a:gd name="T5" fmla="*/ 27 h 79"/>
                  <a:gd name="T6" fmla="*/ 77 w 77"/>
                  <a:gd name="T7" fmla="*/ 41 h 79"/>
                  <a:gd name="T8" fmla="*/ 74 w 77"/>
                  <a:gd name="T9" fmla="*/ 50 h 79"/>
                  <a:gd name="T10" fmla="*/ 66 w 77"/>
                  <a:gd name="T11" fmla="*/ 56 h 79"/>
                  <a:gd name="T12" fmla="*/ 53 w 77"/>
                  <a:gd name="T13" fmla="*/ 56 h 79"/>
                  <a:gd name="T14" fmla="*/ 42 w 77"/>
                  <a:gd name="T15" fmla="*/ 46 h 79"/>
                  <a:gd name="T16" fmla="*/ 40 w 77"/>
                  <a:gd name="T17" fmla="*/ 52 h 79"/>
                  <a:gd name="T18" fmla="*/ 35 w 77"/>
                  <a:gd name="T19" fmla="*/ 62 h 79"/>
                  <a:gd name="T20" fmla="*/ 22 w 77"/>
                  <a:gd name="T21" fmla="*/ 79 h 79"/>
                  <a:gd name="T22" fmla="*/ 18 w 77"/>
                  <a:gd name="T23" fmla="*/ 69 h 79"/>
                  <a:gd name="T24" fmla="*/ 28 w 77"/>
                  <a:gd name="T25" fmla="*/ 56 h 79"/>
                  <a:gd name="T26" fmla="*/ 34 w 77"/>
                  <a:gd name="T27" fmla="*/ 46 h 79"/>
                  <a:gd name="T28" fmla="*/ 37 w 77"/>
                  <a:gd name="T29" fmla="*/ 40 h 79"/>
                  <a:gd name="T30" fmla="*/ 37 w 77"/>
                  <a:gd name="T31" fmla="*/ 36 h 79"/>
                  <a:gd name="T32" fmla="*/ 35 w 77"/>
                  <a:gd name="T33" fmla="*/ 31 h 79"/>
                  <a:gd name="T34" fmla="*/ 31 w 77"/>
                  <a:gd name="T35" fmla="*/ 22 h 79"/>
                  <a:gd name="T36" fmla="*/ 4 w 77"/>
                  <a:gd name="T37" fmla="*/ 33 h 79"/>
                  <a:gd name="T38" fmla="*/ 0 w 77"/>
                  <a:gd name="T39" fmla="*/ 25 h 79"/>
                  <a:gd name="T40" fmla="*/ 38 w 77"/>
                  <a:gd name="T41" fmla="*/ 19 h 79"/>
                  <a:gd name="T42" fmla="*/ 45 w 77"/>
                  <a:gd name="T43" fmla="*/ 37 h 79"/>
                  <a:gd name="T44" fmla="*/ 50 w 77"/>
                  <a:gd name="T45" fmla="*/ 45 h 79"/>
                  <a:gd name="T46" fmla="*/ 56 w 77"/>
                  <a:gd name="T47" fmla="*/ 48 h 79"/>
                  <a:gd name="T48" fmla="*/ 62 w 77"/>
                  <a:gd name="T49" fmla="*/ 48 h 79"/>
                  <a:gd name="T50" fmla="*/ 68 w 77"/>
                  <a:gd name="T51" fmla="*/ 42 h 79"/>
                  <a:gd name="T52" fmla="*/ 67 w 77"/>
                  <a:gd name="T53" fmla="*/ 30 h 79"/>
                  <a:gd name="T54" fmla="*/ 59 w 77"/>
                  <a:gd name="T55" fmla="*/ 11 h 79"/>
                  <a:gd name="T56" fmla="*/ 38 w 77"/>
                  <a:gd name="T57" fmla="*/ 1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7" h="79">
                    <a:moveTo>
                      <a:pt x="0" y="25"/>
                    </a:moveTo>
                    <a:cubicBezTo>
                      <a:pt x="62" y="0"/>
                      <a:pt x="62" y="0"/>
                      <a:pt x="62" y="0"/>
                    </a:cubicBezTo>
                    <a:cubicBezTo>
                      <a:pt x="74" y="27"/>
                      <a:pt x="74" y="27"/>
                      <a:pt x="74" y="27"/>
                    </a:cubicBezTo>
                    <a:cubicBezTo>
                      <a:pt x="76" y="33"/>
                      <a:pt x="77" y="37"/>
                      <a:pt x="77" y="41"/>
                    </a:cubicBezTo>
                    <a:cubicBezTo>
                      <a:pt x="77" y="44"/>
                      <a:pt x="76" y="47"/>
                      <a:pt x="74" y="50"/>
                    </a:cubicBezTo>
                    <a:cubicBezTo>
                      <a:pt x="72" y="53"/>
                      <a:pt x="69" y="55"/>
                      <a:pt x="66" y="56"/>
                    </a:cubicBezTo>
                    <a:cubicBezTo>
                      <a:pt x="61" y="58"/>
                      <a:pt x="57" y="58"/>
                      <a:pt x="53" y="56"/>
                    </a:cubicBezTo>
                    <a:cubicBezTo>
                      <a:pt x="49" y="55"/>
                      <a:pt x="45" y="51"/>
                      <a:pt x="42" y="46"/>
                    </a:cubicBezTo>
                    <a:cubicBezTo>
                      <a:pt x="41" y="48"/>
                      <a:pt x="41" y="50"/>
                      <a:pt x="40" y="52"/>
                    </a:cubicBezTo>
                    <a:cubicBezTo>
                      <a:pt x="39" y="55"/>
                      <a:pt x="37" y="58"/>
                      <a:pt x="35" y="62"/>
                    </a:cubicBezTo>
                    <a:cubicBezTo>
                      <a:pt x="22" y="79"/>
                      <a:pt x="22" y="79"/>
                      <a:pt x="22" y="79"/>
                    </a:cubicBezTo>
                    <a:cubicBezTo>
                      <a:pt x="18" y="69"/>
                      <a:pt x="18" y="69"/>
                      <a:pt x="18" y="69"/>
                    </a:cubicBezTo>
                    <a:cubicBezTo>
                      <a:pt x="28" y="56"/>
                      <a:pt x="28" y="56"/>
                      <a:pt x="28" y="56"/>
                    </a:cubicBezTo>
                    <a:cubicBezTo>
                      <a:pt x="31" y="52"/>
                      <a:pt x="33" y="49"/>
                      <a:pt x="34" y="46"/>
                    </a:cubicBezTo>
                    <a:cubicBezTo>
                      <a:pt x="35" y="44"/>
                      <a:pt x="36" y="42"/>
                      <a:pt x="37" y="40"/>
                    </a:cubicBezTo>
                    <a:cubicBezTo>
                      <a:pt x="37" y="39"/>
                      <a:pt x="37" y="37"/>
                      <a:pt x="37" y="36"/>
                    </a:cubicBezTo>
                    <a:cubicBezTo>
                      <a:pt x="36" y="35"/>
                      <a:pt x="36" y="34"/>
                      <a:pt x="35" y="31"/>
                    </a:cubicBezTo>
                    <a:cubicBezTo>
                      <a:pt x="31" y="22"/>
                      <a:pt x="31" y="22"/>
                      <a:pt x="31" y="22"/>
                    </a:cubicBezTo>
                    <a:cubicBezTo>
                      <a:pt x="4" y="33"/>
                      <a:pt x="4" y="33"/>
                      <a:pt x="4" y="33"/>
                    </a:cubicBezTo>
                    <a:cubicBezTo>
                      <a:pt x="0" y="25"/>
                      <a:pt x="0" y="25"/>
                      <a:pt x="0" y="25"/>
                    </a:cubicBezTo>
                    <a:close/>
                    <a:moveTo>
                      <a:pt x="38" y="19"/>
                    </a:moveTo>
                    <a:cubicBezTo>
                      <a:pt x="45" y="37"/>
                      <a:pt x="45" y="37"/>
                      <a:pt x="45" y="37"/>
                    </a:cubicBezTo>
                    <a:cubicBezTo>
                      <a:pt x="47" y="40"/>
                      <a:pt x="49" y="43"/>
                      <a:pt x="50" y="45"/>
                    </a:cubicBezTo>
                    <a:cubicBezTo>
                      <a:pt x="52" y="47"/>
                      <a:pt x="54" y="48"/>
                      <a:pt x="56" y="48"/>
                    </a:cubicBezTo>
                    <a:cubicBezTo>
                      <a:pt x="58" y="49"/>
                      <a:pt x="60" y="48"/>
                      <a:pt x="62" y="48"/>
                    </a:cubicBezTo>
                    <a:cubicBezTo>
                      <a:pt x="65" y="47"/>
                      <a:pt x="67" y="44"/>
                      <a:pt x="68" y="42"/>
                    </a:cubicBezTo>
                    <a:cubicBezTo>
                      <a:pt x="69" y="39"/>
                      <a:pt x="69" y="35"/>
                      <a:pt x="67" y="30"/>
                    </a:cubicBezTo>
                    <a:cubicBezTo>
                      <a:pt x="59" y="11"/>
                      <a:pt x="59" y="11"/>
                      <a:pt x="59" y="11"/>
                    </a:cubicBezTo>
                    <a:lnTo>
                      <a:pt x="38" y="19"/>
                    </a:lnTo>
                    <a:close/>
                  </a:path>
                </a:pathLst>
              </a:custGeom>
              <a:grpFill/>
              <a:ln>
                <a:noFill/>
              </a:ln>
            </p:spPr>
            <p:txBody>
              <a:bodyPr anchor="ctr"/>
              <a:lstStyle/>
              <a:p>
                <a:pPr algn="ctr"/>
                <a:endParaRPr/>
              </a:p>
            </p:txBody>
          </p:sp>
          <p:sp>
            <p:nvSpPr>
              <p:cNvPr id="215" name="íSļîḑe">
                <a:extLst>
                  <a:ext uri="{FF2B5EF4-FFF2-40B4-BE49-F238E27FC236}">
                    <a16:creationId xmlns:a16="http://schemas.microsoft.com/office/drawing/2014/main" id="{D81B8918-5EF5-B9C7-8D4A-475ECE178547}"/>
                  </a:ext>
                </a:extLst>
              </p:cNvPr>
              <p:cNvSpPr/>
              <p:nvPr/>
            </p:nvSpPr>
            <p:spPr bwMode="auto">
              <a:xfrm>
                <a:off x="7175515" y="709776"/>
                <a:ext cx="98244" cy="80984"/>
              </a:xfrm>
              <a:custGeom>
                <a:avLst/>
                <a:gdLst>
                  <a:gd name="T0" fmla="*/ 17 w 70"/>
                  <a:gd name="T1" fmla="*/ 5 h 58"/>
                  <a:gd name="T2" fmla="*/ 19 w 70"/>
                  <a:gd name="T3" fmla="*/ 13 h 58"/>
                  <a:gd name="T4" fmla="*/ 12 w 70"/>
                  <a:gd name="T5" fmla="*/ 18 h 58"/>
                  <a:gd name="T6" fmla="*/ 9 w 70"/>
                  <a:gd name="T7" fmla="*/ 25 h 58"/>
                  <a:gd name="T8" fmla="*/ 9 w 70"/>
                  <a:gd name="T9" fmla="*/ 36 h 58"/>
                  <a:gd name="T10" fmla="*/ 13 w 70"/>
                  <a:gd name="T11" fmla="*/ 44 h 58"/>
                  <a:gd name="T12" fmla="*/ 18 w 70"/>
                  <a:gd name="T13" fmla="*/ 49 h 58"/>
                  <a:gd name="T14" fmla="*/ 24 w 70"/>
                  <a:gd name="T15" fmla="*/ 49 h 58"/>
                  <a:gd name="T16" fmla="*/ 29 w 70"/>
                  <a:gd name="T17" fmla="*/ 46 h 58"/>
                  <a:gd name="T18" fmla="*/ 31 w 70"/>
                  <a:gd name="T19" fmla="*/ 39 h 58"/>
                  <a:gd name="T20" fmla="*/ 32 w 70"/>
                  <a:gd name="T21" fmla="*/ 27 h 58"/>
                  <a:gd name="T22" fmla="*/ 33 w 70"/>
                  <a:gd name="T23" fmla="*/ 14 h 58"/>
                  <a:gd name="T24" fmla="*/ 37 w 70"/>
                  <a:gd name="T25" fmla="*/ 5 h 58"/>
                  <a:gd name="T26" fmla="*/ 44 w 70"/>
                  <a:gd name="T27" fmla="*/ 1 h 58"/>
                  <a:gd name="T28" fmla="*/ 54 w 70"/>
                  <a:gd name="T29" fmla="*/ 1 h 58"/>
                  <a:gd name="T30" fmla="*/ 63 w 70"/>
                  <a:gd name="T31" fmla="*/ 8 h 58"/>
                  <a:gd name="T32" fmla="*/ 68 w 70"/>
                  <a:gd name="T33" fmla="*/ 19 h 58"/>
                  <a:gd name="T34" fmla="*/ 69 w 70"/>
                  <a:gd name="T35" fmla="*/ 32 h 58"/>
                  <a:gd name="T36" fmla="*/ 64 w 70"/>
                  <a:gd name="T37" fmla="*/ 43 h 58"/>
                  <a:gd name="T38" fmla="*/ 55 w 70"/>
                  <a:gd name="T39" fmla="*/ 48 h 58"/>
                  <a:gd name="T40" fmla="*/ 52 w 70"/>
                  <a:gd name="T41" fmla="*/ 40 h 58"/>
                  <a:gd name="T42" fmla="*/ 60 w 70"/>
                  <a:gd name="T43" fmla="*/ 34 h 58"/>
                  <a:gd name="T44" fmla="*/ 61 w 70"/>
                  <a:gd name="T45" fmla="*/ 21 h 58"/>
                  <a:gd name="T46" fmla="*/ 55 w 70"/>
                  <a:gd name="T47" fmla="*/ 11 h 58"/>
                  <a:gd name="T48" fmla="*/ 47 w 70"/>
                  <a:gd name="T49" fmla="*/ 9 h 58"/>
                  <a:gd name="T50" fmla="*/ 42 w 70"/>
                  <a:gd name="T51" fmla="*/ 13 h 58"/>
                  <a:gd name="T52" fmla="*/ 41 w 70"/>
                  <a:gd name="T53" fmla="*/ 27 h 58"/>
                  <a:gd name="T54" fmla="*/ 40 w 70"/>
                  <a:gd name="T55" fmla="*/ 42 h 58"/>
                  <a:gd name="T56" fmla="*/ 35 w 70"/>
                  <a:gd name="T57" fmla="*/ 52 h 58"/>
                  <a:gd name="T58" fmla="*/ 27 w 70"/>
                  <a:gd name="T59" fmla="*/ 57 h 58"/>
                  <a:gd name="T60" fmla="*/ 16 w 70"/>
                  <a:gd name="T61" fmla="*/ 57 h 58"/>
                  <a:gd name="T62" fmla="*/ 7 w 70"/>
                  <a:gd name="T63" fmla="*/ 50 h 58"/>
                  <a:gd name="T64" fmla="*/ 1 w 70"/>
                  <a:gd name="T65" fmla="*/ 38 h 58"/>
                  <a:gd name="T66" fmla="*/ 0 w 70"/>
                  <a:gd name="T67" fmla="*/ 23 h 58"/>
                  <a:gd name="T68" fmla="*/ 6 w 70"/>
                  <a:gd name="T69" fmla="*/ 12 h 58"/>
                  <a:gd name="T70" fmla="*/ 17 w 70"/>
                  <a:gd name="T71" fmla="*/ 5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0" h="58">
                    <a:moveTo>
                      <a:pt x="17" y="5"/>
                    </a:moveTo>
                    <a:cubicBezTo>
                      <a:pt x="19" y="13"/>
                      <a:pt x="19" y="13"/>
                      <a:pt x="19" y="13"/>
                    </a:cubicBezTo>
                    <a:cubicBezTo>
                      <a:pt x="16" y="14"/>
                      <a:pt x="14" y="16"/>
                      <a:pt x="12" y="18"/>
                    </a:cubicBezTo>
                    <a:cubicBezTo>
                      <a:pt x="10" y="20"/>
                      <a:pt x="9" y="22"/>
                      <a:pt x="9" y="25"/>
                    </a:cubicBezTo>
                    <a:cubicBezTo>
                      <a:pt x="8" y="29"/>
                      <a:pt x="8" y="32"/>
                      <a:pt x="9" y="36"/>
                    </a:cubicBezTo>
                    <a:cubicBezTo>
                      <a:pt x="10" y="39"/>
                      <a:pt x="11" y="42"/>
                      <a:pt x="13" y="44"/>
                    </a:cubicBezTo>
                    <a:cubicBezTo>
                      <a:pt x="14" y="47"/>
                      <a:pt x="16" y="48"/>
                      <a:pt x="18" y="49"/>
                    </a:cubicBezTo>
                    <a:cubicBezTo>
                      <a:pt x="20" y="50"/>
                      <a:pt x="22" y="50"/>
                      <a:pt x="24" y="49"/>
                    </a:cubicBezTo>
                    <a:cubicBezTo>
                      <a:pt x="26" y="49"/>
                      <a:pt x="28" y="48"/>
                      <a:pt x="29" y="46"/>
                    </a:cubicBezTo>
                    <a:cubicBezTo>
                      <a:pt x="30" y="45"/>
                      <a:pt x="31" y="42"/>
                      <a:pt x="31" y="39"/>
                    </a:cubicBezTo>
                    <a:cubicBezTo>
                      <a:pt x="32" y="37"/>
                      <a:pt x="32" y="33"/>
                      <a:pt x="32" y="27"/>
                    </a:cubicBezTo>
                    <a:cubicBezTo>
                      <a:pt x="32" y="21"/>
                      <a:pt x="32" y="16"/>
                      <a:pt x="33" y="14"/>
                    </a:cubicBezTo>
                    <a:cubicBezTo>
                      <a:pt x="33" y="10"/>
                      <a:pt x="35" y="7"/>
                      <a:pt x="37" y="5"/>
                    </a:cubicBezTo>
                    <a:cubicBezTo>
                      <a:pt x="39" y="3"/>
                      <a:pt x="41" y="2"/>
                      <a:pt x="44" y="1"/>
                    </a:cubicBezTo>
                    <a:cubicBezTo>
                      <a:pt x="48" y="0"/>
                      <a:pt x="51" y="0"/>
                      <a:pt x="54" y="1"/>
                    </a:cubicBezTo>
                    <a:cubicBezTo>
                      <a:pt x="58" y="2"/>
                      <a:pt x="60" y="5"/>
                      <a:pt x="63" y="8"/>
                    </a:cubicBezTo>
                    <a:cubicBezTo>
                      <a:pt x="65" y="11"/>
                      <a:pt x="67" y="15"/>
                      <a:pt x="68" y="19"/>
                    </a:cubicBezTo>
                    <a:cubicBezTo>
                      <a:pt x="69" y="24"/>
                      <a:pt x="70" y="28"/>
                      <a:pt x="69" y="32"/>
                    </a:cubicBezTo>
                    <a:cubicBezTo>
                      <a:pt x="68" y="37"/>
                      <a:pt x="67" y="40"/>
                      <a:pt x="64" y="43"/>
                    </a:cubicBezTo>
                    <a:cubicBezTo>
                      <a:pt x="62" y="45"/>
                      <a:pt x="58" y="47"/>
                      <a:pt x="55" y="48"/>
                    </a:cubicBezTo>
                    <a:cubicBezTo>
                      <a:pt x="52" y="40"/>
                      <a:pt x="52" y="40"/>
                      <a:pt x="52" y="40"/>
                    </a:cubicBezTo>
                    <a:cubicBezTo>
                      <a:pt x="56" y="39"/>
                      <a:pt x="59" y="37"/>
                      <a:pt x="60" y="34"/>
                    </a:cubicBezTo>
                    <a:cubicBezTo>
                      <a:pt x="62" y="30"/>
                      <a:pt x="62" y="26"/>
                      <a:pt x="61" y="21"/>
                    </a:cubicBezTo>
                    <a:cubicBezTo>
                      <a:pt x="59" y="16"/>
                      <a:pt x="57" y="13"/>
                      <a:pt x="55" y="11"/>
                    </a:cubicBezTo>
                    <a:cubicBezTo>
                      <a:pt x="52" y="9"/>
                      <a:pt x="50" y="8"/>
                      <a:pt x="47" y="9"/>
                    </a:cubicBezTo>
                    <a:cubicBezTo>
                      <a:pt x="45" y="10"/>
                      <a:pt x="43" y="11"/>
                      <a:pt x="42" y="13"/>
                    </a:cubicBezTo>
                    <a:cubicBezTo>
                      <a:pt x="41" y="15"/>
                      <a:pt x="40" y="20"/>
                      <a:pt x="41" y="27"/>
                    </a:cubicBezTo>
                    <a:cubicBezTo>
                      <a:pt x="41" y="34"/>
                      <a:pt x="41" y="40"/>
                      <a:pt x="40" y="42"/>
                    </a:cubicBezTo>
                    <a:cubicBezTo>
                      <a:pt x="39" y="47"/>
                      <a:pt x="38" y="50"/>
                      <a:pt x="35" y="52"/>
                    </a:cubicBezTo>
                    <a:cubicBezTo>
                      <a:pt x="33" y="55"/>
                      <a:pt x="30" y="57"/>
                      <a:pt x="27" y="57"/>
                    </a:cubicBezTo>
                    <a:cubicBezTo>
                      <a:pt x="23" y="58"/>
                      <a:pt x="20" y="58"/>
                      <a:pt x="16" y="57"/>
                    </a:cubicBezTo>
                    <a:cubicBezTo>
                      <a:pt x="13" y="56"/>
                      <a:pt x="10" y="53"/>
                      <a:pt x="7" y="50"/>
                    </a:cubicBezTo>
                    <a:cubicBezTo>
                      <a:pt x="5" y="47"/>
                      <a:pt x="3" y="43"/>
                      <a:pt x="1" y="38"/>
                    </a:cubicBezTo>
                    <a:cubicBezTo>
                      <a:pt x="0" y="32"/>
                      <a:pt x="0" y="27"/>
                      <a:pt x="0" y="23"/>
                    </a:cubicBezTo>
                    <a:cubicBezTo>
                      <a:pt x="1" y="18"/>
                      <a:pt x="3" y="15"/>
                      <a:pt x="6" y="12"/>
                    </a:cubicBezTo>
                    <a:cubicBezTo>
                      <a:pt x="9" y="8"/>
                      <a:pt x="12" y="6"/>
                      <a:pt x="17" y="5"/>
                    </a:cubicBezTo>
                    <a:close/>
                  </a:path>
                </a:pathLst>
              </a:custGeom>
              <a:grpFill/>
              <a:ln>
                <a:noFill/>
              </a:ln>
            </p:spPr>
            <p:txBody>
              <a:bodyPr anchor="ctr"/>
              <a:lstStyle/>
              <a:p>
                <a:pPr algn="ctr"/>
                <a:endParaRPr/>
              </a:p>
            </p:txBody>
          </p:sp>
          <p:sp>
            <p:nvSpPr>
              <p:cNvPr id="216" name="íšļïḓè">
                <a:extLst>
                  <a:ext uri="{FF2B5EF4-FFF2-40B4-BE49-F238E27FC236}">
                    <a16:creationId xmlns:a16="http://schemas.microsoft.com/office/drawing/2014/main" id="{5BB1F97C-4D46-E129-E1AC-C7F3E34150E1}"/>
                  </a:ext>
                </a:extLst>
              </p:cNvPr>
              <p:cNvSpPr/>
              <p:nvPr/>
            </p:nvSpPr>
            <p:spPr bwMode="auto">
              <a:xfrm>
                <a:off x="7190119" y="810675"/>
                <a:ext cx="94262" cy="25225"/>
              </a:xfrm>
              <a:custGeom>
                <a:avLst/>
                <a:gdLst>
                  <a:gd name="T0" fmla="*/ 0 w 71"/>
                  <a:gd name="T1" fmla="*/ 9 h 19"/>
                  <a:gd name="T2" fmla="*/ 69 w 71"/>
                  <a:gd name="T3" fmla="*/ 0 h 19"/>
                  <a:gd name="T4" fmla="*/ 71 w 71"/>
                  <a:gd name="T5" fmla="*/ 9 h 19"/>
                  <a:gd name="T6" fmla="*/ 1 w 71"/>
                  <a:gd name="T7" fmla="*/ 19 h 19"/>
                  <a:gd name="T8" fmla="*/ 0 w 71"/>
                  <a:gd name="T9" fmla="*/ 9 h 19"/>
                </a:gdLst>
                <a:ahLst/>
                <a:cxnLst>
                  <a:cxn ang="0">
                    <a:pos x="T0" y="T1"/>
                  </a:cxn>
                  <a:cxn ang="0">
                    <a:pos x="T2" y="T3"/>
                  </a:cxn>
                  <a:cxn ang="0">
                    <a:pos x="T4" y="T5"/>
                  </a:cxn>
                  <a:cxn ang="0">
                    <a:pos x="T6" y="T7"/>
                  </a:cxn>
                  <a:cxn ang="0">
                    <a:pos x="T8" y="T9"/>
                  </a:cxn>
                </a:cxnLst>
                <a:rect l="0" t="0" r="r" b="b"/>
                <a:pathLst>
                  <a:path w="71" h="19">
                    <a:moveTo>
                      <a:pt x="0" y="9"/>
                    </a:moveTo>
                    <a:lnTo>
                      <a:pt x="69" y="0"/>
                    </a:lnTo>
                    <a:lnTo>
                      <a:pt x="71" y="9"/>
                    </a:lnTo>
                    <a:lnTo>
                      <a:pt x="1" y="19"/>
                    </a:lnTo>
                    <a:lnTo>
                      <a:pt x="0" y="9"/>
                    </a:lnTo>
                    <a:close/>
                  </a:path>
                </a:pathLst>
              </a:custGeom>
              <a:grpFill/>
              <a:ln>
                <a:noFill/>
              </a:ln>
            </p:spPr>
            <p:txBody>
              <a:bodyPr anchor="ctr"/>
              <a:lstStyle/>
              <a:p>
                <a:pPr algn="ctr"/>
                <a:endParaRPr/>
              </a:p>
            </p:txBody>
          </p:sp>
          <p:sp>
            <p:nvSpPr>
              <p:cNvPr id="217" name="îṥļíḋê">
                <a:extLst>
                  <a:ext uri="{FF2B5EF4-FFF2-40B4-BE49-F238E27FC236}">
                    <a16:creationId xmlns:a16="http://schemas.microsoft.com/office/drawing/2014/main" id="{C6D94406-A576-6059-E683-9A495ED1AE0F}"/>
                  </a:ext>
                </a:extLst>
              </p:cNvPr>
              <p:cNvSpPr/>
              <p:nvPr/>
            </p:nvSpPr>
            <p:spPr bwMode="auto">
              <a:xfrm>
                <a:off x="7194101" y="854486"/>
                <a:ext cx="94262" cy="74347"/>
              </a:xfrm>
              <a:custGeom>
                <a:avLst/>
                <a:gdLst>
                  <a:gd name="T0" fmla="*/ 0 w 71"/>
                  <a:gd name="T1" fmla="*/ 26 h 56"/>
                  <a:gd name="T2" fmla="*/ 62 w 71"/>
                  <a:gd name="T3" fmla="*/ 24 h 56"/>
                  <a:gd name="T4" fmla="*/ 61 w 71"/>
                  <a:gd name="T5" fmla="*/ 1 h 56"/>
                  <a:gd name="T6" fmla="*/ 69 w 71"/>
                  <a:gd name="T7" fmla="*/ 0 h 56"/>
                  <a:gd name="T8" fmla="*/ 71 w 71"/>
                  <a:gd name="T9" fmla="*/ 55 h 56"/>
                  <a:gd name="T10" fmla="*/ 63 w 71"/>
                  <a:gd name="T11" fmla="*/ 56 h 56"/>
                  <a:gd name="T12" fmla="*/ 62 w 71"/>
                  <a:gd name="T13" fmla="*/ 32 h 56"/>
                  <a:gd name="T14" fmla="*/ 0 w 71"/>
                  <a:gd name="T15" fmla="*/ 35 h 56"/>
                  <a:gd name="T16" fmla="*/ 0 w 71"/>
                  <a:gd name="T17" fmla="*/ 2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 h="56">
                    <a:moveTo>
                      <a:pt x="0" y="26"/>
                    </a:moveTo>
                    <a:lnTo>
                      <a:pt x="62" y="24"/>
                    </a:lnTo>
                    <a:lnTo>
                      <a:pt x="61" y="1"/>
                    </a:lnTo>
                    <a:lnTo>
                      <a:pt x="69" y="0"/>
                    </a:lnTo>
                    <a:lnTo>
                      <a:pt x="71" y="55"/>
                    </a:lnTo>
                    <a:lnTo>
                      <a:pt x="63" y="56"/>
                    </a:lnTo>
                    <a:lnTo>
                      <a:pt x="62" y="32"/>
                    </a:lnTo>
                    <a:lnTo>
                      <a:pt x="0" y="35"/>
                    </a:lnTo>
                    <a:lnTo>
                      <a:pt x="0" y="26"/>
                    </a:lnTo>
                    <a:close/>
                  </a:path>
                </a:pathLst>
              </a:custGeom>
              <a:grpFill/>
              <a:ln>
                <a:noFill/>
              </a:ln>
            </p:spPr>
            <p:txBody>
              <a:bodyPr anchor="ctr"/>
              <a:lstStyle/>
              <a:p>
                <a:pPr algn="ctr"/>
                <a:endParaRPr/>
              </a:p>
            </p:txBody>
          </p:sp>
          <p:sp>
            <p:nvSpPr>
              <p:cNvPr id="218" name="ïŝ1îḑe">
                <a:extLst>
                  <a:ext uri="{FF2B5EF4-FFF2-40B4-BE49-F238E27FC236}">
                    <a16:creationId xmlns:a16="http://schemas.microsoft.com/office/drawing/2014/main" id="{BB68F5B6-1F2F-3D98-5F68-4005E328FBDA}"/>
                  </a:ext>
                </a:extLst>
              </p:cNvPr>
              <p:cNvSpPr/>
              <p:nvPr/>
            </p:nvSpPr>
            <p:spPr bwMode="auto">
              <a:xfrm>
                <a:off x="7186135" y="954059"/>
                <a:ext cx="98244" cy="83641"/>
              </a:xfrm>
              <a:custGeom>
                <a:avLst/>
                <a:gdLst>
                  <a:gd name="T0" fmla="*/ 2 w 71"/>
                  <a:gd name="T1" fmla="*/ 17 h 60"/>
                  <a:gd name="T2" fmla="*/ 30 w 71"/>
                  <a:gd name="T3" fmla="*/ 20 h 60"/>
                  <a:gd name="T4" fmla="*/ 71 w 71"/>
                  <a:gd name="T5" fmla="*/ 0 h 60"/>
                  <a:gd name="T6" fmla="*/ 70 w 71"/>
                  <a:gd name="T7" fmla="*/ 10 h 60"/>
                  <a:gd name="T8" fmla="*/ 48 w 71"/>
                  <a:gd name="T9" fmla="*/ 21 h 60"/>
                  <a:gd name="T10" fmla="*/ 36 w 71"/>
                  <a:gd name="T11" fmla="*/ 26 h 60"/>
                  <a:gd name="T12" fmla="*/ 47 w 71"/>
                  <a:gd name="T13" fmla="*/ 35 h 60"/>
                  <a:gd name="T14" fmla="*/ 65 w 71"/>
                  <a:gd name="T15" fmla="*/ 50 h 60"/>
                  <a:gd name="T16" fmla="*/ 64 w 71"/>
                  <a:gd name="T17" fmla="*/ 60 h 60"/>
                  <a:gd name="T18" fmla="*/ 29 w 71"/>
                  <a:gd name="T19" fmla="*/ 29 h 60"/>
                  <a:gd name="T20" fmla="*/ 0 w 71"/>
                  <a:gd name="T21" fmla="*/ 26 h 60"/>
                  <a:gd name="T22" fmla="*/ 2 w 71"/>
                  <a:gd name="T23" fmla="*/ 1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1" h="60">
                    <a:moveTo>
                      <a:pt x="2" y="17"/>
                    </a:moveTo>
                    <a:cubicBezTo>
                      <a:pt x="30" y="20"/>
                      <a:pt x="30" y="20"/>
                      <a:pt x="30" y="20"/>
                    </a:cubicBezTo>
                    <a:cubicBezTo>
                      <a:pt x="71" y="0"/>
                      <a:pt x="71" y="0"/>
                      <a:pt x="71" y="0"/>
                    </a:cubicBezTo>
                    <a:cubicBezTo>
                      <a:pt x="70" y="10"/>
                      <a:pt x="70" y="10"/>
                      <a:pt x="70" y="10"/>
                    </a:cubicBezTo>
                    <a:cubicBezTo>
                      <a:pt x="48" y="21"/>
                      <a:pt x="48" y="21"/>
                      <a:pt x="48" y="21"/>
                    </a:cubicBezTo>
                    <a:cubicBezTo>
                      <a:pt x="44" y="23"/>
                      <a:pt x="40" y="25"/>
                      <a:pt x="36" y="26"/>
                    </a:cubicBezTo>
                    <a:cubicBezTo>
                      <a:pt x="39" y="29"/>
                      <a:pt x="43" y="32"/>
                      <a:pt x="47" y="35"/>
                    </a:cubicBezTo>
                    <a:cubicBezTo>
                      <a:pt x="65" y="50"/>
                      <a:pt x="65" y="50"/>
                      <a:pt x="65" y="50"/>
                    </a:cubicBezTo>
                    <a:cubicBezTo>
                      <a:pt x="64" y="60"/>
                      <a:pt x="64" y="60"/>
                      <a:pt x="64" y="60"/>
                    </a:cubicBezTo>
                    <a:cubicBezTo>
                      <a:pt x="29" y="29"/>
                      <a:pt x="29" y="29"/>
                      <a:pt x="29" y="29"/>
                    </a:cubicBezTo>
                    <a:cubicBezTo>
                      <a:pt x="0" y="26"/>
                      <a:pt x="0" y="26"/>
                      <a:pt x="0" y="26"/>
                    </a:cubicBezTo>
                    <a:lnTo>
                      <a:pt x="2" y="17"/>
                    </a:lnTo>
                    <a:close/>
                  </a:path>
                </a:pathLst>
              </a:custGeom>
              <a:grpFill/>
              <a:ln>
                <a:noFill/>
              </a:ln>
            </p:spPr>
            <p:txBody>
              <a:bodyPr anchor="ctr"/>
              <a:lstStyle/>
              <a:p>
                <a:pPr algn="ctr"/>
                <a:endParaRPr/>
              </a:p>
            </p:txBody>
          </p:sp>
          <p:sp>
            <p:nvSpPr>
              <p:cNvPr id="219" name="îṧlídê">
                <a:extLst>
                  <a:ext uri="{FF2B5EF4-FFF2-40B4-BE49-F238E27FC236}">
                    <a16:creationId xmlns:a16="http://schemas.microsoft.com/office/drawing/2014/main" id="{6339884E-65C5-300F-5E2B-BAAA024C2137}"/>
                  </a:ext>
                </a:extLst>
              </p:cNvPr>
              <p:cNvSpPr/>
              <p:nvPr/>
            </p:nvSpPr>
            <p:spPr bwMode="auto">
              <a:xfrm>
                <a:off x="7033460" y="1262065"/>
                <a:ext cx="124795" cy="118158"/>
              </a:xfrm>
              <a:custGeom>
                <a:avLst/>
                <a:gdLst>
                  <a:gd name="T0" fmla="*/ 89 w 89"/>
                  <a:gd name="T1" fmla="*/ 69 h 84"/>
                  <a:gd name="T2" fmla="*/ 81 w 89"/>
                  <a:gd name="T3" fmla="*/ 68 h 84"/>
                  <a:gd name="T4" fmla="*/ 77 w 89"/>
                  <a:gd name="T5" fmla="*/ 65 h 84"/>
                  <a:gd name="T6" fmla="*/ 12 w 89"/>
                  <a:gd name="T7" fmla="*/ 12 h 84"/>
                  <a:gd name="T8" fmla="*/ 8 w 89"/>
                  <a:gd name="T9" fmla="*/ 4 h 84"/>
                  <a:gd name="T10" fmla="*/ 2 w 89"/>
                  <a:gd name="T11" fmla="*/ 9 h 84"/>
                  <a:gd name="T12" fmla="*/ 0 w 89"/>
                  <a:gd name="T13" fmla="*/ 14 h 84"/>
                  <a:gd name="T14" fmla="*/ 8 w 89"/>
                  <a:gd name="T15" fmla="*/ 16 h 84"/>
                  <a:gd name="T16" fmla="*/ 73 w 89"/>
                  <a:gd name="T17" fmla="*/ 71 h 84"/>
                  <a:gd name="T18" fmla="*/ 78 w 89"/>
                  <a:gd name="T19" fmla="*/ 80 h 84"/>
                  <a:gd name="T20" fmla="*/ 89 w 89"/>
                  <a:gd name="T21" fmla="*/ 6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 h="84">
                    <a:moveTo>
                      <a:pt x="89" y="69"/>
                    </a:moveTo>
                    <a:cubicBezTo>
                      <a:pt x="89" y="69"/>
                      <a:pt x="86" y="71"/>
                      <a:pt x="81" y="68"/>
                    </a:cubicBezTo>
                    <a:cubicBezTo>
                      <a:pt x="80" y="68"/>
                      <a:pt x="78" y="67"/>
                      <a:pt x="77" y="65"/>
                    </a:cubicBezTo>
                    <a:cubicBezTo>
                      <a:pt x="63" y="54"/>
                      <a:pt x="12" y="12"/>
                      <a:pt x="12" y="12"/>
                    </a:cubicBezTo>
                    <a:cubicBezTo>
                      <a:pt x="12" y="12"/>
                      <a:pt x="6" y="7"/>
                      <a:pt x="8" y="4"/>
                    </a:cubicBezTo>
                    <a:cubicBezTo>
                      <a:pt x="10" y="0"/>
                      <a:pt x="2" y="9"/>
                      <a:pt x="2" y="9"/>
                    </a:cubicBezTo>
                    <a:cubicBezTo>
                      <a:pt x="0" y="14"/>
                      <a:pt x="0" y="14"/>
                      <a:pt x="0" y="14"/>
                    </a:cubicBezTo>
                    <a:cubicBezTo>
                      <a:pt x="0" y="14"/>
                      <a:pt x="3" y="12"/>
                      <a:pt x="8" y="16"/>
                    </a:cubicBezTo>
                    <a:cubicBezTo>
                      <a:pt x="13" y="21"/>
                      <a:pt x="73" y="71"/>
                      <a:pt x="73" y="71"/>
                    </a:cubicBezTo>
                    <a:cubicBezTo>
                      <a:pt x="74" y="72"/>
                      <a:pt x="78" y="77"/>
                      <a:pt x="78" y="80"/>
                    </a:cubicBezTo>
                    <a:cubicBezTo>
                      <a:pt x="78" y="84"/>
                      <a:pt x="89" y="69"/>
                      <a:pt x="89" y="69"/>
                    </a:cubicBezTo>
                    <a:close/>
                  </a:path>
                </a:pathLst>
              </a:custGeom>
              <a:grpFill/>
              <a:ln>
                <a:noFill/>
              </a:ln>
            </p:spPr>
            <p:txBody>
              <a:bodyPr anchor="ctr"/>
              <a:lstStyle/>
              <a:p>
                <a:pPr algn="ctr"/>
                <a:endParaRPr/>
              </a:p>
            </p:txBody>
          </p:sp>
          <p:sp>
            <p:nvSpPr>
              <p:cNvPr id="220" name="íšḻiďè">
                <a:extLst>
                  <a:ext uri="{FF2B5EF4-FFF2-40B4-BE49-F238E27FC236}">
                    <a16:creationId xmlns:a16="http://schemas.microsoft.com/office/drawing/2014/main" id="{8003B9CA-0AFA-B324-8DD4-77C717B16CDE}"/>
                  </a:ext>
                </a:extLst>
              </p:cNvPr>
              <p:cNvSpPr/>
              <p:nvPr/>
            </p:nvSpPr>
            <p:spPr bwMode="auto">
              <a:xfrm>
                <a:off x="5952780" y="1267375"/>
                <a:ext cx="127450" cy="111519"/>
              </a:xfrm>
              <a:custGeom>
                <a:avLst/>
                <a:gdLst>
                  <a:gd name="T0" fmla="*/ 0 w 92"/>
                  <a:gd name="T1" fmla="*/ 65 h 80"/>
                  <a:gd name="T2" fmla="*/ 9 w 92"/>
                  <a:gd name="T3" fmla="*/ 64 h 80"/>
                  <a:gd name="T4" fmla="*/ 79 w 92"/>
                  <a:gd name="T5" fmla="*/ 11 h 80"/>
                  <a:gd name="T6" fmla="*/ 83 w 92"/>
                  <a:gd name="T7" fmla="*/ 3 h 80"/>
                  <a:gd name="T8" fmla="*/ 89 w 92"/>
                  <a:gd name="T9" fmla="*/ 9 h 80"/>
                  <a:gd name="T10" fmla="*/ 92 w 92"/>
                  <a:gd name="T11" fmla="*/ 14 h 80"/>
                  <a:gd name="T12" fmla="*/ 83 w 92"/>
                  <a:gd name="T13" fmla="*/ 16 h 80"/>
                  <a:gd name="T14" fmla="*/ 16 w 92"/>
                  <a:gd name="T15" fmla="*/ 69 h 80"/>
                  <a:gd name="T16" fmla="*/ 11 w 92"/>
                  <a:gd name="T17" fmla="*/ 77 h 80"/>
                  <a:gd name="T18" fmla="*/ 0 w 92"/>
                  <a:gd name="T19" fmla="*/ 65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80">
                    <a:moveTo>
                      <a:pt x="0" y="65"/>
                    </a:moveTo>
                    <a:cubicBezTo>
                      <a:pt x="0" y="65"/>
                      <a:pt x="4" y="68"/>
                      <a:pt x="9" y="64"/>
                    </a:cubicBezTo>
                    <a:cubicBezTo>
                      <a:pt x="14" y="61"/>
                      <a:pt x="79" y="11"/>
                      <a:pt x="79" y="11"/>
                    </a:cubicBezTo>
                    <a:cubicBezTo>
                      <a:pt x="79" y="11"/>
                      <a:pt x="85" y="7"/>
                      <a:pt x="83" y="3"/>
                    </a:cubicBezTo>
                    <a:cubicBezTo>
                      <a:pt x="82" y="0"/>
                      <a:pt x="89" y="9"/>
                      <a:pt x="89" y="9"/>
                    </a:cubicBezTo>
                    <a:cubicBezTo>
                      <a:pt x="92" y="14"/>
                      <a:pt x="92" y="14"/>
                      <a:pt x="92" y="14"/>
                    </a:cubicBezTo>
                    <a:cubicBezTo>
                      <a:pt x="92" y="14"/>
                      <a:pt x="88" y="12"/>
                      <a:pt x="83" y="16"/>
                    </a:cubicBezTo>
                    <a:cubicBezTo>
                      <a:pt x="78" y="20"/>
                      <a:pt x="16" y="69"/>
                      <a:pt x="16" y="69"/>
                    </a:cubicBezTo>
                    <a:cubicBezTo>
                      <a:pt x="16" y="69"/>
                      <a:pt x="11" y="73"/>
                      <a:pt x="11" y="77"/>
                    </a:cubicBezTo>
                    <a:cubicBezTo>
                      <a:pt x="10" y="80"/>
                      <a:pt x="0" y="65"/>
                      <a:pt x="0" y="65"/>
                    </a:cubicBezTo>
                    <a:close/>
                  </a:path>
                </a:pathLst>
              </a:custGeom>
              <a:grpFill/>
              <a:ln>
                <a:noFill/>
              </a:ln>
            </p:spPr>
            <p:txBody>
              <a:bodyPr anchor="ctr"/>
              <a:lstStyle/>
              <a:p>
                <a:pPr algn="ctr"/>
                <a:endParaRPr/>
              </a:p>
            </p:txBody>
          </p:sp>
        </p:grpSp>
      </p:grpSp>
      <p:sp>
        <p:nvSpPr>
          <p:cNvPr id="221" name="矩形 220">
            <a:extLst>
              <a:ext uri="{FF2B5EF4-FFF2-40B4-BE49-F238E27FC236}">
                <a16:creationId xmlns:a16="http://schemas.microsoft.com/office/drawing/2014/main" id="{F7259FBE-11DB-E492-6665-ED68FD7F4A34}"/>
              </a:ext>
            </a:extLst>
          </p:cNvPr>
          <p:cNvSpPr/>
          <p:nvPr/>
        </p:nvSpPr>
        <p:spPr>
          <a:xfrm>
            <a:off x="0" y="6743702"/>
            <a:ext cx="12192000" cy="118512"/>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矩形 223">
            <a:extLst>
              <a:ext uri="{FF2B5EF4-FFF2-40B4-BE49-F238E27FC236}">
                <a16:creationId xmlns:a16="http://schemas.microsoft.com/office/drawing/2014/main" id="{47AD2749-C155-1E14-695E-24EC78B74E65}"/>
              </a:ext>
            </a:extLst>
          </p:cNvPr>
          <p:cNvSpPr/>
          <p:nvPr/>
        </p:nvSpPr>
        <p:spPr>
          <a:xfrm>
            <a:off x="300922" y="-1"/>
            <a:ext cx="580571" cy="744973"/>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矩形 224">
            <a:extLst>
              <a:ext uri="{FF2B5EF4-FFF2-40B4-BE49-F238E27FC236}">
                <a16:creationId xmlns:a16="http://schemas.microsoft.com/office/drawing/2014/main" id="{D2F35558-BC94-A370-B78F-1090EF78C047}"/>
              </a:ext>
            </a:extLst>
          </p:cNvPr>
          <p:cNvSpPr/>
          <p:nvPr/>
        </p:nvSpPr>
        <p:spPr>
          <a:xfrm>
            <a:off x="300922" y="817170"/>
            <a:ext cx="580571" cy="96381"/>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D9BD8179-A649-5E7E-CC6D-D187426B74BB}"/>
              </a:ext>
            </a:extLst>
          </p:cNvPr>
          <p:cNvSpPr txBox="1"/>
          <p:nvPr/>
        </p:nvSpPr>
        <p:spPr>
          <a:xfrm>
            <a:off x="1461240" y="1398017"/>
            <a:ext cx="9873216" cy="646331"/>
          </a:xfrm>
          <a:prstGeom prst="rect">
            <a:avLst/>
          </a:prstGeom>
          <a:noFill/>
        </p:spPr>
        <p:txBody>
          <a:bodyPr wrap="none" rtlCol="0">
            <a:spAutoFit/>
          </a:bodyPr>
          <a:lstStyle/>
          <a:p>
            <a:r>
              <a:rPr lang="en-US" altLang="zh-CN" sz="3600" dirty="0"/>
              <a:t>add</a:t>
            </a:r>
            <a:r>
              <a:rPr lang="zh-CN" altLang="en-US" sz="3600" dirty="0"/>
              <a:t>指令与</a:t>
            </a:r>
            <a:r>
              <a:rPr lang="en-US" altLang="zh-CN" sz="3600" dirty="0" err="1"/>
              <a:t>addu</a:t>
            </a:r>
            <a:r>
              <a:rPr lang="zh-CN" altLang="en-US" sz="3600" dirty="0"/>
              <a:t>指令，</a:t>
            </a:r>
            <a:r>
              <a:rPr lang="en-US" altLang="zh-CN" sz="3600" dirty="0"/>
              <a:t>sub</a:t>
            </a:r>
            <a:r>
              <a:rPr lang="zh-CN" altLang="en-US" sz="3600" dirty="0"/>
              <a:t>指令与</a:t>
            </a:r>
            <a:r>
              <a:rPr lang="en-US" altLang="zh-CN" sz="3600" dirty="0" err="1"/>
              <a:t>subu</a:t>
            </a:r>
            <a:r>
              <a:rPr lang="zh-CN" altLang="en-US" sz="3600" dirty="0"/>
              <a:t>指令的区别</a:t>
            </a:r>
          </a:p>
        </p:txBody>
      </p:sp>
      <p:pic>
        <p:nvPicPr>
          <p:cNvPr id="10" name="图片 9">
            <a:extLst>
              <a:ext uri="{FF2B5EF4-FFF2-40B4-BE49-F238E27FC236}">
                <a16:creationId xmlns:a16="http://schemas.microsoft.com/office/drawing/2014/main" id="{2B111568-A51F-8A83-4850-4340EF9067F1}"/>
              </a:ext>
            </a:extLst>
          </p:cNvPr>
          <p:cNvPicPr>
            <a:picLocks noChangeAspect="1"/>
          </p:cNvPicPr>
          <p:nvPr/>
        </p:nvPicPr>
        <p:blipFill>
          <a:blip r:embed="rId2"/>
          <a:stretch>
            <a:fillRect/>
          </a:stretch>
        </p:blipFill>
        <p:spPr>
          <a:xfrm>
            <a:off x="561690" y="2311342"/>
            <a:ext cx="11068619" cy="2235315"/>
          </a:xfrm>
          <a:prstGeom prst="rect">
            <a:avLst/>
          </a:prstGeom>
        </p:spPr>
      </p:pic>
      <p:sp>
        <p:nvSpPr>
          <p:cNvPr id="12" name="文本框 11">
            <a:extLst>
              <a:ext uri="{FF2B5EF4-FFF2-40B4-BE49-F238E27FC236}">
                <a16:creationId xmlns:a16="http://schemas.microsoft.com/office/drawing/2014/main" id="{44A46631-BEE1-25EC-F495-81A76606FB71}"/>
              </a:ext>
            </a:extLst>
          </p:cNvPr>
          <p:cNvSpPr txBox="1"/>
          <p:nvPr/>
        </p:nvSpPr>
        <p:spPr>
          <a:xfrm>
            <a:off x="3291150" y="4745174"/>
            <a:ext cx="4544834" cy="400110"/>
          </a:xfrm>
          <a:prstGeom prst="rect">
            <a:avLst/>
          </a:prstGeom>
          <a:noFill/>
        </p:spPr>
        <p:txBody>
          <a:bodyPr wrap="none" rtlCol="0">
            <a:spAutoFit/>
          </a:bodyPr>
          <a:lstStyle/>
          <a:p>
            <a:r>
              <a:rPr lang="zh-CN" altLang="en-US" sz="2000" dirty="0"/>
              <a:t>增加区分</a:t>
            </a:r>
            <a:r>
              <a:rPr lang="en-US" altLang="zh-CN" sz="2000" dirty="0"/>
              <a:t>add</a:t>
            </a:r>
            <a:r>
              <a:rPr lang="zh-CN" altLang="en-US" sz="2000" dirty="0"/>
              <a:t>、</a:t>
            </a:r>
            <a:r>
              <a:rPr lang="en-US" altLang="zh-CN" sz="2000" dirty="0"/>
              <a:t>sub</a:t>
            </a:r>
            <a:r>
              <a:rPr lang="zh-CN" altLang="en-US" sz="2000" dirty="0"/>
              <a:t>和</a:t>
            </a:r>
            <a:r>
              <a:rPr lang="en-US" altLang="zh-CN" sz="2000" dirty="0" err="1"/>
              <a:t>addu</a:t>
            </a:r>
            <a:r>
              <a:rPr lang="zh-CN" altLang="en-US" sz="2000" dirty="0"/>
              <a:t>、</a:t>
            </a:r>
            <a:r>
              <a:rPr lang="en-US" altLang="zh-CN" sz="2000" dirty="0" err="1"/>
              <a:t>subu</a:t>
            </a:r>
            <a:r>
              <a:rPr lang="zh-CN" altLang="en-US" sz="2000" dirty="0"/>
              <a:t>的电路</a:t>
            </a:r>
            <a:endParaRPr lang="en-US" altLang="zh-CN" sz="2000" dirty="0"/>
          </a:p>
        </p:txBody>
      </p:sp>
      <p:sp>
        <p:nvSpPr>
          <p:cNvPr id="13" name="文本框 12">
            <a:extLst>
              <a:ext uri="{FF2B5EF4-FFF2-40B4-BE49-F238E27FC236}">
                <a16:creationId xmlns:a16="http://schemas.microsoft.com/office/drawing/2014/main" id="{A48DE99A-CB6D-EB93-3DE1-6DA494ABA29C}"/>
              </a:ext>
            </a:extLst>
          </p:cNvPr>
          <p:cNvSpPr txBox="1"/>
          <p:nvPr/>
        </p:nvSpPr>
        <p:spPr>
          <a:xfrm>
            <a:off x="2986222" y="5343801"/>
            <a:ext cx="5607625" cy="461665"/>
          </a:xfrm>
          <a:prstGeom prst="rect">
            <a:avLst/>
          </a:prstGeom>
          <a:noFill/>
        </p:spPr>
        <p:txBody>
          <a:bodyPr wrap="none" rtlCol="0">
            <a:spAutoFit/>
          </a:bodyPr>
          <a:lstStyle/>
          <a:p>
            <a:r>
              <a:rPr lang="zh-CN" altLang="en-US" sz="2400" dirty="0">
                <a:solidFill>
                  <a:srgbClr val="FF0000"/>
                </a:solidFill>
              </a:rPr>
              <a:t>利用</a:t>
            </a:r>
            <a:r>
              <a:rPr lang="en-US" altLang="zh-CN" sz="2400" dirty="0" err="1">
                <a:solidFill>
                  <a:srgbClr val="FF0000"/>
                </a:solidFill>
              </a:rPr>
              <a:t>funct</a:t>
            </a:r>
            <a:r>
              <a:rPr lang="zh-CN" altLang="en-US" sz="2400" dirty="0">
                <a:solidFill>
                  <a:srgbClr val="FF0000"/>
                </a:solidFill>
              </a:rPr>
              <a:t>的第</a:t>
            </a:r>
            <a:r>
              <a:rPr lang="en-US" altLang="zh-CN" sz="2400" dirty="0">
                <a:solidFill>
                  <a:srgbClr val="FF0000"/>
                </a:solidFill>
              </a:rPr>
              <a:t>0</a:t>
            </a:r>
            <a:r>
              <a:rPr lang="zh-CN" altLang="en-US" sz="2400" dirty="0">
                <a:solidFill>
                  <a:srgbClr val="FF0000"/>
                </a:solidFill>
              </a:rPr>
              <a:t>位区分是否使用溢出信号</a:t>
            </a:r>
          </a:p>
        </p:txBody>
      </p:sp>
      <p:sp>
        <p:nvSpPr>
          <p:cNvPr id="17" name="文本框 16">
            <a:extLst>
              <a:ext uri="{FF2B5EF4-FFF2-40B4-BE49-F238E27FC236}">
                <a16:creationId xmlns:a16="http://schemas.microsoft.com/office/drawing/2014/main" id="{9B47AAF7-6E11-3472-02B9-603C5D8C32A6}"/>
              </a:ext>
            </a:extLst>
          </p:cNvPr>
          <p:cNvSpPr txBox="1"/>
          <p:nvPr/>
        </p:nvSpPr>
        <p:spPr>
          <a:xfrm>
            <a:off x="2986222" y="5805466"/>
            <a:ext cx="6913428" cy="461665"/>
          </a:xfrm>
          <a:prstGeom prst="rect">
            <a:avLst/>
          </a:prstGeom>
          <a:noFill/>
        </p:spPr>
        <p:txBody>
          <a:bodyPr wrap="square">
            <a:spAutoFit/>
          </a:bodyPr>
          <a:lstStyle/>
          <a:p>
            <a:r>
              <a:rPr lang="zh-CN" altLang="en-US" sz="2400" dirty="0">
                <a:solidFill>
                  <a:srgbClr val="FF0000"/>
                </a:solidFill>
              </a:rPr>
              <a:t>利用</a:t>
            </a:r>
            <a:r>
              <a:rPr lang="en-US" altLang="zh-CN" sz="2400" dirty="0" err="1">
                <a:solidFill>
                  <a:srgbClr val="FF0000"/>
                </a:solidFill>
              </a:rPr>
              <a:t>funct</a:t>
            </a:r>
            <a:r>
              <a:rPr lang="zh-CN" altLang="en-US" sz="2400" dirty="0">
                <a:solidFill>
                  <a:srgbClr val="FF0000"/>
                </a:solidFill>
              </a:rPr>
              <a:t>的第</a:t>
            </a:r>
            <a:r>
              <a:rPr lang="en-US" altLang="zh-CN" sz="2400" dirty="0">
                <a:solidFill>
                  <a:srgbClr val="FF0000"/>
                </a:solidFill>
              </a:rPr>
              <a:t>1</a:t>
            </a:r>
            <a:r>
              <a:rPr lang="zh-CN" altLang="en-US" sz="2400" dirty="0">
                <a:solidFill>
                  <a:srgbClr val="FF0000"/>
                </a:solidFill>
              </a:rPr>
              <a:t>位区分使用哪种溢出信号</a:t>
            </a:r>
          </a:p>
        </p:txBody>
      </p:sp>
      <p:sp>
        <p:nvSpPr>
          <p:cNvPr id="18" name="文本框 17">
            <a:extLst>
              <a:ext uri="{FF2B5EF4-FFF2-40B4-BE49-F238E27FC236}">
                <a16:creationId xmlns:a16="http://schemas.microsoft.com/office/drawing/2014/main" id="{5C520EAF-9996-88AE-581D-0BFC246899AF}"/>
              </a:ext>
            </a:extLst>
          </p:cNvPr>
          <p:cNvSpPr txBox="1"/>
          <p:nvPr/>
        </p:nvSpPr>
        <p:spPr>
          <a:xfrm>
            <a:off x="9571982" y="5405141"/>
            <a:ext cx="1723549" cy="707886"/>
          </a:xfrm>
          <a:prstGeom prst="rect">
            <a:avLst/>
          </a:prstGeom>
          <a:noFill/>
        </p:spPr>
        <p:txBody>
          <a:bodyPr wrap="none" rtlCol="0">
            <a:spAutoFit/>
          </a:bodyPr>
          <a:lstStyle/>
          <a:p>
            <a:r>
              <a:rPr lang="zh-CN" altLang="en-US" sz="4000" dirty="0">
                <a:solidFill>
                  <a:srgbClr val="FF0000"/>
                </a:solidFill>
              </a:rPr>
              <a:t>分线器</a:t>
            </a:r>
          </a:p>
        </p:txBody>
      </p:sp>
    </p:spTree>
    <p:extLst>
      <p:ext uri="{BB962C8B-B14F-4D97-AF65-F5344CB8AC3E}">
        <p14:creationId xmlns:p14="http://schemas.microsoft.com/office/powerpoint/2010/main" val="209238703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6F7594-7D1C-69CC-507A-C1C7FBF1BA33}"/>
            </a:ext>
          </a:extLst>
        </p:cNvPr>
        <p:cNvGrpSpPr/>
        <p:nvPr/>
      </p:nvGrpSpPr>
      <p:grpSpPr>
        <a:xfrm>
          <a:off x="0" y="0"/>
          <a:ext cx="0" cy="0"/>
          <a:chOff x="0" y="0"/>
          <a:chExt cx="0" cy="0"/>
        </a:xfrm>
      </p:grpSpPr>
      <p:grpSp>
        <p:nvGrpSpPr>
          <p:cNvPr id="7" name="组合 6">
            <a:extLst>
              <a:ext uri="{FF2B5EF4-FFF2-40B4-BE49-F238E27FC236}">
                <a16:creationId xmlns:a16="http://schemas.microsoft.com/office/drawing/2014/main" id="{DC23C766-6723-E4AD-E696-3C58968E4A3B}"/>
              </a:ext>
            </a:extLst>
          </p:cNvPr>
          <p:cNvGrpSpPr/>
          <p:nvPr/>
        </p:nvGrpSpPr>
        <p:grpSpPr>
          <a:xfrm>
            <a:off x="1043078" y="418747"/>
            <a:ext cx="5109091" cy="580390"/>
            <a:chOff x="7825009" y="1478429"/>
            <a:chExt cx="5109091" cy="580390"/>
          </a:xfrm>
        </p:grpSpPr>
        <p:sp>
          <p:nvSpPr>
            <p:cNvPr id="165" name="文本框 164">
              <a:extLst>
                <a:ext uri="{FF2B5EF4-FFF2-40B4-BE49-F238E27FC236}">
                  <a16:creationId xmlns:a16="http://schemas.microsoft.com/office/drawing/2014/main" id="{1734FDED-302B-032B-B3D1-1A1F0900DED5}"/>
                </a:ext>
              </a:extLst>
            </p:cNvPr>
            <p:cNvSpPr txBox="1"/>
            <p:nvPr/>
          </p:nvSpPr>
          <p:spPr>
            <a:xfrm>
              <a:off x="7825009" y="1478429"/>
              <a:ext cx="5109091" cy="523220"/>
            </a:xfrm>
            <a:prstGeom prst="rect">
              <a:avLst/>
            </a:prstGeom>
            <a:noFill/>
          </p:spPr>
          <p:txBody>
            <a:bodyPr wrap="none" rtlCol="0">
              <a:spAutoFit/>
            </a:bodyPr>
            <a:lstStyle/>
            <a:p>
              <a:pPr algn="l"/>
              <a:r>
                <a:rPr lang="zh-CN" altLang="en-US" sz="2800" b="1" dirty="0">
                  <a:solidFill>
                    <a:schemeClr val="tx1">
                      <a:lumMod val="85000"/>
                      <a:lumOff val="15000"/>
                    </a:schemeClr>
                  </a:solidFill>
                  <a:latin typeface="思源黑体 CN Bold" panose="020B0800000000000000" pitchFamily="34" charset="-122"/>
                  <a:ea typeface="思源黑体 CN Bold" panose="020B0800000000000000" pitchFamily="34" charset="-122"/>
                  <a:sym typeface="+mn-ea"/>
                </a:rPr>
                <a:t>如何实现</a:t>
              </a:r>
              <a:r>
                <a:rPr lang="en-US" altLang="zh-CN" sz="2800" b="1" dirty="0">
                  <a:solidFill>
                    <a:schemeClr val="tx1">
                      <a:lumMod val="85000"/>
                      <a:lumOff val="15000"/>
                    </a:schemeClr>
                  </a:solidFill>
                  <a:latin typeface="思源黑体 CN Bold" panose="020B0800000000000000" pitchFamily="34" charset="-122"/>
                  <a:ea typeface="思源黑体 CN Bold" panose="020B0800000000000000" pitchFamily="34" charset="-122"/>
                  <a:sym typeface="+mn-ea"/>
                </a:rPr>
                <a:t>add</a:t>
              </a:r>
              <a:r>
                <a:rPr lang="zh-CN" altLang="en-US" sz="2800" b="1" dirty="0">
                  <a:solidFill>
                    <a:schemeClr val="tx1">
                      <a:lumMod val="85000"/>
                      <a:lumOff val="15000"/>
                    </a:schemeClr>
                  </a:solidFill>
                  <a:latin typeface="思源黑体 CN Bold" panose="020B0800000000000000" pitchFamily="34" charset="-122"/>
                  <a:ea typeface="思源黑体 CN Bold" panose="020B0800000000000000" pitchFamily="34" charset="-122"/>
                  <a:sym typeface="+mn-ea"/>
                </a:rPr>
                <a:t>指令与</a:t>
              </a:r>
              <a:r>
                <a:rPr lang="en-US" altLang="zh-CN" sz="2800" b="1" dirty="0">
                  <a:solidFill>
                    <a:schemeClr val="tx1">
                      <a:lumMod val="85000"/>
                      <a:lumOff val="15000"/>
                    </a:schemeClr>
                  </a:solidFill>
                  <a:latin typeface="思源黑体 CN Bold" panose="020B0800000000000000" pitchFamily="34" charset="-122"/>
                  <a:ea typeface="思源黑体 CN Bold" panose="020B0800000000000000" pitchFamily="34" charset="-122"/>
                  <a:sym typeface="+mn-ea"/>
                </a:rPr>
                <a:t>sub</a:t>
              </a:r>
              <a:r>
                <a:rPr lang="zh-CN" altLang="en-US" sz="2800" b="1" dirty="0">
                  <a:solidFill>
                    <a:schemeClr val="tx1">
                      <a:lumMod val="85000"/>
                      <a:lumOff val="15000"/>
                    </a:schemeClr>
                  </a:solidFill>
                  <a:latin typeface="思源黑体 CN Bold" panose="020B0800000000000000" pitchFamily="34" charset="-122"/>
                  <a:ea typeface="思源黑体 CN Bold" panose="020B0800000000000000" pitchFamily="34" charset="-122"/>
                  <a:sym typeface="+mn-ea"/>
                </a:rPr>
                <a:t>指令？</a:t>
              </a:r>
            </a:p>
          </p:txBody>
        </p:sp>
        <p:sp>
          <p:nvSpPr>
            <p:cNvPr id="166" name="矩形 165">
              <a:extLst>
                <a:ext uri="{FF2B5EF4-FFF2-40B4-BE49-F238E27FC236}">
                  <a16:creationId xmlns:a16="http://schemas.microsoft.com/office/drawing/2014/main" id="{E6DDA10A-0C1C-0F05-5CE3-F93CCA23DA1D}"/>
                </a:ext>
              </a:extLst>
            </p:cNvPr>
            <p:cNvSpPr/>
            <p:nvPr/>
          </p:nvSpPr>
          <p:spPr>
            <a:xfrm>
              <a:off x="7825009" y="1814979"/>
              <a:ext cx="3488055" cy="243840"/>
            </a:xfrm>
            <a:prstGeom prst="rect">
              <a:avLst/>
            </a:prstGeom>
          </p:spPr>
          <p:txBody>
            <a:bodyPr wrap="square">
              <a:spAutoFit/>
            </a:bodyPr>
            <a:lstStyle/>
            <a:p>
              <a:endParaRPr lang="en-US" altLang="zh-CN" sz="1000" dirty="0">
                <a:solidFill>
                  <a:schemeClr val="tx1">
                    <a:lumMod val="65000"/>
                    <a:lumOff val="35000"/>
                  </a:schemeClr>
                </a:solidFill>
                <a:latin typeface="思源黑体 CN Light" panose="020B0300000000000000" pitchFamily="34" charset="-122"/>
                <a:ea typeface="思源黑体 CN Light" panose="020B0300000000000000" pitchFamily="34" charset="-122"/>
              </a:endParaRPr>
            </a:p>
          </p:txBody>
        </p:sp>
      </p:grpSp>
      <p:grpSp>
        <p:nvGrpSpPr>
          <p:cNvPr id="76" name="组合 75">
            <a:extLst>
              <a:ext uri="{FF2B5EF4-FFF2-40B4-BE49-F238E27FC236}">
                <a16:creationId xmlns:a16="http://schemas.microsoft.com/office/drawing/2014/main" id="{3D442470-3497-5DC5-6E10-67E1AC8106D9}"/>
              </a:ext>
            </a:extLst>
          </p:cNvPr>
          <p:cNvGrpSpPr/>
          <p:nvPr/>
        </p:nvGrpSpPr>
        <p:grpSpPr>
          <a:xfrm>
            <a:off x="10437209" y="560979"/>
            <a:ext cx="1277145" cy="353062"/>
            <a:chOff x="6468241" y="-589995"/>
            <a:chExt cx="2253872" cy="623075"/>
          </a:xfrm>
        </p:grpSpPr>
        <p:sp>
          <p:nvSpPr>
            <p:cNvPr id="77" name="íṣľídè">
              <a:extLst>
                <a:ext uri="{FF2B5EF4-FFF2-40B4-BE49-F238E27FC236}">
                  <a16:creationId xmlns:a16="http://schemas.microsoft.com/office/drawing/2014/main" id="{163E516A-126F-1483-5E3C-87674551F09F}"/>
                </a:ext>
              </a:extLst>
            </p:cNvPr>
            <p:cNvSpPr/>
            <p:nvPr/>
          </p:nvSpPr>
          <p:spPr bwMode="auto">
            <a:xfrm>
              <a:off x="7198060" y="-517573"/>
              <a:ext cx="234839" cy="331756"/>
            </a:xfrm>
            <a:custGeom>
              <a:avLst/>
              <a:gdLst>
                <a:gd name="T0" fmla="*/ 225 w 421"/>
                <a:gd name="T1" fmla="*/ 10 h 593"/>
                <a:gd name="T2" fmla="*/ 234 w 421"/>
                <a:gd name="T3" fmla="*/ 27 h 593"/>
                <a:gd name="T4" fmla="*/ 252 w 421"/>
                <a:gd name="T5" fmla="*/ 126 h 593"/>
                <a:gd name="T6" fmla="*/ 300 w 421"/>
                <a:gd name="T7" fmla="*/ 121 h 593"/>
                <a:gd name="T8" fmla="*/ 379 w 421"/>
                <a:gd name="T9" fmla="*/ 126 h 593"/>
                <a:gd name="T10" fmla="*/ 419 w 421"/>
                <a:gd name="T11" fmla="*/ 155 h 593"/>
                <a:gd name="T12" fmla="*/ 411 w 421"/>
                <a:gd name="T13" fmla="*/ 187 h 593"/>
                <a:gd name="T14" fmla="*/ 357 w 421"/>
                <a:gd name="T15" fmla="*/ 235 h 593"/>
                <a:gd name="T16" fmla="*/ 331 w 421"/>
                <a:gd name="T17" fmla="*/ 203 h 593"/>
                <a:gd name="T18" fmla="*/ 251 w 421"/>
                <a:gd name="T19" fmla="*/ 220 h 593"/>
                <a:gd name="T20" fmla="*/ 286 w 421"/>
                <a:gd name="T21" fmla="*/ 288 h 593"/>
                <a:gd name="T22" fmla="*/ 335 w 421"/>
                <a:gd name="T23" fmla="*/ 268 h 593"/>
                <a:gd name="T24" fmla="*/ 381 w 421"/>
                <a:gd name="T25" fmla="*/ 309 h 593"/>
                <a:gd name="T26" fmla="*/ 350 w 421"/>
                <a:gd name="T27" fmla="*/ 341 h 593"/>
                <a:gd name="T28" fmla="*/ 246 w 421"/>
                <a:gd name="T29" fmla="*/ 419 h 593"/>
                <a:gd name="T30" fmla="*/ 239 w 421"/>
                <a:gd name="T31" fmla="*/ 500 h 593"/>
                <a:gd name="T32" fmla="*/ 234 w 421"/>
                <a:gd name="T33" fmla="*/ 592 h 593"/>
                <a:gd name="T34" fmla="*/ 226 w 421"/>
                <a:gd name="T35" fmla="*/ 592 h 593"/>
                <a:gd name="T36" fmla="*/ 213 w 421"/>
                <a:gd name="T37" fmla="*/ 565 h 593"/>
                <a:gd name="T38" fmla="*/ 205 w 421"/>
                <a:gd name="T39" fmla="*/ 461 h 593"/>
                <a:gd name="T40" fmla="*/ 147 w 421"/>
                <a:gd name="T41" fmla="*/ 382 h 593"/>
                <a:gd name="T42" fmla="*/ 187 w 421"/>
                <a:gd name="T43" fmla="*/ 295 h 593"/>
                <a:gd name="T44" fmla="*/ 190 w 421"/>
                <a:gd name="T45" fmla="*/ 253 h 593"/>
                <a:gd name="T46" fmla="*/ 131 w 421"/>
                <a:gd name="T47" fmla="*/ 283 h 593"/>
                <a:gd name="T48" fmla="*/ 105 w 421"/>
                <a:gd name="T49" fmla="*/ 309 h 593"/>
                <a:gd name="T50" fmla="*/ 77 w 421"/>
                <a:gd name="T51" fmla="*/ 341 h 593"/>
                <a:gd name="T52" fmla="*/ 78 w 421"/>
                <a:gd name="T53" fmla="*/ 396 h 593"/>
                <a:gd name="T54" fmla="*/ 64 w 421"/>
                <a:gd name="T55" fmla="*/ 445 h 593"/>
                <a:gd name="T56" fmla="*/ 24 w 421"/>
                <a:gd name="T57" fmla="*/ 430 h 593"/>
                <a:gd name="T58" fmla="*/ 7 w 421"/>
                <a:gd name="T59" fmla="*/ 341 h 593"/>
                <a:gd name="T60" fmla="*/ 9 w 421"/>
                <a:gd name="T61" fmla="*/ 306 h 593"/>
                <a:gd name="T62" fmla="*/ 58 w 421"/>
                <a:gd name="T63" fmla="*/ 300 h 593"/>
                <a:gd name="T64" fmla="*/ 74 w 421"/>
                <a:gd name="T65" fmla="*/ 282 h 593"/>
                <a:gd name="T66" fmla="*/ 167 w 421"/>
                <a:gd name="T67" fmla="*/ 191 h 593"/>
                <a:gd name="T68" fmla="*/ 189 w 421"/>
                <a:gd name="T69" fmla="*/ 177 h 593"/>
                <a:gd name="T70" fmla="*/ 198 w 421"/>
                <a:gd name="T71" fmla="*/ 150 h 593"/>
                <a:gd name="T72" fmla="*/ 211 w 421"/>
                <a:gd name="T73" fmla="*/ 28 h 593"/>
                <a:gd name="T74" fmla="*/ 225 w 421"/>
                <a:gd name="T75" fmla="*/ 10 h 5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1" h="593">
                  <a:moveTo>
                    <a:pt x="225" y="10"/>
                  </a:moveTo>
                  <a:cubicBezTo>
                    <a:pt x="230" y="14"/>
                    <a:pt x="233" y="22"/>
                    <a:pt x="234" y="27"/>
                  </a:cubicBezTo>
                  <a:cubicBezTo>
                    <a:pt x="238" y="44"/>
                    <a:pt x="233" y="116"/>
                    <a:pt x="252" y="126"/>
                  </a:cubicBezTo>
                  <a:cubicBezTo>
                    <a:pt x="263" y="132"/>
                    <a:pt x="288" y="121"/>
                    <a:pt x="300" y="121"/>
                  </a:cubicBezTo>
                  <a:cubicBezTo>
                    <a:pt x="326" y="121"/>
                    <a:pt x="353" y="122"/>
                    <a:pt x="379" y="126"/>
                  </a:cubicBezTo>
                  <a:cubicBezTo>
                    <a:pt x="395" y="128"/>
                    <a:pt x="416" y="134"/>
                    <a:pt x="419" y="155"/>
                  </a:cubicBezTo>
                  <a:cubicBezTo>
                    <a:pt x="421" y="166"/>
                    <a:pt x="417" y="176"/>
                    <a:pt x="411" y="187"/>
                  </a:cubicBezTo>
                  <a:cubicBezTo>
                    <a:pt x="402" y="206"/>
                    <a:pt x="379" y="239"/>
                    <a:pt x="357" y="235"/>
                  </a:cubicBezTo>
                  <a:cubicBezTo>
                    <a:pt x="341" y="232"/>
                    <a:pt x="345" y="211"/>
                    <a:pt x="331" y="203"/>
                  </a:cubicBezTo>
                  <a:cubicBezTo>
                    <a:pt x="310" y="191"/>
                    <a:pt x="258" y="187"/>
                    <a:pt x="251" y="220"/>
                  </a:cubicBezTo>
                  <a:cubicBezTo>
                    <a:pt x="246" y="241"/>
                    <a:pt x="264" y="267"/>
                    <a:pt x="286" y="288"/>
                  </a:cubicBezTo>
                  <a:cubicBezTo>
                    <a:pt x="307" y="308"/>
                    <a:pt x="314" y="277"/>
                    <a:pt x="335" y="268"/>
                  </a:cubicBezTo>
                  <a:cubicBezTo>
                    <a:pt x="350" y="262"/>
                    <a:pt x="376" y="286"/>
                    <a:pt x="381" y="309"/>
                  </a:cubicBezTo>
                  <a:cubicBezTo>
                    <a:pt x="384" y="327"/>
                    <a:pt x="363" y="335"/>
                    <a:pt x="350" y="341"/>
                  </a:cubicBezTo>
                  <a:cubicBezTo>
                    <a:pt x="322" y="355"/>
                    <a:pt x="261" y="390"/>
                    <a:pt x="246" y="419"/>
                  </a:cubicBezTo>
                  <a:cubicBezTo>
                    <a:pt x="233" y="443"/>
                    <a:pt x="241" y="475"/>
                    <a:pt x="239" y="500"/>
                  </a:cubicBezTo>
                  <a:cubicBezTo>
                    <a:pt x="239" y="515"/>
                    <a:pt x="245" y="587"/>
                    <a:pt x="234" y="592"/>
                  </a:cubicBezTo>
                  <a:cubicBezTo>
                    <a:pt x="231" y="593"/>
                    <a:pt x="229" y="593"/>
                    <a:pt x="226" y="592"/>
                  </a:cubicBezTo>
                  <a:cubicBezTo>
                    <a:pt x="213" y="589"/>
                    <a:pt x="214" y="572"/>
                    <a:pt x="213" y="565"/>
                  </a:cubicBezTo>
                  <a:cubicBezTo>
                    <a:pt x="211" y="532"/>
                    <a:pt x="221" y="491"/>
                    <a:pt x="205" y="461"/>
                  </a:cubicBezTo>
                  <a:cubicBezTo>
                    <a:pt x="189" y="433"/>
                    <a:pt x="142" y="411"/>
                    <a:pt x="147" y="382"/>
                  </a:cubicBezTo>
                  <a:cubicBezTo>
                    <a:pt x="152" y="358"/>
                    <a:pt x="175" y="319"/>
                    <a:pt x="187" y="295"/>
                  </a:cubicBezTo>
                  <a:cubicBezTo>
                    <a:pt x="194" y="280"/>
                    <a:pt x="204" y="267"/>
                    <a:pt x="190" y="253"/>
                  </a:cubicBezTo>
                  <a:cubicBezTo>
                    <a:pt x="169" y="250"/>
                    <a:pt x="151" y="267"/>
                    <a:pt x="131" y="283"/>
                  </a:cubicBezTo>
                  <a:cubicBezTo>
                    <a:pt x="122" y="292"/>
                    <a:pt x="114" y="300"/>
                    <a:pt x="105" y="309"/>
                  </a:cubicBezTo>
                  <a:cubicBezTo>
                    <a:pt x="95" y="317"/>
                    <a:pt x="81" y="331"/>
                    <a:pt x="77" y="341"/>
                  </a:cubicBezTo>
                  <a:cubicBezTo>
                    <a:pt x="71" y="358"/>
                    <a:pt x="77" y="379"/>
                    <a:pt x="78" y="396"/>
                  </a:cubicBezTo>
                  <a:cubicBezTo>
                    <a:pt x="78" y="406"/>
                    <a:pt x="80" y="438"/>
                    <a:pt x="64" y="445"/>
                  </a:cubicBezTo>
                  <a:cubicBezTo>
                    <a:pt x="51" y="452"/>
                    <a:pt x="32" y="447"/>
                    <a:pt x="24" y="430"/>
                  </a:cubicBezTo>
                  <a:cubicBezTo>
                    <a:pt x="14" y="406"/>
                    <a:pt x="9" y="366"/>
                    <a:pt x="7" y="341"/>
                  </a:cubicBezTo>
                  <a:cubicBezTo>
                    <a:pt x="7" y="333"/>
                    <a:pt x="0" y="312"/>
                    <a:pt x="9" y="306"/>
                  </a:cubicBezTo>
                  <a:cubicBezTo>
                    <a:pt x="24" y="295"/>
                    <a:pt x="42" y="311"/>
                    <a:pt x="58" y="300"/>
                  </a:cubicBezTo>
                  <a:cubicBezTo>
                    <a:pt x="65" y="295"/>
                    <a:pt x="70" y="289"/>
                    <a:pt x="74" y="282"/>
                  </a:cubicBezTo>
                  <a:cubicBezTo>
                    <a:pt x="100" y="246"/>
                    <a:pt x="127" y="213"/>
                    <a:pt x="167" y="191"/>
                  </a:cubicBezTo>
                  <a:cubicBezTo>
                    <a:pt x="173" y="188"/>
                    <a:pt x="184" y="186"/>
                    <a:pt x="189" y="177"/>
                  </a:cubicBezTo>
                  <a:cubicBezTo>
                    <a:pt x="195" y="168"/>
                    <a:pt x="196" y="159"/>
                    <a:pt x="198" y="150"/>
                  </a:cubicBezTo>
                  <a:cubicBezTo>
                    <a:pt x="210" y="109"/>
                    <a:pt x="208" y="69"/>
                    <a:pt x="211" y="28"/>
                  </a:cubicBezTo>
                  <a:cubicBezTo>
                    <a:pt x="211" y="21"/>
                    <a:pt x="213" y="0"/>
                    <a:pt x="225" y="10"/>
                  </a:cubicBezTo>
                  <a:close/>
                </a:path>
              </a:pathLst>
            </a:custGeom>
            <a:solidFill>
              <a:srgbClr val="14378B"/>
            </a:solidFill>
            <a:ln>
              <a:noFill/>
            </a:ln>
          </p:spPr>
          <p:txBody>
            <a:bodyPr anchor="ctr"/>
            <a:lstStyle/>
            <a:p>
              <a:pPr algn="ctr"/>
              <a:endParaRPr/>
            </a:p>
          </p:txBody>
        </p:sp>
        <p:sp>
          <p:nvSpPr>
            <p:cNvPr id="78" name="ïšľiḓé">
              <a:extLst>
                <a:ext uri="{FF2B5EF4-FFF2-40B4-BE49-F238E27FC236}">
                  <a16:creationId xmlns:a16="http://schemas.microsoft.com/office/drawing/2014/main" id="{A777F5B6-BC80-8609-5AC8-D88221D4B48B}"/>
                </a:ext>
              </a:extLst>
            </p:cNvPr>
            <p:cNvSpPr/>
            <p:nvPr/>
          </p:nvSpPr>
          <p:spPr bwMode="auto">
            <a:xfrm>
              <a:off x="8397280" y="-504260"/>
              <a:ext cx="324833" cy="307793"/>
            </a:xfrm>
            <a:custGeom>
              <a:avLst/>
              <a:gdLst>
                <a:gd name="T0" fmla="*/ 325 w 582"/>
                <a:gd name="T1" fmla="*/ 34 h 550"/>
                <a:gd name="T2" fmla="*/ 438 w 582"/>
                <a:gd name="T3" fmla="*/ 82 h 550"/>
                <a:gd name="T4" fmla="*/ 407 w 582"/>
                <a:gd name="T5" fmla="*/ 37 h 550"/>
                <a:gd name="T6" fmla="*/ 440 w 582"/>
                <a:gd name="T7" fmla="*/ 160 h 550"/>
                <a:gd name="T8" fmla="*/ 476 w 582"/>
                <a:gd name="T9" fmla="*/ 206 h 550"/>
                <a:gd name="T10" fmla="*/ 581 w 582"/>
                <a:gd name="T11" fmla="*/ 243 h 550"/>
                <a:gd name="T12" fmla="*/ 492 w 582"/>
                <a:gd name="T13" fmla="*/ 276 h 550"/>
                <a:gd name="T14" fmla="*/ 378 w 582"/>
                <a:gd name="T15" fmla="*/ 253 h 550"/>
                <a:gd name="T16" fmla="*/ 281 w 582"/>
                <a:gd name="T17" fmla="*/ 291 h 550"/>
                <a:gd name="T18" fmla="*/ 121 w 582"/>
                <a:gd name="T19" fmla="*/ 310 h 550"/>
                <a:gd name="T20" fmla="*/ 258 w 582"/>
                <a:gd name="T21" fmla="*/ 268 h 550"/>
                <a:gd name="T22" fmla="*/ 204 w 582"/>
                <a:gd name="T23" fmla="*/ 134 h 550"/>
                <a:gd name="T24" fmla="*/ 214 w 582"/>
                <a:gd name="T25" fmla="*/ 81 h 550"/>
                <a:gd name="T26" fmla="*/ 255 w 582"/>
                <a:gd name="T27" fmla="*/ 210 h 550"/>
                <a:gd name="T28" fmla="*/ 294 w 582"/>
                <a:gd name="T29" fmla="*/ 238 h 550"/>
                <a:gd name="T30" fmla="*/ 316 w 582"/>
                <a:gd name="T31" fmla="*/ 163 h 550"/>
                <a:gd name="T32" fmla="*/ 378 w 582"/>
                <a:gd name="T33" fmla="*/ 146 h 550"/>
                <a:gd name="T34" fmla="*/ 308 w 582"/>
                <a:gd name="T35" fmla="*/ 10 h 550"/>
                <a:gd name="T36" fmla="*/ 128 w 582"/>
                <a:gd name="T37" fmla="*/ 192 h 550"/>
                <a:gd name="T38" fmla="*/ 168 w 582"/>
                <a:gd name="T39" fmla="*/ 231 h 550"/>
                <a:gd name="T40" fmla="*/ 380 w 582"/>
                <a:gd name="T41" fmla="*/ 324 h 550"/>
                <a:gd name="T42" fmla="*/ 199 w 582"/>
                <a:gd name="T43" fmla="*/ 377 h 550"/>
                <a:gd name="T44" fmla="*/ 228 w 582"/>
                <a:gd name="T45" fmla="*/ 390 h 550"/>
                <a:gd name="T46" fmla="*/ 321 w 582"/>
                <a:gd name="T47" fmla="*/ 413 h 550"/>
                <a:gd name="T48" fmla="*/ 311 w 582"/>
                <a:gd name="T49" fmla="*/ 456 h 550"/>
                <a:gd name="T50" fmla="*/ 441 w 582"/>
                <a:gd name="T51" fmla="*/ 436 h 550"/>
                <a:gd name="T52" fmla="*/ 433 w 582"/>
                <a:gd name="T53" fmla="*/ 409 h 550"/>
                <a:gd name="T54" fmla="*/ 357 w 582"/>
                <a:gd name="T55" fmla="*/ 381 h 550"/>
                <a:gd name="T56" fmla="*/ 419 w 582"/>
                <a:gd name="T57" fmla="*/ 347 h 550"/>
                <a:gd name="T58" fmla="*/ 42 w 582"/>
                <a:gd name="T59" fmla="*/ 321 h 550"/>
                <a:gd name="T60" fmla="*/ 15 w 582"/>
                <a:gd name="T61" fmla="*/ 393 h 550"/>
                <a:gd name="T62" fmla="*/ 42 w 582"/>
                <a:gd name="T63" fmla="*/ 321 h 550"/>
                <a:gd name="T64" fmla="*/ 384 w 582"/>
                <a:gd name="T65" fmla="*/ 492 h 550"/>
                <a:gd name="T66" fmla="*/ 277 w 582"/>
                <a:gd name="T67" fmla="*/ 545 h 550"/>
                <a:gd name="T68" fmla="*/ 265 w 582"/>
                <a:gd name="T69" fmla="*/ 482 h 550"/>
                <a:gd name="T70" fmla="*/ 275 w 582"/>
                <a:gd name="T71" fmla="*/ 515 h 550"/>
                <a:gd name="T72" fmla="*/ 375 w 582"/>
                <a:gd name="T73" fmla="*/ 488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82" h="550">
                  <a:moveTo>
                    <a:pt x="308" y="10"/>
                  </a:moveTo>
                  <a:cubicBezTo>
                    <a:pt x="324" y="0"/>
                    <a:pt x="328" y="16"/>
                    <a:pt x="325" y="34"/>
                  </a:cubicBezTo>
                  <a:cubicBezTo>
                    <a:pt x="321" y="53"/>
                    <a:pt x="310" y="76"/>
                    <a:pt x="320" y="85"/>
                  </a:cubicBezTo>
                  <a:cubicBezTo>
                    <a:pt x="340" y="102"/>
                    <a:pt x="438" y="128"/>
                    <a:pt x="438" y="82"/>
                  </a:cubicBezTo>
                  <a:cubicBezTo>
                    <a:pt x="438" y="70"/>
                    <a:pt x="421" y="71"/>
                    <a:pt x="407" y="69"/>
                  </a:cubicBezTo>
                  <a:cubicBezTo>
                    <a:pt x="383" y="65"/>
                    <a:pt x="390" y="45"/>
                    <a:pt x="407" y="37"/>
                  </a:cubicBezTo>
                  <a:cubicBezTo>
                    <a:pt x="432" y="26"/>
                    <a:pt x="477" y="26"/>
                    <a:pt x="479" y="53"/>
                  </a:cubicBezTo>
                  <a:cubicBezTo>
                    <a:pt x="481" y="71"/>
                    <a:pt x="447" y="145"/>
                    <a:pt x="440" y="160"/>
                  </a:cubicBezTo>
                  <a:cubicBezTo>
                    <a:pt x="436" y="168"/>
                    <a:pt x="422" y="184"/>
                    <a:pt x="428" y="196"/>
                  </a:cubicBezTo>
                  <a:cubicBezTo>
                    <a:pt x="433" y="207"/>
                    <a:pt x="459" y="204"/>
                    <a:pt x="476" y="206"/>
                  </a:cubicBezTo>
                  <a:cubicBezTo>
                    <a:pt x="503" y="209"/>
                    <a:pt x="560" y="205"/>
                    <a:pt x="575" y="220"/>
                  </a:cubicBezTo>
                  <a:cubicBezTo>
                    <a:pt x="581" y="225"/>
                    <a:pt x="581" y="233"/>
                    <a:pt x="581" y="243"/>
                  </a:cubicBezTo>
                  <a:cubicBezTo>
                    <a:pt x="582" y="269"/>
                    <a:pt x="556" y="268"/>
                    <a:pt x="537" y="272"/>
                  </a:cubicBezTo>
                  <a:cubicBezTo>
                    <a:pt x="526" y="274"/>
                    <a:pt x="504" y="281"/>
                    <a:pt x="492" y="276"/>
                  </a:cubicBezTo>
                  <a:cubicBezTo>
                    <a:pt x="487" y="268"/>
                    <a:pt x="494" y="247"/>
                    <a:pt x="488" y="241"/>
                  </a:cubicBezTo>
                  <a:cubicBezTo>
                    <a:pt x="474" y="230"/>
                    <a:pt x="394" y="249"/>
                    <a:pt x="378" y="253"/>
                  </a:cubicBezTo>
                  <a:cubicBezTo>
                    <a:pt x="358" y="259"/>
                    <a:pt x="330" y="258"/>
                    <a:pt x="311" y="267"/>
                  </a:cubicBezTo>
                  <a:cubicBezTo>
                    <a:pt x="300" y="273"/>
                    <a:pt x="289" y="281"/>
                    <a:pt x="281" y="291"/>
                  </a:cubicBezTo>
                  <a:cubicBezTo>
                    <a:pt x="258" y="323"/>
                    <a:pt x="163" y="317"/>
                    <a:pt x="117" y="323"/>
                  </a:cubicBezTo>
                  <a:cubicBezTo>
                    <a:pt x="103" y="325"/>
                    <a:pt x="111" y="312"/>
                    <a:pt x="121" y="310"/>
                  </a:cubicBezTo>
                  <a:cubicBezTo>
                    <a:pt x="171" y="299"/>
                    <a:pt x="187" y="280"/>
                    <a:pt x="238" y="274"/>
                  </a:cubicBezTo>
                  <a:cubicBezTo>
                    <a:pt x="245" y="274"/>
                    <a:pt x="256" y="273"/>
                    <a:pt x="258" y="268"/>
                  </a:cubicBezTo>
                  <a:cubicBezTo>
                    <a:pt x="261" y="258"/>
                    <a:pt x="240" y="237"/>
                    <a:pt x="235" y="231"/>
                  </a:cubicBezTo>
                  <a:cubicBezTo>
                    <a:pt x="218" y="209"/>
                    <a:pt x="204" y="170"/>
                    <a:pt x="204" y="134"/>
                  </a:cubicBezTo>
                  <a:cubicBezTo>
                    <a:pt x="204" y="125"/>
                    <a:pt x="201" y="87"/>
                    <a:pt x="210" y="83"/>
                  </a:cubicBezTo>
                  <a:cubicBezTo>
                    <a:pt x="211" y="82"/>
                    <a:pt x="212" y="82"/>
                    <a:pt x="214" y="81"/>
                  </a:cubicBezTo>
                  <a:cubicBezTo>
                    <a:pt x="224" y="87"/>
                    <a:pt x="225" y="101"/>
                    <a:pt x="229" y="112"/>
                  </a:cubicBezTo>
                  <a:cubicBezTo>
                    <a:pt x="239" y="139"/>
                    <a:pt x="247" y="182"/>
                    <a:pt x="255" y="210"/>
                  </a:cubicBezTo>
                  <a:cubicBezTo>
                    <a:pt x="259" y="221"/>
                    <a:pt x="263" y="251"/>
                    <a:pt x="277" y="249"/>
                  </a:cubicBezTo>
                  <a:cubicBezTo>
                    <a:pt x="282" y="248"/>
                    <a:pt x="291" y="241"/>
                    <a:pt x="294" y="238"/>
                  </a:cubicBezTo>
                  <a:cubicBezTo>
                    <a:pt x="313" y="217"/>
                    <a:pt x="292" y="184"/>
                    <a:pt x="298" y="163"/>
                  </a:cubicBezTo>
                  <a:cubicBezTo>
                    <a:pt x="302" y="151"/>
                    <a:pt x="309" y="152"/>
                    <a:pt x="316" y="163"/>
                  </a:cubicBezTo>
                  <a:cubicBezTo>
                    <a:pt x="320" y="170"/>
                    <a:pt x="322" y="192"/>
                    <a:pt x="331" y="196"/>
                  </a:cubicBezTo>
                  <a:cubicBezTo>
                    <a:pt x="347" y="203"/>
                    <a:pt x="385" y="160"/>
                    <a:pt x="378" y="146"/>
                  </a:cubicBezTo>
                  <a:cubicBezTo>
                    <a:pt x="369" y="127"/>
                    <a:pt x="306" y="127"/>
                    <a:pt x="283" y="117"/>
                  </a:cubicBezTo>
                  <a:cubicBezTo>
                    <a:pt x="245" y="100"/>
                    <a:pt x="286" y="21"/>
                    <a:pt x="308" y="10"/>
                  </a:cubicBezTo>
                  <a:close/>
                  <a:moveTo>
                    <a:pt x="146" y="183"/>
                  </a:moveTo>
                  <a:cubicBezTo>
                    <a:pt x="135" y="170"/>
                    <a:pt x="130" y="180"/>
                    <a:pt x="128" y="192"/>
                  </a:cubicBezTo>
                  <a:cubicBezTo>
                    <a:pt x="125" y="221"/>
                    <a:pt x="138" y="266"/>
                    <a:pt x="160" y="258"/>
                  </a:cubicBezTo>
                  <a:cubicBezTo>
                    <a:pt x="168" y="255"/>
                    <a:pt x="170" y="241"/>
                    <a:pt x="168" y="231"/>
                  </a:cubicBezTo>
                  <a:cubicBezTo>
                    <a:pt x="165" y="221"/>
                    <a:pt x="156" y="195"/>
                    <a:pt x="146" y="183"/>
                  </a:cubicBezTo>
                  <a:close/>
                  <a:moveTo>
                    <a:pt x="380" y="324"/>
                  </a:moveTo>
                  <a:cubicBezTo>
                    <a:pt x="369" y="325"/>
                    <a:pt x="348" y="325"/>
                    <a:pt x="336" y="325"/>
                  </a:cubicBezTo>
                  <a:cubicBezTo>
                    <a:pt x="281" y="334"/>
                    <a:pt x="240" y="328"/>
                    <a:pt x="199" y="377"/>
                  </a:cubicBezTo>
                  <a:cubicBezTo>
                    <a:pt x="199" y="379"/>
                    <a:pt x="199" y="381"/>
                    <a:pt x="200" y="383"/>
                  </a:cubicBezTo>
                  <a:cubicBezTo>
                    <a:pt x="203" y="393"/>
                    <a:pt x="218" y="393"/>
                    <a:pt x="228" y="390"/>
                  </a:cubicBezTo>
                  <a:cubicBezTo>
                    <a:pt x="241" y="387"/>
                    <a:pt x="295" y="368"/>
                    <a:pt x="308" y="372"/>
                  </a:cubicBezTo>
                  <a:cubicBezTo>
                    <a:pt x="325" y="377"/>
                    <a:pt x="314" y="401"/>
                    <a:pt x="321" y="413"/>
                  </a:cubicBezTo>
                  <a:cubicBezTo>
                    <a:pt x="327" y="422"/>
                    <a:pt x="347" y="423"/>
                    <a:pt x="350" y="434"/>
                  </a:cubicBezTo>
                  <a:cubicBezTo>
                    <a:pt x="346" y="440"/>
                    <a:pt x="320" y="449"/>
                    <a:pt x="311" y="456"/>
                  </a:cubicBezTo>
                  <a:cubicBezTo>
                    <a:pt x="301" y="462"/>
                    <a:pt x="304" y="466"/>
                    <a:pt x="315" y="465"/>
                  </a:cubicBezTo>
                  <a:cubicBezTo>
                    <a:pt x="357" y="463"/>
                    <a:pt x="399" y="437"/>
                    <a:pt x="441" y="436"/>
                  </a:cubicBezTo>
                  <a:cubicBezTo>
                    <a:pt x="446" y="436"/>
                    <a:pt x="450" y="435"/>
                    <a:pt x="453" y="432"/>
                  </a:cubicBezTo>
                  <a:cubicBezTo>
                    <a:pt x="466" y="419"/>
                    <a:pt x="442" y="411"/>
                    <a:pt x="433" y="409"/>
                  </a:cubicBezTo>
                  <a:cubicBezTo>
                    <a:pt x="409" y="404"/>
                    <a:pt x="376" y="410"/>
                    <a:pt x="362" y="396"/>
                  </a:cubicBezTo>
                  <a:cubicBezTo>
                    <a:pt x="358" y="393"/>
                    <a:pt x="356" y="386"/>
                    <a:pt x="357" y="381"/>
                  </a:cubicBezTo>
                  <a:cubicBezTo>
                    <a:pt x="363" y="356"/>
                    <a:pt x="394" y="364"/>
                    <a:pt x="412" y="355"/>
                  </a:cubicBezTo>
                  <a:cubicBezTo>
                    <a:pt x="415" y="354"/>
                    <a:pt x="417" y="351"/>
                    <a:pt x="419" y="347"/>
                  </a:cubicBezTo>
                  <a:cubicBezTo>
                    <a:pt x="420" y="332"/>
                    <a:pt x="398" y="326"/>
                    <a:pt x="380" y="324"/>
                  </a:cubicBezTo>
                  <a:close/>
                  <a:moveTo>
                    <a:pt x="42" y="321"/>
                  </a:moveTo>
                  <a:cubicBezTo>
                    <a:pt x="55" y="337"/>
                    <a:pt x="54" y="380"/>
                    <a:pt x="42" y="397"/>
                  </a:cubicBezTo>
                  <a:cubicBezTo>
                    <a:pt x="34" y="408"/>
                    <a:pt x="22" y="403"/>
                    <a:pt x="15" y="393"/>
                  </a:cubicBezTo>
                  <a:cubicBezTo>
                    <a:pt x="0" y="374"/>
                    <a:pt x="4" y="338"/>
                    <a:pt x="21" y="321"/>
                  </a:cubicBezTo>
                  <a:cubicBezTo>
                    <a:pt x="28" y="313"/>
                    <a:pt x="34" y="311"/>
                    <a:pt x="42" y="321"/>
                  </a:cubicBezTo>
                  <a:close/>
                  <a:moveTo>
                    <a:pt x="375" y="488"/>
                  </a:moveTo>
                  <a:cubicBezTo>
                    <a:pt x="380" y="488"/>
                    <a:pt x="381" y="489"/>
                    <a:pt x="384" y="492"/>
                  </a:cubicBezTo>
                  <a:cubicBezTo>
                    <a:pt x="386" y="502"/>
                    <a:pt x="381" y="510"/>
                    <a:pt x="376" y="518"/>
                  </a:cubicBezTo>
                  <a:cubicBezTo>
                    <a:pt x="355" y="550"/>
                    <a:pt x="322" y="544"/>
                    <a:pt x="277" y="545"/>
                  </a:cubicBezTo>
                  <a:cubicBezTo>
                    <a:pt x="256" y="546"/>
                    <a:pt x="218" y="531"/>
                    <a:pt x="214" y="518"/>
                  </a:cubicBezTo>
                  <a:cubicBezTo>
                    <a:pt x="212" y="504"/>
                    <a:pt x="246" y="487"/>
                    <a:pt x="265" y="482"/>
                  </a:cubicBezTo>
                  <a:cubicBezTo>
                    <a:pt x="281" y="477"/>
                    <a:pt x="280" y="478"/>
                    <a:pt x="277" y="489"/>
                  </a:cubicBezTo>
                  <a:cubicBezTo>
                    <a:pt x="274" y="498"/>
                    <a:pt x="271" y="509"/>
                    <a:pt x="275" y="515"/>
                  </a:cubicBezTo>
                  <a:cubicBezTo>
                    <a:pt x="280" y="524"/>
                    <a:pt x="301" y="529"/>
                    <a:pt x="316" y="527"/>
                  </a:cubicBezTo>
                  <a:cubicBezTo>
                    <a:pt x="343" y="525"/>
                    <a:pt x="356" y="501"/>
                    <a:pt x="375" y="488"/>
                  </a:cubicBezTo>
                  <a:close/>
                </a:path>
              </a:pathLst>
            </a:custGeom>
            <a:solidFill>
              <a:srgbClr val="14378B"/>
            </a:solidFill>
            <a:ln>
              <a:noFill/>
            </a:ln>
          </p:spPr>
          <p:txBody>
            <a:bodyPr anchor="ctr"/>
            <a:lstStyle/>
            <a:p>
              <a:pPr algn="ctr"/>
              <a:endParaRPr/>
            </a:p>
          </p:txBody>
        </p:sp>
        <p:sp>
          <p:nvSpPr>
            <p:cNvPr id="79" name="îşlidê">
              <a:extLst>
                <a:ext uri="{FF2B5EF4-FFF2-40B4-BE49-F238E27FC236}">
                  <a16:creationId xmlns:a16="http://schemas.microsoft.com/office/drawing/2014/main" id="{22E5C1CF-8161-ABE1-AAD0-939853547F03}"/>
                </a:ext>
              </a:extLst>
            </p:cNvPr>
            <p:cNvSpPr/>
            <p:nvPr/>
          </p:nvSpPr>
          <p:spPr bwMode="auto">
            <a:xfrm>
              <a:off x="7546324" y="-493078"/>
              <a:ext cx="318976" cy="287557"/>
            </a:xfrm>
            <a:custGeom>
              <a:avLst/>
              <a:gdLst>
                <a:gd name="T0" fmla="*/ 209 w 571"/>
                <a:gd name="T1" fmla="*/ 5 h 514"/>
                <a:gd name="T2" fmla="*/ 259 w 571"/>
                <a:gd name="T3" fmla="*/ 35 h 514"/>
                <a:gd name="T4" fmla="*/ 338 w 571"/>
                <a:gd name="T5" fmla="*/ 26 h 514"/>
                <a:gd name="T6" fmla="*/ 325 w 571"/>
                <a:gd name="T7" fmla="*/ 64 h 514"/>
                <a:gd name="T8" fmla="*/ 241 w 571"/>
                <a:gd name="T9" fmla="*/ 84 h 514"/>
                <a:gd name="T10" fmla="*/ 217 w 571"/>
                <a:gd name="T11" fmla="*/ 135 h 514"/>
                <a:gd name="T12" fmla="*/ 160 w 571"/>
                <a:gd name="T13" fmla="*/ 255 h 514"/>
                <a:gd name="T14" fmla="*/ 103 w 571"/>
                <a:gd name="T15" fmla="*/ 291 h 514"/>
                <a:gd name="T16" fmla="*/ 112 w 571"/>
                <a:gd name="T17" fmla="*/ 242 h 514"/>
                <a:gd name="T18" fmla="*/ 182 w 571"/>
                <a:gd name="T19" fmla="*/ 112 h 514"/>
                <a:gd name="T20" fmla="*/ 96 w 571"/>
                <a:gd name="T21" fmla="*/ 65 h 514"/>
                <a:gd name="T22" fmla="*/ 170 w 571"/>
                <a:gd name="T23" fmla="*/ 35 h 514"/>
                <a:gd name="T24" fmla="*/ 209 w 571"/>
                <a:gd name="T25" fmla="*/ 5 h 514"/>
                <a:gd name="T26" fmla="*/ 42 w 571"/>
                <a:gd name="T27" fmla="*/ 305 h 514"/>
                <a:gd name="T28" fmla="*/ 56 w 571"/>
                <a:gd name="T29" fmla="*/ 399 h 514"/>
                <a:gd name="T30" fmla="*/ 46 w 571"/>
                <a:gd name="T31" fmla="*/ 434 h 514"/>
                <a:gd name="T32" fmla="*/ 0 w 571"/>
                <a:gd name="T33" fmla="*/ 401 h 514"/>
                <a:gd name="T34" fmla="*/ 13 w 571"/>
                <a:gd name="T35" fmla="*/ 281 h 514"/>
                <a:gd name="T36" fmla="*/ 42 w 571"/>
                <a:gd name="T37" fmla="*/ 305 h 514"/>
                <a:gd name="T38" fmla="*/ 279 w 571"/>
                <a:gd name="T39" fmla="*/ 181 h 514"/>
                <a:gd name="T40" fmla="*/ 270 w 571"/>
                <a:gd name="T41" fmla="*/ 273 h 514"/>
                <a:gd name="T42" fmla="*/ 210 w 571"/>
                <a:gd name="T43" fmla="*/ 354 h 514"/>
                <a:gd name="T44" fmla="*/ 216 w 571"/>
                <a:gd name="T45" fmla="*/ 366 h 514"/>
                <a:gd name="T46" fmla="*/ 246 w 571"/>
                <a:gd name="T47" fmla="*/ 366 h 514"/>
                <a:gd name="T48" fmla="*/ 196 w 571"/>
                <a:gd name="T49" fmla="*/ 422 h 514"/>
                <a:gd name="T50" fmla="*/ 197 w 571"/>
                <a:gd name="T51" fmla="*/ 433 h 514"/>
                <a:gd name="T52" fmla="*/ 260 w 571"/>
                <a:gd name="T53" fmla="*/ 440 h 514"/>
                <a:gd name="T54" fmla="*/ 277 w 571"/>
                <a:gd name="T55" fmla="*/ 500 h 514"/>
                <a:gd name="T56" fmla="*/ 298 w 571"/>
                <a:gd name="T57" fmla="*/ 497 h 514"/>
                <a:gd name="T58" fmla="*/ 321 w 571"/>
                <a:gd name="T59" fmla="*/ 425 h 514"/>
                <a:gd name="T60" fmla="*/ 323 w 571"/>
                <a:gd name="T61" fmla="*/ 388 h 514"/>
                <a:gd name="T62" fmla="*/ 360 w 571"/>
                <a:gd name="T63" fmla="*/ 370 h 514"/>
                <a:gd name="T64" fmla="*/ 358 w 571"/>
                <a:gd name="T65" fmla="*/ 355 h 514"/>
                <a:gd name="T66" fmla="*/ 323 w 571"/>
                <a:gd name="T67" fmla="*/ 340 h 514"/>
                <a:gd name="T68" fmla="*/ 351 w 571"/>
                <a:gd name="T69" fmla="*/ 297 h 514"/>
                <a:gd name="T70" fmla="*/ 313 w 571"/>
                <a:gd name="T71" fmla="*/ 248 h 514"/>
                <a:gd name="T72" fmla="*/ 317 w 571"/>
                <a:gd name="T73" fmla="*/ 230 h 514"/>
                <a:gd name="T74" fmla="*/ 508 w 571"/>
                <a:gd name="T75" fmla="*/ 179 h 514"/>
                <a:gd name="T76" fmla="*/ 452 w 571"/>
                <a:gd name="T77" fmla="*/ 417 h 514"/>
                <a:gd name="T78" fmla="*/ 427 w 571"/>
                <a:gd name="T79" fmla="*/ 451 h 514"/>
                <a:gd name="T80" fmla="*/ 518 w 571"/>
                <a:gd name="T81" fmla="*/ 465 h 514"/>
                <a:gd name="T82" fmla="*/ 555 w 571"/>
                <a:gd name="T83" fmla="*/ 270 h 514"/>
                <a:gd name="T84" fmla="*/ 570 w 571"/>
                <a:gd name="T85" fmla="*/ 206 h 514"/>
                <a:gd name="T86" fmla="*/ 533 w 571"/>
                <a:gd name="T87" fmla="*/ 109 h 514"/>
                <a:gd name="T88" fmla="*/ 459 w 571"/>
                <a:gd name="T89" fmla="*/ 127 h 514"/>
                <a:gd name="T90" fmla="*/ 279 w 571"/>
                <a:gd name="T91" fmla="*/ 181 h 514"/>
                <a:gd name="T92" fmla="*/ 213 w 571"/>
                <a:gd name="T93" fmla="*/ 299 h 514"/>
                <a:gd name="T94" fmla="*/ 172 w 571"/>
                <a:gd name="T95" fmla="*/ 312 h 514"/>
                <a:gd name="T96" fmla="*/ 174 w 571"/>
                <a:gd name="T97" fmla="*/ 324 h 514"/>
                <a:gd name="T98" fmla="*/ 215 w 571"/>
                <a:gd name="T99" fmla="*/ 311 h 514"/>
                <a:gd name="T100" fmla="*/ 213 w 571"/>
                <a:gd name="T101" fmla="*/ 299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71" h="514">
                  <a:moveTo>
                    <a:pt x="209" y="5"/>
                  </a:moveTo>
                  <a:cubicBezTo>
                    <a:pt x="227" y="0"/>
                    <a:pt x="239" y="31"/>
                    <a:pt x="259" y="35"/>
                  </a:cubicBezTo>
                  <a:cubicBezTo>
                    <a:pt x="280" y="39"/>
                    <a:pt x="313" y="25"/>
                    <a:pt x="338" y="26"/>
                  </a:cubicBezTo>
                  <a:cubicBezTo>
                    <a:pt x="383" y="26"/>
                    <a:pt x="349" y="60"/>
                    <a:pt x="325" y="64"/>
                  </a:cubicBezTo>
                  <a:cubicBezTo>
                    <a:pt x="306" y="67"/>
                    <a:pt x="259" y="68"/>
                    <a:pt x="241" y="84"/>
                  </a:cubicBezTo>
                  <a:cubicBezTo>
                    <a:pt x="227" y="96"/>
                    <a:pt x="223" y="119"/>
                    <a:pt x="217" y="135"/>
                  </a:cubicBezTo>
                  <a:cubicBezTo>
                    <a:pt x="206" y="170"/>
                    <a:pt x="183" y="227"/>
                    <a:pt x="160" y="255"/>
                  </a:cubicBezTo>
                  <a:cubicBezTo>
                    <a:pt x="153" y="264"/>
                    <a:pt x="119" y="303"/>
                    <a:pt x="103" y="291"/>
                  </a:cubicBezTo>
                  <a:cubicBezTo>
                    <a:pt x="88" y="279"/>
                    <a:pt x="108" y="251"/>
                    <a:pt x="112" y="242"/>
                  </a:cubicBezTo>
                  <a:cubicBezTo>
                    <a:pt x="129" y="208"/>
                    <a:pt x="187" y="152"/>
                    <a:pt x="182" y="112"/>
                  </a:cubicBezTo>
                  <a:cubicBezTo>
                    <a:pt x="178" y="80"/>
                    <a:pt x="108" y="99"/>
                    <a:pt x="96" y="65"/>
                  </a:cubicBezTo>
                  <a:cubicBezTo>
                    <a:pt x="99" y="39"/>
                    <a:pt x="146" y="48"/>
                    <a:pt x="170" y="35"/>
                  </a:cubicBezTo>
                  <a:cubicBezTo>
                    <a:pt x="185" y="27"/>
                    <a:pt x="198" y="17"/>
                    <a:pt x="209" y="5"/>
                  </a:cubicBezTo>
                  <a:close/>
                  <a:moveTo>
                    <a:pt x="42" y="305"/>
                  </a:moveTo>
                  <a:cubicBezTo>
                    <a:pt x="46" y="336"/>
                    <a:pt x="52" y="368"/>
                    <a:pt x="56" y="399"/>
                  </a:cubicBezTo>
                  <a:cubicBezTo>
                    <a:pt x="57" y="411"/>
                    <a:pt x="64" y="433"/>
                    <a:pt x="46" y="434"/>
                  </a:cubicBezTo>
                  <a:cubicBezTo>
                    <a:pt x="29" y="436"/>
                    <a:pt x="0" y="423"/>
                    <a:pt x="0" y="401"/>
                  </a:cubicBezTo>
                  <a:cubicBezTo>
                    <a:pt x="4" y="362"/>
                    <a:pt x="6" y="320"/>
                    <a:pt x="13" y="281"/>
                  </a:cubicBezTo>
                  <a:cubicBezTo>
                    <a:pt x="19" y="245"/>
                    <a:pt x="32" y="247"/>
                    <a:pt x="42" y="305"/>
                  </a:cubicBezTo>
                  <a:close/>
                  <a:moveTo>
                    <a:pt x="279" y="181"/>
                  </a:moveTo>
                  <a:cubicBezTo>
                    <a:pt x="249" y="210"/>
                    <a:pt x="273" y="234"/>
                    <a:pt x="270" y="273"/>
                  </a:cubicBezTo>
                  <a:cubicBezTo>
                    <a:pt x="268" y="307"/>
                    <a:pt x="238" y="331"/>
                    <a:pt x="210" y="354"/>
                  </a:cubicBezTo>
                  <a:cubicBezTo>
                    <a:pt x="202" y="361"/>
                    <a:pt x="205" y="366"/>
                    <a:pt x="216" y="366"/>
                  </a:cubicBezTo>
                  <a:cubicBezTo>
                    <a:pt x="227" y="365"/>
                    <a:pt x="240" y="361"/>
                    <a:pt x="246" y="366"/>
                  </a:cubicBezTo>
                  <a:cubicBezTo>
                    <a:pt x="257" y="396"/>
                    <a:pt x="202" y="394"/>
                    <a:pt x="196" y="422"/>
                  </a:cubicBezTo>
                  <a:cubicBezTo>
                    <a:pt x="195" y="425"/>
                    <a:pt x="194" y="429"/>
                    <a:pt x="197" y="433"/>
                  </a:cubicBezTo>
                  <a:cubicBezTo>
                    <a:pt x="210" y="448"/>
                    <a:pt x="243" y="427"/>
                    <a:pt x="260" y="440"/>
                  </a:cubicBezTo>
                  <a:cubicBezTo>
                    <a:pt x="274" y="451"/>
                    <a:pt x="268" y="484"/>
                    <a:pt x="277" y="500"/>
                  </a:cubicBezTo>
                  <a:cubicBezTo>
                    <a:pt x="285" y="514"/>
                    <a:pt x="292" y="507"/>
                    <a:pt x="298" y="497"/>
                  </a:cubicBezTo>
                  <a:cubicBezTo>
                    <a:pt x="310" y="477"/>
                    <a:pt x="320" y="437"/>
                    <a:pt x="321" y="425"/>
                  </a:cubicBezTo>
                  <a:cubicBezTo>
                    <a:pt x="322" y="412"/>
                    <a:pt x="316" y="398"/>
                    <a:pt x="323" y="388"/>
                  </a:cubicBezTo>
                  <a:cubicBezTo>
                    <a:pt x="330" y="378"/>
                    <a:pt x="347" y="379"/>
                    <a:pt x="360" y="370"/>
                  </a:cubicBezTo>
                  <a:cubicBezTo>
                    <a:pt x="368" y="364"/>
                    <a:pt x="368" y="358"/>
                    <a:pt x="358" y="355"/>
                  </a:cubicBezTo>
                  <a:cubicBezTo>
                    <a:pt x="345" y="351"/>
                    <a:pt x="324" y="348"/>
                    <a:pt x="323" y="340"/>
                  </a:cubicBezTo>
                  <a:cubicBezTo>
                    <a:pt x="324" y="324"/>
                    <a:pt x="352" y="314"/>
                    <a:pt x="351" y="297"/>
                  </a:cubicBezTo>
                  <a:cubicBezTo>
                    <a:pt x="349" y="277"/>
                    <a:pt x="312" y="281"/>
                    <a:pt x="313" y="248"/>
                  </a:cubicBezTo>
                  <a:cubicBezTo>
                    <a:pt x="313" y="242"/>
                    <a:pt x="313" y="235"/>
                    <a:pt x="317" y="230"/>
                  </a:cubicBezTo>
                  <a:cubicBezTo>
                    <a:pt x="338" y="201"/>
                    <a:pt x="482" y="150"/>
                    <a:pt x="508" y="179"/>
                  </a:cubicBezTo>
                  <a:cubicBezTo>
                    <a:pt x="559" y="240"/>
                    <a:pt x="527" y="385"/>
                    <a:pt x="452" y="417"/>
                  </a:cubicBezTo>
                  <a:cubicBezTo>
                    <a:pt x="438" y="422"/>
                    <a:pt x="412" y="432"/>
                    <a:pt x="427" y="451"/>
                  </a:cubicBezTo>
                  <a:cubicBezTo>
                    <a:pt x="444" y="472"/>
                    <a:pt x="502" y="479"/>
                    <a:pt x="518" y="465"/>
                  </a:cubicBezTo>
                  <a:cubicBezTo>
                    <a:pt x="553" y="434"/>
                    <a:pt x="551" y="322"/>
                    <a:pt x="555" y="270"/>
                  </a:cubicBezTo>
                  <a:cubicBezTo>
                    <a:pt x="559" y="250"/>
                    <a:pt x="571" y="228"/>
                    <a:pt x="570" y="206"/>
                  </a:cubicBezTo>
                  <a:cubicBezTo>
                    <a:pt x="569" y="181"/>
                    <a:pt x="551" y="120"/>
                    <a:pt x="533" y="109"/>
                  </a:cubicBezTo>
                  <a:cubicBezTo>
                    <a:pt x="515" y="97"/>
                    <a:pt x="505" y="115"/>
                    <a:pt x="459" y="127"/>
                  </a:cubicBezTo>
                  <a:cubicBezTo>
                    <a:pt x="414" y="140"/>
                    <a:pt x="331" y="162"/>
                    <a:pt x="279" y="181"/>
                  </a:cubicBezTo>
                  <a:close/>
                  <a:moveTo>
                    <a:pt x="213" y="299"/>
                  </a:moveTo>
                  <a:cubicBezTo>
                    <a:pt x="204" y="292"/>
                    <a:pt x="176" y="303"/>
                    <a:pt x="172" y="312"/>
                  </a:cubicBezTo>
                  <a:cubicBezTo>
                    <a:pt x="169" y="317"/>
                    <a:pt x="169" y="320"/>
                    <a:pt x="174" y="324"/>
                  </a:cubicBezTo>
                  <a:cubicBezTo>
                    <a:pt x="183" y="330"/>
                    <a:pt x="210" y="321"/>
                    <a:pt x="215" y="311"/>
                  </a:cubicBezTo>
                  <a:cubicBezTo>
                    <a:pt x="217" y="307"/>
                    <a:pt x="216" y="303"/>
                    <a:pt x="213" y="299"/>
                  </a:cubicBezTo>
                  <a:close/>
                </a:path>
              </a:pathLst>
            </a:custGeom>
            <a:solidFill>
              <a:srgbClr val="14378B"/>
            </a:solidFill>
            <a:ln>
              <a:noFill/>
            </a:ln>
          </p:spPr>
          <p:txBody>
            <a:bodyPr anchor="ctr"/>
            <a:lstStyle/>
            <a:p>
              <a:pPr algn="ctr"/>
              <a:endParaRPr/>
            </a:p>
          </p:txBody>
        </p:sp>
        <p:sp>
          <p:nvSpPr>
            <p:cNvPr id="80" name="îsļiḑê">
              <a:extLst>
                <a:ext uri="{FF2B5EF4-FFF2-40B4-BE49-F238E27FC236}">
                  <a16:creationId xmlns:a16="http://schemas.microsoft.com/office/drawing/2014/main" id="{AB095B50-167A-3D7B-F004-B06D8D0ECB04}"/>
                </a:ext>
              </a:extLst>
            </p:cNvPr>
            <p:cNvSpPr/>
            <p:nvPr/>
          </p:nvSpPr>
          <p:spPr bwMode="auto">
            <a:xfrm>
              <a:off x="8009610" y="-471777"/>
              <a:ext cx="291285" cy="247086"/>
            </a:xfrm>
            <a:custGeom>
              <a:avLst/>
              <a:gdLst>
                <a:gd name="T0" fmla="*/ 196 w 522"/>
                <a:gd name="T1" fmla="*/ 4 h 442"/>
                <a:gd name="T2" fmla="*/ 234 w 522"/>
                <a:gd name="T3" fmla="*/ 136 h 442"/>
                <a:gd name="T4" fmla="*/ 240 w 522"/>
                <a:gd name="T5" fmla="*/ 172 h 442"/>
                <a:gd name="T6" fmla="*/ 410 w 522"/>
                <a:gd name="T7" fmla="*/ 180 h 442"/>
                <a:gd name="T8" fmla="*/ 400 w 522"/>
                <a:gd name="T9" fmla="*/ 223 h 442"/>
                <a:gd name="T10" fmla="*/ 235 w 522"/>
                <a:gd name="T11" fmla="*/ 231 h 442"/>
                <a:gd name="T12" fmla="*/ 207 w 522"/>
                <a:gd name="T13" fmla="*/ 295 h 442"/>
                <a:gd name="T14" fmla="*/ 145 w 522"/>
                <a:gd name="T15" fmla="*/ 378 h 442"/>
                <a:gd name="T16" fmla="*/ 83 w 522"/>
                <a:gd name="T17" fmla="*/ 391 h 442"/>
                <a:gd name="T18" fmla="*/ 148 w 522"/>
                <a:gd name="T19" fmla="*/ 312 h 442"/>
                <a:gd name="T20" fmla="*/ 162 w 522"/>
                <a:gd name="T21" fmla="*/ 259 h 442"/>
                <a:gd name="T22" fmla="*/ 1 w 522"/>
                <a:gd name="T23" fmla="*/ 259 h 442"/>
                <a:gd name="T24" fmla="*/ 0 w 522"/>
                <a:gd name="T25" fmla="*/ 255 h 442"/>
                <a:gd name="T26" fmla="*/ 46 w 522"/>
                <a:gd name="T27" fmla="*/ 232 h 442"/>
                <a:gd name="T28" fmla="*/ 161 w 522"/>
                <a:gd name="T29" fmla="*/ 209 h 442"/>
                <a:gd name="T30" fmla="*/ 193 w 522"/>
                <a:gd name="T31" fmla="*/ 96 h 442"/>
                <a:gd name="T32" fmla="*/ 196 w 522"/>
                <a:gd name="T33" fmla="*/ 4 h 442"/>
                <a:gd name="T34" fmla="*/ 351 w 522"/>
                <a:gd name="T35" fmla="*/ 310 h 442"/>
                <a:gd name="T36" fmla="*/ 322 w 522"/>
                <a:gd name="T37" fmla="*/ 317 h 442"/>
                <a:gd name="T38" fmla="*/ 347 w 522"/>
                <a:gd name="T39" fmla="*/ 343 h 442"/>
                <a:gd name="T40" fmla="*/ 376 w 522"/>
                <a:gd name="T41" fmla="*/ 361 h 442"/>
                <a:gd name="T42" fmla="*/ 462 w 522"/>
                <a:gd name="T43" fmla="*/ 423 h 442"/>
                <a:gd name="T44" fmla="*/ 512 w 522"/>
                <a:gd name="T45" fmla="*/ 424 h 442"/>
                <a:gd name="T46" fmla="*/ 493 w 522"/>
                <a:gd name="T47" fmla="*/ 370 h 442"/>
                <a:gd name="T48" fmla="*/ 351 w 522"/>
                <a:gd name="T49" fmla="*/ 310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2" h="442">
                  <a:moveTo>
                    <a:pt x="196" y="4"/>
                  </a:moveTo>
                  <a:cubicBezTo>
                    <a:pt x="243" y="0"/>
                    <a:pt x="240" y="99"/>
                    <a:pt x="234" y="136"/>
                  </a:cubicBezTo>
                  <a:cubicBezTo>
                    <a:pt x="234" y="145"/>
                    <a:pt x="234" y="166"/>
                    <a:pt x="240" y="172"/>
                  </a:cubicBezTo>
                  <a:cubicBezTo>
                    <a:pt x="254" y="186"/>
                    <a:pt x="392" y="178"/>
                    <a:pt x="410" y="180"/>
                  </a:cubicBezTo>
                  <a:cubicBezTo>
                    <a:pt x="442" y="185"/>
                    <a:pt x="443" y="224"/>
                    <a:pt x="400" y="223"/>
                  </a:cubicBezTo>
                  <a:cubicBezTo>
                    <a:pt x="370" y="222"/>
                    <a:pt x="262" y="219"/>
                    <a:pt x="235" y="231"/>
                  </a:cubicBezTo>
                  <a:cubicBezTo>
                    <a:pt x="215" y="240"/>
                    <a:pt x="215" y="276"/>
                    <a:pt x="207" y="295"/>
                  </a:cubicBezTo>
                  <a:cubicBezTo>
                    <a:pt x="193" y="327"/>
                    <a:pt x="173" y="357"/>
                    <a:pt x="145" y="378"/>
                  </a:cubicBezTo>
                  <a:cubicBezTo>
                    <a:pt x="135" y="385"/>
                    <a:pt x="88" y="413"/>
                    <a:pt x="83" y="391"/>
                  </a:cubicBezTo>
                  <a:cubicBezTo>
                    <a:pt x="80" y="380"/>
                    <a:pt x="131" y="338"/>
                    <a:pt x="148" y="312"/>
                  </a:cubicBezTo>
                  <a:cubicBezTo>
                    <a:pt x="162" y="291"/>
                    <a:pt x="171" y="269"/>
                    <a:pt x="162" y="259"/>
                  </a:cubicBezTo>
                  <a:cubicBezTo>
                    <a:pt x="136" y="235"/>
                    <a:pt x="35" y="283"/>
                    <a:pt x="1" y="259"/>
                  </a:cubicBezTo>
                  <a:cubicBezTo>
                    <a:pt x="1" y="258"/>
                    <a:pt x="1" y="256"/>
                    <a:pt x="0" y="255"/>
                  </a:cubicBezTo>
                  <a:cubicBezTo>
                    <a:pt x="2" y="240"/>
                    <a:pt x="27" y="231"/>
                    <a:pt x="46" y="232"/>
                  </a:cubicBezTo>
                  <a:cubicBezTo>
                    <a:pt x="82" y="234"/>
                    <a:pt x="137" y="234"/>
                    <a:pt x="161" y="209"/>
                  </a:cubicBezTo>
                  <a:cubicBezTo>
                    <a:pt x="183" y="187"/>
                    <a:pt x="192" y="135"/>
                    <a:pt x="193" y="96"/>
                  </a:cubicBezTo>
                  <a:cubicBezTo>
                    <a:pt x="195" y="58"/>
                    <a:pt x="163" y="26"/>
                    <a:pt x="196" y="4"/>
                  </a:cubicBezTo>
                  <a:close/>
                  <a:moveTo>
                    <a:pt x="351" y="310"/>
                  </a:moveTo>
                  <a:cubicBezTo>
                    <a:pt x="340" y="308"/>
                    <a:pt x="327" y="305"/>
                    <a:pt x="322" y="317"/>
                  </a:cubicBezTo>
                  <a:cubicBezTo>
                    <a:pt x="324" y="330"/>
                    <a:pt x="336" y="337"/>
                    <a:pt x="347" y="343"/>
                  </a:cubicBezTo>
                  <a:cubicBezTo>
                    <a:pt x="358" y="348"/>
                    <a:pt x="367" y="354"/>
                    <a:pt x="376" y="361"/>
                  </a:cubicBezTo>
                  <a:cubicBezTo>
                    <a:pt x="402" y="381"/>
                    <a:pt x="433" y="407"/>
                    <a:pt x="462" y="423"/>
                  </a:cubicBezTo>
                  <a:cubicBezTo>
                    <a:pt x="473" y="429"/>
                    <a:pt x="502" y="442"/>
                    <a:pt x="512" y="424"/>
                  </a:cubicBezTo>
                  <a:cubicBezTo>
                    <a:pt x="522" y="405"/>
                    <a:pt x="504" y="379"/>
                    <a:pt x="493" y="370"/>
                  </a:cubicBezTo>
                  <a:cubicBezTo>
                    <a:pt x="467" y="350"/>
                    <a:pt x="394" y="316"/>
                    <a:pt x="351" y="310"/>
                  </a:cubicBezTo>
                  <a:close/>
                </a:path>
              </a:pathLst>
            </a:custGeom>
            <a:solidFill>
              <a:srgbClr val="14378B"/>
            </a:solidFill>
            <a:ln>
              <a:noFill/>
            </a:ln>
          </p:spPr>
          <p:txBody>
            <a:bodyPr anchor="ctr"/>
            <a:lstStyle/>
            <a:p>
              <a:pPr algn="ctr"/>
              <a:endParaRPr/>
            </a:p>
          </p:txBody>
        </p:sp>
        <p:sp>
          <p:nvSpPr>
            <p:cNvPr id="81" name="îṥľïďê">
              <a:extLst>
                <a:ext uri="{FF2B5EF4-FFF2-40B4-BE49-F238E27FC236}">
                  <a16:creationId xmlns:a16="http://schemas.microsoft.com/office/drawing/2014/main" id="{8BF7CE2C-6A71-DCCE-BC29-414BEA6030BD}"/>
                </a:ext>
              </a:extLst>
            </p:cNvPr>
            <p:cNvSpPr/>
            <p:nvPr/>
          </p:nvSpPr>
          <p:spPr bwMode="auto">
            <a:xfrm>
              <a:off x="7201788" y="-123513"/>
              <a:ext cx="59641" cy="74020"/>
            </a:xfrm>
            <a:custGeom>
              <a:avLst/>
              <a:gdLst>
                <a:gd name="T0" fmla="*/ 107 w 107"/>
                <a:gd name="T1" fmla="*/ 44 h 132"/>
                <a:gd name="T2" fmla="*/ 78 w 107"/>
                <a:gd name="T3" fmla="*/ 44 h 132"/>
                <a:gd name="T4" fmla="*/ 53 w 107"/>
                <a:gd name="T5" fmla="*/ 20 h 132"/>
                <a:gd name="T6" fmla="*/ 29 w 107"/>
                <a:gd name="T7" fmla="*/ 67 h 132"/>
                <a:gd name="T8" fmla="*/ 53 w 107"/>
                <a:gd name="T9" fmla="*/ 113 h 132"/>
                <a:gd name="T10" fmla="*/ 78 w 107"/>
                <a:gd name="T11" fmla="*/ 89 h 132"/>
                <a:gd name="T12" fmla="*/ 107 w 107"/>
                <a:gd name="T13" fmla="*/ 89 h 132"/>
                <a:gd name="T14" fmla="*/ 53 w 107"/>
                <a:gd name="T15" fmla="*/ 132 h 132"/>
                <a:gd name="T16" fmla="*/ 0 w 107"/>
                <a:gd name="T17" fmla="*/ 67 h 132"/>
                <a:gd name="T18" fmla="*/ 53 w 107"/>
                <a:gd name="T19" fmla="*/ 0 h 132"/>
                <a:gd name="T20" fmla="*/ 107 w 107"/>
                <a:gd name="T21" fmla="*/ 44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7" h="132">
                  <a:moveTo>
                    <a:pt x="107" y="44"/>
                  </a:moveTo>
                  <a:cubicBezTo>
                    <a:pt x="78" y="44"/>
                    <a:pt x="78" y="44"/>
                    <a:pt x="78" y="44"/>
                  </a:cubicBezTo>
                  <a:cubicBezTo>
                    <a:pt x="77" y="29"/>
                    <a:pt x="69" y="21"/>
                    <a:pt x="53" y="20"/>
                  </a:cubicBezTo>
                  <a:cubicBezTo>
                    <a:pt x="38" y="21"/>
                    <a:pt x="30" y="37"/>
                    <a:pt x="29" y="67"/>
                  </a:cubicBezTo>
                  <a:cubicBezTo>
                    <a:pt x="30" y="97"/>
                    <a:pt x="38" y="112"/>
                    <a:pt x="53" y="113"/>
                  </a:cubicBezTo>
                  <a:cubicBezTo>
                    <a:pt x="69" y="113"/>
                    <a:pt x="77" y="105"/>
                    <a:pt x="78" y="89"/>
                  </a:cubicBezTo>
                  <a:cubicBezTo>
                    <a:pt x="107" y="89"/>
                    <a:pt x="107" y="89"/>
                    <a:pt x="107" y="89"/>
                  </a:cubicBezTo>
                  <a:cubicBezTo>
                    <a:pt x="105" y="117"/>
                    <a:pt x="87" y="131"/>
                    <a:pt x="53" y="132"/>
                  </a:cubicBezTo>
                  <a:cubicBezTo>
                    <a:pt x="19" y="131"/>
                    <a:pt x="1" y="109"/>
                    <a:pt x="0" y="67"/>
                  </a:cubicBezTo>
                  <a:cubicBezTo>
                    <a:pt x="1" y="24"/>
                    <a:pt x="19" y="2"/>
                    <a:pt x="53" y="0"/>
                  </a:cubicBezTo>
                  <a:cubicBezTo>
                    <a:pt x="87" y="1"/>
                    <a:pt x="105" y="15"/>
                    <a:pt x="107" y="44"/>
                  </a:cubicBezTo>
                  <a:close/>
                </a:path>
              </a:pathLst>
            </a:custGeom>
            <a:solidFill>
              <a:srgbClr val="14378B"/>
            </a:solidFill>
            <a:ln>
              <a:noFill/>
            </a:ln>
          </p:spPr>
          <p:txBody>
            <a:bodyPr anchor="ctr"/>
            <a:lstStyle/>
            <a:p>
              <a:pPr algn="ctr"/>
              <a:endParaRPr/>
            </a:p>
          </p:txBody>
        </p:sp>
        <p:sp>
          <p:nvSpPr>
            <p:cNvPr id="82" name="îŝļíḍe">
              <a:extLst>
                <a:ext uri="{FF2B5EF4-FFF2-40B4-BE49-F238E27FC236}">
                  <a16:creationId xmlns:a16="http://schemas.microsoft.com/office/drawing/2014/main" id="{1B1B5B47-84A2-2584-DAFD-D5E1BBFDBA88}"/>
                </a:ext>
              </a:extLst>
            </p:cNvPr>
            <p:cNvSpPr/>
            <p:nvPr/>
          </p:nvSpPr>
          <p:spPr bwMode="auto">
            <a:xfrm>
              <a:off x="7272612" y="-121383"/>
              <a:ext cx="49524" cy="70824"/>
            </a:xfrm>
            <a:custGeom>
              <a:avLst/>
              <a:gdLst>
                <a:gd name="T0" fmla="*/ 0 w 93"/>
                <a:gd name="T1" fmla="*/ 133 h 133"/>
                <a:gd name="T2" fmla="*/ 0 w 93"/>
                <a:gd name="T3" fmla="*/ 0 h 133"/>
                <a:gd name="T4" fmla="*/ 91 w 93"/>
                <a:gd name="T5" fmla="*/ 0 h 133"/>
                <a:gd name="T6" fmla="*/ 91 w 93"/>
                <a:gd name="T7" fmla="*/ 22 h 133"/>
                <a:gd name="T8" fmla="*/ 30 w 93"/>
                <a:gd name="T9" fmla="*/ 22 h 133"/>
                <a:gd name="T10" fmla="*/ 30 w 93"/>
                <a:gd name="T11" fmla="*/ 53 h 133"/>
                <a:gd name="T12" fmla="*/ 86 w 93"/>
                <a:gd name="T13" fmla="*/ 53 h 133"/>
                <a:gd name="T14" fmla="*/ 86 w 93"/>
                <a:gd name="T15" fmla="*/ 75 h 133"/>
                <a:gd name="T16" fmla="*/ 30 w 93"/>
                <a:gd name="T17" fmla="*/ 75 h 133"/>
                <a:gd name="T18" fmla="*/ 30 w 93"/>
                <a:gd name="T19" fmla="*/ 111 h 133"/>
                <a:gd name="T20" fmla="*/ 93 w 93"/>
                <a:gd name="T21" fmla="*/ 111 h 133"/>
                <a:gd name="T22" fmla="*/ 93 w 93"/>
                <a:gd name="T23" fmla="*/ 133 h 133"/>
                <a:gd name="T24" fmla="*/ 0 w 93"/>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3" h="133">
                  <a:moveTo>
                    <a:pt x="0" y="133"/>
                  </a:moveTo>
                  <a:lnTo>
                    <a:pt x="0" y="0"/>
                  </a:lnTo>
                  <a:lnTo>
                    <a:pt x="91" y="0"/>
                  </a:lnTo>
                  <a:lnTo>
                    <a:pt x="91" y="22"/>
                  </a:lnTo>
                  <a:lnTo>
                    <a:pt x="30" y="22"/>
                  </a:lnTo>
                  <a:lnTo>
                    <a:pt x="30" y="53"/>
                  </a:lnTo>
                  <a:lnTo>
                    <a:pt x="86" y="53"/>
                  </a:lnTo>
                  <a:lnTo>
                    <a:pt x="86" y="75"/>
                  </a:lnTo>
                  <a:lnTo>
                    <a:pt x="30" y="75"/>
                  </a:lnTo>
                  <a:lnTo>
                    <a:pt x="30" y="111"/>
                  </a:lnTo>
                  <a:lnTo>
                    <a:pt x="93" y="111"/>
                  </a:lnTo>
                  <a:lnTo>
                    <a:pt x="93" y="133"/>
                  </a:lnTo>
                  <a:lnTo>
                    <a:pt x="0" y="133"/>
                  </a:lnTo>
                  <a:close/>
                </a:path>
              </a:pathLst>
            </a:custGeom>
            <a:solidFill>
              <a:srgbClr val="14378B"/>
            </a:solidFill>
            <a:ln>
              <a:noFill/>
            </a:ln>
          </p:spPr>
          <p:txBody>
            <a:bodyPr anchor="ctr"/>
            <a:lstStyle/>
            <a:p>
              <a:pPr algn="ctr"/>
              <a:endParaRPr/>
            </a:p>
          </p:txBody>
        </p:sp>
        <p:sp>
          <p:nvSpPr>
            <p:cNvPr id="83" name="î$liḋè">
              <a:extLst>
                <a:ext uri="{FF2B5EF4-FFF2-40B4-BE49-F238E27FC236}">
                  <a16:creationId xmlns:a16="http://schemas.microsoft.com/office/drawing/2014/main" id="{53EFE43E-854A-23DD-8153-0113871080D2}"/>
                </a:ext>
              </a:extLst>
            </p:cNvPr>
            <p:cNvSpPr/>
            <p:nvPr/>
          </p:nvSpPr>
          <p:spPr bwMode="auto">
            <a:xfrm>
              <a:off x="7337046" y="-121383"/>
              <a:ext cx="63902" cy="70824"/>
            </a:xfrm>
            <a:custGeom>
              <a:avLst/>
              <a:gdLst>
                <a:gd name="T0" fmla="*/ 120 w 120"/>
                <a:gd name="T1" fmla="*/ 133 h 133"/>
                <a:gd name="T2" fmla="*/ 80 w 120"/>
                <a:gd name="T3" fmla="*/ 133 h 133"/>
                <a:gd name="T4" fmla="*/ 27 w 120"/>
                <a:gd name="T5" fmla="*/ 22 h 133"/>
                <a:gd name="T6" fmla="*/ 27 w 120"/>
                <a:gd name="T7" fmla="*/ 23 h 133"/>
                <a:gd name="T8" fmla="*/ 27 w 120"/>
                <a:gd name="T9" fmla="*/ 133 h 133"/>
                <a:gd name="T10" fmla="*/ 0 w 120"/>
                <a:gd name="T11" fmla="*/ 133 h 133"/>
                <a:gd name="T12" fmla="*/ 0 w 120"/>
                <a:gd name="T13" fmla="*/ 0 h 133"/>
                <a:gd name="T14" fmla="*/ 43 w 120"/>
                <a:gd name="T15" fmla="*/ 0 h 133"/>
                <a:gd name="T16" fmla="*/ 93 w 120"/>
                <a:gd name="T17" fmla="*/ 106 h 133"/>
                <a:gd name="T18" fmla="*/ 94 w 120"/>
                <a:gd name="T19" fmla="*/ 105 h 133"/>
                <a:gd name="T20" fmla="*/ 94 w 120"/>
                <a:gd name="T21" fmla="*/ 0 h 133"/>
                <a:gd name="T22" fmla="*/ 120 w 120"/>
                <a:gd name="T23" fmla="*/ 0 h 133"/>
                <a:gd name="T24" fmla="*/ 120 w 120"/>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133">
                  <a:moveTo>
                    <a:pt x="120" y="133"/>
                  </a:moveTo>
                  <a:lnTo>
                    <a:pt x="80" y="133"/>
                  </a:lnTo>
                  <a:lnTo>
                    <a:pt x="27" y="22"/>
                  </a:lnTo>
                  <a:lnTo>
                    <a:pt x="27" y="23"/>
                  </a:lnTo>
                  <a:lnTo>
                    <a:pt x="27" y="133"/>
                  </a:lnTo>
                  <a:lnTo>
                    <a:pt x="0" y="133"/>
                  </a:lnTo>
                  <a:lnTo>
                    <a:pt x="0" y="0"/>
                  </a:lnTo>
                  <a:lnTo>
                    <a:pt x="43" y="0"/>
                  </a:lnTo>
                  <a:lnTo>
                    <a:pt x="93" y="106"/>
                  </a:lnTo>
                  <a:lnTo>
                    <a:pt x="94" y="105"/>
                  </a:lnTo>
                  <a:lnTo>
                    <a:pt x="94" y="0"/>
                  </a:lnTo>
                  <a:lnTo>
                    <a:pt x="120" y="0"/>
                  </a:lnTo>
                  <a:lnTo>
                    <a:pt x="120" y="133"/>
                  </a:lnTo>
                  <a:close/>
                </a:path>
              </a:pathLst>
            </a:custGeom>
            <a:solidFill>
              <a:srgbClr val="14378B"/>
            </a:solidFill>
            <a:ln>
              <a:noFill/>
            </a:ln>
          </p:spPr>
          <p:txBody>
            <a:bodyPr anchor="ctr"/>
            <a:lstStyle/>
            <a:p>
              <a:pPr algn="ctr"/>
              <a:endParaRPr/>
            </a:p>
          </p:txBody>
        </p:sp>
        <p:sp>
          <p:nvSpPr>
            <p:cNvPr id="84" name="iṥḷiḍê">
              <a:extLst>
                <a:ext uri="{FF2B5EF4-FFF2-40B4-BE49-F238E27FC236}">
                  <a16:creationId xmlns:a16="http://schemas.microsoft.com/office/drawing/2014/main" id="{6830B677-17A9-2820-C580-DA19F3385714}"/>
                </a:ext>
              </a:extLst>
            </p:cNvPr>
            <p:cNvSpPr/>
            <p:nvPr/>
          </p:nvSpPr>
          <p:spPr bwMode="auto">
            <a:xfrm>
              <a:off x="7411598" y="-121383"/>
              <a:ext cx="57511" cy="70824"/>
            </a:xfrm>
            <a:custGeom>
              <a:avLst/>
              <a:gdLst>
                <a:gd name="T0" fmla="*/ 0 w 108"/>
                <a:gd name="T1" fmla="*/ 22 h 133"/>
                <a:gd name="T2" fmla="*/ 0 w 108"/>
                <a:gd name="T3" fmla="*/ 0 h 133"/>
                <a:gd name="T4" fmla="*/ 108 w 108"/>
                <a:gd name="T5" fmla="*/ 0 h 133"/>
                <a:gd name="T6" fmla="*/ 108 w 108"/>
                <a:gd name="T7" fmla="*/ 22 h 133"/>
                <a:gd name="T8" fmla="*/ 69 w 108"/>
                <a:gd name="T9" fmla="*/ 22 h 133"/>
                <a:gd name="T10" fmla="*/ 69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85" name="îşļíḋé">
              <a:extLst>
                <a:ext uri="{FF2B5EF4-FFF2-40B4-BE49-F238E27FC236}">
                  <a16:creationId xmlns:a16="http://schemas.microsoft.com/office/drawing/2014/main" id="{81A3A9EE-3629-C3CE-B76B-4834D1412F70}"/>
                </a:ext>
              </a:extLst>
            </p:cNvPr>
            <p:cNvSpPr/>
            <p:nvPr/>
          </p:nvSpPr>
          <p:spPr bwMode="auto">
            <a:xfrm>
              <a:off x="7479760" y="-121383"/>
              <a:ext cx="56979" cy="70824"/>
            </a:xfrm>
            <a:custGeom>
              <a:avLst/>
              <a:gdLst>
                <a:gd name="T0" fmla="*/ 27 w 102"/>
                <a:gd name="T1" fmla="*/ 21 h 127"/>
                <a:gd name="T2" fmla="*/ 27 w 102"/>
                <a:gd name="T3" fmla="*/ 55 h 127"/>
                <a:gd name="T4" fmla="*/ 50 w 102"/>
                <a:gd name="T5" fmla="*/ 55 h 127"/>
                <a:gd name="T6" fmla="*/ 69 w 102"/>
                <a:gd name="T7" fmla="*/ 37 h 127"/>
                <a:gd name="T8" fmla="*/ 50 w 102"/>
                <a:gd name="T9" fmla="*/ 21 h 127"/>
                <a:gd name="T10" fmla="*/ 27 w 102"/>
                <a:gd name="T11" fmla="*/ 21 h 127"/>
                <a:gd name="T12" fmla="*/ 27 w 102"/>
                <a:gd name="T13" fmla="*/ 76 h 127"/>
                <a:gd name="T14" fmla="*/ 27 w 102"/>
                <a:gd name="T15" fmla="*/ 127 h 127"/>
                <a:gd name="T16" fmla="*/ 0 w 102"/>
                <a:gd name="T17" fmla="*/ 127 h 127"/>
                <a:gd name="T18" fmla="*/ 0 w 102"/>
                <a:gd name="T19" fmla="*/ 0 h 127"/>
                <a:gd name="T20" fmla="*/ 54 w 102"/>
                <a:gd name="T21" fmla="*/ 0 h 127"/>
                <a:gd name="T22" fmla="*/ 98 w 102"/>
                <a:gd name="T23" fmla="*/ 33 h 127"/>
                <a:gd name="T24" fmla="*/ 72 w 102"/>
                <a:gd name="T25" fmla="*/ 64 h 127"/>
                <a:gd name="T26" fmla="*/ 72 w 102"/>
                <a:gd name="T27" fmla="*/ 65 h 127"/>
                <a:gd name="T28" fmla="*/ 95 w 102"/>
                <a:gd name="T29" fmla="*/ 93 h 127"/>
                <a:gd name="T30" fmla="*/ 95 w 102"/>
                <a:gd name="T31" fmla="*/ 97 h 127"/>
                <a:gd name="T32" fmla="*/ 102 w 102"/>
                <a:gd name="T33" fmla="*/ 127 h 127"/>
                <a:gd name="T34" fmla="*/ 73 w 102"/>
                <a:gd name="T35" fmla="*/ 127 h 127"/>
                <a:gd name="T36" fmla="*/ 68 w 102"/>
                <a:gd name="T37" fmla="*/ 93 h 127"/>
                <a:gd name="T38" fmla="*/ 56 w 102"/>
                <a:gd name="T39" fmla="*/ 76 h 127"/>
                <a:gd name="T40" fmla="*/ 27 w 102"/>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2" h="127">
                  <a:moveTo>
                    <a:pt x="27" y="21"/>
                  </a:moveTo>
                  <a:cubicBezTo>
                    <a:pt x="27" y="55"/>
                    <a:pt x="27" y="55"/>
                    <a:pt x="27" y="55"/>
                  </a:cubicBezTo>
                  <a:cubicBezTo>
                    <a:pt x="50" y="55"/>
                    <a:pt x="50" y="55"/>
                    <a:pt x="50" y="55"/>
                  </a:cubicBezTo>
                  <a:cubicBezTo>
                    <a:pt x="63" y="55"/>
                    <a:pt x="69" y="49"/>
                    <a:pt x="69" y="37"/>
                  </a:cubicBezTo>
                  <a:cubicBezTo>
                    <a:pt x="69"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4" y="66"/>
                    <a:pt x="92" y="75"/>
                    <a:pt x="95" y="93"/>
                  </a:cubicBezTo>
                  <a:cubicBezTo>
                    <a:pt x="95" y="95"/>
                    <a:pt x="95" y="96"/>
                    <a:pt x="95" y="97"/>
                  </a:cubicBezTo>
                  <a:cubicBezTo>
                    <a:pt x="97" y="112"/>
                    <a:pt x="99" y="122"/>
                    <a:pt x="102" y="127"/>
                  </a:cubicBezTo>
                  <a:cubicBezTo>
                    <a:pt x="73" y="127"/>
                    <a:pt x="73" y="127"/>
                    <a:pt x="73" y="127"/>
                  </a:cubicBezTo>
                  <a:cubicBezTo>
                    <a:pt x="70" y="116"/>
                    <a:pt x="68"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87" name="ïś1îḓé">
              <a:extLst>
                <a:ext uri="{FF2B5EF4-FFF2-40B4-BE49-F238E27FC236}">
                  <a16:creationId xmlns:a16="http://schemas.microsoft.com/office/drawing/2014/main" id="{1DFE45A9-D0F9-8EF8-7753-A6CFFA71C4ED}"/>
                </a:ext>
              </a:extLst>
            </p:cNvPr>
            <p:cNvSpPr/>
            <p:nvPr/>
          </p:nvSpPr>
          <p:spPr bwMode="auto">
            <a:xfrm>
              <a:off x="7543661" y="-121383"/>
              <a:ext cx="69227" cy="70824"/>
            </a:xfrm>
            <a:custGeom>
              <a:avLst/>
              <a:gdLst>
                <a:gd name="T0" fmla="*/ 28 w 130"/>
                <a:gd name="T1" fmla="*/ 133 h 133"/>
                <a:gd name="T2" fmla="*/ 0 w 130"/>
                <a:gd name="T3" fmla="*/ 133 h 133"/>
                <a:gd name="T4" fmla="*/ 49 w 130"/>
                <a:gd name="T5" fmla="*/ 0 h 133"/>
                <a:gd name="T6" fmla="*/ 83 w 130"/>
                <a:gd name="T7" fmla="*/ 0 h 133"/>
                <a:gd name="T8" fmla="*/ 130 w 130"/>
                <a:gd name="T9" fmla="*/ 133 h 133"/>
                <a:gd name="T10" fmla="*/ 100 w 130"/>
                <a:gd name="T11" fmla="*/ 133 h 133"/>
                <a:gd name="T12" fmla="*/ 91 w 130"/>
                <a:gd name="T13" fmla="*/ 106 h 133"/>
                <a:gd name="T14" fmla="*/ 38 w 130"/>
                <a:gd name="T15" fmla="*/ 106 h 133"/>
                <a:gd name="T16" fmla="*/ 28 w 130"/>
                <a:gd name="T17" fmla="*/ 133 h 133"/>
                <a:gd name="T18" fmla="*/ 28 w 130"/>
                <a:gd name="T19" fmla="*/ 133 h 133"/>
                <a:gd name="T20" fmla="*/ 45 w 130"/>
                <a:gd name="T21" fmla="*/ 83 h 133"/>
                <a:gd name="T22" fmla="*/ 84 w 130"/>
                <a:gd name="T23" fmla="*/ 83 h 133"/>
                <a:gd name="T24" fmla="*/ 65 w 130"/>
                <a:gd name="T25" fmla="*/ 26 h 133"/>
                <a:gd name="T26" fmla="*/ 65 w 130"/>
                <a:gd name="T27" fmla="*/ 26 h 133"/>
                <a:gd name="T28" fmla="*/ 45 w 130"/>
                <a:gd name="T29" fmla="*/ 8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0" h="133">
                  <a:moveTo>
                    <a:pt x="28" y="133"/>
                  </a:moveTo>
                  <a:lnTo>
                    <a:pt x="0" y="133"/>
                  </a:lnTo>
                  <a:lnTo>
                    <a:pt x="49" y="0"/>
                  </a:lnTo>
                  <a:lnTo>
                    <a:pt x="83" y="0"/>
                  </a:lnTo>
                  <a:lnTo>
                    <a:pt x="130" y="133"/>
                  </a:lnTo>
                  <a:lnTo>
                    <a:pt x="100" y="133"/>
                  </a:lnTo>
                  <a:lnTo>
                    <a:pt x="91" y="106"/>
                  </a:lnTo>
                  <a:lnTo>
                    <a:pt x="38" y="106"/>
                  </a:lnTo>
                  <a:lnTo>
                    <a:pt x="28" y="133"/>
                  </a:lnTo>
                  <a:lnTo>
                    <a:pt x="28" y="133"/>
                  </a:lnTo>
                  <a:close/>
                  <a:moveTo>
                    <a:pt x="45" y="83"/>
                  </a:moveTo>
                  <a:lnTo>
                    <a:pt x="84" y="83"/>
                  </a:lnTo>
                  <a:lnTo>
                    <a:pt x="65" y="26"/>
                  </a:lnTo>
                  <a:lnTo>
                    <a:pt x="65" y="26"/>
                  </a:lnTo>
                  <a:lnTo>
                    <a:pt x="45" y="83"/>
                  </a:lnTo>
                  <a:close/>
                </a:path>
              </a:pathLst>
            </a:custGeom>
            <a:solidFill>
              <a:srgbClr val="14378B"/>
            </a:solidFill>
            <a:ln>
              <a:noFill/>
            </a:ln>
          </p:spPr>
          <p:txBody>
            <a:bodyPr anchor="ctr"/>
            <a:lstStyle/>
            <a:p>
              <a:pPr algn="ctr"/>
              <a:endParaRPr/>
            </a:p>
          </p:txBody>
        </p:sp>
        <p:sp>
          <p:nvSpPr>
            <p:cNvPr id="89" name="iš1îḑe">
              <a:extLst>
                <a:ext uri="{FF2B5EF4-FFF2-40B4-BE49-F238E27FC236}">
                  <a16:creationId xmlns:a16="http://schemas.microsoft.com/office/drawing/2014/main" id="{BEC9DCE1-8D7C-E0CC-796B-D2717475397C}"/>
                </a:ext>
              </a:extLst>
            </p:cNvPr>
            <p:cNvSpPr/>
            <p:nvPr/>
          </p:nvSpPr>
          <p:spPr bwMode="auto">
            <a:xfrm>
              <a:off x="7624071" y="-121383"/>
              <a:ext cx="45796" cy="70824"/>
            </a:xfrm>
            <a:custGeom>
              <a:avLst/>
              <a:gdLst>
                <a:gd name="T0" fmla="*/ 86 w 86"/>
                <a:gd name="T1" fmla="*/ 133 h 133"/>
                <a:gd name="T2" fmla="*/ 0 w 86"/>
                <a:gd name="T3" fmla="*/ 133 h 133"/>
                <a:gd name="T4" fmla="*/ 0 w 86"/>
                <a:gd name="T5" fmla="*/ 0 h 133"/>
                <a:gd name="T6" fmla="*/ 28 w 86"/>
                <a:gd name="T7" fmla="*/ 0 h 133"/>
                <a:gd name="T8" fmla="*/ 28 w 86"/>
                <a:gd name="T9" fmla="*/ 111 h 133"/>
                <a:gd name="T10" fmla="*/ 86 w 86"/>
                <a:gd name="T11" fmla="*/ 111 h 133"/>
                <a:gd name="T12" fmla="*/ 86 w 86"/>
                <a:gd name="T13" fmla="*/ 133 h 133"/>
              </a:gdLst>
              <a:ahLst/>
              <a:cxnLst>
                <a:cxn ang="0">
                  <a:pos x="T0" y="T1"/>
                </a:cxn>
                <a:cxn ang="0">
                  <a:pos x="T2" y="T3"/>
                </a:cxn>
                <a:cxn ang="0">
                  <a:pos x="T4" y="T5"/>
                </a:cxn>
                <a:cxn ang="0">
                  <a:pos x="T6" y="T7"/>
                </a:cxn>
                <a:cxn ang="0">
                  <a:pos x="T8" y="T9"/>
                </a:cxn>
                <a:cxn ang="0">
                  <a:pos x="T10" y="T11"/>
                </a:cxn>
                <a:cxn ang="0">
                  <a:pos x="T12" y="T13"/>
                </a:cxn>
              </a:cxnLst>
              <a:rect l="0" t="0" r="r" b="b"/>
              <a:pathLst>
                <a:path w="86" h="133">
                  <a:moveTo>
                    <a:pt x="86" y="133"/>
                  </a:moveTo>
                  <a:lnTo>
                    <a:pt x="0" y="133"/>
                  </a:lnTo>
                  <a:lnTo>
                    <a:pt x="0" y="0"/>
                  </a:lnTo>
                  <a:lnTo>
                    <a:pt x="28" y="0"/>
                  </a:lnTo>
                  <a:lnTo>
                    <a:pt x="28" y="111"/>
                  </a:lnTo>
                  <a:lnTo>
                    <a:pt x="86" y="111"/>
                  </a:lnTo>
                  <a:lnTo>
                    <a:pt x="86" y="133"/>
                  </a:lnTo>
                  <a:close/>
                </a:path>
              </a:pathLst>
            </a:custGeom>
            <a:solidFill>
              <a:srgbClr val="14378B"/>
            </a:solidFill>
            <a:ln>
              <a:noFill/>
            </a:ln>
          </p:spPr>
          <p:txBody>
            <a:bodyPr anchor="ctr"/>
            <a:lstStyle/>
            <a:p>
              <a:pPr algn="ctr"/>
              <a:endParaRPr/>
            </a:p>
          </p:txBody>
        </p:sp>
        <p:sp>
          <p:nvSpPr>
            <p:cNvPr id="90" name="isļiḑê">
              <a:extLst>
                <a:ext uri="{FF2B5EF4-FFF2-40B4-BE49-F238E27FC236}">
                  <a16:creationId xmlns:a16="http://schemas.microsoft.com/office/drawing/2014/main" id="{5764A83F-44E4-982A-045F-556CE73376A2}"/>
                </a:ext>
              </a:extLst>
            </p:cNvPr>
            <p:cNvSpPr/>
            <p:nvPr/>
          </p:nvSpPr>
          <p:spPr bwMode="auto">
            <a:xfrm>
              <a:off x="7698623"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7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7" y="0"/>
                  </a:cubicBezTo>
                  <a:cubicBezTo>
                    <a:pt x="84" y="2"/>
                    <a:pt x="99" y="15"/>
                    <a:pt x="100" y="39"/>
                  </a:cubicBezTo>
                  <a:close/>
                </a:path>
              </a:pathLst>
            </a:custGeom>
            <a:solidFill>
              <a:srgbClr val="14378B"/>
            </a:solidFill>
            <a:ln>
              <a:noFill/>
            </a:ln>
          </p:spPr>
          <p:txBody>
            <a:bodyPr anchor="ctr"/>
            <a:lstStyle/>
            <a:p>
              <a:pPr algn="ctr"/>
              <a:endParaRPr/>
            </a:p>
          </p:txBody>
        </p:sp>
        <p:sp>
          <p:nvSpPr>
            <p:cNvPr id="91" name="îṥḻide">
              <a:extLst>
                <a:ext uri="{FF2B5EF4-FFF2-40B4-BE49-F238E27FC236}">
                  <a16:creationId xmlns:a16="http://schemas.microsoft.com/office/drawing/2014/main" id="{9ACA1315-3D5E-F900-16BB-CFAE515DA875}"/>
                </a:ext>
              </a:extLst>
            </p:cNvPr>
            <p:cNvSpPr/>
            <p:nvPr/>
          </p:nvSpPr>
          <p:spPr bwMode="auto">
            <a:xfrm>
              <a:off x="7768382" y="-123513"/>
              <a:ext cx="67629" cy="74020"/>
            </a:xfrm>
            <a:custGeom>
              <a:avLst/>
              <a:gdLst>
                <a:gd name="T0" fmla="*/ 61 w 121"/>
                <a:gd name="T1" fmla="*/ 132 h 132"/>
                <a:gd name="T2" fmla="*/ 0 w 121"/>
                <a:gd name="T3" fmla="*/ 67 h 132"/>
                <a:gd name="T4" fmla="*/ 61 w 121"/>
                <a:gd name="T5" fmla="*/ 0 h 132"/>
                <a:gd name="T6" fmla="*/ 121 w 121"/>
                <a:gd name="T7" fmla="*/ 67 h 132"/>
                <a:gd name="T8" fmla="*/ 61 w 121"/>
                <a:gd name="T9" fmla="*/ 132 h 132"/>
                <a:gd name="T10" fmla="*/ 61 w 121"/>
                <a:gd name="T11" fmla="*/ 20 h 132"/>
                <a:gd name="T12" fmla="*/ 29 w 121"/>
                <a:gd name="T13" fmla="*/ 67 h 132"/>
                <a:gd name="T14" fmla="*/ 61 w 121"/>
                <a:gd name="T15" fmla="*/ 113 h 132"/>
                <a:gd name="T16" fmla="*/ 93 w 121"/>
                <a:gd name="T17" fmla="*/ 67 h 132"/>
                <a:gd name="T18" fmla="*/ 61 w 121"/>
                <a:gd name="T19" fmla="*/ 2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32">
                  <a:moveTo>
                    <a:pt x="61" y="132"/>
                  </a:moveTo>
                  <a:cubicBezTo>
                    <a:pt x="21" y="131"/>
                    <a:pt x="1" y="109"/>
                    <a:pt x="0" y="67"/>
                  </a:cubicBezTo>
                  <a:cubicBezTo>
                    <a:pt x="1" y="23"/>
                    <a:pt x="21" y="1"/>
                    <a:pt x="61" y="0"/>
                  </a:cubicBezTo>
                  <a:cubicBezTo>
                    <a:pt x="100" y="1"/>
                    <a:pt x="120" y="23"/>
                    <a:pt x="121" y="67"/>
                  </a:cubicBezTo>
                  <a:cubicBezTo>
                    <a:pt x="120" y="109"/>
                    <a:pt x="100" y="131"/>
                    <a:pt x="61" y="132"/>
                  </a:cubicBezTo>
                  <a:close/>
                  <a:moveTo>
                    <a:pt x="61" y="20"/>
                  </a:moveTo>
                  <a:cubicBezTo>
                    <a:pt x="39" y="20"/>
                    <a:pt x="29" y="36"/>
                    <a:pt x="29" y="67"/>
                  </a:cubicBezTo>
                  <a:cubicBezTo>
                    <a:pt x="29" y="98"/>
                    <a:pt x="39" y="113"/>
                    <a:pt x="61" y="113"/>
                  </a:cubicBezTo>
                  <a:cubicBezTo>
                    <a:pt x="82" y="113"/>
                    <a:pt x="93" y="98"/>
                    <a:pt x="93" y="67"/>
                  </a:cubicBezTo>
                  <a:cubicBezTo>
                    <a:pt x="93" y="36"/>
                    <a:pt x="82" y="20"/>
                    <a:pt x="61" y="20"/>
                  </a:cubicBezTo>
                  <a:close/>
                </a:path>
              </a:pathLst>
            </a:custGeom>
            <a:solidFill>
              <a:srgbClr val="14378B"/>
            </a:solidFill>
            <a:ln>
              <a:noFill/>
            </a:ln>
          </p:spPr>
          <p:txBody>
            <a:bodyPr anchor="ctr"/>
            <a:lstStyle/>
            <a:p>
              <a:pPr algn="ctr"/>
              <a:endParaRPr/>
            </a:p>
          </p:txBody>
        </p:sp>
        <p:sp>
          <p:nvSpPr>
            <p:cNvPr id="92" name="iṩ1íḋê">
              <a:extLst>
                <a:ext uri="{FF2B5EF4-FFF2-40B4-BE49-F238E27FC236}">
                  <a16:creationId xmlns:a16="http://schemas.microsoft.com/office/drawing/2014/main" id="{DCCBE6BF-1608-7520-A9F5-504AD8D21FA1}"/>
                </a:ext>
              </a:extLst>
            </p:cNvPr>
            <p:cNvSpPr/>
            <p:nvPr/>
          </p:nvSpPr>
          <p:spPr bwMode="auto">
            <a:xfrm>
              <a:off x="7850921" y="-121383"/>
              <a:ext cx="62304" cy="71889"/>
            </a:xfrm>
            <a:custGeom>
              <a:avLst/>
              <a:gdLst>
                <a:gd name="T0" fmla="*/ 84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8 w 111"/>
                <a:gd name="T13" fmla="*/ 0 h 129"/>
                <a:gd name="T14" fmla="*/ 28 w 111"/>
                <a:gd name="T15" fmla="*/ 70 h 129"/>
                <a:gd name="T16" fmla="*/ 56 w 111"/>
                <a:gd name="T17" fmla="*/ 110 h 129"/>
                <a:gd name="T18" fmla="*/ 84 w 111"/>
                <a:gd name="T19" fmla="*/ 70 h 129"/>
                <a:gd name="T20" fmla="*/ 84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4" y="0"/>
                  </a:moveTo>
                  <a:cubicBezTo>
                    <a:pt x="111" y="0"/>
                    <a:pt x="111" y="0"/>
                    <a:pt x="111" y="0"/>
                  </a:cubicBezTo>
                  <a:cubicBezTo>
                    <a:pt x="111" y="80"/>
                    <a:pt x="111" y="80"/>
                    <a:pt x="111" y="80"/>
                  </a:cubicBezTo>
                  <a:cubicBezTo>
                    <a:pt x="110" y="112"/>
                    <a:pt x="91" y="128"/>
                    <a:pt x="56" y="129"/>
                  </a:cubicBezTo>
                  <a:cubicBezTo>
                    <a:pt x="20" y="128"/>
                    <a:pt x="1" y="112"/>
                    <a:pt x="0" y="80"/>
                  </a:cubicBezTo>
                  <a:cubicBezTo>
                    <a:pt x="0" y="0"/>
                    <a:pt x="0" y="0"/>
                    <a:pt x="0" y="0"/>
                  </a:cubicBezTo>
                  <a:cubicBezTo>
                    <a:pt x="28" y="0"/>
                    <a:pt x="28" y="0"/>
                    <a:pt x="28" y="0"/>
                  </a:cubicBezTo>
                  <a:cubicBezTo>
                    <a:pt x="28" y="70"/>
                    <a:pt x="28" y="70"/>
                    <a:pt x="28" y="70"/>
                  </a:cubicBezTo>
                  <a:cubicBezTo>
                    <a:pt x="26" y="98"/>
                    <a:pt x="35" y="111"/>
                    <a:pt x="56" y="110"/>
                  </a:cubicBezTo>
                  <a:cubicBezTo>
                    <a:pt x="76" y="111"/>
                    <a:pt x="85" y="98"/>
                    <a:pt x="84" y="70"/>
                  </a:cubicBezTo>
                  <a:lnTo>
                    <a:pt x="84" y="0"/>
                  </a:lnTo>
                  <a:close/>
                </a:path>
              </a:pathLst>
            </a:custGeom>
            <a:solidFill>
              <a:srgbClr val="14378B"/>
            </a:solidFill>
            <a:ln>
              <a:noFill/>
            </a:ln>
          </p:spPr>
          <p:txBody>
            <a:bodyPr anchor="ctr"/>
            <a:lstStyle/>
            <a:p>
              <a:pPr algn="ctr"/>
              <a:endParaRPr/>
            </a:p>
          </p:txBody>
        </p:sp>
        <p:sp>
          <p:nvSpPr>
            <p:cNvPr id="93" name="isļiḑe">
              <a:extLst>
                <a:ext uri="{FF2B5EF4-FFF2-40B4-BE49-F238E27FC236}">
                  <a16:creationId xmlns:a16="http://schemas.microsoft.com/office/drawing/2014/main" id="{B45557A5-3D22-0533-9A82-9E5CBBF0FFDA}"/>
                </a:ext>
              </a:extLst>
            </p:cNvPr>
            <p:cNvSpPr/>
            <p:nvPr/>
          </p:nvSpPr>
          <p:spPr bwMode="auto">
            <a:xfrm>
              <a:off x="7924941" y="-121383"/>
              <a:ext cx="58044" cy="70824"/>
            </a:xfrm>
            <a:custGeom>
              <a:avLst/>
              <a:gdLst>
                <a:gd name="T0" fmla="*/ 0 w 109"/>
                <a:gd name="T1" fmla="*/ 22 h 133"/>
                <a:gd name="T2" fmla="*/ 0 w 109"/>
                <a:gd name="T3" fmla="*/ 0 h 133"/>
                <a:gd name="T4" fmla="*/ 109 w 109"/>
                <a:gd name="T5" fmla="*/ 0 h 133"/>
                <a:gd name="T6" fmla="*/ 109 w 109"/>
                <a:gd name="T7" fmla="*/ 22 h 133"/>
                <a:gd name="T8" fmla="*/ 69 w 109"/>
                <a:gd name="T9" fmla="*/ 22 h 133"/>
                <a:gd name="T10" fmla="*/ 69 w 109"/>
                <a:gd name="T11" fmla="*/ 133 h 133"/>
                <a:gd name="T12" fmla="*/ 40 w 109"/>
                <a:gd name="T13" fmla="*/ 133 h 133"/>
                <a:gd name="T14" fmla="*/ 40 w 109"/>
                <a:gd name="T15" fmla="*/ 22 h 133"/>
                <a:gd name="T16" fmla="*/ 0 w 109"/>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 h="133">
                  <a:moveTo>
                    <a:pt x="0" y="22"/>
                  </a:moveTo>
                  <a:lnTo>
                    <a:pt x="0" y="0"/>
                  </a:lnTo>
                  <a:lnTo>
                    <a:pt x="109" y="0"/>
                  </a:lnTo>
                  <a:lnTo>
                    <a:pt x="109"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94" name="išļïďè">
              <a:extLst>
                <a:ext uri="{FF2B5EF4-FFF2-40B4-BE49-F238E27FC236}">
                  <a16:creationId xmlns:a16="http://schemas.microsoft.com/office/drawing/2014/main" id="{22EFD743-7A04-91DA-9834-F47001418D3A}"/>
                </a:ext>
              </a:extLst>
            </p:cNvPr>
            <p:cNvSpPr/>
            <p:nvPr/>
          </p:nvSpPr>
          <p:spPr bwMode="auto">
            <a:xfrm>
              <a:off x="7994168" y="-121383"/>
              <a:ext cx="57511" cy="70824"/>
            </a:xfrm>
            <a:custGeom>
              <a:avLst/>
              <a:gdLst>
                <a:gd name="T0" fmla="*/ 28 w 108"/>
                <a:gd name="T1" fmla="*/ 133 h 133"/>
                <a:gd name="T2" fmla="*/ 0 w 108"/>
                <a:gd name="T3" fmla="*/ 133 h 133"/>
                <a:gd name="T4" fmla="*/ 0 w 108"/>
                <a:gd name="T5" fmla="*/ 0 h 133"/>
                <a:gd name="T6" fmla="*/ 28 w 108"/>
                <a:gd name="T7" fmla="*/ 0 h 133"/>
                <a:gd name="T8" fmla="*/ 28 w 108"/>
                <a:gd name="T9" fmla="*/ 52 h 133"/>
                <a:gd name="T10" fmla="*/ 79 w 108"/>
                <a:gd name="T11" fmla="*/ 52 h 133"/>
                <a:gd name="T12" fmla="*/ 79 w 108"/>
                <a:gd name="T13" fmla="*/ 0 h 133"/>
                <a:gd name="T14" fmla="*/ 108 w 108"/>
                <a:gd name="T15" fmla="*/ 0 h 133"/>
                <a:gd name="T16" fmla="*/ 108 w 108"/>
                <a:gd name="T17" fmla="*/ 133 h 133"/>
                <a:gd name="T18" fmla="*/ 80 w 108"/>
                <a:gd name="T19" fmla="*/ 133 h 133"/>
                <a:gd name="T20" fmla="*/ 80 w 108"/>
                <a:gd name="T21" fmla="*/ 75 h 133"/>
                <a:gd name="T22" fmla="*/ 28 w 108"/>
                <a:gd name="T23" fmla="*/ 75 h 133"/>
                <a:gd name="T24" fmla="*/ 28 w 108"/>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8" h="133">
                  <a:moveTo>
                    <a:pt x="28" y="133"/>
                  </a:moveTo>
                  <a:lnTo>
                    <a:pt x="0" y="133"/>
                  </a:lnTo>
                  <a:lnTo>
                    <a:pt x="0" y="0"/>
                  </a:lnTo>
                  <a:lnTo>
                    <a:pt x="28" y="0"/>
                  </a:lnTo>
                  <a:lnTo>
                    <a:pt x="28" y="52"/>
                  </a:lnTo>
                  <a:lnTo>
                    <a:pt x="79" y="52"/>
                  </a:lnTo>
                  <a:lnTo>
                    <a:pt x="79" y="0"/>
                  </a:lnTo>
                  <a:lnTo>
                    <a:pt x="108" y="0"/>
                  </a:lnTo>
                  <a:lnTo>
                    <a:pt x="108" y="133"/>
                  </a:lnTo>
                  <a:lnTo>
                    <a:pt x="80" y="133"/>
                  </a:lnTo>
                  <a:lnTo>
                    <a:pt x="80" y="75"/>
                  </a:lnTo>
                  <a:lnTo>
                    <a:pt x="28" y="75"/>
                  </a:lnTo>
                  <a:lnTo>
                    <a:pt x="28" y="133"/>
                  </a:lnTo>
                  <a:close/>
                </a:path>
              </a:pathLst>
            </a:custGeom>
            <a:solidFill>
              <a:srgbClr val="14378B"/>
            </a:solidFill>
            <a:ln>
              <a:noFill/>
            </a:ln>
          </p:spPr>
          <p:txBody>
            <a:bodyPr anchor="ctr"/>
            <a:lstStyle/>
            <a:p>
              <a:pPr algn="ctr"/>
              <a:endParaRPr/>
            </a:p>
          </p:txBody>
        </p:sp>
        <p:sp>
          <p:nvSpPr>
            <p:cNvPr id="95" name="íṩ1îdè">
              <a:extLst>
                <a:ext uri="{FF2B5EF4-FFF2-40B4-BE49-F238E27FC236}">
                  <a16:creationId xmlns:a16="http://schemas.microsoft.com/office/drawing/2014/main" id="{C27252BC-9C09-214E-3723-F25A5FBD2AF5}"/>
                </a:ext>
              </a:extLst>
            </p:cNvPr>
            <p:cNvSpPr/>
            <p:nvPr/>
          </p:nvSpPr>
          <p:spPr bwMode="auto">
            <a:xfrm>
              <a:off x="8090552" y="-121383"/>
              <a:ext cx="62304" cy="71889"/>
            </a:xfrm>
            <a:custGeom>
              <a:avLst/>
              <a:gdLst>
                <a:gd name="T0" fmla="*/ 83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7 w 111"/>
                <a:gd name="T13" fmla="*/ 0 h 129"/>
                <a:gd name="T14" fmla="*/ 27 w 111"/>
                <a:gd name="T15" fmla="*/ 70 h 129"/>
                <a:gd name="T16" fmla="*/ 56 w 111"/>
                <a:gd name="T17" fmla="*/ 110 h 129"/>
                <a:gd name="T18" fmla="*/ 83 w 111"/>
                <a:gd name="T19" fmla="*/ 70 h 129"/>
                <a:gd name="T20" fmla="*/ 83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3" y="0"/>
                  </a:moveTo>
                  <a:cubicBezTo>
                    <a:pt x="111" y="0"/>
                    <a:pt x="111" y="0"/>
                    <a:pt x="111" y="0"/>
                  </a:cubicBezTo>
                  <a:cubicBezTo>
                    <a:pt x="111" y="80"/>
                    <a:pt x="111" y="80"/>
                    <a:pt x="111" y="80"/>
                  </a:cubicBezTo>
                  <a:cubicBezTo>
                    <a:pt x="109" y="112"/>
                    <a:pt x="91" y="128"/>
                    <a:pt x="56" y="129"/>
                  </a:cubicBezTo>
                  <a:cubicBezTo>
                    <a:pt x="19" y="128"/>
                    <a:pt x="1" y="112"/>
                    <a:pt x="0" y="80"/>
                  </a:cubicBezTo>
                  <a:cubicBezTo>
                    <a:pt x="0" y="0"/>
                    <a:pt x="0" y="0"/>
                    <a:pt x="0" y="0"/>
                  </a:cubicBezTo>
                  <a:cubicBezTo>
                    <a:pt x="27" y="0"/>
                    <a:pt x="27" y="0"/>
                    <a:pt x="27" y="0"/>
                  </a:cubicBezTo>
                  <a:cubicBezTo>
                    <a:pt x="27" y="70"/>
                    <a:pt x="27" y="70"/>
                    <a:pt x="27" y="70"/>
                  </a:cubicBezTo>
                  <a:cubicBezTo>
                    <a:pt x="26" y="98"/>
                    <a:pt x="35" y="111"/>
                    <a:pt x="56" y="110"/>
                  </a:cubicBezTo>
                  <a:cubicBezTo>
                    <a:pt x="76" y="111"/>
                    <a:pt x="85" y="98"/>
                    <a:pt x="83" y="70"/>
                  </a:cubicBezTo>
                  <a:lnTo>
                    <a:pt x="83" y="0"/>
                  </a:lnTo>
                  <a:close/>
                </a:path>
              </a:pathLst>
            </a:custGeom>
            <a:solidFill>
              <a:srgbClr val="14378B"/>
            </a:solidFill>
            <a:ln>
              <a:noFill/>
            </a:ln>
          </p:spPr>
          <p:txBody>
            <a:bodyPr anchor="ctr"/>
            <a:lstStyle/>
            <a:p>
              <a:pPr algn="ctr"/>
              <a:endParaRPr/>
            </a:p>
          </p:txBody>
        </p:sp>
        <p:sp>
          <p:nvSpPr>
            <p:cNvPr id="96" name="íṣlïḓé">
              <a:extLst>
                <a:ext uri="{FF2B5EF4-FFF2-40B4-BE49-F238E27FC236}">
                  <a16:creationId xmlns:a16="http://schemas.microsoft.com/office/drawing/2014/main" id="{03DB4A1D-EBF1-6F38-68DB-468C0370981B}"/>
                </a:ext>
              </a:extLst>
            </p:cNvPr>
            <p:cNvSpPr/>
            <p:nvPr/>
          </p:nvSpPr>
          <p:spPr bwMode="auto">
            <a:xfrm>
              <a:off x="8169897" y="-121383"/>
              <a:ext cx="64434" cy="70824"/>
            </a:xfrm>
            <a:custGeom>
              <a:avLst/>
              <a:gdLst>
                <a:gd name="T0" fmla="*/ 121 w 121"/>
                <a:gd name="T1" fmla="*/ 133 h 133"/>
                <a:gd name="T2" fmla="*/ 79 w 121"/>
                <a:gd name="T3" fmla="*/ 133 h 133"/>
                <a:gd name="T4" fmla="*/ 27 w 121"/>
                <a:gd name="T5" fmla="*/ 22 h 133"/>
                <a:gd name="T6" fmla="*/ 26 w 121"/>
                <a:gd name="T7" fmla="*/ 23 h 133"/>
                <a:gd name="T8" fmla="*/ 26 w 121"/>
                <a:gd name="T9" fmla="*/ 133 h 133"/>
                <a:gd name="T10" fmla="*/ 0 w 121"/>
                <a:gd name="T11" fmla="*/ 133 h 133"/>
                <a:gd name="T12" fmla="*/ 0 w 121"/>
                <a:gd name="T13" fmla="*/ 0 h 133"/>
                <a:gd name="T14" fmla="*/ 42 w 121"/>
                <a:gd name="T15" fmla="*/ 0 h 133"/>
                <a:gd name="T16" fmla="*/ 93 w 121"/>
                <a:gd name="T17" fmla="*/ 106 h 133"/>
                <a:gd name="T18" fmla="*/ 93 w 121"/>
                <a:gd name="T19" fmla="*/ 105 h 133"/>
                <a:gd name="T20" fmla="*/ 93 w 121"/>
                <a:gd name="T21" fmla="*/ 0 h 133"/>
                <a:gd name="T22" fmla="*/ 121 w 121"/>
                <a:gd name="T23" fmla="*/ 0 h 133"/>
                <a:gd name="T24" fmla="*/ 121 w 121"/>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1" h="133">
                  <a:moveTo>
                    <a:pt x="121" y="133"/>
                  </a:moveTo>
                  <a:lnTo>
                    <a:pt x="79" y="133"/>
                  </a:lnTo>
                  <a:lnTo>
                    <a:pt x="27" y="22"/>
                  </a:lnTo>
                  <a:lnTo>
                    <a:pt x="26" y="23"/>
                  </a:lnTo>
                  <a:lnTo>
                    <a:pt x="26" y="133"/>
                  </a:lnTo>
                  <a:lnTo>
                    <a:pt x="0" y="133"/>
                  </a:lnTo>
                  <a:lnTo>
                    <a:pt x="0" y="0"/>
                  </a:lnTo>
                  <a:lnTo>
                    <a:pt x="42" y="0"/>
                  </a:lnTo>
                  <a:lnTo>
                    <a:pt x="93" y="106"/>
                  </a:lnTo>
                  <a:lnTo>
                    <a:pt x="93" y="105"/>
                  </a:lnTo>
                  <a:lnTo>
                    <a:pt x="93" y="0"/>
                  </a:lnTo>
                  <a:lnTo>
                    <a:pt x="121" y="0"/>
                  </a:lnTo>
                  <a:lnTo>
                    <a:pt x="121" y="133"/>
                  </a:lnTo>
                  <a:close/>
                </a:path>
              </a:pathLst>
            </a:custGeom>
            <a:solidFill>
              <a:srgbClr val="14378B"/>
            </a:solidFill>
            <a:ln>
              <a:noFill/>
            </a:ln>
          </p:spPr>
          <p:txBody>
            <a:bodyPr anchor="ctr"/>
            <a:lstStyle/>
            <a:p>
              <a:pPr algn="ctr"/>
              <a:endParaRPr/>
            </a:p>
          </p:txBody>
        </p:sp>
        <p:sp>
          <p:nvSpPr>
            <p:cNvPr id="97" name="îŝliḑè">
              <a:extLst>
                <a:ext uri="{FF2B5EF4-FFF2-40B4-BE49-F238E27FC236}">
                  <a16:creationId xmlns:a16="http://schemas.microsoft.com/office/drawing/2014/main" id="{3DB339B7-ED84-81B4-8174-5B04B473D744}"/>
                </a:ext>
              </a:extLst>
            </p:cNvPr>
            <p:cNvSpPr/>
            <p:nvPr/>
          </p:nvSpPr>
          <p:spPr bwMode="auto">
            <a:xfrm>
              <a:off x="8249241" y="-121383"/>
              <a:ext cx="15443" cy="70824"/>
            </a:xfrm>
            <a:prstGeom prst="rect">
              <a:avLst/>
            </a:prstGeom>
            <a:solidFill>
              <a:srgbClr val="14378B"/>
            </a:solidFill>
            <a:ln>
              <a:noFill/>
            </a:ln>
          </p:spPr>
          <p:txBody>
            <a:bodyPr anchor="ctr"/>
            <a:lstStyle/>
            <a:p>
              <a:pPr algn="ctr"/>
              <a:endParaRPr/>
            </a:p>
          </p:txBody>
        </p:sp>
        <p:sp>
          <p:nvSpPr>
            <p:cNvPr id="98" name="íṥļiḍè">
              <a:extLst>
                <a:ext uri="{FF2B5EF4-FFF2-40B4-BE49-F238E27FC236}">
                  <a16:creationId xmlns:a16="http://schemas.microsoft.com/office/drawing/2014/main" id="{39F6761B-6464-7DF5-2D3C-41A46FCC7249}"/>
                </a:ext>
              </a:extLst>
            </p:cNvPr>
            <p:cNvSpPr/>
            <p:nvPr/>
          </p:nvSpPr>
          <p:spPr bwMode="auto">
            <a:xfrm>
              <a:off x="8274802" y="-121383"/>
              <a:ext cx="69227" cy="70824"/>
            </a:xfrm>
            <a:custGeom>
              <a:avLst/>
              <a:gdLst>
                <a:gd name="T0" fmla="*/ 49 w 130"/>
                <a:gd name="T1" fmla="*/ 133 h 133"/>
                <a:gd name="T2" fmla="*/ 0 w 130"/>
                <a:gd name="T3" fmla="*/ 0 h 133"/>
                <a:gd name="T4" fmla="*/ 32 w 130"/>
                <a:gd name="T5" fmla="*/ 0 h 133"/>
                <a:gd name="T6" fmla="*/ 66 w 130"/>
                <a:gd name="T7" fmla="*/ 106 h 133"/>
                <a:gd name="T8" fmla="*/ 67 w 130"/>
                <a:gd name="T9" fmla="*/ 106 h 133"/>
                <a:gd name="T10" fmla="*/ 102 w 130"/>
                <a:gd name="T11" fmla="*/ 0 h 133"/>
                <a:gd name="T12" fmla="*/ 130 w 130"/>
                <a:gd name="T13" fmla="*/ 0 h 133"/>
                <a:gd name="T14" fmla="*/ 81 w 130"/>
                <a:gd name="T15" fmla="*/ 133 h 133"/>
                <a:gd name="T16" fmla="*/ 49 w 130"/>
                <a:gd name="T17"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133">
                  <a:moveTo>
                    <a:pt x="49" y="133"/>
                  </a:moveTo>
                  <a:lnTo>
                    <a:pt x="0" y="0"/>
                  </a:lnTo>
                  <a:lnTo>
                    <a:pt x="32" y="0"/>
                  </a:lnTo>
                  <a:lnTo>
                    <a:pt x="66" y="106"/>
                  </a:lnTo>
                  <a:lnTo>
                    <a:pt x="67" y="106"/>
                  </a:lnTo>
                  <a:lnTo>
                    <a:pt x="102" y="0"/>
                  </a:lnTo>
                  <a:lnTo>
                    <a:pt x="130" y="0"/>
                  </a:lnTo>
                  <a:lnTo>
                    <a:pt x="81" y="133"/>
                  </a:lnTo>
                  <a:lnTo>
                    <a:pt x="49" y="133"/>
                  </a:lnTo>
                  <a:close/>
                </a:path>
              </a:pathLst>
            </a:custGeom>
            <a:solidFill>
              <a:srgbClr val="14378B"/>
            </a:solidFill>
            <a:ln>
              <a:noFill/>
            </a:ln>
          </p:spPr>
          <p:txBody>
            <a:bodyPr anchor="ctr"/>
            <a:lstStyle/>
            <a:p>
              <a:pPr algn="ctr"/>
              <a:endParaRPr/>
            </a:p>
          </p:txBody>
        </p:sp>
        <p:sp>
          <p:nvSpPr>
            <p:cNvPr id="99" name="îşļíďé">
              <a:extLst>
                <a:ext uri="{FF2B5EF4-FFF2-40B4-BE49-F238E27FC236}">
                  <a16:creationId xmlns:a16="http://schemas.microsoft.com/office/drawing/2014/main" id="{104F7B4E-1B79-91DB-F93D-2974DF3F0E5C}"/>
                </a:ext>
              </a:extLst>
            </p:cNvPr>
            <p:cNvSpPr/>
            <p:nvPr/>
          </p:nvSpPr>
          <p:spPr bwMode="auto">
            <a:xfrm>
              <a:off x="8353614" y="-121383"/>
              <a:ext cx="48991" cy="70824"/>
            </a:xfrm>
            <a:custGeom>
              <a:avLst/>
              <a:gdLst>
                <a:gd name="T0" fmla="*/ 0 w 92"/>
                <a:gd name="T1" fmla="*/ 133 h 133"/>
                <a:gd name="T2" fmla="*/ 0 w 92"/>
                <a:gd name="T3" fmla="*/ 0 h 133"/>
                <a:gd name="T4" fmla="*/ 90 w 92"/>
                <a:gd name="T5" fmla="*/ 0 h 133"/>
                <a:gd name="T6" fmla="*/ 90 w 92"/>
                <a:gd name="T7" fmla="*/ 22 h 133"/>
                <a:gd name="T8" fmla="*/ 29 w 92"/>
                <a:gd name="T9" fmla="*/ 22 h 133"/>
                <a:gd name="T10" fmla="*/ 29 w 92"/>
                <a:gd name="T11" fmla="*/ 53 h 133"/>
                <a:gd name="T12" fmla="*/ 86 w 92"/>
                <a:gd name="T13" fmla="*/ 53 h 133"/>
                <a:gd name="T14" fmla="*/ 86 w 92"/>
                <a:gd name="T15" fmla="*/ 75 h 133"/>
                <a:gd name="T16" fmla="*/ 29 w 92"/>
                <a:gd name="T17" fmla="*/ 75 h 133"/>
                <a:gd name="T18" fmla="*/ 29 w 92"/>
                <a:gd name="T19" fmla="*/ 111 h 133"/>
                <a:gd name="T20" fmla="*/ 92 w 92"/>
                <a:gd name="T21" fmla="*/ 111 h 133"/>
                <a:gd name="T22" fmla="*/ 92 w 92"/>
                <a:gd name="T23" fmla="*/ 133 h 133"/>
                <a:gd name="T24" fmla="*/ 0 w 92"/>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2" h="133">
                  <a:moveTo>
                    <a:pt x="0" y="133"/>
                  </a:moveTo>
                  <a:lnTo>
                    <a:pt x="0" y="0"/>
                  </a:lnTo>
                  <a:lnTo>
                    <a:pt x="90" y="0"/>
                  </a:lnTo>
                  <a:lnTo>
                    <a:pt x="90" y="22"/>
                  </a:lnTo>
                  <a:lnTo>
                    <a:pt x="29" y="22"/>
                  </a:lnTo>
                  <a:lnTo>
                    <a:pt x="29" y="53"/>
                  </a:lnTo>
                  <a:lnTo>
                    <a:pt x="86" y="53"/>
                  </a:lnTo>
                  <a:lnTo>
                    <a:pt x="86" y="75"/>
                  </a:lnTo>
                  <a:lnTo>
                    <a:pt x="29" y="75"/>
                  </a:lnTo>
                  <a:lnTo>
                    <a:pt x="29" y="111"/>
                  </a:lnTo>
                  <a:lnTo>
                    <a:pt x="92" y="111"/>
                  </a:lnTo>
                  <a:lnTo>
                    <a:pt x="92" y="133"/>
                  </a:lnTo>
                  <a:lnTo>
                    <a:pt x="0" y="133"/>
                  </a:lnTo>
                  <a:close/>
                </a:path>
              </a:pathLst>
            </a:custGeom>
            <a:solidFill>
              <a:srgbClr val="14378B"/>
            </a:solidFill>
            <a:ln>
              <a:noFill/>
            </a:ln>
          </p:spPr>
          <p:txBody>
            <a:bodyPr anchor="ctr"/>
            <a:lstStyle/>
            <a:p>
              <a:pPr algn="ctr"/>
              <a:endParaRPr/>
            </a:p>
          </p:txBody>
        </p:sp>
        <p:sp>
          <p:nvSpPr>
            <p:cNvPr id="100" name="íšļîḓé">
              <a:extLst>
                <a:ext uri="{FF2B5EF4-FFF2-40B4-BE49-F238E27FC236}">
                  <a16:creationId xmlns:a16="http://schemas.microsoft.com/office/drawing/2014/main" id="{95459340-1D92-6E97-0C45-D61CD1E03090}"/>
                </a:ext>
              </a:extLst>
            </p:cNvPr>
            <p:cNvSpPr/>
            <p:nvPr/>
          </p:nvSpPr>
          <p:spPr bwMode="auto">
            <a:xfrm>
              <a:off x="8417515" y="-121383"/>
              <a:ext cx="57511" cy="70824"/>
            </a:xfrm>
            <a:custGeom>
              <a:avLst/>
              <a:gdLst>
                <a:gd name="T0" fmla="*/ 27 w 103"/>
                <a:gd name="T1" fmla="*/ 21 h 127"/>
                <a:gd name="T2" fmla="*/ 27 w 103"/>
                <a:gd name="T3" fmla="*/ 55 h 127"/>
                <a:gd name="T4" fmla="*/ 50 w 103"/>
                <a:gd name="T5" fmla="*/ 55 h 127"/>
                <a:gd name="T6" fmla="*/ 70 w 103"/>
                <a:gd name="T7" fmla="*/ 37 h 127"/>
                <a:gd name="T8" fmla="*/ 50 w 103"/>
                <a:gd name="T9" fmla="*/ 21 h 127"/>
                <a:gd name="T10" fmla="*/ 27 w 103"/>
                <a:gd name="T11" fmla="*/ 21 h 127"/>
                <a:gd name="T12" fmla="*/ 27 w 103"/>
                <a:gd name="T13" fmla="*/ 76 h 127"/>
                <a:gd name="T14" fmla="*/ 27 w 103"/>
                <a:gd name="T15" fmla="*/ 127 h 127"/>
                <a:gd name="T16" fmla="*/ 0 w 103"/>
                <a:gd name="T17" fmla="*/ 127 h 127"/>
                <a:gd name="T18" fmla="*/ 0 w 103"/>
                <a:gd name="T19" fmla="*/ 0 h 127"/>
                <a:gd name="T20" fmla="*/ 54 w 103"/>
                <a:gd name="T21" fmla="*/ 0 h 127"/>
                <a:gd name="T22" fmla="*/ 98 w 103"/>
                <a:gd name="T23" fmla="*/ 33 h 127"/>
                <a:gd name="T24" fmla="*/ 72 w 103"/>
                <a:gd name="T25" fmla="*/ 64 h 127"/>
                <a:gd name="T26" fmla="*/ 72 w 103"/>
                <a:gd name="T27" fmla="*/ 65 h 127"/>
                <a:gd name="T28" fmla="*/ 95 w 103"/>
                <a:gd name="T29" fmla="*/ 93 h 127"/>
                <a:gd name="T30" fmla="*/ 96 w 103"/>
                <a:gd name="T31" fmla="*/ 97 h 127"/>
                <a:gd name="T32" fmla="*/ 103 w 103"/>
                <a:gd name="T33" fmla="*/ 127 h 127"/>
                <a:gd name="T34" fmla="*/ 73 w 103"/>
                <a:gd name="T35" fmla="*/ 127 h 127"/>
                <a:gd name="T36" fmla="*/ 68 w 103"/>
                <a:gd name="T37" fmla="*/ 93 h 127"/>
                <a:gd name="T38" fmla="*/ 56 w 103"/>
                <a:gd name="T39" fmla="*/ 76 h 127"/>
                <a:gd name="T40" fmla="*/ 27 w 103"/>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3" h="127">
                  <a:moveTo>
                    <a:pt x="27" y="21"/>
                  </a:moveTo>
                  <a:cubicBezTo>
                    <a:pt x="27" y="55"/>
                    <a:pt x="27" y="55"/>
                    <a:pt x="27" y="55"/>
                  </a:cubicBezTo>
                  <a:cubicBezTo>
                    <a:pt x="50" y="55"/>
                    <a:pt x="50" y="55"/>
                    <a:pt x="50" y="55"/>
                  </a:cubicBezTo>
                  <a:cubicBezTo>
                    <a:pt x="63" y="55"/>
                    <a:pt x="70" y="49"/>
                    <a:pt x="70" y="37"/>
                  </a:cubicBezTo>
                  <a:cubicBezTo>
                    <a:pt x="70"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5" y="66"/>
                    <a:pt x="92" y="75"/>
                    <a:pt x="95" y="93"/>
                  </a:cubicBezTo>
                  <a:cubicBezTo>
                    <a:pt x="95" y="95"/>
                    <a:pt x="96" y="96"/>
                    <a:pt x="96" y="97"/>
                  </a:cubicBezTo>
                  <a:cubicBezTo>
                    <a:pt x="97" y="112"/>
                    <a:pt x="99" y="122"/>
                    <a:pt x="103" y="127"/>
                  </a:cubicBezTo>
                  <a:cubicBezTo>
                    <a:pt x="73" y="127"/>
                    <a:pt x="73" y="127"/>
                    <a:pt x="73" y="127"/>
                  </a:cubicBezTo>
                  <a:cubicBezTo>
                    <a:pt x="70" y="116"/>
                    <a:pt x="69"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101" name="ïṩlïdé">
              <a:extLst>
                <a:ext uri="{FF2B5EF4-FFF2-40B4-BE49-F238E27FC236}">
                  <a16:creationId xmlns:a16="http://schemas.microsoft.com/office/drawing/2014/main" id="{BF6E8E6D-D941-79F0-4E4B-78D1FC7F380E}"/>
                </a:ext>
              </a:extLst>
            </p:cNvPr>
            <p:cNvSpPr/>
            <p:nvPr/>
          </p:nvSpPr>
          <p:spPr bwMode="auto">
            <a:xfrm>
              <a:off x="8483547"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6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6" y="0"/>
                  </a:cubicBezTo>
                  <a:cubicBezTo>
                    <a:pt x="84" y="2"/>
                    <a:pt x="98" y="15"/>
                    <a:pt x="100" y="39"/>
                  </a:cubicBezTo>
                  <a:close/>
                </a:path>
              </a:pathLst>
            </a:custGeom>
            <a:solidFill>
              <a:srgbClr val="14378B"/>
            </a:solidFill>
            <a:ln>
              <a:noFill/>
            </a:ln>
          </p:spPr>
          <p:txBody>
            <a:bodyPr anchor="ctr"/>
            <a:lstStyle/>
            <a:p>
              <a:pPr algn="ctr"/>
              <a:endParaRPr/>
            </a:p>
          </p:txBody>
        </p:sp>
        <p:sp>
          <p:nvSpPr>
            <p:cNvPr id="102" name="îṩlïḍê">
              <a:extLst>
                <a:ext uri="{FF2B5EF4-FFF2-40B4-BE49-F238E27FC236}">
                  <a16:creationId xmlns:a16="http://schemas.microsoft.com/office/drawing/2014/main" id="{43587C9E-FB8D-12EF-8309-54AA7FB484A1}"/>
                </a:ext>
              </a:extLst>
            </p:cNvPr>
            <p:cNvSpPr/>
            <p:nvPr/>
          </p:nvSpPr>
          <p:spPr bwMode="auto">
            <a:xfrm>
              <a:off x="8555437" y="-121383"/>
              <a:ext cx="15443" cy="70824"/>
            </a:xfrm>
            <a:prstGeom prst="rect">
              <a:avLst/>
            </a:prstGeom>
            <a:solidFill>
              <a:srgbClr val="14378B"/>
            </a:solidFill>
            <a:ln>
              <a:noFill/>
            </a:ln>
          </p:spPr>
          <p:txBody>
            <a:bodyPr anchor="ctr"/>
            <a:lstStyle/>
            <a:p>
              <a:pPr algn="ctr"/>
              <a:endParaRPr/>
            </a:p>
          </p:txBody>
        </p:sp>
        <p:sp>
          <p:nvSpPr>
            <p:cNvPr id="149" name="ïSliḋè">
              <a:extLst>
                <a:ext uri="{FF2B5EF4-FFF2-40B4-BE49-F238E27FC236}">
                  <a16:creationId xmlns:a16="http://schemas.microsoft.com/office/drawing/2014/main" id="{175D2C52-4E2A-3FD1-7C0A-65556D820CE6}"/>
                </a:ext>
              </a:extLst>
            </p:cNvPr>
            <p:cNvSpPr/>
            <p:nvPr/>
          </p:nvSpPr>
          <p:spPr bwMode="auto">
            <a:xfrm>
              <a:off x="8580997" y="-121383"/>
              <a:ext cx="57511" cy="70824"/>
            </a:xfrm>
            <a:custGeom>
              <a:avLst/>
              <a:gdLst>
                <a:gd name="T0" fmla="*/ 0 w 108"/>
                <a:gd name="T1" fmla="*/ 22 h 133"/>
                <a:gd name="T2" fmla="*/ 0 w 108"/>
                <a:gd name="T3" fmla="*/ 0 h 133"/>
                <a:gd name="T4" fmla="*/ 108 w 108"/>
                <a:gd name="T5" fmla="*/ 0 h 133"/>
                <a:gd name="T6" fmla="*/ 108 w 108"/>
                <a:gd name="T7" fmla="*/ 22 h 133"/>
                <a:gd name="T8" fmla="*/ 68 w 108"/>
                <a:gd name="T9" fmla="*/ 22 h 133"/>
                <a:gd name="T10" fmla="*/ 68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8" y="22"/>
                  </a:lnTo>
                  <a:lnTo>
                    <a:pt x="68" y="133"/>
                  </a:lnTo>
                  <a:lnTo>
                    <a:pt x="40" y="133"/>
                  </a:lnTo>
                  <a:lnTo>
                    <a:pt x="40" y="22"/>
                  </a:lnTo>
                  <a:lnTo>
                    <a:pt x="0" y="22"/>
                  </a:lnTo>
                  <a:close/>
                </a:path>
              </a:pathLst>
            </a:custGeom>
            <a:solidFill>
              <a:srgbClr val="14378B"/>
            </a:solidFill>
            <a:ln>
              <a:noFill/>
            </a:ln>
          </p:spPr>
          <p:txBody>
            <a:bodyPr anchor="ctr"/>
            <a:lstStyle/>
            <a:p>
              <a:pPr algn="ctr"/>
              <a:endParaRPr/>
            </a:p>
          </p:txBody>
        </p:sp>
        <p:sp>
          <p:nvSpPr>
            <p:cNvPr id="150" name="îś1îde">
              <a:extLst>
                <a:ext uri="{FF2B5EF4-FFF2-40B4-BE49-F238E27FC236}">
                  <a16:creationId xmlns:a16="http://schemas.microsoft.com/office/drawing/2014/main" id="{0C2BFFA3-B7B1-4DB3-A949-743184A730DE}"/>
                </a:ext>
              </a:extLst>
            </p:cNvPr>
            <p:cNvSpPr/>
            <p:nvPr/>
          </p:nvSpPr>
          <p:spPr bwMode="auto">
            <a:xfrm>
              <a:off x="8644366" y="-121383"/>
              <a:ext cx="63369" cy="70824"/>
            </a:xfrm>
            <a:custGeom>
              <a:avLst/>
              <a:gdLst>
                <a:gd name="T0" fmla="*/ 45 w 119"/>
                <a:gd name="T1" fmla="*/ 133 h 133"/>
                <a:gd name="T2" fmla="*/ 45 w 119"/>
                <a:gd name="T3" fmla="*/ 90 h 133"/>
                <a:gd name="T4" fmla="*/ 0 w 119"/>
                <a:gd name="T5" fmla="*/ 0 h 133"/>
                <a:gd name="T6" fmla="*/ 34 w 119"/>
                <a:gd name="T7" fmla="*/ 0 h 133"/>
                <a:gd name="T8" fmla="*/ 61 w 119"/>
                <a:gd name="T9" fmla="*/ 61 h 133"/>
                <a:gd name="T10" fmla="*/ 89 w 119"/>
                <a:gd name="T11" fmla="*/ 0 h 133"/>
                <a:gd name="T12" fmla="*/ 119 w 119"/>
                <a:gd name="T13" fmla="*/ 0 h 133"/>
                <a:gd name="T14" fmla="*/ 74 w 119"/>
                <a:gd name="T15" fmla="*/ 90 h 133"/>
                <a:gd name="T16" fmla="*/ 74 w 119"/>
                <a:gd name="T17" fmla="*/ 133 h 133"/>
                <a:gd name="T18" fmla="*/ 45 w 119"/>
                <a:gd name="T19"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9" h="133">
                  <a:moveTo>
                    <a:pt x="45" y="133"/>
                  </a:moveTo>
                  <a:lnTo>
                    <a:pt x="45" y="90"/>
                  </a:lnTo>
                  <a:lnTo>
                    <a:pt x="0" y="0"/>
                  </a:lnTo>
                  <a:lnTo>
                    <a:pt x="34" y="0"/>
                  </a:lnTo>
                  <a:lnTo>
                    <a:pt x="61" y="61"/>
                  </a:lnTo>
                  <a:lnTo>
                    <a:pt x="89" y="0"/>
                  </a:lnTo>
                  <a:lnTo>
                    <a:pt x="119" y="0"/>
                  </a:lnTo>
                  <a:lnTo>
                    <a:pt x="74" y="90"/>
                  </a:lnTo>
                  <a:lnTo>
                    <a:pt x="74" y="133"/>
                  </a:lnTo>
                  <a:lnTo>
                    <a:pt x="45" y="133"/>
                  </a:lnTo>
                  <a:close/>
                </a:path>
              </a:pathLst>
            </a:custGeom>
            <a:solidFill>
              <a:srgbClr val="14378B"/>
            </a:solidFill>
            <a:ln>
              <a:noFill/>
            </a:ln>
          </p:spPr>
          <p:txBody>
            <a:bodyPr anchor="ctr"/>
            <a:lstStyle/>
            <a:p>
              <a:pPr algn="ctr"/>
              <a:endParaRPr/>
            </a:p>
          </p:txBody>
        </p:sp>
        <p:grpSp>
          <p:nvGrpSpPr>
            <p:cNvPr id="151" name="组合 150">
              <a:extLst>
                <a:ext uri="{FF2B5EF4-FFF2-40B4-BE49-F238E27FC236}">
                  <a16:creationId xmlns:a16="http://schemas.microsoft.com/office/drawing/2014/main" id="{45B76069-B0D2-091B-E6BE-287F169E94DA}"/>
                </a:ext>
              </a:extLst>
            </p:cNvPr>
            <p:cNvGrpSpPr/>
            <p:nvPr/>
          </p:nvGrpSpPr>
          <p:grpSpPr>
            <a:xfrm>
              <a:off x="6468241" y="-589995"/>
              <a:ext cx="621463" cy="623075"/>
              <a:chOff x="5786829" y="126955"/>
              <a:chExt cx="1534722" cy="1538704"/>
            </a:xfrm>
            <a:solidFill>
              <a:srgbClr val="14378B"/>
            </a:solidFill>
          </p:grpSpPr>
          <p:sp>
            <p:nvSpPr>
              <p:cNvPr id="152" name="任意多边形: 形状 151">
                <a:extLst>
                  <a:ext uri="{FF2B5EF4-FFF2-40B4-BE49-F238E27FC236}">
                    <a16:creationId xmlns:a16="http://schemas.microsoft.com/office/drawing/2014/main" id="{A234D145-65BD-291D-D36A-BC116476DDD3}"/>
                  </a:ext>
                </a:extLst>
              </p:cNvPr>
              <p:cNvSpPr/>
              <p:nvPr/>
            </p:nvSpPr>
            <p:spPr bwMode="auto">
              <a:xfrm>
                <a:off x="5786829" y="126955"/>
                <a:ext cx="1534722" cy="1538704"/>
              </a:xfrm>
              <a:custGeom>
                <a:avLst/>
                <a:gdLst>
                  <a:gd name="connsiteX0" fmla="*/ 767361 w 1534722"/>
                  <a:gd name="connsiteY0" fmla="*/ 17259 h 1538704"/>
                  <a:gd name="connsiteX1" fmla="*/ 16594 w 1534722"/>
                  <a:gd name="connsiteY1" fmla="*/ 769353 h 1538704"/>
                  <a:gd name="connsiteX2" fmla="*/ 767361 w 1534722"/>
                  <a:gd name="connsiteY2" fmla="*/ 1521447 h 1538704"/>
                  <a:gd name="connsiteX3" fmla="*/ 1518128 w 1534722"/>
                  <a:gd name="connsiteY3" fmla="*/ 769353 h 1538704"/>
                  <a:gd name="connsiteX4" fmla="*/ 767361 w 1534722"/>
                  <a:gd name="connsiteY4" fmla="*/ 17259 h 1538704"/>
                  <a:gd name="connsiteX5" fmla="*/ 767361 w 1534722"/>
                  <a:gd name="connsiteY5" fmla="*/ 0 h 1538704"/>
                  <a:gd name="connsiteX6" fmla="*/ 1534722 w 1534722"/>
                  <a:gd name="connsiteY6" fmla="*/ 769352 h 1538704"/>
                  <a:gd name="connsiteX7" fmla="*/ 767361 w 1534722"/>
                  <a:gd name="connsiteY7" fmla="*/ 1538704 h 1538704"/>
                  <a:gd name="connsiteX8" fmla="*/ 0 w 1534722"/>
                  <a:gd name="connsiteY8" fmla="*/ 769352 h 1538704"/>
                  <a:gd name="connsiteX9" fmla="*/ 767361 w 1534722"/>
                  <a:gd name="connsiteY9" fmla="*/ 0 h 1538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34722" h="1538704">
                    <a:moveTo>
                      <a:pt x="767361" y="17259"/>
                    </a:moveTo>
                    <a:cubicBezTo>
                      <a:pt x="352724" y="17259"/>
                      <a:pt x="16594" y="353983"/>
                      <a:pt x="16594" y="769353"/>
                    </a:cubicBezTo>
                    <a:cubicBezTo>
                      <a:pt x="16594" y="1184723"/>
                      <a:pt x="352724" y="1521447"/>
                      <a:pt x="767361" y="1521447"/>
                    </a:cubicBezTo>
                    <a:cubicBezTo>
                      <a:pt x="1181998" y="1521447"/>
                      <a:pt x="1518128" y="1184723"/>
                      <a:pt x="1518128" y="769353"/>
                    </a:cubicBezTo>
                    <a:cubicBezTo>
                      <a:pt x="1518128" y="353983"/>
                      <a:pt x="1181998" y="17259"/>
                      <a:pt x="767361" y="17259"/>
                    </a:cubicBezTo>
                    <a:close/>
                    <a:moveTo>
                      <a:pt x="767361" y="0"/>
                    </a:moveTo>
                    <a:cubicBezTo>
                      <a:pt x="1191163" y="0"/>
                      <a:pt x="1534722" y="344451"/>
                      <a:pt x="1534722" y="769352"/>
                    </a:cubicBezTo>
                    <a:cubicBezTo>
                      <a:pt x="1534722" y="1194253"/>
                      <a:pt x="1191163" y="1538704"/>
                      <a:pt x="767361" y="1538704"/>
                    </a:cubicBezTo>
                    <a:cubicBezTo>
                      <a:pt x="343559" y="1538704"/>
                      <a:pt x="0" y="1194253"/>
                      <a:pt x="0" y="769352"/>
                    </a:cubicBezTo>
                    <a:cubicBezTo>
                      <a:pt x="0" y="344451"/>
                      <a:pt x="343559" y="0"/>
                      <a:pt x="767361" y="0"/>
                    </a:cubicBezTo>
                    <a:close/>
                  </a:path>
                </a:pathLst>
              </a:custGeom>
              <a:grpFill/>
              <a:ln>
                <a:noFill/>
              </a:ln>
            </p:spPr>
            <p:txBody>
              <a:bodyPr wrap="square" anchor="ctr">
                <a:noAutofit/>
              </a:bodyPr>
              <a:lstStyle/>
              <a:p>
                <a:pPr algn="ctr"/>
                <a:endParaRPr/>
              </a:p>
            </p:txBody>
          </p:sp>
          <p:sp>
            <p:nvSpPr>
              <p:cNvPr id="153" name="任意多边形: 形状 152">
                <a:extLst>
                  <a:ext uri="{FF2B5EF4-FFF2-40B4-BE49-F238E27FC236}">
                    <a16:creationId xmlns:a16="http://schemas.microsoft.com/office/drawing/2014/main" id="{443F3692-246B-B7C6-C4B4-1BA53697F778}"/>
                  </a:ext>
                </a:extLst>
              </p:cNvPr>
              <p:cNvSpPr/>
              <p:nvPr/>
            </p:nvSpPr>
            <p:spPr bwMode="auto">
              <a:xfrm>
                <a:off x="5939505" y="279629"/>
                <a:ext cx="1230700" cy="1233354"/>
              </a:xfrm>
              <a:custGeom>
                <a:avLst/>
                <a:gdLst>
                  <a:gd name="connsiteX0" fmla="*/ 615350 w 1230700"/>
                  <a:gd name="connsiteY0" fmla="*/ 15931 h 1233354"/>
                  <a:gd name="connsiteX1" fmla="*/ 17259 w 1230700"/>
                  <a:gd name="connsiteY1" fmla="*/ 616012 h 1233354"/>
                  <a:gd name="connsiteX2" fmla="*/ 615350 w 1230700"/>
                  <a:gd name="connsiteY2" fmla="*/ 1216093 h 1233354"/>
                  <a:gd name="connsiteX3" fmla="*/ 1213441 w 1230700"/>
                  <a:gd name="connsiteY3" fmla="*/ 616012 h 1233354"/>
                  <a:gd name="connsiteX4" fmla="*/ 615350 w 1230700"/>
                  <a:gd name="connsiteY4" fmla="*/ 15931 h 1233354"/>
                  <a:gd name="connsiteX5" fmla="*/ 615350 w 1230700"/>
                  <a:gd name="connsiteY5" fmla="*/ 0 h 1233354"/>
                  <a:gd name="connsiteX6" fmla="*/ 1230700 w 1230700"/>
                  <a:gd name="connsiteY6" fmla="*/ 616677 h 1233354"/>
                  <a:gd name="connsiteX7" fmla="*/ 615350 w 1230700"/>
                  <a:gd name="connsiteY7" fmla="*/ 1233354 h 1233354"/>
                  <a:gd name="connsiteX8" fmla="*/ 0 w 1230700"/>
                  <a:gd name="connsiteY8" fmla="*/ 616677 h 1233354"/>
                  <a:gd name="connsiteX9" fmla="*/ 615350 w 1230700"/>
                  <a:gd name="connsiteY9" fmla="*/ 0 h 1233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0700" h="1233354">
                    <a:moveTo>
                      <a:pt x="615350" y="15931"/>
                    </a:moveTo>
                    <a:cubicBezTo>
                      <a:pt x="285033" y="15931"/>
                      <a:pt x="17259" y="284596"/>
                      <a:pt x="17259" y="616012"/>
                    </a:cubicBezTo>
                    <a:cubicBezTo>
                      <a:pt x="17259" y="947428"/>
                      <a:pt x="285033" y="1216093"/>
                      <a:pt x="615350" y="1216093"/>
                    </a:cubicBezTo>
                    <a:cubicBezTo>
                      <a:pt x="945667" y="1216093"/>
                      <a:pt x="1213441" y="947428"/>
                      <a:pt x="1213441" y="616012"/>
                    </a:cubicBezTo>
                    <a:cubicBezTo>
                      <a:pt x="1213441" y="284596"/>
                      <a:pt x="945667" y="15931"/>
                      <a:pt x="615350" y="15931"/>
                    </a:cubicBezTo>
                    <a:close/>
                    <a:moveTo>
                      <a:pt x="615350" y="0"/>
                    </a:moveTo>
                    <a:cubicBezTo>
                      <a:pt x="955198" y="0"/>
                      <a:pt x="1230700" y="276096"/>
                      <a:pt x="1230700" y="616677"/>
                    </a:cubicBezTo>
                    <a:cubicBezTo>
                      <a:pt x="1230700" y="957258"/>
                      <a:pt x="955198" y="1233354"/>
                      <a:pt x="615350" y="1233354"/>
                    </a:cubicBezTo>
                    <a:cubicBezTo>
                      <a:pt x="275502" y="1233354"/>
                      <a:pt x="0" y="957258"/>
                      <a:pt x="0" y="616677"/>
                    </a:cubicBezTo>
                    <a:cubicBezTo>
                      <a:pt x="0" y="276096"/>
                      <a:pt x="275502" y="0"/>
                      <a:pt x="615350" y="0"/>
                    </a:cubicBezTo>
                    <a:close/>
                  </a:path>
                </a:pathLst>
              </a:custGeom>
              <a:grpFill/>
              <a:ln>
                <a:noFill/>
              </a:ln>
            </p:spPr>
            <p:txBody>
              <a:bodyPr wrap="square" anchor="ctr">
                <a:noAutofit/>
              </a:bodyPr>
              <a:lstStyle/>
              <a:p>
                <a:pPr algn="ctr"/>
                <a:endParaRPr/>
              </a:p>
            </p:txBody>
          </p:sp>
          <p:sp>
            <p:nvSpPr>
              <p:cNvPr id="156" name="任意多边形: 形状 155">
                <a:extLst>
                  <a:ext uri="{FF2B5EF4-FFF2-40B4-BE49-F238E27FC236}">
                    <a16:creationId xmlns:a16="http://schemas.microsoft.com/office/drawing/2014/main" id="{2AAEA240-1BFC-26FF-AE2E-822F3CA839B2}"/>
                  </a:ext>
                </a:extLst>
              </p:cNvPr>
              <p:cNvSpPr/>
              <p:nvPr/>
            </p:nvSpPr>
            <p:spPr bwMode="auto">
              <a:xfrm>
                <a:off x="5968710" y="308836"/>
                <a:ext cx="1172284" cy="1173612"/>
              </a:xfrm>
              <a:custGeom>
                <a:avLst/>
                <a:gdLst>
                  <a:gd name="connsiteX0" fmla="*/ 234991 w 1172284"/>
                  <a:gd name="connsiteY0" fmla="*/ 388993 h 1173612"/>
                  <a:gd name="connsiteX1" fmla="*/ 92968 w 1172284"/>
                  <a:gd name="connsiteY1" fmla="*/ 539400 h 1173612"/>
                  <a:gd name="connsiteX2" fmla="*/ 105500 w 1172284"/>
                  <a:gd name="connsiteY2" fmla="*/ 664739 h 1173612"/>
                  <a:gd name="connsiteX3" fmla="*/ 317142 w 1172284"/>
                  <a:gd name="connsiteY3" fmla="*/ 872245 h 1173612"/>
                  <a:gd name="connsiteX4" fmla="*/ 520429 w 1172284"/>
                  <a:gd name="connsiteY4" fmla="*/ 661954 h 1173612"/>
                  <a:gd name="connsiteX5" fmla="*/ 439671 w 1172284"/>
                  <a:gd name="connsiteY5" fmla="*/ 583965 h 1173612"/>
                  <a:gd name="connsiteX6" fmla="*/ 312964 w 1172284"/>
                  <a:gd name="connsiteY6" fmla="*/ 714875 h 1173612"/>
                  <a:gd name="connsiteX7" fmla="*/ 229422 w 1172284"/>
                  <a:gd name="connsiteY7" fmla="*/ 632708 h 1173612"/>
                  <a:gd name="connsiteX8" fmla="*/ 222460 w 1172284"/>
                  <a:gd name="connsiteY8" fmla="*/ 554719 h 1173612"/>
                  <a:gd name="connsiteX9" fmla="*/ 272585 w 1172284"/>
                  <a:gd name="connsiteY9" fmla="*/ 494835 h 1173612"/>
                  <a:gd name="connsiteX10" fmla="*/ 363090 w 1172284"/>
                  <a:gd name="connsiteY10" fmla="*/ 575609 h 1173612"/>
                  <a:gd name="connsiteX11" fmla="*/ 396507 w 1172284"/>
                  <a:gd name="connsiteY11" fmla="*/ 542185 h 1173612"/>
                  <a:gd name="connsiteX12" fmla="*/ 885806 w 1172284"/>
                  <a:gd name="connsiteY12" fmla="*/ 337217 h 1173612"/>
                  <a:gd name="connsiteX13" fmla="*/ 809299 w 1172284"/>
                  <a:gd name="connsiteY13" fmla="*/ 416766 h 1173612"/>
                  <a:gd name="connsiteX14" fmla="*/ 910845 w 1172284"/>
                  <a:gd name="connsiteY14" fmla="*/ 511666 h 1173612"/>
                  <a:gd name="connsiteX15" fmla="*/ 953967 w 1172284"/>
                  <a:gd name="connsiteY15" fmla="*/ 619127 h 1173612"/>
                  <a:gd name="connsiteX16" fmla="*/ 891370 w 1172284"/>
                  <a:gd name="connsiteY16" fmla="*/ 691698 h 1173612"/>
                  <a:gd name="connsiteX17" fmla="*/ 711926 w 1172284"/>
                  <a:gd name="connsiteY17" fmla="*/ 517249 h 1173612"/>
                  <a:gd name="connsiteX18" fmla="*/ 675759 w 1172284"/>
                  <a:gd name="connsiteY18" fmla="*/ 552138 h 1173612"/>
                  <a:gd name="connsiteX19" fmla="*/ 930319 w 1172284"/>
                  <a:gd name="connsiteY19" fmla="*/ 800554 h 1173612"/>
                  <a:gd name="connsiteX20" fmla="*/ 1081942 w 1172284"/>
                  <a:gd name="connsiteY20" fmla="*/ 642852 h 1173612"/>
                  <a:gd name="connsiteX21" fmla="*/ 1066641 w 1172284"/>
                  <a:gd name="connsiteY21" fmla="*/ 513062 h 1173612"/>
                  <a:gd name="connsiteX22" fmla="*/ 885806 w 1172284"/>
                  <a:gd name="connsiteY22" fmla="*/ 337217 h 1173612"/>
                  <a:gd name="connsiteX23" fmla="*/ 550424 w 1172284"/>
                  <a:gd name="connsiteY23" fmla="*/ 67506 h 1173612"/>
                  <a:gd name="connsiteX24" fmla="*/ 442771 w 1172284"/>
                  <a:gd name="connsiteY24" fmla="*/ 144464 h 1173612"/>
                  <a:gd name="connsiteX25" fmla="*/ 260214 w 1172284"/>
                  <a:gd name="connsiteY25" fmla="*/ 345494 h 1173612"/>
                  <a:gd name="connsiteX26" fmla="*/ 757716 w 1172284"/>
                  <a:gd name="connsiteY26" fmla="*/ 832715 h 1173612"/>
                  <a:gd name="connsiteX27" fmla="*/ 660167 w 1172284"/>
                  <a:gd name="connsiteY27" fmla="*/ 929042 h 1173612"/>
                  <a:gd name="connsiteX28" fmla="*/ 554256 w 1172284"/>
                  <a:gd name="connsiteY28" fmla="*/ 954171 h 1173612"/>
                  <a:gd name="connsiteX29" fmla="*/ 456707 w 1172284"/>
                  <a:gd name="connsiteY29" fmla="*/ 856448 h 1173612"/>
                  <a:gd name="connsiteX30" fmla="*/ 584915 w 1172284"/>
                  <a:gd name="connsiteY30" fmla="*/ 725219 h 1173612"/>
                  <a:gd name="connsiteX31" fmla="*/ 543108 w 1172284"/>
                  <a:gd name="connsiteY31" fmla="*/ 686130 h 1173612"/>
                  <a:gd name="connsiteX32" fmla="*/ 342435 w 1172284"/>
                  <a:gd name="connsiteY32" fmla="*/ 895537 h 1173612"/>
                  <a:gd name="connsiteX33" fmla="*/ 505481 w 1172284"/>
                  <a:gd name="connsiteY33" fmla="*/ 1064459 h 1173612"/>
                  <a:gd name="connsiteX34" fmla="*/ 675496 w 1172284"/>
                  <a:gd name="connsiteY34" fmla="*/ 1063063 h 1173612"/>
                  <a:gd name="connsiteX35" fmla="*/ 905434 w 1172284"/>
                  <a:gd name="connsiteY35" fmla="*/ 829923 h 1173612"/>
                  <a:gd name="connsiteX36" fmla="*/ 400964 w 1172284"/>
                  <a:gd name="connsiteY36" fmla="*/ 344098 h 1173612"/>
                  <a:gd name="connsiteX37" fmla="*/ 512449 w 1172284"/>
                  <a:gd name="connsiteY37" fmla="*/ 222642 h 1173612"/>
                  <a:gd name="connsiteX38" fmla="*/ 601637 w 1172284"/>
                  <a:gd name="connsiteY38" fmla="*/ 215662 h 1173612"/>
                  <a:gd name="connsiteX39" fmla="*/ 742387 w 1172284"/>
                  <a:gd name="connsiteY39" fmla="*/ 349683 h 1173612"/>
                  <a:gd name="connsiteX40" fmla="*/ 611392 w 1172284"/>
                  <a:gd name="connsiteY40" fmla="*/ 482307 h 1173612"/>
                  <a:gd name="connsiteX41" fmla="*/ 646231 w 1172284"/>
                  <a:gd name="connsiteY41" fmla="*/ 518604 h 1173612"/>
                  <a:gd name="connsiteX42" fmla="*/ 853872 w 1172284"/>
                  <a:gd name="connsiteY42" fmla="*/ 307801 h 1173612"/>
                  <a:gd name="connsiteX43" fmla="*/ 664348 w 1172284"/>
                  <a:gd name="connsiteY43" fmla="*/ 119335 h 1173612"/>
                  <a:gd name="connsiteX44" fmla="*/ 550424 w 1172284"/>
                  <a:gd name="connsiteY44" fmla="*/ 67506 h 1173612"/>
                  <a:gd name="connsiteX45" fmla="*/ 586142 w 1172284"/>
                  <a:gd name="connsiteY45" fmla="*/ 0 h 1173612"/>
                  <a:gd name="connsiteX46" fmla="*/ 1172284 w 1172284"/>
                  <a:gd name="connsiteY46" fmla="*/ 586806 h 1173612"/>
                  <a:gd name="connsiteX47" fmla="*/ 586142 w 1172284"/>
                  <a:gd name="connsiteY47" fmla="*/ 1173612 h 1173612"/>
                  <a:gd name="connsiteX48" fmla="*/ 0 w 1172284"/>
                  <a:gd name="connsiteY48" fmla="*/ 586806 h 1173612"/>
                  <a:gd name="connsiteX49" fmla="*/ 586142 w 1172284"/>
                  <a:gd name="connsiteY49" fmla="*/ 0 h 1173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172284" h="1173612">
                    <a:moveTo>
                      <a:pt x="234991" y="388993"/>
                    </a:moveTo>
                    <a:cubicBezTo>
                      <a:pt x="234991" y="388993"/>
                      <a:pt x="234991" y="388993"/>
                      <a:pt x="92968" y="539400"/>
                    </a:cubicBezTo>
                    <a:cubicBezTo>
                      <a:pt x="67905" y="565860"/>
                      <a:pt x="63728" y="624352"/>
                      <a:pt x="105500" y="664739"/>
                    </a:cubicBezTo>
                    <a:cubicBezTo>
                      <a:pt x="105500" y="664739"/>
                      <a:pt x="105500" y="664739"/>
                      <a:pt x="317142" y="872245"/>
                    </a:cubicBezTo>
                    <a:cubicBezTo>
                      <a:pt x="317142" y="872245"/>
                      <a:pt x="317142" y="872245"/>
                      <a:pt x="520429" y="661954"/>
                    </a:cubicBezTo>
                    <a:cubicBezTo>
                      <a:pt x="520429" y="661954"/>
                      <a:pt x="520429" y="661954"/>
                      <a:pt x="439671" y="583965"/>
                    </a:cubicBezTo>
                    <a:cubicBezTo>
                      <a:pt x="439671" y="583965"/>
                      <a:pt x="439671" y="583965"/>
                      <a:pt x="312964" y="714875"/>
                    </a:cubicBezTo>
                    <a:cubicBezTo>
                      <a:pt x="312964" y="714875"/>
                      <a:pt x="312964" y="714875"/>
                      <a:pt x="229422" y="632708"/>
                    </a:cubicBezTo>
                    <a:cubicBezTo>
                      <a:pt x="209928" y="606248"/>
                      <a:pt x="202966" y="581180"/>
                      <a:pt x="222460" y="554719"/>
                    </a:cubicBezTo>
                    <a:cubicBezTo>
                      <a:pt x="222460" y="554719"/>
                      <a:pt x="222460" y="554719"/>
                      <a:pt x="272585" y="494835"/>
                    </a:cubicBezTo>
                    <a:cubicBezTo>
                      <a:pt x="272585" y="494835"/>
                      <a:pt x="272585" y="494835"/>
                      <a:pt x="363090" y="575609"/>
                    </a:cubicBezTo>
                    <a:cubicBezTo>
                      <a:pt x="363090" y="575609"/>
                      <a:pt x="363090" y="575609"/>
                      <a:pt x="396507" y="542185"/>
                    </a:cubicBezTo>
                    <a:close/>
                    <a:moveTo>
                      <a:pt x="885806" y="337217"/>
                    </a:moveTo>
                    <a:cubicBezTo>
                      <a:pt x="809299" y="416766"/>
                      <a:pt x="809299" y="416766"/>
                      <a:pt x="809299" y="416766"/>
                    </a:cubicBezTo>
                    <a:cubicBezTo>
                      <a:pt x="910845" y="511666"/>
                      <a:pt x="910845" y="511666"/>
                      <a:pt x="910845" y="511666"/>
                    </a:cubicBezTo>
                    <a:cubicBezTo>
                      <a:pt x="949794" y="547952"/>
                      <a:pt x="972050" y="591215"/>
                      <a:pt x="953967" y="619127"/>
                    </a:cubicBezTo>
                    <a:cubicBezTo>
                      <a:pt x="891370" y="691698"/>
                      <a:pt x="891370" y="691698"/>
                      <a:pt x="891370" y="691698"/>
                    </a:cubicBezTo>
                    <a:lnTo>
                      <a:pt x="711926" y="517249"/>
                    </a:lnTo>
                    <a:cubicBezTo>
                      <a:pt x="675759" y="552138"/>
                      <a:pt x="675759" y="552138"/>
                      <a:pt x="675759" y="552138"/>
                    </a:cubicBezTo>
                    <a:cubicBezTo>
                      <a:pt x="930319" y="800554"/>
                      <a:pt x="930319" y="800554"/>
                      <a:pt x="930319" y="800554"/>
                    </a:cubicBezTo>
                    <a:cubicBezTo>
                      <a:pt x="1081942" y="642852"/>
                      <a:pt x="1081942" y="642852"/>
                      <a:pt x="1081942" y="642852"/>
                    </a:cubicBezTo>
                    <a:cubicBezTo>
                      <a:pt x="1112545" y="613545"/>
                      <a:pt x="1095853" y="538182"/>
                      <a:pt x="1066641" y="513062"/>
                    </a:cubicBezTo>
                    <a:cubicBezTo>
                      <a:pt x="885806" y="337217"/>
                      <a:pt x="885806" y="337217"/>
                      <a:pt x="885806" y="337217"/>
                    </a:cubicBezTo>
                    <a:close/>
                    <a:moveTo>
                      <a:pt x="550424" y="67506"/>
                    </a:moveTo>
                    <a:cubicBezTo>
                      <a:pt x="515237" y="71869"/>
                      <a:pt x="481094" y="97696"/>
                      <a:pt x="442771" y="144464"/>
                    </a:cubicBezTo>
                    <a:cubicBezTo>
                      <a:pt x="260214" y="345494"/>
                      <a:pt x="260214" y="345494"/>
                      <a:pt x="260214" y="345494"/>
                    </a:cubicBezTo>
                    <a:cubicBezTo>
                      <a:pt x="757716" y="832715"/>
                      <a:pt x="757716" y="832715"/>
                      <a:pt x="757716" y="832715"/>
                    </a:cubicBezTo>
                    <a:cubicBezTo>
                      <a:pt x="660167" y="929042"/>
                      <a:pt x="660167" y="929042"/>
                      <a:pt x="660167" y="929042"/>
                    </a:cubicBezTo>
                    <a:cubicBezTo>
                      <a:pt x="625328" y="962548"/>
                      <a:pt x="577947" y="975112"/>
                      <a:pt x="554256" y="954171"/>
                    </a:cubicBezTo>
                    <a:cubicBezTo>
                      <a:pt x="456707" y="856448"/>
                      <a:pt x="456707" y="856448"/>
                      <a:pt x="456707" y="856448"/>
                    </a:cubicBezTo>
                    <a:cubicBezTo>
                      <a:pt x="584915" y="725219"/>
                      <a:pt x="584915" y="725219"/>
                      <a:pt x="584915" y="725219"/>
                    </a:cubicBezTo>
                    <a:lnTo>
                      <a:pt x="543108" y="686130"/>
                    </a:lnTo>
                    <a:cubicBezTo>
                      <a:pt x="342435" y="895537"/>
                      <a:pt x="342435" y="895537"/>
                      <a:pt x="342435" y="895537"/>
                    </a:cubicBezTo>
                    <a:cubicBezTo>
                      <a:pt x="505481" y="1064459"/>
                      <a:pt x="505481" y="1064459"/>
                      <a:pt x="505481" y="1064459"/>
                    </a:cubicBezTo>
                    <a:cubicBezTo>
                      <a:pt x="559830" y="1120301"/>
                      <a:pt x="608605" y="1124489"/>
                      <a:pt x="675496" y="1063063"/>
                    </a:cubicBezTo>
                    <a:cubicBezTo>
                      <a:pt x="905434" y="829923"/>
                      <a:pt x="905434" y="829923"/>
                      <a:pt x="905434" y="829923"/>
                    </a:cubicBezTo>
                    <a:cubicBezTo>
                      <a:pt x="400964" y="344098"/>
                      <a:pt x="400964" y="344098"/>
                      <a:pt x="400964" y="344098"/>
                    </a:cubicBezTo>
                    <a:cubicBezTo>
                      <a:pt x="512449" y="222642"/>
                      <a:pt x="512449" y="222642"/>
                      <a:pt x="512449" y="222642"/>
                    </a:cubicBezTo>
                    <a:cubicBezTo>
                      <a:pt x="512449" y="222642"/>
                      <a:pt x="554256" y="183553"/>
                      <a:pt x="601637" y="215662"/>
                    </a:cubicBezTo>
                    <a:cubicBezTo>
                      <a:pt x="649019" y="249167"/>
                      <a:pt x="743781" y="346890"/>
                      <a:pt x="742387" y="349683"/>
                    </a:cubicBezTo>
                    <a:cubicBezTo>
                      <a:pt x="611392" y="482307"/>
                      <a:pt x="611392" y="482307"/>
                      <a:pt x="611392" y="482307"/>
                    </a:cubicBezTo>
                    <a:cubicBezTo>
                      <a:pt x="646231" y="518604"/>
                      <a:pt x="646231" y="518604"/>
                      <a:pt x="646231" y="518604"/>
                    </a:cubicBezTo>
                    <a:cubicBezTo>
                      <a:pt x="853872" y="307801"/>
                      <a:pt x="853872" y="307801"/>
                      <a:pt x="853872" y="307801"/>
                    </a:cubicBezTo>
                    <a:cubicBezTo>
                      <a:pt x="664348" y="119335"/>
                      <a:pt x="664348" y="119335"/>
                      <a:pt x="664348" y="119335"/>
                    </a:cubicBezTo>
                    <a:cubicBezTo>
                      <a:pt x="621844" y="80245"/>
                      <a:pt x="585611" y="63144"/>
                      <a:pt x="550424" y="67506"/>
                    </a:cubicBezTo>
                    <a:close/>
                    <a:moveTo>
                      <a:pt x="586142" y="0"/>
                    </a:moveTo>
                    <a:cubicBezTo>
                      <a:pt x="909859" y="0"/>
                      <a:pt x="1172284" y="262722"/>
                      <a:pt x="1172284" y="586806"/>
                    </a:cubicBezTo>
                    <a:cubicBezTo>
                      <a:pt x="1172284" y="910890"/>
                      <a:pt x="909859" y="1173612"/>
                      <a:pt x="586142" y="1173612"/>
                    </a:cubicBezTo>
                    <a:cubicBezTo>
                      <a:pt x="262425" y="1173612"/>
                      <a:pt x="0" y="910890"/>
                      <a:pt x="0" y="586806"/>
                    </a:cubicBezTo>
                    <a:cubicBezTo>
                      <a:pt x="0" y="262722"/>
                      <a:pt x="262425" y="0"/>
                      <a:pt x="586142" y="0"/>
                    </a:cubicBezTo>
                    <a:close/>
                  </a:path>
                </a:pathLst>
              </a:custGeom>
              <a:grpFill/>
              <a:ln>
                <a:noFill/>
              </a:ln>
            </p:spPr>
            <p:txBody>
              <a:bodyPr wrap="square" anchor="ctr">
                <a:noAutofit/>
              </a:bodyPr>
              <a:lstStyle/>
              <a:p>
                <a:pPr algn="ctr"/>
                <a:endParaRPr/>
              </a:p>
            </p:txBody>
          </p:sp>
          <p:sp>
            <p:nvSpPr>
              <p:cNvPr id="159" name="ïŝḻíḑè">
                <a:extLst>
                  <a:ext uri="{FF2B5EF4-FFF2-40B4-BE49-F238E27FC236}">
                    <a16:creationId xmlns:a16="http://schemas.microsoft.com/office/drawing/2014/main" id="{4E74795D-7599-04E2-D028-76514187BF96}"/>
                  </a:ext>
                </a:extLst>
              </p:cNvPr>
              <p:cNvSpPr/>
              <p:nvPr/>
            </p:nvSpPr>
            <p:spPr bwMode="auto">
              <a:xfrm>
                <a:off x="5874452" y="1174442"/>
                <a:ext cx="136745" cy="73018"/>
              </a:xfrm>
              <a:custGeom>
                <a:avLst/>
                <a:gdLst>
                  <a:gd name="T0" fmla="*/ 7 w 98"/>
                  <a:gd name="T1" fmla="*/ 52 h 52"/>
                  <a:gd name="T2" fmla="*/ 12 w 98"/>
                  <a:gd name="T3" fmla="*/ 46 h 52"/>
                  <a:gd name="T4" fmla="*/ 95 w 98"/>
                  <a:gd name="T5" fmla="*/ 4 h 52"/>
                  <a:gd name="T6" fmla="*/ 98 w 98"/>
                  <a:gd name="T7" fmla="*/ 4 h 52"/>
                  <a:gd name="T8" fmla="*/ 96 w 98"/>
                  <a:gd name="T9" fmla="*/ 0 h 52"/>
                  <a:gd name="T10" fmla="*/ 94 w 98"/>
                  <a:gd name="T11" fmla="*/ 1 h 52"/>
                  <a:gd name="T12" fmla="*/ 7 w 98"/>
                  <a:gd name="T13" fmla="*/ 38 h 52"/>
                  <a:gd name="T14" fmla="*/ 0 w 98"/>
                  <a:gd name="T15" fmla="*/ 39 h 52"/>
                  <a:gd name="T16" fmla="*/ 7 w 98"/>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52">
                    <a:moveTo>
                      <a:pt x="7" y="52"/>
                    </a:moveTo>
                    <a:cubicBezTo>
                      <a:pt x="5" y="48"/>
                      <a:pt x="7" y="48"/>
                      <a:pt x="12" y="46"/>
                    </a:cubicBezTo>
                    <a:cubicBezTo>
                      <a:pt x="95" y="4"/>
                      <a:pt x="95" y="4"/>
                      <a:pt x="95" y="4"/>
                    </a:cubicBezTo>
                    <a:cubicBezTo>
                      <a:pt x="96" y="4"/>
                      <a:pt x="97" y="3"/>
                      <a:pt x="98" y="4"/>
                    </a:cubicBezTo>
                    <a:cubicBezTo>
                      <a:pt x="96" y="0"/>
                      <a:pt x="96" y="0"/>
                      <a:pt x="96" y="0"/>
                    </a:cubicBezTo>
                    <a:cubicBezTo>
                      <a:pt x="96" y="0"/>
                      <a:pt x="95" y="1"/>
                      <a:pt x="94" y="1"/>
                    </a:cubicBezTo>
                    <a:cubicBezTo>
                      <a:pt x="7" y="38"/>
                      <a:pt x="7" y="38"/>
                      <a:pt x="7" y="38"/>
                    </a:cubicBezTo>
                    <a:cubicBezTo>
                      <a:pt x="3" y="40"/>
                      <a:pt x="2" y="42"/>
                      <a:pt x="0" y="39"/>
                    </a:cubicBezTo>
                    <a:lnTo>
                      <a:pt x="7" y="52"/>
                    </a:lnTo>
                    <a:close/>
                  </a:path>
                </a:pathLst>
              </a:custGeom>
              <a:grpFill/>
              <a:ln>
                <a:noFill/>
              </a:ln>
            </p:spPr>
            <p:txBody>
              <a:bodyPr anchor="ctr"/>
              <a:lstStyle/>
              <a:p>
                <a:pPr algn="ctr"/>
                <a:endParaRPr/>
              </a:p>
            </p:txBody>
          </p:sp>
          <p:sp>
            <p:nvSpPr>
              <p:cNvPr id="176" name="îsḷïdé">
                <a:extLst>
                  <a:ext uri="{FF2B5EF4-FFF2-40B4-BE49-F238E27FC236}">
                    <a16:creationId xmlns:a16="http://schemas.microsoft.com/office/drawing/2014/main" id="{7E7B6C8D-06B0-9348-D737-41351312F2C2}"/>
                  </a:ext>
                </a:extLst>
              </p:cNvPr>
              <p:cNvSpPr/>
              <p:nvPr/>
            </p:nvSpPr>
            <p:spPr bwMode="auto">
              <a:xfrm>
                <a:off x="5895693" y="1197012"/>
                <a:ext cx="128779" cy="80984"/>
              </a:xfrm>
              <a:custGeom>
                <a:avLst/>
                <a:gdLst>
                  <a:gd name="T0" fmla="*/ 4 w 93"/>
                  <a:gd name="T1" fmla="*/ 58 h 58"/>
                  <a:gd name="T2" fmla="*/ 5 w 93"/>
                  <a:gd name="T3" fmla="*/ 56 h 58"/>
                  <a:gd name="T4" fmla="*/ 92 w 93"/>
                  <a:gd name="T5" fmla="*/ 6 h 58"/>
                  <a:gd name="T6" fmla="*/ 93 w 93"/>
                  <a:gd name="T7" fmla="*/ 6 h 58"/>
                  <a:gd name="T8" fmla="*/ 89 w 93"/>
                  <a:gd name="T9" fmla="*/ 0 h 58"/>
                  <a:gd name="T10" fmla="*/ 88 w 93"/>
                  <a:gd name="T11" fmla="*/ 1 h 58"/>
                  <a:gd name="T12" fmla="*/ 4 w 93"/>
                  <a:gd name="T13" fmla="*/ 51 h 58"/>
                  <a:gd name="T14" fmla="*/ 0 w 93"/>
                  <a:gd name="T15" fmla="*/ 51 h 58"/>
                  <a:gd name="T16" fmla="*/ 4 w 93"/>
                  <a:gd name="T17" fmla="*/ 5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58">
                    <a:moveTo>
                      <a:pt x="4" y="58"/>
                    </a:moveTo>
                    <a:cubicBezTo>
                      <a:pt x="4" y="57"/>
                      <a:pt x="4" y="57"/>
                      <a:pt x="5" y="56"/>
                    </a:cubicBezTo>
                    <a:cubicBezTo>
                      <a:pt x="30" y="41"/>
                      <a:pt x="67" y="21"/>
                      <a:pt x="92" y="6"/>
                    </a:cubicBezTo>
                    <a:cubicBezTo>
                      <a:pt x="92" y="5"/>
                      <a:pt x="93" y="5"/>
                      <a:pt x="93" y="6"/>
                    </a:cubicBezTo>
                    <a:cubicBezTo>
                      <a:pt x="89" y="0"/>
                      <a:pt x="89" y="0"/>
                      <a:pt x="89" y="0"/>
                    </a:cubicBezTo>
                    <a:cubicBezTo>
                      <a:pt x="90" y="0"/>
                      <a:pt x="89" y="1"/>
                      <a:pt x="88" y="1"/>
                    </a:cubicBezTo>
                    <a:cubicBezTo>
                      <a:pt x="4" y="51"/>
                      <a:pt x="4" y="51"/>
                      <a:pt x="4" y="51"/>
                    </a:cubicBezTo>
                    <a:cubicBezTo>
                      <a:pt x="2" y="52"/>
                      <a:pt x="1" y="52"/>
                      <a:pt x="0" y="51"/>
                    </a:cubicBezTo>
                    <a:lnTo>
                      <a:pt x="4" y="58"/>
                    </a:lnTo>
                    <a:close/>
                  </a:path>
                </a:pathLst>
              </a:custGeom>
              <a:grpFill/>
              <a:ln>
                <a:noFill/>
              </a:ln>
            </p:spPr>
            <p:txBody>
              <a:bodyPr anchor="ctr"/>
              <a:lstStyle/>
              <a:p>
                <a:pPr algn="ctr"/>
                <a:endParaRPr/>
              </a:p>
            </p:txBody>
          </p:sp>
          <p:sp>
            <p:nvSpPr>
              <p:cNvPr id="177" name="íşľîdé">
                <a:extLst>
                  <a:ext uri="{FF2B5EF4-FFF2-40B4-BE49-F238E27FC236}">
                    <a16:creationId xmlns:a16="http://schemas.microsoft.com/office/drawing/2014/main" id="{324F7990-0234-231C-CC67-2278672DCDBC}"/>
                  </a:ext>
                </a:extLst>
              </p:cNvPr>
              <p:cNvSpPr/>
              <p:nvPr/>
            </p:nvSpPr>
            <p:spPr bwMode="auto">
              <a:xfrm>
                <a:off x="5914279" y="1219582"/>
                <a:ext cx="127450" cy="91607"/>
              </a:xfrm>
              <a:custGeom>
                <a:avLst/>
                <a:gdLst>
                  <a:gd name="T0" fmla="*/ 5 w 91"/>
                  <a:gd name="T1" fmla="*/ 66 h 66"/>
                  <a:gd name="T2" fmla="*/ 7 w 91"/>
                  <a:gd name="T3" fmla="*/ 62 h 66"/>
                  <a:gd name="T4" fmla="*/ 86 w 91"/>
                  <a:gd name="T5" fmla="*/ 11 h 66"/>
                  <a:gd name="T6" fmla="*/ 91 w 91"/>
                  <a:gd name="T7" fmla="*/ 11 h 66"/>
                  <a:gd name="T8" fmla="*/ 84 w 91"/>
                  <a:gd name="T9" fmla="*/ 0 h 66"/>
                  <a:gd name="T10" fmla="*/ 81 w 91"/>
                  <a:gd name="T11" fmla="*/ 5 h 66"/>
                  <a:gd name="T12" fmla="*/ 3 w 91"/>
                  <a:gd name="T13" fmla="*/ 58 h 66"/>
                  <a:gd name="T14" fmla="*/ 0 w 91"/>
                  <a:gd name="T15" fmla="*/ 58 h 66"/>
                  <a:gd name="T16" fmla="*/ 5 w 91"/>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66">
                    <a:moveTo>
                      <a:pt x="5" y="66"/>
                    </a:moveTo>
                    <a:cubicBezTo>
                      <a:pt x="4" y="65"/>
                      <a:pt x="5" y="64"/>
                      <a:pt x="7" y="62"/>
                    </a:cubicBezTo>
                    <a:cubicBezTo>
                      <a:pt x="86" y="11"/>
                      <a:pt x="86" y="11"/>
                      <a:pt x="86" y="11"/>
                    </a:cubicBezTo>
                    <a:cubicBezTo>
                      <a:pt x="88" y="10"/>
                      <a:pt x="90" y="10"/>
                      <a:pt x="91" y="11"/>
                    </a:cubicBezTo>
                    <a:cubicBezTo>
                      <a:pt x="84" y="0"/>
                      <a:pt x="84" y="0"/>
                      <a:pt x="84" y="0"/>
                    </a:cubicBezTo>
                    <a:cubicBezTo>
                      <a:pt x="85" y="2"/>
                      <a:pt x="83" y="3"/>
                      <a:pt x="81" y="5"/>
                    </a:cubicBezTo>
                    <a:cubicBezTo>
                      <a:pt x="3" y="58"/>
                      <a:pt x="3" y="58"/>
                      <a:pt x="3" y="58"/>
                    </a:cubicBezTo>
                    <a:cubicBezTo>
                      <a:pt x="2" y="58"/>
                      <a:pt x="1" y="59"/>
                      <a:pt x="0" y="58"/>
                    </a:cubicBezTo>
                    <a:lnTo>
                      <a:pt x="5" y="66"/>
                    </a:lnTo>
                    <a:close/>
                  </a:path>
                </a:pathLst>
              </a:custGeom>
              <a:grpFill/>
              <a:ln>
                <a:noFill/>
              </a:ln>
            </p:spPr>
            <p:txBody>
              <a:bodyPr anchor="ctr"/>
              <a:lstStyle/>
              <a:p>
                <a:pPr algn="ctr"/>
                <a:endParaRPr/>
              </a:p>
            </p:txBody>
          </p:sp>
          <p:sp>
            <p:nvSpPr>
              <p:cNvPr id="178" name="ïṧļídè">
                <a:extLst>
                  <a:ext uri="{FF2B5EF4-FFF2-40B4-BE49-F238E27FC236}">
                    <a16:creationId xmlns:a16="http://schemas.microsoft.com/office/drawing/2014/main" id="{6AD3F1AD-9A63-58A1-1610-0C94ED283A0B}"/>
                  </a:ext>
                </a:extLst>
              </p:cNvPr>
              <p:cNvSpPr/>
              <p:nvPr/>
            </p:nvSpPr>
            <p:spPr bwMode="auto">
              <a:xfrm>
                <a:off x="5936849" y="1248789"/>
                <a:ext cx="122140" cy="95588"/>
              </a:xfrm>
              <a:custGeom>
                <a:avLst/>
                <a:gdLst>
                  <a:gd name="T0" fmla="*/ 0 w 88"/>
                  <a:gd name="T1" fmla="*/ 61 h 69"/>
                  <a:gd name="T2" fmla="*/ 3 w 88"/>
                  <a:gd name="T3" fmla="*/ 61 h 69"/>
                  <a:gd name="T4" fmla="*/ 81 w 88"/>
                  <a:gd name="T5" fmla="*/ 4 h 69"/>
                  <a:gd name="T6" fmla="*/ 83 w 88"/>
                  <a:gd name="T7" fmla="*/ 0 h 69"/>
                  <a:gd name="T8" fmla="*/ 88 w 88"/>
                  <a:gd name="T9" fmla="*/ 7 h 69"/>
                  <a:gd name="T10" fmla="*/ 85 w 88"/>
                  <a:gd name="T11" fmla="*/ 7 h 69"/>
                  <a:gd name="T12" fmla="*/ 7 w 88"/>
                  <a:gd name="T13" fmla="*/ 66 h 69"/>
                  <a:gd name="T14" fmla="*/ 6 w 88"/>
                  <a:gd name="T15" fmla="*/ 69 h 69"/>
                  <a:gd name="T16" fmla="*/ 0 w 88"/>
                  <a:gd name="T17" fmla="*/ 61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 h="69">
                    <a:moveTo>
                      <a:pt x="0" y="61"/>
                    </a:moveTo>
                    <a:cubicBezTo>
                      <a:pt x="1" y="62"/>
                      <a:pt x="2" y="62"/>
                      <a:pt x="3" y="61"/>
                    </a:cubicBezTo>
                    <a:cubicBezTo>
                      <a:pt x="81" y="4"/>
                      <a:pt x="81" y="4"/>
                      <a:pt x="81" y="4"/>
                    </a:cubicBezTo>
                    <a:cubicBezTo>
                      <a:pt x="83" y="3"/>
                      <a:pt x="84" y="2"/>
                      <a:pt x="83" y="0"/>
                    </a:cubicBezTo>
                    <a:cubicBezTo>
                      <a:pt x="88" y="7"/>
                      <a:pt x="88" y="7"/>
                      <a:pt x="88" y="7"/>
                    </a:cubicBezTo>
                    <a:cubicBezTo>
                      <a:pt x="87" y="6"/>
                      <a:pt x="86" y="6"/>
                      <a:pt x="85" y="7"/>
                    </a:cubicBezTo>
                    <a:cubicBezTo>
                      <a:pt x="63" y="22"/>
                      <a:pt x="27" y="49"/>
                      <a:pt x="7" y="66"/>
                    </a:cubicBezTo>
                    <a:cubicBezTo>
                      <a:pt x="5" y="67"/>
                      <a:pt x="5" y="68"/>
                      <a:pt x="6" y="69"/>
                    </a:cubicBezTo>
                    <a:lnTo>
                      <a:pt x="0" y="61"/>
                    </a:lnTo>
                    <a:close/>
                  </a:path>
                </a:pathLst>
              </a:custGeom>
              <a:grpFill/>
              <a:ln>
                <a:noFill/>
              </a:ln>
            </p:spPr>
            <p:txBody>
              <a:bodyPr anchor="ctr"/>
              <a:lstStyle/>
              <a:p>
                <a:pPr algn="ctr"/>
                <a:endParaRPr/>
              </a:p>
            </p:txBody>
          </p:sp>
          <p:sp>
            <p:nvSpPr>
              <p:cNvPr id="179" name="ïŝḻiḑe">
                <a:extLst>
                  <a:ext uri="{FF2B5EF4-FFF2-40B4-BE49-F238E27FC236}">
                    <a16:creationId xmlns:a16="http://schemas.microsoft.com/office/drawing/2014/main" id="{00C2DA07-D4D5-150F-A240-A8FFA1C443D3}"/>
                  </a:ext>
                </a:extLst>
              </p:cNvPr>
              <p:cNvSpPr/>
              <p:nvPr/>
            </p:nvSpPr>
            <p:spPr bwMode="auto">
              <a:xfrm>
                <a:off x="5981990" y="1288616"/>
                <a:ext cx="118159" cy="120814"/>
              </a:xfrm>
              <a:custGeom>
                <a:avLst/>
                <a:gdLst>
                  <a:gd name="T0" fmla="*/ 0 w 85"/>
                  <a:gd name="T1" fmla="*/ 72 h 86"/>
                  <a:gd name="T2" fmla="*/ 7 w 85"/>
                  <a:gd name="T3" fmla="*/ 70 h 86"/>
                  <a:gd name="T4" fmla="*/ 68 w 85"/>
                  <a:gd name="T5" fmla="*/ 16 h 86"/>
                  <a:gd name="T6" fmla="*/ 76 w 85"/>
                  <a:gd name="T7" fmla="*/ 3 h 86"/>
                  <a:gd name="T8" fmla="*/ 83 w 85"/>
                  <a:gd name="T9" fmla="*/ 9 h 86"/>
                  <a:gd name="T10" fmla="*/ 85 w 85"/>
                  <a:gd name="T11" fmla="*/ 13 h 86"/>
                  <a:gd name="T12" fmla="*/ 77 w 85"/>
                  <a:gd name="T13" fmla="*/ 16 h 86"/>
                  <a:gd name="T14" fmla="*/ 15 w 85"/>
                  <a:gd name="T15" fmla="*/ 75 h 86"/>
                  <a:gd name="T16" fmla="*/ 10 w 85"/>
                  <a:gd name="T17" fmla="*/ 83 h 86"/>
                  <a:gd name="T18" fmla="*/ 0 w 85"/>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6">
                    <a:moveTo>
                      <a:pt x="0" y="72"/>
                    </a:moveTo>
                    <a:cubicBezTo>
                      <a:pt x="0" y="72"/>
                      <a:pt x="3" y="74"/>
                      <a:pt x="7" y="70"/>
                    </a:cubicBezTo>
                    <a:cubicBezTo>
                      <a:pt x="12" y="67"/>
                      <a:pt x="68" y="16"/>
                      <a:pt x="68" y="16"/>
                    </a:cubicBezTo>
                    <a:cubicBezTo>
                      <a:pt x="68" y="16"/>
                      <a:pt x="78" y="7"/>
                      <a:pt x="76" y="3"/>
                    </a:cubicBezTo>
                    <a:cubicBezTo>
                      <a:pt x="74" y="0"/>
                      <a:pt x="83" y="9"/>
                      <a:pt x="83" y="9"/>
                    </a:cubicBezTo>
                    <a:cubicBezTo>
                      <a:pt x="85" y="13"/>
                      <a:pt x="85" y="13"/>
                      <a:pt x="85" y="13"/>
                    </a:cubicBezTo>
                    <a:cubicBezTo>
                      <a:pt x="85" y="13"/>
                      <a:pt x="82" y="12"/>
                      <a:pt x="77" y="16"/>
                    </a:cubicBezTo>
                    <a:cubicBezTo>
                      <a:pt x="72" y="21"/>
                      <a:pt x="15" y="75"/>
                      <a:pt x="15" y="75"/>
                    </a:cubicBezTo>
                    <a:cubicBezTo>
                      <a:pt x="15" y="75"/>
                      <a:pt x="10" y="79"/>
                      <a:pt x="10" y="83"/>
                    </a:cubicBezTo>
                    <a:cubicBezTo>
                      <a:pt x="10" y="86"/>
                      <a:pt x="0" y="72"/>
                      <a:pt x="0" y="72"/>
                    </a:cubicBezTo>
                    <a:close/>
                  </a:path>
                </a:pathLst>
              </a:custGeom>
              <a:grpFill/>
              <a:ln>
                <a:noFill/>
              </a:ln>
            </p:spPr>
            <p:txBody>
              <a:bodyPr anchor="ctr"/>
              <a:lstStyle/>
              <a:p>
                <a:pPr algn="ctr"/>
                <a:endParaRPr/>
              </a:p>
            </p:txBody>
          </p:sp>
          <p:sp>
            <p:nvSpPr>
              <p:cNvPr id="180" name="i$ḷïḋe">
                <a:extLst>
                  <a:ext uri="{FF2B5EF4-FFF2-40B4-BE49-F238E27FC236}">
                    <a16:creationId xmlns:a16="http://schemas.microsoft.com/office/drawing/2014/main" id="{A5825B0D-CDCA-AE4C-EE1A-6E76CCCD47B2}"/>
                  </a:ext>
                </a:extLst>
              </p:cNvPr>
              <p:cNvSpPr/>
              <p:nvPr/>
            </p:nvSpPr>
            <p:spPr bwMode="auto">
              <a:xfrm>
                <a:off x="6007213" y="1317826"/>
                <a:ext cx="118159" cy="123469"/>
              </a:xfrm>
              <a:custGeom>
                <a:avLst/>
                <a:gdLst>
                  <a:gd name="T0" fmla="*/ 0 w 85"/>
                  <a:gd name="T1" fmla="*/ 75 h 88"/>
                  <a:gd name="T2" fmla="*/ 7 w 85"/>
                  <a:gd name="T3" fmla="*/ 73 h 88"/>
                  <a:gd name="T4" fmla="*/ 73 w 85"/>
                  <a:gd name="T5" fmla="*/ 11 h 88"/>
                  <a:gd name="T6" fmla="*/ 76 w 85"/>
                  <a:gd name="T7" fmla="*/ 3 h 88"/>
                  <a:gd name="T8" fmla="*/ 82 w 85"/>
                  <a:gd name="T9" fmla="*/ 8 h 88"/>
                  <a:gd name="T10" fmla="*/ 85 w 85"/>
                  <a:gd name="T11" fmla="*/ 13 h 88"/>
                  <a:gd name="T12" fmla="*/ 77 w 85"/>
                  <a:gd name="T13" fmla="*/ 16 h 88"/>
                  <a:gd name="T14" fmla="*/ 14 w 85"/>
                  <a:gd name="T15" fmla="*/ 77 h 88"/>
                  <a:gd name="T16" fmla="*/ 10 w 85"/>
                  <a:gd name="T17" fmla="*/ 85 h 88"/>
                  <a:gd name="T18" fmla="*/ 0 w 85"/>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8">
                    <a:moveTo>
                      <a:pt x="0" y="75"/>
                    </a:moveTo>
                    <a:cubicBezTo>
                      <a:pt x="0" y="75"/>
                      <a:pt x="3" y="77"/>
                      <a:pt x="7" y="73"/>
                    </a:cubicBezTo>
                    <a:cubicBezTo>
                      <a:pt x="11" y="69"/>
                      <a:pt x="73" y="11"/>
                      <a:pt x="73" y="11"/>
                    </a:cubicBezTo>
                    <a:cubicBezTo>
                      <a:pt x="73" y="11"/>
                      <a:pt x="78" y="6"/>
                      <a:pt x="76" y="3"/>
                    </a:cubicBezTo>
                    <a:cubicBezTo>
                      <a:pt x="74" y="0"/>
                      <a:pt x="82" y="8"/>
                      <a:pt x="82" y="8"/>
                    </a:cubicBezTo>
                    <a:cubicBezTo>
                      <a:pt x="85" y="13"/>
                      <a:pt x="85" y="13"/>
                      <a:pt x="85" y="13"/>
                    </a:cubicBezTo>
                    <a:cubicBezTo>
                      <a:pt x="85" y="13"/>
                      <a:pt x="82" y="11"/>
                      <a:pt x="77" y="16"/>
                    </a:cubicBezTo>
                    <a:cubicBezTo>
                      <a:pt x="72" y="21"/>
                      <a:pt x="14" y="77"/>
                      <a:pt x="14" y="77"/>
                    </a:cubicBezTo>
                    <a:cubicBezTo>
                      <a:pt x="14" y="77"/>
                      <a:pt x="10" y="81"/>
                      <a:pt x="10" y="85"/>
                    </a:cubicBezTo>
                    <a:cubicBezTo>
                      <a:pt x="10" y="88"/>
                      <a:pt x="0" y="75"/>
                      <a:pt x="0" y="75"/>
                    </a:cubicBezTo>
                    <a:close/>
                  </a:path>
                </a:pathLst>
              </a:custGeom>
              <a:grpFill/>
              <a:ln>
                <a:noFill/>
              </a:ln>
            </p:spPr>
            <p:txBody>
              <a:bodyPr anchor="ctr"/>
              <a:lstStyle/>
              <a:p>
                <a:pPr algn="ctr"/>
                <a:endParaRPr/>
              </a:p>
            </p:txBody>
          </p:sp>
          <p:sp>
            <p:nvSpPr>
              <p:cNvPr id="181" name="î$ḷïḑê">
                <a:extLst>
                  <a:ext uri="{FF2B5EF4-FFF2-40B4-BE49-F238E27FC236}">
                    <a16:creationId xmlns:a16="http://schemas.microsoft.com/office/drawing/2014/main" id="{68C4E753-591F-4FE4-2D84-4ED8AB6CF9E1}"/>
                  </a:ext>
                </a:extLst>
              </p:cNvPr>
              <p:cNvSpPr/>
              <p:nvPr/>
            </p:nvSpPr>
            <p:spPr bwMode="auto">
              <a:xfrm>
                <a:off x="6032438" y="1340393"/>
                <a:ext cx="114175" cy="127450"/>
              </a:xfrm>
              <a:custGeom>
                <a:avLst/>
                <a:gdLst>
                  <a:gd name="T0" fmla="*/ 0 w 82"/>
                  <a:gd name="T1" fmla="*/ 78 h 91"/>
                  <a:gd name="T2" fmla="*/ 7 w 82"/>
                  <a:gd name="T3" fmla="*/ 76 h 91"/>
                  <a:gd name="T4" fmla="*/ 70 w 82"/>
                  <a:gd name="T5" fmla="*/ 11 h 91"/>
                  <a:gd name="T6" fmla="*/ 73 w 82"/>
                  <a:gd name="T7" fmla="*/ 3 h 91"/>
                  <a:gd name="T8" fmla="*/ 79 w 82"/>
                  <a:gd name="T9" fmla="*/ 7 h 91"/>
                  <a:gd name="T10" fmla="*/ 82 w 82"/>
                  <a:gd name="T11" fmla="*/ 11 h 91"/>
                  <a:gd name="T12" fmla="*/ 74 w 82"/>
                  <a:gd name="T13" fmla="*/ 15 h 91"/>
                  <a:gd name="T14" fmla="*/ 14 w 82"/>
                  <a:gd name="T15" fmla="*/ 79 h 91"/>
                  <a:gd name="T16" fmla="*/ 11 w 82"/>
                  <a:gd name="T17" fmla="*/ 87 h 91"/>
                  <a:gd name="T18" fmla="*/ 0 w 82"/>
                  <a:gd name="T19" fmla="*/ 78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2" h="91">
                    <a:moveTo>
                      <a:pt x="0" y="78"/>
                    </a:moveTo>
                    <a:cubicBezTo>
                      <a:pt x="0" y="78"/>
                      <a:pt x="3" y="80"/>
                      <a:pt x="7" y="76"/>
                    </a:cubicBezTo>
                    <a:cubicBezTo>
                      <a:pt x="11" y="71"/>
                      <a:pt x="70" y="11"/>
                      <a:pt x="70" y="11"/>
                    </a:cubicBezTo>
                    <a:cubicBezTo>
                      <a:pt x="70" y="11"/>
                      <a:pt x="75" y="5"/>
                      <a:pt x="73" y="3"/>
                    </a:cubicBezTo>
                    <a:cubicBezTo>
                      <a:pt x="70" y="0"/>
                      <a:pt x="79" y="7"/>
                      <a:pt x="79" y="7"/>
                    </a:cubicBezTo>
                    <a:cubicBezTo>
                      <a:pt x="82" y="11"/>
                      <a:pt x="82" y="11"/>
                      <a:pt x="82" y="11"/>
                    </a:cubicBezTo>
                    <a:cubicBezTo>
                      <a:pt x="82" y="11"/>
                      <a:pt x="79" y="10"/>
                      <a:pt x="74" y="15"/>
                    </a:cubicBezTo>
                    <a:cubicBezTo>
                      <a:pt x="70" y="20"/>
                      <a:pt x="14" y="79"/>
                      <a:pt x="14" y="79"/>
                    </a:cubicBezTo>
                    <a:cubicBezTo>
                      <a:pt x="14" y="79"/>
                      <a:pt x="10" y="83"/>
                      <a:pt x="11" y="87"/>
                    </a:cubicBezTo>
                    <a:cubicBezTo>
                      <a:pt x="11" y="91"/>
                      <a:pt x="0" y="78"/>
                      <a:pt x="0" y="78"/>
                    </a:cubicBezTo>
                    <a:close/>
                  </a:path>
                </a:pathLst>
              </a:custGeom>
              <a:grpFill/>
              <a:ln>
                <a:noFill/>
              </a:ln>
            </p:spPr>
            <p:txBody>
              <a:bodyPr anchor="ctr"/>
              <a:lstStyle/>
              <a:p>
                <a:pPr algn="ctr"/>
                <a:endParaRPr/>
              </a:p>
            </p:txBody>
          </p:sp>
          <p:sp>
            <p:nvSpPr>
              <p:cNvPr id="182" name="ísḻíďê">
                <a:extLst>
                  <a:ext uri="{FF2B5EF4-FFF2-40B4-BE49-F238E27FC236}">
                    <a16:creationId xmlns:a16="http://schemas.microsoft.com/office/drawing/2014/main" id="{79F5217C-E3F3-A8AC-61EA-AAF37378CCD7}"/>
                  </a:ext>
                </a:extLst>
              </p:cNvPr>
              <p:cNvSpPr/>
              <p:nvPr/>
            </p:nvSpPr>
            <p:spPr bwMode="auto">
              <a:xfrm>
                <a:off x="6057663" y="1357653"/>
                <a:ext cx="110193" cy="131434"/>
              </a:xfrm>
              <a:custGeom>
                <a:avLst/>
                <a:gdLst>
                  <a:gd name="T0" fmla="*/ 0 w 79"/>
                  <a:gd name="T1" fmla="*/ 82 h 94"/>
                  <a:gd name="T2" fmla="*/ 9 w 79"/>
                  <a:gd name="T3" fmla="*/ 79 h 94"/>
                  <a:gd name="T4" fmla="*/ 68 w 79"/>
                  <a:gd name="T5" fmla="*/ 11 h 94"/>
                  <a:gd name="T6" fmla="*/ 69 w 79"/>
                  <a:gd name="T7" fmla="*/ 3 h 94"/>
                  <a:gd name="T8" fmla="*/ 76 w 79"/>
                  <a:gd name="T9" fmla="*/ 8 h 94"/>
                  <a:gd name="T10" fmla="*/ 79 w 79"/>
                  <a:gd name="T11" fmla="*/ 12 h 94"/>
                  <a:gd name="T12" fmla="*/ 71 w 79"/>
                  <a:gd name="T13" fmla="*/ 15 h 94"/>
                  <a:gd name="T14" fmla="*/ 15 w 79"/>
                  <a:gd name="T15" fmla="*/ 82 h 94"/>
                  <a:gd name="T16" fmla="*/ 13 w 79"/>
                  <a:gd name="T17" fmla="*/ 90 h 94"/>
                  <a:gd name="T18" fmla="*/ 0 w 79"/>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 h="94">
                    <a:moveTo>
                      <a:pt x="0" y="82"/>
                    </a:moveTo>
                    <a:cubicBezTo>
                      <a:pt x="0" y="82"/>
                      <a:pt x="5" y="83"/>
                      <a:pt x="9" y="79"/>
                    </a:cubicBezTo>
                    <a:cubicBezTo>
                      <a:pt x="13" y="74"/>
                      <a:pt x="68" y="11"/>
                      <a:pt x="68" y="11"/>
                    </a:cubicBezTo>
                    <a:cubicBezTo>
                      <a:pt x="68" y="11"/>
                      <a:pt x="71" y="6"/>
                      <a:pt x="69" y="3"/>
                    </a:cubicBezTo>
                    <a:cubicBezTo>
                      <a:pt x="67" y="0"/>
                      <a:pt x="76" y="8"/>
                      <a:pt x="76" y="8"/>
                    </a:cubicBezTo>
                    <a:cubicBezTo>
                      <a:pt x="79" y="12"/>
                      <a:pt x="79" y="12"/>
                      <a:pt x="79" y="12"/>
                    </a:cubicBezTo>
                    <a:cubicBezTo>
                      <a:pt x="79" y="12"/>
                      <a:pt x="76" y="10"/>
                      <a:pt x="71" y="15"/>
                    </a:cubicBezTo>
                    <a:cubicBezTo>
                      <a:pt x="67" y="20"/>
                      <a:pt x="15" y="82"/>
                      <a:pt x="15" y="82"/>
                    </a:cubicBezTo>
                    <a:cubicBezTo>
                      <a:pt x="15" y="82"/>
                      <a:pt x="13" y="86"/>
                      <a:pt x="13" y="90"/>
                    </a:cubicBezTo>
                    <a:cubicBezTo>
                      <a:pt x="14" y="94"/>
                      <a:pt x="0" y="82"/>
                      <a:pt x="0" y="82"/>
                    </a:cubicBezTo>
                    <a:close/>
                  </a:path>
                </a:pathLst>
              </a:custGeom>
              <a:grpFill/>
              <a:ln>
                <a:noFill/>
              </a:ln>
            </p:spPr>
            <p:txBody>
              <a:bodyPr anchor="ctr"/>
              <a:lstStyle/>
              <a:p>
                <a:pPr algn="ctr"/>
                <a:endParaRPr/>
              </a:p>
            </p:txBody>
          </p:sp>
          <p:sp>
            <p:nvSpPr>
              <p:cNvPr id="183" name="iṩliḍé">
                <a:extLst>
                  <a:ext uri="{FF2B5EF4-FFF2-40B4-BE49-F238E27FC236}">
                    <a16:creationId xmlns:a16="http://schemas.microsoft.com/office/drawing/2014/main" id="{C379C2F8-71C3-6C97-FDEF-0AEC23B29DC7}"/>
                  </a:ext>
                </a:extLst>
              </p:cNvPr>
              <p:cNvSpPr/>
              <p:nvPr/>
            </p:nvSpPr>
            <p:spPr bwMode="auto">
              <a:xfrm>
                <a:off x="6086870" y="1377565"/>
                <a:ext cx="106209" cy="138071"/>
              </a:xfrm>
              <a:custGeom>
                <a:avLst/>
                <a:gdLst>
                  <a:gd name="T0" fmla="*/ 0 w 76"/>
                  <a:gd name="T1" fmla="*/ 84 h 99"/>
                  <a:gd name="T2" fmla="*/ 8 w 76"/>
                  <a:gd name="T3" fmla="*/ 81 h 99"/>
                  <a:gd name="T4" fmla="*/ 63 w 76"/>
                  <a:gd name="T5" fmla="*/ 12 h 99"/>
                  <a:gd name="T6" fmla="*/ 66 w 76"/>
                  <a:gd name="T7" fmla="*/ 3 h 99"/>
                  <a:gd name="T8" fmla="*/ 73 w 76"/>
                  <a:gd name="T9" fmla="*/ 8 h 99"/>
                  <a:gd name="T10" fmla="*/ 76 w 76"/>
                  <a:gd name="T11" fmla="*/ 11 h 99"/>
                  <a:gd name="T12" fmla="*/ 64 w 76"/>
                  <a:gd name="T13" fmla="*/ 23 h 99"/>
                  <a:gd name="T14" fmla="*/ 17 w 76"/>
                  <a:gd name="T15" fmla="*/ 87 h 99"/>
                  <a:gd name="T16" fmla="*/ 16 w 76"/>
                  <a:gd name="T17" fmla="*/ 96 h 99"/>
                  <a:gd name="T18" fmla="*/ 0 w 76"/>
                  <a:gd name="T19" fmla="*/ 84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99">
                    <a:moveTo>
                      <a:pt x="0" y="84"/>
                    </a:moveTo>
                    <a:cubicBezTo>
                      <a:pt x="0" y="84"/>
                      <a:pt x="4" y="85"/>
                      <a:pt x="8" y="81"/>
                    </a:cubicBezTo>
                    <a:cubicBezTo>
                      <a:pt x="12" y="76"/>
                      <a:pt x="63" y="12"/>
                      <a:pt x="63" y="12"/>
                    </a:cubicBezTo>
                    <a:cubicBezTo>
                      <a:pt x="63" y="12"/>
                      <a:pt x="68" y="6"/>
                      <a:pt x="66" y="3"/>
                    </a:cubicBezTo>
                    <a:cubicBezTo>
                      <a:pt x="63" y="0"/>
                      <a:pt x="73" y="8"/>
                      <a:pt x="73" y="8"/>
                    </a:cubicBezTo>
                    <a:cubicBezTo>
                      <a:pt x="76" y="11"/>
                      <a:pt x="76" y="11"/>
                      <a:pt x="76" y="11"/>
                    </a:cubicBezTo>
                    <a:cubicBezTo>
                      <a:pt x="76" y="11"/>
                      <a:pt x="68" y="18"/>
                      <a:pt x="64" y="23"/>
                    </a:cubicBezTo>
                    <a:cubicBezTo>
                      <a:pt x="59" y="28"/>
                      <a:pt x="17" y="87"/>
                      <a:pt x="17" y="87"/>
                    </a:cubicBezTo>
                    <a:cubicBezTo>
                      <a:pt x="17" y="87"/>
                      <a:pt x="12" y="91"/>
                      <a:pt x="16" y="96"/>
                    </a:cubicBezTo>
                    <a:cubicBezTo>
                      <a:pt x="17" y="99"/>
                      <a:pt x="0" y="84"/>
                      <a:pt x="0" y="84"/>
                    </a:cubicBezTo>
                    <a:close/>
                  </a:path>
                </a:pathLst>
              </a:custGeom>
              <a:grpFill/>
              <a:ln>
                <a:noFill/>
              </a:ln>
            </p:spPr>
            <p:txBody>
              <a:bodyPr anchor="ctr"/>
              <a:lstStyle/>
              <a:p>
                <a:pPr algn="ctr"/>
                <a:endParaRPr/>
              </a:p>
            </p:txBody>
          </p:sp>
          <p:sp>
            <p:nvSpPr>
              <p:cNvPr id="184" name="iṥļíḋê">
                <a:extLst>
                  <a:ext uri="{FF2B5EF4-FFF2-40B4-BE49-F238E27FC236}">
                    <a16:creationId xmlns:a16="http://schemas.microsoft.com/office/drawing/2014/main" id="{792F76A7-1AAA-E916-90C9-21CB744C1B92}"/>
                  </a:ext>
                </a:extLst>
              </p:cNvPr>
              <p:cNvSpPr/>
              <p:nvPr/>
            </p:nvSpPr>
            <p:spPr bwMode="auto">
              <a:xfrm>
                <a:off x="7099841" y="1159837"/>
                <a:ext cx="131434" cy="83641"/>
              </a:xfrm>
              <a:custGeom>
                <a:avLst/>
                <a:gdLst>
                  <a:gd name="T0" fmla="*/ 88 w 95"/>
                  <a:gd name="T1" fmla="*/ 60 h 60"/>
                  <a:gd name="T2" fmla="*/ 82 w 95"/>
                  <a:gd name="T3" fmla="*/ 53 h 60"/>
                  <a:gd name="T4" fmla="*/ 10 w 95"/>
                  <a:gd name="T5" fmla="*/ 18 h 60"/>
                  <a:gd name="T6" fmla="*/ 0 w 95"/>
                  <a:gd name="T7" fmla="*/ 17 h 60"/>
                  <a:gd name="T8" fmla="*/ 8 w 95"/>
                  <a:gd name="T9" fmla="*/ 0 h 60"/>
                  <a:gd name="T10" fmla="*/ 15 w 95"/>
                  <a:gd name="T11" fmla="*/ 10 h 60"/>
                  <a:gd name="T12" fmla="*/ 88 w 95"/>
                  <a:gd name="T13" fmla="*/ 45 h 60"/>
                  <a:gd name="T14" fmla="*/ 95 w 95"/>
                  <a:gd name="T15" fmla="*/ 45 h 60"/>
                  <a:gd name="T16" fmla="*/ 88 w 95"/>
                  <a:gd name="T17"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0">
                    <a:moveTo>
                      <a:pt x="88" y="60"/>
                    </a:moveTo>
                    <a:cubicBezTo>
                      <a:pt x="90" y="56"/>
                      <a:pt x="88" y="55"/>
                      <a:pt x="82" y="53"/>
                    </a:cubicBezTo>
                    <a:cubicBezTo>
                      <a:pt x="10" y="18"/>
                      <a:pt x="10" y="18"/>
                      <a:pt x="10" y="18"/>
                    </a:cubicBezTo>
                    <a:cubicBezTo>
                      <a:pt x="9" y="17"/>
                      <a:pt x="1" y="13"/>
                      <a:pt x="0" y="17"/>
                    </a:cubicBezTo>
                    <a:cubicBezTo>
                      <a:pt x="8" y="0"/>
                      <a:pt x="8" y="0"/>
                      <a:pt x="8" y="0"/>
                    </a:cubicBezTo>
                    <a:cubicBezTo>
                      <a:pt x="6" y="3"/>
                      <a:pt x="12" y="9"/>
                      <a:pt x="15" y="10"/>
                    </a:cubicBezTo>
                    <a:cubicBezTo>
                      <a:pt x="88" y="45"/>
                      <a:pt x="88" y="45"/>
                      <a:pt x="88" y="45"/>
                    </a:cubicBezTo>
                    <a:cubicBezTo>
                      <a:pt x="92" y="47"/>
                      <a:pt x="93" y="48"/>
                      <a:pt x="95" y="45"/>
                    </a:cubicBezTo>
                    <a:lnTo>
                      <a:pt x="88" y="60"/>
                    </a:lnTo>
                    <a:close/>
                  </a:path>
                </a:pathLst>
              </a:custGeom>
              <a:grpFill/>
              <a:ln>
                <a:noFill/>
              </a:ln>
            </p:spPr>
            <p:txBody>
              <a:bodyPr anchor="ctr"/>
              <a:lstStyle/>
              <a:p>
                <a:pPr algn="ctr"/>
                <a:endParaRPr/>
              </a:p>
            </p:txBody>
          </p:sp>
          <p:sp>
            <p:nvSpPr>
              <p:cNvPr id="185" name="îṥľîḓê">
                <a:extLst>
                  <a:ext uri="{FF2B5EF4-FFF2-40B4-BE49-F238E27FC236}">
                    <a16:creationId xmlns:a16="http://schemas.microsoft.com/office/drawing/2014/main" id="{5F445FA5-3DBB-E09C-5482-8B282FEE63C4}"/>
                  </a:ext>
                </a:extLst>
              </p:cNvPr>
              <p:cNvSpPr/>
              <p:nvPr/>
            </p:nvSpPr>
            <p:spPr bwMode="auto">
              <a:xfrm>
                <a:off x="7083910" y="1193028"/>
                <a:ext cx="132761" cy="84968"/>
              </a:xfrm>
              <a:custGeom>
                <a:avLst/>
                <a:gdLst>
                  <a:gd name="T0" fmla="*/ 80 w 95"/>
                  <a:gd name="T1" fmla="*/ 49 h 61"/>
                  <a:gd name="T2" fmla="*/ 18 w 95"/>
                  <a:gd name="T3" fmla="*/ 16 h 61"/>
                  <a:gd name="T4" fmla="*/ 0 w 95"/>
                  <a:gd name="T5" fmla="*/ 11 h 61"/>
                  <a:gd name="T6" fmla="*/ 6 w 95"/>
                  <a:gd name="T7" fmla="*/ 0 h 61"/>
                  <a:gd name="T8" fmla="*/ 14 w 95"/>
                  <a:gd name="T9" fmla="*/ 7 h 61"/>
                  <a:gd name="T10" fmla="*/ 84 w 95"/>
                  <a:gd name="T11" fmla="*/ 45 h 61"/>
                  <a:gd name="T12" fmla="*/ 94 w 95"/>
                  <a:gd name="T13" fmla="*/ 45 h 61"/>
                  <a:gd name="T14" fmla="*/ 88 w 95"/>
                  <a:gd name="T15" fmla="*/ 60 h 61"/>
                  <a:gd name="T16" fmla="*/ 80 w 95"/>
                  <a:gd name="T17"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1">
                    <a:moveTo>
                      <a:pt x="80" y="49"/>
                    </a:moveTo>
                    <a:cubicBezTo>
                      <a:pt x="62" y="38"/>
                      <a:pt x="40" y="26"/>
                      <a:pt x="18" y="16"/>
                    </a:cubicBezTo>
                    <a:cubicBezTo>
                      <a:pt x="15" y="14"/>
                      <a:pt x="2" y="8"/>
                      <a:pt x="0" y="11"/>
                    </a:cubicBezTo>
                    <a:cubicBezTo>
                      <a:pt x="6" y="0"/>
                      <a:pt x="6" y="0"/>
                      <a:pt x="6" y="0"/>
                    </a:cubicBezTo>
                    <a:cubicBezTo>
                      <a:pt x="5" y="2"/>
                      <a:pt x="12" y="6"/>
                      <a:pt x="14" y="7"/>
                    </a:cubicBezTo>
                    <a:cubicBezTo>
                      <a:pt x="84" y="45"/>
                      <a:pt x="84" y="45"/>
                      <a:pt x="84" y="45"/>
                    </a:cubicBezTo>
                    <a:cubicBezTo>
                      <a:pt x="87" y="47"/>
                      <a:pt x="91" y="48"/>
                      <a:pt x="94" y="45"/>
                    </a:cubicBezTo>
                    <a:cubicBezTo>
                      <a:pt x="95" y="52"/>
                      <a:pt x="90" y="61"/>
                      <a:pt x="88" y="60"/>
                    </a:cubicBezTo>
                    <a:cubicBezTo>
                      <a:pt x="85" y="59"/>
                      <a:pt x="92" y="57"/>
                      <a:pt x="80" y="49"/>
                    </a:cubicBezTo>
                    <a:close/>
                  </a:path>
                </a:pathLst>
              </a:custGeom>
              <a:grpFill/>
              <a:ln>
                <a:noFill/>
              </a:ln>
            </p:spPr>
            <p:txBody>
              <a:bodyPr anchor="ctr"/>
              <a:lstStyle/>
              <a:p>
                <a:pPr algn="ctr"/>
                <a:endParaRPr/>
              </a:p>
            </p:txBody>
          </p:sp>
          <p:sp>
            <p:nvSpPr>
              <p:cNvPr id="186" name="ïṣḷíďê">
                <a:extLst>
                  <a:ext uri="{FF2B5EF4-FFF2-40B4-BE49-F238E27FC236}">
                    <a16:creationId xmlns:a16="http://schemas.microsoft.com/office/drawing/2014/main" id="{FE9FE2CA-3EDA-30F3-657A-DDA5AAD44373}"/>
                  </a:ext>
                </a:extLst>
              </p:cNvPr>
              <p:cNvSpPr/>
              <p:nvPr/>
            </p:nvSpPr>
            <p:spPr bwMode="auto">
              <a:xfrm>
                <a:off x="7066650" y="1218253"/>
                <a:ext cx="126124" cy="86296"/>
              </a:xfrm>
              <a:custGeom>
                <a:avLst/>
                <a:gdLst>
                  <a:gd name="T0" fmla="*/ 85 w 90"/>
                  <a:gd name="T1" fmla="*/ 62 h 62"/>
                  <a:gd name="T2" fmla="*/ 83 w 90"/>
                  <a:gd name="T3" fmla="*/ 59 h 62"/>
                  <a:gd name="T4" fmla="*/ 16 w 90"/>
                  <a:gd name="T5" fmla="*/ 16 h 62"/>
                  <a:gd name="T6" fmla="*/ 0 w 90"/>
                  <a:gd name="T7" fmla="*/ 11 h 62"/>
                  <a:gd name="T8" fmla="*/ 8 w 90"/>
                  <a:gd name="T9" fmla="*/ 0 h 62"/>
                  <a:gd name="T10" fmla="*/ 18 w 90"/>
                  <a:gd name="T11" fmla="*/ 9 h 62"/>
                  <a:gd name="T12" fmla="*/ 88 w 90"/>
                  <a:gd name="T13" fmla="*/ 53 h 62"/>
                  <a:gd name="T14" fmla="*/ 90 w 90"/>
                  <a:gd name="T15" fmla="*/ 53 h 62"/>
                  <a:gd name="T16" fmla="*/ 85 w 90"/>
                  <a:gd name="T17"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62">
                    <a:moveTo>
                      <a:pt x="85" y="62"/>
                    </a:moveTo>
                    <a:cubicBezTo>
                      <a:pt x="85" y="61"/>
                      <a:pt x="85" y="60"/>
                      <a:pt x="83" y="59"/>
                    </a:cubicBezTo>
                    <a:cubicBezTo>
                      <a:pt x="16" y="16"/>
                      <a:pt x="16" y="16"/>
                      <a:pt x="16" y="16"/>
                    </a:cubicBezTo>
                    <a:cubicBezTo>
                      <a:pt x="13" y="14"/>
                      <a:pt x="3" y="8"/>
                      <a:pt x="0" y="11"/>
                    </a:cubicBezTo>
                    <a:cubicBezTo>
                      <a:pt x="8" y="0"/>
                      <a:pt x="8" y="0"/>
                      <a:pt x="8" y="0"/>
                    </a:cubicBezTo>
                    <a:cubicBezTo>
                      <a:pt x="7" y="3"/>
                      <a:pt x="16" y="8"/>
                      <a:pt x="18" y="9"/>
                    </a:cubicBezTo>
                    <a:cubicBezTo>
                      <a:pt x="88" y="53"/>
                      <a:pt x="88" y="53"/>
                      <a:pt x="88" y="53"/>
                    </a:cubicBezTo>
                    <a:cubicBezTo>
                      <a:pt x="89" y="53"/>
                      <a:pt x="90" y="54"/>
                      <a:pt x="90" y="53"/>
                    </a:cubicBezTo>
                    <a:lnTo>
                      <a:pt x="85" y="62"/>
                    </a:lnTo>
                    <a:close/>
                  </a:path>
                </a:pathLst>
              </a:custGeom>
              <a:grpFill/>
              <a:ln>
                <a:noFill/>
              </a:ln>
            </p:spPr>
            <p:txBody>
              <a:bodyPr anchor="ctr"/>
              <a:lstStyle/>
              <a:p>
                <a:pPr algn="ctr"/>
                <a:endParaRPr/>
              </a:p>
            </p:txBody>
          </p:sp>
          <p:sp>
            <p:nvSpPr>
              <p:cNvPr id="187" name="ïşlîdê">
                <a:extLst>
                  <a:ext uri="{FF2B5EF4-FFF2-40B4-BE49-F238E27FC236}">
                    <a16:creationId xmlns:a16="http://schemas.microsoft.com/office/drawing/2014/main" id="{694B54E7-198B-E663-0237-3FCB2BE06306}"/>
                  </a:ext>
                </a:extLst>
              </p:cNvPr>
              <p:cNvSpPr/>
              <p:nvPr/>
            </p:nvSpPr>
            <p:spPr bwMode="auto">
              <a:xfrm>
                <a:off x="7053374" y="1244805"/>
                <a:ext cx="116830" cy="96917"/>
              </a:xfrm>
              <a:custGeom>
                <a:avLst/>
                <a:gdLst>
                  <a:gd name="T0" fmla="*/ 84 w 84"/>
                  <a:gd name="T1" fmla="*/ 59 h 70"/>
                  <a:gd name="T2" fmla="*/ 81 w 84"/>
                  <a:gd name="T3" fmla="*/ 59 h 70"/>
                  <a:gd name="T4" fmla="*/ 7 w 84"/>
                  <a:gd name="T5" fmla="*/ 3 h 70"/>
                  <a:gd name="T6" fmla="*/ 5 w 84"/>
                  <a:gd name="T7" fmla="*/ 0 h 70"/>
                  <a:gd name="T8" fmla="*/ 0 w 84"/>
                  <a:gd name="T9" fmla="*/ 7 h 70"/>
                  <a:gd name="T10" fmla="*/ 3 w 84"/>
                  <a:gd name="T11" fmla="*/ 7 h 70"/>
                  <a:gd name="T12" fmla="*/ 77 w 84"/>
                  <a:gd name="T13" fmla="*/ 67 h 70"/>
                  <a:gd name="T14" fmla="*/ 78 w 84"/>
                  <a:gd name="T15" fmla="*/ 70 h 70"/>
                  <a:gd name="T16" fmla="*/ 84 w 84"/>
                  <a:gd name="T17" fmla="*/ 5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70">
                    <a:moveTo>
                      <a:pt x="84" y="59"/>
                    </a:moveTo>
                    <a:cubicBezTo>
                      <a:pt x="84" y="60"/>
                      <a:pt x="83" y="60"/>
                      <a:pt x="81" y="59"/>
                    </a:cubicBezTo>
                    <a:cubicBezTo>
                      <a:pt x="7" y="3"/>
                      <a:pt x="7" y="3"/>
                      <a:pt x="7" y="3"/>
                    </a:cubicBezTo>
                    <a:cubicBezTo>
                      <a:pt x="6" y="2"/>
                      <a:pt x="5" y="1"/>
                      <a:pt x="5" y="0"/>
                    </a:cubicBezTo>
                    <a:cubicBezTo>
                      <a:pt x="0" y="7"/>
                      <a:pt x="0" y="7"/>
                      <a:pt x="0" y="7"/>
                    </a:cubicBezTo>
                    <a:cubicBezTo>
                      <a:pt x="1" y="6"/>
                      <a:pt x="2" y="6"/>
                      <a:pt x="3" y="7"/>
                    </a:cubicBezTo>
                    <a:cubicBezTo>
                      <a:pt x="26" y="22"/>
                      <a:pt x="57" y="50"/>
                      <a:pt x="77" y="67"/>
                    </a:cubicBezTo>
                    <a:cubicBezTo>
                      <a:pt x="79" y="68"/>
                      <a:pt x="79" y="69"/>
                      <a:pt x="78" y="70"/>
                    </a:cubicBezTo>
                    <a:lnTo>
                      <a:pt x="84" y="59"/>
                    </a:lnTo>
                    <a:close/>
                  </a:path>
                </a:pathLst>
              </a:custGeom>
              <a:grpFill/>
              <a:ln>
                <a:noFill/>
              </a:ln>
            </p:spPr>
            <p:txBody>
              <a:bodyPr anchor="ctr"/>
              <a:lstStyle/>
              <a:p>
                <a:pPr algn="ctr"/>
                <a:endParaRPr/>
              </a:p>
            </p:txBody>
          </p:sp>
          <p:sp>
            <p:nvSpPr>
              <p:cNvPr id="188" name="îṣḷide">
                <a:extLst>
                  <a:ext uri="{FF2B5EF4-FFF2-40B4-BE49-F238E27FC236}">
                    <a16:creationId xmlns:a16="http://schemas.microsoft.com/office/drawing/2014/main" id="{12C319BE-65B7-F8E5-BD0B-8746507551CE}"/>
                  </a:ext>
                </a:extLst>
              </p:cNvPr>
              <p:cNvSpPr/>
              <p:nvPr/>
            </p:nvSpPr>
            <p:spPr bwMode="auto">
              <a:xfrm>
                <a:off x="7013545" y="1287290"/>
                <a:ext cx="119485" cy="120814"/>
              </a:xfrm>
              <a:custGeom>
                <a:avLst/>
                <a:gdLst>
                  <a:gd name="T0" fmla="*/ 86 w 86"/>
                  <a:gd name="T1" fmla="*/ 72 h 86"/>
                  <a:gd name="T2" fmla="*/ 79 w 86"/>
                  <a:gd name="T3" fmla="*/ 70 h 86"/>
                  <a:gd name="T4" fmla="*/ 12 w 86"/>
                  <a:gd name="T5" fmla="*/ 12 h 86"/>
                  <a:gd name="T6" fmla="*/ 9 w 86"/>
                  <a:gd name="T7" fmla="*/ 4 h 86"/>
                  <a:gd name="T8" fmla="*/ 3 w 86"/>
                  <a:gd name="T9" fmla="*/ 9 h 86"/>
                  <a:gd name="T10" fmla="*/ 0 w 86"/>
                  <a:gd name="T11" fmla="*/ 14 h 86"/>
                  <a:gd name="T12" fmla="*/ 8 w 86"/>
                  <a:gd name="T13" fmla="*/ 17 h 86"/>
                  <a:gd name="T14" fmla="*/ 71 w 86"/>
                  <a:gd name="T15" fmla="*/ 75 h 86"/>
                  <a:gd name="T16" fmla="*/ 76 w 86"/>
                  <a:gd name="T17" fmla="*/ 83 h 86"/>
                  <a:gd name="T18" fmla="*/ 86 w 86"/>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86">
                    <a:moveTo>
                      <a:pt x="86" y="72"/>
                    </a:moveTo>
                    <a:cubicBezTo>
                      <a:pt x="86" y="72"/>
                      <a:pt x="83" y="74"/>
                      <a:pt x="79" y="70"/>
                    </a:cubicBezTo>
                    <a:cubicBezTo>
                      <a:pt x="74" y="67"/>
                      <a:pt x="12" y="12"/>
                      <a:pt x="12" y="12"/>
                    </a:cubicBezTo>
                    <a:cubicBezTo>
                      <a:pt x="12" y="12"/>
                      <a:pt x="7" y="7"/>
                      <a:pt x="9" y="4"/>
                    </a:cubicBezTo>
                    <a:cubicBezTo>
                      <a:pt x="11" y="0"/>
                      <a:pt x="3" y="9"/>
                      <a:pt x="3" y="9"/>
                    </a:cubicBezTo>
                    <a:cubicBezTo>
                      <a:pt x="0" y="14"/>
                      <a:pt x="0" y="14"/>
                      <a:pt x="0" y="14"/>
                    </a:cubicBezTo>
                    <a:cubicBezTo>
                      <a:pt x="0" y="14"/>
                      <a:pt x="3" y="12"/>
                      <a:pt x="8" y="17"/>
                    </a:cubicBezTo>
                    <a:cubicBezTo>
                      <a:pt x="13" y="21"/>
                      <a:pt x="71" y="75"/>
                      <a:pt x="71" y="75"/>
                    </a:cubicBezTo>
                    <a:cubicBezTo>
                      <a:pt x="71" y="75"/>
                      <a:pt x="76" y="79"/>
                      <a:pt x="76" y="83"/>
                    </a:cubicBezTo>
                    <a:cubicBezTo>
                      <a:pt x="76" y="86"/>
                      <a:pt x="86" y="72"/>
                      <a:pt x="86" y="72"/>
                    </a:cubicBezTo>
                    <a:close/>
                  </a:path>
                </a:pathLst>
              </a:custGeom>
              <a:grpFill/>
              <a:ln>
                <a:noFill/>
              </a:ln>
            </p:spPr>
            <p:txBody>
              <a:bodyPr anchor="ctr"/>
              <a:lstStyle/>
              <a:p>
                <a:pPr algn="ctr"/>
                <a:endParaRPr/>
              </a:p>
            </p:txBody>
          </p:sp>
          <p:sp>
            <p:nvSpPr>
              <p:cNvPr id="189" name="ïšḷiḓé">
                <a:extLst>
                  <a:ext uri="{FF2B5EF4-FFF2-40B4-BE49-F238E27FC236}">
                    <a16:creationId xmlns:a16="http://schemas.microsoft.com/office/drawing/2014/main" id="{FDB49AED-8956-2BCD-BBE4-A3BA78F8EFEE}"/>
                  </a:ext>
                </a:extLst>
              </p:cNvPr>
              <p:cNvSpPr/>
              <p:nvPr/>
            </p:nvSpPr>
            <p:spPr bwMode="auto">
              <a:xfrm>
                <a:off x="6990977" y="1312513"/>
                <a:ext cx="114175" cy="110193"/>
              </a:xfrm>
              <a:custGeom>
                <a:avLst/>
                <a:gdLst>
                  <a:gd name="T0" fmla="*/ 73 w 82"/>
                  <a:gd name="T1" fmla="*/ 70 h 79"/>
                  <a:gd name="T2" fmla="*/ 12 w 82"/>
                  <a:gd name="T3" fmla="*/ 12 h 79"/>
                  <a:gd name="T4" fmla="*/ 9 w 82"/>
                  <a:gd name="T5" fmla="*/ 3 h 79"/>
                  <a:gd name="T6" fmla="*/ 2 w 82"/>
                  <a:gd name="T7" fmla="*/ 9 h 79"/>
                  <a:gd name="T8" fmla="*/ 0 w 82"/>
                  <a:gd name="T9" fmla="*/ 13 h 79"/>
                  <a:gd name="T10" fmla="*/ 8 w 82"/>
                  <a:gd name="T11" fmla="*/ 16 h 79"/>
                  <a:gd name="T12" fmla="*/ 69 w 82"/>
                  <a:gd name="T13" fmla="*/ 71 h 79"/>
                  <a:gd name="T14" fmla="*/ 73 w 82"/>
                  <a:gd name="T15" fmla="*/ 70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79">
                    <a:moveTo>
                      <a:pt x="73" y="70"/>
                    </a:moveTo>
                    <a:cubicBezTo>
                      <a:pt x="64" y="62"/>
                      <a:pt x="12" y="12"/>
                      <a:pt x="12" y="12"/>
                    </a:cubicBezTo>
                    <a:cubicBezTo>
                      <a:pt x="12" y="12"/>
                      <a:pt x="7" y="6"/>
                      <a:pt x="9" y="3"/>
                    </a:cubicBezTo>
                    <a:cubicBezTo>
                      <a:pt x="11" y="0"/>
                      <a:pt x="2" y="9"/>
                      <a:pt x="2" y="9"/>
                    </a:cubicBezTo>
                    <a:cubicBezTo>
                      <a:pt x="0" y="13"/>
                      <a:pt x="0" y="13"/>
                      <a:pt x="0" y="13"/>
                    </a:cubicBezTo>
                    <a:cubicBezTo>
                      <a:pt x="0" y="13"/>
                      <a:pt x="3" y="11"/>
                      <a:pt x="8" y="16"/>
                    </a:cubicBezTo>
                    <a:cubicBezTo>
                      <a:pt x="13" y="21"/>
                      <a:pt x="69" y="71"/>
                      <a:pt x="69" y="71"/>
                    </a:cubicBezTo>
                    <a:cubicBezTo>
                      <a:pt x="81" y="79"/>
                      <a:pt x="82" y="78"/>
                      <a:pt x="73" y="70"/>
                    </a:cubicBezTo>
                    <a:close/>
                  </a:path>
                </a:pathLst>
              </a:custGeom>
              <a:grpFill/>
              <a:ln>
                <a:noFill/>
              </a:ln>
            </p:spPr>
            <p:txBody>
              <a:bodyPr anchor="ctr"/>
              <a:lstStyle/>
              <a:p>
                <a:pPr algn="ctr"/>
                <a:endParaRPr/>
              </a:p>
            </p:txBody>
          </p:sp>
          <p:sp>
            <p:nvSpPr>
              <p:cNvPr id="190" name="í$ḻïḋê">
                <a:extLst>
                  <a:ext uri="{FF2B5EF4-FFF2-40B4-BE49-F238E27FC236}">
                    <a16:creationId xmlns:a16="http://schemas.microsoft.com/office/drawing/2014/main" id="{FCF1E4E9-FB90-B422-0BE4-896AC9EAC332}"/>
                  </a:ext>
                </a:extLst>
              </p:cNvPr>
              <p:cNvSpPr/>
              <p:nvPr/>
            </p:nvSpPr>
            <p:spPr bwMode="auto">
              <a:xfrm>
                <a:off x="6969733" y="1332428"/>
                <a:ext cx="107538" cy="122140"/>
              </a:xfrm>
              <a:custGeom>
                <a:avLst/>
                <a:gdLst>
                  <a:gd name="T0" fmla="*/ 77 w 77"/>
                  <a:gd name="T1" fmla="*/ 75 h 88"/>
                  <a:gd name="T2" fmla="*/ 71 w 77"/>
                  <a:gd name="T3" fmla="*/ 73 h 88"/>
                  <a:gd name="T4" fmla="*/ 13 w 77"/>
                  <a:gd name="T5" fmla="*/ 11 h 88"/>
                  <a:gd name="T6" fmla="*/ 10 w 77"/>
                  <a:gd name="T7" fmla="*/ 3 h 88"/>
                  <a:gd name="T8" fmla="*/ 3 w 77"/>
                  <a:gd name="T9" fmla="*/ 7 h 88"/>
                  <a:gd name="T10" fmla="*/ 0 w 77"/>
                  <a:gd name="T11" fmla="*/ 11 h 88"/>
                  <a:gd name="T12" fmla="*/ 8 w 77"/>
                  <a:gd name="T13" fmla="*/ 15 h 88"/>
                  <a:gd name="T14" fmla="*/ 63 w 77"/>
                  <a:gd name="T15" fmla="*/ 77 h 88"/>
                  <a:gd name="T16" fmla="*/ 67 w 77"/>
                  <a:gd name="T17" fmla="*/ 84 h 88"/>
                  <a:gd name="T18" fmla="*/ 77 w 77"/>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8">
                    <a:moveTo>
                      <a:pt x="77" y="75"/>
                    </a:moveTo>
                    <a:cubicBezTo>
                      <a:pt x="77" y="75"/>
                      <a:pt x="75" y="77"/>
                      <a:pt x="71" y="73"/>
                    </a:cubicBezTo>
                    <a:cubicBezTo>
                      <a:pt x="67" y="69"/>
                      <a:pt x="13" y="11"/>
                      <a:pt x="13" y="11"/>
                    </a:cubicBezTo>
                    <a:cubicBezTo>
                      <a:pt x="13" y="11"/>
                      <a:pt x="8" y="6"/>
                      <a:pt x="10" y="3"/>
                    </a:cubicBezTo>
                    <a:cubicBezTo>
                      <a:pt x="12" y="0"/>
                      <a:pt x="3" y="7"/>
                      <a:pt x="3" y="7"/>
                    </a:cubicBezTo>
                    <a:cubicBezTo>
                      <a:pt x="0" y="11"/>
                      <a:pt x="0" y="11"/>
                      <a:pt x="0" y="11"/>
                    </a:cubicBezTo>
                    <a:cubicBezTo>
                      <a:pt x="0" y="11"/>
                      <a:pt x="4" y="10"/>
                      <a:pt x="8" y="15"/>
                    </a:cubicBezTo>
                    <a:cubicBezTo>
                      <a:pt x="13" y="20"/>
                      <a:pt x="63" y="77"/>
                      <a:pt x="63" y="77"/>
                    </a:cubicBezTo>
                    <a:cubicBezTo>
                      <a:pt x="63" y="77"/>
                      <a:pt x="68" y="81"/>
                      <a:pt x="67" y="84"/>
                    </a:cubicBezTo>
                    <a:cubicBezTo>
                      <a:pt x="67" y="88"/>
                      <a:pt x="77" y="75"/>
                      <a:pt x="77" y="75"/>
                    </a:cubicBezTo>
                    <a:close/>
                  </a:path>
                </a:pathLst>
              </a:custGeom>
              <a:grpFill/>
              <a:ln>
                <a:noFill/>
              </a:ln>
            </p:spPr>
            <p:txBody>
              <a:bodyPr anchor="ctr"/>
              <a:lstStyle/>
              <a:p>
                <a:pPr algn="ctr"/>
                <a:endParaRPr/>
              </a:p>
            </p:txBody>
          </p:sp>
          <p:sp>
            <p:nvSpPr>
              <p:cNvPr id="191" name="îŝľiḑè">
                <a:extLst>
                  <a:ext uri="{FF2B5EF4-FFF2-40B4-BE49-F238E27FC236}">
                    <a16:creationId xmlns:a16="http://schemas.microsoft.com/office/drawing/2014/main" id="{708601C4-760C-DA6D-93AC-5A22EE1DAAB4}"/>
                  </a:ext>
                </a:extLst>
              </p:cNvPr>
              <p:cNvSpPr/>
              <p:nvPr/>
            </p:nvSpPr>
            <p:spPr bwMode="auto">
              <a:xfrm>
                <a:off x="6945837" y="1352343"/>
                <a:ext cx="108864" cy="127450"/>
              </a:xfrm>
              <a:custGeom>
                <a:avLst/>
                <a:gdLst>
                  <a:gd name="T0" fmla="*/ 78 w 78"/>
                  <a:gd name="T1" fmla="*/ 80 h 92"/>
                  <a:gd name="T2" fmla="*/ 68 w 78"/>
                  <a:gd name="T3" fmla="*/ 77 h 92"/>
                  <a:gd name="T4" fmla="*/ 13 w 78"/>
                  <a:gd name="T5" fmla="*/ 10 h 92"/>
                  <a:gd name="T6" fmla="*/ 11 w 78"/>
                  <a:gd name="T7" fmla="*/ 3 h 92"/>
                  <a:gd name="T8" fmla="*/ 3 w 78"/>
                  <a:gd name="T9" fmla="*/ 9 h 92"/>
                  <a:gd name="T10" fmla="*/ 0 w 78"/>
                  <a:gd name="T11" fmla="*/ 13 h 92"/>
                  <a:gd name="T12" fmla="*/ 7 w 78"/>
                  <a:gd name="T13" fmla="*/ 17 h 92"/>
                  <a:gd name="T14" fmla="*/ 62 w 78"/>
                  <a:gd name="T15" fmla="*/ 81 h 92"/>
                  <a:gd name="T16" fmla="*/ 65 w 78"/>
                  <a:gd name="T17" fmla="*/ 88 h 92"/>
                  <a:gd name="T18" fmla="*/ 78 w 78"/>
                  <a:gd name="T19" fmla="*/ 8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92">
                    <a:moveTo>
                      <a:pt x="78" y="80"/>
                    </a:moveTo>
                    <a:cubicBezTo>
                      <a:pt x="78" y="80"/>
                      <a:pt x="72" y="81"/>
                      <a:pt x="68" y="77"/>
                    </a:cubicBezTo>
                    <a:cubicBezTo>
                      <a:pt x="64" y="73"/>
                      <a:pt x="13" y="10"/>
                      <a:pt x="13" y="10"/>
                    </a:cubicBezTo>
                    <a:cubicBezTo>
                      <a:pt x="13" y="10"/>
                      <a:pt x="9" y="6"/>
                      <a:pt x="11" y="3"/>
                    </a:cubicBezTo>
                    <a:cubicBezTo>
                      <a:pt x="13" y="0"/>
                      <a:pt x="3" y="9"/>
                      <a:pt x="3" y="9"/>
                    </a:cubicBezTo>
                    <a:cubicBezTo>
                      <a:pt x="0" y="13"/>
                      <a:pt x="0" y="13"/>
                      <a:pt x="0" y="13"/>
                    </a:cubicBezTo>
                    <a:cubicBezTo>
                      <a:pt x="0" y="13"/>
                      <a:pt x="3" y="12"/>
                      <a:pt x="7" y="17"/>
                    </a:cubicBezTo>
                    <a:cubicBezTo>
                      <a:pt x="12" y="23"/>
                      <a:pt x="62" y="81"/>
                      <a:pt x="62" y="81"/>
                    </a:cubicBezTo>
                    <a:cubicBezTo>
                      <a:pt x="62" y="81"/>
                      <a:pt x="65" y="84"/>
                      <a:pt x="65" y="88"/>
                    </a:cubicBezTo>
                    <a:cubicBezTo>
                      <a:pt x="64" y="92"/>
                      <a:pt x="78" y="80"/>
                      <a:pt x="78" y="80"/>
                    </a:cubicBezTo>
                    <a:close/>
                  </a:path>
                </a:pathLst>
              </a:custGeom>
              <a:grpFill/>
              <a:ln>
                <a:noFill/>
              </a:ln>
            </p:spPr>
            <p:txBody>
              <a:bodyPr anchor="ctr"/>
              <a:lstStyle/>
              <a:p>
                <a:pPr algn="ctr"/>
                <a:endParaRPr/>
              </a:p>
            </p:txBody>
          </p:sp>
          <p:sp>
            <p:nvSpPr>
              <p:cNvPr id="192" name="ïŝļiḋé">
                <a:extLst>
                  <a:ext uri="{FF2B5EF4-FFF2-40B4-BE49-F238E27FC236}">
                    <a16:creationId xmlns:a16="http://schemas.microsoft.com/office/drawing/2014/main" id="{C370AF7B-FAF6-055F-EC02-84E93A569146}"/>
                  </a:ext>
                </a:extLst>
              </p:cNvPr>
              <p:cNvSpPr/>
              <p:nvPr/>
            </p:nvSpPr>
            <p:spPr bwMode="auto">
              <a:xfrm>
                <a:off x="6917956" y="1369600"/>
                <a:ext cx="108864" cy="140726"/>
              </a:xfrm>
              <a:custGeom>
                <a:avLst/>
                <a:gdLst>
                  <a:gd name="T0" fmla="*/ 78 w 78"/>
                  <a:gd name="T1" fmla="*/ 84 h 101"/>
                  <a:gd name="T2" fmla="*/ 68 w 78"/>
                  <a:gd name="T3" fmla="*/ 79 h 101"/>
                  <a:gd name="T4" fmla="*/ 16 w 78"/>
                  <a:gd name="T5" fmla="*/ 12 h 101"/>
                  <a:gd name="T6" fmla="*/ 13 w 78"/>
                  <a:gd name="T7" fmla="*/ 3 h 101"/>
                  <a:gd name="T8" fmla="*/ 6 w 78"/>
                  <a:gd name="T9" fmla="*/ 12 h 101"/>
                  <a:gd name="T10" fmla="*/ 0 w 78"/>
                  <a:gd name="T11" fmla="*/ 15 h 101"/>
                  <a:gd name="T12" fmla="*/ 8 w 78"/>
                  <a:gd name="T13" fmla="*/ 20 h 101"/>
                  <a:gd name="T14" fmla="*/ 59 w 78"/>
                  <a:gd name="T15" fmla="*/ 89 h 101"/>
                  <a:gd name="T16" fmla="*/ 60 w 78"/>
                  <a:gd name="T17" fmla="*/ 98 h 101"/>
                  <a:gd name="T18" fmla="*/ 78 w 78"/>
                  <a:gd name="T19" fmla="*/ 84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101">
                    <a:moveTo>
                      <a:pt x="78" y="84"/>
                    </a:moveTo>
                    <a:cubicBezTo>
                      <a:pt x="78" y="84"/>
                      <a:pt x="72" y="84"/>
                      <a:pt x="68" y="79"/>
                    </a:cubicBezTo>
                    <a:cubicBezTo>
                      <a:pt x="64" y="75"/>
                      <a:pt x="16" y="12"/>
                      <a:pt x="16" y="12"/>
                    </a:cubicBezTo>
                    <a:cubicBezTo>
                      <a:pt x="16" y="12"/>
                      <a:pt x="11" y="6"/>
                      <a:pt x="13" y="3"/>
                    </a:cubicBezTo>
                    <a:cubicBezTo>
                      <a:pt x="16" y="0"/>
                      <a:pt x="6" y="12"/>
                      <a:pt x="6" y="12"/>
                    </a:cubicBezTo>
                    <a:cubicBezTo>
                      <a:pt x="0" y="15"/>
                      <a:pt x="0" y="15"/>
                      <a:pt x="0" y="15"/>
                    </a:cubicBezTo>
                    <a:cubicBezTo>
                      <a:pt x="0" y="15"/>
                      <a:pt x="3" y="14"/>
                      <a:pt x="8" y="20"/>
                    </a:cubicBezTo>
                    <a:cubicBezTo>
                      <a:pt x="12" y="25"/>
                      <a:pt x="59" y="89"/>
                      <a:pt x="59" y="89"/>
                    </a:cubicBezTo>
                    <a:cubicBezTo>
                      <a:pt x="59" y="89"/>
                      <a:pt x="64" y="93"/>
                      <a:pt x="60" y="98"/>
                    </a:cubicBezTo>
                    <a:cubicBezTo>
                      <a:pt x="59" y="101"/>
                      <a:pt x="78" y="84"/>
                      <a:pt x="78" y="84"/>
                    </a:cubicBezTo>
                    <a:close/>
                  </a:path>
                </a:pathLst>
              </a:custGeom>
              <a:grpFill/>
              <a:ln>
                <a:noFill/>
              </a:ln>
            </p:spPr>
            <p:txBody>
              <a:bodyPr anchor="ctr"/>
              <a:lstStyle/>
              <a:p>
                <a:pPr algn="ctr"/>
                <a:endParaRPr/>
              </a:p>
            </p:txBody>
          </p:sp>
          <p:sp>
            <p:nvSpPr>
              <p:cNvPr id="193" name="íṩľîďé">
                <a:extLst>
                  <a:ext uri="{FF2B5EF4-FFF2-40B4-BE49-F238E27FC236}">
                    <a16:creationId xmlns:a16="http://schemas.microsoft.com/office/drawing/2014/main" id="{82DDB371-F49F-9C93-9018-A3265ADCA54D}"/>
                  </a:ext>
                </a:extLst>
              </p:cNvPr>
              <p:cNvSpPr/>
              <p:nvPr/>
            </p:nvSpPr>
            <p:spPr bwMode="auto">
              <a:xfrm>
                <a:off x="6195734" y="1466517"/>
                <a:ext cx="104883" cy="90278"/>
              </a:xfrm>
              <a:custGeom>
                <a:avLst/>
                <a:gdLst>
                  <a:gd name="T0" fmla="*/ 68 w 75"/>
                  <a:gd name="T1" fmla="*/ 2 h 65"/>
                  <a:gd name="T2" fmla="*/ 67 w 75"/>
                  <a:gd name="T3" fmla="*/ 5 h 65"/>
                  <a:gd name="T4" fmla="*/ 59 w 75"/>
                  <a:gd name="T5" fmla="*/ 17 h 65"/>
                  <a:gd name="T6" fmla="*/ 64 w 75"/>
                  <a:gd name="T7" fmla="*/ 22 h 65"/>
                  <a:gd name="T8" fmla="*/ 72 w 75"/>
                  <a:gd name="T9" fmla="*/ 31 h 65"/>
                  <a:gd name="T10" fmla="*/ 73 w 75"/>
                  <a:gd name="T11" fmla="*/ 39 h 65"/>
                  <a:gd name="T12" fmla="*/ 69 w 75"/>
                  <a:gd name="T13" fmla="*/ 41 h 65"/>
                  <a:gd name="T14" fmla="*/ 58 w 75"/>
                  <a:gd name="T15" fmla="*/ 40 h 65"/>
                  <a:gd name="T16" fmla="*/ 58 w 75"/>
                  <a:gd name="T17" fmla="*/ 34 h 65"/>
                  <a:gd name="T18" fmla="*/ 48 w 75"/>
                  <a:gd name="T19" fmla="*/ 27 h 65"/>
                  <a:gd name="T20" fmla="*/ 44 w 75"/>
                  <a:gd name="T21" fmla="*/ 38 h 65"/>
                  <a:gd name="T22" fmla="*/ 52 w 75"/>
                  <a:gd name="T23" fmla="*/ 41 h 65"/>
                  <a:gd name="T24" fmla="*/ 52 w 75"/>
                  <a:gd name="T25" fmla="*/ 51 h 65"/>
                  <a:gd name="T26" fmla="*/ 45 w 75"/>
                  <a:gd name="T27" fmla="*/ 51 h 65"/>
                  <a:gd name="T28" fmla="*/ 26 w 75"/>
                  <a:gd name="T29" fmla="*/ 48 h 65"/>
                  <a:gd name="T30" fmla="*/ 16 w 75"/>
                  <a:gd name="T31" fmla="*/ 55 h 65"/>
                  <a:gd name="T32" fmla="*/ 5 w 75"/>
                  <a:gd name="T33" fmla="*/ 65 h 65"/>
                  <a:gd name="T34" fmla="*/ 4 w 75"/>
                  <a:gd name="T35" fmla="*/ 64 h 65"/>
                  <a:gd name="T36" fmla="*/ 6 w 75"/>
                  <a:gd name="T37" fmla="*/ 59 h 65"/>
                  <a:gd name="T38" fmla="*/ 17 w 75"/>
                  <a:gd name="T39" fmla="*/ 48 h 65"/>
                  <a:gd name="T40" fmla="*/ 19 w 75"/>
                  <a:gd name="T41" fmla="*/ 33 h 65"/>
                  <a:gd name="T42" fmla="*/ 33 w 75"/>
                  <a:gd name="T43" fmla="*/ 28 h 65"/>
                  <a:gd name="T44" fmla="*/ 38 w 75"/>
                  <a:gd name="T45" fmla="*/ 24 h 65"/>
                  <a:gd name="T46" fmla="*/ 28 w 75"/>
                  <a:gd name="T47" fmla="*/ 21 h 65"/>
                  <a:gd name="T48" fmla="*/ 23 w 75"/>
                  <a:gd name="T49" fmla="*/ 21 h 65"/>
                  <a:gd name="T50" fmla="*/ 16 w 75"/>
                  <a:gd name="T51" fmla="*/ 21 h 65"/>
                  <a:gd name="T52" fmla="*/ 10 w 75"/>
                  <a:gd name="T53" fmla="*/ 27 h 65"/>
                  <a:gd name="T54" fmla="*/ 3 w 75"/>
                  <a:gd name="T55" fmla="*/ 30 h 65"/>
                  <a:gd name="T56" fmla="*/ 1 w 75"/>
                  <a:gd name="T57" fmla="*/ 24 h 65"/>
                  <a:gd name="T58" fmla="*/ 9 w 75"/>
                  <a:gd name="T59" fmla="*/ 13 h 65"/>
                  <a:gd name="T60" fmla="*/ 13 w 75"/>
                  <a:gd name="T61" fmla="*/ 10 h 65"/>
                  <a:gd name="T62" fmla="*/ 19 w 75"/>
                  <a:gd name="T63" fmla="*/ 14 h 65"/>
                  <a:gd name="T64" fmla="*/ 23 w 75"/>
                  <a:gd name="T65" fmla="*/ 14 h 65"/>
                  <a:gd name="T66" fmla="*/ 42 w 75"/>
                  <a:gd name="T67" fmla="*/ 15 h 65"/>
                  <a:gd name="T68" fmla="*/ 46 w 75"/>
                  <a:gd name="T69" fmla="*/ 16 h 65"/>
                  <a:gd name="T70" fmla="*/ 50 w 75"/>
                  <a:gd name="T71" fmla="*/ 14 h 65"/>
                  <a:gd name="T72" fmla="*/ 65 w 75"/>
                  <a:gd name="T73" fmla="*/ 2 h 65"/>
                  <a:gd name="T74" fmla="*/ 68 w 75"/>
                  <a:gd name="T75" fmla="*/ 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5" h="65">
                    <a:moveTo>
                      <a:pt x="68" y="2"/>
                    </a:moveTo>
                    <a:cubicBezTo>
                      <a:pt x="69" y="3"/>
                      <a:pt x="68" y="4"/>
                      <a:pt x="67" y="5"/>
                    </a:cubicBezTo>
                    <a:cubicBezTo>
                      <a:pt x="66" y="7"/>
                      <a:pt x="58" y="14"/>
                      <a:pt x="59" y="17"/>
                    </a:cubicBezTo>
                    <a:cubicBezTo>
                      <a:pt x="59" y="19"/>
                      <a:pt x="63" y="21"/>
                      <a:pt x="64" y="22"/>
                    </a:cubicBezTo>
                    <a:cubicBezTo>
                      <a:pt x="67" y="25"/>
                      <a:pt x="70" y="28"/>
                      <a:pt x="72" y="31"/>
                    </a:cubicBezTo>
                    <a:cubicBezTo>
                      <a:pt x="73" y="33"/>
                      <a:pt x="75" y="36"/>
                      <a:pt x="73" y="39"/>
                    </a:cubicBezTo>
                    <a:cubicBezTo>
                      <a:pt x="72" y="40"/>
                      <a:pt x="71" y="41"/>
                      <a:pt x="69" y="41"/>
                    </a:cubicBezTo>
                    <a:cubicBezTo>
                      <a:pt x="66" y="42"/>
                      <a:pt x="59" y="43"/>
                      <a:pt x="58" y="40"/>
                    </a:cubicBezTo>
                    <a:cubicBezTo>
                      <a:pt x="56" y="38"/>
                      <a:pt x="59" y="36"/>
                      <a:pt x="58" y="34"/>
                    </a:cubicBezTo>
                    <a:cubicBezTo>
                      <a:pt x="58" y="31"/>
                      <a:pt x="53" y="24"/>
                      <a:pt x="48" y="27"/>
                    </a:cubicBezTo>
                    <a:cubicBezTo>
                      <a:pt x="45" y="29"/>
                      <a:pt x="44" y="33"/>
                      <a:pt x="44" y="38"/>
                    </a:cubicBezTo>
                    <a:cubicBezTo>
                      <a:pt x="44" y="43"/>
                      <a:pt x="48" y="40"/>
                      <a:pt x="52" y="41"/>
                    </a:cubicBezTo>
                    <a:cubicBezTo>
                      <a:pt x="54" y="42"/>
                      <a:pt x="54" y="48"/>
                      <a:pt x="52" y="51"/>
                    </a:cubicBezTo>
                    <a:cubicBezTo>
                      <a:pt x="50" y="53"/>
                      <a:pt x="47" y="52"/>
                      <a:pt x="45" y="51"/>
                    </a:cubicBezTo>
                    <a:cubicBezTo>
                      <a:pt x="41" y="49"/>
                      <a:pt x="31" y="46"/>
                      <a:pt x="26" y="48"/>
                    </a:cubicBezTo>
                    <a:cubicBezTo>
                      <a:pt x="22" y="49"/>
                      <a:pt x="19" y="53"/>
                      <a:pt x="16" y="55"/>
                    </a:cubicBezTo>
                    <a:cubicBezTo>
                      <a:pt x="14" y="57"/>
                      <a:pt x="7" y="65"/>
                      <a:pt x="5" y="65"/>
                    </a:cubicBezTo>
                    <a:cubicBezTo>
                      <a:pt x="5" y="64"/>
                      <a:pt x="5" y="64"/>
                      <a:pt x="4" y="64"/>
                    </a:cubicBezTo>
                    <a:cubicBezTo>
                      <a:pt x="3" y="62"/>
                      <a:pt x="5" y="60"/>
                      <a:pt x="6" y="59"/>
                    </a:cubicBezTo>
                    <a:cubicBezTo>
                      <a:pt x="10" y="56"/>
                      <a:pt x="15" y="53"/>
                      <a:pt x="17" y="48"/>
                    </a:cubicBezTo>
                    <a:cubicBezTo>
                      <a:pt x="18" y="43"/>
                      <a:pt x="15" y="35"/>
                      <a:pt x="19" y="33"/>
                    </a:cubicBezTo>
                    <a:cubicBezTo>
                      <a:pt x="22" y="31"/>
                      <a:pt x="29" y="29"/>
                      <a:pt x="33" y="28"/>
                    </a:cubicBezTo>
                    <a:cubicBezTo>
                      <a:pt x="35" y="27"/>
                      <a:pt x="38" y="27"/>
                      <a:pt x="38" y="24"/>
                    </a:cubicBezTo>
                    <a:cubicBezTo>
                      <a:pt x="36" y="21"/>
                      <a:pt x="32" y="21"/>
                      <a:pt x="28" y="21"/>
                    </a:cubicBezTo>
                    <a:cubicBezTo>
                      <a:pt x="27" y="21"/>
                      <a:pt x="25" y="21"/>
                      <a:pt x="23" y="21"/>
                    </a:cubicBezTo>
                    <a:cubicBezTo>
                      <a:pt x="21" y="20"/>
                      <a:pt x="18" y="20"/>
                      <a:pt x="16" y="21"/>
                    </a:cubicBezTo>
                    <a:cubicBezTo>
                      <a:pt x="14" y="22"/>
                      <a:pt x="12" y="25"/>
                      <a:pt x="10" y="27"/>
                    </a:cubicBezTo>
                    <a:cubicBezTo>
                      <a:pt x="9" y="28"/>
                      <a:pt x="6" y="31"/>
                      <a:pt x="3" y="30"/>
                    </a:cubicBezTo>
                    <a:cubicBezTo>
                      <a:pt x="1" y="30"/>
                      <a:pt x="0" y="27"/>
                      <a:pt x="1" y="24"/>
                    </a:cubicBezTo>
                    <a:cubicBezTo>
                      <a:pt x="3" y="21"/>
                      <a:pt x="6" y="16"/>
                      <a:pt x="9" y="13"/>
                    </a:cubicBezTo>
                    <a:cubicBezTo>
                      <a:pt x="10" y="12"/>
                      <a:pt x="11" y="9"/>
                      <a:pt x="13" y="10"/>
                    </a:cubicBezTo>
                    <a:cubicBezTo>
                      <a:pt x="16" y="10"/>
                      <a:pt x="16" y="14"/>
                      <a:pt x="19" y="14"/>
                    </a:cubicBezTo>
                    <a:cubicBezTo>
                      <a:pt x="20" y="15"/>
                      <a:pt x="21" y="14"/>
                      <a:pt x="23" y="14"/>
                    </a:cubicBezTo>
                    <a:cubicBezTo>
                      <a:pt x="29" y="13"/>
                      <a:pt x="36" y="13"/>
                      <a:pt x="42" y="15"/>
                    </a:cubicBezTo>
                    <a:cubicBezTo>
                      <a:pt x="43" y="15"/>
                      <a:pt x="45" y="16"/>
                      <a:pt x="46" y="16"/>
                    </a:cubicBezTo>
                    <a:cubicBezTo>
                      <a:pt x="48" y="15"/>
                      <a:pt x="49" y="15"/>
                      <a:pt x="50" y="14"/>
                    </a:cubicBezTo>
                    <a:cubicBezTo>
                      <a:pt x="56" y="11"/>
                      <a:pt x="60" y="6"/>
                      <a:pt x="65" y="2"/>
                    </a:cubicBezTo>
                    <a:cubicBezTo>
                      <a:pt x="66" y="2"/>
                      <a:pt x="68" y="0"/>
                      <a:pt x="68" y="2"/>
                    </a:cubicBezTo>
                    <a:close/>
                  </a:path>
                </a:pathLst>
              </a:custGeom>
              <a:grpFill/>
              <a:ln>
                <a:noFill/>
              </a:ln>
            </p:spPr>
            <p:txBody>
              <a:bodyPr anchor="ctr"/>
              <a:lstStyle/>
              <a:p>
                <a:pPr algn="ctr"/>
                <a:endParaRPr/>
              </a:p>
            </p:txBody>
          </p:sp>
          <p:sp>
            <p:nvSpPr>
              <p:cNvPr id="194" name="iṩľíďê">
                <a:extLst>
                  <a:ext uri="{FF2B5EF4-FFF2-40B4-BE49-F238E27FC236}">
                    <a16:creationId xmlns:a16="http://schemas.microsoft.com/office/drawing/2014/main" id="{8AFD8C95-81E8-991B-BFFA-41DB7B7B29A2}"/>
                  </a:ext>
                </a:extLst>
              </p:cNvPr>
              <p:cNvSpPr/>
              <p:nvPr/>
            </p:nvSpPr>
            <p:spPr bwMode="auto">
              <a:xfrm>
                <a:off x="6769264" y="1467843"/>
                <a:ext cx="120814" cy="116830"/>
              </a:xfrm>
              <a:custGeom>
                <a:avLst/>
                <a:gdLst>
                  <a:gd name="T0" fmla="*/ 44 w 87"/>
                  <a:gd name="T1" fmla="*/ 5 h 84"/>
                  <a:gd name="T2" fmla="*/ 62 w 87"/>
                  <a:gd name="T3" fmla="*/ 11 h 84"/>
                  <a:gd name="T4" fmla="*/ 56 w 87"/>
                  <a:gd name="T5" fmla="*/ 4 h 84"/>
                  <a:gd name="T6" fmla="*/ 63 w 87"/>
                  <a:gd name="T7" fmla="*/ 22 h 84"/>
                  <a:gd name="T8" fmla="*/ 69 w 87"/>
                  <a:gd name="T9" fmla="*/ 29 h 84"/>
                  <a:gd name="T10" fmla="*/ 86 w 87"/>
                  <a:gd name="T11" fmla="*/ 33 h 84"/>
                  <a:gd name="T12" fmla="*/ 73 w 87"/>
                  <a:gd name="T13" fmla="*/ 39 h 84"/>
                  <a:gd name="T14" fmla="*/ 55 w 87"/>
                  <a:gd name="T15" fmla="*/ 38 h 84"/>
                  <a:gd name="T16" fmla="*/ 41 w 87"/>
                  <a:gd name="T17" fmla="*/ 45 h 84"/>
                  <a:gd name="T18" fmla="*/ 17 w 87"/>
                  <a:gd name="T19" fmla="*/ 51 h 84"/>
                  <a:gd name="T20" fmla="*/ 37 w 87"/>
                  <a:gd name="T21" fmla="*/ 42 h 84"/>
                  <a:gd name="T22" fmla="*/ 27 w 87"/>
                  <a:gd name="T23" fmla="*/ 23 h 84"/>
                  <a:gd name="T24" fmla="*/ 28 w 87"/>
                  <a:gd name="T25" fmla="*/ 15 h 84"/>
                  <a:gd name="T26" fmla="*/ 36 w 87"/>
                  <a:gd name="T27" fmla="*/ 33 h 84"/>
                  <a:gd name="T28" fmla="*/ 42 w 87"/>
                  <a:gd name="T29" fmla="*/ 37 h 84"/>
                  <a:gd name="T30" fmla="*/ 44 w 87"/>
                  <a:gd name="T31" fmla="*/ 25 h 84"/>
                  <a:gd name="T32" fmla="*/ 54 w 87"/>
                  <a:gd name="T33" fmla="*/ 21 h 84"/>
                  <a:gd name="T34" fmla="*/ 41 w 87"/>
                  <a:gd name="T35" fmla="*/ 2 h 84"/>
                  <a:gd name="T36" fmla="*/ 17 w 87"/>
                  <a:gd name="T37" fmla="*/ 33 h 84"/>
                  <a:gd name="T38" fmla="*/ 23 w 87"/>
                  <a:gd name="T39" fmla="*/ 38 h 84"/>
                  <a:gd name="T40" fmla="*/ 57 w 87"/>
                  <a:gd name="T41" fmla="*/ 48 h 84"/>
                  <a:gd name="T42" fmla="*/ 30 w 87"/>
                  <a:gd name="T43" fmla="*/ 60 h 84"/>
                  <a:gd name="T44" fmla="*/ 35 w 87"/>
                  <a:gd name="T45" fmla="*/ 61 h 84"/>
                  <a:gd name="T46" fmla="*/ 50 w 87"/>
                  <a:gd name="T47" fmla="*/ 63 h 84"/>
                  <a:gd name="T48" fmla="*/ 49 w 87"/>
                  <a:gd name="T49" fmla="*/ 70 h 84"/>
                  <a:gd name="T50" fmla="*/ 68 w 87"/>
                  <a:gd name="T51" fmla="*/ 64 h 84"/>
                  <a:gd name="T52" fmla="*/ 67 w 87"/>
                  <a:gd name="T53" fmla="*/ 60 h 84"/>
                  <a:gd name="T54" fmla="*/ 55 w 87"/>
                  <a:gd name="T55" fmla="*/ 57 h 84"/>
                  <a:gd name="T56" fmla="*/ 63 w 87"/>
                  <a:gd name="T57" fmla="*/ 51 h 84"/>
                  <a:gd name="T58" fmla="*/ 6 w 87"/>
                  <a:gd name="T59" fmla="*/ 54 h 84"/>
                  <a:gd name="T60" fmla="*/ 3 w 87"/>
                  <a:gd name="T61" fmla="*/ 65 h 84"/>
                  <a:gd name="T62" fmla="*/ 6 w 87"/>
                  <a:gd name="T63" fmla="*/ 54 h 84"/>
                  <a:gd name="T64" fmla="*/ 61 w 87"/>
                  <a:gd name="T65" fmla="*/ 74 h 84"/>
                  <a:gd name="T66" fmla="*/ 45 w 87"/>
                  <a:gd name="T67" fmla="*/ 84 h 84"/>
                  <a:gd name="T68" fmla="*/ 42 w 87"/>
                  <a:gd name="T69" fmla="*/ 74 h 84"/>
                  <a:gd name="T70" fmla="*/ 44 w 87"/>
                  <a:gd name="T71" fmla="*/ 79 h 84"/>
                  <a:gd name="T72" fmla="*/ 59 w 87"/>
                  <a:gd name="T73" fmla="*/ 7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7" h="84">
                    <a:moveTo>
                      <a:pt x="41" y="2"/>
                    </a:moveTo>
                    <a:cubicBezTo>
                      <a:pt x="43" y="0"/>
                      <a:pt x="44" y="3"/>
                      <a:pt x="44" y="5"/>
                    </a:cubicBezTo>
                    <a:cubicBezTo>
                      <a:pt x="43" y="8"/>
                      <a:pt x="42" y="12"/>
                      <a:pt x="44" y="13"/>
                    </a:cubicBezTo>
                    <a:cubicBezTo>
                      <a:pt x="47" y="15"/>
                      <a:pt x="62" y="18"/>
                      <a:pt x="62" y="11"/>
                    </a:cubicBezTo>
                    <a:cubicBezTo>
                      <a:pt x="61" y="9"/>
                      <a:pt x="59" y="9"/>
                      <a:pt x="57" y="9"/>
                    </a:cubicBezTo>
                    <a:cubicBezTo>
                      <a:pt x="53" y="9"/>
                      <a:pt x="54" y="6"/>
                      <a:pt x="56" y="4"/>
                    </a:cubicBezTo>
                    <a:cubicBezTo>
                      <a:pt x="60" y="2"/>
                      <a:pt x="66" y="1"/>
                      <a:pt x="67" y="6"/>
                    </a:cubicBezTo>
                    <a:cubicBezTo>
                      <a:pt x="68" y="8"/>
                      <a:pt x="64" y="20"/>
                      <a:pt x="63" y="22"/>
                    </a:cubicBezTo>
                    <a:cubicBezTo>
                      <a:pt x="63" y="24"/>
                      <a:pt x="61" y="26"/>
                      <a:pt x="62" y="28"/>
                    </a:cubicBezTo>
                    <a:cubicBezTo>
                      <a:pt x="63" y="30"/>
                      <a:pt x="67" y="29"/>
                      <a:pt x="69" y="29"/>
                    </a:cubicBezTo>
                    <a:cubicBezTo>
                      <a:pt x="74" y="29"/>
                      <a:pt x="82" y="27"/>
                      <a:pt x="85" y="29"/>
                    </a:cubicBezTo>
                    <a:cubicBezTo>
                      <a:pt x="86" y="30"/>
                      <a:pt x="86" y="31"/>
                      <a:pt x="86" y="33"/>
                    </a:cubicBezTo>
                    <a:cubicBezTo>
                      <a:pt x="87" y="37"/>
                      <a:pt x="83" y="37"/>
                      <a:pt x="80" y="38"/>
                    </a:cubicBezTo>
                    <a:cubicBezTo>
                      <a:pt x="78" y="38"/>
                      <a:pt x="75" y="40"/>
                      <a:pt x="73" y="39"/>
                    </a:cubicBezTo>
                    <a:cubicBezTo>
                      <a:pt x="72" y="38"/>
                      <a:pt x="73" y="35"/>
                      <a:pt x="72" y="34"/>
                    </a:cubicBezTo>
                    <a:cubicBezTo>
                      <a:pt x="70" y="32"/>
                      <a:pt x="58" y="37"/>
                      <a:pt x="55" y="38"/>
                    </a:cubicBezTo>
                    <a:cubicBezTo>
                      <a:pt x="52" y="39"/>
                      <a:pt x="48" y="39"/>
                      <a:pt x="46" y="41"/>
                    </a:cubicBezTo>
                    <a:cubicBezTo>
                      <a:pt x="44" y="42"/>
                      <a:pt x="42" y="43"/>
                      <a:pt x="41" y="45"/>
                    </a:cubicBezTo>
                    <a:cubicBezTo>
                      <a:pt x="38" y="50"/>
                      <a:pt x="24" y="51"/>
                      <a:pt x="17" y="53"/>
                    </a:cubicBezTo>
                    <a:cubicBezTo>
                      <a:pt x="15" y="53"/>
                      <a:pt x="16" y="51"/>
                      <a:pt x="17" y="51"/>
                    </a:cubicBezTo>
                    <a:cubicBezTo>
                      <a:pt x="25" y="48"/>
                      <a:pt x="27" y="45"/>
                      <a:pt x="35" y="43"/>
                    </a:cubicBezTo>
                    <a:cubicBezTo>
                      <a:pt x="36" y="43"/>
                      <a:pt x="37" y="43"/>
                      <a:pt x="37" y="42"/>
                    </a:cubicBezTo>
                    <a:cubicBezTo>
                      <a:pt x="38" y="40"/>
                      <a:pt x="34" y="38"/>
                      <a:pt x="33" y="37"/>
                    </a:cubicBezTo>
                    <a:cubicBezTo>
                      <a:pt x="30" y="34"/>
                      <a:pt x="28" y="28"/>
                      <a:pt x="27" y="23"/>
                    </a:cubicBezTo>
                    <a:cubicBezTo>
                      <a:pt x="27" y="21"/>
                      <a:pt x="26" y="16"/>
                      <a:pt x="27" y="15"/>
                    </a:cubicBezTo>
                    <a:cubicBezTo>
                      <a:pt x="27" y="15"/>
                      <a:pt x="27" y="15"/>
                      <a:pt x="28" y="15"/>
                    </a:cubicBezTo>
                    <a:cubicBezTo>
                      <a:pt x="29" y="15"/>
                      <a:pt x="30" y="17"/>
                      <a:pt x="30" y="19"/>
                    </a:cubicBezTo>
                    <a:cubicBezTo>
                      <a:pt x="32" y="23"/>
                      <a:pt x="34" y="29"/>
                      <a:pt x="36" y="33"/>
                    </a:cubicBezTo>
                    <a:cubicBezTo>
                      <a:pt x="37" y="35"/>
                      <a:pt x="38" y="39"/>
                      <a:pt x="40" y="39"/>
                    </a:cubicBezTo>
                    <a:cubicBezTo>
                      <a:pt x="41" y="39"/>
                      <a:pt x="42" y="37"/>
                      <a:pt x="42" y="37"/>
                    </a:cubicBezTo>
                    <a:cubicBezTo>
                      <a:pt x="45" y="33"/>
                      <a:pt x="41" y="29"/>
                      <a:pt x="42" y="25"/>
                    </a:cubicBezTo>
                    <a:cubicBezTo>
                      <a:pt x="42" y="24"/>
                      <a:pt x="43" y="24"/>
                      <a:pt x="44" y="25"/>
                    </a:cubicBezTo>
                    <a:cubicBezTo>
                      <a:pt x="45" y="26"/>
                      <a:pt x="46" y="29"/>
                      <a:pt x="47" y="30"/>
                    </a:cubicBezTo>
                    <a:cubicBezTo>
                      <a:pt x="50" y="31"/>
                      <a:pt x="55" y="23"/>
                      <a:pt x="54" y="21"/>
                    </a:cubicBezTo>
                    <a:cubicBezTo>
                      <a:pt x="52" y="19"/>
                      <a:pt x="42" y="20"/>
                      <a:pt x="39" y="19"/>
                    </a:cubicBezTo>
                    <a:cubicBezTo>
                      <a:pt x="33" y="17"/>
                      <a:pt x="37" y="4"/>
                      <a:pt x="41" y="2"/>
                    </a:cubicBezTo>
                    <a:close/>
                    <a:moveTo>
                      <a:pt x="19" y="31"/>
                    </a:moveTo>
                    <a:cubicBezTo>
                      <a:pt x="17" y="29"/>
                      <a:pt x="17" y="31"/>
                      <a:pt x="17" y="33"/>
                    </a:cubicBezTo>
                    <a:cubicBezTo>
                      <a:pt x="17" y="37"/>
                      <a:pt x="19" y="44"/>
                      <a:pt x="22" y="42"/>
                    </a:cubicBezTo>
                    <a:cubicBezTo>
                      <a:pt x="24" y="42"/>
                      <a:pt x="24" y="40"/>
                      <a:pt x="23" y="38"/>
                    </a:cubicBezTo>
                    <a:cubicBezTo>
                      <a:pt x="23" y="36"/>
                      <a:pt x="21" y="33"/>
                      <a:pt x="19" y="31"/>
                    </a:cubicBezTo>
                    <a:close/>
                    <a:moveTo>
                      <a:pt x="57" y="48"/>
                    </a:moveTo>
                    <a:cubicBezTo>
                      <a:pt x="55" y="49"/>
                      <a:pt x="52" y="49"/>
                      <a:pt x="50" y="49"/>
                    </a:cubicBezTo>
                    <a:cubicBezTo>
                      <a:pt x="42" y="52"/>
                      <a:pt x="36" y="51"/>
                      <a:pt x="30" y="60"/>
                    </a:cubicBezTo>
                    <a:cubicBezTo>
                      <a:pt x="31" y="60"/>
                      <a:pt x="31" y="60"/>
                      <a:pt x="31" y="60"/>
                    </a:cubicBezTo>
                    <a:cubicBezTo>
                      <a:pt x="31" y="62"/>
                      <a:pt x="34" y="62"/>
                      <a:pt x="35" y="61"/>
                    </a:cubicBezTo>
                    <a:cubicBezTo>
                      <a:pt x="37" y="60"/>
                      <a:pt x="45" y="57"/>
                      <a:pt x="47" y="57"/>
                    </a:cubicBezTo>
                    <a:cubicBezTo>
                      <a:pt x="50" y="57"/>
                      <a:pt x="48" y="61"/>
                      <a:pt x="50" y="63"/>
                    </a:cubicBezTo>
                    <a:cubicBezTo>
                      <a:pt x="51" y="64"/>
                      <a:pt x="54" y="64"/>
                      <a:pt x="54" y="66"/>
                    </a:cubicBezTo>
                    <a:cubicBezTo>
                      <a:pt x="54" y="67"/>
                      <a:pt x="50" y="68"/>
                      <a:pt x="49" y="70"/>
                    </a:cubicBezTo>
                    <a:cubicBezTo>
                      <a:pt x="48" y="71"/>
                      <a:pt x="48" y="71"/>
                      <a:pt x="50" y="71"/>
                    </a:cubicBezTo>
                    <a:cubicBezTo>
                      <a:pt x="56" y="70"/>
                      <a:pt x="62" y="65"/>
                      <a:pt x="68" y="64"/>
                    </a:cubicBezTo>
                    <a:cubicBezTo>
                      <a:pt x="69" y="64"/>
                      <a:pt x="70" y="64"/>
                      <a:pt x="70" y="63"/>
                    </a:cubicBezTo>
                    <a:cubicBezTo>
                      <a:pt x="72" y="61"/>
                      <a:pt x="68" y="60"/>
                      <a:pt x="67" y="60"/>
                    </a:cubicBezTo>
                    <a:cubicBezTo>
                      <a:pt x="63" y="60"/>
                      <a:pt x="58" y="61"/>
                      <a:pt x="55" y="60"/>
                    </a:cubicBezTo>
                    <a:cubicBezTo>
                      <a:pt x="55" y="59"/>
                      <a:pt x="54" y="58"/>
                      <a:pt x="55" y="57"/>
                    </a:cubicBezTo>
                    <a:cubicBezTo>
                      <a:pt x="55" y="54"/>
                      <a:pt x="60" y="54"/>
                      <a:pt x="62" y="53"/>
                    </a:cubicBezTo>
                    <a:cubicBezTo>
                      <a:pt x="63" y="52"/>
                      <a:pt x="63" y="52"/>
                      <a:pt x="63" y="51"/>
                    </a:cubicBezTo>
                    <a:cubicBezTo>
                      <a:pt x="63" y="49"/>
                      <a:pt x="60" y="48"/>
                      <a:pt x="57" y="48"/>
                    </a:cubicBezTo>
                    <a:close/>
                    <a:moveTo>
                      <a:pt x="6" y="54"/>
                    </a:moveTo>
                    <a:cubicBezTo>
                      <a:pt x="8" y="56"/>
                      <a:pt x="9" y="63"/>
                      <a:pt x="7" y="65"/>
                    </a:cubicBezTo>
                    <a:cubicBezTo>
                      <a:pt x="6" y="67"/>
                      <a:pt x="4" y="67"/>
                      <a:pt x="3" y="65"/>
                    </a:cubicBezTo>
                    <a:cubicBezTo>
                      <a:pt x="0" y="63"/>
                      <a:pt x="0" y="57"/>
                      <a:pt x="2" y="54"/>
                    </a:cubicBezTo>
                    <a:cubicBezTo>
                      <a:pt x="3" y="53"/>
                      <a:pt x="4" y="52"/>
                      <a:pt x="6" y="54"/>
                    </a:cubicBezTo>
                    <a:close/>
                    <a:moveTo>
                      <a:pt x="59" y="73"/>
                    </a:moveTo>
                    <a:cubicBezTo>
                      <a:pt x="60" y="73"/>
                      <a:pt x="60" y="73"/>
                      <a:pt x="61" y="74"/>
                    </a:cubicBezTo>
                    <a:cubicBezTo>
                      <a:pt x="61" y="75"/>
                      <a:pt x="60" y="77"/>
                      <a:pt x="60" y="78"/>
                    </a:cubicBezTo>
                    <a:cubicBezTo>
                      <a:pt x="57" y="83"/>
                      <a:pt x="52" y="83"/>
                      <a:pt x="45" y="84"/>
                    </a:cubicBezTo>
                    <a:cubicBezTo>
                      <a:pt x="42" y="84"/>
                      <a:pt x="36" y="83"/>
                      <a:pt x="35" y="81"/>
                    </a:cubicBezTo>
                    <a:cubicBezTo>
                      <a:pt x="35" y="79"/>
                      <a:pt x="40" y="76"/>
                      <a:pt x="42" y="74"/>
                    </a:cubicBezTo>
                    <a:cubicBezTo>
                      <a:pt x="45" y="73"/>
                      <a:pt x="44" y="73"/>
                      <a:pt x="44" y="75"/>
                    </a:cubicBezTo>
                    <a:cubicBezTo>
                      <a:pt x="44" y="77"/>
                      <a:pt x="44" y="78"/>
                      <a:pt x="44" y="79"/>
                    </a:cubicBezTo>
                    <a:cubicBezTo>
                      <a:pt x="45" y="80"/>
                      <a:pt x="49" y="81"/>
                      <a:pt x="51" y="80"/>
                    </a:cubicBezTo>
                    <a:cubicBezTo>
                      <a:pt x="55" y="80"/>
                      <a:pt x="57" y="76"/>
                      <a:pt x="59" y="73"/>
                    </a:cubicBezTo>
                    <a:close/>
                  </a:path>
                </a:pathLst>
              </a:custGeom>
              <a:grpFill/>
              <a:ln>
                <a:noFill/>
              </a:ln>
            </p:spPr>
            <p:txBody>
              <a:bodyPr anchor="ctr"/>
              <a:lstStyle/>
              <a:p>
                <a:pPr algn="ctr"/>
                <a:endParaRPr/>
              </a:p>
            </p:txBody>
          </p:sp>
          <p:sp>
            <p:nvSpPr>
              <p:cNvPr id="195" name="iṥḻiďê">
                <a:extLst>
                  <a:ext uri="{FF2B5EF4-FFF2-40B4-BE49-F238E27FC236}">
                    <a16:creationId xmlns:a16="http://schemas.microsoft.com/office/drawing/2014/main" id="{21D275B1-EF77-7F9D-0BF1-EEC77B5F40FF}"/>
                  </a:ext>
                </a:extLst>
              </p:cNvPr>
              <p:cNvSpPr/>
              <p:nvPr/>
            </p:nvSpPr>
            <p:spPr bwMode="auto">
              <a:xfrm>
                <a:off x="6363014" y="1510328"/>
                <a:ext cx="130106" cy="118158"/>
              </a:xfrm>
              <a:custGeom>
                <a:avLst/>
                <a:gdLst>
                  <a:gd name="T0" fmla="*/ 51 w 94"/>
                  <a:gd name="T1" fmla="*/ 1 h 84"/>
                  <a:gd name="T2" fmla="*/ 57 w 94"/>
                  <a:gd name="T3" fmla="*/ 8 h 84"/>
                  <a:gd name="T4" fmla="*/ 69 w 94"/>
                  <a:gd name="T5" fmla="*/ 11 h 84"/>
                  <a:gd name="T6" fmla="*/ 65 w 94"/>
                  <a:gd name="T7" fmla="*/ 15 h 84"/>
                  <a:gd name="T8" fmla="*/ 52 w 94"/>
                  <a:gd name="T9" fmla="*/ 14 h 84"/>
                  <a:gd name="T10" fmla="*/ 46 w 94"/>
                  <a:gd name="T11" fmla="*/ 20 h 84"/>
                  <a:gd name="T12" fmla="*/ 31 w 94"/>
                  <a:gd name="T13" fmla="*/ 34 h 84"/>
                  <a:gd name="T14" fmla="*/ 21 w 94"/>
                  <a:gd name="T15" fmla="*/ 37 h 84"/>
                  <a:gd name="T16" fmla="*/ 25 w 94"/>
                  <a:gd name="T17" fmla="*/ 30 h 84"/>
                  <a:gd name="T18" fmla="*/ 42 w 94"/>
                  <a:gd name="T19" fmla="*/ 15 h 84"/>
                  <a:gd name="T20" fmla="*/ 32 w 94"/>
                  <a:gd name="T21" fmla="*/ 4 h 84"/>
                  <a:gd name="T22" fmla="*/ 44 w 94"/>
                  <a:gd name="T23" fmla="*/ 3 h 84"/>
                  <a:gd name="T24" fmla="*/ 51 w 94"/>
                  <a:gd name="T25" fmla="*/ 1 h 84"/>
                  <a:gd name="T26" fmla="*/ 12 w 94"/>
                  <a:gd name="T27" fmla="*/ 35 h 84"/>
                  <a:gd name="T28" fmla="*/ 9 w 94"/>
                  <a:gd name="T29" fmla="*/ 50 h 84"/>
                  <a:gd name="T30" fmla="*/ 6 w 94"/>
                  <a:gd name="T31" fmla="*/ 54 h 84"/>
                  <a:gd name="T32" fmla="*/ 1 w 94"/>
                  <a:gd name="T33" fmla="*/ 47 h 84"/>
                  <a:gd name="T34" fmla="*/ 9 w 94"/>
                  <a:gd name="T35" fmla="*/ 30 h 84"/>
                  <a:gd name="T36" fmla="*/ 12 w 94"/>
                  <a:gd name="T37" fmla="*/ 35 h 84"/>
                  <a:gd name="T38" fmla="*/ 52 w 94"/>
                  <a:gd name="T39" fmla="*/ 30 h 84"/>
                  <a:gd name="T40" fmla="*/ 46 w 94"/>
                  <a:gd name="T41" fmla="*/ 43 h 84"/>
                  <a:gd name="T42" fmla="*/ 33 w 94"/>
                  <a:gd name="T43" fmla="*/ 51 h 84"/>
                  <a:gd name="T44" fmla="*/ 34 w 94"/>
                  <a:gd name="T45" fmla="*/ 53 h 84"/>
                  <a:gd name="T46" fmla="*/ 38 w 94"/>
                  <a:gd name="T47" fmla="*/ 55 h 84"/>
                  <a:gd name="T48" fmla="*/ 28 w 94"/>
                  <a:gd name="T49" fmla="*/ 60 h 84"/>
                  <a:gd name="T50" fmla="*/ 27 w 94"/>
                  <a:gd name="T51" fmla="*/ 62 h 84"/>
                  <a:gd name="T52" fmla="*/ 36 w 94"/>
                  <a:gd name="T53" fmla="*/ 66 h 84"/>
                  <a:gd name="T54" fmla="*/ 35 w 94"/>
                  <a:gd name="T55" fmla="*/ 76 h 84"/>
                  <a:gd name="T56" fmla="*/ 39 w 94"/>
                  <a:gd name="T57" fmla="*/ 76 h 84"/>
                  <a:gd name="T58" fmla="*/ 46 w 94"/>
                  <a:gd name="T59" fmla="*/ 67 h 84"/>
                  <a:gd name="T60" fmla="*/ 48 w 94"/>
                  <a:gd name="T61" fmla="*/ 62 h 84"/>
                  <a:gd name="T62" fmla="*/ 54 w 94"/>
                  <a:gd name="T63" fmla="*/ 61 h 84"/>
                  <a:gd name="T64" fmla="*/ 55 w 94"/>
                  <a:gd name="T65" fmla="*/ 59 h 84"/>
                  <a:gd name="T66" fmla="*/ 50 w 94"/>
                  <a:gd name="T67" fmla="*/ 55 h 84"/>
                  <a:gd name="T68" fmla="*/ 57 w 94"/>
                  <a:gd name="T69" fmla="*/ 50 h 84"/>
                  <a:gd name="T70" fmla="*/ 54 w 94"/>
                  <a:gd name="T71" fmla="*/ 41 h 84"/>
                  <a:gd name="T72" fmla="*/ 55 w 94"/>
                  <a:gd name="T73" fmla="*/ 39 h 84"/>
                  <a:gd name="T74" fmla="*/ 85 w 94"/>
                  <a:gd name="T75" fmla="*/ 41 h 84"/>
                  <a:gd name="T76" fmla="*/ 65 w 94"/>
                  <a:gd name="T77" fmla="*/ 73 h 84"/>
                  <a:gd name="T78" fmla="*/ 60 w 94"/>
                  <a:gd name="T79" fmla="*/ 76 h 84"/>
                  <a:gd name="T80" fmla="*/ 72 w 94"/>
                  <a:gd name="T81" fmla="*/ 83 h 84"/>
                  <a:gd name="T82" fmla="*/ 87 w 94"/>
                  <a:gd name="T83" fmla="*/ 57 h 84"/>
                  <a:gd name="T84" fmla="*/ 93 w 94"/>
                  <a:gd name="T85" fmla="*/ 49 h 84"/>
                  <a:gd name="T86" fmla="*/ 93 w 94"/>
                  <a:gd name="T87" fmla="*/ 33 h 84"/>
                  <a:gd name="T88" fmla="*/ 81 w 94"/>
                  <a:gd name="T89" fmla="*/ 32 h 84"/>
                  <a:gd name="T90" fmla="*/ 52 w 94"/>
                  <a:gd name="T91" fmla="*/ 30 h 84"/>
                  <a:gd name="T92" fmla="*/ 37 w 94"/>
                  <a:gd name="T93" fmla="*/ 43 h 84"/>
                  <a:gd name="T94" fmla="*/ 36 w 94"/>
                  <a:gd name="T95" fmla="*/ 45 h 84"/>
                  <a:gd name="T96" fmla="*/ 30 w 94"/>
                  <a:gd name="T97" fmla="*/ 45 h 84"/>
                  <a:gd name="T98" fmla="*/ 30 w 94"/>
                  <a:gd name="T99" fmla="*/ 43 h 84"/>
                  <a:gd name="T100" fmla="*/ 37 w 94"/>
                  <a:gd name="T101" fmla="*/ 4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4" h="84">
                    <a:moveTo>
                      <a:pt x="51" y="1"/>
                    </a:moveTo>
                    <a:cubicBezTo>
                      <a:pt x="54" y="1"/>
                      <a:pt x="54" y="6"/>
                      <a:pt x="57" y="8"/>
                    </a:cubicBezTo>
                    <a:cubicBezTo>
                      <a:pt x="60" y="10"/>
                      <a:pt x="65" y="9"/>
                      <a:pt x="69" y="11"/>
                    </a:cubicBezTo>
                    <a:cubicBezTo>
                      <a:pt x="75" y="13"/>
                      <a:pt x="69" y="16"/>
                      <a:pt x="65" y="15"/>
                    </a:cubicBezTo>
                    <a:cubicBezTo>
                      <a:pt x="62" y="15"/>
                      <a:pt x="55" y="13"/>
                      <a:pt x="52" y="14"/>
                    </a:cubicBezTo>
                    <a:cubicBezTo>
                      <a:pt x="49" y="15"/>
                      <a:pt x="47" y="18"/>
                      <a:pt x="46" y="20"/>
                    </a:cubicBezTo>
                    <a:cubicBezTo>
                      <a:pt x="42" y="24"/>
                      <a:pt x="36" y="32"/>
                      <a:pt x="31" y="34"/>
                    </a:cubicBezTo>
                    <a:cubicBezTo>
                      <a:pt x="30" y="35"/>
                      <a:pt x="23" y="39"/>
                      <a:pt x="21" y="37"/>
                    </a:cubicBezTo>
                    <a:cubicBezTo>
                      <a:pt x="20" y="34"/>
                      <a:pt x="24" y="31"/>
                      <a:pt x="25" y="30"/>
                    </a:cubicBezTo>
                    <a:cubicBezTo>
                      <a:pt x="29" y="26"/>
                      <a:pt x="41" y="21"/>
                      <a:pt x="42" y="15"/>
                    </a:cubicBezTo>
                    <a:cubicBezTo>
                      <a:pt x="43" y="10"/>
                      <a:pt x="32" y="9"/>
                      <a:pt x="32" y="4"/>
                    </a:cubicBezTo>
                    <a:cubicBezTo>
                      <a:pt x="34" y="0"/>
                      <a:pt x="40" y="4"/>
                      <a:pt x="44" y="3"/>
                    </a:cubicBezTo>
                    <a:cubicBezTo>
                      <a:pt x="47" y="3"/>
                      <a:pt x="49" y="2"/>
                      <a:pt x="51" y="1"/>
                    </a:cubicBezTo>
                    <a:close/>
                    <a:moveTo>
                      <a:pt x="12" y="35"/>
                    </a:moveTo>
                    <a:cubicBezTo>
                      <a:pt x="11" y="40"/>
                      <a:pt x="10" y="45"/>
                      <a:pt x="9" y="50"/>
                    </a:cubicBezTo>
                    <a:cubicBezTo>
                      <a:pt x="8" y="51"/>
                      <a:pt x="8" y="55"/>
                      <a:pt x="6" y="54"/>
                    </a:cubicBezTo>
                    <a:cubicBezTo>
                      <a:pt x="3" y="54"/>
                      <a:pt x="0" y="50"/>
                      <a:pt x="1" y="47"/>
                    </a:cubicBezTo>
                    <a:cubicBezTo>
                      <a:pt x="3" y="42"/>
                      <a:pt x="6" y="36"/>
                      <a:pt x="9" y="30"/>
                    </a:cubicBezTo>
                    <a:cubicBezTo>
                      <a:pt x="12" y="26"/>
                      <a:pt x="13" y="27"/>
                      <a:pt x="12" y="35"/>
                    </a:cubicBezTo>
                    <a:close/>
                    <a:moveTo>
                      <a:pt x="52" y="30"/>
                    </a:moveTo>
                    <a:cubicBezTo>
                      <a:pt x="46" y="32"/>
                      <a:pt x="49" y="37"/>
                      <a:pt x="46" y="43"/>
                    </a:cubicBezTo>
                    <a:cubicBezTo>
                      <a:pt x="44" y="47"/>
                      <a:pt x="39" y="49"/>
                      <a:pt x="33" y="51"/>
                    </a:cubicBezTo>
                    <a:cubicBezTo>
                      <a:pt x="32" y="52"/>
                      <a:pt x="32" y="53"/>
                      <a:pt x="34" y="53"/>
                    </a:cubicBezTo>
                    <a:cubicBezTo>
                      <a:pt x="35" y="54"/>
                      <a:pt x="37" y="54"/>
                      <a:pt x="38" y="55"/>
                    </a:cubicBezTo>
                    <a:cubicBezTo>
                      <a:pt x="38" y="60"/>
                      <a:pt x="30" y="56"/>
                      <a:pt x="28" y="60"/>
                    </a:cubicBezTo>
                    <a:cubicBezTo>
                      <a:pt x="28" y="61"/>
                      <a:pt x="27" y="61"/>
                      <a:pt x="27" y="62"/>
                    </a:cubicBezTo>
                    <a:cubicBezTo>
                      <a:pt x="29" y="65"/>
                      <a:pt x="34" y="63"/>
                      <a:pt x="36" y="66"/>
                    </a:cubicBezTo>
                    <a:cubicBezTo>
                      <a:pt x="37" y="68"/>
                      <a:pt x="35" y="73"/>
                      <a:pt x="35" y="76"/>
                    </a:cubicBezTo>
                    <a:cubicBezTo>
                      <a:pt x="36" y="78"/>
                      <a:pt x="37" y="77"/>
                      <a:pt x="39" y="76"/>
                    </a:cubicBezTo>
                    <a:cubicBezTo>
                      <a:pt x="41" y="74"/>
                      <a:pt x="45" y="69"/>
                      <a:pt x="46" y="67"/>
                    </a:cubicBezTo>
                    <a:cubicBezTo>
                      <a:pt x="46" y="65"/>
                      <a:pt x="46" y="63"/>
                      <a:pt x="48" y="62"/>
                    </a:cubicBezTo>
                    <a:cubicBezTo>
                      <a:pt x="49" y="61"/>
                      <a:pt x="52" y="62"/>
                      <a:pt x="54" y="61"/>
                    </a:cubicBezTo>
                    <a:cubicBezTo>
                      <a:pt x="56" y="61"/>
                      <a:pt x="56" y="60"/>
                      <a:pt x="55" y="59"/>
                    </a:cubicBezTo>
                    <a:cubicBezTo>
                      <a:pt x="53" y="58"/>
                      <a:pt x="50" y="56"/>
                      <a:pt x="50" y="55"/>
                    </a:cubicBezTo>
                    <a:cubicBezTo>
                      <a:pt x="51" y="53"/>
                      <a:pt x="56" y="53"/>
                      <a:pt x="57" y="50"/>
                    </a:cubicBezTo>
                    <a:cubicBezTo>
                      <a:pt x="57" y="47"/>
                      <a:pt x="52" y="46"/>
                      <a:pt x="54" y="41"/>
                    </a:cubicBezTo>
                    <a:cubicBezTo>
                      <a:pt x="54" y="40"/>
                      <a:pt x="54" y="39"/>
                      <a:pt x="55" y="39"/>
                    </a:cubicBezTo>
                    <a:cubicBezTo>
                      <a:pt x="60" y="36"/>
                      <a:pt x="83" y="36"/>
                      <a:pt x="85" y="41"/>
                    </a:cubicBezTo>
                    <a:cubicBezTo>
                      <a:pt x="89" y="53"/>
                      <a:pt x="77" y="72"/>
                      <a:pt x="65" y="73"/>
                    </a:cubicBezTo>
                    <a:cubicBezTo>
                      <a:pt x="63" y="73"/>
                      <a:pt x="58" y="73"/>
                      <a:pt x="60" y="76"/>
                    </a:cubicBezTo>
                    <a:cubicBezTo>
                      <a:pt x="61" y="80"/>
                      <a:pt x="69" y="84"/>
                      <a:pt x="72" y="83"/>
                    </a:cubicBezTo>
                    <a:cubicBezTo>
                      <a:pt x="78" y="80"/>
                      <a:pt x="84" y="64"/>
                      <a:pt x="87" y="57"/>
                    </a:cubicBezTo>
                    <a:cubicBezTo>
                      <a:pt x="89" y="54"/>
                      <a:pt x="92" y="52"/>
                      <a:pt x="93" y="49"/>
                    </a:cubicBezTo>
                    <a:cubicBezTo>
                      <a:pt x="94" y="45"/>
                      <a:pt x="94" y="35"/>
                      <a:pt x="93" y="33"/>
                    </a:cubicBezTo>
                    <a:cubicBezTo>
                      <a:pt x="91" y="30"/>
                      <a:pt x="88" y="32"/>
                      <a:pt x="81" y="32"/>
                    </a:cubicBezTo>
                    <a:cubicBezTo>
                      <a:pt x="74" y="31"/>
                      <a:pt x="61" y="30"/>
                      <a:pt x="52" y="30"/>
                    </a:cubicBezTo>
                    <a:close/>
                    <a:moveTo>
                      <a:pt x="37" y="43"/>
                    </a:moveTo>
                    <a:cubicBezTo>
                      <a:pt x="37" y="44"/>
                      <a:pt x="37" y="45"/>
                      <a:pt x="36" y="45"/>
                    </a:cubicBezTo>
                    <a:cubicBezTo>
                      <a:pt x="35" y="46"/>
                      <a:pt x="31" y="46"/>
                      <a:pt x="30" y="45"/>
                    </a:cubicBezTo>
                    <a:cubicBezTo>
                      <a:pt x="29" y="44"/>
                      <a:pt x="29" y="44"/>
                      <a:pt x="30" y="43"/>
                    </a:cubicBezTo>
                    <a:cubicBezTo>
                      <a:pt x="31" y="42"/>
                      <a:pt x="36" y="42"/>
                      <a:pt x="37" y="43"/>
                    </a:cubicBezTo>
                    <a:close/>
                  </a:path>
                </a:pathLst>
              </a:custGeom>
              <a:grpFill/>
              <a:ln>
                <a:noFill/>
              </a:ln>
            </p:spPr>
            <p:txBody>
              <a:bodyPr anchor="ctr"/>
              <a:lstStyle/>
              <a:p>
                <a:pPr algn="ctr"/>
                <a:endParaRPr/>
              </a:p>
            </p:txBody>
          </p:sp>
          <p:sp>
            <p:nvSpPr>
              <p:cNvPr id="196" name="išļidè">
                <a:extLst>
                  <a:ext uri="{FF2B5EF4-FFF2-40B4-BE49-F238E27FC236}">
                    <a16:creationId xmlns:a16="http://schemas.microsoft.com/office/drawing/2014/main" id="{0F0D3481-C87F-7793-98E4-C7C36D70EC2E}"/>
                  </a:ext>
                </a:extLst>
              </p:cNvPr>
              <p:cNvSpPr/>
              <p:nvPr/>
            </p:nvSpPr>
            <p:spPr bwMode="auto">
              <a:xfrm>
                <a:off x="6592692" y="1530243"/>
                <a:ext cx="106209" cy="100899"/>
              </a:xfrm>
              <a:custGeom>
                <a:avLst/>
                <a:gdLst>
                  <a:gd name="T0" fmla="*/ 35 w 76"/>
                  <a:gd name="T1" fmla="*/ 0 h 72"/>
                  <a:gd name="T2" fmla="*/ 38 w 76"/>
                  <a:gd name="T3" fmla="*/ 20 h 72"/>
                  <a:gd name="T4" fmla="*/ 38 w 76"/>
                  <a:gd name="T5" fmla="*/ 26 h 72"/>
                  <a:gd name="T6" fmla="*/ 64 w 76"/>
                  <a:gd name="T7" fmla="*/ 31 h 72"/>
                  <a:gd name="T8" fmla="*/ 61 w 76"/>
                  <a:gd name="T9" fmla="*/ 37 h 72"/>
                  <a:gd name="T10" fmla="*/ 36 w 76"/>
                  <a:gd name="T11" fmla="*/ 35 h 72"/>
                  <a:gd name="T12" fmla="*/ 31 w 76"/>
                  <a:gd name="T13" fmla="*/ 44 h 72"/>
                  <a:gd name="T14" fmla="*/ 19 w 76"/>
                  <a:gd name="T15" fmla="*/ 55 h 72"/>
                  <a:gd name="T16" fmla="*/ 10 w 76"/>
                  <a:gd name="T17" fmla="*/ 56 h 72"/>
                  <a:gd name="T18" fmla="*/ 21 w 76"/>
                  <a:gd name="T19" fmla="*/ 45 h 72"/>
                  <a:gd name="T20" fmla="*/ 24 w 76"/>
                  <a:gd name="T21" fmla="*/ 38 h 72"/>
                  <a:gd name="T22" fmla="*/ 0 w 76"/>
                  <a:gd name="T23" fmla="*/ 34 h 72"/>
                  <a:gd name="T24" fmla="*/ 0 w 76"/>
                  <a:gd name="T25" fmla="*/ 34 h 72"/>
                  <a:gd name="T26" fmla="*/ 7 w 76"/>
                  <a:gd name="T27" fmla="*/ 31 h 72"/>
                  <a:gd name="T28" fmla="*/ 25 w 76"/>
                  <a:gd name="T29" fmla="*/ 30 h 72"/>
                  <a:gd name="T30" fmla="*/ 32 w 76"/>
                  <a:gd name="T31" fmla="*/ 14 h 72"/>
                  <a:gd name="T32" fmla="*/ 35 w 76"/>
                  <a:gd name="T33" fmla="*/ 0 h 72"/>
                  <a:gd name="T34" fmla="*/ 52 w 76"/>
                  <a:gd name="T35" fmla="*/ 49 h 72"/>
                  <a:gd name="T36" fmla="*/ 48 w 76"/>
                  <a:gd name="T37" fmla="*/ 50 h 72"/>
                  <a:gd name="T38" fmla="*/ 51 w 76"/>
                  <a:gd name="T39" fmla="*/ 54 h 72"/>
                  <a:gd name="T40" fmla="*/ 55 w 76"/>
                  <a:gd name="T41" fmla="*/ 57 h 72"/>
                  <a:gd name="T42" fmla="*/ 67 w 76"/>
                  <a:gd name="T43" fmla="*/ 69 h 72"/>
                  <a:gd name="T44" fmla="*/ 74 w 76"/>
                  <a:gd name="T45" fmla="*/ 70 h 72"/>
                  <a:gd name="T46" fmla="*/ 72 w 76"/>
                  <a:gd name="T47" fmla="*/ 61 h 72"/>
                  <a:gd name="T48" fmla="*/ 52 w 76"/>
                  <a:gd name="T49" fmla="*/ 49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6" h="72">
                    <a:moveTo>
                      <a:pt x="35" y="0"/>
                    </a:moveTo>
                    <a:cubicBezTo>
                      <a:pt x="42" y="0"/>
                      <a:pt x="40" y="15"/>
                      <a:pt x="38" y="20"/>
                    </a:cubicBezTo>
                    <a:cubicBezTo>
                      <a:pt x="38" y="22"/>
                      <a:pt x="37" y="25"/>
                      <a:pt x="38" y="26"/>
                    </a:cubicBezTo>
                    <a:cubicBezTo>
                      <a:pt x="40" y="28"/>
                      <a:pt x="61" y="30"/>
                      <a:pt x="64" y="31"/>
                    </a:cubicBezTo>
                    <a:cubicBezTo>
                      <a:pt x="68" y="32"/>
                      <a:pt x="68" y="38"/>
                      <a:pt x="61" y="37"/>
                    </a:cubicBezTo>
                    <a:cubicBezTo>
                      <a:pt x="57" y="36"/>
                      <a:pt x="40" y="34"/>
                      <a:pt x="36" y="35"/>
                    </a:cubicBezTo>
                    <a:cubicBezTo>
                      <a:pt x="33" y="36"/>
                      <a:pt x="32" y="41"/>
                      <a:pt x="31" y="44"/>
                    </a:cubicBezTo>
                    <a:cubicBezTo>
                      <a:pt x="28" y="49"/>
                      <a:pt x="24" y="53"/>
                      <a:pt x="19" y="55"/>
                    </a:cubicBezTo>
                    <a:cubicBezTo>
                      <a:pt x="18" y="56"/>
                      <a:pt x="10" y="59"/>
                      <a:pt x="10" y="56"/>
                    </a:cubicBezTo>
                    <a:cubicBezTo>
                      <a:pt x="10" y="54"/>
                      <a:pt x="18" y="49"/>
                      <a:pt x="21" y="45"/>
                    </a:cubicBezTo>
                    <a:cubicBezTo>
                      <a:pt x="24" y="42"/>
                      <a:pt x="26" y="39"/>
                      <a:pt x="24" y="38"/>
                    </a:cubicBezTo>
                    <a:cubicBezTo>
                      <a:pt x="21" y="33"/>
                      <a:pt x="5" y="39"/>
                      <a:pt x="0" y="34"/>
                    </a:cubicBezTo>
                    <a:cubicBezTo>
                      <a:pt x="0" y="34"/>
                      <a:pt x="0" y="34"/>
                      <a:pt x="0" y="34"/>
                    </a:cubicBezTo>
                    <a:cubicBezTo>
                      <a:pt x="1" y="32"/>
                      <a:pt x="5" y="31"/>
                      <a:pt x="7" y="31"/>
                    </a:cubicBezTo>
                    <a:cubicBezTo>
                      <a:pt x="13" y="32"/>
                      <a:pt x="21" y="33"/>
                      <a:pt x="25" y="30"/>
                    </a:cubicBezTo>
                    <a:cubicBezTo>
                      <a:pt x="29" y="27"/>
                      <a:pt x="32" y="20"/>
                      <a:pt x="32" y="14"/>
                    </a:cubicBezTo>
                    <a:cubicBezTo>
                      <a:pt x="33" y="8"/>
                      <a:pt x="29" y="2"/>
                      <a:pt x="35" y="0"/>
                    </a:cubicBezTo>
                    <a:close/>
                    <a:moveTo>
                      <a:pt x="52" y="49"/>
                    </a:moveTo>
                    <a:cubicBezTo>
                      <a:pt x="50" y="49"/>
                      <a:pt x="48" y="48"/>
                      <a:pt x="48" y="50"/>
                    </a:cubicBezTo>
                    <a:cubicBezTo>
                      <a:pt x="48" y="52"/>
                      <a:pt x="49" y="53"/>
                      <a:pt x="51" y="54"/>
                    </a:cubicBezTo>
                    <a:cubicBezTo>
                      <a:pt x="52" y="55"/>
                      <a:pt x="54" y="56"/>
                      <a:pt x="55" y="57"/>
                    </a:cubicBezTo>
                    <a:cubicBezTo>
                      <a:pt x="58" y="61"/>
                      <a:pt x="63" y="66"/>
                      <a:pt x="67" y="69"/>
                    </a:cubicBezTo>
                    <a:cubicBezTo>
                      <a:pt x="68" y="70"/>
                      <a:pt x="72" y="72"/>
                      <a:pt x="74" y="70"/>
                    </a:cubicBezTo>
                    <a:cubicBezTo>
                      <a:pt x="76" y="67"/>
                      <a:pt x="74" y="63"/>
                      <a:pt x="72" y="61"/>
                    </a:cubicBezTo>
                    <a:cubicBezTo>
                      <a:pt x="69" y="58"/>
                      <a:pt x="59" y="51"/>
                      <a:pt x="52" y="49"/>
                    </a:cubicBezTo>
                    <a:close/>
                  </a:path>
                </a:pathLst>
              </a:custGeom>
              <a:grpFill/>
              <a:ln>
                <a:noFill/>
              </a:ln>
            </p:spPr>
            <p:txBody>
              <a:bodyPr anchor="ctr"/>
              <a:lstStyle/>
              <a:p>
                <a:pPr algn="ctr"/>
                <a:endParaRPr/>
              </a:p>
            </p:txBody>
          </p:sp>
          <p:sp>
            <p:nvSpPr>
              <p:cNvPr id="197" name="îṥ1íḋè">
                <a:extLst>
                  <a:ext uri="{FF2B5EF4-FFF2-40B4-BE49-F238E27FC236}">
                    <a16:creationId xmlns:a16="http://schemas.microsoft.com/office/drawing/2014/main" id="{8B8FE1F4-0BEC-574D-0FC5-640668F3A930}"/>
                  </a:ext>
                </a:extLst>
              </p:cNvPr>
              <p:cNvSpPr/>
              <p:nvPr/>
            </p:nvSpPr>
            <p:spPr bwMode="auto">
              <a:xfrm>
                <a:off x="5830640" y="920868"/>
                <a:ext cx="98244" cy="83641"/>
              </a:xfrm>
              <a:custGeom>
                <a:avLst/>
                <a:gdLst>
                  <a:gd name="T0" fmla="*/ 43 w 70"/>
                  <a:gd name="T1" fmla="*/ 9 h 60"/>
                  <a:gd name="T2" fmla="*/ 45 w 70"/>
                  <a:gd name="T3" fmla="*/ 0 h 60"/>
                  <a:gd name="T4" fmla="*/ 62 w 70"/>
                  <a:gd name="T5" fmla="*/ 9 h 60"/>
                  <a:gd name="T6" fmla="*/ 69 w 70"/>
                  <a:gd name="T7" fmla="*/ 26 h 60"/>
                  <a:gd name="T8" fmla="*/ 66 w 70"/>
                  <a:gd name="T9" fmla="*/ 44 h 60"/>
                  <a:gd name="T10" fmla="*/ 54 w 70"/>
                  <a:gd name="T11" fmla="*/ 55 h 60"/>
                  <a:gd name="T12" fmla="*/ 36 w 70"/>
                  <a:gd name="T13" fmla="*/ 60 h 60"/>
                  <a:gd name="T14" fmla="*/ 18 w 70"/>
                  <a:gd name="T15" fmla="*/ 57 h 60"/>
                  <a:gd name="T16" fmla="*/ 5 w 70"/>
                  <a:gd name="T17" fmla="*/ 46 h 60"/>
                  <a:gd name="T18" fmla="*/ 0 w 70"/>
                  <a:gd name="T19" fmla="*/ 30 h 60"/>
                  <a:gd name="T20" fmla="*/ 4 w 70"/>
                  <a:gd name="T21" fmla="*/ 13 h 60"/>
                  <a:gd name="T22" fmla="*/ 18 w 70"/>
                  <a:gd name="T23" fmla="*/ 3 h 60"/>
                  <a:gd name="T24" fmla="*/ 20 w 70"/>
                  <a:gd name="T25" fmla="*/ 11 h 60"/>
                  <a:gd name="T26" fmla="*/ 10 w 70"/>
                  <a:gd name="T27" fmla="*/ 19 h 60"/>
                  <a:gd name="T28" fmla="*/ 8 w 70"/>
                  <a:gd name="T29" fmla="*/ 30 h 60"/>
                  <a:gd name="T30" fmla="*/ 12 w 70"/>
                  <a:gd name="T31" fmla="*/ 43 h 60"/>
                  <a:gd name="T32" fmla="*/ 23 w 70"/>
                  <a:gd name="T33" fmla="*/ 49 h 60"/>
                  <a:gd name="T34" fmla="*/ 36 w 70"/>
                  <a:gd name="T35" fmla="*/ 51 h 60"/>
                  <a:gd name="T36" fmla="*/ 50 w 70"/>
                  <a:gd name="T37" fmla="*/ 47 h 60"/>
                  <a:gd name="T38" fmla="*/ 59 w 70"/>
                  <a:gd name="T39" fmla="*/ 39 h 60"/>
                  <a:gd name="T40" fmla="*/ 62 w 70"/>
                  <a:gd name="T41" fmla="*/ 27 h 60"/>
                  <a:gd name="T42" fmla="*/ 56 w 70"/>
                  <a:gd name="T43" fmla="*/ 15 h 60"/>
                  <a:gd name="T44" fmla="*/ 43 w 70"/>
                  <a:gd name="T45" fmla="*/ 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60">
                    <a:moveTo>
                      <a:pt x="43" y="9"/>
                    </a:moveTo>
                    <a:cubicBezTo>
                      <a:pt x="45" y="0"/>
                      <a:pt x="45" y="0"/>
                      <a:pt x="45" y="0"/>
                    </a:cubicBezTo>
                    <a:cubicBezTo>
                      <a:pt x="52" y="1"/>
                      <a:pt x="58" y="4"/>
                      <a:pt x="62" y="9"/>
                    </a:cubicBezTo>
                    <a:cubicBezTo>
                      <a:pt x="66" y="13"/>
                      <a:pt x="69" y="19"/>
                      <a:pt x="69" y="26"/>
                    </a:cubicBezTo>
                    <a:cubicBezTo>
                      <a:pt x="70" y="33"/>
                      <a:pt x="69" y="39"/>
                      <a:pt x="66" y="44"/>
                    </a:cubicBezTo>
                    <a:cubicBezTo>
                      <a:pt x="63" y="48"/>
                      <a:pt x="59" y="52"/>
                      <a:pt x="54" y="55"/>
                    </a:cubicBezTo>
                    <a:cubicBezTo>
                      <a:pt x="49" y="58"/>
                      <a:pt x="43" y="59"/>
                      <a:pt x="36" y="60"/>
                    </a:cubicBezTo>
                    <a:cubicBezTo>
                      <a:pt x="29" y="60"/>
                      <a:pt x="23" y="59"/>
                      <a:pt x="18" y="57"/>
                    </a:cubicBezTo>
                    <a:cubicBezTo>
                      <a:pt x="12" y="55"/>
                      <a:pt x="8" y="51"/>
                      <a:pt x="5" y="46"/>
                    </a:cubicBezTo>
                    <a:cubicBezTo>
                      <a:pt x="2" y="42"/>
                      <a:pt x="1" y="36"/>
                      <a:pt x="0" y="30"/>
                    </a:cubicBezTo>
                    <a:cubicBezTo>
                      <a:pt x="0" y="24"/>
                      <a:pt x="1" y="18"/>
                      <a:pt x="4" y="13"/>
                    </a:cubicBezTo>
                    <a:cubicBezTo>
                      <a:pt x="7" y="8"/>
                      <a:pt x="12" y="5"/>
                      <a:pt x="18" y="3"/>
                    </a:cubicBezTo>
                    <a:cubicBezTo>
                      <a:pt x="20" y="11"/>
                      <a:pt x="20" y="11"/>
                      <a:pt x="20" y="11"/>
                    </a:cubicBezTo>
                    <a:cubicBezTo>
                      <a:pt x="16" y="13"/>
                      <a:pt x="12" y="16"/>
                      <a:pt x="10" y="19"/>
                    </a:cubicBezTo>
                    <a:cubicBezTo>
                      <a:pt x="8" y="22"/>
                      <a:pt x="7" y="26"/>
                      <a:pt x="8" y="30"/>
                    </a:cubicBezTo>
                    <a:cubicBezTo>
                      <a:pt x="8" y="35"/>
                      <a:pt x="10" y="39"/>
                      <a:pt x="12" y="43"/>
                    </a:cubicBezTo>
                    <a:cubicBezTo>
                      <a:pt x="15" y="46"/>
                      <a:pt x="18" y="48"/>
                      <a:pt x="23" y="49"/>
                    </a:cubicBezTo>
                    <a:cubicBezTo>
                      <a:pt x="27" y="50"/>
                      <a:pt x="31" y="51"/>
                      <a:pt x="36" y="51"/>
                    </a:cubicBezTo>
                    <a:cubicBezTo>
                      <a:pt x="41" y="50"/>
                      <a:pt x="46" y="49"/>
                      <a:pt x="50" y="47"/>
                    </a:cubicBezTo>
                    <a:cubicBezTo>
                      <a:pt x="54" y="45"/>
                      <a:pt x="57" y="42"/>
                      <a:pt x="59" y="39"/>
                    </a:cubicBezTo>
                    <a:cubicBezTo>
                      <a:pt x="61" y="35"/>
                      <a:pt x="62" y="31"/>
                      <a:pt x="62" y="27"/>
                    </a:cubicBezTo>
                    <a:cubicBezTo>
                      <a:pt x="61" y="22"/>
                      <a:pt x="60" y="18"/>
                      <a:pt x="56" y="15"/>
                    </a:cubicBezTo>
                    <a:cubicBezTo>
                      <a:pt x="53" y="12"/>
                      <a:pt x="49" y="10"/>
                      <a:pt x="43" y="9"/>
                    </a:cubicBezTo>
                    <a:close/>
                  </a:path>
                </a:pathLst>
              </a:custGeom>
              <a:grpFill/>
              <a:ln>
                <a:noFill/>
              </a:ln>
            </p:spPr>
            <p:txBody>
              <a:bodyPr anchor="ctr"/>
              <a:lstStyle/>
              <a:p>
                <a:pPr algn="ctr"/>
                <a:endParaRPr/>
              </a:p>
            </p:txBody>
          </p:sp>
          <p:sp>
            <p:nvSpPr>
              <p:cNvPr id="198" name="îṥļíďè">
                <a:extLst>
                  <a:ext uri="{FF2B5EF4-FFF2-40B4-BE49-F238E27FC236}">
                    <a16:creationId xmlns:a16="http://schemas.microsoft.com/office/drawing/2014/main" id="{B30B128A-B9DF-F629-E93A-A8E2505405BC}"/>
                  </a:ext>
                </a:extLst>
              </p:cNvPr>
              <p:cNvSpPr/>
              <p:nvPr/>
            </p:nvSpPr>
            <p:spPr bwMode="auto">
              <a:xfrm>
                <a:off x="5827985" y="819969"/>
                <a:ext cx="99572" cy="75673"/>
              </a:xfrm>
              <a:custGeom>
                <a:avLst/>
                <a:gdLst>
                  <a:gd name="T0" fmla="*/ 70 w 75"/>
                  <a:gd name="T1" fmla="*/ 57 h 57"/>
                  <a:gd name="T2" fmla="*/ 0 w 75"/>
                  <a:gd name="T3" fmla="*/ 51 h 57"/>
                  <a:gd name="T4" fmla="*/ 5 w 75"/>
                  <a:gd name="T5" fmla="*/ 0 h 57"/>
                  <a:gd name="T6" fmla="*/ 13 w 75"/>
                  <a:gd name="T7" fmla="*/ 0 h 57"/>
                  <a:gd name="T8" fmla="*/ 9 w 75"/>
                  <a:gd name="T9" fmla="*/ 42 h 57"/>
                  <a:gd name="T10" fmla="*/ 31 w 75"/>
                  <a:gd name="T11" fmla="*/ 43 h 57"/>
                  <a:gd name="T12" fmla="*/ 34 w 75"/>
                  <a:gd name="T13" fmla="*/ 6 h 57"/>
                  <a:gd name="T14" fmla="*/ 42 w 75"/>
                  <a:gd name="T15" fmla="*/ 6 h 57"/>
                  <a:gd name="T16" fmla="*/ 39 w 75"/>
                  <a:gd name="T17" fmla="*/ 44 h 57"/>
                  <a:gd name="T18" fmla="*/ 62 w 75"/>
                  <a:gd name="T19" fmla="*/ 47 h 57"/>
                  <a:gd name="T20" fmla="*/ 66 w 75"/>
                  <a:gd name="T21" fmla="*/ 3 h 57"/>
                  <a:gd name="T22" fmla="*/ 75 w 75"/>
                  <a:gd name="T23" fmla="*/ 5 h 57"/>
                  <a:gd name="T24" fmla="*/ 70 w 75"/>
                  <a:gd name="T25"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5" h="57">
                    <a:moveTo>
                      <a:pt x="70" y="57"/>
                    </a:moveTo>
                    <a:lnTo>
                      <a:pt x="0" y="51"/>
                    </a:lnTo>
                    <a:lnTo>
                      <a:pt x="5" y="0"/>
                    </a:lnTo>
                    <a:lnTo>
                      <a:pt x="13" y="0"/>
                    </a:lnTo>
                    <a:lnTo>
                      <a:pt x="9" y="42"/>
                    </a:lnTo>
                    <a:lnTo>
                      <a:pt x="31" y="43"/>
                    </a:lnTo>
                    <a:lnTo>
                      <a:pt x="34" y="6"/>
                    </a:lnTo>
                    <a:lnTo>
                      <a:pt x="42" y="6"/>
                    </a:lnTo>
                    <a:lnTo>
                      <a:pt x="39" y="44"/>
                    </a:lnTo>
                    <a:lnTo>
                      <a:pt x="62" y="47"/>
                    </a:lnTo>
                    <a:lnTo>
                      <a:pt x="66" y="3"/>
                    </a:lnTo>
                    <a:lnTo>
                      <a:pt x="75" y="5"/>
                    </a:lnTo>
                    <a:lnTo>
                      <a:pt x="70" y="57"/>
                    </a:lnTo>
                    <a:close/>
                  </a:path>
                </a:pathLst>
              </a:custGeom>
              <a:grpFill/>
              <a:ln>
                <a:noFill/>
              </a:ln>
            </p:spPr>
            <p:txBody>
              <a:bodyPr anchor="ctr"/>
              <a:lstStyle/>
              <a:p>
                <a:pPr algn="ctr"/>
                <a:endParaRPr/>
              </a:p>
            </p:txBody>
          </p:sp>
          <p:sp>
            <p:nvSpPr>
              <p:cNvPr id="199" name="iŝlíďê">
                <a:extLst>
                  <a:ext uri="{FF2B5EF4-FFF2-40B4-BE49-F238E27FC236}">
                    <a16:creationId xmlns:a16="http://schemas.microsoft.com/office/drawing/2014/main" id="{3525F5EF-D495-60C6-2382-70A68BDEFEE0}"/>
                  </a:ext>
                </a:extLst>
              </p:cNvPr>
              <p:cNvSpPr/>
              <p:nvPr/>
            </p:nvSpPr>
            <p:spPr bwMode="auto">
              <a:xfrm>
                <a:off x="5838606" y="707121"/>
                <a:ext cx="106209" cy="95588"/>
              </a:xfrm>
              <a:custGeom>
                <a:avLst/>
                <a:gdLst>
                  <a:gd name="T0" fmla="*/ 67 w 80"/>
                  <a:gd name="T1" fmla="*/ 72 h 72"/>
                  <a:gd name="T2" fmla="*/ 0 w 80"/>
                  <a:gd name="T3" fmla="*/ 55 h 72"/>
                  <a:gd name="T4" fmla="*/ 2 w 80"/>
                  <a:gd name="T5" fmla="*/ 45 h 72"/>
                  <a:gd name="T6" fmla="*/ 64 w 80"/>
                  <a:gd name="T7" fmla="*/ 22 h 72"/>
                  <a:gd name="T8" fmla="*/ 10 w 80"/>
                  <a:gd name="T9" fmla="*/ 10 h 72"/>
                  <a:gd name="T10" fmla="*/ 12 w 80"/>
                  <a:gd name="T11" fmla="*/ 0 h 72"/>
                  <a:gd name="T12" fmla="*/ 80 w 80"/>
                  <a:gd name="T13" fmla="*/ 18 h 72"/>
                  <a:gd name="T14" fmla="*/ 78 w 80"/>
                  <a:gd name="T15" fmla="*/ 27 h 72"/>
                  <a:gd name="T16" fmla="*/ 15 w 80"/>
                  <a:gd name="T17" fmla="*/ 50 h 72"/>
                  <a:gd name="T18" fmla="*/ 70 w 80"/>
                  <a:gd name="T19" fmla="*/ 62 h 72"/>
                  <a:gd name="T20" fmla="*/ 67 w 80"/>
                  <a:gd name="T2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72">
                    <a:moveTo>
                      <a:pt x="67" y="72"/>
                    </a:moveTo>
                    <a:lnTo>
                      <a:pt x="0" y="55"/>
                    </a:lnTo>
                    <a:lnTo>
                      <a:pt x="2" y="45"/>
                    </a:lnTo>
                    <a:lnTo>
                      <a:pt x="64" y="22"/>
                    </a:lnTo>
                    <a:lnTo>
                      <a:pt x="10" y="10"/>
                    </a:lnTo>
                    <a:lnTo>
                      <a:pt x="12" y="0"/>
                    </a:lnTo>
                    <a:lnTo>
                      <a:pt x="80" y="18"/>
                    </a:lnTo>
                    <a:lnTo>
                      <a:pt x="78" y="27"/>
                    </a:lnTo>
                    <a:lnTo>
                      <a:pt x="15" y="50"/>
                    </a:lnTo>
                    <a:lnTo>
                      <a:pt x="70" y="62"/>
                    </a:lnTo>
                    <a:lnTo>
                      <a:pt x="67" y="72"/>
                    </a:lnTo>
                    <a:close/>
                  </a:path>
                </a:pathLst>
              </a:custGeom>
              <a:grpFill/>
              <a:ln>
                <a:noFill/>
              </a:ln>
            </p:spPr>
            <p:txBody>
              <a:bodyPr anchor="ctr"/>
              <a:lstStyle/>
              <a:p>
                <a:pPr algn="ctr"/>
                <a:endParaRPr/>
              </a:p>
            </p:txBody>
          </p:sp>
          <p:sp>
            <p:nvSpPr>
              <p:cNvPr id="200" name="î$ḷîďe">
                <a:extLst>
                  <a:ext uri="{FF2B5EF4-FFF2-40B4-BE49-F238E27FC236}">
                    <a16:creationId xmlns:a16="http://schemas.microsoft.com/office/drawing/2014/main" id="{6F1AD842-70D4-47C3-D924-D2B8058B5E1A}"/>
                  </a:ext>
                </a:extLst>
              </p:cNvPr>
              <p:cNvSpPr/>
              <p:nvPr/>
            </p:nvSpPr>
            <p:spPr bwMode="auto">
              <a:xfrm>
                <a:off x="5862502" y="606223"/>
                <a:ext cx="102228" cy="74347"/>
              </a:xfrm>
              <a:custGeom>
                <a:avLst/>
                <a:gdLst>
                  <a:gd name="T0" fmla="*/ 74 w 77"/>
                  <a:gd name="T1" fmla="*/ 56 h 56"/>
                  <a:gd name="T2" fmla="*/ 16 w 77"/>
                  <a:gd name="T3" fmla="*/ 33 h 56"/>
                  <a:gd name="T4" fmla="*/ 8 w 77"/>
                  <a:gd name="T5" fmla="*/ 54 h 56"/>
                  <a:gd name="T6" fmla="*/ 0 w 77"/>
                  <a:gd name="T7" fmla="*/ 51 h 56"/>
                  <a:gd name="T8" fmla="*/ 20 w 77"/>
                  <a:gd name="T9" fmla="*/ 0 h 56"/>
                  <a:gd name="T10" fmla="*/ 28 w 77"/>
                  <a:gd name="T11" fmla="*/ 3 h 56"/>
                  <a:gd name="T12" fmla="*/ 19 w 77"/>
                  <a:gd name="T13" fmla="*/ 25 h 56"/>
                  <a:gd name="T14" fmla="*/ 77 w 77"/>
                  <a:gd name="T15" fmla="*/ 48 h 56"/>
                  <a:gd name="T16" fmla="*/ 74 w 77"/>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7" h="56">
                    <a:moveTo>
                      <a:pt x="74" y="56"/>
                    </a:moveTo>
                    <a:lnTo>
                      <a:pt x="16" y="33"/>
                    </a:lnTo>
                    <a:lnTo>
                      <a:pt x="8" y="54"/>
                    </a:lnTo>
                    <a:lnTo>
                      <a:pt x="0" y="51"/>
                    </a:lnTo>
                    <a:lnTo>
                      <a:pt x="20" y="0"/>
                    </a:lnTo>
                    <a:lnTo>
                      <a:pt x="28" y="3"/>
                    </a:lnTo>
                    <a:lnTo>
                      <a:pt x="19" y="25"/>
                    </a:lnTo>
                    <a:lnTo>
                      <a:pt x="77" y="48"/>
                    </a:lnTo>
                    <a:lnTo>
                      <a:pt x="74" y="56"/>
                    </a:lnTo>
                    <a:close/>
                  </a:path>
                </a:pathLst>
              </a:custGeom>
              <a:grpFill/>
              <a:ln>
                <a:noFill/>
              </a:ln>
            </p:spPr>
            <p:txBody>
              <a:bodyPr anchor="ctr"/>
              <a:lstStyle/>
              <a:p>
                <a:pPr algn="ctr"/>
                <a:endParaRPr/>
              </a:p>
            </p:txBody>
          </p:sp>
          <p:sp>
            <p:nvSpPr>
              <p:cNvPr id="201" name="íšḷïḋè">
                <a:extLst>
                  <a:ext uri="{FF2B5EF4-FFF2-40B4-BE49-F238E27FC236}">
                    <a16:creationId xmlns:a16="http://schemas.microsoft.com/office/drawing/2014/main" id="{13B2DDAB-4DAC-9453-15FF-1EE1A351C373}"/>
                  </a:ext>
                </a:extLst>
              </p:cNvPr>
              <p:cNvSpPr/>
              <p:nvPr/>
            </p:nvSpPr>
            <p:spPr bwMode="auto">
              <a:xfrm>
                <a:off x="5902332" y="518602"/>
                <a:ext cx="122140" cy="102227"/>
              </a:xfrm>
              <a:custGeom>
                <a:avLst/>
                <a:gdLst>
                  <a:gd name="T0" fmla="*/ 58 w 88"/>
                  <a:gd name="T1" fmla="*/ 73 h 73"/>
                  <a:gd name="T2" fmla="*/ 0 w 88"/>
                  <a:gd name="T3" fmla="*/ 40 h 73"/>
                  <a:gd name="T4" fmla="*/ 15 w 88"/>
                  <a:gd name="T5" fmla="*/ 14 h 73"/>
                  <a:gd name="T6" fmla="*/ 23 w 88"/>
                  <a:gd name="T7" fmla="*/ 3 h 73"/>
                  <a:gd name="T8" fmla="*/ 33 w 88"/>
                  <a:gd name="T9" fmla="*/ 0 h 73"/>
                  <a:gd name="T10" fmla="*/ 43 w 88"/>
                  <a:gd name="T11" fmla="*/ 3 h 73"/>
                  <a:gd name="T12" fmla="*/ 51 w 88"/>
                  <a:gd name="T13" fmla="*/ 13 h 73"/>
                  <a:gd name="T14" fmla="*/ 49 w 88"/>
                  <a:gd name="T15" fmla="*/ 28 h 73"/>
                  <a:gd name="T16" fmla="*/ 55 w 88"/>
                  <a:gd name="T17" fmla="*/ 25 h 73"/>
                  <a:gd name="T18" fmla="*/ 66 w 88"/>
                  <a:gd name="T19" fmla="*/ 23 h 73"/>
                  <a:gd name="T20" fmla="*/ 88 w 88"/>
                  <a:gd name="T21" fmla="*/ 22 h 73"/>
                  <a:gd name="T22" fmla="*/ 82 w 88"/>
                  <a:gd name="T23" fmla="*/ 32 h 73"/>
                  <a:gd name="T24" fmla="*/ 66 w 88"/>
                  <a:gd name="T25" fmla="*/ 33 h 73"/>
                  <a:gd name="T26" fmla="*/ 54 w 88"/>
                  <a:gd name="T27" fmla="*/ 33 h 73"/>
                  <a:gd name="T28" fmla="*/ 48 w 88"/>
                  <a:gd name="T29" fmla="*/ 35 h 73"/>
                  <a:gd name="T30" fmla="*/ 45 w 88"/>
                  <a:gd name="T31" fmla="*/ 38 h 73"/>
                  <a:gd name="T32" fmla="*/ 42 w 88"/>
                  <a:gd name="T33" fmla="*/ 42 h 73"/>
                  <a:gd name="T34" fmla="*/ 37 w 88"/>
                  <a:gd name="T35" fmla="*/ 51 h 73"/>
                  <a:gd name="T36" fmla="*/ 63 w 88"/>
                  <a:gd name="T37" fmla="*/ 66 h 73"/>
                  <a:gd name="T38" fmla="*/ 58 w 88"/>
                  <a:gd name="T39" fmla="*/ 73 h 73"/>
                  <a:gd name="T40" fmla="*/ 30 w 88"/>
                  <a:gd name="T41" fmla="*/ 47 h 73"/>
                  <a:gd name="T42" fmla="*/ 40 w 88"/>
                  <a:gd name="T43" fmla="*/ 30 h 73"/>
                  <a:gd name="T44" fmla="*/ 43 w 88"/>
                  <a:gd name="T45" fmla="*/ 22 h 73"/>
                  <a:gd name="T46" fmla="*/ 43 w 88"/>
                  <a:gd name="T47" fmla="*/ 15 h 73"/>
                  <a:gd name="T48" fmla="*/ 38 w 88"/>
                  <a:gd name="T49" fmla="*/ 11 h 73"/>
                  <a:gd name="T50" fmla="*/ 30 w 88"/>
                  <a:gd name="T51" fmla="*/ 10 h 73"/>
                  <a:gd name="T52" fmla="*/ 22 w 88"/>
                  <a:gd name="T53" fmla="*/ 17 h 73"/>
                  <a:gd name="T54" fmla="*/ 11 w 88"/>
                  <a:gd name="T55" fmla="*/ 36 h 73"/>
                  <a:gd name="T56" fmla="*/ 30 w 88"/>
                  <a:gd name="T57" fmla="*/ 47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8" h="73">
                    <a:moveTo>
                      <a:pt x="58" y="73"/>
                    </a:moveTo>
                    <a:cubicBezTo>
                      <a:pt x="0" y="40"/>
                      <a:pt x="0" y="40"/>
                      <a:pt x="0" y="40"/>
                    </a:cubicBezTo>
                    <a:cubicBezTo>
                      <a:pt x="15" y="14"/>
                      <a:pt x="15" y="14"/>
                      <a:pt x="15" y="14"/>
                    </a:cubicBezTo>
                    <a:cubicBezTo>
                      <a:pt x="18" y="9"/>
                      <a:pt x="21" y="5"/>
                      <a:pt x="23" y="3"/>
                    </a:cubicBezTo>
                    <a:cubicBezTo>
                      <a:pt x="26" y="1"/>
                      <a:pt x="29" y="0"/>
                      <a:pt x="33" y="0"/>
                    </a:cubicBezTo>
                    <a:cubicBezTo>
                      <a:pt x="36" y="0"/>
                      <a:pt x="40" y="1"/>
                      <a:pt x="43" y="3"/>
                    </a:cubicBezTo>
                    <a:cubicBezTo>
                      <a:pt x="47" y="5"/>
                      <a:pt x="50" y="8"/>
                      <a:pt x="51" y="13"/>
                    </a:cubicBezTo>
                    <a:cubicBezTo>
                      <a:pt x="52" y="17"/>
                      <a:pt x="52" y="22"/>
                      <a:pt x="49" y="28"/>
                    </a:cubicBezTo>
                    <a:cubicBezTo>
                      <a:pt x="51" y="27"/>
                      <a:pt x="53" y="26"/>
                      <a:pt x="55" y="25"/>
                    </a:cubicBezTo>
                    <a:cubicBezTo>
                      <a:pt x="58" y="24"/>
                      <a:pt x="62" y="23"/>
                      <a:pt x="66" y="23"/>
                    </a:cubicBezTo>
                    <a:cubicBezTo>
                      <a:pt x="88" y="22"/>
                      <a:pt x="88" y="22"/>
                      <a:pt x="88" y="22"/>
                    </a:cubicBezTo>
                    <a:cubicBezTo>
                      <a:pt x="82" y="32"/>
                      <a:pt x="82" y="32"/>
                      <a:pt x="82" y="32"/>
                    </a:cubicBezTo>
                    <a:cubicBezTo>
                      <a:pt x="66" y="33"/>
                      <a:pt x="66" y="33"/>
                      <a:pt x="66" y="33"/>
                    </a:cubicBezTo>
                    <a:cubicBezTo>
                      <a:pt x="61" y="33"/>
                      <a:pt x="57" y="33"/>
                      <a:pt x="54" y="33"/>
                    </a:cubicBezTo>
                    <a:cubicBezTo>
                      <a:pt x="52" y="34"/>
                      <a:pt x="50" y="34"/>
                      <a:pt x="48" y="35"/>
                    </a:cubicBezTo>
                    <a:cubicBezTo>
                      <a:pt x="47" y="36"/>
                      <a:pt x="46" y="37"/>
                      <a:pt x="45" y="38"/>
                    </a:cubicBezTo>
                    <a:cubicBezTo>
                      <a:pt x="44" y="38"/>
                      <a:pt x="43" y="40"/>
                      <a:pt x="42" y="42"/>
                    </a:cubicBezTo>
                    <a:cubicBezTo>
                      <a:pt x="37" y="51"/>
                      <a:pt x="37" y="51"/>
                      <a:pt x="37" y="51"/>
                    </a:cubicBezTo>
                    <a:cubicBezTo>
                      <a:pt x="63" y="66"/>
                      <a:pt x="63" y="66"/>
                      <a:pt x="63" y="66"/>
                    </a:cubicBezTo>
                    <a:cubicBezTo>
                      <a:pt x="58" y="73"/>
                      <a:pt x="58" y="73"/>
                      <a:pt x="58" y="73"/>
                    </a:cubicBezTo>
                    <a:close/>
                    <a:moveTo>
                      <a:pt x="30" y="47"/>
                    </a:moveTo>
                    <a:cubicBezTo>
                      <a:pt x="40" y="30"/>
                      <a:pt x="40" y="30"/>
                      <a:pt x="40" y="30"/>
                    </a:cubicBezTo>
                    <a:cubicBezTo>
                      <a:pt x="42" y="27"/>
                      <a:pt x="43" y="24"/>
                      <a:pt x="43" y="22"/>
                    </a:cubicBezTo>
                    <a:cubicBezTo>
                      <a:pt x="44" y="19"/>
                      <a:pt x="44" y="17"/>
                      <a:pt x="43" y="15"/>
                    </a:cubicBezTo>
                    <a:cubicBezTo>
                      <a:pt x="42" y="13"/>
                      <a:pt x="40" y="12"/>
                      <a:pt x="38" y="11"/>
                    </a:cubicBezTo>
                    <a:cubicBezTo>
                      <a:pt x="35" y="9"/>
                      <a:pt x="33" y="9"/>
                      <a:pt x="30" y="10"/>
                    </a:cubicBezTo>
                    <a:cubicBezTo>
                      <a:pt x="27" y="11"/>
                      <a:pt x="24" y="13"/>
                      <a:pt x="22" y="17"/>
                    </a:cubicBezTo>
                    <a:cubicBezTo>
                      <a:pt x="11" y="36"/>
                      <a:pt x="11" y="36"/>
                      <a:pt x="11" y="36"/>
                    </a:cubicBezTo>
                    <a:lnTo>
                      <a:pt x="30" y="47"/>
                    </a:lnTo>
                    <a:close/>
                  </a:path>
                </a:pathLst>
              </a:custGeom>
              <a:grpFill/>
              <a:ln>
                <a:noFill/>
              </a:ln>
            </p:spPr>
            <p:txBody>
              <a:bodyPr anchor="ctr"/>
              <a:lstStyle/>
              <a:p>
                <a:pPr algn="ctr"/>
                <a:endParaRPr/>
              </a:p>
            </p:txBody>
          </p:sp>
          <p:sp>
            <p:nvSpPr>
              <p:cNvPr id="202" name="ïSľiḋè">
                <a:extLst>
                  <a:ext uri="{FF2B5EF4-FFF2-40B4-BE49-F238E27FC236}">
                    <a16:creationId xmlns:a16="http://schemas.microsoft.com/office/drawing/2014/main" id="{A00202B3-29B8-038D-BC0C-DBFB2E9AD928}"/>
                  </a:ext>
                </a:extLst>
              </p:cNvPr>
              <p:cNvSpPr/>
              <p:nvPr/>
            </p:nvSpPr>
            <p:spPr bwMode="auto">
              <a:xfrm>
                <a:off x="5978006" y="445582"/>
                <a:ext cx="103554" cy="95588"/>
              </a:xfrm>
              <a:custGeom>
                <a:avLst/>
                <a:gdLst>
                  <a:gd name="T0" fmla="*/ 36 w 75"/>
                  <a:gd name="T1" fmla="*/ 69 h 69"/>
                  <a:gd name="T2" fmla="*/ 0 w 75"/>
                  <a:gd name="T3" fmla="*/ 7 h 69"/>
                  <a:gd name="T4" fmla="*/ 6 w 75"/>
                  <a:gd name="T5" fmla="*/ 0 h 69"/>
                  <a:gd name="T6" fmla="*/ 75 w 75"/>
                  <a:gd name="T7" fmla="*/ 20 h 69"/>
                  <a:gd name="T8" fmla="*/ 69 w 75"/>
                  <a:gd name="T9" fmla="*/ 28 h 69"/>
                  <a:gd name="T10" fmla="*/ 48 w 75"/>
                  <a:gd name="T11" fmla="*/ 22 h 69"/>
                  <a:gd name="T12" fmla="*/ 31 w 75"/>
                  <a:gd name="T13" fmla="*/ 43 h 69"/>
                  <a:gd name="T14" fmla="*/ 42 w 75"/>
                  <a:gd name="T15" fmla="*/ 62 h 69"/>
                  <a:gd name="T16" fmla="*/ 36 w 75"/>
                  <a:gd name="T17" fmla="*/ 69 h 69"/>
                  <a:gd name="T18" fmla="*/ 27 w 75"/>
                  <a:gd name="T19" fmla="*/ 37 h 69"/>
                  <a:gd name="T20" fmla="*/ 41 w 75"/>
                  <a:gd name="T21" fmla="*/ 19 h 69"/>
                  <a:gd name="T22" fmla="*/ 22 w 75"/>
                  <a:gd name="T23" fmla="*/ 13 h 69"/>
                  <a:gd name="T24" fmla="*/ 8 w 75"/>
                  <a:gd name="T25" fmla="*/ 8 h 69"/>
                  <a:gd name="T26" fmla="*/ 16 w 75"/>
                  <a:gd name="T27" fmla="*/ 19 h 69"/>
                  <a:gd name="T28" fmla="*/ 27 w 75"/>
                  <a:gd name="T29" fmla="*/ 3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5" h="69">
                    <a:moveTo>
                      <a:pt x="36" y="69"/>
                    </a:moveTo>
                    <a:cubicBezTo>
                      <a:pt x="0" y="7"/>
                      <a:pt x="0" y="7"/>
                      <a:pt x="0" y="7"/>
                    </a:cubicBezTo>
                    <a:cubicBezTo>
                      <a:pt x="6" y="0"/>
                      <a:pt x="6" y="0"/>
                      <a:pt x="6" y="0"/>
                    </a:cubicBezTo>
                    <a:cubicBezTo>
                      <a:pt x="75" y="20"/>
                      <a:pt x="75" y="20"/>
                      <a:pt x="75" y="20"/>
                    </a:cubicBezTo>
                    <a:cubicBezTo>
                      <a:pt x="69" y="28"/>
                      <a:pt x="69" y="28"/>
                      <a:pt x="69" y="28"/>
                    </a:cubicBezTo>
                    <a:cubicBezTo>
                      <a:pt x="48" y="22"/>
                      <a:pt x="48" y="22"/>
                      <a:pt x="48" y="22"/>
                    </a:cubicBezTo>
                    <a:cubicBezTo>
                      <a:pt x="31" y="43"/>
                      <a:pt x="31" y="43"/>
                      <a:pt x="31" y="43"/>
                    </a:cubicBezTo>
                    <a:cubicBezTo>
                      <a:pt x="42" y="62"/>
                      <a:pt x="42" y="62"/>
                      <a:pt x="42" y="62"/>
                    </a:cubicBezTo>
                    <a:cubicBezTo>
                      <a:pt x="36" y="69"/>
                      <a:pt x="36" y="69"/>
                      <a:pt x="36" y="69"/>
                    </a:cubicBezTo>
                    <a:close/>
                    <a:moveTo>
                      <a:pt x="27" y="37"/>
                    </a:moveTo>
                    <a:cubicBezTo>
                      <a:pt x="41" y="19"/>
                      <a:pt x="41" y="19"/>
                      <a:pt x="41" y="19"/>
                    </a:cubicBezTo>
                    <a:cubicBezTo>
                      <a:pt x="22" y="13"/>
                      <a:pt x="22" y="13"/>
                      <a:pt x="22" y="13"/>
                    </a:cubicBezTo>
                    <a:cubicBezTo>
                      <a:pt x="16" y="11"/>
                      <a:pt x="12" y="9"/>
                      <a:pt x="8" y="8"/>
                    </a:cubicBezTo>
                    <a:cubicBezTo>
                      <a:pt x="11" y="11"/>
                      <a:pt x="14" y="15"/>
                      <a:pt x="16" y="19"/>
                    </a:cubicBezTo>
                    <a:lnTo>
                      <a:pt x="27" y="37"/>
                    </a:lnTo>
                    <a:close/>
                  </a:path>
                </a:pathLst>
              </a:custGeom>
              <a:grpFill/>
              <a:ln>
                <a:noFill/>
              </a:ln>
            </p:spPr>
            <p:txBody>
              <a:bodyPr anchor="ctr"/>
              <a:lstStyle/>
              <a:p>
                <a:pPr algn="ctr"/>
                <a:endParaRPr/>
              </a:p>
            </p:txBody>
          </p:sp>
          <p:sp>
            <p:nvSpPr>
              <p:cNvPr id="203" name="îṥliḓè">
                <a:extLst>
                  <a:ext uri="{FF2B5EF4-FFF2-40B4-BE49-F238E27FC236}">
                    <a16:creationId xmlns:a16="http://schemas.microsoft.com/office/drawing/2014/main" id="{8BB4F167-898F-9FF1-3C6B-55A3F5501814}"/>
                  </a:ext>
                </a:extLst>
              </p:cNvPr>
              <p:cNvSpPr/>
              <p:nvPr/>
            </p:nvSpPr>
            <p:spPr bwMode="auto">
              <a:xfrm>
                <a:off x="6029783" y="383184"/>
                <a:ext cx="106209" cy="77002"/>
              </a:xfrm>
              <a:custGeom>
                <a:avLst/>
                <a:gdLst>
                  <a:gd name="T0" fmla="*/ 48 w 80"/>
                  <a:gd name="T1" fmla="*/ 58 h 58"/>
                  <a:gd name="T2" fmla="*/ 0 w 80"/>
                  <a:gd name="T3" fmla="*/ 7 h 58"/>
                  <a:gd name="T4" fmla="*/ 7 w 80"/>
                  <a:gd name="T5" fmla="*/ 0 h 58"/>
                  <a:gd name="T6" fmla="*/ 49 w 80"/>
                  <a:gd name="T7" fmla="*/ 46 h 58"/>
                  <a:gd name="T8" fmla="*/ 74 w 80"/>
                  <a:gd name="T9" fmla="*/ 23 h 58"/>
                  <a:gd name="T10" fmla="*/ 80 w 80"/>
                  <a:gd name="T11" fmla="*/ 29 h 58"/>
                  <a:gd name="T12" fmla="*/ 48 w 8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80" h="58">
                    <a:moveTo>
                      <a:pt x="48" y="58"/>
                    </a:moveTo>
                    <a:lnTo>
                      <a:pt x="0" y="7"/>
                    </a:lnTo>
                    <a:lnTo>
                      <a:pt x="7" y="0"/>
                    </a:lnTo>
                    <a:lnTo>
                      <a:pt x="49" y="46"/>
                    </a:lnTo>
                    <a:lnTo>
                      <a:pt x="74" y="23"/>
                    </a:lnTo>
                    <a:lnTo>
                      <a:pt x="80" y="29"/>
                    </a:lnTo>
                    <a:lnTo>
                      <a:pt x="48" y="58"/>
                    </a:lnTo>
                    <a:close/>
                  </a:path>
                </a:pathLst>
              </a:custGeom>
              <a:grpFill/>
              <a:ln>
                <a:noFill/>
              </a:ln>
            </p:spPr>
            <p:txBody>
              <a:bodyPr anchor="ctr"/>
              <a:lstStyle/>
              <a:p>
                <a:pPr algn="ctr"/>
                <a:endParaRPr/>
              </a:p>
            </p:txBody>
          </p:sp>
          <p:sp>
            <p:nvSpPr>
              <p:cNvPr id="204" name="íšļîďe">
                <a:extLst>
                  <a:ext uri="{FF2B5EF4-FFF2-40B4-BE49-F238E27FC236}">
                    <a16:creationId xmlns:a16="http://schemas.microsoft.com/office/drawing/2014/main" id="{E45EEC66-B787-20A7-DAE4-DC0D5BE00514}"/>
                  </a:ext>
                </a:extLst>
              </p:cNvPr>
              <p:cNvSpPr/>
              <p:nvPr/>
            </p:nvSpPr>
            <p:spPr bwMode="auto">
              <a:xfrm>
                <a:off x="6170509" y="258389"/>
                <a:ext cx="88952" cy="95588"/>
              </a:xfrm>
              <a:custGeom>
                <a:avLst/>
                <a:gdLst>
                  <a:gd name="T0" fmla="*/ 13 w 64"/>
                  <a:gd name="T1" fmla="*/ 58 h 69"/>
                  <a:gd name="T2" fmla="*/ 20 w 64"/>
                  <a:gd name="T3" fmla="*/ 53 h 69"/>
                  <a:gd name="T4" fmla="*/ 27 w 64"/>
                  <a:gd name="T5" fmla="*/ 59 h 69"/>
                  <a:gd name="T6" fmla="*/ 35 w 64"/>
                  <a:gd name="T7" fmla="*/ 60 h 69"/>
                  <a:gd name="T8" fmla="*/ 45 w 64"/>
                  <a:gd name="T9" fmla="*/ 57 h 69"/>
                  <a:gd name="T10" fmla="*/ 52 w 64"/>
                  <a:gd name="T11" fmla="*/ 51 h 69"/>
                  <a:gd name="T12" fmla="*/ 55 w 64"/>
                  <a:gd name="T13" fmla="*/ 45 h 69"/>
                  <a:gd name="T14" fmla="*/ 54 w 64"/>
                  <a:gd name="T15" fmla="*/ 39 h 69"/>
                  <a:gd name="T16" fmla="*/ 50 w 64"/>
                  <a:gd name="T17" fmla="*/ 35 h 69"/>
                  <a:gd name="T18" fmla="*/ 43 w 64"/>
                  <a:gd name="T19" fmla="*/ 35 h 69"/>
                  <a:gd name="T20" fmla="*/ 31 w 64"/>
                  <a:gd name="T21" fmla="*/ 38 h 69"/>
                  <a:gd name="T22" fmla="*/ 17 w 64"/>
                  <a:gd name="T23" fmla="*/ 40 h 69"/>
                  <a:gd name="T24" fmla="*/ 8 w 64"/>
                  <a:gd name="T25" fmla="*/ 38 h 69"/>
                  <a:gd name="T26" fmla="*/ 2 w 64"/>
                  <a:gd name="T27" fmla="*/ 32 h 69"/>
                  <a:gd name="T28" fmla="*/ 0 w 64"/>
                  <a:gd name="T29" fmla="*/ 22 h 69"/>
                  <a:gd name="T30" fmla="*/ 4 w 64"/>
                  <a:gd name="T31" fmla="*/ 12 h 69"/>
                  <a:gd name="T32" fmla="*/ 14 w 64"/>
                  <a:gd name="T33" fmla="*/ 4 h 69"/>
                  <a:gd name="T34" fmla="*/ 26 w 64"/>
                  <a:gd name="T35" fmla="*/ 0 h 69"/>
                  <a:gd name="T36" fmla="*/ 37 w 64"/>
                  <a:gd name="T37" fmla="*/ 2 h 69"/>
                  <a:gd name="T38" fmla="*/ 45 w 64"/>
                  <a:gd name="T39" fmla="*/ 10 h 69"/>
                  <a:gd name="T40" fmla="*/ 38 w 64"/>
                  <a:gd name="T41" fmla="*/ 14 h 69"/>
                  <a:gd name="T42" fmla="*/ 29 w 64"/>
                  <a:gd name="T43" fmla="*/ 8 h 69"/>
                  <a:gd name="T44" fmla="*/ 18 w 64"/>
                  <a:gd name="T45" fmla="*/ 11 h 69"/>
                  <a:gd name="T46" fmla="*/ 9 w 64"/>
                  <a:gd name="T47" fmla="*/ 19 h 69"/>
                  <a:gd name="T48" fmla="*/ 9 w 64"/>
                  <a:gd name="T49" fmla="*/ 27 h 69"/>
                  <a:gd name="T50" fmla="*/ 14 w 64"/>
                  <a:gd name="T51" fmla="*/ 31 h 69"/>
                  <a:gd name="T52" fmla="*/ 28 w 64"/>
                  <a:gd name="T53" fmla="*/ 29 h 69"/>
                  <a:gd name="T54" fmla="*/ 43 w 64"/>
                  <a:gd name="T55" fmla="*/ 26 h 69"/>
                  <a:gd name="T56" fmla="*/ 54 w 64"/>
                  <a:gd name="T57" fmla="*/ 27 h 69"/>
                  <a:gd name="T58" fmla="*/ 61 w 64"/>
                  <a:gd name="T59" fmla="*/ 34 h 69"/>
                  <a:gd name="T60" fmla="*/ 63 w 64"/>
                  <a:gd name="T61" fmla="*/ 45 h 69"/>
                  <a:gd name="T62" fmla="*/ 59 w 64"/>
                  <a:gd name="T63" fmla="*/ 55 h 69"/>
                  <a:gd name="T64" fmla="*/ 49 w 64"/>
                  <a:gd name="T65" fmla="*/ 64 h 69"/>
                  <a:gd name="T66" fmla="*/ 35 w 64"/>
                  <a:gd name="T67" fmla="*/ 69 h 69"/>
                  <a:gd name="T68" fmla="*/ 22 w 64"/>
                  <a:gd name="T69" fmla="*/ 67 h 69"/>
                  <a:gd name="T70" fmla="*/ 13 w 64"/>
                  <a:gd name="T71" fmla="*/ 5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4" h="69">
                    <a:moveTo>
                      <a:pt x="13" y="58"/>
                    </a:moveTo>
                    <a:cubicBezTo>
                      <a:pt x="20" y="53"/>
                      <a:pt x="20" y="53"/>
                      <a:pt x="20" y="53"/>
                    </a:cubicBezTo>
                    <a:cubicBezTo>
                      <a:pt x="22" y="56"/>
                      <a:pt x="24" y="58"/>
                      <a:pt x="27" y="59"/>
                    </a:cubicBezTo>
                    <a:cubicBezTo>
                      <a:pt x="29" y="60"/>
                      <a:pt x="32" y="61"/>
                      <a:pt x="35" y="60"/>
                    </a:cubicBezTo>
                    <a:cubicBezTo>
                      <a:pt x="38" y="60"/>
                      <a:pt x="42" y="59"/>
                      <a:pt x="45" y="57"/>
                    </a:cubicBezTo>
                    <a:cubicBezTo>
                      <a:pt x="48" y="55"/>
                      <a:pt x="50" y="54"/>
                      <a:pt x="52" y="51"/>
                    </a:cubicBezTo>
                    <a:cubicBezTo>
                      <a:pt x="54" y="49"/>
                      <a:pt x="55" y="47"/>
                      <a:pt x="55" y="45"/>
                    </a:cubicBezTo>
                    <a:cubicBezTo>
                      <a:pt x="55" y="43"/>
                      <a:pt x="55" y="41"/>
                      <a:pt x="54" y="39"/>
                    </a:cubicBezTo>
                    <a:cubicBezTo>
                      <a:pt x="53" y="37"/>
                      <a:pt x="52" y="36"/>
                      <a:pt x="50" y="35"/>
                    </a:cubicBezTo>
                    <a:cubicBezTo>
                      <a:pt x="48" y="34"/>
                      <a:pt x="46" y="34"/>
                      <a:pt x="43" y="35"/>
                    </a:cubicBezTo>
                    <a:cubicBezTo>
                      <a:pt x="41" y="35"/>
                      <a:pt x="37" y="36"/>
                      <a:pt x="31" y="38"/>
                    </a:cubicBezTo>
                    <a:cubicBezTo>
                      <a:pt x="24" y="39"/>
                      <a:pt x="20" y="40"/>
                      <a:pt x="17" y="40"/>
                    </a:cubicBezTo>
                    <a:cubicBezTo>
                      <a:pt x="14" y="40"/>
                      <a:pt x="11" y="40"/>
                      <a:pt x="8" y="38"/>
                    </a:cubicBezTo>
                    <a:cubicBezTo>
                      <a:pt x="5" y="37"/>
                      <a:pt x="3" y="35"/>
                      <a:pt x="2" y="32"/>
                    </a:cubicBezTo>
                    <a:cubicBezTo>
                      <a:pt x="0" y="29"/>
                      <a:pt x="0" y="26"/>
                      <a:pt x="0" y="22"/>
                    </a:cubicBezTo>
                    <a:cubicBezTo>
                      <a:pt x="0" y="19"/>
                      <a:pt x="1" y="16"/>
                      <a:pt x="4" y="12"/>
                    </a:cubicBezTo>
                    <a:cubicBezTo>
                      <a:pt x="6" y="9"/>
                      <a:pt x="10" y="7"/>
                      <a:pt x="14" y="4"/>
                    </a:cubicBezTo>
                    <a:cubicBezTo>
                      <a:pt x="18" y="2"/>
                      <a:pt x="22" y="1"/>
                      <a:pt x="26" y="0"/>
                    </a:cubicBezTo>
                    <a:cubicBezTo>
                      <a:pt x="30" y="0"/>
                      <a:pt x="34" y="0"/>
                      <a:pt x="37" y="2"/>
                    </a:cubicBezTo>
                    <a:cubicBezTo>
                      <a:pt x="41" y="4"/>
                      <a:pt x="43" y="6"/>
                      <a:pt x="45" y="10"/>
                    </a:cubicBezTo>
                    <a:cubicBezTo>
                      <a:pt x="38" y="14"/>
                      <a:pt x="38" y="14"/>
                      <a:pt x="38" y="14"/>
                    </a:cubicBezTo>
                    <a:cubicBezTo>
                      <a:pt x="36" y="11"/>
                      <a:pt x="33" y="9"/>
                      <a:pt x="29" y="8"/>
                    </a:cubicBezTo>
                    <a:cubicBezTo>
                      <a:pt x="26" y="8"/>
                      <a:pt x="22" y="9"/>
                      <a:pt x="18" y="11"/>
                    </a:cubicBezTo>
                    <a:cubicBezTo>
                      <a:pt x="13" y="14"/>
                      <a:pt x="10" y="16"/>
                      <a:pt x="9" y="19"/>
                    </a:cubicBezTo>
                    <a:cubicBezTo>
                      <a:pt x="8" y="22"/>
                      <a:pt x="8" y="25"/>
                      <a:pt x="9" y="27"/>
                    </a:cubicBezTo>
                    <a:cubicBezTo>
                      <a:pt x="10" y="29"/>
                      <a:pt x="12" y="31"/>
                      <a:pt x="14" y="31"/>
                    </a:cubicBezTo>
                    <a:cubicBezTo>
                      <a:pt x="16" y="32"/>
                      <a:pt x="21" y="31"/>
                      <a:pt x="28" y="29"/>
                    </a:cubicBezTo>
                    <a:cubicBezTo>
                      <a:pt x="35" y="27"/>
                      <a:pt x="40" y="26"/>
                      <a:pt x="43" y="26"/>
                    </a:cubicBezTo>
                    <a:cubicBezTo>
                      <a:pt x="47" y="25"/>
                      <a:pt x="51" y="26"/>
                      <a:pt x="54" y="27"/>
                    </a:cubicBezTo>
                    <a:cubicBezTo>
                      <a:pt x="57" y="29"/>
                      <a:pt x="59" y="31"/>
                      <a:pt x="61" y="34"/>
                    </a:cubicBezTo>
                    <a:cubicBezTo>
                      <a:pt x="63" y="37"/>
                      <a:pt x="64" y="41"/>
                      <a:pt x="63" y="45"/>
                    </a:cubicBezTo>
                    <a:cubicBezTo>
                      <a:pt x="63" y="48"/>
                      <a:pt x="62" y="52"/>
                      <a:pt x="59" y="55"/>
                    </a:cubicBezTo>
                    <a:cubicBezTo>
                      <a:pt x="57" y="59"/>
                      <a:pt x="53" y="62"/>
                      <a:pt x="49" y="64"/>
                    </a:cubicBezTo>
                    <a:cubicBezTo>
                      <a:pt x="44" y="67"/>
                      <a:pt x="39" y="68"/>
                      <a:pt x="35" y="69"/>
                    </a:cubicBezTo>
                    <a:cubicBezTo>
                      <a:pt x="30" y="69"/>
                      <a:pt x="26" y="69"/>
                      <a:pt x="22" y="67"/>
                    </a:cubicBezTo>
                    <a:cubicBezTo>
                      <a:pt x="19" y="65"/>
                      <a:pt x="16" y="62"/>
                      <a:pt x="13" y="58"/>
                    </a:cubicBezTo>
                    <a:close/>
                  </a:path>
                </a:pathLst>
              </a:custGeom>
              <a:grpFill/>
              <a:ln>
                <a:noFill/>
              </a:ln>
            </p:spPr>
            <p:txBody>
              <a:bodyPr anchor="ctr"/>
              <a:lstStyle/>
              <a:p>
                <a:pPr algn="ctr"/>
                <a:endParaRPr/>
              </a:p>
            </p:txBody>
          </p:sp>
          <p:sp>
            <p:nvSpPr>
              <p:cNvPr id="205" name="íṧḻïḓê">
                <a:extLst>
                  <a:ext uri="{FF2B5EF4-FFF2-40B4-BE49-F238E27FC236}">
                    <a16:creationId xmlns:a16="http://schemas.microsoft.com/office/drawing/2014/main" id="{2BD3DBF4-0788-01C2-F6C9-36E9F0ADE907}"/>
                  </a:ext>
                </a:extLst>
              </p:cNvPr>
              <p:cNvSpPr/>
              <p:nvPr/>
            </p:nvSpPr>
            <p:spPr bwMode="auto">
              <a:xfrm>
                <a:off x="6264771" y="210596"/>
                <a:ext cx="92933" cy="98243"/>
              </a:xfrm>
              <a:custGeom>
                <a:avLst/>
                <a:gdLst>
                  <a:gd name="T0" fmla="*/ 5 w 67"/>
                  <a:gd name="T1" fmla="*/ 47 h 70"/>
                  <a:gd name="T2" fmla="*/ 4 w 67"/>
                  <a:gd name="T3" fmla="*/ 19 h 70"/>
                  <a:gd name="T4" fmla="*/ 22 w 67"/>
                  <a:gd name="T5" fmla="*/ 2 h 70"/>
                  <a:gd name="T6" fmla="*/ 39 w 67"/>
                  <a:gd name="T7" fmla="*/ 1 h 70"/>
                  <a:gd name="T8" fmla="*/ 54 w 67"/>
                  <a:gd name="T9" fmla="*/ 8 h 70"/>
                  <a:gd name="T10" fmla="*/ 64 w 67"/>
                  <a:gd name="T11" fmla="*/ 23 h 70"/>
                  <a:gd name="T12" fmla="*/ 67 w 67"/>
                  <a:gd name="T13" fmla="*/ 42 h 70"/>
                  <a:gd name="T14" fmla="*/ 60 w 67"/>
                  <a:gd name="T15" fmla="*/ 57 h 70"/>
                  <a:gd name="T16" fmla="*/ 47 w 67"/>
                  <a:gd name="T17" fmla="*/ 67 h 70"/>
                  <a:gd name="T18" fmla="*/ 29 w 67"/>
                  <a:gd name="T19" fmla="*/ 69 h 70"/>
                  <a:gd name="T20" fmla="*/ 14 w 67"/>
                  <a:gd name="T21" fmla="*/ 61 h 70"/>
                  <a:gd name="T22" fmla="*/ 5 w 67"/>
                  <a:gd name="T23" fmla="*/ 47 h 70"/>
                  <a:gd name="T24" fmla="*/ 13 w 67"/>
                  <a:gd name="T25" fmla="*/ 44 h 70"/>
                  <a:gd name="T26" fmla="*/ 26 w 67"/>
                  <a:gd name="T27" fmla="*/ 59 h 70"/>
                  <a:gd name="T28" fmla="*/ 44 w 67"/>
                  <a:gd name="T29" fmla="*/ 60 h 70"/>
                  <a:gd name="T30" fmla="*/ 57 w 67"/>
                  <a:gd name="T31" fmla="*/ 47 h 70"/>
                  <a:gd name="T32" fmla="*/ 56 w 67"/>
                  <a:gd name="T33" fmla="*/ 27 h 70"/>
                  <a:gd name="T34" fmla="*/ 48 w 67"/>
                  <a:gd name="T35" fmla="*/ 14 h 70"/>
                  <a:gd name="T36" fmla="*/ 37 w 67"/>
                  <a:gd name="T37" fmla="*/ 8 h 70"/>
                  <a:gd name="T38" fmla="*/ 25 w 67"/>
                  <a:gd name="T39" fmla="*/ 9 h 70"/>
                  <a:gd name="T40" fmla="*/ 12 w 67"/>
                  <a:gd name="T41" fmla="*/ 21 h 70"/>
                  <a:gd name="T42" fmla="*/ 13 w 67"/>
                  <a:gd name="T43" fmla="*/ 4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7" h="70">
                    <a:moveTo>
                      <a:pt x="5" y="47"/>
                    </a:moveTo>
                    <a:cubicBezTo>
                      <a:pt x="1" y="37"/>
                      <a:pt x="0" y="27"/>
                      <a:pt x="4" y="19"/>
                    </a:cubicBezTo>
                    <a:cubicBezTo>
                      <a:pt x="7" y="11"/>
                      <a:pt x="13" y="6"/>
                      <a:pt x="22" y="2"/>
                    </a:cubicBezTo>
                    <a:cubicBezTo>
                      <a:pt x="28" y="0"/>
                      <a:pt x="33" y="0"/>
                      <a:pt x="39" y="1"/>
                    </a:cubicBezTo>
                    <a:cubicBezTo>
                      <a:pt x="45" y="1"/>
                      <a:pt x="50" y="4"/>
                      <a:pt x="54" y="8"/>
                    </a:cubicBezTo>
                    <a:cubicBezTo>
                      <a:pt x="58" y="12"/>
                      <a:pt x="62" y="17"/>
                      <a:pt x="64" y="23"/>
                    </a:cubicBezTo>
                    <a:cubicBezTo>
                      <a:pt x="67" y="30"/>
                      <a:pt x="67" y="36"/>
                      <a:pt x="67" y="42"/>
                    </a:cubicBezTo>
                    <a:cubicBezTo>
                      <a:pt x="66" y="48"/>
                      <a:pt x="64" y="53"/>
                      <a:pt x="60" y="57"/>
                    </a:cubicBezTo>
                    <a:cubicBezTo>
                      <a:pt x="57" y="62"/>
                      <a:pt x="52" y="65"/>
                      <a:pt x="47" y="67"/>
                    </a:cubicBezTo>
                    <a:cubicBezTo>
                      <a:pt x="41" y="69"/>
                      <a:pt x="35" y="70"/>
                      <a:pt x="29" y="69"/>
                    </a:cubicBezTo>
                    <a:cubicBezTo>
                      <a:pt x="24" y="68"/>
                      <a:pt x="19" y="65"/>
                      <a:pt x="14" y="61"/>
                    </a:cubicBezTo>
                    <a:cubicBezTo>
                      <a:pt x="10" y="57"/>
                      <a:pt x="7" y="52"/>
                      <a:pt x="5" y="47"/>
                    </a:cubicBezTo>
                    <a:close/>
                    <a:moveTo>
                      <a:pt x="13" y="44"/>
                    </a:moveTo>
                    <a:cubicBezTo>
                      <a:pt x="16" y="51"/>
                      <a:pt x="20" y="57"/>
                      <a:pt x="26" y="59"/>
                    </a:cubicBezTo>
                    <a:cubicBezTo>
                      <a:pt x="32" y="62"/>
                      <a:pt x="38" y="62"/>
                      <a:pt x="44" y="60"/>
                    </a:cubicBezTo>
                    <a:cubicBezTo>
                      <a:pt x="50" y="58"/>
                      <a:pt x="54" y="53"/>
                      <a:pt x="57" y="47"/>
                    </a:cubicBezTo>
                    <a:cubicBezTo>
                      <a:pt x="59" y="42"/>
                      <a:pt x="59" y="35"/>
                      <a:pt x="56" y="27"/>
                    </a:cubicBezTo>
                    <a:cubicBezTo>
                      <a:pt x="54" y="21"/>
                      <a:pt x="51" y="17"/>
                      <a:pt x="48" y="14"/>
                    </a:cubicBezTo>
                    <a:cubicBezTo>
                      <a:pt x="45" y="11"/>
                      <a:pt x="41" y="9"/>
                      <a:pt x="37" y="8"/>
                    </a:cubicBezTo>
                    <a:cubicBezTo>
                      <a:pt x="33" y="7"/>
                      <a:pt x="29" y="8"/>
                      <a:pt x="25" y="9"/>
                    </a:cubicBezTo>
                    <a:cubicBezTo>
                      <a:pt x="19" y="12"/>
                      <a:pt x="15" y="16"/>
                      <a:pt x="12" y="21"/>
                    </a:cubicBezTo>
                    <a:cubicBezTo>
                      <a:pt x="9" y="27"/>
                      <a:pt x="10" y="34"/>
                      <a:pt x="13" y="44"/>
                    </a:cubicBezTo>
                    <a:close/>
                  </a:path>
                </a:pathLst>
              </a:custGeom>
              <a:grpFill/>
              <a:ln>
                <a:noFill/>
              </a:ln>
            </p:spPr>
            <p:txBody>
              <a:bodyPr anchor="ctr"/>
              <a:lstStyle/>
              <a:p>
                <a:pPr algn="ctr"/>
                <a:endParaRPr/>
              </a:p>
            </p:txBody>
          </p:sp>
          <p:sp>
            <p:nvSpPr>
              <p:cNvPr id="206" name="îşļïdè">
                <a:extLst>
                  <a:ext uri="{FF2B5EF4-FFF2-40B4-BE49-F238E27FC236}">
                    <a16:creationId xmlns:a16="http://schemas.microsoft.com/office/drawing/2014/main" id="{12EA094C-6066-9483-D3D9-4E2EF439BC4A}"/>
                  </a:ext>
                </a:extLst>
              </p:cNvPr>
              <p:cNvSpPr/>
              <p:nvPr/>
            </p:nvSpPr>
            <p:spPr bwMode="auto">
              <a:xfrm>
                <a:off x="6372309" y="173422"/>
                <a:ext cx="84968" cy="103554"/>
              </a:xfrm>
              <a:custGeom>
                <a:avLst/>
                <a:gdLst>
                  <a:gd name="T0" fmla="*/ 42 w 61"/>
                  <a:gd name="T1" fmla="*/ 2 h 74"/>
                  <a:gd name="T2" fmla="*/ 51 w 61"/>
                  <a:gd name="T3" fmla="*/ 0 h 74"/>
                  <a:gd name="T4" fmla="*/ 60 w 61"/>
                  <a:gd name="T5" fmla="*/ 38 h 74"/>
                  <a:gd name="T6" fmla="*/ 61 w 61"/>
                  <a:gd name="T7" fmla="*/ 54 h 74"/>
                  <a:gd name="T8" fmla="*/ 55 w 61"/>
                  <a:gd name="T9" fmla="*/ 65 h 74"/>
                  <a:gd name="T10" fmla="*/ 41 w 61"/>
                  <a:gd name="T11" fmla="*/ 72 h 74"/>
                  <a:gd name="T12" fmla="*/ 25 w 61"/>
                  <a:gd name="T13" fmla="*/ 73 h 74"/>
                  <a:gd name="T14" fmla="*/ 15 w 61"/>
                  <a:gd name="T15" fmla="*/ 65 h 74"/>
                  <a:gd name="T16" fmla="*/ 8 w 61"/>
                  <a:gd name="T17" fmla="*/ 50 h 74"/>
                  <a:gd name="T18" fmla="*/ 0 w 61"/>
                  <a:gd name="T19" fmla="*/ 12 h 74"/>
                  <a:gd name="T20" fmla="*/ 8 w 61"/>
                  <a:gd name="T21" fmla="*/ 10 h 74"/>
                  <a:gd name="T22" fmla="*/ 17 w 61"/>
                  <a:gd name="T23" fmla="*/ 48 h 74"/>
                  <a:gd name="T24" fmla="*/ 21 w 61"/>
                  <a:gd name="T25" fmla="*/ 60 h 74"/>
                  <a:gd name="T26" fmla="*/ 28 w 61"/>
                  <a:gd name="T27" fmla="*/ 65 h 74"/>
                  <a:gd name="T28" fmla="*/ 38 w 61"/>
                  <a:gd name="T29" fmla="*/ 65 h 74"/>
                  <a:gd name="T30" fmla="*/ 51 w 61"/>
                  <a:gd name="T31" fmla="*/ 57 h 74"/>
                  <a:gd name="T32" fmla="*/ 51 w 61"/>
                  <a:gd name="T33" fmla="*/ 40 h 74"/>
                  <a:gd name="T34" fmla="*/ 42 w 61"/>
                  <a:gd name="T3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 h="74">
                    <a:moveTo>
                      <a:pt x="42" y="2"/>
                    </a:moveTo>
                    <a:cubicBezTo>
                      <a:pt x="51" y="0"/>
                      <a:pt x="51" y="0"/>
                      <a:pt x="51" y="0"/>
                    </a:cubicBezTo>
                    <a:cubicBezTo>
                      <a:pt x="60" y="38"/>
                      <a:pt x="60" y="38"/>
                      <a:pt x="60" y="38"/>
                    </a:cubicBezTo>
                    <a:cubicBezTo>
                      <a:pt x="61" y="44"/>
                      <a:pt x="61" y="50"/>
                      <a:pt x="61" y="54"/>
                    </a:cubicBezTo>
                    <a:cubicBezTo>
                      <a:pt x="60" y="58"/>
                      <a:pt x="58" y="62"/>
                      <a:pt x="55" y="65"/>
                    </a:cubicBezTo>
                    <a:cubicBezTo>
                      <a:pt x="52" y="69"/>
                      <a:pt x="47" y="71"/>
                      <a:pt x="41" y="72"/>
                    </a:cubicBezTo>
                    <a:cubicBezTo>
                      <a:pt x="35" y="74"/>
                      <a:pt x="29" y="74"/>
                      <a:pt x="25" y="73"/>
                    </a:cubicBezTo>
                    <a:cubicBezTo>
                      <a:pt x="21" y="71"/>
                      <a:pt x="17" y="69"/>
                      <a:pt x="15" y="65"/>
                    </a:cubicBezTo>
                    <a:cubicBezTo>
                      <a:pt x="12" y="62"/>
                      <a:pt x="10" y="57"/>
                      <a:pt x="8" y="50"/>
                    </a:cubicBezTo>
                    <a:cubicBezTo>
                      <a:pt x="0" y="12"/>
                      <a:pt x="0" y="12"/>
                      <a:pt x="0" y="12"/>
                    </a:cubicBezTo>
                    <a:cubicBezTo>
                      <a:pt x="8" y="10"/>
                      <a:pt x="8" y="10"/>
                      <a:pt x="8" y="10"/>
                    </a:cubicBezTo>
                    <a:cubicBezTo>
                      <a:pt x="17" y="48"/>
                      <a:pt x="17" y="48"/>
                      <a:pt x="17" y="48"/>
                    </a:cubicBezTo>
                    <a:cubicBezTo>
                      <a:pt x="18" y="53"/>
                      <a:pt x="20" y="57"/>
                      <a:pt x="21" y="60"/>
                    </a:cubicBezTo>
                    <a:cubicBezTo>
                      <a:pt x="23" y="62"/>
                      <a:pt x="25" y="64"/>
                      <a:pt x="28" y="65"/>
                    </a:cubicBezTo>
                    <a:cubicBezTo>
                      <a:pt x="31" y="66"/>
                      <a:pt x="34" y="66"/>
                      <a:pt x="38" y="65"/>
                    </a:cubicBezTo>
                    <a:cubicBezTo>
                      <a:pt x="44" y="63"/>
                      <a:pt x="49" y="61"/>
                      <a:pt x="51" y="57"/>
                    </a:cubicBezTo>
                    <a:cubicBezTo>
                      <a:pt x="53" y="54"/>
                      <a:pt x="53" y="48"/>
                      <a:pt x="51" y="40"/>
                    </a:cubicBezTo>
                    <a:lnTo>
                      <a:pt x="42" y="2"/>
                    </a:lnTo>
                    <a:close/>
                  </a:path>
                </a:pathLst>
              </a:custGeom>
              <a:grpFill/>
              <a:ln>
                <a:noFill/>
              </a:ln>
            </p:spPr>
            <p:txBody>
              <a:bodyPr anchor="ctr"/>
              <a:lstStyle/>
              <a:p>
                <a:pPr algn="ctr"/>
                <a:endParaRPr/>
              </a:p>
            </p:txBody>
          </p:sp>
          <p:sp>
            <p:nvSpPr>
              <p:cNvPr id="207" name="îṧľiḍê">
                <a:extLst>
                  <a:ext uri="{FF2B5EF4-FFF2-40B4-BE49-F238E27FC236}">
                    <a16:creationId xmlns:a16="http://schemas.microsoft.com/office/drawing/2014/main" id="{FF871E2C-D473-54F1-4E1E-4565F4210948}"/>
                  </a:ext>
                </a:extLst>
              </p:cNvPr>
              <p:cNvSpPr/>
              <p:nvPr/>
            </p:nvSpPr>
            <p:spPr bwMode="auto">
              <a:xfrm>
                <a:off x="6478518" y="162801"/>
                <a:ext cx="74347" cy="96917"/>
              </a:xfrm>
              <a:custGeom>
                <a:avLst/>
                <a:gdLst>
                  <a:gd name="T0" fmla="*/ 27 w 56"/>
                  <a:gd name="T1" fmla="*/ 73 h 73"/>
                  <a:gd name="T2" fmla="*/ 23 w 56"/>
                  <a:gd name="T3" fmla="*/ 11 h 73"/>
                  <a:gd name="T4" fmla="*/ 0 w 56"/>
                  <a:gd name="T5" fmla="*/ 13 h 73"/>
                  <a:gd name="T6" fmla="*/ 0 w 56"/>
                  <a:gd name="T7" fmla="*/ 5 h 73"/>
                  <a:gd name="T8" fmla="*/ 56 w 56"/>
                  <a:gd name="T9" fmla="*/ 0 h 73"/>
                  <a:gd name="T10" fmla="*/ 56 w 56"/>
                  <a:gd name="T11" fmla="*/ 9 h 73"/>
                  <a:gd name="T12" fmla="*/ 32 w 56"/>
                  <a:gd name="T13" fmla="*/ 11 h 73"/>
                  <a:gd name="T14" fmla="*/ 37 w 56"/>
                  <a:gd name="T15" fmla="*/ 73 h 73"/>
                  <a:gd name="T16" fmla="*/ 27 w 56"/>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73">
                    <a:moveTo>
                      <a:pt x="27" y="73"/>
                    </a:moveTo>
                    <a:lnTo>
                      <a:pt x="23" y="11"/>
                    </a:lnTo>
                    <a:lnTo>
                      <a:pt x="0" y="13"/>
                    </a:lnTo>
                    <a:lnTo>
                      <a:pt x="0" y="5"/>
                    </a:lnTo>
                    <a:lnTo>
                      <a:pt x="56" y="0"/>
                    </a:lnTo>
                    <a:lnTo>
                      <a:pt x="56" y="9"/>
                    </a:lnTo>
                    <a:lnTo>
                      <a:pt x="32" y="11"/>
                    </a:lnTo>
                    <a:lnTo>
                      <a:pt x="37" y="73"/>
                    </a:lnTo>
                    <a:lnTo>
                      <a:pt x="27" y="73"/>
                    </a:lnTo>
                    <a:close/>
                  </a:path>
                </a:pathLst>
              </a:custGeom>
              <a:grpFill/>
              <a:ln>
                <a:noFill/>
              </a:ln>
            </p:spPr>
            <p:txBody>
              <a:bodyPr anchor="ctr"/>
              <a:lstStyle/>
              <a:p>
                <a:pPr algn="ctr"/>
                <a:endParaRPr/>
              </a:p>
            </p:txBody>
          </p:sp>
          <p:sp>
            <p:nvSpPr>
              <p:cNvPr id="208" name="ïsļïḑè">
                <a:extLst>
                  <a:ext uri="{FF2B5EF4-FFF2-40B4-BE49-F238E27FC236}">
                    <a16:creationId xmlns:a16="http://schemas.microsoft.com/office/drawing/2014/main" id="{F299788E-CF37-E8AA-61E9-7603C6C80E67}"/>
                  </a:ext>
                </a:extLst>
              </p:cNvPr>
              <p:cNvSpPr/>
              <p:nvPr/>
            </p:nvSpPr>
            <p:spPr bwMode="auto">
              <a:xfrm>
                <a:off x="6578088" y="166782"/>
                <a:ext cx="79657" cy="96917"/>
              </a:xfrm>
              <a:custGeom>
                <a:avLst/>
                <a:gdLst>
                  <a:gd name="T0" fmla="*/ 0 w 60"/>
                  <a:gd name="T1" fmla="*/ 70 h 73"/>
                  <a:gd name="T2" fmla="*/ 6 w 60"/>
                  <a:gd name="T3" fmla="*/ 0 h 73"/>
                  <a:gd name="T4" fmla="*/ 15 w 60"/>
                  <a:gd name="T5" fmla="*/ 1 h 73"/>
                  <a:gd name="T6" fmla="*/ 13 w 60"/>
                  <a:gd name="T7" fmla="*/ 29 h 73"/>
                  <a:gd name="T8" fmla="*/ 49 w 60"/>
                  <a:gd name="T9" fmla="*/ 31 h 73"/>
                  <a:gd name="T10" fmla="*/ 51 w 60"/>
                  <a:gd name="T11" fmla="*/ 3 h 73"/>
                  <a:gd name="T12" fmla="*/ 60 w 60"/>
                  <a:gd name="T13" fmla="*/ 4 h 73"/>
                  <a:gd name="T14" fmla="*/ 55 w 60"/>
                  <a:gd name="T15" fmla="*/ 73 h 73"/>
                  <a:gd name="T16" fmla="*/ 47 w 60"/>
                  <a:gd name="T17" fmla="*/ 73 h 73"/>
                  <a:gd name="T18" fmla="*/ 49 w 60"/>
                  <a:gd name="T19" fmla="*/ 39 h 73"/>
                  <a:gd name="T20" fmla="*/ 12 w 60"/>
                  <a:gd name="T21" fmla="*/ 37 h 73"/>
                  <a:gd name="T22" fmla="*/ 10 w 60"/>
                  <a:gd name="T23" fmla="*/ 70 h 73"/>
                  <a:gd name="T24" fmla="*/ 0 w 60"/>
                  <a:gd name="T25" fmla="*/ 7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73">
                    <a:moveTo>
                      <a:pt x="0" y="70"/>
                    </a:moveTo>
                    <a:lnTo>
                      <a:pt x="6" y="0"/>
                    </a:lnTo>
                    <a:lnTo>
                      <a:pt x="15" y="1"/>
                    </a:lnTo>
                    <a:lnTo>
                      <a:pt x="13" y="29"/>
                    </a:lnTo>
                    <a:lnTo>
                      <a:pt x="49" y="31"/>
                    </a:lnTo>
                    <a:lnTo>
                      <a:pt x="51" y="3"/>
                    </a:lnTo>
                    <a:lnTo>
                      <a:pt x="60" y="4"/>
                    </a:lnTo>
                    <a:lnTo>
                      <a:pt x="55" y="73"/>
                    </a:lnTo>
                    <a:lnTo>
                      <a:pt x="47" y="73"/>
                    </a:lnTo>
                    <a:lnTo>
                      <a:pt x="49" y="39"/>
                    </a:lnTo>
                    <a:lnTo>
                      <a:pt x="12" y="37"/>
                    </a:lnTo>
                    <a:lnTo>
                      <a:pt x="10" y="70"/>
                    </a:lnTo>
                    <a:lnTo>
                      <a:pt x="0" y="70"/>
                    </a:lnTo>
                    <a:close/>
                  </a:path>
                </a:pathLst>
              </a:custGeom>
              <a:grpFill/>
              <a:ln>
                <a:noFill/>
              </a:ln>
            </p:spPr>
            <p:txBody>
              <a:bodyPr anchor="ctr"/>
              <a:lstStyle/>
              <a:p>
                <a:pPr algn="ctr"/>
                <a:endParaRPr/>
              </a:p>
            </p:txBody>
          </p:sp>
          <p:sp>
            <p:nvSpPr>
              <p:cNvPr id="209" name="îṥľîḋe">
                <a:extLst>
                  <a:ext uri="{FF2B5EF4-FFF2-40B4-BE49-F238E27FC236}">
                    <a16:creationId xmlns:a16="http://schemas.microsoft.com/office/drawing/2014/main" id="{0FBD6FB6-69E1-BABB-22FA-FED1DF193015}"/>
                  </a:ext>
                </a:extLst>
              </p:cNvPr>
              <p:cNvSpPr/>
              <p:nvPr/>
            </p:nvSpPr>
            <p:spPr bwMode="auto">
              <a:xfrm>
                <a:off x="6852903" y="243785"/>
                <a:ext cx="99572" cy="107538"/>
              </a:xfrm>
              <a:custGeom>
                <a:avLst/>
                <a:gdLst>
                  <a:gd name="T0" fmla="*/ 64 w 72"/>
                  <a:gd name="T1" fmla="*/ 22 h 77"/>
                  <a:gd name="T2" fmla="*/ 72 w 72"/>
                  <a:gd name="T3" fmla="*/ 26 h 77"/>
                  <a:gd name="T4" fmla="*/ 52 w 72"/>
                  <a:gd name="T5" fmla="*/ 60 h 77"/>
                  <a:gd name="T6" fmla="*/ 42 w 72"/>
                  <a:gd name="T7" fmla="*/ 72 h 77"/>
                  <a:gd name="T8" fmla="*/ 30 w 72"/>
                  <a:gd name="T9" fmla="*/ 77 h 77"/>
                  <a:gd name="T10" fmla="*/ 15 w 72"/>
                  <a:gd name="T11" fmla="*/ 72 h 77"/>
                  <a:gd name="T12" fmla="*/ 3 w 72"/>
                  <a:gd name="T13" fmla="*/ 61 h 77"/>
                  <a:gd name="T14" fmla="*/ 0 w 72"/>
                  <a:gd name="T15" fmla="*/ 49 h 77"/>
                  <a:gd name="T16" fmla="*/ 7 w 72"/>
                  <a:gd name="T17" fmla="*/ 33 h 77"/>
                  <a:gd name="T18" fmla="*/ 26 w 72"/>
                  <a:gd name="T19" fmla="*/ 0 h 77"/>
                  <a:gd name="T20" fmla="*/ 34 w 72"/>
                  <a:gd name="T21" fmla="*/ 4 h 77"/>
                  <a:gd name="T22" fmla="*/ 14 w 72"/>
                  <a:gd name="T23" fmla="*/ 38 h 77"/>
                  <a:gd name="T24" fmla="*/ 9 w 72"/>
                  <a:gd name="T25" fmla="*/ 50 h 77"/>
                  <a:gd name="T26" fmla="*/ 11 w 72"/>
                  <a:gd name="T27" fmla="*/ 58 h 77"/>
                  <a:gd name="T28" fmla="*/ 18 w 72"/>
                  <a:gd name="T29" fmla="*/ 65 h 77"/>
                  <a:gd name="T30" fmla="*/ 33 w 72"/>
                  <a:gd name="T31" fmla="*/ 68 h 77"/>
                  <a:gd name="T32" fmla="*/ 45 w 72"/>
                  <a:gd name="T33" fmla="*/ 55 h 77"/>
                  <a:gd name="T34" fmla="*/ 64 w 72"/>
                  <a:gd name="T35" fmla="*/ 22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2" h="77">
                    <a:moveTo>
                      <a:pt x="64" y="22"/>
                    </a:moveTo>
                    <a:cubicBezTo>
                      <a:pt x="72" y="26"/>
                      <a:pt x="72" y="26"/>
                      <a:pt x="72" y="26"/>
                    </a:cubicBezTo>
                    <a:cubicBezTo>
                      <a:pt x="52" y="60"/>
                      <a:pt x="52" y="60"/>
                      <a:pt x="52" y="60"/>
                    </a:cubicBezTo>
                    <a:cubicBezTo>
                      <a:pt x="49" y="65"/>
                      <a:pt x="46" y="70"/>
                      <a:pt x="42" y="72"/>
                    </a:cubicBezTo>
                    <a:cubicBezTo>
                      <a:pt x="39" y="75"/>
                      <a:pt x="35" y="76"/>
                      <a:pt x="30" y="77"/>
                    </a:cubicBezTo>
                    <a:cubicBezTo>
                      <a:pt x="26" y="77"/>
                      <a:pt x="20" y="75"/>
                      <a:pt x="15" y="72"/>
                    </a:cubicBezTo>
                    <a:cubicBezTo>
                      <a:pt x="9" y="69"/>
                      <a:pt x="6" y="65"/>
                      <a:pt x="3" y="61"/>
                    </a:cubicBezTo>
                    <a:cubicBezTo>
                      <a:pt x="1" y="58"/>
                      <a:pt x="0" y="53"/>
                      <a:pt x="0" y="49"/>
                    </a:cubicBezTo>
                    <a:cubicBezTo>
                      <a:pt x="1" y="45"/>
                      <a:pt x="3" y="39"/>
                      <a:pt x="7" y="33"/>
                    </a:cubicBezTo>
                    <a:cubicBezTo>
                      <a:pt x="26" y="0"/>
                      <a:pt x="26" y="0"/>
                      <a:pt x="26" y="0"/>
                    </a:cubicBezTo>
                    <a:cubicBezTo>
                      <a:pt x="34" y="4"/>
                      <a:pt x="34" y="4"/>
                      <a:pt x="34" y="4"/>
                    </a:cubicBezTo>
                    <a:cubicBezTo>
                      <a:pt x="14" y="38"/>
                      <a:pt x="14" y="38"/>
                      <a:pt x="14" y="38"/>
                    </a:cubicBezTo>
                    <a:cubicBezTo>
                      <a:pt x="11" y="43"/>
                      <a:pt x="10" y="47"/>
                      <a:pt x="9" y="50"/>
                    </a:cubicBezTo>
                    <a:cubicBezTo>
                      <a:pt x="9" y="53"/>
                      <a:pt x="9" y="55"/>
                      <a:pt x="11" y="58"/>
                    </a:cubicBezTo>
                    <a:cubicBezTo>
                      <a:pt x="13" y="61"/>
                      <a:pt x="15" y="63"/>
                      <a:pt x="18" y="65"/>
                    </a:cubicBezTo>
                    <a:cubicBezTo>
                      <a:pt x="24" y="68"/>
                      <a:pt x="29" y="69"/>
                      <a:pt x="33" y="68"/>
                    </a:cubicBezTo>
                    <a:cubicBezTo>
                      <a:pt x="36" y="67"/>
                      <a:pt x="40" y="62"/>
                      <a:pt x="45" y="55"/>
                    </a:cubicBezTo>
                    <a:lnTo>
                      <a:pt x="64" y="22"/>
                    </a:lnTo>
                    <a:close/>
                  </a:path>
                </a:pathLst>
              </a:custGeom>
              <a:grpFill/>
              <a:ln>
                <a:noFill/>
              </a:ln>
            </p:spPr>
            <p:txBody>
              <a:bodyPr anchor="ctr"/>
              <a:lstStyle/>
              <a:p>
                <a:pPr algn="ctr"/>
                <a:endParaRPr/>
              </a:p>
            </p:txBody>
          </p:sp>
          <p:sp>
            <p:nvSpPr>
              <p:cNvPr id="210" name="íš1îḋè">
                <a:extLst>
                  <a:ext uri="{FF2B5EF4-FFF2-40B4-BE49-F238E27FC236}">
                    <a16:creationId xmlns:a16="http://schemas.microsoft.com/office/drawing/2014/main" id="{FBE07879-445A-0A5C-C44A-FBEC30B25A98}"/>
                  </a:ext>
                </a:extLst>
              </p:cNvPr>
              <p:cNvSpPr/>
              <p:nvPr/>
            </p:nvSpPr>
            <p:spPr bwMode="auto">
              <a:xfrm>
                <a:off x="6928577" y="304856"/>
                <a:ext cx="115503" cy="118158"/>
              </a:xfrm>
              <a:custGeom>
                <a:avLst/>
                <a:gdLst>
                  <a:gd name="T0" fmla="*/ 0 w 87"/>
                  <a:gd name="T1" fmla="*/ 55 h 89"/>
                  <a:gd name="T2" fmla="*/ 43 w 87"/>
                  <a:gd name="T3" fmla="*/ 0 h 89"/>
                  <a:gd name="T4" fmla="*/ 51 w 87"/>
                  <a:gd name="T5" fmla="*/ 6 h 89"/>
                  <a:gd name="T6" fmla="*/ 46 w 87"/>
                  <a:gd name="T7" fmla="*/ 72 h 89"/>
                  <a:gd name="T8" fmla="*/ 79 w 87"/>
                  <a:gd name="T9" fmla="*/ 28 h 89"/>
                  <a:gd name="T10" fmla="*/ 87 w 87"/>
                  <a:gd name="T11" fmla="*/ 34 h 89"/>
                  <a:gd name="T12" fmla="*/ 44 w 87"/>
                  <a:gd name="T13" fmla="*/ 89 h 89"/>
                  <a:gd name="T14" fmla="*/ 36 w 87"/>
                  <a:gd name="T15" fmla="*/ 84 h 89"/>
                  <a:gd name="T16" fmla="*/ 40 w 87"/>
                  <a:gd name="T17" fmla="*/ 17 h 89"/>
                  <a:gd name="T18" fmla="*/ 7 w 87"/>
                  <a:gd name="T19" fmla="*/ 61 h 89"/>
                  <a:gd name="T20" fmla="*/ 0 w 87"/>
                  <a:gd name="T21" fmla="*/ 55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89">
                    <a:moveTo>
                      <a:pt x="0" y="55"/>
                    </a:moveTo>
                    <a:lnTo>
                      <a:pt x="43" y="0"/>
                    </a:lnTo>
                    <a:lnTo>
                      <a:pt x="51" y="6"/>
                    </a:lnTo>
                    <a:lnTo>
                      <a:pt x="46" y="72"/>
                    </a:lnTo>
                    <a:lnTo>
                      <a:pt x="79" y="28"/>
                    </a:lnTo>
                    <a:lnTo>
                      <a:pt x="87" y="34"/>
                    </a:lnTo>
                    <a:lnTo>
                      <a:pt x="44" y="89"/>
                    </a:lnTo>
                    <a:lnTo>
                      <a:pt x="36" y="84"/>
                    </a:lnTo>
                    <a:lnTo>
                      <a:pt x="40" y="17"/>
                    </a:lnTo>
                    <a:lnTo>
                      <a:pt x="7" y="61"/>
                    </a:lnTo>
                    <a:lnTo>
                      <a:pt x="0" y="55"/>
                    </a:lnTo>
                    <a:close/>
                  </a:path>
                </a:pathLst>
              </a:custGeom>
              <a:grpFill/>
              <a:ln>
                <a:noFill/>
              </a:ln>
            </p:spPr>
            <p:txBody>
              <a:bodyPr anchor="ctr"/>
              <a:lstStyle/>
              <a:p>
                <a:pPr algn="ctr"/>
                <a:endParaRPr/>
              </a:p>
            </p:txBody>
          </p:sp>
          <p:sp>
            <p:nvSpPr>
              <p:cNvPr id="211" name="íSľíḑè">
                <a:extLst>
                  <a:ext uri="{FF2B5EF4-FFF2-40B4-BE49-F238E27FC236}">
                    <a16:creationId xmlns:a16="http://schemas.microsoft.com/office/drawing/2014/main" id="{1B1F03E5-E2B7-86BE-0692-CCEA72D4111C}"/>
                  </a:ext>
                </a:extLst>
              </p:cNvPr>
              <p:cNvSpPr/>
              <p:nvPr/>
            </p:nvSpPr>
            <p:spPr bwMode="auto">
              <a:xfrm>
                <a:off x="7006908" y="380529"/>
                <a:ext cx="75673" cy="74347"/>
              </a:xfrm>
              <a:custGeom>
                <a:avLst/>
                <a:gdLst>
                  <a:gd name="T0" fmla="*/ 0 w 57"/>
                  <a:gd name="T1" fmla="*/ 50 h 56"/>
                  <a:gd name="T2" fmla="*/ 51 w 57"/>
                  <a:gd name="T3" fmla="*/ 0 h 56"/>
                  <a:gd name="T4" fmla="*/ 57 w 57"/>
                  <a:gd name="T5" fmla="*/ 7 h 56"/>
                  <a:gd name="T6" fmla="*/ 7 w 57"/>
                  <a:gd name="T7" fmla="*/ 56 h 56"/>
                  <a:gd name="T8" fmla="*/ 0 w 57"/>
                  <a:gd name="T9" fmla="*/ 50 h 56"/>
                </a:gdLst>
                <a:ahLst/>
                <a:cxnLst>
                  <a:cxn ang="0">
                    <a:pos x="T0" y="T1"/>
                  </a:cxn>
                  <a:cxn ang="0">
                    <a:pos x="T2" y="T3"/>
                  </a:cxn>
                  <a:cxn ang="0">
                    <a:pos x="T4" y="T5"/>
                  </a:cxn>
                  <a:cxn ang="0">
                    <a:pos x="T6" y="T7"/>
                  </a:cxn>
                  <a:cxn ang="0">
                    <a:pos x="T8" y="T9"/>
                  </a:cxn>
                </a:cxnLst>
                <a:rect l="0" t="0" r="r" b="b"/>
                <a:pathLst>
                  <a:path w="57" h="56">
                    <a:moveTo>
                      <a:pt x="0" y="50"/>
                    </a:moveTo>
                    <a:lnTo>
                      <a:pt x="51" y="0"/>
                    </a:lnTo>
                    <a:lnTo>
                      <a:pt x="57" y="7"/>
                    </a:lnTo>
                    <a:lnTo>
                      <a:pt x="7" y="56"/>
                    </a:lnTo>
                    <a:lnTo>
                      <a:pt x="0" y="50"/>
                    </a:lnTo>
                    <a:close/>
                  </a:path>
                </a:pathLst>
              </a:custGeom>
              <a:grpFill/>
              <a:ln>
                <a:noFill/>
              </a:ln>
            </p:spPr>
            <p:txBody>
              <a:bodyPr anchor="ctr"/>
              <a:lstStyle/>
              <a:p>
                <a:pPr algn="ctr"/>
                <a:endParaRPr/>
              </a:p>
            </p:txBody>
          </p:sp>
          <p:sp>
            <p:nvSpPr>
              <p:cNvPr id="212" name="îṣľïḍê">
                <a:extLst>
                  <a:ext uri="{FF2B5EF4-FFF2-40B4-BE49-F238E27FC236}">
                    <a16:creationId xmlns:a16="http://schemas.microsoft.com/office/drawing/2014/main" id="{4D272E6A-1A79-5C01-8552-CAB4E05F6928}"/>
                  </a:ext>
                </a:extLst>
              </p:cNvPr>
              <p:cNvSpPr/>
              <p:nvPr/>
            </p:nvSpPr>
            <p:spPr bwMode="auto">
              <a:xfrm>
                <a:off x="7052046" y="408409"/>
                <a:ext cx="102228" cy="96917"/>
              </a:xfrm>
              <a:custGeom>
                <a:avLst/>
                <a:gdLst>
                  <a:gd name="T0" fmla="*/ 0 w 74"/>
                  <a:gd name="T1" fmla="*/ 62 h 69"/>
                  <a:gd name="T2" fmla="*/ 36 w 74"/>
                  <a:gd name="T3" fmla="*/ 0 h 69"/>
                  <a:gd name="T4" fmla="*/ 42 w 74"/>
                  <a:gd name="T5" fmla="*/ 7 h 69"/>
                  <a:gd name="T6" fmla="*/ 15 w 74"/>
                  <a:gd name="T7" fmla="*/ 52 h 69"/>
                  <a:gd name="T8" fmla="*/ 8 w 74"/>
                  <a:gd name="T9" fmla="*/ 61 h 69"/>
                  <a:gd name="T10" fmla="*/ 19 w 74"/>
                  <a:gd name="T11" fmla="*/ 57 h 69"/>
                  <a:gd name="T12" fmla="*/ 68 w 74"/>
                  <a:gd name="T13" fmla="*/ 41 h 69"/>
                  <a:gd name="T14" fmla="*/ 74 w 74"/>
                  <a:gd name="T15" fmla="*/ 48 h 69"/>
                  <a:gd name="T16" fmla="*/ 6 w 74"/>
                  <a:gd name="T17" fmla="*/ 69 h 69"/>
                  <a:gd name="T18" fmla="*/ 0 w 74"/>
                  <a:gd name="T19" fmla="*/ 62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69">
                    <a:moveTo>
                      <a:pt x="0" y="62"/>
                    </a:moveTo>
                    <a:cubicBezTo>
                      <a:pt x="36" y="0"/>
                      <a:pt x="36" y="0"/>
                      <a:pt x="36" y="0"/>
                    </a:cubicBezTo>
                    <a:cubicBezTo>
                      <a:pt x="42" y="7"/>
                      <a:pt x="42" y="7"/>
                      <a:pt x="42" y="7"/>
                    </a:cubicBezTo>
                    <a:cubicBezTo>
                      <a:pt x="15" y="52"/>
                      <a:pt x="15" y="52"/>
                      <a:pt x="15" y="52"/>
                    </a:cubicBezTo>
                    <a:cubicBezTo>
                      <a:pt x="13" y="55"/>
                      <a:pt x="11" y="58"/>
                      <a:pt x="8" y="61"/>
                    </a:cubicBezTo>
                    <a:cubicBezTo>
                      <a:pt x="12" y="60"/>
                      <a:pt x="16" y="58"/>
                      <a:pt x="19" y="57"/>
                    </a:cubicBezTo>
                    <a:cubicBezTo>
                      <a:pt x="68" y="41"/>
                      <a:pt x="68" y="41"/>
                      <a:pt x="68" y="41"/>
                    </a:cubicBezTo>
                    <a:cubicBezTo>
                      <a:pt x="74" y="48"/>
                      <a:pt x="74" y="48"/>
                      <a:pt x="74" y="48"/>
                    </a:cubicBezTo>
                    <a:cubicBezTo>
                      <a:pt x="6" y="69"/>
                      <a:pt x="6" y="69"/>
                      <a:pt x="6" y="69"/>
                    </a:cubicBezTo>
                    <a:lnTo>
                      <a:pt x="0" y="62"/>
                    </a:lnTo>
                    <a:close/>
                  </a:path>
                </a:pathLst>
              </a:custGeom>
              <a:grpFill/>
              <a:ln>
                <a:noFill/>
              </a:ln>
            </p:spPr>
            <p:txBody>
              <a:bodyPr anchor="ctr"/>
              <a:lstStyle/>
              <a:p>
                <a:pPr algn="ctr"/>
                <a:endParaRPr/>
              </a:p>
            </p:txBody>
          </p:sp>
          <p:sp>
            <p:nvSpPr>
              <p:cNvPr id="213" name="ïSľîḑé">
                <a:extLst>
                  <a:ext uri="{FF2B5EF4-FFF2-40B4-BE49-F238E27FC236}">
                    <a16:creationId xmlns:a16="http://schemas.microsoft.com/office/drawing/2014/main" id="{F333B11A-8D0D-B3E0-5AB5-519E321B8BF9}"/>
                  </a:ext>
                </a:extLst>
              </p:cNvPr>
              <p:cNvSpPr/>
              <p:nvPr/>
            </p:nvSpPr>
            <p:spPr bwMode="auto">
              <a:xfrm>
                <a:off x="7091876" y="503998"/>
                <a:ext cx="115503" cy="107538"/>
              </a:xfrm>
              <a:custGeom>
                <a:avLst/>
                <a:gdLst>
                  <a:gd name="T0" fmla="*/ 0 w 87"/>
                  <a:gd name="T1" fmla="*/ 35 h 81"/>
                  <a:gd name="T2" fmla="*/ 61 w 87"/>
                  <a:gd name="T3" fmla="*/ 0 h 81"/>
                  <a:gd name="T4" fmla="*/ 87 w 87"/>
                  <a:gd name="T5" fmla="*/ 44 h 81"/>
                  <a:gd name="T6" fmla="*/ 80 w 87"/>
                  <a:gd name="T7" fmla="*/ 48 h 81"/>
                  <a:gd name="T8" fmla="*/ 59 w 87"/>
                  <a:gd name="T9" fmla="*/ 12 h 81"/>
                  <a:gd name="T10" fmla="*/ 40 w 87"/>
                  <a:gd name="T11" fmla="*/ 23 h 81"/>
                  <a:gd name="T12" fmla="*/ 60 w 87"/>
                  <a:gd name="T13" fmla="*/ 57 h 81"/>
                  <a:gd name="T14" fmla="*/ 53 w 87"/>
                  <a:gd name="T15" fmla="*/ 61 h 81"/>
                  <a:gd name="T16" fmla="*/ 33 w 87"/>
                  <a:gd name="T17" fmla="*/ 27 h 81"/>
                  <a:gd name="T18" fmla="*/ 13 w 87"/>
                  <a:gd name="T19" fmla="*/ 39 h 81"/>
                  <a:gd name="T20" fmla="*/ 34 w 87"/>
                  <a:gd name="T21" fmla="*/ 77 h 81"/>
                  <a:gd name="T22" fmla="*/ 27 w 87"/>
                  <a:gd name="T23" fmla="*/ 81 h 81"/>
                  <a:gd name="T24" fmla="*/ 0 w 87"/>
                  <a:gd name="T25" fmla="*/ 3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 h="81">
                    <a:moveTo>
                      <a:pt x="0" y="35"/>
                    </a:moveTo>
                    <a:lnTo>
                      <a:pt x="61" y="0"/>
                    </a:lnTo>
                    <a:lnTo>
                      <a:pt x="87" y="44"/>
                    </a:lnTo>
                    <a:lnTo>
                      <a:pt x="80" y="48"/>
                    </a:lnTo>
                    <a:lnTo>
                      <a:pt x="59" y="12"/>
                    </a:lnTo>
                    <a:lnTo>
                      <a:pt x="40" y="23"/>
                    </a:lnTo>
                    <a:lnTo>
                      <a:pt x="60" y="57"/>
                    </a:lnTo>
                    <a:lnTo>
                      <a:pt x="53" y="61"/>
                    </a:lnTo>
                    <a:lnTo>
                      <a:pt x="33" y="27"/>
                    </a:lnTo>
                    <a:lnTo>
                      <a:pt x="13" y="39"/>
                    </a:lnTo>
                    <a:lnTo>
                      <a:pt x="34" y="77"/>
                    </a:lnTo>
                    <a:lnTo>
                      <a:pt x="27" y="81"/>
                    </a:lnTo>
                    <a:lnTo>
                      <a:pt x="0" y="35"/>
                    </a:lnTo>
                    <a:close/>
                  </a:path>
                </a:pathLst>
              </a:custGeom>
              <a:grpFill/>
              <a:ln>
                <a:noFill/>
              </a:ln>
            </p:spPr>
            <p:txBody>
              <a:bodyPr anchor="ctr"/>
              <a:lstStyle/>
              <a:p>
                <a:pPr algn="ctr"/>
                <a:endParaRPr/>
              </a:p>
            </p:txBody>
          </p:sp>
          <p:sp>
            <p:nvSpPr>
              <p:cNvPr id="214" name="îṥ1îḋe">
                <a:extLst>
                  <a:ext uri="{FF2B5EF4-FFF2-40B4-BE49-F238E27FC236}">
                    <a16:creationId xmlns:a16="http://schemas.microsoft.com/office/drawing/2014/main" id="{AE7C985D-3281-450D-E2EF-1137EFE1D305}"/>
                  </a:ext>
                </a:extLst>
              </p:cNvPr>
              <p:cNvSpPr/>
              <p:nvPr/>
            </p:nvSpPr>
            <p:spPr bwMode="auto">
              <a:xfrm>
                <a:off x="7137013" y="598257"/>
                <a:ext cx="107538" cy="110193"/>
              </a:xfrm>
              <a:custGeom>
                <a:avLst/>
                <a:gdLst>
                  <a:gd name="T0" fmla="*/ 0 w 77"/>
                  <a:gd name="T1" fmla="*/ 25 h 79"/>
                  <a:gd name="T2" fmla="*/ 62 w 77"/>
                  <a:gd name="T3" fmla="*/ 0 h 79"/>
                  <a:gd name="T4" fmla="*/ 74 w 77"/>
                  <a:gd name="T5" fmla="*/ 27 h 79"/>
                  <a:gd name="T6" fmla="*/ 77 w 77"/>
                  <a:gd name="T7" fmla="*/ 41 h 79"/>
                  <a:gd name="T8" fmla="*/ 74 w 77"/>
                  <a:gd name="T9" fmla="*/ 50 h 79"/>
                  <a:gd name="T10" fmla="*/ 66 w 77"/>
                  <a:gd name="T11" fmla="*/ 56 h 79"/>
                  <a:gd name="T12" fmla="*/ 53 w 77"/>
                  <a:gd name="T13" fmla="*/ 56 h 79"/>
                  <a:gd name="T14" fmla="*/ 42 w 77"/>
                  <a:gd name="T15" fmla="*/ 46 h 79"/>
                  <a:gd name="T16" fmla="*/ 40 w 77"/>
                  <a:gd name="T17" fmla="*/ 52 h 79"/>
                  <a:gd name="T18" fmla="*/ 35 w 77"/>
                  <a:gd name="T19" fmla="*/ 62 h 79"/>
                  <a:gd name="T20" fmla="*/ 22 w 77"/>
                  <a:gd name="T21" fmla="*/ 79 h 79"/>
                  <a:gd name="T22" fmla="*/ 18 w 77"/>
                  <a:gd name="T23" fmla="*/ 69 h 79"/>
                  <a:gd name="T24" fmla="*/ 28 w 77"/>
                  <a:gd name="T25" fmla="*/ 56 h 79"/>
                  <a:gd name="T26" fmla="*/ 34 w 77"/>
                  <a:gd name="T27" fmla="*/ 46 h 79"/>
                  <a:gd name="T28" fmla="*/ 37 w 77"/>
                  <a:gd name="T29" fmla="*/ 40 h 79"/>
                  <a:gd name="T30" fmla="*/ 37 w 77"/>
                  <a:gd name="T31" fmla="*/ 36 h 79"/>
                  <a:gd name="T32" fmla="*/ 35 w 77"/>
                  <a:gd name="T33" fmla="*/ 31 h 79"/>
                  <a:gd name="T34" fmla="*/ 31 w 77"/>
                  <a:gd name="T35" fmla="*/ 22 h 79"/>
                  <a:gd name="T36" fmla="*/ 4 w 77"/>
                  <a:gd name="T37" fmla="*/ 33 h 79"/>
                  <a:gd name="T38" fmla="*/ 0 w 77"/>
                  <a:gd name="T39" fmla="*/ 25 h 79"/>
                  <a:gd name="T40" fmla="*/ 38 w 77"/>
                  <a:gd name="T41" fmla="*/ 19 h 79"/>
                  <a:gd name="T42" fmla="*/ 45 w 77"/>
                  <a:gd name="T43" fmla="*/ 37 h 79"/>
                  <a:gd name="T44" fmla="*/ 50 w 77"/>
                  <a:gd name="T45" fmla="*/ 45 h 79"/>
                  <a:gd name="T46" fmla="*/ 56 w 77"/>
                  <a:gd name="T47" fmla="*/ 48 h 79"/>
                  <a:gd name="T48" fmla="*/ 62 w 77"/>
                  <a:gd name="T49" fmla="*/ 48 h 79"/>
                  <a:gd name="T50" fmla="*/ 68 w 77"/>
                  <a:gd name="T51" fmla="*/ 42 h 79"/>
                  <a:gd name="T52" fmla="*/ 67 w 77"/>
                  <a:gd name="T53" fmla="*/ 30 h 79"/>
                  <a:gd name="T54" fmla="*/ 59 w 77"/>
                  <a:gd name="T55" fmla="*/ 11 h 79"/>
                  <a:gd name="T56" fmla="*/ 38 w 77"/>
                  <a:gd name="T57" fmla="*/ 1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7" h="79">
                    <a:moveTo>
                      <a:pt x="0" y="25"/>
                    </a:moveTo>
                    <a:cubicBezTo>
                      <a:pt x="62" y="0"/>
                      <a:pt x="62" y="0"/>
                      <a:pt x="62" y="0"/>
                    </a:cubicBezTo>
                    <a:cubicBezTo>
                      <a:pt x="74" y="27"/>
                      <a:pt x="74" y="27"/>
                      <a:pt x="74" y="27"/>
                    </a:cubicBezTo>
                    <a:cubicBezTo>
                      <a:pt x="76" y="33"/>
                      <a:pt x="77" y="37"/>
                      <a:pt x="77" y="41"/>
                    </a:cubicBezTo>
                    <a:cubicBezTo>
                      <a:pt x="77" y="44"/>
                      <a:pt x="76" y="47"/>
                      <a:pt x="74" y="50"/>
                    </a:cubicBezTo>
                    <a:cubicBezTo>
                      <a:pt x="72" y="53"/>
                      <a:pt x="69" y="55"/>
                      <a:pt x="66" y="56"/>
                    </a:cubicBezTo>
                    <a:cubicBezTo>
                      <a:pt x="61" y="58"/>
                      <a:pt x="57" y="58"/>
                      <a:pt x="53" y="56"/>
                    </a:cubicBezTo>
                    <a:cubicBezTo>
                      <a:pt x="49" y="55"/>
                      <a:pt x="45" y="51"/>
                      <a:pt x="42" y="46"/>
                    </a:cubicBezTo>
                    <a:cubicBezTo>
                      <a:pt x="41" y="48"/>
                      <a:pt x="41" y="50"/>
                      <a:pt x="40" y="52"/>
                    </a:cubicBezTo>
                    <a:cubicBezTo>
                      <a:pt x="39" y="55"/>
                      <a:pt x="37" y="58"/>
                      <a:pt x="35" y="62"/>
                    </a:cubicBezTo>
                    <a:cubicBezTo>
                      <a:pt x="22" y="79"/>
                      <a:pt x="22" y="79"/>
                      <a:pt x="22" y="79"/>
                    </a:cubicBezTo>
                    <a:cubicBezTo>
                      <a:pt x="18" y="69"/>
                      <a:pt x="18" y="69"/>
                      <a:pt x="18" y="69"/>
                    </a:cubicBezTo>
                    <a:cubicBezTo>
                      <a:pt x="28" y="56"/>
                      <a:pt x="28" y="56"/>
                      <a:pt x="28" y="56"/>
                    </a:cubicBezTo>
                    <a:cubicBezTo>
                      <a:pt x="31" y="52"/>
                      <a:pt x="33" y="49"/>
                      <a:pt x="34" y="46"/>
                    </a:cubicBezTo>
                    <a:cubicBezTo>
                      <a:pt x="35" y="44"/>
                      <a:pt x="36" y="42"/>
                      <a:pt x="37" y="40"/>
                    </a:cubicBezTo>
                    <a:cubicBezTo>
                      <a:pt x="37" y="39"/>
                      <a:pt x="37" y="37"/>
                      <a:pt x="37" y="36"/>
                    </a:cubicBezTo>
                    <a:cubicBezTo>
                      <a:pt x="36" y="35"/>
                      <a:pt x="36" y="34"/>
                      <a:pt x="35" y="31"/>
                    </a:cubicBezTo>
                    <a:cubicBezTo>
                      <a:pt x="31" y="22"/>
                      <a:pt x="31" y="22"/>
                      <a:pt x="31" y="22"/>
                    </a:cubicBezTo>
                    <a:cubicBezTo>
                      <a:pt x="4" y="33"/>
                      <a:pt x="4" y="33"/>
                      <a:pt x="4" y="33"/>
                    </a:cubicBezTo>
                    <a:cubicBezTo>
                      <a:pt x="0" y="25"/>
                      <a:pt x="0" y="25"/>
                      <a:pt x="0" y="25"/>
                    </a:cubicBezTo>
                    <a:close/>
                    <a:moveTo>
                      <a:pt x="38" y="19"/>
                    </a:moveTo>
                    <a:cubicBezTo>
                      <a:pt x="45" y="37"/>
                      <a:pt x="45" y="37"/>
                      <a:pt x="45" y="37"/>
                    </a:cubicBezTo>
                    <a:cubicBezTo>
                      <a:pt x="47" y="40"/>
                      <a:pt x="49" y="43"/>
                      <a:pt x="50" y="45"/>
                    </a:cubicBezTo>
                    <a:cubicBezTo>
                      <a:pt x="52" y="47"/>
                      <a:pt x="54" y="48"/>
                      <a:pt x="56" y="48"/>
                    </a:cubicBezTo>
                    <a:cubicBezTo>
                      <a:pt x="58" y="49"/>
                      <a:pt x="60" y="48"/>
                      <a:pt x="62" y="48"/>
                    </a:cubicBezTo>
                    <a:cubicBezTo>
                      <a:pt x="65" y="47"/>
                      <a:pt x="67" y="44"/>
                      <a:pt x="68" y="42"/>
                    </a:cubicBezTo>
                    <a:cubicBezTo>
                      <a:pt x="69" y="39"/>
                      <a:pt x="69" y="35"/>
                      <a:pt x="67" y="30"/>
                    </a:cubicBezTo>
                    <a:cubicBezTo>
                      <a:pt x="59" y="11"/>
                      <a:pt x="59" y="11"/>
                      <a:pt x="59" y="11"/>
                    </a:cubicBezTo>
                    <a:lnTo>
                      <a:pt x="38" y="19"/>
                    </a:lnTo>
                    <a:close/>
                  </a:path>
                </a:pathLst>
              </a:custGeom>
              <a:grpFill/>
              <a:ln>
                <a:noFill/>
              </a:ln>
            </p:spPr>
            <p:txBody>
              <a:bodyPr anchor="ctr"/>
              <a:lstStyle/>
              <a:p>
                <a:pPr algn="ctr"/>
                <a:endParaRPr/>
              </a:p>
            </p:txBody>
          </p:sp>
          <p:sp>
            <p:nvSpPr>
              <p:cNvPr id="215" name="íSļîḑe">
                <a:extLst>
                  <a:ext uri="{FF2B5EF4-FFF2-40B4-BE49-F238E27FC236}">
                    <a16:creationId xmlns:a16="http://schemas.microsoft.com/office/drawing/2014/main" id="{52B943D6-5685-ED30-C29C-B5C896CF6CF5}"/>
                  </a:ext>
                </a:extLst>
              </p:cNvPr>
              <p:cNvSpPr/>
              <p:nvPr/>
            </p:nvSpPr>
            <p:spPr bwMode="auto">
              <a:xfrm>
                <a:off x="7175515" y="709776"/>
                <a:ext cx="98244" cy="80984"/>
              </a:xfrm>
              <a:custGeom>
                <a:avLst/>
                <a:gdLst>
                  <a:gd name="T0" fmla="*/ 17 w 70"/>
                  <a:gd name="T1" fmla="*/ 5 h 58"/>
                  <a:gd name="T2" fmla="*/ 19 w 70"/>
                  <a:gd name="T3" fmla="*/ 13 h 58"/>
                  <a:gd name="T4" fmla="*/ 12 w 70"/>
                  <a:gd name="T5" fmla="*/ 18 h 58"/>
                  <a:gd name="T6" fmla="*/ 9 w 70"/>
                  <a:gd name="T7" fmla="*/ 25 h 58"/>
                  <a:gd name="T8" fmla="*/ 9 w 70"/>
                  <a:gd name="T9" fmla="*/ 36 h 58"/>
                  <a:gd name="T10" fmla="*/ 13 w 70"/>
                  <a:gd name="T11" fmla="*/ 44 h 58"/>
                  <a:gd name="T12" fmla="*/ 18 w 70"/>
                  <a:gd name="T13" fmla="*/ 49 h 58"/>
                  <a:gd name="T14" fmla="*/ 24 w 70"/>
                  <a:gd name="T15" fmla="*/ 49 h 58"/>
                  <a:gd name="T16" fmla="*/ 29 w 70"/>
                  <a:gd name="T17" fmla="*/ 46 h 58"/>
                  <a:gd name="T18" fmla="*/ 31 w 70"/>
                  <a:gd name="T19" fmla="*/ 39 h 58"/>
                  <a:gd name="T20" fmla="*/ 32 w 70"/>
                  <a:gd name="T21" fmla="*/ 27 h 58"/>
                  <a:gd name="T22" fmla="*/ 33 w 70"/>
                  <a:gd name="T23" fmla="*/ 14 h 58"/>
                  <a:gd name="T24" fmla="*/ 37 w 70"/>
                  <a:gd name="T25" fmla="*/ 5 h 58"/>
                  <a:gd name="T26" fmla="*/ 44 w 70"/>
                  <a:gd name="T27" fmla="*/ 1 h 58"/>
                  <a:gd name="T28" fmla="*/ 54 w 70"/>
                  <a:gd name="T29" fmla="*/ 1 h 58"/>
                  <a:gd name="T30" fmla="*/ 63 w 70"/>
                  <a:gd name="T31" fmla="*/ 8 h 58"/>
                  <a:gd name="T32" fmla="*/ 68 w 70"/>
                  <a:gd name="T33" fmla="*/ 19 h 58"/>
                  <a:gd name="T34" fmla="*/ 69 w 70"/>
                  <a:gd name="T35" fmla="*/ 32 h 58"/>
                  <a:gd name="T36" fmla="*/ 64 w 70"/>
                  <a:gd name="T37" fmla="*/ 43 h 58"/>
                  <a:gd name="T38" fmla="*/ 55 w 70"/>
                  <a:gd name="T39" fmla="*/ 48 h 58"/>
                  <a:gd name="T40" fmla="*/ 52 w 70"/>
                  <a:gd name="T41" fmla="*/ 40 h 58"/>
                  <a:gd name="T42" fmla="*/ 60 w 70"/>
                  <a:gd name="T43" fmla="*/ 34 h 58"/>
                  <a:gd name="T44" fmla="*/ 61 w 70"/>
                  <a:gd name="T45" fmla="*/ 21 h 58"/>
                  <a:gd name="T46" fmla="*/ 55 w 70"/>
                  <a:gd name="T47" fmla="*/ 11 h 58"/>
                  <a:gd name="T48" fmla="*/ 47 w 70"/>
                  <a:gd name="T49" fmla="*/ 9 h 58"/>
                  <a:gd name="T50" fmla="*/ 42 w 70"/>
                  <a:gd name="T51" fmla="*/ 13 h 58"/>
                  <a:gd name="T52" fmla="*/ 41 w 70"/>
                  <a:gd name="T53" fmla="*/ 27 h 58"/>
                  <a:gd name="T54" fmla="*/ 40 w 70"/>
                  <a:gd name="T55" fmla="*/ 42 h 58"/>
                  <a:gd name="T56" fmla="*/ 35 w 70"/>
                  <a:gd name="T57" fmla="*/ 52 h 58"/>
                  <a:gd name="T58" fmla="*/ 27 w 70"/>
                  <a:gd name="T59" fmla="*/ 57 h 58"/>
                  <a:gd name="T60" fmla="*/ 16 w 70"/>
                  <a:gd name="T61" fmla="*/ 57 h 58"/>
                  <a:gd name="T62" fmla="*/ 7 w 70"/>
                  <a:gd name="T63" fmla="*/ 50 h 58"/>
                  <a:gd name="T64" fmla="*/ 1 w 70"/>
                  <a:gd name="T65" fmla="*/ 38 h 58"/>
                  <a:gd name="T66" fmla="*/ 0 w 70"/>
                  <a:gd name="T67" fmla="*/ 23 h 58"/>
                  <a:gd name="T68" fmla="*/ 6 w 70"/>
                  <a:gd name="T69" fmla="*/ 12 h 58"/>
                  <a:gd name="T70" fmla="*/ 17 w 70"/>
                  <a:gd name="T71" fmla="*/ 5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0" h="58">
                    <a:moveTo>
                      <a:pt x="17" y="5"/>
                    </a:moveTo>
                    <a:cubicBezTo>
                      <a:pt x="19" y="13"/>
                      <a:pt x="19" y="13"/>
                      <a:pt x="19" y="13"/>
                    </a:cubicBezTo>
                    <a:cubicBezTo>
                      <a:pt x="16" y="14"/>
                      <a:pt x="14" y="16"/>
                      <a:pt x="12" y="18"/>
                    </a:cubicBezTo>
                    <a:cubicBezTo>
                      <a:pt x="10" y="20"/>
                      <a:pt x="9" y="22"/>
                      <a:pt x="9" y="25"/>
                    </a:cubicBezTo>
                    <a:cubicBezTo>
                      <a:pt x="8" y="29"/>
                      <a:pt x="8" y="32"/>
                      <a:pt x="9" y="36"/>
                    </a:cubicBezTo>
                    <a:cubicBezTo>
                      <a:pt x="10" y="39"/>
                      <a:pt x="11" y="42"/>
                      <a:pt x="13" y="44"/>
                    </a:cubicBezTo>
                    <a:cubicBezTo>
                      <a:pt x="14" y="47"/>
                      <a:pt x="16" y="48"/>
                      <a:pt x="18" y="49"/>
                    </a:cubicBezTo>
                    <a:cubicBezTo>
                      <a:pt x="20" y="50"/>
                      <a:pt x="22" y="50"/>
                      <a:pt x="24" y="49"/>
                    </a:cubicBezTo>
                    <a:cubicBezTo>
                      <a:pt x="26" y="49"/>
                      <a:pt x="28" y="48"/>
                      <a:pt x="29" y="46"/>
                    </a:cubicBezTo>
                    <a:cubicBezTo>
                      <a:pt x="30" y="45"/>
                      <a:pt x="31" y="42"/>
                      <a:pt x="31" y="39"/>
                    </a:cubicBezTo>
                    <a:cubicBezTo>
                      <a:pt x="32" y="37"/>
                      <a:pt x="32" y="33"/>
                      <a:pt x="32" y="27"/>
                    </a:cubicBezTo>
                    <a:cubicBezTo>
                      <a:pt x="32" y="21"/>
                      <a:pt x="32" y="16"/>
                      <a:pt x="33" y="14"/>
                    </a:cubicBezTo>
                    <a:cubicBezTo>
                      <a:pt x="33" y="10"/>
                      <a:pt x="35" y="7"/>
                      <a:pt x="37" y="5"/>
                    </a:cubicBezTo>
                    <a:cubicBezTo>
                      <a:pt x="39" y="3"/>
                      <a:pt x="41" y="2"/>
                      <a:pt x="44" y="1"/>
                    </a:cubicBezTo>
                    <a:cubicBezTo>
                      <a:pt x="48" y="0"/>
                      <a:pt x="51" y="0"/>
                      <a:pt x="54" y="1"/>
                    </a:cubicBezTo>
                    <a:cubicBezTo>
                      <a:pt x="58" y="2"/>
                      <a:pt x="60" y="5"/>
                      <a:pt x="63" y="8"/>
                    </a:cubicBezTo>
                    <a:cubicBezTo>
                      <a:pt x="65" y="11"/>
                      <a:pt x="67" y="15"/>
                      <a:pt x="68" y="19"/>
                    </a:cubicBezTo>
                    <a:cubicBezTo>
                      <a:pt x="69" y="24"/>
                      <a:pt x="70" y="28"/>
                      <a:pt x="69" y="32"/>
                    </a:cubicBezTo>
                    <a:cubicBezTo>
                      <a:pt x="68" y="37"/>
                      <a:pt x="67" y="40"/>
                      <a:pt x="64" y="43"/>
                    </a:cubicBezTo>
                    <a:cubicBezTo>
                      <a:pt x="62" y="45"/>
                      <a:pt x="58" y="47"/>
                      <a:pt x="55" y="48"/>
                    </a:cubicBezTo>
                    <a:cubicBezTo>
                      <a:pt x="52" y="40"/>
                      <a:pt x="52" y="40"/>
                      <a:pt x="52" y="40"/>
                    </a:cubicBezTo>
                    <a:cubicBezTo>
                      <a:pt x="56" y="39"/>
                      <a:pt x="59" y="37"/>
                      <a:pt x="60" y="34"/>
                    </a:cubicBezTo>
                    <a:cubicBezTo>
                      <a:pt x="62" y="30"/>
                      <a:pt x="62" y="26"/>
                      <a:pt x="61" y="21"/>
                    </a:cubicBezTo>
                    <a:cubicBezTo>
                      <a:pt x="59" y="16"/>
                      <a:pt x="57" y="13"/>
                      <a:pt x="55" y="11"/>
                    </a:cubicBezTo>
                    <a:cubicBezTo>
                      <a:pt x="52" y="9"/>
                      <a:pt x="50" y="8"/>
                      <a:pt x="47" y="9"/>
                    </a:cubicBezTo>
                    <a:cubicBezTo>
                      <a:pt x="45" y="10"/>
                      <a:pt x="43" y="11"/>
                      <a:pt x="42" y="13"/>
                    </a:cubicBezTo>
                    <a:cubicBezTo>
                      <a:pt x="41" y="15"/>
                      <a:pt x="40" y="20"/>
                      <a:pt x="41" y="27"/>
                    </a:cubicBezTo>
                    <a:cubicBezTo>
                      <a:pt x="41" y="34"/>
                      <a:pt x="41" y="40"/>
                      <a:pt x="40" y="42"/>
                    </a:cubicBezTo>
                    <a:cubicBezTo>
                      <a:pt x="39" y="47"/>
                      <a:pt x="38" y="50"/>
                      <a:pt x="35" y="52"/>
                    </a:cubicBezTo>
                    <a:cubicBezTo>
                      <a:pt x="33" y="55"/>
                      <a:pt x="30" y="57"/>
                      <a:pt x="27" y="57"/>
                    </a:cubicBezTo>
                    <a:cubicBezTo>
                      <a:pt x="23" y="58"/>
                      <a:pt x="20" y="58"/>
                      <a:pt x="16" y="57"/>
                    </a:cubicBezTo>
                    <a:cubicBezTo>
                      <a:pt x="13" y="56"/>
                      <a:pt x="10" y="53"/>
                      <a:pt x="7" y="50"/>
                    </a:cubicBezTo>
                    <a:cubicBezTo>
                      <a:pt x="5" y="47"/>
                      <a:pt x="3" y="43"/>
                      <a:pt x="1" y="38"/>
                    </a:cubicBezTo>
                    <a:cubicBezTo>
                      <a:pt x="0" y="32"/>
                      <a:pt x="0" y="27"/>
                      <a:pt x="0" y="23"/>
                    </a:cubicBezTo>
                    <a:cubicBezTo>
                      <a:pt x="1" y="18"/>
                      <a:pt x="3" y="15"/>
                      <a:pt x="6" y="12"/>
                    </a:cubicBezTo>
                    <a:cubicBezTo>
                      <a:pt x="9" y="8"/>
                      <a:pt x="12" y="6"/>
                      <a:pt x="17" y="5"/>
                    </a:cubicBezTo>
                    <a:close/>
                  </a:path>
                </a:pathLst>
              </a:custGeom>
              <a:grpFill/>
              <a:ln>
                <a:noFill/>
              </a:ln>
            </p:spPr>
            <p:txBody>
              <a:bodyPr anchor="ctr"/>
              <a:lstStyle/>
              <a:p>
                <a:pPr algn="ctr"/>
                <a:endParaRPr/>
              </a:p>
            </p:txBody>
          </p:sp>
          <p:sp>
            <p:nvSpPr>
              <p:cNvPr id="216" name="íšļïḓè">
                <a:extLst>
                  <a:ext uri="{FF2B5EF4-FFF2-40B4-BE49-F238E27FC236}">
                    <a16:creationId xmlns:a16="http://schemas.microsoft.com/office/drawing/2014/main" id="{CB013D7F-63D6-0465-6E15-A1FDC5FFA3D1}"/>
                  </a:ext>
                </a:extLst>
              </p:cNvPr>
              <p:cNvSpPr/>
              <p:nvPr/>
            </p:nvSpPr>
            <p:spPr bwMode="auto">
              <a:xfrm>
                <a:off x="7190119" y="810675"/>
                <a:ext cx="94262" cy="25225"/>
              </a:xfrm>
              <a:custGeom>
                <a:avLst/>
                <a:gdLst>
                  <a:gd name="T0" fmla="*/ 0 w 71"/>
                  <a:gd name="T1" fmla="*/ 9 h 19"/>
                  <a:gd name="T2" fmla="*/ 69 w 71"/>
                  <a:gd name="T3" fmla="*/ 0 h 19"/>
                  <a:gd name="T4" fmla="*/ 71 w 71"/>
                  <a:gd name="T5" fmla="*/ 9 h 19"/>
                  <a:gd name="T6" fmla="*/ 1 w 71"/>
                  <a:gd name="T7" fmla="*/ 19 h 19"/>
                  <a:gd name="T8" fmla="*/ 0 w 71"/>
                  <a:gd name="T9" fmla="*/ 9 h 19"/>
                </a:gdLst>
                <a:ahLst/>
                <a:cxnLst>
                  <a:cxn ang="0">
                    <a:pos x="T0" y="T1"/>
                  </a:cxn>
                  <a:cxn ang="0">
                    <a:pos x="T2" y="T3"/>
                  </a:cxn>
                  <a:cxn ang="0">
                    <a:pos x="T4" y="T5"/>
                  </a:cxn>
                  <a:cxn ang="0">
                    <a:pos x="T6" y="T7"/>
                  </a:cxn>
                  <a:cxn ang="0">
                    <a:pos x="T8" y="T9"/>
                  </a:cxn>
                </a:cxnLst>
                <a:rect l="0" t="0" r="r" b="b"/>
                <a:pathLst>
                  <a:path w="71" h="19">
                    <a:moveTo>
                      <a:pt x="0" y="9"/>
                    </a:moveTo>
                    <a:lnTo>
                      <a:pt x="69" y="0"/>
                    </a:lnTo>
                    <a:lnTo>
                      <a:pt x="71" y="9"/>
                    </a:lnTo>
                    <a:lnTo>
                      <a:pt x="1" y="19"/>
                    </a:lnTo>
                    <a:lnTo>
                      <a:pt x="0" y="9"/>
                    </a:lnTo>
                    <a:close/>
                  </a:path>
                </a:pathLst>
              </a:custGeom>
              <a:grpFill/>
              <a:ln>
                <a:noFill/>
              </a:ln>
            </p:spPr>
            <p:txBody>
              <a:bodyPr anchor="ctr"/>
              <a:lstStyle/>
              <a:p>
                <a:pPr algn="ctr"/>
                <a:endParaRPr/>
              </a:p>
            </p:txBody>
          </p:sp>
          <p:sp>
            <p:nvSpPr>
              <p:cNvPr id="217" name="îṥļíḋê">
                <a:extLst>
                  <a:ext uri="{FF2B5EF4-FFF2-40B4-BE49-F238E27FC236}">
                    <a16:creationId xmlns:a16="http://schemas.microsoft.com/office/drawing/2014/main" id="{2C5A0B74-BBAF-9595-786D-F55F184884FA}"/>
                  </a:ext>
                </a:extLst>
              </p:cNvPr>
              <p:cNvSpPr/>
              <p:nvPr/>
            </p:nvSpPr>
            <p:spPr bwMode="auto">
              <a:xfrm>
                <a:off x="7194101" y="854486"/>
                <a:ext cx="94262" cy="74347"/>
              </a:xfrm>
              <a:custGeom>
                <a:avLst/>
                <a:gdLst>
                  <a:gd name="T0" fmla="*/ 0 w 71"/>
                  <a:gd name="T1" fmla="*/ 26 h 56"/>
                  <a:gd name="T2" fmla="*/ 62 w 71"/>
                  <a:gd name="T3" fmla="*/ 24 h 56"/>
                  <a:gd name="T4" fmla="*/ 61 w 71"/>
                  <a:gd name="T5" fmla="*/ 1 h 56"/>
                  <a:gd name="T6" fmla="*/ 69 w 71"/>
                  <a:gd name="T7" fmla="*/ 0 h 56"/>
                  <a:gd name="T8" fmla="*/ 71 w 71"/>
                  <a:gd name="T9" fmla="*/ 55 h 56"/>
                  <a:gd name="T10" fmla="*/ 63 w 71"/>
                  <a:gd name="T11" fmla="*/ 56 h 56"/>
                  <a:gd name="T12" fmla="*/ 62 w 71"/>
                  <a:gd name="T13" fmla="*/ 32 h 56"/>
                  <a:gd name="T14" fmla="*/ 0 w 71"/>
                  <a:gd name="T15" fmla="*/ 35 h 56"/>
                  <a:gd name="T16" fmla="*/ 0 w 71"/>
                  <a:gd name="T17" fmla="*/ 2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 h="56">
                    <a:moveTo>
                      <a:pt x="0" y="26"/>
                    </a:moveTo>
                    <a:lnTo>
                      <a:pt x="62" y="24"/>
                    </a:lnTo>
                    <a:lnTo>
                      <a:pt x="61" y="1"/>
                    </a:lnTo>
                    <a:lnTo>
                      <a:pt x="69" y="0"/>
                    </a:lnTo>
                    <a:lnTo>
                      <a:pt x="71" y="55"/>
                    </a:lnTo>
                    <a:lnTo>
                      <a:pt x="63" y="56"/>
                    </a:lnTo>
                    <a:lnTo>
                      <a:pt x="62" y="32"/>
                    </a:lnTo>
                    <a:lnTo>
                      <a:pt x="0" y="35"/>
                    </a:lnTo>
                    <a:lnTo>
                      <a:pt x="0" y="26"/>
                    </a:lnTo>
                    <a:close/>
                  </a:path>
                </a:pathLst>
              </a:custGeom>
              <a:grpFill/>
              <a:ln>
                <a:noFill/>
              </a:ln>
            </p:spPr>
            <p:txBody>
              <a:bodyPr anchor="ctr"/>
              <a:lstStyle/>
              <a:p>
                <a:pPr algn="ctr"/>
                <a:endParaRPr/>
              </a:p>
            </p:txBody>
          </p:sp>
          <p:sp>
            <p:nvSpPr>
              <p:cNvPr id="218" name="ïŝ1îḑe">
                <a:extLst>
                  <a:ext uri="{FF2B5EF4-FFF2-40B4-BE49-F238E27FC236}">
                    <a16:creationId xmlns:a16="http://schemas.microsoft.com/office/drawing/2014/main" id="{06B1844E-F7B8-E40D-4B2D-607DB091DAF3}"/>
                  </a:ext>
                </a:extLst>
              </p:cNvPr>
              <p:cNvSpPr/>
              <p:nvPr/>
            </p:nvSpPr>
            <p:spPr bwMode="auto">
              <a:xfrm>
                <a:off x="7186135" y="954059"/>
                <a:ext cx="98244" cy="83641"/>
              </a:xfrm>
              <a:custGeom>
                <a:avLst/>
                <a:gdLst>
                  <a:gd name="T0" fmla="*/ 2 w 71"/>
                  <a:gd name="T1" fmla="*/ 17 h 60"/>
                  <a:gd name="T2" fmla="*/ 30 w 71"/>
                  <a:gd name="T3" fmla="*/ 20 h 60"/>
                  <a:gd name="T4" fmla="*/ 71 w 71"/>
                  <a:gd name="T5" fmla="*/ 0 h 60"/>
                  <a:gd name="T6" fmla="*/ 70 w 71"/>
                  <a:gd name="T7" fmla="*/ 10 h 60"/>
                  <a:gd name="T8" fmla="*/ 48 w 71"/>
                  <a:gd name="T9" fmla="*/ 21 h 60"/>
                  <a:gd name="T10" fmla="*/ 36 w 71"/>
                  <a:gd name="T11" fmla="*/ 26 h 60"/>
                  <a:gd name="T12" fmla="*/ 47 w 71"/>
                  <a:gd name="T13" fmla="*/ 35 h 60"/>
                  <a:gd name="T14" fmla="*/ 65 w 71"/>
                  <a:gd name="T15" fmla="*/ 50 h 60"/>
                  <a:gd name="T16" fmla="*/ 64 w 71"/>
                  <a:gd name="T17" fmla="*/ 60 h 60"/>
                  <a:gd name="T18" fmla="*/ 29 w 71"/>
                  <a:gd name="T19" fmla="*/ 29 h 60"/>
                  <a:gd name="T20" fmla="*/ 0 w 71"/>
                  <a:gd name="T21" fmla="*/ 26 h 60"/>
                  <a:gd name="T22" fmla="*/ 2 w 71"/>
                  <a:gd name="T23" fmla="*/ 1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1" h="60">
                    <a:moveTo>
                      <a:pt x="2" y="17"/>
                    </a:moveTo>
                    <a:cubicBezTo>
                      <a:pt x="30" y="20"/>
                      <a:pt x="30" y="20"/>
                      <a:pt x="30" y="20"/>
                    </a:cubicBezTo>
                    <a:cubicBezTo>
                      <a:pt x="71" y="0"/>
                      <a:pt x="71" y="0"/>
                      <a:pt x="71" y="0"/>
                    </a:cubicBezTo>
                    <a:cubicBezTo>
                      <a:pt x="70" y="10"/>
                      <a:pt x="70" y="10"/>
                      <a:pt x="70" y="10"/>
                    </a:cubicBezTo>
                    <a:cubicBezTo>
                      <a:pt x="48" y="21"/>
                      <a:pt x="48" y="21"/>
                      <a:pt x="48" y="21"/>
                    </a:cubicBezTo>
                    <a:cubicBezTo>
                      <a:pt x="44" y="23"/>
                      <a:pt x="40" y="25"/>
                      <a:pt x="36" y="26"/>
                    </a:cubicBezTo>
                    <a:cubicBezTo>
                      <a:pt x="39" y="29"/>
                      <a:pt x="43" y="32"/>
                      <a:pt x="47" y="35"/>
                    </a:cubicBezTo>
                    <a:cubicBezTo>
                      <a:pt x="65" y="50"/>
                      <a:pt x="65" y="50"/>
                      <a:pt x="65" y="50"/>
                    </a:cubicBezTo>
                    <a:cubicBezTo>
                      <a:pt x="64" y="60"/>
                      <a:pt x="64" y="60"/>
                      <a:pt x="64" y="60"/>
                    </a:cubicBezTo>
                    <a:cubicBezTo>
                      <a:pt x="29" y="29"/>
                      <a:pt x="29" y="29"/>
                      <a:pt x="29" y="29"/>
                    </a:cubicBezTo>
                    <a:cubicBezTo>
                      <a:pt x="0" y="26"/>
                      <a:pt x="0" y="26"/>
                      <a:pt x="0" y="26"/>
                    </a:cubicBezTo>
                    <a:lnTo>
                      <a:pt x="2" y="17"/>
                    </a:lnTo>
                    <a:close/>
                  </a:path>
                </a:pathLst>
              </a:custGeom>
              <a:grpFill/>
              <a:ln>
                <a:noFill/>
              </a:ln>
            </p:spPr>
            <p:txBody>
              <a:bodyPr anchor="ctr"/>
              <a:lstStyle/>
              <a:p>
                <a:pPr algn="ctr"/>
                <a:endParaRPr/>
              </a:p>
            </p:txBody>
          </p:sp>
          <p:sp>
            <p:nvSpPr>
              <p:cNvPr id="219" name="îṧlídê">
                <a:extLst>
                  <a:ext uri="{FF2B5EF4-FFF2-40B4-BE49-F238E27FC236}">
                    <a16:creationId xmlns:a16="http://schemas.microsoft.com/office/drawing/2014/main" id="{89350B76-791A-7C95-1A86-62391D63C3FE}"/>
                  </a:ext>
                </a:extLst>
              </p:cNvPr>
              <p:cNvSpPr/>
              <p:nvPr/>
            </p:nvSpPr>
            <p:spPr bwMode="auto">
              <a:xfrm>
                <a:off x="7033460" y="1262065"/>
                <a:ext cx="124795" cy="118158"/>
              </a:xfrm>
              <a:custGeom>
                <a:avLst/>
                <a:gdLst>
                  <a:gd name="T0" fmla="*/ 89 w 89"/>
                  <a:gd name="T1" fmla="*/ 69 h 84"/>
                  <a:gd name="T2" fmla="*/ 81 w 89"/>
                  <a:gd name="T3" fmla="*/ 68 h 84"/>
                  <a:gd name="T4" fmla="*/ 77 w 89"/>
                  <a:gd name="T5" fmla="*/ 65 h 84"/>
                  <a:gd name="T6" fmla="*/ 12 w 89"/>
                  <a:gd name="T7" fmla="*/ 12 h 84"/>
                  <a:gd name="T8" fmla="*/ 8 w 89"/>
                  <a:gd name="T9" fmla="*/ 4 h 84"/>
                  <a:gd name="T10" fmla="*/ 2 w 89"/>
                  <a:gd name="T11" fmla="*/ 9 h 84"/>
                  <a:gd name="T12" fmla="*/ 0 w 89"/>
                  <a:gd name="T13" fmla="*/ 14 h 84"/>
                  <a:gd name="T14" fmla="*/ 8 w 89"/>
                  <a:gd name="T15" fmla="*/ 16 h 84"/>
                  <a:gd name="T16" fmla="*/ 73 w 89"/>
                  <a:gd name="T17" fmla="*/ 71 h 84"/>
                  <a:gd name="T18" fmla="*/ 78 w 89"/>
                  <a:gd name="T19" fmla="*/ 80 h 84"/>
                  <a:gd name="T20" fmla="*/ 89 w 89"/>
                  <a:gd name="T21" fmla="*/ 6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 h="84">
                    <a:moveTo>
                      <a:pt x="89" y="69"/>
                    </a:moveTo>
                    <a:cubicBezTo>
                      <a:pt x="89" y="69"/>
                      <a:pt x="86" y="71"/>
                      <a:pt x="81" y="68"/>
                    </a:cubicBezTo>
                    <a:cubicBezTo>
                      <a:pt x="80" y="68"/>
                      <a:pt x="78" y="67"/>
                      <a:pt x="77" y="65"/>
                    </a:cubicBezTo>
                    <a:cubicBezTo>
                      <a:pt x="63" y="54"/>
                      <a:pt x="12" y="12"/>
                      <a:pt x="12" y="12"/>
                    </a:cubicBezTo>
                    <a:cubicBezTo>
                      <a:pt x="12" y="12"/>
                      <a:pt x="6" y="7"/>
                      <a:pt x="8" y="4"/>
                    </a:cubicBezTo>
                    <a:cubicBezTo>
                      <a:pt x="10" y="0"/>
                      <a:pt x="2" y="9"/>
                      <a:pt x="2" y="9"/>
                    </a:cubicBezTo>
                    <a:cubicBezTo>
                      <a:pt x="0" y="14"/>
                      <a:pt x="0" y="14"/>
                      <a:pt x="0" y="14"/>
                    </a:cubicBezTo>
                    <a:cubicBezTo>
                      <a:pt x="0" y="14"/>
                      <a:pt x="3" y="12"/>
                      <a:pt x="8" y="16"/>
                    </a:cubicBezTo>
                    <a:cubicBezTo>
                      <a:pt x="13" y="21"/>
                      <a:pt x="73" y="71"/>
                      <a:pt x="73" y="71"/>
                    </a:cubicBezTo>
                    <a:cubicBezTo>
                      <a:pt x="74" y="72"/>
                      <a:pt x="78" y="77"/>
                      <a:pt x="78" y="80"/>
                    </a:cubicBezTo>
                    <a:cubicBezTo>
                      <a:pt x="78" y="84"/>
                      <a:pt x="89" y="69"/>
                      <a:pt x="89" y="69"/>
                    </a:cubicBezTo>
                    <a:close/>
                  </a:path>
                </a:pathLst>
              </a:custGeom>
              <a:grpFill/>
              <a:ln>
                <a:noFill/>
              </a:ln>
            </p:spPr>
            <p:txBody>
              <a:bodyPr anchor="ctr"/>
              <a:lstStyle/>
              <a:p>
                <a:pPr algn="ctr"/>
                <a:endParaRPr/>
              </a:p>
            </p:txBody>
          </p:sp>
          <p:sp>
            <p:nvSpPr>
              <p:cNvPr id="220" name="íšḻiďè">
                <a:extLst>
                  <a:ext uri="{FF2B5EF4-FFF2-40B4-BE49-F238E27FC236}">
                    <a16:creationId xmlns:a16="http://schemas.microsoft.com/office/drawing/2014/main" id="{6767E204-6A7E-87FC-E7F7-C08787682D52}"/>
                  </a:ext>
                </a:extLst>
              </p:cNvPr>
              <p:cNvSpPr/>
              <p:nvPr/>
            </p:nvSpPr>
            <p:spPr bwMode="auto">
              <a:xfrm>
                <a:off x="5952780" y="1267375"/>
                <a:ext cx="127450" cy="111519"/>
              </a:xfrm>
              <a:custGeom>
                <a:avLst/>
                <a:gdLst>
                  <a:gd name="T0" fmla="*/ 0 w 92"/>
                  <a:gd name="T1" fmla="*/ 65 h 80"/>
                  <a:gd name="T2" fmla="*/ 9 w 92"/>
                  <a:gd name="T3" fmla="*/ 64 h 80"/>
                  <a:gd name="T4" fmla="*/ 79 w 92"/>
                  <a:gd name="T5" fmla="*/ 11 h 80"/>
                  <a:gd name="T6" fmla="*/ 83 w 92"/>
                  <a:gd name="T7" fmla="*/ 3 h 80"/>
                  <a:gd name="T8" fmla="*/ 89 w 92"/>
                  <a:gd name="T9" fmla="*/ 9 h 80"/>
                  <a:gd name="T10" fmla="*/ 92 w 92"/>
                  <a:gd name="T11" fmla="*/ 14 h 80"/>
                  <a:gd name="T12" fmla="*/ 83 w 92"/>
                  <a:gd name="T13" fmla="*/ 16 h 80"/>
                  <a:gd name="T14" fmla="*/ 16 w 92"/>
                  <a:gd name="T15" fmla="*/ 69 h 80"/>
                  <a:gd name="T16" fmla="*/ 11 w 92"/>
                  <a:gd name="T17" fmla="*/ 77 h 80"/>
                  <a:gd name="T18" fmla="*/ 0 w 92"/>
                  <a:gd name="T19" fmla="*/ 65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80">
                    <a:moveTo>
                      <a:pt x="0" y="65"/>
                    </a:moveTo>
                    <a:cubicBezTo>
                      <a:pt x="0" y="65"/>
                      <a:pt x="4" y="68"/>
                      <a:pt x="9" y="64"/>
                    </a:cubicBezTo>
                    <a:cubicBezTo>
                      <a:pt x="14" y="61"/>
                      <a:pt x="79" y="11"/>
                      <a:pt x="79" y="11"/>
                    </a:cubicBezTo>
                    <a:cubicBezTo>
                      <a:pt x="79" y="11"/>
                      <a:pt x="85" y="7"/>
                      <a:pt x="83" y="3"/>
                    </a:cubicBezTo>
                    <a:cubicBezTo>
                      <a:pt x="82" y="0"/>
                      <a:pt x="89" y="9"/>
                      <a:pt x="89" y="9"/>
                    </a:cubicBezTo>
                    <a:cubicBezTo>
                      <a:pt x="92" y="14"/>
                      <a:pt x="92" y="14"/>
                      <a:pt x="92" y="14"/>
                    </a:cubicBezTo>
                    <a:cubicBezTo>
                      <a:pt x="92" y="14"/>
                      <a:pt x="88" y="12"/>
                      <a:pt x="83" y="16"/>
                    </a:cubicBezTo>
                    <a:cubicBezTo>
                      <a:pt x="78" y="20"/>
                      <a:pt x="16" y="69"/>
                      <a:pt x="16" y="69"/>
                    </a:cubicBezTo>
                    <a:cubicBezTo>
                      <a:pt x="16" y="69"/>
                      <a:pt x="11" y="73"/>
                      <a:pt x="11" y="77"/>
                    </a:cubicBezTo>
                    <a:cubicBezTo>
                      <a:pt x="10" y="80"/>
                      <a:pt x="0" y="65"/>
                      <a:pt x="0" y="65"/>
                    </a:cubicBezTo>
                    <a:close/>
                  </a:path>
                </a:pathLst>
              </a:custGeom>
              <a:grpFill/>
              <a:ln>
                <a:noFill/>
              </a:ln>
            </p:spPr>
            <p:txBody>
              <a:bodyPr anchor="ctr"/>
              <a:lstStyle/>
              <a:p>
                <a:pPr algn="ctr"/>
                <a:endParaRPr/>
              </a:p>
            </p:txBody>
          </p:sp>
        </p:grpSp>
      </p:grpSp>
      <p:sp>
        <p:nvSpPr>
          <p:cNvPr id="221" name="矩形 220">
            <a:extLst>
              <a:ext uri="{FF2B5EF4-FFF2-40B4-BE49-F238E27FC236}">
                <a16:creationId xmlns:a16="http://schemas.microsoft.com/office/drawing/2014/main" id="{7827047F-C944-83E5-DEFC-17D1935E64AE}"/>
              </a:ext>
            </a:extLst>
          </p:cNvPr>
          <p:cNvSpPr/>
          <p:nvPr/>
        </p:nvSpPr>
        <p:spPr>
          <a:xfrm>
            <a:off x="0" y="6743702"/>
            <a:ext cx="12192000" cy="118512"/>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矩形 223">
            <a:extLst>
              <a:ext uri="{FF2B5EF4-FFF2-40B4-BE49-F238E27FC236}">
                <a16:creationId xmlns:a16="http://schemas.microsoft.com/office/drawing/2014/main" id="{47E20A86-629C-D446-ABDD-D3BFE976FB32}"/>
              </a:ext>
            </a:extLst>
          </p:cNvPr>
          <p:cNvSpPr/>
          <p:nvPr/>
        </p:nvSpPr>
        <p:spPr>
          <a:xfrm>
            <a:off x="300922" y="-1"/>
            <a:ext cx="580571" cy="744973"/>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矩形 224">
            <a:extLst>
              <a:ext uri="{FF2B5EF4-FFF2-40B4-BE49-F238E27FC236}">
                <a16:creationId xmlns:a16="http://schemas.microsoft.com/office/drawing/2014/main" id="{F0B350C8-C980-2E04-B7D2-70ED8CE8E2B6}"/>
              </a:ext>
            </a:extLst>
          </p:cNvPr>
          <p:cNvSpPr/>
          <p:nvPr/>
        </p:nvSpPr>
        <p:spPr>
          <a:xfrm>
            <a:off x="300922" y="817170"/>
            <a:ext cx="580571" cy="96381"/>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Rectangle 1">
            <a:extLst>
              <a:ext uri="{FF2B5EF4-FFF2-40B4-BE49-F238E27FC236}">
                <a16:creationId xmlns:a16="http://schemas.microsoft.com/office/drawing/2014/main" id="{9264A282-9996-FA29-EE03-0E01906BE391}"/>
              </a:ext>
            </a:extLst>
          </p:cNvPr>
          <p:cNvSpPr>
            <a:spLocks noChangeArrowheads="1"/>
          </p:cNvSpPr>
          <p:nvPr/>
        </p:nvSpPr>
        <p:spPr bwMode="auto">
          <a:xfrm>
            <a:off x="232559" y="1438090"/>
            <a:ext cx="5109091" cy="32008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2400" b="1" i="0" u="none" strike="noStrike" cap="none" normalizeH="0" baseline="0" dirty="0">
                <a:ln>
                  <a:noFill/>
                </a:ln>
                <a:solidFill>
                  <a:schemeClr val="tx1"/>
                </a:solidFill>
                <a:effectLst/>
                <a:latin typeface="Arial" panose="020B0604020202020204" pitchFamily="34" charset="0"/>
              </a:rPr>
              <a:t>1. 修改 </a:t>
            </a:r>
            <a:r>
              <a:rPr kumimoji="0" lang="zh-CN" altLang="zh-CN" sz="2400" b="1" i="0" u="none" strike="noStrike" cap="none" normalizeH="0" baseline="0" dirty="0">
                <a:ln>
                  <a:noFill/>
                </a:ln>
                <a:solidFill>
                  <a:schemeClr val="tx1"/>
                </a:solidFill>
                <a:effectLst/>
                <a:latin typeface="Arial Unicode MS"/>
              </a:rPr>
              <a:t>ALU</a:t>
            </a:r>
            <a:r>
              <a:rPr kumimoji="0" lang="zh-CN" altLang="zh-CN" sz="2400" b="1" i="0" u="none" strike="noStrike" cap="none" normalizeH="0" baseline="0" dirty="0">
                <a:ln>
                  <a:noFill/>
                </a:ln>
                <a:solidFill>
                  <a:schemeClr val="tx1"/>
                </a:solidFill>
                <a:effectLst/>
              </a:rPr>
              <a:t> (算术逻辑单元)</a:t>
            </a:r>
            <a:endParaRPr kumimoji="0" lang="zh-CN" altLang="zh-CN" sz="24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zh-CN" altLang="zh-CN" b="1" i="0" u="none" strike="noStrike" cap="none" normalizeH="0" baseline="0" dirty="0">
                <a:ln>
                  <a:noFill/>
                </a:ln>
                <a:solidFill>
                  <a:schemeClr val="tx1"/>
                </a:solidFill>
                <a:effectLst/>
                <a:latin typeface="Arial" panose="020B0604020202020204" pitchFamily="34" charset="0"/>
              </a:rPr>
              <a:t>修改内容</a:t>
            </a:r>
            <a:r>
              <a:rPr kumimoji="0" lang="zh-CN" altLang="zh-CN" b="0" i="0" u="none" strike="noStrike" cap="none" normalizeH="0" baseline="0" dirty="0">
                <a:ln>
                  <a:noFill/>
                </a:ln>
                <a:solidFill>
                  <a:schemeClr val="tx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AutoNum type="arabicPeriod"/>
              <a:tabLst/>
            </a:pPr>
            <a:r>
              <a:rPr kumimoji="0" lang="zh-CN" altLang="zh-CN" b="0" i="0" u="none" strike="noStrike" cap="none" normalizeH="0" baseline="0" dirty="0">
                <a:ln>
                  <a:noFill/>
                </a:ln>
                <a:solidFill>
                  <a:schemeClr val="tx1"/>
                </a:solidFill>
                <a:effectLst/>
                <a:latin typeface="Arial" panose="020B0604020202020204" pitchFamily="34" charset="0"/>
              </a:rPr>
              <a:t>增加一个1-bit的 </a:t>
            </a:r>
            <a:r>
              <a:rPr kumimoji="0" lang="zh-CN" altLang="zh-CN" b="0" i="0" u="none" strike="noStrike" cap="none" normalizeH="0" baseline="0" dirty="0">
                <a:ln>
                  <a:noFill/>
                </a:ln>
                <a:solidFill>
                  <a:schemeClr val="tx1"/>
                </a:solidFill>
                <a:effectLst/>
                <a:latin typeface="Arial Unicode MS"/>
              </a:rPr>
              <a:t>Overflow</a:t>
            </a:r>
            <a:r>
              <a:rPr kumimoji="0" lang="zh-CN" altLang="zh-CN" b="0" i="0" u="none" strike="noStrike" cap="none" normalizeH="0" baseline="0" dirty="0">
                <a:ln>
                  <a:noFill/>
                </a:ln>
                <a:solidFill>
                  <a:schemeClr val="tx1"/>
                </a:solidFill>
                <a:effectLst/>
              </a:rPr>
              <a:t> 输出端口。</a:t>
            </a:r>
            <a:endParaRPr kumimoji="0" lang="zh-CN" altLang="zh-CN" b="0" i="0" u="none" strike="noStrike" cap="none" normalizeH="0" baseline="0" dirty="0">
              <a:ln>
                <a:noFill/>
              </a:ln>
              <a:solidFill>
                <a:schemeClr val="tx1"/>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AutoNum type="arabicPeriod" startAt="2"/>
              <a:tabLst/>
            </a:pPr>
            <a:r>
              <a:rPr kumimoji="0" lang="zh-CN" altLang="zh-CN" b="0" i="0" u="none" strike="noStrike" cap="none" normalizeH="0" baseline="0" dirty="0">
                <a:ln>
                  <a:noFill/>
                </a:ln>
                <a:solidFill>
                  <a:schemeClr val="tx1"/>
                </a:solidFill>
                <a:effectLst/>
                <a:latin typeface="Arial" panose="020B0604020202020204" pitchFamily="34" charset="0"/>
              </a:rPr>
              <a:t>内部增加逻辑电路，通过比较输入和结果的符号位，来分别判断有符号加法和有符号减法是否溢出。</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zh-CN" altLang="zh-CN" b="1" i="0" u="none" strike="noStrike" cap="none" normalizeH="0" baseline="0" dirty="0">
                <a:ln>
                  <a:noFill/>
                </a:ln>
                <a:solidFill>
                  <a:schemeClr val="tx1"/>
                </a:solidFill>
                <a:effectLst/>
                <a:latin typeface="Arial" panose="020B0604020202020204" pitchFamily="34" charset="0"/>
              </a:rPr>
              <a:t>原因</a:t>
            </a:r>
            <a:r>
              <a:rPr kumimoji="0" lang="zh-CN" altLang="zh-CN" b="0" i="0" u="none" strike="noStrike" cap="none" normalizeH="0" baseline="0" dirty="0">
                <a:ln>
                  <a:noFill/>
                </a:ln>
                <a:solidFill>
                  <a:schemeClr val="tx1"/>
                </a:solidFill>
                <a:effectLst/>
                <a:latin typeface="Arial" panose="020B0604020202020204" pitchFamily="34" charset="0"/>
              </a:rPr>
              <a:t>： </a:t>
            </a:r>
            <a:r>
              <a:rPr kumimoji="0" lang="zh-CN" altLang="zh-CN" b="0" i="0" u="none" strike="noStrike" cap="none" normalizeH="0" baseline="0" dirty="0">
                <a:ln>
                  <a:noFill/>
                </a:ln>
                <a:solidFill>
                  <a:schemeClr val="tx1"/>
                </a:solidFill>
                <a:effectLst/>
                <a:latin typeface="Arial Unicode MS"/>
              </a:rPr>
              <a:t>add</a:t>
            </a:r>
            <a:r>
              <a:rPr kumimoji="0" lang="zh-CN" altLang="zh-CN" b="0" i="0" u="none" strike="noStrike" cap="none" normalizeH="0" baseline="0" dirty="0">
                <a:ln>
                  <a:noFill/>
                </a:ln>
                <a:solidFill>
                  <a:schemeClr val="tx1"/>
                </a:solidFill>
                <a:effectLst/>
              </a:rPr>
              <a:t>/</a:t>
            </a:r>
            <a:r>
              <a:rPr kumimoji="0" lang="zh-CN" altLang="zh-CN" b="0" i="0" u="none" strike="noStrike" cap="none" normalizeH="0" baseline="0" dirty="0">
                <a:ln>
                  <a:noFill/>
                </a:ln>
                <a:solidFill>
                  <a:schemeClr val="tx1"/>
                </a:solidFill>
                <a:effectLst/>
                <a:latin typeface="Arial Unicode MS"/>
              </a:rPr>
              <a:t>sub</a:t>
            </a:r>
            <a:r>
              <a:rPr kumimoji="0" lang="zh-CN" altLang="zh-CN" b="0" i="0" u="none" strike="noStrike" cap="none" normalizeH="0" baseline="0" dirty="0">
                <a:ln>
                  <a:noFill/>
                </a:ln>
                <a:solidFill>
                  <a:schemeClr val="tx1"/>
                </a:solidFill>
                <a:effectLst/>
              </a:rPr>
              <a:t> 与 </a:t>
            </a:r>
            <a:r>
              <a:rPr kumimoji="0" lang="zh-CN" altLang="zh-CN" b="0" i="0" u="none" strike="noStrike" cap="none" normalizeH="0" baseline="0" dirty="0">
                <a:ln>
                  <a:noFill/>
                </a:ln>
                <a:solidFill>
                  <a:schemeClr val="tx1"/>
                </a:solidFill>
                <a:effectLst/>
                <a:latin typeface="Arial Unicode MS"/>
              </a:rPr>
              <a:t>addu</a:t>
            </a:r>
            <a:r>
              <a:rPr kumimoji="0" lang="zh-CN" altLang="zh-CN" b="0" i="0" u="none" strike="noStrike" cap="none" normalizeH="0" baseline="0" dirty="0">
                <a:ln>
                  <a:noFill/>
                </a:ln>
                <a:solidFill>
                  <a:schemeClr val="tx1"/>
                </a:solidFill>
                <a:effectLst/>
              </a:rPr>
              <a:t>/</a:t>
            </a:r>
            <a:r>
              <a:rPr kumimoji="0" lang="zh-CN" altLang="zh-CN" b="0" i="0" u="none" strike="noStrike" cap="none" normalizeH="0" baseline="0" dirty="0">
                <a:ln>
                  <a:noFill/>
                </a:ln>
                <a:solidFill>
                  <a:schemeClr val="tx1"/>
                </a:solidFill>
                <a:effectLst/>
                <a:latin typeface="Arial Unicode MS"/>
              </a:rPr>
              <a:t>subu</a:t>
            </a:r>
            <a:r>
              <a:rPr kumimoji="0" lang="zh-CN" altLang="zh-CN" b="0" i="0" u="none" strike="noStrike" cap="none" normalizeH="0" baseline="0" dirty="0">
                <a:ln>
                  <a:noFill/>
                </a:ln>
                <a:solidFill>
                  <a:schemeClr val="tx1"/>
                </a:solidFill>
                <a:effectLst/>
              </a:rPr>
              <a:t> 的核心区别就是需要处理有符号溢出。算术运算在ALU中发生，因此</a:t>
            </a:r>
            <a:r>
              <a:rPr kumimoji="0" lang="zh-CN" altLang="zh-CN" b="1" i="0" u="none" strike="noStrike" cap="none" normalizeH="0" baseline="0" dirty="0">
                <a:ln>
                  <a:noFill/>
                </a:ln>
                <a:solidFill>
                  <a:schemeClr val="tx1"/>
                </a:solidFill>
                <a:effectLst/>
                <a:latin typeface="Arial" panose="020B0604020202020204" pitchFamily="34" charset="0"/>
              </a:rPr>
              <a:t>ALU是唯一能判断计算结果是否溢出的地方</a:t>
            </a:r>
            <a:r>
              <a:rPr kumimoji="0" lang="zh-CN" altLang="zh-CN" b="0" i="0" u="none" strike="noStrike" cap="none" normalizeH="0" baseline="0" dirty="0">
                <a:ln>
                  <a:noFill/>
                </a:ln>
                <a:solidFill>
                  <a:schemeClr val="tx1"/>
                </a:solidFill>
                <a:effectLst/>
                <a:latin typeface="Arial" panose="020B0604020202020204" pitchFamily="34" charset="0"/>
              </a:rPr>
              <a:t>，必须由它来产生最原始的溢出信号。</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sz="1600" b="0" i="0" u="none" strike="noStrike" cap="none" normalizeH="0" baseline="0" dirty="0">
              <a:ln>
                <a:noFill/>
              </a:ln>
              <a:solidFill>
                <a:schemeClr val="tx1"/>
              </a:solidFill>
              <a:effectLst/>
              <a:latin typeface="Arial" panose="020B0604020202020204" pitchFamily="34" charset="0"/>
            </a:endParaRPr>
          </a:p>
        </p:txBody>
      </p:sp>
      <p:pic>
        <p:nvPicPr>
          <p:cNvPr id="4" name="图片 3">
            <a:extLst>
              <a:ext uri="{FF2B5EF4-FFF2-40B4-BE49-F238E27FC236}">
                <a16:creationId xmlns:a16="http://schemas.microsoft.com/office/drawing/2014/main" id="{2F749F59-BE07-256E-19A3-A0A83CD4617D}"/>
              </a:ext>
            </a:extLst>
          </p:cNvPr>
          <p:cNvPicPr>
            <a:picLocks noChangeAspect="1"/>
          </p:cNvPicPr>
          <p:nvPr/>
        </p:nvPicPr>
        <p:blipFill>
          <a:blip r:embed="rId2"/>
          <a:stretch>
            <a:fillRect/>
          </a:stretch>
        </p:blipFill>
        <p:spPr>
          <a:xfrm>
            <a:off x="5224404" y="1134604"/>
            <a:ext cx="6562194" cy="4213113"/>
          </a:xfrm>
          <a:prstGeom prst="rect">
            <a:avLst/>
          </a:prstGeom>
        </p:spPr>
      </p:pic>
    </p:spTree>
    <p:extLst>
      <p:ext uri="{BB962C8B-B14F-4D97-AF65-F5344CB8AC3E}">
        <p14:creationId xmlns:p14="http://schemas.microsoft.com/office/powerpoint/2010/main" val="109584365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27B2B4-FA16-B048-BC91-FC80DBFB0650}"/>
            </a:ext>
          </a:extLst>
        </p:cNvPr>
        <p:cNvGrpSpPr/>
        <p:nvPr/>
      </p:nvGrpSpPr>
      <p:grpSpPr>
        <a:xfrm>
          <a:off x="0" y="0"/>
          <a:ext cx="0" cy="0"/>
          <a:chOff x="0" y="0"/>
          <a:chExt cx="0" cy="0"/>
        </a:xfrm>
      </p:grpSpPr>
      <p:grpSp>
        <p:nvGrpSpPr>
          <p:cNvPr id="7" name="组合 6">
            <a:extLst>
              <a:ext uri="{FF2B5EF4-FFF2-40B4-BE49-F238E27FC236}">
                <a16:creationId xmlns:a16="http://schemas.microsoft.com/office/drawing/2014/main" id="{3F7E4074-B414-C1BC-5362-F16E465CA829}"/>
              </a:ext>
            </a:extLst>
          </p:cNvPr>
          <p:cNvGrpSpPr/>
          <p:nvPr/>
        </p:nvGrpSpPr>
        <p:grpSpPr>
          <a:xfrm>
            <a:off x="1043078" y="418747"/>
            <a:ext cx="5109091" cy="580390"/>
            <a:chOff x="7825009" y="1478429"/>
            <a:chExt cx="5109091" cy="580390"/>
          </a:xfrm>
        </p:grpSpPr>
        <p:sp>
          <p:nvSpPr>
            <p:cNvPr id="165" name="文本框 164">
              <a:extLst>
                <a:ext uri="{FF2B5EF4-FFF2-40B4-BE49-F238E27FC236}">
                  <a16:creationId xmlns:a16="http://schemas.microsoft.com/office/drawing/2014/main" id="{058547C6-C586-2BBB-389D-8F65C14D2EB4}"/>
                </a:ext>
              </a:extLst>
            </p:cNvPr>
            <p:cNvSpPr txBox="1"/>
            <p:nvPr/>
          </p:nvSpPr>
          <p:spPr>
            <a:xfrm>
              <a:off x="7825009" y="1478429"/>
              <a:ext cx="5109091" cy="523220"/>
            </a:xfrm>
            <a:prstGeom prst="rect">
              <a:avLst/>
            </a:prstGeom>
            <a:noFill/>
          </p:spPr>
          <p:txBody>
            <a:bodyPr wrap="none" rtlCol="0">
              <a:spAutoFit/>
            </a:bodyPr>
            <a:lstStyle/>
            <a:p>
              <a:pPr algn="l"/>
              <a:r>
                <a:rPr lang="zh-CN" altLang="en-US" sz="2800" b="1" dirty="0">
                  <a:solidFill>
                    <a:schemeClr val="tx1">
                      <a:lumMod val="85000"/>
                      <a:lumOff val="15000"/>
                    </a:schemeClr>
                  </a:solidFill>
                  <a:latin typeface="思源黑体 CN Bold" panose="020B0800000000000000" pitchFamily="34" charset="-122"/>
                  <a:ea typeface="思源黑体 CN Bold" panose="020B0800000000000000" pitchFamily="34" charset="-122"/>
                  <a:sym typeface="+mn-ea"/>
                </a:rPr>
                <a:t>如何实现</a:t>
              </a:r>
              <a:r>
                <a:rPr lang="en-US" altLang="zh-CN" sz="2800" b="1" dirty="0">
                  <a:solidFill>
                    <a:schemeClr val="tx1">
                      <a:lumMod val="85000"/>
                      <a:lumOff val="15000"/>
                    </a:schemeClr>
                  </a:solidFill>
                  <a:latin typeface="思源黑体 CN Bold" panose="020B0800000000000000" pitchFamily="34" charset="-122"/>
                  <a:ea typeface="思源黑体 CN Bold" panose="020B0800000000000000" pitchFamily="34" charset="-122"/>
                  <a:sym typeface="+mn-ea"/>
                </a:rPr>
                <a:t>add</a:t>
              </a:r>
              <a:r>
                <a:rPr lang="zh-CN" altLang="en-US" sz="2800" b="1" dirty="0">
                  <a:solidFill>
                    <a:schemeClr val="tx1">
                      <a:lumMod val="85000"/>
                      <a:lumOff val="15000"/>
                    </a:schemeClr>
                  </a:solidFill>
                  <a:latin typeface="思源黑体 CN Bold" panose="020B0800000000000000" pitchFamily="34" charset="-122"/>
                  <a:ea typeface="思源黑体 CN Bold" panose="020B0800000000000000" pitchFamily="34" charset="-122"/>
                  <a:sym typeface="+mn-ea"/>
                </a:rPr>
                <a:t>指令与</a:t>
              </a:r>
              <a:r>
                <a:rPr lang="en-US" altLang="zh-CN" sz="2800" b="1" dirty="0">
                  <a:solidFill>
                    <a:schemeClr val="tx1">
                      <a:lumMod val="85000"/>
                      <a:lumOff val="15000"/>
                    </a:schemeClr>
                  </a:solidFill>
                  <a:latin typeface="思源黑体 CN Bold" panose="020B0800000000000000" pitchFamily="34" charset="-122"/>
                  <a:ea typeface="思源黑体 CN Bold" panose="020B0800000000000000" pitchFamily="34" charset="-122"/>
                  <a:sym typeface="+mn-ea"/>
                </a:rPr>
                <a:t>sub</a:t>
              </a:r>
              <a:r>
                <a:rPr lang="zh-CN" altLang="en-US" sz="2800" b="1" dirty="0">
                  <a:solidFill>
                    <a:schemeClr val="tx1">
                      <a:lumMod val="85000"/>
                      <a:lumOff val="15000"/>
                    </a:schemeClr>
                  </a:solidFill>
                  <a:latin typeface="思源黑体 CN Bold" panose="020B0800000000000000" pitchFamily="34" charset="-122"/>
                  <a:ea typeface="思源黑体 CN Bold" panose="020B0800000000000000" pitchFamily="34" charset="-122"/>
                  <a:sym typeface="+mn-ea"/>
                </a:rPr>
                <a:t>指令？</a:t>
              </a:r>
            </a:p>
          </p:txBody>
        </p:sp>
        <p:sp>
          <p:nvSpPr>
            <p:cNvPr id="166" name="矩形 165">
              <a:extLst>
                <a:ext uri="{FF2B5EF4-FFF2-40B4-BE49-F238E27FC236}">
                  <a16:creationId xmlns:a16="http://schemas.microsoft.com/office/drawing/2014/main" id="{B79A4C09-C17B-AA7C-83F3-EE7EAC010D8C}"/>
                </a:ext>
              </a:extLst>
            </p:cNvPr>
            <p:cNvSpPr/>
            <p:nvPr/>
          </p:nvSpPr>
          <p:spPr>
            <a:xfrm>
              <a:off x="7825009" y="1814979"/>
              <a:ext cx="3488055" cy="243840"/>
            </a:xfrm>
            <a:prstGeom prst="rect">
              <a:avLst/>
            </a:prstGeom>
          </p:spPr>
          <p:txBody>
            <a:bodyPr wrap="square">
              <a:spAutoFit/>
            </a:bodyPr>
            <a:lstStyle/>
            <a:p>
              <a:endParaRPr lang="en-US" altLang="zh-CN" sz="1000" dirty="0">
                <a:solidFill>
                  <a:schemeClr val="tx1">
                    <a:lumMod val="65000"/>
                    <a:lumOff val="35000"/>
                  </a:schemeClr>
                </a:solidFill>
                <a:latin typeface="思源黑体 CN Light" panose="020B0300000000000000" pitchFamily="34" charset="-122"/>
                <a:ea typeface="思源黑体 CN Light" panose="020B0300000000000000" pitchFamily="34" charset="-122"/>
              </a:endParaRPr>
            </a:p>
          </p:txBody>
        </p:sp>
      </p:grpSp>
      <p:grpSp>
        <p:nvGrpSpPr>
          <p:cNvPr id="76" name="组合 75">
            <a:extLst>
              <a:ext uri="{FF2B5EF4-FFF2-40B4-BE49-F238E27FC236}">
                <a16:creationId xmlns:a16="http://schemas.microsoft.com/office/drawing/2014/main" id="{F1F0812C-0F6C-F919-03F1-E5F6F86424C0}"/>
              </a:ext>
            </a:extLst>
          </p:cNvPr>
          <p:cNvGrpSpPr/>
          <p:nvPr/>
        </p:nvGrpSpPr>
        <p:grpSpPr>
          <a:xfrm>
            <a:off x="10437209" y="560979"/>
            <a:ext cx="1277145" cy="353062"/>
            <a:chOff x="6468241" y="-589995"/>
            <a:chExt cx="2253872" cy="623075"/>
          </a:xfrm>
        </p:grpSpPr>
        <p:sp>
          <p:nvSpPr>
            <p:cNvPr id="77" name="íṣľídè">
              <a:extLst>
                <a:ext uri="{FF2B5EF4-FFF2-40B4-BE49-F238E27FC236}">
                  <a16:creationId xmlns:a16="http://schemas.microsoft.com/office/drawing/2014/main" id="{3A9A99C6-81F0-DA5B-0D69-A6C98C6AAEA1}"/>
                </a:ext>
              </a:extLst>
            </p:cNvPr>
            <p:cNvSpPr/>
            <p:nvPr/>
          </p:nvSpPr>
          <p:spPr bwMode="auto">
            <a:xfrm>
              <a:off x="7198060" y="-517573"/>
              <a:ext cx="234839" cy="331756"/>
            </a:xfrm>
            <a:custGeom>
              <a:avLst/>
              <a:gdLst>
                <a:gd name="T0" fmla="*/ 225 w 421"/>
                <a:gd name="T1" fmla="*/ 10 h 593"/>
                <a:gd name="T2" fmla="*/ 234 w 421"/>
                <a:gd name="T3" fmla="*/ 27 h 593"/>
                <a:gd name="T4" fmla="*/ 252 w 421"/>
                <a:gd name="T5" fmla="*/ 126 h 593"/>
                <a:gd name="T6" fmla="*/ 300 w 421"/>
                <a:gd name="T7" fmla="*/ 121 h 593"/>
                <a:gd name="T8" fmla="*/ 379 w 421"/>
                <a:gd name="T9" fmla="*/ 126 h 593"/>
                <a:gd name="T10" fmla="*/ 419 w 421"/>
                <a:gd name="T11" fmla="*/ 155 h 593"/>
                <a:gd name="T12" fmla="*/ 411 w 421"/>
                <a:gd name="T13" fmla="*/ 187 h 593"/>
                <a:gd name="T14" fmla="*/ 357 w 421"/>
                <a:gd name="T15" fmla="*/ 235 h 593"/>
                <a:gd name="T16" fmla="*/ 331 w 421"/>
                <a:gd name="T17" fmla="*/ 203 h 593"/>
                <a:gd name="T18" fmla="*/ 251 w 421"/>
                <a:gd name="T19" fmla="*/ 220 h 593"/>
                <a:gd name="T20" fmla="*/ 286 w 421"/>
                <a:gd name="T21" fmla="*/ 288 h 593"/>
                <a:gd name="T22" fmla="*/ 335 w 421"/>
                <a:gd name="T23" fmla="*/ 268 h 593"/>
                <a:gd name="T24" fmla="*/ 381 w 421"/>
                <a:gd name="T25" fmla="*/ 309 h 593"/>
                <a:gd name="T26" fmla="*/ 350 w 421"/>
                <a:gd name="T27" fmla="*/ 341 h 593"/>
                <a:gd name="T28" fmla="*/ 246 w 421"/>
                <a:gd name="T29" fmla="*/ 419 h 593"/>
                <a:gd name="T30" fmla="*/ 239 w 421"/>
                <a:gd name="T31" fmla="*/ 500 h 593"/>
                <a:gd name="T32" fmla="*/ 234 w 421"/>
                <a:gd name="T33" fmla="*/ 592 h 593"/>
                <a:gd name="T34" fmla="*/ 226 w 421"/>
                <a:gd name="T35" fmla="*/ 592 h 593"/>
                <a:gd name="T36" fmla="*/ 213 w 421"/>
                <a:gd name="T37" fmla="*/ 565 h 593"/>
                <a:gd name="T38" fmla="*/ 205 w 421"/>
                <a:gd name="T39" fmla="*/ 461 h 593"/>
                <a:gd name="T40" fmla="*/ 147 w 421"/>
                <a:gd name="T41" fmla="*/ 382 h 593"/>
                <a:gd name="T42" fmla="*/ 187 w 421"/>
                <a:gd name="T43" fmla="*/ 295 h 593"/>
                <a:gd name="T44" fmla="*/ 190 w 421"/>
                <a:gd name="T45" fmla="*/ 253 h 593"/>
                <a:gd name="T46" fmla="*/ 131 w 421"/>
                <a:gd name="T47" fmla="*/ 283 h 593"/>
                <a:gd name="T48" fmla="*/ 105 w 421"/>
                <a:gd name="T49" fmla="*/ 309 h 593"/>
                <a:gd name="T50" fmla="*/ 77 w 421"/>
                <a:gd name="T51" fmla="*/ 341 h 593"/>
                <a:gd name="T52" fmla="*/ 78 w 421"/>
                <a:gd name="T53" fmla="*/ 396 h 593"/>
                <a:gd name="T54" fmla="*/ 64 w 421"/>
                <a:gd name="T55" fmla="*/ 445 h 593"/>
                <a:gd name="T56" fmla="*/ 24 w 421"/>
                <a:gd name="T57" fmla="*/ 430 h 593"/>
                <a:gd name="T58" fmla="*/ 7 w 421"/>
                <a:gd name="T59" fmla="*/ 341 h 593"/>
                <a:gd name="T60" fmla="*/ 9 w 421"/>
                <a:gd name="T61" fmla="*/ 306 h 593"/>
                <a:gd name="T62" fmla="*/ 58 w 421"/>
                <a:gd name="T63" fmla="*/ 300 h 593"/>
                <a:gd name="T64" fmla="*/ 74 w 421"/>
                <a:gd name="T65" fmla="*/ 282 h 593"/>
                <a:gd name="T66" fmla="*/ 167 w 421"/>
                <a:gd name="T67" fmla="*/ 191 h 593"/>
                <a:gd name="T68" fmla="*/ 189 w 421"/>
                <a:gd name="T69" fmla="*/ 177 h 593"/>
                <a:gd name="T70" fmla="*/ 198 w 421"/>
                <a:gd name="T71" fmla="*/ 150 h 593"/>
                <a:gd name="T72" fmla="*/ 211 w 421"/>
                <a:gd name="T73" fmla="*/ 28 h 593"/>
                <a:gd name="T74" fmla="*/ 225 w 421"/>
                <a:gd name="T75" fmla="*/ 10 h 5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1" h="593">
                  <a:moveTo>
                    <a:pt x="225" y="10"/>
                  </a:moveTo>
                  <a:cubicBezTo>
                    <a:pt x="230" y="14"/>
                    <a:pt x="233" y="22"/>
                    <a:pt x="234" y="27"/>
                  </a:cubicBezTo>
                  <a:cubicBezTo>
                    <a:pt x="238" y="44"/>
                    <a:pt x="233" y="116"/>
                    <a:pt x="252" y="126"/>
                  </a:cubicBezTo>
                  <a:cubicBezTo>
                    <a:pt x="263" y="132"/>
                    <a:pt x="288" y="121"/>
                    <a:pt x="300" y="121"/>
                  </a:cubicBezTo>
                  <a:cubicBezTo>
                    <a:pt x="326" y="121"/>
                    <a:pt x="353" y="122"/>
                    <a:pt x="379" y="126"/>
                  </a:cubicBezTo>
                  <a:cubicBezTo>
                    <a:pt x="395" y="128"/>
                    <a:pt x="416" y="134"/>
                    <a:pt x="419" y="155"/>
                  </a:cubicBezTo>
                  <a:cubicBezTo>
                    <a:pt x="421" y="166"/>
                    <a:pt x="417" y="176"/>
                    <a:pt x="411" y="187"/>
                  </a:cubicBezTo>
                  <a:cubicBezTo>
                    <a:pt x="402" y="206"/>
                    <a:pt x="379" y="239"/>
                    <a:pt x="357" y="235"/>
                  </a:cubicBezTo>
                  <a:cubicBezTo>
                    <a:pt x="341" y="232"/>
                    <a:pt x="345" y="211"/>
                    <a:pt x="331" y="203"/>
                  </a:cubicBezTo>
                  <a:cubicBezTo>
                    <a:pt x="310" y="191"/>
                    <a:pt x="258" y="187"/>
                    <a:pt x="251" y="220"/>
                  </a:cubicBezTo>
                  <a:cubicBezTo>
                    <a:pt x="246" y="241"/>
                    <a:pt x="264" y="267"/>
                    <a:pt x="286" y="288"/>
                  </a:cubicBezTo>
                  <a:cubicBezTo>
                    <a:pt x="307" y="308"/>
                    <a:pt x="314" y="277"/>
                    <a:pt x="335" y="268"/>
                  </a:cubicBezTo>
                  <a:cubicBezTo>
                    <a:pt x="350" y="262"/>
                    <a:pt x="376" y="286"/>
                    <a:pt x="381" y="309"/>
                  </a:cubicBezTo>
                  <a:cubicBezTo>
                    <a:pt x="384" y="327"/>
                    <a:pt x="363" y="335"/>
                    <a:pt x="350" y="341"/>
                  </a:cubicBezTo>
                  <a:cubicBezTo>
                    <a:pt x="322" y="355"/>
                    <a:pt x="261" y="390"/>
                    <a:pt x="246" y="419"/>
                  </a:cubicBezTo>
                  <a:cubicBezTo>
                    <a:pt x="233" y="443"/>
                    <a:pt x="241" y="475"/>
                    <a:pt x="239" y="500"/>
                  </a:cubicBezTo>
                  <a:cubicBezTo>
                    <a:pt x="239" y="515"/>
                    <a:pt x="245" y="587"/>
                    <a:pt x="234" y="592"/>
                  </a:cubicBezTo>
                  <a:cubicBezTo>
                    <a:pt x="231" y="593"/>
                    <a:pt x="229" y="593"/>
                    <a:pt x="226" y="592"/>
                  </a:cubicBezTo>
                  <a:cubicBezTo>
                    <a:pt x="213" y="589"/>
                    <a:pt x="214" y="572"/>
                    <a:pt x="213" y="565"/>
                  </a:cubicBezTo>
                  <a:cubicBezTo>
                    <a:pt x="211" y="532"/>
                    <a:pt x="221" y="491"/>
                    <a:pt x="205" y="461"/>
                  </a:cubicBezTo>
                  <a:cubicBezTo>
                    <a:pt x="189" y="433"/>
                    <a:pt x="142" y="411"/>
                    <a:pt x="147" y="382"/>
                  </a:cubicBezTo>
                  <a:cubicBezTo>
                    <a:pt x="152" y="358"/>
                    <a:pt x="175" y="319"/>
                    <a:pt x="187" y="295"/>
                  </a:cubicBezTo>
                  <a:cubicBezTo>
                    <a:pt x="194" y="280"/>
                    <a:pt x="204" y="267"/>
                    <a:pt x="190" y="253"/>
                  </a:cubicBezTo>
                  <a:cubicBezTo>
                    <a:pt x="169" y="250"/>
                    <a:pt x="151" y="267"/>
                    <a:pt x="131" y="283"/>
                  </a:cubicBezTo>
                  <a:cubicBezTo>
                    <a:pt x="122" y="292"/>
                    <a:pt x="114" y="300"/>
                    <a:pt x="105" y="309"/>
                  </a:cubicBezTo>
                  <a:cubicBezTo>
                    <a:pt x="95" y="317"/>
                    <a:pt x="81" y="331"/>
                    <a:pt x="77" y="341"/>
                  </a:cubicBezTo>
                  <a:cubicBezTo>
                    <a:pt x="71" y="358"/>
                    <a:pt x="77" y="379"/>
                    <a:pt x="78" y="396"/>
                  </a:cubicBezTo>
                  <a:cubicBezTo>
                    <a:pt x="78" y="406"/>
                    <a:pt x="80" y="438"/>
                    <a:pt x="64" y="445"/>
                  </a:cubicBezTo>
                  <a:cubicBezTo>
                    <a:pt x="51" y="452"/>
                    <a:pt x="32" y="447"/>
                    <a:pt x="24" y="430"/>
                  </a:cubicBezTo>
                  <a:cubicBezTo>
                    <a:pt x="14" y="406"/>
                    <a:pt x="9" y="366"/>
                    <a:pt x="7" y="341"/>
                  </a:cubicBezTo>
                  <a:cubicBezTo>
                    <a:pt x="7" y="333"/>
                    <a:pt x="0" y="312"/>
                    <a:pt x="9" y="306"/>
                  </a:cubicBezTo>
                  <a:cubicBezTo>
                    <a:pt x="24" y="295"/>
                    <a:pt x="42" y="311"/>
                    <a:pt x="58" y="300"/>
                  </a:cubicBezTo>
                  <a:cubicBezTo>
                    <a:pt x="65" y="295"/>
                    <a:pt x="70" y="289"/>
                    <a:pt x="74" y="282"/>
                  </a:cubicBezTo>
                  <a:cubicBezTo>
                    <a:pt x="100" y="246"/>
                    <a:pt x="127" y="213"/>
                    <a:pt x="167" y="191"/>
                  </a:cubicBezTo>
                  <a:cubicBezTo>
                    <a:pt x="173" y="188"/>
                    <a:pt x="184" y="186"/>
                    <a:pt x="189" y="177"/>
                  </a:cubicBezTo>
                  <a:cubicBezTo>
                    <a:pt x="195" y="168"/>
                    <a:pt x="196" y="159"/>
                    <a:pt x="198" y="150"/>
                  </a:cubicBezTo>
                  <a:cubicBezTo>
                    <a:pt x="210" y="109"/>
                    <a:pt x="208" y="69"/>
                    <a:pt x="211" y="28"/>
                  </a:cubicBezTo>
                  <a:cubicBezTo>
                    <a:pt x="211" y="21"/>
                    <a:pt x="213" y="0"/>
                    <a:pt x="225" y="10"/>
                  </a:cubicBezTo>
                  <a:close/>
                </a:path>
              </a:pathLst>
            </a:custGeom>
            <a:solidFill>
              <a:srgbClr val="14378B"/>
            </a:solidFill>
            <a:ln>
              <a:noFill/>
            </a:ln>
          </p:spPr>
          <p:txBody>
            <a:bodyPr anchor="ctr"/>
            <a:lstStyle/>
            <a:p>
              <a:pPr algn="ctr"/>
              <a:endParaRPr/>
            </a:p>
          </p:txBody>
        </p:sp>
        <p:sp>
          <p:nvSpPr>
            <p:cNvPr id="78" name="ïšľiḓé">
              <a:extLst>
                <a:ext uri="{FF2B5EF4-FFF2-40B4-BE49-F238E27FC236}">
                  <a16:creationId xmlns:a16="http://schemas.microsoft.com/office/drawing/2014/main" id="{C680F84E-518B-CDE2-96C3-179A1ADAF870}"/>
                </a:ext>
              </a:extLst>
            </p:cNvPr>
            <p:cNvSpPr/>
            <p:nvPr/>
          </p:nvSpPr>
          <p:spPr bwMode="auto">
            <a:xfrm>
              <a:off x="8397280" y="-504260"/>
              <a:ext cx="324833" cy="307793"/>
            </a:xfrm>
            <a:custGeom>
              <a:avLst/>
              <a:gdLst>
                <a:gd name="T0" fmla="*/ 325 w 582"/>
                <a:gd name="T1" fmla="*/ 34 h 550"/>
                <a:gd name="T2" fmla="*/ 438 w 582"/>
                <a:gd name="T3" fmla="*/ 82 h 550"/>
                <a:gd name="T4" fmla="*/ 407 w 582"/>
                <a:gd name="T5" fmla="*/ 37 h 550"/>
                <a:gd name="T6" fmla="*/ 440 w 582"/>
                <a:gd name="T7" fmla="*/ 160 h 550"/>
                <a:gd name="T8" fmla="*/ 476 w 582"/>
                <a:gd name="T9" fmla="*/ 206 h 550"/>
                <a:gd name="T10" fmla="*/ 581 w 582"/>
                <a:gd name="T11" fmla="*/ 243 h 550"/>
                <a:gd name="T12" fmla="*/ 492 w 582"/>
                <a:gd name="T13" fmla="*/ 276 h 550"/>
                <a:gd name="T14" fmla="*/ 378 w 582"/>
                <a:gd name="T15" fmla="*/ 253 h 550"/>
                <a:gd name="T16" fmla="*/ 281 w 582"/>
                <a:gd name="T17" fmla="*/ 291 h 550"/>
                <a:gd name="T18" fmla="*/ 121 w 582"/>
                <a:gd name="T19" fmla="*/ 310 h 550"/>
                <a:gd name="T20" fmla="*/ 258 w 582"/>
                <a:gd name="T21" fmla="*/ 268 h 550"/>
                <a:gd name="T22" fmla="*/ 204 w 582"/>
                <a:gd name="T23" fmla="*/ 134 h 550"/>
                <a:gd name="T24" fmla="*/ 214 w 582"/>
                <a:gd name="T25" fmla="*/ 81 h 550"/>
                <a:gd name="T26" fmla="*/ 255 w 582"/>
                <a:gd name="T27" fmla="*/ 210 h 550"/>
                <a:gd name="T28" fmla="*/ 294 w 582"/>
                <a:gd name="T29" fmla="*/ 238 h 550"/>
                <a:gd name="T30" fmla="*/ 316 w 582"/>
                <a:gd name="T31" fmla="*/ 163 h 550"/>
                <a:gd name="T32" fmla="*/ 378 w 582"/>
                <a:gd name="T33" fmla="*/ 146 h 550"/>
                <a:gd name="T34" fmla="*/ 308 w 582"/>
                <a:gd name="T35" fmla="*/ 10 h 550"/>
                <a:gd name="T36" fmla="*/ 128 w 582"/>
                <a:gd name="T37" fmla="*/ 192 h 550"/>
                <a:gd name="T38" fmla="*/ 168 w 582"/>
                <a:gd name="T39" fmla="*/ 231 h 550"/>
                <a:gd name="T40" fmla="*/ 380 w 582"/>
                <a:gd name="T41" fmla="*/ 324 h 550"/>
                <a:gd name="T42" fmla="*/ 199 w 582"/>
                <a:gd name="T43" fmla="*/ 377 h 550"/>
                <a:gd name="T44" fmla="*/ 228 w 582"/>
                <a:gd name="T45" fmla="*/ 390 h 550"/>
                <a:gd name="T46" fmla="*/ 321 w 582"/>
                <a:gd name="T47" fmla="*/ 413 h 550"/>
                <a:gd name="T48" fmla="*/ 311 w 582"/>
                <a:gd name="T49" fmla="*/ 456 h 550"/>
                <a:gd name="T50" fmla="*/ 441 w 582"/>
                <a:gd name="T51" fmla="*/ 436 h 550"/>
                <a:gd name="T52" fmla="*/ 433 w 582"/>
                <a:gd name="T53" fmla="*/ 409 h 550"/>
                <a:gd name="T54" fmla="*/ 357 w 582"/>
                <a:gd name="T55" fmla="*/ 381 h 550"/>
                <a:gd name="T56" fmla="*/ 419 w 582"/>
                <a:gd name="T57" fmla="*/ 347 h 550"/>
                <a:gd name="T58" fmla="*/ 42 w 582"/>
                <a:gd name="T59" fmla="*/ 321 h 550"/>
                <a:gd name="T60" fmla="*/ 15 w 582"/>
                <a:gd name="T61" fmla="*/ 393 h 550"/>
                <a:gd name="T62" fmla="*/ 42 w 582"/>
                <a:gd name="T63" fmla="*/ 321 h 550"/>
                <a:gd name="T64" fmla="*/ 384 w 582"/>
                <a:gd name="T65" fmla="*/ 492 h 550"/>
                <a:gd name="T66" fmla="*/ 277 w 582"/>
                <a:gd name="T67" fmla="*/ 545 h 550"/>
                <a:gd name="T68" fmla="*/ 265 w 582"/>
                <a:gd name="T69" fmla="*/ 482 h 550"/>
                <a:gd name="T70" fmla="*/ 275 w 582"/>
                <a:gd name="T71" fmla="*/ 515 h 550"/>
                <a:gd name="T72" fmla="*/ 375 w 582"/>
                <a:gd name="T73" fmla="*/ 488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82" h="550">
                  <a:moveTo>
                    <a:pt x="308" y="10"/>
                  </a:moveTo>
                  <a:cubicBezTo>
                    <a:pt x="324" y="0"/>
                    <a:pt x="328" y="16"/>
                    <a:pt x="325" y="34"/>
                  </a:cubicBezTo>
                  <a:cubicBezTo>
                    <a:pt x="321" y="53"/>
                    <a:pt x="310" y="76"/>
                    <a:pt x="320" y="85"/>
                  </a:cubicBezTo>
                  <a:cubicBezTo>
                    <a:pt x="340" y="102"/>
                    <a:pt x="438" y="128"/>
                    <a:pt x="438" y="82"/>
                  </a:cubicBezTo>
                  <a:cubicBezTo>
                    <a:pt x="438" y="70"/>
                    <a:pt x="421" y="71"/>
                    <a:pt x="407" y="69"/>
                  </a:cubicBezTo>
                  <a:cubicBezTo>
                    <a:pt x="383" y="65"/>
                    <a:pt x="390" y="45"/>
                    <a:pt x="407" y="37"/>
                  </a:cubicBezTo>
                  <a:cubicBezTo>
                    <a:pt x="432" y="26"/>
                    <a:pt x="477" y="26"/>
                    <a:pt x="479" y="53"/>
                  </a:cubicBezTo>
                  <a:cubicBezTo>
                    <a:pt x="481" y="71"/>
                    <a:pt x="447" y="145"/>
                    <a:pt x="440" y="160"/>
                  </a:cubicBezTo>
                  <a:cubicBezTo>
                    <a:pt x="436" y="168"/>
                    <a:pt x="422" y="184"/>
                    <a:pt x="428" y="196"/>
                  </a:cubicBezTo>
                  <a:cubicBezTo>
                    <a:pt x="433" y="207"/>
                    <a:pt x="459" y="204"/>
                    <a:pt x="476" y="206"/>
                  </a:cubicBezTo>
                  <a:cubicBezTo>
                    <a:pt x="503" y="209"/>
                    <a:pt x="560" y="205"/>
                    <a:pt x="575" y="220"/>
                  </a:cubicBezTo>
                  <a:cubicBezTo>
                    <a:pt x="581" y="225"/>
                    <a:pt x="581" y="233"/>
                    <a:pt x="581" y="243"/>
                  </a:cubicBezTo>
                  <a:cubicBezTo>
                    <a:pt x="582" y="269"/>
                    <a:pt x="556" y="268"/>
                    <a:pt x="537" y="272"/>
                  </a:cubicBezTo>
                  <a:cubicBezTo>
                    <a:pt x="526" y="274"/>
                    <a:pt x="504" y="281"/>
                    <a:pt x="492" y="276"/>
                  </a:cubicBezTo>
                  <a:cubicBezTo>
                    <a:pt x="487" y="268"/>
                    <a:pt x="494" y="247"/>
                    <a:pt x="488" y="241"/>
                  </a:cubicBezTo>
                  <a:cubicBezTo>
                    <a:pt x="474" y="230"/>
                    <a:pt x="394" y="249"/>
                    <a:pt x="378" y="253"/>
                  </a:cubicBezTo>
                  <a:cubicBezTo>
                    <a:pt x="358" y="259"/>
                    <a:pt x="330" y="258"/>
                    <a:pt x="311" y="267"/>
                  </a:cubicBezTo>
                  <a:cubicBezTo>
                    <a:pt x="300" y="273"/>
                    <a:pt x="289" y="281"/>
                    <a:pt x="281" y="291"/>
                  </a:cubicBezTo>
                  <a:cubicBezTo>
                    <a:pt x="258" y="323"/>
                    <a:pt x="163" y="317"/>
                    <a:pt x="117" y="323"/>
                  </a:cubicBezTo>
                  <a:cubicBezTo>
                    <a:pt x="103" y="325"/>
                    <a:pt x="111" y="312"/>
                    <a:pt x="121" y="310"/>
                  </a:cubicBezTo>
                  <a:cubicBezTo>
                    <a:pt x="171" y="299"/>
                    <a:pt x="187" y="280"/>
                    <a:pt x="238" y="274"/>
                  </a:cubicBezTo>
                  <a:cubicBezTo>
                    <a:pt x="245" y="274"/>
                    <a:pt x="256" y="273"/>
                    <a:pt x="258" y="268"/>
                  </a:cubicBezTo>
                  <a:cubicBezTo>
                    <a:pt x="261" y="258"/>
                    <a:pt x="240" y="237"/>
                    <a:pt x="235" y="231"/>
                  </a:cubicBezTo>
                  <a:cubicBezTo>
                    <a:pt x="218" y="209"/>
                    <a:pt x="204" y="170"/>
                    <a:pt x="204" y="134"/>
                  </a:cubicBezTo>
                  <a:cubicBezTo>
                    <a:pt x="204" y="125"/>
                    <a:pt x="201" y="87"/>
                    <a:pt x="210" y="83"/>
                  </a:cubicBezTo>
                  <a:cubicBezTo>
                    <a:pt x="211" y="82"/>
                    <a:pt x="212" y="82"/>
                    <a:pt x="214" y="81"/>
                  </a:cubicBezTo>
                  <a:cubicBezTo>
                    <a:pt x="224" y="87"/>
                    <a:pt x="225" y="101"/>
                    <a:pt x="229" y="112"/>
                  </a:cubicBezTo>
                  <a:cubicBezTo>
                    <a:pt x="239" y="139"/>
                    <a:pt x="247" y="182"/>
                    <a:pt x="255" y="210"/>
                  </a:cubicBezTo>
                  <a:cubicBezTo>
                    <a:pt x="259" y="221"/>
                    <a:pt x="263" y="251"/>
                    <a:pt x="277" y="249"/>
                  </a:cubicBezTo>
                  <a:cubicBezTo>
                    <a:pt x="282" y="248"/>
                    <a:pt x="291" y="241"/>
                    <a:pt x="294" y="238"/>
                  </a:cubicBezTo>
                  <a:cubicBezTo>
                    <a:pt x="313" y="217"/>
                    <a:pt x="292" y="184"/>
                    <a:pt x="298" y="163"/>
                  </a:cubicBezTo>
                  <a:cubicBezTo>
                    <a:pt x="302" y="151"/>
                    <a:pt x="309" y="152"/>
                    <a:pt x="316" y="163"/>
                  </a:cubicBezTo>
                  <a:cubicBezTo>
                    <a:pt x="320" y="170"/>
                    <a:pt x="322" y="192"/>
                    <a:pt x="331" y="196"/>
                  </a:cubicBezTo>
                  <a:cubicBezTo>
                    <a:pt x="347" y="203"/>
                    <a:pt x="385" y="160"/>
                    <a:pt x="378" y="146"/>
                  </a:cubicBezTo>
                  <a:cubicBezTo>
                    <a:pt x="369" y="127"/>
                    <a:pt x="306" y="127"/>
                    <a:pt x="283" y="117"/>
                  </a:cubicBezTo>
                  <a:cubicBezTo>
                    <a:pt x="245" y="100"/>
                    <a:pt x="286" y="21"/>
                    <a:pt x="308" y="10"/>
                  </a:cubicBezTo>
                  <a:close/>
                  <a:moveTo>
                    <a:pt x="146" y="183"/>
                  </a:moveTo>
                  <a:cubicBezTo>
                    <a:pt x="135" y="170"/>
                    <a:pt x="130" y="180"/>
                    <a:pt x="128" y="192"/>
                  </a:cubicBezTo>
                  <a:cubicBezTo>
                    <a:pt x="125" y="221"/>
                    <a:pt x="138" y="266"/>
                    <a:pt x="160" y="258"/>
                  </a:cubicBezTo>
                  <a:cubicBezTo>
                    <a:pt x="168" y="255"/>
                    <a:pt x="170" y="241"/>
                    <a:pt x="168" y="231"/>
                  </a:cubicBezTo>
                  <a:cubicBezTo>
                    <a:pt x="165" y="221"/>
                    <a:pt x="156" y="195"/>
                    <a:pt x="146" y="183"/>
                  </a:cubicBezTo>
                  <a:close/>
                  <a:moveTo>
                    <a:pt x="380" y="324"/>
                  </a:moveTo>
                  <a:cubicBezTo>
                    <a:pt x="369" y="325"/>
                    <a:pt x="348" y="325"/>
                    <a:pt x="336" y="325"/>
                  </a:cubicBezTo>
                  <a:cubicBezTo>
                    <a:pt x="281" y="334"/>
                    <a:pt x="240" y="328"/>
                    <a:pt x="199" y="377"/>
                  </a:cubicBezTo>
                  <a:cubicBezTo>
                    <a:pt x="199" y="379"/>
                    <a:pt x="199" y="381"/>
                    <a:pt x="200" y="383"/>
                  </a:cubicBezTo>
                  <a:cubicBezTo>
                    <a:pt x="203" y="393"/>
                    <a:pt x="218" y="393"/>
                    <a:pt x="228" y="390"/>
                  </a:cubicBezTo>
                  <a:cubicBezTo>
                    <a:pt x="241" y="387"/>
                    <a:pt x="295" y="368"/>
                    <a:pt x="308" y="372"/>
                  </a:cubicBezTo>
                  <a:cubicBezTo>
                    <a:pt x="325" y="377"/>
                    <a:pt x="314" y="401"/>
                    <a:pt x="321" y="413"/>
                  </a:cubicBezTo>
                  <a:cubicBezTo>
                    <a:pt x="327" y="422"/>
                    <a:pt x="347" y="423"/>
                    <a:pt x="350" y="434"/>
                  </a:cubicBezTo>
                  <a:cubicBezTo>
                    <a:pt x="346" y="440"/>
                    <a:pt x="320" y="449"/>
                    <a:pt x="311" y="456"/>
                  </a:cubicBezTo>
                  <a:cubicBezTo>
                    <a:pt x="301" y="462"/>
                    <a:pt x="304" y="466"/>
                    <a:pt x="315" y="465"/>
                  </a:cubicBezTo>
                  <a:cubicBezTo>
                    <a:pt x="357" y="463"/>
                    <a:pt x="399" y="437"/>
                    <a:pt x="441" y="436"/>
                  </a:cubicBezTo>
                  <a:cubicBezTo>
                    <a:pt x="446" y="436"/>
                    <a:pt x="450" y="435"/>
                    <a:pt x="453" y="432"/>
                  </a:cubicBezTo>
                  <a:cubicBezTo>
                    <a:pt x="466" y="419"/>
                    <a:pt x="442" y="411"/>
                    <a:pt x="433" y="409"/>
                  </a:cubicBezTo>
                  <a:cubicBezTo>
                    <a:pt x="409" y="404"/>
                    <a:pt x="376" y="410"/>
                    <a:pt x="362" y="396"/>
                  </a:cubicBezTo>
                  <a:cubicBezTo>
                    <a:pt x="358" y="393"/>
                    <a:pt x="356" y="386"/>
                    <a:pt x="357" y="381"/>
                  </a:cubicBezTo>
                  <a:cubicBezTo>
                    <a:pt x="363" y="356"/>
                    <a:pt x="394" y="364"/>
                    <a:pt x="412" y="355"/>
                  </a:cubicBezTo>
                  <a:cubicBezTo>
                    <a:pt x="415" y="354"/>
                    <a:pt x="417" y="351"/>
                    <a:pt x="419" y="347"/>
                  </a:cubicBezTo>
                  <a:cubicBezTo>
                    <a:pt x="420" y="332"/>
                    <a:pt x="398" y="326"/>
                    <a:pt x="380" y="324"/>
                  </a:cubicBezTo>
                  <a:close/>
                  <a:moveTo>
                    <a:pt x="42" y="321"/>
                  </a:moveTo>
                  <a:cubicBezTo>
                    <a:pt x="55" y="337"/>
                    <a:pt x="54" y="380"/>
                    <a:pt x="42" y="397"/>
                  </a:cubicBezTo>
                  <a:cubicBezTo>
                    <a:pt x="34" y="408"/>
                    <a:pt x="22" y="403"/>
                    <a:pt x="15" y="393"/>
                  </a:cubicBezTo>
                  <a:cubicBezTo>
                    <a:pt x="0" y="374"/>
                    <a:pt x="4" y="338"/>
                    <a:pt x="21" y="321"/>
                  </a:cubicBezTo>
                  <a:cubicBezTo>
                    <a:pt x="28" y="313"/>
                    <a:pt x="34" y="311"/>
                    <a:pt x="42" y="321"/>
                  </a:cubicBezTo>
                  <a:close/>
                  <a:moveTo>
                    <a:pt x="375" y="488"/>
                  </a:moveTo>
                  <a:cubicBezTo>
                    <a:pt x="380" y="488"/>
                    <a:pt x="381" y="489"/>
                    <a:pt x="384" y="492"/>
                  </a:cubicBezTo>
                  <a:cubicBezTo>
                    <a:pt x="386" y="502"/>
                    <a:pt x="381" y="510"/>
                    <a:pt x="376" y="518"/>
                  </a:cubicBezTo>
                  <a:cubicBezTo>
                    <a:pt x="355" y="550"/>
                    <a:pt x="322" y="544"/>
                    <a:pt x="277" y="545"/>
                  </a:cubicBezTo>
                  <a:cubicBezTo>
                    <a:pt x="256" y="546"/>
                    <a:pt x="218" y="531"/>
                    <a:pt x="214" y="518"/>
                  </a:cubicBezTo>
                  <a:cubicBezTo>
                    <a:pt x="212" y="504"/>
                    <a:pt x="246" y="487"/>
                    <a:pt x="265" y="482"/>
                  </a:cubicBezTo>
                  <a:cubicBezTo>
                    <a:pt x="281" y="477"/>
                    <a:pt x="280" y="478"/>
                    <a:pt x="277" y="489"/>
                  </a:cubicBezTo>
                  <a:cubicBezTo>
                    <a:pt x="274" y="498"/>
                    <a:pt x="271" y="509"/>
                    <a:pt x="275" y="515"/>
                  </a:cubicBezTo>
                  <a:cubicBezTo>
                    <a:pt x="280" y="524"/>
                    <a:pt x="301" y="529"/>
                    <a:pt x="316" y="527"/>
                  </a:cubicBezTo>
                  <a:cubicBezTo>
                    <a:pt x="343" y="525"/>
                    <a:pt x="356" y="501"/>
                    <a:pt x="375" y="488"/>
                  </a:cubicBezTo>
                  <a:close/>
                </a:path>
              </a:pathLst>
            </a:custGeom>
            <a:solidFill>
              <a:srgbClr val="14378B"/>
            </a:solidFill>
            <a:ln>
              <a:noFill/>
            </a:ln>
          </p:spPr>
          <p:txBody>
            <a:bodyPr anchor="ctr"/>
            <a:lstStyle/>
            <a:p>
              <a:pPr algn="ctr"/>
              <a:endParaRPr/>
            </a:p>
          </p:txBody>
        </p:sp>
        <p:sp>
          <p:nvSpPr>
            <p:cNvPr id="79" name="îşlidê">
              <a:extLst>
                <a:ext uri="{FF2B5EF4-FFF2-40B4-BE49-F238E27FC236}">
                  <a16:creationId xmlns:a16="http://schemas.microsoft.com/office/drawing/2014/main" id="{1FAC73D0-BC24-45FF-74F7-6AAA29604AF2}"/>
                </a:ext>
              </a:extLst>
            </p:cNvPr>
            <p:cNvSpPr/>
            <p:nvPr/>
          </p:nvSpPr>
          <p:spPr bwMode="auto">
            <a:xfrm>
              <a:off x="7546324" y="-493078"/>
              <a:ext cx="318976" cy="287557"/>
            </a:xfrm>
            <a:custGeom>
              <a:avLst/>
              <a:gdLst>
                <a:gd name="T0" fmla="*/ 209 w 571"/>
                <a:gd name="T1" fmla="*/ 5 h 514"/>
                <a:gd name="T2" fmla="*/ 259 w 571"/>
                <a:gd name="T3" fmla="*/ 35 h 514"/>
                <a:gd name="T4" fmla="*/ 338 w 571"/>
                <a:gd name="T5" fmla="*/ 26 h 514"/>
                <a:gd name="T6" fmla="*/ 325 w 571"/>
                <a:gd name="T7" fmla="*/ 64 h 514"/>
                <a:gd name="T8" fmla="*/ 241 w 571"/>
                <a:gd name="T9" fmla="*/ 84 h 514"/>
                <a:gd name="T10" fmla="*/ 217 w 571"/>
                <a:gd name="T11" fmla="*/ 135 h 514"/>
                <a:gd name="T12" fmla="*/ 160 w 571"/>
                <a:gd name="T13" fmla="*/ 255 h 514"/>
                <a:gd name="T14" fmla="*/ 103 w 571"/>
                <a:gd name="T15" fmla="*/ 291 h 514"/>
                <a:gd name="T16" fmla="*/ 112 w 571"/>
                <a:gd name="T17" fmla="*/ 242 h 514"/>
                <a:gd name="T18" fmla="*/ 182 w 571"/>
                <a:gd name="T19" fmla="*/ 112 h 514"/>
                <a:gd name="T20" fmla="*/ 96 w 571"/>
                <a:gd name="T21" fmla="*/ 65 h 514"/>
                <a:gd name="T22" fmla="*/ 170 w 571"/>
                <a:gd name="T23" fmla="*/ 35 h 514"/>
                <a:gd name="T24" fmla="*/ 209 w 571"/>
                <a:gd name="T25" fmla="*/ 5 h 514"/>
                <a:gd name="T26" fmla="*/ 42 w 571"/>
                <a:gd name="T27" fmla="*/ 305 h 514"/>
                <a:gd name="T28" fmla="*/ 56 w 571"/>
                <a:gd name="T29" fmla="*/ 399 h 514"/>
                <a:gd name="T30" fmla="*/ 46 w 571"/>
                <a:gd name="T31" fmla="*/ 434 h 514"/>
                <a:gd name="T32" fmla="*/ 0 w 571"/>
                <a:gd name="T33" fmla="*/ 401 h 514"/>
                <a:gd name="T34" fmla="*/ 13 w 571"/>
                <a:gd name="T35" fmla="*/ 281 h 514"/>
                <a:gd name="T36" fmla="*/ 42 w 571"/>
                <a:gd name="T37" fmla="*/ 305 h 514"/>
                <a:gd name="T38" fmla="*/ 279 w 571"/>
                <a:gd name="T39" fmla="*/ 181 h 514"/>
                <a:gd name="T40" fmla="*/ 270 w 571"/>
                <a:gd name="T41" fmla="*/ 273 h 514"/>
                <a:gd name="T42" fmla="*/ 210 w 571"/>
                <a:gd name="T43" fmla="*/ 354 h 514"/>
                <a:gd name="T44" fmla="*/ 216 w 571"/>
                <a:gd name="T45" fmla="*/ 366 h 514"/>
                <a:gd name="T46" fmla="*/ 246 w 571"/>
                <a:gd name="T47" fmla="*/ 366 h 514"/>
                <a:gd name="T48" fmla="*/ 196 w 571"/>
                <a:gd name="T49" fmla="*/ 422 h 514"/>
                <a:gd name="T50" fmla="*/ 197 w 571"/>
                <a:gd name="T51" fmla="*/ 433 h 514"/>
                <a:gd name="T52" fmla="*/ 260 w 571"/>
                <a:gd name="T53" fmla="*/ 440 h 514"/>
                <a:gd name="T54" fmla="*/ 277 w 571"/>
                <a:gd name="T55" fmla="*/ 500 h 514"/>
                <a:gd name="T56" fmla="*/ 298 w 571"/>
                <a:gd name="T57" fmla="*/ 497 h 514"/>
                <a:gd name="T58" fmla="*/ 321 w 571"/>
                <a:gd name="T59" fmla="*/ 425 h 514"/>
                <a:gd name="T60" fmla="*/ 323 w 571"/>
                <a:gd name="T61" fmla="*/ 388 h 514"/>
                <a:gd name="T62" fmla="*/ 360 w 571"/>
                <a:gd name="T63" fmla="*/ 370 h 514"/>
                <a:gd name="T64" fmla="*/ 358 w 571"/>
                <a:gd name="T65" fmla="*/ 355 h 514"/>
                <a:gd name="T66" fmla="*/ 323 w 571"/>
                <a:gd name="T67" fmla="*/ 340 h 514"/>
                <a:gd name="T68" fmla="*/ 351 w 571"/>
                <a:gd name="T69" fmla="*/ 297 h 514"/>
                <a:gd name="T70" fmla="*/ 313 w 571"/>
                <a:gd name="T71" fmla="*/ 248 h 514"/>
                <a:gd name="T72" fmla="*/ 317 w 571"/>
                <a:gd name="T73" fmla="*/ 230 h 514"/>
                <a:gd name="T74" fmla="*/ 508 w 571"/>
                <a:gd name="T75" fmla="*/ 179 h 514"/>
                <a:gd name="T76" fmla="*/ 452 w 571"/>
                <a:gd name="T77" fmla="*/ 417 h 514"/>
                <a:gd name="T78" fmla="*/ 427 w 571"/>
                <a:gd name="T79" fmla="*/ 451 h 514"/>
                <a:gd name="T80" fmla="*/ 518 w 571"/>
                <a:gd name="T81" fmla="*/ 465 h 514"/>
                <a:gd name="T82" fmla="*/ 555 w 571"/>
                <a:gd name="T83" fmla="*/ 270 h 514"/>
                <a:gd name="T84" fmla="*/ 570 w 571"/>
                <a:gd name="T85" fmla="*/ 206 h 514"/>
                <a:gd name="T86" fmla="*/ 533 w 571"/>
                <a:gd name="T87" fmla="*/ 109 h 514"/>
                <a:gd name="T88" fmla="*/ 459 w 571"/>
                <a:gd name="T89" fmla="*/ 127 h 514"/>
                <a:gd name="T90" fmla="*/ 279 w 571"/>
                <a:gd name="T91" fmla="*/ 181 h 514"/>
                <a:gd name="T92" fmla="*/ 213 w 571"/>
                <a:gd name="T93" fmla="*/ 299 h 514"/>
                <a:gd name="T94" fmla="*/ 172 w 571"/>
                <a:gd name="T95" fmla="*/ 312 h 514"/>
                <a:gd name="T96" fmla="*/ 174 w 571"/>
                <a:gd name="T97" fmla="*/ 324 h 514"/>
                <a:gd name="T98" fmla="*/ 215 w 571"/>
                <a:gd name="T99" fmla="*/ 311 h 514"/>
                <a:gd name="T100" fmla="*/ 213 w 571"/>
                <a:gd name="T101" fmla="*/ 299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71" h="514">
                  <a:moveTo>
                    <a:pt x="209" y="5"/>
                  </a:moveTo>
                  <a:cubicBezTo>
                    <a:pt x="227" y="0"/>
                    <a:pt x="239" y="31"/>
                    <a:pt x="259" y="35"/>
                  </a:cubicBezTo>
                  <a:cubicBezTo>
                    <a:pt x="280" y="39"/>
                    <a:pt x="313" y="25"/>
                    <a:pt x="338" y="26"/>
                  </a:cubicBezTo>
                  <a:cubicBezTo>
                    <a:pt x="383" y="26"/>
                    <a:pt x="349" y="60"/>
                    <a:pt x="325" y="64"/>
                  </a:cubicBezTo>
                  <a:cubicBezTo>
                    <a:pt x="306" y="67"/>
                    <a:pt x="259" y="68"/>
                    <a:pt x="241" y="84"/>
                  </a:cubicBezTo>
                  <a:cubicBezTo>
                    <a:pt x="227" y="96"/>
                    <a:pt x="223" y="119"/>
                    <a:pt x="217" y="135"/>
                  </a:cubicBezTo>
                  <a:cubicBezTo>
                    <a:pt x="206" y="170"/>
                    <a:pt x="183" y="227"/>
                    <a:pt x="160" y="255"/>
                  </a:cubicBezTo>
                  <a:cubicBezTo>
                    <a:pt x="153" y="264"/>
                    <a:pt x="119" y="303"/>
                    <a:pt x="103" y="291"/>
                  </a:cubicBezTo>
                  <a:cubicBezTo>
                    <a:pt x="88" y="279"/>
                    <a:pt x="108" y="251"/>
                    <a:pt x="112" y="242"/>
                  </a:cubicBezTo>
                  <a:cubicBezTo>
                    <a:pt x="129" y="208"/>
                    <a:pt x="187" y="152"/>
                    <a:pt x="182" y="112"/>
                  </a:cubicBezTo>
                  <a:cubicBezTo>
                    <a:pt x="178" y="80"/>
                    <a:pt x="108" y="99"/>
                    <a:pt x="96" y="65"/>
                  </a:cubicBezTo>
                  <a:cubicBezTo>
                    <a:pt x="99" y="39"/>
                    <a:pt x="146" y="48"/>
                    <a:pt x="170" y="35"/>
                  </a:cubicBezTo>
                  <a:cubicBezTo>
                    <a:pt x="185" y="27"/>
                    <a:pt x="198" y="17"/>
                    <a:pt x="209" y="5"/>
                  </a:cubicBezTo>
                  <a:close/>
                  <a:moveTo>
                    <a:pt x="42" y="305"/>
                  </a:moveTo>
                  <a:cubicBezTo>
                    <a:pt x="46" y="336"/>
                    <a:pt x="52" y="368"/>
                    <a:pt x="56" y="399"/>
                  </a:cubicBezTo>
                  <a:cubicBezTo>
                    <a:pt x="57" y="411"/>
                    <a:pt x="64" y="433"/>
                    <a:pt x="46" y="434"/>
                  </a:cubicBezTo>
                  <a:cubicBezTo>
                    <a:pt x="29" y="436"/>
                    <a:pt x="0" y="423"/>
                    <a:pt x="0" y="401"/>
                  </a:cubicBezTo>
                  <a:cubicBezTo>
                    <a:pt x="4" y="362"/>
                    <a:pt x="6" y="320"/>
                    <a:pt x="13" y="281"/>
                  </a:cubicBezTo>
                  <a:cubicBezTo>
                    <a:pt x="19" y="245"/>
                    <a:pt x="32" y="247"/>
                    <a:pt x="42" y="305"/>
                  </a:cubicBezTo>
                  <a:close/>
                  <a:moveTo>
                    <a:pt x="279" y="181"/>
                  </a:moveTo>
                  <a:cubicBezTo>
                    <a:pt x="249" y="210"/>
                    <a:pt x="273" y="234"/>
                    <a:pt x="270" y="273"/>
                  </a:cubicBezTo>
                  <a:cubicBezTo>
                    <a:pt x="268" y="307"/>
                    <a:pt x="238" y="331"/>
                    <a:pt x="210" y="354"/>
                  </a:cubicBezTo>
                  <a:cubicBezTo>
                    <a:pt x="202" y="361"/>
                    <a:pt x="205" y="366"/>
                    <a:pt x="216" y="366"/>
                  </a:cubicBezTo>
                  <a:cubicBezTo>
                    <a:pt x="227" y="365"/>
                    <a:pt x="240" y="361"/>
                    <a:pt x="246" y="366"/>
                  </a:cubicBezTo>
                  <a:cubicBezTo>
                    <a:pt x="257" y="396"/>
                    <a:pt x="202" y="394"/>
                    <a:pt x="196" y="422"/>
                  </a:cubicBezTo>
                  <a:cubicBezTo>
                    <a:pt x="195" y="425"/>
                    <a:pt x="194" y="429"/>
                    <a:pt x="197" y="433"/>
                  </a:cubicBezTo>
                  <a:cubicBezTo>
                    <a:pt x="210" y="448"/>
                    <a:pt x="243" y="427"/>
                    <a:pt x="260" y="440"/>
                  </a:cubicBezTo>
                  <a:cubicBezTo>
                    <a:pt x="274" y="451"/>
                    <a:pt x="268" y="484"/>
                    <a:pt x="277" y="500"/>
                  </a:cubicBezTo>
                  <a:cubicBezTo>
                    <a:pt x="285" y="514"/>
                    <a:pt x="292" y="507"/>
                    <a:pt x="298" y="497"/>
                  </a:cubicBezTo>
                  <a:cubicBezTo>
                    <a:pt x="310" y="477"/>
                    <a:pt x="320" y="437"/>
                    <a:pt x="321" y="425"/>
                  </a:cubicBezTo>
                  <a:cubicBezTo>
                    <a:pt x="322" y="412"/>
                    <a:pt x="316" y="398"/>
                    <a:pt x="323" y="388"/>
                  </a:cubicBezTo>
                  <a:cubicBezTo>
                    <a:pt x="330" y="378"/>
                    <a:pt x="347" y="379"/>
                    <a:pt x="360" y="370"/>
                  </a:cubicBezTo>
                  <a:cubicBezTo>
                    <a:pt x="368" y="364"/>
                    <a:pt x="368" y="358"/>
                    <a:pt x="358" y="355"/>
                  </a:cubicBezTo>
                  <a:cubicBezTo>
                    <a:pt x="345" y="351"/>
                    <a:pt x="324" y="348"/>
                    <a:pt x="323" y="340"/>
                  </a:cubicBezTo>
                  <a:cubicBezTo>
                    <a:pt x="324" y="324"/>
                    <a:pt x="352" y="314"/>
                    <a:pt x="351" y="297"/>
                  </a:cubicBezTo>
                  <a:cubicBezTo>
                    <a:pt x="349" y="277"/>
                    <a:pt x="312" y="281"/>
                    <a:pt x="313" y="248"/>
                  </a:cubicBezTo>
                  <a:cubicBezTo>
                    <a:pt x="313" y="242"/>
                    <a:pt x="313" y="235"/>
                    <a:pt x="317" y="230"/>
                  </a:cubicBezTo>
                  <a:cubicBezTo>
                    <a:pt x="338" y="201"/>
                    <a:pt x="482" y="150"/>
                    <a:pt x="508" y="179"/>
                  </a:cubicBezTo>
                  <a:cubicBezTo>
                    <a:pt x="559" y="240"/>
                    <a:pt x="527" y="385"/>
                    <a:pt x="452" y="417"/>
                  </a:cubicBezTo>
                  <a:cubicBezTo>
                    <a:pt x="438" y="422"/>
                    <a:pt x="412" y="432"/>
                    <a:pt x="427" y="451"/>
                  </a:cubicBezTo>
                  <a:cubicBezTo>
                    <a:pt x="444" y="472"/>
                    <a:pt x="502" y="479"/>
                    <a:pt x="518" y="465"/>
                  </a:cubicBezTo>
                  <a:cubicBezTo>
                    <a:pt x="553" y="434"/>
                    <a:pt x="551" y="322"/>
                    <a:pt x="555" y="270"/>
                  </a:cubicBezTo>
                  <a:cubicBezTo>
                    <a:pt x="559" y="250"/>
                    <a:pt x="571" y="228"/>
                    <a:pt x="570" y="206"/>
                  </a:cubicBezTo>
                  <a:cubicBezTo>
                    <a:pt x="569" y="181"/>
                    <a:pt x="551" y="120"/>
                    <a:pt x="533" y="109"/>
                  </a:cubicBezTo>
                  <a:cubicBezTo>
                    <a:pt x="515" y="97"/>
                    <a:pt x="505" y="115"/>
                    <a:pt x="459" y="127"/>
                  </a:cubicBezTo>
                  <a:cubicBezTo>
                    <a:pt x="414" y="140"/>
                    <a:pt x="331" y="162"/>
                    <a:pt x="279" y="181"/>
                  </a:cubicBezTo>
                  <a:close/>
                  <a:moveTo>
                    <a:pt x="213" y="299"/>
                  </a:moveTo>
                  <a:cubicBezTo>
                    <a:pt x="204" y="292"/>
                    <a:pt x="176" y="303"/>
                    <a:pt x="172" y="312"/>
                  </a:cubicBezTo>
                  <a:cubicBezTo>
                    <a:pt x="169" y="317"/>
                    <a:pt x="169" y="320"/>
                    <a:pt x="174" y="324"/>
                  </a:cubicBezTo>
                  <a:cubicBezTo>
                    <a:pt x="183" y="330"/>
                    <a:pt x="210" y="321"/>
                    <a:pt x="215" y="311"/>
                  </a:cubicBezTo>
                  <a:cubicBezTo>
                    <a:pt x="217" y="307"/>
                    <a:pt x="216" y="303"/>
                    <a:pt x="213" y="299"/>
                  </a:cubicBezTo>
                  <a:close/>
                </a:path>
              </a:pathLst>
            </a:custGeom>
            <a:solidFill>
              <a:srgbClr val="14378B"/>
            </a:solidFill>
            <a:ln>
              <a:noFill/>
            </a:ln>
          </p:spPr>
          <p:txBody>
            <a:bodyPr anchor="ctr"/>
            <a:lstStyle/>
            <a:p>
              <a:pPr algn="ctr"/>
              <a:endParaRPr/>
            </a:p>
          </p:txBody>
        </p:sp>
        <p:sp>
          <p:nvSpPr>
            <p:cNvPr id="80" name="îsļiḑê">
              <a:extLst>
                <a:ext uri="{FF2B5EF4-FFF2-40B4-BE49-F238E27FC236}">
                  <a16:creationId xmlns:a16="http://schemas.microsoft.com/office/drawing/2014/main" id="{7C4482F3-C046-DA6D-01A4-54D2BF490B28}"/>
                </a:ext>
              </a:extLst>
            </p:cNvPr>
            <p:cNvSpPr/>
            <p:nvPr/>
          </p:nvSpPr>
          <p:spPr bwMode="auto">
            <a:xfrm>
              <a:off x="8009610" y="-471777"/>
              <a:ext cx="291285" cy="247086"/>
            </a:xfrm>
            <a:custGeom>
              <a:avLst/>
              <a:gdLst>
                <a:gd name="T0" fmla="*/ 196 w 522"/>
                <a:gd name="T1" fmla="*/ 4 h 442"/>
                <a:gd name="T2" fmla="*/ 234 w 522"/>
                <a:gd name="T3" fmla="*/ 136 h 442"/>
                <a:gd name="T4" fmla="*/ 240 w 522"/>
                <a:gd name="T5" fmla="*/ 172 h 442"/>
                <a:gd name="T6" fmla="*/ 410 w 522"/>
                <a:gd name="T7" fmla="*/ 180 h 442"/>
                <a:gd name="T8" fmla="*/ 400 w 522"/>
                <a:gd name="T9" fmla="*/ 223 h 442"/>
                <a:gd name="T10" fmla="*/ 235 w 522"/>
                <a:gd name="T11" fmla="*/ 231 h 442"/>
                <a:gd name="T12" fmla="*/ 207 w 522"/>
                <a:gd name="T13" fmla="*/ 295 h 442"/>
                <a:gd name="T14" fmla="*/ 145 w 522"/>
                <a:gd name="T15" fmla="*/ 378 h 442"/>
                <a:gd name="T16" fmla="*/ 83 w 522"/>
                <a:gd name="T17" fmla="*/ 391 h 442"/>
                <a:gd name="T18" fmla="*/ 148 w 522"/>
                <a:gd name="T19" fmla="*/ 312 h 442"/>
                <a:gd name="T20" fmla="*/ 162 w 522"/>
                <a:gd name="T21" fmla="*/ 259 h 442"/>
                <a:gd name="T22" fmla="*/ 1 w 522"/>
                <a:gd name="T23" fmla="*/ 259 h 442"/>
                <a:gd name="T24" fmla="*/ 0 w 522"/>
                <a:gd name="T25" fmla="*/ 255 h 442"/>
                <a:gd name="T26" fmla="*/ 46 w 522"/>
                <a:gd name="T27" fmla="*/ 232 h 442"/>
                <a:gd name="T28" fmla="*/ 161 w 522"/>
                <a:gd name="T29" fmla="*/ 209 h 442"/>
                <a:gd name="T30" fmla="*/ 193 w 522"/>
                <a:gd name="T31" fmla="*/ 96 h 442"/>
                <a:gd name="T32" fmla="*/ 196 w 522"/>
                <a:gd name="T33" fmla="*/ 4 h 442"/>
                <a:gd name="T34" fmla="*/ 351 w 522"/>
                <a:gd name="T35" fmla="*/ 310 h 442"/>
                <a:gd name="T36" fmla="*/ 322 w 522"/>
                <a:gd name="T37" fmla="*/ 317 h 442"/>
                <a:gd name="T38" fmla="*/ 347 w 522"/>
                <a:gd name="T39" fmla="*/ 343 h 442"/>
                <a:gd name="T40" fmla="*/ 376 w 522"/>
                <a:gd name="T41" fmla="*/ 361 h 442"/>
                <a:gd name="T42" fmla="*/ 462 w 522"/>
                <a:gd name="T43" fmla="*/ 423 h 442"/>
                <a:gd name="T44" fmla="*/ 512 w 522"/>
                <a:gd name="T45" fmla="*/ 424 h 442"/>
                <a:gd name="T46" fmla="*/ 493 w 522"/>
                <a:gd name="T47" fmla="*/ 370 h 442"/>
                <a:gd name="T48" fmla="*/ 351 w 522"/>
                <a:gd name="T49" fmla="*/ 310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2" h="442">
                  <a:moveTo>
                    <a:pt x="196" y="4"/>
                  </a:moveTo>
                  <a:cubicBezTo>
                    <a:pt x="243" y="0"/>
                    <a:pt x="240" y="99"/>
                    <a:pt x="234" y="136"/>
                  </a:cubicBezTo>
                  <a:cubicBezTo>
                    <a:pt x="234" y="145"/>
                    <a:pt x="234" y="166"/>
                    <a:pt x="240" y="172"/>
                  </a:cubicBezTo>
                  <a:cubicBezTo>
                    <a:pt x="254" y="186"/>
                    <a:pt x="392" y="178"/>
                    <a:pt x="410" y="180"/>
                  </a:cubicBezTo>
                  <a:cubicBezTo>
                    <a:pt x="442" y="185"/>
                    <a:pt x="443" y="224"/>
                    <a:pt x="400" y="223"/>
                  </a:cubicBezTo>
                  <a:cubicBezTo>
                    <a:pt x="370" y="222"/>
                    <a:pt x="262" y="219"/>
                    <a:pt x="235" y="231"/>
                  </a:cubicBezTo>
                  <a:cubicBezTo>
                    <a:pt x="215" y="240"/>
                    <a:pt x="215" y="276"/>
                    <a:pt x="207" y="295"/>
                  </a:cubicBezTo>
                  <a:cubicBezTo>
                    <a:pt x="193" y="327"/>
                    <a:pt x="173" y="357"/>
                    <a:pt x="145" y="378"/>
                  </a:cubicBezTo>
                  <a:cubicBezTo>
                    <a:pt x="135" y="385"/>
                    <a:pt x="88" y="413"/>
                    <a:pt x="83" y="391"/>
                  </a:cubicBezTo>
                  <a:cubicBezTo>
                    <a:pt x="80" y="380"/>
                    <a:pt x="131" y="338"/>
                    <a:pt x="148" y="312"/>
                  </a:cubicBezTo>
                  <a:cubicBezTo>
                    <a:pt x="162" y="291"/>
                    <a:pt x="171" y="269"/>
                    <a:pt x="162" y="259"/>
                  </a:cubicBezTo>
                  <a:cubicBezTo>
                    <a:pt x="136" y="235"/>
                    <a:pt x="35" y="283"/>
                    <a:pt x="1" y="259"/>
                  </a:cubicBezTo>
                  <a:cubicBezTo>
                    <a:pt x="1" y="258"/>
                    <a:pt x="1" y="256"/>
                    <a:pt x="0" y="255"/>
                  </a:cubicBezTo>
                  <a:cubicBezTo>
                    <a:pt x="2" y="240"/>
                    <a:pt x="27" y="231"/>
                    <a:pt x="46" y="232"/>
                  </a:cubicBezTo>
                  <a:cubicBezTo>
                    <a:pt x="82" y="234"/>
                    <a:pt x="137" y="234"/>
                    <a:pt x="161" y="209"/>
                  </a:cubicBezTo>
                  <a:cubicBezTo>
                    <a:pt x="183" y="187"/>
                    <a:pt x="192" y="135"/>
                    <a:pt x="193" y="96"/>
                  </a:cubicBezTo>
                  <a:cubicBezTo>
                    <a:pt x="195" y="58"/>
                    <a:pt x="163" y="26"/>
                    <a:pt x="196" y="4"/>
                  </a:cubicBezTo>
                  <a:close/>
                  <a:moveTo>
                    <a:pt x="351" y="310"/>
                  </a:moveTo>
                  <a:cubicBezTo>
                    <a:pt x="340" y="308"/>
                    <a:pt x="327" y="305"/>
                    <a:pt x="322" y="317"/>
                  </a:cubicBezTo>
                  <a:cubicBezTo>
                    <a:pt x="324" y="330"/>
                    <a:pt x="336" y="337"/>
                    <a:pt x="347" y="343"/>
                  </a:cubicBezTo>
                  <a:cubicBezTo>
                    <a:pt x="358" y="348"/>
                    <a:pt x="367" y="354"/>
                    <a:pt x="376" y="361"/>
                  </a:cubicBezTo>
                  <a:cubicBezTo>
                    <a:pt x="402" y="381"/>
                    <a:pt x="433" y="407"/>
                    <a:pt x="462" y="423"/>
                  </a:cubicBezTo>
                  <a:cubicBezTo>
                    <a:pt x="473" y="429"/>
                    <a:pt x="502" y="442"/>
                    <a:pt x="512" y="424"/>
                  </a:cubicBezTo>
                  <a:cubicBezTo>
                    <a:pt x="522" y="405"/>
                    <a:pt x="504" y="379"/>
                    <a:pt x="493" y="370"/>
                  </a:cubicBezTo>
                  <a:cubicBezTo>
                    <a:pt x="467" y="350"/>
                    <a:pt x="394" y="316"/>
                    <a:pt x="351" y="310"/>
                  </a:cubicBezTo>
                  <a:close/>
                </a:path>
              </a:pathLst>
            </a:custGeom>
            <a:solidFill>
              <a:srgbClr val="14378B"/>
            </a:solidFill>
            <a:ln>
              <a:noFill/>
            </a:ln>
          </p:spPr>
          <p:txBody>
            <a:bodyPr anchor="ctr"/>
            <a:lstStyle/>
            <a:p>
              <a:pPr algn="ctr"/>
              <a:endParaRPr/>
            </a:p>
          </p:txBody>
        </p:sp>
        <p:sp>
          <p:nvSpPr>
            <p:cNvPr id="81" name="îṥľïďê">
              <a:extLst>
                <a:ext uri="{FF2B5EF4-FFF2-40B4-BE49-F238E27FC236}">
                  <a16:creationId xmlns:a16="http://schemas.microsoft.com/office/drawing/2014/main" id="{8AFDF54E-9DEB-5197-E1C9-E059DB54DE3C}"/>
                </a:ext>
              </a:extLst>
            </p:cNvPr>
            <p:cNvSpPr/>
            <p:nvPr/>
          </p:nvSpPr>
          <p:spPr bwMode="auto">
            <a:xfrm>
              <a:off x="7201788" y="-123513"/>
              <a:ext cx="59641" cy="74020"/>
            </a:xfrm>
            <a:custGeom>
              <a:avLst/>
              <a:gdLst>
                <a:gd name="T0" fmla="*/ 107 w 107"/>
                <a:gd name="T1" fmla="*/ 44 h 132"/>
                <a:gd name="T2" fmla="*/ 78 w 107"/>
                <a:gd name="T3" fmla="*/ 44 h 132"/>
                <a:gd name="T4" fmla="*/ 53 w 107"/>
                <a:gd name="T5" fmla="*/ 20 h 132"/>
                <a:gd name="T6" fmla="*/ 29 w 107"/>
                <a:gd name="T7" fmla="*/ 67 h 132"/>
                <a:gd name="T8" fmla="*/ 53 w 107"/>
                <a:gd name="T9" fmla="*/ 113 h 132"/>
                <a:gd name="T10" fmla="*/ 78 w 107"/>
                <a:gd name="T11" fmla="*/ 89 h 132"/>
                <a:gd name="T12" fmla="*/ 107 w 107"/>
                <a:gd name="T13" fmla="*/ 89 h 132"/>
                <a:gd name="T14" fmla="*/ 53 w 107"/>
                <a:gd name="T15" fmla="*/ 132 h 132"/>
                <a:gd name="T16" fmla="*/ 0 w 107"/>
                <a:gd name="T17" fmla="*/ 67 h 132"/>
                <a:gd name="T18" fmla="*/ 53 w 107"/>
                <a:gd name="T19" fmla="*/ 0 h 132"/>
                <a:gd name="T20" fmla="*/ 107 w 107"/>
                <a:gd name="T21" fmla="*/ 44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7" h="132">
                  <a:moveTo>
                    <a:pt x="107" y="44"/>
                  </a:moveTo>
                  <a:cubicBezTo>
                    <a:pt x="78" y="44"/>
                    <a:pt x="78" y="44"/>
                    <a:pt x="78" y="44"/>
                  </a:cubicBezTo>
                  <a:cubicBezTo>
                    <a:pt x="77" y="29"/>
                    <a:pt x="69" y="21"/>
                    <a:pt x="53" y="20"/>
                  </a:cubicBezTo>
                  <a:cubicBezTo>
                    <a:pt x="38" y="21"/>
                    <a:pt x="30" y="37"/>
                    <a:pt x="29" y="67"/>
                  </a:cubicBezTo>
                  <a:cubicBezTo>
                    <a:pt x="30" y="97"/>
                    <a:pt x="38" y="112"/>
                    <a:pt x="53" y="113"/>
                  </a:cubicBezTo>
                  <a:cubicBezTo>
                    <a:pt x="69" y="113"/>
                    <a:pt x="77" y="105"/>
                    <a:pt x="78" y="89"/>
                  </a:cubicBezTo>
                  <a:cubicBezTo>
                    <a:pt x="107" y="89"/>
                    <a:pt x="107" y="89"/>
                    <a:pt x="107" y="89"/>
                  </a:cubicBezTo>
                  <a:cubicBezTo>
                    <a:pt x="105" y="117"/>
                    <a:pt x="87" y="131"/>
                    <a:pt x="53" y="132"/>
                  </a:cubicBezTo>
                  <a:cubicBezTo>
                    <a:pt x="19" y="131"/>
                    <a:pt x="1" y="109"/>
                    <a:pt x="0" y="67"/>
                  </a:cubicBezTo>
                  <a:cubicBezTo>
                    <a:pt x="1" y="24"/>
                    <a:pt x="19" y="2"/>
                    <a:pt x="53" y="0"/>
                  </a:cubicBezTo>
                  <a:cubicBezTo>
                    <a:pt x="87" y="1"/>
                    <a:pt x="105" y="15"/>
                    <a:pt x="107" y="44"/>
                  </a:cubicBezTo>
                  <a:close/>
                </a:path>
              </a:pathLst>
            </a:custGeom>
            <a:solidFill>
              <a:srgbClr val="14378B"/>
            </a:solidFill>
            <a:ln>
              <a:noFill/>
            </a:ln>
          </p:spPr>
          <p:txBody>
            <a:bodyPr anchor="ctr"/>
            <a:lstStyle/>
            <a:p>
              <a:pPr algn="ctr"/>
              <a:endParaRPr/>
            </a:p>
          </p:txBody>
        </p:sp>
        <p:sp>
          <p:nvSpPr>
            <p:cNvPr id="82" name="îŝļíḍe">
              <a:extLst>
                <a:ext uri="{FF2B5EF4-FFF2-40B4-BE49-F238E27FC236}">
                  <a16:creationId xmlns:a16="http://schemas.microsoft.com/office/drawing/2014/main" id="{B1AA8289-8A2E-1865-343D-D378D932472D}"/>
                </a:ext>
              </a:extLst>
            </p:cNvPr>
            <p:cNvSpPr/>
            <p:nvPr/>
          </p:nvSpPr>
          <p:spPr bwMode="auto">
            <a:xfrm>
              <a:off x="7272612" y="-121383"/>
              <a:ext cx="49524" cy="70824"/>
            </a:xfrm>
            <a:custGeom>
              <a:avLst/>
              <a:gdLst>
                <a:gd name="T0" fmla="*/ 0 w 93"/>
                <a:gd name="T1" fmla="*/ 133 h 133"/>
                <a:gd name="T2" fmla="*/ 0 w 93"/>
                <a:gd name="T3" fmla="*/ 0 h 133"/>
                <a:gd name="T4" fmla="*/ 91 w 93"/>
                <a:gd name="T5" fmla="*/ 0 h 133"/>
                <a:gd name="T6" fmla="*/ 91 w 93"/>
                <a:gd name="T7" fmla="*/ 22 h 133"/>
                <a:gd name="T8" fmla="*/ 30 w 93"/>
                <a:gd name="T9" fmla="*/ 22 h 133"/>
                <a:gd name="T10" fmla="*/ 30 w 93"/>
                <a:gd name="T11" fmla="*/ 53 h 133"/>
                <a:gd name="T12" fmla="*/ 86 w 93"/>
                <a:gd name="T13" fmla="*/ 53 h 133"/>
                <a:gd name="T14" fmla="*/ 86 w 93"/>
                <a:gd name="T15" fmla="*/ 75 h 133"/>
                <a:gd name="T16" fmla="*/ 30 w 93"/>
                <a:gd name="T17" fmla="*/ 75 h 133"/>
                <a:gd name="T18" fmla="*/ 30 w 93"/>
                <a:gd name="T19" fmla="*/ 111 h 133"/>
                <a:gd name="T20" fmla="*/ 93 w 93"/>
                <a:gd name="T21" fmla="*/ 111 h 133"/>
                <a:gd name="T22" fmla="*/ 93 w 93"/>
                <a:gd name="T23" fmla="*/ 133 h 133"/>
                <a:gd name="T24" fmla="*/ 0 w 93"/>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3" h="133">
                  <a:moveTo>
                    <a:pt x="0" y="133"/>
                  </a:moveTo>
                  <a:lnTo>
                    <a:pt x="0" y="0"/>
                  </a:lnTo>
                  <a:lnTo>
                    <a:pt x="91" y="0"/>
                  </a:lnTo>
                  <a:lnTo>
                    <a:pt x="91" y="22"/>
                  </a:lnTo>
                  <a:lnTo>
                    <a:pt x="30" y="22"/>
                  </a:lnTo>
                  <a:lnTo>
                    <a:pt x="30" y="53"/>
                  </a:lnTo>
                  <a:lnTo>
                    <a:pt x="86" y="53"/>
                  </a:lnTo>
                  <a:lnTo>
                    <a:pt x="86" y="75"/>
                  </a:lnTo>
                  <a:lnTo>
                    <a:pt x="30" y="75"/>
                  </a:lnTo>
                  <a:lnTo>
                    <a:pt x="30" y="111"/>
                  </a:lnTo>
                  <a:lnTo>
                    <a:pt x="93" y="111"/>
                  </a:lnTo>
                  <a:lnTo>
                    <a:pt x="93" y="133"/>
                  </a:lnTo>
                  <a:lnTo>
                    <a:pt x="0" y="133"/>
                  </a:lnTo>
                  <a:close/>
                </a:path>
              </a:pathLst>
            </a:custGeom>
            <a:solidFill>
              <a:srgbClr val="14378B"/>
            </a:solidFill>
            <a:ln>
              <a:noFill/>
            </a:ln>
          </p:spPr>
          <p:txBody>
            <a:bodyPr anchor="ctr"/>
            <a:lstStyle/>
            <a:p>
              <a:pPr algn="ctr"/>
              <a:endParaRPr/>
            </a:p>
          </p:txBody>
        </p:sp>
        <p:sp>
          <p:nvSpPr>
            <p:cNvPr id="83" name="î$liḋè">
              <a:extLst>
                <a:ext uri="{FF2B5EF4-FFF2-40B4-BE49-F238E27FC236}">
                  <a16:creationId xmlns:a16="http://schemas.microsoft.com/office/drawing/2014/main" id="{25500996-BDAE-8293-D692-85701E731A96}"/>
                </a:ext>
              </a:extLst>
            </p:cNvPr>
            <p:cNvSpPr/>
            <p:nvPr/>
          </p:nvSpPr>
          <p:spPr bwMode="auto">
            <a:xfrm>
              <a:off x="7337046" y="-121383"/>
              <a:ext cx="63902" cy="70824"/>
            </a:xfrm>
            <a:custGeom>
              <a:avLst/>
              <a:gdLst>
                <a:gd name="T0" fmla="*/ 120 w 120"/>
                <a:gd name="T1" fmla="*/ 133 h 133"/>
                <a:gd name="T2" fmla="*/ 80 w 120"/>
                <a:gd name="T3" fmla="*/ 133 h 133"/>
                <a:gd name="T4" fmla="*/ 27 w 120"/>
                <a:gd name="T5" fmla="*/ 22 h 133"/>
                <a:gd name="T6" fmla="*/ 27 w 120"/>
                <a:gd name="T7" fmla="*/ 23 h 133"/>
                <a:gd name="T8" fmla="*/ 27 w 120"/>
                <a:gd name="T9" fmla="*/ 133 h 133"/>
                <a:gd name="T10" fmla="*/ 0 w 120"/>
                <a:gd name="T11" fmla="*/ 133 h 133"/>
                <a:gd name="T12" fmla="*/ 0 w 120"/>
                <a:gd name="T13" fmla="*/ 0 h 133"/>
                <a:gd name="T14" fmla="*/ 43 w 120"/>
                <a:gd name="T15" fmla="*/ 0 h 133"/>
                <a:gd name="T16" fmla="*/ 93 w 120"/>
                <a:gd name="T17" fmla="*/ 106 h 133"/>
                <a:gd name="T18" fmla="*/ 94 w 120"/>
                <a:gd name="T19" fmla="*/ 105 h 133"/>
                <a:gd name="T20" fmla="*/ 94 w 120"/>
                <a:gd name="T21" fmla="*/ 0 h 133"/>
                <a:gd name="T22" fmla="*/ 120 w 120"/>
                <a:gd name="T23" fmla="*/ 0 h 133"/>
                <a:gd name="T24" fmla="*/ 120 w 120"/>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133">
                  <a:moveTo>
                    <a:pt x="120" y="133"/>
                  </a:moveTo>
                  <a:lnTo>
                    <a:pt x="80" y="133"/>
                  </a:lnTo>
                  <a:lnTo>
                    <a:pt x="27" y="22"/>
                  </a:lnTo>
                  <a:lnTo>
                    <a:pt x="27" y="23"/>
                  </a:lnTo>
                  <a:lnTo>
                    <a:pt x="27" y="133"/>
                  </a:lnTo>
                  <a:lnTo>
                    <a:pt x="0" y="133"/>
                  </a:lnTo>
                  <a:lnTo>
                    <a:pt x="0" y="0"/>
                  </a:lnTo>
                  <a:lnTo>
                    <a:pt x="43" y="0"/>
                  </a:lnTo>
                  <a:lnTo>
                    <a:pt x="93" y="106"/>
                  </a:lnTo>
                  <a:lnTo>
                    <a:pt x="94" y="105"/>
                  </a:lnTo>
                  <a:lnTo>
                    <a:pt x="94" y="0"/>
                  </a:lnTo>
                  <a:lnTo>
                    <a:pt x="120" y="0"/>
                  </a:lnTo>
                  <a:lnTo>
                    <a:pt x="120" y="133"/>
                  </a:lnTo>
                  <a:close/>
                </a:path>
              </a:pathLst>
            </a:custGeom>
            <a:solidFill>
              <a:srgbClr val="14378B"/>
            </a:solidFill>
            <a:ln>
              <a:noFill/>
            </a:ln>
          </p:spPr>
          <p:txBody>
            <a:bodyPr anchor="ctr"/>
            <a:lstStyle/>
            <a:p>
              <a:pPr algn="ctr"/>
              <a:endParaRPr/>
            </a:p>
          </p:txBody>
        </p:sp>
        <p:sp>
          <p:nvSpPr>
            <p:cNvPr id="84" name="iṥḷiḍê">
              <a:extLst>
                <a:ext uri="{FF2B5EF4-FFF2-40B4-BE49-F238E27FC236}">
                  <a16:creationId xmlns:a16="http://schemas.microsoft.com/office/drawing/2014/main" id="{B3DD02F8-3BD5-C86A-F03A-9568E9D18B26}"/>
                </a:ext>
              </a:extLst>
            </p:cNvPr>
            <p:cNvSpPr/>
            <p:nvPr/>
          </p:nvSpPr>
          <p:spPr bwMode="auto">
            <a:xfrm>
              <a:off x="7411598" y="-121383"/>
              <a:ext cx="57511" cy="70824"/>
            </a:xfrm>
            <a:custGeom>
              <a:avLst/>
              <a:gdLst>
                <a:gd name="T0" fmla="*/ 0 w 108"/>
                <a:gd name="T1" fmla="*/ 22 h 133"/>
                <a:gd name="T2" fmla="*/ 0 w 108"/>
                <a:gd name="T3" fmla="*/ 0 h 133"/>
                <a:gd name="T4" fmla="*/ 108 w 108"/>
                <a:gd name="T5" fmla="*/ 0 h 133"/>
                <a:gd name="T6" fmla="*/ 108 w 108"/>
                <a:gd name="T7" fmla="*/ 22 h 133"/>
                <a:gd name="T8" fmla="*/ 69 w 108"/>
                <a:gd name="T9" fmla="*/ 22 h 133"/>
                <a:gd name="T10" fmla="*/ 69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85" name="îşļíḋé">
              <a:extLst>
                <a:ext uri="{FF2B5EF4-FFF2-40B4-BE49-F238E27FC236}">
                  <a16:creationId xmlns:a16="http://schemas.microsoft.com/office/drawing/2014/main" id="{0C2148E2-A614-C81B-4003-B6391B31F457}"/>
                </a:ext>
              </a:extLst>
            </p:cNvPr>
            <p:cNvSpPr/>
            <p:nvPr/>
          </p:nvSpPr>
          <p:spPr bwMode="auto">
            <a:xfrm>
              <a:off x="7479760" y="-121383"/>
              <a:ext cx="56979" cy="70824"/>
            </a:xfrm>
            <a:custGeom>
              <a:avLst/>
              <a:gdLst>
                <a:gd name="T0" fmla="*/ 27 w 102"/>
                <a:gd name="T1" fmla="*/ 21 h 127"/>
                <a:gd name="T2" fmla="*/ 27 w 102"/>
                <a:gd name="T3" fmla="*/ 55 h 127"/>
                <a:gd name="T4" fmla="*/ 50 w 102"/>
                <a:gd name="T5" fmla="*/ 55 h 127"/>
                <a:gd name="T6" fmla="*/ 69 w 102"/>
                <a:gd name="T7" fmla="*/ 37 h 127"/>
                <a:gd name="T8" fmla="*/ 50 w 102"/>
                <a:gd name="T9" fmla="*/ 21 h 127"/>
                <a:gd name="T10" fmla="*/ 27 w 102"/>
                <a:gd name="T11" fmla="*/ 21 h 127"/>
                <a:gd name="T12" fmla="*/ 27 w 102"/>
                <a:gd name="T13" fmla="*/ 76 h 127"/>
                <a:gd name="T14" fmla="*/ 27 w 102"/>
                <a:gd name="T15" fmla="*/ 127 h 127"/>
                <a:gd name="T16" fmla="*/ 0 w 102"/>
                <a:gd name="T17" fmla="*/ 127 h 127"/>
                <a:gd name="T18" fmla="*/ 0 w 102"/>
                <a:gd name="T19" fmla="*/ 0 h 127"/>
                <a:gd name="T20" fmla="*/ 54 w 102"/>
                <a:gd name="T21" fmla="*/ 0 h 127"/>
                <a:gd name="T22" fmla="*/ 98 w 102"/>
                <a:gd name="T23" fmla="*/ 33 h 127"/>
                <a:gd name="T24" fmla="*/ 72 w 102"/>
                <a:gd name="T25" fmla="*/ 64 h 127"/>
                <a:gd name="T26" fmla="*/ 72 w 102"/>
                <a:gd name="T27" fmla="*/ 65 h 127"/>
                <a:gd name="T28" fmla="*/ 95 w 102"/>
                <a:gd name="T29" fmla="*/ 93 h 127"/>
                <a:gd name="T30" fmla="*/ 95 w 102"/>
                <a:gd name="T31" fmla="*/ 97 h 127"/>
                <a:gd name="T32" fmla="*/ 102 w 102"/>
                <a:gd name="T33" fmla="*/ 127 h 127"/>
                <a:gd name="T34" fmla="*/ 73 w 102"/>
                <a:gd name="T35" fmla="*/ 127 h 127"/>
                <a:gd name="T36" fmla="*/ 68 w 102"/>
                <a:gd name="T37" fmla="*/ 93 h 127"/>
                <a:gd name="T38" fmla="*/ 56 w 102"/>
                <a:gd name="T39" fmla="*/ 76 h 127"/>
                <a:gd name="T40" fmla="*/ 27 w 102"/>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2" h="127">
                  <a:moveTo>
                    <a:pt x="27" y="21"/>
                  </a:moveTo>
                  <a:cubicBezTo>
                    <a:pt x="27" y="55"/>
                    <a:pt x="27" y="55"/>
                    <a:pt x="27" y="55"/>
                  </a:cubicBezTo>
                  <a:cubicBezTo>
                    <a:pt x="50" y="55"/>
                    <a:pt x="50" y="55"/>
                    <a:pt x="50" y="55"/>
                  </a:cubicBezTo>
                  <a:cubicBezTo>
                    <a:pt x="63" y="55"/>
                    <a:pt x="69" y="49"/>
                    <a:pt x="69" y="37"/>
                  </a:cubicBezTo>
                  <a:cubicBezTo>
                    <a:pt x="69"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4" y="66"/>
                    <a:pt x="92" y="75"/>
                    <a:pt x="95" y="93"/>
                  </a:cubicBezTo>
                  <a:cubicBezTo>
                    <a:pt x="95" y="95"/>
                    <a:pt x="95" y="96"/>
                    <a:pt x="95" y="97"/>
                  </a:cubicBezTo>
                  <a:cubicBezTo>
                    <a:pt x="97" y="112"/>
                    <a:pt x="99" y="122"/>
                    <a:pt x="102" y="127"/>
                  </a:cubicBezTo>
                  <a:cubicBezTo>
                    <a:pt x="73" y="127"/>
                    <a:pt x="73" y="127"/>
                    <a:pt x="73" y="127"/>
                  </a:cubicBezTo>
                  <a:cubicBezTo>
                    <a:pt x="70" y="116"/>
                    <a:pt x="68"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87" name="ïś1îḓé">
              <a:extLst>
                <a:ext uri="{FF2B5EF4-FFF2-40B4-BE49-F238E27FC236}">
                  <a16:creationId xmlns:a16="http://schemas.microsoft.com/office/drawing/2014/main" id="{617B824A-F417-8495-7839-F4B910DFEE9C}"/>
                </a:ext>
              </a:extLst>
            </p:cNvPr>
            <p:cNvSpPr/>
            <p:nvPr/>
          </p:nvSpPr>
          <p:spPr bwMode="auto">
            <a:xfrm>
              <a:off x="7543661" y="-121383"/>
              <a:ext cx="69227" cy="70824"/>
            </a:xfrm>
            <a:custGeom>
              <a:avLst/>
              <a:gdLst>
                <a:gd name="T0" fmla="*/ 28 w 130"/>
                <a:gd name="T1" fmla="*/ 133 h 133"/>
                <a:gd name="T2" fmla="*/ 0 w 130"/>
                <a:gd name="T3" fmla="*/ 133 h 133"/>
                <a:gd name="T4" fmla="*/ 49 w 130"/>
                <a:gd name="T5" fmla="*/ 0 h 133"/>
                <a:gd name="T6" fmla="*/ 83 w 130"/>
                <a:gd name="T7" fmla="*/ 0 h 133"/>
                <a:gd name="T8" fmla="*/ 130 w 130"/>
                <a:gd name="T9" fmla="*/ 133 h 133"/>
                <a:gd name="T10" fmla="*/ 100 w 130"/>
                <a:gd name="T11" fmla="*/ 133 h 133"/>
                <a:gd name="T12" fmla="*/ 91 w 130"/>
                <a:gd name="T13" fmla="*/ 106 h 133"/>
                <a:gd name="T14" fmla="*/ 38 w 130"/>
                <a:gd name="T15" fmla="*/ 106 h 133"/>
                <a:gd name="T16" fmla="*/ 28 w 130"/>
                <a:gd name="T17" fmla="*/ 133 h 133"/>
                <a:gd name="T18" fmla="*/ 28 w 130"/>
                <a:gd name="T19" fmla="*/ 133 h 133"/>
                <a:gd name="T20" fmla="*/ 45 w 130"/>
                <a:gd name="T21" fmla="*/ 83 h 133"/>
                <a:gd name="T22" fmla="*/ 84 w 130"/>
                <a:gd name="T23" fmla="*/ 83 h 133"/>
                <a:gd name="T24" fmla="*/ 65 w 130"/>
                <a:gd name="T25" fmla="*/ 26 h 133"/>
                <a:gd name="T26" fmla="*/ 65 w 130"/>
                <a:gd name="T27" fmla="*/ 26 h 133"/>
                <a:gd name="T28" fmla="*/ 45 w 130"/>
                <a:gd name="T29" fmla="*/ 8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0" h="133">
                  <a:moveTo>
                    <a:pt x="28" y="133"/>
                  </a:moveTo>
                  <a:lnTo>
                    <a:pt x="0" y="133"/>
                  </a:lnTo>
                  <a:lnTo>
                    <a:pt x="49" y="0"/>
                  </a:lnTo>
                  <a:lnTo>
                    <a:pt x="83" y="0"/>
                  </a:lnTo>
                  <a:lnTo>
                    <a:pt x="130" y="133"/>
                  </a:lnTo>
                  <a:lnTo>
                    <a:pt x="100" y="133"/>
                  </a:lnTo>
                  <a:lnTo>
                    <a:pt x="91" y="106"/>
                  </a:lnTo>
                  <a:lnTo>
                    <a:pt x="38" y="106"/>
                  </a:lnTo>
                  <a:lnTo>
                    <a:pt x="28" y="133"/>
                  </a:lnTo>
                  <a:lnTo>
                    <a:pt x="28" y="133"/>
                  </a:lnTo>
                  <a:close/>
                  <a:moveTo>
                    <a:pt x="45" y="83"/>
                  </a:moveTo>
                  <a:lnTo>
                    <a:pt x="84" y="83"/>
                  </a:lnTo>
                  <a:lnTo>
                    <a:pt x="65" y="26"/>
                  </a:lnTo>
                  <a:lnTo>
                    <a:pt x="65" y="26"/>
                  </a:lnTo>
                  <a:lnTo>
                    <a:pt x="45" y="83"/>
                  </a:lnTo>
                  <a:close/>
                </a:path>
              </a:pathLst>
            </a:custGeom>
            <a:solidFill>
              <a:srgbClr val="14378B"/>
            </a:solidFill>
            <a:ln>
              <a:noFill/>
            </a:ln>
          </p:spPr>
          <p:txBody>
            <a:bodyPr anchor="ctr"/>
            <a:lstStyle/>
            <a:p>
              <a:pPr algn="ctr"/>
              <a:endParaRPr/>
            </a:p>
          </p:txBody>
        </p:sp>
        <p:sp>
          <p:nvSpPr>
            <p:cNvPr id="89" name="iš1îḑe">
              <a:extLst>
                <a:ext uri="{FF2B5EF4-FFF2-40B4-BE49-F238E27FC236}">
                  <a16:creationId xmlns:a16="http://schemas.microsoft.com/office/drawing/2014/main" id="{DC37AFC9-41F0-9FA6-5A4A-D24A1789B547}"/>
                </a:ext>
              </a:extLst>
            </p:cNvPr>
            <p:cNvSpPr/>
            <p:nvPr/>
          </p:nvSpPr>
          <p:spPr bwMode="auto">
            <a:xfrm>
              <a:off x="7624071" y="-121383"/>
              <a:ext cx="45796" cy="70824"/>
            </a:xfrm>
            <a:custGeom>
              <a:avLst/>
              <a:gdLst>
                <a:gd name="T0" fmla="*/ 86 w 86"/>
                <a:gd name="T1" fmla="*/ 133 h 133"/>
                <a:gd name="T2" fmla="*/ 0 w 86"/>
                <a:gd name="T3" fmla="*/ 133 h 133"/>
                <a:gd name="T4" fmla="*/ 0 w 86"/>
                <a:gd name="T5" fmla="*/ 0 h 133"/>
                <a:gd name="T6" fmla="*/ 28 w 86"/>
                <a:gd name="T7" fmla="*/ 0 h 133"/>
                <a:gd name="T8" fmla="*/ 28 w 86"/>
                <a:gd name="T9" fmla="*/ 111 h 133"/>
                <a:gd name="T10" fmla="*/ 86 w 86"/>
                <a:gd name="T11" fmla="*/ 111 h 133"/>
                <a:gd name="T12" fmla="*/ 86 w 86"/>
                <a:gd name="T13" fmla="*/ 133 h 133"/>
              </a:gdLst>
              <a:ahLst/>
              <a:cxnLst>
                <a:cxn ang="0">
                  <a:pos x="T0" y="T1"/>
                </a:cxn>
                <a:cxn ang="0">
                  <a:pos x="T2" y="T3"/>
                </a:cxn>
                <a:cxn ang="0">
                  <a:pos x="T4" y="T5"/>
                </a:cxn>
                <a:cxn ang="0">
                  <a:pos x="T6" y="T7"/>
                </a:cxn>
                <a:cxn ang="0">
                  <a:pos x="T8" y="T9"/>
                </a:cxn>
                <a:cxn ang="0">
                  <a:pos x="T10" y="T11"/>
                </a:cxn>
                <a:cxn ang="0">
                  <a:pos x="T12" y="T13"/>
                </a:cxn>
              </a:cxnLst>
              <a:rect l="0" t="0" r="r" b="b"/>
              <a:pathLst>
                <a:path w="86" h="133">
                  <a:moveTo>
                    <a:pt x="86" y="133"/>
                  </a:moveTo>
                  <a:lnTo>
                    <a:pt x="0" y="133"/>
                  </a:lnTo>
                  <a:lnTo>
                    <a:pt x="0" y="0"/>
                  </a:lnTo>
                  <a:lnTo>
                    <a:pt x="28" y="0"/>
                  </a:lnTo>
                  <a:lnTo>
                    <a:pt x="28" y="111"/>
                  </a:lnTo>
                  <a:lnTo>
                    <a:pt x="86" y="111"/>
                  </a:lnTo>
                  <a:lnTo>
                    <a:pt x="86" y="133"/>
                  </a:lnTo>
                  <a:close/>
                </a:path>
              </a:pathLst>
            </a:custGeom>
            <a:solidFill>
              <a:srgbClr val="14378B"/>
            </a:solidFill>
            <a:ln>
              <a:noFill/>
            </a:ln>
          </p:spPr>
          <p:txBody>
            <a:bodyPr anchor="ctr"/>
            <a:lstStyle/>
            <a:p>
              <a:pPr algn="ctr"/>
              <a:endParaRPr/>
            </a:p>
          </p:txBody>
        </p:sp>
        <p:sp>
          <p:nvSpPr>
            <p:cNvPr id="90" name="isļiḑê">
              <a:extLst>
                <a:ext uri="{FF2B5EF4-FFF2-40B4-BE49-F238E27FC236}">
                  <a16:creationId xmlns:a16="http://schemas.microsoft.com/office/drawing/2014/main" id="{8EFA75B0-96A9-E506-2E95-D53400F1CE60}"/>
                </a:ext>
              </a:extLst>
            </p:cNvPr>
            <p:cNvSpPr/>
            <p:nvPr/>
          </p:nvSpPr>
          <p:spPr bwMode="auto">
            <a:xfrm>
              <a:off x="7698623"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7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7" y="0"/>
                  </a:cubicBezTo>
                  <a:cubicBezTo>
                    <a:pt x="84" y="2"/>
                    <a:pt x="99" y="15"/>
                    <a:pt x="100" y="39"/>
                  </a:cubicBezTo>
                  <a:close/>
                </a:path>
              </a:pathLst>
            </a:custGeom>
            <a:solidFill>
              <a:srgbClr val="14378B"/>
            </a:solidFill>
            <a:ln>
              <a:noFill/>
            </a:ln>
          </p:spPr>
          <p:txBody>
            <a:bodyPr anchor="ctr"/>
            <a:lstStyle/>
            <a:p>
              <a:pPr algn="ctr"/>
              <a:endParaRPr/>
            </a:p>
          </p:txBody>
        </p:sp>
        <p:sp>
          <p:nvSpPr>
            <p:cNvPr id="91" name="îṥḻide">
              <a:extLst>
                <a:ext uri="{FF2B5EF4-FFF2-40B4-BE49-F238E27FC236}">
                  <a16:creationId xmlns:a16="http://schemas.microsoft.com/office/drawing/2014/main" id="{C02F3BD0-447F-1351-216E-CC3AF83D7C2C}"/>
                </a:ext>
              </a:extLst>
            </p:cNvPr>
            <p:cNvSpPr/>
            <p:nvPr/>
          </p:nvSpPr>
          <p:spPr bwMode="auto">
            <a:xfrm>
              <a:off x="7768382" y="-123513"/>
              <a:ext cx="67629" cy="74020"/>
            </a:xfrm>
            <a:custGeom>
              <a:avLst/>
              <a:gdLst>
                <a:gd name="T0" fmla="*/ 61 w 121"/>
                <a:gd name="T1" fmla="*/ 132 h 132"/>
                <a:gd name="T2" fmla="*/ 0 w 121"/>
                <a:gd name="T3" fmla="*/ 67 h 132"/>
                <a:gd name="T4" fmla="*/ 61 w 121"/>
                <a:gd name="T5" fmla="*/ 0 h 132"/>
                <a:gd name="T6" fmla="*/ 121 w 121"/>
                <a:gd name="T7" fmla="*/ 67 h 132"/>
                <a:gd name="T8" fmla="*/ 61 w 121"/>
                <a:gd name="T9" fmla="*/ 132 h 132"/>
                <a:gd name="T10" fmla="*/ 61 w 121"/>
                <a:gd name="T11" fmla="*/ 20 h 132"/>
                <a:gd name="T12" fmla="*/ 29 w 121"/>
                <a:gd name="T13" fmla="*/ 67 h 132"/>
                <a:gd name="T14" fmla="*/ 61 w 121"/>
                <a:gd name="T15" fmla="*/ 113 h 132"/>
                <a:gd name="T16" fmla="*/ 93 w 121"/>
                <a:gd name="T17" fmla="*/ 67 h 132"/>
                <a:gd name="T18" fmla="*/ 61 w 121"/>
                <a:gd name="T19" fmla="*/ 2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32">
                  <a:moveTo>
                    <a:pt x="61" y="132"/>
                  </a:moveTo>
                  <a:cubicBezTo>
                    <a:pt x="21" y="131"/>
                    <a:pt x="1" y="109"/>
                    <a:pt x="0" y="67"/>
                  </a:cubicBezTo>
                  <a:cubicBezTo>
                    <a:pt x="1" y="23"/>
                    <a:pt x="21" y="1"/>
                    <a:pt x="61" y="0"/>
                  </a:cubicBezTo>
                  <a:cubicBezTo>
                    <a:pt x="100" y="1"/>
                    <a:pt x="120" y="23"/>
                    <a:pt x="121" y="67"/>
                  </a:cubicBezTo>
                  <a:cubicBezTo>
                    <a:pt x="120" y="109"/>
                    <a:pt x="100" y="131"/>
                    <a:pt x="61" y="132"/>
                  </a:cubicBezTo>
                  <a:close/>
                  <a:moveTo>
                    <a:pt x="61" y="20"/>
                  </a:moveTo>
                  <a:cubicBezTo>
                    <a:pt x="39" y="20"/>
                    <a:pt x="29" y="36"/>
                    <a:pt x="29" y="67"/>
                  </a:cubicBezTo>
                  <a:cubicBezTo>
                    <a:pt x="29" y="98"/>
                    <a:pt x="39" y="113"/>
                    <a:pt x="61" y="113"/>
                  </a:cubicBezTo>
                  <a:cubicBezTo>
                    <a:pt x="82" y="113"/>
                    <a:pt x="93" y="98"/>
                    <a:pt x="93" y="67"/>
                  </a:cubicBezTo>
                  <a:cubicBezTo>
                    <a:pt x="93" y="36"/>
                    <a:pt x="82" y="20"/>
                    <a:pt x="61" y="20"/>
                  </a:cubicBezTo>
                  <a:close/>
                </a:path>
              </a:pathLst>
            </a:custGeom>
            <a:solidFill>
              <a:srgbClr val="14378B"/>
            </a:solidFill>
            <a:ln>
              <a:noFill/>
            </a:ln>
          </p:spPr>
          <p:txBody>
            <a:bodyPr anchor="ctr"/>
            <a:lstStyle/>
            <a:p>
              <a:pPr algn="ctr"/>
              <a:endParaRPr/>
            </a:p>
          </p:txBody>
        </p:sp>
        <p:sp>
          <p:nvSpPr>
            <p:cNvPr id="92" name="iṩ1íḋê">
              <a:extLst>
                <a:ext uri="{FF2B5EF4-FFF2-40B4-BE49-F238E27FC236}">
                  <a16:creationId xmlns:a16="http://schemas.microsoft.com/office/drawing/2014/main" id="{0B675FA4-0A0A-8AFC-7B27-D7B45A43E4B8}"/>
                </a:ext>
              </a:extLst>
            </p:cNvPr>
            <p:cNvSpPr/>
            <p:nvPr/>
          </p:nvSpPr>
          <p:spPr bwMode="auto">
            <a:xfrm>
              <a:off x="7850921" y="-121383"/>
              <a:ext cx="62304" cy="71889"/>
            </a:xfrm>
            <a:custGeom>
              <a:avLst/>
              <a:gdLst>
                <a:gd name="T0" fmla="*/ 84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8 w 111"/>
                <a:gd name="T13" fmla="*/ 0 h 129"/>
                <a:gd name="T14" fmla="*/ 28 w 111"/>
                <a:gd name="T15" fmla="*/ 70 h 129"/>
                <a:gd name="T16" fmla="*/ 56 w 111"/>
                <a:gd name="T17" fmla="*/ 110 h 129"/>
                <a:gd name="T18" fmla="*/ 84 w 111"/>
                <a:gd name="T19" fmla="*/ 70 h 129"/>
                <a:gd name="T20" fmla="*/ 84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4" y="0"/>
                  </a:moveTo>
                  <a:cubicBezTo>
                    <a:pt x="111" y="0"/>
                    <a:pt x="111" y="0"/>
                    <a:pt x="111" y="0"/>
                  </a:cubicBezTo>
                  <a:cubicBezTo>
                    <a:pt x="111" y="80"/>
                    <a:pt x="111" y="80"/>
                    <a:pt x="111" y="80"/>
                  </a:cubicBezTo>
                  <a:cubicBezTo>
                    <a:pt x="110" y="112"/>
                    <a:pt x="91" y="128"/>
                    <a:pt x="56" y="129"/>
                  </a:cubicBezTo>
                  <a:cubicBezTo>
                    <a:pt x="20" y="128"/>
                    <a:pt x="1" y="112"/>
                    <a:pt x="0" y="80"/>
                  </a:cubicBezTo>
                  <a:cubicBezTo>
                    <a:pt x="0" y="0"/>
                    <a:pt x="0" y="0"/>
                    <a:pt x="0" y="0"/>
                  </a:cubicBezTo>
                  <a:cubicBezTo>
                    <a:pt x="28" y="0"/>
                    <a:pt x="28" y="0"/>
                    <a:pt x="28" y="0"/>
                  </a:cubicBezTo>
                  <a:cubicBezTo>
                    <a:pt x="28" y="70"/>
                    <a:pt x="28" y="70"/>
                    <a:pt x="28" y="70"/>
                  </a:cubicBezTo>
                  <a:cubicBezTo>
                    <a:pt x="26" y="98"/>
                    <a:pt x="35" y="111"/>
                    <a:pt x="56" y="110"/>
                  </a:cubicBezTo>
                  <a:cubicBezTo>
                    <a:pt x="76" y="111"/>
                    <a:pt x="85" y="98"/>
                    <a:pt x="84" y="70"/>
                  </a:cubicBezTo>
                  <a:lnTo>
                    <a:pt x="84" y="0"/>
                  </a:lnTo>
                  <a:close/>
                </a:path>
              </a:pathLst>
            </a:custGeom>
            <a:solidFill>
              <a:srgbClr val="14378B"/>
            </a:solidFill>
            <a:ln>
              <a:noFill/>
            </a:ln>
          </p:spPr>
          <p:txBody>
            <a:bodyPr anchor="ctr"/>
            <a:lstStyle/>
            <a:p>
              <a:pPr algn="ctr"/>
              <a:endParaRPr/>
            </a:p>
          </p:txBody>
        </p:sp>
        <p:sp>
          <p:nvSpPr>
            <p:cNvPr id="93" name="isļiḑe">
              <a:extLst>
                <a:ext uri="{FF2B5EF4-FFF2-40B4-BE49-F238E27FC236}">
                  <a16:creationId xmlns:a16="http://schemas.microsoft.com/office/drawing/2014/main" id="{A24724CA-16F7-0636-9D0C-CCD3B1421FA3}"/>
                </a:ext>
              </a:extLst>
            </p:cNvPr>
            <p:cNvSpPr/>
            <p:nvPr/>
          </p:nvSpPr>
          <p:spPr bwMode="auto">
            <a:xfrm>
              <a:off x="7924941" y="-121383"/>
              <a:ext cx="58044" cy="70824"/>
            </a:xfrm>
            <a:custGeom>
              <a:avLst/>
              <a:gdLst>
                <a:gd name="T0" fmla="*/ 0 w 109"/>
                <a:gd name="T1" fmla="*/ 22 h 133"/>
                <a:gd name="T2" fmla="*/ 0 w 109"/>
                <a:gd name="T3" fmla="*/ 0 h 133"/>
                <a:gd name="T4" fmla="*/ 109 w 109"/>
                <a:gd name="T5" fmla="*/ 0 h 133"/>
                <a:gd name="T6" fmla="*/ 109 w 109"/>
                <a:gd name="T7" fmla="*/ 22 h 133"/>
                <a:gd name="T8" fmla="*/ 69 w 109"/>
                <a:gd name="T9" fmla="*/ 22 h 133"/>
                <a:gd name="T10" fmla="*/ 69 w 109"/>
                <a:gd name="T11" fmla="*/ 133 h 133"/>
                <a:gd name="T12" fmla="*/ 40 w 109"/>
                <a:gd name="T13" fmla="*/ 133 h 133"/>
                <a:gd name="T14" fmla="*/ 40 w 109"/>
                <a:gd name="T15" fmla="*/ 22 h 133"/>
                <a:gd name="T16" fmla="*/ 0 w 109"/>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 h="133">
                  <a:moveTo>
                    <a:pt x="0" y="22"/>
                  </a:moveTo>
                  <a:lnTo>
                    <a:pt x="0" y="0"/>
                  </a:lnTo>
                  <a:lnTo>
                    <a:pt x="109" y="0"/>
                  </a:lnTo>
                  <a:lnTo>
                    <a:pt x="109"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94" name="išļïďè">
              <a:extLst>
                <a:ext uri="{FF2B5EF4-FFF2-40B4-BE49-F238E27FC236}">
                  <a16:creationId xmlns:a16="http://schemas.microsoft.com/office/drawing/2014/main" id="{BC7BBA91-29CF-9F46-ABA8-88D6B8B2D5DC}"/>
                </a:ext>
              </a:extLst>
            </p:cNvPr>
            <p:cNvSpPr/>
            <p:nvPr/>
          </p:nvSpPr>
          <p:spPr bwMode="auto">
            <a:xfrm>
              <a:off x="7994168" y="-121383"/>
              <a:ext cx="57511" cy="70824"/>
            </a:xfrm>
            <a:custGeom>
              <a:avLst/>
              <a:gdLst>
                <a:gd name="T0" fmla="*/ 28 w 108"/>
                <a:gd name="T1" fmla="*/ 133 h 133"/>
                <a:gd name="T2" fmla="*/ 0 w 108"/>
                <a:gd name="T3" fmla="*/ 133 h 133"/>
                <a:gd name="T4" fmla="*/ 0 w 108"/>
                <a:gd name="T5" fmla="*/ 0 h 133"/>
                <a:gd name="T6" fmla="*/ 28 w 108"/>
                <a:gd name="T7" fmla="*/ 0 h 133"/>
                <a:gd name="T8" fmla="*/ 28 w 108"/>
                <a:gd name="T9" fmla="*/ 52 h 133"/>
                <a:gd name="T10" fmla="*/ 79 w 108"/>
                <a:gd name="T11" fmla="*/ 52 h 133"/>
                <a:gd name="T12" fmla="*/ 79 w 108"/>
                <a:gd name="T13" fmla="*/ 0 h 133"/>
                <a:gd name="T14" fmla="*/ 108 w 108"/>
                <a:gd name="T15" fmla="*/ 0 h 133"/>
                <a:gd name="T16" fmla="*/ 108 w 108"/>
                <a:gd name="T17" fmla="*/ 133 h 133"/>
                <a:gd name="T18" fmla="*/ 80 w 108"/>
                <a:gd name="T19" fmla="*/ 133 h 133"/>
                <a:gd name="T20" fmla="*/ 80 w 108"/>
                <a:gd name="T21" fmla="*/ 75 h 133"/>
                <a:gd name="T22" fmla="*/ 28 w 108"/>
                <a:gd name="T23" fmla="*/ 75 h 133"/>
                <a:gd name="T24" fmla="*/ 28 w 108"/>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8" h="133">
                  <a:moveTo>
                    <a:pt x="28" y="133"/>
                  </a:moveTo>
                  <a:lnTo>
                    <a:pt x="0" y="133"/>
                  </a:lnTo>
                  <a:lnTo>
                    <a:pt x="0" y="0"/>
                  </a:lnTo>
                  <a:lnTo>
                    <a:pt x="28" y="0"/>
                  </a:lnTo>
                  <a:lnTo>
                    <a:pt x="28" y="52"/>
                  </a:lnTo>
                  <a:lnTo>
                    <a:pt x="79" y="52"/>
                  </a:lnTo>
                  <a:lnTo>
                    <a:pt x="79" y="0"/>
                  </a:lnTo>
                  <a:lnTo>
                    <a:pt x="108" y="0"/>
                  </a:lnTo>
                  <a:lnTo>
                    <a:pt x="108" y="133"/>
                  </a:lnTo>
                  <a:lnTo>
                    <a:pt x="80" y="133"/>
                  </a:lnTo>
                  <a:lnTo>
                    <a:pt x="80" y="75"/>
                  </a:lnTo>
                  <a:lnTo>
                    <a:pt x="28" y="75"/>
                  </a:lnTo>
                  <a:lnTo>
                    <a:pt x="28" y="133"/>
                  </a:lnTo>
                  <a:close/>
                </a:path>
              </a:pathLst>
            </a:custGeom>
            <a:solidFill>
              <a:srgbClr val="14378B"/>
            </a:solidFill>
            <a:ln>
              <a:noFill/>
            </a:ln>
          </p:spPr>
          <p:txBody>
            <a:bodyPr anchor="ctr"/>
            <a:lstStyle/>
            <a:p>
              <a:pPr algn="ctr"/>
              <a:endParaRPr/>
            </a:p>
          </p:txBody>
        </p:sp>
        <p:sp>
          <p:nvSpPr>
            <p:cNvPr id="95" name="íṩ1îdè">
              <a:extLst>
                <a:ext uri="{FF2B5EF4-FFF2-40B4-BE49-F238E27FC236}">
                  <a16:creationId xmlns:a16="http://schemas.microsoft.com/office/drawing/2014/main" id="{16553120-502B-8DCE-AB5E-F1C2B85B00E4}"/>
                </a:ext>
              </a:extLst>
            </p:cNvPr>
            <p:cNvSpPr/>
            <p:nvPr/>
          </p:nvSpPr>
          <p:spPr bwMode="auto">
            <a:xfrm>
              <a:off x="8090552" y="-121383"/>
              <a:ext cx="62304" cy="71889"/>
            </a:xfrm>
            <a:custGeom>
              <a:avLst/>
              <a:gdLst>
                <a:gd name="T0" fmla="*/ 83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7 w 111"/>
                <a:gd name="T13" fmla="*/ 0 h 129"/>
                <a:gd name="T14" fmla="*/ 27 w 111"/>
                <a:gd name="T15" fmla="*/ 70 h 129"/>
                <a:gd name="T16" fmla="*/ 56 w 111"/>
                <a:gd name="T17" fmla="*/ 110 h 129"/>
                <a:gd name="T18" fmla="*/ 83 w 111"/>
                <a:gd name="T19" fmla="*/ 70 h 129"/>
                <a:gd name="T20" fmla="*/ 83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3" y="0"/>
                  </a:moveTo>
                  <a:cubicBezTo>
                    <a:pt x="111" y="0"/>
                    <a:pt x="111" y="0"/>
                    <a:pt x="111" y="0"/>
                  </a:cubicBezTo>
                  <a:cubicBezTo>
                    <a:pt x="111" y="80"/>
                    <a:pt x="111" y="80"/>
                    <a:pt x="111" y="80"/>
                  </a:cubicBezTo>
                  <a:cubicBezTo>
                    <a:pt x="109" y="112"/>
                    <a:pt x="91" y="128"/>
                    <a:pt x="56" y="129"/>
                  </a:cubicBezTo>
                  <a:cubicBezTo>
                    <a:pt x="19" y="128"/>
                    <a:pt x="1" y="112"/>
                    <a:pt x="0" y="80"/>
                  </a:cubicBezTo>
                  <a:cubicBezTo>
                    <a:pt x="0" y="0"/>
                    <a:pt x="0" y="0"/>
                    <a:pt x="0" y="0"/>
                  </a:cubicBezTo>
                  <a:cubicBezTo>
                    <a:pt x="27" y="0"/>
                    <a:pt x="27" y="0"/>
                    <a:pt x="27" y="0"/>
                  </a:cubicBezTo>
                  <a:cubicBezTo>
                    <a:pt x="27" y="70"/>
                    <a:pt x="27" y="70"/>
                    <a:pt x="27" y="70"/>
                  </a:cubicBezTo>
                  <a:cubicBezTo>
                    <a:pt x="26" y="98"/>
                    <a:pt x="35" y="111"/>
                    <a:pt x="56" y="110"/>
                  </a:cubicBezTo>
                  <a:cubicBezTo>
                    <a:pt x="76" y="111"/>
                    <a:pt x="85" y="98"/>
                    <a:pt x="83" y="70"/>
                  </a:cubicBezTo>
                  <a:lnTo>
                    <a:pt x="83" y="0"/>
                  </a:lnTo>
                  <a:close/>
                </a:path>
              </a:pathLst>
            </a:custGeom>
            <a:solidFill>
              <a:srgbClr val="14378B"/>
            </a:solidFill>
            <a:ln>
              <a:noFill/>
            </a:ln>
          </p:spPr>
          <p:txBody>
            <a:bodyPr anchor="ctr"/>
            <a:lstStyle/>
            <a:p>
              <a:pPr algn="ctr"/>
              <a:endParaRPr/>
            </a:p>
          </p:txBody>
        </p:sp>
        <p:sp>
          <p:nvSpPr>
            <p:cNvPr id="96" name="íṣlïḓé">
              <a:extLst>
                <a:ext uri="{FF2B5EF4-FFF2-40B4-BE49-F238E27FC236}">
                  <a16:creationId xmlns:a16="http://schemas.microsoft.com/office/drawing/2014/main" id="{93B4E139-DD63-4D6D-7E19-2A820D1EFAB4}"/>
                </a:ext>
              </a:extLst>
            </p:cNvPr>
            <p:cNvSpPr/>
            <p:nvPr/>
          </p:nvSpPr>
          <p:spPr bwMode="auto">
            <a:xfrm>
              <a:off x="8169897" y="-121383"/>
              <a:ext cx="64434" cy="70824"/>
            </a:xfrm>
            <a:custGeom>
              <a:avLst/>
              <a:gdLst>
                <a:gd name="T0" fmla="*/ 121 w 121"/>
                <a:gd name="T1" fmla="*/ 133 h 133"/>
                <a:gd name="T2" fmla="*/ 79 w 121"/>
                <a:gd name="T3" fmla="*/ 133 h 133"/>
                <a:gd name="T4" fmla="*/ 27 w 121"/>
                <a:gd name="T5" fmla="*/ 22 h 133"/>
                <a:gd name="T6" fmla="*/ 26 w 121"/>
                <a:gd name="T7" fmla="*/ 23 h 133"/>
                <a:gd name="T8" fmla="*/ 26 w 121"/>
                <a:gd name="T9" fmla="*/ 133 h 133"/>
                <a:gd name="T10" fmla="*/ 0 w 121"/>
                <a:gd name="T11" fmla="*/ 133 h 133"/>
                <a:gd name="T12" fmla="*/ 0 w 121"/>
                <a:gd name="T13" fmla="*/ 0 h 133"/>
                <a:gd name="T14" fmla="*/ 42 w 121"/>
                <a:gd name="T15" fmla="*/ 0 h 133"/>
                <a:gd name="T16" fmla="*/ 93 w 121"/>
                <a:gd name="T17" fmla="*/ 106 h 133"/>
                <a:gd name="T18" fmla="*/ 93 w 121"/>
                <a:gd name="T19" fmla="*/ 105 h 133"/>
                <a:gd name="T20" fmla="*/ 93 w 121"/>
                <a:gd name="T21" fmla="*/ 0 h 133"/>
                <a:gd name="T22" fmla="*/ 121 w 121"/>
                <a:gd name="T23" fmla="*/ 0 h 133"/>
                <a:gd name="T24" fmla="*/ 121 w 121"/>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1" h="133">
                  <a:moveTo>
                    <a:pt x="121" y="133"/>
                  </a:moveTo>
                  <a:lnTo>
                    <a:pt x="79" y="133"/>
                  </a:lnTo>
                  <a:lnTo>
                    <a:pt x="27" y="22"/>
                  </a:lnTo>
                  <a:lnTo>
                    <a:pt x="26" y="23"/>
                  </a:lnTo>
                  <a:lnTo>
                    <a:pt x="26" y="133"/>
                  </a:lnTo>
                  <a:lnTo>
                    <a:pt x="0" y="133"/>
                  </a:lnTo>
                  <a:lnTo>
                    <a:pt x="0" y="0"/>
                  </a:lnTo>
                  <a:lnTo>
                    <a:pt x="42" y="0"/>
                  </a:lnTo>
                  <a:lnTo>
                    <a:pt x="93" y="106"/>
                  </a:lnTo>
                  <a:lnTo>
                    <a:pt x="93" y="105"/>
                  </a:lnTo>
                  <a:lnTo>
                    <a:pt x="93" y="0"/>
                  </a:lnTo>
                  <a:lnTo>
                    <a:pt x="121" y="0"/>
                  </a:lnTo>
                  <a:lnTo>
                    <a:pt x="121" y="133"/>
                  </a:lnTo>
                  <a:close/>
                </a:path>
              </a:pathLst>
            </a:custGeom>
            <a:solidFill>
              <a:srgbClr val="14378B"/>
            </a:solidFill>
            <a:ln>
              <a:noFill/>
            </a:ln>
          </p:spPr>
          <p:txBody>
            <a:bodyPr anchor="ctr"/>
            <a:lstStyle/>
            <a:p>
              <a:pPr algn="ctr"/>
              <a:endParaRPr/>
            </a:p>
          </p:txBody>
        </p:sp>
        <p:sp>
          <p:nvSpPr>
            <p:cNvPr id="97" name="îŝliḑè">
              <a:extLst>
                <a:ext uri="{FF2B5EF4-FFF2-40B4-BE49-F238E27FC236}">
                  <a16:creationId xmlns:a16="http://schemas.microsoft.com/office/drawing/2014/main" id="{44573742-B29C-6642-85E2-AFDC3BE3ED44}"/>
                </a:ext>
              </a:extLst>
            </p:cNvPr>
            <p:cNvSpPr/>
            <p:nvPr/>
          </p:nvSpPr>
          <p:spPr bwMode="auto">
            <a:xfrm>
              <a:off x="8249241" y="-121383"/>
              <a:ext cx="15443" cy="70824"/>
            </a:xfrm>
            <a:prstGeom prst="rect">
              <a:avLst/>
            </a:prstGeom>
            <a:solidFill>
              <a:srgbClr val="14378B"/>
            </a:solidFill>
            <a:ln>
              <a:noFill/>
            </a:ln>
          </p:spPr>
          <p:txBody>
            <a:bodyPr anchor="ctr"/>
            <a:lstStyle/>
            <a:p>
              <a:pPr algn="ctr"/>
              <a:endParaRPr/>
            </a:p>
          </p:txBody>
        </p:sp>
        <p:sp>
          <p:nvSpPr>
            <p:cNvPr id="98" name="íṥļiḍè">
              <a:extLst>
                <a:ext uri="{FF2B5EF4-FFF2-40B4-BE49-F238E27FC236}">
                  <a16:creationId xmlns:a16="http://schemas.microsoft.com/office/drawing/2014/main" id="{E75FDF22-755F-0E9B-6CC3-1358A9DBC916}"/>
                </a:ext>
              </a:extLst>
            </p:cNvPr>
            <p:cNvSpPr/>
            <p:nvPr/>
          </p:nvSpPr>
          <p:spPr bwMode="auto">
            <a:xfrm>
              <a:off x="8274802" y="-121383"/>
              <a:ext cx="69227" cy="70824"/>
            </a:xfrm>
            <a:custGeom>
              <a:avLst/>
              <a:gdLst>
                <a:gd name="T0" fmla="*/ 49 w 130"/>
                <a:gd name="T1" fmla="*/ 133 h 133"/>
                <a:gd name="T2" fmla="*/ 0 w 130"/>
                <a:gd name="T3" fmla="*/ 0 h 133"/>
                <a:gd name="T4" fmla="*/ 32 w 130"/>
                <a:gd name="T5" fmla="*/ 0 h 133"/>
                <a:gd name="T6" fmla="*/ 66 w 130"/>
                <a:gd name="T7" fmla="*/ 106 h 133"/>
                <a:gd name="T8" fmla="*/ 67 w 130"/>
                <a:gd name="T9" fmla="*/ 106 h 133"/>
                <a:gd name="T10" fmla="*/ 102 w 130"/>
                <a:gd name="T11" fmla="*/ 0 h 133"/>
                <a:gd name="T12" fmla="*/ 130 w 130"/>
                <a:gd name="T13" fmla="*/ 0 h 133"/>
                <a:gd name="T14" fmla="*/ 81 w 130"/>
                <a:gd name="T15" fmla="*/ 133 h 133"/>
                <a:gd name="T16" fmla="*/ 49 w 130"/>
                <a:gd name="T17"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133">
                  <a:moveTo>
                    <a:pt x="49" y="133"/>
                  </a:moveTo>
                  <a:lnTo>
                    <a:pt x="0" y="0"/>
                  </a:lnTo>
                  <a:lnTo>
                    <a:pt x="32" y="0"/>
                  </a:lnTo>
                  <a:lnTo>
                    <a:pt x="66" y="106"/>
                  </a:lnTo>
                  <a:lnTo>
                    <a:pt x="67" y="106"/>
                  </a:lnTo>
                  <a:lnTo>
                    <a:pt x="102" y="0"/>
                  </a:lnTo>
                  <a:lnTo>
                    <a:pt x="130" y="0"/>
                  </a:lnTo>
                  <a:lnTo>
                    <a:pt x="81" y="133"/>
                  </a:lnTo>
                  <a:lnTo>
                    <a:pt x="49" y="133"/>
                  </a:lnTo>
                  <a:close/>
                </a:path>
              </a:pathLst>
            </a:custGeom>
            <a:solidFill>
              <a:srgbClr val="14378B"/>
            </a:solidFill>
            <a:ln>
              <a:noFill/>
            </a:ln>
          </p:spPr>
          <p:txBody>
            <a:bodyPr anchor="ctr"/>
            <a:lstStyle/>
            <a:p>
              <a:pPr algn="ctr"/>
              <a:endParaRPr/>
            </a:p>
          </p:txBody>
        </p:sp>
        <p:sp>
          <p:nvSpPr>
            <p:cNvPr id="99" name="îşļíďé">
              <a:extLst>
                <a:ext uri="{FF2B5EF4-FFF2-40B4-BE49-F238E27FC236}">
                  <a16:creationId xmlns:a16="http://schemas.microsoft.com/office/drawing/2014/main" id="{C70B7029-4764-DBD3-B323-B634F654F1A2}"/>
                </a:ext>
              </a:extLst>
            </p:cNvPr>
            <p:cNvSpPr/>
            <p:nvPr/>
          </p:nvSpPr>
          <p:spPr bwMode="auto">
            <a:xfrm>
              <a:off x="8353614" y="-121383"/>
              <a:ext cx="48991" cy="70824"/>
            </a:xfrm>
            <a:custGeom>
              <a:avLst/>
              <a:gdLst>
                <a:gd name="T0" fmla="*/ 0 w 92"/>
                <a:gd name="T1" fmla="*/ 133 h 133"/>
                <a:gd name="T2" fmla="*/ 0 w 92"/>
                <a:gd name="T3" fmla="*/ 0 h 133"/>
                <a:gd name="T4" fmla="*/ 90 w 92"/>
                <a:gd name="T5" fmla="*/ 0 h 133"/>
                <a:gd name="T6" fmla="*/ 90 w 92"/>
                <a:gd name="T7" fmla="*/ 22 h 133"/>
                <a:gd name="T8" fmla="*/ 29 w 92"/>
                <a:gd name="T9" fmla="*/ 22 h 133"/>
                <a:gd name="T10" fmla="*/ 29 w 92"/>
                <a:gd name="T11" fmla="*/ 53 h 133"/>
                <a:gd name="T12" fmla="*/ 86 w 92"/>
                <a:gd name="T13" fmla="*/ 53 h 133"/>
                <a:gd name="T14" fmla="*/ 86 w 92"/>
                <a:gd name="T15" fmla="*/ 75 h 133"/>
                <a:gd name="T16" fmla="*/ 29 w 92"/>
                <a:gd name="T17" fmla="*/ 75 h 133"/>
                <a:gd name="T18" fmla="*/ 29 w 92"/>
                <a:gd name="T19" fmla="*/ 111 h 133"/>
                <a:gd name="T20" fmla="*/ 92 w 92"/>
                <a:gd name="T21" fmla="*/ 111 h 133"/>
                <a:gd name="T22" fmla="*/ 92 w 92"/>
                <a:gd name="T23" fmla="*/ 133 h 133"/>
                <a:gd name="T24" fmla="*/ 0 w 92"/>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2" h="133">
                  <a:moveTo>
                    <a:pt x="0" y="133"/>
                  </a:moveTo>
                  <a:lnTo>
                    <a:pt x="0" y="0"/>
                  </a:lnTo>
                  <a:lnTo>
                    <a:pt x="90" y="0"/>
                  </a:lnTo>
                  <a:lnTo>
                    <a:pt x="90" y="22"/>
                  </a:lnTo>
                  <a:lnTo>
                    <a:pt x="29" y="22"/>
                  </a:lnTo>
                  <a:lnTo>
                    <a:pt x="29" y="53"/>
                  </a:lnTo>
                  <a:lnTo>
                    <a:pt x="86" y="53"/>
                  </a:lnTo>
                  <a:lnTo>
                    <a:pt x="86" y="75"/>
                  </a:lnTo>
                  <a:lnTo>
                    <a:pt x="29" y="75"/>
                  </a:lnTo>
                  <a:lnTo>
                    <a:pt x="29" y="111"/>
                  </a:lnTo>
                  <a:lnTo>
                    <a:pt x="92" y="111"/>
                  </a:lnTo>
                  <a:lnTo>
                    <a:pt x="92" y="133"/>
                  </a:lnTo>
                  <a:lnTo>
                    <a:pt x="0" y="133"/>
                  </a:lnTo>
                  <a:close/>
                </a:path>
              </a:pathLst>
            </a:custGeom>
            <a:solidFill>
              <a:srgbClr val="14378B"/>
            </a:solidFill>
            <a:ln>
              <a:noFill/>
            </a:ln>
          </p:spPr>
          <p:txBody>
            <a:bodyPr anchor="ctr"/>
            <a:lstStyle/>
            <a:p>
              <a:pPr algn="ctr"/>
              <a:endParaRPr/>
            </a:p>
          </p:txBody>
        </p:sp>
        <p:sp>
          <p:nvSpPr>
            <p:cNvPr id="100" name="íšļîḓé">
              <a:extLst>
                <a:ext uri="{FF2B5EF4-FFF2-40B4-BE49-F238E27FC236}">
                  <a16:creationId xmlns:a16="http://schemas.microsoft.com/office/drawing/2014/main" id="{68784F3E-89A8-9DD5-4194-89FE0AAF9CA3}"/>
                </a:ext>
              </a:extLst>
            </p:cNvPr>
            <p:cNvSpPr/>
            <p:nvPr/>
          </p:nvSpPr>
          <p:spPr bwMode="auto">
            <a:xfrm>
              <a:off x="8417515" y="-121383"/>
              <a:ext cx="57511" cy="70824"/>
            </a:xfrm>
            <a:custGeom>
              <a:avLst/>
              <a:gdLst>
                <a:gd name="T0" fmla="*/ 27 w 103"/>
                <a:gd name="T1" fmla="*/ 21 h 127"/>
                <a:gd name="T2" fmla="*/ 27 w 103"/>
                <a:gd name="T3" fmla="*/ 55 h 127"/>
                <a:gd name="T4" fmla="*/ 50 w 103"/>
                <a:gd name="T5" fmla="*/ 55 h 127"/>
                <a:gd name="T6" fmla="*/ 70 w 103"/>
                <a:gd name="T7" fmla="*/ 37 h 127"/>
                <a:gd name="T8" fmla="*/ 50 w 103"/>
                <a:gd name="T9" fmla="*/ 21 h 127"/>
                <a:gd name="T10" fmla="*/ 27 w 103"/>
                <a:gd name="T11" fmla="*/ 21 h 127"/>
                <a:gd name="T12" fmla="*/ 27 w 103"/>
                <a:gd name="T13" fmla="*/ 76 h 127"/>
                <a:gd name="T14" fmla="*/ 27 w 103"/>
                <a:gd name="T15" fmla="*/ 127 h 127"/>
                <a:gd name="T16" fmla="*/ 0 w 103"/>
                <a:gd name="T17" fmla="*/ 127 h 127"/>
                <a:gd name="T18" fmla="*/ 0 w 103"/>
                <a:gd name="T19" fmla="*/ 0 h 127"/>
                <a:gd name="T20" fmla="*/ 54 w 103"/>
                <a:gd name="T21" fmla="*/ 0 h 127"/>
                <a:gd name="T22" fmla="*/ 98 w 103"/>
                <a:gd name="T23" fmla="*/ 33 h 127"/>
                <a:gd name="T24" fmla="*/ 72 w 103"/>
                <a:gd name="T25" fmla="*/ 64 h 127"/>
                <a:gd name="T26" fmla="*/ 72 w 103"/>
                <a:gd name="T27" fmla="*/ 65 h 127"/>
                <a:gd name="T28" fmla="*/ 95 w 103"/>
                <a:gd name="T29" fmla="*/ 93 h 127"/>
                <a:gd name="T30" fmla="*/ 96 w 103"/>
                <a:gd name="T31" fmla="*/ 97 h 127"/>
                <a:gd name="T32" fmla="*/ 103 w 103"/>
                <a:gd name="T33" fmla="*/ 127 h 127"/>
                <a:gd name="T34" fmla="*/ 73 w 103"/>
                <a:gd name="T35" fmla="*/ 127 h 127"/>
                <a:gd name="T36" fmla="*/ 68 w 103"/>
                <a:gd name="T37" fmla="*/ 93 h 127"/>
                <a:gd name="T38" fmla="*/ 56 w 103"/>
                <a:gd name="T39" fmla="*/ 76 h 127"/>
                <a:gd name="T40" fmla="*/ 27 w 103"/>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3" h="127">
                  <a:moveTo>
                    <a:pt x="27" y="21"/>
                  </a:moveTo>
                  <a:cubicBezTo>
                    <a:pt x="27" y="55"/>
                    <a:pt x="27" y="55"/>
                    <a:pt x="27" y="55"/>
                  </a:cubicBezTo>
                  <a:cubicBezTo>
                    <a:pt x="50" y="55"/>
                    <a:pt x="50" y="55"/>
                    <a:pt x="50" y="55"/>
                  </a:cubicBezTo>
                  <a:cubicBezTo>
                    <a:pt x="63" y="55"/>
                    <a:pt x="70" y="49"/>
                    <a:pt x="70" y="37"/>
                  </a:cubicBezTo>
                  <a:cubicBezTo>
                    <a:pt x="70"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5" y="66"/>
                    <a:pt x="92" y="75"/>
                    <a:pt x="95" y="93"/>
                  </a:cubicBezTo>
                  <a:cubicBezTo>
                    <a:pt x="95" y="95"/>
                    <a:pt x="96" y="96"/>
                    <a:pt x="96" y="97"/>
                  </a:cubicBezTo>
                  <a:cubicBezTo>
                    <a:pt x="97" y="112"/>
                    <a:pt x="99" y="122"/>
                    <a:pt x="103" y="127"/>
                  </a:cubicBezTo>
                  <a:cubicBezTo>
                    <a:pt x="73" y="127"/>
                    <a:pt x="73" y="127"/>
                    <a:pt x="73" y="127"/>
                  </a:cubicBezTo>
                  <a:cubicBezTo>
                    <a:pt x="70" y="116"/>
                    <a:pt x="69"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101" name="ïṩlïdé">
              <a:extLst>
                <a:ext uri="{FF2B5EF4-FFF2-40B4-BE49-F238E27FC236}">
                  <a16:creationId xmlns:a16="http://schemas.microsoft.com/office/drawing/2014/main" id="{5A4F6FC2-A7F0-CD8D-875B-E42C830C0046}"/>
                </a:ext>
              </a:extLst>
            </p:cNvPr>
            <p:cNvSpPr/>
            <p:nvPr/>
          </p:nvSpPr>
          <p:spPr bwMode="auto">
            <a:xfrm>
              <a:off x="8483547"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6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6" y="0"/>
                  </a:cubicBezTo>
                  <a:cubicBezTo>
                    <a:pt x="84" y="2"/>
                    <a:pt x="98" y="15"/>
                    <a:pt x="100" y="39"/>
                  </a:cubicBezTo>
                  <a:close/>
                </a:path>
              </a:pathLst>
            </a:custGeom>
            <a:solidFill>
              <a:srgbClr val="14378B"/>
            </a:solidFill>
            <a:ln>
              <a:noFill/>
            </a:ln>
          </p:spPr>
          <p:txBody>
            <a:bodyPr anchor="ctr"/>
            <a:lstStyle/>
            <a:p>
              <a:pPr algn="ctr"/>
              <a:endParaRPr/>
            </a:p>
          </p:txBody>
        </p:sp>
        <p:sp>
          <p:nvSpPr>
            <p:cNvPr id="102" name="îṩlïḍê">
              <a:extLst>
                <a:ext uri="{FF2B5EF4-FFF2-40B4-BE49-F238E27FC236}">
                  <a16:creationId xmlns:a16="http://schemas.microsoft.com/office/drawing/2014/main" id="{B610DDB5-692A-4EB3-97A4-992D7DA700F2}"/>
                </a:ext>
              </a:extLst>
            </p:cNvPr>
            <p:cNvSpPr/>
            <p:nvPr/>
          </p:nvSpPr>
          <p:spPr bwMode="auto">
            <a:xfrm>
              <a:off x="8555437" y="-121383"/>
              <a:ext cx="15443" cy="70824"/>
            </a:xfrm>
            <a:prstGeom prst="rect">
              <a:avLst/>
            </a:prstGeom>
            <a:solidFill>
              <a:srgbClr val="14378B"/>
            </a:solidFill>
            <a:ln>
              <a:noFill/>
            </a:ln>
          </p:spPr>
          <p:txBody>
            <a:bodyPr anchor="ctr"/>
            <a:lstStyle/>
            <a:p>
              <a:pPr algn="ctr"/>
              <a:endParaRPr/>
            </a:p>
          </p:txBody>
        </p:sp>
        <p:sp>
          <p:nvSpPr>
            <p:cNvPr id="149" name="ïSliḋè">
              <a:extLst>
                <a:ext uri="{FF2B5EF4-FFF2-40B4-BE49-F238E27FC236}">
                  <a16:creationId xmlns:a16="http://schemas.microsoft.com/office/drawing/2014/main" id="{271AACBA-96E5-E6A1-422E-F22864AFBF1C}"/>
                </a:ext>
              </a:extLst>
            </p:cNvPr>
            <p:cNvSpPr/>
            <p:nvPr/>
          </p:nvSpPr>
          <p:spPr bwMode="auto">
            <a:xfrm>
              <a:off x="8580997" y="-121383"/>
              <a:ext cx="57511" cy="70824"/>
            </a:xfrm>
            <a:custGeom>
              <a:avLst/>
              <a:gdLst>
                <a:gd name="T0" fmla="*/ 0 w 108"/>
                <a:gd name="T1" fmla="*/ 22 h 133"/>
                <a:gd name="T2" fmla="*/ 0 w 108"/>
                <a:gd name="T3" fmla="*/ 0 h 133"/>
                <a:gd name="T4" fmla="*/ 108 w 108"/>
                <a:gd name="T5" fmla="*/ 0 h 133"/>
                <a:gd name="T6" fmla="*/ 108 w 108"/>
                <a:gd name="T7" fmla="*/ 22 h 133"/>
                <a:gd name="T8" fmla="*/ 68 w 108"/>
                <a:gd name="T9" fmla="*/ 22 h 133"/>
                <a:gd name="T10" fmla="*/ 68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8" y="22"/>
                  </a:lnTo>
                  <a:lnTo>
                    <a:pt x="68" y="133"/>
                  </a:lnTo>
                  <a:lnTo>
                    <a:pt x="40" y="133"/>
                  </a:lnTo>
                  <a:lnTo>
                    <a:pt x="40" y="22"/>
                  </a:lnTo>
                  <a:lnTo>
                    <a:pt x="0" y="22"/>
                  </a:lnTo>
                  <a:close/>
                </a:path>
              </a:pathLst>
            </a:custGeom>
            <a:solidFill>
              <a:srgbClr val="14378B"/>
            </a:solidFill>
            <a:ln>
              <a:noFill/>
            </a:ln>
          </p:spPr>
          <p:txBody>
            <a:bodyPr anchor="ctr"/>
            <a:lstStyle/>
            <a:p>
              <a:pPr algn="ctr"/>
              <a:endParaRPr/>
            </a:p>
          </p:txBody>
        </p:sp>
        <p:sp>
          <p:nvSpPr>
            <p:cNvPr id="150" name="îś1îde">
              <a:extLst>
                <a:ext uri="{FF2B5EF4-FFF2-40B4-BE49-F238E27FC236}">
                  <a16:creationId xmlns:a16="http://schemas.microsoft.com/office/drawing/2014/main" id="{77C41599-3292-E966-08F3-6C8DC81295FA}"/>
                </a:ext>
              </a:extLst>
            </p:cNvPr>
            <p:cNvSpPr/>
            <p:nvPr/>
          </p:nvSpPr>
          <p:spPr bwMode="auto">
            <a:xfrm>
              <a:off x="8644366" y="-121383"/>
              <a:ext cx="63369" cy="70824"/>
            </a:xfrm>
            <a:custGeom>
              <a:avLst/>
              <a:gdLst>
                <a:gd name="T0" fmla="*/ 45 w 119"/>
                <a:gd name="T1" fmla="*/ 133 h 133"/>
                <a:gd name="T2" fmla="*/ 45 w 119"/>
                <a:gd name="T3" fmla="*/ 90 h 133"/>
                <a:gd name="T4" fmla="*/ 0 w 119"/>
                <a:gd name="T5" fmla="*/ 0 h 133"/>
                <a:gd name="T6" fmla="*/ 34 w 119"/>
                <a:gd name="T7" fmla="*/ 0 h 133"/>
                <a:gd name="T8" fmla="*/ 61 w 119"/>
                <a:gd name="T9" fmla="*/ 61 h 133"/>
                <a:gd name="T10" fmla="*/ 89 w 119"/>
                <a:gd name="T11" fmla="*/ 0 h 133"/>
                <a:gd name="T12" fmla="*/ 119 w 119"/>
                <a:gd name="T13" fmla="*/ 0 h 133"/>
                <a:gd name="T14" fmla="*/ 74 w 119"/>
                <a:gd name="T15" fmla="*/ 90 h 133"/>
                <a:gd name="T16" fmla="*/ 74 w 119"/>
                <a:gd name="T17" fmla="*/ 133 h 133"/>
                <a:gd name="T18" fmla="*/ 45 w 119"/>
                <a:gd name="T19"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9" h="133">
                  <a:moveTo>
                    <a:pt x="45" y="133"/>
                  </a:moveTo>
                  <a:lnTo>
                    <a:pt x="45" y="90"/>
                  </a:lnTo>
                  <a:lnTo>
                    <a:pt x="0" y="0"/>
                  </a:lnTo>
                  <a:lnTo>
                    <a:pt x="34" y="0"/>
                  </a:lnTo>
                  <a:lnTo>
                    <a:pt x="61" y="61"/>
                  </a:lnTo>
                  <a:lnTo>
                    <a:pt x="89" y="0"/>
                  </a:lnTo>
                  <a:lnTo>
                    <a:pt x="119" y="0"/>
                  </a:lnTo>
                  <a:lnTo>
                    <a:pt x="74" y="90"/>
                  </a:lnTo>
                  <a:lnTo>
                    <a:pt x="74" y="133"/>
                  </a:lnTo>
                  <a:lnTo>
                    <a:pt x="45" y="133"/>
                  </a:lnTo>
                  <a:close/>
                </a:path>
              </a:pathLst>
            </a:custGeom>
            <a:solidFill>
              <a:srgbClr val="14378B"/>
            </a:solidFill>
            <a:ln>
              <a:noFill/>
            </a:ln>
          </p:spPr>
          <p:txBody>
            <a:bodyPr anchor="ctr"/>
            <a:lstStyle/>
            <a:p>
              <a:pPr algn="ctr"/>
              <a:endParaRPr/>
            </a:p>
          </p:txBody>
        </p:sp>
        <p:grpSp>
          <p:nvGrpSpPr>
            <p:cNvPr id="151" name="组合 150">
              <a:extLst>
                <a:ext uri="{FF2B5EF4-FFF2-40B4-BE49-F238E27FC236}">
                  <a16:creationId xmlns:a16="http://schemas.microsoft.com/office/drawing/2014/main" id="{715032D8-68E8-5CA2-0606-2E3548809687}"/>
                </a:ext>
              </a:extLst>
            </p:cNvPr>
            <p:cNvGrpSpPr/>
            <p:nvPr/>
          </p:nvGrpSpPr>
          <p:grpSpPr>
            <a:xfrm>
              <a:off x="6468241" y="-589995"/>
              <a:ext cx="621463" cy="623075"/>
              <a:chOff x="5786829" y="126955"/>
              <a:chExt cx="1534722" cy="1538704"/>
            </a:xfrm>
            <a:solidFill>
              <a:srgbClr val="14378B"/>
            </a:solidFill>
          </p:grpSpPr>
          <p:sp>
            <p:nvSpPr>
              <p:cNvPr id="152" name="任意多边形: 形状 151">
                <a:extLst>
                  <a:ext uri="{FF2B5EF4-FFF2-40B4-BE49-F238E27FC236}">
                    <a16:creationId xmlns:a16="http://schemas.microsoft.com/office/drawing/2014/main" id="{2810B532-9C9B-48DB-8719-A1FAC170B057}"/>
                  </a:ext>
                </a:extLst>
              </p:cNvPr>
              <p:cNvSpPr/>
              <p:nvPr/>
            </p:nvSpPr>
            <p:spPr bwMode="auto">
              <a:xfrm>
                <a:off x="5786829" y="126955"/>
                <a:ext cx="1534722" cy="1538704"/>
              </a:xfrm>
              <a:custGeom>
                <a:avLst/>
                <a:gdLst>
                  <a:gd name="connsiteX0" fmla="*/ 767361 w 1534722"/>
                  <a:gd name="connsiteY0" fmla="*/ 17259 h 1538704"/>
                  <a:gd name="connsiteX1" fmla="*/ 16594 w 1534722"/>
                  <a:gd name="connsiteY1" fmla="*/ 769353 h 1538704"/>
                  <a:gd name="connsiteX2" fmla="*/ 767361 w 1534722"/>
                  <a:gd name="connsiteY2" fmla="*/ 1521447 h 1538704"/>
                  <a:gd name="connsiteX3" fmla="*/ 1518128 w 1534722"/>
                  <a:gd name="connsiteY3" fmla="*/ 769353 h 1538704"/>
                  <a:gd name="connsiteX4" fmla="*/ 767361 w 1534722"/>
                  <a:gd name="connsiteY4" fmla="*/ 17259 h 1538704"/>
                  <a:gd name="connsiteX5" fmla="*/ 767361 w 1534722"/>
                  <a:gd name="connsiteY5" fmla="*/ 0 h 1538704"/>
                  <a:gd name="connsiteX6" fmla="*/ 1534722 w 1534722"/>
                  <a:gd name="connsiteY6" fmla="*/ 769352 h 1538704"/>
                  <a:gd name="connsiteX7" fmla="*/ 767361 w 1534722"/>
                  <a:gd name="connsiteY7" fmla="*/ 1538704 h 1538704"/>
                  <a:gd name="connsiteX8" fmla="*/ 0 w 1534722"/>
                  <a:gd name="connsiteY8" fmla="*/ 769352 h 1538704"/>
                  <a:gd name="connsiteX9" fmla="*/ 767361 w 1534722"/>
                  <a:gd name="connsiteY9" fmla="*/ 0 h 1538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34722" h="1538704">
                    <a:moveTo>
                      <a:pt x="767361" y="17259"/>
                    </a:moveTo>
                    <a:cubicBezTo>
                      <a:pt x="352724" y="17259"/>
                      <a:pt x="16594" y="353983"/>
                      <a:pt x="16594" y="769353"/>
                    </a:cubicBezTo>
                    <a:cubicBezTo>
                      <a:pt x="16594" y="1184723"/>
                      <a:pt x="352724" y="1521447"/>
                      <a:pt x="767361" y="1521447"/>
                    </a:cubicBezTo>
                    <a:cubicBezTo>
                      <a:pt x="1181998" y="1521447"/>
                      <a:pt x="1518128" y="1184723"/>
                      <a:pt x="1518128" y="769353"/>
                    </a:cubicBezTo>
                    <a:cubicBezTo>
                      <a:pt x="1518128" y="353983"/>
                      <a:pt x="1181998" y="17259"/>
                      <a:pt x="767361" y="17259"/>
                    </a:cubicBezTo>
                    <a:close/>
                    <a:moveTo>
                      <a:pt x="767361" y="0"/>
                    </a:moveTo>
                    <a:cubicBezTo>
                      <a:pt x="1191163" y="0"/>
                      <a:pt x="1534722" y="344451"/>
                      <a:pt x="1534722" y="769352"/>
                    </a:cubicBezTo>
                    <a:cubicBezTo>
                      <a:pt x="1534722" y="1194253"/>
                      <a:pt x="1191163" y="1538704"/>
                      <a:pt x="767361" y="1538704"/>
                    </a:cubicBezTo>
                    <a:cubicBezTo>
                      <a:pt x="343559" y="1538704"/>
                      <a:pt x="0" y="1194253"/>
                      <a:pt x="0" y="769352"/>
                    </a:cubicBezTo>
                    <a:cubicBezTo>
                      <a:pt x="0" y="344451"/>
                      <a:pt x="343559" y="0"/>
                      <a:pt x="767361" y="0"/>
                    </a:cubicBezTo>
                    <a:close/>
                  </a:path>
                </a:pathLst>
              </a:custGeom>
              <a:grpFill/>
              <a:ln>
                <a:noFill/>
              </a:ln>
            </p:spPr>
            <p:txBody>
              <a:bodyPr wrap="square" anchor="ctr">
                <a:noAutofit/>
              </a:bodyPr>
              <a:lstStyle/>
              <a:p>
                <a:pPr algn="ctr"/>
                <a:endParaRPr/>
              </a:p>
            </p:txBody>
          </p:sp>
          <p:sp>
            <p:nvSpPr>
              <p:cNvPr id="153" name="任意多边形: 形状 152">
                <a:extLst>
                  <a:ext uri="{FF2B5EF4-FFF2-40B4-BE49-F238E27FC236}">
                    <a16:creationId xmlns:a16="http://schemas.microsoft.com/office/drawing/2014/main" id="{0CA71AAF-AA25-556E-4B1F-D8DB07E34AA1}"/>
                  </a:ext>
                </a:extLst>
              </p:cNvPr>
              <p:cNvSpPr/>
              <p:nvPr/>
            </p:nvSpPr>
            <p:spPr bwMode="auto">
              <a:xfrm>
                <a:off x="5939505" y="279629"/>
                <a:ext cx="1230700" cy="1233354"/>
              </a:xfrm>
              <a:custGeom>
                <a:avLst/>
                <a:gdLst>
                  <a:gd name="connsiteX0" fmla="*/ 615350 w 1230700"/>
                  <a:gd name="connsiteY0" fmla="*/ 15931 h 1233354"/>
                  <a:gd name="connsiteX1" fmla="*/ 17259 w 1230700"/>
                  <a:gd name="connsiteY1" fmla="*/ 616012 h 1233354"/>
                  <a:gd name="connsiteX2" fmla="*/ 615350 w 1230700"/>
                  <a:gd name="connsiteY2" fmla="*/ 1216093 h 1233354"/>
                  <a:gd name="connsiteX3" fmla="*/ 1213441 w 1230700"/>
                  <a:gd name="connsiteY3" fmla="*/ 616012 h 1233354"/>
                  <a:gd name="connsiteX4" fmla="*/ 615350 w 1230700"/>
                  <a:gd name="connsiteY4" fmla="*/ 15931 h 1233354"/>
                  <a:gd name="connsiteX5" fmla="*/ 615350 w 1230700"/>
                  <a:gd name="connsiteY5" fmla="*/ 0 h 1233354"/>
                  <a:gd name="connsiteX6" fmla="*/ 1230700 w 1230700"/>
                  <a:gd name="connsiteY6" fmla="*/ 616677 h 1233354"/>
                  <a:gd name="connsiteX7" fmla="*/ 615350 w 1230700"/>
                  <a:gd name="connsiteY7" fmla="*/ 1233354 h 1233354"/>
                  <a:gd name="connsiteX8" fmla="*/ 0 w 1230700"/>
                  <a:gd name="connsiteY8" fmla="*/ 616677 h 1233354"/>
                  <a:gd name="connsiteX9" fmla="*/ 615350 w 1230700"/>
                  <a:gd name="connsiteY9" fmla="*/ 0 h 1233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0700" h="1233354">
                    <a:moveTo>
                      <a:pt x="615350" y="15931"/>
                    </a:moveTo>
                    <a:cubicBezTo>
                      <a:pt x="285033" y="15931"/>
                      <a:pt x="17259" y="284596"/>
                      <a:pt x="17259" y="616012"/>
                    </a:cubicBezTo>
                    <a:cubicBezTo>
                      <a:pt x="17259" y="947428"/>
                      <a:pt x="285033" y="1216093"/>
                      <a:pt x="615350" y="1216093"/>
                    </a:cubicBezTo>
                    <a:cubicBezTo>
                      <a:pt x="945667" y="1216093"/>
                      <a:pt x="1213441" y="947428"/>
                      <a:pt x="1213441" y="616012"/>
                    </a:cubicBezTo>
                    <a:cubicBezTo>
                      <a:pt x="1213441" y="284596"/>
                      <a:pt x="945667" y="15931"/>
                      <a:pt x="615350" y="15931"/>
                    </a:cubicBezTo>
                    <a:close/>
                    <a:moveTo>
                      <a:pt x="615350" y="0"/>
                    </a:moveTo>
                    <a:cubicBezTo>
                      <a:pt x="955198" y="0"/>
                      <a:pt x="1230700" y="276096"/>
                      <a:pt x="1230700" y="616677"/>
                    </a:cubicBezTo>
                    <a:cubicBezTo>
                      <a:pt x="1230700" y="957258"/>
                      <a:pt x="955198" y="1233354"/>
                      <a:pt x="615350" y="1233354"/>
                    </a:cubicBezTo>
                    <a:cubicBezTo>
                      <a:pt x="275502" y="1233354"/>
                      <a:pt x="0" y="957258"/>
                      <a:pt x="0" y="616677"/>
                    </a:cubicBezTo>
                    <a:cubicBezTo>
                      <a:pt x="0" y="276096"/>
                      <a:pt x="275502" y="0"/>
                      <a:pt x="615350" y="0"/>
                    </a:cubicBezTo>
                    <a:close/>
                  </a:path>
                </a:pathLst>
              </a:custGeom>
              <a:grpFill/>
              <a:ln>
                <a:noFill/>
              </a:ln>
            </p:spPr>
            <p:txBody>
              <a:bodyPr wrap="square" anchor="ctr">
                <a:noAutofit/>
              </a:bodyPr>
              <a:lstStyle/>
              <a:p>
                <a:pPr algn="ctr"/>
                <a:endParaRPr/>
              </a:p>
            </p:txBody>
          </p:sp>
          <p:sp>
            <p:nvSpPr>
              <p:cNvPr id="156" name="任意多边形: 形状 155">
                <a:extLst>
                  <a:ext uri="{FF2B5EF4-FFF2-40B4-BE49-F238E27FC236}">
                    <a16:creationId xmlns:a16="http://schemas.microsoft.com/office/drawing/2014/main" id="{C051CB6F-1B24-85BB-AF3B-51B5DEE7F567}"/>
                  </a:ext>
                </a:extLst>
              </p:cNvPr>
              <p:cNvSpPr/>
              <p:nvPr/>
            </p:nvSpPr>
            <p:spPr bwMode="auto">
              <a:xfrm>
                <a:off x="5968710" y="308836"/>
                <a:ext cx="1172284" cy="1173612"/>
              </a:xfrm>
              <a:custGeom>
                <a:avLst/>
                <a:gdLst>
                  <a:gd name="connsiteX0" fmla="*/ 234991 w 1172284"/>
                  <a:gd name="connsiteY0" fmla="*/ 388993 h 1173612"/>
                  <a:gd name="connsiteX1" fmla="*/ 92968 w 1172284"/>
                  <a:gd name="connsiteY1" fmla="*/ 539400 h 1173612"/>
                  <a:gd name="connsiteX2" fmla="*/ 105500 w 1172284"/>
                  <a:gd name="connsiteY2" fmla="*/ 664739 h 1173612"/>
                  <a:gd name="connsiteX3" fmla="*/ 317142 w 1172284"/>
                  <a:gd name="connsiteY3" fmla="*/ 872245 h 1173612"/>
                  <a:gd name="connsiteX4" fmla="*/ 520429 w 1172284"/>
                  <a:gd name="connsiteY4" fmla="*/ 661954 h 1173612"/>
                  <a:gd name="connsiteX5" fmla="*/ 439671 w 1172284"/>
                  <a:gd name="connsiteY5" fmla="*/ 583965 h 1173612"/>
                  <a:gd name="connsiteX6" fmla="*/ 312964 w 1172284"/>
                  <a:gd name="connsiteY6" fmla="*/ 714875 h 1173612"/>
                  <a:gd name="connsiteX7" fmla="*/ 229422 w 1172284"/>
                  <a:gd name="connsiteY7" fmla="*/ 632708 h 1173612"/>
                  <a:gd name="connsiteX8" fmla="*/ 222460 w 1172284"/>
                  <a:gd name="connsiteY8" fmla="*/ 554719 h 1173612"/>
                  <a:gd name="connsiteX9" fmla="*/ 272585 w 1172284"/>
                  <a:gd name="connsiteY9" fmla="*/ 494835 h 1173612"/>
                  <a:gd name="connsiteX10" fmla="*/ 363090 w 1172284"/>
                  <a:gd name="connsiteY10" fmla="*/ 575609 h 1173612"/>
                  <a:gd name="connsiteX11" fmla="*/ 396507 w 1172284"/>
                  <a:gd name="connsiteY11" fmla="*/ 542185 h 1173612"/>
                  <a:gd name="connsiteX12" fmla="*/ 885806 w 1172284"/>
                  <a:gd name="connsiteY12" fmla="*/ 337217 h 1173612"/>
                  <a:gd name="connsiteX13" fmla="*/ 809299 w 1172284"/>
                  <a:gd name="connsiteY13" fmla="*/ 416766 h 1173612"/>
                  <a:gd name="connsiteX14" fmla="*/ 910845 w 1172284"/>
                  <a:gd name="connsiteY14" fmla="*/ 511666 h 1173612"/>
                  <a:gd name="connsiteX15" fmla="*/ 953967 w 1172284"/>
                  <a:gd name="connsiteY15" fmla="*/ 619127 h 1173612"/>
                  <a:gd name="connsiteX16" fmla="*/ 891370 w 1172284"/>
                  <a:gd name="connsiteY16" fmla="*/ 691698 h 1173612"/>
                  <a:gd name="connsiteX17" fmla="*/ 711926 w 1172284"/>
                  <a:gd name="connsiteY17" fmla="*/ 517249 h 1173612"/>
                  <a:gd name="connsiteX18" fmla="*/ 675759 w 1172284"/>
                  <a:gd name="connsiteY18" fmla="*/ 552138 h 1173612"/>
                  <a:gd name="connsiteX19" fmla="*/ 930319 w 1172284"/>
                  <a:gd name="connsiteY19" fmla="*/ 800554 h 1173612"/>
                  <a:gd name="connsiteX20" fmla="*/ 1081942 w 1172284"/>
                  <a:gd name="connsiteY20" fmla="*/ 642852 h 1173612"/>
                  <a:gd name="connsiteX21" fmla="*/ 1066641 w 1172284"/>
                  <a:gd name="connsiteY21" fmla="*/ 513062 h 1173612"/>
                  <a:gd name="connsiteX22" fmla="*/ 885806 w 1172284"/>
                  <a:gd name="connsiteY22" fmla="*/ 337217 h 1173612"/>
                  <a:gd name="connsiteX23" fmla="*/ 550424 w 1172284"/>
                  <a:gd name="connsiteY23" fmla="*/ 67506 h 1173612"/>
                  <a:gd name="connsiteX24" fmla="*/ 442771 w 1172284"/>
                  <a:gd name="connsiteY24" fmla="*/ 144464 h 1173612"/>
                  <a:gd name="connsiteX25" fmla="*/ 260214 w 1172284"/>
                  <a:gd name="connsiteY25" fmla="*/ 345494 h 1173612"/>
                  <a:gd name="connsiteX26" fmla="*/ 757716 w 1172284"/>
                  <a:gd name="connsiteY26" fmla="*/ 832715 h 1173612"/>
                  <a:gd name="connsiteX27" fmla="*/ 660167 w 1172284"/>
                  <a:gd name="connsiteY27" fmla="*/ 929042 h 1173612"/>
                  <a:gd name="connsiteX28" fmla="*/ 554256 w 1172284"/>
                  <a:gd name="connsiteY28" fmla="*/ 954171 h 1173612"/>
                  <a:gd name="connsiteX29" fmla="*/ 456707 w 1172284"/>
                  <a:gd name="connsiteY29" fmla="*/ 856448 h 1173612"/>
                  <a:gd name="connsiteX30" fmla="*/ 584915 w 1172284"/>
                  <a:gd name="connsiteY30" fmla="*/ 725219 h 1173612"/>
                  <a:gd name="connsiteX31" fmla="*/ 543108 w 1172284"/>
                  <a:gd name="connsiteY31" fmla="*/ 686130 h 1173612"/>
                  <a:gd name="connsiteX32" fmla="*/ 342435 w 1172284"/>
                  <a:gd name="connsiteY32" fmla="*/ 895537 h 1173612"/>
                  <a:gd name="connsiteX33" fmla="*/ 505481 w 1172284"/>
                  <a:gd name="connsiteY33" fmla="*/ 1064459 h 1173612"/>
                  <a:gd name="connsiteX34" fmla="*/ 675496 w 1172284"/>
                  <a:gd name="connsiteY34" fmla="*/ 1063063 h 1173612"/>
                  <a:gd name="connsiteX35" fmla="*/ 905434 w 1172284"/>
                  <a:gd name="connsiteY35" fmla="*/ 829923 h 1173612"/>
                  <a:gd name="connsiteX36" fmla="*/ 400964 w 1172284"/>
                  <a:gd name="connsiteY36" fmla="*/ 344098 h 1173612"/>
                  <a:gd name="connsiteX37" fmla="*/ 512449 w 1172284"/>
                  <a:gd name="connsiteY37" fmla="*/ 222642 h 1173612"/>
                  <a:gd name="connsiteX38" fmla="*/ 601637 w 1172284"/>
                  <a:gd name="connsiteY38" fmla="*/ 215662 h 1173612"/>
                  <a:gd name="connsiteX39" fmla="*/ 742387 w 1172284"/>
                  <a:gd name="connsiteY39" fmla="*/ 349683 h 1173612"/>
                  <a:gd name="connsiteX40" fmla="*/ 611392 w 1172284"/>
                  <a:gd name="connsiteY40" fmla="*/ 482307 h 1173612"/>
                  <a:gd name="connsiteX41" fmla="*/ 646231 w 1172284"/>
                  <a:gd name="connsiteY41" fmla="*/ 518604 h 1173612"/>
                  <a:gd name="connsiteX42" fmla="*/ 853872 w 1172284"/>
                  <a:gd name="connsiteY42" fmla="*/ 307801 h 1173612"/>
                  <a:gd name="connsiteX43" fmla="*/ 664348 w 1172284"/>
                  <a:gd name="connsiteY43" fmla="*/ 119335 h 1173612"/>
                  <a:gd name="connsiteX44" fmla="*/ 550424 w 1172284"/>
                  <a:gd name="connsiteY44" fmla="*/ 67506 h 1173612"/>
                  <a:gd name="connsiteX45" fmla="*/ 586142 w 1172284"/>
                  <a:gd name="connsiteY45" fmla="*/ 0 h 1173612"/>
                  <a:gd name="connsiteX46" fmla="*/ 1172284 w 1172284"/>
                  <a:gd name="connsiteY46" fmla="*/ 586806 h 1173612"/>
                  <a:gd name="connsiteX47" fmla="*/ 586142 w 1172284"/>
                  <a:gd name="connsiteY47" fmla="*/ 1173612 h 1173612"/>
                  <a:gd name="connsiteX48" fmla="*/ 0 w 1172284"/>
                  <a:gd name="connsiteY48" fmla="*/ 586806 h 1173612"/>
                  <a:gd name="connsiteX49" fmla="*/ 586142 w 1172284"/>
                  <a:gd name="connsiteY49" fmla="*/ 0 h 1173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172284" h="1173612">
                    <a:moveTo>
                      <a:pt x="234991" y="388993"/>
                    </a:moveTo>
                    <a:cubicBezTo>
                      <a:pt x="234991" y="388993"/>
                      <a:pt x="234991" y="388993"/>
                      <a:pt x="92968" y="539400"/>
                    </a:cubicBezTo>
                    <a:cubicBezTo>
                      <a:pt x="67905" y="565860"/>
                      <a:pt x="63728" y="624352"/>
                      <a:pt x="105500" y="664739"/>
                    </a:cubicBezTo>
                    <a:cubicBezTo>
                      <a:pt x="105500" y="664739"/>
                      <a:pt x="105500" y="664739"/>
                      <a:pt x="317142" y="872245"/>
                    </a:cubicBezTo>
                    <a:cubicBezTo>
                      <a:pt x="317142" y="872245"/>
                      <a:pt x="317142" y="872245"/>
                      <a:pt x="520429" y="661954"/>
                    </a:cubicBezTo>
                    <a:cubicBezTo>
                      <a:pt x="520429" y="661954"/>
                      <a:pt x="520429" y="661954"/>
                      <a:pt x="439671" y="583965"/>
                    </a:cubicBezTo>
                    <a:cubicBezTo>
                      <a:pt x="439671" y="583965"/>
                      <a:pt x="439671" y="583965"/>
                      <a:pt x="312964" y="714875"/>
                    </a:cubicBezTo>
                    <a:cubicBezTo>
                      <a:pt x="312964" y="714875"/>
                      <a:pt x="312964" y="714875"/>
                      <a:pt x="229422" y="632708"/>
                    </a:cubicBezTo>
                    <a:cubicBezTo>
                      <a:pt x="209928" y="606248"/>
                      <a:pt x="202966" y="581180"/>
                      <a:pt x="222460" y="554719"/>
                    </a:cubicBezTo>
                    <a:cubicBezTo>
                      <a:pt x="222460" y="554719"/>
                      <a:pt x="222460" y="554719"/>
                      <a:pt x="272585" y="494835"/>
                    </a:cubicBezTo>
                    <a:cubicBezTo>
                      <a:pt x="272585" y="494835"/>
                      <a:pt x="272585" y="494835"/>
                      <a:pt x="363090" y="575609"/>
                    </a:cubicBezTo>
                    <a:cubicBezTo>
                      <a:pt x="363090" y="575609"/>
                      <a:pt x="363090" y="575609"/>
                      <a:pt x="396507" y="542185"/>
                    </a:cubicBezTo>
                    <a:close/>
                    <a:moveTo>
                      <a:pt x="885806" y="337217"/>
                    </a:moveTo>
                    <a:cubicBezTo>
                      <a:pt x="809299" y="416766"/>
                      <a:pt x="809299" y="416766"/>
                      <a:pt x="809299" y="416766"/>
                    </a:cubicBezTo>
                    <a:cubicBezTo>
                      <a:pt x="910845" y="511666"/>
                      <a:pt x="910845" y="511666"/>
                      <a:pt x="910845" y="511666"/>
                    </a:cubicBezTo>
                    <a:cubicBezTo>
                      <a:pt x="949794" y="547952"/>
                      <a:pt x="972050" y="591215"/>
                      <a:pt x="953967" y="619127"/>
                    </a:cubicBezTo>
                    <a:cubicBezTo>
                      <a:pt x="891370" y="691698"/>
                      <a:pt x="891370" y="691698"/>
                      <a:pt x="891370" y="691698"/>
                    </a:cubicBezTo>
                    <a:lnTo>
                      <a:pt x="711926" y="517249"/>
                    </a:lnTo>
                    <a:cubicBezTo>
                      <a:pt x="675759" y="552138"/>
                      <a:pt x="675759" y="552138"/>
                      <a:pt x="675759" y="552138"/>
                    </a:cubicBezTo>
                    <a:cubicBezTo>
                      <a:pt x="930319" y="800554"/>
                      <a:pt x="930319" y="800554"/>
                      <a:pt x="930319" y="800554"/>
                    </a:cubicBezTo>
                    <a:cubicBezTo>
                      <a:pt x="1081942" y="642852"/>
                      <a:pt x="1081942" y="642852"/>
                      <a:pt x="1081942" y="642852"/>
                    </a:cubicBezTo>
                    <a:cubicBezTo>
                      <a:pt x="1112545" y="613545"/>
                      <a:pt x="1095853" y="538182"/>
                      <a:pt x="1066641" y="513062"/>
                    </a:cubicBezTo>
                    <a:cubicBezTo>
                      <a:pt x="885806" y="337217"/>
                      <a:pt x="885806" y="337217"/>
                      <a:pt x="885806" y="337217"/>
                    </a:cubicBezTo>
                    <a:close/>
                    <a:moveTo>
                      <a:pt x="550424" y="67506"/>
                    </a:moveTo>
                    <a:cubicBezTo>
                      <a:pt x="515237" y="71869"/>
                      <a:pt x="481094" y="97696"/>
                      <a:pt x="442771" y="144464"/>
                    </a:cubicBezTo>
                    <a:cubicBezTo>
                      <a:pt x="260214" y="345494"/>
                      <a:pt x="260214" y="345494"/>
                      <a:pt x="260214" y="345494"/>
                    </a:cubicBezTo>
                    <a:cubicBezTo>
                      <a:pt x="757716" y="832715"/>
                      <a:pt x="757716" y="832715"/>
                      <a:pt x="757716" y="832715"/>
                    </a:cubicBezTo>
                    <a:cubicBezTo>
                      <a:pt x="660167" y="929042"/>
                      <a:pt x="660167" y="929042"/>
                      <a:pt x="660167" y="929042"/>
                    </a:cubicBezTo>
                    <a:cubicBezTo>
                      <a:pt x="625328" y="962548"/>
                      <a:pt x="577947" y="975112"/>
                      <a:pt x="554256" y="954171"/>
                    </a:cubicBezTo>
                    <a:cubicBezTo>
                      <a:pt x="456707" y="856448"/>
                      <a:pt x="456707" y="856448"/>
                      <a:pt x="456707" y="856448"/>
                    </a:cubicBezTo>
                    <a:cubicBezTo>
                      <a:pt x="584915" y="725219"/>
                      <a:pt x="584915" y="725219"/>
                      <a:pt x="584915" y="725219"/>
                    </a:cubicBezTo>
                    <a:lnTo>
                      <a:pt x="543108" y="686130"/>
                    </a:lnTo>
                    <a:cubicBezTo>
                      <a:pt x="342435" y="895537"/>
                      <a:pt x="342435" y="895537"/>
                      <a:pt x="342435" y="895537"/>
                    </a:cubicBezTo>
                    <a:cubicBezTo>
                      <a:pt x="505481" y="1064459"/>
                      <a:pt x="505481" y="1064459"/>
                      <a:pt x="505481" y="1064459"/>
                    </a:cubicBezTo>
                    <a:cubicBezTo>
                      <a:pt x="559830" y="1120301"/>
                      <a:pt x="608605" y="1124489"/>
                      <a:pt x="675496" y="1063063"/>
                    </a:cubicBezTo>
                    <a:cubicBezTo>
                      <a:pt x="905434" y="829923"/>
                      <a:pt x="905434" y="829923"/>
                      <a:pt x="905434" y="829923"/>
                    </a:cubicBezTo>
                    <a:cubicBezTo>
                      <a:pt x="400964" y="344098"/>
                      <a:pt x="400964" y="344098"/>
                      <a:pt x="400964" y="344098"/>
                    </a:cubicBezTo>
                    <a:cubicBezTo>
                      <a:pt x="512449" y="222642"/>
                      <a:pt x="512449" y="222642"/>
                      <a:pt x="512449" y="222642"/>
                    </a:cubicBezTo>
                    <a:cubicBezTo>
                      <a:pt x="512449" y="222642"/>
                      <a:pt x="554256" y="183553"/>
                      <a:pt x="601637" y="215662"/>
                    </a:cubicBezTo>
                    <a:cubicBezTo>
                      <a:pt x="649019" y="249167"/>
                      <a:pt x="743781" y="346890"/>
                      <a:pt x="742387" y="349683"/>
                    </a:cubicBezTo>
                    <a:cubicBezTo>
                      <a:pt x="611392" y="482307"/>
                      <a:pt x="611392" y="482307"/>
                      <a:pt x="611392" y="482307"/>
                    </a:cubicBezTo>
                    <a:cubicBezTo>
                      <a:pt x="646231" y="518604"/>
                      <a:pt x="646231" y="518604"/>
                      <a:pt x="646231" y="518604"/>
                    </a:cubicBezTo>
                    <a:cubicBezTo>
                      <a:pt x="853872" y="307801"/>
                      <a:pt x="853872" y="307801"/>
                      <a:pt x="853872" y="307801"/>
                    </a:cubicBezTo>
                    <a:cubicBezTo>
                      <a:pt x="664348" y="119335"/>
                      <a:pt x="664348" y="119335"/>
                      <a:pt x="664348" y="119335"/>
                    </a:cubicBezTo>
                    <a:cubicBezTo>
                      <a:pt x="621844" y="80245"/>
                      <a:pt x="585611" y="63144"/>
                      <a:pt x="550424" y="67506"/>
                    </a:cubicBezTo>
                    <a:close/>
                    <a:moveTo>
                      <a:pt x="586142" y="0"/>
                    </a:moveTo>
                    <a:cubicBezTo>
                      <a:pt x="909859" y="0"/>
                      <a:pt x="1172284" y="262722"/>
                      <a:pt x="1172284" y="586806"/>
                    </a:cubicBezTo>
                    <a:cubicBezTo>
                      <a:pt x="1172284" y="910890"/>
                      <a:pt x="909859" y="1173612"/>
                      <a:pt x="586142" y="1173612"/>
                    </a:cubicBezTo>
                    <a:cubicBezTo>
                      <a:pt x="262425" y="1173612"/>
                      <a:pt x="0" y="910890"/>
                      <a:pt x="0" y="586806"/>
                    </a:cubicBezTo>
                    <a:cubicBezTo>
                      <a:pt x="0" y="262722"/>
                      <a:pt x="262425" y="0"/>
                      <a:pt x="586142" y="0"/>
                    </a:cubicBezTo>
                    <a:close/>
                  </a:path>
                </a:pathLst>
              </a:custGeom>
              <a:grpFill/>
              <a:ln>
                <a:noFill/>
              </a:ln>
            </p:spPr>
            <p:txBody>
              <a:bodyPr wrap="square" anchor="ctr">
                <a:noAutofit/>
              </a:bodyPr>
              <a:lstStyle/>
              <a:p>
                <a:pPr algn="ctr"/>
                <a:endParaRPr/>
              </a:p>
            </p:txBody>
          </p:sp>
          <p:sp>
            <p:nvSpPr>
              <p:cNvPr id="159" name="ïŝḻíḑè">
                <a:extLst>
                  <a:ext uri="{FF2B5EF4-FFF2-40B4-BE49-F238E27FC236}">
                    <a16:creationId xmlns:a16="http://schemas.microsoft.com/office/drawing/2014/main" id="{9C46D3D5-782B-7468-E0F6-E6818799F630}"/>
                  </a:ext>
                </a:extLst>
              </p:cNvPr>
              <p:cNvSpPr/>
              <p:nvPr/>
            </p:nvSpPr>
            <p:spPr bwMode="auto">
              <a:xfrm>
                <a:off x="5874452" y="1174442"/>
                <a:ext cx="136745" cy="73018"/>
              </a:xfrm>
              <a:custGeom>
                <a:avLst/>
                <a:gdLst>
                  <a:gd name="T0" fmla="*/ 7 w 98"/>
                  <a:gd name="T1" fmla="*/ 52 h 52"/>
                  <a:gd name="T2" fmla="*/ 12 w 98"/>
                  <a:gd name="T3" fmla="*/ 46 h 52"/>
                  <a:gd name="T4" fmla="*/ 95 w 98"/>
                  <a:gd name="T5" fmla="*/ 4 h 52"/>
                  <a:gd name="T6" fmla="*/ 98 w 98"/>
                  <a:gd name="T7" fmla="*/ 4 h 52"/>
                  <a:gd name="T8" fmla="*/ 96 w 98"/>
                  <a:gd name="T9" fmla="*/ 0 h 52"/>
                  <a:gd name="T10" fmla="*/ 94 w 98"/>
                  <a:gd name="T11" fmla="*/ 1 h 52"/>
                  <a:gd name="T12" fmla="*/ 7 w 98"/>
                  <a:gd name="T13" fmla="*/ 38 h 52"/>
                  <a:gd name="T14" fmla="*/ 0 w 98"/>
                  <a:gd name="T15" fmla="*/ 39 h 52"/>
                  <a:gd name="T16" fmla="*/ 7 w 98"/>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52">
                    <a:moveTo>
                      <a:pt x="7" y="52"/>
                    </a:moveTo>
                    <a:cubicBezTo>
                      <a:pt x="5" y="48"/>
                      <a:pt x="7" y="48"/>
                      <a:pt x="12" y="46"/>
                    </a:cubicBezTo>
                    <a:cubicBezTo>
                      <a:pt x="95" y="4"/>
                      <a:pt x="95" y="4"/>
                      <a:pt x="95" y="4"/>
                    </a:cubicBezTo>
                    <a:cubicBezTo>
                      <a:pt x="96" y="4"/>
                      <a:pt x="97" y="3"/>
                      <a:pt x="98" y="4"/>
                    </a:cubicBezTo>
                    <a:cubicBezTo>
                      <a:pt x="96" y="0"/>
                      <a:pt x="96" y="0"/>
                      <a:pt x="96" y="0"/>
                    </a:cubicBezTo>
                    <a:cubicBezTo>
                      <a:pt x="96" y="0"/>
                      <a:pt x="95" y="1"/>
                      <a:pt x="94" y="1"/>
                    </a:cubicBezTo>
                    <a:cubicBezTo>
                      <a:pt x="7" y="38"/>
                      <a:pt x="7" y="38"/>
                      <a:pt x="7" y="38"/>
                    </a:cubicBezTo>
                    <a:cubicBezTo>
                      <a:pt x="3" y="40"/>
                      <a:pt x="2" y="42"/>
                      <a:pt x="0" y="39"/>
                    </a:cubicBezTo>
                    <a:lnTo>
                      <a:pt x="7" y="52"/>
                    </a:lnTo>
                    <a:close/>
                  </a:path>
                </a:pathLst>
              </a:custGeom>
              <a:grpFill/>
              <a:ln>
                <a:noFill/>
              </a:ln>
            </p:spPr>
            <p:txBody>
              <a:bodyPr anchor="ctr"/>
              <a:lstStyle/>
              <a:p>
                <a:pPr algn="ctr"/>
                <a:endParaRPr/>
              </a:p>
            </p:txBody>
          </p:sp>
          <p:sp>
            <p:nvSpPr>
              <p:cNvPr id="176" name="îsḷïdé">
                <a:extLst>
                  <a:ext uri="{FF2B5EF4-FFF2-40B4-BE49-F238E27FC236}">
                    <a16:creationId xmlns:a16="http://schemas.microsoft.com/office/drawing/2014/main" id="{6EB0692E-AC58-13AE-F398-B9F0F922B2CE}"/>
                  </a:ext>
                </a:extLst>
              </p:cNvPr>
              <p:cNvSpPr/>
              <p:nvPr/>
            </p:nvSpPr>
            <p:spPr bwMode="auto">
              <a:xfrm>
                <a:off x="5895693" y="1197012"/>
                <a:ext cx="128779" cy="80984"/>
              </a:xfrm>
              <a:custGeom>
                <a:avLst/>
                <a:gdLst>
                  <a:gd name="T0" fmla="*/ 4 w 93"/>
                  <a:gd name="T1" fmla="*/ 58 h 58"/>
                  <a:gd name="T2" fmla="*/ 5 w 93"/>
                  <a:gd name="T3" fmla="*/ 56 h 58"/>
                  <a:gd name="T4" fmla="*/ 92 w 93"/>
                  <a:gd name="T5" fmla="*/ 6 h 58"/>
                  <a:gd name="T6" fmla="*/ 93 w 93"/>
                  <a:gd name="T7" fmla="*/ 6 h 58"/>
                  <a:gd name="T8" fmla="*/ 89 w 93"/>
                  <a:gd name="T9" fmla="*/ 0 h 58"/>
                  <a:gd name="T10" fmla="*/ 88 w 93"/>
                  <a:gd name="T11" fmla="*/ 1 h 58"/>
                  <a:gd name="T12" fmla="*/ 4 w 93"/>
                  <a:gd name="T13" fmla="*/ 51 h 58"/>
                  <a:gd name="T14" fmla="*/ 0 w 93"/>
                  <a:gd name="T15" fmla="*/ 51 h 58"/>
                  <a:gd name="T16" fmla="*/ 4 w 93"/>
                  <a:gd name="T17" fmla="*/ 5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58">
                    <a:moveTo>
                      <a:pt x="4" y="58"/>
                    </a:moveTo>
                    <a:cubicBezTo>
                      <a:pt x="4" y="57"/>
                      <a:pt x="4" y="57"/>
                      <a:pt x="5" y="56"/>
                    </a:cubicBezTo>
                    <a:cubicBezTo>
                      <a:pt x="30" y="41"/>
                      <a:pt x="67" y="21"/>
                      <a:pt x="92" y="6"/>
                    </a:cubicBezTo>
                    <a:cubicBezTo>
                      <a:pt x="92" y="5"/>
                      <a:pt x="93" y="5"/>
                      <a:pt x="93" y="6"/>
                    </a:cubicBezTo>
                    <a:cubicBezTo>
                      <a:pt x="89" y="0"/>
                      <a:pt x="89" y="0"/>
                      <a:pt x="89" y="0"/>
                    </a:cubicBezTo>
                    <a:cubicBezTo>
                      <a:pt x="90" y="0"/>
                      <a:pt x="89" y="1"/>
                      <a:pt x="88" y="1"/>
                    </a:cubicBezTo>
                    <a:cubicBezTo>
                      <a:pt x="4" y="51"/>
                      <a:pt x="4" y="51"/>
                      <a:pt x="4" y="51"/>
                    </a:cubicBezTo>
                    <a:cubicBezTo>
                      <a:pt x="2" y="52"/>
                      <a:pt x="1" y="52"/>
                      <a:pt x="0" y="51"/>
                    </a:cubicBezTo>
                    <a:lnTo>
                      <a:pt x="4" y="58"/>
                    </a:lnTo>
                    <a:close/>
                  </a:path>
                </a:pathLst>
              </a:custGeom>
              <a:grpFill/>
              <a:ln>
                <a:noFill/>
              </a:ln>
            </p:spPr>
            <p:txBody>
              <a:bodyPr anchor="ctr"/>
              <a:lstStyle/>
              <a:p>
                <a:pPr algn="ctr"/>
                <a:endParaRPr/>
              </a:p>
            </p:txBody>
          </p:sp>
          <p:sp>
            <p:nvSpPr>
              <p:cNvPr id="177" name="íşľîdé">
                <a:extLst>
                  <a:ext uri="{FF2B5EF4-FFF2-40B4-BE49-F238E27FC236}">
                    <a16:creationId xmlns:a16="http://schemas.microsoft.com/office/drawing/2014/main" id="{8A02DE75-78AA-056C-7C13-B7116EDF3ECF}"/>
                  </a:ext>
                </a:extLst>
              </p:cNvPr>
              <p:cNvSpPr/>
              <p:nvPr/>
            </p:nvSpPr>
            <p:spPr bwMode="auto">
              <a:xfrm>
                <a:off x="5914279" y="1219582"/>
                <a:ext cx="127450" cy="91607"/>
              </a:xfrm>
              <a:custGeom>
                <a:avLst/>
                <a:gdLst>
                  <a:gd name="T0" fmla="*/ 5 w 91"/>
                  <a:gd name="T1" fmla="*/ 66 h 66"/>
                  <a:gd name="T2" fmla="*/ 7 w 91"/>
                  <a:gd name="T3" fmla="*/ 62 h 66"/>
                  <a:gd name="T4" fmla="*/ 86 w 91"/>
                  <a:gd name="T5" fmla="*/ 11 h 66"/>
                  <a:gd name="T6" fmla="*/ 91 w 91"/>
                  <a:gd name="T7" fmla="*/ 11 h 66"/>
                  <a:gd name="T8" fmla="*/ 84 w 91"/>
                  <a:gd name="T9" fmla="*/ 0 h 66"/>
                  <a:gd name="T10" fmla="*/ 81 w 91"/>
                  <a:gd name="T11" fmla="*/ 5 h 66"/>
                  <a:gd name="T12" fmla="*/ 3 w 91"/>
                  <a:gd name="T13" fmla="*/ 58 h 66"/>
                  <a:gd name="T14" fmla="*/ 0 w 91"/>
                  <a:gd name="T15" fmla="*/ 58 h 66"/>
                  <a:gd name="T16" fmla="*/ 5 w 91"/>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66">
                    <a:moveTo>
                      <a:pt x="5" y="66"/>
                    </a:moveTo>
                    <a:cubicBezTo>
                      <a:pt x="4" y="65"/>
                      <a:pt x="5" y="64"/>
                      <a:pt x="7" y="62"/>
                    </a:cubicBezTo>
                    <a:cubicBezTo>
                      <a:pt x="86" y="11"/>
                      <a:pt x="86" y="11"/>
                      <a:pt x="86" y="11"/>
                    </a:cubicBezTo>
                    <a:cubicBezTo>
                      <a:pt x="88" y="10"/>
                      <a:pt x="90" y="10"/>
                      <a:pt x="91" y="11"/>
                    </a:cubicBezTo>
                    <a:cubicBezTo>
                      <a:pt x="84" y="0"/>
                      <a:pt x="84" y="0"/>
                      <a:pt x="84" y="0"/>
                    </a:cubicBezTo>
                    <a:cubicBezTo>
                      <a:pt x="85" y="2"/>
                      <a:pt x="83" y="3"/>
                      <a:pt x="81" y="5"/>
                    </a:cubicBezTo>
                    <a:cubicBezTo>
                      <a:pt x="3" y="58"/>
                      <a:pt x="3" y="58"/>
                      <a:pt x="3" y="58"/>
                    </a:cubicBezTo>
                    <a:cubicBezTo>
                      <a:pt x="2" y="58"/>
                      <a:pt x="1" y="59"/>
                      <a:pt x="0" y="58"/>
                    </a:cubicBezTo>
                    <a:lnTo>
                      <a:pt x="5" y="66"/>
                    </a:lnTo>
                    <a:close/>
                  </a:path>
                </a:pathLst>
              </a:custGeom>
              <a:grpFill/>
              <a:ln>
                <a:noFill/>
              </a:ln>
            </p:spPr>
            <p:txBody>
              <a:bodyPr anchor="ctr"/>
              <a:lstStyle/>
              <a:p>
                <a:pPr algn="ctr"/>
                <a:endParaRPr/>
              </a:p>
            </p:txBody>
          </p:sp>
          <p:sp>
            <p:nvSpPr>
              <p:cNvPr id="178" name="ïṧļídè">
                <a:extLst>
                  <a:ext uri="{FF2B5EF4-FFF2-40B4-BE49-F238E27FC236}">
                    <a16:creationId xmlns:a16="http://schemas.microsoft.com/office/drawing/2014/main" id="{7887D224-44D8-BBB9-D7A0-1E74B7562D76}"/>
                  </a:ext>
                </a:extLst>
              </p:cNvPr>
              <p:cNvSpPr/>
              <p:nvPr/>
            </p:nvSpPr>
            <p:spPr bwMode="auto">
              <a:xfrm>
                <a:off x="5936849" y="1248789"/>
                <a:ext cx="122140" cy="95588"/>
              </a:xfrm>
              <a:custGeom>
                <a:avLst/>
                <a:gdLst>
                  <a:gd name="T0" fmla="*/ 0 w 88"/>
                  <a:gd name="T1" fmla="*/ 61 h 69"/>
                  <a:gd name="T2" fmla="*/ 3 w 88"/>
                  <a:gd name="T3" fmla="*/ 61 h 69"/>
                  <a:gd name="T4" fmla="*/ 81 w 88"/>
                  <a:gd name="T5" fmla="*/ 4 h 69"/>
                  <a:gd name="T6" fmla="*/ 83 w 88"/>
                  <a:gd name="T7" fmla="*/ 0 h 69"/>
                  <a:gd name="T8" fmla="*/ 88 w 88"/>
                  <a:gd name="T9" fmla="*/ 7 h 69"/>
                  <a:gd name="T10" fmla="*/ 85 w 88"/>
                  <a:gd name="T11" fmla="*/ 7 h 69"/>
                  <a:gd name="T12" fmla="*/ 7 w 88"/>
                  <a:gd name="T13" fmla="*/ 66 h 69"/>
                  <a:gd name="T14" fmla="*/ 6 w 88"/>
                  <a:gd name="T15" fmla="*/ 69 h 69"/>
                  <a:gd name="T16" fmla="*/ 0 w 88"/>
                  <a:gd name="T17" fmla="*/ 61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 h="69">
                    <a:moveTo>
                      <a:pt x="0" y="61"/>
                    </a:moveTo>
                    <a:cubicBezTo>
                      <a:pt x="1" y="62"/>
                      <a:pt x="2" y="62"/>
                      <a:pt x="3" y="61"/>
                    </a:cubicBezTo>
                    <a:cubicBezTo>
                      <a:pt x="81" y="4"/>
                      <a:pt x="81" y="4"/>
                      <a:pt x="81" y="4"/>
                    </a:cubicBezTo>
                    <a:cubicBezTo>
                      <a:pt x="83" y="3"/>
                      <a:pt x="84" y="2"/>
                      <a:pt x="83" y="0"/>
                    </a:cubicBezTo>
                    <a:cubicBezTo>
                      <a:pt x="88" y="7"/>
                      <a:pt x="88" y="7"/>
                      <a:pt x="88" y="7"/>
                    </a:cubicBezTo>
                    <a:cubicBezTo>
                      <a:pt x="87" y="6"/>
                      <a:pt x="86" y="6"/>
                      <a:pt x="85" y="7"/>
                    </a:cubicBezTo>
                    <a:cubicBezTo>
                      <a:pt x="63" y="22"/>
                      <a:pt x="27" y="49"/>
                      <a:pt x="7" y="66"/>
                    </a:cubicBezTo>
                    <a:cubicBezTo>
                      <a:pt x="5" y="67"/>
                      <a:pt x="5" y="68"/>
                      <a:pt x="6" y="69"/>
                    </a:cubicBezTo>
                    <a:lnTo>
                      <a:pt x="0" y="61"/>
                    </a:lnTo>
                    <a:close/>
                  </a:path>
                </a:pathLst>
              </a:custGeom>
              <a:grpFill/>
              <a:ln>
                <a:noFill/>
              </a:ln>
            </p:spPr>
            <p:txBody>
              <a:bodyPr anchor="ctr"/>
              <a:lstStyle/>
              <a:p>
                <a:pPr algn="ctr"/>
                <a:endParaRPr/>
              </a:p>
            </p:txBody>
          </p:sp>
          <p:sp>
            <p:nvSpPr>
              <p:cNvPr id="179" name="ïŝḻiḑe">
                <a:extLst>
                  <a:ext uri="{FF2B5EF4-FFF2-40B4-BE49-F238E27FC236}">
                    <a16:creationId xmlns:a16="http://schemas.microsoft.com/office/drawing/2014/main" id="{D5679608-CC24-7E6F-3DF9-90A2BB3B9739}"/>
                  </a:ext>
                </a:extLst>
              </p:cNvPr>
              <p:cNvSpPr/>
              <p:nvPr/>
            </p:nvSpPr>
            <p:spPr bwMode="auto">
              <a:xfrm>
                <a:off x="5981990" y="1288616"/>
                <a:ext cx="118159" cy="120814"/>
              </a:xfrm>
              <a:custGeom>
                <a:avLst/>
                <a:gdLst>
                  <a:gd name="T0" fmla="*/ 0 w 85"/>
                  <a:gd name="T1" fmla="*/ 72 h 86"/>
                  <a:gd name="T2" fmla="*/ 7 w 85"/>
                  <a:gd name="T3" fmla="*/ 70 h 86"/>
                  <a:gd name="T4" fmla="*/ 68 w 85"/>
                  <a:gd name="T5" fmla="*/ 16 h 86"/>
                  <a:gd name="T6" fmla="*/ 76 w 85"/>
                  <a:gd name="T7" fmla="*/ 3 h 86"/>
                  <a:gd name="T8" fmla="*/ 83 w 85"/>
                  <a:gd name="T9" fmla="*/ 9 h 86"/>
                  <a:gd name="T10" fmla="*/ 85 w 85"/>
                  <a:gd name="T11" fmla="*/ 13 h 86"/>
                  <a:gd name="T12" fmla="*/ 77 w 85"/>
                  <a:gd name="T13" fmla="*/ 16 h 86"/>
                  <a:gd name="T14" fmla="*/ 15 w 85"/>
                  <a:gd name="T15" fmla="*/ 75 h 86"/>
                  <a:gd name="T16" fmla="*/ 10 w 85"/>
                  <a:gd name="T17" fmla="*/ 83 h 86"/>
                  <a:gd name="T18" fmla="*/ 0 w 85"/>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6">
                    <a:moveTo>
                      <a:pt x="0" y="72"/>
                    </a:moveTo>
                    <a:cubicBezTo>
                      <a:pt x="0" y="72"/>
                      <a:pt x="3" y="74"/>
                      <a:pt x="7" y="70"/>
                    </a:cubicBezTo>
                    <a:cubicBezTo>
                      <a:pt x="12" y="67"/>
                      <a:pt x="68" y="16"/>
                      <a:pt x="68" y="16"/>
                    </a:cubicBezTo>
                    <a:cubicBezTo>
                      <a:pt x="68" y="16"/>
                      <a:pt x="78" y="7"/>
                      <a:pt x="76" y="3"/>
                    </a:cubicBezTo>
                    <a:cubicBezTo>
                      <a:pt x="74" y="0"/>
                      <a:pt x="83" y="9"/>
                      <a:pt x="83" y="9"/>
                    </a:cubicBezTo>
                    <a:cubicBezTo>
                      <a:pt x="85" y="13"/>
                      <a:pt x="85" y="13"/>
                      <a:pt x="85" y="13"/>
                    </a:cubicBezTo>
                    <a:cubicBezTo>
                      <a:pt x="85" y="13"/>
                      <a:pt x="82" y="12"/>
                      <a:pt x="77" y="16"/>
                    </a:cubicBezTo>
                    <a:cubicBezTo>
                      <a:pt x="72" y="21"/>
                      <a:pt x="15" y="75"/>
                      <a:pt x="15" y="75"/>
                    </a:cubicBezTo>
                    <a:cubicBezTo>
                      <a:pt x="15" y="75"/>
                      <a:pt x="10" y="79"/>
                      <a:pt x="10" y="83"/>
                    </a:cubicBezTo>
                    <a:cubicBezTo>
                      <a:pt x="10" y="86"/>
                      <a:pt x="0" y="72"/>
                      <a:pt x="0" y="72"/>
                    </a:cubicBezTo>
                    <a:close/>
                  </a:path>
                </a:pathLst>
              </a:custGeom>
              <a:grpFill/>
              <a:ln>
                <a:noFill/>
              </a:ln>
            </p:spPr>
            <p:txBody>
              <a:bodyPr anchor="ctr"/>
              <a:lstStyle/>
              <a:p>
                <a:pPr algn="ctr"/>
                <a:endParaRPr/>
              </a:p>
            </p:txBody>
          </p:sp>
          <p:sp>
            <p:nvSpPr>
              <p:cNvPr id="180" name="i$ḷïḋe">
                <a:extLst>
                  <a:ext uri="{FF2B5EF4-FFF2-40B4-BE49-F238E27FC236}">
                    <a16:creationId xmlns:a16="http://schemas.microsoft.com/office/drawing/2014/main" id="{242F8775-BA82-A4B6-B03B-A4E1E859E0CE}"/>
                  </a:ext>
                </a:extLst>
              </p:cNvPr>
              <p:cNvSpPr/>
              <p:nvPr/>
            </p:nvSpPr>
            <p:spPr bwMode="auto">
              <a:xfrm>
                <a:off x="6007213" y="1317826"/>
                <a:ext cx="118159" cy="123469"/>
              </a:xfrm>
              <a:custGeom>
                <a:avLst/>
                <a:gdLst>
                  <a:gd name="T0" fmla="*/ 0 w 85"/>
                  <a:gd name="T1" fmla="*/ 75 h 88"/>
                  <a:gd name="T2" fmla="*/ 7 w 85"/>
                  <a:gd name="T3" fmla="*/ 73 h 88"/>
                  <a:gd name="T4" fmla="*/ 73 w 85"/>
                  <a:gd name="T5" fmla="*/ 11 h 88"/>
                  <a:gd name="T6" fmla="*/ 76 w 85"/>
                  <a:gd name="T7" fmla="*/ 3 h 88"/>
                  <a:gd name="T8" fmla="*/ 82 w 85"/>
                  <a:gd name="T9" fmla="*/ 8 h 88"/>
                  <a:gd name="T10" fmla="*/ 85 w 85"/>
                  <a:gd name="T11" fmla="*/ 13 h 88"/>
                  <a:gd name="T12" fmla="*/ 77 w 85"/>
                  <a:gd name="T13" fmla="*/ 16 h 88"/>
                  <a:gd name="T14" fmla="*/ 14 w 85"/>
                  <a:gd name="T15" fmla="*/ 77 h 88"/>
                  <a:gd name="T16" fmla="*/ 10 w 85"/>
                  <a:gd name="T17" fmla="*/ 85 h 88"/>
                  <a:gd name="T18" fmla="*/ 0 w 85"/>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8">
                    <a:moveTo>
                      <a:pt x="0" y="75"/>
                    </a:moveTo>
                    <a:cubicBezTo>
                      <a:pt x="0" y="75"/>
                      <a:pt x="3" y="77"/>
                      <a:pt x="7" y="73"/>
                    </a:cubicBezTo>
                    <a:cubicBezTo>
                      <a:pt x="11" y="69"/>
                      <a:pt x="73" y="11"/>
                      <a:pt x="73" y="11"/>
                    </a:cubicBezTo>
                    <a:cubicBezTo>
                      <a:pt x="73" y="11"/>
                      <a:pt x="78" y="6"/>
                      <a:pt x="76" y="3"/>
                    </a:cubicBezTo>
                    <a:cubicBezTo>
                      <a:pt x="74" y="0"/>
                      <a:pt x="82" y="8"/>
                      <a:pt x="82" y="8"/>
                    </a:cubicBezTo>
                    <a:cubicBezTo>
                      <a:pt x="85" y="13"/>
                      <a:pt x="85" y="13"/>
                      <a:pt x="85" y="13"/>
                    </a:cubicBezTo>
                    <a:cubicBezTo>
                      <a:pt x="85" y="13"/>
                      <a:pt x="82" y="11"/>
                      <a:pt x="77" y="16"/>
                    </a:cubicBezTo>
                    <a:cubicBezTo>
                      <a:pt x="72" y="21"/>
                      <a:pt x="14" y="77"/>
                      <a:pt x="14" y="77"/>
                    </a:cubicBezTo>
                    <a:cubicBezTo>
                      <a:pt x="14" y="77"/>
                      <a:pt x="10" y="81"/>
                      <a:pt x="10" y="85"/>
                    </a:cubicBezTo>
                    <a:cubicBezTo>
                      <a:pt x="10" y="88"/>
                      <a:pt x="0" y="75"/>
                      <a:pt x="0" y="75"/>
                    </a:cubicBezTo>
                    <a:close/>
                  </a:path>
                </a:pathLst>
              </a:custGeom>
              <a:grpFill/>
              <a:ln>
                <a:noFill/>
              </a:ln>
            </p:spPr>
            <p:txBody>
              <a:bodyPr anchor="ctr"/>
              <a:lstStyle/>
              <a:p>
                <a:pPr algn="ctr"/>
                <a:endParaRPr/>
              </a:p>
            </p:txBody>
          </p:sp>
          <p:sp>
            <p:nvSpPr>
              <p:cNvPr id="181" name="î$ḷïḑê">
                <a:extLst>
                  <a:ext uri="{FF2B5EF4-FFF2-40B4-BE49-F238E27FC236}">
                    <a16:creationId xmlns:a16="http://schemas.microsoft.com/office/drawing/2014/main" id="{1355129A-2FEE-81D7-93A6-CC396FD3004B}"/>
                  </a:ext>
                </a:extLst>
              </p:cNvPr>
              <p:cNvSpPr/>
              <p:nvPr/>
            </p:nvSpPr>
            <p:spPr bwMode="auto">
              <a:xfrm>
                <a:off x="6032438" y="1340393"/>
                <a:ext cx="114175" cy="127450"/>
              </a:xfrm>
              <a:custGeom>
                <a:avLst/>
                <a:gdLst>
                  <a:gd name="T0" fmla="*/ 0 w 82"/>
                  <a:gd name="T1" fmla="*/ 78 h 91"/>
                  <a:gd name="T2" fmla="*/ 7 w 82"/>
                  <a:gd name="T3" fmla="*/ 76 h 91"/>
                  <a:gd name="T4" fmla="*/ 70 w 82"/>
                  <a:gd name="T5" fmla="*/ 11 h 91"/>
                  <a:gd name="T6" fmla="*/ 73 w 82"/>
                  <a:gd name="T7" fmla="*/ 3 h 91"/>
                  <a:gd name="T8" fmla="*/ 79 w 82"/>
                  <a:gd name="T9" fmla="*/ 7 h 91"/>
                  <a:gd name="T10" fmla="*/ 82 w 82"/>
                  <a:gd name="T11" fmla="*/ 11 h 91"/>
                  <a:gd name="T12" fmla="*/ 74 w 82"/>
                  <a:gd name="T13" fmla="*/ 15 h 91"/>
                  <a:gd name="T14" fmla="*/ 14 w 82"/>
                  <a:gd name="T15" fmla="*/ 79 h 91"/>
                  <a:gd name="T16" fmla="*/ 11 w 82"/>
                  <a:gd name="T17" fmla="*/ 87 h 91"/>
                  <a:gd name="T18" fmla="*/ 0 w 82"/>
                  <a:gd name="T19" fmla="*/ 78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2" h="91">
                    <a:moveTo>
                      <a:pt x="0" y="78"/>
                    </a:moveTo>
                    <a:cubicBezTo>
                      <a:pt x="0" y="78"/>
                      <a:pt x="3" y="80"/>
                      <a:pt x="7" y="76"/>
                    </a:cubicBezTo>
                    <a:cubicBezTo>
                      <a:pt x="11" y="71"/>
                      <a:pt x="70" y="11"/>
                      <a:pt x="70" y="11"/>
                    </a:cubicBezTo>
                    <a:cubicBezTo>
                      <a:pt x="70" y="11"/>
                      <a:pt x="75" y="5"/>
                      <a:pt x="73" y="3"/>
                    </a:cubicBezTo>
                    <a:cubicBezTo>
                      <a:pt x="70" y="0"/>
                      <a:pt x="79" y="7"/>
                      <a:pt x="79" y="7"/>
                    </a:cubicBezTo>
                    <a:cubicBezTo>
                      <a:pt x="82" y="11"/>
                      <a:pt x="82" y="11"/>
                      <a:pt x="82" y="11"/>
                    </a:cubicBezTo>
                    <a:cubicBezTo>
                      <a:pt x="82" y="11"/>
                      <a:pt x="79" y="10"/>
                      <a:pt x="74" y="15"/>
                    </a:cubicBezTo>
                    <a:cubicBezTo>
                      <a:pt x="70" y="20"/>
                      <a:pt x="14" y="79"/>
                      <a:pt x="14" y="79"/>
                    </a:cubicBezTo>
                    <a:cubicBezTo>
                      <a:pt x="14" y="79"/>
                      <a:pt x="10" y="83"/>
                      <a:pt x="11" y="87"/>
                    </a:cubicBezTo>
                    <a:cubicBezTo>
                      <a:pt x="11" y="91"/>
                      <a:pt x="0" y="78"/>
                      <a:pt x="0" y="78"/>
                    </a:cubicBezTo>
                    <a:close/>
                  </a:path>
                </a:pathLst>
              </a:custGeom>
              <a:grpFill/>
              <a:ln>
                <a:noFill/>
              </a:ln>
            </p:spPr>
            <p:txBody>
              <a:bodyPr anchor="ctr"/>
              <a:lstStyle/>
              <a:p>
                <a:pPr algn="ctr"/>
                <a:endParaRPr/>
              </a:p>
            </p:txBody>
          </p:sp>
          <p:sp>
            <p:nvSpPr>
              <p:cNvPr id="182" name="ísḻíďê">
                <a:extLst>
                  <a:ext uri="{FF2B5EF4-FFF2-40B4-BE49-F238E27FC236}">
                    <a16:creationId xmlns:a16="http://schemas.microsoft.com/office/drawing/2014/main" id="{E09EA6E1-7CB9-557D-9A2D-D2134B509BBA}"/>
                  </a:ext>
                </a:extLst>
              </p:cNvPr>
              <p:cNvSpPr/>
              <p:nvPr/>
            </p:nvSpPr>
            <p:spPr bwMode="auto">
              <a:xfrm>
                <a:off x="6057663" y="1357653"/>
                <a:ext cx="110193" cy="131434"/>
              </a:xfrm>
              <a:custGeom>
                <a:avLst/>
                <a:gdLst>
                  <a:gd name="T0" fmla="*/ 0 w 79"/>
                  <a:gd name="T1" fmla="*/ 82 h 94"/>
                  <a:gd name="T2" fmla="*/ 9 w 79"/>
                  <a:gd name="T3" fmla="*/ 79 h 94"/>
                  <a:gd name="T4" fmla="*/ 68 w 79"/>
                  <a:gd name="T5" fmla="*/ 11 h 94"/>
                  <a:gd name="T6" fmla="*/ 69 w 79"/>
                  <a:gd name="T7" fmla="*/ 3 h 94"/>
                  <a:gd name="T8" fmla="*/ 76 w 79"/>
                  <a:gd name="T9" fmla="*/ 8 h 94"/>
                  <a:gd name="T10" fmla="*/ 79 w 79"/>
                  <a:gd name="T11" fmla="*/ 12 h 94"/>
                  <a:gd name="T12" fmla="*/ 71 w 79"/>
                  <a:gd name="T13" fmla="*/ 15 h 94"/>
                  <a:gd name="T14" fmla="*/ 15 w 79"/>
                  <a:gd name="T15" fmla="*/ 82 h 94"/>
                  <a:gd name="T16" fmla="*/ 13 w 79"/>
                  <a:gd name="T17" fmla="*/ 90 h 94"/>
                  <a:gd name="T18" fmla="*/ 0 w 79"/>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 h="94">
                    <a:moveTo>
                      <a:pt x="0" y="82"/>
                    </a:moveTo>
                    <a:cubicBezTo>
                      <a:pt x="0" y="82"/>
                      <a:pt x="5" y="83"/>
                      <a:pt x="9" y="79"/>
                    </a:cubicBezTo>
                    <a:cubicBezTo>
                      <a:pt x="13" y="74"/>
                      <a:pt x="68" y="11"/>
                      <a:pt x="68" y="11"/>
                    </a:cubicBezTo>
                    <a:cubicBezTo>
                      <a:pt x="68" y="11"/>
                      <a:pt x="71" y="6"/>
                      <a:pt x="69" y="3"/>
                    </a:cubicBezTo>
                    <a:cubicBezTo>
                      <a:pt x="67" y="0"/>
                      <a:pt x="76" y="8"/>
                      <a:pt x="76" y="8"/>
                    </a:cubicBezTo>
                    <a:cubicBezTo>
                      <a:pt x="79" y="12"/>
                      <a:pt x="79" y="12"/>
                      <a:pt x="79" y="12"/>
                    </a:cubicBezTo>
                    <a:cubicBezTo>
                      <a:pt x="79" y="12"/>
                      <a:pt x="76" y="10"/>
                      <a:pt x="71" y="15"/>
                    </a:cubicBezTo>
                    <a:cubicBezTo>
                      <a:pt x="67" y="20"/>
                      <a:pt x="15" y="82"/>
                      <a:pt x="15" y="82"/>
                    </a:cubicBezTo>
                    <a:cubicBezTo>
                      <a:pt x="15" y="82"/>
                      <a:pt x="13" y="86"/>
                      <a:pt x="13" y="90"/>
                    </a:cubicBezTo>
                    <a:cubicBezTo>
                      <a:pt x="14" y="94"/>
                      <a:pt x="0" y="82"/>
                      <a:pt x="0" y="82"/>
                    </a:cubicBezTo>
                    <a:close/>
                  </a:path>
                </a:pathLst>
              </a:custGeom>
              <a:grpFill/>
              <a:ln>
                <a:noFill/>
              </a:ln>
            </p:spPr>
            <p:txBody>
              <a:bodyPr anchor="ctr"/>
              <a:lstStyle/>
              <a:p>
                <a:pPr algn="ctr"/>
                <a:endParaRPr/>
              </a:p>
            </p:txBody>
          </p:sp>
          <p:sp>
            <p:nvSpPr>
              <p:cNvPr id="183" name="iṩliḍé">
                <a:extLst>
                  <a:ext uri="{FF2B5EF4-FFF2-40B4-BE49-F238E27FC236}">
                    <a16:creationId xmlns:a16="http://schemas.microsoft.com/office/drawing/2014/main" id="{32B975DF-DCE5-F11E-3C6F-1BFA75CC887E}"/>
                  </a:ext>
                </a:extLst>
              </p:cNvPr>
              <p:cNvSpPr/>
              <p:nvPr/>
            </p:nvSpPr>
            <p:spPr bwMode="auto">
              <a:xfrm>
                <a:off x="6086870" y="1377565"/>
                <a:ext cx="106209" cy="138071"/>
              </a:xfrm>
              <a:custGeom>
                <a:avLst/>
                <a:gdLst>
                  <a:gd name="T0" fmla="*/ 0 w 76"/>
                  <a:gd name="T1" fmla="*/ 84 h 99"/>
                  <a:gd name="T2" fmla="*/ 8 w 76"/>
                  <a:gd name="T3" fmla="*/ 81 h 99"/>
                  <a:gd name="T4" fmla="*/ 63 w 76"/>
                  <a:gd name="T5" fmla="*/ 12 h 99"/>
                  <a:gd name="T6" fmla="*/ 66 w 76"/>
                  <a:gd name="T7" fmla="*/ 3 h 99"/>
                  <a:gd name="T8" fmla="*/ 73 w 76"/>
                  <a:gd name="T9" fmla="*/ 8 h 99"/>
                  <a:gd name="T10" fmla="*/ 76 w 76"/>
                  <a:gd name="T11" fmla="*/ 11 h 99"/>
                  <a:gd name="T12" fmla="*/ 64 w 76"/>
                  <a:gd name="T13" fmla="*/ 23 h 99"/>
                  <a:gd name="T14" fmla="*/ 17 w 76"/>
                  <a:gd name="T15" fmla="*/ 87 h 99"/>
                  <a:gd name="T16" fmla="*/ 16 w 76"/>
                  <a:gd name="T17" fmla="*/ 96 h 99"/>
                  <a:gd name="T18" fmla="*/ 0 w 76"/>
                  <a:gd name="T19" fmla="*/ 84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99">
                    <a:moveTo>
                      <a:pt x="0" y="84"/>
                    </a:moveTo>
                    <a:cubicBezTo>
                      <a:pt x="0" y="84"/>
                      <a:pt x="4" y="85"/>
                      <a:pt x="8" y="81"/>
                    </a:cubicBezTo>
                    <a:cubicBezTo>
                      <a:pt x="12" y="76"/>
                      <a:pt x="63" y="12"/>
                      <a:pt x="63" y="12"/>
                    </a:cubicBezTo>
                    <a:cubicBezTo>
                      <a:pt x="63" y="12"/>
                      <a:pt x="68" y="6"/>
                      <a:pt x="66" y="3"/>
                    </a:cubicBezTo>
                    <a:cubicBezTo>
                      <a:pt x="63" y="0"/>
                      <a:pt x="73" y="8"/>
                      <a:pt x="73" y="8"/>
                    </a:cubicBezTo>
                    <a:cubicBezTo>
                      <a:pt x="76" y="11"/>
                      <a:pt x="76" y="11"/>
                      <a:pt x="76" y="11"/>
                    </a:cubicBezTo>
                    <a:cubicBezTo>
                      <a:pt x="76" y="11"/>
                      <a:pt x="68" y="18"/>
                      <a:pt x="64" y="23"/>
                    </a:cubicBezTo>
                    <a:cubicBezTo>
                      <a:pt x="59" y="28"/>
                      <a:pt x="17" y="87"/>
                      <a:pt x="17" y="87"/>
                    </a:cubicBezTo>
                    <a:cubicBezTo>
                      <a:pt x="17" y="87"/>
                      <a:pt x="12" y="91"/>
                      <a:pt x="16" y="96"/>
                    </a:cubicBezTo>
                    <a:cubicBezTo>
                      <a:pt x="17" y="99"/>
                      <a:pt x="0" y="84"/>
                      <a:pt x="0" y="84"/>
                    </a:cubicBezTo>
                    <a:close/>
                  </a:path>
                </a:pathLst>
              </a:custGeom>
              <a:grpFill/>
              <a:ln>
                <a:noFill/>
              </a:ln>
            </p:spPr>
            <p:txBody>
              <a:bodyPr anchor="ctr"/>
              <a:lstStyle/>
              <a:p>
                <a:pPr algn="ctr"/>
                <a:endParaRPr/>
              </a:p>
            </p:txBody>
          </p:sp>
          <p:sp>
            <p:nvSpPr>
              <p:cNvPr id="184" name="iṥļíḋê">
                <a:extLst>
                  <a:ext uri="{FF2B5EF4-FFF2-40B4-BE49-F238E27FC236}">
                    <a16:creationId xmlns:a16="http://schemas.microsoft.com/office/drawing/2014/main" id="{BFE10B32-CEA3-2E92-4332-A46EBB2AF565}"/>
                  </a:ext>
                </a:extLst>
              </p:cNvPr>
              <p:cNvSpPr/>
              <p:nvPr/>
            </p:nvSpPr>
            <p:spPr bwMode="auto">
              <a:xfrm>
                <a:off x="7099841" y="1159837"/>
                <a:ext cx="131434" cy="83641"/>
              </a:xfrm>
              <a:custGeom>
                <a:avLst/>
                <a:gdLst>
                  <a:gd name="T0" fmla="*/ 88 w 95"/>
                  <a:gd name="T1" fmla="*/ 60 h 60"/>
                  <a:gd name="T2" fmla="*/ 82 w 95"/>
                  <a:gd name="T3" fmla="*/ 53 h 60"/>
                  <a:gd name="T4" fmla="*/ 10 w 95"/>
                  <a:gd name="T5" fmla="*/ 18 h 60"/>
                  <a:gd name="T6" fmla="*/ 0 w 95"/>
                  <a:gd name="T7" fmla="*/ 17 h 60"/>
                  <a:gd name="T8" fmla="*/ 8 w 95"/>
                  <a:gd name="T9" fmla="*/ 0 h 60"/>
                  <a:gd name="T10" fmla="*/ 15 w 95"/>
                  <a:gd name="T11" fmla="*/ 10 h 60"/>
                  <a:gd name="T12" fmla="*/ 88 w 95"/>
                  <a:gd name="T13" fmla="*/ 45 h 60"/>
                  <a:gd name="T14" fmla="*/ 95 w 95"/>
                  <a:gd name="T15" fmla="*/ 45 h 60"/>
                  <a:gd name="T16" fmla="*/ 88 w 95"/>
                  <a:gd name="T17"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0">
                    <a:moveTo>
                      <a:pt x="88" y="60"/>
                    </a:moveTo>
                    <a:cubicBezTo>
                      <a:pt x="90" y="56"/>
                      <a:pt x="88" y="55"/>
                      <a:pt x="82" y="53"/>
                    </a:cubicBezTo>
                    <a:cubicBezTo>
                      <a:pt x="10" y="18"/>
                      <a:pt x="10" y="18"/>
                      <a:pt x="10" y="18"/>
                    </a:cubicBezTo>
                    <a:cubicBezTo>
                      <a:pt x="9" y="17"/>
                      <a:pt x="1" y="13"/>
                      <a:pt x="0" y="17"/>
                    </a:cubicBezTo>
                    <a:cubicBezTo>
                      <a:pt x="8" y="0"/>
                      <a:pt x="8" y="0"/>
                      <a:pt x="8" y="0"/>
                    </a:cubicBezTo>
                    <a:cubicBezTo>
                      <a:pt x="6" y="3"/>
                      <a:pt x="12" y="9"/>
                      <a:pt x="15" y="10"/>
                    </a:cubicBezTo>
                    <a:cubicBezTo>
                      <a:pt x="88" y="45"/>
                      <a:pt x="88" y="45"/>
                      <a:pt x="88" y="45"/>
                    </a:cubicBezTo>
                    <a:cubicBezTo>
                      <a:pt x="92" y="47"/>
                      <a:pt x="93" y="48"/>
                      <a:pt x="95" y="45"/>
                    </a:cubicBezTo>
                    <a:lnTo>
                      <a:pt x="88" y="60"/>
                    </a:lnTo>
                    <a:close/>
                  </a:path>
                </a:pathLst>
              </a:custGeom>
              <a:grpFill/>
              <a:ln>
                <a:noFill/>
              </a:ln>
            </p:spPr>
            <p:txBody>
              <a:bodyPr anchor="ctr"/>
              <a:lstStyle/>
              <a:p>
                <a:pPr algn="ctr"/>
                <a:endParaRPr/>
              </a:p>
            </p:txBody>
          </p:sp>
          <p:sp>
            <p:nvSpPr>
              <p:cNvPr id="185" name="îṥľîḓê">
                <a:extLst>
                  <a:ext uri="{FF2B5EF4-FFF2-40B4-BE49-F238E27FC236}">
                    <a16:creationId xmlns:a16="http://schemas.microsoft.com/office/drawing/2014/main" id="{945A87A9-8DB4-5AF7-E55C-88D8825E4F0F}"/>
                  </a:ext>
                </a:extLst>
              </p:cNvPr>
              <p:cNvSpPr/>
              <p:nvPr/>
            </p:nvSpPr>
            <p:spPr bwMode="auto">
              <a:xfrm>
                <a:off x="7083910" y="1193028"/>
                <a:ext cx="132761" cy="84968"/>
              </a:xfrm>
              <a:custGeom>
                <a:avLst/>
                <a:gdLst>
                  <a:gd name="T0" fmla="*/ 80 w 95"/>
                  <a:gd name="T1" fmla="*/ 49 h 61"/>
                  <a:gd name="T2" fmla="*/ 18 w 95"/>
                  <a:gd name="T3" fmla="*/ 16 h 61"/>
                  <a:gd name="T4" fmla="*/ 0 w 95"/>
                  <a:gd name="T5" fmla="*/ 11 h 61"/>
                  <a:gd name="T6" fmla="*/ 6 w 95"/>
                  <a:gd name="T7" fmla="*/ 0 h 61"/>
                  <a:gd name="T8" fmla="*/ 14 w 95"/>
                  <a:gd name="T9" fmla="*/ 7 h 61"/>
                  <a:gd name="T10" fmla="*/ 84 w 95"/>
                  <a:gd name="T11" fmla="*/ 45 h 61"/>
                  <a:gd name="T12" fmla="*/ 94 w 95"/>
                  <a:gd name="T13" fmla="*/ 45 h 61"/>
                  <a:gd name="T14" fmla="*/ 88 w 95"/>
                  <a:gd name="T15" fmla="*/ 60 h 61"/>
                  <a:gd name="T16" fmla="*/ 80 w 95"/>
                  <a:gd name="T17"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1">
                    <a:moveTo>
                      <a:pt x="80" y="49"/>
                    </a:moveTo>
                    <a:cubicBezTo>
                      <a:pt x="62" y="38"/>
                      <a:pt x="40" y="26"/>
                      <a:pt x="18" y="16"/>
                    </a:cubicBezTo>
                    <a:cubicBezTo>
                      <a:pt x="15" y="14"/>
                      <a:pt x="2" y="8"/>
                      <a:pt x="0" y="11"/>
                    </a:cubicBezTo>
                    <a:cubicBezTo>
                      <a:pt x="6" y="0"/>
                      <a:pt x="6" y="0"/>
                      <a:pt x="6" y="0"/>
                    </a:cubicBezTo>
                    <a:cubicBezTo>
                      <a:pt x="5" y="2"/>
                      <a:pt x="12" y="6"/>
                      <a:pt x="14" y="7"/>
                    </a:cubicBezTo>
                    <a:cubicBezTo>
                      <a:pt x="84" y="45"/>
                      <a:pt x="84" y="45"/>
                      <a:pt x="84" y="45"/>
                    </a:cubicBezTo>
                    <a:cubicBezTo>
                      <a:pt x="87" y="47"/>
                      <a:pt x="91" y="48"/>
                      <a:pt x="94" y="45"/>
                    </a:cubicBezTo>
                    <a:cubicBezTo>
                      <a:pt x="95" y="52"/>
                      <a:pt x="90" y="61"/>
                      <a:pt x="88" y="60"/>
                    </a:cubicBezTo>
                    <a:cubicBezTo>
                      <a:pt x="85" y="59"/>
                      <a:pt x="92" y="57"/>
                      <a:pt x="80" y="49"/>
                    </a:cubicBezTo>
                    <a:close/>
                  </a:path>
                </a:pathLst>
              </a:custGeom>
              <a:grpFill/>
              <a:ln>
                <a:noFill/>
              </a:ln>
            </p:spPr>
            <p:txBody>
              <a:bodyPr anchor="ctr"/>
              <a:lstStyle/>
              <a:p>
                <a:pPr algn="ctr"/>
                <a:endParaRPr/>
              </a:p>
            </p:txBody>
          </p:sp>
          <p:sp>
            <p:nvSpPr>
              <p:cNvPr id="186" name="ïṣḷíďê">
                <a:extLst>
                  <a:ext uri="{FF2B5EF4-FFF2-40B4-BE49-F238E27FC236}">
                    <a16:creationId xmlns:a16="http://schemas.microsoft.com/office/drawing/2014/main" id="{59808A2C-E315-B690-CDF5-A365E3C3EF4F}"/>
                  </a:ext>
                </a:extLst>
              </p:cNvPr>
              <p:cNvSpPr/>
              <p:nvPr/>
            </p:nvSpPr>
            <p:spPr bwMode="auto">
              <a:xfrm>
                <a:off x="7066650" y="1218253"/>
                <a:ext cx="126124" cy="86296"/>
              </a:xfrm>
              <a:custGeom>
                <a:avLst/>
                <a:gdLst>
                  <a:gd name="T0" fmla="*/ 85 w 90"/>
                  <a:gd name="T1" fmla="*/ 62 h 62"/>
                  <a:gd name="T2" fmla="*/ 83 w 90"/>
                  <a:gd name="T3" fmla="*/ 59 h 62"/>
                  <a:gd name="T4" fmla="*/ 16 w 90"/>
                  <a:gd name="T5" fmla="*/ 16 h 62"/>
                  <a:gd name="T6" fmla="*/ 0 w 90"/>
                  <a:gd name="T7" fmla="*/ 11 h 62"/>
                  <a:gd name="T8" fmla="*/ 8 w 90"/>
                  <a:gd name="T9" fmla="*/ 0 h 62"/>
                  <a:gd name="T10" fmla="*/ 18 w 90"/>
                  <a:gd name="T11" fmla="*/ 9 h 62"/>
                  <a:gd name="T12" fmla="*/ 88 w 90"/>
                  <a:gd name="T13" fmla="*/ 53 h 62"/>
                  <a:gd name="T14" fmla="*/ 90 w 90"/>
                  <a:gd name="T15" fmla="*/ 53 h 62"/>
                  <a:gd name="T16" fmla="*/ 85 w 90"/>
                  <a:gd name="T17"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62">
                    <a:moveTo>
                      <a:pt x="85" y="62"/>
                    </a:moveTo>
                    <a:cubicBezTo>
                      <a:pt x="85" y="61"/>
                      <a:pt x="85" y="60"/>
                      <a:pt x="83" y="59"/>
                    </a:cubicBezTo>
                    <a:cubicBezTo>
                      <a:pt x="16" y="16"/>
                      <a:pt x="16" y="16"/>
                      <a:pt x="16" y="16"/>
                    </a:cubicBezTo>
                    <a:cubicBezTo>
                      <a:pt x="13" y="14"/>
                      <a:pt x="3" y="8"/>
                      <a:pt x="0" y="11"/>
                    </a:cubicBezTo>
                    <a:cubicBezTo>
                      <a:pt x="8" y="0"/>
                      <a:pt x="8" y="0"/>
                      <a:pt x="8" y="0"/>
                    </a:cubicBezTo>
                    <a:cubicBezTo>
                      <a:pt x="7" y="3"/>
                      <a:pt x="16" y="8"/>
                      <a:pt x="18" y="9"/>
                    </a:cubicBezTo>
                    <a:cubicBezTo>
                      <a:pt x="88" y="53"/>
                      <a:pt x="88" y="53"/>
                      <a:pt x="88" y="53"/>
                    </a:cubicBezTo>
                    <a:cubicBezTo>
                      <a:pt x="89" y="53"/>
                      <a:pt x="90" y="54"/>
                      <a:pt x="90" y="53"/>
                    </a:cubicBezTo>
                    <a:lnTo>
                      <a:pt x="85" y="62"/>
                    </a:lnTo>
                    <a:close/>
                  </a:path>
                </a:pathLst>
              </a:custGeom>
              <a:grpFill/>
              <a:ln>
                <a:noFill/>
              </a:ln>
            </p:spPr>
            <p:txBody>
              <a:bodyPr anchor="ctr"/>
              <a:lstStyle/>
              <a:p>
                <a:pPr algn="ctr"/>
                <a:endParaRPr/>
              </a:p>
            </p:txBody>
          </p:sp>
          <p:sp>
            <p:nvSpPr>
              <p:cNvPr id="187" name="ïşlîdê">
                <a:extLst>
                  <a:ext uri="{FF2B5EF4-FFF2-40B4-BE49-F238E27FC236}">
                    <a16:creationId xmlns:a16="http://schemas.microsoft.com/office/drawing/2014/main" id="{41133F2C-CF73-91FB-54E3-78C5D192DF3A}"/>
                  </a:ext>
                </a:extLst>
              </p:cNvPr>
              <p:cNvSpPr/>
              <p:nvPr/>
            </p:nvSpPr>
            <p:spPr bwMode="auto">
              <a:xfrm>
                <a:off x="7053374" y="1244805"/>
                <a:ext cx="116830" cy="96917"/>
              </a:xfrm>
              <a:custGeom>
                <a:avLst/>
                <a:gdLst>
                  <a:gd name="T0" fmla="*/ 84 w 84"/>
                  <a:gd name="T1" fmla="*/ 59 h 70"/>
                  <a:gd name="T2" fmla="*/ 81 w 84"/>
                  <a:gd name="T3" fmla="*/ 59 h 70"/>
                  <a:gd name="T4" fmla="*/ 7 w 84"/>
                  <a:gd name="T5" fmla="*/ 3 h 70"/>
                  <a:gd name="T6" fmla="*/ 5 w 84"/>
                  <a:gd name="T7" fmla="*/ 0 h 70"/>
                  <a:gd name="T8" fmla="*/ 0 w 84"/>
                  <a:gd name="T9" fmla="*/ 7 h 70"/>
                  <a:gd name="T10" fmla="*/ 3 w 84"/>
                  <a:gd name="T11" fmla="*/ 7 h 70"/>
                  <a:gd name="T12" fmla="*/ 77 w 84"/>
                  <a:gd name="T13" fmla="*/ 67 h 70"/>
                  <a:gd name="T14" fmla="*/ 78 w 84"/>
                  <a:gd name="T15" fmla="*/ 70 h 70"/>
                  <a:gd name="T16" fmla="*/ 84 w 84"/>
                  <a:gd name="T17" fmla="*/ 5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70">
                    <a:moveTo>
                      <a:pt x="84" y="59"/>
                    </a:moveTo>
                    <a:cubicBezTo>
                      <a:pt x="84" y="60"/>
                      <a:pt x="83" y="60"/>
                      <a:pt x="81" y="59"/>
                    </a:cubicBezTo>
                    <a:cubicBezTo>
                      <a:pt x="7" y="3"/>
                      <a:pt x="7" y="3"/>
                      <a:pt x="7" y="3"/>
                    </a:cubicBezTo>
                    <a:cubicBezTo>
                      <a:pt x="6" y="2"/>
                      <a:pt x="5" y="1"/>
                      <a:pt x="5" y="0"/>
                    </a:cubicBezTo>
                    <a:cubicBezTo>
                      <a:pt x="0" y="7"/>
                      <a:pt x="0" y="7"/>
                      <a:pt x="0" y="7"/>
                    </a:cubicBezTo>
                    <a:cubicBezTo>
                      <a:pt x="1" y="6"/>
                      <a:pt x="2" y="6"/>
                      <a:pt x="3" y="7"/>
                    </a:cubicBezTo>
                    <a:cubicBezTo>
                      <a:pt x="26" y="22"/>
                      <a:pt x="57" y="50"/>
                      <a:pt x="77" y="67"/>
                    </a:cubicBezTo>
                    <a:cubicBezTo>
                      <a:pt x="79" y="68"/>
                      <a:pt x="79" y="69"/>
                      <a:pt x="78" y="70"/>
                    </a:cubicBezTo>
                    <a:lnTo>
                      <a:pt x="84" y="59"/>
                    </a:lnTo>
                    <a:close/>
                  </a:path>
                </a:pathLst>
              </a:custGeom>
              <a:grpFill/>
              <a:ln>
                <a:noFill/>
              </a:ln>
            </p:spPr>
            <p:txBody>
              <a:bodyPr anchor="ctr"/>
              <a:lstStyle/>
              <a:p>
                <a:pPr algn="ctr"/>
                <a:endParaRPr/>
              </a:p>
            </p:txBody>
          </p:sp>
          <p:sp>
            <p:nvSpPr>
              <p:cNvPr id="188" name="îṣḷide">
                <a:extLst>
                  <a:ext uri="{FF2B5EF4-FFF2-40B4-BE49-F238E27FC236}">
                    <a16:creationId xmlns:a16="http://schemas.microsoft.com/office/drawing/2014/main" id="{DC7F9F2F-C1AF-F45D-CF58-944D00F33070}"/>
                  </a:ext>
                </a:extLst>
              </p:cNvPr>
              <p:cNvSpPr/>
              <p:nvPr/>
            </p:nvSpPr>
            <p:spPr bwMode="auto">
              <a:xfrm>
                <a:off x="7013545" y="1287290"/>
                <a:ext cx="119485" cy="120814"/>
              </a:xfrm>
              <a:custGeom>
                <a:avLst/>
                <a:gdLst>
                  <a:gd name="T0" fmla="*/ 86 w 86"/>
                  <a:gd name="T1" fmla="*/ 72 h 86"/>
                  <a:gd name="T2" fmla="*/ 79 w 86"/>
                  <a:gd name="T3" fmla="*/ 70 h 86"/>
                  <a:gd name="T4" fmla="*/ 12 w 86"/>
                  <a:gd name="T5" fmla="*/ 12 h 86"/>
                  <a:gd name="T6" fmla="*/ 9 w 86"/>
                  <a:gd name="T7" fmla="*/ 4 h 86"/>
                  <a:gd name="T8" fmla="*/ 3 w 86"/>
                  <a:gd name="T9" fmla="*/ 9 h 86"/>
                  <a:gd name="T10" fmla="*/ 0 w 86"/>
                  <a:gd name="T11" fmla="*/ 14 h 86"/>
                  <a:gd name="T12" fmla="*/ 8 w 86"/>
                  <a:gd name="T13" fmla="*/ 17 h 86"/>
                  <a:gd name="T14" fmla="*/ 71 w 86"/>
                  <a:gd name="T15" fmla="*/ 75 h 86"/>
                  <a:gd name="T16" fmla="*/ 76 w 86"/>
                  <a:gd name="T17" fmla="*/ 83 h 86"/>
                  <a:gd name="T18" fmla="*/ 86 w 86"/>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86">
                    <a:moveTo>
                      <a:pt x="86" y="72"/>
                    </a:moveTo>
                    <a:cubicBezTo>
                      <a:pt x="86" y="72"/>
                      <a:pt x="83" y="74"/>
                      <a:pt x="79" y="70"/>
                    </a:cubicBezTo>
                    <a:cubicBezTo>
                      <a:pt x="74" y="67"/>
                      <a:pt x="12" y="12"/>
                      <a:pt x="12" y="12"/>
                    </a:cubicBezTo>
                    <a:cubicBezTo>
                      <a:pt x="12" y="12"/>
                      <a:pt x="7" y="7"/>
                      <a:pt x="9" y="4"/>
                    </a:cubicBezTo>
                    <a:cubicBezTo>
                      <a:pt x="11" y="0"/>
                      <a:pt x="3" y="9"/>
                      <a:pt x="3" y="9"/>
                    </a:cubicBezTo>
                    <a:cubicBezTo>
                      <a:pt x="0" y="14"/>
                      <a:pt x="0" y="14"/>
                      <a:pt x="0" y="14"/>
                    </a:cubicBezTo>
                    <a:cubicBezTo>
                      <a:pt x="0" y="14"/>
                      <a:pt x="3" y="12"/>
                      <a:pt x="8" y="17"/>
                    </a:cubicBezTo>
                    <a:cubicBezTo>
                      <a:pt x="13" y="21"/>
                      <a:pt x="71" y="75"/>
                      <a:pt x="71" y="75"/>
                    </a:cubicBezTo>
                    <a:cubicBezTo>
                      <a:pt x="71" y="75"/>
                      <a:pt x="76" y="79"/>
                      <a:pt x="76" y="83"/>
                    </a:cubicBezTo>
                    <a:cubicBezTo>
                      <a:pt x="76" y="86"/>
                      <a:pt x="86" y="72"/>
                      <a:pt x="86" y="72"/>
                    </a:cubicBezTo>
                    <a:close/>
                  </a:path>
                </a:pathLst>
              </a:custGeom>
              <a:grpFill/>
              <a:ln>
                <a:noFill/>
              </a:ln>
            </p:spPr>
            <p:txBody>
              <a:bodyPr anchor="ctr"/>
              <a:lstStyle/>
              <a:p>
                <a:pPr algn="ctr"/>
                <a:endParaRPr/>
              </a:p>
            </p:txBody>
          </p:sp>
          <p:sp>
            <p:nvSpPr>
              <p:cNvPr id="189" name="ïšḷiḓé">
                <a:extLst>
                  <a:ext uri="{FF2B5EF4-FFF2-40B4-BE49-F238E27FC236}">
                    <a16:creationId xmlns:a16="http://schemas.microsoft.com/office/drawing/2014/main" id="{578BA901-D52A-48EA-0ABE-5B185658B4DB}"/>
                  </a:ext>
                </a:extLst>
              </p:cNvPr>
              <p:cNvSpPr/>
              <p:nvPr/>
            </p:nvSpPr>
            <p:spPr bwMode="auto">
              <a:xfrm>
                <a:off x="6990977" y="1312513"/>
                <a:ext cx="114175" cy="110193"/>
              </a:xfrm>
              <a:custGeom>
                <a:avLst/>
                <a:gdLst>
                  <a:gd name="T0" fmla="*/ 73 w 82"/>
                  <a:gd name="T1" fmla="*/ 70 h 79"/>
                  <a:gd name="T2" fmla="*/ 12 w 82"/>
                  <a:gd name="T3" fmla="*/ 12 h 79"/>
                  <a:gd name="T4" fmla="*/ 9 w 82"/>
                  <a:gd name="T5" fmla="*/ 3 h 79"/>
                  <a:gd name="T6" fmla="*/ 2 w 82"/>
                  <a:gd name="T7" fmla="*/ 9 h 79"/>
                  <a:gd name="T8" fmla="*/ 0 w 82"/>
                  <a:gd name="T9" fmla="*/ 13 h 79"/>
                  <a:gd name="T10" fmla="*/ 8 w 82"/>
                  <a:gd name="T11" fmla="*/ 16 h 79"/>
                  <a:gd name="T12" fmla="*/ 69 w 82"/>
                  <a:gd name="T13" fmla="*/ 71 h 79"/>
                  <a:gd name="T14" fmla="*/ 73 w 82"/>
                  <a:gd name="T15" fmla="*/ 70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79">
                    <a:moveTo>
                      <a:pt x="73" y="70"/>
                    </a:moveTo>
                    <a:cubicBezTo>
                      <a:pt x="64" y="62"/>
                      <a:pt x="12" y="12"/>
                      <a:pt x="12" y="12"/>
                    </a:cubicBezTo>
                    <a:cubicBezTo>
                      <a:pt x="12" y="12"/>
                      <a:pt x="7" y="6"/>
                      <a:pt x="9" y="3"/>
                    </a:cubicBezTo>
                    <a:cubicBezTo>
                      <a:pt x="11" y="0"/>
                      <a:pt x="2" y="9"/>
                      <a:pt x="2" y="9"/>
                    </a:cubicBezTo>
                    <a:cubicBezTo>
                      <a:pt x="0" y="13"/>
                      <a:pt x="0" y="13"/>
                      <a:pt x="0" y="13"/>
                    </a:cubicBezTo>
                    <a:cubicBezTo>
                      <a:pt x="0" y="13"/>
                      <a:pt x="3" y="11"/>
                      <a:pt x="8" y="16"/>
                    </a:cubicBezTo>
                    <a:cubicBezTo>
                      <a:pt x="13" y="21"/>
                      <a:pt x="69" y="71"/>
                      <a:pt x="69" y="71"/>
                    </a:cubicBezTo>
                    <a:cubicBezTo>
                      <a:pt x="81" y="79"/>
                      <a:pt x="82" y="78"/>
                      <a:pt x="73" y="70"/>
                    </a:cubicBezTo>
                    <a:close/>
                  </a:path>
                </a:pathLst>
              </a:custGeom>
              <a:grpFill/>
              <a:ln>
                <a:noFill/>
              </a:ln>
            </p:spPr>
            <p:txBody>
              <a:bodyPr anchor="ctr"/>
              <a:lstStyle/>
              <a:p>
                <a:pPr algn="ctr"/>
                <a:endParaRPr/>
              </a:p>
            </p:txBody>
          </p:sp>
          <p:sp>
            <p:nvSpPr>
              <p:cNvPr id="190" name="í$ḻïḋê">
                <a:extLst>
                  <a:ext uri="{FF2B5EF4-FFF2-40B4-BE49-F238E27FC236}">
                    <a16:creationId xmlns:a16="http://schemas.microsoft.com/office/drawing/2014/main" id="{79351DA8-F42D-0DB8-8CF8-931EF83F5737}"/>
                  </a:ext>
                </a:extLst>
              </p:cNvPr>
              <p:cNvSpPr/>
              <p:nvPr/>
            </p:nvSpPr>
            <p:spPr bwMode="auto">
              <a:xfrm>
                <a:off x="6969733" y="1332428"/>
                <a:ext cx="107538" cy="122140"/>
              </a:xfrm>
              <a:custGeom>
                <a:avLst/>
                <a:gdLst>
                  <a:gd name="T0" fmla="*/ 77 w 77"/>
                  <a:gd name="T1" fmla="*/ 75 h 88"/>
                  <a:gd name="T2" fmla="*/ 71 w 77"/>
                  <a:gd name="T3" fmla="*/ 73 h 88"/>
                  <a:gd name="T4" fmla="*/ 13 w 77"/>
                  <a:gd name="T5" fmla="*/ 11 h 88"/>
                  <a:gd name="T6" fmla="*/ 10 w 77"/>
                  <a:gd name="T7" fmla="*/ 3 h 88"/>
                  <a:gd name="T8" fmla="*/ 3 w 77"/>
                  <a:gd name="T9" fmla="*/ 7 h 88"/>
                  <a:gd name="T10" fmla="*/ 0 w 77"/>
                  <a:gd name="T11" fmla="*/ 11 h 88"/>
                  <a:gd name="T12" fmla="*/ 8 w 77"/>
                  <a:gd name="T13" fmla="*/ 15 h 88"/>
                  <a:gd name="T14" fmla="*/ 63 w 77"/>
                  <a:gd name="T15" fmla="*/ 77 h 88"/>
                  <a:gd name="T16" fmla="*/ 67 w 77"/>
                  <a:gd name="T17" fmla="*/ 84 h 88"/>
                  <a:gd name="T18" fmla="*/ 77 w 77"/>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8">
                    <a:moveTo>
                      <a:pt x="77" y="75"/>
                    </a:moveTo>
                    <a:cubicBezTo>
                      <a:pt x="77" y="75"/>
                      <a:pt x="75" y="77"/>
                      <a:pt x="71" y="73"/>
                    </a:cubicBezTo>
                    <a:cubicBezTo>
                      <a:pt x="67" y="69"/>
                      <a:pt x="13" y="11"/>
                      <a:pt x="13" y="11"/>
                    </a:cubicBezTo>
                    <a:cubicBezTo>
                      <a:pt x="13" y="11"/>
                      <a:pt x="8" y="6"/>
                      <a:pt x="10" y="3"/>
                    </a:cubicBezTo>
                    <a:cubicBezTo>
                      <a:pt x="12" y="0"/>
                      <a:pt x="3" y="7"/>
                      <a:pt x="3" y="7"/>
                    </a:cubicBezTo>
                    <a:cubicBezTo>
                      <a:pt x="0" y="11"/>
                      <a:pt x="0" y="11"/>
                      <a:pt x="0" y="11"/>
                    </a:cubicBezTo>
                    <a:cubicBezTo>
                      <a:pt x="0" y="11"/>
                      <a:pt x="4" y="10"/>
                      <a:pt x="8" y="15"/>
                    </a:cubicBezTo>
                    <a:cubicBezTo>
                      <a:pt x="13" y="20"/>
                      <a:pt x="63" y="77"/>
                      <a:pt x="63" y="77"/>
                    </a:cubicBezTo>
                    <a:cubicBezTo>
                      <a:pt x="63" y="77"/>
                      <a:pt x="68" y="81"/>
                      <a:pt x="67" y="84"/>
                    </a:cubicBezTo>
                    <a:cubicBezTo>
                      <a:pt x="67" y="88"/>
                      <a:pt x="77" y="75"/>
                      <a:pt x="77" y="75"/>
                    </a:cubicBezTo>
                    <a:close/>
                  </a:path>
                </a:pathLst>
              </a:custGeom>
              <a:grpFill/>
              <a:ln>
                <a:noFill/>
              </a:ln>
            </p:spPr>
            <p:txBody>
              <a:bodyPr anchor="ctr"/>
              <a:lstStyle/>
              <a:p>
                <a:pPr algn="ctr"/>
                <a:endParaRPr/>
              </a:p>
            </p:txBody>
          </p:sp>
          <p:sp>
            <p:nvSpPr>
              <p:cNvPr id="191" name="îŝľiḑè">
                <a:extLst>
                  <a:ext uri="{FF2B5EF4-FFF2-40B4-BE49-F238E27FC236}">
                    <a16:creationId xmlns:a16="http://schemas.microsoft.com/office/drawing/2014/main" id="{7ECB8A0E-AE1B-68D1-8629-BB08E0C473C8}"/>
                  </a:ext>
                </a:extLst>
              </p:cNvPr>
              <p:cNvSpPr/>
              <p:nvPr/>
            </p:nvSpPr>
            <p:spPr bwMode="auto">
              <a:xfrm>
                <a:off x="6945837" y="1352343"/>
                <a:ext cx="108864" cy="127450"/>
              </a:xfrm>
              <a:custGeom>
                <a:avLst/>
                <a:gdLst>
                  <a:gd name="T0" fmla="*/ 78 w 78"/>
                  <a:gd name="T1" fmla="*/ 80 h 92"/>
                  <a:gd name="T2" fmla="*/ 68 w 78"/>
                  <a:gd name="T3" fmla="*/ 77 h 92"/>
                  <a:gd name="T4" fmla="*/ 13 w 78"/>
                  <a:gd name="T5" fmla="*/ 10 h 92"/>
                  <a:gd name="T6" fmla="*/ 11 w 78"/>
                  <a:gd name="T7" fmla="*/ 3 h 92"/>
                  <a:gd name="T8" fmla="*/ 3 w 78"/>
                  <a:gd name="T9" fmla="*/ 9 h 92"/>
                  <a:gd name="T10" fmla="*/ 0 w 78"/>
                  <a:gd name="T11" fmla="*/ 13 h 92"/>
                  <a:gd name="T12" fmla="*/ 7 w 78"/>
                  <a:gd name="T13" fmla="*/ 17 h 92"/>
                  <a:gd name="T14" fmla="*/ 62 w 78"/>
                  <a:gd name="T15" fmla="*/ 81 h 92"/>
                  <a:gd name="T16" fmla="*/ 65 w 78"/>
                  <a:gd name="T17" fmla="*/ 88 h 92"/>
                  <a:gd name="T18" fmla="*/ 78 w 78"/>
                  <a:gd name="T19" fmla="*/ 8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92">
                    <a:moveTo>
                      <a:pt x="78" y="80"/>
                    </a:moveTo>
                    <a:cubicBezTo>
                      <a:pt x="78" y="80"/>
                      <a:pt x="72" y="81"/>
                      <a:pt x="68" y="77"/>
                    </a:cubicBezTo>
                    <a:cubicBezTo>
                      <a:pt x="64" y="73"/>
                      <a:pt x="13" y="10"/>
                      <a:pt x="13" y="10"/>
                    </a:cubicBezTo>
                    <a:cubicBezTo>
                      <a:pt x="13" y="10"/>
                      <a:pt x="9" y="6"/>
                      <a:pt x="11" y="3"/>
                    </a:cubicBezTo>
                    <a:cubicBezTo>
                      <a:pt x="13" y="0"/>
                      <a:pt x="3" y="9"/>
                      <a:pt x="3" y="9"/>
                    </a:cubicBezTo>
                    <a:cubicBezTo>
                      <a:pt x="0" y="13"/>
                      <a:pt x="0" y="13"/>
                      <a:pt x="0" y="13"/>
                    </a:cubicBezTo>
                    <a:cubicBezTo>
                      <a:pt x="0" y="13"/>
                      <a:pt x="3" y="12"/>
                      <a:pt x="7" y="17"/>
                    </a:cubicBezTo>
                    <a:cubicBezTo>
                      <a:pt x="12" y="23"/>
                      <a:pt x="62" y="81"/>
                      <a:pt x="62" y="81"/>
                    </a:cubicBezTo>
                    <a:cubicBezTo>
                      <a:pt x="62" y="81"/>
                      <a:pt x="65" y="84"/>
                      <a:pt x="65" y="88"/>
                    </a:cubicBezTo>
                    <a:cubicBezTo>
                      <a:pt x="64" y="92"/>
                      <a:pt x="78" y="80"/>
                      <a:pt x="78" y="80"/>
                    </a:cubicBezTo>
                    <a:close/>
                  </a:path>
                </a:pathLst>
              </a:custGeom>
              <a:grpFill/>
              <a:ln>
                <a:noFill/>
              </a:ln>
            </p:spPr>
            <p:txBody>
              <a:bodyPr anchor="ctr"/>
              <a:lstStyle/>
              <a:p>
                <a:pPr algn="ctr"/>
                <a:endParaRPr/>
              </a:p>
            </p:txBody>
          </p:sp>
          <p:sp>
            <p:nvSpPr>
              <p:cNvPr id="192" name="ïŝļiḋé">
                <a:extLst>
                  <a:ext uri="{FF2B5EF4-FFF2-40B4-BE49-F238E27FC236}">
                    <a16:creationId xmlns:a16="http://schemas.microsoft.com/office/drawing/2014/main" id="{13974826-184A-0633-F0C2-E80F46FA492C}"/>
                  </a:ext>
                </a:extLst>
              </p:cNvPr>
              <p:cNvSpPr/>
              <p:nvPr/>
            </p:nvSpPr>
            <p:spPr bwMode="auto">
              <a:xfrm>
                <a:off x="6917956" y="1369600"/>
                <a:ext cx="108864" cy="140726"/>
              </a:xfrm>
              <a:custGeom>
                <a:avLst/>
                <a:gdLst>
                  <a:gd name="T0" fmla="*/ 78 w 78"/>
                  <a:gd name="T1" fmla="*/ 84 h 101"/>
                  <a:gd name="T2" fmla="*/ 68 w 78"/>
                  <a:gd name="T3" fmla="*/ 79 h 101"/>
                  <a:gd name="T4" fmla="*/ 16 w 78"/>
                  <a:gd name="T5" fmla="*/ 12 h 101"/>
                  <a:gd name="T6" fmla="*/ 13 w 78"/>
                  <a:gd name="T7" fmla="*/ 3 h 101"/>
                  <a:gd name="T8" fmla="*/ 6 w 78"/>
                  <a:gd name="T9" fmla="*/ 12 h 101"/>
                  <a:gd name="T10" fmla="*/ 0 w 78"/>
                  <a:gd name="T11" fmla="*/ 15 h 101"/>
                  <a:gd name="T12" fmla="*/ 8 w 78"/>
                  <a:gd name="T13" fmla="*/ 20 h 101"/>
                  <a:gd name="T14" fmla="*/ 59 w 78"/>
                  <a:gd name="T15" fmla="*/ 89 h 101"/>
                  <a:gd name="T16" fmla="*/ 60 w 78"/>
                  <a:gd name="T17" fmla="*/ 98 h 101"/>
                  <a:gd name="T18" fmla="*/ 78 w 78"/>
                  <a:gd name="T19" fmla="*/ 84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101">
                    <a:moveTo>
                      <a:pt x="78" y="84"/>
                    </a:moveTo>
                    <a:cubicBezTo>
                      <a:pt x="78" y="84"/>
                      <a:pt x="72" y="84"/>
                      <a:pt x="68" y="79"/>
                    </a:cubicBezTo>
                    <a:cubicBezTo>
                      <a:pt x="64" y="75"/>
                      <a:pt x="16" y="12"/>
                      <a:pt x="16" y="12"/>
                    </a:cubicBezTo>
                    <a:cubicBezTo>
                      <a:pt x="16" y="12"/>
                      <a:pt x="11" y="6"/>
                      <a:pt x="13" y="3"/>
                    </a:cubicBezTo>
                    <a:cubicBezTo>
                      <a:pt x="16" y="0"/>
                      <a:pt x="6" y="12"/>
                      <a:pt x="6" y="12"/>
                    </a:cubicBezTo>
                    <a:cubicBezTo>
                      <a:pt x="0" y="15"/>
                      <a:pt x="0" y="15"/>
                      <a:pt x="0" y="15"/>
                    </a:cubicBezTo>
                    <a:cubicBezTo>
                      <a:pt x="0" y="15"/>
                      <a:pt x="3" y="14"/>
                      <a:pt x="8" y="20"/>
                    </a:cubicBezTo>
                    <a:cubicBezTo>
                      <a:pt x="12" y="25"/>
                      <a:pt x="59" y="89"/>
                      <a:pt x="59" y="89"/>
                    </a:cubicBezTo>
                    <a:cubicBezTo>
                      <a:pt x="59" y="89"/>
                      <a:pt x="64" y="93"/>
                      <a:pt x="60" y="98"/>
                    </a:cubicBezTo>
                    <a:cubicBezTo>
                      <a:pt x="59" y="101"/>
                      <a:pt x="78" y="84"/>
                      <a:pt x="78" y="84"/>
                    </a:cubicBezTo>
                    <a:close/>
                  </a:path>
                </a:pathLst>
              </a:custGeom>
              <a:grpFill/>
              <a:ln>
                <a:noFill/>
              </a:ln>
            </p:spPr>
            <p:txBody>
              <a:bodyPr anchor="ctr"/>
              <a:lstStyle/>
              <a:p>
                <a:pPr algn="ctr"/>
                <a:endParaRPr/>
              </a:p>
            </p:txBody>
          </p:sp>
          <p:sp>
            <p:nvSpPr>
              <p:cNvPr id="193" name="íṩľîďé">
                <a:extLst>
                  <a:ext uri="{FF2B5EF4-FFF2-40B4-BE49-F238E27FC236}">
                    <a16:creationId xmlns:a16="http://schemas.microsoft.com/office/drawing/2014/main" id="{BEA5CDFF-D38D-CAA1-FE16-4A7864CB87D0}"/>
                  </a:ext>
                </a:extLst>
              </p:cNvPr>
              <p:cNvSpPr/>
              <p:nvPr/>
            </p:nvSpPr>
            <p:spPr bwMode="auto">
              <a:xfrm>
                <a:off x="6195734" y="1466517"/>
                <a:ext cx="104883" cy="90278"/>
              </a:xfrm>
              <a:custGeom>
                <a:avLst/>
                <a:gdLst>
                  <a:gd name="T0" fmla="*/ 68 w 75"/>
                  <a:gd name="T1" fmla="*/ 2 h 65"/>
                  <a:gd name="T2" fmla="*/ 67 w 75"/>
                  <a:gd name="T3" fmla="*/ 5 h 65"/>
                  <a:gd name="T4" fmla="*/ 59 w 75"/>
                  <a:gd name="T5" fmla="*/ 17 h 65"/>
                  <a:gd name="T6" fmla="*/ 64 w 75"/>
                  <a:gd name="T7" fmla="*/ 22 h 65"/>
                  <a:gd name="T8" fmla="*/ 72 w 75"/>
                  <a:gd name="T9" fmla="*/ 31 h 65"/>
                  <a:gd name="T10" fmla="*/ 73 w 75"/>
                  <a:gd name="T11" fmla="*/ 39 h 65"/>
                  <a:gd name="T12" fmla="*/ 69 w 75"/>
                  <a:gd name="T13" fmla="*/ 41 h 65"/>
                  <a:gd name="T14" fmla="*/ 58 w 75"/>
                  <a:gd name="T15" fmla="*/ 40 h 65"/>
                  <a:gd name="T16" fmla="*/ 58 w 75"/>
                  <a:gd name="T17" fmla="*/ 34 h 65"/>
                  <a:gd name="T18" fmla="*/ 48 w 75"/>
                  <a:gd name="T19" fmla="*/ 27 h 65"/>
                  <a:gd name="T20" fmla="*/ 44 w 75"/>
                  <a:gd name="T21" fmla="*/ 38 h 65"/>
                  <a:gd name="T22" fmla="*/ 52 w 75"/>
                  <a:gd name="T23" fmla="*/ 41 h 65"/>
                  <a:gd name="T24" fmla="*/ 52 w 75"/>
                  <a:gd name="T25" fmla="*/ 51 h 65"/>
                  <a:gd name="T26" fmla="*/ 45 w 75"/>
                  <a:gd name="T27" fmla="*/ 51 h 65"/>
                  <a:gd name="T28" fmla="*/ 26 w 75"/>
                  <a:gd name="T29" fmla="*/ 48 h 65"/>
                  <a:gd name="T30" fmla="*/ 16 w 75"/>
                  <a:gd name="T31" fmla="*/ 55 h 65"/>
                  <a:gd name="T32" fmla="*/ 5 w 75"/>
                  <a:gd name="T33" fmla="*/ 65 h 65"/>
                  <a:gd name="T34" fmla="*/ 4 w 75"/>
                  <a:gd name="T35" fmla="*/ 64 h 65"/>
                  <a:gd name="T36" fmla="*/ 6 w 75"/>
                  <a:gd name="T37" fmla="*/ 59 h 65"/>
                  <a:gd name="T38" fmla="*/ 17 w 75"/>
                  <a:gd name="T39" fmla="*/ 48 h 65"/>
                  <a:gd name="T40" fmla="*/ 19 w 75"/>
                  <a:gd name="T41" fmla="*/ 33 h 65"/>
                  <a:gd name="T42" fmla="*/ 33 w 75"/>
                  <a:gd name="T43" fmla="*/ 28 h 65"/>
                  <a:gd name="T44" fmla="*/ 38 w 75"/>
                  <a:gd name="T45" fmla="*/ 24 h 65"/>
                  <a:gd name="T46" fmla="*/ 28 w 75"/>
                  <a:gd name="T47" fmla="*/ 21 h 65"/>
                  <a:gd name="T48" fmla="*/ 23 w 75"/>
                  <a:gd name="T49" fmla="*/ 21 h 65"/>
                  <a:gd name="T50" fmla="*/ 16 w 75"/>
                  <a:gd name="T51" fmla="*/ 21 h 65"/>
                  <a:gd name="T52" fmla="*/ 10 w 75"/>
                  <a:gd name="T53" fmla="*/ 27 h 65"/>
                  <a:gd name="T54" fmla="*/ 3 w 75"/>
                  <a:gd name="T55" fmla="*/ 30 h 65"/>
                  <a:gd name="T56" fmla="*/ 1 w 75"/>
                  <a:gd name="T57" fmla="*/ 24 h 65"/>
                  <a:gd name="T58" fmla="*/ 9 w 75"/>
                  <a:gd name="T59" fmla="*/ 13 h 65"/>
                  <a:gd name="T60" fmla="*/ 13 w 75"/>
                  <a:gd name="T61" fmla="*/ 10 h 65"/>
                  <a:gd name="T62" fmla="*/ 19 w 75"/>
                  <a:gd name="T63" fmla="*/ 14 h 65"/>
                  <a:gd name="T64" fmla="*/ 23 w 75"/>
                  <a:gd name="T65" fmla="*/ 14 h 65"/>
                  <a:gd name="T66" fmla="*/ 42 w 75"/>
                  <a:gd name="T67" fmla="*/ 15 h 65"/>
                  <a:gd name="T68" fmla="*/ 46 w 75"/>
                  <a:gd name="T69" fmla="*/ 16 h 65"/>
                  <a:gd name="T70" fmla="*/ 50 w 75"/>
                  <a:gd name="T71" fmla="*/ 14 h 65"/>
                  <a:gd name="T72" fmla="*/ 65 w 75"/>
                  <a:gd name="T73" fmla="*/ 2 h 65"/>
                  <a:gd name="T74" fmla="*/ 68 w 75"/>
                  <a:gd name="T75" fmla="*/ 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5" h="65">
                    <a:moveTo>
                      <a:pt x="68" y="2"/>
                    </a:moveTo>
                    <a:cubicBezTo>
                      <a:pt x="69" y="3"/>
                      <a:pt x="68" y="4"/>
                      <a:pt x="67" y="5"/>
                    </a:cubicBezTo>
                    <a:cubicBezTo>
                      <a:pt x="66" y="7"/>
                      <a:pt x="58" y="14"/>
                      <a:pt x="59" y="17"/>
                    </a:cubicBezTo>
                    <a:cubicBezTo>
                      <a:pt x="59" y="19"/>
                      <a:pt x="63" y="21"/>
                      <a:pt x="64" y="22"/>
                    </a:cubicBezTo>
                    <a:cubicBezTo>
                      <a:pt x="67" y="25"/>
                      <a:pt x="70" y="28"/>
                      <a:pt x="72" y="31"/>
                    </a:cubicBezTo>
                    <a:cubicBezTo>
                      <a:pt x="73" y="33"/>
                      <a:pt x="75" y="36"/>
                      <a:pt x="73" y="39"/>
                    </a:cubicBezTo>
                    <a:cubicBezTo>
                      <a:pt x="72" y="40"/>
                      <a:pt x="71" y="41"/>
                      <a:pt x="69" y="41"/>
                    </a:cubicBezTo>
                    <a:cubicBezTo>
                      <a:pt x="66" y="42"/>
                      <a:pt x="59" y="43"/>
                      <a:pt x="58" y="40"/>
                    </a:cubicBezTo>
                    <a:cubicBezTo>
                      <a:pt x="56" y="38"/>
                      <a:pt x="59" y="36"/>
                      <a:pt x="58" y="34"/>
                    </a:cubicBezTo>
                    <a:cubicBezTo>
                      <a:pt x="58" y="31"/>
                      <a:pt x="53" y="24"/>
                      <a:pt x="48" y="27"/>
                    </a:cubicBezTo>
                    <a:cubicBezTo>
                      <a:pt x="45" y="29"/>
                      <a:pt x="44" y="33"/>
                      <a:pt x="44" y="38"/>
                    </a:cubicBezTo>
                    <a:cubicBezTo>
                      <a:pt x="44" y="43"/>
                      <a:pt x="48" y="40"/>
                      <a:pt x="52" y="41"/>
                    </a:cubicBezTo>
                    <a:cubicBezTo>
                      <a:pt x="54" y="42"/>
                      <a:pt x="54" y="48"/>
                      <a:pt x="52" y="51"/>
                    </a:cubicBezTo>
                    <a:cubicBezTo>
                      <a:pt x="50" y="53"/>
                      <a:pt x="47" y="52"/>
                      <a:pt x="45" y="51"/>
                    </a:cubicBezTo>
                    <a:cubicBezTo>
                      <a:pt x="41" y="49"/>
                      <a:pt x="31" y="46"/>
                      <a:pt x="26" y="48"/>
                    </a:cubicBezTo>
                    <a:cubicBezTo>
                      <a:pt x="22" y="49"/>
                      <a:pt x="19" y="53"/>
                      <a:pt x="16" y="55"/>
                    </a:cubicBezTo>
                    <a:cubicBezTo>
                      <a:pt x="14" y="57"/>
                      <a:pt x="7" y="65"/>
                      <a:pt x="5" y="65"/>
                    </a:cubicBezTo>
                    <a:cubicBezTo>
                      <a:pt x="5" y="64"/>
                      <a:pt x="5" y="64"/>
                      <a:pt x="4" y="64"/>
                    </a:cubicBezTo>
                    <a:cubicBezTo>
                      <a:pt x="3" y="62"/>
                      <a:pt x="5" y="60"/>
                      <a:pt x="6" y="59"/>
                    </a:cubicBezTo>
                    <a:cubicBezTo>
                      <a:pt x="10" y="56"/>
                      <a:pt x="15" y="53"/>
                      <a:pt x="17" y="48"/>
                    </a:cubicBezTo>
                    <a:cubicBezTo>
                      <a:pt x="18" y="43"/>
                      <a:pt x="15" y="35"/>
                      <a:pt x="19" y="33"/>
                    </a:cubicBezTo>
                    <a:cubicBezTo>
                      <a:pt x="22" y="31"/>
                      <a:pt x="29" y="29"/>
                      <a:pt x="33" y="28"/>
                    </a:cubicBezTo>
                    <a:cubicBezTo>
                      <a:pt x="35" y="27"/>
                      <a:pt x="38" y="27"/>
                      <a:pt x="38" y="24"/>
                    </a:cubicBezTo>
                    <a:cubicBezTo>
                      <a:pt x="36" y="21"/>
                      <a:pt x="32" y="21"/>
                      <a:pt x="28" y="21"/>
                    </a:cubicBezTo>
                    <a:cubicBezTo>
                      <a:pt x="27" y="21"/>
                      <a:pt x="25" y="21"/>
                      <a:pt x="23" y="21"/>
                    </a:cubicBezTo>
                    <a:cubicBezTo>
                      <a:pt x="21" y="20"/>
                      <a:pt x="18" y="20"/>
                      <a:pt x="16" y="21"/>
                    </a:cubicBezTo>
                    <a:cubicBezTo>
                      <a:pt x="14" y="22"/>
                      <a:pt x="12" y="25"/>
                      <a:pt x="10" y="27"/>
                    </a:cubicBezTo>
                    <a:cubicBezTo>
                      <a:pt x="9" y="28"/>
                      <a:pt x="6" y="31"/>
                      <a:pt x="3" y="30"/>
                    </a:cubicBezTo>
                    <a:cubicBezTo>
                      <a:pt x="1" y="30"/>
                      <a:pt x="0" y="27"/>
                      <a:pt x="1" y="24"/>
                    </a:cubicBezTo>
                    <a:cubicBezTo>
                      <a:pt x="3" y="21"/>
                      <a:pt x="6" y="16"/>
                      <a:pt x="9" y="13"/>
                    </a:cubicBezTo>
                    <a:cubicBezTo>
                      <a:pt x="10" y="12"/>
                      <a:pt x="11" y="9"/>
                      <a:pt x="13" y="10"/>
                    </a:cubicBezTo>
                    <a:cubicBezTo>
                      <a:pt x="16" y="10"/>
                      <a:pt x="16" y="14"/>
                      <a:pt x="19" y="14"/>
                    </a:cubicBezTo>
                    <a:cubicBezTo>
                      <a:pt x="20" y="15"/>
                      <a:pt x="21" y="14"/>
                      <a:pt x="23" y="14"/>
                    </a:cubicBezTo>
                    <a:cubicBezTo>
                      <a:pt x="29" y="13"/>
                      <a:pt x="36" y="13"/>
                      <a:pt x="42" y="15"/>
                    </a:cubicBezTo>
                    <a:cubicBezTo>
                      <a:pt x="43" y="15"/>
                      <a:pt x="45" y="16"/>
                      <a:pt x="46" y="16"/>
                    </a:cubicBezTo>
                    <a:cubicBezTo>
                      <a:pt x="48" y="15"/>
                      <a:pt x="49" y="15"/>
                      <a:pt x="50" y="14"/>
                    </a:cubicBezTo>
                    <a:cubicBezTo>
                      <a:pt x="56" y="11"/>
                      <a:pt x="60" y="6"/>
                      <a:pt x="65" y="2"/>
                    </a:cubicBezTo>
                    <a:cubicBezTo>
                      <a:pt x="66" y="2"/>
                      <a:pt x="68" y="0"/>
                      <a:pt x="68" y="2"/>
                    </a:cubicBezTo>
                    <a:close/>
                  </a:path>
                </a:pathLst>
              </a:custGeom>
              <a:grpFill/>
              <a:ln>
                <a:noFill/>
              </a:ln>
            </p:spPr>
            <p:txBody>
              <a:bodyPr anchor="ctr"/>
              <a:lstStyle/>
              <a:p>
                <a:pPr algn="ctr"/>
                <a:endParaRPr/>
              </a:p>
            </p:txBody>
          </p:sp>
          <p:sp>
            <p:nvSpPr>
              <p:cNvPr id="194" name="iṩľíďê">
                <a:extLst>
                  <a:ext uri="{FF2B5EF4-FFF2-40B4-BE49-F238E27FC236}">
                    <a16:creationId xmlns:a16="http://schemas.microsoft.com/office/drawing/2014/main" id="{B79ABD73-BE20-FDEF-67F4-6F3CD9FAB495}"/>
                  </a:ext>
                </a:extLst>
              </p:cNvPr>
              <p:cNvSpPr/>
              <p:nvPr/>
            </p:nvSpPr>
            <p:spPr bwMode="auto">
              <a:xfrm>
                <a:off x="6769264" y="1467843"/>
                <a:ext cx="120814" cy="116830"/>
              </a:xfrm>
              <a:custGeom>
                <a:avLst/>
                <a:gdLst>
                  <a:gd name="T0" fmla="*/ 44 w 87"/>
                  <a:gd name="T1" fmla="*/ 5 h 84"/>
                  <a:gd name="T2" fmla="*/ 62 w 87"/>
                  <a:gd name="T3" fmla="*/ 11 h 84"/>
                  <a:gd name="T4" fmla="*/ 56 w 87"/>
                  <a:gd name="T5" fmla="*/ 4 h 84"/>
                  <a:gd name="T6" fmla="*/ 63 w 87"/>
                  <a:gd name="T7" fmla="*/ 22 h 84"/>
                  <a:gd name="T8" fmla="*/ 69 w 87"/>
                  <a:gd name="T9" fmla="*/ 29 h 84"/>
                  <a:gd name="T10" fmla="*/ 86 w 87"/>
                  <a:gd name="T11" fmla="*/ 33 h 84"/>
                  <a:gd name="T12" fmla="*/ 73 w 87"/>
                  <a:gd name="T13" fmla="*/ 39 h 84"/>
                  <a:gd name="T14" fmla="*/ 55 w 87"/>
                  <a:gd name="T15" fmla="*/ 38 h 84"/>
                  <a:gd name="T16" fmla="*/ 41 w 87"/>
                  <a:gd name="T17" fmla="*/ 45 h 84"/>
                  <a:gd name="T18" fmla="*/ 17 w 87"/>
                  <a:gd name="T19" fmla="*/ 51 h 84"/>
                  <a:gd name="T20" fmla="*/ 37 w 87"/>
                  <a:gd name="T21" fmla="*/ 42 h 84"/>
                  <a:gd name="T22" fmla="*/ 27 w 87"/>
                  <a:gd name="T23" fmla="*/ 23 h 84"/>
                  <a:gd name="T24" fmla="*/ 28 w 87"/>
                  <a:gd name="T25" fmla="*/ 15 h 84"/>
                  <a:gd name="T26" fmla="*/ 36 w 87"/>
                  <a:gd name="T27" fmla="*/ 33 h 84"/>
                  <a:gd name="T28" fmla="*/ 42 w 87"/>
                  <a:gd name="T29" fmla="*/ 37 h 84"/>
                  <a:gd name="T30" fmla="*/ 44 w 87"/>
                  <a:gd name="T31" fmla="*/ 25 h 84"/>
                  <a:gd name="T32" fmla="*/ 54 w 87"/>
                  <a:gd name="T33" fmla="*/ 21 h 84"/>
                  <a:gd name="T34" fmla="*/ 41 w 87"/>
                  <a:gd name="T35" fmla="*/ 2 h 84"/>
                  <a:gd name="T36" fmla="*/ 17 w 87"/>
                  <a:gd name="T37" fmla="*/ 33 h 84"/>
                  <a:gd name="T38" fmla="*/ 23 w 87"/>
                  <a:gd name="T39" fmla="*/ 38 h 84"/>
                  <a:gd name="T40" fmla="*/ 57 w 87"/>
                  <a:gd name="T41" fmla="*/ 48 h 84"/>
                  <a:gd name="T42" fmla="*/ 30 w 87"/>
                  <a:gd name="T43" fmla="*/ 60 h 84"/>
                  <a:gd name="T44" fmla="*/ 35 w 87"/>
                  <a:gd name="T45" fmla="*/ 61 h 84"/>
                  <a:gd name="T46" fmla="*/ 50 w 87"/>
                  <a:gd name="T47" fmla="*/ 63 h 84"/>
                  <a:gd name="T48" fmla="*/ 49 w 87"/>
                  <a:gd name="T49" fmla="*/ 70 h 84"/>
                  <a:gd name="T50" fmla="*/ 68 w 87"/>
                  <a:gd name="T51" fmla="*/ 64 h 84"/>
                  <a:gd name="T52" fmla="*/ 67 w 87"/>
                  <a:gd name="T53" fmla="*/ 60 h 84"/>
                  <a:gd name="T54" fmla="*/ 55 w 87"/>
                  <a:gd name="T55" fmla="*/ 57 h 84"/>
                  <a:gd name="T56" fmla="*/ 63 w 87"/>
                  <a:gd name="T57" fmla="*/ 51 h 84"/>
                  <a:gd name="T58" fmla="*/ 6 w 87"/>
                  <a:gd name="T59" fmla="*/ 54 h 84"/>
                  <a:gd name="T60" fmla="*/ 3 w 87"/>
                  <a:gd name="T61" fmla="*/ 65 h 84"/>
                  <a:gd name="T62" fmla="*/ 6 w 87"/>
                  <a:gd name="T63" fmla="*/ 54 h 84"/>
                  <a:gd name="T64" fmla="*/ 61 w 87"/>
                  <a:gd name="T65" fmla="*/ 74 h 84"/>
                  <a:gd name="T66" fmla="*/ 45 w 87"/>
                  <a:gd name="T67" fmla="*/ 84 h 84"/>
                  <a:gd name="T68" fmla="*/ 42 w 87"/>
                  <a:gd name="T69" fmla="*/ 74 h 84"/>
                  <a:gd name="T70" fmla="*/ 44 w 87"/>
                  <a:gd name="T71" fmla="*/ 79 h 84"/>
                  <a:gd name="T72" fmla="*/ 59 w 87"/>
                  <a:gd name="T73" fmla="*/ 7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7" h="84">
                    <a:moveTo>
                      <a:pt x="41" y="2"/>
                    </a:moveTo>
                    <a:cubicBezTo>
                      <a:pt x="43" y="0"/>
                      <a:pt x="44" y="3"/>
                      <a:pt x="44" y="5"/>
                    </a:cubicBezTo>
                    <a:cubicBezTo>
                      <a:pt x="43" y="8"/>
                      <a:pt x="42" y="12"/>
                      <a:pt x="44" y="13"/>
                    </a:cubicBezTo>
                    <a:cubicBezTo>
                      <a:pt x="47" y="15"/>
                      <a:pt x="62" y="18"/>
                      <a:pt x="62" y="11"/>
                    </a:cubicBezTo>
                    <a:cubicBezTo>
                      <a:pt x="61" y="9"/>
                      <a:pt x="59" y="9"/>
                      <a:pt x="57" y="9"/>
                    </a:cubicBezTo>
                    <a:cubicBezTo>
                      <a:pt x="53" y="9"/>
                      <a:pt x="54" y="6"/>
                      <a:pt x="56" y="4"/>
                    </a:cubicBezTo>
                    <a:cubicBezTo>
                      <a:pt x="60" y="2"/>
                      <a:pt x="66" y="1"/>
                      <a:pt x="67" y="6"/>
                    </a:cubicBezTo>
                    <a:cubicBezTo>
                      <a:pt x="68" y="8"/>
                      <a:pt x="64" y="20"/>
                      <a:pt x="63" y="22"/>
                    </a:cubicBezTo>
                    <a:cubicBezTo>
                      <a:pt x="63" y="24"/>
                      <a:pt x="61" y="26"/>
                      <a:pt x="62" y="28"/>
                    </a:cubicBezTo>
                    <a:cubicBezTo>
                      <a:pt x="63" y="30"/>
                      <a:pt x="67" y="29"/>
                      <a:pt x="69" y="29"/>
                    </a:cubicBezTo>
                    <a:cubicBezTo>
                      <a:pt x="74" y="29"/>
                      <a:pt x="82" y="27"/>
                      <a:pt x="85" y="29"/>
                    </a:cubicBezTo>
                    <a:cubicBezTo>
                      <a:pt x="86" y="30"/>
                      <a:pt x="86" y="31"/>
                      <a:pt x="86" y="33"/>
                    </a:cubicBezTo>
                    <a:cubicBezTo>
                      <a:pt x="87" y="37"/>
                      <a:pt x="83" y="37"/>
                      <a:pt x="80" y="38"/>
                    </a:cubicBezTo>
                    <a:cubicBezTo>
                      <a:pt x="78" y="38"/>
                      <a:pt x="75" y="40"/>
                      <a:pt x="73" y="39"/>
                    </a:cubicBezTo>
                    <a:cubicBezTo>
                      <a:pt x="72" y="38"/>
                      <a:pt x="73" y="35"/>
                      <a:pt x="72" y="34"/>
                    </a:cubicBezTo>
                    <a:cubicBezTo>
                      <a:pt x="70" y="32"/>
                      <a:pt x="58" y="37"/>
                      <a:pt x="55" y="38"/>
                    </a:cubicBezTo>
                    <a:cubicBezTo>
                      <a:pt x="52" y="39"/>
                      <a:pt x="48" y="39"/>
                      <a:pt x="46" y="41"/>
                    </a:cubicBezTo>
                    <a:cubicBezTo>
                      <a:pt x="44" y="42"/>
                      <a:pt x="42" y="43"/>
                      <a:pt x="41" y="45"/>
                    </a:cubicBezTo>
                    <a:cubicBezTo>
                      <a:pt x="38" y="50"/>
                      <a:pt x="24" y="51"/>
                      <a:pt x="17" y="53"/>
                    </a:cubicBezTo>
                    <a:cubicBezTo>
                      <a:pt x="15" y="53"/>
                      <a:pt x="16" y="51"/>
                      <a:pt x="17" y="51"/>
                    </a:cubicBezTo>
                    <a:cubicBezTo>
                      <a:pt x="25" y="48"/>
                      <a:pt x="27" y="45"/>
                      <a:pt x="35" y="43"/>
                    </a:cubicBezTo>
                    <a:cubicBezTo>
                      <a:pt x="36" y="43"/>
                      <a:pt x="37" y="43"/>
                      <a:pt x="37" y="42"/>
                    </a:cubicBezTo>
                    <a:cubicBezTo>
                      <a:pt x="38" y="40"/>
                      <a:pt x="34" y="38"/>
                      <a:pt x="33" y="37"/>
                    </a:cubicBezTo>
                    <a:cubicBezTo>
                      <a:pt x="30" y="34"/>
                      <a:pt x="28" y="28"/>
                      <a:pt x="27" y="23"/>
                    </a:cubicBezTo>
                    <a:cubicBezTo>
                      <a:pt x="27" y="21"/>
                      <a:pt x="26" y="16"/>
                      <a:pt x="27" y="15"/>
                    </a:cubicBezTo>
                    <a:cubicBezTo>
                      <a:pt x="27" y="15"/>
                      <a:pt x="27" y="15"/>
                      <a:pt x="28" y="15"/>
                    </a:cubicBezTo>
                    <a:cubicBezTo>
                      <a:pt x="29" y="15"/>
                      <a:pt x="30" y="17"/>
                      <a:pt x="30" y="19"/>
                    </a:cubicBezTo>
                    <a:cubicBezTo>
                      <a:pt x="32" y="23"/>
                      <a:pt x="34" y="29"/>
                      <a:pt x="36" y="33"/>
                    </a:cubicBezTo>
                    <a:cubicBezTo>
                      <a:pt x="37" y="35"/>
                      <a:pt x="38" y="39"/>
                      <a:pt x="40" y="39"/>
                    </a:cubicBezTo>
                    <a:cubicBezTo>
                      <a:pt x="41" y="39"/>
                      <a:pt x="42" y="37"/>
                      <a:pt x="42" y="37"/>
                    </a:cubicBezTo>
                    <a:cubicBezTo>
                      <a:pt x="45" y="33"/>
                      <a:pt x="41" y="29"/>
                      <a:pt x="42" y="25"/>
                    </a:cubicBezTo>
                    <a:cubicBezTo>
                      <a:pt x="42" y="24"/>
                      <a:pt x="43" y="24"/>
                      <a:pt x="44" y="25"/>
                    </a:cubicBezTo>
                    <a:cubicBezTo>
                      <a:pt x="45" y="26"/>
                      <a:pt x="46" y="29"/>
                      <a:pt x="47" y="30"/>
                    </a:cubicBezTo>
                    <a:cubicBezTo>
                      <a:pt x="50" y="31"/>
                      <a:pt x="55" y="23"/>
                      <a:pt x="54" y="21"/>
                    </a:cubicBezTo>
                    <a:cubicBezTo>
                      <a:pt x="52" y="19"/>
                      <a:pt x="42" y="20"/>
                      <a:pt x="39" y="19"/>
                    </a:cubicBezTo>
                    <a:cubicBezTo>
                      <a:pt x="33" y="17"/>
                      <a:pt x="37" y="4"/>
                      <a:pt x="41" y="2"/>
                    </a:cubicBezTo>
                    <a:close/>
                    <a:moveTo>
                      <a:pt x="19" y="31"/>
                    </a:moveTo>
                    <a:cubicBezTo>
                      <a:pt x="17" y="29"/>
                      <a:pt x="17" y="31"/>
                      <a:pt x="17" y="33"/>
                    </a:cubicBezTo>
                    <a:cubicBezTo>
                      <a:pt x="17" y="37"/>
                      <a:pt x="19" y="44"/>
                      <a:pt x="22" y="42"/>
                    </a:cubicBezTo>
                    <a:cubicBezTo>
                      <a:pt x="24" y="42"/>
                      <a:pt x="24" y="40"/>
                      <a:pt x="23" y="38"/>
                    </a:cubicBezTo>
                    <a:cubicBezTo>
                      <a:pt x="23" y="36"/>
                      <a:pt x="21" y="33"/>
                      <a:pt x="19" y="31"/>
                    </a:cubicBezTo>
                    <a:close/>
                    <a:moveTo>
                      <a:pt x="57" y="48"/>
                    </a:moveTo>
                    <a:cubicBezTo>
                      <a:pt x="55" y="49"/>
                      <a:pt x="52" y="49"/>
                      <a:pt x="50" y="49"/>
                    </a:cubicBezTo>
                    <a:cubicBezTo>
                      <a:pt x="42" y="52"/>
                      <a:pt x="36" y="51"/>
                      <a:pt x="30" y="60"/>
                    </a:cubicBezTo>
                    <a:cubicBezTo>
                      <a:pt x="31" y="60"/>
                      <a:pt x="31" y="60"/>
                      <a:pt x="31" y="60"/>
                    </a:cubicBezTo>
                    <a:cubicBezTo>
                      <a:pt x="31" y="62"/>
                      <a:pt x="34" y="62"/>
                      <a:pt x="35" y="61"/>
                    </a:cubicBezTo>
                    <a:cubicBezTo>
                      <a:pt x="37" y="60"/>
                      <a:pt x="45" y="57"/>
                      <a:pt x="47" y="57"/>
                    </a:cubicBezTo>
                    <a:cubicBezTo>
                      <a:pt x="50" y="57"/>
                      <a:pt x="48" y="61"/>
                      <a:pt x="50" y="63"/>
                    </a:cubicBezTo>
                    <a:cubicBezTo>
                      <a:pt x="51" y="64"/>
                      <a:pt x="54" y="64"/>
                      <a:pt x="54" y="66"/>
                    </a:cubicBezTo>
                    <a:cubicBezTo>
                      <a:pt x="54" y="67"/>
                      <a:pt x="50" y="68"/>
                      <a:pt x="49" y="70"/>
                    </a:cubicBezTo>
                    <a:cubicBezTo>
                      <a:pt x="48" y="71"/>
                      <a:pt x="48" y="71"/>
                      <a:pt x="50" y="71"/>
                    </a:cubicBezTo>
                    <a:cubicBezTo>
                      <a:pt x="56" y="70"/>
                      <a:pt x="62" y="65"/>
                      <a:pt x="68" y="64"/>
                    </a:cubicBezTo>
                    <a:cubicBezTo>
                      <a:pt x="69" y="64"/>
                      <a:pt x="70" y="64"/>
                      <a:pt x="70" y="63"/>
                    </a:cubicBezTo>
                    <a:cubicBezTo>
                      <a:pt x="72" y="61"/>
                      <a:pt x="68" y="60"/>
                      <a:pt x="67" y="60"/>
                    </a:cubicBezTo>
                    <a:cubicBezTo>
                      <a:pt x="63" y="60"/>
                      <a:pt x="58" y="61"/>
                      <a:pt x="55" y="60"/>
                    </a:cubicBezTo>
                    <a:cubicBezTo>
                      <a:pt x="55" y="59"/>
                      <a:pt x="54" y="58"/>
                      <a:pt x="55" y="57"/>
                    </a:cubicBezTo>
                    <a:cubicBezTo>
                      <a:pt x="55" y="54"/>
                      <a:pt x="60" y="54"/>
                      <a:pt x="62" y="53"/>
                    </a:cubicBezTo>
                    <a:cubicBezTo>
                      <a:pt x="63" y="52"/>
                      <a:pt x="63" y="52"/>
                      <a:pt x="63" y="51"/>
                    </a:cubicBezTo>
                    <a:cubicBezTo>
                      <a:pt x="63" y="49"/>
                      <a:pt x="60" y="48"/>
                      <a:pt x="57" y="48"/>
                    </a:cubicBezTo>
                    <a:close/>
                    <a:moveTo>
                      <a:pt x="6" y="54"/>
                    </a:moveTo>
                    <a:cubicBezTo>
                      <a:pt x="8" y="56"/>
                      <a:pt x="9" y="63"/>
                      <a:pt x="7" y="65"/>
                    </a:cubicBezTo>
                    <a:cubicBezTo>
                      <a:pt x="6" y="67"/>
                      <a:pt x="4" y="67"/>
                      <a:pt x="3" y="65"/>
                    </a:cubicBezTo>
                    <a:cubicBezTo>
                      <a:pt x="0" y="63"/>
                      <a:pt x="0" y="57"/>
                      <a:pt x="2" y="54"/>
                    </a:cubicBezTo>
                    <a:cubicBezTo>
                      <a:pt x="3" y="53"/>
                      <a:pt x="4" y="52"/>
                      <a:pt x="6" y="54"/>
                    </a:cubicBezTo>
                    <a:close/>
                    <a:moveTo>
                      <a:pt x="59" y="73"/>
                    </a:moveTo>
                    <a:cubicBezTo>
                      <a:pt x="60" y="73"/>
                      <a:pt x="60" y="73"/>
                      <a:pt x="61" y="74"/>
                    </a:cubicBezTo>
                    <a:cubicBezTo>
                      <a:pt x="61" y="75"/>
                      <a:pt x="60" y="77"/>
                      <a:pt x="60" y="78"/>
                    </a:cubicBezTo>
                    <a:cubicBezTo>
                      <a:pt x="57" y="83"/>
                      <a:pt x="52" y="83"/>
                      <a:pt x="45" y="84"/>
                    </a:cubicBezTo>
                    <a:cubicBezTo>
                      <a:pt x="42" y="84"/>
                      <a:pt x="36" y="83"/>
                      <a:pt x="35" y="81"/>
                    </a:cubicBezTo>
                    <a:cubicBezTo>
                      <a:pt x="35" y="79"/>
                      <a:pt x="40" y="76"/>
                      <a:pt x="42" y="74"/>
                    </a:cubicBezTo>
                    <a:cubicBezTo>
                      <a:pt x="45" y="73"/>
                      <a:pt x="44" y="73"/>
                      <a:pt x="44" y="75"/>
                    </a:cubicBezTo>
                    <a:cubicBezTo>
                      <a:pt x="44" y="77"/>
                      <a:pt x="44" y="78"/>
                      <a:pt x="44" y="79"/>
                    </a:cubicBezTo>
                    <a:cubicBezTo>
                      <a:pt x="45" y="80"/>
                      <a:pt x="49" y="81"/>
                      <a:pt x="51" y="80"/>
                    </a:cubicBezTo>
                    <a:cubicBezTo>
                      <a:pt x="55" y="80"/>
                      <a:pt x="57" y="76"/>
                      <a:pt x="59" y="73"/>
                    </a:cubicBezTo>
                    <a:close/>
                  </a:path>
                </a:pathLst>
              </a:custGeom>
              <a:grpFill/>
              <a:ln>
                <a:noFill/>
              </a:ln>
            </p:spPr>
            <p:txBody>
              <a:bodyPr anchor="ctr"/>
              <a:lstStyle/>
              <a:p>
                <a:pPr algn="ctr"/>
                <a:endParaRPr/>
              </a:p>
            </p:txBody>
          </p:sp>
          <p:sp>
            <p:nvSpPr>
              <p:cNvPr id="195" name="iṥḻiďê">
                <a:extLst>
                  <a:ext uri="{FF2B5EF4-FFF2-40B4-BE49-F238E27FC236}">
                    <a16:creationId xmlns:a16="http://schemas.microsoft.com/office/drawing/2014/main" id="{D16D7685-D6C8-4EFF-7EF4-62C23084ACA9}"/>
                  </a:ext>
                </a:extLst>
              </p:cNvPr>
              <p:cNvSpPr/>
              <p:nvPr/>
            </p:nvSpPr>
            <p:spPr bwMode="auto">
              <a:xfrm>
                <a:off x="6363014" y="1510328"/>
                <a:ext cx="130106" cy="118158"/>
              </a:xfrm>
              <a:custGeom>
                <a:avLst/>
                <a:gdLst>
                  <a:gd name="T0" fmla="*/ 51 w 94"/>
                  <a:gd name="T1" fmla="*/ 1 h 84"/>
                  <a:gd name="T2" fmla="*/ 57 w 94"/>
                  <a:gd name="T3" fmla="*/ 8 h 84"/>
                  <a:gd name="T4" fmla="*/ 69 w 94"/>
                  <a:gd name="T5" fmla="*/ 11 h 84"/>
                  <a:gd name="T6" fmla="*/ 65 w 94"/>
                  <a:gd name="T7" fmla="*/ 15 h 84"/>
                  <a:gd name="T8" fmla="*/ 52 w 94"/>
                  <a:gd name="T9" fmla="*/ 14 h 84"/>
                  <a:gd name="T10" fmla="*/ 46 w 94"/>
                  <a:gd name="T11" fmla="*/ 20 h 84"/>
                  <a:gd name="T12" fmla="*/ 31 w 94"/>
                  <a:gd name="T13" fmla="*/ 34 h 84"/>
                  <a:gd name="T14" fmla="*/ 21 w 94"/>
                  <a:gd name="T15" fmla="*/ 37 h 84"/>
                  <a:gd name="T16" fmla="*/ 25 w 94"/>
                  <a:gd name="T17" fmla="*/ 30 h 84"/>
                  <a:gd name="T18" fmla="*/ 42 w 94"/>
                  <a:gd name="T19" fmla="*/ 15 h 84"/>
                  <a:gd name="T20" fmla="*/ 32 w 94"/>
                  <a:gd name="T21" fmla="*/ 4 h 84"/>
                  <a:gd name="T22" fmla="*/ 44 w 94"/>
                  <a:gd name="T23" fmla="*/ 3 h 84"/>
                  <a:gd name="T24" fmla="*/ 51 w 94"/>
                  <a:gd name="T25" fmla="*/ 1 h 84"/>
                  <a:gd name="T26" fmla="*/ 12 w 94"/>
                  <a:gd name="T27" fmla="*/ 35 h 84"/>
                  <a:gd name="T28" fmla="*/ 9 w 94"/>
                  <a:gd name="T29" fmla="*/ 50 h 84"/>
                  <a:gd name="T30" fmla="*/ 6 w 94"/>
                  <a:gd name="T31" fmla="*/ 54 h 84"/>
                  <a:gd name="T32" fmla="*/ 1 w 94"/>
                  <a:gd name="T33" fmla="*/ 47 h 84"/>
                  <a:gd name="T34" fmla="*/ 9 w 94"/>
                  <a:gd name="T35" fmla="*/ 30 h 84"/>
                  <a:gd name="T36" fmla="*/ 12 w 94"/>
                  <a:gd name="T37" fmla="*/ 35 h 84"/>
                  <a:gd name="T38" fmla="*/ 52 w 94"/>
                  <a:gd name="T39" fmla="*/ 30 h 84"/>
                  <a:gd name="T40" fmla="*/ 46 w 94"/>
                  <a:gd name="T41" fmla="*/ 43 h 84"/>
                  <a:gd name="T42" fmla="*/ 33 w 94"/>
                  <a:gd name="T43" fmla="*/ 51 h 84"/>
                  <a:gd name="T44" fmla="*/ 34 w 94"/>
                  <a:gd name="T45" fmla="*/ 53 h 84"/>
                  <a:gd name="T46" fmla="*/ 38 w 94"/>
                  <a:gd name="T47" fmla="*/ 55 h 84"/>
                  <a:gd name="T48" fmla="*/ 28 w 94"/>
                  <a:gd name="T49" fmla="*/ 60 h 84"/>
                  <a:gd name="T50" fmla="*/ 27 w 94"/>
                  <a:gd name="T51" fmla="*/ 62 h 84"/>
                  <a:gd name="T52" fmla="*/ 36 w 94"/>
                  <a:gd name="T53" fmla="*/ 66 h 84"/>
                  <a:gd name="T54" fmla="*/ 35 w 94"/>
                  <a:gd name="T55" fmla="*/ 76 h 84"/>
                  <a:gd name="T56" fmla="*/ 39 w 94"/>
                  <a:gd name="T57" fmla="*/ 76 h 84"/>
                  <a:gd name="T58" fmla="*/ 46 w 94"/>
                  <a:gd name="T59" fmla="*/ 67 h 84"/>
                  <a:gd name="T60" fmla="*/ 48 w 94"/>
                  <a:gd name="T61" fmla="*/ 62 h 84"/>
                  <a:gd name="T62" fmla="*/ 54 w 94"/>
                  <a:gd name="T63" fmla="*/ 61 h 84"/>
                  <a:gd name="T64" fmla="*/ 55 w 94"/>
                  <a:gd name="T65" fmla="*/ 59 h 84"/>
                  <a:gd name="T66" fmla="*/ 50 w 94"/>
                  <a:gd name="T67" fmla="*/ 55 h 84"/>
                  <a:gd name="T68" fmla="*/ 57 w 94"/>
                  <a:gd name="T69" fmla="*/ 50 h 84"/>
                  <a:gd name="T70" fmla="*/ 54 w 94"/>
                  <a:gd name="T71" fmla="*/ 41 h 84"/>
                  <a:gd name="T72" fmla="*/ 55 w 94"/>
                  <a:gd name="T73" fmla="*/ 39 h 84"/>
                  <a:gd name="T74" fmla="*/ 85 w 94"/>
                  <a:gd name="T75" fmla="*/ 41 h 84"/>
                  <a:gd name="T76" fmla="*/ 65 w 94"/>
                  <a:gd name="T77" fmla="*/ 73 h 84"/>
                  <a:gd name="T78" fmla="*/ 60 w 94"/>
                  <a:gd name="T79" fmla="*/ 76 h 84"/>
                  <a:gd name="T80" fmla="*/ 72 w 94"/>
                  <a:gd name="T81" fmla="*/ 83 h 84"/>
                  <a:gd name="T82" fmla="*/ 87 w 94"/>
                  <a:gd name="T83" fmla="*/ 57 h 84"/>
                  <a:gd name="T84" fmla="*/ 93 w 94"/>
                  <a:gd name="T85" fmla="*/ 49 h 84"/>
                  <a:gd name="T86" fmla="*/ 93 w 94"/>
                  <a:gd name="T87" fmla="*/ 33 h 84"/>
                  <a:gd name="T88" fmla="*/ 81 w 94"/>
                  <a:gd name="T89" fmla="*/ 32 h 84"/>
                  <a:gd name="T90" fmla="*/ 52 w 94"/>
                  <a:gd name="T91" fmla="*/ 30 h 84"/>
                  <a:gd name="T92" fmla="*/ 37 w 94"/>
                  <a:gd name="T93" fmla="*/ 43 h 84"/>
                  <a:gd name="T94" fmla="*/ 36 w 94"/>
                  <a:gd name="T95" fmla="*/ 45 h 84"/>
                  <a:gd name="T96" fmla="*/ 30 w 94"/>
                  <a:gd name="T97" fmla="*/ 45 h 84"/>
                  <a:gd name="T98" fmla="*/ 30 w 94"/>
                  <a:gd name="T99" fmla="*/ 43 h 84"/>
                  <a:gd name="T100" fmla="*/ 37 w 94"/>
                  <a:gd name="T101" fmla="*/ 4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4" h="84">
                    <a:moveTo>
                      <a:pt x="51" y="1"/>
                    </a:moveTo>
                    <a:cubicBezTo>
                      <a:pt x="54" y="1"/>
                      <a:pt x="54" y="6"/>
                      <a:pt x="57" y="8"/>
                    </a:cubicBezTo>
                    <a:cubicBezTo>
                      <a:pt x="60" y="10"/>
                      <a:pt x="65" y="9"/>
                      <a:pt x="69" y="11"/>
                    </a:cubicBezTo>
                    <a:cubicBezTo>
                      <a:pt x="75" y="13"/>
                      <a:pt x="69" y="16"/>
                      <a:pt x="65" y="15"/>
                    </a:cubicBezTo>
                    <a:cubicBezTo>
                      <a:pt x="62" y="15"/>
                      <a:pt x="55" y="13"/>
                      <a:pt x="52" y="14"/>
                    </a:cubicBezTo>
                    <a:cubicBezTo>
                      <a:pt x="49" y="15"/>
                      <a:pt x="47" y="18"/>
                      <a:pt x="46" y="20"/>
                    </a:cubicBezTo>
                    <a:cubicBezTo>
                      <a:pt x="42" y="24"/>
                      <a:pt x="36" y="32"/>
                      <a:pt x="31" y="34"/>
                    </a:cubicBezTo>
                    <a:cubicBezTo>
                      <a:pt x="30" y="35"/>
                      <a:pt x="23" y="39"/>
                      <a:pt x="21" y="37"/>
                    </a:cubicBezTo>
                    <a:cubicBezTo>
                      <a:pt x="20" y="34"/>
                      <a:pt x="24" y="31"/>
                      <a:pt x="25" y="30"/>
                    </a:cubicBezTo>
                    <a:cubicBezTo>
                      <a:pt x="29" y="26"/>
                      <a:pt x="41" y="21"/>
                      <a:pt x="42" y="15"/>
                    </a:cubicBezTo>
                    <a:cubicBezTo>
                      <a:pt x="43" y="10"/>
                      <a:pt x="32" y="9"/>
                      <a:pt x="32" y="4"/>
                    </a:cubicBezTo>
                    <a:cubicBezTo>
                      <a:pt x="34" y="0"/>
                      <a:pt x="40" y="4"/>
                      <a:pt x="44" y="3"/>
                    </a:cubicBezTo>
                    <a:cubicBezTo>
                      <a:pt x="47" y="3"/>
                      <a:pt x="49" y="2"/>
                      <a:pt x="51" y="1"/>
                    </a:cubicBezTo>
                    <a:close/>
                    <a:moveTo>
                      <a:pt x="12" y="35"/>
                    </a:moveTo>
                    <a:cubicBezTo>
                      <a:pt x="11" y="40"/>
                      <a:pt x="10" y="45"/>
                      <a:pt x="9" y="50"/>
                    </a:cubicBezTo>
                    <a:cubicBezTo>
                      <a:pt x="8" y="51"/>
                      <a:pt x="8" y="55"/>
                      <a:pt x="6" y="54"/>
                    </a:cubicBezTo>
                    <a:cubicBezTo>
                      <a:pt x="3" y="54"/>
                      <a:pt x="0" y="50"/>
                      <a:pt x="1" y="47"/>
                    </a:cubicBezTo>
                    <a:cubicBezTo>
                      <a:pt x="3" y="42"/>
                      <a:pt x="6" y="36"/>
                      <a:pt x="9" y="30"/>
                    </a:cubicBezTo>
                    <a:cubicBezTo>
                      <a:pt x="12" y="26"/>
                      <a:pt x="13" y="27"/>
                      <a:pt x="12" y="35"/>
                    </a:cubicBezTo>
                    <a:close/>
                    <a:moveTo>
                      <a:pt x="52" y="30"/>
                    </a:moveTo>
                    <a:cubicBezTo>
                      <a:pt x="46" y="32"/>
                      <a:pt x="49" y="37"/>
                      <a:pt x="46" y="43"/>
                    </a:cubicBezTo>
                    <a:cubicBezTo>
                      <a:pt x="44" y="47"/>
                      <a:pt x="39" y="49"/>
                      <a:pt x="33" y="51"/>
                    </a:cubicBezTo>
                    <a:cubicBezTo>
                      <a:pt x="32" y="52"/>
                      <a:pt x="32" y="53"/>
                      <a:pt x="34" y="53"/>
                    </a:cubicBezTo>
                    <a:cubicBezTo>
                      <a:pt x="35" y="54"/>
                      <a:pt x="37" y="54"/>
                      <a:pt x="38" y="55"/>
                    </a:cubicBezTo>
                    <a:cubicBezTo>
                      <a:pt x="38" y="60"/>
                      <a:pt x="30" y="56"/>
                      <a:pt x="28" y="60"/>
                    </a:cubicBezTo>
                    <a:cubicBezTo>
                      <a:pt x="28" y="61"/>
                      <a:pt x="27" y="61"/>
                      <a:pt x="27" y="62"/>
                    </a:cubicBezTo>
                    <a:cubicBezTo>
                      <a:pt x="29" y="65"/>
                      <a:pt x="34" y="63"/>
                      <a:pt x="36" y="66"/>
                    </a:cubicBezTo>
                    <a:cubicBezTo>
                      <a:pt x="37" y="68"/>
                      <a:pt x="35" y="73"/>
                      <a:pt x="35" y="76"/>
                    </a:cubicBezTo>
                    <a:cubicBezTo>
                      <a:pt x="36" y="78"/>
                      <a:pt x="37" y="77"/>
                      <a:pt x="39" y="76"/>
                    </a:cubicBezTo>
                    <a:cubicBezTo>
                      <a:pt x="41" y="74"/>
                      <a:pt x="45" y="69"/>
                      <a:pt x="46" y="67"/>
                    </a:cubicBezTo>
                    <a:cubicBezTo>
                      <a:pt x="46" y="65"/>
                      <a:pt x="46" y="63"/>
                      <a:pt x="48" y="62"/>
                    </a:cubicBezTo>
                    <a:cubicBezTo>
                      <a:pt x="49" y="61"/>
                      <a:pt x="52" y="62"/>
                      <a:pt x="54" y="61"/>
                    </a:cubicBezTo>
                    <a:cubicBezTo>
                      <a:pt x="56" y="61"/>
                      <a:pt x="56" y="60"/>
                      <a:pt x="55" y="59"/>
                    </a:cubicBezTo>
                    <a:cubicBezTo>
                      <a:pt x="53" y="58"/>
                      <a:pt x="50" y="56"/>
                      <a:pt x="50" y="55"/>
                    </a:cubicBezTo>
                    <a:cubicBezTo>
                      <a:pt x="51" y="53"/>
                      <a:pt x="56" y="53"/>
                      <a:pt x="57" y="50"/>
                    </a:cubicBezTo>
                    <a:cubicBezTo>
                      <a:pt x="57" y="47"/>
                      <a:pt x="52" y="46"/>
                      <a:pt x="54" y="41"/>
                    </a:cubicBezTo>
                    <a:cubicBezTo>
                      <a:pt x="54" y="40"/>
                      <a:pt x="54" y="39"/>
                      <a:pt x="55" y="39"/>
                    </a:cubicBezTo>
                    <a:cubicBezTo>
                      <a:pt x="60" y="36"/>
                      <a:pt x="83" y="36"/>
                      <a:pt x="85" y="41"/>
                    </a:cubicBezTo>
                    <a:cubicBezTo>
                      <a:pt x="89" y="53"/>
                      <a:pt x="77" y="72"/>
                      <a:pt x="65" y="73"/>
                    </a:cubicBezTo>
                    <a:cubicBezTo>
                      <a:pt x="63" y="73"/>
                      <a:pt x="58" y="73"/>
                      <a:pt x="60" y="76"/>
                    </a:cubicBezTo>
                    <a:cubicBezTo>
                      <a:pt x="61" y="80"/>
                      <a:pt x="69" y="84"/>
                      <a:pt x="72" y="83"/>
                    </a:cubicBezTo>
                    <a:cubicBezTo>
                      <a:pt x="78" y="80"/>
                      <a:pt x="84" y="64"/>
                      <a:pt x="87" y="57"/>
                    </a:cubicBezTo>
                    <a:cubicBezTo>
                      <a:pt x="89" y="54"/>
                      <a:pt x="92" y="52"/>
                      <a:pt x="93" y="49"/>
                    </a:cubicBezTo>
                    <a:cubicBezTo>
                      <a:pt x="94" y="45"/>
                      <a:pt x="94" y="35"/>
                      <a:pt x="93" y="33"/>
                    </a:cubicBezTo>
                    <a:cubicBezTo>
                      <a:pt x="91" y="30"/>
                      <a:pt x="88" y="32"/>
                      <a:pt x="81" y="32"/>
                    </a:cubicBezTo>
                    <a:cubicBezTo>
                      <a:pt x="74" y="31"/>
                      <a:pt x="61" y="30"/>
                      <a:pt x="52" y="30"/>
                    </a:cubicBezTo>
                    <a:close/>
                    <a:moveTo>
                      <a:pt x="37" y="43"/>
                    </a:moveTo>
                    <a:cubicBezTo>
                      <a:pt x="37" y="44"/>
                      <a:pt x="37" y="45"/>
                      <a:pt x="36" y="45"/>
                    </a:cubicBezTo>
                    <a:cubicBezTo>
                      <a:pt x="35" y="46"/>
                      <a:pt x="31" y="46"/>
                      <a:pt x="30" y="45"/>
                    </a:cubicBezTo>
                    <a:cubicBezTo>
                      <a:pt x="29" y="44"/>
                      <a:pt x="29" y="44"/>
                      <a:pt x="30" y="43"/>
                    </a:cubicBezTo>
                    <a:cubicBezTo>
                      <a:pt x="31" y="42"/>
                      <a:pt x="36" y="42"/>
                      <a:pt x="37" y="43"/>
                    </a:cubicBezTo>
                    <a:close/>
                  </a:path>
                </a:pathLst>
              </a:custGeom>
              <a:grpFill/>
              <a:ln>
                <a:noFill/>
              </a:ln>
            </p:spPr>
            <p:txBody>
              <a:bodyPr anchor="ctr"/>
              <a:lstStyle/>
              <a:p>
                <a:pPr algn="ctr"/>
                <a:endParaRPr/>
              </a:p>
            </p:txBody>
          </p:sp>
          <p:sp>
            <p:nvSpPr>
              <p:cNvPr id="196" name="išļidè">
                <a:extLst>
                  <a:ext uri="{FF2B5EF4-FFF2-40B4-BE49-F238E27FC236}">
                    <a16:creationId xmlns:a16="http://schemas.microsoft.com/office/drawing/2014/main" id="{FD1DE18E-CF5D-45E1-F709-3D1674034370}"/>
                  </a:ext>
                </a:extLst>
              </p:cNvPr>
              <p:cNvSpPr/>
              <p:nvPr/>
            </p:nvSpPr>
            <p:spPr bwMode="auto">
              <a:xfrm>
                <a:off x="6592692" y="1530243"/>
                <a:ext cx="106209" cy="100899"/>
              </a:xfrm>
              <a:custGeom>
                <a:avLst/>
                <a:gdLst>
                  <a:gd name="T0" fmla="*/ 35 w 76"/>
                  <a:gd name="T1" fmla="*/ 0 h 72"/>
                  <a:gd name="T2" fmla="*/ 38 w 76"/>
                  <a:gd name="T3" fmla="*/ 20 h 72"/>
                  <a:gd name="T4" fmla="*/ 38 w 76"/>
                  <a:gd name="T5" fmla="*/ 26 h 72"/>
                  <a:gd name="T6" fmla="*/ 64 w 76"/>
                  <a:gd name="T7" fmla="*/ 31 h 72"/>
                  <a:gd name="T8" fmla="*/ 61 w 76"/>
                  <a:gd name="T9" fmla="*/ 37 h 72"/>
                  <a:gd name="T10" fmla="*/ 36 w 76"/>
                  <a:gd name="T11" fmla="*/ 35 h 72"/>
                  <a:gd name="T12" fmla="*/ 31 w 76"/>
                  <a:gd name="T13" fmla="*/ 44 h 72"/>
                  <a:gd name="T14" fmla="*/ 19 w 76"/>
                  <a:gd name="T15" fmla="*/ 55 h 72"/>
                  <a:gd name="T16" fmla="*/ 10 w 76"/>
                  <a:gd name="T17" fmla="*/ 56 h 72"/>
                  <a:gd name="T18" fmla="*/ 21 w 76"/>
                  <a:gd name="T19" fmla="*/ 45 h 72"/>
                  <a:gd name="T20" fmla="*/ 24 w 76"/>
                  <a:gd name="T21" fmla="*/ 38 h 72"/>
                  <a:gd name="T22" fmla="*/ 0 w 76"/>
                  <a:gd name="T23" fmla="*/ 34 h 72"/>
                  <a:gd name="T24" fmla="*/ 0 w 76"/>
                  <a:gd name="T25" fmla="*/ 34 h 72"/>
                  <a:gd name="T26" fmla="*/ 7 w 76"/>
                  <a:gd name="T27" fmla="*/ 31 h 72"/>
                  <a:gd name="T28" fmla="*/ 25 w 76"/>
                  <a:gd name="T29" fmla="*/ 30 h 72"/>
                  <a:gd name="T30" fmla="*/ 32 w 76"/>
                  <a:gd name="T31" fmla="*/ 14 h 72"/>
                  <a:gd name="T32" fmla="*/ 35 w 76"/>
                  <a:gd name="T33" fmla="*/ 0 h 72"/>
                  <a:gd name="T34" fmla="*/ 52 w 76"/>
                  <a:gd name="T35" fmla="*/ 49 h 72"/>
                  <a:gd name="T36" fmla="*/ 48 w 76"/>
                  <a:gd name="T37" fmla="*/ 50 h 72"/>
                  <a:gd name="T38" fmla="*/ 51 w 76"/>
                  <a:gd name="T39" fmla="*/ 54 h 72"/>
                  <a:gd name="T40" fmla="*/ 55 w 76"/>
                  <a:gd name="T41" fmla="*/ 57 h 72"/>
                  <a:gd name="T42" fmla="*/ 67 w 76"/>
                  <a:gd name="T43" fmla="*/ 69 h 72"/>
                  <a:gd name="T44" fmla="*/ 74 w 76"/>
                  <a:gd name="T45" fmla="*/ 70 h 72"/>
                  <a:gd name="T46" fmla="*/ 72 w 76"/>
                  <a:gd name="T47" fmla="*/ 61 h 72"/>
                  <a:gd name="T48" fmla="*/ 52 w 76"/>
                  <a:gd name="T49" fmla="*/ 49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6" h="72">
                    <a:moveTo>
                      <a:pt x="35" y="0"/>
                    </a:moveTo>
                    <a:cubicBezTo>
                      <a:pt x="42" y="0"/>
                      <a:pt x="40" y="15"/>
                      <a:pt x="38" y="20"/>
                    </a:cubicBezTo>
                    <a:cubicBezTo>
                      <a:pt x="38" y="22"/>
                      <a:pt x="37" y="25"/>
                      <a:pt x="38" y="26"/>
                    </a:cubicBezTo>
                    <a:cubicBezTo>
                      <a:pt x="40" y="28"/>
                      <a:pt x="61" y="30"/>
                      <a:pt x="64" y="31"/>
                    </a:cubicBezTo>
                    <a:cubicBezTo>
                      <a:pt x="68" y="32"/>
                      <a:pt x="68" y="38"/>
                      <a:pt x="61" y="37"/>
                    </a:cubicBezTo>
                    <a:cubicBezTo>
                      <a:pt x="57" y="36"/>
                      <a:pt x="40" y="34"/>
                      <a:pt x="36" y="35"/>
                    </a:cubicBezTo>
                    <a:cubicBezTo>
                      <a:pt x="33" y="36"/>
                      <a:pt x="32" y="41"/>
                      <a:pt x="31" y="44"/>
                    </a:cubicBezTo>
                    <a:cubicBezTo>
                      <a:pt x="28" y="49"/>
                      <a:pt x="24" y="53"/>
                      <a:pt x="19" y="55"/>
                    </a:cubicBezTo>
                    <a:cubicBezTo>
                      <a:pt x="18" y="56"/>
                      <a:pt x="10" y="59"/>
                      <a:pt x="10" y="56"/>
                    </a:cubicBezTo>
                    <a:cubicBezTo>
                      <a:pt x="10" y="54"/>
                      <a:pt x="18" y="49"/>
                      <a:pt x="21" y="45"/>
                    </a:cubicBezTo>
                    <a:cubicBezTo>
                      <a:pt x="24" y="42"/>
                      <a:pt x="26" y="39"/>
                      <a:pt x="24" y="38"/>
                    </a:cubicBezTo>
                    <a:cubicBezTo>
                      <a:pt x="21" y="33"/>
                      <a:pt x="5" y="39"/>
                      <a:pt x="0" y="34"/>
                    </a:cubicBezTo>
                    <a:cubicBezTo>
                      <a:pt x="0" y="34"/>
                      <a:pt x="0" y="34"/>
                      <a:pt x="0" y="34"/>
                    </a:cubicBezTo>
                    <a:cubicBezTo>
                      <a:pt x="1" y="32"/>
                      <a:pt x="5" y="31"/>
                      <a:pt x="7" y="31"/>
                    </a:cubicBezTo>
                    <a:cubicBezTo>
                      <a:pt x="13" y="32"/>
                      <a:pt x="21" y="33"/>
                      <a:pt x="25" y="30"/>
                    </a:cubicBezTo>
                    <a:cubicBezTo>
                      <a:pt x="29" y="27"/>
                      <a:pt x="32" y="20"/>
                      <a:pt x="32" y="14"/>
                    </a:cubicBezTo>
                    <a:cubicBezTo>
                      <a:pt x="33" y="8"/>
                      <a:pt x="29" y="2"/>
                      <a:pt x="35" y="0"/>
                    </a:cubicBezTo>
                    <a:close/>
                    <a:moveTo>
                      <a:pt x="52" y="49"/>
                    </a:moveTo>
                    <a:cubicBezTo>
                      <a:pt x="50" y="49"/>
                      <a:pt x="48" y="48"/>
                      <a:pt x="48" y="50"/>
                    </a:cubicBezTo>
                    <a:cubicBezTo>
                      <a:pt x="48" y="52"/>
                      <a:pt x="49" y="53"/>
                      <a:pt x="51" y="54"/>
                    </a:cubicBezTo>
                    <a:cubicBezTo>
                      <a:pt x="52" y="55"/>
                      <a:pt x="54" y="56"/>
                      <a:pt x="55" y="57"/>
                    </a:cubicBezTo>
                    <a:cubicBezTo>
                      <a:pt x="58" y="61"/>
                      <a:pt x="63" y="66"/>
                      <a:pt x="67" y="69"/>
                    </a:cubicBezTo>
                    <a:cubicBezTo>
                      <a:pt x="68" y="70"/>
                      <a:pt x="72" y="72"/>
                      <a:pt x="74" y="70"/>
                    </a:cubicBezTo>
                    <a:cubicBezTo>
                      <a:pt x="76" y="67"/>
                      <a:pt x="74" y="63"/>
                      <a:pt x="72" y="61"/>
                    </a:cubicBezTo>
                    <a:cubicBezTo>
                      <a:pt x="69" y="58"/>
                      <a:pt x="59" y="51"/>
                      <a:pt x="52" y="49"/>
                    </a:cubicBezTo>
                    <a:close/>
                  </a:path>
                </a:pathLst>
              </a:custGeom>
              <a:grpFill/>
              <a:ln>
                <a:noFill/>
              </a:ln>
            </p:spPr>
            <p:txBody>
              <a:bodyPr anchor="ctr"/>
              <a:lstStyle/>
              <a:p>
                <a:pPr algn="ctr"/>
                <a:endParaRPr/>
              </a:p>
            </p:txBody>
          </p:sp>
          <p:sp>
            <p:nvSpPr>
              <p:cNvPr id="197" name="îṥ1íḋè">
                <a:extLst>
                  <a:ext uri="{FF2B5EF4-FFF2-40B4-BE49-F238E27FC236}">
                    <a16:creationId xmlns:a16="http://schemas.microsoft.com/office/drawing/2014/main" id="{2B36B89F-E33F-F7F2-B73C-1547A6D6DD74}"/>
                  </a:ext>
                </a:extLst>
              </p:cNvPr>
              <p:cNvSpPr/>
              <p:nvPr/>
            </p:nvSpPr>
            <p:spPr bwMode="auto">
              <a:xfrm>
                <a:off x="5830640" y="920868"/>
                <a:ext cx="98244" cy="83641"/>
              </a:xfrm>
              <a:custGeom>
                <a:avLst/>
                <a:gdLst>
                  <a:gd name="T0" fmla="*/ 43 w 70"/>
                  <a:gd name="T1" fmla="*/ 9 h 60"/>
                  <a:gd name="T2" fmla="*/ 45 w 70"/>
                  <a:gd name="T3" fmla="*/ 0 h 60"/>
                  <a:gd name="T4" fmla="*/ 62 w 70"/>
                  <a:gd name="T5" fmla="*/ 9 h 60"/>
                  <a:gd name="T6" fmla="*/ 69 w 70"/>
                  <a:gd name="T7" fmla="*/ 26 h 60"/>
                  <a:gd name="T8" fmla="*/ 66 w 70"/>
                  <a:gd name="T9" fmla="*/ 44 h 60"/>
                  <a:gd name="T10" fmla="*/ 54 w 70"/>
                  <a:gd name="T11" fmla="*/ 55 h 60"/>
                  <a:gd name="T12" fmla="*/ 36 w 70"/>
                  <a:gd name="T13" fmla="*/ 60 h 60"/>
                  <a:gd name="T14" fmla="*/ 18 w 70"/>
                  <a:gd name="T15" fmla="*/ 57 h 60"/>
                  <a:gd name="T16" fmla="*/ 5 w 70"/>
                  <a:gd name="T17" fmla="*/ 46 h 60"/>
                  <a:gd name="T18" fmla="*/ 0 w 70"/>
                  <a:gd name="T19" fmla="*/ 30 h 60"/>
                  <a:gd name="T20" fmla="*/ 4 w 70"/>
                  <a:gd name="T21" fmla="*/ 13 h 60"/>
                  <a:gd name="T22" fmla="*/ 18 w 70"/>
                  <a:gd name="T23" fmla="*/ 3 h 60"/>
                  <a:gd name="T24" fmla="*/ 20 w 70"/>
                  <a:gd name="T25" fmla="*/ 11 h 60"/>
                  <a:gd name="T26" fmla="*/ 10 w 70"/>
                  <a:gd name="T27" fmla="*/ 19 h 60"/>
                  <a:gd name="T28" fmla="*/ 8 w 70"/>
                  <a:gd name="T29" fmla="*/ 30 h 60"/>
                  <a:gd name="T30" fmla="*/ 12 w 70"/>
                  <a:gd name="T31" fmla="*/ 43 h 60"/>
                  <a:gd name="T32" fmla="*/ 23 w 70"/>
                  <a:gd name="T33" fmla="*/ 49 h 60"/>
                  <a:gd name="T34" fmla="*/ 36 w 70"/>
                  <a:gd name="T35" fmla="*/ 51 h 60"/>
                  <a:gd name="T36" fmla="*/ 50 w 70"/>
                  <a:gd name="T37" fmla="*/ 47 h 60"/>
                  <a:gd name="T38" fmla="*/ 59 w 70"/>
                  <a:gd name="T39" fmla="*/ 39 h 60"/>
                  <a:gd name="T40" fmla="*/ 62 w 70"/>
                  <a:gd name="T41" fmla="*/ 27 h 60"/>
                  <a:gd name="T42" fmla="*/ 56 w 70"/>
                  <a:gd name="T43" fmla="*/ 15 h 60"/>
                  <a:gd name="T44" fmla="*/ 43 w 70"/>
                  <a:gd name="T45" fmla="*/ 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60">
                    <a:moveTo>
                      <a:pt x="43" y="9"/>
                    </a:moveTo>
                    <a:cubicBezTo>
                      <a:pt x="45" y="0"/>
                      <a:pt x="45" y="0"/>
                      <a:pt x="45" y="0"/>
                    </a:cubicBezTo>
                    <a:cubicBezTo>
                      <a:pt x="52" y="1"/>
                      <a:pt x="58" y="4"/>
                      <a:pt x="62" y="9"/>
                    </a:cubicBezTo>
                    <a:cubicBezTo>
                      <a:pt x="66" y="13"/>
                      <a:pt x="69" y="19"/>
                      <a:pt x="69" y="26"/>
                    </a:cubicBezTo>
                    <a:cubicBezTo>
                      <a:pt x="70" y="33"/>
                      <a:pt x="69" y="39"/>
                      <a:pt x="66" y="44"/>
                    </a:cubicBezTo>
                    <a:cubicBezTo>
                      <a:pt x="63" y="48"/>
                      <a:pt x="59" y="52"/>
                      <a:pt x="54" y="55"/>
                    </a:cubicBezTo>
                    <a:cubicBezTo>
                      <a:pt x="49" y="58"/>
                      <a:pt x="43" y="59"/>
                      <a:pt x="36" y="60"/>
                    </a:cubicBezTo>
                    <a:cubicBezTo>
                      <a:pt x="29" y="60"/>
                      <a:pt x="23" y="59"/>
                      <a:pt x="18" y="57"/>
                    </a:cubicBezTo>
                    <a:cubicBezTo>
                      <a:pt x="12" y="55"/>
                      <a:pt x="8" y="51"/>
                      <a:pt x="5" y="46"/>
                    </a:cubicBezTo>
                    <a:cubicBezTo>
                      <a:pt x="2" y="42"/>
                      <a:pt x="1" y="36"/>
                      <a:pt x="0" y="30"/>
                    </a:cubicBezTo>
                    <a:cubicBezTo>
                      <a:pt x="0" y="24"/>
                      <a:pt x="1" y="18"/>
                      <a:pt x="4" y="13"/>
                    </a:cubicBezTo>
                    <a:cubicBezTo>
                      <a:pt x="7" y="8"/>
                      <a:pt x="12" y="5"/>
                      <a:pt x="18" y="3"/>
                    </a:cubicBezTo>
                    <a:cubicBezTo>
                      <a:pt x="20" y="11"/>
                      <a:pt x="20" y="11"/>
                      <a:pt x="20" y="11"/>
                    </a:cubicBezTo>
                    <a:cubicBezTo>
                      <a:pt x="16" y="13"/>
                      <a:pt x="12" y="16"/>
                      <a:pt x="10" y="19"/>
                    </a:cubicBezTo>
                    <a:cubicBezTo>
                      <a:pt x="8" y="22"/>
                      <a:pt x="7" y="26"/>
                      <a:pt x="8" y="30"/>
                    </a:cubicBezTo>
                    <a:cubicBezTo>
                      <a:pt x="8" y="35"/>
                      <a:pt x="10" y="39"/>
                      <a:pt x="12" y="43"/>
                    </a:cubicBezTo>
                    <a:cubicBezTo>
                      <a:pt x="15" y="46"/>
                      <a:pt x="18" y="48"/>
                      <a:pt x="23" y="49"/>
                    </a:cubicBezTo>
                    <a:cubicBezTo>
                      <a:pt x="27" y="50"/>
                      <a:pt x="31" y="51"/>
                      <a:pt x="36" y="51"/>
                    </a:cubicBezTo>
                    <a:cubicBezTo>
                      <a:pt x="41" y="50"/>
                      <a:pt x="46" y="49"/>
                      <a:pt x="50" y="47"/>
                    </a:cubicBezTo>
                    <a:cubicBezTo>
                      <a:pt x="54" y="45"/>
                      <a:pt x="57" y="42"/>
                      <a:pt x="59" y="39"/>
                    </a:cubicBezTo>
                    <a:cubicBezTo>
                      <a:pt x="61" y="35"/>
                      <a:pt x="62" y="31"/>
                      <a:pt x="62" y="27"/>
                    </a:cubicBezTo>
                    <a:cubicBezTo>
                      <a:pt x="61" y="22"/>
                      <a:pt x="60" y="18"/>
                      <a:pt x="56" y="15"/>
                    </a:cubicBezTo>
                    <a:cubicBezTo>
                      <a:pt x="53" y="12"/>
                      <a:pt x="49" y="10"/>
                      <a:pt x="43" y="9"/>
                    </a:cubicBezTo>
                    <a:close/>
                  </a:path>
                </a:pathLst>
              </a:custGeom>
              <a:grpFill/>
              <a:ln>
                <a:noFill/>
              </a:ln>
            </p:spPr>
            <p:txBody>
              <a:bodyPr anchor="ctr"/>
              <a:lstStyle/>
              <a:p>
                <a:pPr algn="ctr"/>
                <a:endParaRPr/>
              </a:p>
            </p:txBody>
          </p:sp>
          <p:sp>
            <p:nvSpPr>
              <p:cNvPr id="198" name="îṥļíďè">
                <a:extLst>
                  <a:ext uri="{FF2B5EF4-FFF2-40B4-BE49-F238E27FC236}">
                    <a16:creationId xmlns:a16="http://schemas.microsoft.com/office/drawing/2014/main" id="{6E8CF745-7052-E3DA-55D2-3F203A6E3E31}"/>
                  </a:ext>
                </a:extLst>
              </p:cNvPr>
              <p:cNvSpPr/>
              <p:nvPr/>
            </p:nvSpPr>
            <p:spPr bwMode="auto">
              <a:xfrm>
                <a:off x="5827985" y="819969"/>
                <a:ext cx="99572" cy="75673"/>
              </a:xfrm>
              <a:custGeom>
                <a:avLst/>
                <a:gdLst>
                  <a:gd name="T0" fmla="*/ 70 w 75"/>
                  <a:gd name="T1" fmla="*/ 57 h 57"/>
                  <a:gd name="T2" fmla="*/ 0 w 75"/>
                  <a:gd name="T3" fmla="*/ 51 h 57"/>
                  <a:gd name="T4" fmla="*/ 5 w 75"/>
                  <a:gd name="T5" fmla="*/ 0 h 57"/>
                  <a:gd name="T6" fmla="*/ 13 w 75"/>
                  <a:gd name="T7" fmla="*/ 0 h 57"/>
                  <a:gd name="T8" fmla="*/ 9 w 75"/>
                  <a:gd name="T9" fmla="*/ 42 h 57"/>
                  <a:gd name="T10" fmla="*/ 31 w 75"/>
                  <a:gd name="T11" fmla="*/ 43 h 57"/>
                  <a:gd name="T12" fmla="*/ 34 w 75"/>
                  <a:gd name="T13" fmla="*/ 6 h 57"/>
                  <a:gd name="T14" fmla="*/ 42 w 75"/>
                  <a:gd name="T15" fmla="*/ 6 h 57"/>
                  <a:gd name="T16" fmla="*/ 39 w 75"/>
                  <a:gd name="T17" fmla="*/ 44 h 57"/>
                  <a:gd name="T18" fmla="*/ 62 w 75"/>
                  <a:gd name="T19" fmla="*/ 47 h 57"/>
                  <a:gd name="T20" fmla="*/ 66 w 75"/>
                  <a:gd name="T21" fmla="*/ 3 h 57"/>
                  <a:gd name="T22" fmla="*/ 75 w 75"/>
                  <a:gd name="T23" fmla="*/ 5 h 57"/>
                  <a:gd name="T24" fmla="*/ 70 w 75"/>
                  <a:gd name="T25"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5" h="57">
                    <a:moveTo>
                      <a:pt x="70" y="57"/>
                    </a:moveTo>
                    <a:lnTo>
                      <a:pt x="0" y="51"/>
                    </a:lnTo>
                    <a:lnTo>
                      <a:pt x="5" y="0"/>
                    </a:lnTo>
                    <a:lnTo>
                      <a:pt x="13" y="0"/>
                    </a:lnTo>
                    <a:lnTo>
                      <a:pt x="9" y="42"/>
                    </a:lnTo>
                    <a:lnTo>
                      <a:pt x="31" y="43"/>
                    </a:lnTo>
                    <a:lnTo>
                      <a:pt x="34" y="6"/>
                    </a:lnTo>
                    <a:lnTo>
                      <a:pt x="42" y="6"/>
                    </a:lnTo>
                    <a:lnTo>
                      <a:pt x="39" y="44"/>
                    </a:lnTo>
                    <a:lnTo>
                      <a:pt x="62" y="47"/>
                    </a:lnTo>
                    <a:lnTo>
                      <a:pt x="66" y="3"/>
                    </a:lnTo>
                    <a:lnTo>
                      <a:pt x="75" y="5"/>
                    </a:lnTo>
                    <a:lnTo>
                      <a:pt x="70" y="57"/>
                    </a:lnTo>
                    <a:close/>
                  </a:path>
                </a:pathLst>
              </a:custGeom>
              <a:grpFill/>
              <a:ln>
                <a:noFill/>
              </a:ln>
            </p:spPr>
            <p:txBody>
              <a:bodyPr anchor="ctr"/>
              <a:lstStyle/>
              <a:p>
                <a:pPr algn="ctr"/>
                <a:endParaRPr/>
              </a:p>
            </p:txBody>
          </p:sp>
          <p:sp>
            <p:nvSpPr>
              <p:cNvPr id="199" name="iŝlíďê">
                <a:extLst>
                  <a:ext uri="{FF2B5EF4-FFF2-40B4-BE49-F238E27FC236}">
                    <a16:creationId xmlns:a16="http://schemas.microsoft.com/office/drawing/2014/main" id="{2D6120D1-084A-A174-5D73-AD18F1F24703}"/>
                  </a:ext>
                </a:extLst>
              </p:cNvPr>
              <p:cNvSpPr/>
              <p:nvPr/>
            </p:nvSpPr>
            <p:spPr bwMode="auto">
              <a:xfrm>
                <a:off x="5838606" y="707121"/>
                <a:ext cx="106209" cy="95588"/>
              </a:xfrm>
              <a:custGeom>
                <a:avLst/>
                <a:gdLst>
                  <a:gd name="T0" fmla="*/ 67 w 80"/>
                  <a:gd name="T1" fmla="*/ 72 h 72"/>
                  <a:gd name="T2" fmla="*/ 0 w 80"/>
                  <a:gd name="T3" fmla="*/ 55 h 72"/>
                  <a:gd name="T4" fmla="*/ 2 w 80"/>
                  <a:gd name="T5" fmla="*/ 45 h 72"/>
                  <a:gd name="T6" fmla="*/ 64 w 80"/>
                  <a:gd name="T7" fmla="*/ 22 h 72"/>
                  <a:gd name="T8" fmla="*/ 10 w 80"/>
                  <a:gd name="T9" fmla="*/ 10 h 72"/>
                  <a:gd name="T10" fmla="*/ 12 w 80"/>
                  <a:gd name="T11" fmla="*/ 0 h 72"/>
                  <a:gd name="T12" fmla="*/ 80 w 80"/>
                  <a:gd name="T13" fmla="*/ 18 h 72"/>
                  <a:gd name="T14" fmla="*/ 78 w 80"/>
                  <a:gd name="T15" fmla="*/ 27 h 72"/>
                  <a:gd name="T16" fmla="*/ 15 w 80"/>
                  <a:gd name="T17" fmla="*/ 50 h 72"/>
                  <a:gd name="T18" fmla="*/ 70 w 80"/>
                  <a:gd name="T19" fmla="*/ 62 h 72"/>
                  <a:gd name="T20" fmla="*/ 67 w 80"/>
                  <a:gd name="T2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72">
                    <a:moveTo>
                      <a:pt x="67" y="72"/>
                    </a:moveTo>
                    <a:lnTo>
                      <a:pt x="0" y="55"/>
                    </a:lnTo>
                    <a:lnTo>
                      <a:pt x="2" y="45"/>
                    </a:lnTo>
                    <a:lnTo>
                      <a:pt x="64" y="22"/>
                    </a:lnTo>
                    <a:lnTo>
                      <a:pt x="10" y="10"/>
                    </a:lnTo>
                    <a:lnTo>
                      <a:pt x="12" y="0"/>
                    </a:lnTo>
                    <a:lnTo>
                      <a:pt x="80" y="18"/>
                    </a:lnTo>
                    <a:lnTo>
                      <a:pt x="78" y="27"/>
                    </a:lnTo>
                    <a:lnTo>
                      <a:pt x="15" y="50"/>
                    </a:lnTo>
                    <a:lnTo>
                      <a:pt x="70" y="62"/>
                    </a:lnTo>
                    <a:lnTo>
                      <a:pt x="67" y="72"/>
                    </a:lnTo>
                    <a:close/>
                  </a:path>
                </a:pathLst>
              </a:custGeom>
              <a:grpFill/>
              <a:ln>
                <a:noFill/>
              </a:ln>
            </p:spPr>
            <p:txBody>
              <a:bodyPr anchor="ctr"/>
              <a:lstStyle/>
              <a:p>
                <a:pPr algn="ctr"/>
                <a:endParaRPr/>
              </a:p>
            </p:txBody>
          </p:sp>
          <p:sp>
            <p:nvSpPr>
              <p:cNvPr id="200" name="î$ḷîďe">
                <a:extLst>
                  <a:ext uri="{FF2B5EF4-FFF2-40B4-BE49-F238E27FC236}">
                    <a16:creationId xmlns:a16="http://schemas.microsoft.com/office/drawing/2014/main" id="{A51E35D2-7F75-F9E5-2415-3731B6902E9C}"/>
                  </a:ext>
                </a:extLst>
              </p:cNvPr>
              <p:cNvSpPr/>
              <p:nvPr/>
            </p:nvSpPr>
            <p:spPr bwMode="auto">
              <a:xfrm>
                <a:off x="5862502" y="606223"/>
                <a:ext cx="102228" cy="74347"/>
              </a:xfrm>
              <a:custGeom>
                <a:avLst/>
                <a:gdLst>
                  <a:gd name="T0" fmla="*/ 74 w 77"/>
                  <a:gd name="T1" fmla="*/ 56 h 56"/>
                  <a:gd name="T2" fmla="*/ 16 w 77"/>
                  <a:gd name="T3" fmla="*/ 33 h 56"/>
                  <a:gd name="T4" fmla="*/ 8 w 77"/>
                  <a:gd name="T5" fmla="*/ 54 h 56"/>
                  <a:gd name="T6" fmla="*/ 0 w 77"/>
                  <a:gd name="T7" fmla="*/ 51 h 56"/>
                  <a:gd name="T8" fmla="*/ 20 w 77"/>
                  <a:gd name="T9" fmla="*/ 0 h 56"/>
                  <a:gd name="T10" fmla="*/ 28 w 77"/>
                  <a:gd name="T11" fmla="*/ 3 h 56"/>
                  <a:gd name="T12" fmla="*/ 19 w 77"/>
                  <a:gd name="T13" fmla="*/ 25 h 56"/>
                  <a:gd name="T14" fmla="*/ 77 w 77"/>
                  <a:gd name="T15" fmla="*/ 48 h 56"/>
                  <a:gd name="T16" fmla="*/ 74 w 77"/>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7" h="56">
                    <a:moveTo>
                      <a:pt x="74" y="56"/>
                    </a:moveTo>
                    <a:lnTo>
                      <a:pt x="16" y="33"/>
                    </a:lnTo>
                    <a:lnTo>
                      <a:pt x="8" y="54"/>
                    </a:lnTo>
                    <a:lnTo>
                      <a:pt x="0" y="51"/>
                    </a:lnTo>
                    <a:lnTo>
                      <a:pt x="20" y="0"/>
                    </a:lnTo>
                    <a:lnTo>
                      <a:pt x="28" y="3"/>
                    </a:lnTo>
                    <a:lnTo>
                      <a:pt x="19" y="25"/>
                    </a:lnTo>
                    <a:lnTo>
                      <a:pt x="77" y="48"/>
                    </a:lnTo>
                    <a:lnTo>
                      <a:pt x="74" y="56"/>
                    </a:lnTo>
                    <a:close/>
                  </a:path>
                </a:pathLst>
              </a:custGeom>
              <a:grpFill/>
              <a:ln>
                <a:noFill/>
              </a:ln>
            </p:spPr>
            <p:txBody>
              <a:bodyPr anchor="ctr"/>
              <a:lstStyle/>
              <a:p>
                <a:pPr algn="ctr"/>
                <a:endParaRPr/>
              </a:p>
            </p:txBody>
          </p:sp>
          <p:sp>
            <p:nvSpPr>
              <p:cNvPr id="201" name="íšḷïḋè">
                <a:extLst>
                  <a:ext uri="{FF2B5EF4-FFF2-40B4-BE49-F238E27FC236}">
                    <a16:creationId xmlns:a16="http://schemas.microsoft.com/office/drawing/2014/main" id="{EB1E06FA-E1B4-4538-1B8D-8977FA5E3393}"/>
                  </a:ext>
                </a:extLst>
              </p:cNvPr>
              <p:cNvSpPr/>
              <p:nvPr/>
            </p:nvSpPr>
            <p:spPr bwMode="auto">
              <a:xfrm>
                <a:off x="5902332" y="518602"/>
                <a:ext cx="122140" cy="102227"/>
              </a:xfrm>
              <a:custGeom>
                <a:avLst/>
                <a:gdLst>
                  <a:gd name="T0" fmla="*/ 58 w 88"/>
                  <a:gd name="T1" fmla="*/ 73 h 73"/>
                  <a:gd name="T2" fmla="*/ 0 w 88"/>
                  <a:gd name="T3" fmla="*/ 40 h 73"/>
                  <a:gd name="T4" fmla="*/ 15 w 88"/>
                  <a:gd name="T5" fmla="*/ 14 h 73"/>
                  <a:gd name="T6" fmla="*/ 23 w 88"/>
                  <a:gd name="T7" fmla="*/ 3 h 73"/>
                  <a:gd name="T8" fmla="*/ 33 w 88"/>
                  <a:gd name="T9" fmla="*/ 0 h 73"/>
                  <a:gd name="T10" fmla="*/ 43 w 88"/>
                  <a:gd name="T11" fmla="*/ 3 h 73"/>
                  <a:gd name="T12" fmla="*/ 51 w 88"/>
                  <a:gd name="T13" fmla="*/ 13 h 73"/>
                  <a:gd name="T14" fmla="*/ 49 w 88"/>
                  <a:gd name="T15" fmla="*/ 28 h 73"/>
                  <a:gd name="T16" fmla="*/ 55 w 88"/>
                  <a:gd name="T17" fmla="*/ 25 h 73"/>
                  <a:gd name="T18" fmla="*/ 66 w 88"/>
                  <a:gd name="T19" fmla="*/ 23 h 73"/>
                  <a:gd name="T20" fmla="*/ 88 w 88"/>
                  <a:gd name="T21" fmla="*/ 22 h 73"/>
                  <a:gd name="T22" fmla="*/ 82 w 88"/>
                  <a:gd name="T23" fmla="*/ 32 h 73"/>
                  <a:gd name="T24" fmla="*/ 66 w 88"/>
                  <a:gd name="T25" fmla="*/ 33 h 73"/>
                  <a:gd name="T26" fmla="*/ 54 w 88"/>
                  <a:gd name="T27" fmla="*/ 33 h 73"/>
                  <a:gd name="T28" fmla="*/ 48 w 88"/>
                  <a:gd name="T29" fmla="*/ 35 h 73"/>
                  <a:gd name="T30" fmla="*/ 45 w 88"/>
                  <a:gd name="T31" fmla="*/ 38 h 73"/>
                  <a:gd name="T32" fmla="*/ 42 w 88"/>
                  <a:gd name="T33" fmla="*/ 42 h 73"/>
                  <a:gd name="T34" fmla="*/ 37 w 88"/>
                  <a:gd name="T35" fmla="*/ 51 h 73"/>
                  <a:gd name="T36" fmla="*/ 63 w 88"/>
                  <a:gd name="T37" fmla="*/ 66 h 73"/>
                  <a:gd name="T38" fmla="*/ 58 w 88"/>
                  <a:gd name="T39" fmla="*/ 73 h 73"/>
                  <a:gd name="T40" fmla="*/ 30 w 88"/>
                  <a:gd name="T41" fmla="*/ 47 h 73"/>
                  <a:gd name="T42" fmla="*/ 40 w 88"/>
                  <a:gd name="T43" fmla="*/ 30 h 73"/>
                  <a:gd name="T44" fmla="*/ 43 w 88"/>
                  <a:gd name="T45" fmla="*/ 22 h 73"/>
                  <a:gd name="T46" fmla="*/ 43 w 88"/>
                  <a:gd name="T47" fmla="*/ 15 h 73"/>
                  <a:gd name="T48" fmla="*/ 38 w 88"/>
                  <a:gd name="T49" fmla="*/ 11 h 73"/>
                  <a:gd name="T50" fmla="*/ 30 w 88"/>
                  <a:gd name="T51" fmla="*/ 10 h 73"/>
                  <a:gd name="T52" fmla="*/ 22 w 88"/>
                  <a:gd name="T53" fmla="*/ 17 h 73"/>
                  <a:gd name="T54" fmla="*/ 11 w 88"/>
                  <a:gd name="T55" fmla="*/ 36 h 73"/>
                  <a:gd name="T56" fmla="*/ 30 w 88"/>
                  <a:gd name="T57" fmla="*/ 47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8" h="73">
                    <a:moveTo>
                      <a:pt x="58" y="73"/>
                    </a:moveTo>
                    <a:cubicBezTo>
                      <a:pt x="0" y="40"/>
                      <a:pt x="0" y="40"/>
                      <a:pt x="0" y="40"/>
                    </a:cubicBezTo>
                    <a:cubicBezTo>
                      <a:pt x="15" y="14"/>
                      <a:pt x="15" y="14"/>
                      <a:pt x="15" y="14"/>
                    </a:cubicBezTo>
                    <a:cubicBezTo>
                      <a:pt x="18" y="9"/>
                      <a:pt x="21" y="5"/>
                      <a:pt x="23" y="3"/>
                    </a:cubicBezTo>
                    <a:cubicBezTo>
                      <a:pt x="26" y="1"/>
                      <a:pt x="29" y="0"/>
                      <a:pt x="33" y="0"/>
                    </a:cubicBezTo>
                    <a:cubicBezTo>
                      <a:pt x="36" y="0"/>
                      <a:pt x="40" y="1"/>
                      <a:pt x="43" y="3"/>
                    </a:cubicBezTo>
                    <a:cubicBezTo>
                      <a:pt x="47" y="5"/>
                      <a:pt x="50" y="8"/>
                      <a:pt x="51" y="13"/>
                    </a:cubicBezTo>
                    <a:cubicBezTo>
                      <a:pt x="52" y="17"/>
                      <a:pt x="52" y="22"/>
                      <a:pt x="49" y="28"/>
                    </a:cubicBezTo>
                    <a:cubicBezTo>
                      <a:pt x="51" y="27"/>
                      <a:pt x="53" y="26"/>
                      <a:pt x="55" y="25"/>
                    </a:cubicBezTo>
                    <a:cubicBezTo>
                      <a:pt x="58" y="24"/>
                      <a:pt x="62" y="23"/>
                      <a:pt x="66" y="23"/>
                    </a:cubicBezTo>
                    <a:cubicBezTo>
                      <a:pt x="88" y="22"/>
                      <a:pt x="88" y="22"/>
                      <a:pt x="88" y="22"/>
                    </a:cubicBezTo>
                    <a:cubicBezTo>
                      <a:pt x="82" y="32"/>
                      <a:pt x="82" y="32"/>
                      <a:pt x="82" y="32"/>
                    </a:cubicBezTo>
                    <a:cubicBezTo>
                      <a:pt x="66" y="33"/>
                      <a:pt x="66" y="33"/>
                      <a:pt x="66" y="33"/>
                    </a:cubicBezTo>
                    <a:cubicBezTo>
                      <a:pt x="61" y="33"/>
                      <a:pt x="57" y="33"/>
                      <a:pt x="54" y="33"/>
                    </a:cubicBezTo>
                    <a:cubicBezTo>
                      <a:pt x="52" y="34"/>
                      <a:pt x="50" y="34"/>
                      <a:pt x="48" y="35"/>
                    </a:cubicBezTo>
                    <a:cubicBezTo>
                      <a:pt x="47" y="36"/>
                      <a:pt x="46" y="37"/>
                      <a:pt x="45" y="38"/>
                    </a:cubicBezTo>
                    <a:cubicBezTo>
                      <a:pt x="44" y="38"/>
                      <a:pt x="43" y="40"/>
                      <a:pt x="42" y="42"/>
                    </a:cubicBezTo>
                    <a:cubicBezTo>
                      <a:pt x="37" y="51"/>
                      <a:pt x="37" y="51"/>
                      <a:pt x="37" y="51"/>
                    </a:cubicBezTo>
                    <a:cubicBezTo>
                      <a:pt x="63" y="66"/>
                      <a:pt x="63" y="66"/>
                      <a:pt x="63" y="66"/>
                    </a:cubicBezTo>
                    <a:cubicBezTo>
                      <a:pt x="58" y="73"/>
                      <a:pt x="58" y="73"/>
                      <a:pt x="58" y="73"/>
                    </a:cubicBezTo>
                    <a:close/>
                    <a:moveTo>
                      <a:pt x="30" y="47"/>
                    </a:moveTo>
                    <a:cubicBezTo>
                      <a:pt x="40" y="30"/>
                      <a:pt x="40" y="30"/>
                      <a:pt x="40" y="30"/>
                    </a:cubicBezTo>
                    <a:cubicBezTo>
                      <a:pt x="42" y="27"/>
                      <a:pt x="43" y="24"/>
                      <a:pt x="43" y="22"/>
                    </a:cubicBezTo>
                    <a:cubicBezTo>
                      <a:pt x="44" y="19"/>
                      <a:pt x="44" y="17"/>
                      <a:pt x="43" y="15"/>
                    </a:cubicBezTo>
                    <a:cubicBezTo>
                      <a:pt x="42" y="13"/>
                      <a:pt x="40" y="12"/>
                      <a:pt x="38" y="11"/>
                    </a:cubicBezTo>
                    <a:cubicBezTo>
                      <a:pt x="35" y="9"/>
                      <a:pt x="33" y="9"/>
                      <a:pt x="30" y="10"/>
                    </a:cubicBezTo>
                    <a:cubicBezTo>
                      <a:pt x="27" y="11"/>
                      <a:pt x="24" y="13"/>
                      <a:pt x="22" y="17"/>
                    </a:cubicBezTo>
                    <a:cubicBezTo>
                      <a:pt x="11" y="36"/>
                      <a:pt x="11" y="36"/>
                      <a:pt x="11" y="36"/>
                    </a:cubicBezTo>
                    <a:lnTo>
                      <a:pt x="30" y="47"/>
                    </a:lnTo>
                    <a:close/>
                  </a:path>
                </a:pathLst>
              </a:custGeom>
              <a:grpFill/>
              <a:ln>
                <a:noFill/>
              </a:ln>
            </p:spPr>
            <p:txBody>
              <a:bodyPr anchor="ctr"/>
              <a:lstStyle/>
              <a:p>
                <a:pPr algn="ctr"/>
                <a:endParaRPr/>
              </a:p>
            </p:txBody>
          </p:sp>
          <p:sp>
            <p:nvSpPr>
              <p:cNvPr id="202" name="ïSľiḋè">
                <a:extLst>
                  <a:ext uri="{FF2B5EF4-FFF2-40B4-BE49-F238E27FC236}">
                    <a16:creationId xmlns:a16="http://schemas.microsoft.com/office/drawing/2014/main" id="{17D9ED6D-D502-47DB-0102-DBDF1E2719DC}"/>
                  </a:ext>
                </a:extLst>
              </p:cNvPr>
              <p:cNvSpPr/>
              <p:nvPr/>
            </p:nvSpPr>
            <p:spPr bwMode="auto">
              <a:xfrm>
                <a:off x="5978006" y="445582"/>
                <a:ext cx="103554" cy="95588"/>
              </a:xfrm>
              <a:custGeom>
                <a:avLst/>
                <a:gdLst>
                  <a:gd name="T0" fmla="*/ 36 w 75"/>
                  <a:gd name="T1" fmla="*/ 69 h 69"/>
                  <a:gd name="T2" fmla="*/ 0 w 75"/>
                  <a:gd name="T3" fmla="*/ 7 h 69"/>
                  <a:gd name="T4" fmla="*/ 6 w 75"/>
                  <a:gd name="T5" fmla="*/ 0 h 69"/>
                  <a:gd name="T6" fmla="*/ 75 w 75"/>
                  <a:gd name="T7" fmla="*/ 20 h 69"/>
                  <a:gd name="T8" fmla="*/ 69 w 75"/>
                  <a:gd name="T9" fmla="*/ 28 h 69"/>
                  <a:gd name="T10" fmla="*/ 48 w 75"/>
                  <a:gd name="T11" fmla="*/ 22 h 69"/>
                  <a:gd name="T12" fmla="*/ 31 w 75"/>
                  <a:gd name="T13" fmla="*/ 43 h 69"/>
                  <a:gd name="T14" fmla="*/ 42 w 75"/>
                  <a:gd name="T15" fmla="*/ 62 h 69"/>
                  <a:gd name="T16" fmla="*/ 36 w 75"/>
                  <a:gd name="T17" fmla="*/ 69 h 69"/>
                  <a:gd name="T18" fmla="*/ 27 w 75"/>
                  <a:gd name="T19" fmla="*/ 37 h 69"/>
                  <a:gd name="T20" fmla="*/ 41 w 75"/>
                  <a:gd name="T21" fmla="*/ 19 h 69"/>
                  <a:gd name="T22" fmla="*/ 22 w 75"/>
                  <a:gd name="T23" fmla="*/ 13 h 69"/>
                  <a:gd name="T24" fmla="*/ 8 w 75"/>
                  <a:gd name="T25" fmla="*/ 8 h 69"/>
                  <a:gd name="T26" fmla="*/ 16 w 75"/>
                  <a:gd name="T27" fmla="*/ 19 h 69"/>
                  <a:gd name="T28" fmla="*/ 27 w 75"/>
                  <a:gd name="T29" fmla="*/ 3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5" h="69">
                    <a:moveTo>
                      <a:pt x="36" y="69"/>
                    </a:moveTo>
                    <a:cubicBezTo>
                      <a:pt x="0" y="7"/>
                      <a:pt x="0" y="7"/>
                      <a:pt x="0" y="7"/>
                    </a:cubicBezTo>
                    <a:cubicBezTo>
                      <a:pt x="6" y="0"/>
                      <a:pt x="6" y="0"/>
                      <a:pt x="6" y="0"/>
                    </a:cubicBezTo>
                    <a:cubicBezTo>
                      <a:pt x="75" y="20"/>
                      <a:pt x="75" y="20"/>
                      <a:pt x="75" y="20"/>
                    </a:cubicBezTo>
                    <a:cubicBezTo>
                      <a:pt x="69" y="28"/>
                      <a:pt x="69" y="28"/>
                      <a:pt x="69" y="28"/>
                    </a:cubicBezTo>
                    <a:cubicBezTo>
                      <a:pt x="48" y="22"/>
                      <a:pt x="48" y="22"/>
                      <a:pt x="48" y="22"/>
                    </a:cubicBezTo>
                    <a:cubicBezTo>
                      <a:pt x="31" y="43"/>
                      <a:pt x="31" y="43"/>
                      <a:pt x="31" y="43"/>
                    </a:cubicBezTo>
                    <a:cubicBezTo>
                      <a:pt x="42" y="62"/>
                      <a:pt x="42" y="62"/>
                      <a:pt x="42" y="62"/>
                    </a:cubicBezTo>
                    <a:cubicBezTo>
                      <a:pt x="36" y="69"/>
                      <a:pt x="36" y="69"/>
                      <a:pt x="36" y="69"/>
                    </a:cubicBezTo>
                    <a:close/>
                    <a:moveTo>
                      <a:pt x="27" y="37"/>
                    </a:moveTo>
                    <a:cubicBezTo>
                      <a:pt x="41" y="19"/>
                      <a:pt x="41" y="19"/>
                      <a:pt x="41" y="19"/>
                    </a:cubicBezTo>
                    <a:cubicBezTo>
                      <a:pt x="22" y="13"/>
                      <a:pt x="22" y="13"/>
                      <a:pt x="22" y="13"/>
                    </a:cubicBezTo>
                    <a:cubicBezTo>
                      <a:pt x="16" y="11"/>
                      <a:pt x="12" y="9"/>
                      <a:pt x="8" y="8"/>
                    </a:cubicBezTo>
                    <a:cubicBezTo>
                      <a:pt x="11" y="11"/>
                      <a:pt x="14" y="15"/>
                      <a:pt x="16" y="19"/>
                    </a:cubicBezTo>
                    <a:lnTo>
                      <a:pt x="27" y="37"/>
                    </a:lnTo>
                    <a:close/>
                  </a:path>
                </a:pathLst>
              </a:custGeom>
              <a:grpFill/>
              <a:ln>
                <a:noFill/>
              </a:ln>
            </p:spPr>
            <p:txBody>
              <a:bodyPr anchor="ctr"/>
              <a:lstStyle/>
              <a:p>
                <a:pPr algn="ctr"/>
                <a:endParaRPr/>
              </a:p>
            </p:txBody>
          </p:sp>
          <p:sp>
            <p:nvSpPr>
              <p:cNvPr id="203" name="îṥliḓè">
                <a:extLst>
                  <a:ext uri="{FF2B5EF4-FFF2-40B4-BE49-F238E27FC236}">
                    <a16:creationId xmlns:a16="http://schemas.microsoft.com/office/drawing/2014/main" id="{5F65378B-47AA-9FB4-FA61-83AF57DA816F}"/>
                  </a:ext>
                </a:extLst>
              </p:cNvPr>
              <p:cNvSpPr/>
              <p:nvPr/>
            </p:nvSpPr>
            <p:spPr bwMode="auto">
              <a:xfrm>
                <a:off x="6029783" y="383184"/>
                <a:ext cx="106209" cy="77002"/>
              </a:xfrm>
              <a:custGeom>
                <a:avLst/>
                <a:gdLst>
                  <a:gd name="T0" fmla="*/ 48 w 80"/>
                  <a:gd name="T1" fmla="*/ 58 h 58"/>
                  <a:gd name="T2" fmla="*/ 0 w 80"/>
                  <a:gd name="T3" fmla="*/ 7 h 58"/>
                  <a:gd name="T4" fmla="*/ 7 w 80"/>
                  <a:gd name="T5" fmla="*/ 0 h 58"/>
                  <a:gd name="T6" fmla="*/ 49 w 80"/>
                  <a:gd name="T7" fmla="*/ 46 h 58"/>
                  <a:gd name="T8" fmla="*/ 74 w 80"/>
                  <a:gd name="T9" fmla="*/ 23 h 58"/>
                  <a:gd name="T10" fmla="*/ 80 w 80"/>
                  <a:gd name="T11" fmla="*/ 29 h 58"/>
                  <a:gd name="T12" fmla="*/ 48 w 8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80" h="58">
                    <a:moveTo>
                      <a:pt x="48" y="58"/>
                    </a:moveTo>
                    <a:lnTo>
                      <a:pt x="0" y="7"/>
                    </a:lnTo>
                    <a:lnTo>
                      <a:pt x="7" y="0"/>
                    </a:lnTo>
                    <a:lnTo>
                      <a:pt x="49" y="46"/>
                    </a:lnTo>
                    <a:lnTo>
                      <a:pt x="74" y="23"/>
                    </a:lnTo>
                    <a:lnTo>
                      <a:pt x="80" y="29"/>
                    </a:lnTo>
                    <a:lnTo>
                      <a:pt x="48" y="58"/>
                    </a:lnTo>
                    <a:close/>
                  </a:path>
                </a:pathLst>
              </a:custGeom>
              <a:grpFill/>
              <a:ln>
                <a:noFill/>
              </a:ln>
            </p:spPr>
            <p:txBody>
              <a:bodyPr anchor="ctr"/>
              <a:lstStyle/>
              <a:p>
                <a:pPr algn="ctr"/>
                <a:endParaRPr/>
              </a:p>
            </p:txBody>
          </p:sp>
          <p:sp>
            <p:nvSpPr>
              <p:cNvPr id="204" name="íšļîďe">
                <a:extLst>
                  <a:ext uri="{FF2B5EF4-FFF2-40B4-BE49-F238E27FC236}">
                    <a16:creationId xmlns:a16="http://schemas.microsoft.com/office/drawing/2014/main" id="{CB249C64-2653-382D-B794-70DE4F4898A5}"/>
                  </a:ext>
                </a:extLst>
              </p:cNvPr>
              <p:cNvSpPr/>
              <p:nvPr/>
            </p:nvSpPr>
            <p:spPr bwMode="auto">
              <a:xfrm>
                <a:off x="6170509" y="258389"/>
                <a:ext cx="88952" cy="95588"/>
              </a:xfrm>
              <a:custGeom>
                <a:avLst/>
                <a:gdLst>
                  <a:gd name="T0" fmla="*/ 13 w 64"/>
                  <a:gd name="T1" fmla="*/ 58 h 69"/>
                  <a:gd name="T2" fmla="*/ 20 w 64"/>
                  <a:gd name="T3" fmla="*/ 53 h 69"/>
                  <a:gd name="T4" fmla="*/ 27 w 64"/>
                  <a:gd name="T5" fmla="*/ 59 h 69"/>
                  <a:gd name="T6" fmla="*/ 35 w 64"/>
                  <a:gd name="T7" fmla="*/ 60 h 69"/>
                  <a:gd name="T8" fmla="*/ 45 w 64"/>
                  <a:gd name="T9" fmla="*/ 57 h 69"/>
                  <a:gd name="T10" fmla="*/ 52 w 64"/>
                  <a:gd name="T11" fmla="*/ 51 h 69"/>
                  <a:gd name="T12" fmla="*/ 55 w 64"/>
                  <a:gd name="T13" fmla="*/ 45 h 69"/>
                  <a:gd name="T14" fmla="*/ 54 w 64"/>
                  <a:gd name="T15" fmla="*/ 39 h 69"/>
                  <a:gd name="T16" fmla="*/ 50 w 64"/>
                  <a:gd name="T17" fmla="*/ 35 h 69"/>
                  <a:gd name="T18" fmla="*/ 43 w 64"/>
                  <a:gd name="T19" fmla="*/ 35 h 69"/>
                  <a:gd name="T20" fmla="*/ 31 w 64"/>
                  <a:gd name="T21" fmla="*/ 38 h 69"/>
                  <a:gd name="T22" fmla="*/ 17 w 64"/>
                  <a:gd name="T23" fmla="*/ 40 h 69"/>
                  <a:gd name="T24" fmla="*/ 8 w 64"/>
                  <a:gd name="T25" fmla="*/ 38 h 69"/>
                  <a:gd name="T26" fmla="*/ 2 w 64"/>
                  <a:gd name="T27" fmla="*/ 32 h 69"/>
                  <a:gd name="T28" fmla="*/ 0 w 64"/>
                  <a:gd name="T29" fmla="*/ 22 h 69"/>
                  <a:gd name="T30" fmla="*/ 4 w 64"/>
                  <a:gd name="T31" fmla="*/ 12 h 69"/>
                  <a:gd name="T32" fmla="*/ 14 w 64"/>
                  <a:gd name="T33" fmla="*/ 4 h 69"/>
                  <a:gd name="T34" fmla="*/ 26 w 64"/>
                  <a:gd name="T35" fmla="*/ 0 h 69"/>
                  <a:gd name="T36" fmla="*/ 37 w 64"/>
                  <a:gd name="T37" fmla="*/ 2 h 69"/>
                  <a:gd name="T38" fmla="*/ 45 w 64"/>
                  <a:gd name="T39" fmla="*/ 10 h 69"/>
                  <a:gd name="T40" fmla="*/ 38 w 64"/>
                  <a:gd name="T41" fmla="*/ 14 h 69"/>
                  <a:gd name="T42" fmla="*/ 29 w 64"/>
                  <a:gd name="T43" fmla="*/ 8 h 69"/>
                  <a:gd name="T44" fmla="*/ 18 w 64"/>
                  <a:gd name="T45" fmla="*/ 11 h 69"/>
                  <a:gd name="T46" fmla="*/ 9 w 64"/>
                  <a:gd name="T47" fmla="*/ 19 h 69"/>
                  <a:gd name="T48" fmla="*/ 9 w 64"/>
                  <a:gd name="T49" fmla="*/ 27 h 69"/>
                  <a:gd name="T50" fmla="*/ 14 w 64"/>
                  <a:gd name="T51" fmla="*/ 31 h 69"/>
                  <a:gd name="T52" fmla="*/ 28 w 64"/>
                  <a:gd name="T53" fmla="*/ 29 h 69"/>
                  <a:gd name="T54" fmla="*/ 43 w 64"/>
                  <a:gd name="T55" fmla="*/ 26 h 69"/>
                  <a:gd name="T56" fmla="*/ 54 w 64"/>
                  <a:gd name="T57" fmla="*/ 27 h 69"/>
                  <a:gd name="T58" fmla="*/ 61 w 64"/>
                  <a:gd name="T59" fmla="*/ 34 h 69"/>
                  <a:gd name="T60" fmla="*/ 63 w 64"/>
                  <a:gd name="T61" fmla="*/ 45 h 69"/>
                  <a:gd name="T62" fmla="*/ 59 w 64"/>
                  <a:gd name="T63" fmla="*/ 55 h 69"/>
                  <a:gd name="T64" fmla="*/ 49 w 64"/>
                  <a:gd name="T65" fmla="*/ 64 h 69"/>
                  <a:gd name="T66" fmla="*/ 35 w 64"/>
                  <a:gd name="T67" fmla="*/ 69 h 69"/>
                  <a:gd name="T68" fmla="*/ 22 w 64"/>
                  <a:gd name="T69" fmla="*/ 67 h 69"/>
                  <a:gd name="T70" fmla="*/ 13 w 64"/>
                  <a:gd name="T71" fmla="*/ 5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4" h="69">
                    <a:moveTo>
                      <a:pt x="13" y="58"/>
                    </a:moveTo>
                    <a:cubicBezTo>
                      <a:pt x="20" y="53"/>
                      <a:pt x="20" y="53"/>
                      <a:pt x="20" y="53"/>
                    </a:cubicBezTo>
                    <a:cubicBezTo>
                      <a:pt x="22" y="56"/>
                      <a:pt x="24" y="58"/>
                      <a:pt x="27" y="59"/>
                    </a:cubicBezTo>
                    <a:cubicBezTo>
                      <a:pt x="29" y="60"/>
                      <a:pt x="32" y="61"/>
                      <a:pt x="35" y="60"/>
                    </a:cubicBezTo>
                    <a:cubicBezTo>
                      <a:pt x="38" y="60"/>
                      <a:pt x="42" y="59"/>
                      <a:pt x="45" y="57"/>
                    </a:cubicBezTo>
                    <a:cubicBezTo>
                      <a:pt x="48" y="55"/>
                      <a:pt x="50" y="54"/>
                      <a:pt x="52" y="51"/>
                    </a:cubicBezTo>
                    <a:cubicBezTo>
                      <a:pt x="54" y="49"/>
                      <a:pt x="55" y="47"/>
                      <a:pt x="55" y="45"/>
                    </a:cubicBezTo>
                    <a:cubicBezTo>
                      <a:pt x="55" y="43"/>
                      <a:pt x="55" y="41"/>
                      <a:pt x="54" y="39"/>
                    </a:cubicBezTo>
                    <a:cubicBezTo>
                      <a:pt x="53" y="37"/>
                      <a:pt x="52" y="36"/>
                      <a:pt x="50" y="35"/>
                    </a:cubicBezTo>
                    <a:cubicBezTo>
                      <a:pt x="48" y="34"/>
                      <a:pt x="46" y="34"/>
                      <a:pt x="43" y="35"/>
                    </a:cubicBezTo>
                    <a:cubicBezTo>
                      <a:pt x="41" y="35"/>
                      <a:pt x="37" y="36"/>
                      <a:pt x="31" y="38"/>
                    </a:cubicBezTo>
                    <a:cubicBezTo>
                      <a:pt x="24" y="39"/>
                      <a:pt x="20" y="40"/>
                      <a:pt x="17" y="40"/>
                    </a:cubicBezTo>
                    <a:cubicBezTo>
                      <a:pt x="14" y="40"/>
                      <a:pt x="11" y="40"/>
                      <a:pt x="8" y="38"/>
                    </a:cubicBezTo>
                    <a:cubicBezTo>
                      <a:pt x="5" y="37"/>
                      <a:pt x="3" y="35"/>
                      <a:pt x="2" y="32"/>
                    </a:cubicBezTo>
                    <a:cubicBezTo>
                      <a:pt x="0" y="29"/>
                      <a:pt x="0" y="26"/>
                      <a:pt x="0" y="22"/>
                    </a:cubicBezTo>
                    <a:cubicBezTo>
                      <a:pt x="0" y="19"/>
                      <a:pt x="1" y="16"/>
                      <a:pt x="4" y="12"/>
                    </a:cubicBezTo>
                    <a:cubicBezTo>
                      <a:pt x="6" y="9"/>
                      <a:pt x="10" y="7"/>
                      <a:pt x="14" y="4"/>
                    </a:cubicBezTo>
                    <a:cubicBezTo>
                      <a:pt x="18" y="2"/>
                      <a:pt x="22" y="1"/>
                      <a:pt x="26" y="0"/>
                    </a:cubicBezTo>
                    <a:cubicBezTo>
                      <a:pt x="30" y="0"/>
                      <a:pt x="34" y="0"/>
                      <a:pt x="37" y="2"/>
                    </a:cubicBezTo>
                    <a:cubicBezTo>
                      <a:pt x="41" y="4"/>
                      <a:pt x="43" y="6"/>
                      <a:pt x="45" y="10"/>
                    </a:cubicBezTo>
                    <a:cubicBezTo>
                      <a:pt x="38" y="14"/>
                      <a:pt x="38" y="14"/>
                      <a:pt x="38" y="14"/>
                    </a:cubicBezTo>
                    <a:cubicBezTo>
                      <a:pt x="36" y="11"/>
                      <a:pt x="33" y="9"/>
                      <a:pt x="29" y="8"/>
                    </a:cubicBezTo>
                    <a:cubicBezTo>
                      <a:pt x="26" y="8"/>
                      <a:pt x="22" y="9"/>
                      <a:pt x="18" y="11"/>
                    </a:cubicBezTo>
                    <a:cubicBezTo>
                      <a:pt x="13" y="14"/>
                      <a:pt x="10" y="16"/>
                      <a:pt x="9" y="19"/>
                    </a:cubicBezTo>
                    <a:cubicBezTo>
                      <a:pt x="8" y="22"/>
                      <a:pt x="8" y="25"/>
                      <a:pt x="9" y="27"/>
                    </a:cubicBezTo>
                    <a:cubicBezTo>
                      <a:pt x="10" y="29"/>
                      <a:pt x="12" y="31"/>
                      <a:pt x="14" y="31"/>
                    </a:cubicBezTo>
                    <a:cubicBezTo>
                      <a:pt x="16" y="32"/>
                      <a:pt x="21" y="31"/>
                      <a:pt x="28" y="29"/>
                    </a:cubicBezTo>
                    <a:cubicBezTo>
                      <a:pt x="35" y="27"/>
                      <a:pt x="40" y="26"/>
                      <a:pt x="43" y="26"/>
                    </a:cubicBezTo>
                    <a:cubicBezTo>
                      <a:pt x="47" y="25"/>
                      <a:pt x="51" y="26"/>
                      <a:pt x="54" y="27"/>
                    </a:cubicBezTo>
                    <a:cubicBezTo>
                      <a:pt x="57" y="29"/>
                      <a:pt x="59" y="31"/>
                      <a:pt x="61" y="34"/>
                    </a:cubicBezTo>
                    <a:cubicBezTo>
                      <a:pt x="63" y="37"/>
                      <a:pt x="64" y="41"/>
                      <a:pt x="63" y="45"/>
                    </a:cubicBezTo>
                    <a:cubicBezTo>
                      <a:pt x="63" y="48"/>
                      <a:pt x="62" y="52"/>
                      <a:pt x="59" y="55"/>
                    </a:cubicBezTo>
                    <a:cubicBezTo>
                      <a:pt x="57" y="59"/>
                      <a:pt x="53" y="62"/>
                      <a:pt x="49" y="64"/>
                    </a:cubicBezTo>
                    <a:cubicBezTo>
                      <a:pt x="44" y="67"/>
                      <a:pt x="39" y="68"/>
                      <a:pt x="35" y="69"/>
                    </a:cubicBezTo>
                    <a:cubicBezTo>
                      <a:pt x="30" y="69"/>
                      <a:pt x="26" y="69"/>
                      <a:pt x="22" y="67"/>
                    </a:cubicBezTo>
                    <a:cubicBezTo>
                      <a:pt x="19" y="65"/>
                      <a:pt x="16" y="62"/>
                      <a:pt x="13" y="58"/>
                    </a:cubicBezTo>
                    <a:close/>
                  </a:path>
                </a:pathLst>
              </a:custGeom>
              <a:grpFill/>
              <a:ln>
                <a:noFill/>
              </a:ln>
            </p:spPr>
            <p:txBody>
              <a:bodyPr anchor="ctr"/>
              <a:lstStyle/>
              <a:p>
                <a:pPr algn="ctr"/>
                <a:endParaRPr/>
              </a:p>
            </p:txBody>
          </p:sp>
          <p:sp>
            <p:nvSpPr>
              <p:cNvPr id="205" name="íṧḻïḓê">
                <a:extLst>
                  <a:ext uri="{FF2B5EF4-FFF2-40B4-BE49-F238E27FC236}">
                    <a16:creationId xmlns:a16="http://schemas.microsoft.com/office/drawing/2014/main" id="{D8792D25-9948-7F69-A0DE-A4F6674C362D}"/>
                  </a:ext>
                </a:extLst>
              </p:cNvPr>
              <p:cNvSpPr/>
              <p:nvPr/>
            </p:nvSpPr>
            <p:spPr bwMode="auto">
              <a:xfrm>
                <a:off x="6264771" y="210596"/>
                <a:ext cx="92933" cy="98243"/>
              </a:xfrm>
              <a:custGeom>
                <a:avLst/>
                <a:gdLst>
                  <a:gd name="T0" fmla="*/ 5 w 67"/>
                  <a:gd name="T1" fmla="*/ 47 h 70"/>
                  <a:gd name="T2" fmla="*/ 4 w 67"/>
                  <a:gd name="T3" fmla="*/ 19 h 70"/>
                  <a:gd name="T4" fmla="*/ 22 w 67"/>
                  <a:gd name="T5" fmla="*/ 2 h 70"/>
                  <a:gd name="T6" fmla="*/ 39 w 67"/>
                  <a:gd name="T7" fmla="*/ 1 h 70"/>
                  <a:gd name="T8" fmla="*/ 54 w 67"/>
                  <a:gd name="T9" fmla="*/ 8 h 70"/>
                  <a:gd name="T10" fmla="*/ 64 w 67"/>
                  <a:gd name="T11" fmla="*/ 23 h 70"/>
                  <a:gd name="T12" fmla="*/ 67 w 67"/>
                  <a:gd name="T13" fmla="*/ 42 h 70"/>
                  <a:gd name="T14" fmla="*/ 60 w 67"/>
                  <a:gd name="T15" fmla="*/ 57 h 70"/>
                  <a:gd name="T16" fmla="*/ 47 w 67"/>
                  <a:gd name="T17" fmla="*/ 67 h 70"/>
                  <a:gd name="T18" fmla="*/ 29 w 67"/>
                  <a:gd name="T19" fmla="*/ 69 h 70"/>
                  <a:gd name="T20" fmla="*/ 14 w 67"/>
                  <a:gd name="T21" fmla="*/ 61 h 70"/>
                  <a:gd name="T22" fmla="*/ 5 w 67"/>
                  <a:gd name="T23" fmla="*/ 47 h 70"/>
                  <a:gd name="T24" fmla="*/ 13 w 67"/>
                  <a:gd name="T25" fmla="*/ 44 h 70"/>
                  <a:gd name="T26" fmla="*/ 26 w 67"/>
                  <a:gd name="T27" fmla="*/ 59 h 70"/>
                  <a:gd name="T28" fmla="*/ 44 w 67"/>
                  <a:gd name="T29" fmla="*/ 60 h 70"/>
                  <a:gd name="T30" fmla="*/ 57 w 67"/>
                  <a:gd name="T31" fmla="*/ 47 h 70"/>
                  <a:gd name="T32" fmla="*/ 56 w 67"/>
                  <a:gd name="T33" fmla="*/ 27 h 70"/>
                  <a:gd name="T34" fmla="*/ 48 w 67"/>
                  <a:gd name="T35" fmla="*/ 14 h 70"/>
                  <a:gd name="T36" fmla="*/ 37 w 67"/>
                  <a:gd name="T37" fmla="*/ 8 h 70"/>
                  <a:gd name="T38" fmla="*/ 25 w 67"/>
                  <a:gd name="T39" fmla="*/ 9 h 70"/>
                  <a:gd name="T40" fmla="*/ 12 w 67"/>
                  <a:gd name="T41" fmla="*/ 21 h 70"/>
                  <a:gd name="T42" fmla="*/ 13 w 67"/>
                  <a:gd name="T43" fmla="*/ 4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7" h="70">
                    <a:moveTo>
                      <a:pt x="5" y="47"/>
                    </a:moveTo>
                    <a:cubicBezTo>
                      <a:pt x="1" y="37"/>
                      <a:pt x="0" y="27"/>
                      <a:pt x="4" y="19"/>
                    </a:cubicBezTo>
                    <a:cubicBezTo>
                      <a:pt x="7" y="11"/>
                      <a:pt x="13" y="6"/>
                      <a:pt x="22" y="2"/>
                    </a:cubicBezTo>
                    <a:cubicBezTo>
                      <a:pt x="28" y="0"/>
                      <a:pt x="33" y="0"/>
                      <a:pt x="39" y="1"/>
                    </a:cubicBezTo>
                    <a:cubicBezTo>
                      <a:pt x="45" y="1"/>
                      <a:pt x="50" y="4"/>
                      <a:pt x="54" y="8"/>
                    </a:cubicBezTo>
                    <a:cubicBezTo>
                      <a:pt x="58" y="12"/>
                      <a:pt x="62" y="17"/>
                      <a:pt x="64" y="23"/>
                    </a:cubicBezTo>
                    <a:cubicBezTo>
                      <a:pt x="67" y="30"/>
                      <a:pt x="67" y="36"/>
                      <a:pt x="67" y="42"/>
                    </a:cubicBezTo>
                    <a:cubicBezTo>
                      <a:pt x="66" y="48"/>
                      <a:pt x="64" y="53"/>
                      <a:pt x="60" y="57"/>
                    </a:cubicBezTo>
                    <a:cubicBezTo>
                      <a:pt x="57" y="62"/>
                      <a:pt x="52" y="65"/>
                      <a:pt x="47" y="67"/>
                    </a:cubicBezTo>
                    <a:cubicBezTo>
                      <a:pt x="41" y="69"/>
                      <a:pt x="35" y="70"/>
                      <a:pt x="29" y="69"/>
                    </a:cubicBezTo>
                    <a:cubicBezTo>
                      <a:pt x="24" y="68"/>
                      <a:pt x="19" y="65"/>
                      <a:pt x="14" y="61"/>
                    </a:cubicBezTo>
                    <a:cubicBezTo>
                      <a:pt x="10" y="57"/>
                      <a:pt x="7" y="52"/>
                      <a:pt x="5" y="47"/>
                    </a:cubicBezTo>
                    <a:close/>
                    <a:moveTo>
                      <a:pt x="13" y="44"/>
                    </a:moveTo>
                    <a:cubicBezTo>
                      <a:pt x="16" y="51"/>
                      <a:pt x="20" y="57"/>
                      <a:pt x="26" y="59"/>
                    </a:cubicBezTo>
                    <a:cubicBezTo>
                      <a:pt x="32" y="62"/>
                      <a:pt x="38" y="62"/>
                      <a:pt x="44" y="60"/>
                    </a:cubicBezTo>
                    <a:cubicBezTo>
                      <a:pt x="50" y="58"/>
                      <a:pt x="54" y="53"/>
                      <a:pt x="57" y="47"/>
                    </a:cubicBezTo>
                    <a:cubicBezTo>
                      <a:pt x="59" y="42"/>
                      <a:pt x="59" y="35"/>
                      <a:pt x="56" y="27"/>
                    </a:cubicBezTo>
                    <a:cubicBezTo>
                      <a:pt x="54" y="21"/>
                      <a:pt x="51" y="17"/>
                      <a:pt x="48" y="14"/>
                    </a:cubicBezTo>
                    <a:cubicBezTo>
                      <a:pt x="45" y="11"/>
                      <a:pt x="41" y="9"/>
                      <a:pt x="37" y="8"/>
                    </a:cubicBezTo>
                    <a:cubicBezTo>
                      <a:pt x="33" y="7"/>
                      <a:pt x="29" y="8"/>
                      <a:pt x="25" y="9"/>
                    </a:cubicBezTo>
                    <a:cubicBezTo>
                      <a:pt x="19" y="12"/>
                      <a:pt x="15" y="16"/>
                      <a:pt x="12" y="21"/>
                    </a:cubicBezTo>
                    <a:cubicBezTo>
                      <a:pt x="9" y="27"/>
                      <a:pt x="10" y="34"/>
                      <a:pt x="13" y="44"/>
                    </a:cubicBezTo>
                    <a:close/>
                  </a:path>
                </a:pathLst>
              </a:custGeom>
              <a:grpFill/>
              <a:ln>
                <a:noFill/>
              </a:ln>
            </p:spPr>
            <p:txBody>
              <a:bodyPr anchor="ctr"/>
              <a:lstStyle/>
              <a:p>
                <a:pPr algn="ctr"/>
                <a:endParaRPr/>
              </a:p>
            </p:txBody>
          </p:sp>
          <p:sp>
            <p:nvSpPr>
              <p:cNvPr id="206" name="îşļïdè">
                <a:extLst>
                  <a:ext uri="{FF2B5EF4-FFF2-40B4-BE49-F238E27FC236}">
                    <a16:creationId xmlns:a16="http://schemas.microsoft.com/office/drawing/2014/main" id="{59D70A00-4C72-9274-392B-52267A9544E6}"/>
                  </a:ext>
                </a:extLst>
              </p:cNvPr>
              <p:cNvSpPr/>
              <p:nvPr/>
            </p:nvSpPr>
            <p:spPr bwMode="auto">
              <a:xfrm>
                <a:off x="6372309" y="173422"/>
                <a:ext cx="84968" cy="103554"/>
              </a:xfrm>
              <a:custGeom>
                <a:avLst/>
                <a:gdLst>
                  <a:gd name="T0" fmla="*/ 42 w 61"/>
                  <a:gd name="T1" fmla="*/ 2 h 74"/>
                  <a:gd name="T2" fmla="*/ 51 w 61"/>
                  <a:gd name="T3" fmla="*/ 0 h 74"/>
                  <a:gd name="T4" fmla="*/ 60 w 61"/>
                  <a:gd name="T5" fmla="*/ 38 h 74"/>
                  <a:gd name="T6" fmla="*/ 61 w 61"/>
                  <a:gd name="T7" fmla="*/ 54 h 74"/>
                  <a:gd name="T8" fmla="*/ 55 w 61"/>
                  <a:gd name="T9" fmla="*/ 65 h 74"/>
                  <a:gd name="T10" fmla="*/ 41 w 61"/>
                  <a:gd name="T11" fmla="*/ 72 h 74"/>
                  <a:gd name="T12" fmla="*/ 25 w 61"/>
                  <a:gd name="T13" fmla="*/ 73 h 74"/>
                  <a:gd name="T14" fmla="*/ 15 w 61"/>
                  <a:gd name="T15" fmla="*/ 65 h 74"/>
                  <a:gd name="T16" fmla="*/ 8 w 61"/>
                  <a:gd name="T17" fmla="*/ 50 h 74"/>
                  <a:gd name="T18" fmla="*/ 0 w 61"/>
                  <a:gd name="T19" fmla="*/ 12 h 74"/>
                  <a:gd name="T20" fmla="*/ 8 w 61"/>
                  <a:gd name="T21" fmla="*/ 10 h 74"/>
                  <a:gd name="T22" fmla="*/ 17 w 61"/>
                  <a:gd name="T23" fmla="*/ 48 h 74"/>
                  <a:gd name="T24" fmla="*/ 21 w 61"/>
                  <a:gd name="T25" fmla="*/ 60 h 74"/>
                  <a:gd name="T26" fmla="*/ 28 w 61"/>
                  <a:gd name="T27" fmla="*/ 65 h 74"/>
                  <a:gd name="T28" fmla="*/ 38 w 61"/>
                  <a:gd name="T29" fmla="*/ 65 h 74"/>
                  <a:gd name="T30" fmla="*/ 51 w 61"/>
                  <a:gd name="T31" fmla="*/ 57 h 74"/>
                  <a:gd name="T32" fmla="*/ 51 w 61"/>
                  <a:gd name="T33" fmla="*/ 40 h 74"/>
                  <a:gd name="T34" fmla="*/ 42 w 61"/>
                  <a:gd name="T3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 h="74">
                    <a:moveTo>
                      <a:pt x="42" y="2"/>
                    </a:moveTo>
                    <a:cubicBezTo>
                      <a:pt x="51" y="0"/>
                      <a:pt x="51" y="0"/>
                      <a:pt x="51" y="0"/>
                    </a:cubicBezTo>
                    <a:cubicBezTo>
                      <a:pt x="60" y="38"/>
                      <a:pt x="60" y="38"/>
                      <a:pt x="60" y="38"/>
                    </a:cubicBezTo>
                    <a:cubicBezTo>
                      <a:pt x="61" y="44"/>
                      <a:pt x="61" y="50"/>
                      <a:pt x="61" y="54"/>
                    </a:cubicBezTo>
                    <a:cubicBezTo>
                      <a:pt x="60" y="58"/>
                      <a:pt x="58" y="62"/>
                      <a:pt x="55" y="65"/>
                    </a:cubicBezTo>
                    <a:cubicBezTo>
                      <a:pt x="52" y="69"/>
                      <a:pt x="47" y="71"/>
                      <a:pt x="41" y="72"/>
                    </a:cubicBezTo>
                    <a:cubicBezTo>
                      <a:pt x="35" y="74"/>
                      <a:pt x="29" y="74"/>
                      <a:pt x="25" y="73"/>
                    </a:cubicBezTo>
                    <a:cubicBezTo>
                      <a:pt x="21" y="71"/>
                      <a:pt x="17" y="69"/>
                      <a:pt x="15" y="65"/>
                    </a:cubicBezTo>
                    <a:cubicBezTo>
                      <a:pt x="12" y="62"/>
                      <a:pt x="10" y="57"/>
                      <a:pt x="8" y="50"/>
                    </a:cubicBezTo>
                    <a:cubicBezTo>
                      <a:pt x="0" y="12"/>
                      <a:pt x="0" y="12"/>
                      <a:pt x="0" y="12"/>
                    </a:cubicBezTo>
                    <a:cubicBezTo>
                      <a:pt x="8" y="10"/>
                      <a:pt x="8" y="10"/>
                      <a:pt x="8" y="10"/>
                    </a:cubicBezTo>
                    <a:cubicBezTo>
                      <a:pt x="17" y="48"/>
                      <a:pt x="17" y="48"/>
                      <a:pt x="17" y="48"/>
                    </a:cubicBezTo>
                    <a:cubicBezTo>
                      <a:pt x="18" y="53"/>
                      <a:pt x="20" y="57"/>
                      <a:pt x="21" y="60"/>
                    </a:cubicBezTo>
                    <a:cubicBezTo>
                      <a:pt x="23" y="62"/>
                      <a:pt x="25" y="64"/>
                      <a:pt x="28" y="65"/>
                    </a:cubicBezTo>
                    <a:cubicBezTo>
                      <a:pt x="31" y="66"/>
                      <a:pt x="34" y="66"/>
                      <a:pt x="38" y="65"/>
                    </a:cubicBezTo>
                    <a:cubicBezTo>
                      <a:pt x="44" y="63"/>
                      <a:pt x="49" y="61"/>
                      <a:pt x="51" y="57"/>
                    </a:cubicBezTo>
                    <a:cubicBezTo>
                      <a:pt x="53" y="54"/>
                      <a:pt x="53" y="48"/>
                      <a:pt x="51" y="40"/>
                    </a:cubicBezTo>
                    <a:lnTo>
                      <a:pt x="42" y="2"/>
                    </a:lnTo>
                    <a:close/>
                  </a:path>
                </a:pathLst>
              </a:custGeom>
              <a:grpFill/>
              <a:ln>
                <a:noFill/>
              </a:ln>
            </p:spPr>
            <p:txBody>
              <a:bodyPr anchor="ctr"/>
              <a:lstStyle/>
              <a:p>
                <a:pPr algn="ctr"/>
                <a:endParaRPr/>
              </a:p>
            </p:txBody>
          </p:sp>
          <p:sp>
            <p:nvSpPr>
              <p:cNvPr id="207" name="îṧľiḍê">
                <a:extLst>
                  <a:ext uri="{FF2B5EF4-FFF2-40B4-BE49-F238E27FC236}">
                    <a16:creationId xmlns:a16="http://schemas.microsoft.com/office/drawing/2014/main" id="{C5C1A29B-5A4D-BDA2-9CFB-D36A85549E0D}"/>
                  </a:ext>
                </a:extLst>
              </p:cNvPr>
              <p:cNvSpPr/>
              <p:nvPr/>
            </p:nvSpPr>
            <p:spPr bwMode="auto">
              <a:xfrm>
                <a:off x="6478518" y="162801"/>
                <a:ext cx="74347" cy="96917"/>
              </a:xfrm>
              <a:custGeom>
                <a:avLst/>
                <a:gdLst>
                  <a:gd name="T0" fmla="*/ 27 w 56"/>
                  <a:gd name="T1" fmla="*/ 73 h 73"/>
                  <a:gd name="T2" fmla="*/ 23 w 56"/>
                  <a:gd name="T3" fmla="*/ 11 h 73"/>
                  <a:gd name="T4" fmla="*/ 0 w 56"/>
                  <a:gd name="T5" fmla="*/ 13 h 73"/>
                  <a:gd name="T6" fmla="*/ 0 w 56"/>
                  <a:gd name="T7" fmla="*/ 5 h 73"/>
                  <a:gd name="T8" fmla="*/ 56 w 56"/>
                  <a:gd name="T9" fmla="*/ 0 h 73"/>
                  <a:gd name="T10" fmla="*/ 56 w 56"/>
                  <a:gd name="T11" fmla="*/ 9 h 73"/>
                  <a:gd name="T12" fmla="*/ 32 w 56"/>
                  <a:gd name="T13" fmla="*/ 11 h 73"/>
                  <a:gd name="T14" fmla="*/ 37 w 56"/>
                  <a:gd name="T15" fmla="*/ 73 h 73"/>
                  <a:gd name="T16" fmla="*/ 27 w 56"/>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73">
                    <a:moveTo>
                      <a:pt x="27" y="73"/>
                    </a:moveTo>
                    <a:lnTo>
                      <a:pt x="23" y="11"/>
                    </a:lnTo>
                    <a:lnTo>
                      <a:pt x="0" y="13"/>
                    </a:lnTo>
                    <a:lnTo>
                      <a:pt x="0" y="5"/>
                    </a:lnTo>
                    <a:lnTo>
                      <a:pt x="56" y="0"/>
                    </a:lnTo>
                    <a:lnTo>
                      <a:pt x="56" y="9"/>
                    </a:lnTo>
                    <a:lnTo>
                      <a:pt x="32" y="11"/>
                    </a:lnTo>
                    <a:lnTo>
                      <a:pt x="37" y="73"/>
                    </a:lnTo>
                    <a:lnTo>
                      <a:pt x="27" y="73"/>
                    </a:lnTo>
                    <a:close/>
                  </a:path>
                </a:pathLst>
              </a:custGeom>
              <a:grpFill/>
              <a:ln>
                <a:noFill/>
              </a:ln>
            </p:spPr>
            <p:txBody>
              <a:bodyPr anchor="ctr"/>
              <a:lstStyle/>
              <a:p>
                <a:pPr algn="ctr"/>
                <a:endParaRPr/>
              </a:p>
            </p:txBody>
          </p:sp>
          <p:sp>
            <p:nvSpPr>
              <p:cNvPr id="208" name="ïsļïḑè">
                <a:extLst>
                  <a:ext uri="{FF2B5EF4-FFF2-40B4-BE49-F238E27FC236}">
                    <a16:creationId xmlns:a16="http://schemas.microsoft.com/office/drawing/2014/main" id="{846D689C-E974-4C40-F7EE-046580136169}"/>
                  </a:ext>
                </a:extLst>
              </p:cNvPr>
              <p:cNvSpPr/>
              <p:nvPr/>
            </p:nvSpPr>
            <p:spPr bwMode="auto">
              <a:xfrm>
                <a:off x="6578088" y="166782"/>
                <a:ext cx="79657" cy="96917"/>
              </a:xfrm>
              <a:custGeom>
                <a:avLst/>
                <a:gdLst>
                  <a:gd name="T0" fmla="*/ 0 w 60"/>
                  <a:gd name="T1" fmla="*/ 70 h 73"/>
                  <a:gd name="T2" fmla="*/ 6 w 60"/>
                  <a:gd name="T3" fmla="*/ 0 h 73"/>
                  <a:gd name="T4" fmla="*/ 15 w 60"/>
                  <a:gd name="T5" fmla="*/ 1 h 73"/>
                  <a:gd name="T6" fmla="*/ 13 w 60"/>
                  <a:gd name="T7" fmla="*/ 29 h 73"/>
                  <a:gd name="T8" fmla="*/ 49 w 60"/>
                  <a:gd name="T9" fmla="*/ 31 h 73"/>
                  <a:gd name="T10" fmla="*/ 51 w 60"/>
                  <a:gd name="T11" fmla="*/ 3 h 73"/>
                  <a:gd name="T12" fmla="*/ 60 w 60"/>
                  <a:gd name="T13" fmla="*/ 4 h 73"/>
                  <a:gd name="T14" fmla="*/ 55 w 60"/>
                  <a:gd name="T15" fmla="*/ 73 h 73"/>
                  <a:gd name="T16" fmla="*/ 47 w 60"/>
                  <a:gd name="T17" fmla="*/ 73 h 73"/>
                  <a:gd name="T18" fmla="*/ 49 w 60"/>
                  <a:gd name="T19" fmla="*/ 39 h 73"/>
                  <a:gd name="T20" fmla="*/ 12 w 60"/>
                  <a:gd name="T21" fmla="*/ 37 h 73"/>
                  <a:gd name="T22" fmla="*/ 10 w 60"/>
                  <a:gd name="T23" fmla="*/ 70 h 73"/>
                  <a:gd name="T24" fmla="*/ 0 w 60"/>
                  <a:gd name="T25" fmla="*/ 7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73">
                    <a:moveTo>
                      <a:pt x="0" y="70"/>
                    </a:moveTo>
                    <a:lnTo>
                      <a:pt x="6" y="0"/>
                    </a:lnTo>
                    <a:lnTo>
                      <a:pt x="15" y="1"/>
                    </a:lnTo>
                    <a:lnTo>
                      <a:pt x="13" y="29"/>
                    </a:lnTo>
                    <a:lnTo>
                      <a:pt x="49" y="31"/>
                    </a:lnTo>
                    <a:lnTo>
                      <a:pt x="51" y="3"/>
                    </a:lnTo>
                    <a:lnTo>
                      <a:pt x="60" y="4"/>
                    </a:lnTo>
                    <a:lnTo>
                      <a:pt x="55" y="73"/>
                    </a:lnTo>
                    <a:lnTo>
                      <a:pt x="47" y="73"/>
                    </a:lnTo>
                    <a:lnTo>
                      <a:pt x="49" y="39"/>
                    </a:lnTo>
                    <a:lnTo>
                      <a:pt x="12" y="37"/>
                    </a:lnTo>
                    <a:lnTo>
                      <a:pt x="10" y="70"/>
                    </a:lnTo>
                    <a:lnTo>
                      <a:pt x="0" y="70"/>
                    </a:lnTo>
                    <a:close/>
                  </a:path>
                </a:pathLst>
              </a:custGeom>
              <a:grpFill/>
              <a:ln>
                <a:noFill/>
              </a:ln>
            </p:spPr>
            <p:txBody>
              <a:bodyPr anchor="ctr"/>
              <a:lstStyle/>
              <a:p>
                <a:pPr algn="ctr"/>
                <a:endParaRPr/>
              </a:p>
            </p:txBody>
          </p:sp>
          <p:sp>
            <p:nvSpPr>
              <p:cNvPr id="209" name="îṥľîḋe">
                <a:extLst>
                  <a:ext uri="{FF2B5EF4-FFF2-40B4-BE49-F238E27FC236}">
                    <a16:creationId xmlns:a16="http://schemas.microsoft.com/office/drawing/2014/main" id="{A3BBC37F-C495-8856-3D61-FDCED874AB23}"/>
                  </a:ext>
                </a:extLst>
              </p:cNvPr>
              <p:cNvSpPr/>
              <p:nvPr/>
            </p:nvSpPr>
            <p:spPr bwMode="auto">
              <a:xfrm>
                <a:off x="6852903" y="243785"/>
                <a:ext cx="99572" cy="107538"/>
              </a:xfrm>
              <a:custGeom>
                <a:avLst/>
                <a:gdLst>
                  <a:gd name="T0" fmla="*/ 64 w 72"/>
                  <a:gd name="T1" fmla="*/ 22 h 77"/>
                  <a:gd name="T2" fmla="*/ 72 w 72"/>
                  <a:gd name="T3" fmla="*/ 26 h 77"/>
                  <a:gd name="T4" fmla="*/ 52 w 72"/>
                  <a:gd name="T5" fmla="*/ 60 h 77"/>
                  <a:gd name="T6" fmla="*/ 42 w 72"/>
                  <a:gd name="T7" fmla="*/ 72 h 77"/>
                  <a:gd name="T8" fmla="*/ 30 w 72"/>
                  <a:gd name="T9" fmla="*/ 77 h 77"/>
                  <a:gd name="T10" fmla="*/ 15 w 72"/>
                  <a:gd name="T11" fmla="*/ 72 h 77"/>
                  <a:gd name="T12" fmla="*/ 3 w 72"/>
                  <a:gd name="T13" fmla="*/ 61 h 77"/>
                  <a:gd name="T14" fmla="*/ 0 w 72"/>
                  <a:gd name="T15" fmla="*/ 49 h 77"/>
                  <a:gd name="T16" fmla="*/ 7 w 72"/>
                  <a:gd name="T17" fmla="*/ 33 h 77"/>
                  <a:gd name="T18" fmla="*/ 26 w 72"/>
                  <a:gd name="T19" fmla="*/ 0 h 77"/>
                  <a:gd name="T20" fmla="*/ 34 w 72"/>
                  <a:gd name="T21" fmla="*/ 4 h 77"/>
                  <a:gd name="T22" fmla="*/ 14 w 72"/>
                  <a:gd name="T23" fmla="*/ 38 h 77"/>
                  <a:gd name="T24" fmla="*/ 9 w 72"/>
                  <a:gd name="T25" fmla="*/ 50 h 77"/>
                  <a:gd name="T26" fmla="*/ 11 w 72"/>
                  <a:gd name="T27" fmla="*/ 58 h 77"/>
                  <a:gd name="T28" fmla="*/ 18 w 72"/>
                  <a:gd name="T29" fmla="*/ 65 h 77"/>
                  <a:gd name="T30" fmla="*/ 33 w 72"/>
                  <a:gd name="T31" fmla="*/ 68 h 77"/>
                  <a:gd name="T32" fmla="*/ 45 w 72"/>
                  <a:gd name="T33" fmla="*/ 55 h 77"/>
                  <a:gd name="T34" fmla="*/ 64 w 72"/>
                  <a:gd name="T35" fmla="*/ 22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2" h="77">
                    <a:moveTo>
                      <a:pt x="64" y="22"/>
                    </a:moveTo>
                    <a:cubicBezTo>
                      <a:pt x="72" y="26"/>
                      <a:pt x="72" y="26"/>
                      <a:pt x="72" y="26"/>
                    </a:cubicBezTo>
                    <a:cubicBezTo>
                      <a:pt x="52" y="60"/>
                      <a:pt x="52" y="60"/>
                      <a:pt x="52" y="60"/>
                    </a:cubicBezTo>
                    <a:cubicBezTo>
                      <a:pt x="49" y="65"/>
                      <a:pt x="46" y="70"/>
                      <a:pt x="42" y="72"/>
                    </a:cubicBezTo>
                    <a:cubicBezTo>
                      <a:pt x="39" y="75"/>
                      <a:pt x="35" y="76"/>
                      <a:pt x="30" y="77"/>
                    </a:cubicBezTo>
                    <a:cubicBezTo>
                      <a:pt x="26" y="77"/>
                      <a:pt x="20" y="75"/>
                      <a:pt x="15" y="72"/>
                    </a:cubicBezTo>
                    <a:cubicBezTo>
                      <a:pt x="9" y="69"/>
                      <a:pt x="6" y="65"/>
                      <a:pt x="3" y="61"/>
                    </a:cubicBezTo>
                    <a:cubicBezTo>
                      <a:pt x="1" y="58"/>
                      <a:pt x="0" y="53"/>
                      <a:pt x="0" y="49"/>
                    </a:cubicBezTo>
                    <a:cubicBezTo>
                      <a:pt x="1" y="45"/>
                      <a:pt x="3" y="39"/>
                      <a:pt x="7" y="33"/>
                    </a:cubicBezTo>
                    <a:cubicBezTo>
                      <a:pt x="26" y="0"/>
                      <a:pt x="26" y="0"/>
                      <a:pt x="26" y="0"/>
                    </a:cubicBezTo>
                    <a:cubicBezTo>
                      <a:pt x="34" y="4"/>
                      <a:pt x="34" y="4"/>
                      <a:pt x="34" y="4"/>
                    </a:cubicBezTo>
                    <a:cubicBezTo>
                      <a:pt x="14" y="38"/>
                      <a:pt x="14" y="38"/>
                      <a:pt x="14" y="38"/>
                    </a:cubicBezTo>
                    <a:cubicBezTo>
                      <a:pt x="11" y="43"/>
                      <a:pt x="10" y="47"/>
                      <a:pt x="9" y="50"/>
                    </a:cubicBezTo>
                    <a:cubicBezTo>
                      <a:pt x="9" y="53"/>
                      <a:pt x="9" y="55"/>
                      <a:pt x="11" y="58"/>
                    </a:cubicBezTo>
                    <a:cubicBezTo>
                      <a:pt x="13" y="61"/>
                      <a:pt x="15" y="63"/>
                      <a:pt x="18" y="65"/>
                    </a:cubicBezTo>
                    <a:cubicBezTo>
                      <a:pt x="24" y="68"/>
                      <a:pt x="29" y="69"/>
                      <a:pt x="33" y="68"/>
                    </a:cubicBezTo>
                    <a:cubicBezTo>
                      <a:pt x="36" y="67"/>
                      <a:pt x="40" y="62"/>
                      <a:pt x="45" y="55"/>
                    </a:cubicBezTo>
                    <a:lnTo>
                      <a:pt x="64" y="22"/>
                    </a:lnTo>
                    <a:close/>
                  </a:path>
                </a:pathLst>
              </a:custGeom>
              <a:grpFill/>
              <a:ln>
                <a:noFill/>
              </a:ln>
            </p:spPr>
            <p:txBody>
              <a:bodyPr anchor="ctr"/>
              <a:lstStyle/>
              <a:p>
                <a:pPr algn="ctr"/>
                <a:endParaRPr/>
              </a:p>
            </p:txBody>
          </p:sp>
          <p:sp>
            <p:nvSpPr>
              <p:cNvPr id="210" name="íš1îḋè">
                <a:extLst>
                  <a:ext uri="{FF2B5EF4-FFF2-40B4-BE49-F238E27FC236}">
                    <a16:creationId xmlns:a16="http://schemas.microsoft.com/office/drawing/2014/main" id="{8B590E6F-62ED-B0BE-CBC5-0BD9F4175A6E}"/>
                  </a:ext>
                </a:extLst>
              </p:cNvPr>
              <p:cNvSpPr/>
              <p:nvPr/>
            </p:nvSpPr>
            <p:spPr bwMode="auto">
              <a:xfrm>
                <a:off x="6928577" y="304856"/>
                <a:ext cx="115503" cy="118158"/>
              </a:xfrm>
              <a:custGeom>
                <a:avLst/>
                <a:gdLst>
                  <a:gd name="T0" fmla="*/ 0 w 87"/>
                  <a:gd name="T1" fmla="*/ 55 h 89"/>
                  <a:gd name="T2" fmla="*/ 43 w 87"/>
                  <a:gd name="T3" fmla="*/ 0 h 89"/>
                  <a:gd name="T4" fmla="*/ 51 w 87"/>
                  <a:gd name="T5" fmla="*/ 6 h 89"/>
                  <a:gd name="T6" fmla="*/ 46 w 87"/>
                  <a:gd name="T7" fmla="*/ 72 h 89"/>
                  <a:gd name="T8" fmla="*/ 79 w 87"/>
                  <a:gd name="T9" fmla="*/ 28 h 89"/>
                  <a:gd name="T10" fmla="*/ 87 w 87"/>
                  <a:gd name="T11" fmla="*/ 34 h 89"/>
                  <a:gd name="T12" fmla="*/ 44 w 87"/>
                  <a:gd name="T13" fmla="*/ 89 h 89"/>
                  <a:gd name="T14" fmla="*/ 36 w 87"/>
                  <a:gd name="T15" fmla="*/ 84 h 89"/>
                  <a:gd name="T16" fmla="*/ 40 w 87"/>
                  <a:gd name="T17" fmla="*/ 17 h 89"/>
                  <a:gd name="T18" fmla="*/ 7 w 87"/>
                  <a:gd name="T19" fmla="*/ 61 h 89"/>
                  <a:gd name="T20" fmla="*/ 0 w 87"/>
                  <a:gd name="T21" fmla="*/ 55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89">
                    <a:moveTo>
                      <a:pt x="0" y="55"/>
                    </a:moveTo>
                    <a:lnTo>
                      <a:pt x="43" y="0"/>
                    </a:lnTo>
                    <a:lnTo>
                      <a:pt x="51" y="6"/>
                    </a:lnTo>
                    <a:lnTo>
                      <a:pt x="46" y="72"/>
                    </a:lnTo>
                    <a:lnTo>
                      <a:pt x="79" y="28"/>
                    </a:lnTo>
                    <a:lnTo>
                      <a:pt x="87" y="34"/>
                    </a:lnTo>
                    <a:lnTo>
                      <a:pt x="44" y="89"/>
                    </a:lnTo>
                    <a:lnTo>
                      <a:pt x="36" y="84"/>
                    </a:lnTo>
                    <a:lnTo>
                      <a:pt x="40" y="17"/>
                    </a:lnTo>
                    <a:lnTo>
                      <a:pt x="7" y="61"/>
                    </a:lnTo>
                    <a:lnTo>
                      <a:pt x="0" y="55"/>
                    </a:lnTo>
                    <a:close/>
                  </a:path>
                </a:pathLst>
              </a:custGeom>
              <a:grpFill/>
              <a:ln>
                <a:noFill/>
              </a:ln>
            </p:spPr>
            <p:txBody>
              <a:bodyPr anchor="ctr"/>
              <a:lstStyle/>
              <a:p>
                <a:pPr algn="ctr"/>
                <a:endParaRPr/>
              </a:p>
            </p:txBody>
          </p:sp>
          <p:sp>
            <p:nvSpPr>
              <p:cNvPr id="211" name="íSľíḑè">
                <a:extLst>
                  <a:ext uri="{FF2B5EF4-FFF2-40B4-BE49-F238E27FC236}">
                    <a16:creationId xmlns:a16="http://schemas.microsoft.com/office/drawing/2014/main" id="{F548B290-C48A-8060-3C82-65AA340CA3A4}"/>
                  </a:ext>
                </a:extLst>
              </p:cNvPr>
              <p:cNvSpPr/>
              <p:nvPr/>
            </p:nvSpPr>
            <p:spPr bwMode="auto">
              <a:xfrm>
                <a:off x="7006908" y="380529"/>
                <a:ext cx="75673" cy="74347"/>
              </a:xfrm>
              <a:custGeom>
                <a:avLst/>
                <a:gdLst>
                  <a:gd name="T0" fmla="*/ 0 w 57"/>
                  <a:gd name="T1" fmla="*/ 50 h 56"/>
                  <a:gd name="T2" fmla="*/ 51 w 57"/>
                  <a:gd name="T3" fmla="*/ 0 h 56"/>
                  <a:gd name="T4" fmla="*/ 57 w 57"/>
                  <a:gd name="T5" fmla="*/ 7 h 56"/>
                  <a:gd name="T6" fmla="*/ 7 w 57"/>
                  <a:gd name="T7" fmla="*/ 56 h 56"/>
                  <a:gd name="T8" fmla="*/ 0 w 57"/>
                  <a:gd name="T9" fmla="*/ 50 h 56"/>
                </a:gdLst>
                <a:ahLst/>
                <a:cxnLst>
                  <a:cxn ang="0">
                    <a:pos x="T0" y="T1"/>
                  </a:cxn>
                  <a:cxn ang="0">
                    <a:pos x="T2" y="T3"/>
                  </a:cxn>
                  <a:cxn ang="0">
                    <a:pos x="T4" y="T5"/>
                  </a:cxn>
                  <a:cxn ang="0">
                    <a:pos x="T6" y="T7"/>
                  </a:cxn>
                  <a:cxn ang="0">
                    <a:pos x="T8" y="T9"/>
                  </a:cxn>
                </a:cxnLst>
                <a:rect l="0" t="0" r="r" b="b"/>
                <a:pathLst>
                  <a:path w="57" h="56">
                    <a:moveTo>
                      <a:pt x="0" y="50"/>
                    </a:moveTo>
                    <a:lnTo>
                      <a:pt x="51" y="0"/>
                    </a:lnTo>
                    <a:lnTo>
                      <a:pt x="57" y="7"/>
                    </a:lnTo>
                    <a:lnTo>
                      <a:pt x="7" y="56"/>
                    </a:lnTo>
                    <a:lnTo>
                      <a:pt x="0" y="50"/>
                    </a:lnTo>
                    <a:close/>
                  </a:path>
                </a:pathLst>
              </a:custGeom>
              <a:grpFill/>
              <a:ln>
                <a:noFill/>
              </a:ln>
            </p:spPr>
            <p:txBody>
              <a:bodyPr anchor="ctr"/>
              <a:lstStyle/>
              <a:p>
                <a:pPr algn="ctr"/>
                <a:endParaRPr/>
              </a:p>
            </p:txBody>
          </p:sp>
          <p:sp>
            <p:nvSpPr>
              <p:cNvPr id="212" name="îṣľïḍê">
                <a:extLst>
                  <a:ext uri="{FF2B5EF4-FFF2-40B4-BE49-F238E27FC236}">
                    <a16:creationId xmlns:a16="http://schemas.microsoft.com/office/drawing/2014/main" id="{07B8EAB5-ADA6-0F4E-4F12-82CA6BCD8EDD}"/>
                  </a:ext>
                </a:extLst>
              </p:cNvPr>
              <p:cNvSpPr/>
              <p:nvPr/>
            </p:nvSpPr>
            <p:spPr bwMode="auto">
              <a:xfrm>
                <a:off x="7052046" y="408409"/>
                <a:ext cx="102228" cy="96917"/>
              </a:xfrm>
              <a:custGeom>
                <a:avLst/>
                <a:gdLst>
                  <a:gd name="T0" fmla="*/ 0 w 74"/>
                  <a:gd name="T1" fmla="*/ 62 h 69"/>
                  <a:gd name="T2" fmla="*/ 36 w 74"/>
                  <a:gd name="T3" fmla="*/ 0 h 69"/>
                  <a:gd name="T4" fmla="*/ 42 w 74"/>
                  <a:gd name="T5" fmla="*/ 7 h 69"/>
                  <a:gd name="T6" fmla="*/ 15 w 74"/>
                  <a:gd name="T7" fmla="*/ 52 h 69"/>
                  <a:gd name="T8" fmla="*/ 8 w 74"/>
                  <a:gd name="T9" fmla="*/ 61 h 69"/>
                  <a:gd name="T10" fmla="*/ 19 w 74"/>
                  <a:gd name="T11" fmla="*/ 57 h 69"/>
                  <a:gd name="T12" fmla="*/ 68 w 74"/>
                  <a:gd name="T13" fmla="*/ 41 h 69"/>
                  <a:gd name="T14" fmla="*/ 74 w 74"/>
                  <a:gd name="T15" fmla="*/ 48 h 69"/>
                  <a:gd name="T16" fmla="*/ 6 w 74"/>
                  <a:gd name="T17" fmla="*/ 69 h 69"/>
                  <a:gd name="T18" fmla="*/ 0 w 74"/>
                  <a:gd name="T19" fmla="*/ 62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69">
                    <a:moveTo>
                      <a:pt x="0" y="62"/>
                    </a:moveTo>
                    <a:cubicBezTo>
                      <a:pt x="36" y="0"/>
                      <a:pt x="36" y="0"/>
                      <a:pt x="36" y="0"/>
                    </a:cubicBezTo>
                    <a:cubicBezTo>
                      <a:pt x="42" y="7"/>
                      <a:pt x="42" y="7"/>
                      <a:pt x="42" y="7"/>
                    </a:cubicBezTo>
                    <a:cubicBezTo>
                      <a:pt x="15" y="52"/>
                      <a:pt x="15" y="52"/>
                      <a:pt x="15" y="52"/>
                    </a:cubicBezTo>
                    <a:cubicBezTo>
                      <a:pt x="13" y="55"/>
                      <a:pt x="11" y="58"/>
                      <a:pt x="8" y="61"/>
                    </a:cubicBezTo>
                    <a:cubicBezTo>
                      <a:pt x="12" y="60"/>
                      <a:pt x="16" y="58"/>
                      <a:pt x="19" y="57"/>
                    </a:cubicBezTo>
                    <a:cubicBezTo>
                      <a:pt x="68" y="41"/>
                      <a:pt x="68" y="41"/>
                      <a:pt x="68" y="41"/>
                    </a:cubicBezTo>
                    <a:cubicBezTo>
                      <a:pt x="74" y="48"/>
                      <a:pt x="74" y="48"/>
                      <a:pt x="74" y="48"/>
                    </a:cubicBezTo>
                    <a:cubicBezTo>
                      <a:pt x="6" y="69"/>
                      <a:pt x="6" y="69"/>
                      <a:pt x="6" y="69"/>
                    </a:cubicBezTo>
                    <a:lnTo>
                      <a:pt x="0" y="62"/>
                    </a:lnTo>
                    <a:close/>
                  </a:path>
                </a:pathLst>
              </a:custGeom>
              <a:grpFill/>
              <a:ln>
                <a:noFill/>
              </a:ln>
            </p:spPr>
            <p:txBody>
              <a:bodyPr anchor="ctr"/>
              <a:lstStyle/>
              <a:p>
                <a:pPr algn="ctr"/>
                <a:endParaRPr/>
              </a:p>
            </p:txBody>
          </p:sp>
          <p:sp>
            <p:nvSpPr>
              <p:cNvPr id="213" name="ïSľîḑé">
                <a:extLst>
                  <a:ext uri="{FF2B5EF4-FFF2-40B4-BE49-F238E27FC236}">
                    <a16:creationId xmlns:a16="http://schemas.microsoft.com/office/drawing/2014/main" id="{1A262D90-5CB3-D60D-E751-3A15A4CC8941}"/>
                  </a:ext>
                </a:extLst>
              </p:cNvPr>
              <p:cNvSpPr/>
              <p:nvPr/>
            </p:nvSpPr>
            <p:spPr bwMode="auto">
              <a:xfrm>
                <a:off x="7091876" y="503998"/>
                <a:ext cx="115503" cy="107538"/>
              </a:xfrm>
              <a:custGeom>
                <a:avLst/>
                <a:gdLst>
                  <a:gd name="T0" fmla="*/ 0 w 87"/>
                  <a:gd name="T1" fmla="*/ 35 h 81"/>
                  <a:gd name="T2" fmla="*/ 61 w 87"/>
                  <a:gd name="T3" fmla="*/ 0 h 81"/>
                  <a:gd name="T4" fmla="*/ 87 w 87"/>
                  <a:gd name="T5" fmla="*/ 44 h 81"/>
                  <a:gd name="T6" fmla="*/ 80 w 87"/>
                  <a:gd name="T7" fmla="*/ 48 h 81"/>
                  <a:gd name="T8" fmla="*/ 59 w 87"/>
                  <a:gd name="T9" fmla="*/ 12 h 81"/>
                  <a:gd name="T10" fmla="*/ 40 w 87"/>
                  <a:gd name="T11" fmla="*/ 23 h 81"/>
                  <a:gd name="T12" fmla="*/ 60 w 87"/>
                  <a:gd name="T13" fmla="*/ 57 h 81"/>
                  <a:gd name="T14" fmla="*/ 53 w 87"/>
                  <a:gd name="T15" fmla="*/ 61 h 81"/>
                  <a:gd name="T16" fmla="*/ 33 w 87"/>
                  <a:gd name="T17" fmla="*/ 27 h 81"/>
                  <a:gd name="T18" fmla="*/ 13 w 87"/>
                  <a:gd name="T19" fmla="*/ 39 h 81"/>
                  <a:gd name="T20" fmla="*/ 34 w 87"/>
                  <a:gd name="T21" fmla="*/ 77 h 81"/>
                  <a:gd name="T22" fmla="*/ 27 w 87"/>
                  <a:gd name="T23" fmla="*/ 81 h 81"/>
                  <a:gd name="T24" fmla="*/ 0 w 87"/>
                  <a:gd name="T25" fmla="*/ 3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 h="81">
                    <a:moveTo>
                      <a:pt x="0" y="35"/>
                    </a:moveTo>
                    <a:lnTo>
                      <a:pt x="61" y="0"/>
                    </a:lnTo>
                    <a:lnTo>
                      <a:pt x="87" y="44"/>
                    </a:lnTo>
                    <a:lnTo>
                      <a:pt x="80" y="48"/>
                    </a:lnTo>
                    <a:lnTo>
                      <a:pt x="59" y="12"/>
                    </a:lnTo>
                    <a:lnTo>
                      <a:pt x="40" y="23"/>
                    </a:lnTo>
                    <a:lnTo>
                      <a:pt x="60" y="57"/>
                    </a:lnTo>
                    <a:lnTo>
                      <a:pt x="53" y="61"/>
                    </a:lnTo>
                    <a:lnTo>
                      <a:pt x="33" y="27"/>
                    </a:lnTo>
                    <a:lnTo>
                      <a:pt x="13" y="39"/>
                    </a:lnTo>
                    <a:lnTo>
                      <a:pt x="34" y="77"/>
                    </a:lnTo>
                    <a:lnTo>
                      <a:pt x="27" y="81"/>
                    </a:lnTo>
                    <a:lnTo>
                      <a:pt x="0" y="35"/>
                    </a:lnTo>
                    <a:close/>
                  </a:path>
                </a:pathLst>
              </a:custGeom>
              <a:grpFill/>
              <a:ln>
                <a:noFill/>
              </a:ln>
            </p:spPr>
            <p:txBody>
              <a:bodyPr anchor="ctr"/>
              <a:lstStyle/>
              <a:p>
                <a:pPr algn="ctr"/>
                <a:endParaRPr/>
              </a:p>
            </p:txBody>
          </p:sp>
          <p:sp>
            <p:nvSpPr>
              <p:cNvPr id="214" name="îṥ1îḋe">
                <a:extLst>
                  <a:ext uri="{FF2B5EF4-FFF2-40B4-BE49-F238E27FC236}">
                    <a16:creationId xmlns:a16="http://schemas.microsoft.com/office/drawing/2014/main" id="{26B906BA-1CF4-F6E0-22C8-51A9AD1CE8D0}"/>
                  </a:ext>
                </a:extLst>
              </p:cNvPr>
              <p:cNvSpPr/>
              <p:nvPr/>
            </p:nvSpPr>
            <p:spPr bwMode="auto">
              <a:xfrm>
                <a:off x="7137013" y="598257"/>
                <a:ext cx="107538" cy="110193"/>
              </a:xfrm>
              <a:custGeom>
                <a:avLst/>
                <a:gdLst>
                  <a:gd name="T0" fmla="*/ 0 w 77"/>
                  <a:gd name="T1" fmla="*/ 25 h 79"/>
                  <a:gd name="T2" fmla="*/ 62 w 77"/>
                  <a:gd name="T3" fmla="*/ 0 h 79"/>
                  <a:gd name="T4" fmla="*/ 74 w 77"/>
                  <a:gd name="T5" fmla="*/ 27 h 79"/>
                  <a:gd name="T6" fmla="*/ 77 w 77"/>
                  <a:gd name="T7" fmla="*/ 41 h 79"/>
                  <a:gd name="T8" fmla="*/ 74 w 77"/>
                  <a:gd name="T9" fmla="*/ 50 h 79"/>
                  <a:gd name="T10" fmla="*/ 66 w 77"/>
                  <a:gd name="T11" fmla="*/ 56 h 79"/>
                  <a:gd name="T12" fmla="*/ 53 w 77"/>
                  <a:gd name="T13" fmla="*/ 56 h 79"/>
                  <a:gd name="T14" fmla="*/ 42 w 77"/>
                  <a:gd name="T15" fmla="*/ 46 h 79"/>
                  <a:gd name="T16" fmla="*/ 40 w 77"/>
                  <a:gd name="T17" fmla="*/ 52 h 79"/>
                  <a:gd name="T18" fmla="*/ 35 w 77"/>
                  <a:gd name="T19" fmla="*/ 62 h 79"/>
                  <a:gd name="T20" fmla="*/ 22 w 77"/>
                  <a:gd name="T21" fmla="*/ 79 h 79"/>
                  <a:gd name="T22" fmla="*/ 18 w 77"/>
                  <a:gd name="T23" fmla="*/ 69 h 79"/>
                  <a:gd name="T24" fmla="*/ 28 w 77"/>
                  <a:gd name="T25" fmla="*/ 56 h 79"/>
                  <a:gd name="T26" fmla="*/ 34 w 77"/>
                  <a:gd name="T27" fmla="*/ 46 h 79"/>
                  <a:gd name="T28" fmla="*/ 37 w 77"/>
                  <a:gd name="T29" fmla="*/ 40 h 79"/>
                  <a:gd name="T30" fmla="*/ 37 w 77"/>
                  <a:gd name="T31" fmla="*/ 36 h 79"/>
                  <a:gd name="T32" fmla="*/ 35 w 77"/>
                  <a:gd name="T33" fmla="*/ 31 h 79"/>
                  <a:gd name="T34" fmla="*/ 31 w 77"/>
                  <a:gd name="T35" fmla="*/ 22 h 79"/>
                  <a:gd name="T36" fmla="*/ 4 w 77"/>
                  <a:gd name="T37" fmla="*/ 33 h 79"/>
                  <a:gd name="T38" fmla="*/ 0 w 77"/>
                  <a:gd name="T39" fmla="*/ 25 h 79"/>
                  <a:gd name="T40" fmla="*/ 38 w 77"/>
                  <a:gd name="T41" fmla="*/ 19 h 79"/>
                  <a:gd name="T42" fmla="*/ 45 w 77"/>
                  <a:gd name="T43" fmla="*/ 37 h 79"/>
                  <a:gd name="T44" fmla="*/ 50 w 77"/>
                  <a:gd name="T45" fmla="*/ 45 h 79"/>
                  <a:gd name="T46" fmla="*/ 56 w 77"/>
                  <a:gd name="T47" fmla="*/ 48 h 79"/>
                  <a:gd name="T48" fmla="*/ 62 w 77"/>
                  <a:gd name="T49" fmla="*/ 48 h 79"/>
                  <a:gd name="T50" fmla="*/ 68 w 77"/>
                  <a:gd name="T51" fmla="*/ 42 h 79"/>
                  <a:gd name="T52" fmla="*/ 67 w 77"/>
                  <a:gd name="T53" fmla="*/ 30 h 79"/>
                  <a:gd name="T54" fmla="*/ 59 w 77"/>
                  <a:gd name="T55" fmla="*/ 11 h 79"/>
                  <a:gd name="T56" fmla="*/ 38 w 77"/>
                  <a:gd name="T57" fmla="*/ 1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7" h="79">
                    <a:moveTo>
                      <a:pt x="0" y="25"/>
                    </a:moveTo>
                    <a:cubicBezTo>
                      <a:pt x="62" y="0"/>
                      <a:pt x="62" y="0"/>
                      <a:pt x="62" y="0"/>
                    </a:cubicBezTo>
                    <a:cubicBezTo>
                      <a:pt x="74" y="27"/>
                      <a:pt x="74" y="27"/>
                      <a:pt x="74" y="27"/>
                    </a:cubicBezTo>
                    <a:cubicBezTo>
                      <a:pt x="76" y="33"/>
                      <a:pt x="77" y="37"/>
                      <a:pt x="77" y="41"/>
                    </a:cubicBezTo>
                    <a:cubicBezTo>
                      <a:pt x="77" y="44"/>
                      <a:pt x="76" y="47"/>
                      <a:pt x="74" y="50"/>
                    </a:cubicBezTo>
                    <a:cubicBezTo>
                      <a:pt x="72" y="53"/>
                      <a:pt x="69" y="55"/>
                      <a:pt x="66" y="56"/>
                    </a:cubicBezTo>
                    <a:cubicBezTo>
                      <a:pt x="61" y="58"/>
                      <a:pt x="57" y="58"/>
                      <a:pt x="53" y="56"/>
                    </a:cubicBezTo>
                    <a:cubicBezTo>
                      <a:pt x="49" y="55"/>
                      <a:pt x="45" y="51"/>
                      <a:pt x="42" y="46"/>
                    </a:cubicBezTo>
                    <a:cubicBezTo>
                      <a:pt x="41" y="48"/>
                      <a:pt x="41" y="50"/>
                      <a:pt x="40" y="52"/>
                    </a:cubicBezTo>
                    <a:cubicBezTo>
                      <a:pt x="39" y="55"/>
                      <a:pt x="37" y="58"/>
                      <a:pt x="35" y="62"/>
                    </a:cubicBezTo>
                    <a:cubicBezTo>
                      <a:pt x="22" y="79"/>
                      <a:pt x="22" y="79"/>
                      <a:pt x="22" y="79"/>
                    </a:cubicBezTo>
                    <a:cubicBezTo>
                      <a:pt x="18" y="69"/>
                      <a:pt x="18" y="69"/>
                      <a:pt x="18" y="69"/>
                    </a:cubicBezTo>
                    <a:cubicBezTo>
                      <a:pt x="28" y="56"/>
                      <a:pt x="28" y="56"/>
                      <a:pt x="28" y="56"/>
                    </a:cubicBezTo>
                    <a:cubicBezTo>
                      <a:pt x="31" y="52"/>
                      <a:pt x="33" y="49"/>
                      <a:pt x="34" y="46"/>
                    </a:cubicBezTo>
                    <a:cubicBezTo>
                      <a:pt x="35" y="44"/>
                      <a:pt x="36" y="42"/>
                      <a:pt x="37" y="40"/>
                    </a:cubicBezTo>
                    <a:cubicBezTo>
                      <a:pt x="37" y="39"/>
                      <a:pt x="37" y="37"/>
                      <a:pt x="37" y="36"/>
                    </a:cubicBezTo>
                    <a:cubicBezTo>
                      <a:pt x="36" y="35"/>
                      <a:pt x="36" y="34"/>
                      <a:pt x="35" y="31"/>
                    </a:cubicBezTo>
                    <a:cubicBezTo>
                      <a:pt x="31" y="22"/>
                      <a:pt x="31" y="22"/>
                      <a:pt x="31" y="22"/>
                    </a:cubicBezTo>
                    <a:cubicBezTo>
                      <a:pt x="4" y="33"/>
                      <a:pt x="4" y="33"/>
                      <a:pt x="4" y="33"/>
                    </a:cubicBezTo>
                    <a:cubicBezTo>
                      <a:pt x="0" y="25"/>
                      <a:pt x="0" y="25"/>
                      <a:pt x="0" y="25"/>
                    </a:cubicBezTo>
                    <a:close/>
                    <a:moveTo>
                      <a:pt x="38" y="19"/>
                    </a:moveTo>
                    <a:cubicBezTo>
                      <a:pt x="45" y="37"/>
                      <a:pt x="45" y="37"/>
                      <a:pt x="45" y="37"/>
                    </a:cubicBezTo>
                    <a:cubicBezTo>
                      <a:pt x="47" y="40"/>
                      <a:pt x="49" y="43"/>
                      <a:pt x="50" y="45"/>
                    </a:cubicBezTo>
                    <a:cubicBezTo>
                      <a:pt x="52" y="47"/>
                      <a:pt x="54" y="48"/>
                      <a:pt x="56" y="48"/>
                    </a:cubicBezTo>
                    <a:cubicBezTo>
                      <a:pt x="58" y="49"/>
                      <a:pt x="60" y="48"/>
                      <a:pt x="62" y="48"/>
                    </a:cubicBezTo>
                    <a:cubicBezTo>
                      <a:pt x="65" y="47"/>
                      <a:pt x="67" y="44"/>
                      <a:pt x="68" y="42"/>
                    </a:cubicBezTo>
                    <a:cubicBezTo>
                      <a:pt x="69" y="39"/>
                      <a:pt x="69" y="35"/>
                      <a:pt x="67" y="30"/>
                    </a:cubicBezTo>
                    <a:cubicBezTo>
                      <a:pt x="59" y="11"/>
                      <a:pt x="59" y="11"/>
                      <a:pt x="59" y="11"/>
                    </a:cubicBezTo>
                    <a:lnTo>
                      <a:pt x="38" y="19"/>
                    </a:lnTo>
                    <a:close/>
                  </a:path>
                </a:pathLst>
              </a:custGeom>
              <a:grpFill/>
              <a:ln>
                <a:noFill/>
              </a:ln>
            </p:spPr>
            <p:txBody>
              <a:bodyPr anchor="ctr"/>
              <a:lstStyle/>
              <a:p>
                <a:pPr algn="ctr"/>
                <a:endParaRPr/>
              </a:p>
            </p:txBody>
          </p:sp>
          <p:sp>
            <p:nvSpPr>
              <p:cNvPr id="215" name="íSļîḑe">
                <a:extLst>
                  <a:ext uri="{FF2B5EF4-FFF2-40B4-BE49-F238E27FC236}">
                    <a16:creationId xmlns:a16="http://schemas.microsoft.com/office/drawing/2014/main" id="{C9E2BAFC-7390-A051-0B59-B9C3E2CA3381}"/>
                  </a:ext>
                </a:extLst>
              </p:cNvPr>
              <p:cNvSpPr/>
              <p:nvPr/>
            </p:nvSpPr>
            <p:spPr bwMode="auto">
              <a:xfrm>
                <a:off x="7175515" y="709776"/>
                <a:ext cx="98244" cy="80984"/>
              </a:xfrm>
              <a:custGeom>
                <a:avLst/>
                <a:gdLst>
                  <a:gd name="T0" fmla="*/ 17 w 70"/>
                  <a:gd name="T1" fmla="*/ 5 h 58"/>
                  <a:gd name="T2" fmla="*/ 19 w 70"/>
                  <a:gd name="T3" fmla="*/ 13 h 58"/>
                  <a:gd name="T4" fmla="*/ 12 w 70"/>
                  <a:gd name="T5" fmla="*/ 18 h 58"/>
                  <a:gd name="T6" fmla="*/ 9 w 70"/>
                  <a:gd name="T7" fmla="*/ 25 h 58"/>
                  <a:gd name="T8" fmla="*/ 9 w 70"/>
                  <a:gd name="T9" fmla="*/ 36 h 58"/>
                  <a:gd name="T10" fmla="*/ 13 w 70"/>
                  <a:gd name="T11" fmla="*/ 44 h 58"/>
                  <a:gd name="T12" fmla="*/ 18 w 70"/>
                  <a:gd name="T13" fmla="*/ 49 h 58"/>
                  <a:gd name="T14" fmla="*/ 24 w 70"/>
                  <a:gd name="T15" fmla="*/ 49 h 58"/>
                  <a:gd name="T16" fmla="*/ 29 w 70"/>
                  <a:gd name="T17" fmla="*/ 46 h 58"/>
                  <a:gd name="T18" fmla="*/ 31 w 70"/>
                  <a:gd name="T19" fmla="*/ 39 h 58"/>
                  <a:gd name="T20" fmla="*/ 32 w 70"/>
                  <a:gd name="T21" fmla="*/ 27 h 58"/>
                  <a:gd name="T22" fmla="*/ 33 w 70"/>
                  <a:gd name="T23" fmla="*/ 14 h 58"/>
                  <a:gd name="T24" fmla="*/ 37 w 70"/>
                  <a:gd name="T25" fmla="*/ 5 h 58"/>
                  <a:gd name="T26" fmla="*/ 44 w 70"/>
                  <a:gd name="T27" fmla="*/ 1 h 58"/>
                  <a:gd name="T28" fmla="*/ 54 w 70"/>
                  <a:gd name="T29" fmla="*/ 1 h 58"/>
                  <a:gd name="T30" fmla="*/ 63 w 70"/>
                  <a:gd name="T31" fmla="*/ 8 h 58"/>
                  <a:gd name="T32" fmla="*/ 68 w 70"/>
                  <a:gd name="T33" fmla="*/ 19 h 58"/>
                  <a:gd name="T34" fmla="*/ 69 w 70"/>
                  <a:gd name="T35" fmla="*/ 32 h 58"/>
                  <a:gd name="T36" fmla="*/ 64 w 70"/>
                  <a:gd name="T37" fmla="*/ 43 h 58"/>
                  <a:gd name="T38" fmla="*/ 55 w 70"/>
                  <a:gd name="T39" fmla="*/ 48 h 58"/>
                  <a:gd name="T40" fmla="*/ 52 w 70"/>
                  <a:gd name="T41" fmla="*/ 40 h 58"/>
                  <a:gd name="T42" fmla="*/ 60 w 70"/>
                  <a:gd name="T43" fmla="*/ 34 h 58"/>
                  <a:gd name="T44" fmla="*/ 61 w 70"/>
                  <a:gd name="T45" fmla="*/ 21 h 58"/>
                  <a:gd name="T46" fmla="*/ 55 w 70"/>
                  <a:gd name="T47" fmla="*/ 11 h 58"/>
                  <a:gd name="T48" fmla="*/ 47 w 70"/>
                  <a:gd name="T49" fmla="*/ 9 h 58"/>
                  <a:gd name="T50" fmla="*/ 42 w 70"/>
                  <a:gd name="T51" fmla="*/ 13 h 58"/>
                  <a:gd name="T52" fmla="*/ 41 w 70"/>
                  <a:gd name="T53" fmla="*/ 27 h 58"/>
                  <a:gd name="T54" fmla="*/ 40 w 70"/>
                  <a:gd name="T55" fmla="*/ 42 h 58"/>
                  <a:gd name="T56" fmla="*/ 35 w 70"/>
                  <a:gd name="T57" fmla="*/ 52 h 58"/>
                  <a:gd name="T58" fmla="*/ 27 w 70"/>
                  <a:gd name="T59" fmla="*/ 57 h 58"/>
                  <a:gd name="T60" fmla="*/ 16 w 70"/>
                  <a:gd name="T61" fmla="*/ 57 h 58"/>
                  <a:gd name="T62" fmla="*/ 7 w 70"/>
                  <a:gd name="T63" fmla="*/ 50 h 58"/>
                  <a:gd name="T64" fmla="*/ 1 w 70"/>
                  <a:gd name="T65" fmla="*/ 38 h 58"/>
                  <a:gd name="T66" fmla="*/ 0 w 70"/>
                  <a:gd name="T67" fmla="*/ 23 h 58"/>
                  <a:gd name="T68" fmla="*/ 6 w 70"/>
                  <a:gd name="T69" fmla="*/ 12 h 58"/>
                  <a:gd name="T70" fmla="*/ 17 w 70"/>
                  <a:gd name="T71" fmla="*/ 5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0" h="58">
                    <a:moveTo>
                      <a:pt x="17" y="5"/>
                    </a:moveTo>
                    <a:cubicBezTo>
                      <a:pt x="19" y="13"/>
                      <a:pt x="19" y="13"/>
                      <a:pt x="19" y="13"/>
                    </a:cubicBezTo>
                    <a:cubicBezTo>
                      <a:pt x="16" y="14"/>
                      <a:pt x="14" y="16"/>
                      <a:pt x="12" y="18"/>
                    </a:cubicBezTo>
                    <a:cubicBezTo>
                      <a:pt x="10" y="20"/>
                      <a:pt x="9" y="22"/>
                      <a:pt x="9" y="25"/>
                    </a:cubicBezTo>
                    <a:cubicBezTo>
                      <a:pt x="8" y="29"/>
                      <a:pt x="8" y="32"/>
                      <a:pt x="9" y="36"/>
                    </a:cubicBezTo>
                    <a:cubicBezTo>
                      <a:pt x="10" y="39"/>
                      <a:pt x="11" y="42"/>
                      <a:pt x="13" y="44"/>
                    </a:cubicBezTo>
                    <a:cubicBezTo>
                      <a:pt x="14" y="47"/>
                      <a:pt x="16" y="48"/>
                      <a:pt x="18" y="49"/>
                    </a:cubicBezTo>
                    <a:cubicBezTo>
                      <a:pt x="20" y="50"/>
                      <a:pt x="22" y="50"/>
                      <a:pt x="24" y="49"/>
                    </a:cubicBezTo>
                    <a:cubicBezTo>
                      <a:pt x="26" y="49"/>
                      <a:pt x="28" y="48"/>
                      <a:pt x="29" y="46"/>
                    </a:cubicBezTo>
                    <a:cubicBezTo>
                      <a:pt x="30" y="45"/>
                      <a:pt x="31" y="42"/>
                      <a:pt x="31" y="39"/>
                    </a:cubicBezTo>
                    <a:cubicBezTo>
                      <a:pt x="32" y="37"/>
                      <a:pt x="32" y="33"/>
                      <a:pt x="32" y="27"/>
                    </a:cubicBezTo>
                    <a:cubicBezTo>
                      <a:pt x="32" y="21"/>
                      <a:pt x="32" y="16"/>
                      <a:pt x="33" y="14"/>
                    </a:cubicBezTo>
                    <a:cubicBezTo>
                      <a:pt x="33" y="10"/>
                      <a:pt x="35" y="7"/>
                      <a:pt x="37" y="5"/>
                    </a:cubicBezTo>
                    <a:cubicBezTo>
                      <a:pt x="39" y="3"/>
                      <a:pt x="41" y="2"/>
                      <a:pt x="44" y="1"/>
                    </a:cubicBezTo>
                    <a:cubicBezTo>
                      <a:pt x="48" y="0"/>
                      <a:pt x="51" y="0"/>
                      <a:pt x="54" y="1"/>
                    </a:cubicBezTo>
                    <a:cubicBezTo>
                      <a:pt x="58" y="2"/>
                      <a:pt x="60" y="5"/>
                      <a:pt x="63" y="8"/>
                    </a:cubicBezTo>
                    <a:cubicBezTo>
                      <a:pt x="65" y="11"/>
                      <a:pt x="67" y="15"/>
                      <a:pt x="68" y="19"/>
                    </a:cubicBezTo>
                    <a:cubicBezTo>
                      <a:pt x="69" y="24"/>
                      <a:pt x="70" y="28"/>
                      <a:pt x="69" y="32"/>
                    </a:cubicBezTo>
                    <a:cubicBezTo>
                      <a:pt x="68" y="37"/>
                      <a:pt x="67" y="40"/>
                      <a:pt x="64" y="43"/>
                    </a:cubicBezTo>
                    <a:cubicBezTo>
                      <a:pt x="62" y="45"/>
                      <a:pt x="58" y="47"/>
                      <a:pt x="55" y="48"/>
                    </a:cubicBezTo>
                    <a:cubicBezTo>
                      <a:pt x="52" y="40"/>
                      <a:pt x="52" y="40"/>
                      <a:pt x="52" y="40"/>
                    </a:cubicBezTo>
                    <a:cubicBezTo>
                      <a:pt x="56" y="39"/>
                      <a:pt x="59" y="37"/>
                      <a:pt x="60" y="34"/>
                    </a:cubicBezTo>
                    <a:cubicBezTo>
                      <a:pt x="62" y="30"/>
                      <a:pt x="62" y="26"/>
                      <a:pt x="61" y="21"/>
                    </a:cubicBezTo>
                    <a:cubicBezTo>
                      <a:pt x="59" y="16"/>
                      <a:pt x="57" y="13"/>
                      <a:pt x="55" y="11"/>
                    </a:cubicBezTo>
                    <a:cubicBezTo>
                      <a:pt x="52" y="9"/>
                      <a:pt x="50" y="8"/>
                      <a:pt x="47" y="9"/>
                    </a:cubicBezTo>
                    <a:cubicBezTo>
                      <a:pt x="45" y="10"/>
                      <a:pt x="43" y="11"/>
                      <a:pt x="42" y="13"/>
                    </a:cubicBezTo>
                    <a:cubicBezTo>
                      <a:pt x="41" y="15"/>
                      <a:pt x="40" y="20"/>
                      <a:pt x="41" y="27"/>
                    </a:cubicBezTo>
                    <a:cubicBezTo>
                      <a:pt x="41" y="34"/>
                      <a:pt x="41" y="40"/>
                      <a:pt x="40" y="42"/>
                    </a:cubicBezTo>
                    <a:cubicBezTo>
                      <a:pt x="39" y="47"/>
                      <a:pt x="38" y="50"/>
                      <a:pt x="35" y="52"/>
                    </a:cubicBezTo>
                    <a:cubicBezTo>
                      <a:pt x="33" y="55"/>
                      <a:pt x="30" y="57"/>
                      <a:pt x="27" y="57"/>
                    </a:cubicBezTo>
                    <a:cubicBezTo>
                      <a:pt x="23" y="58"/>
                      <a:pt x="20" y="58"/>
                      <a:pt x="16" y="57"/>
                    </a:cubicBezTo>
                    <a:cubicBezTo>
                      <a:pt x="13" y="56"/>
                      <a:pt x="10" y="53"/>
                      <a:pt x="7" y="50"/>
                    </a:cubicBezTo>
                    <a:cubicBezTo>
                      <a:pt x="5" y="47"/>
                      <a:pt x="3" y="43"/>
                      <a:pt x="1" y="38"/>
                    </a:cubicBezTo>
                    <a:cubicBezTo>
                      <a:pt x="0" y="32"/>
                      <a:pt x="0" y="27"/>
                      <a:pt x="0" y="23"/>
                    </a:cubicBezTo>
                    <a:cubicBezTo>
                      <a:pt x="1" y="18"/>
                      <a:pt x="3" y="15"/>
                      <a:pt x="6" y="12"/>
                    </a:cubicBezTo>
                    <a:cubicBezTo>
                      <a:pt x="9" y="8"/>
                      <a:pt x="12" y="6"/>
                      <a:pt x="17" y="5"/>
                    </a:cubicBezTo>
                    <a:close/>
                  </a:path>
                </a:pathLst>
              </a:custGeom>
              <a:grpFill/>
              <a:ln>
                <a:noFill/>
              </a:ln>
            </p:spPr>
            <p:txBody>
              <a:bodyPr anchor="ctr"/>
              <a:lstStyle/>
              <a:p>
                <a:pPr algn="ctr"/>
                <a:endParaRPr/>
              </a:p>
            </p:txBody>
          </p:sp>
          <p:sp>
            <p:nvSpPr>
              <p:cNvPr id="216" name="íšļïḓè">
                <a:extLst>
                  <a:ext uri="{FF2B5EF4-FFF2-40B4-BE49-F238E27FC236}">
                    <a16:creationId xmlns:a16="http://schemas.microsoft.com/office/drawing/2014/main" id="{EE505550-49A8-3473-87E8-829D95E41AAC}"/>
                  </a:ext>
                </a:extLst>
              </p:cNvPr>
              <p:cNvSpPr/>
              <p:nvPr/>
            </p:nvSpPr>
            <p:spPr bwMode="auto">
              <a:xfrm>
                <a:off x="7190119" y="810675"/>
                <a:ext cx="94262" cy="25225"/>
              </a:xfrm>
              <a:custGeom>
                <a:avLst/>
                <a:gdLst>
                  <a:gd name="T0" fmla="*/ 0 w 71"/>
                  <a:gd name="T1" fmla="*/ 9 h 19"/>
                  <a:gd name="T2" fmla="*/ 69 w 71"/>
                  <a:gd name="T3" fmla="*/ 0 h 19"/>
                  <a:gd name="T4" fmla="*/ 71 w 71"/>
                  <a:gd name="T5" fmla="*/ 9 h 19"/>
                  <a:gd name="T6" fmla="*/ 1 w 71"/>
                  <a:gd name="T7" fmla="*/ 19 h 19"/>
                  <a:gd name="T8" fmla="*/ 0 w 71"/>
                  <a:gd name="T9" fmla="*/ 9 h 19"/>
                </a:gdLst>
                <a:ahLst/>
                <a:cxnLst>
                  <a:cxn ang="0">
                    <a:pos x="T0" y="T1"/>
                  </a:cxn>
                  <a:cxn ang="0">
                    <a:pos x="T2" y="T3"/>
                  </a:cxn>
                  <a:cxn ang="0">
                    <a:pos x="T4" y="T5"/>
                  </a:cxn>
                  <a:cxn ang="0">
                    <a:pos x="T6" y="T7"/>
                  </a:cxn>
                  <a:cxn ang="0">
                    <a:pos x="T8" y="T9"/>
                  </a:cxn>
                </a:cxnLst>
                <a:rect l="0" t="0" r="r" b="b"/>
                <a:pathLst>
                  <a:path w="71" h="19">
                    <a:moveTo>
                      <a:pt x="0" y="9"/>
                    </a:moveTo>
                    <a:lnTo>
                      <a:pt x="69" y="0"/>
                    </a:lnTo>
                    <a:lnTo>
                      <a:pt x="71" y="9"/>
                    </a:lnTo>
                    <a:lnTo>
                      <a:pt x="1" y="19"/>
                    </a:lnTo>
                    <a:lnTo>
                      <a:pt x="0" y="9"/>
                    </a:lnTo>
                    <a:close/>
                  </a:path>
                </a:pathLst>
              </a:custGeom>
              <a:grpFill/>
              <a:ln>
                <a:noFill/>
              </a:ln>
            </p:spPr>
            <p:txBody>
              <a:bodyPr anchor="ctr"/>
              <a:lstStyle/>
              <a:p>
                <a:pPr algn="ctr"/>
                <a:endParaRPr/>
              </a:p>
            </p:txBody>
          </p:sp>
          <p:sp>
            <p:nvSpPr>
              <p:cNvPr id="217" name="îṥļíḋê">
                <a:extLst>
                  <a:ext uri="{FF2B5EF4-FFF2-40B4-BE49-F238E27FC236}">
                    <a16:creationId xmlns:a16="http://schemas.microsoft.com/office/drawing/2014/main" id="{9E919E9C-2808-64E2-8345-5B6F214DF07F}"/>
                  </a:ext>
                </a:extLst>
              </p:cNvPr>
              <p:cNvSpPr/>
              <p:nvPr/>
            </p:nvSpPr>
            <p:spPr bwMode="auto">
              <a:xfrm>
                <a:off x="7194101" y="854486"/>
                <a:ext cx="94262" cy="74347"/>
              </a:xfrm>
              <a:custGeom>
                <a:avLst/>
                <a:gdLst>
                  <a:gd name="T0" fmla="*/ 0 w 71"/>
                  <a:gd name="T1" fmla="*/ 26 h 56"/>
                  <a:gd name="T2" fmla="*/ 62 w 71"/>
                  <a:gd name="T3" fmla="*/ 24 h 56"/>
                  <a:gd name="T4" fmla="*/ 61 w 71"/>
                  <a:gd name="T5" fmla="*/ 1 h 56"/>
                  <a:gd name="T6" fmla="*/ 69 w 71"/>
                  <a:gd name="T7" fmla="*/ 0 h 56"/>
                  <a:gd name="T8" fmla="*/ 71 w 71"/>
                  <a:gd name="T9" fmla="*/ 55 h 56"/>
                  <a:gd name="T10" fmla="*/ 63 w 71"/>
                  <a:gd name="T11" fmla="*/ 56 h 56"/>
                  <a:gd name="T12" fmla="*/ 62 w 71"/>
                  <a:gd name="T13" fmla="*/ 32 h 56"/>
                  <a:gd name="T14" fmla="*/ 0 w 71"/>
                  <a:gd name="T15" fmla="*/ 35 h 56"/>
                  <a:gd name="T16" fmla="*/ 0 w 71"/>
                  <a:gd name="T17" fmla="*/ 2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 h="56">
                    <a:moveTo>
                      <a:pt x="0" y="26"/>
                    </a:moveTo>
                    <a:lnTo>
                      <a:pt x="62" y="24"/>
                    </a:lnTo>
                    <a:lnTo>
                      <a:pt x="61" y="1"/>
                    </a:lnTo>
                    <a:lnTo>
                      <a:pt x="69" y="0"/>
                    </a:lnTo>
                    <a:lnTo>
                      <a:pt x="71" y="55"/>
                    </a:lnTo>
                    <a:lnTo>
                      <a:pt x="63" y="56"/>
                    </a:lnTo>
                    <a:lnTo>
                      <a:pt x="62" y="32"/>
                    </a:lnTo>
                    <a:lnTo>
                      <a:pt x="0" y="35"/>
                    </a:lnTo>
                    <a:lnTo>
                      <a:pt x="0" y="26"/>
                    </a:lnTo>
                    <a:close/>
                  </a:path>
                </a:pathLst>
              </a:custGeom>
              <a:grpFill/>
              <a:ln>
                <a:noFill/>
              </a:ln>
            </p:spPr>
            <p:txBody>
              <a:bodyPr anchor="ctr"/>
              <a:lstStyle/>
              <a:p>
                <a:pPr algn="ctr"/>
                <a:endParaRPr/>
              </a:p>
            </p:txBody>
          </p:sp>
          <p:sp>
            <p:nvSpPr>
              <p:cNvPr id="218" name="ïŝ1îḑe">
                <a:extLst>
                  <a:ext uri="{FF2B5EF4-FFF2-40B4-BE49-F238E27FC236}">
                    <a16:creationId xmlns:a16="http://schemas.microsoft.com/office/drawing/2014/main" id="{2B805CC5-41EF-0B15-48F9-3917CE10591A}"/>
                  </a:ext>
                </a:extLst>
              </p:cNvPr>
              <p:cNvSpPr/>
              <p:nvPr/>
            </p:nvSpPr>
            <p:spPr bwMode="auto">
              <a:xfrm>
                <a:off x="7186135" y="954059"/>
                <a:ext cx="98244" cy="83641"/>
              </a:xfrm>
              <a:custGeom>
                <a:avLst/>
                <a:gdLst>
                  <a:gd name="T0" fmla="*/ 2 w 71"/>
                  <a:gd name="T1" fmla="*/ 17 h 60"/>
                  <a:gd name="T2" fmla="*/ 30 w 71"/>
                  <a:gd name="T3" fmla="*/ 20 h 60"/>
                  <a:gd name="T4" fmla="*/ 71 w 71"/>
                  <a:gd name="T5" fmla="*/ 0 h 60"/>
                  <a:gd name="T6" fmla="*/ 70 w 71"/>
                  <a:gd name="T7" fmla="*/ 10 h 60"/>
                  <a:gd name="T8" fmla="*/ 48 w 71"/>
                  <a:gd name="T9" fmla="*/ 21 h 60"/>
                  <a:gd name="T10" fmla="*/ 36 w 71"/>
                  <a:gd name="T11" fmla="*/ 26 h 60"/>
                  <a:gd name="T12" fmla="*/ 47 w 71"/>
                  <a:gd name="T13" fmla="*/ 35 h 60"/>
                  <a:gd name="T14" fmla="*/ 65 w 71"/>
                  <a:gd name="T15" fmla="*/ 50 h 60"/>
                  <a:gd name="T16" fmla="*/ 64 w 71"/>
                  <a:gd name="T17" fmla="*/ 60 h 60"/>
                  <a:gd name="T18" fmla="*/ 29 w 71"/>
                  <a:gd name="T19" fmla="*/ 29 h 60"/>
                  <a:gd name="T20" fmla="*/ 0 w 71"/>
                  <a:gd name="T21" fmla="*/ 26 h 60"/>
                  <a:gd name="T22" fmla="*/ 2 w 71"/>
                  <a:gd name="T23" fmla="*/ 1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1" h="60">
                    <a:moveTo>
                      <a:pt x="2" y="17"/>
                    </a:moveTo>
                    <a:cubicBezTo>
                      <a:pt x="30" y="20"/>
                      <a:pt x="30" y="20"/>
                      <a:pt x="30" y="20"/>
                    </a:cubicBezTo>
                    <a:cubicBezTo>
                      <a:pt x="71" y="0"/>
                      <a:pt x="71" y="0"/>
                      <a:pt x="71" y="0"/>
                    </a:cubicBezTo>
                    <a:cubicBezTo>
                      <a:pt x="70" y="10"/>
                      <a:pt x="70" y="10"/>
                      <a:pt x="70" y="10"/>
                    </a:cubicBezTo>
                    <a:cubicBezTo>
                      <a:pt x="48" y="21"/>
                      <a:pt x="48" y="21"/>
                      <a:pt x="48" y="21"/>
                    </a:cubicBezTo>
                    <a:cubicBezTo>
                      <a:pt x="44" y="23"/>
                      <a:pt x="40" y="25"/>
                      <a:pt x="36" y="26"/>
                    </a:cubicBezTo>
                    <a:cubicBezTo>
                      <a:pt x="39" y="29"/>
                      <a:pt x="43" y="32"/>
                      <a:pt x="47" y="35"/>
                    </a:cubicBezTo>
                    <a:cubicBezTo>
                      <a:pt x="65" y="50"/>
                      <a:pt x="65" y="50"/>
                      <a:pt x="65" y="50"/>
                    </a:cubicBezTo>
                    <a:cubicBezTo>
                      <a:pt x="64" y="60"/>
                      <a:pt x="64" y="60"/>
                      <a:pt x="64" y="60"/>
                    </a:cubicBezTo>
                    <a:cubicBezTo>
                      <a:pt x="29" y="29"/>
                      <a:pt x="29" y="29"/>
                      <a:pt x="29" y="29"/>
                    </a:cubicBezTo>
                    <a:cubicBezTo>
                      <a:pt x="0" y="26"/>
                      <a:pt x="0" y="26"/>
                      <a:pt x="0" y="26"/>
                    </a:cubicBezTo>
                    <a:lnTo>
                      <a:pt x="2" y="17"/>
                    </a:lnTo>
                    <a:close/>
                  </a:path>
                </a:pathLst>
              </a:custGeom>
              <a:grpFill/>
              <a:ln>
                <a:noFill/>
              </a:ln>
            </p:spPr>
            <p:txBody>
              <a:bodyPr anchor="ctr"/>
              <a:lstStyle/>
              <a:p>
                <a:pPr algn="ctr"/>
                <a:endParaRPr/>
              </a:p>
            </p:txBody>
          </p:sp>
          <p:sp>
            <p:nvSpPr>
              <p:cNvPr id="219" name="îṧlídê">
                <a:extLst>
                  <a:ext uri="{FF2B5EF4-FFF2-40B4-BE49-F238E27FC236}">
                    <a16:creationId xmlns:a16="http://schemas.microsoft.com/office/drawing/2014/main" id="{34289771-5F7D-9833-2BD3-516BA344F2BC}"/>
                  </a:ext>
                </a:extLst>
              </p:cNvPr>
              <p:cNvSpPr/>
              <p:nvPr/>
            </p:nvSpPr>
            <p:spPr bwMode="auto">
              <a:xfrm>
                <a:off x="7033460" y="1262065"/>
                <a:ext cx="124795" cy="118158"/>
              </a:xfrm>
              <a:custGeom>
                <a:avLst/>
                <a:gdLst>
                  <a:gd name="T0" fmla="*/ 89 w 89"/>
                  <a:gd name="T1" fmla="*/ 69 h 84"/>
                  <a:gd name="T2" fmla="*/ 81 w 89"/>
                  <a:gd name="T3" fmla="*/ 68 h 84"/>
                  <a:gd name="T4" fmla="*/ 77 w 89"/>
                  <a:gd name="T5" fmla="*/ 65 h 84"/>
                  <a:gd name="T6" fmla="*/ 12 w 89"/>
                  <a:gd name="T7" fmla="*/ 12 h 84"/>
                  <a:gd name="T8" fmla="*/ 8 w 89"/>
                  <a:gd name="T9" fmla="*/ 4 h 84"/>
                  <a:gd name="T10" fmla="*/ 2 w 89"/>
                  <a:gd name="T11" fmla="*/ 9 h 84"/>
                  <a:gd name="T12" fmla="*/ 0 w 89"/>
                  <a:gd name="T13" fmla="*/ 14 h 84"/>
                  <a:gd name="T14" fmla="*/ 8 w 89"/>
                  <a:gd name="T15" fmla="*/ 16 h 84"/>
                  <a:gd name="T16" fmla="*/ 73 w 89"/>
                  <a:gd name="T17" fmla="*/ 71 h 84"/>
                  <a:gd name="T18" fmla="*/ 78 w 89"/>
                  <a:gd name="T19" fmla="*/ 80 h 84"/>
                  <a:gd name="T20" fmla="*/ 89 w 89"/>
                  <a:gd name="T21" fmla="*/ 6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 h="84">
                    <a:moveTo>
                      <a:pt x="89" y="69"/>
                    </a:moveTo>
                    <a:cubicBezTo>
                      <a:pt x="89" y="69"/>
                      <a:pt x="86" y="71"/>
                      <a:pt x="81" y="68"/>
                    </a:cubicBezTo>
                    <a:cubicBezTo>
                      <a:pt x="80" y="68"/>
                      <a:pt x="78" y="67"/>
                      <a:pt x="77" y="65"/>
                    </a:cubicBezTo>
                    <a:cubicBezTo>
                      <a:pt x="63" y="54"/>
                      <a:pt x="12" y="12"/>
                      <a:pt x="12" y="12"/>
                    </a:cubicBezTo>
                    <a:cubicBezTo>
                      <a:pt x="12" y="12"/>
                      <a:pt x="6" y="7"/>
                      <a:pt x="8" y="4"/>
                    </a:cubicBezTo>
                    <a:cubicBezTo>
                      <a:pt x="10" y="0"/>
                      <a:pt x="2" y="9"/>
                      <a:pt x="2" y="9"/>
                    </a:cubicBezTo>
                    <a:cubicBezTo>
                      <a:pt x="0" y="14"/>
                      <a:pt x="0" y="14"/>
                      <a:pt x="0" y="14"/>
                    </a:cubicBezTo>
                    <a:cubicBezTo>
                      <a:pt x="0" y="14"/>
                      <a:pt x="3" y="12"/>
                      <a:pt x="8" y="16"/>
                    </a:cubicBezTo>
                    <a:cubicBezTo>
                      <a:pt x="13" y="21"/>
                      <a:pt x="73" y="71"/>
                      <a:pt x="73" y="71"/>
                    </a:cubicBezTo>
                    <a:cubicBezTo>
                      <a:pt x="74" y="72"/>
                      <a:pt x="78" y="77"/>
                      <a:pt x="78" y="80"/>
                    </a:cubicBezTo>
                    <a:cubicBezTo>
                      <a:pt x="78" y="84"/>
                      <a:pt x="89" y="69"/>
                      <a:pt x="89" y="69"/>
                    </a:cubicBezTo>
                    <a:close/>
                  </a:path>
                </a:pathLst>
              </a:custGeom>
              <a:grpFill/>
              <a:ln>
                <a:noFill/>
              </a:ln>
            </p:spPr>
            <p:txBody>
              <a:bodyPr anchor="ctr"/>
              <a:lstStyle/>
              <a:p>
                <a:pPr algn="ctr"/>
                <a:endParaRPr/>
              </a:p>
            </p:txBody>
          </p:sp>
          <p:sp>
            <p:nvSpPr>
              <p:cNvPr id="220" name="íšḻiďè">
                <a:extLst>
                  <a:ext uri="{FF2B5EF4-FFF2-40B4-BE49-F238E27FC236}">
                    <a16:creationId xmlns:a16="http://schemas.microsoft.com/office/drawing/2014/main" id="{1B7E29EB-A9D7-7D5F-23AE-7985F2BB0D64}"/>
                  </a:ext>
                </a:extLst>
              </p:cNvPr>
              <p:cNvSpPr/>
              <p:nvPr/>
            </p:nvSpPr>
            <p:spPr bwMode="auto">
              <a:xfrm>
                <a:off x="5952780" y="1267375"/>
                <a:ext cx="127450" cy="111519"/>
              </a:xfrm>
              <a:custGeom>
                <a:avLst/>
                <a:gdLst>
                  <a:gd name="T0" fmla="*/ 0 w 92"/>
                  <a:gd name="T1" fmla="*/ 65 h 80"/>
                  <a:gd name="T2" fmla="*/ 9 w 92"/>
                  <a:gd name="T3" fmla="*/ 64 h 80"/>
                  <a:gd name="T4" fmla="*/ 79 w 92"/>
                  <a:gd name="T5" fmla="*/ 11 h 80"/>
                  <a:gd name="T6" fmla="*/ 83 w 92"/>
                  <a:gd name="T7" fmla="*/ 3 h 80"/>
                  <a:gd name="T8" fmla="*/ 89 w 92"/>
                  <a:gd name="T9" fmla="*/ 9 h 80"/>
                  <a:gd name="T10" fmla="*/ 92 w 92"/>
                  <a:gd name="T11" fmla="*/ 14 h 80"/>
                  <a:gd name="T12" fmla="*/ 83 w 92"/>
                  <a:gd name="T13" fmla="*/ 16 h 80"/>
                  <a:gd name="T14" fmla="*/ 16 w 92"/>
                  <a:gd name="T15" fmla="*/ 69 h 80"/>
                  <a:gd name="T16" fmla="*/ 11 w 92"/>
                  <a:gd name="T17" fmla="*/ 77 h 80"/>
                  <a:gd name="T18" fmla="*/ 0 w 92"/>
                  <a:gd name="T19" fmla="*/ 65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80">
                    <a:moveTo>
                      <a:pt x="0" y="65"/>
                    </a:moveTo>
                    <a:cubicBezTo>
                      <a:pt x="0" y="65"/>
                      <a:pt x="4" y="68"/>
                      <a:pt x="9" y="64"/>
                    </a:cubicBezTo>
                    <a:cubicBezTo>
                      <a:pt x="14" y="61"/>
                      <a:pt x="79" y="11"/>
                      <a:pt x="79" y="11"/>
                    </a:cubicBezTo>
                    <a:cubicBezTo>
                      <a:pt x="79" y="11"/>
                      <a:pt x="85" y="7"/>
                      <a:pt x="83" y="3"/>
                    </a:cubicBezTo>
                    <a:cubicBezTo>
                      <a:pt x="82" y="0"/>
                      <a:pt x="89" y="9"/>
                      <a:pt x="89" y="9"/>
                    </a:cubicBezTo>
                    <a:cubicBezTo>
                      <a:pt x="92" y="14"/>
                      <a:pt x="92" y="14"/>
                      <a:pt x="92" y="14"/>
                    </a:cubicBezTo>
                    <a:cubicBezTo>
                      <a:pt x="92" y="14"/>
                      <a:pt x="88" y="12"/>
                      <a:pt x="83" y="16"/>
                    </a:cubicBezTo>
                    <a:cubicBezTo>
                      <a:pt x="78" y="20"/>
                      <a:pt x="16" y="69"/>
                      <a:pt x="16" y="69"/>
                    </a:cubicBezTo>
                    <a:cubicBezTo>
                      <a:pt x="16" y="69"/>
                      <a:pt x="11" y="73"/>
                      <a:pt x="11" y="77"/>
                    </a:cubicBezTo>
                    <a:cubicBezTo>
                      <a:pt x="10" y="80"/>
                      <a:pt x="0" y="65"/>
                      <a:pt x="0" y="65"/>
                    </a:cubicBezTo>
                    <a:close/>
                  </a:path>
                </a:pathLst>
              </a:custGeom>
              <a:grpFill/>
              <a:ln>
                <a:noFill/>
              </a:ln>
            </p:spPr>
            <p:txBody>
              <a:bodyPr anchor="ctr"/>
              <a:lstStyle/>
              <a:p>
                <a:pPr algn="ctr"/>
                <a:endParaRPr/>
              </a:p>
            </p:txBody>
          </p:sp>
        </p:grpSp>
      </p:grpSp>
      <p:sp>
        <p:nvSpPr>
          <p:cNvPr id="221" name="矩形 220">
            <a:extLst>
              <a:ext uri="{FF2B5EF4-FFF2-40B4-BE49-F238E27FC236}">
                <a16:creationId xmlns:a16="http://schemas.microsoft.com/office/drawing/2014/main" id="{CDFB9DBD-1C6F-E8E4-19C0-5AEF9083FF96}"/>
              </a:ext>
            </a:extLst>
          </p:cNvPr>
          <p:cNvSpPr/>
          <p:nvPr/>
        </p:nvSpPr>
        <p:spPr>
          <a:xfrm>
            <a:off x="0" y="6743702"/>
            <a:ext cx="12192000" cy="118512"/>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矩形 223">
            <a:extLst>
              <a:ext uri="{FF2B5EF4-FFF2-40B4-BE49-F238E27FC236}">
                <a16:creationId xmlns:a16="http://schemas.microsoft.com/office/drawing/2014/main" id="{54D7F065-265D-B2E1-97AC-8287BB6FFE0C}"/>
              </a:ext>
            </a:extLst>
          </p:cNvPr>
          <p:cNvSpPr/>
          <p:nvPr/>
        </p:nvSpPr>
        <p:spPr>
          <a:xfrm>
            <a:off x="300922" y="-1"/>
            <a:ext cx="580571" cy="744973"/>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矩形 224">
            <a:extLst>
              <a:ext uri="{FF2B5EF4-FFF2-40B4-BE49-F238E27FC236}">
                <a16:creationId xmlns:a16="http://schemas.microsoft.com/office/drawing/2014/main" id="{86CB42C2-C048-5E2D-BDB0-F0C38E66D4FC}"/>
              </a:ext>
            </a:extLst>
          </p:cNvPr>
          <p:cNvSpPr/>
          <p:nvPr/>
        </p:nvSpPr>
        <p:spPr>
          <a:xfrm>
            <a:off x="300922" y="817170"/>
            <a:ext cx="580571" cy="96381"/>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Rectangle 2">
            <a:extLst>
              <a:ext uri="{FF2B5EF4-FFF2-40B4-BE49-F238E27FC236}">
                <a16:creationId xmlns:a16="http://schemas.microsoft.com/office/drawing/2014/main" id="{96E18A0F-B585-01F0-45BD-003A34E3F85D}"/>
              </a:ext>
            </a:extLst>
          </p:cNvPr>
          <p:cNvSpPr>
            <a:spLocks noChangeArrowheads="1"/>
          </p:cNvSpPr>
          <p:nvPr/>
        </p:nvSpPr>
        <p:spPr bwMode="auto">
          <a:xfrm>
            <a:off x="212646" y="1480106"/>
            <a:ext cx="5699204" cy="3477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2400" b="1" i="0" u="none" strike="noStrike" cap="none" normalizeH="0" baseline="0" dirty="0">
                <a:ln>
                  <a:noFill/>
                </a:ln>
                <a:solidFill>
                  <a:schemeClr val="tx1"/>
                </a:solidFill>
                <a:effectLst/>
                <a:latin typeface="Arial" panose="020B0604020202020204" pitchFamily="34" charset="0"/>
              </a:rPr>
              <a:t>2. 修改 </a:t>
            </a:r>
            <a:r>
              <a:rPr kumimoji="0" lang="zh-CN" altLang="zh-CN" sz="2400" b="1" i="0" u="none" strike="noStrike" cap="none" normalizeH="0" baseline="0" dirty="0">
                <a:ln>
                  <a:noFill/>
                </a:ln>
                <a:solidFill>
                  <a:schemeClr val="tx1"/>
                </a:solidFill>
                <a:effectLst/>
                <a:latin typeface="Arial Unicode MS"/>
              </a:rPr>
              <a:t>ALUControl</a:t>
            </a:r>
            <a:r>
              <a:rPr kumimoji="0" lang="zh-CN" altLang="zh-CN" sz="2400" b="1" i="0" u="none" strike="noStrike" cap="none" normalizeH="0" baseline="0" dirty="0">
                <a:ln>
                  <a:noFill/>
                </a:ln>
                <a:solidFill>
                  <a:schemeClr val="tx1"/>
                </a:solidFill>
                <a:effectLst/>
              </a:rPr>
              <a:t> (ALU控制器)</a:t>
            </a:r>
            <a:endParaRPr kumimoji="0" lang="zh-CN" altLang="zh-CN" sz="24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zh-CN" altLang="zh-CN" b="1" i="0" u="none" strike="noStrike" cap="none" normalizeH="0" baseline="0" dirty="0">
                <a:ln>
                  <a:noFill/>
                </a:ln>
                <a:solidFill>
                  <a:schemeClr val="tx1"/>
                </a:solidFill>
                <a:effectLst/>
                <a:latin typeface="Arial" panose="020B0604020202020204" pitchFamily="34" charset="0"/>
              </a:rPr>
              <a:t>修改内容</a:t>
            </a:r>
            <a:r>
              <a:rPr kumimoji="0" lang="zh-CN" altLang="zh-CN" b="0" i="0" u="none" strike="noStrike" cap="none" normalizeH="0" baseline="0" dirty="0">
                <a:ln>
                  <a:noFill/>
                </a:ln>
                <a:solidFill>
                  <a:schemeClr val="tx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AutoNum type="arabicPeriod"/>
              <a:tabLst/>
            </a:pPr>
            <a:r>
              <a:rPr kumimoji="0" lang="zh-CN" altLang="zh-CN" b="0" i="0" u="none" strike="noStrike" cap="none" normalizeH="0" baseline="0" dirty="0">
                <a:ln>
                  <a:noFill/>
                </a:ln>
                <a:solidFill>
                  <a:schemeClr val="tx1"/>
                </a:solidFill>
                <a:effectLst/>
                <a:latin typeface="Arial" panose="020B0604020202020204" pitchFamily="34" charset="0"/>
              </a:rPr>
              <a:t>增加对 </a:t>
            </a:r>
            <a:r>
              <a:rPr kumimoji="0" lang="zh-CN" altLang="zh-CN" b="0" i="0" u="none" strike="noStrike" cap="none" normalizeH="0" baseline="0" dirty="0">
                <a:ln>
                  <a:noFill/>
                </a:ln>
                <a:solidFill>
                  <a:schemeClr val="tx1"/>
                </a:solidFill>
                <a:effectLst/>
                <a:latin typeface="Arial Unicode MS"/>
              </a:rPr>
              <a:t>add</a:t>
            </a:r>
            <a:r>
              <a:rPr kumimoji="0" lang="zh-CN" altLang="zh-CN" b="0" i="0" u="none" strike="noStrike" cap="none" normalizeH="0" baseline="0" dirty="0">
                <a:ln>
                  <a:noFill/>
                </a:ln>
                <a:solidFill>
                  <a:schemeClr val="tx1"/>
                </a:solidFill>
                <a:effectLst/>
              </a:rPr>
              <a:t> (funct码 </a:t>
            </a:r>
            <a:r>
              <a:rPr kumimoji="0" lang="zh-CN" altLang="zh-CN" b="0" i="0" u="none" strike="noStrike" cap="none" normalizeH="0" baseline="0" dirty="0">
                <a:ln>
                  <a:noFill/>
                </a:ln>
                <a:solidFill>
                  <a:schemeClr val="tx1"/>
                </a:solidFill>
                <a:effectLst/>
                <a:latin typeface="Arial Unicode MS"/>
              </a:rPr>
              <a:t>100000</a:t>
            </a:r>
            <a:r>
              <a:rPr kumimoji="0" lang="zh-CN" altLang="zh-CN" b="0" i="0" u="none" strike="noStrike" cap="none" normalizeH="0" baseline="0" dirty="0">
                <a:ln>
                  <a:noFill/>
                </a:ln>
                <a:solidFill>
                  <a:schemeClr val="tx1"/>
                </a:solidFill>
                <a:effectLst/>
              </a:rPr>
              <a:t>) 和 </a:t>
            </a:r>
            <a:r>
              <a:rPr kumimoji="0" lang="zh-CN" altLang="zh-CN" b="0" i="0" u="none" strike="noStrike" cap="none" normalizeH="0" baseline="0" dirty="0">
                <a:ln>
                  <a:noFill/>
                </a:ln>
                <a:solidFill>
                  <a:schemeClr val="tx1"/>
                </a:solidFill>
                <a:effectLst/>
                <a:latin typeface="Arial Unicode MS"/>
              </a:rPr>
              <a:t>sub</a:t>
            </a:r>
            <a:r>
              <a:rPr kumimoji="0" lang="zh-CN" altLang="zh-CN" b="0" i="0" u="none" strike="noStrike" cap="none" normalizeH="0" baseline="0" dirty="0">
                <a:ln>
                  <a:noFill/>
                </a:ln>
                <a:solidFill>
                  <a:schemeClr val="tx1"/>
                </a:solidFill>
                <a:effectLst/>
              </a:rPr>
              <a:t> (funct码 </a:t>
            </a:r>
            <a:r>
              <a:rPr kumimoji="0" lang="zh-CN" altLang="zh-CN" b="0" i="0" u="none" strike="noStrike" cap="none" normalizeH="0" baseline="0" dirty="0">
                <a:ln>
                  <a:noFill/>
                </a:ln>
                <a:solidFill>
                  <a:schemeClr val="tx1"/>
                </a:solidFill>
                <a:effectLst/>
                <a:latin typeface="Arial Unicode MS"/>
              </a:rPr>
              <a:t>100010</a:t>
            </a:r>
            <a:r>
              <a:rPr kumimoji="0" lang="zh-CN" altLang="zh-CN" b="0" i="0" u="none" strike="noStrike" cap="none" normalizeH="0" baseline="0" dirty="0">
                <a:ln>
                  <a:noFill/>
                </a:ln>
                <a:solidFill>
                  <a:schemeClr val="tx1"/>
                </a:solidFill>
                <a:effectLst/>
              </a:rPr>
              <a:t>) 指令的译码逻辑。</a:t>
            </a:r>
            <a:endParaRPr kumimoji="0" lang="zh-CN" altLang="zh-CN" b="0" i="0" u="none" strike="noStrike" cap="none" normalizeH="0" baseline="0" dirty="0">
              <a:ln>
                <a:noFill/>
              </a:ln>
              <a:solidFill>
                <a:schemeClr val="tx1"/>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AutoNum type="arabicPeriod" startAt="2"/>
              <a:tabLst/>
            </a:pPr>
            <a:r>
              <a:rPr kumimoji="0" lang="zh-CN" altLang="zh-CN" b="0" i="0" u="none" strike="noStrike" cap="none" normalizeH="0" baseline="0" dirty="0">
                <a:ln>
                  <a:noFill/>
                </a:ln>
                <a:solidFill>
                  <a:schemeClr val="tx1"/>
                </a:solidFill>
                <a:effectLst/>
                <a:latin typeface="Arial" panose="020B0604020202020204" pitchFamily="34" charset="0"/>
              </a:rPr>
              <a:t>增加一个1-bit的 </a:t>
            </a:r>
            <a:r>
              <a:rPr kumimoji="0" lang="zh-CN" altLang="zh-CN" b="0" i="0" u="none" strike="noStrike" cap="none" normalizeH="0" baseline="0" dirty="0">
                <a:ln>
                  <a:noFill/>
                </a:ln>
                <a:solidFill>
                  <a:schemeClr val="tx1"/>
                </a:solidFill>
                <a:effectLst/>
                <a:latin typeface="Arial Unicode MS"/>
              </a:rPr>
              <a:t>ExceptionEnable</a:t>
            </a:r>
            <a:r>
              <a:rPr kumimoji="0" lang="zh-CN" altLang="zh-CN" b="0" i="0" u="none" strike="noStrike" cap="none" normalizeH="0" baseline="0" dirty="0">
                <a:ln>
                  <a:noFill/>
                </a:ln>
                <a:solidFill>
                  <a:schemeClr val="tx1"/>
                </a:solidFill>
                <a:effectLst/>
              </a:rPr>
              <a:t> 输出端口，当且仅当指令是 </a:t>
            </a:r>
            <a:r>
              <a:rPr kumimoji="0" lang="zh-CN" altLang="zh-CN" b="0" i="0" u="none" strike="noStrike" cap="none" normalizeH="0" baseline="0" dirty="0">
                <a:ln>
                  <a:noFill/>
                </a:ln>
                <a:solidFill>
                  <a:schemeClr val="tx1"/>
                </a:solidFill>
                <a:effectLst/>
                <a:latin typeface="Arial Unicode MS"/>
              </a:rPr>
              <a:t>add</a:t>
            </a:r>
            <a:r>
              <a:rPr kumimoji="0" lang="zh-CN" altLang="zh-CN" b="0" i="0" u="none" strike="noStrike" cap="none" normalizeH="0" baseline="0" dirty="0">
                <a:ln>
                  <a:noFill/>
                </a:ln>
                <a:solidFill>
                  <a:schemeClr val="tx1"/>
                </a:solidFill>
                <a:effectLst/>
              </a:rPr>
              <a:t> 或 </a:t>
            </a:r>
            <a:r>
              <a:rPr kumimoji="0" lang="zh-CN" altLang="zh-CN" b="0" i="0" u="none" strike="noStrike" cap="none" normalizeH="0" baseline="0" dirty="0">
                <a:ln>
                  <a:noFill/>
                </a:ln>
                <a:solidFill>
                  <a:schemeClr val="tx1"/>
                </a:solidFill>
                <a:effectLst/>
                <a:latin typeface="Arial Unicode MS"/>
              </a:rPr>
              <a:t>sub</a:t>
            </a:r>
            <a:r>
              <a:rPr kumimoji="0" lang="zh-CN" altLang="zh-CN" b="0" i="0" u="none" strike="noStrike" cap="none" normalizeH="0" baseline="0" dirty="0">
                <a:ln>
                  <a:noFill/>
                </a:ln>
                <a:solidFill>
                  <a:schemeClr val="tx1"/>
                </a:solidFill>
                <a:effectLst/>
              </a:rPr>
              <a:t> 时，此端口输出为1。</a:t>
            </a:r>
            <a:endParaRPr kumimoji="0" lang="zh-CN" altLang="zh-CN"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zh-CN" altLang="zh-CN" b="1" i="0" u="none" strike="noStrike" cap="none" normalizeH="0" baseline="0" dirty="0">
                <a:ln>
                  <a:noFill/>
                </a:ln>
                <a:solidFill>
                  <a:schemeClr val="tx1"/>
                </a:solidFill>
                <a:effectLst/>
                <a:latin typeface="Arial" panose="020B0604020202020204" pitchFamily="34" charset="0"/>
              </a:rPr>
              <a:t>原因</a:t>
            </a:r>
            <a:r>
              <a:rPr kumimoji="0" lang="zh-CN" altLang="zh-CN" b="0" i="0" u="none" strike="noStrike" cap="none" normalizeH="0" baseline="0" dirty="0">
                <a:ln>
                  <a:noFill/>
                </a:ln>
                <a:solidFill>
                  <a:schemeClr val="tx1"/>
                </a:solidFill>
                <a:effectLst/>
                <a:latin typeface="Arial" panose="020B0604020202020204" pitchFamily="34" charset="0"/>
              </a:rPr>
              <a:t>： ALU虽然能检测溢出，但它不知道当前执行的是否为需要处理溢出的指令。</a:t>
            </a:r>
            <a:r>
              <a:rPr kumimoji="0" lang="zh-CN" altLang="zh-CN" b="1" i="0" u="none" strike="noStrike" cap="none" normalizeH="0" baseline="0" dirty="0">
                <a:ln>
                  <a:noFill/>
                </a:ln>
                <a:solidFill>
                  <a:schemeClr val="tx1"/>
                </a:solidFill>
                <a:effectLst/>
                <a:latin typeface="Arial Unicode MS"/>
              </a:rPr>
              <a:t>ALUControl</a:t>
            </a:r>
            <a:r>
              <a:rPr kumimoji="0" lang="zh-CN" altLang="zh-CN" b="1" i="0" u="none" strike="noStrike" cap="none" normalizeH="0" baseline="0" dirty="0">
                <a:ln>
                  <a:noFill/>
                </a:ln>
                <a:solidFill>
                  <a:schemeClr val="tx1"/>
                </a:solidFill>
                <a:effectLst/>
              </a:rPr>
              <a:t> 负责解析指令，因此它必须告诉CPU“当前这条指令是需要关心溢出信号的”</a:t>
            </a:r>
            <a:r>
              <a:rPr lang="zh-CN" altLang="en-US" dirty="0">
                <a:latin typeface="Arial" panose="020B0604020202020204" pitchFamily="34" charset="0"/>
              </a:rPr>
              <a:t>。</a:t>
            </a:r>
            <a:r>
              <a:rPr kumimoji="0" lang="zh-CN" altLang="zh-CN" b="0" i="0" u="none" strike="noStrike" cap="none" normalizeH="0" baseline="0" dirty="0">
                <a:ln>
                  <a:noFill/>
                </a:ln>
                <a:solidFill>
                  <a:schemeClr val="tx1"/>
                </a:solidFill>
                <a:effectLst/>
                <a:latin typeface="Arial Unicode MS"/>
              </a:rPr>
              <a:t>ExceptionEnable</a:t>
            </a:r>
            <a:r>
              <a:rPr kumimoji="0" lang="zh-CN" altLang="zh-CN" b="0" i="0" u="none" strike="noStrike" cap="none" normalizeH="0" baseline="0" dirty="0">
                <a:ln>
                  <a:noFill/>
                </a:ln>
                <a:solidFill>
                  <a:schemeClr val="tx1"/>
                </a:solidFill>
                <a:effectLst/>
              </a:rPr>
              <a:t>信号就是这个“通知”。</a:t>
            </a:r>
            <a:endParaRPr kumimoji="0" lang="zh-CN" altLang="zh-CN"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sz="1600" b="0" i="0" u="none" strike="noStrike" cap="none" normalizeH="0" baseline="0" dirty="0">
              <a:ln>
                <a:noFill/>
              </a:ln>
              <a:solidFill>
                <a:schemeClr val="tx1"/>
              </a:solidFill>
              <a:effectLst/>
              <a:latin typeface="Arial" panose="020B0604020202020204" pitchFamily="34" charset="0"/>
            </a:endParaRPr>
          </a:p>
        </p:txBody>
      </p:sp>
      <p:pic>
        <p:nvPicPr>
          <p:cNvPr id="6" name="图片 5">
            <a:extLst>
              <a:ext uri="{FF2B5EF4-FFF2-40B4-BE49-F238E27FC236}">
                <a16:creationId xmlns:a16="http://schemas.microsoft.com/office/drawing/2014/main" id="{E4E6FDFB-87D5-BBC5-A82C-52C55A25AA93}"/>
              </a:ext>
            </a:extLst>
          </p:cNvPr>
          <p:cNvPicPr>
            <a:picLocks noChangeAspect="1"/>
          </p:cNvPicPr>
          <p:nvPr/>
        </p:nvPicPr>
        <p:blipFill>
          <a:blip r:embed="rId2"/>
          <a:stretch>
            <a:fillRect/>
          </a:stretch>
        </p:blipFill>
        <p:spPr>
          <a:xfrm>
            <a:off x="5812689" y="1047766"/>
            <a:ext cx="5997183" cy="4857718"/>
          </a:xfrm>
          <a:prstGeom prst="rect">
            <a:avLst/>
          </a:prstGeom>
        </p:spPr>
      </p:pic>
    </p:spTree>
    <p:extLst>
      <p:ext uri="{BB962C8B-B14F-4D97-AF65-F5344CB8AC3E}">
        <p14:creationId xmlns:p14="http://schemas.microsoft.com/office/powerpoint/2010/main" val="373643973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C58433-5A98-7875-727A-4512298195D3}"/>
            </a:ext>
          </a:extLst>
        </p:cNvPr>
        <p:cNvGrpSpPr/>
        <p:nvPr/>
      </p:nvGrpSpPr>
      <p:grpSpPr>
        <a:xfrm>
          <a:off x="0" y="0"/>
          <a:ext cx="0" cy="0"/>
          <a:chOff x="0" y="0"/>
          <a:chExt cx="0" cy="0"/>
        </a:xfrm>
      </p:grpSpPr>
      <p:grpSp>
        <p:nvGrpSpPr>
          <p:cNvPr id="7" name="组合 6">
            <a:extLst>
              <a:ext uri="{FF2B5EF4-FFF2-40B4-BE49-F238E27FC236}">
                <a16:creationId xmlns:a16="http://schemas.microsoft.com/office/drawing/2014/main" id="{A0B9ABFB-8191-6D83-6FC7-FF672F10C9C5}"/>
              </a:ext>
            </a:extLst>
          </p:cNvPr>
          <p:cNvGrpSpPr/>
          <p:nvPr/>
        </p:nvGrpSpPr>
        <p:grpSpPr>
          <a:xfrm>
            <a:off x="1043078" y="418747"/>
            <a:ext cx="5109091" cy="580390"/>
            <a:chOff x="7825009" y="1478429"/>
            <a:chExt cx="5109091" cy="580390"/>
          </a:xfrm>
        </p:grpSpPr>
        <p:sp>
          <p:nvSpPr>
            <p:cNvPr id="165" name="文本框 164">
              <a:extLst>
                <a:ext uri="{FF2B5EF4-FFF2-40B4-BE49-F238E27FC236}">
                  <a16:creationId xmlns:a16="http://schemas.microsoft.com/office/drawing/2014/main" id="{1EAD92FB-F7AE-8E24-C304-D83A4E6608FE}"/>
                </a:ext>
              </a:extLst>
            </p:cNvPr>
            <p:cNvSpPr txBox="1"/>
            <p:nvPr/>
          </p:nvSpPr>
          <p:spPr>
            <a:xfrm>
              <a:off x="7825009" y="1478429"/>
              <a:ext cx="5109091" cy="523220"/>
            </a:xfrm>
            <a:prstGeom prst="rect">
              <a:avLst/>
            </a:prstGeom>
            <a:noFill/>
          </p:spPr>
          <p:txBody>
            <a:bodyPr wrap="none" rtlCol="0">
              <a:spAutoFit/>
            </a:bodyPr>
            <a:lstStyle/>
            <a:p>
              <a:pPr algn="l"/>
              <a:r>
                <a:rPr lang="zh-CN" altLang="en-US" sz="2800" b="1" dirty="0">
                  <a:solidFill>
                    <a:schemeClr val="tx1">
                      <a:lumMod val="85000"/>
                      <a:lumOff val="15000"/>
                    </a:schemeClr>
                  </a:solidFill>
                  <a:latin typeface="思源黑体 CN Bold" panose="020B0800000000000000" pitchFamily="34" charset="-122"/>
                  <a:ea typeface="思源黑体 CN Bold" panose="020B0800000000000000" pitchFamily="34" charset="-122"/>
                  <a:sym typeface="+mn-ea"/>
                </a:rPr>
                <a:t>如何实现</a:t>
              </a:r>
              <a:r>
                <a:rPr lang="en-US" altLang="zh-CN" sz="2800" b="1" dirty="0">
                  <a:solidFill>
                    <a:schemeClr val="tx1">
                      <a:lumMod val="85000"/>
                      <a:lumOff val="15000"/>
                    </a:schemeClr>
                  </a:solidFill>
                  <a:latin typeface="思源黑体 CN Bold" panose="020B0800000000000000" pitchFamily="34" charset="-122"/>
                  <a:ea typeface="思源黑体 CN Bold" panose="020B0800000000000000" pitchFamily="34" charset="-122"/>
                  <a:sym typeface="+mn-ea"/>
                </a:rPr>
                <a:t>add</a:t>
              </a:r>
              <a:r>
                <a:rPr lang="zh-CN" altLang="en-US" sz="2800" b="1" dirty="0">
                  <a:solidFill>
                    <a:schemeClr val="tx1">
                      <a:lumMod val="85000"/>
                      <a:lumOff val="15000"/>
                    </a:schemeClr>
                  </a:solidFill>
                  <a:latin typeface="思源黑体 CN Bold" panose="020B0800000000000000" pitchFamily="34" charset="-122"/>
                  <a:ea typeface="思源黑体 CN Bold" panose="020B0800000000000000" pitchFamily="34" charset="-122"/>
                  <a:sym typeface="+mn-ea"/>
                </a:rPr>
                <a:t>指令与</a:t>
              </a:r>
              <a:r>
                <a:rPr lang="en-US" altLang="zh-CN" sz="2800" b="1" dirty="0">
                  <a:solidFill>
                    <a:schemeClr val="tx1">
                      <a:lumMod val="85000"/>
                      <a:lumOff val="15000"/>
                    </a:schemeClr>
                  </a:solidFill>
                  <a:latin typeface="思源黑体 CN Bold" panose="020B0800000000000000" pitchFamily="34" charset="-122"/>
                  <a:ea typeface="思源黑体 CN Bold" panose="020B0800000000000000" pitchFamily="34" charset="-122"/>
                  <a:sym typeface="+mn-ea"/>
                </a:rPr>
                <a:t>sub</a:t>
              </a:r>
              <a:r>
                <a:rPr lang="zh-CN" altLang="en-US" sz="2800" b="1" dirty="0">
                  <a:solidFill>
                    <a:schemeClr val="tx1">
                      <a:lumMod val="85000"/>
                      <a:lumOff val="15000"/>
                    </a:schemeClr>
                  </a:solidFill>
                  <a:latin typeface="思源黑体 CN Bold" panose="020B0800000000000000" pitchFamily="34" charset="-122"/>
                  <a:ea typeface="思源黑体 CN Bold" panose="020B0800000000000000" pitchFamily="34" charset="-122"/>
                  <a:sym typeface="+mn-ea"/>
                </a:rPr>
                <a:t>指令？</a:t>
              </a:r>
            </a:p>
          </p:txBody>
        </p:sp>
        <p:sp>
          <p:nvSpPr>
            <p:cNvPr id="166" name="矩形 165">
              <a:extLst>
                <a:ext uri="{FF2B5EF4-FFF2-40B4-BE49-F238E27FC236}">
                  <a16:creationId xmlns:a16="http://schemas.microsoft.com/office/drawing/2014/main" id="{12258243-9BBD-745F-7C26-CF2E01283A75}"/>
                </a:ext>
              </a:extLst>
            </p:cNvPr>
            <p:cNvSpPr/>
            <p:nvPr/>
          </p:nvSpPr>
          <p:spPr>
            <a:xfrm>
              <a:off x="7825009" y="1814979"/>
              <a:ext cx="3488055" cy="243840"/>
            </a:xfrm>
            <a:prstGeom prst="rect">
              <a:avLst/>
            </a:prstGeom>
          </p:spPr>
          <p:txBody>
            <a:bodyPr wrap="square">
              <a:spAutoFit/>
            </a:bodyPr>
            <a:lstStyle/>
            <a:p>
              <a:endParaRPr lang="en-US" altLang="zh-CN" sz="1000" dirty="0">
                <a:solidFill>
                  <a:schemeClr val="tx1">
                    <a:lumMod val="65000"/>
                    <a:lumOff val="35000"/>
                  </a:schemeClr>
                </a:solidFill>
                <a:latin typeface="思源黑体 CN Light" panose="020B0300000000000000" pitchFamily="34" charset="-122"/>
                <a:ea typeface="思源黑体 CN Light" panose="020B0300000000000000" pitchFamily="34" charset="-122"/>
              </a:endParaRPr>
            </a:p>
          </p:txBody>
        </p:sp>
      </p:grpSp>
      <p:grpSp>
        <p:nvGrpSpPr>
          <p:cNvPr id="76" name="组合 75">
            <a:extLst>
              <a:ext uri="{FF2B5EF4-FFF2-40B4-BE49-F238E27FC236}">
                <a16:creationId xmlns:a16="http://schemas.microsoft.com/office/drawing/2014/main" id="{1B6EC1B1-811C-554C-5BF2-7E7BD4D6AFF5}"/>
              </a:ext>
            </a:extLst>
          </p:cNvPr>
          <p:cNvGrpSpPr/>
          <p:nvPr/>
        </p:nvGrpSpPr>
        <p:grpSpPr>
          <a:xfrm>
            <a:off x="10437209" y="560979"/>
            <a:ext cx="1277145" cy="353062"/>
            <a:chOff x="6468241" y="-589995"/>
            <a:chExt cx="2253872" cy="623075"/>
          </a:xfrm>
        </p:grpSpPr>
        <p:sp>
          <p:nvSpPr>
            <p:cNvPr id="77" name="íṣľídè">
              <a:extLst>
                <a:ext uri="{FF2B5EF4-FFF2-40B4-BE49-F238E27FC236}">
                  <a16:creationId xmlns:a16="http://schemas.microsoft.com/office/drawing/2014/main" id="{5C9E2307-A809-E34F-FD47-5BAA3D652EF9}"/>
                </a:ext>
              </a:extLst>
            </p:cNvPr>
            <p:cNvSpPr/>
            <p:nvPr/>
          </p:nvSpPr>
          <p:spPr bwMode="auto">
            <a:xfrm>
              <a:off x="7198060" y="-517573"/>
              <a:ext cx="234839" cy="331756"/>
            </a:xfrm>
            <a:custGeom>
              <a:avLst/>
              <a:gdLst>
                <a:gd name="T0" fmla="*/ 225 w 421"/>
                <a:gd name="T1" fmla="*/ 10 h 593"/>
                <a:gd name="T2" fmla="*/ 234 w 421"/>
                <a:gd name="T3" fmla="*/ 27 h 593"/>
                <a:gd name="T4" fmla="*/ 252 w 421"/>
                <a:gd name="T5" fmla="*/ 126 h 593"/>
                <a:gd name="T6" fmla="*/ 300 w 421"/>
                <a:gd name="T7" fmla="*/ 121 h 593"/>
                <a:gd name="T8" fmla="*/ 379 w 421"/>
                <a:gd name="T9" fmla="*/ 126 h 593"/>
                <a:gd name="T10" fmla="*/ 419 w 421"/>
                <a:gd name="T11" fmla="*/ 155 h 593"/>
                <a:gd name="T12" fmla="*/ 411 w 421"/>
                <a:gd name="T13" fmla="*/ 187 h 593"/>
                <a:gd name="T14" fmla="*/ 357 w 421"/>
                <a:gd name="T15" fmla="*/ 235 h 593"/>
                <a:gd name="T16" fmla="*/ 331 w 421"/>
                <a:gd name="T17" fmla="*/ 203 h 593"/>
                <a:gd name="T18" fmla="*/ 251 w 421"/>
                <a:gd name="T19" fmla="*/ 220 h 593"/>
                <a:gd name="T20" fmla="*/ 286 w 421"/>
                <a:gd name="T21" fmla="*/ 288 h 593"/>
                <a:gd name="T22" fmla="*/ 335 w 421"/>
                <a:gd name="T23" fmla="*/ 268 h 593"/>
                <a:gd name="T24" fmla="*/ 381 w 421"/>
                <a:gd name="T25" fmla="*/ 309 h 593"/>
                <a:gd name="T26" fmla="*/ 350 w 421"/>
                <a:gd name="T27" fmla="*/ 341 h 593"/>
                <a:gd name="T28" fmla="*/ 246 w 421"/>
                <a:gd name="T29" fmla="*/ 419 h 593"/>
                <a:gd name="T30" fmla="*/ 239 w 421"/>
                <a:gd name="T31" fmla="*/ 500 h 593"/>
                <a:gd name="T32" fmla="*/ 234 w 421"/>
                <a:gd name="T33" fmla="*/ 592 h 593"/>
                <a:gd name="T34" fmla="*/ 226 w 421"/>
                <a:gd name="T35" fmla="*/ 592 h 593"/>
                <a:gd name="T36" fmla="*/ 213 w 421"/>
                <a:gd name="T37" fmla="*/ 565 h 593"/>
                <a:gd name="T38" fmla="*/ 205 w 421"/>
                <a:gd name="T39" fmla="*/ 461 h 593"/>
                <a:gd name="T40" fmla="*/ 147 w 421"/>
                <a:gd name="T41" fmla="*/ 382 h 593"/>
                <a:gd name="T42" fmla="*/ 187 w 421"/>
                <a:gd name="T43" fmla="*/ 295 h 593"/>
                <a:gd name="T44" fmla="*/ 190 w 421"/>
                <a:gd name="T45" fmla="*/ 253 h 593"/>
                <a:gd name="T46" fmla="*/ 131 w 421"/>
                <a:gd name="T47" fmla="*/ 283 h 593"/>
                <a:gd name="T48" fmla="*/ 105 w 421"/>
                <a:gd name="T49" fmla="*/ 309 h 593"/>
                <a:gd name="T50" fmla="*/ 77 w 421"/>
                <a:gd name="T51" fmla="*/ 341 h 593"/>
                <a:gd name="T52" fmla="*/ 78 w 421"/>
                <a:gd name="T53" fmla="*/ 396 h 593"/>
                <a:gd name="T54" fmla="*/ 64 w 421"/>
                <a:gd name="T55" fmla="*/ 445 h 593"/>
                <a:gd name="T56" fmla="*/ 24 w 421"/>
                <a:gd name="T57" fmla="*/ 430 h 593"/>
                <a:gd name="T58" fmla="*/ 7 w 421"/>
                <a:gd name="T59" fmla="*/ 341 h 593"/>
                <a:gd name="T60" fmla="*/ 9 w 421"/>
                <a:gd name="T61" fmla="*/ 306 h 593"/>
                <a:gd name="T62" fmla="*/ 58 w 421"/>
                <a:gd name="T63" fmla="*/ 300 h 593"/>
                <a:gd name="T64" fmla="*/ 74 w 421"/>
                <a:gd name="T65" fmla="*/ 282 h 593"/>
                <a:gd name="T66" fmla="*/ 167 w 421"/>
                <a:gd name="T67" fmla="*/ 191 h 593"/>
                <a:gd name="T68" fmla="*/ 189 w 421"/>
                <a:gd name="T69" fmla="*/ 177 h 593"/>
                <a:gd name="T70" fmla="*/ 198 w 421"/>
                <a:gd name="T71" fmla="*/ 150 h 593"/>
                <a:gd name="T72" fmla="*/ 211 w 421"/>
                <a:gd name="T73" fmla="*/ 28 h 593"/>
                <a:gd name="T74" fmla="*/ 225 w 421"/>
                <a:gd name="T75" fmla="*/ 10 h 5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1" h="593">
                  <a:moveTo>
                    <a:pt x="225" y="10"/>
                  </a:moveTo>
                  <a:cubicBezTo>
                    <a:pt x="230" y="14"/>
                    <a:pt x="233" y="22"/>
                    <a:pt x="234" y="27"/>
                  </a:cubicBezTo>
                  <a:cubicBezTo>
                    <a:pt x="238" y="44"/>
                    <a:pt x="233" y="116"/>
                    <a:pt x="252" y="126"/>
                  </a:cubicBezTo>
                  <a:cubicBezTo>
                    <a:pt x="263" y="132"/>
                    <a:pt x="288" y="121"/>
                    <a:pt x="300" y="121"/>
                  </a:cubicBezTo>
                  <a:cubicBezTo>
                    <a:pt x="326" y="121"/>
                    <a:pt x="353" y="122"/>
                    <a:pt x="379" y="126"/>
                  </a:cubicBezTo>
                  <a:cubicBezTo>
                    <a:pt x="395" y="128"/>
                    <a:pt x="416" y="134"/>
                    <a:pt x="419" y="155"/>
                  </a:cubicBezTo>
                  <a:cubicBezTo>
                    <a:pt x="421" y="166"/>
                    <a:pt x="417" y="176"/>
                    <a:pt x="411" y="187"/>
                  </a:cubicBezTo>
                  <a:cubicBezTo>
                    <a:pt x="402" y="206"/>
                    <a:pt x="379" y="239"/>
                    <a:pt x="357" y="235"/>
                  </a:cubicBezTo>
                  <a:cubicBezTo>
                    <a:pt x="341" y="232"/>
                    <a:pt x="345" y="211"/>
                    <a:pt x="331" y="203"/>
                  </a:cubicBezTo>
                  <a:cubicBezTo>
                    <a:pt x="310" y="191"/>
                    <a:pt x="258" y="187"/>
                    <a:pt x="251" y="220"/>
                  </a:cubicBezTo>
                  <a:cubicBezTo>
                    <a:pt x="246" y="241"/>
                    <a:pt x="264" y="267"/>
                    <a:pt x="286" y="288"/>
                  </a:cubicBezTo>
                  <a:cubicBezTo>
                    <a:pt x="307" y="308"/>
                    <a:pt x="314" y="277"/>
                    <a:pt x="335" y="268"/>
                  </a:cubicBezTo>
                  <a:cubicBezTo>
                    <a:pt x="350" y="262"/>
                    <a:pt x="376" y="286"/>
                    <a:pt x="381" y="309"/>
                  </a:cubicBezTo>
                  <a:cubicBezTo>
                    <a:pt x="384" y="327"/>
                    <a:pt x="363" y="335"/>
                    <a:pt x="350" y="341"/>
                  </a:cubicBezTo>
                  <a:cubicBezTo>
                    <a:pt x="322" y="355"/>
                    <a:pt x="261" y="390"/>
                    <a:pt x="246" y="419"/>
                  </a:cubicBezTo>
                  <a:cubicBezTo>
                    <a:pt x="233" y="443"/>
                    <a:pt x="241" y="475"/>
                    <a:pt x="239" y="500"/>
                  </a:cubicBezTo>
                  <a:cubicBezTo>
                    <a:pt x="239" y="515"/>
                    <a:pt x="245" y="587"/>
                    <a:pt x="234" y="592"/>
                  </a:cubicBezTo>
                  <a:cubicBezTo>
                    <a:pt x="231" y="593"/>
                    <a:pt x="229" y="593"/>
                    <a:pt x="226" y="592"/>
                  </a:cubicBezTo>
                  <a:cubicBezTo>
                    <a:pt x="213" y="589"/>
                    <a:pt x="214" y="572"/>
                    <a:pt x="213" y="565"/>
                  </a:cubicBezTo>
                  <a:cubicBezTo>
                    <a:pt x="211" y="532"/>
                    <a:pt x="221" y="491"/>
                    <a:pt x="205" y="461"/>
                  </a:cubicBezTo>
                  <a:cubicBezTo>
                    <a:pt x="189" y="433"/>
                    <a:pt x="142" y="411"/>
                    <a:pt x="147" y="382"/>
                  </a:cubicBezTo>
                  <a:cubicBezTo>
                    <a:pt x="152" y="358"/>
                    <a:pt x="175" y="319"/>
                    <a:pt x="187" y="295"/>
                  </a:cubicBezTo>
                  <a:cubicBezTo>
                    <a:pt x="194" y="280"/>
                    <a:pt x="204" y="267"/>
                    <a:pt x="190" y="253"/>
                  </a:cubicBezTo>
                  <a:cubicBezTo>
                    <a:pt x="169" y="250"/>
                    <a:pt x="151" y="267"/>
                    <a:pt x="131" y="283"/>
                  </a:cubicBezTo>
                  <a:cubicBezTo>
                    <a:pt x="122" y="292"/>
                    <a:pt x="114" y="300"/>
                    <a:pt x="105" y="309"/>
                  </a:cubicBezTo>
                  <a:cubicBezTo>
                    <a:pt x="95" y="317"/>
                    <a:pt x="81" y="331"/>
                    <a:pt x="77" y="341"/>
                  </a:cubicBezTo>
                  <a:cubicBezTo>
                    <a:pt x="71" y="358"/>
                    <a:pt x="77" y="379"/>
                    <a:pt x="78" y="396"/>
                  </a:cubicBezTo>
                  <a:cubicBezTo>
                    <a:pt x="78" y="406"/>
                    <a:pt x="80" y="438"/>
                    <a:pt x="64" y="445"/>
                  </a:cubicBezTo>
                  <a:cubicBezTo>
                    <a:pt x="51" y="452"/>
                    <a:pt x="32" y="447"/>
                    <a:pt x="24" y="430"/>
                  </a:cubicBezTo>
                  <a:cubicBezTo>
                    <a:pt x="14" y="406"/>
                    <a:pt x="9" y="366"/>
                    <a:pt x="7" y="341"/>
                  </a:cubicBezTo>
                  <a:cubicBezTo>
                    <a:pt x="7" y="333"/>
                    <a:pt x="0" y="312"/>
                    <a:pt x="9" y="306"/>
                  </a:cubicBezTo>
                  <a:cubicBezTo>
                    <a:pt x="24" y="295"/>
                    <a:pt x="42" y="311"/>
                    <a:pt x="58" y="300"/>
                  </a:cubicBezTo>
                  <a:cubicBezTo>
                    <a:pt x="65" y="295"/>
                    <a:pt x="70" y="289"/>
                    <a:pt x="74" y="282"/>
                  </a:cubicBezTo>
                  <a:cubicBezTo>
                    <a:pt x="100" y="246"/>
                    <a:pt x="127" y="213"/>
                    <a:pt x="167" y="191"/>
                  </a:cubicBezTo>
                  <a:cubicBezTo>
                    <a:pt x="173" y="188"/>
                    <a:pt x="184" y="186"/>
                    <a:pt x="189" y="177"/>
                  </a:cubicBezTo>
                  <a:cubicBezTo>
                    <a:pt x="195" y="168"/>
                    <a:pt x="196" y="159"/>
                    <a:pt x="198" y="150"/>
                  </a:cubicBezTo>
                  <a:cubicBezTo>
                    <a:pt x="210" y="109"/>
                    <a:pt x="208" y="69"/>
                    <a:pt x="211" y="28"/>
                  </a:cubicBezTo>
                  <a:cubicBezTo>
                    <a:pt x="211" y="21"/>
                    <a:pt x="213" y="0"/>
                    <a:pt x="225" y="10"/>
                  </a:cubicBezTo>
                  <a:close/>
                </a:path>
              </a:pathLst>
            </a:custGeom>
            <a:solidFill>
              <a:srgbClr val="14378B"/>
            </a:solidFill>
            <a:ln>
              <a:noFill/>
            </a:ln>
          </p:spPr>
          <p:txBody>
            <a:bodyPr anchor="ctr"/>
            <a:lstStyle/>
            <a:p>
              <a:pPr algn="ctr"/>
              <a:endParaRPr/>
            </a:p>
          </p:txBody>
        </p:sp>
        <p:sp>
          <p:nvSpPr>
            <p:cNvPr id="78" name="ïšľiḓé">
              <a:extLst>
                <a:ext uri="{FF2B5EF4-FFF2-40B4-BE49-F238E27FC236}">
                  <a16:creationId xmlns:a16="http://schemas.microsoft.com/office/drawing/2014/main" id="{95A429BD-EA4A-3837-F57A-C053D4E10F28}"/>
                </a:ext>
              </a:extLst>
            </p:cNvPr>
            <p:cNvSpPr/>
            <p:nvPr/>
          </p:nvSpPr>
          <p:spPr bwMode="auto">
            <a:xfrm>
              <a:off x="8397280" y="-504260"/>
              <a:ext cx="324833" cy="307793"/>
            </a:xfrm>
            <a:custGeom>
              <a:avLst/>
              <a:gdLst>
                <a:gd name="T0" fmla="*/ 325 w 582"/>
                <a:gd name="T1" fmla="*/ 34 h 550"/>
                <a:gd name="T2" fmla="*/ 438 w 582"/>
                <a:gd name="T3" fmla="*/ 82 h 550"/>
                <a:gd name="T4" fmla="*/ 407 w 582"/>
                <a:gd name="T5" fmla="*/ 37 h 550"/>
                <a:gd name="T6" fmla="*/ 440 w 582"/>
                <a:gd name="T7" fmla="*/ 160 h 550"/>
                <a:gd name="T8" fmla="*/ 476 w 582"/>
                <a:gd name="T9" fmla="*/ 206 h 550"/>
                <a:gd name="T10" fmla="*/ 581 w 582"/>
                <a:gd name="T11" fmla="*/ 243 h 550"/>
                <a:gd name="T12" fmla="*/ 492 w 582"/>
                <a:gd name="T13" fmla="*/ 276 h 550"/>
                <a:gd name="T14" fmla="*/ 378 w 582"/>
                <a:gd name="T15" fmla="*/ 253 h 550"/>
                <a:gd name="T16" fmla="*/ 281 w 582"/>
                <a:gd name="T17" fmla="*/ 291 h 550"/>
                <a:gd name="T18" fmla="*/ 121 w 582"/>
                <a:gd name="T19" fmla="*/ 310 h 550"/>
                <a:gd name="T20" fmla="*/ 258 w 582"/>
                <a:gd name="T21" fmla="*/ 268 h 550"/>
                <a:gd name="T22" fmla="*/ 204 w 582"/>
                <a:gd name="T23" fmla="*/ 134 h 550"/>
                <a:gd name="T24" fmla="*/ 214 w 582"/>
                <a:gd name="T25" fmla="*/ 81 h 550"/>
                <a:gd name="T26" fmla="*/ 255 w 582"/>
                <a:gd name="T27" fmla="*/ 210 h 550"/>
                <a:gd name="T28" fmla="*/ 294 w 582"/>
                <a:gd name="T29" fmla="*/ 238 h 550"/>
                <a:gd name="T30" fmla="*/ 316 w 582"/>
                <a:gd name="T31" fmla="*/ 163 h 550"/>
                <a:gd name="T32" fmla="*/ 378 w 582"/>
                <a:gd name="T33" fmla="*/ 146 h 550"/>
                <a:gd name="T34" fmla="*/ 308 w 582"/>
                <a:gd name="T35" fmla="*/ 10 h 550"/>
                <a:gd name="T36" fmla="*/ 128 w 582"/>
                <a:gd name="T37" fmla="*/ 192 h 550"/>
                <a:gd name="T38" fmla="*/ 168 w 582"/>
                <a:gd name="T39" fmla="*/ 231 h 550"/>
                <a:gd name="T40" fmla="*/ 380 w 582"/>
                <a:gd name="T41" fmla="*/ 324 h 550"/>
                <a:gd name="T42" fmla="*/ 199 w 582"/>
                <a:gd name="T43" fmla="*/ 377 h 550"/>
                <a:gd name="T44" fmla="*/ 228 w 582"/>
                <a:gd name="T45" fmla="*/ 390 h 550"/>
                <a:gd name="T46" fmla="*/ 321 w 582"/>
                <a:gd name="T47" fmla="*/ 413 h 550"/>
                <a:gd name="T48" fmla="*/ 311 w 582"/>
                <a:gd name="T49" fmla="*/ 456 h 550"/>
                <a:gd name="T50" fmla="*/ 441 w 582"/>
                <a:gd name="T51" fmla="*/ 436 h 550"/>
                <a:gd name="T52" fmla="*/ 433 w 582"/>
                <a:gd name="T53" fmla="*/ 409 h 550"/>
                <a:gd name="T54" fmla="*/ 357 w 582"/>
                <a:gd name="T55" fmla="*/ 381 h 550"/>
                <a:gd name="T56" fmla="*/ 419 w 582"/>
                <a:gd name="T57" fmla="*/ 347 h 550"/>
                <a:gd name="T58" fmla="*/ 42 w 582"/>
                <a:gd name="T59" fmla="*/ 321 h 550"/>
                <a:gd name="T60" fmla="*/ 15 w 582"/>
                <a:gd name="T61" fmla="*/ 393 h 550"/>
                <a:gd name="T62" fmla="*/ 42 w 582"/>
                <a:gd name="T63" fmla="*/ 321 h 550"/>
                <a:gd name="T64" fmla="*/ 384 w 582"/>
                <a:gd name="T65" fmla="*/ 492 h 550"/>
                <a:gd name="T66" fmla="*/ 277 w 582"/>
                <a:gd name="T67" fmla="*/ 545 h 550"/>
                <a:gd name="T68" fmla="*/ 265 w 582"/>
                <a:gd name="T69" fmla="*/ 482 h 550"/>
                <a:gd name="T70" fmla="*/ 275 w 582"/>
                <a:gd name="T71" fmla="*/ 515 h 550"/>
                <a:gd name="T72" fmla="*/ 375 w 582"/>
                <a:gd name="T73" fmla="*/ 488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82" h="550">
                  <a:moveTo>
                    <a:pt x="308" y="10"/>
                  </a:moveTo>
                  <a:cubicBezTo>
                    <a:pt x="324" y="0"/>
                    <a:pt x="328" y="16"/>
                    <a:pt x="325" y="34"/>
                  </a:cubicBezTo>
                  <a:cubicBezTo>
                    <a:pt x="321" y="53"/>
                    <a:pt x="310" y="76"/>
                    <a:pt x="320" y="85"/>
                  </a:cubicBezTo>
                  <a:cubicBezTo>
                    <a:pt x="340" y="102"/>
                    <a:pt x="438" y="128"/>
                    <a:pt x="438" y="82"/>
                  </a:cubicBezTo>
                  <a:cubicBezTo>
                    <a:pt x="438" y="70"/>
                    <a:pt x="421" y="71"/>
                    <a:pt x="407" y="69"/>
                  </a:cubicBezTo>
                  <a:cubicBezTo>
                    <a:pt x="383" y="65"/>
                    <a:pt x="390" y="45"/>
                    <a:pt x="407" y="37"/>
                  </a:cubicBezTo>
                  <a:cubicBezTo>
                    <a:pt x="432" y="26"/>
                    <a:pt x="477" y="26"/>
                    <a:pt x="479" y="53"/>
                  </a:cubicBezTo>
                  <a:cubicBezTo>
                    <a:pt x="481" y="71"/>
                    <a:pt x="447" y="145"/>
                    <a:pt x="440" y="160"/>
                  </a:cubicBezTo>
                  <a:cubicBezTo>
                    <a:pt x="436" y="168"/>
                    <a:pt x="422" y="184"/>
                    <a:pt x="428" y="196"/>
                  </a:cubicBezTo>
                  <a:cubicBezTo>
                    <a:pt x="433" y="207"/>
                    <a:pt x="459" y="204"/>
                    <a:pt x="476" y="206"/>
                  </a:cubicBezTo>
                  <a:cubicBezTo>
                    <a:pt x="503" y="209"/>
                    <a:pt x="560" y="205"/>
                    <a:pt x="575" y="220"/>
                  </a:cubicBezTo>
                  <a:cubicBezTo>
                    <a:pt x="581" y="225"/>
                    <a:pt x="581" y="233"/>
                    <a:pt x="581" y="243"/>
                  </a:cubicBezTo>
                  <a:cubicBezTo>
                    <a:pt x="582" y="269"/>
                    <a:pt x="556" y="268"/>
                    <a:pt x="537" y="272"/>
                  </a:cubicBezTo>
                  <a:cubicBezTo>
                    <a:pt x="526" y="274"/>
                    <a:pt x="504" y="281"/>
                    <a:pt x="492" y="276"/>
                  </a:cubicBezTo>
                  <a:cubicBezTo>
                    <a:pt x="487" y="268"/>
                    <a:pt x="494" y="247"/>
                    <a:pt x="488" y="241"/>
                  </a:cubicBezTo>
                  <a:cubicBezTo>
                    <a:pt x="474" y="230"/>
                    <a:pt x="394" y="249"/>
                    <a:pt x="378" y="253"/>
                  </a:cubicBezTo>
                  <a:cubicBezTo>
                    <a:pt x="358" y="259"/>
                    <a:pt x="330" y="258"/>
                    <a:pt x="311" y="267"/>
                  </a:cubicBezTo>
                  <a:cubicBezTo>
                    <a:pt x="300" y="273"/>
                    <a:pt x="289" y="281"/>
                    <a:pt x="281" y="291"/>
                  </a:cubicBezTo>
                  <a:cubicBezTo>
                    <a:pt x="258" y="323"/>
                    <a:pt x="163" y="317"/>
                    <a:pt x="117" y="323"/>
                  </a:cubicBezTo>
                  <a:cubicBezTo>
                    <a:pt x="103" y="325"/>
                    <a:pt x="111" y="312"/>
                    <a:pt x="121" y="310"/>
                  </a:cubicBezTo>
                  <a:cubicBezTo>
                    <a:pt x="171" y="299"/>
                    <a:pt x="187" y="280"/>
                    <a:pt x="238" y="274"/>
                  </a:cubicBezTo>
                  <a:cubicBezTo>
                    <a:pt x="245" y="274"/>
                    <a:pt x="256" y="273"/>
                    <a:pt x="258" y="268"/>
                  </a:cubicBezTo>
                  <a:cubicBezTo>
                    <a:pt x="261" y="258"/>
                    <a:pt x="240" y="237"/>
                    <a:pt x="235" y="231"/>
                  </a:cubicBezTo>
                  <a:cubicBezTo>
                    <a:pt x="218" y="209"/>
                    <a:pt x="204" y="170"/>
                    <a:pt x="204" y="134"/>
                  </a:cubicBezTo>
                  <a:cubicBezTo>
                    <a:pt x="204" y="125"/>
                    <a:pt x="201" y="87"/>
                    <a:pt x="210" y="83"/>
                  </a:cubicBezTo>
                  <a:cubicBezTo>
                    <a:pt x="211" y="82"/>
                    <a:pt x="212" y="82"/>
                    <a:pt x="214" y="81"/>
                  </a:cubicBezTo>
                  <a:cubicBezTo>
                    <a:pt x="224" y="87"/>
                    <a:pt x="225" y="101"/>
                    <a:pt x="229" y="112"/>
                  </a:cubicBezTo>
                  <a:cubicBezTo>
                    <a:pt x="239" y="139"/>
                    <a:pt x="247" y="182"/>
                    <a:pt x="255" y="210"/>
                  </a:cubicBezTo>
                  <a:cubicBezTo>
                    <a:pt x="259" y="221"/>
                    <a:pt x="263" y="251"/>
                    <a:pt x="277" y="249"/>
                  </a:cubicBezTo>
                  <a:cubicBezTo>
                    <a:pt x="282" y="248"/>
                    <a:pt x="291" y="241"/>
                    <a:pt x="294" y="238"/>
                  </a:cubicBezTo>
                  <a:cubicBezTo>
                    <a:pt x="313" y="217"/>
                    <a:pt x="292" y="184"/>
                    <a:pt x="298" y="163"/>
                  </a:cubicBezTo>
                  <a:cubicBezTo>
                    <a:pt x="302" y="151"/>
                    <a:pt x="309" y="152"/>
                    <a:pt x="316" y="163"/>
                  </a:cubicBezTo>
                  <a:cubicBezTo>
                    <a:pt x="320" y="170"/>
                    <a:pt x="322" y="192"/>
                    <a:pt x="331" y="196"/>
                  </a:cubicBezTo>
                  <a:cubicBezTo>
                    <a:pt x="347" y="203"/>
                    <a:pt x="385" y="160"/>
                    <a:pt x="378" y="146"/>
                  </a:cubicBezTo>
                  <a:cubicBezTo>
                    <a:pt x="369" y="127"/>
                    <a:pt x="306" y="127"/>
                    <a:pt x="283" y="117"/>
                  </a:cubicBezTo>
                  <a:cubicBezTo>
                    <a:pt x="245" y="100"/>
                    <a:pt x="286" y="21"/>
                    <a:pt x="308" y="10"/>
                  </a:cubicBezTo>
                  <a:close/>
                  <a:moveTo>
                    <a:pt x="146" y="183"/>
                  </a:moveTo>
                  <a:cubicBezTo>
                    <a:pt x="135" y="170"/>
                    <a:pt x="130" y="180"/>
                    <a:pt x="128" y="192"/>
                  </a:cubicBezTo>
                  <a:cubicBezTo>
                    <a:pt x="125" y="221"/>
                    <a:pt x="138" y="266"/>
                    <a:pt x="160" y="258"/>
                  </a:cubicBezTo>
                  <a:cubicBezTo>
                    <a:pt x="168" y="255"/>
                    <a:pt x="170" y="241"/>
                    <a:pt x="168" y="231"/>
                  </a:cubicBezTo>
                  <a:cubicBezTo>
                    <a:pt x="165" y="221"/>
                    <a:pt x="156" y="195"/>
                    <a:pt x="146" y="183"/>
                  </a:cubicBezTo>
                  <a:close/>
                  <a:moveTo>
                    <a:pt x="380" y="324"/>
                  </a:moveTo>
                  <a:cubicBezTo>
                    <a:pt x="369" y="325"/>
                    <a:pt x="348" y="325"/>
                    <a:pt x="336" y="325"/>
                  </a:cubicBezTo>
                  <a:cubicBezTo>
                    <a:pt x="281" y="334"/>
                    <a:pt x="240" y="328"/>
                    <a:pt x="199" y="377"/>
                  </a:cubicBezTo>
                  <a:cubicBezTo>
                    <a:pt x="199" y="379"/>
                    <a:pt x="199" y="381"/>
                    <a:pt x="200" y="383"/>
                  </a:cubicBezTo>
                  <a:cubicBezTo>
                    <a:pt x="203" y="393"/>
                    <a:pt x="218" y="393"/>
                    <a:pt x="228" y="390"/>
                  </a:cubicBezTo>
                  <a:cubicBezTo>
                    <a:pt x="241" y="387"/>
                    <a:pt x="295" y="368"/>
                    <a:pt x="308" y="372"/>
                  </a:cubicBezTo>
                  <a:cubicBezTo>
                    <a:pt x="325" y="377"/>
                    <a:pt x="314" y="401"/>
                    <a:pt x="321" y="413"/>
                  </a:cubicBezTo>
                  <a:cubicBezTo>
                    <a:pt x="327" y="422"/>
                    <a:pt x="347" y="423"/>
                    <a:pt x="350" y="434"/>
                  </a:cubicBezTo>
                  <a:cubicBezTo>
                    <a:pt x="346" y="440"/>
                    <a:pt x="320" y="449"/>
                    <a:pt x="311" y="456"/>
                  </a:cubicBezTo>
                  <a:cubicBezTo>
                    <a:pt x="301" y="462"/>
                    <a:pt x="304" y="466"/>
                    <a:pt x="315" y="465"/>
                  </a:cubicBezTo>
                  <a:cubicBezTo>
                    <a:pt x="357" y="463"/>
                    <a:pt x="399" y="437"/>
                    <a:pt x="441" y="436"/>
                  </a:cubicBezTo>
                  <a:cubicBezTo>
                    <a:pt x="446" y="436"/>
                    <a:pt x="450" y="435"/>
                    <a:pt x="453" y="432"/>
                  </a:cubicBezTo>
                  <a:cubicBezTo>
                    <a:pt x="466" y="419"/>
                    <a:pt x="442" y="411"/>
                    <a:pt x="433" y="409"/>
                  </a:cubicBezTo>
                  <a:cubicBezTo>
                    <a:pt x="409" y="404"/>
                    <a:pt x="376" y="410"/>
                    <a:pt x="362" y="396"/>
                  </a:cubicBezTo>
                  <a:cubicBezTo>
                    <a:pt x="358" y="393"/>
                    <a:pt x="356" y="386"/>
                    <a:pt x="357" y="381"/>
                  </a:cubicBezTo>
                  <a:cubicBezTo>
                    <a:pt x="363" y="356"/>
                    <a:pt x="394" y="364"/>
                    <a:pt x="412" y="355"/>
                  </a:cubicBezTo>
                  <a:cubicBezTo>
                    <a:pt x="415" y="354"/>
                    <a:pt x="417" y="351"/>
                    <a:pt x="419" y="347"/>
                  </a:cubicBezTo>
                  <a:cubicBezTo>
                    <a:pt x="420" y="332"/>
                    <a:pt x="398" y="326"/>
                    <a:pt x="380" y="324"/>
                  </a:cubicBezTo>
                  <a:close/>
                  <a:moveTo>
                    <a:pt x="42" y="321"/>
                  </a:moveTo>
                  <a:cubicBezTo>
                    <a:pt x="55" y="337"/>
                    <a:pt x="54" y="380"/>
                    <a:pt x="42" y="397"/>
                  </a:cubicBezTo>
                  <a:cubicBezTo>
                    <a:pt x="34" y="408"/>
                    <a:pt x="22" y="403"/>
                    <a:pt x="15" y="393"/>
                  </a:cubicBezTo>
                  <a:cubicBezTo>
                    <a:pt x="0" y="374"/>
                    <a:pt x="4" y="338"/>
                    <a:pt x="21" y="321"/>
                  </a:cubicBezTo>
                  <a:cubicBezTo>
                    <a:pt x="28" y="313"/>
                    <a:pt x="34" y="311"/>
                    <a:pt x="42" y="321"/>
                  </a:cubicBezTo>
                  <a:close/>
                  <a:moveTo>
                    <a:pt x="375" y="488"/>
                  </a:moveTo>
                  <a:cubicBezTo>
                    <a:pt x="380" y="488"/>
                    <a:pt x="381" y="489"/>
                    <a:pt x="384" y="492"/>
                  </a:cubicBezTo>
                  <a:cubicBezTo>
                    <a:pt x="386" y="502"/>
                    <a:pt x="381" y="510"/>
                    <a:pt x="376" y="518"/>
                  </a:cubicBezTo>
                  <a:cubicBezTo>
                    <a:pt x="355" y="550"/>
                    <a:pt x="322" y="544"/>
                    <a:pt x="277" y="545"/>
                  </a:cubicBezTo>
                  <a:cubicBezTo>
                    <a:pt x="256" y="546"/>
                    <a:pt x="218" y="531"/>
                    <a:pt x="214" y="518"/>
                  </a:cubicBezTo>
                  <a:cubicBezTo>
                    <a:pt x="212" y="504"/>
                    <a:pt x="246" y="487"/>
                    <a:pt x="265" y="482"/>
                  </a:cubicBezTo>
                  <a:cubicBezTo>
                    <a:pt x="281" y="477"/>
                    <a:pt x="280" y="478"/>
                    <a:pt x="277" y="489"/>
                  </a:cubicBezTo>
                  <a:cubicBezTo>
                    <a:pt x="274" y="498"/>
                    <a:pt x="271" y="509"/>
                    <a:pt x="275" y="515"/>
                  </a:cubicBezTo>
                  <a:cubicBezTo>
                    <a:pt x="280" y="524"/>
                    <a:pt x="301" y="529"/>
                    <a:pt x="316" y="527"/>
                  </a:cubicBezTo>
                  <a:cubicBezTo>
                    <a:pt x="343" y="525"/>
                    <a:pt x="356" y="501"/>
                    <a:pt x="375" y="488"/>
                  </a:cubicBezTo>
                  <a:close/>
                </a:path>
              </a:pathLst>
            </a:custGeom>
            <a:solidFill>
              <a:srgbClr val="14378B"/>
            </a:solidFill>
            <a:ln>
              <a:noFill/>
            </a:ln>
          </p:spPr>
          <p:txBody>
            <a:bodyPr anchor="ctr"/>
            <a:lstStyle/>
            <a:p>
              <a:pPr algn="ctr"/>
              <a:endParaRPr/>
            </a:p>
          </p:txBody>
        </p:sp>
        <p:sp>
          <p:nvSpPr>
            <p:cNvPr id="79" name="îşlidê">
              <a:extLst>
                <a:ext uri="{FF2B5EF4-FFF2-40B4-BE49-F238E27FC236}">
                  <a16:creationId xmlns:a16="http://schemas.microsoft.com/office/drawing/2014/main" id="{9EF0E709-CC06-8DBC-02CC-DE5A75D6D225}"/>
                </a:ext>
              </a:extLst>
            </p:cNvPr>
            <p:cNvSpPr/>
            <p:nvPr/>
          </p:nvSpPr>
          <p:spPr bwMode="auto">
            <a:xfrm>
              <a:off x="7546324" y="-493078"/>
              <a:ext cx="318976" cy="287557"/>
            </a:xfrm>
            <a:custGeom>
              <a:avLst/>
              <a:gdLst>
                <a:gd name="T0" fmla="*/ 209 w 571"/>
                <a:gd name="T1" fmla="*/ 5 h 514"/>
                <a:gd name="T2" fmla="*/ 259 w 571"/>
                <a:gd name="T3" fmla="*/ 35 h 514"/>
                <a:gd name="T4" fmla="*/ 338 w 571"/>
                <a:gd name="T5" fmla="*/ 26 h 514"/>
                <a:gd name="T6" fmla="*/ 325 w 571"/>
                <a:gd name="T7" fmla="*/ 64 h 514"/>
                <a:gd name="T8" fmla="*/ 241 w 571"/>
                <a:gd name="T9" fmla="*/ 84 h 514"/>
                <a:gd name="T10" fmla="*/ 217 w 571"/>
                <a:gd name="T11" fmla="*/ 135 h 514"/>
                <a:gd name="T12" fmla="*/ 160 w 571"/>
                <a:gd name="T13" fmla="*/ 255 h 514"/>
                <a:gd name="T14" fmla="*/ 103 w 571"/>
                <a:gd name="T15" fmla="*/ 291 h 514"/>
                <a:gd name="T16" fmla="*/ 112 w 571"/>
                <a:gd name="T17" fmla="*/ 242 h 514"/>
                <a:gd name="T18" fmla="*/ 182 w 571"/>
                <a:gd name="T19" fmla="*/ 112 h 514"/>
                <a:gd name="T20" fmla="*/ 96 w 571"/>
                <a:gd name="T21" fmla="*/ 65 h 514"/>
                <a:gd name="T22" fmla="*/ 170 w 571"/>
                <a:gd name="T23" fmla="*/ 35 h 514"/>
                <a:gd name="T24" fmla="*/ 209 w 571"/>
                <a:gd name="T25" fmla="*/ 5 h 514"/>
                <a:gd name="T26" fmla="*/ 42 w 571"/>
                <a:gd name="T27" fmla="*/ 305 h 514"/>
                <a:gd name="T28" fmla="*/ 56 w 571"/>
                <a:gd name="T29" fmla="*/ 399 h 514"/>
                <a:gd name="T30" fmla="*/ 46 w 571"/>
                <a:gd name="T31" fmla="*/ 434 h 514"/>
                <a:gd name="T32" fmla="*/ 0 w 571"/>
                <a:gd name="T33" fmla="*/ 401 h 514"/>
                <a:gd name="T34" fmla="*/ 13 w 571"/>
                <a:gd name="T35" fmla="*/ 281 h 514"/>
                <a:gd name="T36" fmla="*/ 42 w 571"/>
                <a:gd name="T37" fmla="*/ 305 h 514"/>
                <a:gd name="T38" fmla="*/ 279 w 571"/>
                <a:gd name="T39" fmla="*/ 181 h 514"/>
                <a:gd name="T40" fmla="*/ 270 w 571"/>
                <a:gd name="T41" fmla="*/ 273 h 514"/>
                <a:gd name="T42" fmla="*/ 210 w 571"/>
                <a:gd name="T43" fmla="*/ 354 h 514"/>
                <a:gd name="T44" fmla="*/ 216 w 571"/>
                <a:gd name="T45" fmla="*/ 366 h 514"/>
                <a:gd name="T46" fmla="*/ 246 w 571"/>
                <a:gd name="T47" fmla="*/ 366 h 514"/>
                <a:gd name="T48" fmla="*/ 196 w 571"/>
                <a:gd name="T49" fmla="*/ 422 h 514"/>
                <a:gd name="T50" fmla="*/ 197 w 571"/>
                <a:gd name="T51" fmla="*/ 433 h 514"/>
                <a:gd name="T52" fmla="*/ 260 w 571"/>
                <a:gd name="T53" fmla="*/ 440 h 514"/>
                <a:gd name="T54" fmla="*/ 277 w 571"/>
                <a:gd name="T55" fmla="*/ 500 h 514"/>
                <a:gd name="T56" fmla="*/ 298 w 571"/>
                <a:gd name="T57" fmla="*/ 497 h 514"/>
                <a:gd name="T58" fmla="*/ 321 w 571"/>
                <a:gd name="T59" fmla="*/ 425 h 514"/>
                <a:gd name="T60" fmla="*/ 323 w 571"/>
                <a:gd name="T61" fmla="*/ 388 h 514"/>
                <a:gd name="T62" fmla="*/ 360 w 571"/>
                <a:gd name="T63" fmla="*/ 370 h 514"/>
                <a:gd name="T64" fmla="*/ 358 w 571"/>
                <a:gd name="T65" fmla="*/ 355 h 514"/>
                <a:gd name="T66" fmla="*/ 323 w 571"/>
                <a:gd name="T67" fmla="*/ 340 h 514"/>
                <a:gd name="T68" fmla="*/ 351 w 571"/>
                <a:gd name="T69" fmla="*/ 297 h 514"/>
                <a:gd name="T70" fmla="*/ 313 w 571"/>
                <a:gd name="T71" fmla="*/ 248 h 514"/>
                <a:gd name="T72" fmla="*/ 317 w 571"/>
                <a:gd name="T73" fmla="*/ 230 h 514"/>
                <a:gd name="T74" fmla="*/ 508 w 571"/>
                <a:gd name="T75" fmla="*/ 179 h 514"/>
                <a:gd name="T76" fmla="*/ 452 w 571"/>
                <a:gd name="T77" fmla="*/ 417 h 514"/>
                <a:gd name="T78" fmla="*/ 427 w 571"/>
                <a:gd name="T79" fmla="*/ 451 h 514"/>
                <a:gd name="T80" fmla="*/ 518 w 571"/>
                <a:gd name="T81" fmla="*/ 465 h 514"/>
                <a:gd name="T82" fmla="*/ 555 w 571"/>
                <a:gd name="T83" fmla="*/ 270 h 514"/>
                <a:gd name="T84" fmla="*/ 570 w 571"/>
                <a:gd name="T85" fmla="*/ 206 h 514"/>
                <a:gd name="T86" fmla="*/ 533 w 571"/>
                <a:gd name="T87" fmla="*/ 109 h 514"/>
                <a:gd name="T88" fmla="*/ 459 w 571"/>
                <a:gd name="T89" fmla="*/ 127 h 514"/>
                <a:gd name="T90" fmla="*/ 279 w 571"/>
                <a:gd name="T91" fmla="*/ 181 h 514"/>
                <a:gd name="T92" fmla="*/ 213 w 571"/>
                <a:gd name="T93" fmla="*/ 299 h 514"/>
                <a:gd name="T94" fmla="*/ 172 w 571"/>
                <a:gd name="T95" fmla="*/ 312 h 514"/>
                <a:gd name="T96" fmla="*/ 174 w 571"/>
                <a:gd name="T97" fmla="*/ 324 h 514"/>
                <a:gd name="T98" fmla="*/ 215 w 571"/>
                <a:gd name="T99" fmla="*/ 311 h 514"/>
                <a:gd name="T100" fmla="*/ 213 w 571"/>
                <a:gd name="T101" fmla="*/ 299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71" h="514">
                  <a:moveTo>
                    <a:pt x="209" y="5"/>
                  </a:moveTo>
                  <a:cubicBezTo>
                    <a:pt x="227" y="0"/>
                    <a:pt x="239" y="31"/>
                    <a:pt x="259" y="35"/>
                  </a:cubicBezTo>
                  <a:cubicBezTo>
                    <a:pt x="280" y="39"/>
                    <a:pt x="313" y="25"/>
                    <a:pt x="338" y="26"/>
                  </a:cubicBezTo>
                  <a:cubicBezTo>
                    <a:pt x="383" y="26"/>
                    <a:pt x="349" y="60"/>
                    <a:pt x="325" y="64"/>
                  </a:cubicBezTo>
                  <a:cubicBezTo>
                    <a:pt x="306" y="67"/>
                    <a:pt x="259" y="68"/>
                    <a:pt x="241" y="84"/>
                  </a:cubicBezTo>
                  <a:cubicBezTo>
                    <a:pt x="227" y="96"/>
                    <a:pt x="223" y="119"/>
                    <a:pt x="217" y="135"/>
                  </a:cubicBezTo>
                  <a:cubicBezTo>
                    <a:pt x="206" y="170"/>
                    <a:pt x="183" y="227"/>
                    <a:pt x="160" y="255"/>
                  </a:cubicBezTo>
                  <a:cubicBezTo>
                    <a:pt x="153" y="264"/>
                    <a:pt x="119" y="303"/>
                    <a:pt x="103" y="291"/>
                  </a:cubicBezTo>
                  <a:cubicBezTo>
                    <a:pt x="88" y="279"/>
                    <a:pt x="108" y="251"/>
                    <a:pt x="112" y="242"/>
                  </a:cubicBezTo>
                  <a:cubicBezTo>
                    <a:pt x="129" y="208"/>
                    <a:pt x="187" y="152"/>
                    <a:pt x="182" y="112"/>
                  </a:cubicBezTo>
                  <a:cubicBezTo>
                    <a:pt x="178" y="80"/>
                    <a:pt x="108" y="99"/>
                    <a:pt x="96" y="65"/>
                  </a:cubicBezTo>
                  <a:cubicBezTo>
                    <a:pt x="99" y="39"/>
                    <a:pt x="146" y="48"/>
                    <a:pt x="170" y="35"/>
                  </a:cubicBezTo>
                  <a:cubicBezTo>
                    <a:pt x="185" y="27"/>
                    <a:pt x="198" y="17"/>
                    <a:pt x="209" y="5"/>
                  </a:cubicBezTo>
                  <a:close/>
                  <a:moveTo>
                    <a:pt x="42" y="305"/>
                  </a:moveTo>
                  <a:cubicBezTo>
                    <a:pt x="46" y="336"/>
                    <a:pt x="52" y="368"/>
                    <a:pt x="56" y="399"/>
                  </a:cubicBezTo>
                  <a:cubicBezTo>
                    <a:pt x="57" y="411"/>
                    <a:pt x="64" y="433"/>
                    <a:pt x="46" y="434"/>
                  </a:cubicBezTo>
                  <a:cubicBezTo>
                    <a:pt x="29" y="436"/>
                    <a:pt x="0" y="423"/>
                    <a:pt x="0" y="401"/>
                  </a:cubicBezTo>
                  <a:cubicBezTo>
                    <a:pt x="4" y="362"/>
                    <a:pt x="6" y="320"/>
                    <a:pt x="13" y="281"/>
                  </a:cubicBezTo>
                  <a:cubicBezTo>
                    <a:pt x="19" y="245"/>
                    <a:pt x="32" y="247"/>
                    <a:pt x="42" y="305"/>
                  </a:cubicBezTo>
                  <a:close/>
                  <a:moveTo>
                    <a:pt x="279" y="181"/>
                  </a:moveTo>
                  <a:cubicBezTo>
                    <a:pt x="249" y="210"/>
                    <a:pt x="273" y="234"/>
                    <a:pt x="270" y="273"/>
                  </a:cubicBezTo>
                  <a:cubicBezTo>
                    <a:pt x="268" y="307"/>
                    <a:pt x="238" y="331"/>
                    <a:pt x="210" y="354"/>
                  </a:cubicBezTo>
                  <a:cubicBezTo>
                    <a:pt x="202" y="361"/>
                    <a:pt x="205" y="366"/>
                    <a:pt x="216" y="366"/>
                  </a:cubicBezTo>
                  <a:cubicBezTo>
                    <a:pt x="227" y="365"/>
                    <a:pt x="240" y="361"/>
                    <a:pt x="246" y="366"/>
                  </a:cubicBezTo>
                  <a:cubicBezTo>
                    <a:pt x="257" y="396"/>
                    <a:pt x="202" y="394"/>
                    <a:pt x="196" y="422"/>
                  </a:cubicBezTo>
                  <a:cubicBezTo>
                    <a:pt x="195" y="425"/>
                    <a:pt x="194" y="429"/>
                    <a:pt x="197" y="433"/>
                  </a:cubicBezTo>
                  <a:cubicBezTo>
                    <a:pt x="210" y="448"/>
                    <a:pt x="243" y="427"/>
                    <a:pt x="260" y="440"/>
                  </a:cubicBezTo>
                  <a:cubicBezTo>
                    <a:pt x="274" y="451"/>
                    <a:pt x="268" y="484"/>
                    <a:pt x="277" y="500"/>
                  </a:cubicBezTo>
                  <a:cubicBezTo>
                    <a:pt x="285" y="514"/>
                    <a:pt x="292" y="507"/>
                    <a:pt x="298" y="497"/>
                  </a:cubicBezTo>
                  <a:cubicBezTo>
                    <a:pt x="310" y="477"/>
                    <a:pt x="320" y="437"/>
                    <a:pt x="321" y="425"/>
                  </a:cubicBezTo>
                  <a:cubicBezTo>
                    <a:pt x="322" y="412"/>
                    <a:pt x="316" y="398"/>
                    <a:pt x="323" y="388"/>
                  </a:cubicBezTo>
                  <a:cubicBezTo>
                    <a:pt x="330" y="378"/>
                    <a:pt x="347" y="379"/>
                    <a:pt x="360" y="370"/>
                  </a:cubicBezTo>
                  <a:cubicBezTo>
                    <a:pt x="368" y="364"/>
                    <a:pt x="368" y="358"/>
                    <a:pt x="358" y="355"/>
                  </a:cubicBezTo>
                  <a:cubicBezTo>
                    <a:pt x="345" y="351"/>
                    <a:pt x="324" y="348"/>
                    <a:pt x="323" y="340"/>
                  </a:cubicBezTo>
                  <a:cubicBezTo>
                    <a:pt x="324" y="324"/>
                    <a:pt x="352" y="314"/>
                    <a:pt x="351" y="297"/>
                  </a:cubicBezTo>
                  <a:cubicBezTo>
                    <a:pt x="349" y="277"/>
                    <a:pt x="312" y="281"/>
                    <a:pt x="313" y="248"/>
                  </a:cubicBezTo>
                  <a:cubicBezTo>
                    <a:pt x="313" y="242"/>
                    <a:pt x="313" y="235"/>
                    <a:pt x="317" y="230"/>
                  </a:cubicBezTo>
                  <a:cubicBezTo>
                    <a:pt x="338" y="201"/>
                    <a:pt x="482" y="150"/>
                    <a:pt x="508" y="179"/>
                  </a:cubicBezTo>
                  <a:cubicBezTo>
                    <a:pt x="559" y="240"/>
                    <a:pt x="527" y="385"/>
                    <a:pt x="452" y="417"/>
                  </a:cubicBezTo>
                  <a:cubicBezTo>
                    <a:pt x="438" y="422"/>
                    <a:pt x="412" y="432"/>
                    <a:pt x="427" y="451"/>
                  </a:cubicBezTo>
                  <a:cubicBezTo>
                    <a:pt x="444" y="472"/>
                    <a:pt x="502" y="479"/>
                    <a:pt x="518" y="465"/>
                  </a:cubicBezTo>
                  <a:cubicBezTo>
                    <a:pt x="553" y="434"/>
                    <a:pt x="551" y="322"/>
                    <a:pt x="555" y="270"/>
                  </a:cubicBezTo>
                  <a:cubicBezTo>
                    <a:pt x="559" y="250"/>
                    <a:pt x="571" y="228"/>
                    <a:pt x="570" y="206"/>
                  </a:cubicBezTo>
                  <a:cubicBezTo>
                    <a:pt x="569" y="181"/>
                    <a:pt x="551" y="120"/>
                    <a:pt x="533" y="109"/>
                  </a:cubicBezTo>
                  <a:cubicBezTo>
                    <a:pt x="515" y="97"/>
                    <a:pt x="505" y="115"/>
                    <a:pt x="459" y="127"/>
                  </a:cubicBezTo>
                  <a:cubicBezTo>
                    <a:pt x="414" y="140"/>
                    <a:pt x="331" y="162"/>
                    <a:pt x="279" y="181"/>
                  </a:cubicBezTo>
                  <a:close/>
                  <a:moveTo>
                    <a:pt x="213" y="299"/>
                  </a:moveTo>
                  <a:cubicBezTo>
                    <a:pt x="204" y="292"/>
                    <a:pt x="176" y="303"/>
                    <a:pt x="172" y="312"/>
                  </a:cubicBezTo>
                  <a:cubicBezTo>
                    <a:pt x="169" y="317"/>
                    <a:pt x="169" y="320"/>
                    <a:pt x="174" y="324"/>
                  </a:cubicBezTo>
                  <a:cubicBezTo>
                    <a:pt x="183" y="330"/>
                    <a:pt x="210" y="321"/>
                    <a:pt x="215" y="311"/>
                  </a:cubicBezTo>
                  <a:cubicBezTo>
                    <a:pt x="217" y="307"/>
                    <a:pt x="216" y="303"/>
                    <a:pt x="213" y="299"/>
                  </a:cubicBezTo>
                  <a:close/>
                </a:path>
              </a:pathLst>
            </a:custGeom>
            <a:solidFill>
              <a:srgbClr val="14378B"/>
            </a:solidFill>
            <a:ln>
              <a:noFill/>
            </a:ln>
          </p:spPr>
          <p:txBody>
            <a:bodyPr anchor="ctr"/>
            <a:lstStyle/>
            <a:p>
              <a:pPr algn="ctr"/>
              <a:endParaRPr/>
            </a:p>
          </p:txBody>
        </p:sp>
        <p:sp>
          <p:nvSpPr>
            <p:cNvPr id="80" name="îsļiḑê">
              <a:extLst>
                <a:ext uri="{FF2B5EF4-FFF2-40B4-BE49-F238E27FC236}">
                  <a16:creationId xmlns:a16="http://schemas.microsoft.com/office/drawing/2014/main" id="{EB0E2BC2-A722-FFB8-C719-6C6DBC278F66}"/>
                </a:ext>
              </a:extLst>
            </p:cNvPr>
            <p:cNvSpPr/>
            <p:nvPr/>
          </p:nvSpPr>
          <p:spPr bwMode="auto">
            <a:xfrm>
              <a:off x="8009610" y="-471777"/>
              <a:ext cx="291285" cy="247086"/>
            </a:xfrm>
            <a:custGeom>
              <a:avLst/>
              <a:gdLst>
                <a:gd name="T0" fmla="*/ 196 w 522"/>
                <a:gd name="T1" fmla="*/ 4 h 442"/>
                <a:gd name="T2" fmla="*/ 234 w 522"/>
                <a:gd name="T3" fmla="*/ 136 h 442"/>
                <a:gd name="T4" fmla="*/ 240 w 522"/>
                <a:gd name="T5" fmla="*/ 172 h 442"/>
                <a:gd name="T6" fmla="*/ 410 w 522"/>
                <a:gd name="T7" fmla="*/ 180 h 442"/>
                <a:gd name="T8" fmla="*/ 400 w 522"/>
                <a:gd name="T9" fmla="*/ 223 h 442"/>
                <a:gd name="T10" fmla="*/ 235 w 522"/>
                <a:gd name="T11" fmla="*/ 231 h 442"/>
                <a:gd name="T12" fmla="*/ 207 w 522"/>
                <a:gd name="T13" fmla="*/ 295 h 442"/>
                <a:gd name="T14" fmla="*/ 145 w 522"/>
                <a:gd name="T15" fmla="*/ 378 h 442"/>
                <a:gd name="T16" fmla="*/ 83 w 522"/>
                <a:gd name="T17" fmla="*/ 391 h 442"/>
                <a:gd name="T18" fmla="*/ 148 w 522"/>
                <a:gd name="T19" fmla="*/ 312 h 442"/>
                <a:gd name="T20" fmla="*/ 162 w 522"/>
                <a:gd name="T21" fmla="*/ 259 h 442"/>
                <a:gd name="T22" fmla="*/ 1 w 522"/>
                <a:gd name="T23" fmla="*/ 259 h 442"/>
                <a:gd name="T24" fmla="*/ 0 w 522"/>
                <a:gd name="T25" fmla="*/ 255 h 442"/>
                <a:gd name="T26" fmla="*/ 46 w 522"/>
                <a:gd name="T27" fmla="*/ 232 h 442"/>
                <a:gd name="T28" fmla="*/ 161 w 522"/>
                <a:gd name="T29" fmla="*/ 209 h 442"/>
                <a:gd name="T30" fmla="*/ 193 w 522"/>
                <a:gd name="T31" fmla="*/ 96 h 442"/>
                <a:gd name="T32" fmla="*/ 196 w 522"/>
                <a:gd name="T33" fmla="*/ 4 h 442"/>
                <a:gd name="T34" fmla="*/ 351 w 522"/>
                <a:gd name="T35" fmla="*/ 310 h 442"/>
                <a:gd name="T36" fmla="*/ 322 w 522"/>
                <a:gd name="T37" fmla="*/ 317 h 442"/>
                <a:gd name="T38" fmla="*/ 347 w 522"/>
                <a:gd name="T39" fmla="*/ 343 h 442"/>
                <a:gd name="T40" fmla="*/ 376 w 522"/>
                <a:gd name="T41" fmla="*/ 361 h 442"/>
                <a:gd name="T42" fmla="*/ 462 w 522"/>
                <a:gd name="T43" fmla="*/ 423 h 442"/>
                <a:gd name="T44" fmla="*/ 512 w 522"/>
                <a:gd name="T45" fmla="*/ 424 h 442"/>
                <a:gd name="T46" fmla="*/ 493 w 522"/>
                <a:gd name="T47" fmla="*/ 370 h 442"/>
                <a:gd name="T48" fmla="*/ 351 w 522"/>
                <a:gd name="T49" fmla="*/ 310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2" h="442">
                  <a:moveTo>
                    <a:pt x="196" y="4"/>
                  </a:moveTo>
                  <a:cubicBezTo>
                    <a:pt x="243" y="0"/>
                    <a:pt x="240" y="99"/>
                    <a:pt x="234" y="136"/>
                  </a:cubicBezTo>
                  <a:cubicBezTo>
                    <a:pt x="234" y="145"/>
                    <a:pt x="234" y="166"/>
                    <a:pt x="240" y="172"/>
                  </a:cubicBezTo>
                  <a:cubicBezTo>
                    <a:pt x="254" y="186"/>
                    <a:pt x="392" y="178"/>
                    <a:pt x="410" y="180"/>
                  </a:cubicBezTo>
                  <a:cubicBezTo>
                    <a:pt x="442" y="185"/>
                    <a:pt x="443" y="224"/>
                    <a:pt x="400" y="223"/>
                  </a:cubicBezTo>
                  <a:cubicBezTo>
                    <a:pt x="370" y="222"/>
                    <a:pt x="262" y="219"/>
                    <a:pt x="235" y="231"/>
                  </a:cubicBezTo>
                  <a:cubicBezTo>
                    <a:pt x="215" y="240"/>
                    <a:pt x="215" y="276"/>
                    <a:pt x="207" y="295"/>
                  </a:cubicBezTo>
                  <a:cubicBezTo>
                    <a:pt x="193" y="327"/>
                    <a:pt x="173" y="357"/>
                    <a:pt x="145" y="378"/>
                  </a:cubicBezTo>
                  <a:cubicBezTo>
                    <a:pt x="135" y="385"/>
                    <a:pt x="88" y="413"/>
                    <a:pt x="83" y="391"/>
                  </a:cubicBezTo>
                  <a:cubicBezTo>
                    <a:pt x="80" y="380"/>
                    <a:pt x="131" y="338"/>
                    <a:pt x="148" y="312"/>
                  </a:cubicBezTo>
                  <a:cubicBezTo>
                    <a:pt x="162" y="291"/>
                    <a:pt x="171" y="269"/>
                    <a:pt x="162" y="259"/>
                  </a:cubicBezTo>
                  <a:cubicBezTo>
                    <a:pt x="136" y="235"/>
                    <a:pt x="35" y="283"/>
                    <a:pt x="1" y="259"/>
                  </a:cubicBezTo>
                  <a:cubicBezTo>
                    <a:pt x="1" y="258"/>
                    <a:pt x="1" y="256"/>
                    <a:pt x="0" y="255"/>
                  </a:cubicBezTo>
                  <a:cubicBezTo>
                    <a:pt x="2" y="240"/>
                    <a:pt x="27" y="231"/>
                    <a:pt x="46" y="232"/>
                  </a:cubicBezTo>
                  <a:cubicBezTo>
                    <a:pt x="82" y="234"/>
                    <a:pt x="137" y="234"/>
                    <a:pt x="161" y="209"/>
                  </a:cubicBezTo>
                  <a:cubicBezTo>
                    <a:pt x="183" y="187"/>
                    <a:pt x="192" y="135"/>
                    <a:pt x="193" y="96"/>
                  </a:cubicBezTo>
                  <a:cubicBezTo>
                    <a:pt x="195" y="58"/>
                    <a:pt x="163" y="26"/>
                    <a:pt x="196" y="4"/>
                  </a:cubicBezTo>
                  <a:close/>
                  <a:moveTo>
                    <a:pt x="351" y="310"/>
                  </a:moveTo>
                  <a:cubicBezTo>
                    <a:pt x="340" y="308"/>
                    <a:pt x="327" y="305"/>
                    <a:pt x="322" y="317"/>
                  </a:cubicBezTo>
                  <a:cubicBezTo>
                    <a:pt x="324" y="330"/>
                    <a:pt x="336" y="337"/>
                    <a:pt x="347" y="343"/>
                  </a:cubicBezTo>
                  <a:cubicBezTo>
                    <a:pt x="358" y="348"/>
                    <a:pt x="367" y="354"/>
                    <a:pt x="376" y="361"/>
                  </a:cubicBezTo>
                  <a:cubicBezTo>
                    <a:pt x="402" y="381"/>
                    <a:pt x="433" y="407"/>
                    <a:pt x="462" y="423"/>
                  </a:cubicBezTo>
                  <a:cubicBezTo>
                    <a:pt x="473" y="429"/>
                    <a:pt x="502" y="442"/>
                    <a:pt x="512" y="424"/>
                  </a:cubicBezTo>
                  <a:cubicBezTo>
                    <a:pt x="522" y="405"/>
                    <a:pt x="504" y="379"/>
                    <a:pt x="493" y="370"/>
                  </a:cubicBezTo>
                  <a:cubicBezTo>
                    <a:pt x="467" y="350"/>
                    <a:pt x="394" y="316"/>
                    <a:pt x="351" y="310"/>
                  </a:cubicBezTo>
                  <a:close/>
                </a:path>
              </a:pathLst>
            </a:custGeom>
            <a:solidFill>
              <a:srgbClr val="14378B"/>
            </a:solidFill>
            <a:ln>
              <a:noFill/>
            </a:ln>
          </p:spPr>
          <p:txBody>
            <a:bodyPr anchor="ctr"/>
            <a:lstStyle/>
            <a:p>
              <a:pPr algn="ctr"/>
              <a:endParaRPr/>
            </a:p>
          </p:txBody>
        </p:sp>
        <p:sp>
          <p:nvSpPr>
            <p:cNvPr id="81" name="îṥľïďê">
              <a:extLst>
                <a:ext uri="{FF2B5EF4-FFF2-40B4-BE49-F238E27FC236}">
                  <a16:creationId xmlns:a16="http://schemas.microsoft.com/office/drawing/2014/main" id="{70D4FFE2-51FA-399F-3323-41D6F9F8A1E1}"/>
                </a:ext>
              </a:extLst>
            </p:cNvPr>
            <p:cNvSpPr/>
            <p:nvPr/>
          </p:nvSpPr>
          <p:spPr bwMode="auto">
            <a:xfrm>
              <a:off x="7201788" y="-123513"/>
              <a:ext cx="59641" cy="74020"/>
            </a:xfrm>
            <a:custGeom>
              <a:avLst/>
              <a:gdLst>
                <a:gd name="T0" fmla="*/ 107 w 107"/>
                <a:gd name="T1" fmla="*/ 44 h 132"/>
                <a:gd name="T2" fmla="*/ 78 w 107"/>
                <a:gd name="T3" fmla="*/ 44 h 132"/>
                <a:gd name="T4" fmla="*/ 53 w 107"/>
                <a:gd name="T5" fmla="*/ 20 h 132"/>
                <a:gd name="T6" fmla="*/ 29 w 107"/>
                <a:gd name="T7" fmla="*/ 67 h 132"/>
                <a:gd name="T8" fmla="*/ 53 w 107"/>
                <a:gd name="T9" fmla="*/ 113 h 132"/>
                <a:gd name="T10" fmla="*/ 78 w 107"/>
                <a:gd name="T11" fmla="*/ 89 h 132"/>
                <a:gd name="T12" fmla="*/ 107 w 107"/>
                <a:gd name="T13" fmla="*/ 89 h 132"/>
                <a:gd name="T14" fmla="*/ 53 w 107"/>
                <a:gd name="T15" fmla="*/ 132 h 132"/>
                <a:gd name="T16" fmla="*/ 0 w 107"/>
                <a:gd name="T17" fmla="*/ 67 h 132"/>
                <a:gd name="T18" fmla="*/ 53 w 107"/>
                <a:gd name="T19" fmla="*/ 0 h 132"/>
                <a:gd name="T20" fmla="*/ 107 w 107"/>
                <a:gd name="T21" fmla="*/ 44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7" h="132">
                  <a:moveTo>
                    <a:pt x="107" y="44"/>
                  </a:moveTo>
                  <a:cubicBezTo>
                    <a:pt x="78" y="44"/>
                    <a:pt x="78" y="44"/>
                    <a:pt x="78" y="44"/>
                  </a:cubicBezTo>
                  <a:cubicBezTo>
                    <a:pt x="77" y="29"/>
                    <a:pt x="69" y="21"/>
                    <a:pt x="53" y="20"/>
                  </a:cubicBezTo>
                  <a:cubicBezTo>
                    <a:pt x="38" y="21"/>
                    <a:pt x="30" y="37"/>
                    <a:pt x="29" y="67"/>
                  </a:cubicBezTo>
                  <a:cubicBezTo>
                    <a:pt x="30" y="97"/>
                    <a:pt x="38" y="112"/>
                    <a:pt x="53" y="113"/>
                  </a:cubicBezTo>
                  <a:cubicBezTo>
                    <a:pt x="69" y="113"/>
                    <a:pt x="77" y="105"/>
                    <a:pt x="78" y="89"/>
                  </a:cubicBezTo>
                  <a:cubicBezTo>
                    <a:pt x="107" y="89"/>
                    <a:pt x="107" y="89"/>
                    <a:pt x="107" y="89"/>
                  </a:cubicBezTo>
                  <a:cubicBezTo>
                    <a:pt x="105" y="117"/>
                    <a:pt x="87" y="131"/>
                    <a:pt x="53" y="132"/>
                  </a:cubicBezTo>
                  <a:cubicBezTo>
                    <a:pt x="19" y="131"/>
                    <a:pt x="1" y="109"/>
                    <a:pt x="0" y="67"/>
                  </a:cubicBezTo>
                  <a:cubicBezTo>
                    <a:pt x="1" y="24"/>
                    <a:pt x="19" y="2"/>
                    <a:pt x="53" y="0"/>
                  </a:cubicBezTo>
                  <a:cubicBezTo>
                    <a:pt x="87" y="1"/>
                    <a:pt x="105" y="15"/>
                    <a:pt x="107" y="44"/>
                  </a:cubicBezTo>
                  <a:close/>
                </a:path>
              </a:pathLst>
            </a:custGeom>
            <a:solidFill>
              <a:srgbClr val="14378B"/>
            </a:solidFill>
            <a:ln>
              <a:noFill/>
            </a:ln>
          </p:spPr>
          <p:txBody>
            <a:bodyPr anchor="ctr"/>
            <a:lstStyle/>
            <a:p>
              <a:pPr algn="ctr"/>
              <a:endParaRPr/>
            </a:p>
          </p:txBody>
        </p:sp>
        <p:sp>
          <p:nvSpPr>
            <p:cNvPr id="82" name="îŝļíḍe">
              <a:extLst>
                <a:ext uri="{FF2B5EF4-FFF2-40B4-BE49-F238E27FC236}">
                  <a16:creationId xmlns:a16="http://schemas.microsoft.com/office/drawing/2014/main" id="{BE3D3525-69F4-0360-26DA-58AE1BCBDD4E}"/>
                </a:ext>
              </a:extLst>
            </p:cNvPr>
            <p:cNvSpPr/>
            <p:nvPr/>
          </p:nvSpPr>
          <p:spPr bwMode="auto">
            <a:xfrm>
              <a:off x="7272612" y="-121383"/>
              <a:ext cx="49524" cy="70824"/>
            </a:xfrm>
            <a:custGeom>
              <a:avLst/>
              <a:gdLst>
                <a:gd name="T0" fmla="*/ 0 w 93"/>
                <a:gd name="T1" fmla="*/ 133 h 133"/>
                <a:gd name="T2" fmla="*/ 0 w 93"/>
                <a:gd name="T3" fmla="*/ 0 h 133"/>
                <a:gd name="T4" fmla="*/ 91 w 93"/>
                <a:gd name="T5" fmla="*/ 0 h 133"/>
                <a:gd name="T6" fmla="*/ 91 w 93"/>
                <a:gd name="T7" fmla="*/ 22 h 133"/>
                <a:gd name="T8" fmla="*/ 30 w 93"/>
                <a:gd name="T9" fmla="*/ 22 h 133"/>
                <a:gd name="T10" fmla="*/ 30 w 93"/>
                <a:gd name="T11" fmla="*/ 53 h 133"/>
                <a:gd name="T12" fmla="*/ 86 w 93"/>
                <a:gd name="T13" fmla="*/ 53 h 133"/>
                <a:gd name="T14" fmla="*/ 86 w 93"/>
                <a:gd name="T15" fmla="*/ 75 h 133"/>
                <a:gd name="T16" fmla="*/ 30 w 93"/>
                <a:gd name="T17" fmla="*/ 75 h 133"/>
                <a:gd name="T18" fmla="*/ 30 w 93"/>
                <a:gd name="T19" fmla="*/ 111 h 133"/>
                <a:gd name="T20" fmla="*/ 93 w 93"/>
                <a:gd name="T21" fmla="*/ 111 h 133"/>
                <a:gd name="T22" fmla="*/ 93 w 93"/>
                <a:gd name="T23" fmla="*/ 133 h 133"/>
                <a:gd name="T24" fmla="*/ 0 w 93"/>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3" h="133">
                  <a:moveTo>
                    <a:pt x="0" y="133"/>
                  </a:moveTo>
                  <a:lnTo>
                    <a:pt x="0" y="0"/>
                  </a:lnTo>
                  <a:lnTo>
                    <a:pt x="91" y="0"/>
                  </a:lnTo>
                  <a:lnTo>
                    <a:pt x="91" y="22"/>
                  </a:lnTo>
                  <a:lnTo>
                    <a:pt x="30" y="22"/>
                  </a:lnTo>
                  <a:lnTo>
                    <a:pt x="30" y="53"/>
                  </a:lnTo>
                  <a:lnTo>
                    <a:pt x="86" y="53"/>
                  </a:lnTo>
                  <a:lnTo>
                    <a:pt x="86" y="75"/>
                  </a:lnTo>
                  <a:lnTo>
                    <a:pt x="30" y="75"/>
                  </a:lnTo>
                  <a:lnTo>
                    <a:pt x="30" y="111"/>
                  </a:lnTo>
                  <a:lnTo>
                    <a:pt x="93" y="111"/>
                  </a:lnTo>
                  <a:lnTo>
                    <a:pt x="93" y="133"/>
                  </a:lnTo>
                  <a:lnTo>
                    <a:pt x="0" y="133"/>
                  </a:lnTo>
                  <a:close/>
                </a:path>
              </a:pathLst>
            </a:custGeom>
            <a:solidFill>
              <a:srgbClr val="14378B"/>
            </a:solidFill>
            <a:ln>
              <a:noFill/>
            </a:ln>
          </p:spPr>
          <p:txBody>
            <a:bodyPr anchor="ctr"/>
            <a:lstStyle/>
            <a:p>
              <a:pPr algn="ctr"/>
              <a:endParaRPr/>
            </a:p>
          </p:txBody>
        </p:sp>
        <p:sp>
          <p:nvSpPr>
            <p:cNvPr id="83" name="î$liḋè">
              <a:extLst>
                <a:ext uri="{FF2B5EF4-FFF2-40B4-BE49-F238E27FC236}">
                  <a16:creationId xmlns:a16="http://schemas.microsoft.com/office/drawing/2014/main" id="{033FEACA-29FB-5E9A-0150-1F81ED35A655}"/>
                </a:ext>
              </a:extLst>
            </p:cNvPr>
            <p:cNvSpPr/>
            <p:nvPr/>
          </p:nvSpPr>
          <p:spPr bwMode="auto">
            <a:xfrm>
              <a:off x="7337046" y="-121383"/>
              <a:ext cx="63902" cy="70824"/>
            </a:xfrm>
            <a:custGeom>
              <a:avLst/>
              <a:gdLst>
                <a:gd name="T0" fmla="*/ 120 w 120"/>
                <a:gd name="T1" fmla="*/ 133 h 133"/>
                <a:gd name="T2" fmla="*/ 80 w 120"/>
                <a:gd name="T3" fmla="*/ 133 h 133"/>
                <a:gd name="T4" fmla="*/ 27 w 120"/>
                <a:gd name="T5" fmla="*/ 22 h 133"/>
                <a:gd name="T6" fmla="*/ 27 w 120"/>
                <a:gd name="T7" fmla="*/ 23 h 133"/>
                <a:gd name="T8" fmla="*/ 27 w 120"/>
                <a:gd name="T9" fmla="*/ 133 h 133"/>
                <a:gd name="T10" fmla="*/ 0 w 120"/>
                <a:gd name="T11" fmla="*/ 133 h 133"/>
                <a:gd name="T12" fmla="*/ 0 w 120"/>
                <a:gd name="T13" fmla="*/ 0 h 133"/>
                <a:gd name="T14" fmla="*/ 43 w 120"/>
                <a:gd name="T15" fmla="*/ 0 h 133"/>
                <a:gd name="T16" fmla="*/ 93 w 120"/>
                <a:gd name="T17" fmla="*/ 106 h 133"/>
                <a:gd name="T18" fmla="*/ 94 w 120"/>
                <a:gd name="T19" fmla="*/ 105 h 133"/>
                <a:gd name="T20" fmla="*/ 94 w 120"/>
                <a:gd name="T21" fmla="*/ 0 h 133"/>
                <a:gd name="T22" fmla="*/ 120 w 120"/>
                <a:gd name="T23" fmla="*/ 0 h 133"/>
                <a:gd name="T24" fmla="*/ 120 w 120"/>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133">
                  <a:moveTo>
                    <a:pt x="120" y="133"/>
                  </a:moveTo>
                  <a:lnTo>
                    <a:pt x="80" y="133"/>
                  </a:lnTo>
                  <a:lnTo>
                    <a:pt x="27" y="22"/>
                  </a:lnTo>
                  <a:lnTo>
                    <a:pt x="27" y="23"/>
                  </a:lnTo>
                  <a:lnTo>
                    <a:pt x="27" y="133"/>
                  </a:lnTo>
                  <a:lnTo>
                    <a:pt x="0" y="133"/>
                  </a:lnTo>
                  <a:lnTo>
                    <a:pt x="0" y="0"/>
                  </a:lnTo>
                  <a:lnTo>
                    <a:pt x="43" y="0"/>
                  </a:lnTo>
                  <a:lnTo>
                    <a:pt x="93" y="106"/>
                  </a:lnTo>
                  <a:lnTo>
                    <a:pt x="94" y="105"/>
                  </a:lnTo>
                  <a:lnTo>
                    <a:pt x="94" y="0"/>
                  </a:lnTo>
                  <a:lnTo>
                    <a:pt x="120" y="0"/>
                  </a:lnTo>
                  <a:lnTo>
                    <a:pt x="120" y="133"/>
                  </a:lnTo>
                  <a:close/>
                </a:path>
              </a:pathLst>
            </a:custGeom>
            <a:solidFill>
              <a:srgbClr val="14378B"/>
            </a:solidFill>
            <a:ln>
              <a:noFill/>
            </a:ln>
          </p:spPr>
          <p:txBody>
            <a:bodyPr anchor="ctr"/>
            <a:lstStyle/>
            <a:p>
              <a:pPr algn="ctr"/>
              <a:endParaRPr/>
            </a:p>
          </p:txBody>
        </p:sp>
        <p:sp>
          <p:nvSpPr>
            <p:cNvPr id="84" name="iṥḷiḍê">
              <a:extLst>
                <a:ext uri="{FF2B5EF4-FFF2-40B4-BE49-F238E27FC236}">
                  <a16:creationId xmlns:a16="http://schemas.microsoft.com/office/drawing/2014/main" id="{61528AFE-8676-B1BD-E777-16F1E026AFCB}"/>
                </a:ext>
              </a:extLst>
            </p:cNvPr>
            <p:cNvSpPr/>
            <p:nvPr/>
          </p:nvSpPr>
          <p:spPr bwMode="auto">
            <a:xfrm>
              <a:off x="7411598" y="-121383"/>
              <a:ext cx="57511" cy="70824"/>
            </a:xfrm>
            <a:custGeom>
              <a:avLst/>
              <a:gdLst>
                <a:gd name="T0" fmla="*/ 0 w 108"/>
                <a:gd name="T1" fmla="*/ 22 h 133"/>
                <a:gd name="T2" fmla="*/ 0 w 108"/>
                <a:gd name="T3" fmla="*/ 0 h 133"/>
                <a:gd name="T4" fmla="*/ 108 w 108"/>
                <a:gd name="T5" fmla="*/ 0 h 133"/>
                <a:gd name="T6" fmla="*/ 108 w 108"/>
                <a:gd name="T7" fmla="*/ 22 h 133"/>
                <a:gd name="T8" fmla="*/ 69 w 108"/>
                <a:gd name="T9" fmla="*/ 22 h 133"/>
                <a:gd name="T10" fmla="*/ 69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85" name="îşļíḋé">
              <a:extLst>
                <a:ext uri="{FF2B5EF4-FFF2-40B4-BE49-F238E27FC236}">
                  <a16:creationId xmlns:a16="http://schemas.microsoft.com/office/drawing/2014/main" id="{C2510924-0D59-FEC1-3A6D-853C86BE779C}"/>
                </a:ext>
              </a:extLst>
            </p:cNvPr>
            <p:cNvSpPr/>
            <p:nvPr/>
          </p:nvSpPr>
          <p:spPr bwMode="auto">
            <a:xfrm>
              <a:off x="7479760" y="-121383"/>
              <a:ext cx="56979" cy="70824"/>
            </a:xfrm>
            <a:custGeom>
              <a:avLst/>
              <a:gdLst>
                <a:gd name="T0" fmla="*/ 27 w 102"/>
                <a:gd name="T1" fmla="*/ 21 h 127"/>
                <a:gd name="T2" fmla="*/ 27 w 102"/>
                <a:gd name="T3" fmla="*/ 55 h 127"/>
                <a:gd name="T4" fmla="*/ 50 w 102"/>
                <a:gd name="T5" fmla="*/ 55 h 127"/>
                <a:gd name="T6" fmla="*/ 69 w 102"/>
                <a:gd name="T7" fmla="*/ 37 h 127"/>
                <a:gd name="T8" fmla="*/ 50 w 102"/>
                <a:gd name="T9" fmla="*/ 21 h 127"/>
                <a:gd name="T10" fmla="*/ 27 w 102"/>
                <a:gd name="T11" fmla="*/ 21 h 127"/>
                <a:gd name="T12" fmla="*/ 27 w 102"/>
                <a:gd name="T13" fmla="*/ 76 h 127"/>
                <a:gd name="T14" fmla="*/ 27 w 102"/>
                <a:gd name="T15" fmla="*/ 127 h 127"/>
                <a:gd name="T16" fmla="*/ 0 w 102"/>
                <a:gd name="T17" fmla="*/ 127 h 127"/>
                <a:gd name="T18" fmla="*/ 0 w 102"/>
                <a:gd name="T19" fmla="*/ 0 h 127"/>
                <a:gd name="T20" fmla="*/ 54 w 102"/>
                <a:gd name="T21" fmla="*/ 0 h 127"/>
                <a:gd name="T22" fmla="*/ 98 w 102"/>
                <a:gd name="T23" fmla="*/ 33 h 127"/>
                <a:gd name="T24" fmla="*/ 72 w 102"/>
                <a:gd name="T25" fmla="*/ 64 h 127"/>
                <a:gd name="T26" fmla="*/ 72 w 102"/>
                <a:gd name="T27" fmla="*/ 65 h 127"/>
                <a:gd name="T28" fmla="*/ 95 w 102"/>
                <a:gd name="T29" fmla="*/ 93 h 127"/>
                <a:gd name="T30" fmla="*/ 95 w 102"/>
                <a:gd name="T31" fmla="*/ 97 h 127"/>
                <a:gd name="T32" fmla="*/ 102 w 102"/>
                <a:gd name="T33" fmla="*/ 127 h 127"/>
                <a:gd name="T34" fmla="*/ 73 w 102"/>
                <a:gd name="T35" fmla="*/ 127 h 127"/>
                <a:gd name="T36" fmla="*/ 68 w 102"/>
                <a:gd name="T37" fmla="*/ 93 h 127"/>
                <a:gd name="T38" fmla="*/ 56 w 102"/>
                <a:gd name="T39" fmla="*/ 76 h 127"/>
                <a:gd name="T40" fmla="*/ 27 w 102"/>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2" h="127">
                  <a:moveTo>
                    <a:pt x="27" y="21"/>
                  </a:moveTo>
                  <a:cubicBezTo>
                    <a:pt x="27" y="55"/>
                    <a:pt x="27" y="55"/>
                    <a:pt x="27" y="55"/>
                  </a:cubicBezTo>
                  <a:cubicBezTo>
                    <a:pt x="50" y="55"/>
                    <a:pt x="50" y="55"/>
                    <a:pt x="50" y="55"/>
                  </a:cubicBezTo>
                  <a:cubicBezTo>
                    <a:pt x="63" y="55"/>
                    <a:pt x="69" y="49"/>
                    <a:pt x="69" y="37"/>
                  </a:cubicBezTo>
                  <a:cubicBezTo>
                    <a:pt x="69"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4" y="66"/>
                    <a:pt x="92" y="75"/>
                    <a:pt x="95" y="93"/>
                  </a:cubicBezTo>
                  <a:cubicBezTo>
                    <a:pt x="95" y="95"/>
                    <a:pt x="95" y="96"/>
                    <a:pt x="95" y="97"/>
                  </a:cubicBezTo>
                  <a:cubicBezTo>
                    <a:pt x="97" y="112"/>
                    <a:pt x="99" y="122"/>
                    <a:pt x="102" y="127"/>
                  </a:cubicBezTo>
                  <a:cubicBezTo>
                    <a:pt x="73" y="127"/>
                    <a:pt x="73" y="127"/>
                    <a:pt x="73" y="127"/>
                  </a:cubicBezTo>
                  <a:cubicBezTo>
                    <a:pt x="70" y="116"/>
                    <a:pt x="68"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87" name="ïś1îḓé">
              <a:extLst>
                <a:ext uri="{FF2B5EF4-FFF2-40B4-BE49-F238E27FC236}">
                  <a16:creationId xmlns:a16="http://schemas.microsoft.com/office/drawing/2014/main" id="{1A03B08E-7C0C-0945-9E82-0A1FC6A99F43}"/>
                </a:ext>
              </a:extLst>
            </p:cNvPr>
            <p:cNvSpPr/>
            <p:nvPr/>
          </p:nvSpPr>
          <p:spPr bwMode="auto">
            <a:xfrm>
              <a:off x="7543661" y="-121383"/>
              <a:ext cx="69227" cy="70824"/>
            </a:xfrm>
            <a:custGeom>
              <a:avLst/>
              <a:gdLst>
                <a:gd name="T0" fmla="*/ 28 w 130"/>
                <a:gd name="T1" fmla="*/ 133 h 133"/>
                <a:gd name="T2" fmla="*/ 0 w 130"/>
                <a:gd name="T3" fmla="*/ 133 h 133"/>
                <a:gd name="T4" fmla="*/ 49 w 130"/>
                <a:gd name="T5" fmla="*/ 0 h 133"/>
                <a:gd name="T6" fmla="*/ 83 w 130"/>
                <a:gd name="T7" fmla="*/ 0 h 133"/>
                <a:gd name="T8" fmla="*/ 130 w 130"/>
                <a:gd name="T9" fmla="*/ 133 h 133"/>
                <a:gd name="T10" fmla="*/ 100 w 130"/>
                <a:gd name="T11" fmla="*/ 133 h 133"/>
                <a:gd name="T12" fmla="*/ 91 w 130"/>
                <a:gd name="T13" fmla="*/ 106 h 133"/>
                <a:gd name="T14" fmla="*/ 38 w 130"/>
                <a:gd name="T15" fmla="*/ 106 h 133"/>
                <a:gd name="T16" fmla="*/ 28 w 130"/>
                <a:gd name="T17" fmla="*/ 133 h 133"/>
                <a:gd name="T18" fmla="*/ 28 w 130"/>
                <a:gd name="T19" fmla="*/ 133 h 133"/>
                <a:gd name="T20" fmla="*/ 45 w 130"/>
                <a:gd name="T21" fmla="*/ 83 h 133"/>
                <a:gd name="T22" fmla="*/ 84 w 130"/>
                <a:gd name="T23" fmla="*/ 83 h 133"/>
                <a:gd name="T24" fmla="*/ 65 w 130"/>
                <a:gd name="T25" fmla="*/ 26 h 133"/>
                <a:gd name="T26" fmla="*/ 65 w 130"/>
                <a:gd name="T27" fmla="*/ 26 h 133"/>
                <a:gd name="T28" fmla="*/ 45 w 130"/>
                <a:gd name="T29" fmla="*/ 8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0" h="133">
                  <a:moveTo>
                    <a:pt x="28" y="133"/>
                  </a:moveTo>
                  <a:lnTo>
                    <a:pt x="0" y="133"/>
                  </a:lnTo>
                  <a:lnTo>
                    <a:pt x="49" y="0"/>
                  </a:lnTo>
                  <a:lnTo>
                    <a:pt x="83" y="0"/>
                  </a:lnTo>
                  <a:lnTo>
                    <a:pt x="130" y="133"/>
                  </a:lnTo>
                  <a:lnTo>
                    <a:pt x="100" y="133"/>
                  </a:lnTo>
                  <a:lnTo>
                    <a:pt x="91" y="106"/>
                  </a:lnTo>
                  <a:lnTo>
                    <a:pt x="38" y="106"/>
                  </a:lnTo>
                  <a:lnTo>
                    <a:pt x="28" y="133"/>
                  </a:lnTo>
                  <a:lnTo>
                    <a:pt x="28" y="133"/>
                  </a:lnTo>
                  <a:close/>
                  <a:moveTo>
                    <a:pt x="45" y="83"/>
                  </a:moveTo>
                  <a:lnTo>
                    <a:pt x="84" y="83"/>
                  </a:lnTo>
                  <a:lnTo>
                    <a:pt x="65" y="26"/>
                  </a:lnTo>
                  <a:lnTo>
                    <a:pt x="65" y="26"/>
                  </a:lnTo>
                  <a:lnTo>
                    <a:pt x="45" y="83"/>
                  </a:lnTo>
                  <a:close/>
                </a:path>
              </a:pathLst>
            </a:custGeom>
            <a:solidFill>
              <a:srgbClr val="14378B"/>
            </a:solidFill>
            <a:ln>
              <a:noFill/>
            </a:ln>
          </p:spPr>
          <p:txBody>
            <a:bodyPr anchor="ctr"/>
            <a:lstStyle/>
            <a:p>
              <a:pPr algn="ctr"/>
              <a:endParaRPr/>
            </a:p>
          </p:txBody>
        </p:sp>
        <p:sp>
          <p:nvSpPr>
            <p:cNvPr id="89" name="iš1îḑe">
              <a:extLst>
                <a:ext uri="{FF2B5EF4-FFF2-40B4-BE49-F238E27FC236}">
                  <a16:creationId xmlns:a16="http://schemas.microsoft.com/office/drawing/2014/main" id="{86CB2AC4-851E-C854-B7EE-C69E24981084}"/>
                </a:ext>
              </a:extLst>
            </p:cNvPr>
            <p:cNvSpPr/>
            <p:nvPr/>
          </p:nvSpPr>
          <p:spPr bwMode="auto">
            <a:xfrm>
              <a:off x="7624071" y="-121383"/>
              <a:ext cx="45796" cy="70824"/>
            </a:xfrm>
            <a:custGeom>
              <a:avLst/>
              <a:gdLst>
                <a:gd name="T0" fmla="*/ 86 w 86"/>
                <a:gd name="T1" fmla="*/ 133 h 133"/>
                <a:gd name="T2" fmla="*/ 0 w 86"/>
                <a:gd name="T3" fmla="*/ 133 h 133"/>
                <a:gd name="T4" fmla="*/ 0 w 86"/>
                <a:gd name="T5" fmla="*/ 0 h 133"/>
                <a:gd name="T6" fmla="*/ 28 w 86"/>
                <a:gd name="T7" fmla="*/ 0 h 133"/>
                <a:gd name="T8" fmla="*/ 28 w 86"/>
                <a:gd name="T9" fmla="*/ 111 h 133"/>
                <a:gd name="T10" fmla="*/ 86 w 86"/>
                <a:gd name="T11" fmla="*/ 111 h 133"/>
                <a:gd name="T12" fmla="*/ 86 w 86"/>
                <a:gd name="T13" fmla="*/ 133 h 133"/>
              </a:gdLst>
              <a:ahLst/>
              <a:cxnLst>
                <a:cxn ang="0">
                  <a:pos x="T0" y="T1"/>
                </a:cxn>
                <a:cxn ang="0">
                  <a:pos x="T2" y="T3"/>
                </a:cxn>
                <a:cxn ang="0">
                  <a:pos x="T4" y="T5"/>
                </a:cxn>
                <a:cxn ang="0">
                  <a:pos x="T6" y="T7"/>
                </a:cxn>
                <a:cxn ang="0">
                  <a:pos x="T8" y="T9"/>
                </a:cxn>
                <a:cxn ang="0">
                  <a:pos x="T10" y="T11"/>
                </a:cxn>
                <a:cxn ang="0">
                  <a:pos x="T12" y="T13"/>
                </a:cxn>
              </a:cxnLst>
              <a:rect l="0" t="0" r="r" b="b"/>
              <a:pathLst>
                <a:path w="86" h="133">
                  <a:moveTo>
                    <a:pt x="86" y="133"/>
                  </a:moveTo>
                  <a:lnTo>
                    <a:pt x="0" y="133"/>
                  </a:lnTo>
                  <a:lnTo>
                    <a:pt x="0" y="0"/>
                  </a:lnTo>
                  <a:lnTo>
                    <a:pt x="28" y="0"/>
                  </a:lnTo>
                  <a:lnTo>
                    <a:pt x="28" y="111"/>
                  </a:lnTo>
                  <a:lnTo>
                    <a:pt x="86" y="111"/>
                  </a:lnTo>
                  <a:lnTo>
                    <a:pt x="86" y="133"/>
                  </a:lnTo>
                  <a:close/>
                </a:path>
              </a:pathLst>
            </a:custGeom>
            <a:solidFill>
              <a:srgbClr val="14378B"/>
            </a:solidFill>
            <a:ln>
              <a:noFill/>
            </a:ln>
          </p:spPr>
          <p:txBody>
            <a:bodyPr anchor="ctr"/>
            <a:lstStyle/>
            <a:p>
              <a:pPr algn="ctr"/>
              <a:endParaRPr/>
            </a:p>
          </p:txBody>
        </p:sp>
        <p:sp>
          <p:nvSpPr>
            <p:cNvPr id="90" name="isļiḑê">
              <a:extLst>
                <a:ext uri="{FF2B5EF4-FFF2-40B4-BE49-F238E27FC236}">
                  <a16:creationId xmlns:a16="http://schemas.microsoft.com/office/drawing/2014/main" id="{180E2E84-8A34-2580-9A83-EDDEF0AF2027}"/>
                </a:ext>
              </a:extLst>
            </p:cNvPr>
            <p:cNvSpPr/>
            <p:nvPr/>
          </p:nvSpPr>
          <p:spPr bwMode="auto">
            <a:xfrm>
              <a:off x="7698623"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7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7" y="0"/>
                  </a:cubicBezTo>
                  <a:cubicBezTo>
                    <a:pt x="84" y="2"/>
                    <a:pt x="99" y="15"/>
                    <a:pt x="100" y="39"/>
                  </a:cubicBezTo>
                  <a:close/>
                </a:path>
              </a:pathLst>
            </a:custGeom>
            <a:solidFill>
              <a:srgbClr val="14378B"/>
            </a:solidFill>
            <a:ln>
              <a:noFill/>
            </a:ln>
          </p:spPr>
          <p:txBody>
            <a:bodyPr anchor="ctr"/>
            <a:lstStyle/>
            <a:p>
              <a:pPr algn="ctr"/>
              <a:endParaRPr/>
            </a:p>
          </p:txBody>
        </p:sp>
        <p:sp>
          <p:nvSpPr>
            <p:cNvPr id="91" name="îṥḻide">
              <a:extLst>
                <a:ext uri="{FF2B5EF4-FFF2-40B4-BE49-F238E27FC236}">
                  <a16:creationId xmlns:a16="http://schemas.microsoft.com/office/drawing/2014/main" id="{E56247AE-675C-0DF4-47D0-5480A5F75EE6}"/>
                </a:ext>
              </a:extLst>
            </p:cNvPr>
            <p:cNvSpPr/>
            <p:nvPr/>
          </p:nvSpPr>
          <p:spPr bwMode="auto">
            <a:xfrm>
              <a:off x="7768382" y="-123513"/>
              <a:ext cx="67629" cy="74020"/>
            </a:xfrm>
            <a:custGeom>
              <a:avLst/>
              <a:gdLst>
                <a:gd name="T0" fmla="*/ 61 w 121"/>
                <a:gd name="T1" fmla="*/ 132 h 132"/>
                <a:gd name="T2" fmla="*/ 0 w 121"/>
                <a:gd name="T3" fmla="*/ 67 h 132"/>
                <a:gd name="T4" fmla="*/ 61 w 121"/>
                <a:gd name="T5" fmla="*/ 0 h 132"/>
                <a:gd name="T6" fmla="*/ 121 w 121"/>
                <a:gd name="T7" fmla="*/ 67 h 132"/>
                <a:gd name="T8" fmla="*/ 61 w 121"/>
                <a:gd name="T9" fmla="*/ 132 h 132"/>
                <a:gd name="T10" fmla="*/ 61 w 121"/>
                <a:gd name="T11" fmla="*/ 20 h 132"/>
                <a:gd name="T12" fmla="*/ 29 w 121"/>
                <a:gd name="T13" fmla="*/ 67 h 132"/>
                <a:gd name="T14" fmla="*/ 61 w 121"/>
                <a:gd name="T15" fmla="*/ 113 h 132"/>
                <a:gd name="T16" fmla="*/ 93 w 121"/>
                <a:gd name="T17" fmla="*/ 67 h 132"/>
                <a:gd name="T18" fmla="*/ 61 w 121"/>
                <a:gd name="T19" fmla="*/ 2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32">
                  <a:moveTo>
                    <a:pt x="61" y="132"/>
                  </a:moveTo>
                  <a:cubicBezTo>
                    <a:pt x="21" y="131"/>
                    <a:pt x="1" y="109"/>
                    <a:pt x="0" y="67"/>
                  </a:cubicBezTo>
                  <a:cubicBezTo>
                    <a:pt x="1" y="23"/>
                    <a:pt x="21" y="1"/>
                    <a:pt x="61" y="0"/>
                  </a:cubicBezTo>
                  <a:cubicBezTo>
                    <a:pt x="100" y="1"/>
                    <a:pt x="120" y="23"/>
                    <a:pt x="121" y="67"/>
                  </a:cubicBezTo>
                  <a:cubicBezTo>
                    <a:pt x="120" y="109"/>
                    <a:pt x="100" y="131"/>
                    <a:pt x="61" y="132"/>
                  </a:cubicBezTo>
                  <a:close/>
                  <a:moveTo>
                    <a:pt x="61" y="20"/>
                  </a:moveTo>
                  <a:cubicBezTo>
                    <a:pt x="39" y="20"/>
                    <a:pt x="29" y="36"/>
                    <a:pt x="29" y="67"/>
                  </a:cubicBezTo>
                  <a:cubicBezTo>
                    <a:pt x="29" y="98"/>
                    <a:pt x="39" y="113"/>
                    <a:pt x="61" y="113"/>
                  </a:cubicBezTo>
                  <a:cubicBezTo>
                    <a:pt x="82" y="113"/>
                    <a:pt x="93" y="98"/>
                    <a:pt x="93" y="67"/>
                  </a:cubicBezTo>
                  <a:cubicBezTo>
                    <a:pt x="93" y="36"/>
                    <a:pt x="82" y="20"/>
                    <a:pt x="61" y="20"/>
                  </a:cubicBezTo>
                  <a:close/>
                </a:path>
              </a:pathLst>
            </a:custGeom>
            <a:solidFill>
              <a:srgbClr val="14378B"/>
            </a:solidFill>
            <a:ln>
              <a:noFill/>
            </a:ln>
          </p:spPr>
          <p:txBody>
            <a:bodyPr anchor="ctr"/>
            <a:lstStyle/>
            <a:p>
              <a:pPr algn="ctr"/>
              <a:endParaRPr/>
            </a:p>
          </p:txBody>
        </p:sp>
        <p:sp>
          <p:nvSpPr>
            <p:cNvPr id="92" name="iṩ1íḋê">
              <a:extLst>
                <a:ext uri="{FF2B5EF4-FFF2-40B4-BE49-F238E27FC236}">
                  <a16:creationId xmlns:a16="http://schemas.microsoft.com/office/drawing/2014/main" id="{5776F37C-E8E9-B97C-B9F9-60547B54479D}"/>
                </a:ext>
              </a:extLst>
            </p:cNvPr>
            <p:cNvSpPr/>
            <p:nvPr/>
          </p:nvSpPr>
          <p:spPr bwMode="auto">
            <a:xfrm>
              <a:off x="7850921" y="-121383"/>
              <a:ext cx="62304" cy="71889"/>
            </a:xfrm>
            <a:custGeom>
              <a:avLst/>
              <a:gdLst>
                <a:gd name="T0" fmla="*/ 84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8 w 111"/>
                <a:gd name="T13" fmla="*/ 0 h 129"/>
                <a:gd name="T14" fmla="*/ 28 w 111"/>
                <a:gd name="T15" fmla="*/ 70 h 129"/>
                <a:gd name="T16" fmla="*/ 56 w 111"/>
                <a:gd name="T17" fmla="*/ 110 h 129"/>
                <a:gd name="T18" fmla="*/ 84 w 111"/>
                <a:gd name="T19" fmla="*/ 70 h 129"/>
                <a:gd name="T20" fmla="*/ 84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4" y="0"/>
                  </a:moveTo>
                  <a:cubicBezTo>
                    <a:pt x="111" y="0"/>
                    <a:pt x="111" y="0"/>
                    <a:pt x="111" y="0"/>
                  </a:cubicBezTo>
                  <a:cubicBezTo>
                    <a:pt x="111" y="80"/>
                    <a:pt x="111" y="80"/>
                    <a:pt x="111" y="80"/>
                  </a:cubicBezTo>
                  <a:cubicBezTo>
                    <a:pt x="110" y="112"/>
                    <a:pt x="91" y="128"/>
                    <a:pt x="56" y="129"/>
                  </a:cubicBezTo>
                  <a:cubicBezTo>
                    <a:pt x="20" y="128"/>
                    <a:pt x="1" y="112"/>
                    <a:pt x="0" y="80"/>
                  </a:cubicBezTo>
                  <a:cubicBezTo>
                    <a:pt x="0" y="0"/>
                    <a:pt x="0" y="0"/>
                    <a:pt x="0" y="0"/>
                  </a:cubicBezTo>
                  <a:cubicBezTo>
                    <a:pt x="28" y="0"/>
                    <a:pt x="28" y="0"/>
                    <a:pt x="28" y="0"/>
                  </a:cubicBezTo>
                  <a:cubicBezTo>
                    <a:pt x="28" y="70"/>
                    <a:pt x="28" y="70"/>
                    <a:pt x="28" y="70"/>
                  </a:cubicBezTo>
                  <a:cubicBezTo>
                    <a:pt x="26" y="98"/>
                    <a:pt x="35" y="111"/>
                    <a:pt x="56" y="110"/>
                  </a:cubicBezTo>
                  <a:cubicBezTo>
                    <a:pt x="76" y="111"/>
                    <a:pt x="85" y="98"/>
                    <a:pt x="84" y="70"/>
                  </a:cubicBezTo>
                  <a:lnTo>
                    <a:pt x="84" y="0"/>
                  </a:lnTo>
                  <a:close/>
                </a:path>
              </a:pathLst>
            </a:custGeom>
            <a:solidFill>
              <a:srgbClr val="14378B"/>
            </a:solidFill>
            <a:ln>
              <a:noFill/>
            </a:ln>
          </p:spPr>
          <p:txBody>
            <a:bodyPr anchor="ctr"/>
            <a:lstStyle/>
            <a:p>
              <a:pPr algn="ctr"/>
              <a:endParaRPr/>
            </a:p>
          </p:txBody>
        </p:sp>
        <p:sp>
          <p:nvSpPr>
            <p:cNvPr id="93" name="isļiḑe">
              <a:extLst>
                <a:ext uri="{FF2B5EF4-FFF2-40B4-BE49-F238E27FC236}">
                  <a16:creationId xmlns:a16="http://schemas.microsoft.com/office/drawing/2014/main" id="{8D1DC8DC-87EB-A004-7029-C4348B471F4C}"/>
                </a:ext>
              </a:extLst>
            </p:cNvPr>
            <p:cNvSpPr/>
            <p:nvPr/>
          </p:nvSpPr>
          <p:spPr bwMode="auto">
            <a:xfrm>
              <a:off x="7924941" y="-121383"/>
              <a:ext cx="58044" cy="70824"/>
            </a:xfrm>
            <a:custGeom>
              <a:avLst/>
              <a:gdLst>
                <a:gd name="T0" fmla="*/ 0 w 109"/>
                <a:gd name="T1" fmla="*/ 22 h 133"/>
                <a:gd name="T2" fmla="*/ 0 w 109"/>
                <a:gd name="T3" fmla="*/ 0 h 133"/>
                <a:gd name="T4" fmla="*/ 109 w 109"/>
                <a:gd name="T5" fmla="*/ 0 h 133"/>
                <a:gd name="T6" fmla="*/ 109 w 109"/>
                <a:gd name="T7" fmla="*/ 22 h 133"/>
                <a:gd name="T8" fmla="*/ 69 w 109"/>
                <a:gd name="T9" fmla="*/ 22 h 133"/>
                <a:gd name="T10" fmla="*/ 69 w 109"/>
                <a:gd name="T11" fmla="*/ 133 h 133"/>
                <a:gd name="T12" fmla="*/ 40 w 109"/>
                <a:gd name="T13" fmla="*/ 133 h 133"/>
                <a:gd name="T14" fmla="*/ 40 w 109"/>
                <a:gd name="T15" fmla="*/ 22 h 133"/>
                <a:gd name="T16" fmla="*/ 0 w 109"/>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 h="133">
                  <a:moveTo>
                    <a:pt x="0" y="22"/>
                  </a:moveTo>
                  <a:lnTo>
                    <a:pt x="0" y="0"/>
                  </a:lnTo>
                  <a:lnTo>
                    <a:pt x="109" y="0"/>
                  </a:lnTo>
                  <a:lnTo>
                    <a:pt x="109"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94" name="išļïďè">
              <a:extLst>
                <a:ext uri="{FF2B5EF4-FFF2-40B4-BE49-F238E27FC236}">
                  <a16:creationId xmlns:a16="http://schemas.microsoft.com/office/drawing/2014/main" id="{FC6C1F2D-7B82-C011-E181-B97DDD4B5FCB}"/>
                </a:ext>
              </a:extLst>
            </p:cNvPr>
            <p:cNvSpPr/>
            <p:nvPr/>
          </p:nvSpPr>
          <p:spPr bwMode="auto">
            <a:xfrm>
              <a:off x="7994168" y="-121383"/>
              <a:ext cx="57511" cy="70824"/>
            </a:xfrm>
            <a:custGeom>
              <a:avLst/>
              <a:gdLst>
                <a:gd name="T0" fmla="*/ 28 w 108"/>
                <a:gd name="T1" fmla="*/ 133 h 133"/>
                <a:gd name="T2" fmla="*/ 0 w 108"/>
                <a:gd name="T3" fmla="*/ 133 h 133"/>
                <a:gd name="T4" fmla="*/ 0 w 108"/>
                <a:gd name="T5" fmla="*/ 0 h 133"/>
                <a:gd name="T6" fmla="*/ 28 w 108"/>
                <a:gd name="T7" fmla="*/ 0 h 133"/>
                <a:gd name="T8" fmla="*/ 28 w 108"/>
                <a:gd name="T9" fmla="*/ 52 h 133"/>
                <a:gd name="T10" fmla="*/ 79 w 108"/>
                <a:gd name="T11" fmla="*/ 52 h 133"/>
                <a:gd name="T12" fmla="*/ 79 w 108"/>
                <a:gd name="T13" fmla="*/ 0 h 133"/>
                <a:gd name="T14" fmla="*/ 108 w 108"/>
                <a:gd name="T15" fmla="*/ 0 h 133"/>
                <a:gd name="T16" fmla="*/ 108 w 108"/>
                <a:gd name="T17" fmla="*/ 133 h 133"/>
                <a:gd name="T18" fmla="*/ 80 w 108"/>
                <a:gd name="T19" fmla="*/ 133 h 133"/>
                <a:gd name="T20" fmla="*/ 80 w 108"/>
                <a:gd name="T21" fmla="*/ 75 h 133"/>
                <a:gd name="T22" fmla="*/ 28 w 108"/>
                <a:gd name="T23" fmla="*/ 75 h 133"/>
                <a:gd name="T24" fmla="*/ 28 w 108"/>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8" h="133">
                  <a:moveTo>
                    <a:pt x="28" y="133"/>
                  </a:moveTo>
                  <a:lnTo>
                    <a:pt x="0" y="133"/>
                  </a:lnTo>
                  <a:lnTo>
                    <a:pt x="0" y="0"/>
                  </a:lnTo>
                  <a:lnTo>
                    <a:pt x="28" y="0"/>
                  </a:lnTo>
                  <a:lnTo>
                    <a:pt x="28" y="52"/>
                  </a:lnTo>
                  <a:lnTo>
                    <a:pt x="79" y="52"/>
                  </a:lnTo>
                  <a:lnTo>
                    <a:pt x="79" y="0"/>
                  </a:lnTo>
                  <a:lnTo>
                    <a:pt x="108" y="0"/>
                  </a:lnTo>
                  <a:lnTo>
                    <a:pt x="108" y="133"/>
                  </a:lnTo>
                  <a:lnTo>
                    <a:pt x="80" y="133"/>
                  </a:lnTo>
                  <a:lnTo>
                    <a:pt x="80" y="75"/>
                  </a:lnTo>
                  <a:lnTo>
                    <a:pt x="28" y="75"/>
                  </a:lnTo>
                  <a:lnTo>
                    <a:pt x="28" y="133"/>
                  </a:lnTo>
                  <a:close/>
                </a:path>
              </a:pathLst>
            </a:custGeom>
            <a:solidFill>
              <a:srgbClr val="14378B"/>
            </a:solidFill>
            <a:ln>
              <a:noFill/>
            </a:ln>
          </p:spPr>
          <p:txBody>
            <a:bodyPr anchor="ctr"/>
            <a:lstStyle/>
            <a:p>
              <a:pPr algn="ctr"/>
              <a:endParaRPr/>
            </a:p>
          </p:txBody>
        </p:sp>
        <p:sp>
          <p:nvSpPr>
            <p:cNvPr id="95" name="íṩ1îdè">
              <a:extLst>
                <a:ext uri="{FF2B5EF4-FFF2-40B4-BE49-F238E27FC236}">
                  <a16:creationId xmlns:a16="http://schemas.microsoft.com/office/drawing/2014/main" id="{AF2AC851-B573-6179-5AB1-B024053A2910}"/>
                </a:ext>
              </a:extLst>
            </p:cNvPr>
            <p:cNvSpPr/>
            <p:nvPr/>
          </p:nvSpPr>
          <p:spPr bwMode="auto">
            <a:xfrm>
              <a:off x="8090552" y="-121383"/>
              <a:ext cx="62304" cy="71889"/>
            </a:xfrm>
            <a:custGeom>
              <a:avLst/>
              <a:gdLst>
                <a:gd name="T0" fmla="*/ 83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7 w 111"/>
                <a:gd name="T13" fmla="*/ 0 h 129"/>
                <a:gd name="T14" fmla="*/ 27 w 111"/>
                <a:gd name="T15" fmla="*/ 70 h 129"/>
                <a:gd name="T16" fmla="*/ 56 w 111"/>
                <a:gd name="T17" fmla="*/ 110 h 129"/>
                <a:gd name="T18" fmla="*/ 83 w 111"/>
                <a:gd name="T19" fmla="*/ 70 h 129"/>
                <a:gd name="T20" fmla="*/ 83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3" y="0"/>
                  </a:moveTo>
                  <a:cubicBezTo>
                    <a:pt x="111" y="0"/>
                    <a:pt x="111" y="0"/>
                    <a:pt x="111" y="0"/>
                  </a:cubicBezTo>
                  <a:cubicBezTo>
                    <a:pt x="111" y="80"/>
                    <a:pt x="111" y="80"/>
                    <a:pt x="111" y="80"/>
                  </a:cubicBezTo>
                  <a:cubicBezTo>
                    <a:pt x="109" y="112"/>
                    <a:pt x="91" y="128"/>
                    <a:pt x="56" y="129"/>
                  </a:cubicBezTo>
                  <a:cubicBezTo>
                    <a:pt x="19" y="128"/>
                    <a:pt x="1" y="112"/>
                    <a:pt x="0" y="80"/>
                  </a:cubicBezTo>
                  <a:cubicBezTo>
                    <a:pt x="0" y="0"/>
                    <a:pt x="0" y="0"/>
                    <a:pt x="0" y="0"/>
                  </a:cubicBezTo>
                  <a:cubicBezTo>
                    <a:pt x="27" y="0"/>
                    <a:pt x="27" y="0"/>
                    <a:pt x="27" y="0"/>
                  </a:cubicBezTo>
                  <a:cubicBezTo>
                    <a:pt x="27" y="70"/>
                    <a:pt x="27" y="70"/>
                    <a:pt x="27" y="70"/>
                  </a:cubicBezTo>
                  <a:cubicBezTo>
                    <a:pt x="26" y="98"/>
                    <a:pt x="35" y="111"/>
                    <a:pt x="56" y="110"/>
                  </a:cubicBezTo>
                  <a:cubicBezTo>
                    <a:pt x="76" y="111"/>
                    <a:pt x="85" y="98"/>
                    <a:pt x="83" y="70"/>
                  </a:cubicBezTo>
                  <a:lnTo>
                    <a:pt x="83" y="0"/>
                  </a:lnTo>
                  <a:close/>
                </a:path>
              </a:pathLst>
            </a:custGeom>
            <a:solidFill>
              <a:srgbClr val="14378B"/>
            </a:solidFill>
            <a:ln>
              <a:noFill/>
            </a:ln>
          </p:spPr>
          <p:txBody>
            <a:bodyPr anchor="ctr"/>
            <a:lstStyle/>
            <a:p>
              <a:pPr algn="ctr"/>
              <a:endParaRPr/>
            </a:p>
          </p:txBody>
        </p:sp>
        <p:sp>
          <p:nvSpPr>
            <p:cNvPr id="96" name="íṣlïḓé">
              <a:extLst>
                <a:ext uri="{FF2B5EF4-FFF2-40B4-BE49-F238E27FC236}">
                  <a16:creationId xmlns:a16="http://schemas.microsoft.com/office/drawing/2014/main" id="{4E1ED74A-D10B-7EDA-5629-BC701DDBA901}"/>
                </a:ext>
              </a:extLst>
            </p:cNvPr>
            <p:cNvSpPr/>
            <p:nvPr/>
          </p:nvSpPr>
          <p:spPr bwMode="auto">
            <a:xfrm>
              <a:off x="8169897" y="-121383"/>
              <a:ext cx="64434" cy="70824"/>
            </a:xfrm>
            <a:custGeom>
              <a:avLst/>
              <a:gdLst>
                <a:gd name="T0" fmla="*/ 121 w 121"/>
                <a:gd name="T1" fmla="*/ 133 h 133"/>
                <a:gd name="T2" fmla="*/ 79 w 121"/>
                <a:gd name="T3" fmla="*/ 133 h 133"/>
                <a:gd name="T4" fmla="*/ 27 w 121"/>
                <a:gd name="T5" fmla="*/ 22 h 133"/>
                <a:gd name="T6" fmla="*/ 26 w 121"/>
                <a:gd name="T7" fmla="*/ 23 h 133"/>
                <a:gd name="T8" fmla="*/ 26 w 121"/>
                <a:gd name="T9" fmla="*/ 133 h 133"/>
                <a:gd name="T10" fmla="*/ 0 w 121"/>
                <a:gd name="T11" fmla="*/ 133 h 133"/>
                <a:gd name="T12" fmla="*/ 0 w 121"/>
                <a:gd name="T13" fmla="*/ 0 h 133"/>
                <a:gd name="T14" fmla="*/ 42 w 121"/>
                <a:gd name="T15" fmla="*/ 0 h 133"/>
                <a:gd name="T16" fmla="*/ 93 w 121"/>
                <a:gd name="T17" fmla="*/ 106 h 133"/>
                <a:gd name="T18" fmla="*/ 93 w 121"/>
                <a:gd name="T19" fmla="*/ 105 h 133"/>
                <a:gd name="T20" fmla="*/ 93 w 121"/>
                <a:gd name="T21" fmla="*/ 0 h 133"/>
                <a:gd name="T22" fmla="*/ 121 w 121"/>
                <a:gd name="T23" fmla="*/ 0 h 133"/>
                <a:gd name="T24" fmla="*/ 121 w 121"/>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1" h="133">
                  <a:moveTo>
                    <a:pt x="121" y="133"/>
                  </a:moveTo>
                  <a:lnTo>
                    <a:pt x="79" y="133"/>
                  </a:lnTo>
                  <a:lnTo>
                    <a:pt x="27" y="22"/>
                  </a:lnTo>
                  <a:lnTo>
                    <a:pt x="26" y="23"/>
                  </a:lnTo>
                  <a:lnTo>
                    <a:pt x="26" y="133"/>
                  </a:lnTo>
                  <a:lnTo>
                    <a:pt x="0" y="133"/>
                  </a:lnTo>
                  <a:lnTo>
                    <a:pt x="0" y="0"/>
                  </a:lnTo>
                  <a:lnTo>
                    <a:pt x="42" y="0"/>
                  </a:lnTo>
                  <a:lnTo>
                    <a:pt x="93" y="106"/>
                  </a:lnTo>
                  <a:lnTo>
                    <a:pt x="93" y="105"/>
                  </a:lnTo>
                  <a:lnTo>
                    <a:pt x="93" y="0"/>
                  </a:lnTo>
                  <a:lnTo>
                    <a:pt x="121" y="0"/>
                  </a:lnTo>
                  <a:lnTo>
                    <a:pt x="121" y="133"/>
                  </a:lnTo>
                  <a:close/>
                </a:path>
              </a:pathLst>
            </a:custGeom>
            <a:solidFill>
              <a:srgbClr val="14378B"/>
            </a:solidFill>
            <a:ln>
              <a:noFill/>
            </a:ln>
          </p:spPr>
          <p:txBody>
            <a:bodyPr anchor="ctr"/>
            <a:lstStyle/>
            <a:p>
              <a:pPr algn="ctr"/>
              <a:endParaRPr/>
            </a:p>
          </p:txBody>
        </p:sp>
        <p:sp>
          <p:nvSpPr>
            <p:cNvPr id="97" name="îŝliḑè">
              <a:extLst>
                <a:ext uri="{FF2B5EF4-FFF2-40B4-BE49-F238E27FC236}">
                  <a16:creationId xmlns:a16="http://schemas.microsoft.com/office/drawing/2014/main" id="{DDEFA7BD-2B54-3597-11F3-8908CB814FE3}"/>
                </a:ext>
              </a:extLst>
            </p:cNvPr>
            <p:cNvSpPr/>
            <p:nvPr/>
          </p:nvSpPr>
          <p:spPr bwMode="auto">
            <a:xfrm>
              <a:off x="8249241" y="-121383"/>
              <a:ext cx="15443" cy="70824"/>
            </a:xfrm>
            <a:prstGeom prst="rect">
              <a:avLst/>
            </a:prstGeom>
            <a:solidFill>
              <a:srgbClr val="14378B"/>
            </a:solidFill>
            <a:ln>
              <a:noFill/>
            </a:ln>
          </p:spPr>
          <p:txBody>
            <a:bodyPr anchor="ctr"/>
            <a:lstStyle/>
            <a:p>
              <a:pPr algn="ctr"/>
              <a:endParaRPr/>
            </a:p>
          </p:txBody>
        </p:sp>
        <p:sp>
          <p:nvSpPr>
            <p:cNvPr id="98" name="íṥļiḍè">
              <a:extLst>
                <a:ext uri="{FF2B5EF4-FFF2-40B4-BE49-F238E27FC236}">
                  <a16:creationId xmlns:a16="http://schemas.microsoft.com/office/drawing/2014/main" id="{06DBFECD-0E68-6385-856B-626129DE3A28}"/>
                </a:ext>
              </a:extLst>
            </p:cNvPr>
            <p:cNvSpPr/>
            <p:nvPr/>
          </p:nvSpPr>
          <p:spPr bwMode="auto">
            <a:xfrm>
              <a:off x="8274802" y="-121383"/>
              <a:ext cx="69227" cy="70824"/>
            </a:xfrm>
            <a:custGeom>
              <a:avLst/>
              <a:gdLst>
                <a:gd name="T0" fmla="*/ 49 w 130"/>
                <a:gd name="T1" fmla="*/ 133 h 133"/>
                <a:gd name="T2" fmla="*/ 0 w 130"/>
                <a:gd name="T3" fmla="*/ 0 h 133"/>
                <a:gd name="T4" fmla="*/ 32 w 130"/>
                <a:gd name="T5" fmla="*/ 0 h 133"/>
                <a:gd name="T6" fmla="*/ 66 w 130"/>
                <a:gd name="T7" fmla="*/ 106 h 133"/>
                <a:gd name="T8" fmla="*/ 67 w 130"/>
                <a:gd name="T9" fmla="*/ 106 h 133"/>
                <a:gd name="T10" fmla="*/ 102 w 130"/>
                <a:gd name="T11" fmla="*/ 0 h 133"/>
                <a:gd name="T12" fmla="*/ 130 w 130"/>
                <a:gd name="T13" fmla="*/ 0 h 133"/>
                <a:gd name="T14" fmla="*/ 81 w 130"/>
                <a:gd name="T15" fmla="*/ 133 h 133"/>
                <a:gd name="T16" fmla="*/ 49 w 130"/>
                <a:gd name="T17"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133">
                  <a:moveTo>
                    <a:pt x="49" y="133"/>
                  </a:moveTo>
                  <a:lnTo>
                    <a:pt x="0" y="0"/>
                  </a:lnTo>
                  <a:lnTo>
                    <a:pt x="32" y="0"/>
                  </a:lnTo>
                  <a:lnTo>
                    <a:pt x="66" y="106"/>
                  </a:lnTo>
                  <a:lnTo>
                    <a:pt x="67" y="106"/>
                  </a:lnTo>
                  <a:lnTo>
                    <a:pt x="102" y="0"/>
                  </a:lnTo>
                  <a:lnTo>
                    <a:pt x="130" y="0"/>
                  </a:lnTo>
                  <a:lnTo>
                    <a:pt x="81" y="133"/>
                  </a:lnTo>
                  <a:lnTo>
                    <a:pt x="49" y="133"/>
                  </a:lnTo>
                  <a:close/>
                </a:path>
              </a:pathLst>
            </a:custGeom>
            <a:solidFill>
              <a:srgbClr val="14378B"/>
            </a:solidFill>
            <a:ln>
              <a:noFill/>
            </a:ln>
          </p:spPr>
          <p:txBody>
            <a:bodyPr anchor="ctr"/>
            <a:lstStyle/>
            <a:p>
              <a:pPr algn="ctr"/>
              <a:endParaRPr/>
            </a:p>
          </p:txBody>
        </p:sp>
        <p:sp>
          <p:nvSpPr>
            <p:cNvPr id="99" name="îşļíďé">
              <a:extLst>
                <a:ext uri="{FF2B5EF4-FFF2-40B4-BE49-F238E27FC236}">
                  <a16:creationId xmlns:a16="http://schemas.microsoft.com/office/drawing/2014/main" id="{A6FF9992-326E-FD26-1802-F02505B2E438}"/>
                </a:ext>
              </a:extLst>
            </p:cNvPr>
            <p:cNvSpPr/>
            <p:nvPr/>
          </p:nvSpPr>
          <p:spPr bwMode="auto">
            <a:xfrm>
              <a:off x="8353614" y="-121383"/>
              <a:ext cx="48991" cy="70824"/>
            </a:xfrm>
            <a:custGeom>
              <a:avLst/>
              <a:gdLst>
                <a:gd name="T0" fmla="*/ 0 w 92"/>
                <a:gd name="T1" fmla="*/ 133 h 133"/>
                <a:gd name="T2" fmla="*/ 0 w 92"/>
                <a:gd name="T3" fmla="*/ 0 h 133"/>
                <a:gd name="T4" fmla="*/ 90 w 92"/>
                <a:gd name="T5" fmla="*/ 0 h 133"/>
                <a:gd name="T6" fmla="*/ 90 w 92"/>
                <a:gd name="T7" fmla="*/ 22 h 133"/>
                <a:gd name="T8" fmla="*/ 29 w 92"/>
                <a:gd name="T9" fmla="*/ 22 h 133"/>
                <a:gd name="T10" fmla="*/ 29 w 92"/>
                <a:gd name="T11" fmla="*/ 53 h 133"/>
                <a:gd name="T12" fmla="*/ 86 w 92"/>
                <a:gd name="T13" fmla="*/ 53 h 133"/>
                <a:gd name="T14" fmla="*/ 86 w 92"/>
                <a:gd name="T15" fmla="*/ 75 h 133"/>
                <a:gd name="T16" fmla="*/ 29 w 92"/>
                <a:gd name="T17" fmla="*/ 75 h 133"/>
                <a:gd name="T18" fmla="*/ 29 w 92"/>
                <a:gd name="T19" fmla="*/ 111 h 133"/>
                <a:gd name="T20" fmla="*/ 92 w 92"/>
                <a:gd name="T21" fmla="*/ 111 h 133"/>
                <a:gd name="T22" fmla="*/ 92 w 92"/>
                <a:gd name="T23" fmla="*/ 133 h 133"/>
                <a:gd name="T24" fmla="*/ 0 w 92"/>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2" h="133">
                  <a:moveTo>
                    <a:pt x="0" y="133"/>
                  </a:moveTo>
                  <a:lnTo>
                    <a:pt x="0" y="0"/>
                  </a:lnTo>
                  <a:lnTo>
                    <a:pt x="90" y="0"/>
                  </a:lnTo>
                  <a:lnTo>
                    <a:pt x="90" y="22"/>
                  </a:lnTo>
                  <a:lnTo>
                    <a:pt x="29" y="22"/>
                  </a:lnTo>
                  <a:lnTo>
                    <a:pt x="29" y="53"/>
                  </a:lnTo>
                  <a:lnTo>
                    <a:pt x="86" y="53"/>
                  </a:lnTo>
                  <a:lnTo>
                    <a:pt x="86" y="75"/>
                  </a:lnTo>
                  <a:lnTo>
                    <a:pt x="29" y="75"/>
                  </a:lnTo>
                  <a:lnTo>
                    <a:pt x="29" y="111"/>
                  </a:lnTo>
                  <a:lnTo>
                    <a:pt x="92" y="111"/>
                  </a:lnTo>
                  <a:lnTo>
                    <a:pt x="92" y="133"/>
                  </a:lnTo>
                  <a:lnTo>
                    <a:pt x="0" y="133"/>
                  </a:lnTo>
                  <a:close/>
                </a:path>
              </a:pathLst>
            </a:custGeom>
            <a:solidFill>
              <a:srgbClr val="14378B"/>
            </a:solidFill>
            <a:ln>
              <a:noFill/>
            </a:ln>
          </p:spPr>
          <p:txBody>
            <a:bodyPr anchor="ctr"/>
            <a:lstStyle/>
            <a:p>
              <a:pPr algn="ctr"/>
              <a:endParaRPr/>
            </a:p>
          </p:txBody>
        </p:sp>
        <p:sp>
          <p:nvSpPr>
            <p:cNvPr id="100" name="íšļîḓé">
              <a:extLst>
                <a:ext uri="{FF2B5EF4-FFF2-40B4-BE49-F238E27FC236}">
                  <a16:creationId xmlns:a16="http://schemas.microsoft.com/office/drawing/2014/main" id="{69036750-F915-4B57-0658-51F15113BE05}"/>
                </a:ext>
              </a:extLst>
            </p:cNvPr>
            <p:cNvSpPr/>
            <p:nvPr/>
          </p:nvSpPr>
          <p:spPr bwMode="auto">
            <a:xfrm>
              <a:off x="8417515" y="-121383"/>
              <a:ext cx="57511" cy="70824"/>
            </a:xfrm>
            <a:custGeom>
              <a:avLst/>
              <a:gdLst>
                <a:gd name="T0" fmla="*/ 27 w 103"/>
                <a:gd name="T1" fmla="*/ 21 h 127"/>
                <a:gd name="T2" fmla="*/ 27 w 103"/>
                <a:gd name="T3" fmla="*/ 55 h 127"/>
                <a:gd name="T4" fmla="*/ 50 w 103"/>
                <a:gd name="T5" fmla="*/ 55 h 127"/>
                <a:gd name="T6" fmla="*/ 70 w 103"/>
                <a:gd name="T7" fmla="*/ 37 h 127"/>
                <a:gd name="T8" fmla="*/ 50 w 103"/>
                <a:gd name="T9" fmla="*/ 21 h 127"/>
                <a:gd name="T10" fmla="*/ 27 w 103"/>
                <a:gd name="T11" fmla="*/ 21 h 127"/>
                <a:gd name="T12" fmla="*/ 27 w 103"/>
                <a:gd name="T13" fmla="*/ 76 h 127"/>
                <a:gd name="T14" fmla="*/ 27 w 103"/>
                <a:gd name="T15" fmla="*/ 127 h 127"/>
                <a:gd name="T16" fmla="*/ 0 w 103"/>
                <a:gd name="T17" fmla="*/ 127 h 127"/>
                <a:gd name="T18" fmla="*/ 0 w 103"/>
                <a:gd name="T19" fmla="*/ 0 h 127"/>
                <a:gd name="T20" fmla="*/ 54 w 103"/>
                <a:gd name="T21" fmla="*/ 0 h 127"/>
                <a:gd name="T22" fmla="*/ 98 w 103"/>
                <a:gd name="T23" fmla="*/ 33 h 127"/>
                <a:gd name="T24" fmla="*/ 72 w 103"/>
                <a:gd name="T25" fmla="*/ 64 h 127"/>
                <a:gd name="T26" fmla="*/ 72 w 103"/>
                <a:gd name="T27" fmla="*/ 65 h 127"/>
                <a:gd name="T28" fmla="*/ 95 w 103"/>
                <a:gd name="T29" fmla="*/ 93 h 127"/>
                <a:gd name="T30" fmla="*/ 96 w 103"/>
                <a:gd name="T31" fmla="*/ 97 h 127"/>
                <a:gd name="T32" fmla="*/ 103 w 103"/>
                <a:gd name="T33" fmla="*/ 127 h 127"/>
                <a:gd name="T34" fmla="*/ 73 w 103"/>
                <a:gd name="T35" fmla="*/ 127 h 127"/>
                <a:gd name="T36" fmla="*/ 68 w 103"/>
                <a:gd name="T37" fmla="*/ 93 h 127"/>
                <a:gd name="T38" fmla="*/ 56 w 103"/>
                <a:gd name="T39" fmla="*/ 76 h 127"/>
                <a:gd name="T40" fmla="*/ 27 w 103"/>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3" h="127">
                  <a:moveTo>
                    <a:pt x="27" y="21"/>
                  </a:moveTo>
                  <a:cubicBezTo>
                    <a:pt x="27" y="55"/>
                    <a:pt x="27" y="55"/>
                    <a:pt x="27" y="55"/>
                  </a:cubicBezTo>
                  <a:cubicBezTo>
                    <a:pt x="50" y="55"/>
                    <a:pt x="50" y="55"/>
                    <a:pt x="50" y="55"/>
                  </a:cubicBezTo>
                  <a:cubicBezTo>
                    <a:pt x="63" y="55"/>
                    <a:pt x="70" y="49"/>
                    <a:pt x="70" y="37"/>
                  </a:cubicBezTo>
                  <a:cubicBezTo>
                    <a:pt x="70"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5" y="66"/>
                    <a:pt x="92" y="75"/>
                    <a:pt x="95" y="93"/>
                  </a:cubicBezTo>
                  <a:cubicBezTo>
                    <a:pt x="95" y="95"/>
                    <a:pt x="96" y="96"/>
                    <a:pt x="96" y="97"/>
                  </a:cubicBezTo>
                  <a:cubicBezTo>
                    <a:pt x="97" y="112"/>
                    <a:pt x="99" y="122"/>
                    <a:pt x="103" y="127"/>
                  </a:cubicBezTo>
                  <a:cubicBezTo>
                    <a:pt x="73" y="127"/>
                    <a:pt x="73" y="127"/>
                    <a:pt x="73" y="127"/>
                  </a:cubicBezTo>
                  <a:cubicBezTo>
                    <a:pt x="70" y="116"/>
                    <a:pt x="69"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101" name="ïṩlïdé">
              <a:extLst>
                <a:ext uri="{FF2B5EF4-FFF2-40B4-BE49-F238E27FC236}">
                  <a16:creationId xmlns:a16="http://schemas.microsoft.com/office/drawing/2014/main" id="{92B8B550-7576-1909-34A4-ECF8D6BCA2DC}"/>
                </a:ext>
              </a:extLst>
            </p:cNvPr>
            <p:cNvSpPr/>
            <p:nvPr/>
          </p:nvSpPr>
          <p:spPr bwMode="auto">
            <a:xfrm>
              <a:off x="8483547"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6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6" y="0"/>
                  </a:cubicBezTo>
                  <a:cubicBezTo>
                    <a:pt x="84" y="2"/>
                    <a:pt x="98" y="15"/>
                    <a:pt x="100" y="39"/>
                  </a:cubicBezTo>
                  <a:close/>
                </a:path>
              </a:pathLst>
            </a:custGeom>
            <a:solidFill>
              <a:srgbClr val="14378B"/>
            </a:solidFill>
            <a:ln>
              <a:noFill/>
            </a:ln>
          </p:spPr>
          <p:txBody>
            <a:bodyPr anchor="ctr"/>
            <a:lstStyle/>
            <a:p>
              <a:pPr algn="ctr"/>
              <a:endParaRPr/>
            </a:p>
          </p:txBody>
        </p:sp>
        <p:sp>
          <p:nvSpPr>
            <p:cNvPr id="102" name="îṩlïḍê">
              <a:extLst>
                <a:ext uri="{FF2B5EF4-FFF2-40B4-BE49-F238E27FC236}">
                  <a16:creationId xmlns:a16="http://schemas.microsoft.com/office/drawing/2014/main" id="{859D1A7D-7B47-71A5-E82A-E154EA146CC7}"/>
                </a:ext>
              </a:extLst>
            </p:cNvPr>
            <p:cNvSpPr/>
            <p:nvPr/>
          </p:nvSpPr>
          <p:spPr bwMode="auto">
            <a:xfrm>
              <a:off x="8555437" y="-121383"/>
              <a:ext cx="15443" cy="70824"/>
            </a:xfrm>
            <a:prstGeom prst="rect">
              <a:avLst/>
            </a:prstGeom>
            <a:solidFill>
              <a:srgbClr val="14378B"/>
            </a:solidFill>
            <a:ln>
              <a:noFill/>
            </a:ln>
          </p:spPr>
          <p:txBody>
            <a:bodyPr anchor="ctr"/>
            <a:lstStyle/>
            <a:p>
              <a:pPr algn="ctr"/>
              <a:endParaRPr/>
            </a:p>
          </p:txBody>
        </p:sp>
        <p:sp>
          <p:nvSpPr>
            <p:cNvPr id="149" name="ïSliḋè">
              <a:extLst>
                <a:ext uri="{FF2B5EF4-FFF2-40B4-BE49-F238E27FC236}">
                  <a16:creationId xmlns:a16="http://schemas.microsoft.com/office/drawing/2014/main" id="{A9B75367-BA38-6B0E-26DC-7EEFD4C89EDE}"/>
                </a:ext>
              </a:extLst>
            </p:cNvPr>
            <p:cNvSpPr/>
            <p:nvPr/>
          </p:nvSpPr>
          <p:spPr bwMode="auto">
            <a:xfrm>
              <a:off x="8580997" y="-121383"/>
              <a:ext cx="57511" cy="70824"/>
            </a:xfrm>
            <a:custGeom>
              <a:avLst/>
              <a:gdLst>
                <a:gd name="T0" fmla="*/ 0 w 108"/>
                <a:gd name="T1" fmla="*/ 22 h 133"/>
                <a:gd name="T2" fmla="*/ 0 w 108"/>
                <a:gd name="T3" fmla="*/ 0 h 133"/>
                <a:gd name="T4" fmla="*/ 108 w 108"/>
                <a:gd name="T5" fmla="*/ 0 h 133"/>
                <a:gd name="T6" fmla="*/ 108 w 108"/>
                <a:gd name="T7" fmla="*/ 22 h 133"/>
                <a:gd name="T8" fmla="*/ 68 w 108"/>
                <a:gd name="T9" fmla="*/ 22 h 133"/>
                <a:gd name="T10" fmla="*/ 68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8" y="22"/>
                  </a:lnTo>
                  <a:lnTo>
                    <a:pt x="68" y="133"/>
                  </a:lnTo>
                  <a:lnTo>
                    <a:pt x="40" y="133"/>
                  </a:lnTo>
                  <a:lnTo>
                    <a:pt x="40" y="22"/>
                  </a:lnTo>
                  <a:lnTo>
                    <a:pt x="0" y="22"/>
                  </a:lnTo>
                  <a:close/>
                </a:path>
              </a:pathLst>
            </a:custGeom>
            <a:solidFill>
              <a:srgbClr val="14378B"/>
            </a:solidFill>
            <a:ln>
              <a:noFill/>
            </a:ln>
          </p:spPr>
          <p:txBody>
            <a:bodyPr anchor="ctr"/>
            <a:lstStyle/>
            <a:p>
              <a:pPr algn="ctr"/>
              <a:endParaRPr/>
            </a:p>
          </p:txBody>
        </p:sp>
        <p:sp>
          <p:nvSpPr>
            <p:cNvPr id="150" name="îś1îde">
              <a:extLst>
                <a:ext uri="{FF2B5EF4-FFF2-40B4-BE49-F238E27FC236}">
                  <a16:creationId xmlns:a16="http://schemas.microsoft.com/office/drawing/2014/main" id="{1956E0AD-6257-519C-8383-3C91D8CFD816}"/>
                </a:ext>
              </a:extLst>
            </p:cNvPr>
            <p:cNvSpPr/>
            <p:nvPr/>
          </p:nvSpPr>
          <p:spPr bwMode="auto">
            <a:xfrm>
              <a:off x="8644366" y="-121383"/>
              <a:ext cx="63369" cy="70824"/>
            </a:xfrm>
            <a:custGeom>
              <a:avLst/>
              <a:gdLst>
                <a:gd name="T0" fmla="*/ 45 w 119"/>
                <a:gd name="T1" fmla="*/ 133 h 133"/>
                <a:gd name="T2" fmla="*/ 45 w 119"/>
                <a:gd name="T3" fmla="*/ 90 h 133"/>
                <a:gd name="T4" fmla="*/ 0 w 119"/>
                <a:gd name="T5" fmla="*/ 0 h 133"/>
                <a:gd name="T6" fmla="*/ 34 w 119"/>
                <a:gd name="T7" fmla="*/ 0 h 133"/>
                <a:gd name="T8" fmla="*/ 61 w 119"/>
                <a:gd name="T9" fmla="*/ 61 h 133"/>
                <a:gd name="T10" fmla="*/ 89 w 119"/>
                <a:gd name="T11" fmla="*/ 0 h 133"/>
                <a:gd name="T12" fmla="*/ 119 w 119"/>
                <a:gd name="T13" fmla="*/ 0 h 133"/>
                <a:gd name="T14" fmla="*/ 74 w 119"/>
                <a:gd name="T15" fmla="*/ 90 h 133"/>
                <a:gd name="T16" fmla="*/ 74 w 119"/>
                <a:gd name="T17" fmla="*/ 133 h 133"/>
                <a:gd name="T18" fmla="*/ 45 w 119"/>
                <a:gd name="T19"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9" h="133">
                  <a:moveTo>
                    <a:pt x="45" y="133"/>
                  </a:moveTo>
                  <a:lnTo>
                    <a:pt x="45" y="90"/>
                  </a:lnTo>
                  <a:lnTo>
                    <a:pt x="0" y="0"/>
                  </a:lnTo>
                  <a:lnTo>
                    <a:pt x="34" y="0"/>
                  </a:lnTo>
                  <a:lnTo>
                    <a:pt x="61" y="61"/>
                  </a:lnTo>
                  <a:lnTo>
                    <a:pt x="89" y="0"/>
                  </a:lnTo>
                  <a:lnTo>
                    <a:pt x="119" y="0"/>
                  </a:lnTo>
                  <a:lnTo>
                    <a:pt x="74" y="90"/>
                  </a:lnTo>
                  <a:lnTo>
                    <a:pt x="74" y="133"/>
                  </a:lnTo>
                  <a:lnTo>
                    <a:pt x="45" y="133"/>
                  </a:lnTo>
                  <a:close/>
                </a:path>
              </a:pathLst>
            </a:custGeom>
            <a:solidFill>
              <a:srgbClr val="14378B"/>
            </a:solidFill>
            <a:ln>
              <a:noFill/>
            </a:ln>
          </p:spPr>
          <p:txBody>
            <a:bodyPr anchor="ctr"/>
            <a:lstStyle/>
            <a:p>
              <a:pPr algn="ctr"/>
              <a:endParaRPr/>
            </a:p>
          </p:txBody>
        </p:sp>
        <p:grpSp>
          <p:nvGrpSpPr>
            <p:cNvPr id="151" name="组合 150">
              <a:extLst>
                <a:ext uri="{FF2B5EF4-FFF2-40B4-BE49-F238E27FC236}">
                  <a16:creationId xmlns:a16="http://schemas.microsoft.com/office/drawing/2014/main" id="{FD92F40A-3674-E45F-5EF2-4870D740C844}"/>
                </a:ext>
              </a:extLst>
            </p:cNvPr>
            <p:cNvGrpSpPr/>
            <p:nvPr/>
          </p:nvGrpSpPr>
          <p:grpSpPr>
            <a:xfrm>
              <a:off x="6468241" y="-589995"/>
              <a:ext cx="621463" cy="623075"/>
              <a:chOff x="5786829" y="126955"/>
              <a:chExt cx="1534722" cy="1538704"/>
            </a:xfrm>
            <a:solidFill>
              <a:srgbClr val="14378B"/>
            </a:solidFill>
          </p:grpSpPr>
          <p:sp>
            <p:nvSpPr>
              <p:cNvPr id="152" name="任意多边形: 形状 151">
                <a:extLst>
                  <a:ext uri="{FF2B5EF4-FFF2-40B4-BE49-F238E27FC236}">
                    <a16:creationId xmlns:a16="http://schemas.microsoft.com/office/drawing/2014/main" id="{1896F41A-4AD7-FCAE-E303-C851B3EF7485}"/>
                  </a:ext>
                </a:extLst>
              </p:cNvPr>
              <p:cNvSpPr/>
              <p:nvPr/>
            </p:nvSpPr>
            <p:spPr bwMode="auto">
              <a:xfrm>
                <a:off x="5786829" y="126955"/>
                <a:ext cx="1534722" cy="1538704"/>
              </a:xfrm>
              <a:custGeom>
                <a:avLst/>
                <a:gdLst>
                  <a:gd name="connsiteX0" fmla="*/ 767361 w 1534722"/>
                  <a:gd name="connsiteY0" fmla="*/ 17259 h 1538704"/>
                  <a:gd name="connsiteX1" fmla="*/ 16594 w 1534722"/>
                  <a:gd name="connsiteY1" fmla="*/ 769353 h 1538704"/>
                  <a:gd name="connsiteX2" fmla="*/ 767361 w 1534722"/>
                  <a:gd name="connsiteY2" fmla="*/ 1521447 h 1538704"/>
                  <a:gd name="connsiteX3" fmla="*/ 1518128 w 1534722"/>
                  <a:gd name="connsiteY3" fmla="*/ 769353 h 1538704"/>
                  <a:gd name="connsiteX4" fmla="*/ 767361 w 1534722"/>
                  <a:gd name="connsiteY4" fmla="*/ 17259 h 1538704"/>
                  <a:gd name="connsiteX5" fmla="*/ 767361 w 1534722"/>
                  <a:gd name="connsiteY5" fmla="*/ 0 h 1538704"/>
                  <a:gd name="connsiteX6" fmla="*/ 1534722 w 1534722"/>
                  <a:gd name="connsiteY6" fmla="*/ 769352 h 1538704"/>
                  <a:gd name="connsiteX7" fmla="*/ 767361 w 1534722"/>
                  <a:gd name="connsiteY7" fmla="*/ 1538704 h 1538704"/>
                  <a:gd name="connsiteX8" fmla="*/ 0 w 1534722"/>
                  <a:gd name="connsiteY8" fmla="*/ 769352 h 1538704"/>
                  <a:gd name="connsiteX9" fmla="*/ 767361 w 1534722"/>
                  <a:gd name="connsiteY9" fmla="*/ 0 h 1538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34722" h="1538704">
                    <a:moveTo>
                      <a:pt x="767361" y="17259"/>
                    </a:moveTo>
                    <a:cubicBezTo>
                      <a:pt x="352724" y="17259"/>
                      <a:pt x="16594" y="353983"/>
                      <a:pt x="16594" y="769353"/>
                    </a:cubicBezTo>
                    <a:cubicBezTo>
                      <a:pt x="16594" y="1184723"/>
                      <a:pt x="352724" y="1521447"/>
                      <a:pt x="767361" y="1521447"/>
                    </a:cubicBezTo>
                    <a:cubicBezTo>
                      <a:pt x="1181998" y="1521447"/>
                      <a:pt x="1518128" y="1184723"/>
                      <a:pt x="1518128" y="769353"/>
                    </a:cubicBezTo>
                    <a:cubicBezTo>
                      <a:pt x="1518128" y="353983"/>
                      <a:pt x="1181998" y="17259"/>
                      <a:pt x="767361" y="17259"/>
                    </a:cubicBezTo>
                    <a:close/>
                    <a:moveTo>
                      <a:pt x="767361" y="0"/>
                    </a:moveTo>
                    <a:cubicBezTo>
                      <a:pt x="1191163" y="0"/>
                      <a:pt x="1534722" y="344451"/>
                      <a:pt x="1534722" y="769352"/>
                    </a:cubicBezTo>
                    <a:cubicBezTo>
                      <a:pt x="1534722" y="1194253"/>
                      <a:pt x="1191163" y="1538704"/>
                      <a:pt x="767361" y="1538704"/>
                    </a:cubicBezTo>
                    <a:cubicBezTo>
                      <a:pt x="343559" y="1538704"/>
                      <a:pt x="0" y="1194253"/>
                      <a:pt x="0" y="769352"/>
                    </a:cubicBezTo>
                    <a:cubicBezTo>
                      <a:pt x="0" y="344451"/>
                      <a:pt x="343559" y="0"/>
                      <a:pt x="767361" y="0"/>
                    </a:cubicBezTo>
                    <a:close/>
                  </a:path>
                </a:pathLst>
              </a:custGeom>
              <a:grpFill/>
              <a:ln>
                <a:noFill/>
              </a:ln>
            </p:spPr>
            <p:txBody>
              <a:bodyPr wrap="square" anchor="ctr">
                <a:noAutofit/>
              </a:bodyPr>
              <a:lstStyle/>
              <a:p>
                <a:pPr algn="ctr"/>
                <a:endParaRPr/>
              </a:p>
            </p:txBody>
          </p:sp>
          <p:sp>
            <p:nvSpPr>
              <p:cNvPr id="153" name="任意多边形: 形状 152">
                <a:extLst>
                  <a:ext uri="{FF2B5EF4-FFF2-40B4-BE49-F238E27FC236}">
                    <a16:creationId xmlns:a16="http://schemas.microsoft.com/office/drawing/2014/main" id="{01BF9810-ED15-8968-74F7-11FB4C4004D6}"/>
                  </a:ext>
                </a:extLst>
              </p:cNvPr>
              <p:cNvSpPr/>
              <p:nvPr/>
            </p:nvSpPr>
            <p:spPr bwMode="auto">
              <a:xfrm>
                <a:off x="5939505" y="279629"/>
                <a:ext cx="1230700" cy="1233354"/>
              </a:xfrm>
              <a:custGeom>
                <a:avLst/>
                <a:gdLst>
                  <a:gd name="connsiteX0" fmla="*/ 615350 w 1230700"/>
                  <a:gd name="connsiteY0" fmla="*/ 15931 h 1233354"/>
                  <a:gd name="connsiteX1" fmla="*/ 17259 w 1230700"/>
                  <a:gd name="connsiteY1" fmla="*/ 616012 h 1233354"/>
                  <a:gd name="connsiteX2" fmla="*/ 615350 w 1230700"/>
                  <a:gd name="connsiteY2" fmla="*/ 1216093 h 1233354"/>
                  <a:gd name="connsiteX3" fmla="*/ 1213441 w 1230700"/>
                  <a:gd name="connsiteY3" fmla="*/ 616012 h 1233354"/>
                  <a:gd name="connsiteX4" fmla="*/ 615350 w 1230700"/>
                  <a:gd name="connsiteY4" fmla="*/ 15931 h 1233354"/>
                  <a:gd name="connsiteX5" fmla="*/ 615350 w 1230700"/>
                  <a:gd name="connsiteY5" fmla="*/ 0 h 1233354"/>
                  <a:gd name="connsiteX6" fmla="*/ 1230700 w 1230700"/>
                  <a:gd name="connsiteY6" fmla="*/ 616677 h 1233354"/>
                  <a:gd name="connsiteX7" fmla="*/ 615350 w 1230700"/>
                  <a:gd name="connsiteY7" fmla="*/ 1233354 h 1233354"/>
                  <a:gd name="connsiteX8" fmla="*/ 0 w 1230700"/>
                  <a:gd name="connsiteY8" fmla="*/ 616677 h 1233354"/>
                  <a:gd name="connsiteX9" fmla="*/ 615350 w 1230700"/>
                  <a:gd name="connsiteY9" fmla="*/ 0 h 1233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0700" h="1233354">
                    <a:moveTo>
                      <a:pt x="615350" y="15931"/>
                    </a:moveTo>
                    <a:cubicBezTo>
                      <a:pt x="285033" y="15931"/>
                      <a:pt x="17259" y="284596"/>
                      <a:pt x="17259" y="616012"/>
                    </a:cubicBezTo>
                    <a:cubicBezTo>
                      <a:pt x="17259" y="947428"/>
                      <a:pt x="285033" y="1216093"/>
                      <a:pt x="615350" y="1216093"/>
                    </a:cubicBezTo>
                    <a:cubicBezTo>
                      <a:pt x="945667" y="1216093"/>
                      <a:pt x="1213441" y="947428"/>
                      <a:pt x="1213441" y="616012"/>
                    </a:cubicBezTo>
                    <a:cubicBezTo>
                      <a:pt x="1213441" y="284596"/>
                      <a:pt x="945667" y="15931"/>
                      <a:pt x="615350" y="15931"/>
                    </a:cubicBezTo>
                    <a:close/>
                    <a:moveTo>
                      <a:pt x="615350" y="0"/>
                    </a:moveTo>
                    <a:cubicBezTo>
                      <a:pt x="955198" y="0"/>
                      <a:pt x="1230700" y="276096"/>
                      <a:pt x="1230700" y="616677"/>
                    </a:cubicBezTo>
                    <a:cubicBezTo>
                      <a:pt x="1230700" y="957258"/>
                      <a:pt x="955198" y="1233354"/>
                      <a:pt x="615350" y="1233354"/>
                    </a:cubicBezTo>
                    <a:cubicBezTo>
                      <a:pt x="275502" y="1233354"/>
                      <a:pt x="0" y="957258"/>
                      <a:pt x="0" y="616677"/>
                    </a:cubicBezTo>
                    <a:cubicBezTo>
                      <a:pt x="0" y="276096"/>
                      <a:pt x="275502" y="0"/>
                      <a:pt x="615350" y="0"/>
                    </a:cubicBezTo>
                    <a:close/>
                  </a:path>
                </a:pathLst>
              </a:custGeom>
              <a:grpFill/>
              <a:ln>
                <a:noFill/>
              </a:ln>
            </p:spPr>
            <p:txBody>
              <a:bodyPr wrap="square" anchor="ctr">
                <a:noAutofit/>
              </a:bodyPr>
              <a:lstStyle/>
              <a:p>
                <a:pPr algn="ctr"/>
                <a:endParaRPr/>
              </a:p>
            </p:txBody>
          </p:sp>
          <p:sp>
            <p:nvSpPr>
              <p:cNvPr id="156" name="任意多边形: 形状 155">
                <a:extLst>
                  <a:ext uri="{FF2B5EF4-FFF2-40B4-BE49-F238E27FC236}">
                    <a16:creationId xmlns:a16="http://schemas.microsoft.com/office/drawing/2014/main" id="{E124EDC0-62D7-F840-92D3-2025D99B1D00}"/>
                  </a:ext>
                </a:extLst>
              </p:cNvPr>
              <p:cNvSpPr/>
              <p:nvPr/>
            </p:nvSpPr>
            <p:spPr bwMode="auto">
              <a:xfrm>
                <a:off x="5968710" y="308836"/>
                <a:ext cx="1172284" cy="1173612"/>
              </a:xfrm>
              <a:custGeom>
                <a:avLst/>
                <a:gdLst>
                  <a:gd name="connsiteX0" fmla="*/ 234991 w 1172284"/>
                  <a:gd name="connsiteY0" fmla="*/ 388993 h 1173612"/>
                  <a:gd name="connsiteX1" fmla="*/ 92968 w 1172284"/>
                  <a:gd name="connsiteY1" fmla="*/ 539400 h 1173612"/>
                  <a:gd name="connsiteX2" fmla="*/ 105500 w 1172284"/>
                  <a:gd name="connsiteY2" fmla="*/ 664739 h 1173612"/>
                  <a:gd name="connsiteX3" fmla="*/ 317142 w 1172284"/>
                  <a:gd name="connsiteY3" fmla="*/ 872245 h 1173612"/>
                  <a:gd name="connsiteX4" fmla="*/ 520429 w 1172284"/>
                  <a:gd name="connsiteY4" fmla="*/ 661954 h 1173612"/>
                  <a:gd name="connsiteX5" fmla="*/ 439671 w 1172284"/>
                  <a:gd name="connsiteY5" fmla="*/ 583965 h 1173612"/>
                  <a:gd name="connsiteX6" fmla="*/ 312964 w 1172284"/>
                  <a:gd name="connsiteY6" fmla="*/ 714875 h 1173612"/>
                  <a:gd name="connsiteX7" fmla="*/ 229422 w 1172284"/>
                  <a:gd name="connsiteY7" fmla="*/ 632708 h 1173612"/>
                  <a:gd name="connsiteX8" fmla="*/ 222460 w 1172284"/>
                  <a:gd name="connsiteY8" fmla="*/ 554719 h 1173612"/>
                  <a:gd name="connsiteX9" fmla="*/ 272585 w 1172284"/>
                  <a:gd name="connsiteY9" fmla="*/ 494835 h 1173612"/>
                  <a:gd name="connsiteX10" fmla="*/ 363090 w 1172284"/>
                  <a:gd name="connsiteY10" fmla="*/ 575609 h 1173612"/>
                  <a:gd name="connsiteX11" fmla="*/ 396507 w 1172284"/>
                  <a:gd name="connsiteY11" fmla="*/ 542185 h 1173612"/>
                  <a:gd name="connsiteX12" fmla="*/ 885806 w 1172284"/>
                  <a:gd name="connsiteY12" fmla="*/ 337217 h 1173612"/>
                  <a:gd name="connsiteX13" fmla="*/ 809299 w 1172284"/>
                  <a:gd name="connsiteY13" fmla="*/ 416766 h 1173612"/>
                  <a:gd name="connsiteX14" fmla="*/ 910845 w 1172284"/>
                  <a:gd name="connsiteY14" fmla="*/ 511666 h 1173612"/>
                  <a:gd name="connsiteX15" fmla="*/ 953967 w 1172284"/>
                  <a:gd name="connsiteY15" fmla="*/ 619127 h 1173612"/>
                  <a:gd name="connsiteX16" fmla="*/ 891370 w 1172284"/>
                  <a:gd name="connsiteY16" fmla="*/ 691698 h 1173612"/>
                  <a:gd name="connsiteX17" fmla="*/ 711926 w 1172284"/>
                  <a:gd name="connsiteY17" fmla="*/ 517249 h 1173612"/>
                  <a:gd name="connsiteX18" fmla="*/ 675759 w 1172284"/>
                  <a:gd name="connsiteY18" fmla="*/ 552138 h 1173612"/>
                  <a:gd name="connsiteX19" fmla="*/ 930319 w 1172284"/>
                  <a:gd name="connsiteY19" fmla="*/ 800554 h 1173612"/>
                  <a:gd name="connsiteX20" fmla="*/ 1081942 w 1172284"/>
                  <a:gd name="connsiteY20" fmla="*/ 642852 h 1173612"/>
                  <a:gd name="connsiteX21" fmla="*/ 1066641 w 1172284"/>
                  <a:gd name="connsiteY21" fmla="*/ 513062 h 1173612"/>
                  <a:gd name="connsiteX22" fmla="*/ 885806 w 1172284"/>
                  <a:gd name="connsiteY22" fmla="*/ 337217 h 1173612"/>
                  <a:gd name="connsiteX23" fmla="*/ 550424 w 1172284"/>
                  <a:gd name="connsiteY23" fmla="*/ 67506 h 1173612"/>
                  <a:gd name="connsiteX24" fmla="*/ 442771 w 1172284"/>
                  <a:gd name="connsiteY24" fmla="*/ 144464 h 1173612"/>
                  <a:gd name="connsiteX25" fmla="*/ 260214 w 1172284"/>
                  <a:gd name="connsiteY25" fmla="*/ 345494 h 1173612"/>
                  <a:gd name="connsiteX26" fmla="*/ 757716 w 1172284"/>
                  <a:gd name="connsiteY26" fmla="*/ 832715 h 1173612"/>
                  <a:gd name="connsiteX27" fmla="*/ 660167 w 1172284"/>
                  <a:gd name="connsiteY27" fmla="*/ 929042 h 1173612"/>
                  <a:gd name="connsiteX28" fmla="*/ 554256 w 1172284"/>
                  <a:gd name="connsiteY28" fmla="*/ 954171 h 1173612"/>
                  <a:gd name="connsiteX29" fmla="*/ 456707 w 1172284"/>
                  <a:gd name="connsiteY29" fmla="*/ 856448 h 1173612"/>
                  <a:gd name="connsiteX30" fmla="*/ 584915 w 1172284"/>
                  <a:gd name="connsiteY30" fmla="*/ 725219 h 1173612"/>
                  <a:gd name="connsiteX31" fmla="*/ 543108 w 1172284"/>
                  <a:gd name="connsiteY31" fmla="*/ 686130 h 1173612"/>
                  <a:gd name="connsiteX32" fmla="*/ 342435 w 1172284"/>
                  <a:gd name="connsiteY32" fmla="*/ 895537 h 1173612"/>
                  <a:gd name="connsiteX33" fmla="*/ 505481 w 1172284"/>
                  <a:gd name="connsiteY33" fmla="*/ 1064459 h 1173612"/>
                  <a:gd name="connsiteX34" fmla="*/ 675496 w 1172284"/>
                  <a:gd name="connsiteY34" fmla="*/ 1063063 h 1173612"/>
                  <a:gd name="connsiteX35" fmla="*/ 905434 w 1172284"/>
                  <a:gd name="connsiteY35" fmla="*/ 829923 h 1173612"/>
                  <a:gd name="connsiteX36" fmla="*/ 400964 w 1172284"/>
                  <a:gd name="connsiteY36" fmla="*/ 344098 h 1173612"/>
                  <a:gd name="connsiteX37" fmla="*/ 512449 w 1172284"/>
                  <a:gd name="connsiteY37" fmla="*/ 222642 h 1173612"/>
                  <a:gd name="connsiteX38" fmla="*/ 601637 w 1172284"/>
                  <a:gd name="connsiteY38" fmla="*/ 215662 h 1173612"/>
                  <a:gd name="connsiteX39" fmla="*/ 742387 w 1172284"/>
                  <a:gd name="connsiteY39" fmla="*/ 349683 h 1173612"/>
                  <a:gd name="connsiteX40" fmla="*/ 611392 w 1172284"/>
                  <a:gd name="connsiteY40" fmla="*/ 482307 h 1173612"/>
                  <a:gd name="connsiteX41" fmla="*/ 646231 w 1172284"/>
                  <a:gd name="connsiteY41" fmla="*/ 518604 h 1173612"/>
                  <a:gd name="connsiteX42" fmla="*/ 853872 w 1172284"/>
                  <a:gd name="connsiteY42" fmla="*/ 307801 h 1173612"/>
                  <a:gd name="connsiteX43" fmla="*/ 664348 w 1172284"/>
                  <a:gd name="connsiteY43" fmla="*/ 119335 h 1173612"/>
                  <a:gd name="connsiteX44" fmla="*/ 550424 w 1172284"/>
                  <a:gd name="connsiteY44" fmla="*/ 67506 h 1173612"/>
                  <a:gd name="connsiteX45" fmla="*/ 586142 w 1172284"/>
                  <a:gd name="connsiteY45" fmla="*/ 0 h 1173612"/>
                  <a:gd name="connsiteX46" fmla="*/ 1172284 w 1172284"/>
                  <a:gd name="connsiteY46" fmla="*/ 586806 h 1173612"/>
                  <a:gd name="connsiteX47" fmla="*/ 586142 w 1172284"/>
                  <a:gd name="connsiteY47" fmla="*/ 1173612 h 1173612"/>
                  <a:gd name="connsiteX48" fmla="*/ 0 w 1172284"/>
                  <a:gd name="connsiteY48" fmla="*/ 586806 h 1173612"/>
                  <a:gd name="connsiteX49" fmla="*/ 586142 w 1172284"/>
                  <a:gd name="connsiteY49" fmla="*/ 0 h 1173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172284" h="1173612">
                    <a:moveTo>
                      <a:pt x="234991" y="388993"/>
                    </a:moveTo>
                    <a:cubicBezTo>
                      <a:pt x="234991" y="388993"/>
                      <a:pt x="234991" y="388993"/>
                      <a:pt x="92968" y="539400"/>
                    </a:cubicBezTo>
                    <a:cubicBezTo>
                      <a:pt x="67905" y="565860"/>
                      <a:pt x="63728" y="624352"/>
                      <a:pt x="105500" y="664739"/>
                    </a:cubicBezTo>
                    <a:cubicBezTo>
                      <a:pt x="105500" y="664739"/>
                      <a:pt x="105500" y="664739"/>
                      <a:pt x="317142" y="872245"/>
                    </a:cubicBezTo>
                    <a:cubicBezTo>
                      <a:pt x="317142" y="872245"/>
                      <a:pt x="317142" y="872245"/>
                      <a:pt x="520429" y="661954"/>
                    </a:cubicBezTo>
                    <a:cubicBezTo>
                      <a:pt x="520429" y="661954"/>
                      <a:pt x="520429" y="661954"/>
                      <a:pt x="439671" y="583965"/>
                    </a:cubicBezTo>
                    <a:cubicBezTo>
                      <a:pt x="439671" y="583965"/>
                      <a:pt x="439671" y="583965"/>
                      <a:pt x="312964" y="714875"/>
                    </a:cubicBezTo>
                    <a:cubicBezTo>
                      <a:pt x="312964" y="714875"/>
                      <a:pt x="312964" y="714875"/>
                      <a:pt x="229422" y="632708"/>
                    </a:cubicBezTo>
                    <a:cubicBezTo>
                      <a:pt x="209928" y="606248"/>
                      <a:pt x="202966" y="581180"/>
                      <a:pt x="222460" y="554719"/>
                    </a:cubicBezTo>
                    <a:cubicBezTo>
                      <a:pt x="222460" y="554719"/>
                      <a:pt x="222460" y="554719"/>
                      <a:pt x="272585" y="494835"/>
                    </a:cubicBezTo>
                    <a:cubicBezTo>
                      <a:pt x="272585" y="494835"/>
                      <a:pt x="272585" y="494835"/>
                      <a:pt x="363090" y="575609"/>
                    </a:cubicBezTo>
                    <a:cubicBezTo>
                      <a:pt x="363090" y="575609"/>
                      <a:pt x="363090" y="575609"/>
                      <a:pt x="396507" y="542185"/>
                    </a:cubicBezTo>
                    <a:close/>
                    <a:moveTo>
                      <a:pt x="885806" y="337217"/>
                    </a:moveTo>
                    <a:cubicBezTo>
                      <a:pt x="809299" y="416766"/>
                      <a:pt x="809299" y="416766"/>
                      <a:pt x="809299" y="416766"/>
                    </a:cubicBezTo>
                    <a:cubicBezTo>
                      <a:pt x="910845" y="511666"/>
                      <a:pt x="910845" y="511666"/>
                      <a:pt x="910845" y="511666"/>
                    </a:cubicBezTo>
                    <a:cubicBezTo>
                      <a:pt x="949794" y="547952"/>
                      <a:pt x="972050" y="591215"/>
                      <a:pt x="953967" y="619127"/>
                    </a:cubicBezTo>
                    <a:cubicBezTo>
                      <a:pt x="891370" y="691698"/>
                      <a:pt x="891370" y="691698"/>
                      <a:pt x="891370" y="691698"/>
                    </a:cubicBezTo>
                    <a:lnTo>
                      <a:pt x="711926" y="517249"/>
                    </a:lnTo>
                    <a:cubicBezTo>
                      <a:pt x="675759" y="552138"/>
                      <a:pt x="675759" y="552138"/>
                      <a:pt x="675759" y="552138"/>
                    </a:cubicBezTo>
                    <a:cubicBezTo>
                      <a:pt x="930319" y="800554"/>
                      <a:pt x="930319" y="800554"/>
                      <a:pt x="930319" y="800554"/>
                    </a:cubicBezTo>
                    <a:cubicBezTo>
                      <a:pt x="1081942" y="642852"/>
                      <a:pt x="1081942" y="642852"/>
                      <a:pt x="1081942" y="642852"/>
                    </a:cubicBezTo>
                    <a:cubicBezTo>
                      <a:pt x="1112545" y="613545"/>
                      <a:pt x="1095853" y="538182"/>
                      <a:pt x="1066641" y="513062"/>
                    </a:cubicBezTo>
                    <a:cubicBezTo>
                      <a:pt x="885806" y="337217"/>
                      <a:pt x="885806" y="337217"/>
                      <a:pt x="885806" y="337217"/>
                    </a:cubicBezTo>
                    <a:close/>
                    <a:moveTo>
                      <a:pt x="550424" y="67506"/>
                    </a:moveTo>
                    <a:cubicBezTo>
                      <a:pt x="515237" y="71869"/>
                      <a:pt x="481094" y="97696"/>
                      <a:pt x="442771" y="144464"/>
                    </a:cubicBezTo>
                    <a:cubicBezTo>
                      <a:pt x="260214" y="345494"/>
                      <a:pt x="260214" y="345494"/>
                      <a:pt x="260214" y="345494"/>
                    </a:cubicBezTo>
                    <a:cubicBezTo>
                      <a:pt x="757716" y="832715"/>
                      <a:pt x="757716" y="832715"/>
                      <a:pt x="757716" y="832715"/>
                    </a:cubicBezTo>
                    <a:cubicBezTo>
                      <a:pt x="660167" y="929042"/>
                      <a:pt x="660167" y="929042"/>
                      <a:pt x="660167" y="929042"/>
                    </a:cubicBezTo>
                    <a:cubicBezTo>
                      <a:pt x="625328" y="962548"/>
                      <a:pt x="577947" y="975112"/>
                      <a:pt x="554256" y="954171"/>
                    </a:cubicBezTo>
                    <a:cubicBezTo>
                      <a:pt x="456707" y="856448"/>
                      <a:pt x="456707" y="856448"/>
                      <a:pt x="456707" y="856448"/>
                    </a:cubicBezTo>
                    <a:cubicBezTo>
                      <a:pt x="584915" y="725219"/>
                      <a:pt x="584915" y="725219"/>
                      <a:pt x="584915" y="725219"/>
                    </a:cubicBezTo>
                    <a:lnTo>
                      <a:pt x="543108" y="686130"/>
                    </a:lnTo>
                    <a:cubicBezTo>
                      <a:pt x="342435" y="895537"/>
                      <a:pt x="342435" y="895537"/>
                      <a:pt x="342435" y="895537"/>
                    </a:cubicBezTo>
                    <a:cubicBezTo>
                      <a:pt x="505481" y="1064459"/>
                      <a:pt x="505481" y="1064459"/>
                      <a:pt x="505481" y="1064459"/>
                    </a:cubicBezTo>
                    <a:cubicBezTo>
                      <a:pt x="559830" y="1120301"/>
                      <a:pt x="608605" y="1124489"/>
                      <a:pt x="675496" y="1063063"/>
                    </a:cubicBezTo>
                    <a:cubicBezTo>
                      <a:pt x="905434" y="829923"/>
                      <a:pt x="905434" y="829923"/>
                      <a:pt x="905434" y="829923"/>
                    </a:cubicBezTo>
                    <a:cubicBezTo>
                      <a:pt x="400964" y="344098"/>
                      <a:pt x="400964" y="344098"/>
                      <a:pt x="400964" y="344098"/>
                    </a:cubicBezTo>
                    <a:cubicBezTo>
                      <a:pt x="512449" y="222642"/>
                      <a:pt x="512449" y="222642"/>
                      <a:pt x="512449" y="222642"/>
                    </a:cubicBezTo>
                    <a:cubicBezTo>
                      <a:pt x="512449" y="222642"/>
                      <a:pt x="554256" y="183553"/>
                      <a:pt x="601637" y="215662"/>
                    </a:cubicBezTo>
                    <a:cubicBezTo>
                      <a:pt x="649019" y="249167"/>
                      <a:pt x="743781" y="346890"/>
                      <a:pt x="742387" y="349683"/>
                    </a:cubicBezTo>
                    <a:cubicBezTo>
                      <a:pt x="611392" y="482307"/>
                      <a:pt x="611392" y="482307"/>
                      <a:pt x="611392" y="482307"/>
                    </a:cubicBezTo>
                    <a:cubicBezTo>
                      <a:pt x="646231" y="518604"/>
                      <a:pt x="646231" y="518604"/>
                      <a:pt x="646231" y="518604"/>
                    </a:cubicBezTo>
                    <a:cubicBezTo>
                      <a:pt x="853872" y="307801"/>
                      <a:pt x="853872" y="307801"/>
                      <a:pt x="853872" y="307801"/>
                    </a:cubicBezTo>
                    <a:cubicBezTo>
                      <a:pt x="664348" y="119335"/>
                      <a:pt x="664348" y="119335"/>
                      <a:pt x="664348" y="119335"/>
                    </a:cubicBezTo>
                    <a:cubicBezTo>
                      <a:pt x="621844" y="80245"/>
                      <a:pt x="585611" y="63144"/>
                      <a:pt x="550424" y="67506"/>
                    </a:cubicBezTo>
                    <a:close/>
                    <a:moveTo>
                      <a:pt x="586142" y="0"/>
                    </a:moveTo>
                    <a:cubicBezTo>
                      <a:pt x="909859" y="0"/>
                      <a:pt x="1172284" y="262722"/>
                      <a:pt x="1172284" y="586806"/>
                    </a:cubicBezTo>
                    <a:cubicBezTo>
                      <a:pt x="1172284" y="910890"/>
                      <a:pt x="909859" y="1173612"/>
                      <a:pt x="586142" y="1173612"/>
                    </a:cubicBezTo>
                    <a:cubicBezTo>
                      <a:pt x="262425" y="1173612"/>
                      <a:pt x="0" y="910890"/>
                      <a:pt x="0" y="586806"/>
                    </a:cubicBezTo>
                    <a:cubicBezTo>
                      <a:pt x="0" y="262722"/>
                      <a:pt x="262425" y="0"/>
                      <a:pt x="586142" y="0"/>
                    </a:cubicBezTo>
                    <a:close/>
                  </a:path>
                </a:pathLst>
              </a:custGeom>
              <a:grpFill/>
              <a:ln>
                <a:noFill/>
              </a:ln>
            </p:spPr>
            <p:txBody>
              <a:bodyPr wrap="square" anchor="ctr">
                <a:noAutofit/>
              </a:bodyPr>
              <a:lstStyle/>
              <a:p>
                <a:pPr algn="ctr"/>
                <a:endParaRPr/>
              </a:p>
            </p:txBody>
          </p:sp>
          <p:sp>
            <p:nvSpPr>
              <p:cNvPr id="159" name="ïŝḻíḑè">
                <a:extLst>
                  <a:ext uri="{FF2B5EF4-FFF2-40B4-BE49-F238E27FC236}">
                    <a16:creationId xmlns:a16="http://schemas.microsoft.com/office/drawing/2014/main" id="{ED92F41A-0DD7-A243-710F-EC9EDF87A4C4}"/>
                  </a:ext>
                </a:extLst>
              </p:cNvPr>
              <p:cNvSpPr/>
              <p:nvPr/>
            </p:nvSpPr>
            <p:spPr bwMode="auto">
              <a:xfrm>
                <a:off x="5874452" y="1174442"/>
                <a:ext cx="136745" cy="73018"/>
              </a:xfrm>
              <a:custGeom>
                <a:avLst/>
                <a:gdLst>
                  <a:gd name="T0" fmla="*/ 7 w 98"/>
                  <a:gd name="T1" fmla="*/ 52 h 52"/>
                  <a:gd name="T2" fmla="*/ 12 w 98"/>
                  <a:gd name="T3" fmla="*/ 46 h 52"/>
                  <a:gd name="T4" fmla="*/ 95 w 98"/>
                  <a:gd name="T5" fmla="*/ 4 h 52"/>
                  <a:gd name="T6" fmla="*/ 98 w 98"/>
                  <a:gd name="T7" fmla="*/ 4 h 52"/>
                  <a:gd name="T8" fmla="*/ 96 w 98"/>
                  <a:gd name="T9" fmla="*/ 0 h 52"/>
                  <a:gd name="T10" fmla="*/ 94 w 98"/>
                  <a:gd name="T11" fmla="*/ 1 h 52"/>
                  <a:gd name="T12" fmla="*/ 7 w 98"/>
                  <a:gd name="T13" fmla="*/ 38 h 52"/>
                  <a:gd name="T14" fmla="*/ 0 w 98"/>
                  <a:gd name="T15" fmla="*/ 39 h 52"/>
                  <a:gd name="T16" fmla="*/ 7 w 98"/>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52">
                    <a:moveTo>
                      <a:pt x="7" y="52"/>
                    </a:moveTo>
                    <a:cubicBezTo>
                      <a:pt x="5" y="48"/>
                      <a:pt x="7" y="48"/>
                      <a:pt x="12" y="46"/>
                    </a:cubicBezTo>
                    <a:cubicBezTo>
                      <a:pt x="95" y="4"/>
                      <a:pt x="95" y="4"/>
                      <a:pt x="95" y="4"/>
                    </a:cubicBezTo>
                    <a:cubicBezTo>
                      <a:pt x="96" y="4"/>
                      <a:pt x="97" y="3"/>
                      <a:pt x="98" y="4"/>
                    </a:cubicBezTo>
                    <a:cubicBezTo>
                      <a:pt x="96" y="0"/>
                      <a:pt x="96" y="0"/>
                      <a:pt x="96" y="0"/>
                    </a:cubicBezTo>
                    <a:cubicBezTo>
                      <a:pt x="96" y="0"/>
                      <a:pt x="95" y="1"/>
                      <a:pt x="94" y="1"/>
                    </a:cubicBezTo>
                    <a:cubicBezTo>
                      <a:pt x="7" y="38"/>
                      <a:pt x="7" y="38"/>
                      <a:pt x="7" y="38"/>
                    </a:cubicBezTo>
                    <a:cubicBezTo>
                      <a:pt x="3" y="40"/>
                      <a:pt x="2" y="42"/>
                      <a:pt x="0" y="39"/>
                    </a:cubicBezTo>
                    <a:lnTo>
                      <a:pt x="7" y="52"/>
                    </a:lnTo>
                    <a:close/>
                  </a:path>
                </a:pathLst>
              </a:custGeom>
              <a:grpFill/>
              <a:ln>
                <a:noFill/>
              </a:ln>
            </p:spPr>
            <p:txBody>
              <a:bodyPr anchor="ctr"/>
              <a:lstStyle/>
              <a:p>
                <a:pPr algn="ctr"/>
                <a:endParaRPr/>
              </a:p>
            </p:txBody>
          </p:sp>
          <p:sp>
            <p:nvSpPr>
              <p:cNvPr id="176" name="îsḷïdé">
                <a:extLst>
                  <a:ext uri="{FF2B5EF4-FFF2-40B4-BE49-F238E27FC236}">
                    <a16:creationId xmlns:a16="http://schemas.microsoft.com/office/drawing/2014/main" id="{0126DBD9-5B33-5F38-42E0-3F2441A8F366}"/>
                  </a:ext>
                </a:extLst>
              </p:cNvPr>
              <p:cNvSpPr/>
              <p:nvPr/>
            </p:nvSpPr>
            <p:spPr bwMode="auto">
              <a:xfrm>
                <a:off x="5895693" y="1197012"/>
                <a:ext cx="128779" cy="80984"/>
              </a:xfrm>
              <a:custGeom>
                <a:avLst/>
                <a:gdLst>
                  <a:gd name="T0" fmla="*/ 4 w 93"/>
                  <a:gd name="T1" fmla="*/ 58 h 58"/>
                  <a:gd name="T2" fmla="*/ 5 w 93"/>
                  <a:gd name="T3" fmla="*/ 56 h 58"/>
                  <a:gd name="T4" fmla="*/ 92 w 93"/>
                  <a:gd name="T5" fmla="*/ 6 h 58"/>
                  <a:gd name="T6" fmla="*/ 93 w 93"/>
                  <a:gd name="T7" fmla="*/ 6 h 58"/>
                  <a:gd name="T8" fmla="*/ 89 w 93"/>
                  <a:gd name="T9" fmla="*/ 0 h 58"/>
                  <a:gd name="T10" fmla="*/ 88 w 93"/>
                  <a:gd name="T11" fmla="*/ 1 h 58"/>
                  <a:gd name="T12" fmla="*/ 4 w 93"/>
                  <a:gd name="T13" fmla="*/ 51 h 58"/>
                  <a:gd name="T14" fmla="*/ 0 w 93"/>
                  <a:gd name="T15" fmla="*/ 51 h 58"/>
                  <a:gd name="T16" fmla="*/ 4 w 93"/>
                  <a:gd name="T17" fmla="*/ 5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58">
                    <a:moveTo>
                      <a:pt x="4" y="58"/>
                    </a:moveTo>
                    <a:cubicBezTo>
                      <a:pt x="4" y="57"/>
                      <a:pt x="4" y="57"/>
                      <a:pt x="5" y="56"/>
                    </a:cubicBezTo>
                    <a:cubicBezTo>
                      <a:pt x="30" y="41"/>
                      <a:pt x="67" y="21"/>
                      <a:pt x="92" y="6"/>
                    </a:cubicBezTo>
                    <a:cubicBezTo>
                      <a:pt x="92" y="5"/>
                      <a:pt x="93" y="5"/>
                      <a:pt x="93" y="6"/>
                    </a:cubicBezTo>
                    <a:cubicBezTo>
                      <a:pt x="89" y="0"/>
                      <a:pt x="89" y="0"/>
                      <a:pt x="89" y="0"/>
                    </a:cubicBezTo>
                    <a:cubicBezTo>
                      <a:pt x="90" y="0"/>
                      <a:pt x="89" y="1"/>
                      <a:pt x="88" y="1"/>
                    </a:cubicBezTo>
                    <a:cubicBezTo>
                      <a:pt x="4" y="51"/>
                      <a:pt x="4" y="51"/>
                      <a:pt x="4" y="51"/>
                    </a:cubicBezTo>
                    <a:cubicBezTo>
                      <a:pt x="2" y="52"/>
                      <a:pt x="1" y="52"/>
                      <a:pt x="0" y="51"/>
                    </a:cubicBezTo>
                    <a:lnTo>
                      <a:pt x="4" y="58"/>
                    </a:lnTo>
                    <a:close/>
                  </a:path>
                </a:pathLst>
              </a:custGeom>
              <a:grpFill/>
              <a:ln>
                <a:noFill/>
              </a:ln>
            </p:spPr>
            <p:txBody>
              <a:bodyPr anchor="ctr"/>
              <a:lstStyle/>
              <a:p>
                <a:pPr algn="ctr"/>
                <a:endParaRPr/>
              </a:p>
            </p:txBody>
          </p:sp>
          <p:sp>
            <p:nvSpPr>
              <p:cNvPr id="177" name="íşľîdé">
                <a:extLst>
                  <a:ext uri="{FF2B5EF4-FFF2-40B4-BE49-F238E27FC236}">
                    <a16:creationId xmlns:a16="http://schemas.microsoft.com/office/drawing/2014/main" id="{6A18951C-AF69-FA77-FA91-1781354D7269}"/>
                  </a:ext>
                </a:extLst>
              </p:cNvPr>
              <p:cNvSpPr/>
              <p:nvPr/>
            </p:nvSpPr>
            <p:spPr bwMode="auto">
              <a:xfrm>
                <a:off x="5914279" y="1219582"/>
                <a:ext cx="127450" cy="91607"/>
              </a:xfrm>
              <a:custGeom>
                <a:avLst/>
                <a:gdLst>
                  <a:gd name="T0" fmla="*/ 5 w 91"/>
                  <a:gd name="T1" fmla="*/ 66 h 66"/>
                  <a:gd name="T2" fmla="*/ 7 w 91"/>
                  <a:gd name="T3" fmla="*/ 62 h 66"/>
                  <a:gd name="T4" fmla="*/ 86 w 91"/>
                  <a:gd name="T5" fmla="*/ 11 h 66"/>
                  <a:gd name="T6" fmla="*/ 91 w 91"/>
                  <a:gd name="T7" fmla="*/ 11 h 66"/>
                  <a:gd name="T8" fmla="*/ 84 w 91"/>
                  <a:gd name="T9" fmla="*/ 0 h 66"/>
                  <a:gd name="T10" fmla="*/ 81 w 91"/>
                  <a:gd name="T11" fmla="*/ 5 h 66"/>
                  <a:gd name="T12" fmla="*/ 3 w 91"/>
                  <a:gd name="T13" fmla="*/ 58 h 66"/>
                  <a:gd name="T14" fmla="*/ 0 w 91"/>
                  <a:gd name="T15" fmla="*/ 58 h 66"/>
                  <a:gd name="T16" fmla="*/ 5 w 91"/>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66">
                    <a:moveTo>
                      <a:pt x="5" y="66"/>
                    </a:moveTo>
                    <a:cubicBezTo>
                      <a:pt x="4" y="65"/>
                      <a:pt x="5" y="64"/>
                      <a:pt x="7" y="62"/>
                    </a:cubicBezTo>
                    <a:cubicBezTo>
                      <a:pt x="86" y="11"/>
                      <a:pt x="86" y="11"/>
                      <a:pt x="86" y="11"/>
                    </a:cubicBezTo>
                    <a:cubicBezTo>
                      <a:pt x="88" y="10"/>
                      <a:pt x="90" y="10"/>
                      <a:pt x="91" y="11"/>
                    </a:cubicBezTo>
                    <a:cubicBezTo>
                      <a:pt x="84" y="0"/>
                      <a:pt x="84" y="0"/>
                      <a:pt x="84" y="0"/>
                    </a:cubicBezTo>
                    <a:cubicBezTo>
                      <a:pt x="85" y="2"/>
                      <a:pt x="83" y="3"/>
                      <a:pt x="81" y="5"/>
                    </a:cubicBezTo>
                    <a:cubicBezTo>
                      <a:pt x="3" y="58"/>
                      <a:pt x="3" y="58"/>
                      <a:pt x="3" y="58"/>
                    </a:cubicBezTo>
                    <a:cubicBezTo>
                      <a:pt x="2" y="58"/>
                      <a:pt x="1" y="59"/>
                      <a:pt x="0" y="58"/>
                    </a:cubicBezTo>
                    <a:lnTo>
                      <a:pt x="5" y="66"/>
                    </a:lnTo>
                    <a:close/>
                  </a:path>
                </a:pathLst>
              </a:custGeom>
              <a:grpFill/>
              <a:ln>
                <a:noFill/>
              </a:ln>
            </p:spPr>
            <p:txBody>
              <a:bodyPr anchor="ctr"/>
              <a:lstStyle/>
              <a:p>
                <a:pPr algn="ctr"/>
                <a:endParaRPr/>
              </a:p>
            </p:txBody>
          </p:sp>
          <p:sp>
            <p:nvSpPr>
              <p:cNvPr id="178" name="ïṧļídè">
                <a:extLst>
                  <a:ext uri="{FF2B5EF4-FFF2-40B4-BE49-F238E27FC236}">
                    <a16:creationId xmlns:a16="http://schemas.microsoft.com/office/drawing/2014/main" id="{6CE5996A-8FD1-D2B7-455D-79B754434AD3}"/>
                  </a:ext>
                </a:extLst>
              </p:cNvPr>
              <p:cNvSpPr/>
              <p:nvPr/>
            </p:nvSpPr>
            <p:spPr bwMode="auto">
              <a:xfrm>
                <a:off x="5936849" y="1248789"/>
                <a:ext cx="122140" cy="95588"/>
              </a:xfrm>
              <a:custGeom>
                <a:avLst/>
                <a:gdLst>
                  <a:gd name="T0" fmla="*/ 0 w 88"/>
                  <a:gd name="T1" fmla="*/ 61 h 69"/>
                  <a:gd name="T2" fmla="*/ 3 w 88"/>
                  <a:gd name="T3" fmla="*/ 61 h 69"/>
                  <a:gd name="T4" fmla="*/ 81 w 88"/>
                  <a:gd name="T5" fmla="*/ 4 h 69"/>
                  <a:gd name="T6" fmla="*/ 83 w 88"/>
                  <a:gd name="T7" fmla="*/ 0 h 69"/>
                  <a:gd name="T8" fmla="*/ 88 w 88"/>
                  <a:gd name="T9" fmla="*/ 7 h 69"/>
                  <a:gd name="T10" fmla="*/ 85 w 88"/>
                  <a:gd name="T11" fmla="*/ 7 h 69"/>
                  <a:gd name="T12" fmla="*/ 7 w 88"/>
                  <a:gd name="T13" fmla="*/ 66 h 69"/>
                  <a:gd name="T14" fmla="*/ 6 w 88"/>
                  <a:gd name="T15" fmla="*/ 69 h 69"/>
                  <a:gd name="T16" fmla="*/ 0 w 88"/>
                  <a:gd name="T17" fmla="*/ 61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 h="69">
                    <a:moveTo>
                      <a:pt x="0" y="61"/>
                    </a:moveTo>
                    <a:cubicBezTo>
                      <a:pt x="1" y="62"/>
                      <a:pt x="2" y="62"/>
                      <a:pt x="3" y="61"/>
                    </a:cubicBezTo>
                    <a:cubicBezTo>
                      <a:pt x="81" y="4"/>
                      <a:pt x="81" y="4"/>
                      <a:pt x="81" y="4"/>
                    </a:cubicBezTo>
                    <a:cubicBezTo>
                      <a:pt x="83" y="3"/>
                      <a:pt x="84" y="2"/>
                      <a:pt x="83" y="0"/>
                    </a:cubicBezTo>
                    <a:cubicBezTo>
                      <a:pt x="88" y="7"/>
                      <a:pt x="88" y="7"/>
                      <a:pt x="88" y="7"/>
                    </a:cubicBezTo>
                    <a:cubicBezTo>
                      <a:pt x="87" y="6"/>
                      <a:pt x="86" y="6"/>
                      <a:pt x="85" y="7"/>
                    </a:cubicBezTo>
                    <a:cubicBezTo>
                      <a:pt x="63" y="22"/>
                      <a:pt x="27" y="49"/>
                      <a:pt x="7" y="66"/>
                    </a:cubicBezTo>
                    <a:cubicBezTo>
                      <a:pt x="5" y="67"/>
                      <a:pt x="5" y="68"/>
                      <a:pt x="6" y="69"/>
                    </a:cubicBezTo>
                    <a:lnTo>
                      <a:pt x="0" y="61"/>
                    </a:lnTo>
                    <a:close/>
                  </a:path>
                </a:pathLst>
              </a:custGeom>
              <a:grpFill/>
              <a:ln>
                <a:noFill/>
              </a:ln>
            </p:spPr>
            <p:txBody>
              <a:bodyPr anchor="ctr"/>
              <a:lstStyle/>
              <a:p>
                <a:pPr algn="ctr"/>
                <a:endParaRPr/>
              </a:p>
            </p:txBody>
          </p:sp>
          <p:sp>
            <p:nvSpPr>
              <p:cNvPr id="179" name="ïŝḻiḑe">
                <a:extLst>
                  <a:ext uri="{FF2B5EF4-FFF2-40B4-BE49-F238E27FC236}">
                    <a16:creationId xmlns:a16="http://schemas.microsoft.com/office/drawing/2014/main" id="{D8A972EC-F0E4-7754-F5E6-78A4FBFFE566}"/>
                  </a:ext>
                </a:extLst>
              </p:cNvPr>
              <p:cNvSpPr/>
              <p:nvPr/>
            </p:nvSpPr>
            <p:spPr bwMode="auto">
              <a:xfrm>
                <a:off x="5981990" y="1288616"/>
                <a:ext cx="118159" cy="120814"/>
              </a:xfrm>
              <a:custGeom>
                <a:avLst/>
                <a:gdLst>
                  <a:gd name="T0" fmla="*/ 0 w 85"/>
                  <a:gd name="T1" fmla="*/ 72 h 86"/>
                  <a:gd name="T2" fmla="*/ 7 w 85"/>
                  <a:gd name="T3" fmla="*/ 70 h 86"/>
                  <a:gd name="T4" fmla="*/ 68 w 85"/>
                  <a:gd name="T5" fmla="*/ 16 h 86"/>
                  <a:gd name="T6" fmla="*/ 76 w 85"/>
                  <a:gd name="T7" fmla="*/ 3 h 86"/>
                  <a:gd name="T8" fmla="*/ 83 w 85"/>
                  <a:gd name="T9" fmla="*/ 9 h 86"/>
                  <a:gd name="T10" fmla="*/ 85 w 85"/>
                  <a:gd name="T11" fmla="*/ 13 h 86"/>
                  <a:gd name="T12" fmla="*/ 77 w 85"/>
                  <a:gd name="T13" fmla="*/ 16 h 86"/>
                  <a:gd name="T14" fmla="*/ 15 w 85"/>
                  <a:gd name="T15" fmla="*/ 75 h 86"/>
                  <a:gd name="T16" fmla="*/ 10 w 85"/>
                  <a:gd name="T17" fmla="*/ 83 h 86"/>
                  <a:gd name="T18" fmla="*/ 0 w 85"/>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6">
                    <a:moveTo>
                      <a:pt x="0" y="72"/>
                    </a:moveTo>
                    <a:cubicBezTo>
                      <a:pt x="0" y="72"/>
                      <a:pt x="3" y="74"/>
                      <a:pt x="7" y="70"/>
                    </a:cubicBezTo>
                    <a:cubicBezTo>
                      <a:pt x="12" y="67"/>
                      <a:pt x="68" y="16"/>
                      <a:pt x="68" y="16"/>
                    </a:cubicBezTo>
                    <a:cubicBezTo>
                      <a:pt x="68" y="16"/>
                      <a:pt x="78" y="7"/>
                      <a:pt x="76" y="3"/>
                    </a:cubicBezTo>
                    <a:cubicBezTo>
                      <a:pt x="74" y="0"/>
                      <a:pt x="83" y="9"/>
                      <a:pt x="83" y="9"/>
                    </a:cubicBezTo>
                    <a:cubicBezTo>
                      <a:pt x="85" y="13"/>
                      <a:pt x="85" y="13"/>
                      <a:pt x="85" y="13"/>
                    </a:cubicBezTo>
                    <a:cubicBezTo>
                      <a:pt x="85" y="13"/>
                      <a:pt x="82" y="12"/>
                      <a:pt x="77" y="16"/>
                    </a:cubicBezTo>
                    <a:cubicBezTo>
                      <a:pt x="72" y="21"/>
                      <a:pt x="15" y="75"/>
                      <a:pt x="15" y="75"/>
                    </a:cubicBezTo>
                    <a:cubicBezTo>
                      <a:pt x="15" y="75"/>
                      <a:pt x="10" y="79"/>
                      <a:pt x="10" y="83"/>
                    </a:cubicBezTo>
                    <a:cubicBezTo>
                      <a:pt x="10" y="86"/>
                      <a:pt x="0" y="72"/>
                      <a:pt x="0" y="72"/>
                    </a:cubicBezTo>
                    <a:close/>
                  </a:path>
                </a:pathLst>
              </a:custGeom>
              <a:grpFill/>
              <a:ln>
                <a:noFill/>
              </a:ln>
            </p:spPr>
            <p:txBody>
              <a:bodyPr anchor="ctr"/>
              <a:lstStyle/>
              <a:p>
                <a:pPr algn="ctr"/>
                <a:endParaRPr/>
              </a:p>
            </p:txBody>
          </p:sp>
          <p:sp>
            <p:nvSpPr>
              <p:cNvPr id="180" name="i$ḷïḋe">
                <a:extLst>
                  <a:ext uri="{FF2B5EF4-FFF2-40B4-BE49-F238E27FC236}">
                    <a16:creationId xmlns:a16="http://schemas.microsoft.com/office/drawing/2014/main" id="{AD261F0A-5D24-6CFD-5CF7-E88482ED9DE3}"/>
                  </a:ext>
                </a:extLst>
              </p:cNvPr>
              <p:cNvSpPr/>
              <p:nvPr/>
            </p:nvSpPr>
            <p:spPr bwMode="auto">
              <a:xfrm>
                <a:off x="6007213" y="1317826"/>
                <a:ext cx="118159" cy="123469"/>
              </a:xfrm>
              <a:custGeom>
                <a:avLst/>
                <a:gdLst>
                  <a:gd name="T0" fmla="*/ 0 w 85"/>
                  <a:gd name="T1" fmla="*/ 75 h 88"/>
                  <a:gd name="T2" fmla="*/ 7 w 85"/>
                  <a:gd name="T3" fmla="*/ 73 h 88"/>
                  <a:gd name="T4" fmla="*/ 73 w 85"/>
                  <a:gd name="T5" fmla="*/ 11 h 88"/>
                  <a:gd name="T6" fmla="*/ 76 w 85"/>
                  <a:gd name="T7" fmla="*/ 3 h 88"/>
                  <a:gd name="T8" fmla="*/ 82 w 85"/>
                  <a:gd name="T9" fmla="*/ 8 h 88"/>
                  <a:gd name="T10" fmla="*/ 85 w 85"/>
                  <a:gd name="T11" fmla="*/ 13 h 88"/>
                  <a:gd name="T12" fmla="*/ 77 w 85"/>
                  <a:gd name="T13" fmla="*/ 16 h 88"/>
                  <a:gd name="T14" fmla="*/ 14 w 85"/>
                  <a:gd name="T15" fmla="*/ 77 h 88"/>
                  <a:gd name="T16" fmla="*/ 10 w 85"/>
                  <a:gd name="T17" fmla="*/ 85 h 88"/>
                  <a:gd name="T18" fmla="*/ 0 w 85"/>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8">
                    <a:moveTo>
                      <a:pt x="0" y="75"/>
                    </a:moveTo>
                    <a:cubicBezTo>
                      <a:pt x="0" y="75"/>
                      <a:pt x="3" y="77"/>
                      <a:pt x="7" y="73"/>
                    </a:cubicBezTo>
                    <a:cubicBezTo>
                      <a:pt x="11" y="69"/>
                      <a:pt x="73" y="11"/>
                      <a:pt x="73" y="11"/>
                    </a:cubicBezTo>
                    <a:cubicBezTo>
                      <a:pt x="73" y="11"/>
                      <a:pt x="78" y="6"/>
                      <a:pt x="76" y="3"/>
                    </a:cubicBezTo>
                    <a:cubicBezTo>
                      <a:pt x="74" y="0"/>
                      <a:pt x="82" y="8"/>
                      <a:pt x="82" y="8"/>
                    </a:cubicBezTo>
                    <a:cubicBezTo>
                      <a:pt x="85" y="13"/>
                      <a:pt x="85" y="13"/>
                      <a:pt x="85" y="13"/>
                    </a:cubicBezTo>
                    <a:cubicBezTo>
                      <a:pt x="85" y="13"/>
                      <a:pt x="82" y="11"/>
                      <a:pt x="77" y="16"/>
                    </a:cubicBezTo>
                    <a:cubicBezTo>
                      <a:pt x="72" y="21"/>
                      <a:pt x="14" y="77"/>
                      <a:pt x="14" y="77"/>
                    </a:cubicBezTo>
                    <a:cubicBezTo>
                      <a:pt x="14" y="77"/>
                      <a:pt x="10" y="81"/>
                      <a:pt x="10" y="85"/>
                    </a:cubicBezTo>
                    <a:cubicBezTo>
                      <a:pt x="10" y="88"/>
                      <a:pt x="0" y="75"/>
                      <a:pt x="0" y="75"/>
                    </a:cubicBezTo>
                    <a:close/>
                  </a:path>
                </a:pathLst>
              </a:custGeom>
              <a:grpFill/>
              <a:ln>
                <a:noFill/>
              </a:ln>
            </p:spPr>
            <p:txBody>
              <a:bodyPr anchor="ctr"/>
              <a:lstStyle/>
              <a:p>
                <a:pPr algn="ctr"/>
                <a:endParaRPr/>
              </a:p>
            </p:txBody>
          </p:sp>
          <p:sp>
            <p:nvSpPr>
              <p:cNvPr id="181" name="î$ḷïḑê">
                <a:extLst>
                  <a:ext uri="{FF2B5EF4-FFF2-40B4-BE49-F238E27FC236}">
                    <a16:creationId xmlns:a16="http://schemas.microsoft.com/office/drawing/2014/main" id="{7D1921E2-1C16-262F-FDC0-F07431938FB3}"/>
                  </a:ext>
                </a:extLst>
              </p:cNvPr>
              <p:cNvSpPr/>
              <p:nvPr/>
            </p:nvSpPr>
            <p:spPr bwMode="auto">
              <a:xfrm>
                <a:off x="6032438" y="1340393"/>
                <a:ext cx="114175" cy="127450"/>
              </a:xfrm>
              <a:custGeom>
                <a:avLst/>
                <a:gdLst>
                  <a:gd name="T0" fmla="*/ 0 w 82"/>
                  <a:gd name="T1" fmla="*/ 78 h 91"/>
                  <a:gd name="T2" fmla="*/ 7 w 82"/>
                  <a:gd name="T3" fmla="*/ 76 h 91"/>
                  <a:gd name="T4" fmla="*/ 70 w 82"/>
                  <a:gd name="T5" fmla="*/ 11 h 91"/>
                  <a:gd name="T6" fmla="*/ 73 w 82"/>
                  <a:gd name="T7" fmla="*/ 3 h 91"/>
                  <a:gd name="T8" fmla="*/ 79 w 82"/>
                  <a:gd name="T9" fmla="*/ 7 h 91"/>
                  <a:gd name="T10" fmla="*/ 82 w 82"/>
                  <a:gd name="T11" fmla="*/ 11 h 91"/>
                  <a:gd name="T12" fmla="*/ 74 w 82"/>
                  <a:gd name="T13" fmla="*/ 15 h 91"/>
                  <a:gd name="T14" fmla="*/ 14 w 82"/>
                  <a:gd name="T15" fmla="*/ 79 h 91"/>
                  <a:gd name="T16" fmla="*/ 11 w 82"/>
                  <a:gd name="T17" fmla="*/ 87 h 91"/>
                  <a:gd name="T18" fmla="*/ 0 w 82"/>
                  <a:gd name="T19" fmla="*/ 78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2" h="91">
                    <a:moveTo>
                      <a:pt x="0" y="78"/>
                    </a:moveTo>
                    <a:cubicBezTo>
                      <a:pt x="0" y="78"/>
                      <a:pt x="3" y="80"/>
                      <a:pt x="7" y="76"/>
                    </a:cubicBezTo>
                    <a:cubicBezTo>
                      <a:pt x="11" y="71"/>
                      <a:pt x="70" y="11"/>
                      <a:pt x="70" y="11"/>
                    </a:cubicBezTo>
                    <a:cubicBezTo>
                      <a:pt x="70" y="11"/>
                      <a:pt x="75" y="5"/>
                      <a:pt x="73" y="3"/>
                    </a:cubicBezTo>
                    <a:cubicBezTo>
                      <a:pt x="70" y="0"/>
                      <a:pt x="79" y="7"/>
                      <a:pt x="79" y="7"/>
                    </a:cubicBezTo>
                    <a:cubicBezTo>
                      <a:pt x="82" y="11"/>
                      <a:pt x="82" y="11"/>
                      <a:pt x="82" y="11"/>
                    </a:cubicBezTo>
                    <a:cubicBezTo>
                      <a:pt x="82" y="11"/>
                      <a:pt x="79" y="10"/>
                      <a:pt x="74" y="15"/>
                    </a:cubicBezTo>
                    <a:cubicBezTo>
                      <a:pt x="70" y="20"/>
                      <a:pt x="14" y="79"/>
                      <a:pt x="14" y="79"/>
                    </a:cubicBezTo>
                    <a:cubicBezTo>
                      <a:pt x="14" y="79"/>
                      <a:pt x="10" y="83"/>
                      <a:pt x="11" y="87"/>
                    </a:cubicBezTo>
                    <a:cubicBezTo>
                      <a:pt x="11" y="91"/>
                      <a:pt x="0" y="78"/>
                      <a:pt x="0" y="78"/>
                    </a:cubicBezTo>
                    <a:close/>
                  </a:path>
                </a:pathLst>
              </a:custGeom>
              <a:grpFill/>
              <a:ln>
                <a:noFill/>
              </a:ln>
            </p:spPr>
            <p:txBody>
              <a:bodyPr anchor="ctr"/>
              <a:lstStyle/>
              <a:p>
                <a:pPr algn="ctr"/>
                <a:endParaRPr/>
              </a:p>
            </p:txBody>
          </p:sp>
          <p:sp>
            <p:nvSpPr>
              <p:cNvPr id="182" name="ísḻíďê">
                <a:extLst>
                  <a:ext uri="{FF2B5EF4-FFF2-40B4-BE49-F238E27FC236}">
                    <a16:creationId xmlns:a16="http://schemas.microsoft.com/office/drawing/2014/main" id="{2743E58B-2625-6CD6-9FCB-FDD1681611AD}"/>
                  </a:ext>
                </a:extLst>
              </p:cNvPr>
              <p:cNvSpPr/>
              <p:nvPr/>
            </p:nvSpPr>
            <p:spPr bwMode="auto">
              <a:xfrm>
                <a:off x="6057663" y="1357653"/>
                <a:ext cx="110193" cy="131434"/>
              </a:xfrm>
              <a:custGeom>
                <a:avLst/>
                <a:gdLst>
                  <a:gd name="T0" fmla="*/ 0 w 79"/>
                  <a:gd name="T1" fmla="*/ 82 h 94"/>
                  <a:gd name="T2" fmla="*/ 9 w 79"/>
                  <a:gd name="T3" fmla="*/ 79 h 94"/>
                  <a:gd name="T4" fmla="*/ 68 w 79"/>
                  <a:gd name="T5" fmla="*/ 11 h 94"/>
                  <a:gd name="T6" fmla="*/ 69 w 79"/>
                  <a:gd name="T7" fmla="*/ 3 h 94"/>
                  <a:gd name="T8" fmla="*/ 76 w 79"/>
                  <a:gd name="T9" fmla="*/ 8 h 94"/>
                  <a:gd name="T10" fmla="*/ 79 w 79"/>
                  <a:gd name="T11" fmla="*/ 12 h 94"/>
                  <a:gd name="T12" fmla="*/ 71 w 79"/>
                  <a:gd name="T13" fmla="*/ 15 h 94"/>
                  <a:gd name="T14" fmla="*/ 15 w 79"/>
                  <a:gd name="T15" fmla="*/ 82 h 94"/>
                  <a:gd name="T16" fmla="*/ 13 w 79"/>
                  <a:gd name="T17" fmla="*/ 90 h 94"/>
                  <a:gd name="T18" fmla="*/ 0 w 79"/>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 h="94">
                    <a:moveTo>
                      <a:pt x="0" y="82"/>
                    </a:moveTo>
                    <a:cubicBezTo>
                      <a:pt x="0" y="82"/>
                      <a:pt x="5" y="83"/>
                      <a:pt x="9" y="79"/>
                    </a:cubicBezTo>
                    <a:cubicBezTo>
                      <a:pt x="13" y="74"/>
                      <a:pt x="68" y="11"/>
                      <a:pt x="68" y="11"/>
                    </a:cubicBezTo>
                    <a:cubicBezTo>
                      <a:pt x="68" y="11"/>
                      <a:pt x="71" y="6"/>
                      <a:pt x="69" y="3"/>
                    </a:cubicBezTo>
                    <a:cubicBezTo>
                      <a:pt x="67" y="0"/>
                      <a:pt x="76" y="8"/>
                      <a:pt x="76" y="8"/>
                    </a:cubicBezTo>
                    <a:cubicBezTo>
                      <a:pt x="79" y="12"/>
                      <a:pt x="79" y="12"/>
                      <a:pt x="79" y="12"/>
                    </a:cubicBezTo>
                    <a:cubicBezTo>
                      <a:pt x="79" y="12"/>
                      <a:pt x="76" y="10"/>
                      <a:pt x="71" y="15"/>
                    </a:cubicBezTo>
                    <a:cubicBezTo>
                      <a:pt x="67" y="20"/>
                      <a:pt x="15" y="82"/>
                      <a:pt x="15" y="82"/>
                    </a:cubicBezTo>
                    <a:cubicBezTo>
                      <a:pt x="15" y="82"/>
                      <a:pt x="13" y="86"/>
                      <a:pt x="13" y="90"/>
                    </a:cubicBezTo>
                    <a:cubicBezTo>
                      <a:pt x="14" y="94"/>
                      <a:pt x="0" y="82"/>
                      <a:pt x="0" y="82"/>
                    </a:cubicBezTo>
                    <a:close/>
                  </a:path>
                </a:pathLst>
              </a:custGeom>
              <a:grpFill/>
              <a:ln>
                <a:noFill/>
              </a:ln>
            </p:spPr>
            <p:txBody>
              <a:bodyPr anchor="ctr"/>
              <a:lstStyle/>
              <a:p>
                <a:pPr algn="ctr"/>
                <a:endParaRPr/>
              </a:p>
            </p:txBody>
          </p:sp>
          <p:sp>
            <p:nvSpPr>
              <p:cNvPr id="183" name="iṩliḍé">
                <a:extLst>
                  <a:ext uri="{FF2B5EF4-FFF2-40B4-BE49-F238E27FC236}">
                    <a16:creationId xmlns:a16="http://schemas.microsoft.com/office/drawing/2014/main" id="{CD52516D-D037-6072-7FDA-EFBF15E8FB48}"/>
                  </a:ext>
                </a:extLst>
              </p:cNvPr>
              <p:cNvSpPr/>
              <p:nvPr/>
            </p:nvSpPr>
            <p:spPr bwMode="auto">
              <a:xfrm>
                <a:off x="6086870" y="1377565"/>
                <a:ext cx="106209" cy="138071"/>
              </a:xfrm>
              <a:custGeom>
                <a:avLst/>
                <a:gdLst>
                  <a:gd name="T0" fmla="*/ 0 w 76"/>
                  <a:gd name="T1" fmla="*/ 84 h 99"/>
                  <a:gd name="T2" fmla="*/ 8 w 76"/>
                  <a:gd name="T3" fmla="*/ 81 h 99"/>
                  <a:gd name="T4" fmla="*/ 63 w 76"/>
                  <a:gd name="T5" fmla="*/ 12 h 99"/>
                  <a:gd name="T6" fmla="*/ 66 w 76"/>
                  <a:gd name="T7" fmla="*/ 3 h 99"/>
                  <a:gd name="T8" fmla="*/ 73 w 76"/>
                  <a:gd name="T9" fmla="*/ 8 h 99"/>
                  <a:gd name="T10" fmla="*/ 76 w 76"/>
                  <a:gd name="T11" fmla="*/ 11 h 99"/>
                  <a:gd name="T12" fmla="*/ 64 w 76"/>
                  <a:gd name="T13" fmla="*/ 23 h 99"/>
                  <a:gd name="T14" fmla="*/ 17 w 76"/>
                  <a:gd name="T15" fmla="*/ 87 h 99"/>
                  <a:gd name="T16" fmla="*/ 16 w 76"/>
                  <a:gd name="T17" fmla="*/ 96 h 99"/>
                  <a:gd name="T18" fmla="*/ 0 w 76"/>
                  <a:gd name="T19" fmla="*/ 84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99">
                    <a:moveTo>
                      <a:pt x="0" y="84"/>
                    </a:moveTo>
                    <a:cubicBezTo>
                      <a:pt x="0" y="84"/>
                      <a:pt x="4" y="85"/>
                      <a:pt x="8" y="81"/>
                    </a:cubicBezTo>
                    <a:cubicBezTo>
                      <a:pt x="12" y="76"/>
                      <a:pt x="63" y="12"/>
                      <a:pt x="63" y="12"/>
                    </a:cubicBezTo>
                    <a:cubicBezTo>
                      <a:pt x="63" y="12"/>
                      <a:pt x="68" y="6"/>
                      <a:pt x="66" y="3"/>
                    </a:cubicBezTo>
                    <a:cubicBezTo>
                      <a:pt x="63" y="0"/>
                      <a:pt x="73" y="8"/>
                      <a:pt x="73" y="8"/>
                    </a:cubicBezTo>
                    <a:cubicBezTo>
                      <a:pt x="76" y="11"/>
                      <a:pt x="76" y="11"/>
                      <a:pt x="76" y="11"/>
                    </a:cubicBezTo>
                    <a:cubicBezTo>
                      <a:pt x="76" y="11"/>
                      <a:pt x="68" y="18"/>
                      <a:pt x="64" y="23"/>
                    </a:cubicBezTo>
                    <a:cubicBezTo>
                      <a:pt x="59" y="28"/>
                      <a:pt x="17" y="87"/>
                      <a:pt x="17" y="87"/>
                    </a:cubicBezTo>
                    <a:cubicBezTo>
                      <a:pt x="17" y="87"/>
                      <a:pt x="12" y="91"/>
                      <a:pt x="16" y="96"/>
                    </a:cubicBezTo>
                    <a:cubicBezTo>
                      <a:pt x="17" y="99"/>
                      <a:pt x="0" y="84"/>
                      <a:pt x="0" y="84"/>
                    </a:cubicBezTo>
                    <a:close/>
                  </a:path>
                </a:pathLst>
              </a:custGeom>
              <a:grpFill/>
              <a:ln>
                <a:noFill/>
              </a:ln>
            </p:spPr>
            <p:txBody>
              <a:bodyPr anchor="ctr"/>
              <a:lstStyle/>
              <a:p>
                <a:pPr algn="ctr"/>
                <a:endParaRPr/>
              </a:p>
            </p:txBody>
          </p:sp>
          <p:sp>
            <p:nvSpPr>
              <p:cNvPr id="184" name="iṥļíḋê">
                <a:extLst>
                  <a:ext uri="{FF2B5EF4-FFF2-40B4-BE49-F238E27FC236}">
                    <a16:creationId xmlns:a16="http://schemas.microsoft.com/office/drawing/2014/main" id="{A8501D72-9A04-ED93-38E9-2F0C1FE0EAB6}"/>
                  </a:ext>
                </a:extLst>
              </p:cNvPr>
              <p:cNvSpPr/>
              <p:nvPr/>
            </p:nvSpPr>
            <p:spPr bwMode="auto">
              <a:xfrm>
                <a:off x="7099841" y="1159837"/>
                <a:ext cx="131434" cy="83641"/>
              </a:xfrm>
              <a:custGeom>
                <a:avLst/>
                <a:gdLst>
                  <a:gd name="T0" fmla="*/ 88 w 95"/>
                  <a:gd name="T1" fmla="*/ 60 h 60"/>
                  <a:gd name="T2" fmla="*/ 82 w 95"/>
                  <a:gd name="T3" fmla="*/ 53 h 60"/>
                  <a:gd name="T4" fmla="*/ 10 w 95"/>
                  <a:gd name="T5" fmla="*/ 18 h 60"/>
                  <a:gd name="T6" fmla="*/ 0 w 95"/>
                  <a:gd name="T7" fmla="*/ 17 h 60"/>
                  <a:gd name="T8" fmla="*/ 8 w 95"/>
                  <a:gd name="T9" fmla="*/ 0 h 60"/>
                  <a:gd name="T10" fmla="*/ 15 w 95"/>
                  <a:gd name="T11" fmla="*/ 10 h 60"/>
                  <a:gd name="T12" fmla="*/ 88 w 95"/>
                  <a:gd name="T13" fmla="*/ 45 h 60"/>
                  <a:gd name="T14" fmla="*/ 95 w 95"/>
                  <a:gd name="T15" fmla="*/ 45 h 60"/>
                  <a:gd name="T16" fmla="*/ 88 w 95"/>
                  <a:gd name="T17"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0">
                    <a:moveTo>
                      <a:pt x="88" y="60"/>
                    </a:moveTo>
                    <a:cubicBezTo>
                      <a:pt x="90" y="56"/>
                      <a:pt x="88" y="55"/>
                      <a:pt x="82" y="53"/>
                    </a:cubicBezTo>
                    <a:cubicBezTo>
                      <a:pt x="10" y="18"/>
                      <a:pt x="10" y="18"/>
                      <a:pt x="10" y="18"/>
                    </a:cubicBezTo>
                    <a:cubicBezTo>
                      <a:pt x="9" y="17"/>
                      <a:pt x="1" y="13"/>
                      <a:pt x="0" y="17"/>
                    </a:cubicBezTo>
                    <a:cubicBezTo>
                      <a:pt x="8" y="0"/>
                      <a:pt x="8" y="0"/>
                      <a:pt x="8" y="0"/>
                    </a:cubicBezTo>
                    <a:cubicBezTo>
                      <a:pt x="6" y="3"/>
                      <a:pt x="12" y="9"/>
                      <a:pt x="15" y="10"/>
                    </a:cubicBezTo>
                    <a:cubicBezTo>
                      <a:pt x="88" y="45"/>
                      <a:pt x="88" y="45"/>
                      <a:pt x="88" y="45"/>
                    </a:cubicBezTo>
                    <a:cubicBezTo>
                      <a:pt x="92" y="47"/>
                      <a:pt x="93" y="48"/>
                      <a:pt x="95" y="45"/>
                    </a:cubicBezTo>
                    <a:lnTo>
                      <a:pt x="88" y="60"/>
                    </a:lnTo>
                    <a:close/>
                  </a:path>
                </a:pathLst>
              </a:custGeom>
              <a:grpFill/>
              <a:ln>
                <a:noFill/>
              </a:ln>
            </p:spPr>
            <p:txBody>
              <a:bodyPr anchor="ctr"/>
              <a:lstStyle/>
              <a:p>
                <a:pPr algn="ctr"/>
                <a:endParaRPr/>
              </a:p>
            </p:txBody>
          </p:sp>
          <p:sp>
            <p:nvSpPr>
              <p:cNvPr id="185" name="îṥľîḓê">
                <a:extLst>
                  <a:ext uri="{FF2B5EF4-FFF2-40B4-BE49-F238E27FC236}">
                    <a16:creationId xmlns:a16="http://schemas.microsoft.com/office/drawing/2014/main" id="{851335BB-FED1-DE80-F0C9-FD7AADEB44FD}"/>
                  </a:ext>
                </a:extLst>
              </p:cNvPr>
              <p:cNvSpPr/>
              <p:nvPr/>
            </p:nvSpPr>
            <p:spPr bwMode="auto">
              <a:xfrm>
                <a:off x="7083910" y="1193028"/>
                <a:ext cx="132761" cy="84968"/>
              </a:xfrm>
              <a:custGeom>
                <a:avLst/>
                <a:gdLst>
                  <a:gd name="T0" fmla="*/ 80 w 95"/>
                  <a:gd name="T1" fmla="*/ 49 h 61"/>
                  <a:gd name="T2" fmla="*/ 18 w 95"/>
                  <a:gd name="T3" fmla="*/ 16 h 61"/>
                  <a:gd name="T4" fmla="*/ 0 w 95"/>
                  <a:gd name="T5" fmla="*/ 11 h 61"/>
                  <a:gd name="T6" fmla="*/ 6 w 95"/>
                  <a:gd name="T7" fmla="*/ 0 h 61"/>
                  <a:gd name="T8" fmla="*/ 14 w 95"/>
                  <a:gd name="T9" fmla="*/ 7 h 61"/>
                  <a:gd name="T10" fmla="*/ 84 w 95"/>
                  <a:gd name="T11" fmla="*/ 45 h 61"/>
                  <a:gd name="T12" fmla="*/ 94 w 95"/>
                  <a:gd name="T13" fmla="*/ 45 h 61"/>
                  <a:gd name="T14" fmla="*/ 88 w 95"/>
                  <a:gd name="T15" fmla="*/ 60 h 61"/>
                  <a:gd name="T16" fmla="*/ 80 w 95"/>
                  <a:gd name="T17"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1">
                    <a:moveTo>
                      <a:pt x="80" y="49"/>
                    </a:moveTo>
                    <a:cubicBezTo>
                      <a:pt x="62" y="38"/>
                      <a:pt x="40" y="26"/>
                      <a:pt x="18" y="16"/>
                    </a:cubicBezTo>
                    <a:cubicBezTo>
                      <a:pt x="15" y="14"/>
                      <a:pt x="2" y="8"/>
                      <a:pt x="0" y="11"/>
                    </a:cubicBezTo>
                    <a:cubicBezTo>
                      <a:pt x="6" y="0"/>
                      <a:pt x="6" y="0"/>
                      <a:pt x="6" y="0"/>
                    </a:cubicBezTo>
                    <a:cubicBezTo>
                      <a:pt x="5" y="2"/>
                      <a:pt x="12" y="6"/>
                      <a:pt x="14" y="7"/>
                    </a:cubicBezTo>
                    <a:cubicBezTo>
                      <a:pt x="84" y="45"/>
                      <a:pt x="84" y="45"/>
                      <a:pt x="84" y="45"/>
                    </a:cubicBezTo>
                    <a:cubicBezTo>
                      <a:pt x="87" y="47"/>
                      <a:pt x="91" y="48"/>
                      <a:pt x="94" y="45"/>
                    </a:cubicBezTo>
                    <a:cubicBezTo>
                      <a:pt x="95" y="52"/>
                      <a:pt x="90" y="61"/>
                      <a:pt x="88" y="60"/>
                    </a:cubicBezTo>
                    <a:cubicBezTo>
                      <a:pt x="85" y="59"/>
                      <a:pt x="92" y="57"/>
                      <a:pt x="80" y="49"/>
                    </a:cubicBezTo>
                    <a:close/>
                  </a:path>
                </a:pathLst>
              </a:custGeom>
              <a:grpFill/>
              <a:ln>
                <a:noFill/>
              </a:ln>
            </p:spPr>
            <p:txBody>
              <a:bodyPr anchor="ctr"/>
              <a:lstStyle/>
              <a:p>
                <a:pPr algn="ctr"/>
                <a:endParaRPr/>
              </a:p>
            </p:txBody>
          </p:sp>
          <p:sp>
            <p:nvSpPr>
              <p:cNvPr id="186" name="ïṣḷíďê">
                <a:extLst>
                  <a:ext uri="{FF2B5EF4-FFF2-40B4-BE49-F238E27FC236}">
                    <a16:creationId xmlns:a16="http://schemas.microsoft.com/office/drawing/2014/main" id="{7332BF34-0B11-7718-55CD-5296ABD6B5C5}"/>
                  </a:ext>
                </a:extLst>
              </p:cNvPr>
              <p:cNvSpPr/>
              <p:nvPr/>
            </p:nvSpPr>
            <p:spPr bwMode="auto">
              <a:xfrm>
                <a:off x="7066650" y="1218253"/>
                <a:ext cx="126124" cy="86296"/>
              </a:xfrm>
              <a:custGeom>
                <a:avLst/>
                <a:gdLst>
                  <a:gd name="T0" fmla="*/ 85 w 90"/>
                  <a:gd name="T1" fmla="*/ 62 h 62"/>
                  <a:gd name="T2" fmla="*/ 83 w 90"/>
                  <a:gd name="T3" fmla="*/ 59 h 62"/>
                  <a:gd name="T4" fmla="*/ 16 w 90"/>
                  <a:gd name="T5" fmla="*/ 16 h 62"/>
                  <a:gd name="T6" fmla="*/ 0 w 90"/>
                  <a:gd name="T7" fmla="*/ 11 h 62"/>
                  <a:gd name="T8" fmla="*/ 8 w 90"/>
                  <a:gd name="T9" fmla="*/ 0 h 62"/>
                  <a:gd name="T10" fmla="*/ 18 w 90"/>
                  <a:gd name="T11" fmla="*/ 9 h 62"/>
                  <a:gd name="T12" fmla="*/ 88 w 90"/>
                  <a:gd name="T13" fmla="*/ 53 h 62"/>
                  <a:gd name="T14" fmla="*/ 90 w 90"/>
                  <a:gd name="T15" fmla="*/ 53 h 62"/>
                  <a:gd name="T16" fmla="*/ 85 w 90"/>
                  <a:gd name="T17"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62">
                    <a:moveTo>
                      <a:pt x="85" y="62"/>
                    </a:moveTo>
                    <a:cubicBezTo>
                      <a:pt x="85" y="61"/>
                      <a:pt x="85" y="60"/>
                      <a:pt x="83" y="59"/>
                    </a:cubicBezTo>
                    <a:cubicBezTo>
                      <a:pt x="16" y="16"/>
                      <a:pt x="16" y="16"/>
                      <a:pt x="16" y="16"/>
                    </a:cubicBezTo>
                    <a:cubicBezTo>
                      <a:pt x="13" y="14"/>
                      <a:pt x="3" y="8"/>
                      <a:pt x="0" y="11"/>
                    </a:cubicBezTo>
                    <a:cubicBezTo>
                      <a:pt x="8" y="0"/>
                      <a:pt x="8" y="0"/>
                      <a:pt x="8" y="0"/>
                    </a:cubicBezTo>
                    <a:cubicBezTo>
                      <a:pt x="7" y="3"/>
                      <a:pt x="16" y="8"/>
                      <a:pt x="18" y="9"/>
                    </a:cubicBezTo>
                    <a:cubicBezTo>
                      <a:pt x="88" y="53"/>
                      <a:pt x="88" y="53"/>
                      <a:pt x="88" y="53"/>
                    </a:cubicBezTo>
                    <a:cubicBezTo>
                      <a:pt x="89" y="53"/>
                      <a:pt x="90" y="54"/>
                      <a:pt x="90" y="53"/>
                    </a:cubicBezTo>
                    <a:lnTo>
                      <a:pt x="85" y="62"/>
                    </a:lnTo>
                    <a:close/>
                  </a:path>
                </a:pathLst>
              </a:custGeom>
              <a:grpFill/>
              <a:ln>
                <a:noFill/>
              </a:ln>
            </p:spPr>
            <p:txBody>
              <a:bodyPr anchor="ctr"/>
              <a:lstStyle/>
              <a:p>
                <a:pPr algn="ctr"/>
                <a:endParaRPr/>
              </a:p>
            </p:txBody>
          </p:sp>
          <p:sp>
            <p:nvSpPr>
              <p:cNvPr id="187" name="ïşlîdê">
                <a:extLst>
                  <a:ext uri="{FF2B5EF4-FFF2-40B4-BE49-F238E27FC236}">
                    <a16:creationId xmlns:a16="http://schemas.microsoft.com/office/drawing/2014/main" id="{5C7AFDB4-0AB2-5562-4540-AC2652819B7A}"/>
                  </a:ext>
                </a:extLst>
              </p:cNvPr>
              <p:cNvSpPr/>
              <p:nvPr/>
            </p:nvSpPr>
            <p:spPr bwMode="auto">
              <a:xfrm>
                <a:off x="7053374" y="1244805"/>
                <a:ext cx="116830" cy="96917"/>
              </a:xfrm>
              <a:custGeom>
                <a:avLst/>
                <a:gdLst>
                  <a:gd name="T0" fmla="*/ 84 w 84"/>
                  <a:gd name="T1" fmla="*/ 59 h 70"/>
                  <a:gd name="T2" fmla="*/ 81 w 84"/>
                  <a:gd name="T3" fmla="*/ 59 h 70"/>
                  <a:gd name="T4" fmla="*/ 7 w 84"/>
                  <a:gd name="T5" fmla="*/ 3 h 70"/>
                  <a:gd name="T6" fmla="*/ 5 w 84"/>
                  <a:gd name="T7" fmla="*/ 0 h 70"/>
                  <a:gd name="T8" fmla="*/ 0 w 84"/>
                  <a:gd name="T9" fmla="*/ 7 h 70"/>
                  <a:gd name="T10" fmla="*/ 3 w 84"/>
                  <a:gd name="T11" fmla="*/ 7 h 70"/>
                  <a:gd name="T12" fmla="*/ 77 w 84"/>
                  <a:gd name="T13" fmla="*/ 67 h 70"/>
                  <a:gd name="T14" fmla="*/ 78 w 84"/>
                  <a:gd name="T15" fmla="*/ 70 h 70"/>
                  <a:gd name="T16" fmla="*/ 84 w 84"/>
                  <a:gd name="T17" fmla="*/ 5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70">
                    <a:moveTo>
                      <a:pt x="84" y="59"/>
                    </a:moveTo>
                    <a:cubicBezTo>
                      <a:pt x="84" y="60"/>
                      <a:pt x="83" y="60"/>
                      <a:pt x="81" y="59"/>
                    </a:cubicBezTo>
                    <a:cubicBezTo>
                      <a:pt x="7" y="3"/>
                      <a:pt x="7" y="3"/>
                      <a:pt x="7" y="3"/>
                    </a:cubicBezTo>
                    <a:cubicBezTo>
                      <a:pt x="6" y="2"/>
                      <a:pt x="5" y="1"/>
                      <a:pt x="5" y="0"/>
                    </a:cubicBezTo>
                    <a:cubicBezTo>
                      <a:pt x="0" y="7"/>
                      <a:pt x="0" y="7"/>
                      <a:pt x="0" y="7"/>
                    </a:cubicBezTo>
                    <a:cubicBezTo>
                      <a:pt x="1" y="6"/>
                      <a:pt x="2" y="6"/>
                      <a:pt x="3" y="7"/>
                    </a:cubicBezTo>
                    <a:cubicBezTo>
                      <a:pt x="26" y="22"/>
                      <a:pt x="57" y="50"/>
                      <a:pt x="77" y="67"/>
                    </a:cubicBezTo>
                    <a:cubicBezTo>
                      <a:pt x="79" y="68"/>
                      <a:pt x="79" y="69"/>
                      <a:pt x="78" y="70"/>
                    </a:cubicBezTo>
                    <a:lnTo>
                      <a:pt x="84" y="59"/>
                    </a:lnTo>
                    <a:close/>
                  </a:path>
                </a:pathLst>
              </a:custGeom>
              <a:grpFill/>
              <a:ln>
                <a:noFill/>
              </a:ln>
            </p:spPr>
            <p:txBody>
              <a:bodyPr anchor="ctr"/>
              <a:lstStyle/>
              <a:p>
                <a:pPr algn="ctr"/>
                <a:endParaRPr/>
              </a:p>
            </p:txBody>
          </p:sp>
          <p:sp>
            <p:nvSpPr>
              <p:cNvPr id="188" name="îṣḷide">
                <a:extLst>
                  <a:ext uri="{FF2B5EF4-FFF2-40B4-BE49-F238E27FC236}">
                    <a16:creationId xmlns:a16="http://schemas.microsoft.com/office/drawing/2014/main" id="{B48F1DE4-0D1F-A0B0-5602-A64FE905705C}"/>
                  </a:ext>
                </a:extLst>
              </p:cNvPr>
              <p:cNvSpPr/>
              <p:nvPr/>
            </p:nvSpPr>
            <p:spPr bwMode="auto">
              <a:xfrm>
                <a:off x="7013545" y="1287290"/>
                <a:ext cx="119485" cy="120814"/>
              </a:xfrm>
              <a:custGeom>
                <a:avLst/>
                <a:gdLst>
                  <a:gd name="T0" fmla="*/ 86 w 86"/>
                  <a:gd name="T1" fmla="*/ 72 h 86"/>
                  <a:gd name="T2" fmla="*/ 79 w 86"/>
                  <a:gd name="T3" fmla="*/ 70 h 86"/>
                  <a:gd name="T4" fmla="*/ 12 w 86"/>
                  <a:gd name="T5" fmla="*/ 12 h 86"/>
                  <a:gd name="T6" fmla="*/ 9 w 86"/>
                  <a:gd name="T7" fmla="*/ 4 h 86"/>
                  <a:gd name="T8" fmla="*/ 3 w 86"/>
                  <a:gd name="T9" fmla="*/ 9 h 86"/>
                  <a:gd name="T10" fmla="*/ 0 w 86"/>
                  <a:gd name="T11" fmla="*/ 14 h 86"/>
                  <a:gd name="T12" fmla="*/ 8 w 86"/>
                  <a:gd name="T13" fmla="*/ 17 h 86"/>
                  <a:gd name="T14" fmla="*/ 71 w 86"/>
                  <a:gd name="T15" fmla="*/ 75 h 86"/>
                  <a:gd name="T16" fmla="*/ 76 w 86"/>
                  <a:gd name="T17" fmla="*/ 83 h 86"/>
                  <a:gd name="T18" fmla="*/ 86 w 86"/>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86">
                    <a:moveTo>
                      <a:pt x="86" y="72"/>
                    </a:moveTo>
                    <a:cubicBezTo>
                      <a:pt x="86" y="72"/>
                      <a:pt x="83" y="74"/>
                      <a:pt x="79" y="70"/>
                    </a:cubicBezTo>
                    <a:cubicBezTo>
                      <a:pt x="74" y="67"/>
                      <a:pt x="12" y="12"/>
                      <a:pt x="12" y="12"/>
                    </a:cubicBezTo>
                    <a:cubicBezTo>
                      <a:pt x="12" y="12"/>
                      <a:pt x="7" y="7"/>
                      <a:pt x="9" y="4"/>
                    </a:cubicBezTo>
                    <a:cubicBezTo>
                      <a:pt x="11" y="0"/>
                      <a:pt x="3" y="9"/>
                      <a:pt x="3" y="9"/>
                    </a:cubicBezTo>
                    <a:cubicBezTo>
                      <a:pt x="0" y="14"/>
                      <a:pt x="0" y="14"/>
                      <a:pt x="0" y="14"/>
                    </a:cubicBezTo>
                    <a:cubicBezTo>
                      <a:pt x="0" y="14"/>
                      <a:pt x="3" y="12"/>
                      <a:pt x="8" y="17"/>
                    </a:cubicBezTo>
                    <a:cubicBezTo>
                      <a:pt x="13" y="21"/>
                      <a:pt x="71" y="75"/>
                      <a:pt x="71" y="75"/>
                    </a:cubicBezTo>
                    <a:cubicBezTo>
                      <a:pt x="71" y="75"/>
                      <a:pt x="76" y="79"/>
                      <a:pt x="76" y="83"/>
                    </a:cubicBezTo>
                    <a:cubicBezTo>
                      <a:pt x="76" y="86"/>
                      <a:pt x="86" y="72"/>
                      <a:pt x="86" y="72"/>
                    </a:cubicBezTo>
                    <a:close/>
                  </a:path>
                </a:pathLst>
              </a:custGeom>
              <a:grpFill/>
              <a:ln>
                <a:noFill/>
              </a:ln>
            </p:spPr>
            <p:txBody>
              <a:bodyPr anchor="ctr"/>
              <a:lstStyle/>
              <a:p>
                <a:pPr algn="ctr"/>
                <a:endParaRPr/>
              </a:p>
            </p:txBody>
          </p:sp>
          <p:sp>
            <p:nvSpPr>
              <p:cNvPr id="189" name="ïšḷiḓé">
                <a:extLst>
                  <a:ext uri="{FF2B5EF4-FFF2-40B4-BE49-F238E27FC236}">
                    <a16:creationId xmlns:a16="http://schemas.microsoft.com/office/drawing/2014/main" id="{F59BE285-7F4D-FB0E-0900-8049A2CA9BFC}"/>
                  </a:ext>
                </a:extLst>
              </p:cNvPr>
              <p:cNvSpPr/>
              <p:nvPr/>
            </p:nvSpPr>
            <p:spPr bwMode="auto">
              <a:xfrm>
                <a:off x="6990977" y="1312513"/>
                <a:ext cx="114175" cy="110193"/>
              </a:xfrm>
              <a:custGeom>
                <a:avLst/>
                <a:gdLst>
                  <a:gd name="T0" fmla="*/ 73 w 82"/>
                  <a:gd name="T1" fmla="*/ 70 h 79"/>
                  <a:gd name="T2" fmla="*/ 12 w 82"/>
                  <a:gd name="T3" fmla="*/ 12 h 79"/>
                  <a:gd name="T4" fmla="*/ 9 w 82"/>
                  <a:gd name="T5" fmla="*/ 3 h 79"/>
                  <a:gd name="T6" fmla="*/ 2 w 82"/>
                  <a:gd name="T7" fmla="*/ 9 h 79"/>
                  <a:gd name="T8" fmla="*/ 0 w 82"/>
                  <a:gd name="T9" fmla="*/ 13 h 79"/>
                  <a:gd name="T10" fmla="*/ 8 w 82"/>
                  <a:gd name="T11" fmla="*/ 16 h 79"/>
                  <a:gd name="T12" fmla="*/ 69 w 82"/>
                  <a:gd name="T13" fmla="*/ 71 h 79"/>
                  <a:gd name="T14" fmla="*/ 73 w 82"/>
                  <a:gd name="T15" fmla="*/ 70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79">
                    <a:moveTo>
                      <a:pt x="73" y="70"/>
                    </a:moveTo>
                    <a:cubicBezTo>
                      <a:pt x="64" y="62"/>
                      <a:pt x="12" y="12"/>
                      <a:pt x="12" y="12"/>
                    </a:cubicBezTo>
                    <a:cubicBezTo>
                      <a:pt x="12" y="12"/>
                      <a:pt x="7" y="6"/>
                      <a:pt x="9" y="3"/>
                    </a:cubicBezTo>
                    <a:cubicBezTo>
                      <a:pt x="11" y="0"/>
                      <a:pt x="2" y="9"/>
                      <a:pt x="2" y="9"/>
                    </a:cubicBezTo>
                    <a:cubicBezTo>
                      <a:pt x="0" y="13"/>
                      <a:pt x="0" y="13"/>
                      <a:pt x="0" y="13"/>
                    </a:cubicBezTo>
                    <a:cubicBezTo>
                      <a:pt x="0" y="13"/>
                      <a:pt x="3" y="11"/>
                      <a:pt x="8" y="16"/>
                    </a:cubicBezTo>
                    <a:cubicBezTo>
                      <a:pt x="13" y="21"/>
                      <a:pt x="69" y="71"/>
                      <a:pt x="69" y="71"/>
                    </a:cubicBezTo>
                    <a:cubicBezTo>
                      <a:pt x="81" y="79"/>
                      <a:pt x="82" y="78"/>
                      <a:pt x="73" y="70"/>
                    </a:cubicBezTo>
                    <a:close/>
                  </a:path>
                </a:pathLst>
              </a:custGeom>
              <a:grpFill/>
              <a:ln>
                <a:noFill/>
              </a:ln>
            </p:spPr>
            <p:txBody>
              <a:bodyPr anchor="ctr"/>
              <a:lstStyle/>
              <a:p>
                <a:pPr algn="ctr"/>
                <a:endParaRPr/>
              </a:p>
            </p:txBody>
          </p:sp>
          <p:sp>
            <p:nvSpPr>
              <p:cNvPr id="190" name="í$ḻïḋê">
                <a:extLst>
                  <a:ext uri="{FF2B5EF4-FFF2-40B4-BE49-F238E27FC236}">
                    <a16:creationId xmlns:a16="http://schemas.microsoft.com/office/drawing/2014/main" id="{7EB6E64F-2C07-B0F1-581E-C77BEC7C8DEA}"/>
                  </a:ext>
                </a:extLst>
              </p:cNvPr>
              <p:cNvSpPr/>
              <p:nvPr/>
            </p:nvSpPr>
            <p:spPr bwMode="auto">
              <a:xfrm>
                <a:off x="6969733" y="1332428"/>
                <a:ext cx="107538" cy="122140"/>
              </a:xfrm>
              <a:custGeom>
                <a:avLst/>
                <a:gdLst>
                  <a:gd name="T0" fmla="*/ 77 w 77"/>
                  <a:gd name="T1" fmla="*/ 75 h 88"/>
                  <a:gd name="T2" fmla="*/ 71 w 77"/>
                  <a:gd name="T3" fmla="*/ 73 h 88"/>
                  <a:gd name="T4" fmla="*/ 13 w 77"/>
                  <a:gd name="T5" fmla="*/ 11 h 88"/>
                  <a:gd name="T6" fmla="*/ 10 w 77"/>
                  <a:gd name="T7" fmla="*/ 3 h 88"/>
                  <a:gd name="T8" fmla="*/ 3 w 77"/>
                  <a:gd name="T9" fmla="*/ 7 h 88"/>
                  <a:gd name="T10" fmla="*/ 0 w 77"/>
                  <a:gd name="T11" fmla="*/ 11 h 88"/>
                  <a:gd name="T12" fmla="*/ 8 w 77"/>
                  <a:gd name="T13" fmla="*/ 15 h 88"/>
                  <a:gd name="T14" fmla="*/ 63 w 77"/>
                  <a:gd name="T15" fmla="*/ 77 h 88"/>
                  <a:gd name="T16" fmla="*/ 67 w 77"/>
                  <a:gd name="T17" fmla="*/ 84 h 88"/>
                  <a:gd name="T18" fmla="*/ 77 w 77"/>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8">
                    <a:moveTo>
                      <a:pt x="77" y="75"/>
                    </a:moveTo>
                    <a:cubicBezTo>
                      <a:pt x="77" y="75"/>
                      <a:pt x="75" y="77"/>
                      <a:pt x="71" y="73"/>
                    </a:cubicBezTo>
                    <a:cubicBezTo>
                      <a:pt x="67" y="69"/>
                      <a:pt x="13" y="11"/>
                      <a:pt x="13" y="11"/>
                    </a:cubicBezTo>
                    <a:cubicBezTo>
                      <a:pt x="13" y="11"/>
                      <a:pt x="8" y="6"/>
                      <a:pt x="10" y="3"/>
                    </a:cubicBezTo>
                    <a:cubicBezTo>
                      <a:pt x="12" y="0"/>
                      <a:pt x="3" y="7"/>
                      <a:pt x="3" y="7"/>
                    </a:cubicBezTo>
                    <a:cubicBezTo>
                      <a:pt x="0" y="11"/>
                      <a:pt x="0" y="11"/>
                      <a:pt x="0" y="11"/>
                    </a:cubicBezTo>
                    <a:cubicBezTo>
                      <a:pt x="0" y="11"/>
                      <a:pt x="4" y="10"/>
                      <a:pt x="8" y="15"/>
                    </a:cubicBezTo>
                    <a:cubicBezTo>
                      <a:pt x="13" y="20"/>
                      <a:pt x="63" y="77"/>
                      <a:pt x="63" y="77"/>
                    </a:cubicBezTo>
                    <a:cubicBezTo>
                      <a:pt x="63" y="77"/>
                      <a:pt x="68" y="81"/>
                      <a:pt x="67" y="84"/>
                    </a:cubicBezTo>
                    <a:cubicBezTo>
                      <a:pt x="67" y="88"/>
                      <a:pt x="77" y="75"/>
                      <a:pt x="77" y="75"/>
                    </a:cubicBezTo>
                    <a:close/>
                  </a:path>
                </a:pathLst>
              </a:custGeom>
              <a:grpFill/>
              <a:ln>
                <a:noFill/>
              </a:ln>
            </p:spPr>
            <p:txBody>
              <a:bodyPr anchor="ctr"/>
              <a:lstStyle/>
              <a:p>
                <a:pPr algn="ctr"/>
                <a:endParaRPr/>
              </a:p>
            </p:txBody>
          </p:sp>
          <p:sp>
            <p:nvSpPr>
              <p:cNvPr id="191" name="îŝľiḑè">
                <a:extLst>
                  <a:ext uri="{FF2B5EF4-FFF2-40B4-BE49-F238E27FC236}">
                    <a16:creationId xmlns:a16="http://schemas.microsoft.com/office/drawing/2014/main" id="{D57FB296-4154-FB94-02AC-D70ED1159923}"/>
                  </a:ext>
                </a:extLst>
              </p:cNvPr>
              <p:cNvSpPr/>
              <p:nvPr/>
            </p:nvSpPr>
            <p:spPr bwMode="auto">
              <a:xfrm>
                <a:off x="6945837" y="1352343"/>
                <a:ext cx="108864" cy="127450"/>
              </a:xfrm>
              <a:custGeom>
                <a:avLst/>
                <a:gdLst>
                  <a:gd name="T0" fmla="*/ 78 w 78"/>
                  <a:gd name="T1" fmla="*/ 80 h 92"/>
                  <a:gd name="T2" fmla="*/ 68 w 78"/>
                  <a:gd name="T3" fmla="*/ 77 h 92"/>
                  <a:gd name="T4" fmla="*/ 13 w 78"/>
                  <a:gd name="T5" fmla="*/ 10 h 92"/>
                  <a:gd name="T6" fmla="*/ 11 w 78"/>
                  <a:gd name="T7" fmla="*/ 3 h 92"/>
                  <a:gd name="T8" fmla="*/ 3 w 78"/>
                  <a:gd name="T9" fmla="*/ 9 h 92"/>
                  <a:gd name="T10" fmla="*/ 0 w 78"/>
                  <a:gd name="T11" fmla="*/ 13 h 92"/>
                  <a:gd name="T12" fmla="*/ 7 w 78"/>
                  <a:gd name="T13" fmla="*/ 17 h 92"/>
                  <a:gd name="T14" fmla="*/ 62 w 78"/>
                  <a:gd name="T15" fmla="*/ 81 h 92"/>
                  <a:gd name="T16" fmla="*/ 65 w 78"/>
                  <a:gd name="T17" fmla="*/ 88 h 92"/>
                  <a:gd name="T18" fmla="*/ 78 w 78"/>
                  <a:gd name="T19" fmla="*/ 8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92">
                    <a:moveTo>
                      <a:pt x="78" y="80"/>
                    </a:moveTo>
                    <a:cubicBezTo>
                      <a:pt x="78" y="80"/>
                      <a:pt x="72" y="81"/>
                      <a:pt x="68" y="77"/>
                    </a:cubicBezTo>
                    <a:cubicBezTo>
                      <a:pt x="64" y="73"/>
                      <a:pt x="13" y="10"/>
                      <a:pt x="13" y="10"/>
                    </a:cubicBezTo>
                    <a:cubicBezTo>
                      <a:pt x="13" y="10"/>
                      <a:pt x="9" y="6"/>
                      <a:pt x="11" y="3"/>
                    </a:cubicBezTo>
                    <a:cubicBezTo>
                      <a:pt x="13" y="0"/>
                      <a:pt x="3" y="9"/>
                      <a:pt x="3" y="9"/>
                    </a:cubicBezTo>
                    <a:cubicBezTo>
                      <a:pt x="0" y="13"/>
                      <a:pt x="0" y="13"/>
                      <a:pt x="0" y="13"/>
                    </a:cubicBezTo>
                    <a:cubicBezTo>
                      <a:pt x="0" y="13"/>
                      <a:pt x="3" y="12"/>
                      <a:pt x="7" y="17"/>
                    </a:cubicBezTo>
                    <a:cubicBezTo>
                      <a:pt x="12" y="23"/>
                      <a:pt x="62" y="81"/>
                      <a:pt x="62" y="81"/>
                    </a:cubicBezTo>
                    <a:cubicBezTo>
                      <a:pt x="62" y="81"/>
                      <a:pt x="65" y="84"/>
                      <a:pt x="65" y="88"/>
                    </a:cubicBezTo>
                    <a:cubicBezTo>
                      <a:pt x="64" y="92"/>
                      <a:pt x="78" y="80"/>
                      <a:pt x="78" y="80"/>
                    </a:cubicBezTo>
                    <a:close/>
                  </a:path>
                </a:pathLst>
              </a:custGeom>
              <a:grpFill/>
              <a:ln>
                <a:noFill/>
              </a:ln>
            </p:spPr>
            <p:txBody>
              <a:bodyPr anchor="ctr"/>
              <a:lstStyle/>
              <a:p>
                <a:pPr algn="ctr"/>
                <a:endParaRPr/>
              </a:p>
            </p:txBody>
          </p:sp>
          <p:sp>
            <p:nvSpPr>
              <p:cNvPr id="192" name="ïŝļiḋé">
                <a:extLst>
                  <a:ext uri="{FF2B5EF4-FFF2-40B4-BE49-F238E27FC236}">
                    <a16:creationId xmlns:a16="http://schemas.microsoft.com/office/drawing/2014/main" id="{BFA81CBD-BB79-707A-AE08-C69EF1F8F891}"/>
                  </a:ext>
                </a:extLst>
              </p:cNvPr>
              <p:cNvSpPr/>
              <p:nvPr/>
            </p:nvSpPr>
            <p:spPr bwMode="auto">
              <a:xfrm>
                <a:off x="6917956" y="1369600"/>
                <a:ext cx="108864" cy="140726"/>
              </a:xfrm>
              <a:custGeom>
                <a:avLst/>
                <a:gdLst>
                  <a:gd name="T0" fmla="*/ 78 w 78"/>
                  <a:gd name="T1" fmla="*/ 84 h 101"/>
                  <a:gd name="T2" fmla="*/ 68 w 78"/>
                  <a:gd name="T3" fmla="*/ 79 h 101"/>
                  <a:gd name="T4" fmla="*/ 16 w 78"/>
                  <a:gd name="T5" fmla="*/ 12 h 101"/>
                  <a:gd name="T6" fmla="*/ 13 w 78"/>
                  <a:gd name="T7" fmla="*/ 3 h 101"/>
                  <a:gd name="T8" fmla="*/ 6 w 78"/>
                  <a:gd name="T9" fmla="*/ 12 h 101"/>
                  <a:gd name="T10" fmla="*/ 0 w 78"/>
                  <a:gd name="T11" fmla="*/ 15 h 101"/>
                  <a:gd name="T12" fmla="*/ 8 w 78"/>
                  <a:gd name="T13" fmla="*/ 20 h 101"/>
                  <a:gd name="T14" fmla="*/ 59 w 78"/>
                  <a:gd name="T15" fmla="*/ 89 h 101"/>
                  <a:gd name="T16" fmla="*/ 60 w 78"/>
                  <a:gd name="T17" fmla="*/ 98 h 101"/>
                  <a:gd name="T18" fmla="*/ 78 w 78"/>
                  <a:gd name="T19" fmla="*/ 84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101">
                    <a:moveTo>
                      <a:pt x="78" y="84"/>
                    </a:moveTo>
                    <a:cubicBezTo>
                      <a:pt x="78" y="84"/>
                      <a:pt x="72" y="84"/>
                      <a:pt x="68" y="79"/>
                    </a:cubicBezTo>
                    <a:cubicBezTo>
                      <a:pt x="64" y="75"/>
                      <a:pt x="16" y="12"/>
                      <a:pt x="16" y="12"/>
                    </a:cubicBezTo>
                    <a:cubicBezTo>
                      <a:pt x="16" y="12"/>
                      <a:pt x="11" y="6"/>
                      <a:pt x="13" y="3"/>
                    </a:cubicBezTo>
                    <a:cubicBezTo>
                      <a:pt x="16" y="0"/>
                      <a:pt x="6" y="12"/>
                      <a:pt x="6" y="12"/>
                    </a:cubicBezTo>
                    <a:cubicBezTo>
                      <a:pt x="0" y="15"/>
                      <a:pt x="0" y="15"/>
                      <a:pt x="0" y="15"/>
                    </a:cubicBezTo>
                    <a:cubicBezTo>
                      <a:pt x="0" y="15"/>
                      <a:pt x="3" y="14"/>
                      <a:pt x="8" y="20"/>
                    </a:cubicBezTo>
                    <a:cubicBezTo>
                      <a:pt x="12" y="25"/>
                      <a:pt x="59" y="89"/>
                      <a:pt x="59" y="89"/>
                    </a:cubicBezTo>
                    <a:cubicBezTo>
                      <a:pt x="59" y="89"/>
                      <a:pt x="64" y="93"/>
                      <a:pt x="60" y="98"/>
                    </a:cubicBezTo>
                    <a:cubicBezTo>
                      <a:pt x="59" y="101"/>
                      <a:pt x="78" y="84"/>
                      <a:pt x="78" y="84"/>
                    </a:cubicBezTo>
                    <a:close/>
                  </a:path>
                </a:pathLst>
              </a:custGeom>
              <a:grpFill/>
              <a:ln>
                <a:noFill/>
              </a:ln>
            </p:spPr>
            <p:txBody>
              <a:bodyPr anchor="ctr"/>
              <a:lstStyle/>
              <a:p>
                <a:pPr algn="ctr"/>
                <a:endParaRPr/>
              </a:p>
            </p:txBody>
          </p:sp>
          <p:sp>
            <p:nvSpPr>
              <p:cNvPr id="193" name="íṩľîďé">
                <a:extLst>
                  <a:ext uri="{FF2B5EF4-FFF2-40B4-BE49-F238E27FC236}">
                    <a16:creationId xmlns:a16="http://schemas.microsoft.com/office/drawing/2014/main" id="{DE6A5DBD-5375-693F-7A00-470331381A72}"/>
                  </a:ext>
                </a:extLst>
              </p:cNvPr>
              <p:cNvSpPr/>
              <p:nvPr/>
            </p:nvSpPr>
            <p:spPr bwMode="auto">
              <a:xfrm>
                <a:off x="6195734" y="1466517"/>
                <a:ext cx="104883" cy="90278"/>
              </a:xfrm>
              <a:custGeom>
                <a:avLst/>
                <a:gdLst>
                  <a:gd name="T0" fmla="*/ 68 w 75"/>
                  <a:gd name="T1" fmla="*/ 2 h 65"/>
                  <a:gd name="T2" fmla="*/ 67 w 75"/>
                  <a:gd name="T3" fmla="*/ 5 h 65"/>
                  <a:gd name="T4" fmla="*/ 59 w 75"/>
                  <a:gd name="T5" fmla="*/ 17 h 65"/>
                  <a:gd name="T6" fmla="*/ 64 w 75"/>
                  <a:gd name="T7" fmla="*/ 22 h 65"/>
                  <a:gd name="T8" fmla="*/ 72 w 75"/>
                  <a:gd name="T9" fmla="*/ 31 h 65"/>
                  <a:gd name="T10" fmla="*/ 73 w 75"/>
                  <a:gd name="T11" fmla="*/ 39 h 65"/>
                  <a:gd name="T12" fmla="*/ 69 w 75"/>
                  <a:gd name="T13" fmla="*/ 41 h 65"/>
                  <a:gd name="T14" fmla="*/ 58 w 75"/>
                  <a:gd name="T15" fmla="*/ 40 h 65"/>
                  <a:gd name="T16" fmla="*/ 58 w 75"/>
                  <a:gd name="T17" fmla="*/ 34 h 65"/>
                  <a:gd name="T18" fmla="*/ 48 w 75"/>
                  <a:gd name="T19" fmla="*/ 27 h 65"/>
                  <a:gd name="T20" fmla="*/ 44 w 75"/>
                  <a:gd name="T21" fmla="*/ 38 h 65"/>
                  <a:gd name="T22" fmla="*/ 52 w 75"/>
                  <a:gd name="T23" fmla="*/ 41 h 65"/>
                  <a:gd name="T24" fmla="*/ 52 w 75"/>
                  <a:gd name="T25" fmla="*/ 51 h 65"/>
                  <a:gd name="T26" fmla="*/ 45 w 75"/>
                  <a:gd name="T27" fmla="*/ 51 h 65"/>
                  <a:gd name="T28" fmla="*/ 26 w 75"/>
                  <a:gd name="T29" fmla="*/ 48 h 65"/>
                  <a:gd name="T30" fmla="*/ 16 w 75"/>
                  <a:gd name="T31" fmla="*/ 55 h 65"/>
                  <a:gd name="T32" fmla="*/ 5 w 75"/>
                  <a:gd name="T33" fmla="*/ 65 h 65"/>
                  <a:gd name="T34" fmla="*/ 4 w 75"/>
                  <a:gd name="T35" fmla="*/ 64 h 65"/>
                  <a:gd name="T36" fmla="*/ 6 w 75"/>
                  <a:gd name="T37" fmla="*/ 59 h 65"/>
                  <a:gd name="T38" fmla="*/ 17 w 75"/>
                  <a:gd name="T39" fmla="*/ 48 h 65"/>
                  <a:gd name="T40" fmla="*/ 19 w 75"/>
                  <a:gd name="T41" fmla="*/ 33 h 65"/>
                  <a:gd name="T42" fmla="*/ 33 w 75"/>
                  <a:gd name="T43" fmla="*/ 28 h 65"/>
                  <a:gd name="T44" fmla="*/ 38 w 75"/>
                  <a:gd name="T45" fmla="*/ 24 h 65"/>
                  <a:gd name="T46" fmla="*/ 28 w 75"/>
                  <a:gd name="T47" fmla="*/ 21 h 65"/>
                  <a:gd name="T48" fmla="*/ 23 w 75"/>
                  <a:gd name="T49" fmla="*/ 21 h 65"/>
                  <a:gd name="T50" fmla="*/ 16 w 75"/>
                  <a:gd name="T51" fmla="*/ 21 h 65"/>
                  <a:gd name="T52" fmla="*/ 10 w 75"/>
                  <a:gd name="T53" fmla="*/ 27 h 65"/>
                  <a:gd name="T54" fmla="*/ 3 w 75"/>
                  <a:gd name="T55" fmla="*/ 30 h 65"/>
                  <a:gd name="T56" fmla="*/ 1 w 75"/>
                  <a:gd name="T57" fmla="*/ 24 h 65"/>
                  <a:gd name="T58" fmla="*/ 9 w 75"/>
                  <a:gd name="T59" fmla="*/ 13 h 65"/>
                  <a:gd name="T60" fmla="*/ 13 w 75"/>
                  <a:gd name="T61" fmla="*/ 10 h 65"/>
                  <a:gd name="T62" fmla="*/ 19 w 75"/>
                  <a:gd name="T63" fmla="*/ 14 h 65"/>
                  <a:gd name="T64" fmla="*/ 23 w 75"/>
                  <a:gd name="T65" fmla="*/ 14 h 65"/>
                  <a:gd name="T66" fmla="*/ 42 w 75"/>
                  <a:gd name="T67" fmla="*/ 15 h 65"/>
                  <a:gd name="T68" fmla="*/ 46 w 75"/>
                  <a:gd name="T69" fmla="*/ 16 h 65"/>
                  <a:gd name="T70" fmla="*/ 50 w 75"/>
                  <a:gd name="T71" fmla="*/ 14 h 65"/>
                  <a:gd name="T72" fmla="*/ 65 w 75"/>
                  <a:gd name="T73" fmla="*/ 2 h 65"/>
                  <a:gd name="T74" fmla="*/ 68 w 75"/>
                  <a:gd name="T75" fmla="*/ 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5" h="65">
                    <a:moveTo>
                      <a:pt x="68" y="2"/>
                    </a:moveTo>
                    <a:cubicBezTo>
                      <a:pt x="69" y="3"/>
                      <a:pt x="68" y="4"/>
                      <a:pt x="67" y="5"/>
                    </a:cubicBezTo>
                    <a:cubicBezTo>
                      <a:pt x="66" y="7"/>
                      <a:pt x="58" y="14"/>
                      <a:pt x="59" y="17"/>
                    </a:cubicBezTo>
                    <a:cubicBezTo>
                      <a:pt x="59" y="19"/>
                      <a:pt x="63" y="21"/>
                      <a:pt x="64" y="22"/>
                    </a:cubicBezTo>
                    <a:cubicBezTo>
                      <a:pt x="67" y="25"/>
                      <a:pt x="70" y="28"/>
                      <a:pt x="72" y="31"/>
                    </a:cubicBezTo>
                    <a:cubicBezTo>
                      <a:pt x="73" y="33"/>
                      <a:pt x="75" y="36"/>
                      <a:pt x="73" y="39"/>
                    </a:cubicBezTo>
                    <a:cubicBezTo>
                      <a:pt x="72" y="40"/>
                      <a:pt x="71" y="41"/>
                      <a:pt x="69" y="41"/>
                    </a:cubicBezTo>
                    <a:cubicBezTo>
                      <a:pt x="66" y="42"/>
                      <a:pt x="59" y="43"/>
                      <a:pt x="58" y="40"/>
                    </a:cubicBezTo>
                    <a:cubicBezTo>
                      <a:pt x="56" y="38"/>
                      <a:pt x="59" y="36"/>
                      <a:pt x="58" y="34"/>
                    </a:cubicBezTo>
                    <a:cubicBezTo>
                      <a:pt x="58" y="31"/>
                      <a:pt x="53" y="24"/>
                      <a:pt x="48" y="27"/>
                    </a:cubicBezTo>
                    <a:cubicBezTo>
                      <a:pt x="45" y="29"/>
                      <a:pt x="44" y="33"/>
                      <a:pt x="44" y="38"/>
                    </a:cubicBezTo>
                    <a:cubicBezTo>
                      <a:pt x="44" y="43"/>
                      <a:pt x="48" y="40"/>
                      <a:pt x="52" y="41"/>
                    </a:cubicBezTo>
                    <a:cubicBezTo>
                      <a:pt x="54" y="42"/>
                      <a:pt x="54" y="48"/>
                      <a:pt x="52" y="51"/>
                    </a:cubicBezTo>
                    <a:cubicBezTo>
                      <a:pt x="50" y="53"/>
                      <a:pt x="47" y="52"/>
                      <a:pt x="45" y="51"/>
                    </a:cubicBezTo>
                    <a:cubicBezTo>
                      <a:pt x="41" y="49"/>
                      <a:pt x="31" y="46"/>
                      <a:pt x="26" y="48"/>
                    </a:cubicBezTo>
                    <a:cubicBezTo>
                      <a:pt x="22" y="49"/>
                      <a:pt x="19" y="53"/>
                      <a:pt x="16" y="55"/>
                    </a:cubicBezTo>
                    <a:cubicBezTo>
                      <a:pt x="14" y="57"/>
                      <a:pt x="7" y="65"/>
                      <a:pt x="5" y="65"/>
                    </a:cubicBezTo>
                    <a:cubicBezTo>
                      <a:pt x="5" y="64"/>
                      <a:pt x="5" y="64"/>
                      <a:pt x="4" y="64"/>
                    </a:cubicBezTo>
                    <a:cubicBezTo>
                      <a:pt x="3" y="62"/>
                      <a:pt x="5" y="60"/>
                      <a:pt x="6" y="59"/>
                    </a:cubicBezTo>
                    <a:cubicBezTo>
                      <a:pt x="10" y="56"/>
                      <a:pt x="15" y="53"/>
                      <a:pt x="17" y="48"/>
                    </a:cubicBezTo>
                    <a:cubicBezTo>
                      <a:pt x="18" y="43"/>
                      <a:pt x="15" y="35"/>
                      <a:pt x="19" y="33"/>
                    </a:cubicBezTo>
                    <a:cubicBezTo>
                      <a:pt x="22" y="31"/>
                      <a:pt x="29" y="29"/>
                      <a:pt x="33" y="28"/>
                    </a:cubicBezTo>
                    <a:cubicBezTo>
                      <a:pt x="35" y="27"/>
                      <a:pt x="38" y="27"/>
                      <a:pt x="38" y="24"/>
                    </a:cubicBezTo>
                    <a:cubicBezTo>
                      <a:pt x="36" y="21"/>
                      <a:pt x="32" y="21"/>
                      <a:pt x="28" y="21"/>
                    </a:cubicBezTo>
                    <a:cubicBezTo>
                      <a:pt x="27" y="21"/>
                      <a:pt x="25" y="21"/>
                      <a:pt x="23" y="21"/>
                    </a:cubicBezTo>
                    <a:cubicBezTo>
                      <a:pt x="21" y="20"/>
                      <a:pt x="18" y="20"/>
                      <a:pt x="16" y="21"/>
                    </a:cubicBezTo>
                    <a:cubicBezTo>
                      <a:pt x="14" y="22"/>
                      <a:pt x="12" y="25"/>
                      <a:pt x="10" y="27"/>
                    </a:cubicBezTo>
                    <a:cubicBezTo>
                      <a:pt x="9" y="28"/>
                      <a:pt x="6" y="31"/>
                      <a:pt x="3" y="30"/>
                    </a:cubicBezTo>
                    <a:cubicBezTo>
                      <a:pt x="1" y="30"/>
                      <a:pt x="0" y="27"/>
                      <a:pt x="1" y="24"/>
                    </a:cubicBezTo>
                    <a:cubicBezTo>
                      <a:pt x="3" y="21"/>
                      <a:pt x="6" y="16"/>
                      <a:pt x="9" y="13"/>
                    </a:cubicBezTo>
                    <a:cubicBezTo>
                      <a:pt x="10" y="12"/>
                      <a:pt x="11" y="9"/>
                      <a:pt x="13" y="10"/>
                    </a:cubicBezTo>
                    <a:cubicBezTo>
                      <a:pt x="16" y="10"/>
                      <a:pt x="16" y="14"/>
                      <a:pt x="19" y="14"/>
                    </a:cubicBezTo>
                    <a:cubicBezTo>
                      <a:pt x="20" y="15"/>
                      <a:pt x="21" y="14"/>
                      <a:pt x="23" y="14"/>
                    </a:cubicBezTo>
                    <a:cubicBezTo>
                      <a:pt x="29" y="13"/>
                      <a:pt x="36" y="13"/>
                      <a:pt x="42" y="15"/>
                    </a:cubicBezTo>
                    <a:cubicBezTo>
                      <a:pt x="43" y="15"/>
                      <a:pt x="45" y="16"/>
                      <a:pt x="46" y="16"/>
                    </a:cubicBezTo>
                    <a:cubicBezTo>
                      <a:pt x="48" y="15"/>
                      <a:pt x="49" y="15"/>
                      <a:pt x="50" y="14"/>
                    </a:cubicBezTo>
                    <a:cubicBezTo>
                      <a:pt x="56" y="11"/>
                      <a:pt x="60" y="6"/>
                      <a:pt x="65" y="2"/>
                    </a:cubicBezTo>
                    <a:cubicBezTo>
                      <a:pt x="66" y="2"/>
                      <a:pt x="68" y="0"/>
                      <a:pt x="68" y="2"/>
                    </a:cubicBezTo>
                    <a:close/>
                  </a:path>
                </a:pathLst>
              </a:custGeom>
              <a:grpFill/>
              <a:ln>
                <a:noFill/>
              </a:ln>
            </p:spPr>
            <p:txBody>
              <a:bodyPr anchor="ctr"/>
              <a:lstStyle/>
              <a:p>
                <a:pPr algn="ctr"/>
                <a:endParaRPr/>
              </a:p>
            </p:txBody>
          </p:sp>
          <p:sp>
            <p:nvSpPr>
              <p:cNvPr id="194" name="iṩľíďê">
                <a:extLst>
                  <a:ext uri="{FF2B5EF4-FFF2-40B4-BE49-F238E27FC236}">
                    <a16:creationId xmlns:a16="http://schemas.microsoft.com/office/drawing/2014/main" id="{B2FD8C7A-136D-D2EF-D699-BA1A10266B5A}"/>
                  </a:ext>
                </a:extLst>
              </p:cNvPr>
              <p:cNvSpPr/>
              <p:nvPr/>
            </p:nvSpPr>
            <p:spPr bwMode="auto">
              <a:xfrm>
                <a:off x="6769264" y="1467843"/>
                <a:ext cx="120814" cy="116830"/>
              </a:xfrm>
              <a:custGeom>
                <a:avLst/>
                <a:gdLst>
                  <a:gd name="T0" fmla="*/ 44 w 87"/>
                  <a:gd name="T1" fmla="*/ 5 h 84"/>
                  <a:gd name="T2" fmla="*/ 62 w 87"/>
                  <a:gd name="T3" fmla="*/ 11 h 84"/>
                  <a:gd name="T4" fmla="*/ 56 w 87"/>
                  <a:gd name="T5" fmla="*/ 4 h 84"/>
                  <a:gd name="T6" fmla="*/ 63 w 87"/>
                  <a:gd name="T7" fmla="*/ 22 h 84"/>
                  <a:gd name="T8" fmla="*/ 69 w 87"/>
                  <a:gd name="T9" fmla="*/ 29 h 84"/>
                  <a:gd name="T10" fmla="*/ 86 w 87"/>
                  <a:gd name="T11" fmla="*/ 33 h 84"/>
                  <a:gd name="T12" fmla="*/ 73 w 87"/>
                  <a:gd name="T13" fmla="*/ 39 h 84"/>
                  <a:gd name="T14" fmla="*/ 55 w 87"/>
                  <a:gd name="T15" fmla="*/ 38 h 84"/>
                  <a:gd name="T16" fmla="*/ 41 w 87"/>
                  <a:gd name="T17" fmla="*/ 45 h 84"/>
                  <a:gd name="T18" fmla="*/ 17 w 87"/>
                  <a:gd name="T19" fmla="*/ 51 h 84"/>
                  <a:gd name="T20" fmla="*/ 37 w 87"/>
                  <a:gd name="T21" fmla="*/ 42 h 84"/>
                  <a:gd name="T22" fmla="*/ 27 w 87"/>
                  <a:gd name="T23" fmla="*/ 23 h 84"/>
                  <a:gd name="T24" fmla="*/ 28 w 87"/>
                  <a:gd name="T25" fmla="*/ 15 h 84"/>
                  <a:gd name="T26" fmla="*/ 36 w 87"/>
                  <a:gd name="T27" fmla="*/ 33 h 84"/>
                  <a:gd name="T28" fmla="*/ 42 w 87"/>
                  <a:gd name="T29" fmla="*/ 37 h 84"/>
                  <a:gd name="T30" fmla="*/ 44 w 87"/>
                  <a:gd name="T31" fmla="*/ 25 h 84"/>
                  <a:gd name="T32" fmla="*/ 54 w 87"/>
                  <a:gd name="T33" fmla="*/ 21 h 84"/>
                  <a:gd name="T34" fmla="*/ 41 w 87"/>
                  <a:gd name="T35" fmla="*/ 2 h 84"/>
                  <a:gd name="T36" fmla="*/ 17 w 87"/>
                  <a:gd name="T37" fmla="*/ 33 h 84"/>
                  <a:gd name="T38" fmla="*/ 23 w 87"/>
                  <a:gd name="T39" fmla="*/ 38 h 84"/>
                  <a:gd name="T40" fmla="*/ 57 w 87"/>
                  <a:gd name="T41" fmla="*/ 48 h 84"/>
                  <a:gd name="T42" fmla="*/ 30 w 87"/>
                  <a:gd name="T43" fmla="*/ 60 h 84"/>
                  <a:gd name="T44" fmla="*/ 35 w 87"/>
                  <a:gd name="T45" fmla="*/ 61 h 84"/>
                  <a:gd name="T46" fmla="*/ 50 w 87"/>
                  <a:gd name="T47" fmla="*/ 63 h 84"/>
                  <a:gd name="T48" fmla="*/ 49 w 87"/>
                  <a:gd name="T49" fmla="*/ 70 h 84"/>
                  <a:gd name="T50" fmla="*/ 68 w 87"/>
                  <a:gd name="T51" fmla="*/ 64 h 84"/>
                  <a:gd name="T52" fmla="*/ 67 w 87"/>
                  <a:gd name="T53" fmla="*/ 60 h 84"/>
                  <a:gd name="T54" fmla="*/ 55 w 87"/>
                  <a:gd name="T55" fmla="*/ 57 h 84"/>
                  <a:gd name="T56" fmla="*/ 63 w 87"/>
                  <a:gd name="T57" fmla="*/ 51 h 84"/>
                  <a:gd name="T58" fmla="*/ 6 w 87"/>
                  <a:gd name="T59" fmla="*/ 54 h 84"/>
                  <a:gd name="T60" fmla="*/ 3 w 87"/>
                  <a:gd name="T61" fmla="*/ 65 h 84"/>
                  <a:gd name="T62" fmla="*/ 6 w 87"/>
                  <a:gd name="T63" fmla="*/ 54 h 84"/>
                  <a:gd name="T64" fmla="*/ 61 w 87"/>
                  <a:gd name="T65" fmla="*/ 74 h 84"/>
                  <a:gd name="T66" fmla="*/ 45 w 87"/>
                  <a:gd name="T67" fmla="*/ 84 h 84"/>
                  <a:gd name="T68" fmla="*/ 42 w 87"/>
                  <a:gd name="T69" fmla="*/ 74 h 84"/>
                  <a:gd name="T70" fmla="*/ 44 w 87"/>
                  <a:gd name="T71" fmla="*/ 79 h 84"/>
                  <a:gd name="T72" fmla="*/ 59 w 87"/>
                  <a:gd name="T73" fmla="*/ 7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7" h="84">
                    <a:moveTo>
                      <a:pt x="41" y="2"/>
                    </a:moveTo>
                    <a:cubicBezTo>
                      <a:pt x="43" y="0"/>
                      <a:pt x="44" y="3"/>
                      <a:pt x="44" y="5"/>
                    </a:cubicBezTo>
                    <a:cubicBezTo>
                      <a:pt x="43" y="8"/>
                      <a:pt x="42" y="12"/>
                      <a:pt x="44" y="13"/>
                    </a:cubicBezTo>
                    <a:cubicBezTo>
                      <a:pt x="47" y="15"/>
                      <a:pt x="62" y="18"/>
                      <a:pt x="62" y="11"/>
                    </a:cubicBezTo>
                    <a:cubicBezTo>
                      <a:pt x="61" y="9"/>
                      <a:pt x="59" y="9"/>
                      <a:pt x="57" y="9"/>
                    </a:cubicBezTo>
                    <a:cubicBezTo>
                      <a:pt x="53" y="9"/>
                      <a:pt x="54" y="6"/>
                      <a:pt x="56" y="4"/>
                    </a:cubicBezTo>
                    <a:cubicBezTo>
                      <a:pt x="60" y="2"/>
                      <a:pt x="66" y="1"/>
                      <a:pt x="67" y="6"/>
                    </a:cubicBezTo>
                    <a:cubicBezTo>
                      <a:pt x="68" y="8"/>
                      <a:pt x="64" y="20"/>
                      <a:pt x="63" y="22"/>
                    </a:cubicBezTo>
                    <a:cubicBezTo>
                      <a:pt x="63" y="24"/>
                      <a:pt x="61" y="26"/>
                      <a:pt x="62" y="28"/>
                    </a:cubicBezTo>
                    <a:cubicBezTo>
                      <a:pt x="63" y="30"/>
                      <a:pt x="67" y="29"/>
                      <a:pt x="69" y="29"/>
                    </a:cubicBezTo>
                    <a:cubicBezTo>
                      <a:pt x="74" y="29"/>
                      <a:pt x="82" y="27"/>
                      <a:pt x="85" y="29"/>
                    </a:cubicBezTo>
                    <a:cubicBezTo>
                      <a:pt x="86" y="30"/>
                      <a:pt x="86" y="31"/>
                      <a:pt x="86" y="33"/>
                    </a:cubicBezTo>
                    <a:cubicBezTo>
                      <a:pt x="87" y="37"/>
                      <a:pt x="83" y="37"/>
                      <a:pt x="80" y="38"/>
                    </a:cubicBezTo>
                    <a:cubicBezTo>
                      <a:pt x="78" y="38"/>
                      <a:pt x="75" y="40"/>
                      <a:pt x="73" y="39"/>
                    </a:cubicBezTo>
                    <a:cubicBezTo>
                      <a:pt x="72" y="38"/>
                      <a:pt x="73" y="35"/>
                      <a:pt x="72" y="34"/>
                    </a:cubicBezTo>
                    <a:cubicBezTo>
                      <a:pt x="70" y="32"/>
                      <a:pt x="58" y="37"/>
                      <a:pt x="55" y="38"/>
                    </a:cubicBezTo>
                    <a:cubicBezTo>
                      <a:pt x="52" y="39"/>
                      <a:pt x="48" y="39"/>
                      <a:pt x="46" y="41"/>
                    </a:cubicBezTo>
                    <a:cubicBezTo>
                      <a:pt x="44" y="42"/>
                      <a:pt x="42" y="43"/>
                      <a:pt x="41" y="45"/>
                    </a:cubicBezTo>
                    <a:cubicBezTo>
                      <a:pt x="38" y="50"/>
                      <a:pt x="24" y="51"/>
                      <a:pt x="17" y="53"/>
                    </a:cubicBezTo>
                    <a:cubicBezTo>
                      <a:pt x="15" y="53"/>
                      <a:pt x="16" y="51"/>
                      <a:pt x="17" y="51"/>
                    </a:cubicBezTo>
                    <a:cubicBezTo>
                      <a:pt x="25" y="48"/>
                      <a:pt x="27" y="45"/>
                      <a:pt x="35" y="43"/>
                    </a:cubicBezTo>
                    <a:cubicBezTo>
                      <a:pt x="36" y="43"/>
                      <a:pt x="37" y="43"/>
                      <a:pt x="37" y="42"/>
                    </a:cubicBezTo>
                    <a:cubicBezTo>
                      <a:pt x="38" y="40"/>
                      <a:pt x="34" y="38"/>
                      <a:pt x="33" y="37"/>
                    </a:cubicBezTo>
                    <a:cubicBezTo>
                      <a:pt x="30" y="34"/>
                      <a:pt x="28" y="28"/>
                      <a:pt x="27" y="23"/>
                    </a:cubicBezTo>
                    <a:cubicBezTo>
                      <a:pt x="27" y="21"/>
                      <a:pt x="26" y="16"/>
                      <a:pt x="27" y="15"/>
                    </a:cubicBezTo>
                    <a:cubicBezTo>
                      <a:pt x="27" y="15"/>
                      <a:pt x="27" y="15"/>
                      <a:pt x="28" y="15"/>
                    </a:cubicBezTo>
                    <a:cubicBezTo>
                      <a:pt x="29" y="15"/>
                      <a:pt x="30" y="17"/>
                      <a:pt x="30" y="19"/>
                    </a:cubicBezTo>
                    <a:cubicBezTo>
                      <a:pt x="32" y="23"/>
                      <a:pt x="34" y="29"/>
                      <a:pt x="36" y="33"/>
                    </a:cubicBezTo>
                    <a:cubicBezTo>
                      <a:pt x="37" y="35"/>
                      <a:pt x="38" y="39"/>
                      <a:pt x="40" y="39"/>
                    </a:cubicBezTo>
                    <a:cubicBezTo>
                      <a:pt x="41" y="39"/>
                      <a:pt x="42" y="37"/>
                      <a:pt x="42" y="37"/>
                    </a:cubicBezTo>
                    <a:cubicBezTo>
                      <a:pt x="45" y="33"/>
                      <a:pt x="41" y="29"/>
                      <a:pt x="42" y="25"/>
                    </a:cubicBezTo>
                    <a:cubicBezTo>
                      <a:pt x="42" y="24"/>
                      <a:pt x="43" y="24"/>
                      <a:pt x="44" y="25"/>
                    </a:cubicBezTo>
                    <a:cubicBezTo>
                      <a:pt x="45" y="26"/>
                      <a:pt x="46" y="29"/>
                      <a:pt x="47" y="30"/>
                    </a:cubicBezTo>
                    <a:cubicBezTo>
                      <a:pt x="50" y="31"/>
                      <a:pt x="55" y="23"/>
                      <a:pt x="54" y="21"/>
                    </a:cubicBezTo>
                    <a:cubicBezTo>
                      <a:pt x="52" y="19"/>
                      <a:pt x="42" y="20"/>
                      <a:pt x="39" y="19"/>
                    </a:cubicBezTo>
                    <a:cubicBezTo>
                      <a:pt x="33" y="17"/>
                      <a:pt x="37" y="4"/>
                      <a:pt x="41" y="2"/>
                    </a:cubicBezTo>
                    <a:close/>
                    <a:moveTo>
                      <a:pt x="19" y="31"/>
                    </a:moveTo>
                    <a:cubicBezTo>
                      <a:pt x="17" y="29"/>
                      <a:pt x="17" y="31"/>
                      <a:pt x="17" y="33"/>
                    </a:cubicBezTo>
                    <a:cubicBezTo>
                      <a:pt x="17" y="37"/>
                      <a:pt x="19" y="44"/>
                      <a:pt x="22" y="42"/>
                    </a:cubicBezTo>
                    <a:cubicBezTo>
                      <a:pt x="24" y="42"/>
                      <a:pt x="24" y="40"/>
                      <a:pt x="23" y="38"/>
                    </a:cubicBezTo>
                    <a:cubicBezTo>
                      <a:pt x="23" y="36"/>
                      <a:pt x="21" y="33"/>
                      <a:pt x="19" y="31"/>
                    </a:cubicBezTo>
                    <a:close/>
                    <a:moveTo>
                      <a:pt x="57" y="48"/>
                    </a:moveTo>
                    <a:cubicBezTo>
                      <a:pt x="55" y="49"/>
                      <a:pt x="52" y="49"/>
                      <a:pt x="50" y="49"/>
                    </a:cubicBezTo>
                    <a:cubicBezTo>
                      <a:pt x="42" y="52"/>
                      <a:pt x="36" y="51"/>
                      <a:pt x="30" y="60"/>
                    </a:cubicBezTo>
                    <a:cubicBezTo>
                      <a:pt x="31" y="60"/>
                      <a:pt x="31" y="60"/>
                      <a:pt x="31" y="60"/>
                    </a:cubicBezTo>
                    <a:cubicBezTo>
                      <a:pt x="31" y="62"/>
                      <a:pt x="34" y="62"/>
                      <a:pt x="35" y="61"/>
                    </a:cubicBezTo>
                    <a:cubicBezTo>
                      <a:pt x="37" y="60"/>
                      <a:pt x="45" y="57"/>
                      <a:pt x="47" y="57"/>
                    </a:cubicBezTo>
                    <a:cubicBezTo>
                      <a:pt x="50" y="57"/>
                      <a:pt x="48" y="61"/>
                      <a:pt x="50" y="63"/>
                    </a:cubicBezTo>
                    <a:cubicBezTo>
                      <a:pt x="51" y="64"/>
                      <a:pt x="54" y="64"/>
                      <a:pt x="54" y="66"/>
                    </a:cubicBezTo>
                    <a:cubicBezTo>
                      <a:pt x="54" y="67"/>
                      <a:pt x="50" y="68"/>
                      <a:pt x="49" y="70"/>
                    </a:cubicBezTo>
                    <a:cubicBezTo>
                      <a:pt x="48" y="71"/>
                      <a:pt x="48" y="71"/>
                      <a:pt x="50" y="71"/>
                    </a:cubicBezTo>
                    <a:cubicBezTo>
                      <a:pt x="56" y="70"/>
                      <a:pt x="62" y="65"/>
                      <a:pt x="68" y="64"/>
                    </a:cubicBezTo>
                    <a:cubicBezTo>
                      <a:pt x="69" y="64"/>
                      <a:pt x="70" y="64"/>
                      <a:pt x="70" y="63"/>
                    </a:cubicBezTo>
                    <a:cubicBezTo>
                      <a:pt x="72" y="61"/>
                      <a:pt x="68" y="60"/>
                      <a:pt x="67" y="60"/>
                    </a:cubicBezTo>
                    <a:cubicBezTo>
                      <a:pt x="63" y="60"/>
                      <a:pt x="58" y="61"/>
                      <a:pt x="55" y="60"/>
                    </a:cubicBezTo>
                    <a:cubicBezTo>
                      <a:pt x="55" y="59"/>
                      <a:pt x="54" y="58"/>
                      <a:pt x="55" y="57"/>
                    </a:cubicBezTo>
                    <a:cubicBezTo>
                      <a:pt x="55" y="54"/>
                      <a:pt x="60" y="54"/>
                      <a:pt x="62" y="53"/>
                    </a:cubicBezTo>
                    <a:cubicBezTo>
                      <a:pt x="63" y="52"/>
                      <a:pt x="63" y="52"/>
                      <a:pt x="63" y="51"/>
                    </a:cubicBezTo>
                    <a:cubicBezTo>
                      <a:pt x="63" y="49"/>
                      <a:pt x="60" y="48"/>
                      <a:pt x="57" y="48"/>
                    </a:cubicBezTo>
                    <a:close/>
                    <a:moveTo>
                      <a:pt x="6" y="54"/>
                    </a:moveTo>
                    <a:cubicBezTo>
                      <a:pt x="8" y="56"/>
                      <a:pt x="9" y="63"/>
                      <a:pt x="7" y="65"/>
                    </a:cubicBezTo>
                    <a:cubicBezTo>
                      <a:pt x="6" y="67"/>
                      <a:pt x="4" y="67"/>
                      <a:pt x="3" y="65"/>
                    </a:cubicBezTo>
                    <a:cubicBezTo>
                      <a:pt x="0" y="63"/>
                      <a:pt x="0" y="57"/>
                      <a:pt x="2" y="54"/>
                    </a:cubicBezTo>
                    <a:cubicBezTo>
                      <a:pt x="3" y="53"/>
                      <a:pt x="4" y="52"/>
                      <a:pt x="6" y="54"/>
                    </a:cubicBezTo>
                    <a:close/>
                    <a:moveTo>
                      <a:pt x="59" y="73"/>
                    </a:moveTo>
                    <a:cubicBezTo>
                      <a:pt x="60" y="73"/>
                      <a:pt x="60" y="73"/>
                      <a:pt x="61" y="74"/>
                    </a:cubicBezTo>
                    <a:cubicBezTo>
                      <a:pt x="61" y="75"/>
                      <a:pt x="60" y="77"/>
                      <a:pt x="60" y="78"/>
                    </a:cubicBezTo>
                    <a:cubicBezTo>
                      <a:pt x="57" y="83"/>
                      <a:pt x="52" y="83"/>
                      <a:pt x="45" y="84"/>
                    </a:cubicBezTo>
                    <a:cubicBezTo>
                      <a:pt x="42" y="84"/>
                      <a:pt x="36" y="83"/>
                      <a:pt x="35" y="81"/>
                    </a:cubicBezTo>
                    <a:cubicBezTo>
                      <a:pt x="35" y="79"/>
                      <a:pt x="40" y="76"/>
                      <a:pt x="42" y="74"/>
                    </a:cubicBezTo>
                    <a:cubicBezTo>
                      <a:pt x="45" y="73"/>
                      <a:pt x="44" y="73"/>
                      <a:pt x="44" y="75"/>
                    </a:cubicBezTo>
                    <a:cubicBezTo>
                      <a:pt x="44" y="77"/>
                      <a:pt x="44" y="78"/>
                      <a:pt x="44" y="79"/>
                    </a:cubicBezTo>
                    <a:cubicBezTo>
                      <a:pt x="45" y="80"/>
                      <a:pt x="49" y="81"/>
                      <a:pt x="51" y="80"/>
                    </a:cubicBezTo>
                    <a:cubicBezTo>
                      <a:pt x="55" y="80"/>
                      <a:pt x="57" y="76"/>
                      <a:pt x="59" y="73"/>
                    </a:cubicBezTo>
                    <a:close/>
                  </a:path>
                </a:pathLst>
              </a:custGeom>
              <a:grpFill/>
              <a:ln>
                <a:noFill/>
              </a:ln>
            </p:spPr>
            <p:txBody>
              <a:bodyPr anchor="ctr"/>
              <a:lstStyle/>
              <a:p>
                <a:pPr algn="ctr"/>
                <a:endParaRPr/>
              </a:p>
            </p:txBody>
          </p:sp>
          <p:sp>
            <p:nvSpPr>
              <p:cNvPr id="195" name="iṥḻiďê">
                <a:extLst>
                  <a:ext uri="{FF2B5EF4-FFF2-40B4-BE49-F238E27FC236}">
                    <a16:creationId xmlns:a16="http://schemas.microsoft.com/office/drawing/2014/main" id="{242FF564-9D39-7CBA-9F21-106A520E8104}"/>
                  </a:ext>
                </a:extLst>
              </p:cNvPr>
              <p:cNvSpPr/>
              <p:nvPr/>
            </p:nvSpPr>
            <p:spPr bwMode="auto">
              <a:xfrm>
                <a:off x="6363014" y="1510328"/>
                <a:ext cx="130106" cy="118158"/>
              </a:xfrm>
              <a:custGeom>
                <a:avLst/>
                <a:gdLst>
                  <a:gd name="T0" fmla="*/ 51 w 94"/>
                  <a:gd name="T1" fmla="*/ 1 h 84"/>
                  <a:gd name="T2" fmla="*/ 57 w 94"/>
                  <a:gd name="T3" fmla="*/ 8 h 84"/>
                  <a:gd name="T4" fmla="*/ 69 w 94"/>
                  <a:gd name="T5" fmla="*/ 11 h 84"/>
                  <a:gd name="T6" fmla="*/ 65 w 94"/>
                  <a:gd name="T7" fmla="*/ 15 h 84"/>
                  <a:gd name="T8" fmla="*/ 52 w 94"/>
                  <a:gd name="T9" fmla="*/ 14 h 84"/>
                  <a:gd name="T10" fmla="*/ 46 w 94"/>
                  <a:gd name="T11" fmla="*/ 20 h 84"/>
                  <a:gd name="T12" fmla="*/ 31 w 94"/>
                  <a:gd name="T13" fmla="*/ 34 h 84"/>
                  <a:gd name="T14" fmla="*/ 21 w 94"/>
                  <a:gd name="T15" fmla="*/ 37 h 84"/>
                  <a:gd name="T16" fmla="*/ 25 w 94"/>
                  <a:gd name="T17" fmla="*/ 30 h 84"/>
                  <a:gd name="T18" fmla="*/ 42 w 94"/>
                  <a:gd name="T19" fmla="*/ 15 h 84"/>
                  <a:gd name="T20" fmla="*/ 32 w 94"/>
                  <a:gd name="T21" fmla="*/ 4 h 84"/>
                  <a:gd name="T22" fmla="*/ 44 w 94"/>
                  <a:gd name="T23" fmla="*/ 3 h 84"/>
                  <a:gd name="T24" fmla="*/ 51 w 94"/>
                  <a:gd name="T25" fmla="*/ 1 h 84"/>
                  <a:gd name="T26" fmla="*/ 12 w 94"/>
                  <a:gd name="T27" fmla="*/ 35 h 84"/>
                  <a:gd name="T28" fmla="*/ 9 w 94"/>
                  <a:gd name="T29" fmla="*/ 50 h 84"/>
                  <a:gd name="T30" fmla="*/ 6 w 94"/>
                  <a:gd name="T31" fmla="*/ 54 h 84"/>
                  <a:gd name="T32" fmla="*/ 1 w 94"/>
                  <a:gd name="T33" fmla="*/ 47 h 84"/>
                  <a:gd name="T34" fmla="*/ 9 w 94"/>
                  <a:gd name="T35" fmla="*/ 30 h 84"/>
                  <a:gd name="T36" fmla="*/ 12 w 94"/>
                  <a:gd name="T37" fmla="*/ 35 h 84"/>
                  <a:gd name="T38" fmla="*/ 52 w 94"/>
                  <a:gd name="T39" fmla="*/ 30 h 84"/>
                  <a:gd name="T40" fmla="*/ 46 w 94"/>
                  <a:gd name="T41" fmla="*/ 43 h 84"/>
                  <a:gd name="T42" fmla="*/ 33 w 94"/>
                  <a:gd name="T43" fmla="*/ 51 h 84"/>
                  <a:gd name="T44" fmla="*/ 34 w 94"/>
                  <a:gd name="T45" fmla="*/ 53 h 84"/>
                  <a:gd name="T46" fmla="*/ 38 w 94"/>
                  <a:gd name="T47" fmla="*/ 55 h 84"/>
                  <a:gd name="T48" fmla="*/ 28 w 94"/>
                  <a:gd name="T49" fmla="*/ 60 h 84"/>
                  <a:gd name="T50" fmla="*/ 27 w 94"/>
                  <a:gd name="T51" fmla="*/ 62 h 84"/>
                  <a:gd name="T52" fmla="*/ 36 w 94"/>
                  <a:gd name="T53" fmla="*/ 66 h 84"/>
                  <a:gd name="T54" fmla="*/ 35 w 94"/>
                  <a:gd name="T55" fmla="*/ 76 h 84"/>
                  <a:gd name="T56" fmla="*/ 39 w 94"/>
                  <a:gd name="T57" fmla="*/ 76 h 84"/>
                  <a:gd name="T58" fmla="*/ 46 w 94"/>
                  <a:gd name="T59" fmla="*/ 67 h 84"/>
                  <a:gd name="T60" fmla="*/ 48 w 94"/>
                  <a:gd name="T61" fmla="*/ 62 h 84"/>
                  <a:gd name="T62" fmla="*/ 54 w 94"/>
                  <a:gd name="T63" fmla="*/ 61 h 84"/>
                  <a:gd name="T64" fmla="*/ 55 w 94"/>
                  <a:gd name="T65" fmla="*/ 59 h 84"/>
                  <a:gd name="T66" fmla="*/ 50 w 94"/>
                  <a:gd name="T67" fmla="*/ 55 h 84"/>
                  <a:gd name="T68" fmla="*/ 57 w 94"/>
                  <a:gd name="T69" fmla="*/ 50 h 84"/>
                  <a:gd name="T70" fmla="*/ 54 w 94"/>
                  <a:gd name="T71" fmla="*/ 41 h 84"/>
                  <a:gd name="T72" fmla="*/ 55 w 94"/>
                  <a:gd name="T73" fmla="*/ 39 h 84"/>
                  <a:gd name="T74" fmla="*/ 85 w 94"/>
                  <a:gd name="T75" fmla="*/ 41 h 84"/>
                  <a:gd name="T76" fmla="*/ 65 w 94"/>
                  <a:gd name="T77" fmla="*/ 73 h 84"/>
                  <a:gd name="T78" fmla="*/ 60 w 94"/>
                  <a:gd name="T79" fmla="*/ 76 h 84"/>
                  <a:gd name="T80" fmla="*/ 72 w 94"/>
                  <a:gd name="T81" fmla="*/ 83 h 84"/>
                  <a:gd name="T82" fmla="*/ 87 w 94"/>
                  <a:gd name="T83" fmla="*/ 57 h 84"/>
                  <a:gd name="T84" fmla="*/ 93 w 94"/>
                  <a:gd name="T85" fmla="*/ 49 h 84"/>
                  <a:gd name="T86" fmla="*/ 93 w 94"/>
                  <a:gd name="T87" fmla="*/ 33 h 84"/>
                  <a:gd name="T88" fmla="*/ 81 w 94"/>
                  <a:gd name="T89" fmla="*/ 32 h 84"/>
                  <a:gd name="T90" fmla="*/ 52 w 94"/>
                  <a:gd name="T91" fmla="*/ 30 h 84"/>
                  <a:gd name="T92" fmla="*/ 37 w 94"/>
                  <a:gd name="T93" fmla="*/ 43 h 84"/>
                  <a:gd name="T94" fmla="*/ 36 w 94"/>
                  <a:gd name="T95" fmla="*/ 45 h 84"/>
                  <a:gd name="T96" fmla="*/ 30 w 94"/>
                  <a:gd name="T97" fmla="*/ 45 h 84"/>
                  <a:gd name="T98" fmla="*/ 30 w 94"/>
                  <a:gd name="T99" fmla="*/ 43 h 84"/>
                  <a:gd name="T100" fmla="*/ 37 w 94"/>
                  <a:gd name="T101" fmla="*/ 4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4" h="84">
                    <a:moveTo>
                      <a:pt x="51" y="1"/>
                    </a:moveTo>
                    <a:cubicBezTo>
                      <a:pt x="54" y="1"/>
                      <a:pt x="54" y="6"/>
                      <a:pt x="57" y="8"/>
                    </a:cubicBezTo>
                    <a:cubicBezTo>
                      <a:pt x="60" y="10"/>
                      <a:pt x="65" y="9"/>
                      <a:pt x="69" y="11"/>
                    </a:cubicBezTo>
                    <a:cubicBezTo>
                      <a:pt x="75" y="13"/>
                      <a:pt x="69" y="16"/>
                      <a:pt x="65" y="15"/>
                    </a:cubicBezTo>
                    <a:cubicBezTo>
                      <a:pt x="62" y="15"/>
                      <a:pt x="55" y="13"/>
                      <a:pt x="52" y="14"/>
                    </a:cubicBezTo>
                    <a:cubicBezTo>
                      <a:pt x="49" y="15"/>
                      <a:pt x="47" y="18"/>
                      <a:pt x="46" y="20"/>
                    </a:cubicBezTo>
                    <a:cubicBezTo>
                      <a:pt x="42" y="24"/>
                      <a:pt x="36" y="32"/>
                      <a:pt x="31" y="34"/>
                    </a:cubicBezTo>
                    <a:cubicBezTo>
                      <a:pt x="30" y="35"/>
                      <a:pt x="23" y="39"/>
                      <a:pt x="21" y="37"/>
                    </a:cubicBezTo>
                    <a:cubicBezTo>
                      <a:pt x="20" y="34"/>
                      <a:pt x="24" y="31"/>
                      <a:pt x="25" y="30"/>
                    </a:cubicBezTo>
                    <a:cubicBezTo>
                      <a:pt x="29" y="26"/>
                      <a:pt x="41" y="21"/>
                      <a:pt x="42" y="15"/>
                    </a:cubicBezTo>
                    <a:cubicBezTo>
                      <a:pt x="43" y="10"/>
                      <a:pt x="32" y="9"/>
                      <a:pt x="32" y="4"/>
                    </a:cubicBezTo>
                    <a:cubicBezTo>
                      <a:pt x="34" y="0"/>
                      <a:pt x="40" y="4"/>
                      <a:pt x="44" y="3"/>
                    </a:cubicBezTo>
                    <a:cubicBezTo>
                      <a:pt x="47" y="3"/>
                      <a:pt x="49" y="2"/>
                      <a:pt x="51" y="1"/>
                    </a:cubicBezTo>
                    <a:close/>
                    <a:moveTo>
                      <a:pt x="12" y="35"/>
                    </a:moveTo>
                    <a:cubicBezTo>
                      <a:pt x="11" y="40"/>
                      <a:pt x="10" y="45"/>
                      <a:pt x="9" y="50"/>
                    </a:cubicBezTo>
                    <a:cubicBezTo>
                      <a:pt x="8" y="51"/>
                      <a:pt x="8" y="55"/>
                      <a:pt x="6" y="54"/>
                    </a:cubicBezTo>
                    <a:cubicBezTo>
                      <a:pt x="3" y="54"/>
                      <a:pt x="0" y="50"/>
                      <a:pt x="1" y="47"/>
                    </a:cubicBezTo>
                    <a:cubicBezTo>
                      <a:pt x="3" y="42"/>
                      <a:pt x="6" y="36"/>
                      <a:pt x="9" y="30"/>
                    </a:cubicBezTo>
                    <a:cubicBezTo>
                      <a:pt x="12" y="26"/>
                      <a:pt x="13" y="27"/>
                      <a:pt x="12" y="35"/>
                    </a:cubicBezTo>
                    <a:close/>
                    <a:moveTo>
                      <a:pt x="52" y="30"/>
                    </a:moveTo>
                    <a:cubicBezTo>
                      <a:pt x="46" y="32"/>
                      <a:pt x="49" y="37"/>
                      <a:pt x="46" y="43"/>
                    </a:cubicBezTo>
                    <a:cubicBezTo>
                      <a:pt x="44" y="47"/>
                      <a:pt x="39" y="49"/>
                      <a:pt x="33" y="51"/>
                    </a:cubicBezTo>
                    <a:cubicBezTo>
                      <a:pt x="32" y="52"/>
                      <a:pt x="32" y="53"/>
                      <a:pt x="34" y="53"/>
                    </a:cubicBezTo>
                    <a:cubicBezTo>
                      <a:pt x="35" y="54"/>
                      <a:pt x="37" y="54"/>
                      <a:pt x="38" y="55"/>
                    </a:cubicBezTo>
                    <a:cubicBezTo>
                      <a:pt x="38" y="60"/>
                      <a:pt x="30" y="56"/>
                      <a:pt x="28" y="60"/>
                    </a:cubicBezTo>
                    <a:cubicBezTo>
                      <a:pt x="28" y="61"/>
                      <a:pt x="27" y="61"/>
                      <a:pt x="27" y="62"/>
                    </a:cubicBezTo>
                    <a:cubicBezTo>
                      <a:pt x="29" y="65"/>
                      <a:pt x="34" y="63"/>
                      <a:pt x="36" y="66"/>
                    </a:cubicBezTo>
                    <a:cubicBezTo>
                      <a:pt x="37" y="68"/>
                      <a:pt x="35" y="73"/>
                      <a:pt x="35" y="76"/>
                    </a:cubicBezTo>
                    <a:cubicBezTo>
                      <a:pt x="36" y="78"/>
                      <a:pt x="37" y="77"/>
                      <a:pt x="39" y="76"/>
                    </a:cubicBezTo>
                    <a:cubicBezTo>
                      <a:pt x="41" y="74"/>
                      <a:pt x="45" y="69"/>
                      <a:pt x="46" y="67"/>
                    </a:cubicBezTo>
                    <a:cubicBezTo>
                      <a:pt x="46" y="65"/>
                      <a:pt x="46" y="63"/>
                      <a:pt x="48" y="62"/>
                    </a:cubicBezTo>
                    <a:cubicBezTo>
                      <a:pt x="49" y="61"/>
                      <a:pt x="52" y="62"/>
                      <a:pt x="54" y="61"/>
                    </a:cubicBezTo>
                    <a:cubicBezTo>
                      <a:pt x="56" y="61"/>
                      <a:pt x="56" y="60"/>
                      <a:pt x="55" y="59"/>
                    </a:cubicBezTo>
                    <a:cubicBezTo>
                      <a:pt x="53" y="58"/>
                      <a:pt x="50" y="56"/>
                      <a:pt x="50" y="55"/>
                    </a:cubicBezTo>
                    <a:cubicBezTo>
                      <a:pt x="51" y="53"/>
                      <a:pt x="56" y="53"/>
                      <a:pt x="57" y="50"/>
                    </a:cubicBezTo>
                    <a:cubicBezTo>
                      <a:pt x="57" y="47"/>
                      <a:pt x="52" y="46"/>
                      <a:pt x="54" y="41"/>
                    </a:cubicBezTo>
                    <a:cubicBezTo>
                      <a:pt x="54" y="40"/>
                      <a:pt x="54" y="39"/>
                      <a:pt x="55" y="39"/>
                    </a:cubicBezTo>
                    <a:cubicBezTo>
                      <a:pt x="60" y="36"/>
                      <a:pt x="83" y="36"/>
                      <a:pt x="85" y="41"/>
                    </a:cubicBezTo>
                    <a:cubicBezTo>
                      <a:pt x="89" y="53"/>
                      <a:pt x="77" y="72"/>
                      <a:pt x="65" y="73"/>
                    </a:cubicBezTo>
                    <a:cubicBezTo>
                      <a:pt x="63" y="73"/>
                      <a:pt x="58" y="73"/>
                      <a:pt x="60" y="76"/>
                    </a:cubicBezTo>
                    <a:cubicBezTo>
                      <a:pt x="61" y="80"/>
                      <a:pt x="69" y="84"/>
                      <a:pt x="72" y="83"/>
                    </a:cubicBezTo>
                    <a:cubicBezTo>
                      <a:pt x="78" y="80"/>
                      <a:pt x="84" y="64"/>
                      <a:pt x="87" y="57"/>
                    </a:cubicBezTo>
                    <a:cubicBezTo>
                      <a:pt x="89" y="54"/>
                      <a:pt x="92" y="52"/>
                      <a:pt x="93" y="49"/>
                    </a:cubicBezTo>
                    <a:cubicBezTo>
                      <a:pt x="94" y="45"/>
                      <a:pt x="94" y="35"/>
                      <a:pt x="93" y="33"/>
                    </a:cubicBezTo>
                    <a:cubicBezTo>
                      <a:pt x="91" y="30"/>
                      <a:pt x="88" y="32"/>
                      <a:pt x="81" y="32"/>
                    </a:cubicBezTo>
                    <a:cubicBezTo>
                      <a:pt x="74" y="31"/>
                      <a:pt x="61" y="30"/>
                      <a:pt x="52" y="30"/>
                    </a:cubicBezTo>
                    <a:close/>
                    <a:moveTo>
                      <a:pt x="37" y="43"/>
                    </a:moveTo>
                    <a:cubicBezTo>
                      <a:pt x="37" y="44"/>
                      <a:pt x="37" y="45"/>
                      <a:pt x="36" y="45"/>
                    </a:cubicBezTo>
                    <a:cubicBezTo>
                      <a:pt x="35" y="46"/>
                      <a:pt x="31" y="46"/>
                      <a:pt x="30" y="45"/>
                    </a:cubicBezTo>
                    <a:cubicBezTo>
                      <a:pt x="29" y="44"/>
                      <a:pt x="29" y="44"/>
                      <a:pt x="30" y="43"/>
                    </a:cubicBezTo>
                    <a:cubicBezTo>
                      <a:pt x="31" y="42"/>
                      <a:pt x="36" y="42"/>
                      <a:pt x="37" y="43"/>
                    </a:cubicBezTo>
                    <a:close/>
                  </a:path>
                </a:pathLst>
              </a:custGeom>
              <a:grpFill/>
              <a:ln>
                <a:noFill/>
              </a:ln>
            </p:spPr>
            <p:txBody>
              <a:bodyPr anchor="ctr"/>
              <a:lstStyle/>
              <a:p>
                <a:pPr algn="ctr"/>
                <a:endParaRPr/>
              </a:p>
            </p:txBody>
          </p:sp>
          <p:sp>
            <p:nvSpPr>
              <p:cNvPr id="196" name="išļidè">
                <a:extLst>
                  <a:ext uri="{FF2B5EF4-FFF2-40B4-BE49-F238E27FC236}">
                    <a16:creationId xmlns:a16="http://schemas.microsoft.com/office/drawing/2014/main" id="{B5243252-32D2-0E32-C44E-CBA0BA043751}"/>
                  </a:ext>
                </a:extLst>
              </p:cNvPr>
              <p:cNvSpPr/>
              <p:nvPr/>
            </p:nvSpPr>
            <p:spPr bwMode="auto">
              <a:xfrm>
                <a:off x="6592692" y="1530243"/>
                <a:ext cx="106209" cy="100899"/>
              </a:xfrm>
              <a:custGeom>
                <a:avLst/>
                <a:gdLst>
                  <a:gd name="T0" fmla="*/ 35 w 76"/>
                  <a:gd name="T1" fmla="*/ 0 h 72"/>
                  <a:gd name="T2" fmla="*/ 38 w 76"/>
                  <a:gd name="T3" fmla="*/ 20 h 72"/>
                  <a:gd name="T4" fmla="*/ 38 w 76"/>
                  <a:gd name="T5" fmla="*/ 26 h 72"/>
                  <a:gd name="T6" fmla="*/ 64 w 76"/>
                  <a:gd name="T7" fmla="*/ 31 h 72"/>
                  <a:gd name="T8" fmla="*/ 61 w 76"/>
                  <a:gd name="T9" fmla="*/ 37 h 72"/>
                  <a:gd name="T10" fmla="*/ 36 w 76"/>
                  <a:gd name="T11" fmla="*/ 35 h 72"/>
                  <a:gd name="T12" fmla="*/ 31 w 76"/>
                  <a:gd name="T13" fmla="*/ 44 h 72"/>
                  <a:gd name="T14" fmla="*/ 19 w 76"/>
                  <a:gd name="T15" fmla="*/ 55 h 72"/>
                  <a:gd name="T16" fmla="*/ 10 w 76"/>
                  <a:gd name="T17" fmla="*/ 56 h 72"/>
                  <a:gd name="T18" fmla="*/ 21 w 76"/>
                  <a:gd name="T19" fmla="*/ 45 h 72"/>
                  <a:gd name="T20" fmla="*/ 24 w 76"/>
                  <a:gd name="T21" fmla="*/ 38 h 72"/>
                  <a:gd name="T22" fmla="*/ 0 w 76"/>
                  <a:gd name="T23" fmla="*/ 34 h 72"/>
                  <a:gd name="T24" fmla="*/ 0 w 76"/>
                  <a:gd name="T25" fmla="*/ 34 h 72"/>
                  <a:gd name="T26" fmla="*/ 7 w 76"/>
                  <a:gd name="T27" fmla="*/ 31 h 72"/>
                  <a:gd name="T28" fmla="*/ 25 w 76"/>
                  <a:gd name="T29" fmla="*/ 30 h 72"/>
                  <a:gd name="T30" fmla="*/ 32 w 76"/>
                  <a:gd name="T31" fmla="*/ 14 h 72"/>
                  <a:gd name="T32" fmla="*/ 35 w 76"/>
                  <a:gd name="T33" fmla="*/ 0 h 72"/>
                  <a:gd name="T34" fmla="*/ 52 w 76"/>
                  <a:gd name="T35" fmla="*/ 49 h 72"/>
                  <a:gd name="T36" fmla="*/ 48 w 76"/>
                  <a:gd name="T37" fmla="*/ 50 h 72"/>
                  <a:gd name="T38" fmla="*/ 51 w 76"/>
                  <a:gd name="T39" fmla="*/ 54 h 72"/>
                  <a:gd name="T40" fmla="*/ 55 w 76"/>
                  <a:gd name="T41" fmla="*/ 57 h 72"/>
                  <a:gd name="T42" fmla="*/ 67 w 76"/>
                  <a:gd name="T43" fmla="*/ 69 h 72"/>
                  <a:gd name="T44" fmla="*/ 74 w 76"/>
                  <a:gd name="T45" fmla="*/ 70 h 72"/>
                  <a:gd name="T46" fmla="*/ 72 w 76"/>
                  <a:gd name="T47" fmla="*/ 61 h 72"/>
                  <a:gd name="T48" fmla="*/ 52 w 76"/>
                  <a:gd name="T49" fmla="*/ 49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6" h="72">
                    <a:moveTo>
                      <a:pt x="35" y="0"/>
                    </a:moveTo>
                    <a:cubicBezTo>
                      <a:pt x="42" y="0"/>
                      <a:pt x="40" y="15"/>
                      <a:pt x="38" y="20"/>
                    </a:cubicBezTo>
                    <a:cubicBezTo>
                      <a:pt x="38" y="22"/>
                      <a:pt x="37" y="25"/>
                      <a:pt x="38" y="26"/>
                    </a:cubicBezTo>
                    <a:cubicBezTo>
                      <a:pt x="40" y="28"/>
                      <a:pt x="61" y="30"/>
                      <a:pt x="64" y="31"/>
                    </a:cubicBezTo>
                    <a:cubicBezTo>
                      <a:pt x="68" y="32"/>
                      <a:pt x="68" y="38"/>
                      <a:pt x="61" y="37"/>
                    </a:cubicBezTo>
                    <a:cubicBezTo>
                      <a:pt x="57" y="36"/>
                      <a:pt x="40" y="34"/>
                      <a:pt x="36" y="35"/>
                    </a:cubicBezTo>
                    <a:cubicBezTo>
                      <a:pt x="33" y="36"/>
                      <a:pt x="32" y="41"/>
                      <a:pt x="31" y="44"/>
                    </a:cubicBezTo>
                    <a:cubicBezTo>
                      <a:pt x="28" y="49"/>
                      <a:pt x="24" y="53"/>
                      <a:pt x="19" y="55"/>
                    </a:cubicBezTo>
                    <a:cubicBezTo>
                      <a:pt x="18" y="56"/>
                      <a:pt x="10" y="59"/>
                      <a:pt x="10" y="56"/>
                    </a:cubicBezTo>
                    <a:cubicBezTo>
                      <a:pt x="10" y="54"/>
                      <a:pt x="18" y="49"/>
                      <a:pt x="21" y="45"/>
                    </a:cubicBezTo>
                    <a:cubicBezTo>
                      <a:pt x="24" y="42"/>
                      <a:pt x="26" y="39"/>
                      <a:pt x="24" y="38"/>
                    </a:cubicBezTo>
                    <a:cubicBezTo>
                      <a:pt x="21" y="33"/>
                      <a:pt x="5" y="39"/>
                      <a:pt x="0" y="34"/>
                    </a:cubicBezTo>
                    <a:cubicBezTo>
                      <a:pt x="0" y="34"/>
                      <a:pt x="0" y="34"/>
                      <a:pt x="0" y="34"/>
                    </a:cubicBezTo>
                    <a:cubicBezTo>
                      <a:pt x="1" y="32"/>
                      <a:pt x="5" y="31"/>
                      <a:pt x="7" y="31"/>
                    </a:cubicBezTo>
                    <a:cubicBezTo>
                      <a:pt x="13" y="32"/>
                      <a:pt x="21" y="33"/>
                      <a:pt x="25" y="30"/>
                    </a:cubicBezTo>
                    <a:cubicBezTo>
                      <a:pt x="29" y="27"/>
                      <a:pt x="32" y="20"/>
                      <a:pt x="32" y="14"/>
                    </a:cubicBezTo>
                    <a:cubicBezTo>
                      <a:pt x="33" y="8"/>
                      <a:pt x="29" y="2"/>
                      <a:pt x="35" y="0"/>
                    </a:cubicBezTo>
                    <a:close/>
                    <a:moveTo>
                      <a:pt x="52" y="49"/>
                    </a:moveTo>
                    <a:cubicBezTo>
                      <a:pt x="50" y="49"/>
                      <a:pt x="48" y="48"/>
                      <a:pt x="48" y="50"/>
                    </a:cubicBezTo>
                    <a:cubicBezTo>
                      <a:pt x="48" y="52"/>
                      <a:pt x="49" y="53"/>
                      <a:pt x="51" y="54"/>
                    </a:cubicBezTo>
                    <a:cubicBezTo>
                      <a:pt x="52" y="55"/>
                      <a:pt x="54" y="56"/>
                      <a:pt x="55" y="57"/>
                    </a:cubicBezTo>
                    <a:cubicBezTo>
                      <a:pt x="58" y="61"/>
                      <a:pt x="63" y="66"/>
                      <a:pt x="67" y="69"/>
                    </a:cubicBezTo>
                    <a:cubicBezTo>
                      <a:pt x="68" y="70"/>
                      <a:pt x="72" y="72"/>
                      <a:pt x="74" y="70"/>
                    </a:cubicBezTo>
                    <a:cubicBezTo>
                      <a:pt x="76" y="67"/>
                      <a:pt x="74" y="63"/>
                      <a:pt x="72" y="61"/>
                    </a:cubicBezTo>
                    <a:cubicBezTo>
                      <a:pt x="69" y="58"/>
                      <a:pt x="59" y="51"/>
                      <a:pt x="52" y="49"/>
                    </a:cubicBezTo>
                    <a:close/>
                  </a:path>
                </a:pathLst>
              </a:custGeom>
              <a:grpFill/>
              <a:ln>
                <a:noFill/>
              </a:ln>
            </p:spPr>
            <p:txBody>
              <a:bodyPr anchor="ctr"/>
              <a:lstStyle/>
              <a:p>
                <a:pPr algn="ctr"/>
                <a:endParaRPr/>
              </a:p>
            </p:txBody>
          </p:sp>
          <p:sp>
            <p:nvSpPr>
              <p:cNvPr id="197" name="îṥ1íḋè">
                <a:extLst>
                  <a:ext uri="{FF2B5EF4-FFF2-40B4-BE49-F238E27FC236}">
                    <a16:creationId xmlns:a16="http://schemas.microsoft.com/office/drawing/2014/main" id="{A592D0D6-BEF6-DFE7-FEC8-FF4E2281F791}"/>
                  </a:ext>
                </a:extLst>
              </p:cNvPr>
              <p:cNvSpPr/>
              <p:nvPr/>
            </p:nvSpPr>
            <p:spPr bwMode="auto">
              <a:xfrm>
                <a:off x="5830640" y="920868"/>
                <a:ext cx="98244" cy="83641"/>
              </a:xfrm>
              <a:custGeom>
                <a:avLst/>
                <a:gdLst>
                  <a:gd name="T0" fmla="*/ 43 w 70"/>
                  <a:gd name="T1" fmla="*/ 9 h 60"/>
                  <a:gd name="T2" fmla="*/ 45 w 70"/>
                  <a:gd name="T3" fmla="*/ 0 h 60"/>
                  <a:gd name="T4" fmla="*/ 62 w 70"/>
                  <a:gd name="T5" fmla="*/ 9 h 60"/>
                  <a:gd name="T6" fmla="*/ 69 w 70"/>
                  <a:gd name="T7" fmla="*/ 26 h 60"/>
                  <a:gd name="T8" fmla="*/ 66 w 70"/>
                  <a:gd name="T9" fmla="*/ 44 h 60"/>
                  <a:gd name="T10" fmla="*/ 54 w 70"/>
                  <a:gd name="T11" fmla="*/ 55 h 60"/>
                  <a:gd name="T12" fmla="*/ 36 w 70"/>
                  <a:gd name="T13" fmla="*/ 60 h 60"/>
                  <a:gd name="T14" fmla="*/ 18 w 70"/>
                  <a:gd name="T15" fmla="*/ 57 h 60"/>
                  <a:gd name="T16" fmla="*/ 5 w 70"/>
                  <a:gd name="T17" fmla="*/ 46 h 60"/>
                  <a:gd name="T18" fmla="*/ 0 w 70"/>
                  <a:gd name="T19" fmla="*/ 30 h 60"/>
                  <a:gd name="T20" fmla="*/ 4 w 70"/>
                  <a:gd name="T21" fmla="*/ 13 h 60"/>
                  <a:gd name="T22" fmla="*/ 18 w 70"/>
                  <a:gd name="T23" fmla="*/ 3 h 60"/>
                  <a:gd name="T24" fmla="*/ 20 w 70"/>
                  <a:gd name="T25" fmla="*/ 11 h 60"/>
                  <a:gd name="T26" fmla="*/ 10 w 70"/>
                  <a:gd name="T27" fmla="*/ 19 h 60"/>
                  <a:gd name="T28" fmla="*/ 8 w 70"/>
                  <a:gd name="T29" fmla="*/ 30 h 60"/>
                  <a:gd name="T30" fmla="*/ 12 w 70"/>
                  <a:gd name="T31" fmla="*/ 43 h 60"/>
                  <a:gd name="T32" fmla="*/ 23 w 70"/>
                  <a:gd name="T33" fmla="*/ 49 h 60"/>
                  <a:gd name="T34" fmla="*/ 36 w 70"/>
                  <a:gd name="T35" fmla="*/ 51 h 60"/>
                  <a:gd name="T36" fmla="*/ 50 w 70"/>
                  <a:gd name="T37" fmla="*/ 47 h 60"/>
                  <a:gd name="T38" fmla="*/ 59 w 70"/>
                  <a:gd name="T39" fmla="*/ 39 h 60"/>
                  <a:gd name="T40" fmla="*/ 62 w 70"/>
                  <a:gd name="T41" fmla="*/ 27 h 60"/>
                  <a:gd name="T42" fmla="*/ 56 w 70"/>
                  <a:gd name="T43" fmla="*/ 15 h 60"/>
                  <a:gd name="T44" fmla="*/ 43 w 70"/>
                  <a:gd name="T45" fmla="*/ 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60">
                    <a:moveTo>
                      <a:pt x="43" y="9"/>
                    </a:moveTo>
                    <a:cubicBezTo>
                      <a:pt x="45" y="0"/>
                      <a:pt x="45" y="0"/>
                      <a:pt x="45" y="0"/>
                    </a:cubicBezTo>
                    <a:cubicBezTo>
                      <a:pt x="52" y="1"/>
                      <a:pt x="58" y="4"/>
                      <a:pt x="62" y="9"/>
                    </a:cubicBezTo>
                    <a:cubicBezTo>
                      <a:pt x="66" y="13"/>
                      <a:pt x="69" y="19"/>
                      <a:pt x="69" y="26"/>
                    </a:cubicBezTo>
                    <a:cubicBezTo>
                      <a:pt x="70" y="33"/>
                      <a:pt x="69" y="39"/>
                      <a:pt x="66" y="44"/>
                    </a:cubicBezTo>
                    <a:cubicBezTo>
                      <a:pt x="63" y="48"/>
                      <a:pt x="59" y="52"/>
                      <a:pt x="54" y="55"/>
                    </a:cubicBezTo>
                    <a:cubicBezTo>
                      <a:pt x="49" y="58"/>
                      <a:pt x="43" y="59"/>
                      <a:pt x="36" y="60"/>
                    </a:cubicBezTo>
                    <a:cubicBezTo>
                      <a:pt x="29" y="60"/>
                      <a:pt x="23" y="59"/>
                      <a:pt x="18" y="57"/>
                    </a:cubicBezTo>
                    <a:cubicBezTo>
                      <a:pt x="12" y="55"/>
                      <a:pt x="8" y="51"/>
                      <a:pt x="5" y="46"/>
                    </a:cubicBezTo>
                    <a:cubicBezTo>
                      <a:pt x="2" y="42"/>
                      <a:pt x="1" y="36"/>
                      <a:pt x="0" y="30"/>
                    </a:cubicBezTo>
                    <a:cubicBezTo>
                      <a:pt x="0" y="24"/>
                      <a:pt x="1" y="18"/>
                      <a:pt x="4" y="13"/>
                    </a:cubicBezTo>
                    <a:cubicBezTo>
                      <a:pt x="7" y="8"/>
                      <a:pt x="12" y="5"/>
                      <a:pt x="18" y="3"/>
                    </a:cubicBezTo>
                    <a:cubicBezTo>
                      <a:pt x="20" y="11"/>
                      <a:pt x="20" y="11"/>
                      <a:pt x="20" y="11"/>
                    </a:cubicBezTo>
                    <a:cubicBezTo>
                      <a:pt x="16" y="13"/>
                      <a:pt x="12" y="16"/>
                      <a:pt x="10" y="19"/>
                    </a:cubicBezTo>
                    <a:cubicBezTo>
                      <a:pt x="8" y="22"/>
                      <a:pt x="7" y="26"/>
                      <a:pt x="8" y="30"/>
                    </a:cubicBezTo>
                    <a:cubicBezTo>
                      <a:pt x="8" y="35"/>
                      <a:pt x="10" y="39"/>
                      <a:pt x="12" y="43"/>
                    </a:cubicBezTo>
                    <a:cubicBezTo>
                      <a:pt x="15" y="46"/>
                      <a:pt x="18" y="48"/>
                      <a:pt x="23" y="49"/>
                    </a:cubicBezTo>
                    <a:cubicBezTo>
                      <a:pt x="27" y="50"/>
                      <a:pt x="31" y="51"/>
                      <a:pt x="36" y="51"/>
                    </a:cubicBezTo>
                    <a:cubicBezTo>
                      <a:pt x="41" y="50"/>
                      <a:pt x="46" y="49"/>
                      <a:pt x="50" y="47"/>
                    </a:cubicBezTo>
                    <a:cubicBezTo>
                      <a:pt x="54" y="45"/>
                      <a:pt x="57" y="42"/>
                      <a:pt x="59" y="39"/>
                    </a:cubicBezTo>
                    <a:cubicBezTo>
                      <a:pt x="61" y="35"/>
                      <a:pt x="62" y="31"/>
                      <a:pt x="62" y="27"/>
                    </a:cubicBezTo>
                    <a:cubicBezTo>
                      <a:pt x="61" y="22"/>
                      <a:pt x="60" y="18"/>
                      <a:pt x="56" y="15"/>
                    </a:cubicBezTo>
                    <a:cubicBezTo>
                      <a:pt x="53" y="12"/>
                      <a:pt x="49" y="10"/>
                      <a:pt x="43" y="9"/>
                    </a:cubicBezTo>
                    <a:close/>
                  </a:path>
                </a:pathLst>
              </a:custGeom>
              <a:grpFill/>
              <a:ln>
                <a:noFill/>
              </a:ln>
            </p:spPr>
            <p:txBody>
              <a:bodyPr anchor="ctr"/>
              <a:lstStyle/>
              <a:p>
                <a:pPr algn="ctr"/>
                <a:endParaRPr/>
              </a:p>
            </p:txBody>
          </p:sp>
          <p:sp>
            <p:nvSpPr>
              <p:cNvPr id="198" name="îṥļíďè">
                <a:extLst>
                  <a:ext uri="{FF2B5EF4-FFF2-40B4-BE49-F238E27FC236}">
                    <a16:creationId xmlns:a16="http://schemas.microsoft.com/office/drawing/2014/main" id="{AF0611D3-D161-7CCF-3EA0-54F1E822A725}"/>
                  </a:ext>
                </a:extLst>
              </p:cNvPr>
              <p:cNvSpPr/>
              <p:nvPr/>
            </p:nvSpPr>
            <p:spPr bwMode="auto">
              <a:xfrm>
                <a:off x="5827985" y="819969"/>
                <a:ext cx="99572" cy="75673"/>
              </a:xfrm>
              <a:custGeom>
                <a:avLst/>
                <a:gdLst>
                  <a:gd name="T0" fmla="*/ 70 w 75"/>
                  <a:gd name="T1" fmla="*/ 57 h 57"/>
                  <a:gd name="T2" fmla="*/ 0 w 75"/>
                  <a:gd name="T3" fmla="*/ 51 h 57"/>
                  <a:gd name="T4" fmla="*/ 5 w 75"/>
                  <a:gd name="T5" fmla="*/ 0 h 57"/>
                  <a:gd name="T6" fmla="*/ 13 w 75"/>
                  <a:gd name="T7" fmla="*/ 0 h 57"/>
                  <a:gd name="T8" fmla="*/ 9 w 75"/>
                  <a:gd name="T9" fmla="*/ 42 h 57"/>
                  <a:gd name="T10" fmla="*/ 31 w 75"/>
                  <a:gd name="T11" fmla="*/ 43 h 57"/>
                  <a:gd name="T12" fmla="*/ 34 w 75"/>
                  <a:gd name="T13" fmla="*/ 6 h 57"/>
                  <a:gd name="T14" fmla="*/ 42 w 75"/>
                  <a:gd name="T15" fmla="*/ 6 h 57"/>
                  <a:gd name="T16" fmla="*/ 39 w 75"/>
                  <a:gd name="T17" fmla="*/ 44 h 57"/>
                  <a:gd name="T18" fmla="*/ 62 w 75"/>
                  <a:gd name="T19" fmla="*/ 47 h 57"/>
                  <a:gd name="T20" fmla="*/ 66 w 75"/>
                  <a:gd name="T21" fmla="*/ 3 h 57"/>
                  <a:gd name="T22" fmla="*/ 75 w 75"/>
                  <a:gd name="T23" fmla="*/ 5 h 57"/>
                  <a:gd name="T24" fmla="*/ 70 w 75"/>
                  <a:gd name="T25"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5" h="57">
                    <a:moveTo>
                      <a:pt x="70" y="57"/>
                    </a:moveTo>
                    <a:lnTo>
                      <a:pt x="0" y="51"/>
                    </a:lnTo>
                    <a:lnTo>
                      <a:pt x="5" y="0"/>
                    </a:lnTo>
                    <a:lnTo>
                      <a:pt x="13" y="0"/>
                    </a:lnTo>
                    <a:lnTo>
                      <a:pt x="9" y="42"/>
                    </a:lnTo>
                    <a:lnTo>
                      <a:pt x="31" y="43"/>
                    </a:lnTo>
                    <a:lnTo>
                      <a:pt x="34" y="6"/>
                    </a:lnTo>
                    <a:lnTo>
                      <a:pt x="42" y="6"/>
                    </a:lnTo>
                    <a:lnTo>
                      <a:pt x="39" y="44"/>
                    </a:lnTo>
                    <a:lnTo>
                      <a:pt x="62" y="47"/>
                    </a:lnTo>
                    <a:lnTo>
                      <a:pt x="66" y="3"/>
                    </a:lnTo>
                    <a:lnTo>
                      <a:pt x="75" y="5"/>
                    </a:lnTo>
                    <a:lnTo>
                      <a:pt x="70" y="57"/>
                    </a:lnTo>
                    <a:close/>
                  </a:path>
                </a:pathLst>
              </a:custGeom>
              <a:grpFill/>
              <a:ln>
                <a:noFill/>
              </a:ln>
            </p:spPr>
            <p:txBody>
              <a:bodyPr anchor="ctr"/>
              <a:lstStyle/>
              <a:p>
                <a:pPr algn="ctr"/>
                <a:endParaRPr/>
              </a:p>
            </p:txBody>
          </p:sp>
          <p:sp>
            <p:nvSpPr>
              <p:cNvPr id="199" name="iŝlíďê">
                <a:extLst>
                  <a:ext uri="{FF2B5EF4-FFF2-40B4-BE49-F238E27FC236}">
                    <a16:creationId xmlns:a16="http://schemas.microsoft.com/office/drawing/2014/main" id="{56F1F553-9B52-2CEE-7AAC-027AEF2F5F2C}"/>
                  </a:ext>
                </a:extLst>
              </p:cNvPr>
              <p:cNvSpPr/>
              <p:nvPr/>
            </p:nvSpPr>
            <p:spPr bwMode="auto">
              <a:xfrm>
                <a:off x="5838606" y="707121"/>
                <a:ext cx="106209" cy="95588"/>
              </a:xfrm>
              <a:custGeom>
                <a:avLst/>
                <a:gdLst>
                  <a:gd name="T0" fmla="*/ 67 w 80"/>
                  <a:gd name="T1" fmla="*/ 72 h 72"/>
                  <a:gd name="T2" fmla="*/ 0 w 80"/>
                  <a:gd name="T3" fmla="*/ 55 h 72"/>
                  <a:gd name="T4" fmla="*/ 2 w 80"/>
                  <a:gd name="T5" fmla="*/ 45 h 72"/>
                  <a:gd name="T6" fmla="*/ 64 w 80"/>
                  <a:gd name="T7" fmla="*/ 22 h 72"/>
                  <a:gd name="T8" fmla="*/ 10 w 80"/>
                  <a:gd name="T9" fmla="*/ 10 h 72"/>
                  <a:gd name="T10" fmla="*/ 12 w 80"/>
                  <a:gd name="T11" fmla="*/ 0 h 72"/>
                  <a:gd name="T12" fmla="*/ 80 w 80"/>
                  <a:gd name="T13" fmla="*/ 18 h 72"/>
                  <a:gd name="T14" fmla="*/ 78 w 80"/>
                  <a:gd name="T15" fmla="*/ 27 h 72"/>
                  <a:gd name="T16" fmla="*/ 15 w 80"/>
                  <a:gd name="T17" fmla="*/ 50 h 72"/>
                  <a:gd name="T18" fmla="*/ 70 w 80"/>
                  <a:gd name="T19" fmla="*/ 62 h 72"/>
                  <a:gd name="T20" fmla="*/ 67 w 80"/>
                  <a:gd name="T2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72">
                    <a:moveTo>
                      <a:pt x="67" y="72"/>
                    </a:moveTo>
                    <a:lnTo>
                      <a:pt x="0" y="55"/>
                    </a:lnTo>
                    <a:lnTo>
                      <a:pt x="2" y="45"/>
                    </a:lnTo>
                    <a:lnTo>
                      <a:pt x="64" y="22"/>
                    </a:lnTo>
                    <a:lnTo>
                      <a:pt x="10" y="10"/>
                    </a:lnTo>
                    <a:lnTo>
                      <a:pt x="12" y="0"/>
                    </a:lnTo>
                    <a:lnTo>
                      <a:pt x="80" y="18"/>
                    </a:lnTo>
                    <a:lnTo>
                      <a:pt x="78" y="27"/>
                    </a:lnTo>
                    <a:lnTo>
                      <a:pt x="15" y="50"/>
                    </a:lnTo>
                    <a:lnTo>
                      <a:pt x="70" y="62"/>
                    </a:lnTo>
                    <a:lnTo>
                      <a:pt x="67" y="72"/>
                    </a:lnTo>
                    <a:close/>
                  </a:path>
                </a:pathLst>
              </a:custGeom>
              <a:grpFill/>
              <a:ln>
                <a:noFill/>
              </a:ln>
            </p:spPr>
            <p:txBody>
              <a:bodyPr anchor="ctr"/>
              <a:lstStyle/>
              <a:p>
                <a:pPr algn="ctr"/>
                <a:endParaRPr/>
              </a:p>
            </p:txBody>
          </p:sp>
          <p:sp>
            <p:nvSpPr>
              <p:cNvPr id="200" name="î$ḷîďe">
                <a:extLst>
                  <a:ext uri="{FF2B5EF4-FFF2-40B4-BE49-F238E27FC236}">
                    <a16:creationId xmlns:a16="http://schemas.microsoft.com/office/drawing/2014/main" id="{E7EA3E67-89F4-514E-EC7F-5ADD20B745A3}"/>
                  </a:ext>
                </a:extLst>
              </p:cNvPr>
              <p:cNvSpPr/>
              <p:nvPr/>
            </p:nvSpPr>
            <p:spPr bwMode="auto">
              <a:xfrm>
                <a:off x="5862502" y="606223"/>
                <a:ext cx="102228" cy="74347"/>
              </a:xfrm>
              <a:custGeom>
                <a:avLst/>
                <a:gdLst>
                  <a:gd name="T0" fmla="*/ 74 w 77"/>
                  <a:gd name="T1" fmla="*/ 56 h 56"/>
                  <a:gd name="T2" fmla="*/ 16 w 77"/>
                  <a:gd name="T3" fmla="*/ 33 h 56"/>
                  <a:gd name="T4" fmla="*/ 8 w 77"/>
                  <a:gd name="T5" fmla="*/ 54 h 56"/>
                  <a:gd name="T6" fmla="*/ 0 w 77"/>
                  <a:gd name="T7" fmla="*/ 51 h 56"/>
                  <a:gd name="T8" fmla="*/ 20 w 77"/>
                  <a:gd name="T9" fmla="*/ 0 h 56"/>
                  <a:gd name="T10" fmla="*/ 28 w 77"/>
                  <a:gd name="T11" fmla="*/ 3 h 56"/>
                  <a:gd name="T12" fmla="*/ 19 w 77"/>
                  <a:gd name="T13" fmla="*/ 25 h 56"/>
                  <a:gd name="T14" fmla="*/ 77 w 77"/>
                  <a:gd name="T15" fmla="*/ 48 h 56"/>
                  <a:gd name="T16" fmla="*/ 74 w 77"/>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7" h="56">
                    <a:moveTo>
                      <a:pt x="74" y="56"/>
                    </a:moveTo>
                    <a:lnTo>
                      <a:pt x="16" y="33"/>
                    </a:lnTo>
                    <a:lnTo>
                      <a:pt x="8" y="54"/>
                    </a:lnTo>
                    <a:lnTo>
                      <a:pt x="0" y="51"/>
                    </a:lnTo>
                    <a:lnTo>
                      <a:pt x="20" y="0"/>
                    </a:lnTo>
                    <a:lnTo>
                      <a:pt x="28" y="3"/>
                    </a:lnTo>
                    <a:lnTo>
                      <a:pt x="19" y="25"/>
                    </a:lnTo>
                    <a:lnTo>
                      <a:pt x="77" y="48"/>
                    </a:lnTo>
                    <a:lnTo>
                      <a:pt x="74" y="56"/>
                    </a:lnTo>
                    <a:close/>
                  </a:path>
                </a:pathLst>
              </a:custGeom>
              <a:grpFill/>
              <a:ln>
                <a:noFill/>
              </a:ln>
            </p:spPr>
            <p:txBody>
              <a:bodyPr anchor="ctr"/>
              <a:lstStyle/>
              <a:p>
                <a:pPr algn="ctr"/>
                <a:endParaRPr/>
              </a:p>
            </p:txBody>
          </p:sp>
          <p:sp>
            <p:nvSpPr>
              <p:cNvPr id="201" name="íšḷïḋè">
                <a:extLst>
                  <a:ext uri="{FF2B5EF4-FFF2-40B4-BE49-F238E27FC236}">
                    <a16:creationId xmlns:a16="http://schemas.microsoft.com/office/drawing/2014/main" id="{FAA3063E-C95E-3A56-79B0-88CAC93F6827}"/>
                  </a:ext>
                </a:extLst>
              </p:cNvPr>
              <p:cNvSpPr/>
              <p:nvPr/>
            </p:nvSpPr>
            <p:spPr bwMode="auto">
              <a:xfrm>
                <a:off x="5902332" y="518602"/>
                <a:ext cx="122140" cy="102227"/>
              </a:xfrm>
              <a:custGeom>
                <a:avLst/>
                <a:gdLst>
                  <a:gd name="T0" fmla="*/ 58 w 88"/>
                  <a:gd name="T1" fmla="*/ 73 h 73"/>
                  <a:gd name="T2" fmla="*/ 0 w 88"/>
                  <a:gd name="T3" fmla="*/ 40 h 73"/>
                  <a:gd name="T4" fmla="*/ 15 w 88"/>
                  <a:gd name="T5" fmla="*/ 14 h 73"/>
                  <a:gd name="T6" fmla="*/ 23 w 88"/>
                  <a:gd name="T7" fmla="*/ 3 h 73"/>
                  <a:gd name="T8" fmla="*/ 33 w 88"/>
                  <a:gd name="T9" fmla="*/ 0 h 73"/>
                  <a:gd name="T10" fmla="*/ 43 w 88"/>
                  <a:gd name="T11" fmla="*/ 3 h 73"/>
                  <a:gd name="T12" fmla="*/ 51 w 88"/>
                  <a:gd name="T13" fmla="*/ 13 h 73"/>
                  <a:gd name="T14" fmla="*/ 49 w 88"/>
                  <a:gd name="T15" fmla="*/ 28 h 73"/>
                  <a:gd name="T16" fmla="*/ 55 w 88"/>
                  <a:gd name="T17" fmla="*/ 25 h 73"/>
                  <a:gd name="T18" fmla="*/ 66 w 88"/>
                  <a:gd name="T19" fmla="*/ 23 h 73"/>
                  <a:gd name="T20" fmla="*/ 88 w 88"/>
                  <a:gd name="T21" fmla="*/ 22 h 73"/>
                  <a:gd name="T22" fmla="*/ 82 w 88"/>
                  <a:gd name="T23" fmla="*/ 32 h 73"/>
                  <a:gd name="T24" fmla="*/ 66 w 88"/>
                  <a:gd name="T25" fmla="*/ 33 h 73"/>
                  <a:gd name="T26" fmla="*/ 54 w 88"/>
                  <a:gd name="T27" fmla="*/ 33 h 73"/>
                  <a:gd name="T28" fmla="*/ 48 w 88"/>
                  <a:gd name="T29" fmla="*/ 35 h 73"/>
                  <a:gd name="T30" fmla="*/ 45 w 88"/>
                  <a:gd name="T31" fmla="*/ 38 h 73"/>
                  <a:gd name="T32" fmla="*/ 42 w 88"/>
                  <a:gd name="T33" fmla="*/ 42 h 73"/>
                  <a:gd name="T34" fmla="*/ 37 w 88"/>
                  <a:gd name="T35" fmla="*/ 51 h 73"/>
                  <a:gd name="T36" fmla="*/ 63 w 88"/>
                  <a:gd name="T37" fmla="*/ 66 h 73"/>
                  <a:gd name="T38" fmla="*/ 58 w 88"/>
                  <a:gd name="T39" fmla="*/ 73 h 73"/>
                  <a:gd name="T40" fmla="*/ 30 w 88"/>
                  <a:gd name="T41" fmla="*/ 47 h 73"/>
                  <a:gd name="T42" fmla="*/ 40 w 88"/>
                  <a:gd name="T43" fmla="*/ 30 h 73"/>
                  <a:gd name="T44" fmla="*/ 43 w 88"/>
                  <a:gd name="T45" fmla="*/ 22 h 73"/>
                  <a:gd name="T46" fmla="*/ 43 w 88"/>
                  <a:gd name="T47" fmla="*/ 15 h 73"/>
                  <a:gd name="T48" fmla="*/ 38 w 88"/>
                  <a:gd name="T49" fmla="*/ 11 h 73"/>
                  <a:gd name="T50" fmla="*/ 30 w 88"/>
                  <a:gd name="T51" fmla="*/ 10 h 73"/>
                  <a:gd name="T52" fmla="*/ 22 w 88"/>
                  <a:gd name="T53" fmla="*/ 17 h 73"/>
                  <a:gd name="T54" fmla="*/ 11 w 88"/>
                  <a:gd name="T55" fmla="*/ 36 h 73"/>
                  <a:gd name="T56" fmla="*/ 30 w 88"/>
                  <a:gd name="T57" fmla="*/ 47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8" h="73">
                    <a:moveTo>
                      <a:pt x="58" y="73"/>
                    </a:moveTo>
                    <a:cubicBezTo>
                      <a:pt x="0" y="40"/>
                      <a:pt x="0" y="40"/>
                      <a:pt x="0" y="40"/>
                    </a:cubicBezTo>
                    <a:cubicBezTo>
                      <a:pt x="15" y="14"/>
                      <a:pt x="15" y="14"/>
                      <a:pt x="15" y="14"/>
                    </a:cubicBezTo>
                    <a:cubicBezTo>
                      <a:pt x="18" y="9"/>
                      <a:pt x="21" y="5"/>
                      <a:pt x="23" y="3"/>
                    </a:cubicBezTo>
                    <a:cubicBezTo>
                      <a:pt x="26" y="1"/>
                      <a:pt x="29" y="0"/>
                      <a:pt x="33" y="0"/>
                    </a:cubicBezTo>
                    <a:cubicBezTo>
                      <a:pt x="36" y="0"/>
                      <a:pt x="40" y="1"/>
                      <a:pt x="43" y="3"/>
                    </a:cubicBezTo>
                    <a:cubicBezTo>
                      <a:pt x="47" y="5"/>
                      <a:pt x="50" y="8"/>
                      <a:pt x="51" y="13"/>
                    </a:cubicBezTo>
                    <a:cubicBezTo>
                      <a:pt x="52" y="17"/>
                      <a:pt x="52" y="22"/>
                      <a:pt x="49" y="28"/>
                    </a:cubicBezTo>
                    <a:cubicBezTo>
                      <a:pt x="51" y="27"/>
                      <a:pt x="53" y="26"/>
                      <a:pt x="55" y="25"/>
                    </a:cubicBezTo>
                    <a:cubicBezTo>
                      <a:pt x="58" y="24"/>
                      <a:pt x="62" y="23"/>
                      <a:pt x="66" y="23"/>
                    </a:cubicBezTo>
                    <a:cubicBezTo>
                      <a:pt x="88" y="22"/>
                      <a:pt x="88" y="22"/>
                      <a:pt x="88" y="22"/>
                    </a:cubicBezTo>
                    <a:cubicBezTo>
                      <a:pt x="82" y="32"/>
                      <a:pt x="82" y="32"/>
                      <a:pt x="82" y="32"/>
                    </a:cubicBezTo>
                    <a:cubicBezTo>
                      <a:pt x="66" y="33"/>
                      <a:pt x="66" y="33"/>
                      <a:pt x="66" y="33"/>
                    </a:cubicBezTo>
                    <a:cubicBezTo>
                      <a:pt x="61" y="33"/>
                      <a:pt x="57" y="33"/>
                      <a:pt x="54" y="33"/>
                    </a:cubicBezTo>
                    <a:cubicBezTo>
                      <a:pt x="52" y="34"/>
                      <a:pt x="50" y="34"/>
                      <a:pt x="48" y="35"/>
                    </a:cubicBezTo>
                    <a:cubicBezTo>
                      <a:pt x="47" y="36"/>
                      <a:pt x="46" y="37"/>
                      <a:pt x="45" y="38"/>
                    </a:cubicBezTo>
                    <a:cubicBezTo>
                      <a:pt x="44" y="38"/>
                      <a:pt x="43" y="40"/>
                      <a:pt x="42" y="42"/>
                    </a:cubicBezTo>
                    <a:cubicBezTo>
                      <a:pt x="37" y="51"/>
                      <a:pt x="37" y="51"/>
                      <a:pt x="37" y="51"/>
                    </a:cubicBezTo>
                    <a:cubicBezTo>
                      <a:pt x="63" y="66"/>
                      <a:pt x="63" y="66"/>
                      <a:pt x="63" y="66"/>
                    </a:cubicBezTo>
                    <a:cubicBezTo>
                      <a:pt x="58" y="73"/>
                      <a:pt x="58" y="73"/>
                      <a:pt x="58" y="73"/>
                    </a:cubicBezTo>
                    <a:close/>
                    <a:moveTo>
                      <a:pt x="30" y="47"/>
                    </a:moveTo>
                    <a:cubicBezTo>
                      <a:pt x="40" y="30"/>
                      <a:pt x="40" y="30"/>
                      <a:pt x="40" y="30"/>
                    </a:cubicBezTo>
                    <a:cubicBezTo>
                      <a:pt x="42" y="27"/>
                      <a:pt x="43" y="24"/>
                      <a:pt x="43" y="22"/>
                    </a:cubicBezTo>
                    <a:cubicBezTo>
                      <a:pt x="44" y="19"/>
                      <a:pt x="44" y="17"/>
                      <a:pt x="43" y="15"/>
                    </a:cubicBezTo>
                    <a:cubicBezTo>
                      <a:pt x="42" y="13"/>
                      <a:pt x="40" y="12"/>
                      <a:pt x="38" y="11"/>
                    </a:cubicBezTo>
                    <a:cubicBezTo>
                      <a:pt x="35" y="9"/>
                      <a:pt x="33" y="9"/>
                      <a:pt x="30" y="10"/>
                    </a:cubicBezTo>
                    <a:cubicBezTo>
                      <a:pt x="27" y="11"/>
                      <a:pt x="24" y="13"/>
                      <a:pt x="22" y="17"/>
                    </a:cubicBezTo>
                    <a:cubicBezTo>
                      <a:pt x="11" y="36"/>
                      <a:pt x="11" y="36"/>
                      <a:pt x="11" y="36"/>
                    </a:cubicBezTo>
                    <a:lnTo>
                      <a:pt x="30" y="47"/>
                    </a:lnTo>
                    <a:close/>
                  </a:path>
                </a:pathLst>
              </a:custGeom>
              <a:grpFill/>
              <a:ln>
                <a:noFill/>
              </a:ln>
            </p:spPr>
            <p:txBody>
              <a:bodyPr anchor="ctr"/>
              <a:lstStyle/>
              <a:p>
                <a:pPr algn="ctr"/>
                <a:endParaRPr/>
              </a:p>
            </p:txBody>
          </p:sp>
          <p:sp>
            <p:nvSpPr>
              <p:cNvPr id="202" name="ïSľiḋè">
                <a:extLst>
                  <a:ext uri="{FF2B5EF4-FFF2-40B4-BE49-F238E27FC236}">
                    <a16:creationId xmlns:a16="http://schemas.microsoft.com/office/drawing/2014/main" id="{FD5A5B64-5354-4ADA-037F-10C46C296B9D}"/>
                  </a:ext>
                </a:extLst>
              </p:cNvPr>
              <p:cNvSpPr/>
              <p:nvPr/>
            </p:nvSpPr>
            <p:spPr bwMode="auto">
              <a:xfrm>
                <a:off x="5978006" y="445582"/>
                <a:ext cx="103554" cy="95588"/>
              </a:xfrm>
              <a:custGeom>
                <a:avLst/>
                <a:gdLst>
                  <a:gd name="T0" fmla="*/ 36 w 75"/>
                  <a:gd name="T1" fmla="*/ 69 h 69"/>
                  <a:gd name="T2" fmla="*/ 0 w 75"/>
                  <a:gd name="T3" fmla="*/ 7 h 69"/>
                  <a:gd name="T4" fmla="*/ 6 w 75"/>
                  <a:gd name="T5" fmla="*/ 0 h 69"/>
                  <a:gd name="T6" fmla="*/ 75 w 75"/>
                  <a:gd name="T7" fmla="*/ 20 h 69"/>
                  <a:gd name="T8" fmla="*/ 69 w 75"/>
                  <a:gd name="T9" fmla="*/ 28 h 69"/>
                  <a:gd name="T10" fmla="*/ 48 w 75"/>
                  <a:gd name="T11" fmla="*/ 22 h 69"/>
                  <a:gd name="T12" fmla="*/ 31 w 75"/>
                  <a:gd name="T13" fmla="*/ 43 h 69"/>
                  <a:gd name="T14" fmla="*/ 42 w 75"/>
                  <a:gd name="T15" fmla="*/ 62 h 69"/>
                  <a:gd name="T16" fmla="*/ 36 w 75"/>
                  <a:gd name="T17" fmla="*/ 69 h 69"/>
                  <a:gd name="T18" fmla="*/ 27 w 75"/>
                  <a:gd name="T19" fmla="*/ 37 h 69"/>
                  <a:gd name="T20" fmla="*/ 41 w 75"/>
                  <a:gd name="T21" fmla="*/ 19 h 69"/>
                  <a:gd name="T22" fmla="*/ 22 w 75"/>
                  <a:gd name="T23" fmla="*/ 13 h 69"/>
                  <a:gd name="T24" fmla="*/ 8 w 75"/>
                  <a:gd name="T25" fmla="*/ 8 h 69"/>
                  <a:gd name="T26" fmla="*/ 16 w 75"/>
                  <a:gd name="T27" fmla="*/ 19 h 69"/>
                  <a:gd name="T28" fmla="*/ 27 w 75"/>
                  <a:gd name="T29" fmla="*/ 3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5" h="69">
                    <a:moveTo>
                      <a:pt x="36" y="69"/>
                    </a:moveTo>
                    <a:cubicBezTo>
                      <a:pt x="0" y="7"/>
                      <a:pt x="0" y="7"/>
                      <a:pt x="0" y="7"/>
                    </a:cubicBezTo>
                    <a:cubicBezTo>
                      <a:pt x="6" y="0"/>
                      <a:pt x="6" y="0"/>
                      <a:pt x="6" y="0"/>
                    </a:cubicBezTo>
                    <a:cubicBezTo>
                      <a:pt x="75" y="20"/>
                      <a:pt x="75" y="20"/>
                      <a:pt x="75" y="20"/>
                    </a:cubicBezTo>
                    <a:cubicBezTo>
                      <a:pt x="69" y="28"/>
                      <a:pt x="69" y="28"/>
                      <a:pt x="69" y="28"/>
                    </a:cubicBezTo>
                    <a:cubicBezTo>
                      <a:pt x="48" y="22"/>
                      <a:pt x="48" y="22"/>
                      <a:pt x="48" y="22"/>
                    </a:cubicBezTo>
                    <a:cubicBezTo>
                      <a:pt x="31" y="43"/>
                      <a:pt x="31" y="43"/>
                      <a:pt x="31" y="43"/>
                    </a:cubicBezTo>
                    <a:cubicBezTo>
                      <a:pt x="42" y="62"/>
                      <a:pt x="42" y="62"/>
                      <a:pt x="42" y="62"/>
                    </a:cubicBezTo>
                    <a:cubicBezTo>
                      <a:pt x="36" y="69"/>
                      <a:pt x="36" y="69"/>
                      <a:pt x="36" y="69"/>
                    </a:cubicBezTo>
                    <a:close/>
                    <a:moveTo>
                      <a:pt x="27" y="37"/>
                    </a:moveTo>
                    <a:cubicBezTo>
                      <a:pt x="41" y="19"/>
                      <a:pt x="41" y="19"/>
                      <a:pt x="41" y="19"/>
                    </a:cubicBezTo>
                    <a:cubicBezTo>
                      <a:pt x="22" y="13"/>
                      <a:pt x="22" y="13"/>
                      <a:pt x="22" y="13"/>
                    </a:cubicBezTo>
                    <a:cubicBezTo>
                      <a:pt x="16" y="11"/>
                      <a:pt x="12" y="9"/>
                      <a:pt x="8" y="8"/>
                    </a:cubicBezTo>
                    <a:cubicBezTo>
                      <a:pt x="11" y="11"/>
                      <a:pt x="14" y="15"/>
                      <a:pt x="16" y="19"/>
                    </a:cubicBezTo>
                    <a:lnTo>
                      <a:pt x="27" y="37"/>
                    </a:lnTo>
                    <a:close/>
                  </a:path>
                </a:pathLst>
              </a:custGeom>
              <a:grpFill/>
              <a:ln>
                <a:noFill/>
              </a:ln>
            </p:spPr>
            <p:txBody>
              <a:bodyPr anchor="ctr"/>
              <a:lstStyle/>
              <a:p>
                <a:pPr algn="ctr"/>
                <a:endParaRPr/>
              </a:p>
            </p:txBody>
          </p:sp>
          <p:sp>
            <p:nvSpPr>
              <p:cNvPr id="203" name="îṥliḓè">
                <a:extLst>
                  <a:ext uri="{FF2B5EF4-FFF2-40B4-BE49-F238E27FC236}">
                    <a16:creationId xmlns:a16="http://schemas.microsoft.com/office/drawing/2014/main" id="{A091ADAD-C775-58B3-8BF6-FC993E2270C8}"/>
                  </a:ext>
                </a:extLst>
              </p:cNvPr>
              <p:cNvSpPr/>
              <p:nvPr/>
            </p:nvSpPr>
            <p:spPr bwMode="auto">
              <a:xfrm>
                <a:off x="6029783" y="383184"/>
                <a:ext cx="106209" cy="77002"/>
              </a:xfrm>
              <a:custGeom>
                <a:avLst/>
                <a:gdLst>
                  <a:gd name="T0" fmla="*/ 48 w 80"/>
                  <a:gd name="T1" fmla="*/ 58 h 58"/>
                  <a:gd name="T2" fmla="*/ 0 w 80"/>
                  <a:gd name="T3" fmla="*/ 7 h 58"/>
                  <a:gd name="T4" fmla="*/ 7 w 80"/>
                  <a:gd name="T5" fmla="*/ 0 h 58"/>
                  <a:gd name="T6" fmla="*/ 49 w 80"/>
                  <a:gd name="T7" fmla="*/ 46 h 58"/>
                  <a:gd name="T8" fmla="*/ 74 w 80"/>
                  <a:gd name="T9" fmla="*/ 23 h 58"/>
                  <a:gd name="T10" fmla="*/ 80 w 80"/>
                  <a:gd name="T11" fmla="*/ 29 h 58"/>
                  <a:gd name="T12" fmla="*/ 48 w 8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80" h="58">
                    <a:moveTo>
                      <a:pt x="48" y="58"/>
                    </a:moveTo>
                    <a:lnTo>
                      <a:pt x="0" y="7"/>
                    </a:lnTo>
                    <a:lnTo>
                      <a:pt x="7" y="0"/>
                    </a:lnTo>
                    <a:lnTo>
                      <a:pt x="49" y="46"/>
                    </a:lnTo>
                    <a:lnTo>
                      <a:pt x="74" y="23"/>
                    </a:lnTo>
                    <a:lnTo>
                      <a:pt x="80" y="29"/>
                    </a:lnTo>
                    <a:lnTo>
                      <a:pt x="48" y="58"/>
                    </a:lnTo>
                    <a:close/>
                  </a:path>
                </a:pathLst>
              </a:custGeom>
              <a:grpFill/>
              <a:ln>
                <a:noFill/>
              </a:ln>
            </p:spPr>
            <p:txBody>
              <a:bodyPr anchor="ctr"/>
              <a:lstStyle/>
              <a:p>
                <a:pPr algn="ctr"/>
                <a:endParaRPr/>
              </a:p>
            </p:txBody>
          </p:sp>
          <p:sp>
            <p:nvSpPr>
              <p:cNvPr id="204" name="íšļîďe">
                <a:extLst>
                  <a:ext uri="{FF2B5EF4-FFF2-40B4-BE49-F238E27FC236}">
                    <a16:creationId xmlns:a16="http://schemas.microsoft.com/office/drawing/2014/main" id="{4919B55A-B1D2-F2FF-8188-9C49A7DB4732}"/>
                  </a:ext>
                </a:extLst>
              </p:cNvPr>
              <p:cNvSpPr/>
              <p:nvPr/>
            </p:nvSpPr>
            <p:spPr bwMode="auto">
              <a:xfrm>
                <a:off x="6170509" y="258389"/>
                <a:ext cx="88952" cy="95588"/>
              </a:xfrm>
              <a:custGeom>
                <a:avLst/>
                <a:gdLst>
                  <a:gd name="T0" fmla="*/ 13 w 64"/>
                  <a:gd name="T1" fmla="*/ 58 h 69"/>
                  <a:gd name="T2" fmla="*/ 20 w 64"/>
                  <a:gd name="T3" fmla="*/ 53 h 69"/>
                  <a:gd name="T4" fmla="*/ 27 w 64"/>
                  <a:gd name="T5" fmla="*/ 59 h 69"/>
                  <a:gd name="T6" fmla="*/ 35 w 64"/>
                  <a:gd name="T7" fmla="*/ 60 h 69"/>
                  <a:gd name="T8" fmla="*/ 45 w 64"/>
                  <a:gd name="T9" fmla="*/ 57 h 69"/>
                  <a:gd name="T10" fmla="*/ 52 w 64"/>
                  <a:gd name="T11" fmla="*/ 51 h 69"/>
                  <a:gd name="T12" fmla="*/ 55 w 64"/>
                  <a:gd name="T13" fmla="*/ 45 h 69"/>
                  <a:gd name="T14" fmla="*/ 54 w 64"/>
                  <a:gd name="T15" fmla="*/ 39 h 69"/>
                  <a:gd name="T16" fmla="*/ 50 w 64"/>
                  <a:gd name="T17" fmla="*/ 35 h 69"/>
                  <a:gd name="T18" fmla="*/ 43 w 64"/>
                  <a:gd name="T19" fmla="*/ 35 h 69"/>
                  <a:gd name="T20" fmla="*/ 31 w 64"/>
                  <a:gd name="T21" fmla="*/ 38 h 69"/>
                  <a:gd name="T22" fmla="*/ 17 w 64"/>
                  <a:gd name="T23" fmla="*/ 40 h 69"/>
                  <a:gd name="T24" fmla="*/ 8 w 64"/>
                  <a:gd name="T25" fmla="*/ 38 h 69"/>
                  <a:gd name="T26" fmla="*/ 2 w 64"/>
                  <a:gd name="T27" fmla="*/ 32 h 69"/>
                  <a:gd name="T28" fmla="*/ 0 w 64"/>
                  <a:gd name="T29" fmla="*/ 22 h 69"/>
                  <a:gd name="T30" fmla="*/ 4 w 64"/>
                  <a:gd name="T31" fmla="*/ 12 h 69"/>
                  <a:gd name="T32" fmla="*/ 14 w 64"/>
                  <a:gd name="T33" fmla="*/ 4 h 69"/>
                  <a:gd name="T34" fmla="*/ 26 w 64"/>
                  <a:gd name="T35" fmla="*/ 0 h 69"/>
                  <a:gd name="T36" fmla="*/ 37 w 64"/>
                  <a:gd name="T37" fmla="*/ 2 h 69"/>
                  <a:gd name="T38" fmla="*/ 45 w 64"/>
                  <a:gd name="T39" fmla="*/ 10 h 69"/>
                  <a:gd name="T40" fmla="*/ 38 w 64"/>
                  <a:gd name="T41" fmla="*/ 14 h 69"/>
                  <a:gd name="T42" fmla="*/ 29 w 64"/>
                  <a:gd name="T43" fmla="*/ 8 h 69"/>
                  <a:gd name="T44" fmla="*/ 18 w 64"/>
                  <a:gd name="T45" fmla="*/ 11 h 69"/>
                  <a:gd name="T46" fmla="*/ 9 w 64"/>
                  <a:gd name="T47" fmla="*/ 19 h 69"/>
                  <a:gd name="T48" fmla="*/ 9 w 64"/>
                  <a:gd name="T49" fmla="*/ 27 h 69"/>
                  <a:gd name="T50" fmla="*/ 14 w 64"/>
                  <a:gd name="T51" fmla="*/ 31 h 69"/>
                  <a:gd name="T52" fmla="*/ 28 w 64"/>
                  <a:gd name="T53" fmla="*/ 29 h 69"/>
                  <a:gd name="T54" fmla="*/ 43 w 64"/>
                  <a:gd name="T55" fmla="*/ 26 h 69"/>
                  <a:gd name="T56" fmla="*/ 54 w 64"/>
                  <a:gd name="T57" fmla="*/ 27 h 69"/>
                  <a:gd name="T58" fmla="*/ 61 w 64"/>
                  <a:gd name="T59" fmla="*/ 34 h 69"/>
                  <a:gd name="T60" fmla="*/ 63 w 64"/>
                  <a:gd name="T61" fmla="*/ 45 h 69"/>
                  <a:gd name="T62" fmla="*/ 59 w 64"/>
                  <a:gd name="T63" fmla="*/ 55 h 69"/>
                  <a:gd name="T64" fmla="*/ 49 w 64"/>
                  <a:gd name="T65" fmla="*/ 64 h 69"/>
                  <a:gd name="T66" fmla="*/ 35 w 64"/>
                  <a:gd name="T67" fmla="*/ 69 h 69"/>
                  <a:gd name="T68" fmla="*/ 22 w 64"/>
                  <a:gd name="T69" fmla="*/ 67 h 69"/>
                  <a:gd name="T70" fmla="*/ 13 w 64"/>
                  <a:gd name="T71" fmla="*/ 5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4" h="69">
                    <a:moveTo>
                      <a:pt x="13" y="58"/>
                    </a:moveTo>
                    <a:cubicBezTo>
                      <a:pt x="20" y="53"/>
                      <a:pt x="20" y="53"/>
                      <a:pt x="20" y="53"/>
                    </a:cubicBezTo>
                    <a:cubicBezTo>
                      <a:pt x="22" y="56"/>
                      <a:pt x="24" y="58"/>
                      <a:pt x="27" y="59"/>
                    </a:cubicBezTo>
                    <a:cubicBezTo>
                      <a:pt x="29" y="60"/>
                      <a:pt x="32" y="61"/>
                      <a:pt x="35" y="60"/>
                    </a:cubicBezTo>
                    <a:cubicBezTo>
                      <a:pt x="38" y="60"/>
                      <a:pt x="42" y="59"/>
                      <a:pt x="45" y="57"/>
                    </a:cubicBezTo>
                    <a:cubicBezTo>
                      <a:pt x="48" y="55"/>
                      <a:pt x="50" y="54"/>
                      <a:pt x="52" y="51"/>
                    </a:cubicBezTo>
                    <a:cubicBezTo>
                      <a:pt x="54" y="49"/>
                      <a:pt x="55" y="47"/>
                      <a:pt x="55" y="45"/>
                    </a:cubicBezTo>
                    <a:cubicBezTo>
                      <a:pt x="55" y="43"/>
                      <a:pt x="55" y="41"/>
                      <a:pt x="54" y="39"/>
                    </a:cubicBezTo>
                    <a:cubicBezTo>
                      <a:pt x="53" y="37"/>
                      <a:pt x="52" y="36"/>
                      <a:pt x="50" y="35"/>
                    </a:cubicBezTo>
                    <a:cubicBezTo>
                      <a:pt x="48" y="34"/>
                      <a:pt x="46" y="34"/>
                      <a:pt x="43" y="35"/>
                    </a:cubicBezTo>
                    <a:cubicBezTo>
                      <a:pt x="41" y="35"/>
                      <a:pt x="37" y="36"/>
                      <a:pt x="31" y="38"/>
                    </a:cubicBezTo>
                    <a:cubicBezTo>
                      <a:pt x="24" y="39"/>
                      <a:pt x="20" y="40"/>
                      <a:pt x="17" y="40"/>
                    </a:cubicBezTo>
                    <a:cubicBezTo>
                      <a:pt x="14" y="40"/>
                      <a:pt x="11" y="40"/>
                      <a:pt x="8" y="38"/>
                    </a:cubicBezTo>
                    <a:cubicBezTo>
                      <a:pt x="5" y="37"/>
                      <a:pt x="3" y="35"/>
                      <a:pt x="2" y="32"/>
                    </a:cubicBezTo>
                    <a:cubicBezTo>
                      <a:pt x="0" y="29"/>
                      <a:pt x="0" y="26"/>
                      <a:pt x="0" y="22"/>
                    </a:cubicBezTo>
                    <a:cubicBezTo>
                      <a:pt x="0" y="19"/>
                      <a:pt x="1" y="16"/>
                      <a:pt x="4" y="12"/>
                    </a:cubicBezTo>
                    <a:cubicBezTo>
                      <a:pt x="6" y="9"/>
                      <a:pt x="10" y="7"/>
                      <a:pt x="14" y="4"/>
                    </a:cubicBezTo>
                    <a:cubicBezTo>
                      <a:pt x="18" y="2"/>
                      <a:pt x="22" y="1"/>
                      <a:pt x="26" y="0"/>
                    </a:cubicBezTo>
                    <a:cubicBezTo>
                      <a:pt x="30" y="0"/>
                      <a:pt x="34" y="0"/>
                      <a:pt x="37" y="2"/>
                    </a:cubicBezTo>
                    <a:cubicBezTo>
                      <a:pt x="41" y="4"/>
                      <a:pt x="43" y="6"/>
                      <a:pt x="45" y="10"/>
                    </a:cubicBezTo>
                    <a:cubicBezTo>
                      <a:pt x="38" y="14"/>
                      <a:pt x="38" y="14"/>
                      <a:pt x="38" y="14"/>
                    </a:cubicBezTo>
                    <a:cubicBezTo>
                      <a:pt x="36" y="11"/>
                      <a:pt x="33" y="9"/>
                      <a:pt x="29" y="8"/>
                    </a:cubicBezTo>
                    <a:cubicBezTo>
                      <a:pt x="26" y="8"/>
                      <a:pt x="22" y="9"/>
                      <a:pt x="18" y="11"/>
                    </a:cubicBezTo>
                    <a:cubicBezTo>
                      <a:pt x="13" y="14"/>
                      <a:pt x="10" y="16"/>
                      <a:pt x="9" y="19"/>
                    </a:cubicBezTo>
                    <a:cubicBezTo>
                      <a:pt x="8" y="22"/>
                      <a:pt x="8" y="25"/>
                      <a:pt x="9" y="27"/>
                    </a:cubicBezTo>
                    <a:cubicBezTo>
                      <a:pt x="10" y="29"/>
                      <a:pt x="12" y="31"/>
                      <a:pt x="14" y="31"/>
                    </a:cubicBezTo>
                    <a:cubicBezTo>
                      <a:pt x="16" y="32"/>
                      <a:pt x="21" y="31"/>
                      <a:pt x="28" y="29"/>
                    </a:cubicBezTo>
                    <a:cubicBezTo>
                      <a:pt x="35" y="27"/>
                      <a:pt x="40" y="26"/>
                      <a:pt x="43" y="26"/>
                    </a:cubicBezTo>
                    <a:cubicBezTo>
                      <a:pt x="47" y="25"/>
                      <a:pt x="51" y="26"/>
                      <a:pt x="54" y="27"/>
                    </a:cubicBezTo>
                    <a:cubicBezTo>
                      <a:pt x="57" y="29"/>
                      <a:pt x="59" y="31"/>
                      <a:pt x="61" y="34"/>
                    </a:cubicBezTo>
                    <a:cubicBezTo>
                      <a:pt x="63" y="37"/>
                      <a:pt x="64" y="41"/>
                      <a:pt x="63" y="45"/>
                    </a:cubicBezTo>
                    <a:cubicBezTo>
                      <a:pt x="63" y="48"/>
                      <a:pt x="62" y="52"/>
                      <a:pt x="59" y="55"/>
                    </a:cubicBezTo>
                    <a:cubicBezTo>
                      <a:pt x="57" y="59"/>
                      <a:pt x="53" y="62"/>
                      <a:pt x="49" y="64"/>
                    </a:cubicBezTo>
                    <a:cubicBezTo>
                      <a:pt x="44" y="67"/>
                      <a:pt x="39" y="68"/>
                      <a:pt x="35" y="69"/>
                    </a:cubicBezTo>
                    <a:cubicBezTo>
                      <a:pt x="30" y="69"/>
                      <a:pt x="26" y="69"/>
                      <a:pt x="22" y="67"/>
                    </a:cubicBezTo>
                    <a:cubicBezTo>
                      <a:pt x="19" y="65"/>
                      <a:pt x="16" y="62"/>
                      <a:pt x="13" y="58"/>
                    </a:cubicBezTo>
                    <a:close/>
                  </a:path>
                </a:pathLst>
              </a:custGeom>
              <a:grpFill/>
              <a:ln>
                <a:noFill/>
              </a:ln>
            </p:spPr>
            <p:txBody>
              <a:bodyPr anchor="ctr"/>
              <a:lstStyle/>
              <a:p>
                <a:pPr algn="ctr"/>
                <a:endParaRPr/>
              </a:p>
            </p:txBody>
          </p:sp>
          <p:sp>
            <p:nvSpPr>
              <p:cNvPr id="205" name="íṧḻïḓê">
                <a:extLst>
                  <a:ext uri="{FF2B5EF4-FFF2-40B4-BE49-F238E27FC236}">
                    <a16:creationId xmlns:a16="http://schemas.microsoft.com/office/drawing/2014/main" id="{29113F57-F195-4E0B-9D31-A97222AF8BDD}"/>
                  </a:ext>
                </a:extLst>
              </p:cNvPr>
              <p:cNvSpPr/>
              <p:nvPr/>
            </p:nvSpPr>
            <p:spPr bwMode="auto">
              <a:xfrm>
                <a:off x="6264771" y="210596"/>
                <a:ext cx="92933" cy="98243"/>
              </a:xfrm>
              <a:custGeom>
                <a:avLst/>
                <a:gdLst>
                  <a:gd name="T0" fmla="*/ 5 w 67"/>
                  <a:gd name="T1" fmla="*/ 47 h 70"/>
                  <a:gd name="T2" fmla="*/ 4 w 67"/>
                  <a:gd name="T3" fmla="*/ 19 h 70"/>
                  <a:gd name="T4" fmla="*/ 22 w 67"/>
                  <a:gd name="T5" fmla="*/ 2 h 70"/>
                  <a:gd name="T6" fmla="*/ 39 w 67"/>
                  <a:gd name="T7" fmla="*/ 1 h 70"/>
                  <a:gd name="T8" fmla="*/ 54 w 67"/>
                  <a:gd name="T9" fmla="*/ 8 h 70"/>
                  <a:gd name="T10" fmla="*/ 64 w 67"/>
                  <a:gd name="T11" fmla="*/ 23 h 70"/>
                  <a:gd name="T12" fmla="*/ 67 w 67"/>
                  <a:gd name="T13" fmla="*/ 42 h 70"/>
                  <a:gd name="T14" fmla="*/ 60 w 67"/>
                  <a:gd name="T15" fmla="*/ 57 h 70"/>
                  <a:gd name="T16" fmla="*/ 47 w 67"/>
                  <a:gd name="T17" fmla="*/ 67 h 70"/>
                  <a:gd name="T18" fmla="*/ 29 w 67"/>
                  <a:gd name="T19" fmla="*/ 69 h 70"/>
                  <a:gd name="T20" fmla="*/ 14 w 67"/>
                  <a:gd name="T21" fmla="*/ 61 h 70"/>
                  <a:gd name="T22" fmla="*/ 5 w 67"/>
                  <a:gd name="T23" fmla="*/ 47 h 70"/>
                  <a:gd name="T24" fmla="*/ 13 w 67"/>
                  <a:gd name="T25" fmla="*/ 44 h 70"/>
                  <a:gd name="T26" fmla="*/ 26 w 67"/>
                  <a:gd name="T27" fmla="*/ 59 h 70"/>
                  <a:gd name="T28" fmla="*/ 44 w 67"/>
                  <a:gd name="T29" fmla="*/ 60 h 70"/>
                  <a:gd name="T30" fmla="*/ 57 w 67"/>
                  <a:gd name="T31" fmla="*/ 47 h 70"/>
                  <a:gd name="T32" fmla="*/ 56 w 67"/>
                  <a:gd name="T33" fmla="*/ 27 h 70"/>
                  <a:gd name="T34" fmla="*/ 48 w 67"/>
                  <a:gd name="T35" fmla="*/ 14 h 70"/>
                  <a:gd name="T36" fmla="*/ 37 w 67"/>
                  <a:gd name="T37" fmla="*/ 8 h 70"/>
                  <a:gd name="T38" fmla="*/ 25 w 67"/>
                  <a:gd name="T39" fmla="*/ 9 h 70"/>
                  <a:gd name="T40" fmla="*/ 12 w 67"/>
                  <a:gd name="T41" fmla="*/ 21 h 70"/>
                  <a:gd name="T42" fmla="*/ 13 w 67"/>
                  <a:gd name="T43" fmla="*/ 4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7" h="70">
                    <a:moveTo>
                      <a:pt x="5" y="47"/>
                    </a:moveTo>
                    <a:cubicBezTo>
                      <a:pt x="1" y="37"/>
                      <a:pt x="0" y="27"/>
                      <a:pt x="4" y="19"/>
                    </a:cubicBezTo>
                    <a:cubicBezTo>
                      <a:pt x="7" y="11"/>
                      <a:pt x="13" y="6"/>
                      <a:pt x="22" y="2"/>
                    </a:cubicBezTo>
                    <a:cubicBezTo>
                      <a:pt x="28" y="0"/>
                      <a:pt x="33" y="0"/>
                      <a:pt x="39" y="1"/>
                    </a:cubicBezTo>
                    <a:cubicBezTo>
                      <a:pt x="45" y="1"/>
                      <a:pt x="50" y="4"/>
                      <a:pt x="54" y="8"/>
                    </a:cubicBezTo>
                    <a:cubicBezTo>
                      <a:pt x="58" y="12"/>
                      <a:pt x="62" y="17"/>
                      <a:pt x="64" y="23"/>
                    </a:cubicBezTo>
                    <a:cubicBezTo>
                      <a:pt x="67" y="30"/>
                      <a:pt x="67" y="36"/>
                      <a:pt x="67" y="42"/>
                    </a:cubicBezTo>
                    <a:cubicBezTo>
                      <a:pt x="66" y="48"/>
                      <a:pt x="64" y="53"/>
                      <a:pt x="60" y="57"/>
                    </a:cubicBezTo>
                    <a:cubicBezTo>
                      <a:pt x="57" y="62"/>
                      <a:pt x="52" y="65"/>
                      <a:pt x="47" y="67"/>
                    </a:cubicBezTo>
                    <a:cubicBezTo>
                      <a:pt x="41" y="69"/>
                      <a:pt x="35" y="70"/>
                      <a:pt x="29" y="69"/>
                    </a:cubicBezTo>
                    <a:cubicBezTo>
                      <a:pt x="24" y="68"/>
                      <a:pt x="19" y="65"/>
                      <a:pt x="14" y="61"/>
                    </a:cubicBezTo>
                    <a:cubicBezTo>
                      <a:pt x="10" y="57"/>
                      <a:pt x="7" y="52"/>
                      <a:pt x="5" y="47"/>
                    </a:cubicBezTo>
                    <a:close/>
                    <a:moveTo>
                      <a:pt x="13" y="44"/>
                    </a:moveTo>
                    <a:cubicBezTo>
                      <a:pt x="16" y="51"/>
                      <a:pt x="20" y="57"/>
                      <a:pt x="26" y="59"/>
                    </a:cubicBezTo>
                    <a:cubicBezTo>
                      <a:pt x="32" y="62"/>
                      <a:pt x="38" y="62"/>
                      <a:pt x="44" y="60"/>
                    </a:cubicBezTo>
                    <a:cubicBezTo>
                      <a:pt x="50" y="58"/>
                      <a:pt x="54" y="53"/>
                      <a:pt x="57" y="47"/>
                    </a:cubicBezTo>
                    <a:cubicBezTo>
                      <a:pt x="59" y="42"/>
                      <a:pt x="59" y="35"/>
                      <a:pt x="56" y="27"/>
                    </a:cubicBezTo>
                    <a:cubicBezTo>
                      <a:pt x="54" y="21"/>
                      <a:pt x="51" y="17"/>
                      <a:pt x="48" y="14"/>
                    </a:cubicBezTo>
                    <a:cubicBezTo>
                      <a:pt x="45" y="11"/>
                      <a:pt x="41" y="9"/>
                      <a:pt x="37" y="8"/>
                    </a:cubicBezTo>
                    <a:cubicBezTo>
                      <a:pt x="33" y="7"/>
                      <a:pt x="29" y="8"/>
                      <a:pt x="25" y="9"/>
                    </a:cubicBezTo>
                    <a:cubicBezTo>
                      <a:pt x="19" y="12"/>
                      <a:pt x="15" y="16"/>
                      <a:pt x="12" y="21"/>
                    </a:cubicBezTo>
                    <a:cubicBezTo>
                      <a:pt x="9" y="27"/>
                      <a:pt x="10" y="34"/>
                      <a:pt x="13" y="44"/>
                    </a:cubicBezTo>
                    <a:close/>
                  </a:path>
                </a:pathLst>
              </a:custGeom>
              <a:grpFill/>
              <a:ln>
                <a:noFill/>
              </a:ln>
            </p:spPr>
            <p:txBody>
              <a:bodyPr anchor="ctr"/>
              <a:lstStyle/>
              <a:p>
                <a:pPr algn="ctr"/>
                <a:endParaRPr/>
              </a:p>
            </p:txBody>
          </p:sp>
          <p:sp>
            <p:nvSpPr>
              <p:cNvPr id="206" name="îşļïdè">
                <a:extLst>
                  <a:ext uri="{FF2B5EF4-FFF2-40B4-BE49-F238E27FC236}">
                    <a16:creationId xmlns:a16="http://schemas.microsoft.com/office/drawing/2014/main" id="{D31004EF-0EA7-2B91-E11B-94F2A75F8F77}"/>
                  </a:ext>
                </a:extLst>
              </p:cNvPr>
              <p:cNvSpPr/>
              <p:nvPr/>
            </p:nvSpPr>
            <p:spPr bwMode="auto">
              <a:xfrm>
                <a:off x="6372309" y="173422"/>
                <a:ext cx="84968" cy="103554"/>
              </a:xfrm>
              <a:custGeom>
                <a:avLst/>
                <a:gdLst>
                  <a:gd name="T0" fmla="*/ 42 w 61"/>
                  <a:gd name="T1" fmla="*/ 2 h 74"/>
                  <a:gd name="T2" fmla="*/ 51 w 61"/>
                  <a:gd name="T3" fmla="*/ 0 h 74"/>
                  <a:gd name="T4" fmla="*/ 60 w 61"/>
                  <a:gd name="T5" fmla="*/ 38 h 74"/>
                  <a:gd name="T6" fmla="*/ 61 w 61"/>
                  <a:gd name="T7" fmla="*/ 54 h 74"/>
                  <a:gd name="T8" fmla="*/ 55 w 61"/>
                  <a:gd name="T9" fmla="*/ 65 h 74"/>
                  <a:gd name="T10" fmla="*/ 41 w 61"/>
                  <a:gd name="T11" fmla="*/ 72 h 74"/>
                  <a:gd name="T12" fmla="*/ 25 w 61"/>
                  <a:gd name="T13" fmla="*/ 73 h 74"/>
                  <a:gd name="T14" fmla="*/ 15 w 61"/>
                  <a:gd name="T15" fmla="*/ 65 h 74"/>
                  <a:gd name="T16" fmla="*/ 8 w 61"/>
                  <a:gd name="T17" fmla="*/ 50 h 74"/>
                  <a:gd name="T18" fmla="*/ 0 w 61"/>
                  <a:gd name="T19" fmla="*/ 12 h 74"/>
                  <a:gd name="T20" fmla="*/ 8 w 61"/>
                  <a:gd name="T21" fmla="*/ 10 h 74"/>
                  <a:gd name="T22" fmla="*/ 17 w 61"/>
                  <a:gd name="T23" fmla="*/ 48 h 74"/>
                  <a:gd name="T24" fmla="*/ 21 w 61"/>
                  <a:gd name="T25" fmla="*/ 60 h 74"/>
                  <a:gd name="T26" fmla="*/ 28 w 61"/>
                  <a:gd name="T27" fmla="*/ 65 h 74"/>
                  <a:gd name="T28" fmla="*/ 38 w 61"/>
                  <a:gd name="T29" fmla="*/ 65 h 74"/>
                  <a:gd name="T30" fmla="*/ 51 w 61"/>
                  <a:gd name="T31" fmla="*/ 57 h 74"/>
                  <a:gd name="T32" fmla="*/ 51 w 61"/>
                  <a:gd name="T33" fmla="*/ 40 h 74"/>
                  <a:gd name="T34" fmla="*/ 42 w 61"/>
                  <a:gd name="T3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 h="74">
                    <a:moveTo>
                      <a:pt x="42" y="2"/>
                    </a:moveTo>
                    <a:cubicBezTo>
                      <a:pt x="51" y="0"/>
                      <a:pt x="51" y="0"/>
                      <a:pt x="51" y="0"/>
                    </a:cubicBezTo>
                    <a:cubicBezTo>
                      <a:pt x="60" y="38"/>
                      <a:pt x="60" y="38"/>
                      <a:pt x="60" y="38"/>
                    </a:cubicBezTo>
                    <a:cubicBezTo>
                      <a:pt x="61" y="44"/>
                      <a:pt x="61" y="50"/>
                      <a:pt x="61" y="54"/>
                    </a:cubicBezTo>
                    <a:cubicBezTo>
                      <a:pt x="60" y="58"/>
                      <a:pt x="58" y="62"/>
                      <a:pt x="55" y="65"/>
                    </a:cubicBezTo>
                    <a:cubicBezTo>
                      <a:pt x="52" y="69"/>
                      <a:pt x="47" y="71"/>
                      <a:pt x="41" y="72"/>
                    </a:cubicBezTo>
                    <a:cubicBezTo>
                      <a:pt x="35" y="74"/>
                      <a:pt x="29" y="74"/>
                      <a:pt x="25" y="73"/>
                    </a:cubicBezTo>
                    <a:cubicBezTo>
                      <a:pt x="21" y="71"/>
                      <a:pt x="17" y="69"/>
                      <a:pt x="15" y="65"/>
                    </a:cubicBezTo>
                    <a:cubicBezTo>
                      <a:pt x="12" y="62"/>
                      <a:pt x="10" y="57"/>
                      <a:pt x="8" y="50"/>
                    </a:cubicBezTo>
                    <a:cubicBezTo>
                      <a:pt x="0" y="12"/>
                      <a:pt x="0" y="12"/>
                      <a:pt x="0" y="12"/>
                    </a:cubicBezTo>
                    <a:cubicBezTo>
                      <a:pt x="8" y="10"/>
                      <a:pt x="8" y="10"/>
                      <a:pt x="8" y="10"/>
                    </a:cubicBezTo>
                    <a:cubicBezTo>
                      <a:pt x="17" y="48"/>
                      <a:pt x="17" y="48"/>
                      <a:pt x="17" y="48"/>
                    </a:cubicBezTo>
                    <a:cubicBezTo>
                      <a:pt x="18" y="53"/>
                      <a:pt x="20" y="57"/>
                      <a:pt x="21" y="60"/>
                    </a:cubicBezTo>
                    <a:cubicBezTo>
                      <a:pt x="23" y="62"/>
                      <a:pt x="25" y="64"/>
                      <a:pt x="28" y="65"/>
                    </a:cubicBezTo>
                    <a:cubicBezTo>
                      <a:pt x="31" y="66"/>
                      <a:pt x="34" y="66"/>
                      <a:pt x="38" y="65"/>
                    </a:cubicBezTo>
                    <a:cubicBezTo>
                      <a:pt x="44" y="63"/>
                      <a:pt x="49" y="61"/>
                      <a:pt x="51" y="57"/>
                    </a:cubicBezTo>
                    <a:cubicBezTo>
                      <a:pt x="53" y="54"/>
                      <a:pt x="53" y="48"/>
                      <a:pt x="51" y="40"/>
                    </a:cubicBezTo>
                    <a:lnTo>
                      <a:pt x="42" y="2"/>
                    </a:lnTo>
                    <a:close/>
                  </a:path>
                </a:pathLst>
              </a:custGeom>
              <a:grpFill/>
              <a:ln>
                <a:noFill/>
              </a:ln>
            </p:spPr>
            <p:txBody>
              <a:bodyPr anchor="ctr"/>
              <a:lstStyle/>
              <a:p>
                <a:pPr algn="ctr"/>
                <a:endParaRPr/>
              </a:p>
            </p:txBody>
          </p:sp>
          <p:sp>
            <p:nvSpPr>
              <p:cNvPr id="207" name="îṧľiḍê">
                <a:extLst>
                  <a:ext uri="{FF2B5EF4-FFF2-40B4-BE49-F238E27FC236}">
                    <a16:creationId xmlns:a16="http://schemas.microsoft.com/office/drawing/2014/main" id="{53116BFB-B47F-BAE9-4FA4-F00E86765C4C}"/>
                  </a:ext>
                </a:extLst>
              </p:cNvPr>
              <p:cNvSpPr/>
              <p:nvPr/>
            </p:nvSpPr>
            <p:spPr bwMode="auto">
              <a:xfrm>
                <a:off x="6478518" y="162801"/>
                <a:ext cx="74347" cy="96917"/>
              </a:xfrm>
              <a:custGeom>
                <a:avLst/>
                <a:gdLst>
                  <a:gd name="T0" fmla="*/ 27 w 56"/>
                  <a:gd name="T1" fmla="*/ 73 h 73"/>
                  <a:gd name="T2" fmla="*/ 23 w 56"/>
                  <a:gd name="T3" fmla="*/ 11 h 73"/>
                  <a:gd name="T4" fmla="*/ 0 w 56"/>
                  <a:gd name="T5" fmla="*/ 13 h 73"/>
                  <a:gd name="T6" fmla="*/ 0 w 56"/>
                  <a:gd name="T7" fmla="*/ 5 h 73"/>
                  <a:gd name="T8" fmla="*/ 56 w 56"/>
                  <a:gd name="T9" fmla="*/ 0 h 73"/>
                  <a:gd name="T10" fmla="*/ 56 w 56"/>
                  <a:gd name="T11" fmla="*/ 9 h 73"/>
                  <a:gd name="T12" fmla="*/ 32 w 56"/>
                  <a:gd name="T13" fmla="*/ 11 h 73"/>
                  <a:gd name="T14" fmla="*/ 37 w 56"/>
                  <a:gd name="T15" fmla="*/ 73 h 73"/>
                  <a:gd name="T16" fmla="*/ 27 w 56"/>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73">
                    <a:moveTo>
                      <a:pt x="27" y="73"/>
                    </a:moveTo>
                    <a:lnTo>
                      <a:pt x="23" y="11"/>
                    </a:lnTo>
                    <a:lnTo>
                      <a:pt x="0" y="13"/>
                    </a:lnTo>
                    <a:lnTo>
                      <a:pt x="0" y="5"/>
                    </a:lnTo>
                    <a:lnTo>
                      <a:pt x="56" y="0"/>
                    </a:lnTo>
                    <a:lnTo>
                      <a:pt x="56" y="9"/>
                    </a:lnTo>
                    <a:lnTo>
                      <a:pt x="32" y="11"/>
                    </a:lnTo>
                    <a:lnTo>
                      <a:pt x="37" y="73"/>
                    </a:lnTo>
                    <a:lnTo>
                      <a:pt x="27" y="73"/>
                    </a:lnTo>
                    <a:close/>
                  </a:path>
                </a:pathLst>
              </a:custGeom>
              <a:grpFill/>
              <a:ln>
                <a:noFill/>
              </a:ln>
            </p:spPr>
            <p:txBody>
              <a:bodyPr anchor="ctr"/>
              <a:lstStyle/>
              <a:p>
                <a:pPr algn="ctr"/>
                <a:endParaRPr/>
              </a:p>
            </p:txBody>
          </p:sp>
          <p:sp>
            <p:nvSpPr>
              <p:cNvPr id="208" name="ïsļïḑè">
                <a:extLst>
                  <a:ext uri="{FF2B5EF4-FFF2-40B4-BE49-F238E27FC236}">
                    <a16:creationId xmlns:a16="http://schemas.microsoft.com/office/drawing/2014/main" id="{CD656952-2EDA-3432-1046-B11231C07586}"/>
                  </a:ext>
                </a:extLst>
              </p:cNvPr>
              <p:cNvSpPr/>
              <p:nvPr/>
            </p:nvSpPr>
            <p:spPr bwMode="auto">
              <a:xfrm>
                <a:off x="6578088" y="166782"/>
                <a:ext cx="79657" cy="96917"/>
              </a:xfrm>
              <a:custGeom>
                <a:avLst/>
                <a:gdLst>
                  <a:gd name="T0" fmla="*/ 0 w 60"/>
                  <a:gd name="T1" fmla="*/ 70 h 73"/>
                  <a:gd name="T2" fmla="*/ 6 w 60"/>
                  <a:gd name="T3" fmla="*/ 0 h 73"/>
                  <a:gd name="T4" fmla="*/ 15 w 60"/>
                  <a:gd name="T5" fmla="*/ 1 h 73"/>
                  <a:gd name="T6" fmla="*/ 13 w 60"/>
                  <a:gd name="T7" fmla="*/ 29 h 73"/>
                  <a:gd name="T8" fmla="*/ 49 w 60"/>
                  <a:gd name="T9" fmla="*/ 31 h 73"/>
                  <a:gd name="T10" fmla="*/ 51 w 60"/>
                  <a:gd name="T11" fmla="*/ 3 h 73"/>
                  <a:gd name="T12" fmla="*/ 60 w 60"/>
                  <a:gd name="T13" fmla="*/ 4 h 73"/>
                  <a:gd name="T14" fmla="*/ 55 w 60"/>
                  <a:gd name="T15" fmla="*/ 73 h 73"/>
                  <a:gd name="T16" fmla="*/ 47 w 60"/>
                  <a:gd name="T17" fmla="*/ 73 h 73"/>
                  <a:gd name="T18" fmla="*/ 49 w 60"/>
                  <a:gd name="T19" fmla="*/ 39 h 73"/>
                  <a:gd name="T20" fmla="*/ 12 w 60"/>
                  <a:gd name="T21" fmla="*/ 37 h 73"/>
                  <a:gd name="T22" fmla="*/ 10 w 60"/>
                  <a:gd name="T23" fmla="*/ 70 h 73"/>
                  <a:gd name="T24" fmla="*/ 0 w 60"/>
                  <a:gd name="T25" fmla="*/ 7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73">
                    <a:moveTo>
                      <a:pt x="0" y="70"/>
                    </a:moveTo>
                    <a:lnTo>
                      <a:pt x="6" y="0"/>
                    </a:lnTo>
                    <a:lnTo>
                      <a:pt x="15" y="1"/>
                    </a:lnTo>
                    <a:lnTo>
                      <a:pt x="13" y="29"/>
                    </a:lnTo>
                    <a:lnTo>
                      <a:pt x="49" y="31"/>
                    </a:lnTo>
                    <a:lnTo>
                      <a:pt x="51" y="3"/>
                    </a:lnTo>
                    <a:lnTo>
                      <a:pt x="60" y="4"/>
                    </a:lnTo>
                    <a:lnTo>
                      <a:pt x="55" y="73"/>
                    </a:lnTo>
                    <a:lnTo>
                      <a:pt x="47" y="73"/>
                    </a:lnTo>
                    <a:lnTo>
                      <a:pt x="49" y="39"/>
                    </a:lnTo>
                    <a:lnTo>
                      <a:pt x="12" y="37"/>
                    </a:lnTo>
                    <a:lnTo>
                      <a:pt x="10" y="70"/>
                    </a:lnTo>
                    <a:lnTo>
                      <a:pt x="0" y="70"/>
                    </a:lnTo>
                    <a:close/>
                  </a:path>
                </a:pathLst>
              </a:custGeom>
              <a:grpFill/>
              <a:ln>
                <a:noFill/>
              </a:ln>
            </p:spPr>
            <p:txBody>
              <a:bodyPr anchor="ctr"/>
              <a:lstStyle/>
              <a:p>
                <a:pPr algn="ctr"/>
                <a:endParaRPr/>
              </a:p>
            </p:txBody>
          </p:sp>
          <p:sp>
            <p:nvSpPr>
              <p:cNvPr id="209" name="îṥľîḋe">
                <a:extLst>
                  <a:ext uri="{FF2B5EF4-FFF2-40B4-BE49-F238E27FC236}">
                    <a16:creationId xmlns:a16="http://schemas.microsoft.com/office/drawing/2014/main" id="{5DDC15FB-9CBD-EAB9-519B-82D0DDEE27D3}"/>
                  </a:ext>
                </a:extLst>
              </p:cNvPr>
              <p:cNvSpPr/>
              <p:nvPr/>
            </p:nvSpPr>
            <p:spPr bwMode="auto">
              <a:xfrm>
                <a:off x="6852903" y="243785"/>
                <a:ext cx="99572" cy="107538"/>
              </a:xfrm>
              <a:custGeom>
                <a:avLst/>
                <a:gdLst>
                  <a:gd name="T0" fmla="*/ 64 w 72"/>
                  <a:gd name="T1" fmla="*/ 22 h 77"/>
                  <a:gd name="T2" fmla="*/ 72 w 72"/>
                  <a:gd name="T3" fmla="*/ 26 h 77"/>
                  <a:gd name="T4" fmla="*/ 52 w 72"/>
                  <a:gd name="T5" fmla="*/ 60 h 77"/>
                  <a:gd name="T6" fmla="*/ 42 w 72"/>
                  <a:gd name="T7" fmla="*/ 72 h 77"/>
                  <a:gd name="T8" fmla="*/ 30 w 72"/>
                  <a:gd name="T9" fmla="*/ 77 h 77"/>
                  <a:gd name="T10" fmla="*/ 15 w 72"/>
                  <a:gd name="T11" fmla="*/ 72 h 77"/>
                  <a:gd name="T12" fmla="*/ 3 w 72"/>
                  <a:gd name="T13" fmla="*/ 61 h 77"/>
                  <a:gd name="T14" fmla="*/ 0 w 72"/>
                  <a:gd name="T15" fmla="*/ 49 h 77"/>
                  <a:gd name="T16" fmla="*/ 7 w 72"/>
                  <a:gd name="T17" fmla="*/ 33 h 77"/>
                  <a:gd name="T18" fmla="*/ 26 w 72"/>
                  <a:gd name="T19" fmla="*/ 0 h 77"/>
                  <a:gd name="T20" fmla="*/ 34 w 72"/>
                  <a:gd name="T21" fmla="*/ 4 h 77"/>
                  <a:gd name="T22" fmla="*/ 14 w 72"/>
                  <a:gd name="T23" fmla="*/ 38 h 77"/>
                  <a:gd name="T24" fmla="*/ 9 w 72"/>
                  <a:gd name="T25" fmla="*/ 50 h 77"/>
                  <a:gd name="T26" fmla="*/ 11 w 72"/>
                  <a:gd name="T27" fmla="*/ 58 h 77"/>
                  <a:gd name="T28" fmla="*/ 18 w 72"/>
                  <a:gd name="T29" fmla="*/ 65 h 77"/>
                  <a:gd name="T30" fmla="*/ 33 w 72"/>
                  <a:gd name="T31" fmla="*/ 68 h 77"/>
                  <a:gd name="T32" fmla="*/ 45 w 72"/>
                  <a:gd name="T33" fmla="*/ 55 h 77"/>
                  <a:gd name="T34" fmla="*/ 64 w 72"/>
                  <a:gd name="T35" fmla="*/ 22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2" h="77">
                    <a:moveTo>
                      <a:pt x="64" y="22"/>
                    </a:moveTo>
                    <a:cubicBezTo>
                      <a:pt x="72" y="26"/>
                      <a:pt x="72" y="26"/>
                      <a:pt x="72" y="26"/>
                    </a:cubicBezTo>
                    <a:cubicBezTo>
                      <a:pt x="52" y="60"/>
                      <a:pt x="52" y="60"/>
                      <a:pt x="52" y="60"/>
                    </a:cubicBezTo>
                    <a:cubicBezTo>
                      <a:pt x="49" y="65"/>
                      <a:pt x="46" y="70"/>
                      <a:pt x="42" y="72"/>
                    </a:cubicBezTo>
                    <a:cubicBezTo>
                      <a:pt x="39" y="75"/>
                      <a:pt x="35" y="76"/>
                      <a:pt x="30" y="77"/>
                    </a:cubicBezTo>
                    <a:cubicBezTo>
                      <a:pt x="26" y="77"/>
                      <a:pt x="20" y="75"/>
                      <a:pt x="15" y="72"/>
                    </a:cubicBezTo>
                    <a:cubicBezTo>
                      <a:pt x="9" y="69"/>
                      <a:pt x="6" y="65"/>
                      <a:pt x="3" y="61"/>
                    </a:cubicBezTo>
                    <a:cubicBezTo>
                      <a:pt x="1" y="58"/>
                      <a:pt x="0" y="53"/>
                      <a:pt x="0" y="49"/>
                    </a:cubicBezTo>
                    <a:cubicBezTo>
                      <a:pt x="1" y="45"/>
                      <a:pt x="3" y="39"/>
                      <a:pt x="7" y="33"/>
                    </a:cubicBezTo>
                    <a:cubicBezTo>
                      <a:pt x="26" y="0"/>
                      <a:pt x="26" y="0"/>
                      <a:pt x="26" y="0"/>
                    </a:cubicBezTo>
                    <a:cubicBezTo>
                      <a:pt x="34" y="4"/>
                      <a:pt x="34" y="4"/>
                      <a:pt x="34" y="4"/>
                    </a:cubicBezTo>
                    <a:cubicBezTo>
                      <a:pt x="14" y="38"/>
                      <a:pt x="14" y="38"/>
                      <a:pt x="14" y="38"/>
                    </a:cubicBezTo>
                    <a:cubicBezTo>
                      <a:pt x="11" y="43"/>
                      <a:pt x="10" y="47"/>
                      <a:pt x="9" y="50"/>
                    </a:cubicBezTo>
                    <a:cubicBezTo>
                      <a:pt x="9" y="53"/>
                      <a:pt x="9" y="55"/>
                      <a:pt x="11" y="58"/>
                    </a:cubicBezTo>
                    <a:cubicBezTo>
                      <a:pt x="13" y="61"/>
                      <a:pt x="15" y="63"/>
                      <a:pt x="18" y="65"/>
                    </a:cubicBezTo>
                    <a:cubicBezTo>
                      <a:pt x="24" y="68"/>
                      <a:pt x="29" y="69"/>
                      <a:pt x="33" y="68"/>
                    </a:cubicBezTo>
                    <a:cubicBezTo>
                      <a:pt x="36" y="67"/>
                      <a:pt x="40" y="62"/>
                      <a:pt x="45" y="55"/>
                    </a:cubicBezTo>
                    <a:lnTo>
                      <a:pt x="64" y="22"/>
                    </a:lnTo>
                    <a:close/>
                  </a:path>
                </a:pathLst>
              </a:custGeom>
              <a:grpFill/>
              <a:ln>
                <a:noFill/>
              </a:ln>
            </p:spPr>
            <p:txBody>
              <a:bodyPr anchor="ctr"/>
              <a:lstStyle/>
              <a:p>
                <a:pPr algn="ctr"/>
                <a:endParaRPr/>
              </a:p>
            </p:txBody>
          </p:sp>
          <p:sp>
            <p:nvSpPr>
              <p:cNvPr id="210" name="íš1îḋè">
                <a:extLst>
                  <a:ext uri="{FF2B5EF4-FFF2-40B4-BE49-F238E27FC236}">
                    <a16:creationId xmlns:a16="http://schemas.microsoft.com/office/drawing/2014/main" id="{F875ACD7-F651-3C44-EF18-8A2A45F8B66D}"/>
                  </a:ext>
                </a:extLst>
              </p:cNvPr>
              <p:cNvSpPr/>
              <p:nvPr/>
            </p:nvSpPr>
            <p:spPr bwMode="auto">
              <a:xfrm>
                <a:off x="6928577" y="304856"/>
                <a:ext cx="115503" cy="118158"/>
              </a:xfrm>
              <a:custGeom>
                <a:avLst/>
                <a:gdLst>
                  <a:gd name="T0" fmla="*/ 0 w 87"/>
                  <a:gd name="T1" fmla="*/ 55 h 89"/>
                  <a:gd name="T2" fmla="*/ 43 w 87"/>
                  <a:gd name="T3" fmla="*/ 0 h 89"/>
                  <a:gd name="T4" fmla="*/ 51 w 87"/>
                  <a:gd name="T5" fmla="*/ 6 h 89"/>
                  <a:gd name="T6" fmla="*/ 46 w 87"/>
                  <a:gd name="T7" fmla="*/ 72 h 89"/>
                  <a:gd name="T8" fmla="*/ 79 w 87"/>
                  <a:gd name="T9" fmla="*/ 28 h 89"/>
                  <a:gd name="T10" fmla="*/ 87 w 87"/>
                  <a:gd name="T11" fmla="*/ 34 h 89"/>
                  <a:gd name="T12" fmla="*/ 44 w 87"/>
                  <a:gd name="T13" fmla="*/ 89 h 89"/>
                  <a:gd name="T14" fmla="*/ 36 w 87"/>
                  <a:gd name="T15" fmla="*/ 84 h 89"/>
                  <a:gd name="T16" fmla="*/ 40 w 87"/>
                  <a:gd name="T17" fmla="*/ 17 h 89"/>
                  <a:gd name="T18" fmla="*/ 7 w 87"/>
                  <a:gd name="T19" fmla="*/ 61 h 89"/>
                  <a:gd name="T20" fmla="*/ 0 w 87"/>
                  <a:gd name="T21" fmla="*/ 55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89">
                    <a:moveTo>
                      <a:pt x="0" y="55"/>
                    </a:moveTo>
                    <a:lnTo>
                      <a:pt x="43" y="0"/>
                    </a:lnTo>
                    <a:lnTo>
                      <a:pt x="51" y="6"/>
                    </a:lnTo>
                    <a:lnTo>
                      <a:pt x="46" y="72"/>
                    </a:lnTo>
                    <a:lnTo>
                      <a:pt x="79" y="28"/>
                    </a:lnTo>
                    <a:lnTo>
                      <a:pt x="87" y="34"/>
                    </a:lnTo>
                    <a:lnTo>
                      <a:pt x="44" y="89"/>
                    </a:lnTo>
                    <a:lnTo>
                      <a:pt x="36" y="84"/>
                    </a:lnTo>
                    <a:lnTo>
                      <a:pt x="40" y="17"/>
                    </a:lnTo>
                    <a:lnTo>
                      <a:pt x="7" y="61"/>
                    </a:lnTo>
                    <a:lnTo>
                      <a:pt x="0" y="55"/>
                    </a:lnTo>
                    <a:close/>
                  </a:path>
                </a:pathLst>
              </a:custGeom>
              <a:grpFill/>
              <a:ln>
                <a:noFill/>
              </a:ln>
            </p:spPr>
            <p:txBody>
              <a:bodyPr anchor="ctr"/>
              <a:lstStyle/>
              <a:p>
                <a:pPr algn="ctr"/>
                <a:endParaRPr/>
              </a:p>
            </p:txBody>
          </p:sp>
          <p:sp>
            <p:nvSpPr>
              <p:cNvPr id="211" name="íSľíḑè">
                <a:extLst>
                  <a:ext uri="{FF2B5EF4-FFF2-40B4-BE49-F238E27FC236}">
                    <a16:creationId xmlns:a16="http://schemas.microsoft.com/office/drawing/2014/main" id="{6AC90182-362A-46E3-5BB8-68ABD553B3AA}"/>
                  </a:ext>
                </a:extLst>
              </p:cNvPr>
              <p:cNvSpPr/>
              <p:nvPr/>
            </p:nvSpPr>
            <p:spPr bwMode="auto">
              <a:xfrm>
                <a:off x="7006908" y="380529"/>
                <a:ext cx="75673" cy="74347"/>
              </a:xfrm>
              <a:custGeom>
                <a:avLst/>
                <a:gdLst>
                  <a:gd name="T0" fmla="*/ 0 w 57"/>
                  <a:gd name="T1" fmla="*/ 50 h 56"/>
                  <a:gd name="T2" fmla="*/ 51 w 57"/>
                  <a:gd name="T3" fmla="*/ 0 h 56"/>
                  <a:gd name="T4" fmla="*/ 57 w 57"/>
                  <a:gd name="T5" fmla="*/ 7 h 56"/>
                  <a:gd name="T6" fmla="*/ 7 w 57"/>
                  <a:gd name="T7" fmla="*/ 56 h 56"/>
                  <a:gd name="T8" fmla="*/ 0 w 57"/>
                  <a:gd name="T9" fmla="*/ 50 h 56"/>
                </a:gdLst>
                <a:ahLst/>
                <a:cxnLst>
                  <a:cxn ang="0">
                    <a:pos x="T0" y="T1"/>
                  </a:cxn>
                  <a:cxn ang="0">
                    <a:pos x="T2" y="T3"/>
                  </a:cxn>
                  <a:cxn ang="0">
                    <a:pos x="T4" y="T5"/>
                  </a:cxn>
                  <a:cxn ang="0">
                    <a:pos x="T6" y="T7"/>
                  </a:cxn>
                  <a:cxn ang="0">
                    <a:pos x="T8" y="T9"/>
                  </a:cxn>
                </a:cxnLst>
                <a:rect l="0" t="0" r="r" b="b"/>
                <a:pathLst>
                  <a:path w="57" h="56">
                    <a:moveTo>
                      <a:pt x="0" y="50"/>
                    </a:moveTo>
                    <a:lnTo>
                      <a:pt x="51" y="0"/>
                    </a:lnTo>
                    <a:lnTo>
                      <a:pt x="57" y="7"/>
                    </a:lnTo>
                    <a:lnTo>
                      <a:pt x="7" y="56"/>
                    </a:lnTo>
                    <a:lnTo>
                      <a:pt x="0" y="50"/>
                    </a:lnTo>
                    <a:close/>
                  </a:path>
                </a:pathLst>
              </a:custGeom>
              <a:grpFill/>
              <a:ln>
                <a:noFill/>
              </a:ln>
            </p:spPr>
            <p:txBody>
              <a:bodyPr anchor="ctr"/>
              <a:lstStyle/>
              <a:p>
                <a:pPr algn="ctr"/>
                <a:endParaRPr/>
              </a:p>
            </p:txBody>
          </p:sp>
          <p:sp>
            <p:nvSpPr>
              <p:cNvPr id="212" name="îṣľïḍê">
                <a:extLst>
                  <a:ext uri="{FF2B5EF4-FFF2-40B4-BE49-F238E27FC236}">
                    <a16:creationId xmlns:a16="http://schemas.microsoft.com/office/drawing/2014/main" id="{A21135B2-734C-F353-DD39-EFE506A61DF1}"/>
                  </a:ext>
                </a:extLst>
              </p:cNvPr>
              <p:cNvSpPr/>
              <p:nvPr/>
            </p:nvSpPr>
            <p:spPr bwMode="auto">
              <a:xfrm>
                <a:off x="7052046" y="408409"/>
                <a:ext cx="102228" cy="96917"/>
              </a:xfrm>
              <a:custGeom>
                <a:avLst/>
                <a:gdLst>
                  <a:gd name="T0" fmla="*/ 0 w 74"/>
                  <a:gd name="T1" fmla="*/ 62 h 69"/>
                  <a:gd name="T2" fmla="*/ 36 w 74"/>
                  <a:gd name="T3" fmla="*/ 0 h 69"/>
                  <a:gd name="T4" fmla="*/ 42 w 74"/>
                  <a:gd name="T5" fmla="*/ 7 h 69"/>
                  <a:gd name="T6" fmla="*/ 15 w 74"/>
                  <a:gd name="T7" fmla="*/ 52 h 69"/>
                  <a:gd name="T8" fmla="*/ 8 w 74"/>
                  <a:gd name="T9" fmla="*/ 61 h 69"/>
                  <a:gd name="T10" fmla="*/ 19 w 74"/>
                  <a:gd name="T11" fmla="*/ 57 h 69"/>
                  <a:gd name="T12" fmla="*/ 68 w 74"/>
                  <a:gd name="T13" fmla="*/ 41 h 69"/>
                  <a:gd name="T14" fmla="*/ 74 w 74"/>
                  <a:gd name="T15" fmla="*/ 48 h 69"/>
                  <a:gd name="T16" fmla="*/ 6 w 74"/>
                  <a:gd name="T17" fmla="*/ 69 h 69"/>
                  <a:gd name="T18" fmla="*/ 0 w 74"/>
                  <a:gd name="T19" fmla="*/ 62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69">
                    <a:moveTo>
                      <a:pt x="0" y="62"/>
                    </a:moveTo>
                    <a:cubicBezTo>
                      <a:pt x="36" y="0"/>
                      <a:pt x="36" y="0"/>
                      <a:pt x="36" y="0"/>
                    </a:cubicBezTo>
                    <a:cubicBezTo>
                      <a:pt x="42" y="7"/>
                      <a:pt x="42" y="7"/>
                      <a:pt x="42" y="7"/>
                    </a:cubicBezTo>
                    <a:cubicBezTo>
                      <a:pt x="15" y="52"/>
                      <a:pt x="15" y="52"/>
                      <a:pt x="15" y="52"/>
                    </a:cubicBezTo>
                    <a:cubicBezTo>
                      <a:pt x="13" y="55"/>
                      <a:pt x="11" y="58"/>
                      <a:pt x="8" y="61"/>
                    </a:cubicBezTo>
                    <a:cubicBezTo>
                      <a:pt x="12" y="60"/>
                      <a:pt x="16" y="58"/>
                      <a:pt x="19" y="57"/>
                    </a:cubicBezTo>
                    <a:cubicBezTo>
                      <a:pt x="68" y="41"/>
                      <a:pt x="68" y="41"/>
                      <a:pt x="68" y="41"/>
                    </a:cubicBezTo>
                    <a:cubicBezTo>
                      <a:pt x="74" y="48"/>
                      <a:pt x="74" y="48"/>
                      <a:pt x="74" y="48"/>
                    </a:cubicBezTo>
                    <a:cubicBezTo>
                      <a:pt x="6" y="69"/>
                      <a:pt x="6" y="69"/>
                      <a:pt x="6" y="69"/>
                    </a:cubicBezTo>
                    <a:lnTo>
                      <a:pt x="0" y="62"/>
                    </a:lnTo>
                    <a:close/>
                  </a:path>
                </a:pathLst>
              </a:custGeom>
              <a:grpFill/>
              <a:ln>
                <a:noFill/>
              </a:ln>
            </p:spPr>
            <p:txBody>
              <a:bodyPr anchor="ctr"/>
              <a:lstStyle/>
              <a:p>
                <a:pPr algn="ctr"/>
                <a:endParaRPr/>
              </a:p>
            </p:txBody>
          </p:sp>
          <p:sp>
            <p:nvSpPr>
              <p:cNvPr id="213" name="ïSľîḑé">
                <a:extLst>
                  <a:ext uri="{FF2B5EF4-FFF2-40B4-BE49-F238E27FC236}">
                    <a16:creationId xmlns:a16="http://schemas.microsoft.com/office/drawing/2014/main" id="{3A1925A8-6AEF-FDF7-8CFF-169F439156A7}"/>
                  </a:ext>
                </a:extLst>
              </p:cNvPr>
              <p:cNvSpPr/>
              <p:nvPr/>
            </p:nvSpPr>
            <p:spPr bwMode="auto">
              <a:xfrm>
                <a:off x="7091876" y="503998"/>
                <a:ext cx="115503" cy="107538"/>
              </a:xfrm>
              <a:custGeom>
                <a:avLst/>
                <a:gdLst>
                  <a:gd name="T0" fmla="*/ 0 w 87"/>
                  <a:gd name="T1" fmla="*/ 35 h 81"/>
                  <a:gd name="T2" fmla="*/ 61 w 87"/>
                  <a:gd name="T3" fmla="*/ 0 h 81"/>
                  <a:gd name="T4" fmla="*/ 87 w 87"/>
                  <a:gd name="T5" fmla="*/ 44 h 81"/>
                  <a:gd name="T6" fmla="*/ 80 w 87"/>
                  <a:gd name="T7" fmla="*/ 48 h 81"/>
                  <a:gd name="T8" fmla="*/ 59 w 87"/>
                  <a:gd name="T9" fmla="*/ 12 h 81"/>
                  <a:gd name="T10" fmla="*/ 40 w 87"/>
                  <a:gd name="T11" fmla="*/ 23 h 81"/>
                  <a:gd name="T12" fmla="*/ 60 w 87"/>
                  <a:gd name="T13" fmla="*/ 57 h 81"/>
                  <a:gd name="T14" fmla="*/ 53 w 87"/>
                  <a:gd name="T15" fmla="*/ 61 h 81"/>
                  <a:gd name="T16" fmla="*/ 33 w 87"/>
                  <a:gd name="T17" fmla="*/ 27 h 81"/>
                  <a:gd name="T18" fmla="*/ 13 w 87"/>
                  <a:gd name="T19" fmla="*/ 39 h 81"/>
                  <a:gd name="T20" fmla="*/ 34 w 87"/>
                  <a:gd name="T21" fmla="*/ 77 h 81"/>
                  <a:gd name="T22" fmla="*/ 27 w 87"/>
                  <a:gd name="T23" fmla="*/ 81 h 81"/>
                  <a:gd name="T24" fmla="*/ 0 w 87"/>
                  <a:gd name="T25" fmla="*/ 3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 h="81">
                    <a:moveTo>
                      <a:pt x="0" y="35"/>
                    </a:moveTo>
                    <a:lnTo>
                      <a:pt x="61" y="0"/>
                    </a:lnTo>
                    <a:lnTo>
                      <a:pt x="87" y="44"/>
                    </a:lnTo>
                    <a:lnTo>
                      <a:pt x="80" y="48"/>
                    </a:lnTo>
                    <a:lnTo>
                      <a:pt x="59" y="12"/>
                    </a:lnTo>
                    <a:lnTo>
                      <a:pt x="40" y="23"/>
                    </a:lnTo>
                    <a:lnTo>
                      <a:pt x="60" y="57"/>
                    </a:lnTo>
                    <a:lnTo>
                      <a:pt x="53" y="61"/>
                    </a:lnTo>
                    <a:lnTo>
                      <a:pt x="33" y="27"/>
                    </a:lnTo>
                    <a:lnTo>
                      <a:pt x="13" y="39"/>
                    </a:lnTo>
                    <a:lnTo>
                      <a:pt x="34" y="77"/>
                    </a:lnTo>
                    <a:lnTo>
                      <a:pt x="27" y="81"/>
                    </a:lnTo>
                    <a:lnTo>
                      <a:pt x="0" y="35"/>
                    </a:lnTo>
                    <a:close/>
                  </a:path>
                </a:pathLst>
              </a:custGeom>
              <a:grpFill/>
              <a:ln>
                <a:noFill/>
              </a:ln>
            </p:spPr>
            <p:txBody>
              <a:bodyPr anchor="ctr"/>
              <a:lstStyle/>
              <a:p>
                <a:pPr algn="ctr"/>
                <a:endParaRPr/>
              </a:p>
            </p:txBody>
          </p:sp>
          <p:sp>
            <p:nvSpPr>
              <p:cNvPr id="214" name="îṥ1îḋe">
                <a:extLst>
                  <a:ext uri="{FF2B5EF4-FFF2-40B4-BE49-F238E27FC236}">
                    <a16:creationId xmlns:a16="http://schemas.microsoft.com/office/drawing/2014/main" id="{F0EB0A69-0557-BF58-85F8-98E2C9B5638A}"/>
                  </a:ext>
                </a:extLst>
              </p:cNvPr>
              <p:cNvSpPr/>
              <p:nvPr/>
            </p:nvSpPr>
            <p:spPr bwMode="auto">
              <a:xfrm>
                <a:off x="7137013" y="598257"/>
                <a:ext cx="107538" cy="110193"/>
              </a:xfrm>
              <a:custGeom>
                <a:avLst/>
                <a:gdLst>
                  <a:gd name="T0" fmla="*/ 0 w 77"/>
                  <a:gd name="T1" fmla="*/ 25 h 79"/>
                  <a:gd name="T2" fmla="*/ 62 w 77"/>
                  <a:gd name="T3" fmla="*/ 0 h 79"/>
                  <a:gd name="T4" fmla="*/ 74 w 77"/>
                  <a:gd name="T5" fmla="*/ 27 h 79"/>
                  <a:gd name="T6" fmla="*/ 77 w 77"/>
                  <a:gd name="T7" fmla="*/ 41 h 79"/>
                  <a:gd name="T8" fmla="*/ 74 w 77"/>
                  <a:gd name="T9" fmla="*/ 50 h 79"/>
                  <a:gd name="T10" fmla="*/ 66 w 77"/>
                  <a:gd name="T11" fmla="*/ 56 h 79"/>
                  <a:gd name="T12" fmla="*/ 53 w 77"/>
                  <a:gd name="T13" fmla="*/ 56 h 79"/>
                  <a:gd name="T14" fmla="*/ 42 w 77"/>
                  <a:gd name="T15" fmla="*/ 46 h 79"/>
                  <a:gd name="T16" fmla="*/ 40 w 77"/>
                  <a:gd name="T17" fmla="*/ 52 h 79"/>
                  <a:gd name="T18" fmla="*/ 35 w 77"/>
                  <a:gd name="T19" fmla="*/ 62 h 79"/>
                  <a:gd name="T20" fmla="*/ 22 w 77"/>
                  <a:gd name="T21" fmla="*/ 79 h 79"/>
                  <a:gd name="T22" fmla="*/ 18 w 77"/>
                  <a:gd name="T23" fmla="*/ 69 h 79"/>
                  <a:gd name="T24" fmla="*/ 28 w 77"/>
                  <a:gd name="T25" fmla="*/ 56 h 79"/>
                  <a:gd name="T26" fmla="*/ 34 w 77"/>
                  <a:gd name="T27" fmla="*/ 46 h 79"/>
                  <a:gd name="T28" fmla="*/ 37 w 77"/>
                  <a:gd name="T29" fmla="*/ 40 h 79"/>
                  <a:gd name="T30" fmla="*/ 37 w 77"/>
                  <a:gd name="T31" fmla="*/ 36 h 79"/>
                  <a:gd name="T32" fmla="*/ 35 w 77"/>
                  <a:gd name="T33" fmla="*/ 31 h 79"/>
                  <a:gd name="T34" fmla="*/ 31 w 77"/>
                  <a:gd name="T35" fmla="*/ 22 h 79"/>
                  <a:gd name="T36" fmla="*/ 4 w 77"/>
                  <a:gd name="T37" fmla="*/ 33 h 79"/>
                  <a:gd name="T38" fmla="*/ 0 w 77"/>
                  <a:gd name="T39" fmla="*/ 25 h 79"/>
                  <a:gd name="T40" fmla="*/ 38 w 77"/>
                  <a:gd name="T41" fmla="*/ 19 h 79"/>
                  <a:gd name="T42" fmla="*/ 45 w 77"/>
                  <a:gd name="T43" fmla="*/ 37 h 79"/>
                  <a:gd name="T44" fmla="*/ 50 w 77"/>
                  <a:gd name="T45" fmla="*/ 45 h 79"/>
                  <a:gd name="T46" fmla="*/ 56 w 77"/>
                  <a:gd name="T47" fmla="*/ 48 h 79"/>
                  <a:gd name="T48" fmla="*/ 62 w 77"/>
                  <a:gd name="T49" fmla="*/ 48 h 79"/>
                  <a:gd name="T50" fmla="*/ 68 w 77"/>
                  <a:gd name="T51" fmla="*/ 42 h 79"/>
                  <a:gd name="T52" fmla="*/ 67 w 77"/>
                  <a:gd name="T53" fmla="*/ 30 h 79"/>
                  <a:gd name="T54" fmla="*/ 59 w 77"/>
                  <a:gd name="T55" fmla="*/ 11 h 79"/>
                  <a:gd name="T56" fmla="*/ 38 w 77"/>
                  <a:gd name="T57" fmla="*/ 1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7" h="79">
                    <a:moveTo>
                      <a:pt x="0" y="25"/>
                    </a:moveTo>
                    <a:cubicBezTo>
                      <a:pt x="62" y="0"/>
                      <a:pt x="62" y="0"/>
                      <a:pt x="62" y="0"/>
                    </a:cubicBezTo>
                    <a:cubicBezTo>
                      <a:pt x="74" y="27"/>
                      <a:pt x="74" y="27"/>
                      <a:pt x="74" y="27"/>
                    </a:cubicBezTo>
                    <a:cubicBezTo>
                      <a:pt x="76" y="33"/>
                      <a:pt x="77" y="37"/>
                      <a:pt x="77" y="41"/>
                    </a:cubicBezTo>
                    <a:cubicBezTo>
                      <a:pt x="77" y="44"/>
                      <a:pt x="76" y="47"/>
                      <a:pt x="74" y="50"/>
                    </a:cubicBezTo>
                    <a:cubicBezTo>
                      <a:pt x="72" y="53"/>
                      <a:pt x="69" y="55"/>
                      <a:pt x="66" y="56"/>
                    </a:cubicBezTo>
                    <a:cubicBezTo>
                      <a:pt x="61" y="58"/>
                      <a:pt x="57" y="58"/>
                      <a:pt x="53" y="56"/>
                    </a:cubicBezTo>
                    <a:cubicBezTo>
                      <a:pt x="49" y="55"/>
                      <a:pt x="45" y="51"/>
                      <a:pt x="42" y="46"/>
                    </a:cubicBezTo>
                    <a:cubicBezTo>
                      <a:pt x="41" y="48"/>
                      <a:pt x="41" y="50"/>
                      <a:pt x="40" y="52"/>
                    </a:cubicBezTo>
                    <a:cubicBezTo>
                      <a:pt x="39" y="55"/>
                      <a:pt x="37" y="58"/>
                      <a:pt x="35" y="62"/>
                    </a:cubicBezTo>
                    <a:cubicBezTo>
                      <a:pt x="22" y="79"/>
                      <a:pt x="22" y="79"/>
                      <a:pt x="22" y="79"/>
                    </a:cubicBezTo>
                    <a:cubicBezTo>
                      <a:pt x="18" y="69"/>
                      <a:pt x="18" y="69"/>
                      <a:pt x="18" y="69"/>
                    </a:cubicBezTo>
                    <a:cubicBezTo>
                      <a:pt x="28" y="56"/>
                      <a:pt x="28" y="56"/>
                      <a:pt x="28" y="56"/>
                    </a:cubicBezTo>
                    <a:cubicBezTo>
                      <a:pt x="31" y="52"/>
                      <a:pt x="33" y="49"/>
                      <a:pt x="34" y="46"/>
                    </a:cubicBezTo>
                    <a:cubicBezTo>
                      <a:pt x="35" y="44"/>
                      <a:pt x="36" y="42"/>
                      <a:pt x="37" y="40"/>
                    </a:cubicBezTo>
                    <a:cubicBezTo>
                      <a:pt x="37" y="39"/>
                      <a:pt x="37" y="37"/>
                      <a:pt x="37" y="36"/>
                    </a:cubicBezTo>
                    <a:cubicBezTo>
                      <a:pt x="36" y="35"/>
                      <a:pt x="36" y="34"/>
                      <a:pt x="35" y="31"/>
                    </a:cubicBezTo>
                    <a:cubicBezTo>
                      <a:pt x="31" y="22"/>
                      <a:pt x="31" y="22"/>
                      <a:pt x="31" y="22"/>
                    </a:cubicBezTo>
                    <a:cubicBezTo>
                      <a:pt x="4" y="33"/>
                      <a:pt x="4" y="33"/>
                      <a:pt x="4" y="33"/>
                    </a:cubicBezTo>
                    <a:cubicBezTo>
                      <a:pt x="0" y="25"/>
                      <a:pt x="0" y="25"/>
                      <a:pt x="0" y="25"/>
                    </a:cubicBezTo>
                    <a:close/>
                    <a:moveTo>
                      <a:pt x="38" y="19"/>
                    </a:moveTo>
                    <a:cubicBezTo>
                      <a:pt x="45" y="37"/>
                      <a:pt x="45" y="37"/>
                      <a:pt x="45" y="37"/>
                    </a:cubicBezTo>
                    <a:cubicBezTo>
                      <a:pt x="47" y="40"/>
                      <a:pt x="49" y="43"/>
                      <a:pt x="50" y="45"/>
                    </a:cubicBezTo>
                    <a:cubicBezTo>
                      <a:pt x="52" y="47"/>
                      <a:pt x="54" y="48"/>
                      <a:pt x="56" y="48"/>
                    </a:cubicBezTo>
                    <a:cubicBezTo>
                      <a:pt x="58" y="49"/>
                      <a:pt x="60" y="48"/>
                      <a:pt x="62" y="48"/>
                    </a:cubicBezTo>
                    <a:cubicBezTo>
                      <a:pt x="65" y="47"/>
                      <a:pt x="67" y="44"/>
                      <a:pt x="68" y="42"/>
                    </a:cubicBezTo>
                    <a:cubicBezTo>
                      <a:pt x="69" y="39"/>
                      <a:pt x="69" y="35"/>
                      <a:pt x="67" y="30"/>
                    </a:cubicBezTo>
                    <a:cubicBezTo>
                      <a:pt x="59" y="11"/>
                      <a:pt x="59" y="11"/>
                      <a:pt x="59" y="11"/>
                    </a:cubicBezTo>
                    <a:lnTo>
                      <a:pt x="38" y="19"/>
                    </a:lnTo>
                    <a:close/>
                  </a:path>
                </a:pathLst>
              </a:custGeom>
              <a:grpFill/>
              <a:ln>
                <a:noFill/>
              </a:ln>
            </p:spPr>
            <p:txBody>
              <a:bodyPr anchor="ctr"/>
              <a:lstStyle/>
              <a:p>
                <a:pPr algn="ctr"/>
                <a:endParaRPr/>
              </a:p>
            </p:txBody>
          </p:sp>
          <p:sp>
            <p:nvSpPr>
              <p:cNvPr id="215" name="íSļîḑe">
                <a:extLst>
                  <a:ext uri="{FF2B5EF4-FFF2-40B4-BE49-F238E27FC236}">
                    <a16:creationId xmlns:a16="http://schemas.microsoft.com/office/drawing/2014/main" id="{80A9AA95-673C-5A2D-806F-5EED2D54C5F7}"/>
                  </a:ext>
                </a:extLst>
              </p:cNvPr>
              <p:cNvSpPr/>
              <p:nvPr/>
            </p:nvSpPr>
            <p:spPr bwMode="auto">
              <a:xfrm>
                <a:off x="7175515" y="709776"/>
                <a:ext cx="98244" cy="80984"/>
              </a:xfrm>
              <a:custGeom>
                <a:avLst/>
                <a:gdLst>
                  <a:gd name="T0" fmla="*/ 17 w 70"/>
                  <a:gd name="T1" fmla="*/ 5 h 58"/>
                  <a:gd name="T2" fmla="*/ 19 w 70"/>
                  <a:gd name="T3" fmla="*/ 13 h 58"/>
                  <a:gd name="T4" fmla="*/ 12 w 70"/>
                  <a:gd name="T5" fmla="*/ 18 h 58"/>
                  <a:gd name="T6" fmla="*/ 9 w 70"/>
                  <a:gd name="T7" fmla="*/ 25 h 58"/>
                  <a:gd name="T8" fmla="*/ 9 w 70"/>
                  <a:gd name="T9" fmla="*/ 36 h 58"/>
                  <a:gd name="T10" fmla="*/ 13 w 70"/>
                  <a:gd name="T11" fmla="*/ 44 h 58"/>
                  <a:gd name="T12" fmla="*/ 18 w 70"/>
                  <a:gd name="T13" fmla="*/ 49 h 58"/>
                  <a:gd name="T14" fmla="*/ 24 w 70"/>
                  <a:gd name="T15" fmla="*/ 49 h 58"/>
                  <a:gd name="T16" fmla="*/ 29 w 70"/>
                  <a:gd name="T17" fmla="*/ 46 h 58"/>
                  <a:gd name="T18" fmla="*/ 31 w 70"/>
                  <a:gd name="T19" fmla="*/ 39 h 58"/>
                  <a:gd name="T20" fmla="*/ 32 w 70"/>
                  <a:gd name="T21" fmla="*/ 27 h 58"/>
                  <a:gd name="T22" fmla="*/ 33 w 70"/>
                  <a:gd name="T23" fmla="*/ 14 h 58"/>
                  <a:gd name="T24" fmla="*/ 37 w 70"/>
                  <a:gd name="T25" fmla="*/ 5 h 58"/>
                  <a:gd name="T26" fmla="*/ 44 w 70"/>
                  <a:gd name="T27" fmla="*/ 1 h 58"/>
                  <a:gd name="T28" fmla="*/ 54 w 70"/>
                  <a:gd name="T29" fmla="*/ 1 h 58"/>
                  <a:gd name="T30" fmla="*/ 63 w 70"/>
                  <a:gd name="T31" fmla="*/ 8 h 58"/>
                  <a:gd name="T32" fmla="*/ 68 w 70"/>
                  <a:gd name="T33" fmla="*/ 19 h 58"/>
                  <a:gd name="T34" fmla="*/ 69 w 70"/>
                  <a:gd name="T35" fmla="*/ 32 h 58"/>
                  <a:gd name="T36" fmla="*/ 64 w 70"/>
                  <a:gd name="T37" fmla="*/ 43 h 58"/>
                  <a:gd name="T38" fmla="*/ 55 w 70"/>
                  <a:gd name="T39" fmla="*/ 48 h 58"/>
                  <a:gd name="T40" fmla="*/ 52 w 70"/>
                  <a:gd name="T41" fmla="*/ 40 h 58"/>
                  <a:gd name="T42" fmla="*/ 60 w 70"/>
                  <a:gd name="T43" fmla="*/ 34 h 58"/>
                  <a:gd name="T44" fmla="*/ 61 w 70"/>
                  <a:gd name="T45" fmla="*/ 21 h 58"/>
                  <a:gd name="T46" fmla="*/ 55 w 70"/>
                  <a:gd name="T47" fmla="*/ 11 h 58"/>
                  <a:gd name="T48" fmla="*/ 47 w 70"/>
                  <a:gd name="T49" fmla="*/ 9 h 58"/>
                  <a:gd name="T50" fmla="*/ 42 w 70"/>
                  <a:gd name="T51" fmla="*/ 13 h 58"/>
                  <a:gd name="T52" fmla="*/ 41 w 70"/>
                  <a:gd name="T53" fmla="*/ 27 h 58"/>
                  <a:gd name="T54" fmla="*/ 40 w 70"/>
                  <a:gd name="T55" fmla="*/ 42 h 58"/>
                  <a:gd name="T56" fmla="*/ 35 w 70"/>
                  <a:gd name="T57" fmla="*/ 52 h 58"/>
                  <a:gd name="T58" fmla="*/ 27 w 70"/>
                  <a:gd name="T59" fmla="*/ 57 h 58"/>
                  <a:gd name="T60" fmla="*/ 16 w 70"/>
                  <a:gd name="T61" fmla="*/ 57 h 58"/>
                  <a:gd name="T62" fmla="*/ 7 w 70"/>
                  <a:gd name="T63" fmla="*/ 50 h 58"/>
                  <a:gd name="T64" fmla="*/ 1 w 70"/>
                  <a:gd name="T65" fmla="*/ 38 h 58"/>
                  <a:gd name="T66" fmla="*/ 0 w 70"/>
                  <a:gd name="T67" fmla="*/ 23 h 58"/>
                  <a:gd name="T68" fmla="*/ 6 w 70"/>
                  <a:gd name="T69" fmla="*/ 12 h 58"/>
                  <a:gd name="T70" fmla="*/ 17 w 70"/>
                  <a:gd name="T71" fmla="*/ 5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0" h="58">
                    <a:moveTo>
                      <a:pt x="17" y="5"/>
                    </a:moveTo>
                    <a:cubicBezTo>
                      <a:pt x="19" y="13"/>
                      <a:pt x="19" y="13"/>
                      <a:pt x="19" y="13"/>
                    </a:cubicBezTo>
                    <a:cubicBezTo>
                      <a:pt x="16" y="14"/>
                      <a:pt x="14" y="16"/>
                      <a:pt x="12" y="18"/>
                    </a:cubicBezTo>
                    <a:cubicBezTo>
                      <a:pt x="10" y="20"/>
                      <a:pt x="9" y="22"/>
                      <a:pt x="9" y="25"/>
                    </a:cubicBezTo>
                    <a:cubicBezTo>
                      <a:pt x="8" y="29"/>
                      <a:pt x="8" y="32"/>
                      <a:pt x="9" y="36"/>
                    </a:cubicBezTo>
                    <a:cubicBezTo>
                      <a:pt x="10" y="39"/>
                      <a:pt x="11" y="42"/>
                      <a:pt x="13" y="44"/>
                    </a:cubicBezTo>
                    <a:cubicBezTo>
                      <a:pt x="14" y="47"/>
                      <a:pt x="16" y="48"/>
                      <a:pt x="18" y="49"/>
                    </a:cubicBezTo>
                    <a:cubicBezTo>
                      <a:pt x="20" y="50"/>
                      <a:pt x="22" y="50"/>
                      <a:pt x="24" y="49"/>
                    </a:cubicBezTo>
                    <a:cubicBezTo>
                      <a:pt x="26" y="49"/>
                      <a:pt x="28" y="48"/>
                      <a:pt x="29" y="46"/>
                    </a:cubicBezTo>
                    <a:cubicBezTo>
                      <a:pt x="30" y="45"/>
                      <a:pt x="31" y="42"/>
                      <a:pt x="31" y="39"/>
                    </a:cubicBezTo>
                    <a:cubicBezTo>
                      <a:pt x="32" y="37"/>
                      <a:pt x="32" y="33"/>
                      <a:pt x="32" y="27"/>
                    </a:cubicBezTo>
                    <a:cubicBezTo>
                      <a:pt x="32" y="21"/>
                      <a:pt x="32" y="16"/>
                      <a:pt x="33" y="14"/>
                    </a:cubicBezTo>
                    <a:cubicBezTo>
                      <a:pt x="33" y="10"/>
                      <a:pt x="35" y="7"/>
                      <a:pt x="37" y="5"/>
                    </a:cubicBezTo>
                    <a:cubicBezTo>
                      <a:pt x="39" y="3"/>
                      <a:pt x="41" y="2"/>
                      <a:pt x="44" y="1"/>
                    </a:cubicBezTo>
                    <a:cubicBezTo>
                      <a:pt x="48" y="0"/>
                      <a:pt x="51" y="0"/>
                      <a:pt x="54" y="1"/>
                    </a:cubicBezTo>
                    <a:cubicBezTo>
                      <a:pt x="58" y="2"/>
                      <a:pt x="60" y="5"/>
                      <a:pt x="63" y="8"/>
                    </a:cubicBezTo>
                    <a:cubicBezTo>
                      <a:pt x="65" y="11"/>
                      <a:pt x="67" y="15"/>
                      <a:pt x="68" y="19"/>
                    </a:cubicBezTo>
                    <a:cubicBezTo>
                      <a:pt x="69" y="24"/>
                      <a:pt x="70" y="28"/>
                      <a:pt x="69" y="32"/>
                    </a:cubicBezTo>
                    <a:cubicBezTo>
                      <a:pt x="68" y="37"/>
                      <a:pt x="67" y="40"/>
                      <a:pt x="64" y="43"/>
                    </a:cubicBezTo>
                    <a:cubicBezTo>
                      <a:pt x="62" y="45"/>
                      <a:pt x="58" y="47"/>
                      <a:pt x="55" y="48"/>
                    </a:cubicBezTo>
                    <a:cubicBezTo>
                      <a:pt x="52" y="40"/>
                      <a:pt x="52" y="40"/>
                      <a:pt x="52" y="40"/>
                    </a:cubicBezTo>
                    <a:cubicBezTo>
                      <a:pt x="56" y="39"/>
                      <a:pt x="59" y="37"/>
                      <a:pt x="60" y="34"/>
                    </a:cubicBezTo>
                    <a:cubicBezTo>
                      <a:pt x="62" y="30"/>
                      <a:pt x="62" y="26"/>
                      <a:pt x="61" y="21"/>
                    </a:cubicBezTo>
                    <a:cubicBezTo>
                      <a:pt x="59" y="16"/>
                      <a:pt x="57" y="13"/>
                      <a:pt x="55" y="11"/>
                    </a:cubicBezTo>
                    <a:cubicBezTo>
                      <a:pt x="52" y="9"/>
                      <a:pt x="50" y="8"/>
                      <a:pt x="47" y="9"/>
                    </a:cubicBezTo>
                    <a:cubicBezTo>
                      <a:pt x="45" y="10"/>
                      <a:pt x="43" y="11"/>
                      <a:pt x="42" y="13"/>
                    </a:cubicBezTo>
                    <a:cubicBezTo>
                      <a:pt x="41" y="15"/>
                      <a:pt x="40" y="20"/>
                      <a:pt x="41" y="27"/>
                    </a:cubicBezTo>
                    <a:cubicBezTo>
                      <a:pt x="41" y="34"/>
                      <a:pt x="41" y="40"/>
                      <a:pt x="40" y="42"/>
                    </a:cubicBezTo>
                    <a:cubicBezTo>
                      <a:pt x="39" y="47"/>
                      <a:pt x="38" y="50"/>
                      <a:pt x="35" y="52"/>
                    </a:cubicBezTo>
                    <a:cubicBezTo>
                      <a:pt x="33" y="55"/>
                      <a:pt x="30" y="57"/>
                      <a:pt x="27" y="57"/>
                    </a:cubicBezTo>
                    <a:cubicBezTo>
                      <a:pt x="23" y="58"/>
                      <a:pt x="20" y="58"/>
                      <a:pt x="16" y="57"/>
                    </a:cubicBezTo>
                    <a:cubicBezTo>
                      <a:pt x="13" y="56"/>
                      <a:pt x="10" y="53"/>
                      <a:pt x="7" y="50"/>
                    </a:cubicBezTo>
                    <a:cubicBezTo>
                      <a:pt x="5" y="47"/>
                      <a:pt x="3" y="43"/>
                      <a:pt x="1" y="38"/>
                    </a:cubicBezTo>
                    <a:cubicBezTo>
                      <a:pt x="0" y="32"/>
                      <a:pt x="0" y="27"/>
                      <a:pt x="0" y="23"/>
                    </a:cubicBezTo>
                    <a:cubicBezTo>
                      <a:pt x="1" y="18"/>
                      <a:pt x="3" y="15"/>
                      <a:pt x="6" y="12"/>
                    </a:cubicBezTo>
                    <a:cubicBezTo>
                      <a:pt x="9" y="8"/>
                      <a:pt x="12" y="6"/>
                      <a:pt x="17" y="5"/>
                    </a:cubicBezTo>
                    <a:close/>
                  </a:path>
                </a:pathLst>
              </a:custGeom>
              <a:grpFill/>
              <a:ln>
                <a:noFill/>
              </a:ln>
            </p:spPr>
            <p:txBody>
              <a:bodyPr anchor="ctr"/>
              <a:lstStyle/>
              <a:p>
                <a:pPr algn="ctr"/>
                <a:endParaRPr/>
              </a:p>
            </p:txBody>
          </p:sp>
          <p:sp>
            <p:nvSpPr>
              <p:cNvPr id="216" name="íšļïḓè">
                <a:extLst>
                  <a:ext uri="{FF2B5EF4-FFF2-40B4-BE49-F238E27FC236}">
                    <a16:creationId xmlns:a16="http://schemas.microsoft.com/office/drawing/2014/main" id="{462D5E22-0870-F674-CD68-9E6FFAEDC865}"/>
                  </a:ext>
                </a:extLst>
              </p:cNvPr>
              <p:cNvSpPr/>
              <p:nvPr/>
            </p:nvSpPr>
            <p:spPr bwMode="auto">
              <a:xfrm>
                <a:off x="7190119" y="810675"/>
                <a:ext cx="94262" cy="25225"/>
              </a:xfrm>
              <a:custGeom>
                <a:avLst/>
                <a:gdLst>
                  <a:gd name="T0" fmla="*/ 0 w 71"/>
                  <a:gd name="T1" fmla="*/ 9 h 19"/>
                  <a:gd name="T2" fmla="*/ 69 w 71"/>
                  <a:gd name="T3" fmla="*/ 0 h 19"/>
                  <a:gd name="T4" fmla="*/ 71 w 71"/>
                  <a:gd name="T5" fmla="*/ 9 h 19"/>
                  <a:gd name="T6" fmla="*/ 1 w 71"/>
                  <a:gd name="T7" fmla="*/ 19 h 19"/>
                  <a:gd name="T8" fmla="*/ 0 w 71"/>
                  <a:gd name="T9" fmla="*/ 9 h 19"/>
                </a:gdLst>
                <a:ahLst/>
                <a:cxnLst>
                  <a:cxn ang="0">
                    <a:pos x="T0" y="T1"/>
                  </a:cxn>
                  <a:cxn ang="0">
                    <a:pos x="T2" y="T3"/>
                  </a:cxn>
                  <a:cxn ang="0">
                    <a:pos x="T4" y="T5"/>
                  </a:cxn>
                  <a:cxn ang="0">
                    <a:pos x="T6" y="T7"/>
                  </a:cxn>
                  <a:cxn ang="0">
                    <a:pos x="T8" y="T9"/>
                  </a:cxn>
                </a:cxnLst>
                <a:rect l="0" t="0" r="r" b="b"/>
                <a:pathLst>
                  <a:path w="71" h="19">
                    <a:moveTo>
                      <a:pt x="0" y="9"/>
                    </a:moveTo>
                    <a:lnTo>
                      <a:pt x="69" y="0"/>
                    </a:lnTo>
                    <a:lnTo>
                      <a:pt x="71" y="9"/>
                    </a:lnTo>
                    <a:lnTo>
                      <a:pt x="1" y="19"/>
                    </a:lnTo>
                    <a:lnTo>
                      <a:pt x="0" y="9"/>
                    </a:lnTo>
                    <a:close/>
                  </a:path>
                </a:pathLst>
              </a:custGeom>
              <a:grpFill/>
              <a:ln>
                <a:noFill/>
              </a:ln>
            </p:spPr>
            <p:txBody>
              <a:bodyPr anchor="ctr"/>
              <a:lstStyle/>
              <a:p>
                <a:pPr algn="ctr"/>
                <a:endParaRPr/>
              </a:p>
            </p:txBody>
          </p:sp>
          <p:sp>
            <p:nvSpPr>
              <p:cNvPr id="217" name="îṥļíḋê">
                <a:extLst>
                  <a:ext uri="{FF2B5EF4-FFF2-40B4-BE49-F238E27FC236}">
                    <a16:creationId xmlns:a16="http://schemas.microsoft.com/office/drawing/2014/main" id="{0E4F7681-4E29-9DD9-DD0B-BF295491EDC8}"/>
                  </a:ext>
                </a:extLst>
              </p:cNvPr>
              <p:cNvSpPr/>
              <p:nvPr/>
            </p:nvSpPr>
            <p:spPr bwMode="auto">
              <a:xfrm>
                <a:off x="7194101" y="854486"/>
                <a:ext cx="94262" cy="74347"/>
              </a:xfrm>
              <a:custGeom>
                <a:avLst/>
                <a:gdLst>
                  <a:gd name="T0" fmla="*/ 0 w 71"/>
                  <a:gd name="T1" fmla="*/ 26 h 56"/>
                  <a:gd name="T2" fmla="*/ 62 w 71"/>
                  <a:gd name="T3" fmla="*/ 24 h 56"/>
                  <a:gd name="T4" fmla="*/ 61 w 71"/>
                  <a:gd name="T5" fmla="*/ 1 h 56"/>
                  <a:gd name="T6" fmla="*/ 69 w 71"/>
                  <a:gd name="T7" fmla="*/ 0 h 56"/>
                  <a:gd name="T8" fmla="*/ 71 w 71"/>
                  <a:gd name="T9" fmla="*/ 55 h 56"/>
                  <a:gd name="T10" fmla="*/ 63 w 71"/>
                  <a:gd name="T11" fmla="*/ 56 h 56"/>
                  <a:gd name="T12" fmla="*/ 62 w 71"/>
                  <a:gd name="T13" fmla="*/ 32 h 56"/>
                  <a:gd name="T14" fmla="*/ 0 w 71"/>
                  <a:gd name="T15" fmla="*/ 35 h 56"/>
                  <a:gd name="T16" fmla="*/ 0 w 71"/>
                  <a:gd name="T17" fmla="*/ 2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 h="56">
                    <a:moveTo>
                      <a:pt x="0" y="26"/>
                    </a:moveTo>
                    <a:lnTo>
                      <a:pt x="62" y="24"/>
                    </a:lnTo>
                    <a:lnTo>
                      <a:pt x="61" y="1"/>
                    </a:lnTo>
                    <a:lnTo>
                      <a:pt x="69" y="0"/>
                    </a:lnTo>
                    <a:lnTo>
                      <a:pt x="71" y="55"/>
                    </a:lnTo>
                    <a:lnTo>
                      <a:pt x="63" y="56"/>
                    </a:lnTo>
                    <a:lnTo>
                      <a:pt x="62" y="32"/>
                    </a:lnTo>
                    <a:lnTo>
                      <a:pt x="0" y="35"/>
                    </a:lnTo>
                    <a:lnTo>
                      <a:pt x="0" y="26"/>
                    </a:lnTo>
                    <a:close/>
                  </a:path>
                </a:pathLst>
              </a:custGeom>
              <a:grpFill/>
              <a:ln>
                <a:noFill/>
              </a:ln>
            </p:spPr>
            <p:txBody>
              <a:bodyPr anchor="ctr"/>
              <a:lstStyle/>
              <a:p>
                <a:pPr algn="ctr"/>
                <a:endParaRPr/>
              </a:p>
            </p:txBody>
          </p:sp>
          <p:sp>
            <p:nvSpPr>
              <p:cNvPr id="218" name="ïŝ1îḑe">
                <a:extLst>
                  <a:ext uri="{FF2B5EF4-FFF2-40B4-BE49-F238E27FC236}">
                    <a16:creationId xmlns:a16="http://schemas.microsoft.com/office/drawing/2014/main" id="{0B88EDB8-2EB4-6B13-4596-57C6298CC9B8}"/>
                  </a:ext>
                </a:extLst>
              </p:cNvPr>
              <p:cNvSpPr/>
              <p:nvPr/>
            </p:nvSpPr>
            <p:spPr bwMode="auto">
              <a:xfrm>
                <a:off x="7186135" y="954059"/>
                <a:ext cx="98244" cy="83641"/>
              </a:xfrm>
              <a:custGeom>
                <a:avLst/>
                <a:gdLst>
                  <a:gd name="T0" fmla="*/ 2 w 71"/>
                  <a:gd name="T1" fmla="*/ 17 h 60"/>
                  <a:gd name="T2" fmla="*/ 30 w 71"/>
                  <a:gd name="T3" fmla="*/ 20 h 60"/>
                  <a:gd name="T4" fmla="*/ 71 w 71"/>
                  <a:gd name="T5" fmla="*/ 0 h 60"/>
                  <a:gd name="T6" fmla="*/ 70 w 71"/>
                  <a:gd name="T7" fmla="*/ 10 h 60"/>
                  <a:gd name="T8" fmla="*/ 48 w 71"/>
                  <a:gd name="T9" fmla="*/ 21 h 60"/>
                  <a:gd name="T10" fmla="*/ 36 w 71"/>
                  <a:gd name="T11" fmla="*/ 26 h 60"/>
                  <a:gd name="T12" fmla="*/ 47 w 71"/>
                  <a:gd name="T13" fmla="*/ 35 h 60"/>
                  <a:gd name="T14" fmla="*/ 65 w 71"/>
                  <a:gd name="T15" fmla="*/ 50 h 60"/>
                  <a:gd name="T16" fmla="*/ 64 w 71"/>
                  <a:gd name="T17" fmla="*/ 60 h 60"/>
                  <a:gd name="T18" fmla="*/ 29 w 71"/>
                  <a:gd name="T19" fmla="*/ 29 h 60"/>
                  <a:gd name="T20" fmla="*/ 0 w 71"/>
                  <a:gd name="T21" fmla="*/ 26 h 60"/>
                  <a:gd name="T22" fmla="*/ 2 w 71"/>
                  <a:gd name="T23" fmla="*/ 1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1" h="60">
                    <a:moveTo>
                      <a:pt x="2" y="17"/>
                    </a:moveTo>
                    <a:cubicBezTo>
                      <a:pt x="30" y="20"/>
                      <a:pt x="30" y="20"/>
                      <a:pt x="30" y="20"/>
                    </a:cubicBezTo>
                    <a:cubicBezTo>
                      <a:pt x="71" y="0"/>
                      <a:pt x="71" y="0"/>
                      <a:pt x="71" y="0"/>
                    </a:cubicBezTo>
                    <a:cubicBezTo>
                      <a:pt x="70" y="10"/>
                      <a:pt x="70" y="10"/>
                      <a:pt x="70" y="10"/>
                    </a:cubicBezTo>
                    <a:cubicBezTo>
                      <a:pt x="48" y="21"/>
                      <a:pt x="48" y="21"/>
                      <a:pt x="48" y="21"/>
                    </a:cubicBezTo>
                    <a:cubicBezTo>
                      <a:pt x="44" y="23"/>
                      <a:pt x="40" y="25"/>
                      <a:pt x="36" y="26"/>
                    </a:cubicBezTo>
                    <a:cubicBezTo>
                      <a:pt x="39" y="29"/>
                      <a:pt x="43" y="32"/>
                      <a:pt x="47" y="35"/>
                    </a:cubicBezTo>
                    <a:cubicBezTo>
                      <a:pt x="65" y="50"/>
                      <a:pt x="65" y="50"/>
                      <a:pt x="65" y="50"/>
                    </a:cubicBezTo>
                    <a:cubicBezTo>
                      <a:pt x="64" y="60"/>
                      <a:pt x="64" y="60"/>
                      <a:pt x="64" y="60"/>
                    </a:cubicBezTo>
                    <a:cubicBezTo>
                      <a:pt x="29" y="29"/>
                      <a:pt x="29" y="29"/>
                      <a:pt x="29" y="29"/>
                    </a:cubicBezTo>
                    <a:cubicBezTo>
                      <a:pt x="0" y="26"/>
                      <a:pt x="0" y="26"/>
                      <a:pt x="0" y="26"/>
                    </a:cubicBezTo>
                    <a:lnTo>
                      <a:pt x="2" y="17"/>
                    </a:lnTo>
                    <a:close/>
                  </a:path>
                </a:pathLst>
              </a:custGeom>
              <a:grpFill/>
              <a:ln>
                <a:noFill/>
              </a:ln>
            </p:spPr>
            <p:txBody>
              <a:bodyPr anchor="ctr"/>
              <a:lstStyle/>
              <a:p>
                <a:pPr algn="ctr"/>
                <a:endParaRPr/>
              </a:p>
            </p:txBody>
          </p:sp>
          <p:sp>
            <p:nvSpPr>
              <p:cNvPr id="219" name="îṧlídê">
                <a:extLst>
                  <a:ext uri="{FF2B5EF4-FFF2-40B4-BE49-F238E27FC236}">
                    <a16:creationId xmlns:a16="http://schemas.microsoft.com/office/drawing/2014/main" id="{1696057E-91CA-BAA3-C611-3631DF7FFED7}"/>
                  </a:ext>
                </a:extLst>
              </p:cNvPr>
              <p:cNvSpPr/>
              <p:nvPr/>
            </p:nvSpPr>
            <p:spPr bwMode="auto">
              <a:xfrm>
                <a:off x="7033460" y="1262065"/>
                <a:ext cx="124795" cy="118158"/>
              </a:xfrm>
              <a:custGeom>
                <a:avLst/>
                <a:gdLst>
                  <a:gd name="T0" fmla="*/ 89 w 89"/>
                  <a:gd name="T1" fmla="*/ 69 h 84"/>
                  <a:gd name="T2" fmla="*/ 81 w 89"/>
                  <a:gd name="T3" fmla="*/ 68 h 84"/>
                  <a:gd name="T4" fmla="*/ 77 w 89"/>
                  <a:gd name="T5" fmla="*/ 65 h 84"/>
                  <a:gd name="T6" fmla="*/ 12 w 89"/>
                  <a:gd name="T7" fmla="*/ 12 h 84"/>
                  <a:gd name="T8" fmla="*/ 8 w 89"/>
                  <a:gd name="T9" fmla="*/ 4 h 84"/>
                  <a:gd name="T10" fmla="*/ 2 w 89"/>
                  <a:gd name="T11" fmla="*/ 9 h 84"/>
                  <a:gd name="T12" fmla="*/ 0 w 89"/>
                  <a:gd name="T13" fmla="*/ 14 h 84"/>
                  <a:gd name="T14" fmla="*/ 8 w 89"/>
                  <a:gd name="T15" fmla="*/ 16 h 84"/>
                  <a:gd name="T16" fmla="*/ 73 w 89"/>
                  <a:gd name="T17" fmla="*/ 71 h 84"/>
                  <a:gd name="T18" fmla="*/ 78 w 89"/>
                  <a:gd name="T19" fmla="*/ 80 h 84"/>
                  <a:gd name="T20" fmla="*/ 89 w 89"/>
                  <a:gd name="T21" fmla="*/ 6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 h="84">
                    <a:moveTo>
                      <a:pt x="89" y="69"/>
                    </a:moveTo>
                    <a:cubicBezTo>
                      <a:pt x="89" y="69"/>
                      <a:pt x="86" y="71"/>
                      <a:pt x="81" y="68"/>
                    </a:cubicBezTo>
                    <a:cubicBezTo>
                      <a:pt x="80" y="68"/>
                      <a:pt x="78" y="67"/>
                      <a:pt x="77" y="65"/>
                    </a:cubicBezTo>
                    <a:cubicBezTo>
                      <a:pt x="63" y="54"/>
                      <a:pt x="12" y="12"/>
                      <a:pt x="12" y="12"/>
                    </a:cubicBezTo>
                    <a:cubicBezTo>
                      <a:pt x="12" y="12"/>
                      <a:pt x="6" y="7"/>
                      <a:pt x="8" y="4"/>
                    </a:cubicBezTo>
                    <a:cubicBezTo>
                      <a:pt x="10" y="0"/>
                      <a:pt x="2" y="9"/>
                      <a:pt x="2" y="9"/>
                    </a:cubicBezTo>
                    <a:cubicBezTo>
                      <a:pt x="0" y="14"/>
                      <a:pt x="0" y="14"/>
                      <a:pt x="0" y="14"/>
                    </a:cubicBezTo>
                    <a:cubicBezTo>
                      <a:pt x="0" y="14"/>
                      <a:pt x="3" y="12"/>
                      <a:pt x="8" y="16"/>
                    </a:cubicBezTo>
                    <a:cubicBezTo>
                      <a:pt x="13" y="21"/>
                      <a:pt x="73" y="71"/>
                      <a:pt x="73" y="71"/>
                    </a:cubicBezTo>
                    <a:cubicBezTo>
                      <a:pt x="74" y="72"/>
                      <a:pt x="78" y="77"/>
                      <a:pt x="78" y="80"/>
                    </a:cubicBezTo>
                    <a:cubicBezTo>
                      <a:pt x="78" y="84"/>
                      <a:pt x="89" y="69"/>
                      <a:pt x="89" y="69"/>
                    </a:cubicBezTo>
                    <a:close/>
                  </a:path>
                </a:pathLst>
              </a:custGeom>
              <a:grpFill/>
              <a:ln>
                <a:noFill/>
              </a:ln>
            </p:spPr>
            <p:txBody>
              <a:bodyPr anchor="ctr"/>
              <a:lstStyle/>
              <a:p>
                <a:pPr algn="ctr"/>
                <a:endParaRPr/>
              </a:p>
            </p:txBody>
          </p:sp>
          <p:sp>
            <p:nvSpPr>
              <p:cNvPr id="220" name="íšḻiďè">
                <a:extLst>
                  <a:ext uri="{FF2B5EF4-FFF2-40B4-BE49-F238E27FC236}">
                    <a16:creationId xmlns:a16="http://schemas.microsoft.com/office/drawing/2014/main" id="{37C04C49-ACDC-9D4F-9380-55F2B1109218}"/>
                  </a:ext>
                </a:extLst>
              </p:cNvPr>
              <p:cNvSpPr/>
              <p:nvPr/>
            </p:nvSpPr>
            <p:spPr bwMode="auto">
              <a:xfrm>
                <a:off x="5952780" y="1267375"/>
                <a:ext cx="127450" cy="111519"/>
              </a:xfrm>
              <a:custGeom>
                <a:avLst/>
                <a:gdLst>
                  <a:gd name="T0" fmla="*/ 0 w 92"/>
                  <a:gd name="T1" fmla="*/ 65 h 80"/>
                  <a:gd name="T2" fmla="*/ 9 w 92"/>
                  <a:gd name="T3" fmla="*/ 64 h 80"/>
                  <a:gd name="T4" fmla="*/ 79 w 92"/>
                  <a:gd name="T5" fmla="*/ 11 h 80"/>
                  <a:gd name="T6" fmla="*/ 83 w 92"/>
                  <a:gd name="T7" fmla="*/ 3 h 80"/>
                  <a:gd name="T8" fmla="*/ 89 w 92"/>
                  <a:gd name="T9" fmla="*/ 9 h 80"/>
                  <a:gd name="T10" fmla="*/ 92 w 92"/>
                  <a:gd name="T11" fmla="*/ 14 h 80"/>
                  <a:gd name="T12" fmla="*/ 83 w 92"/>
                  <a:gd name="T13" fmla="*/ 16 h 80"/>
                  <a:gd name="T14" fmla="*/ 16 w 92"/>
                  <a:gd name="T15" fmla="*/ 69 h 80"/>
                  <a:gd name="T16" fmla="*/ 11 w 92"/>
                  <a:gd name="T17" fmla="*/ 77 h 80"/>
                  <a:gd name="T18" fmla="*/ 0 w 92"/>
                  <a:gd name="T19" fmla="*/ 65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80">
                    <a:moveTo>
                      <a:pt x="0" y="65"/>
                    </a:moveTo>
                    <a:cubicBezTo>
                      <a:pt x="0" y="65"/>
                      <a:pt x="4" y="68"/>
                      <a:pt x="9" y="64"/>
                    </a:cubicBezTo>
                    <a:cubicBezTo>
                      <a:pt x="14" y="61"/>
                      <a:pt x="79" y="11"/>
                      <a:pt x="79" y="11"/>
                    </a:cubicBezTo>
                    <a:cubicBezTo>
                      <a:pt x="79" y="11"/>
                      <a:pt x="85" y="7"/>
                      <a:pt x="83" y="3"/>
                    </a:cubicBezTo>
                    <a:cubicBezTo>
                      <a:pt x="82" y="0"/>
                      <a:pt x="89" y="9"/>
                      <a:pt x="89" y="9"/>
                    </a:cubicBezTo>
                    <a:cubicBezTo>
                      <a:pt x="92" y="14"/>
                      <a:pt x="92" y="14"/>
                      <a:pt x="92" y="14"/>
                    </a:cubicBezTo>
                    <a:cubicBezTo>
                      <a:pt x="92" y="14"/>
                      <a:pt x="88" y="12"/>
                      <a:pt x="83" y="16"/>
                    </a:cubicBezTo>
                    <a:cubicBezTo>
                      <a:pt x="78" y="20"/>
                      <a:pt x="16" y="69"/>
                      <a:pt x="16" y="69"/>
                    </a:cubicBezTo>
                    <a:cubicBezTo>
                      <a:pt x="16" y="69"/>
                      <a:pt x="11" y="73"/>
                      <a:pt x="11" y="77"/>
                    </a:cubicBezTo>
                    <a:cubicBezTo>
                      <a:pt x="10" y="80"/>
                      <a:pt x="0" y="65"/>
                      <a:pt x="0" y="65"/>
                    </a:cubicBezTo>
                    <a:close/>
                  </a:path>
                </a:pathLst>
              </a:custGeom>
              <a:grpFill/>
              <a:ln>
                <a:noFill/>
              </a:ln>
            </p:spPr>
            <p:txBody>
              <a:bodyPr anchor="ctr"/>
              <a:lstStyle/>
              <a:p>
                <a:pPr algn="ctr"/>
                <a:endParaRPr/>
              </a:p>
            </p:txBody>
          </p:sp>
        </p:grpSp>
      </p:grpSp>
      <p:sp>
        <p:nvSpPr>
          <p:cNvPr id="221" name="矩形 220">
            <a:extLst>
              <a:ext uri="{FF2B5EF4-FFF2-40B4-BE49-F238E27FC236}">
                <a16:creationId xmlns:a16="http://schemas.microsoft.com/office/drawing/2014/main" id="{DA4FE0D5-965B-6C77-F2F2-929B132A7573}"/>
              </a:ext>
            </a:extLst>
          </p:cNvPr>
          <p:cNvSpPr/>
          <p:nvPr/>
        </p:nvSpPr>
        <p:spPr>
          <a:xfrm>
            <a:off x="0" y="6743702"/>
            <a:ext cx="12192000" cy="118512"/>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矩形 223">
            <a:extLst>
              <a:ext uri="{FF2B5EF4-FFF2-40B4-BE49-F238E27FC236}">
                <a16:creationId xmlns:a16="http://schemas.microsoft.com/office/drawing/2014/main" id="{C2234429-0EAE-CE02-2FF3-F648E9583F2D}"/>
              </a:ext>
            </a:extLst>
          </p:cNvPr>
          <p:cNvSpPr/>
          <p:nvPr/>
        </p:nvSpPr>
        <p:spPr>
          <a:xfrm>
            <a:off x="300922" y="-1"/>
            <a:ext cx="580571" cy="744973"/>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矩形 224">
            <a:extLst>
              <a:ext uri="{FF2B5EF4-FFF2-40B4-BE49-F238E27FC236}">
                <a16:creationId xmlns:a16="http://schemas.microsoft.com/office/drawing/2014/main" id="{1E203707-4FB5-0E26-CB3C-509911C7D40E}"/>
              </a:ext>
            </a:extLst>
          </p:cNvPr>
          <p:cNvSpPr/>
          <p:nvPr/>
        </p:nvSpPr>
        <p:spPr>
          <a:xfrm>
            <a:off x="300922" y="817170"/>
            <a:ext cx="580571" cy="96381"/>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Rectangle 2">
            <a:extLst>
              <a:ext uri="{FF2B5EF4-FFF2-40B4-BE49-F238E27FC236}">
                <a16:creationId xmlns:a16="http://schemas.microsoft.com/office/drawing/2014/main" id="{151B549D-2F7B-589D-5F9B-41FCC5D7C702}"/>
              </a:ext>
            </a:extLst>
          </p:cNvPr>
          <p:cNvSpPr>
            <a:spLocks noChangeArrowheads="1"/>
          </p:cNvSpPr>
          <p:nvPr/>
        </p:nvSpPr>
        <p:spPr bwMode="auto">
          <a:xfrm>
            <a:off x="300922" y="1098035"/>
            <a:ext cx="4931478" cy="35086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2400" b="1" i="0" u="none" strike="noStrike" cap="none" normalizeH="0" baseline="0" dirty="0">
                <a:ln>
                  <a:noFill/>
                </a:ln>
                <a:solidFill>
                  <a:schemeClr val="tx1"/>
                </a:solidFill>
                <a:effectLst/>
                <a:latin typeface="Arial" panose="020B0604020202020204" pitchFamily="34" charset="0"/>
              </a:rPr>
              <a:t>3. </a:t>
            </a:r>
            <a:r>
              <a:rPr kumimoji="0" lang="zh-CN" altLang="zh-CN" sz="2400" b="1" i="0" u="none" strike="noStrike" cap="none" normalizeH="0" baseline="0" dirty="0">
                <a:ln>
                  <a:noFill/>
                </a:ln>
                <a:solidFill>
                  <a:schemeClr val="tx1"/>
                </a:solidFill>
                <a:effectLst/>
                <a:latin typeface="Arial" panose="020B0604020202020204" pitchFamily="34" charset="0"/>
              </a:rPr>
              <a:t>修改 </a:t>
            </a:r>
            <a:r>
              <a:rPr kumimoji="0" lang="zh-CN" altLang="zh-CN" sz="2400" b="1" i="0" u="none" strike="noStrike" cap="none" normalizeH="0" baseline="0" dirty="0">
                <a:ln>
                  <a:noFill/>
                </a:ln>
                <a:solidFill>
                  <a:schemeClr val="tx1"/>
                </a:solidFill>
                <a:effectLst/>
                <a:latin typeface="Arial Unicode MS"/>
              </a:rPr>
              <a:t>main</a:t>
            </a:r>
            <a:r>
              <a:rPr kumimoji="0" lang="zh-CN" altLang="zh-CN" sz="2400" b="1" i="0" u="none" strike="noStrike" cap="none" normalizeH="0" baseline="0" dirty="0">
                <a:ln>
                  <a:noFill/>
                </a:ln>
                <a:solidFill>
                  <a:schemeClr val="tx1"/>
                </a:solidFill>
                <a:effectLst/>
              </a:rPr>
              <a:t> (主电路)</a:t>
            </a:r>
            <a:endParaRPr kumimoji="0" lang="zh-CN" altLang="zh-CN" sz="24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zh-CN" altLang="zh-CN" b="1" i="0" u="none" strike="noStrike" cap="none" normalizeH="0" baseline="0" dirty="0">
                <a:ln>
                  <a:noFill/>
                </a:ln>
                <a:solidFill>
                  <a:schemeClr val="tx1"/>
                </a:solidFill>
                <a:effectLst/>
                <a:latin typeface="Arial" panose="020B0604020202020204" pitchFamily="34" charset="0"/>
              </a:rPr>
              <a:t>修改内容</a:t>
            </a:r>
            <a:r>
              <a:rPr kumimoji="0" lang="zh-CN" altLang="zh-CN" b="0" i="0" u="none" strike="noStrike" cap="none" normalizeH="0" baseline="0" dirty="0">
                <a:ln>
                  <a:noFill/>
                </a:ln>
                <a:solidFill>
                  <a:schemeClr val="tx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AutoNum type="arabicPeriod"/>
              <a:tabLst/>
            </a:pPr>
            <a:r>
              <a:rPr kumimoji="0" lang="zh-CN" altLang="zh-CN" b="0" i="0" u="none" strike="noStrike" cap="none" normalizeH="0" baseline="0" dirty="0">
                <a:ln>
                  <a:noFill/>
                </a:ln>
                <a:solidFill>
                  <a:schemeClr val="tx1"/>
                </a:solidFill>
                <a:effectLst/>
                <a:latin typeface="Arial" panose="020B0604020202020204" pitchFamily="34" charset="0"/>
              </a:rPr>
              <a:t>将 </a:t>
            </a:r>
            <a:r>
              <a:rPr kumimoji="0" lang="zh-CN" altLang="zh-CN" b="0" i="0" u="none" strike="noStrike" cap="none" normalizeH="0" baseline="0" dirty="0">
                <a:ln>
                  <a:noFill/>
                </a:ln>
                <a:solidFill>
                  <a:schemeClr val="tx1"/>
                </a:solidFill>
                <a:effectLst/>
                <a:latin typeface="Arial Unicode MS"/>
              </a:rPr>
              <a:t>ALU</a:t>
            </a:r>
            <a:r>
              <a:rPr kumimoji="0" lang="zh-CN" altLang="zh-CN" b="0" i="0" u="none" strike="noStrike" cap="none" normalizeH="0" baseline="0" dirty="0">
                <a:ln>
                  <a:noFill/>
                </a:ln>
                <a:solidFill>
                  <a:schemeClr val="tx1"/>
                </a:solidFill>
                <a:effectLst/>
              </a:rPr>
              <a:t> 输出的 </a:t>
            </a:r>
            <a:r>
              <a:rPr kumimoji="0" lang="zh-CN" altLang="zh-CN" b="0" i="0" u="none" strike="noStrike" cap="none" normalizeH="0" baseline="0" dirty="0">
                <a:ln>
                  <a:noFill/>
                </a:ln>
                <a:solidFill>
                  <a:schemeClr val="tx1"/>
                </a:solidFill>
                <a:effectLst/>
                <a:latin typeface="Arial Unicode MS"/>
              </a:rPr>
              <a:t>Overflow</a:t>
            </a:r>
            <a:r>
              <a:rPr kumimoji="0" lang="zh-CN" altLang="zh-CN" b="0" i="0" u="none" strike="noStrike" cap="none" normalizeH="0" baseline="0" dirty="0">
                <a:ln>
                  <a:noFill/>
                </a:ln>
                <a:solidFill>
                  <a:schemeClr val="tx1"/>
                </a:solidFill>
                <a:effectLst/>
              </a:rPr>
              <a:t> 信号与 </a:t>
            </a:r>
            <a:r>
              <a:rPr kumimoji="0" lang="zh-CN" altLang="zh-CN" b="0" i="0" u="none" strike="noStrike" cap="none" normalizeH="0" baseline="0" dirty="0">
                <a:ln>
                  <a:noFill/>
                </a:ln>
                <a:solidFill>
                  <a:schemeClr val="tx1"/>
                </a:solidFill>
                <a:effectLst/>
                <a:latin typeface="Arial Unicode MS"/>
              </a:rPr>
              <a:t>ALUControl</a:t>
            </a:r>
            <a:r>
              <a:rPr kumimoji="0" lang="zh-CN" altLang="zh-CN" b="0" i="0" u="none" strike="noStrike" cap="none" normalizeH="0" baseline="0" dirty="0">
                <a:ln>
                  <a:noFill/>
                </a:ln>
                <a:solidFill>
                  <a:schemeClr val="tx1"/>
                </a:solidFill>
                <a:effectLst/>
              </a:rPr>
              <a:t> 输出的 </a:t>
            </a:r>
            <a:r>
              <a:rPr kumimoji="0" lang="zh-CN" altLang="zh-CN" b="0" i="0" u="none" strike="noStrike" cap="none" normalizeH="0" baseline="0" dirty="0">
                <a:ln>
                  <a:noFill/>
                </a:ln>
                <a:solidFill>
                  <a:schemeClr val="tx1"/>
                </a:solidFill>
                <a:effectLst/>
                <a:latin typeface="Arial Unicode MS"/>
              </a:rPr>
              <a:t>ExceptionEnable</a:t>
            </a:r>
            <a:r>
              <a:rPr kumimoji="0" lang="zh-CN" altLang="zh-CN" b="0" i="0" u="none" strike="noStrike" cap="none" normalizeH="0" baseline="0" dirty="0">
                <a:ln>
                  <a:noFill/>
                </a:ln>
                <a:solidFill>
                  <a:schemeClr val="tx1"/>
                </a:solidFill>
                <a:effectLst/>
              </a:rPr>
              <a:t> 信号进行与(</a:t>
            </a:r>
            <a:r>
              <a:rPr kumimoji="0" lang="zh-CN" altLang="zh-CN" b="0" i="0" u="none" strike="noStrike" cap="none" normalizeH="0" baseline="0" dirty="0">
                <a:ln>
                  <a:noFill/>
                </a:ln>
                <a:solidFill>
                  <a:schemeClr val="tx1"/>
                </a:solidFill>
                <a:effectLst/>
                <a:latin typeface="Arial Unicode MS"/>
              </a:rPr>
              <a:t>AND</a:t>
            </a:r>
            <a:r>
              <a:rPr kumimoji="0" lang="zh-CN" altLang="zh-CN" b="0" i="0" u="none" strike="noStrike" cap="none" normalizeH="0" baseline="0" dirty="0">
                <a:ln>
                  <a:noFill/>
                </a:ln>
                <a:solidFill>
                  <a:schemeClr val="tx1"/>
                </a:solidFill>
                <a:effectLst/>
              </a:rPr>
              <a:t>)运算。</a:t>
            </a:r>
            <a:endParaRPr kumimoji="0" lang="zh-CN" altLang="zh-CN" b="0" i="0" u="none" strike="noStrike" cap="none" normalizeH="0" baseline="0" dirty="0">
              <a:ln>
                <a:noFill/>
              </a:ln>
              <a:solidFill>
                <a:schemeClr val="tx1"/>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AutoNum type="arabicPeriod" startAt="2"/>
              <a:tabLst/>
            </a:pPr>
            <a:r>
              <a:rPr kumimoji="0" lang="zh-CN" altLang="zh-CN" b="0" i="0" u="none" strike="noStrike" cap="none" normalizeH="0" baseline="0" dirty="0">
                <a:ln>
                  <a:noFill/>
                </a:ln>
                <a:solidFill>
                  <a:schemeClr val="tx1"/>
                </a:solidFill>
                <a:effectLst/>
                <a:latin typeface="Arial" panose="020B0604020202020204" pitchFamily="34" charset="0"/>
              </a:rPr>
              <a:t>将这个与运算的结果连接到一个新的LED或输出引脚上，作为最终的“溢出标志”。</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zh-CN" altLang="zh-CN" b="1" i="0" u="none" strike="noStrike" cap="none" normalizeH="0" baseline="0" dirty="0">
                <a:ln>
                  <a:noFill/>
                </a:ln>
                <a:solidFill>
                  <a:schemeClr val="tx1"/>
                </a:solidFill>
                <a:effectLst/>
                <a:latin typeface="Arial" panose="020B0604020202020204" pitchFamily="34" charset="0"/>
              </a:rPr>
              <a:t>原因</a:t>
            </a:r>
            <a:r>
              <a:rPr kumimoji="0" lang="zh-CN" altLang="zh-CN" b="0" i="0" u="none" strike="noStrike" cap="none" normalizeH="0" baseline="0" dirty="0">
                <a:ln>
                  <a:noFill/>
                </a:ln>
                <a:solidFill>
                  <a:schemeClr val="tx1"/>
                </a:solidFill>
                <a:effectLst/>
                <a:latin typeface="Arial" panose="020B0604020202020204" pitchFamily="34" charset="0"/>
              </a:rPr>
              <a:t>： 我们需要一个最终的、明确的溢出标志。</a:t>
            </a:r>
            <a:r>
              <a:rPr kumimoji="0" lang="zh-CN" altLang="zh-CN" b="1" i="0" u="none" strike="noStrike" cap="none" normalizeH="0" baseline="0" dirty="0">
                <a:ln>
                  <a:noFill/>
                </a:ln>
                <a:solidFill>
                  <a:schemeClr val="tx1"/>
                </a:solidFill>
                <a:effectLst/>
                <a:latin typeface="Arial" panose="020B0604020202020204" pitchFamily="34" charset="0"/>
              </a:rPr>
              <a:t>只有当“ALU真的检测到溢出”并且“当前指令确实是需要处理溢出的</a:t>
            </a:r>
            <a:r>
              <a:rPr kumimoji="0" lang="zh-CN" altLang="zh-CN" b="1" i="0" u="none" strike="noStrike" cap="none" normalizeH="0" baseline="0" dirty="0">
                <a:ln>
                  <a:noFill/>
                </a:ln>
                <a:solidFill>
                  <a:schemeClr val="tx1"/>
                </a:solidFill>
                <a:effectLst/>
                <a:latin typeface="Arial Unicode MS"/>
              </a:rPr>
              <a:t>add</a:t>
            </a:r>
            <a:r>
              <a:rPr kumimoji="0" lang="zh-CN" altLang="zh-CN" b="1" i="0" u="none" strike="noStrike" cap="none" normalizeH="0" baseline="0" dirty="0">
                <a:ln>
                  <a:noFill/>
                </a:ln>
                <a:solidFill>
                  <a:schemeClr val="tx1"/>
                </a:solidFill>
                <a:effectLst/>
              </a:rPr>
              <a:t>/</a:t>
            </a:r>
            <a:r>
              <a:rPr kumimoji="0" lang="zh-CN" altLang="zh-CN" b="1" i="0" u="none" strike="noStrike" cap="none" normalizeH="0" baseline="0" dirty="0">
                <a:ln>
                  <a:noFill/>
                </a:ln>
                <a:solidFill>
                  <a:schemeClr val="tx1"/>
                </a:solidFill>
                <a:effectLst/>
                <a:latin typeface="Arial Unicode MS"/>
              </a:rPr>
              <a:t>sub</a:t>
            </a:r>
            <a:r>
              <a:rPr kumimoji="0" lang="zh-CN" altLang="zh-CN" b="1" i="0" u="none" strike="noStrike" cap="none" normalizeH="0" baseline="0" dirty="0">
                <a:ln>
                  <a:noFill/>
                </a:ln>
                <a:solidFill>
                  <a:schemeClr val="tx1"/>
                </a:solidFill>
                <a:effectLst/>
              </a:rPr>
              <a:t>”这两个条件同时满足时，才应该报告溢出</a:t>
            </a:r>
            <a:r>
              <a:rPr kumimoji="0" lang="zh-CN" altLang="zh-CN" b="0" i="0" u="none" strike="noStrike" cap="none" normalizeH="0" baseline="0" dirty="0">
                <a:ln>
                  <a:noFill/>
                </a:ln>
                <a:solidFill>
                  <a:schemeClr val="tx1"/>
                </a:solidFill>
                <a:effectLst/>
                <a:latin typeface="Arial" panose="020B0604020202020204" pitchFamily="34" charset="0"/>
              </a:rPr>
              <a:t>。</a:t>
            </a:r>
            <a:endParaRPr kumimoji="0" lang="zh-CN" altLang="zh-CN" sz="1600" b="0" i="0" u="none" strike="noStrike" cap="none" normalizeH="0" baseline="0" dirty="0">
              <a:ln>
                <a:noFill/>
              </a:ln>
              <a:solidFill>
                <a:schemeClr val="tx1"/>
              </a:solidFill>
              <a:effectLst/>
              <a:latin typeface="Arial" panose="020B0604020202020204" pitchFamily="34" charset="0"/>
            </a:endParaRPr>
          </a:p>
        </p:txBody>
      </p:sp>
      <p:pic>
        <p:nvPicPr>
          <p:cNvPr id="6" name="图片 5">
            <a:extLst>
              <a:ext uri="{FF2B5EF4-FFF2-40B4-BE49-F238E27FC236}">
                <a16:creationId xmlns:a16="http://schemas.microsoft.com/office/drawing/2014/main" id="{FBE6E6F7-0BFD-A9A2-711A-BA3658BE45C6}"/>
              </a:ext>
            </a:extLst>
          </p:cNvPr>
          <p:cNvPicPr>
            <a:picLocks noChangeAspect="1"/>
          </p:cNvPicPr>
          <p:nvPr/>
        </p:nvPicPr>
        <p:blipFill>
          <a:blip r:embed="rId2"/>
          <a:stretch>
            <a:fillRect/>
          </a:stretch>
        </p:blipFill>
        <p:spPr>
          <a:xfrm>
            <a:off x="5394981" y="1098035"/>
            <a:ext cx="6661259" cy="4856040"/>
          </a:xfrm>
          <a:prstGeom prst="rect">
            <a:avLst/>
          </a:prstGeom>
        </p:spPr>
      </p:pic>
    </p:spTree>
    <p:extLst>
      <p:ext uri="{BB962C8B-B14F-4D97-AF65-F5344CB8AC3E}">
        <p14:creationId xmlns:p14="http://schemas.microsoft.com/office/powerpoint/2010/main" val="71019497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1043078" y="418747"/>
            <a:ext cx="3488055" cy="580390"/>
            <a:chOff x="7825009" y="1478429"/>
            <a:chExt cx="3488055" cy="580390"/>
          </a:xfrm>
        </p:grpSpPr>
        <p:sp>
          <p:nvSpPr>
            <p:cNvPr id="165" name="文本框 164"/>
            <p:cNvSpPr txBox="1"/>
            <p:nvPr/>
          </p:nvSpPr>
          <p:spPr>
            <a:xfrm>
              <a:off x="7825009" y="1478429"/>
              <a:ext cx="3383280" cy="518160"/>
            </a:xfrm>
            <a:prstGeom prst="rect">
              <a:avLst/>
            </a:prstGeom>
            <a:noFill/>
          </p:spPr>
          <p:txBody>
            <a:bodyPr wrap="none" rtlCol="0">
              <a:spAutoFit/>
            </a:bodyPr>
            <a:lstStyle/>
            <a:p>
              <a:pPr algn="l"/>
              <a:r>
                <a:rPr lang="zh-CN" altLang="en-US" sz="2800" b="1" dirty="0">
                  <a:solidFill>
                    <a:schemeClr val="tx1">
                      <a:lumMod val="85000"/>
                      <a:lumOff val="15000"/>
                    </a:schemeClr>
                  </a:solidFill>
                  <a:latin typeface="思源黑体 CN Bold" panose="020B0800000000000000" pitchFamily="34" charset="-122"/>
                  <a:ea typeface="思源黑体 CN Bold" panose="020B0800000000000000" pitchFamily="34" charset="-122"/>
                  <a:sym typeface="+mn-ea"/>
                </a:rPr>
                <a:t>测试程序与验证结果</a:t>
              </a:r>
            </a:p>
          </p:txBody>
        </p:sp>
        <p:sp>
          <p:nvSpPr>
            <p:cNvPr id="166" name="矩形 165"/>
            <p:cNvSpPr/>
            <p:nvPr/>
          </p:nvSpPr>
          <p:spPr>
            <a:xfrm>
              <a:off x="7825009" y="1814979"/>
              <a:ext cx="3488055" cy="243840"/>
            </a:xfrm>
            <a:prstGeom prst="rect">
              <a:avLst/>
            </a:prstGeom>
          </p:spPr>
          <p:txBody>
            <a:bodyPr wrap="square">
              <a:spAutoFit/>
            </a:bodyPr>
            <a:lstStyle/>
            <a:p>
              <a:endParaRPr lang="en-US" altLang="zh-CN" sz="1000" dirty="0">
                <a:solidFill>
                  <a:schemeClr val="tx1">
                    <a:lumMod val="65000"/>
                    <a:lumOff val="35000"/>
                  </a:schemeClr>
                </a:solidFill>
                <a:latin typeface="思源黑体 CN Light" panose="020B0300000000000000" pitchFamily="34" charset="-122"/>
                <a:ea typeface="思源黑体 CN Light" panose="020B0300000000000000" pitchFamily="34" charset="-122"/>
              </a:endParaRPr>
            </a:p>
          </p:txBody>
        </p:sp>
      </p:grpSp>
      <p:grpSp>
        <p:nvGrpSpPr>
          <p:cNvPr id="76" name="组合 75"/>
          <p:cNvGrpSpPr/>
          <p:nvPr/>
        </p:nvGrpSpPr>
        <p:grpSpPr>
          <a:xfrm>
            <a:off x="10437209" y="560979"/>
            <a:ext cx="1277145" cy="353062"/>
            <a:chOff x="6468241" y="-589995"/>
            <a:chExt cx="2253872" cy="623075"/>
          </a:xfrm>
        </p:grpSpPr>
        <p:sp>
          <p:nvSpPr>
            <p:cNvPr id="77" name="íṣľídè"/>
            <p:cNvSpPr/>
            <p:nvPr/>
          </p:nvSpPr>
          <p:spPr bwMode="auto">
            <a:xfrm>
              <a:off x="7198060" y="-517573"/>
              <a:ext cx="234839" cy="331756"/>
            </a:xfrm>
            <a:custGeom>
              <a:avLst/>
              <a:gdLst>
                <a:gd name="T0" fmla="*/ 225 w 421"/>
                <a:gd name="T1" fmla="*/ 10 h 593"/>
                <a:gd name="T2" fmla="*/ 234 w 421"/>
                <a:gd name="T3" fmla="*/ 27 h 593"/>
                <a:gd name="T4" fmla="*/ 252 w 421"/>
                <a:gd name="T5" fmla="*/ 126 h 593"/>
                <a:gd name="T6" fmla="*/ 300 w 421"/>
                <a:gd name="T7" fmla="*/ 121 h 593"/>
                <a:gd name="T8" fmla="*/ 379 w 421"/>
                <a:gd name="T9" fmla="*/ 126 h 593"/>
                <a:gd name="T10" fmla="*/ 419 w 421"/>
                <a:gd name="T11" fmla="*/ 155 h 593"/>
                <a:gd name="T12" fmla="*/ 411 w 421"/>
                <a:gd name="T13" fmla="*/ 187 h 593"/>
                <a:gd name="T14" fmla="*/ 357 w 421"/>
                <a:gd name="T15" fmla="*/ 235 h 593"/>
                <a:gd name="T16" fmla="*/ 331 w 421"/>
                <a:gd name="T17" fmla="*/ 203 h 593"/>
                <a:gd name="T18" fmla="*/ 251 w 421"/>
                <a:gd name="T19" fmla="*/ 220 h 593"/>
                <a:gd name="T20" fmla="*/ 286 w 421"/>
                <a:gd name="T21" fmla="*/ 288 h 593"/>
                <a:gd name="T22" fmla="*/ 335 w 421"/>
                <a:gd name="T23" fmla="*/ 268 h 593"/>
                <a:gd name="T24" fmla="*/ 381 w 421"/>
                <a:gd name="T25" fmla="*/ 309 h 593"/>
                <a:gd name="T26" fmla="*/ 350 w 421"/>
                <a:gd name="T27" fmla="*/ 341 h 593"/>
                <a:gd name="T28" fmla="*/ 246 w 421"/>
                <a:gd name="T29" fmla="*/ 419 h 593"/>
                <a:gd name="T30" fmla="*/ 239 w 421"/>
                <a:gd name="T31" fmla="*/ 500 h 593"/>
                <a:gd name="T32" fmla="*/ 234 w 421"/>
                <a:gd name="T33" fmla="*/ 592 h 593"/>
                <a:gd name="T34" fmla="*/ 226 w 421"/>
                <a:gd name="T35" fmla="*/ 592 h 593"/>
                <a:gd name="T36" fmla="*/ 213 w 421"/>
                <a:gd name="T37" fmla="*/ 565 h 593"/>
                <a:gd name="T38" fmla="*/ 205 w 421"/>
                <a:gd name="T39" fmla="*/ 461 h 593"/>
                <a:gd name="T40" fmla="*/ 147 w 421"/>
                <a:gd name="T41" fmla="*/ 382 h 593"/>
                <a:gd name="T42" fmla="*/ 187 w 421"/>
                <a:gd name="T43" fmla="*/ 295 h 593"/>
                <a:gd name="T44" fmla="*/ 190 w 421"/>
                <a:gd name="T45" fmla="*/ 253 h 593"/>
                <a:gd name="T46" fmla="*/ 131 w 421"/>
                <a:gd name="T47" fmla="*/ 283 h 593"/>
                <a:gd name="T48" fmla="*/ 105 w 421"/>
                <a:gd name="T49" fmla="*/ 309 h 593"/>
                <a:gd name="T50" fmla="*/ 77 w 421"/>
                <a:gd name="T51" fmla="*/ 341 h 593"/>
                <a:gd name="T52" fmla="*/ 78 w 421"/>
                <a:gd name="T53" fmla="*/ 396 h 593"/>
                <a:gd name="T54" fmla="*/ 64 w 421"/>
                <a:gd name="T55" fmla="*/ 445 h 593"/>
                <a:gd name="T56" fmla="*/ 24 w 421"/>
                <a:gd name="T57" fmla="*/ 430 h 593"/>
                <a:gd name="T58" fmla="*/ 7 w 421"/>
                <a:gd name="T59" fmla="*/ 341 h 593"/>
                <a:gd name="T60" fmla="*/ 9 w 421"/>
                <a:gd name="T61" fmla="*/ 306 h 593"/>
                <a:gd name="T62" fmla="*/ 58 w 421"/>
                <a:gd name="T63" fmla="*/ 300 h 593"/>
                <a:gd name="T64" fmla="*/ 74 w 421"/>
                <a:gd name="T65" fmla="*/ 282 h 593"/>
                <a:gd name="T66" fmla="*/ 167 w 421"/>
                <a:gd name="T67" fmla="*/ 191 h 593"/>
                <a:gd name="T68" fmla="*/ 189 w 421"/>
                <a:gd name="T69" fmla="*/ 177 h 593"/>
                <a:gd name="T70" fmla="*/ 198 w 421"/>
                <a:gd name="T71" fmla="*/ 150 h 593"/>
                <a:gd name="T72" fmla="*/ 211 w 421"/>
                <a:gd name="T73" fmla="*/ 28 h 593"/>
                <a:gd name="T74" fmla="*/ 225 w 421"/>
                <a:gd name="T75" fmla="*/ 10 h 5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1" h="593">
                  <a:moveTo>
                    <a:pt x="225" y="10"/>
                  </a:moveTo>
                  <a:cubicBezTo>
                    <a:pt x="230" y="14"/>
                    <a:pt x="233" y="22"/>
                    <a:pt x="234" y="27"/>
                  </a:cubicBezTo>
                  <a:cubicBezTo>
                    <a:pt x="238" y="44"/>
                    <a:pt x="233" y="116"/>
                    <a:pt x="252" y="126"/>
                  </a:cubicBezTo>
                  <a:cubicBezTo>
                    <a:pt x="263" y="132"/>
                    <a:pt x="288" y="121"/>
                    <a:pt x="300" y="121"/>
                  </a:cubicBezTo>
                  <a:cubicBezTo>
                    <a:pt x="326" y="121"/>
                    <a:pt x="353" y="122"/>
                    <a:pt x="379" y="126"/>
                  </a:cubicBezTo>
                  <a:cubicBezTo>
                    <a:pt x="395" y="128"/>
                    <a:pt x="416" y="134"/>
                    <a:pt x="419" y="155"/>
                  </a:cubicBezTo>
                  <a:cubicBezTo>
                    <a:pt x="421" y="166"/>
                    <a:pt x="417" y="176"/>
                    <a:pt x="411" y="187"/>
                  </a:cubicBezTo>
                  <a:cubicBezTo>
                    <a:pt x="402" y="206"/>
                    <a:pt x="379" y="239"/>
                    <a:pt x="357" y="235"/>
                  </a:cubicBezTo>
                  <a:cubicBezTo>
                    <a:pt x="341" y="232"/>
                    <a:pt x="345" y="211"/>
                    <a:pt x="331" y="203"/>
                  </a:cubicBezTo>
                  <a:cubicBezTo>
                    <a:pt x="310" y="191"/>
                    <a:pt x="258" y="187"/>
                    <a:pt x="251" y="220"/>
                  </a:cubicBezTo>
                  <a:cubicBezTo>
                    <a:pt x="246" y="241"/>
                    <a:pt x="264" y="267"/>
                    <a:pt x="286" y="288"/>
                  </a:cubicBezTo>
                  <a:cubicBezTo>
                    <a:pt x="307" y="308"/>
                    <a:pt x="314" y="277"/>
                    <a:pt x="335" y="268"/>
                  </a:cubicBezTo>
                  <a:cubicBezTo>
                    <a:pt x="350" y="262"/>
                    <a:pt x="376" y="286"/>
                    <a:pt x="381" y="309"/>
                  </a:cubicBezTo>
                  <a:cubicBezTo>
                    <a:pt x="384" y="327"/>
                    <a:pt x="363" y="335"/>
                    <a:pt x="350" y="341"/>
                  </a:cubicBezTo>
                  <a:cubicBezTo>
                    <a:pt x="322" y="355"/>
                    <a:pt x="261" y="390"/>
                    <a:pt x="246" y="419"/>
                  </a:cubicBezTo>
                  <a:cubicBezTo>
                    <a:pt x="233" y="443"/>
                    <a:pt x="241" y="475"/>
                    <a:pt x="239" y="500"/>
                  </a:cubicBezTo>
                  <a:cubicBezTo>
                    <a:pt x="239" y="515"/>
                    <a:pt x="245" y="587"/>
                    <a:pt x="234" y="592"/>
                  </a:cubicBezTo>
                  <a:cubicBezTo>
                    <a:pt x="231" y="593"/>
                    <a:pt x="229" y="593"/>
                    <a:pt x="226" y="592"/>
                  </a:cubicBezTo>
                  <a:cubicBezTo>
                    <a:pt x="213" y="589"/>
                    <a:pt x="214" y="572"/>
                    <a:pt x="213" y="565"/>
                  </a:cubicBezTo>
                  <a:cubicBezTo>
                    <a:pt x="211" y="532"/>
                    <a:pt x="221" y="491"/>
                    <a:pt x="205" y="461"/>
                  </a:cubicBezTo>
                  <a:cubicBezTo>
                    <a:pt x="189" y="433"/>
                    <a:pt x="142" y="411"/>
                    <a:pt x="147" y="382"/>
                  </a:cubicBezTo>
                  <a:cubicBezTo>
                    <a:pt x="152" y="358"/>
                    <a:pt x="175" y="319"/>
                    <a:pt x="187" y="295"/>
                  </a:cubicBezTo>
                  <a:cubicBezTo>
                    <a:pt x="194" y="280"/>
                    <a:pt x="204" y="267"/>
                    <a:pt x="190" y="253"/>
                  </a:cubicBezTo>
                  <a:cubicBezTo>
                    <a:pt x="169" y="250"/>
                    <a:pt x="151" y="267"/>
                    <a:pt x="131" y="283"/>
                  </a:cubicBezTo>
                  <a:cubicBezTo>
                    <a:pt x="122" y="292"/>
                    <a:pt x="114" y="300"/>
                    <a:pt x="105" y="309"/>
                  </a:cubicBezTo>
                  <a:cubicBezTo>
                    <a:pt x="95" y="317"/>
                    <a:pt x="81" y="331"/>
                    <a:pt x="77" y="341"/>
                  </a:cubicBezTo>
                  <a:cubicBezTo>
                    <a:pt x="71" y="358"/>
                    <a:pt x="77" y="379"/>
                    <a:pt x="78" y="396"/>
                  </a:cubicBezTo>
                  <a:cubicBezTo>
                    <a:pt x="78" y="406"/>
                    <a:pt x="80" y="438"/>
                    <a:pt x="64" y="445"/>
                  </a:cubicBezTo>
                  <a:cubicBezTo>
                    <a:pt x="51" y="452"/>
                    <a:pt x="32" y="447"/>
                    <a:pt x="24" y="430"/>
                  </a:cubicBezTo>
                  <a:cubicBezTo>
                    <a:pt x="14" y="406"/>
                    <a:pt x="9" y="366"/>
                    <a:pt x="7" y="341"/>
                  </a:cubicBezTo>
                  <a:cubicBezTo>
                    <a:pt x="7" y="333"/>
                    <a:pt x="0" y="312"/>
                    <a:pt x="9" y="306"/>
                  </a:cubicBezTo>
                  <a:cubicBezTo>
                    <a:pt x="24" y="295"/>
                    <a:pt x="42" y="311"/>
                    <a:pt x="58" y="300"/>
                  </a:cubicBezTo>
                  <a:cubicBezTo>
                    <a:pt x="65" y="295"/>
                    <a:pt x="70" y="289"/>
                    <a:pt x="74" y="282"/>
                  </a:cubicBezTo>
                  <a:cubicBezTo>
                    <a:pt x="100" y="246"/>
                    <a:pt x="127" y="213"/>
                    <a:pt x="167" y="191"/>
                  </a:cubicBezTo>
                  <a:cubicBezTo>
                    <a:pt x="173" y="188"/>
                    <a:pt x="184" y="186"/>
                    <a:pt x="189" y="177"/>
                  </a:cubicBezTo>
                  <a:cubicBezTo>
                    <a:pt x="195" y="168"/>
                    <a:pt x="196" y="159"/>
                    <a:pt x="198" y="150"/>
                  </a:cubicBezTo>
                  <a:cubicBezTo>
                    <a:pt x="210" y="109"/>
                    <a:pt x="208" y="69"/>
                    <a:pt x="211" y="28"/>
                  </a:cubicBezTo>
                  <a:cubicBezTo>
                    <a:pt x="211" y="21"/>
                    <a:pt x="213" y="0"/>
                    <a:pt x="225" y="10"/>
                  </a:cubicBezTo>
                  <a:close/>
                </a:path>
              </a:pathLst>
            </a:custGeom>
            <a:solidFill>
              <a:srgbClr val="14378B"/>
            </a:solidFill>
            <a:ln>
              <a:noFill/>
            </a:ln>
          </p:spPr>
          <p:txBody>
            <a:bodyPr anchor="ctr"/>
            <a:lstStyle/>
            <a:p>
              <a:pPr algn="ctr"/>
              <a:endParaRPr/>
            </a:p>
          </p:txBody>
        </p:sp>
        <p:sp>
          <p:nvSpPr>
            <p:cNvPr id="78" name="ïšľiḓé"/>
            <p:cNvSpPr/>
            <p:nvPr/>
          </p:nvSpPr>
          <p:spPr bwMode="auto">
            <a:xfrm>
              <a:off x="8397280" y="-504260"/>
              <a:ext cx="324833" cy="307793"/>
            </a:xfrm>
            <a:custGeom>
              <a:avLst/>
              <a:gdLst>
                <a:gd name="T0" fmla="*/ 325 w 582"/>
                <a:gd name="T1" fmla="*/ 34 h 550"/>
                <a:gd name="T2" fmla="*/ 438 w 582"/>
                <a:gd name="T3" fmla="*/ 82 h 550"/>
                <a:gd name="T4" fmla="*/ 407 w 582"/>
                <a:gd name="T5" fmla="*/ 37 h 550"/>
                <a:gd name="T6" fmla="*/ 440 w 582"/>
                <a:gd name="T7" fmla="*/ 160 h 550"/>
                <a:gd name="T8" fmla="*/ 476 w 582"/>
                <a:gd name="T9" fmla="*/ 206 h 550"/>
                <a:gd name="T10" fmla="*/ 581 w 582"/>
                <a:gd name="T11" fmla="*/ 243 h 550"/>
                <a:gd name="T12" fmla="*/ 492 w 582"/>
                <a:gd name="T13" fmla="*/ 276 h 550"/>
                <a:gd name="T14" fmla="*/ 378 w 582"/>
                <a:gd name="T15" fmla="*/ 253 h 550"/>
                <a:gd name="T16" fmla="*/ 281 w 582"/>
                <a:gd name="T17" fmla="*/ 291 h 550"/>
                <a:gd name="T18" fmla="*/ 121 w 582"/>
                <a:gd name="T19" fmla="*/ 310 h 550"/>
                <a:gd name="T20" fmla="*/ 258 w 582"/>
                <a:gd name="T21" fmla="*/ 268 h 550"/>
                <a:gd name="T22" fmla="*/ 204 w 582"/>
                <a:gd name="T23" fmla="*/ 134 h 550"/>
                <a:gd name="T24" fmla="*/ 214 w 582"/>
                <a:gd name="T25" fmla="*/ 81 h 550"/>
                <a:gd name="T26" fmla="*/ 255 w 582"/>
                <a:gd name="T27" fmla="*/ 210 h 550"/>
                <a:gd name="T28" fmla="*/ 294 w 582"/>
                <a:gd name="T29" fmla="*/ 238 h 550"/>
                <a:gd name="T30" fmla="*/ 316 w 582"/>
                <a:gd name="T31" fmla="*/ 163 h 550"/>
                <a:gd name="T32" fmla="*/ 378 w 582"/>
                <a:gd name="T33" fmla="*/ 146 h 550"/>
                <a:gd name="T34" fmla="*/ 308 w 582"/>
                <a:gd name="T35" fmla="*/ 10 h 550"/>
                <a:gd name="T36" fmla="*/ 128 w 582"/>
                <a:gd name="T37" fmla="*/ 192 h 550"/>
                <a:gd name="T38" fmla="*/ 168 w 582"/>
                <a:gd name="T39" fmla="*/ 231 h 550"/>
                <a:gd name="T40" fmla="*/ 380 w 582"/>
                <a:gd name="T41" fmla="*/ 324 h 550"/>
                <a:gd name="T42" fmla="*/ 199 w 582"/>
                <a:gd name="T43" fmla="*/ 377 h 550"/>
                <a:gd name="T44" fmla="*/ 228 w 582"/>
                <a:gd name="T45" fmla="*/ 390 h 550"/>
                <a:gd name="T46" fmla="*/ 321 w 582"/>
                <a:gd name="T47" fmla="*/ 413 h 550"/>
                <a:gd name="T48" fmla="*/ 311 w 582"/>
                <a:gd name="T49" fmla="*/ 456 h 550"/>
                <a:gd name="T50" fmla="*/ 441 w 582"/>
                <a:gd name="T51" fmla="*/ 436 h 550"/>
                <a:gd name="T52" fmla="*/ 433 w 582"/>
                <a:gd name="T53" fmla="*/ 409 h 550"/>
                <a:gd name="T54" fmla="*/ 357 w 582"/>
                <a:gd name="T55" fmla="*/ 381 h 550"/>
                <a:gd name="T56" fmla="*/ 419 w 582"/>
                <a:gd name="T57" fmla="*/ 347 h 550"/>
                <a:gd name="T58" fmla="*/ 42 w 582"/>
                <a:gd name="T59" fmla="*/ 321 h 550"/>
                <a:gd name="T60" fmla="*/ 15 w 582"/>
                <a:gd name="T61" fmla="*/ 393 h 550"/>
                <a:gd name="T62" fmla="*/ 42 w 582"/>
                <a:gd name="T63" fmla="*/ 321 h 550"/>
                <a:gd name="T64" fmla="*/ 384 w 582"/>
                <a:gd name="T65" fmla="*/ 492 h 550"/>
                <a:gd name="T66" fmla="*/ 277 w 582"/>
                <a:gd name="T67" fmla="*/ 545 h 550"/>
                <a:gd name="T68" fmla="*/ 265 w 582"/>
                <a:gd name="T69" fmla="*/ 482 h 550"/>
                <a:gd name="T70" fmla="*/ 275 w 582"/>
                <a:gd name="T71" fmla="*/ 515 h 550"/>
                <a:gd name="T72" fmla="*/ 375 w 582"/>
                <a:gd name="T73" fmla="*/ 488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82" h="550">
                  <a:moveTo>
                    <a:pt x="308" y="10"/>
                  </a:moveTo>
                  <a:cubicBezTo>
                    <a:pt x="324" y="0"/>
                    <a:pt x="328" y="16"/>
                    <a:pt x="325" y="34"/>
                  </a:cubicBezTo>
                  <a:cubicBezTo>
                    <a:pt x="321" y="53"/>
                    <a:pt x="310" y="76"/>
                    <a:pt x="320" y="85"/>
                  </a:cubicBezTo>
                  <a:cubicBezTo>
                    <a:pt x="340" y="102"/>
                    <a:pt x="438" y="128"/>
                    <a:pt x="438" y="82"/>
                  </a:cubicBezTo>
                  <a:cubicBezTo>
                    <a:pt x="438" y="70"/>
                    <a:pt x="421" y="71"/>
                    <a:pt x="407" y="69"/>
                  </a:cubicBezTo>
                  <a:cubicBezTo>
                    <a:pt x="383" y="65"/>
                    <a:pt x="390" y="45"/>
                    <a:pt x="407" y="37"/>
                  </a:cubicBezTo>
                  <a:cubicBezTo>
                    <a:pt x="432" y="26"/>
                    <a:pt x="477" y="26"/>
                    <a:pt x="479" y="53"/>
                  </a:cubicBezTo>
                  <a:cubicBezTo>
                    <a:pt x="481" y="71"/>
                    <a:pt x="447" y="145"/>
                    <a:pt x="440" y="160"/>
                  </a:cubicBezTo>
                  <a:cubicBezTo>
                    <a:pt x="436" y="168"/>
                    <a:pt x="422" y="184"/>
                    <a:pt x="428" y="196"/>
                  </a:cubicBezTo>
                  <a:cubicBezTo>
                    <a:pt x="433" y="207"/>
                    <a:pt x="459" y="204"/>
                    <a:pt x="476" y="206"/>
                  </a:cubicBezTo>
                  <a:cubicBezTo>
                    <a:pt x="503" y="209"/>
                    <a:pt x="560" y="205"/>
                    <a:pt x="575" y="220"/>
                  </a:cubicBezTo>
                  <a:cubicBezTo>
                    <a:pt x="581" y="225"/>
                    <a:pt x="581" y="233"/>
                    <a:pt x="581" y="243"/>
                  </a:cubicBezTo>
                  <a:cubicBezTo>
                    <a:pt x="582" y="269"/>
                    <a:pt x="556" y="268"/>
                    <a:pt x="537" y="272"/>
                  </a:cubicBezTo>
                  <a:cubicBezTo>
                    <a:pt x="526" y="274"/>
                    <a:pt x="504" y="281"/>
                    <a:pt x="492" y="276"/>
                  </a:cubicBezTo>
                  <a:cubicBezTo>
                    <a:pt x="487" y="268"/>
                    <a:pt x="494" y="247"/>
                    <a:pt x="488" y="241"/>
                  </a:cubicBezTo>
                  <a:cubicBezTo>
                    <a:pt x="474" y="230"/>
                    <a:pt x="394" y="249"/>
                    <a:pt x="378" y="253"/>
                  </a:cubicBezTo>
                  <a:cubicBezTo>
                    <a:pt x="358" y="259"/>
                    <a:pt x="330" y="258"/>
                    <a:pt x="311" y="267"/>
                  </a:cubicBezTo>
                  <a:cubicBezTo>
                    <a:pt x="300" y="273"/>
                    <a:pt x="289" y="281"/>
                    <a:pt x="281" y="291"/>
                  </a:cubicBezTo>
                  <a:cubicBezTo>
                    <a:pt x="258" y="323"/>
                    <a:pt x="163" y="317"/>
                    <a:pt x="117" y="323"/>
                  </a:cubicBezTo>
                  <a:cubicBezTo>
                    <a:pt x="103" y="325"/>
                    <a:pt x="111" y="312"/>
                    <a:pt x="121" y="310"/>
                  </a:cubicBezTo>
                  <a:cubicBezTo>
                    <a:pt x="171" y="299"/>
                    <a:pt x="187" y="280"/>
                    <a:pt x="238" y="274"/>
                  </a:cubicBezTo>
                  <a:cubicBezTo>
                    <a:pt x="245" y="274"/>
                    <a:pt x="256" y="273"/>
                    <a:pt x="258" y="268"/>
                  </a:cubicBezTo>
                  <a:cubicBezTo>
                    <a:pt x="261" y="258"/>
                    <a:pt x="240" y="237"/>
                    <a:pt x="235" y="231"/>
                  </a:cubicBezTo>
                  <a:cubicBezTo>
                    <a:pt x="218" y="209"/>
                    <a:pt x="204" y="170"/>
                    <a:pt x="204" y="134"/>
                  </a:cubicBezTo>
                  <a:cubicBezTo>
                    <a:pt x="204" y="125"/>
                    <a:pt x="201" y="87"/>
                    <a:pt x="210" y="83"/>
                  </a:cubicBezTo>
                  <a:cubicBezTo>
                    <a:pt x="211" y="82"/>
                    <a:pt x="212" y="82"/>
                    <a:pt x="214" y="81"/>
                  </a:cubicBezTo>
                  <a:cubicBezTo>
                    <a:pt x="224" y="87"/>
                    <a:pt x="225" y="101"/>
                    <a:pt x="229" y="112"/>
                  </a:cubicBezTo>
                  <a:cubicBezTo>
                    <a:pt x="239" y="139"/>
                    <a:pt x="247" y="182"/>
                    <a:pt x="255" y="210"/>
                  </a:cubicBezTo>
                  <a:cubicBezTo>
                    <a:pt x="259" y="221"/>
                    <a:pt x="263" y="251"/>
                    <a:pt x="277" y="249"/>
                  </a:cubicBezTo>
                  <a:cubicBezTo>
                    <a:pt x="282" y="248"/>
                    <a:pt x="291" y="241"/>
                    <a:pt x="294" y="238"/>
                  </a:cubicBezTo>
                  <a:cubicBezTo>
                    <a:pt x="313" y="217"/>
                    <a:pt x="292" y="184"/>
                    <a:pt x="298" y="163"/>
                  </a:cubicBezTo>
                  <a:cubicBezTo>
                    <a:pt x="302" y="151"/>
                    <a:pt x="309" y="152"/>
                    <a:pt x="316" y="163"/>
                  </a:cubicBezTo>
                  <a:cubicBezTo>
                    <a:pt x="320" y="170"/>
                    <a:pt x="322" y="192"/>
                    <a:pt x="331" y="196"/>
                  </a:cubicBezTo>
                  <a:cubicBezTo>
                    <a:pt x="347" y="203"/>
                    <a:pt x="385" y="160"/>
                    <a:pt x="378" y="146"/>
                  </a:cubicBezTo>
                  <a:cubicBezTo>
                    <a:pt x="369" y="127"/>
                    <a:pt x="306" y="127"/>
                    <a:pt x="283" y="117"/>
                  </a:cubicBezTo>
                  <a:cubicBezTo>
                    <a:pt x="245" y="100"/>
                    <a:pt x="286" y="21"/>
                    <a:pt x="308" y="10"/>
                  </a:cubicBezTo>
                  <a:close/>
                  <a:moveTo>
                    <a:pt x="146" y="183"/>
                  </a:moveTo>
                  <a:cubicBezTo>
                    <a:pt x="135" y="170"/>
                    <a:pt x="130" y="180"/>
                    <a:pt x="128" y="192"/>
                  </a:cubicBezTo>
                  <a:cubicBezTo>
                    <a:pt x="125" y="221"/>
                    <a:pt x="138" y="266"/>
                    <a:pt x="160" y="258"/>
                  </a:cubicBezTo>
                  <a:cubicBezTo>
                    <a:pt x="168" y="255"/>
                    <a:pt x="170" y="241"/>
                    <a:pt x="168" y="231"/>
                  </a:cubicBezTo>
                  <a:cubicBezTo>
                    <a:pt x="165" y="221"/>
                    <a:pt x="156" y="195"/>
                    <a:pt x="146" y="183"/>
                  </a:cubicBezTo>
                  <a:close/>
                  <a:moveTo>
                    <a:pt x="380" y="324"/>
                  </a:moveTo>
                  <a:cubicBezTo>
                    <a:pt x="369" y="325"/>
                    <a:pt x="348" y="325"/>
                    <a:pt x="336" y="325"/>
                  </a:cubicBezTo>
                  <a:cubicBezTo>
                    <a:pt x="281" y="334"/>
                    <a:pt x="240" y="328"/>
                    <a:pt x="199" y="377"/>
                  </a:cubicBezTo>
                  <a:cubicBezTo>
                    <a:pt x="199" y="379"/>
                    <a:pt x="199" y="381"/>
                    <a:pt x="200" y="383"/>
                  </a:cubicBezTo>
                  <a:cubicBezTo>
                    <a:pt x="203" y="393"/>
                    <a:pt x="218" y="393"/>
                    <a:pt x="228" y="390"/>
                  </a:cubicBezTo>
                  <a:cubicBezTo>
                    <a:pt x="241" y="387"/>
                    <a:pt x="295" y="368"/>
                    <a:pt x="308" y="372"/>
                  </a:cubicBezTo>
                  <a:cubicBezTo>
                    <a:pt x="325" y="377"/>
                    <a:pt x="314" y="401"/>
                    <a:pt x="321" y="413"/>
                  </a:cubicBezTo>
                  <a:cubicBezTo>
                    <a:pt x="327" y="422"/>
                    <a:pt x="347" y="423"/>
                    <a:pt x="350" y="434"/>
                  </a:cubicBezTo>
                  <a:cubicBezTo>
                    <a:pt x="346" y="440"/>
                    <a:pt x="320" y="449"/>
                    <a:pt x="311" y="456"/>
                  </a:cubicBezTo>
                  <a:cubicBezTo>
                    <a:pt x="301" y="462"/>
                    <a:pt x="304" y="466"/>
                    <a:pt x="315" y="465"/>
                  </a:cubicBezTo>
                  <a:cubicBezTo>
                    <a:pt x="357" y="463"/>
                    <a:pt x="399" y="437"/>
                    <a:pt x="441" y="436"/>
                  </a:cubicBezTo>
                  <a:cubicBezTo>
                    <a:pt x="446" y="436"/>
                    <a:pt x="450" y="435"/>
                    <a:pt x="453" y="432"/>
                  </a:cubicBezTo>
                  <a:cubicBezTo>
                    <a:pt x="466" y="419"/>
                    <a:pt x="442" y="411"/>
                    <a:pt x="433" y="409"/>
                  </a:cubicBezTo>
                  <a:cubicBezTo>
                    <a:pt x="409" y="404"/>
                    <a:pt x="376" y="410"/>
                    <a:pt x="362" y="396"/>
                  </a:cubicBezTo>
                  <a:cubicBezTo>
                    <a:pt x="358" y="393"/>
                    <a:pt x="356" y="386"/>
                    <a:pt x="357" y="381"/>
                  </a:cubicBezTo>
                  <a:cubicBezTo>
                    <a:pt x="363" y="356"/>
                    <a:pt x="394" y="364"/>
                    <a:pt x="412" y="355"/>
                  </a:cubicBezTo>
                  <a:cubicBezTo>
                    <a:pt x="415" y="354"/>
                    <a:pt x="417" y="351"/>
                    <a:pt x="419" y="347"/>
                  </a:cubicBezTo>
                  <a:cubicBezTo>
                    <a:pt x="420" y="332"/>
                    <a:pt x="398" y="326"/>
                    <a:pt x="380" y="324"/>
                  </a:cubicBezTo>
                  <a:close/>
                  <a:moveTo>
                    <a:pt x="42" y="321"/>
                  </a:moveTo>
                  <a:cubicBezTo>
                    <a:pt x="55" y="337"/>
                    <a:pt x="54" y="380"/>
                    <a:pt x="42" y="397"/>
                  </a:cubicBezTo>
                  <a:cubicBezTo>
                    <a:pt x="34" y="408"/>
                    <a:pt x="22" y="403"/>
                    <a:pt x="15" y="393"/>
                  </a:cubicBezTo>
                  <a:cubicBezTo>
                    <a:pt x="0" y="374"/>
                    <a:pt x="4" y="338"/>
                    <a:pt x="21" y="321"/>
                  </a:cubicBezTo>
                  <a:cubicBezTo>
                    <a:pt x="28" y="313"/>
                    <a:pt x="34" y="311"/>
                    <a:pt x="42" y="321"/>
                  </a:cubicBezTo>
                  <a:close/>
                  <a:moveTo>
                    <a:pt x="375" y="488"/>
                  </a:moveTo>
                  <a:cubicBezTo>
                    <a:pt x="380" y="488"/>
                    <a:pt x="381" y="489"/>
                    <a:pt x="384" y="492"/>
                  </a:cubicBezTo>
                  <a:cubicBezTo>
                    <a:pt x="386" y="502"/>
                    <a:pt x="381" y="510"/>
                    <a:pt x="376" y="518"/>
                  </a:cubicBezTo>
                  <a:cubicBezTo>
                    <a:pt x="355" y="550"/>
                    <a:pt x="322" y="544"/>
                    <a:pt x="277" y="545"/>
                  </a:cubicBezTo>
                  <a:cubicBezTo>
                    <a:pt x="256" y="546"/>
                    <a:pt x="218" y="531"/>
                    <a:pt x="214" y="518"/>
                  </a:cubicBezTo>
                  <a:cubicBezTo>
                    <a:pt x="212" y="504"/>
                    <a:pt x="246" y="487"/>
                    <a:pt x="265" y="482"/>
                  </a:cubicBezTo>
                  <a:cubicBezTo>
                    <a:pt x="281" y="477"/>
                    <a:pt x="280" y="478"/>
                    <a:pt x="277" y="489"/>
                  </a:cubicBezTo>
                  <a:cubicBezTo>
                    <a:pt x="274" y="498"/>
                    <a:pt x="271" y="509"/>
                    <a:pt x="275" y="515"/>
                  </a:cubicBezTo>
                  <a:cubicBezTo>
                    <a:pt x="280" y="524"/>
                    <a:pt x="301" y="529"/>
                    <a:pt x="316" y="527"/>
                  </a:cubicBezTo>
                  <a:cubicBezTo>
                    <a:pt x="343" y="525"/>
                    <a:pt x="356" y="501"/>
                    <a:pt x="375" y="488"/>
                  </a:cubicBezTo>
                  <a:close/>
                </a:path>
              </a:pathLst>
            </a:custGeom>
            <a:solidFill>
              <a:srgbClr val="14378B"/>
            </a:solidFill>
            <a:ln>
              <a:noFill/>
            </a:ln>
          </p:spPr>
          <p:txBody>
            <a:bodyPr anchor="ctr"/>
            <a:lstStyle/>
            <a:p>
              <a:pPr algn="ctr"/>
              <a:endParaRPr/>
            </a:p>
          </p:txBody>
        </p:sp>
        <p:sp>
          <p:nvSpPr>
            <p:cNvPr id="79" name="îşlidê"/>
            <p:cNvSpPr/>
            <p:nvPr/>
          </p:nvSpPr>
          <p:spPr bwMode="auto">
            <a:xfrm>
              <a:off x="7546324" y="-493078"/>
              <a:ext cx="318976" cy="287557"/>
            </a:xfrm>
            <a:custGeom>
              <a:avLst/>
              <a:gdLst>
                <a:gd name="T0" fmla="*/ 209 w 571"/>
                <a:gd name="T1" fmla="*/ 5 h 514"/>
                <a:gd name="T2" fmla="*/ 259 w 571"/>
                <a:gd name="T3" fmla="*/ 35 h 514"/>
                <a:gd name="T4" fmla="*/ 338 w 571"/>
                <a:gd name="T5" fmla="*/ 26 h 514"/>
                <a:gd name="T6" fmla="*/ 325 w 571"/>
                <a:gd name="T7" fmla="*/ 64 h 514"/>
                <a:gd name="T8" fmla="*/ 241 w 571"/>
                <a:gd name="T9" fmla="*/ 84 h 514"/>
                <a:gd name="T10" fmla="*/ 217 w 571"/>
                <a:gd name="T11" fmla="*/ 135 h 514"/>
                <a:gd name="T12" fmla="*/ 160 w 571"/>
                <a:gd name="T13" fmla="*/ 255 h 514"/>
                <a:gd name="T14" fmla="*/ 103 w 571"/>
                <a:gd name="T15" fmla="*/ 291 h 514"/>
                <a:gd name="T16" fmla="*/ 112 w 571"/>
                <a:gd name="T17" fmla="*/ 242 h 514"/>
                <a:gd name="T18" fmla="*/ 182 w 571"/>
                <a:gd name="T19" fmla="*/ 112 h 514"/>
                <a:gd name="T20" fmla="*/ 96 w 571"/>
                <a:gd name="T21" fmla="*/ 65 h 514"/>
                <a:gd name="T22" fmla="*/ 170 w 571"/>
                <a:gd name="T23" fmla="*/ 35 h 514"/>
                <a:gd name="T24" fmla="*/ 209 w 571"/>
                <a:gd name="T25" fmla="*/ 5 h 514"/>
                <a:gd name="T26" fmla="*/ 42 w 571"/>
                <a:gd name="T27" fmla="*/ 305 h 514"/>
                <a:gd name="T28" fmla="*/ 56 w 571"/>
                <a:gd name="T29" fmla="*/ 399 h 514"/>
                <a:gd name="T30" fmla="*/ 46 w 571"/>
                <a:gd name="T31" fmla="*/ 434 h 514"/>
                <a:gd name="T32" fmla="*/ 0 w 571"/>
                <a:gd name="T33" fmla="*/ 401 h 514"/>
                <a:gd name="T34" fmla="*/ 13 w 571"/>
                <a:gd name="T35" fmla="*/ 281 h 514"/>
                <a:gd name="T36" fmla="*/ 42 w 571"/>
                <a:gd name="T37" fmla="*/ 305 h 514"/>
                <a:gd name="T38" fmla="*/ 279 w 571"/>
                <a:gd name="T39" fmla="*/ 181 h 514"/>
                <a:gd name="T40" fmla="*/ 270 w 571"/>
                <a:gd name="T41" fmla="*/ 273 h 514"/>
                <a:gd name="T42" fmla="*/ 210 w 571"/>
                <a:gd name="T43" fmla="*/ 354 h 514"/>
                <a:gd name="T44" fmla="*/ 216 w 571"/>
                <a:gd name="T45" fmla="*/ 366 h 514"/>
                <a:gd name="T46" fmla="*/ 246 w 571"/>
                <a:gd name="T47" fmla="*/ 366 h 514"/>
                <a:gd name="T48" fmla="*/ 196 w 571"/>
                <a:gd name="T49" fmla="*/ 422 h 514"/>
                <a:gd name="T50" fmla="*/ 197 w 571"/>
                <a:gd name="T51" fmla="*/ 433 h 514"/>
                <a:gd name="T52" fmla="*/ 260 w 571"/>
                <a:gd name="T53" fmla="*/ 440 h 514"/>
                <a:gd name="T54" fmla="*/ 277 w 571"/>
                <a:gd name="T55" fmla="*/ 500 h 514"/>
                <a:gd name="T56" fmla="*/ 298 w 571"/>
                <a:gd name="T57" fmla="*/ 497 h 514"/>
                <a:gd name="T58" fmla="*/ 321 w 571"/>
                <a:gd name="T59" fmla="*/ 425 h 514"/>
                <a:gd name="T60" fmla="*/ 323 w 571"/>
                <a:gd name="T61" fmla="*/ 388 h 514"/>
                <a:gd name="T62" fmla="*/ 360 w 571"/>
                <a:gd name="T63" fmla="*/ 370 h 514"/>
                <a:gd name="T64" fmla="*/ 358 w 571"/>
                <a:gd name="T65" fmla="*/ 355 h 514"/>
                <a:gd name="T66" fmla="*/ 323 w 571"/>
                <a:gd name="T67" fmla="*/ 340 h 514"/>
                <a:gd name="T68" fmla="*/ 351 w 571"/>
                <a:gd name="T69" fmla="*/ 297 h 514"/>
                <a:gd name="T70" fmla="*/ 313 w 571"/>
                <a:gd name="T71" fmla="*/ 248 h 514"/>
                <a:gd name="T72" fmla="*/ 317 w 571"/>
                <a:gd name="T73" fmla="*/ 230 h 514"/>
                <a:gd name="T74" fmla="*/ 508 w 571"/>
                <a:gd name="T75" fmla="*/ 179 h 514"/>
                <a:gd name="T76" fmla="*/ 452 w 571"/>
                <a:gd name="T77" fmla="*/ 417 h 514"/>
                <a:gd name="T78" fmla="*/ 427 w 571"/>
                <a:gd name="T79" fmla="*/ 451 h 514"/>
                <a:gd name="T80" fmla="*/ 518 w 571"/>
                <a:gd name="T81" fmla="*/ 465 h 514"/>
                <a:gd name="T82" fmla="*/ 555 w 571"/>
                <a:gd name="T83" fmla="*/ 270 h 514"/>
                <a:gd name="T84" fmla="*/ 570 w 571"/>
                <a:gd name="T85" fmla="*/ 206 h 514"/>
                <a:gd name="T86" fmla="*/ 533 w 571"/>
                <a:gd name="T87" fmla="*/ 109 h 514"/>
                <a:gd name="T88" fmla="*/ 459 w 571"/>
                <a:gd name="T89" fmla="*/ 127 h 514"/>
                <a:gd name="T90" fmla="*/ 279 w 571"/>
                <a:gd name="T91" fmla="*/ 181 h 514"/>
                <a:gd name="T92" fmla="*/ 213 w 571"/>
                <a:gd name="T93" fmla="*/ 299 h 514"/>
                <a:gd name="T94" fmla="*/ 172 w 571"/>
                <a:gd name="T95" fmla="*/ 312 h 514"/>
                <a:gd name="T96" fmla="*/ 174 w 571"/>
                <a:gd name="T97" fmla="*/ 324 h 514"/>
                <a:gd name="T98" fmla="*/ 215 w 571"/>
                <a:gd name="T99" fmla="*/ 311 h 514"/>
                <a:gd name="T100" fmla="*/ 213 w 571"/>
                <a:gd name="T101" fmla="*/ 299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71" h="514">
                  <a:moveTo>
                    <a:pt x="209" y="5"/>
                  </a:moveTo>
                  <a:cubicBezTo>
                    <a:pt x="227" y="0"/>
                    <a:pt x="239" y="31"/>
                    <a:pt x="259" y="35"/>
                  </a:cubicBezTo>
                  <a:cubicBezTo>
                    <a:pt x="280" y="39"/>
                    <a:pt x="313" y="25"/>
                    <a:pt x="338" y="26"/>
                  </a:cubicBezTo>
                  <a:cubicBezTo>
                    <a:pt x="383" y="26"/>
                    <a:pt x="349" y="60"/>
                    <a:pt x="325" y="64"/>
                  </a:cubicBezTo>
                  <a:cubicBezTo>
                    <a:pt x="306" y="67"/>
                    <a:pt x="259" y="68"/>
                    <a:pt x="241" y="84"/>
                  </a:cubicBezTo>
                  <a:cubicBezTo>
                    <a:pt x="227" y="96"/>
                    <a:pt x="223" y="119"/>
                    <a:pt x="217" y="135"/>
                  </a:cubicBezTo>
                  <a:cubicBezTo>
                    <a:pt x="206" y="170"/>
                    <a:pt x="183" y="227"/>
                    <a:pt x="160" y="255"/>
                  </a:cubicBezTo>
                  <a:cubicBezTo>
                    <a:pt x="153" y="264"/>
                    <a:pt x="119" y="303"/>
                    <a:pt x="103" y="291"/>
                  </a:cubicBezTo>
                  <a:cubicBezTo>
                    <a:pt x="88" y="279"/>
                    <a:pt x="108" y="251"/>
                    <a:pt x="112" y="242"/>
                  </a:cubicBezTo>
                  <a:cubicBezTo>
                    <a:pt x="129" y="208"/>
                    <a:pt x="187" y="152"/>
                    <a:pt x="182" y="112"/>
                  </a:cubicBezTo>
                  <a:cubicBezTo>
                    <a:pt x="178" y="80"/>
                    <a:pt x="108" y="99"/>
                    <a:pt x="96" y="65"/>
                  </a:cubicBezTo>
                  <a:cubicBezTo>
                    <a:pt x="99" y="39"/>
                    <a:pt x="146" y="48"/>
                    <a:pt x="170" y="35"/>
                  </a:cubicBezTo>
                  <a:cubicBezTo>
                    <a:pt x="185" y="27"/>
                    <a:pt x="198" y="17"/>
                    <a:pt x="209" y="5"/>
                  </a:cubicBezTo>
                  <a:close/>
                  <a:moveTo>
                    <a:pt x="42" y="305"/>
                  </a:moveTo>
                  <a:cubicBezTo>
                    <a:pt x="46" y="336"/>
                    <a:pt x="52" y="368"/>
                    <a:pt x="56" y="399"/>
                  </a:cubicBezTo>
                  <a:cubicBezTo>
                    <a:pt x="57" y="411"/>
                    <a:pt x="64" y="433"/>
                    <a:pt x="46" y="434"/>
                  </a:cubicBezTo>
                  <a:cubicBezTo>
                    <a:pt x="29" y="436"/>
                    <a:pt x="0" y="423"/>
                    <a:pt x="0" y="401"/>
                  </a:cubicBezTo>
                  <a:cubicBezTo>
                    <a:pt x="4" y="362"/>
                    <a:pt x="6" y="320"/>
                    <a:pt x="13" y="281"/>
                  </a:cubicBezTo>
                  <a:cubicBezTo>
                    <a:pt x="19" y="245"/>
                    <a:pt x="32" y="247"/>
                    <a:pt x="42" y="305"/>
                  </a:cubicBezTo>
                  <a:close/>
                  <a:moveTo>
                    <a:pt x="279" y="181"/>
                  </a:moveTo>
                  <a:cubicBezTo>
                    <a:pt x="249" y="210"/>
                    <a:pt x="273" y="234"/>
                    <a:pt x="270" y="273"/>
                  </a:cubicBezTo>
                  <a:cubicBezTo>
                    <a:pt x="268" y="307"/>
                    <a:pt x="238" y="331"/>
                    <a:pt x="210" y="354"/>
                  </a:cubicBezTo>
                  <a:cubicBezTo>
                    <a:pt x="202" y="361"/>
                    <a:pt x="205" y="366"/>
                    <a:pt x="216" y="366"/>
                  </a:cubicBezTo>
                  <a:cubicBezTo>
                    <a:pt x="227" y="365"/>
                    <a:pt x="240" y="361"/>
                    <a:pt x="246" y="366"/>
                  </a:cubicBezTo>
                  <a:cubicBezTo>
                    <a:pt x="257" y="396"/>
                    <a:pt x="202" y="394"/>
                    <a:pt x="196" y="422"/>
                  </a:cubicBezTo>
                  <a:cubicBezTo>
                    <a:pt x="195" y="425"/>
                    <a:pt x="194" y="429"/>
                    <a:pt x="197" y="433"/>
                  </a:cubicBezTo>
                  <a:cubicBezTo>
                    <a:pt x="210" y="448"/>
                    <a:pt x="243" y="427"/>
                    <a:pt x="260" y="440"/>
                  </a:cubicBezTo>
                  <a:cubicBezTo>
                    <a:pt x="274" y="451"/>
                    <a:pt x="268" y="484"/>
                    <a:pt x="277" y="500"/>
                  </a:cubicBezTo>
                  <a:cubicBezTo>
                    <a:pt x="285" y="514"/>
                    <a:pt x="292" y="507"/>
                    <a:pt x="298" y="497"/>
                  </a:cubicBezTo>
                  <a:cubicBezTo>
                    <a:pt x="310" y="477"/>
                    <a:pt x="320" y="437"/>
                    <a:pt x="321" y="425"/>
                  </a:cubicBezTo>
                  <a:cubicBezTo>
                    <a:pt x="322" y="412"/>
                    <a:pt x="316" y="398"/>
                    <a:pt x="323" y="388"/>
                  </a:cubicBezTo>
                  <a:cubicBezTo>
                    <a:pt x="330" y="378"/>
                    <a:pt x="347" y="379"/>
                    <a:pt x="360" y="370"/>
                  </a:cubicBezTo>
                  <a:cubicBezTo>
                    <a:pt x="368" y="364"/>
                    <a:pt x="368" y="358"/>
                    <a:pt x="358" y="355"/>
                  </a:cubicBezTo>
                  <a:cubicBezTo>
                    <a:pt x="345" y="351"/>
                    <a:pt x="324" y="348"/>
                    <a:pt x="323" y="340"/>
                  </a:cubicBezTo>
                  <a:cubicBezTo>
                    <a:pt x="324" y="324"/>
                    <a:pt x="352" y="314"/>
                    <a:pt x="351" y="297"/>
                  </a:cubicBezTo>
                  <a:cubicBezTo>
                    <a:pt x="349" y="277"/>
                    <a:pt x="312" y="281"/>
                    <a:pt x="313" y="248"/>
                  </a:cubicBezTo>
                  <a:cubicBezTo>
                    <a:pt x="313" y="242"/>
                    <a:pt x="313" y="235"/>
                    <a:pt x="317" y="230"/>
                  </a:cubicBezTo>
                  <a:cubicBezTo>
                    <a:pt x="338" y="201"/>
                    <a:pt x="482" y="150"/>
                    <a:pt x="508" y="179"/>
                  </a:cubicBezTo>
                  <a:cubicBezTo>
                    <a:pt x="559" y="240"/>
                    <a:pt x="527" y="385"/>
                    <a:pt x="452" y="417"/>
                  </a:cubicBezTo>
                  <a:cubicBezTo>
                    <a:pt x="438" y="422"/>
                    <a:pt x="412" y="432"/>
                    <a:pt x="427" y="451"/>
                  </a:cubicBezTo>
                  <a:cubicBezTo>
                    <a:pt x="444" y="472"/>
                    <a:pt x="502" y="479"/>
                    <a:pt x="518" y="465"/>
                  </a:cubicBezTo>
                  <a:cubicBezTo>
                    <a:pt x="553" y="434"/>
                    <a:pt x="551" y="322"/>
                    <a:pt x="555" y="270"/>
                  </a:cubicBezTo>
                  <a:cubicBezTo>
                    <a:pt x="559" y="250"/>
                    <a:pt x="571" y="228"/>
                    <a:pt x="570" y="206"/>
                  </a:cubicBezTo>
                  <a:cubicBezTo>
                    <a:pt x="569" y="181"/>
                    <a:pt x="551" y="120"/>
                    <a:pt x="533" y="109"/>
                  </a:cubicBezTo>
                  <a:cubicBezTo>
                    <a:pt x="515" y="97"/>
                    <a:pt x="505" y="115"/>
                    <a:pt x="459" y="127"/>
                  </a:cubicBezTo>
                  <a:cubicBezTo>
                    <a:pt x="414" y="140"/>
                    <a:pt x="331" y="162"/>
                    <a:pt x="279" y="181"/>
                  </a:cubicBezTo>
                  <a:close/>
                  <a:moveTo>
                    <a:pt x="213" y="299"/>
                  </a:moveTo>
                  <a:cubicBezTo>
                    <a:pt x="204" y="292"/>
                    <a:pt x="176" y="303"/>
                    <a:pt x="172" y="312"/>
                  </a:cubicBezTo>
                  <a:cubicBezTo>
                    <a:pt x="169" y="317"/>
                    <a:pt x="169" y="320"/>
                    <a:pt x="174" y="324"/>
                  </a:cubicBezTo>
                  <a:cubicBezTo>
                    <a:pt x="183" y="330"/>
                    <a:pt x="210" y="321"/>
                    <a:pt x="215" y="311"/>
                  </a:cubicBezTo>
                  <a:cubicBezTo>
                    <a:pt x="217" y="307"/>
                    <a:pt x="216" y="303"/>
                    <a:pt x="213" y="299"/>
                  </a:cubicBezTo>
                  <a:close/>
                </a:path>
              </a:pathLst>
            </a:custGeom>
            <a:solidFill>
              <a:srgbClr val="14378B"/>
            </a:solidFill>
            <a:ln>
              <a:noFill/>
            </a:ln>
          </p:spPr>
          <p:txBody>
            <a:bodyPr anchor="ctr"/>
            <a:lstStyle/>
            <a:p>
              <a:pPr algn="ctr"/>
              <a:endParaRPr/>
            </a:p>
          </p:txBody>
        </p:sp>
        <p:sp>
          <p:nvSpPr>
            <p:cNvPr id="80" name="îsļiḑê"/>
            <p:cNvSpPr/>
            <p:nvPr/>
          </p:nvSpPr>
          <p:spPr bwMode="auto">
            <a:xfrm>
              <a:off x="8009610" y="-471777"/>
              <a:ext cx="291285" cy="247086"/>
            </a:xfrm>
            <a:custGeom>
              <a:avLst/>
              <a:gdLst>
                <a:gd name="T0" fmla="*/ 196 w 522"/>
                <a:gd name="T1" fmla="*/ 4 h 442"/>
                <a:gd name="T2" fmla="*/ 234 w 522"/>
                <a:gd name="T3" fmla="*/ 136 h 442"/>
                <a:gd name="T4" fmla="*/ 240 w 522"/>
                <a:gd name="T5" fmla="*/ 172 h 442"/>
                <a:gd name="T6" fmla="*/ 410 w 522"/>
                <a:gd name="T7" fmla="*/ 180 h 442"/>
                <a:gd name="T8" fmla="*/ 400 w 522"/>
                <a:gd name="T9" fmla="*/ 223 h 442"/>
                <a:gd name="T10" fmla="*/ 235 w 522"/>
                <a:gd name="T11" fmla="*/ 231 h 442"/>
                <a:gd name="T12" fmla="*/ 207 w 522"/>
                <a:gd name="T13" fmla="*/ 295 h 442"/>
                <a:gd name="T14" fmla="*/ 145 w 522"/>
                <a:gd name="T15" fmla="*/ 378 h 442"/>
                <a:gd name="T16" fmla="*/ 83 w 522"/>
                <a:gd name="T17" fmla="*/ 391 h 442"/>
                <a:gd name="T18" fmla="*/ 148 w 522"/>
                <a:gd name="T19" fmla="*/ 312 h 442"/>
                <a:gd name="T20" fmla="*/ 162 w 522"/>
                <a:gd name="T21" fmla="*/ 259 h 442"/>
                <a:gd name="T22" fmla="*/ 1 w 522"/>
                <a:gd name="T23" fmla="*/ 259 h 442"/>
                <a:gd name="T24" fmla="*/ 0 w 522"/>
                <a:gd name="T25" fmla="*/ 255 h 442"/>
                <a:gd name="T26" fmla="*/ 46 w 522"/>
                <a:gd name="T27" fmla="*/ 232 h 442"/>
                <a:gd name="T28" fmla="*/ 161 w 522"/>
                <a:gd name="T29" fmla="*/ 209 h 442"/>
                <a:gd name="T30" fmla="*/ 193 w 522"/>
                <a:gd name="T31" fmla="*/ 96 h 442"/>
                <a:gd name="T32" fmla="*/ 196 w 522"/>
                <a:gd name="T33" fmla="*/ 4 h 442"/>
                <a:gd name="T34" fmla="*/ 351 w 522"/>
                <a:gd name="T35" fmla="*/ 310 h 442"/>
                <a:gd name="T36" fmla="*/ 322 w 522"/>
                <a:gd name="T37" fmla="*/ 317 h 442"/>
                <a:gd name="T38" fmla="*/ 347 w 522"/>
                <a:gd name="T39" fmla="*/ 343 h 442"/>
                <a:gd name="T40" fmla="*/ 376 w 522"/>
                <a:gd name="T41" fmla="*/ 361 h 442"/>
                <a:gd name="T42" fmla="*/ 462 w 522"/>
                <a:gd name="T43" fmla="*/ 423 h 442"/>
                <a:gd name="T44" fmla="*/ 512 w 522"/>
                <a:gd name="T45" fmla="*/ 424 h 442"/>
                <a:gd name="T46" fmla="*/ 493 w 522"/>
                <a:gd name="T47" fmla="*/ 370 h 442"/>
                <a:gd name="T48" fmla="*/ 351 w 522"/>
                <a:gd name="T49" fmla="*/ 310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2" h="442">
                  <a:moveTo>
                    <a:pt x="196" y="4"/>
                  </a:moveTo>
                  <a:cubicBezTo>
                    <a:pt x="243" y="0"/>
                    <a:pt x="240" y="99"/>
                    <a:pt x="234" y="136"/>
                  </a:cubicBezTo>
                  <a:cubicBezTo>
                    <a:pt x="234" y="145"/>
                    <a:pt x="234" y="166"/>
                    <a:pt x="240" y="172"/>
                  </a:cubicBezTo>
                  <a:cubicBezTo>
                    <a:pt x="254" y="186"/>
                    <a:pt x="392" y="178"/>
                    <a:pt x="410" y="180"/>
                  </a:cubicBezTo>
                  <a:cubicBezTo>
                    <a:pt x="442" y="185"/>
                    <a:pt x="443" y="224"/>
                    <a:pt x="400" y="223"/>
                  </a:cubicBezTo>
                  <a:cubicBezTo>
                    <a:pt x="370" y="222"/>
                    <a:pt x="262" y="219"/>
                    <a:pt x="235" y="231"/>
                  </a:cubicBezTo>
                  <a:cubicBezTo>
                    <a:pt x="215" y="240"/>
                    <a:pt x="215" y="276"/>
                    <a:pt x="207" y="295"/>
                  </a:cubicBezTo>
                  <a:cubicBezTo>
                    <a:pt x="193" y="327"/>
                    <a:pt x="173" y="357"/>
                    <a:pt x="145" y="378"/>
                  </a:cubicBezTo>
                  <a:cubicBezTo>
                    <a:pt x="135" y="385"/>
                    <a:pt x="88" y="413"/>
                    <a:pt x="83" y="391"/>
                  </a:cubicBezTo>
                  <a:cubicBezTo>
                    <a:pt x="80" y="380"/>
                    <a:pt x="131" y="338"/>
                    <a:pt x="148" y="312"/>
                  </a:cubicBezTo>
                  <a:cubicBezTo>
                    <a:pt x="162" y="291"/>
                    <a:pt x="171" y="269"/>
                    <a:pt x="162" y="259"/>
                  </a:cubicBezTo>
                  <a:cubicBezTo>
                    <a:pt x="136" y="235"/>
                    <a:pt x="35" y="283"/>
                    <a:pt x="1" y="259"/>
                  </a:cubicBezTo>
                  <a:cubicBezTo>
                    <a:pt x="1" y="258"/>
                    <a:pt x="1" y="256"/>
                    <a:pt x="0" y="255"/>
                  </a:cubicBezTo>
                  <a:cubicBezTo>
                    <a:pt x="2" y="240"/>
                    <a:pt x="27" y="231"/>
                    <a:pt x="46" y="232"/>
                  </a:cubicBezTo>
                  <a:cubicBezTo>
                    <a:pt x="82" y="234"/>
                    <a:pt x="137" y="234"/>
                    <a:pt x="161" y="209"/>
                  </a:cubicBezTo>
                  <a:cubicBezTo>
                    <a:pt x="183" y="187"/>
                    <a:pt x="192" y="135"/>
                    <a:pt x="193" y="96"/>
                  </a:cubicBezTo>
                  <a:cubicBezTo>
                    <a:pt x="195" y="58"/>
                    <a:pt x="163" y="26"/>
                    <a:pt x="196" y="4"/>
                  </a:cubicBezTo>
                  <a:close/>
                  <a:moveTo>
                    <a:pt x="351" y="310"/>
                  </a:moveTo>
                  <a:cubicBezTo>
                    <a:pt x="340" y="308"/>
                    <a:pt x="327" y="305"/>
                    <a:pt x="322" y="317"/>
                  </a:cubicBezTo>
                  <a:cubicBezTo>
                    <a:pt x="324" y="330"/>
                    <a:pt x="336" y="337"/>
                    <a:pt x="347" y="343"/>
                  </a:cubicBezTo>
                  <a:cubicBezTo>
                    <a:pt x="358" y="348"/>
                    <a:pt x="367" y="354"/>
                    <a:pt x="376" y="361"/>
                  </a:cubicBezTo>
                  <a:cubicBezTo>
                    <a:pt x="402" y="381"/>
                    <a:pt x="433" y="407"/>
                    <a:pt x="462" y="423"/>
                  </a:cubicBezTo>
                  <a:cubicBezTo>
                    <a:pt x="473" y="429"/>
                    <a:pt x="502" y="442"/>
                    <a:pt x="512" y="424"/>
                  </a:cubicBezTo>
                  <a:cubicBezTo>
                    <a:pt x="522" y="405"/>
                    <a:pt x="504" y="379"/>
                    <a:pt x="493" y="370"/>
                  </a:cubicBezTo>
                  <a:cubicBezTo>
                    <a:pt x="467" y="350"/>
                    <a:pt x="394" y="316"/>
                    <a:pt x="351" y="310"/>
                  </a:cubicBezTo>
                  <a:close/>
                </a:path>
              </a:pathLst>
            </a:custGeom>
            <a:solidFill>
              <a:srgbClr val="14378B"/>
            </a:solidFill>
            <a:ln>
              <a:noFill/>
            </a:ln>
          </p:spPr>
          <p:txBody>
            <a:bodyPr anchor="ctr"/>
            <a:lstStyle/>
            <a:p>
              <a:pPr algn="ctr"/>
              <a:endParaRPr/>
            </a:p>
          </p:txBody>
        </p:sp>
        <p:sp>
          <p:nvSpPr>
            <p:cNvPr id="81" name="îṥľïďê"/>
            <p:cNvSpPr/>
            <p:nvPr/>
          </p:nvSpPr>
          <p:spPr bwMode="auto">
            <a:xfrm>
              <a:off x="7201788" y="-123513"/>
              <a:ext cx="59641" cy="74020"/>
            </a:xfrm>
            <a:custGeom>
              <a:avLst/>
              <a:gdLst>
                <a:gd name="T0" fmla="*/ 107 w 107"/>
                <a:gd name="T1" fmla="*/ 44 h 132"/>
                <a:gd name="T2" fmla="*/ 78 w 107"/>
                <a:gd name="T3" fmla="*/ 44 h 132"/>
                <a:gd name="T4" fmla="*/ 53 w 107"/>
                <a:gd name="T5" fmla="*/ 20 h 132"/>
                <a:gd name="T6" fmla="*/ 29 w 107"/>
                <a:gd name="T7" fmla="*/ 67 h 132"/>
                <a:gd name="T8" fmla="*/ 53 w 107"/>
                <a:gd name="T9" fmla="*/ 113 h 132"/>
                <a:gd name="T10" fmla="*/ 78 w 107"/>
                <a:gd name="T11" fmla="*/ 89 h 132"/>
                <a:gd name="T12" fmla="*/ 107 w 107"/>
                <a:gd name="T13" fmla="*/ 89 h 132"/>
                <a:gd name="T14" fmla="*/ 53 w 107"/>
                <a:gd name="T15" fmla="*/ 132 h 132"/>
                <a:gd name="T16" fmla="*/ 0 w 107"/>
                <a:gd name="T17" fmla="*/ 67 h 132"/>
                <a:gd name="T18" fmla="*/ 53 w 107"/>
                <a:gd name="T19" fmla="*/ 0 h 132"/>
                <a:gd name="T20" fmla="*/ 107 w 107"/>
                <a:gd name="T21" fmla="*/ 44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7" h="132">
                  <a:moveTo>
                    <a:pt x="107" y="44"/>
                  </a:moveTo>
                  <a:cubicBezTo>
                    <a:pt x="78" y="44"/>
                    <a:pt x="78" y="44"/>
                    <a:pt x="78" y="44"/>
                  </a:cubicBezTo>
                  <a:cubicBezTo>
                    <a:pt x="77" y="29"/>
                    <a:pt x="69" y="21"/>
                    <a:pt x="53" y="20"/>
                  </a:cubicBezTo>
                  <a:cubicBezTo>
                    <a:pt x="38" y="21"/>
                    <a:pt x="30" y="37"/>
                    <a:pt x="29" y="67"/>
                  </a:cubicBezTo>
                  <a:cubicBezTo>
                    <a:pt x="30" y="97"/>
                    <a:pt x="38" y="112"/>
                    <a:pt x="53" y="113"/>
                  </a:cubicBezTo>
                  <a:cubicBezTo>
                    <a:pt x="69" y="113"/>
                    <a:pt x="77" y="105"/>
                    <a:pt x="78" y="89"/>
                  </a:cubicBezTo>
                  <a:cubicBezTo>
                    <a:pt x="107" y="89"/>
                    <a:pt x="107" y="89"/>
                    <a:pt x="107" y="89"/>
                  </a:cubicBezTo>
                  <a:cubicBezTo>
                    <a:pt x="105" y="117"/>
                    <a:pt x="87" y="131"/>
                    <a:pt x="53" y="132"/>
                  </a:cubicBezTo>
                  <a:cubicBezTo>
                    <a:pt x="19" y="131"/>
                    <a:pt x="1" y="109"/>
                    <a:pt x="0" y="67"/>
                  </a:cubicBezTo>
                  <a:cubicBezTo>
                    <a:pt x="1" y="24"/>
                    <a:pt x="19" y="2"/>
                    <a:pt x="53" y="0"/>
                  </a:cubicBezTo>
                  <a:cubicBezTo>
                    <a:pt x="87" y="1"/>
                    <a:pt x="105" y="15"/>
                    <a:pt x="107" y="44"/>
                  </a:cubicBezTo>
                  <a:close/>
                </a:path>
              </a:pathLst>
            </a:custGeom>
            <a:solidFill>
              <a:srgbClr val="14378B"/>
            </a:solidFill>
            <a:ln>
              <a:noFill/>
            </a:ln>
          </p:spPr>
          <p:txBody>
            <a:bodyPr anchor="ctr"/>
            <a:lstStyle/>
            <a:p>
              <a:pPr algn="ctr"/>
              <a:endParaRPr/>
            </a:p>
          </p:txBody>
        </p:sp>
        <p:sp>
          <p:nvSpPr>
            <p:cNvPr id="82" name="îŝļíḍe"/>
            <p:cNvSpPr/>
            <p:nvPr/>
          </p:nvSpPr>
          <p:spPr bwMode="auto">
            <a:xfrm>
              <a:off x="7272612" y="-121383"/>
              <a:ext cx="49524" cy="70824"/>
            </a:xfrm>
            <a:custGeom>
              <a:avLst/>
              <a:gdLst>
                <a:gd name="T0" fmla="*/ 0 w 93"/>
                <a:gd name="T1" fmla="*/ 133 h 133"/>
                <a:gd name="T2" fmla="*/ 0 w 93"/>
                <a:gd name="T3" fmla="*/ 0 h 133"/>
                <a:gd name="T4" fmla="*/ 91 w 93"/>
                <a:gd name="T5" fmla="*/ 0 h 133"/>
                <a:gd name="T6" fmla="*/ 91 w 93"/>
                <a:gd name="T7" fmla="*/ 22 h 133"/>
                <a:gd name="T8" fmla="*/ 30 w 93"/>
                <a:gd name="T9" fmla="*/ 22 h 133"/>
                <a:gd name="T10" fmla="*/ 30 w 93"/>
                <a:gd name="T11" fmla="*/ 53 h 133"/>
                <a:gd name="T12" fmla="*/ 86 w 93"/>
                <a:gd name="T13" fmla="*/ 53 h 133"/>
                <a:gd name="T14" fmla="*/ 86 w 93"/>
                <a:gd name="T15" fmla="*/ 75 h 133"/>
                <a:gd name="T16" fmla="*/ 30 w 93"/>
                <a:gd name="T17" fmla="*/ 75 h 133"/>
                <a:gd name="T18" fmla="*/ 30 w 93"/>
                <a:gd name="T19" fmla="*/ 111 h 133"/>
                <a:gd name="T20" fmla="*/ 93 w 93"/>
                <a:gd name="T21" fmla="*/ 111 h 133"/>
                <a:gd name="T22" fmla="*/ 93 w 93"/>
                <a:gd name="T23" fmla="*/ 133 h 133"/>
                <a:gd name="T24" fmla="*/ 0 w 93"/>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3" h="133">
                  <a:moveTo>
                    <a:pt x="0" y="133"/>
                  </a:moveTo>
                  <a:lnTo>
                    <a:pt x="0" y="0"/>
                  </a:lnTo>
                  <a:lnTo>
                    <a:pt x="91" y="0"/>
                  </a:lnTo>
                  <a:lnTo>
                    <a:pt x="91" y="22"/>
                  </a:lnTo>
                  <a:lnTo>
                    <a:pt x="30" y="22"/>
                  </a:lnTo>
                  <a:lnTo>
                    <a:pt x="30" y="53"/>
                  </a:lnTo>
                  <a:lnTo>
                    <a:pt x="86" y="53"/>
                  </a:lnTo>
                  <a:lnTo>
                    <a:pt x="86" y="75"/>
                  </a:lnTo>
                  <a:lnTo>
                    <a:pt x="30" y="75"/>
                  </a:lnTo>
                  <a:lnTo>
                    <a:pt x="30" y="111"/>
                  </a:lnTo>
                  <a:lnTo>
                    <a:pt x="93" y="111"/>
                  </a:lnTo>
                  <a:lnTo>
                    <a:pt x="93" y="133"/>
                  </a:lnTo>
                  <a:lnTo>
                    <a:pt x="0" y="133"/>
                  </a:lnTo>
                  <a:close/>
                </a:path>
              </a:pathLst>
            </a:custGeom>
            <a:solidFill>
              <a:srgbClr val="14378B"/>
            </a:solidFill>
            <a:ln>
              <a:noFill/>
            </a:ln>
          </p:spPr>
          <p:txBody>
            <a:bodyPr anchor="ctr"/>
            <a:lstStyle/>
            <a:p>
              <a:pPr algn="ctr"/>
              <a:endParaRPr/>
            </a:p>
          </p:txBody>
        </p:sp>
        <p:sp>
          <p:nvSpPr>
            <p:cNvPr id="83" name="î$liḋè"/>
            <p:cNvSpPr/>
            <p:nvPr/>
          </p:nvSpPr>
          <p:spPr bwMode="auto">
            <a:xfrm>
              <a:off x="7337046" y="-121383"/>
              <a:ext cx="63902" cy="70824"/>
            </a:xfrm>
            <a:custGeom>
              <a:avLst/>
              <a:gdLst>
                <a:gd name="T0" fmla="*/ 120 w 120"/>
                <a:gd name="T1" fmla="*/ 133 h 133"/>
                <a:gd name="T2" fmla="*/ 80 w 120"/>
                <a:gd name="T3" fmla="*/ 133 h 133"/>
                <a:gd name="T4" fmla="*/ 27 w 120"/>
                <a:gd name="T5" fmla="*/ 22 h 133"/>
                <a:gd name="T6" fmla="*/ 27 w 120"/>
                <a:gd name="T7" fmla="*/ 23 h 133"/>
                <a:gd name="T8" fmla="*/ 27 w 120"/>
                <a:gd name="T9" fmla="*/ 133 h 133"/>
                <a:gd name="T10" fmla="*/ 0 w 120"/>
                <a:gd name="T11" fmla="*/ 133 h 133"/>
                <a:gd name="T12" fmla="*/ 0 w 120"/>
                <a:gd name="T13" fmla="*/ 0 h 133"/>
                <a:gd name="T14" fmla="*/ 43 w 120"/>
                <a:gd name="T15" fmla="*/ 0 h 133"/>
                <a:gd name="T16" fmla="*/ 93 w 120"/>
                <a:gd name="T17" fmla="*/ 106 h 133"/>
                <a:gd name="T18" fmla="*/ 94 w 120"/>
                <a:gd name="T19" fmla="*/ 105 h 133"/>
                <a:gd name="T20" fmla="*/ 94 w 120"/>
                <a:gd name="T21" fmla="*/ 0 h 133"/>
                <a:gd name="T22" fmla="*/ 120 w 120"/>
                <a:gd name="T23" fmla="*/ 0 h 133"/>
                <a:gd name="T24" fmla="*/ 120 w 120"/>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133">
                  <a:moveTo>
                    <a:pt x="120" y="133"/>
                  </a:moveTo>
                  <a:lnTo>
                    <a:pt x="80" y="133"/>
                  </a:lnTo>
                  <a:lnTo>
                    <a:pt x="27" y="22"/>
                  </a:lnTo>
                  <a:lnTo>
                    <a:pt x="27" y="23"/>
                  </a:lnTo>
                  <a:lnTo>
                    <a:pt x="27" y="133"/>
                  </a:lnTo>
                  <a:lnTo>
                    <a:pt x="0" y="133"/>
                  </a:lnTo>
                  <a:lnTo>
                    <a:pt x="0" y="0"/>
                  </a:lnTo>
                  <a:lnTo>
                    <a:pt x="43" y="0"/>
                  </a:lnTo>
                  <a:lnTo>
                    <a:pt x="93" y="106"/>
                  </a:lnTo>
                  <a:lnTo>
                    <a:pt x="94" y="105"/>
                  </a:lnTo>
                  <a:lnTo>
                    <a:pt x="94" y="0"/>
                  </a:lnTo>
                  <a:lnTo>
                    <a:pt x="120" y="0"/>
                  </a:lnTo>
                  <a:lnTo>
                    <a:pt x="120" y="133"/>
                  </a:lnTo>
                  <a:close/>
                </a:path>
              </a:pathLst>
            </a:custGeom>
            <a:solidFill>
              <a:srgbClr val="14378B"/>
            </a:solidFill>
            <a:ln>
              <a:noFill/>
            </a:ln>
          </p:spPr>
          <p:txBody>
            <a:bodyPr anchor="ctr"/>
            <a:lstStyle/>
            <a:p>
              <a:pPr algn="ctr"/>
              <a:endParaRPr/>
            </a:p>
          </p:txBody>
        </p:sp>
        <p:sp>
          <p:nvSpPr>
            <p:cNvPr id="84" name="iṥḷiḍê"/>
            <p:cNvSpPr/>
            <p:nvPr/>
          </p:nvSpPr>
          <p:spPr bwMode="auto">
            <a:xfrm>
              <a:off x="7411598" y="-121383"/>
              <a:ext cx="57511" cy="70824"/>
            </a:xfrm>
            <a:custGeom>
              <a:avLst/>
              <a:gdLst>
                <a:gd name="T0" fmla="*/ 0 w 108"/>
                <a:gd name="T1" fmla="*/ 22 h 133"/>
                <a:gd name="T2" fmla="*/ 0 w 108"/>
                <a:gd name="T3" fmla="*/ 0 h 133"/>
                <a:gd name="T4" fmla="*/ 108 w 108"/>
                <a:gd name="T5" fmla="*/ 0 h 133"/>
                <a:gd name="T6" fmla="*/ 108 w 108"/>
                <a:gd name="T7" fmla="*/ 22 h 133"/>
                <a:gd name="T8" fmla="*/ 69 w 108"/>
                <a:gd name="T9" fmla="*/ 22 h 133"/>
                <a:gd name="T10" fmla="*/ 69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85" name="îşļíḋé"/>
            <p:cNvSpPr/>
            <p:nvPr/>
          </p:nvSpPr>
          <p:spPr bwMode="auto">
            <a:xfrm>
              <a:off x="7479760" y="-121383"/>
              <a:ext cx="56979" cy="70824"/>
            </a:xfrm>
            <a:custGeom>
              <a:avLst/>
              <a:gdLst>
                <a:gd name="T0" fmla="*/ 27 w 102"/>
                <a:gd name="T1" fmla="*/ 21 h 127"/>
                <a:gd name="T2" fmla="*/ 27 w 102"/>
                <a:gd name="T3" fmla="*/ 55 h 127"/>
                <a:gd name="T4" fmla="*/ 50 w 102"/>
                <a:gd name="T5" fmla="*/ 55 h 127"/>
                <a:gd name="T6" fmla="*/ 69 w 102"/>
                <a:gd name="T7" fmla="*/ 37 h 127"/>
                <a:gd name="T8" fmla="*/ 50 w 102"/>
                <a:gd name="T9" fmla="*/ 21 h 127"/>
                <a:gd name="T10" fmla="*/ 27 w 102"/>
                <a:gd name="T11" fmla="*/ 21 h 127"/>
                <a:gd name="T12" fmla="*/ 27 w 102"/>
                <a:gd name="T13" fmla="*/ 76 h 127"/>
                <a:gd name="T14" fmla="*/ 27 w 102"/>
                <a:gd name="T15" fmla="*/ 127 h 127"/>
                <a:gd name="T16" fmla="*/ 0 w 102"/>
                <a:gd name="T17" fmla="*/ 127 h 127"/>
                <a:gd name="T18" fmla="*/ 0 w 102"/>
                <a:gd name="T19" fmla="*/ 0 h 127"/>
                <a:gd name="T20" fmla="*/ 54 w 102"/>
                <a:gd name="T21" fmla="*/ 0 h 127"/>
                <a:gd name="T22" fmla="*/ 98 w 102"/>
                <a:gd name="T23" fmla="*/ 33 h 127"/>
                <a:gd name="T24" fmla="*/ 72 w 102"/>
                <a:gd name="T25" fmla="*/ 64 h 127"/>
                <a:gd name="T26" fmla="*/ 72 w 102"/>
                <a:gd name="T27" fmla="*/ 65 h 127"/>
                <a:gd name="T28" fmla="*/ 95 w 102"/>
                <a:gd name="T29" fmla="*/ 93 h 127"/>
                <a:gd name="T30" fmla="*/ 95 w 102"/>
                <a:gd name="T31" fmla="*/ 97 h 127"/>
                <a:gd name="T32" fmla="*/ 102 w 102"/>
                <a:gd name="T33" fmla="*/ 127 h 127"/>
                <a:gd name="T34" fmla="*/ 73 w 102"/>
                <a:gd name="T35" fmla="*/ 127 h 127"/>
                <a:gd name="T36" fmla="*/ 68 w 102"/>
                <a:gd name="T37" fmla="*/ 93 h 127"/>
                <a:gd name="T38" fmla="*/ 56 w 102"/>
                <a:gd name="T39" fmla="*/ 76 h 127"/>
                <a:gd name="T40" fmla="*/ 27 w 102"/>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2" h="127">
                  <a:moveTo>
                    <a:pt x="27" y="21"/>
                  </a:moveTo>
                  <a:cubicBezTo>
                    <a:pt x="27" y="55"/>
                    <a:pt x="27" y="55"/>
                    <a:pt x="27" y="55"/>
                  </a:cubicBezTo>
                  <a:cubicBezTo>
                    <a:pt x="50" y="55"/>
                    <a:pt x="50" y="55"/>
                    <a:pt x="50" y="55"/>
                  </a:cubicBezTo>
                  <a:cubicBezTo>
                    <a:pt x="63" y="55"/>
                    <a:pt x="69" y="49"/>
                    <a:pt x="69" y="37"/>
                  </a:cubicBezTo>
                  <a:cubicBezTo>
                    <a:pt x="69"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4" y="66"/>
                    <a:pt x="92" y="75"/>
                    <a:pt x="95" y="93"/>
                  </a:cubicBezTo>
                  <a:cubicBezTo>
                    <a:pt x="95" y="95"/>
                    <a:pt x="95" y="96"/>
                    <a:pt x="95" y="97"/>
                  </a:cubicBezTo>
                  <a:cubicBezTo>
                    <a:pt x="97" y="112"/>
                    <a:pt x="99" y="122"/>
                    <a:pt x="102" y="127"/>
                  </a:cubicBezTo>
                  <a:cubicBezTo>
                    <a:pt x="73" y="127"/>
                    <a:pt x="73" y="127"/>
                    <a:pt x="73" y="127"/>
                  </a:cubicBezTo>
                  <a:cubicBezTo>
                    <a:pt x="70" y="116"/>
                    <a:pt x="68"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87" name="ïś1îḓé"/>
            <p:cNvSpPr/>
            <p:nvPr/>
          </p:nvSpPr>
          <p:spPr bwMode="auto">
            <a:xfrm>
              <a:off x="7543661" y="-121383"/>
              <a:ext cx="69227" cy="70824"/>
            </a:xfrm>
            <a:custGeom>
              <a:avLst/>
              <a:gdLst>
                <a:gd name="T0" fmla="*/ 28 w 130"/>
                <a:gd name="T1" fmla="*/ 133 h 133"/>
                <a:gd name="T2" fmla="*/ 0 w 130"/>
                <a:gd name="T3" fmla="*/ 133 h 133"/>
                <a:gd name="T4" fmla="*/ 49 w 130"/>
                <a:gd name="T5" fmla="*/ 0 h 133"/>
                <a:gd name="T6" fmla="*/ 83 w 130"/>
                <a:gd name="T7" fmla="*/ 0 h 133"/>
                <a:gd name="T8" fmla="*/ 130 w 130"/>
                <a:gd name="T9" fmla="*/ 133 h 133"/>
                <a:gd name="T10" fmla="*/ 100 w 130"/>
                <a:gd name="T11" fmla="*/ 133 h 133"/>
                <a:gd name="T12" fmla="*/ 91 w 130"/>
                <a:gd name="T13" fmla="*/ 106 h 133"/>
                <a:gd name="T14" fmla="*/ 38 w 130"/>
                <a:gd name="T15" fmla="*/ 106 h 133"/>
                <a:gd name="T16" fmla="*/ 28 w 130"/>
                <a:gd name="T17" fmla="*/ 133 h 133"/>
                <a:gd name="T18" fmla="*/ 28 w 130"/>
                <a:gd name="T19" fmla="*/ 133 h 133"/>
                <a:gd name="T20" fmla="*/ 45 w 130"/>
                <a:gd name="T21" fmla="*/ 83 h 133"/>
                <a:gd name="T22" fmla="*/ 84 w 130"/>
                <a:gd name="T23" fmla="*/ 83 h 133"/>
                <a:gd name="T24" fmla="*/ 65 w 130"/>
                <a:gd name="T25" fmla="*/ 26 h 133"/>
                <a:gd name="T26" fmla="*/ 65 w 130"/>
                <a:gd name="T27" fmla="*/ 26 h 133"/>
                <a:gd name="T28" fmla="*/ 45 w 130"/>
                <a:gd name="T29" fmla="*/ 8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0" h="133">
                  <a:moveTo>
                    <a:pt x="28" y="133"/>
                  </a:moveTo>
                  <a:lnTo>
                    <a:pt x="0" y="133"/>
                  </a:lnTo>
                  <a:lnTo>
                    <a:pt x="49" y="0"/>
                  </a:lnTo>
                  <a:lnTo>
                    <a:pt x="83" y="0"/>
                  </a:lnTo>
                  <a:lnTo>
                    <a:pt x="130" y="133"/>
                  </a:lnTo>
                  <a:lnTo>
                    <a:pt x="100" y="133"/>
                  </a:lnTo>
                  <a:lnTo>
                    <a:pt x="91" y="106"/>
                  </a:lnTo>
                  <a:lnTo>
                    <a:pt x="38" y="106"/>
                  </a:lnTo>
                  <a:lnTo>
                    <a:pt x="28" y="133"/>
                  </a:lnTo>
                  <a:lnTo>
                    <a:pt x="28" y="133"/>
                  </a:lnTo>
                  <a:close/>
                  <a:moveTo>
                    <a:pt x="45" y="83"/>
                  </a:moveTo>
                  <a:lnTo>
                    <a:pt x="84" y="83"/>
                  </a:lnTo>
                  <a:lnTo>
                    <a:pt x="65" y="26"/>
                  </a:lnTo>
                  <a:lnTo>
                    <a:pt x="65" y="26"/>
                  </a:lnTo>
                  <a:lnTo>
                    <a:pt x="45" y="83"/>
                  </a:lnTo>
                  <a:close/>
                </a:path>
              </a:pathLst>
            </a:custGeom>
            <a:solidFill>
              <a:srgbClr val="14378B"/>
            </a:solidFill>
            <a:ln>
              <a:noFill/>
            </a:ln>
          </p:spPr>
          <p:txBody>
            <a:bodyPr anchor="ctr"/>
            <a:lstStyle/>
            <a:p>
              <a:pPr algn="ctr"/>
              <a:endParaRPr/>
            </a:p>
          </p:txBody>
        </p:sp>
        <p:sp>
          <p:nvSpPr>
            <p:cNvPr id="89" name="iš1îḑe"/>
            <p:cNvSpPr/>
            <p:nvPr/>
          </p:nvSpPr>
          <p:spPr bwMode="auto">
            <a:xfrm>
              <a:off x="7624071" y="-121383"/>
              <a:ext cx="45796" cy="70824"/>
            </a:xfrm>
            <a:custGeom>
              <a:avLst/>
              <a:gdLst>
                <a:gd name="T0" fmla="*/ 86 w 86"/>
                <a:gd name="T1" fmla="*/ 133 h 133"/>
                <a:gd name="T2" fmla="*/ 0 w 86"/>
                <a:gd name="T3" fmla="*/ 133 h 133"/>
                <a:gd name="T4" fmla="*/ 0 w 86"/>
                <a:gd name="T5" fmla="*/ 0 h 133"/>
                <a:gd name="T6" fmla="*/ 28 w 86"/>
                <a:gd name="T7" fmla="*/ 0 h 133"/>
                <a:gd name="T8" fmla="*/ 28 w 86"/>
                <a:gd name="T9" fmla="*/ 111 h 133"/>
                <a:gd name="T10" fmla="*/ 86 w 86"/>
                <a:gd name="T11" fmla="*/ 111 h 133"/>
                <a:gd name="T12" fmla="*/ 86 w 86"/>
                <a:gd name="T13" fmla="*/ 133 h 133"/>
              </a:gdLst>
              <a:ahLst/>
              <a:cxnLst>
                <a:cxn ang="0">
                  <a:pos x="T0" y="T1"/>
                </a:cxn>
                <a:cxn ang="0">
                  <a:pos x="T2" y="T3"/>
                </a:cxn>
                <a:cxn ang="0">
                  <a:pos x="T4" y="T5"/>
                </a:cxn>
                <a:cxn ang="0">
                  <a:pos x="T6" y="T7"/>
                </a:cxn>
                <a:cxn ang="0">
                  <a:pos x="T8" y="T9"/>
                </a:cxn>
                <a:cxn ang="0">
                  <a:pos x="T10" y="T11"/>
                </a:cxn>
                <a:cxn ang="0">
                  <a:pos x="T12" y="T13"/>
                </a:cxn>
              </a:cxnLst>
              <a:rect l="0" t="0" r="r" b="b"/>
              <a:pathLst>
                <a:path w="86" h="133">
                  <a:moveTo>
                    <a:pt x="86" y="133"/>
                  </a:moveTo>
                  <a:lnTo>
                    <a:pt x="0" y="133"/>
                  </a:lnTo>
                  <a:lnTo>
                    <a:pt x="0" y="0"/>
                  </a:lnTo>
                  <a:lnTo>
                    <a:pt x="28" y="0"/>
                  </a:lnTo>
                  <a:lnTo>
                    <a:pt x="28" y="111"/>
                  </a:lnTo>
                  <a:lnTo>
                    <a:pt x="86" y="111"/>
                  </a:lnTo>
                  <a:lnTo>
                    <a:pt x="86" y="133"/>
                  </a:lnTo>
                  <a:close/>
                </a:path>
              </a:pathLst>
            </a:custGeom>
            <a:solidFill>
              <a:srgbClr val="14378B"/>
            </a:solidFill>
            <a:ln>
              <a:noFill/>
            </a:ln>
          </p:spPr>
          <p:txBody>
            <a:bodyPr anchor="ctr"/>
            <a:lstStyle/>
            <a:p>
              <a:pPr algn="ctr"/>
              <a:endParaRPr/>
            </a:p>
          </p:txBody>
        </p:sp>
        <p:sp>
          <p:nvSpPr>
            <p:cNvPr id="90" name="isļiḑê"/>
            <p:cNvSpPr/>
            <p:nvPr/>
          </p:nvSpPr>
          <p:spPr bwMode="auto">
            <a:xfrm>
              <a:off x="7698623"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7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7" y="0"/>
                  </a:cubicBezTo>
                  <a:cubicBezTo>
                    <a:pt x="84" y="2"/>
                    <a:pt x="99" y="15"/>
                    <a:pt x="100" y="39"/>
                  </a:cubicBezTo>
                  <a:close/>
                </a:path>
              </a:pathLst>
            </a:custGeom>
            <a:solidFill>
              <a:srgbClr val="14378B"/>
            </a:solidFill>
            <a:ln>
              <a:noFill/>
            </a:ln>
          </p:spPr>
          <p:txBody>
            <a:bodyPr anchor="ctr"/>
            <a:lstStyle/>
            <a:p>
              <a:pPr algn="ctr"/>
              <a:endParaRPr/>
            </a:p>
          </p:txBody>
        </p:sp>
        <p:sp>
          <p:nvSpPr>
            <p:cNvPr id="91" name="îṥḻide"/>
            <p:cNvSpPr/>
            <p:nvPr/>
          </p:nvSpPr>
          <p:spPr bwMode="auto">
            <a:xfrm>
              <a:off x="7768382" y="-123513"/>
              <a:ext cx="67629" cy="74020"/>
            </a:xfrm>
            <a:custGeom>
              <a:avLst/>
              <a:gdLst>
                <a:gd name="T0" fmla="*/ 61 w 121"/>
                <a:gd name="T1" fmla="*/ 132 h 132"/>
                <a:gd name="T2" fmla="*/ 0 w 121"/>
                <a:gd name="T3" fmla="*/ 67 h 132"/>
                <a:gd name="T4" fmla="*/ 61 w 121"/>
                <a:gd name="T5" fmla="*/ 0 h 132"/>
                <a:gd name="T6" fmla="*/ 121 w 121"/>
                <a:gd name="T7" fmla="*/ 67 h 132"/>
                <a:gd name="T8" fmla="*/ 61 w 121"/>
                <a:gd name="T9" fmla="*/ 132 h 132"/>
                <a:gd name="T10" fmla="*/ 61 w 121"/>
                <a:gd name="T11" fmla="*/ 20 h 132"/>
                <a:gd name="T12" fmla="*/ 29 w 121"/>
                <a:gd name="T13" fmla="*/ 67 h 132"/>
                <a:gd name="T14" fmla="*/ 61 w 121"/>
                <a:gd name="T15" fmla="*/ 113 h 132"/>
                <a:gd name="T16" fmla="*/ 93 w 121"/>
                <a:gd name="T17" fmla="*/ 67 h 132"/>
                <a:gd name="T18" fmla="*/ 61 w 121"/>
                <a:gd name="T19" fmla="*/ 2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32">
                  <a:moveTo>
                    <a:pt x="61" y="132"/>
                  </a:moveTo>
                  <a:cubicBezTo>
                    <a:pt x="21" y="131"/>
                    <a:pt x="1" y="109"/>
                    <a:pt x="0" y="67"/>
                  </a:cubicBezTo>
                  <a:cubicBezTo>
                    <a:pt x="1" y="23"/>
                    <a:pt x="21" y="1"/>
                    <a:pt x="61" y="0"/>
                  </a:cubicBezTo>
                  <a:cubicBezTo>
                    <a:pt x="100" y="1"/>
                    <a:pt x="120" y="23"/>
                    <a:pt x="121" y="67"/>
                  </a:cubicBezTo>
                  <a:cubicBezTo>
                    <a:pt x="120" y="109"/>
                    <a:pt x="100" y="131"/>
                    <a:pt x="61" y="132"/>
                  </a:cubicBezTo>
                  <a:close/>
                  <a:moveTo>
                    <a:pt x="61" y="20"/>
                  </a:moveTo>
                  <a:cubicBezTo>
                    <a:pt x="39" y="20"/>
                    <a:pt x="29" y="36"/>
                    <a:pt x="29" y="67"/>
                  </a:cubicBezTo>
                  <a:cubicBezTo>
                    <a:pt x="29" y="98"/>
                    <a:pt x="39" y="113"/>
                    <a:pt x="61" y="113"/>
                  </a:cubicBezTo>
                  <a:cubicBezTo>
                    <a:pt x="82" y="113"/>
                    <a:pt x="93" y="98"/>
                    <a:pt x="93" y="67"/>
                  </a:cubicBezTo>
                  <a:cubicBezTo>
                    <a:pt x="93" y="36"/>
                    <a:pt x="82" y="20"/>
                    <a:pt x="61" y="20"/>
                  </a:cubicBezTo>
                  <a:close/>
                </a:path>
              </a:pathLst>
            </a:custGeom>
            <a:solidFill>
              <a:srgbClr val="14378B"/>
            </a:solidFill>
            <a:ln>
              <a:noFill/>
            </a:ln>
          </p:spPr>
          <p:txBody>
            <a:bodyPr anchor="ctr"/>
            <a:lstStyle/>
            <a:p>
              <a:pPr algn="ctr"/>
              <a:endParaRPr/>
            </a:p>
          </p:txBody>
        </p:sp>
        <p:sp>
          <p:nvSpPr>
            <p:cNvPr id="92" name="iṩ1íḋê"/>
            <p:cNvSpPr/>
            <p:nvPr/>
          </p:nvSpPr>
          <p:spPr bwMode="auto">
            <a:xfrm>
              <a:off x="7850921" y="-121383"/>
              <a:ext cx="62304" cy="71889"/>
            </a:xfrm>
            <a:custGeom>
              <a:avLst/>
              <a:gdLst>
                <a:gd name="T0" fmla="*/ 84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8 w 111"/>
                <a:gd name="T13" fmla="*/ 0 h 129"/>
                <a:gd name="T14" fmla="*/ 28 w 111"/>
                <a:gd name="T15" fmla="*/ 70 h 129"/>
                <a:gd name="T16" fmla="*/ 56 w 111"/>
                <a:gd name="T17" fmla="*/ 110 h 129"/>
                <a:gd name="T18" fmla="*/ 84 w 111"/>
                <a:gd name="T19" fmla="*/ 70 h 129"/>
                <a:gd name="T20" fmla="*/ 84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4" y="0"/>
                  </a:moveTo>
                  <a:cubicBezTo>
                    <a:pt x="111" y="0"/>
                    <a:pt x="111" y="0"/>
                    <a:pt x="111" y="0"/>
                  </a:cubicBezTo>
                  <a:cubicBezTo>
                    <a:pt x="111" y="80"/>
                    <a:pt x="111" y="80"/>
                    <a:pt x="111" y="80"/>
                  </a:cubicBezTo>
                  <a:cubicBezTo>
                    <a:pt x="110" y="112"/>
                    <a:pt x="91" y="128"/>
                    <a:pt x="56" y="129"/>
                  </a:cubicBezTo>
                  <a:cubicBezTo>
                    <a:pt x="20" y="128"/>
                    <a:pt x="1" y="112"/>
                    <a:pt x="0" y="80"/>
                  </a:cubicBezTo>
                  <a:cubicBezTo>
                    <a:pt x="0" y="0"/>
                    <a:pt x="0" y="0"/>
                    <a:pt x="0" y="0"/>
                  </a:cubicBezTo>
                  <a:cubicBezTo>
                    <a:pt x="28" y="0"/>
                    <a:pt x="28" y="0"/>
                    <a:pt x="28" y="0"/>
                  </a:cubicBezTo>
                  <a:cubicBezTo>
                    <a:pt x="28" y="70"/>
                    <a:pt x="28" y="70"/>
                    <a:pt x="28" y="70"/>
                  </a:cubicBezTo>
                  <a:cubicBezTo>
                    <a:pt x="26" y="98"/>
                    <a:pt x="35" y="111"/>
                    <a:pt x="56" y="110"/>
                  </a:cubicBezTo>
                  <a:cubicBezTo>
                    <a:pt x="76" y="111"/>
                    <a:pt x="85" y="98"/>
                    <a:pt x="84" y="70"/>
                  </a:cubicBezTo>
                  <a:lnTo>
                    <a:pt x="84" y="0"/>
                  </a:lnTo>
                  <a:close/>
                </a:path>
              </a:pathLst>
            </a:custGeom>
            <a:solidFill>
              <a:srgbClr val="14378B"/>
            </a:solidFill>
            <a:ln>
              <a:noFill/>
            </a:ln>
          </p:spPr>
          <p:txBody>
            <a:bodyPr anchor="ctr"/>
            <a:lstStyle/>
            <a:p>
              <a:pPr algn="ctr"/>
              <a:endParaRPr/>
            </a:p>
          </p:txBody>
        </p:sp>
        <p:sp>
          <p:nvSpPr>
            <p:cNvPr id="93" name="isļiḑe"/>
            <p:cNvSpPr/>
            <p:nvPr/>
          </p:nvSpPr>
          <p:spPr bwMode="auto">
            <a:xfrm>
              <a:off x="7924941" y="-121383"/>
              <a:ext cx="58044" cy="70824"/>
            </a:xfrm>
            <a:custGeom>
              <a:avLst/>
              <a:gdLst>
                <a:gd name="T0" fmla="*/ 0 w 109"/>
                <a:gd name="T1" fmla="*/ 22 h 133"/>
                <a:gd name="T2" fmla="*/ 0 w 109"/>
                <a:gd name="T3" fmla="*/ 0 h 133"/>
                <a:gd name="T4" fmla="*/ 109 w 109"/>
                <a:gd name="T5" fmla="*/ 0 h 133"/>
                <a:gd name="T6" fmla="*/ 109 w 109"/>
                <a:gd name="T7" fmla="*/ 22 h 133"/>
                <a:gd name="T8" fmla="*/ 69 w 109"/>
                <a:gd name="T9" fmla="*/ 22 h 133"/>
                <a:gd name="T10" fmla="*/ 69 w 109"/>
                <a:gd name="T11" fmla="*/ 133 h 133"/>
                <a:gd name="T12" fmla="*/ 40 w 109"/>
                <a:gd name="T13" fmla="*/ 133 h 133"/>
                <a:gd name="T14" fmla="*/ 40 w 109"/>
                <a:gd name="T15" fmla="*/ 22 h 133"/>
                <a:gd name="T16" fmla="*/ 0 w 109"/>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 h="133">
                  <a:moveTo>
                    <a:pt x="0" y="22"/>
                  </a:moveTo>
                  <a:lnTo>
                    <a:pt x="0" y="0"/>
                  </a:lnTo>
                  <a:lnTo>
                    <a:pt x="109" y="0"/>
                  </a:lnTo>
                  <a:lnTo>
                    <a:pt x="109"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94" name="išļïďè"/>
            <p:cNvSpPr/>
            <p:nvPr/>
          </p:nvSpPr>
          <p:spPr bwMode="auto">
            <a:xfrm>
              <a:off x="7994168" y="-121383"/>
              <a:ext cx="57511" cy="70824"/>
            </a:xfrm>
            <a:custGeom>
              <a:avLst/>
              <a:gdLst>
                <a:gd name="T0" fmla="*/ 28 w 108"/>
                <a:gd name="T1" fmla="*/ 133 h 133"/>
                <a:gd name="T2" fmla="*/ 0 w 108"/>
                <a:gd name="T3" fmla="*/ 133 h 133"/>
                <a:gd name="T4" fmla="*/ 0 w 108"/>
                <a:gd name="T5" fmla="*/ 0 h 133"/>
                <a:gd name="T6" fmla="*/ 28 w 108"/>
                <a:gd name="T7" fmla="*/ 0 h 133"/>
                <a:gd name="T8" fmla="*/ 28 w 108"/>
                <a:gd name="T9" fmla="*/ 52 h 133"/>
                <a:gd name="T10" fmla="*/ 79 w 108"/>
                <a:gd name="T11" fmla="*/ 52 h 133"/>
                <a:gd name="T12" fmla="*/ 79 w 108"/>
                <a:gd name="T13" fmla="*/ 0 h 133"/>
                <a:gd name="T14" fmla="*/ 108 w 108"/>
                <a:gd name="T15" fmla="*/ 0 h 133"/>
                <a:gd name="T16" fmla="*/ 108 w 108"/>
                <a:gd name="T17" fmla="*/ 133 h 133"/>
                <a:gd name="T18" fmla="*/ 80 w 108"/>
                <a:gd name="T19" fmla="*/ 133 h 133"/>
                <a:gd name="T20" fmla="*/ 80 w 108"/>
                <a:gd name="T21" fmla="*/ 75 h 133"/>
                <a:gd name="T22" fmla="*/ 28 w 108"/>
                <a:gd name="T23" fmla="*/ 75 h 133"/>
                <a:gd name="T24" fmla="*/ 28 w 108"/>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8" h="133">
                  <a:moveTo>
                    <a:pt x="28" y="133"/>
                  </a:moveTo>
                  <a:lnTo>
                    <a:pt x="0" y="133"/>
                  </a:lnTo>
                  <a:lnTo>
                    <a:pt x="0" y="0"/>
                  </a:lnTo>
                  <a:lnTo>
                    <a:pt x="28" y="0"/>
                  </a:lnTo>
                  <a:lnTo>
                    <a:pt x="28" y="52"/>
                  </a:lnTo>
                  <a:lnTo>
                    <a:pt x="79" y="52"/>
                  </a:lnTo>
                  <a:lnTo>
                    <a:pt x="79" y="0"/>
                  </a:lnTo>
                  <a:lnTo>
                    <a:pt x="108" y="0"/>
                  </a:lnTo>
                  <a:lnTo>
                    <a:pt x="108" y="133"/>
                  </a:lnTo>
                  <a:lnTo>
                    <a:pt x="80" y="133"/>
                  </a:lnTo>
                  <a:lnTo>
                    <a:pt x="80" y="75"/>
                  </a:lnTo>
                  <a:lnTo>
                    <a:pt x="28" y="75"/>
                  </a:lnTo>
                  <a:lnTo>
                    <a:pt x="28" y="133"/>
                  </a:lnTo>
                  <a:close/>
                </a:path>
              </a:pathLst>
            </a:custGeom>
            <a:solidFill>
              <a:srgbClr val="14378B"/>
            </a:solidFill>
            <a:ln>
              <a:noFill/>
            </a:ln>
          </p:spPr>
          <p:txBody>
            <a:bodyPr anchor="ctr"/>
            <a:lstStyle/>
            <a:p>
              <a:pPr algn="ctr"/>
              <a:endParaRPr/>
            </a:p>
          </p:txBody>
        </p:sp>
        <p:sp>
          <p:nvSpPr>
            <p:cNvPr id="95" name="íṩ1îdè"/>
            <p:cNvSpPr/>
            <p:nvPr/>
          </p:nvSpPr>
          <p:spPr bwMode="auto">
            <a:xfrm>
              <a:off x="8090552" y="-121383"/>
              <a:ext cx="62304" cy="71889"/>
            </a:xfrm>
            <a:custGeom>
              <a:avLst/>
              <a:gdLst>
                <a:gd name="T0" fmla="*/ 83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7 w 111"/>
                <a:gd name="T13" fmla="*/ 0 h 129"/>
                <a:gd name="T14" fmla="*/ 27 w 111"/>
                <a:gd name="T15" fmla="*/ 70 h 129"/>
                <a:gd name="T16" fmla="*/ 56 w 111"/>
                <a:gd name="T17" fmla="*/ 110 h 129"/>
                <a:gd name="T18" fmla="*/ 83 w 111"/>
                <a:gd name="T19" fmla="*/ 70 h 129"/>
                <a:gd name="T20" fmla="*/ 83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3" y="0"/>
                  </a:moveTo>
                  <a:cubicBezTo>
                    <a:pt x="111" y="0"/>
                    <a:pt x="111" y="0"/>
                    <a:pt x="111" y="0"/>
                  </a:cubicBezTo>
                  <a:cubicBezTo>
                    <a:pt x="111" y="80"/>
                    <a:pt x="111" y="80"/>
                    <a:pt x="111" y="80"/>
                  </a:cubicBezTo>
                  <a:cubicBezTo>
                    <a:pt x="109" y="112"/>
                    <a:pt x="91" y="128"/>
                    <a:pt x="56" y="129"/>
                  </a:cubicBezTo>
                  <a:cubicBezTo>
                    <a:pt x="19" y="128"/>
                    <a:pt x="1" y="112"/>
                    <a:pt x="0" y="80"/>
                  </a:cubicBezTo>
                  <a:cubicBezTo>
                    <a:pt x="0" y="0"/>
                    <a:pt x="0" y="0"/>
                    <a:pt x="0" y="0"/>
                  </a:cubicBezTo>
                  <a:cubicBezTo>
                    <a:pt x="27" y="0"/>
                    <a:pt x="27" y="0"/>
                    <a:pt x="27" y="0"/>
                  </a:cubicBezTo>
                  <a:cubicBezTo>
                    <a:pt x="27" y="70"/>
                    <a:pt x="27" y="70"/>
                    <a:pt x="27" y="70"/>
                  </a:cubicBezTo>
                  <a:cubicBezTo>
                    <a:pt x="26" y="98"/>
                    <a:pt x="35" y="111"/>
                    <a:pt x="56" y="110"/>
                  </a:cubicBezTo>
                  <a:cubicBezTo>
                    <a:pt x="76" y="111"/>
                    <a:pt x="85" y="98"/>
                    <a:pt x="83" y="70"/>
                  </a:cubicBezTo>
                  <a:lnTo>
                    <a:pt x="83" y="0"/>
                  </a:lnTo>
                  <a:close/>
                </a:path>
              </a:pathLst>
            </a:custGeom>
            <a:solidFill>
              <a:srgbClr val="14378B"/>
            </a:solidFill>
            <a:ln>
              <a:noFill/>
            </a:ln>
          </p:spPr>
          <p:txBody>
            <a:bodyPr anchor="ctr"/>
            <a:lstStyle/>
            <a:p>
              <a:pPr algn="ctr"/>
              <a:endParaRPr/>
            </a:p>
          </p:txBody>
        </p:sp>
        <p:sp>
          <p:nvSpPr>
            <p:cNvPr id="96" name="íṣlïḓé"/>
            <p:cNvSpPr/>
            <p:nvPr/>
          </p:nvSpPr>
          <p:spPr bwMode="auto">
            <a:xfrm>
              <a:off x="8169897" y="-121383"/>
              <a:ext cx="64434" cy="70824"/>
            </a:xfrm>
            <a:custGeom>
              <a:avLst/>
              <a:gdLst>
                <a:gd name="T0" fmla="*/ 121 w 121"/>
                <a:gd name="T1" fmla="*/ 133 h 133"/>
                <a:gd name="T2" fmla="*/ 79 w 121"/>
                <a:gd name="T3" fmla="*/ 133 h 133"/>
                <a:gd name="T4" fmla="*/ 27 w 121"/>
                <a:gd name="T5" fmla="*/ 22 h 133"/>
                <a:gd name="T6" fmla="*/ 26 w 121"/>
                <a:gd name="T7" fmla="*/ 23 h 133"/>
                <a:gd name="T8" fmla="*/ 26 w 121"/>
                <a:gd name="T9" fmla="*/ 133 h 133"/>
                <a:gd name="T10" fmla="*/ 0 w 121"/>
                <a:gd name="T11" fmla="*/ 133 h 133"/>
                <a:gd name="T12" fmla="*/ 0 w 121"/>
                <a:gd name="T13" fmla="*/ 0 h 133"/>
                <a:gd name="T14" fmla="*/ 42 w 121"/>
                <a:gd name="T15" fmla="*/ 0 h 133"/>
                <a:gd name="T16" fmla="*/ 93 w 121"/>
                <a:gd name="T17" fmla="*/ 106 h 133"/>
                <a:gd name="T18" fmla="*/ 93 w 121"/>
                <a:gd name="T19" fmla="*/ 105 h 133"/>
                <a:gd name="T20" fmla="*/ 93 w 121"/>
                <a:gd name="T21" fmla="*/ 0 h 133"/>
                <a:gd name="T22" fmla="*/ 121 w 121"/>
                <a:gd name="T23" fmla="*/ 0 h 133"/>
                <a:gd name="T24" fmla="*/ 121 w 121"/>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1" h="133">
                  <a:moveTo>
                    <a:pt x="121" y="133"/>
                  </a:moveTo>
                  <a:lnTo>
                    <a:pt x="79" y="133"/>
                  </a:lnTo>
                  <a:lnTo>
                    <a:pt x="27" y="22"/>
                  </a:lnTo>
                  <a:lnTo>
                    <a:pt x="26" y="23"/>
                  </a:lnTo>
                  <a:lnTo>
                    <a:pt x="26" y="133"/>
                  </a:lnTo>
                  <a:lnTo>
                    <a:pt x="0" y="133"/>
                  </a:lnTo>
                  <a:lnTo>
                    <a:pt x="0" y="0"/>
                  </a:lnTo>
                  <a:lnTo>
                    <a:pt x="42" y="0"/>
                  </a:lnTo>
                  <a:lnTo>
                    <a:pt x="93" y="106"/>
                  </a:lnTo>
                  <a:lnTo>
                    <a:pt x="93" y="105"/>
                  </a:lnTo>
                  <a:lnTo>
                    <a:pt x="93" y="0"/>
                  </a:lnTo>
                  <a:lnTo>
                    <a:pt x="121" y="0"/>
                  </a:lnTo>
                  <a:lnTo>
                    <a:pt x="121" y="133"/>
                  </a:lnTo>
                  <a:close/>
                </a:path>
              </a:pathLst>
            </a:custGeom>
            <a:solidFill>
              <a:srgbClr val="14378B"/>
            </a:solidFill>
            <a:ln>
              <a:noFill/>
            </a:ln>
          </p:spPr>
          <p:txBody>
            <a:bodyPr anchor="ctr"/>
            <a:lstStyle/>
            <a:p>
              <a:pPr algn="ctr"/>
              <a:endParaRPr/>
            </a:p>
          </p:txBody>
        </p:sp>
        <p:sp>
          <p:nvSpPr>
            <p:cNvPr id="97" name="îŝliḑè"/>
            <p:cNvSpPr/>
            <p:nvPr/>
          </p:nvSpPr>
          <p:spPr bwMode="auto">
            <a:xfrm>
              <a:off x="8249241" y="-121383"/>
              <a:ext cx="15443" cy="70824"/>
            </a:xfrm>
            <a:prstGeom prst="rect">
              <a:avLst/>
            </a:prstGeom>
            <a:solidFill>
              <a:srgbClr val="14378B"/>
            </a:solidFill>
            <a:ln>
              <a:noFill/>
            </a:ln>
          </p:spPr>
          <p:txBody>
            <a:bodyPr anchor="ctr"/>
            <a:lstStyle/>
            <a:p>
              <a:pPr algn="ctr"/>
              <a:endParaRPr/>
            </a:p>
          </p:txBody>
        </p:sp>
        <p:sp>
          <p:nvSpPr>
            <p:cNvPr id="98" name="íṥļiḍè"/>
            <p:cNvSpPr/>
            <p:nvPr/>
          </p:nvSpPr>
          <p:spPr bwMode="auto">
            <a:xfrm>
              <a:off x="8274802" y="-121383"/>
              <a:ext cx="69227" cy="70824"/>
            </a:xfrm>
            <a:custGeom>
              <a:avLst/>
              <a:gdLst>
                <a:gd name="T0" fmla="*/ 49 w 130"/>
                <a:gd name="T1" fmla="*/ 133 h 133"/>
                <a:gd name="T2" fmla="*/ 0 w 130"/>
                <a:gd name="T3" fmla="*/ 0 h 133"/>
                <a:gd name="T4" fmla="*/ 32 w 130"/>
                <a:gd name="T5" fmla="*/ 0 h 133"/>
                <a:gd name="T6" fmla="*/ 66 w 130"/>
                <a:gd name="T7" fmla="*/ 106 h 133"/>
                <a:gd name="T8" fmla="*/ 67 w 130"/>
                <a:gd name="T9" fmla="*/ 106 h 133"/>
                <a:gd name="T10" fmla="*/ 102 w 130"/>
                <a:gd name="T11" fmla="*/ 0 h 133"/>
                <a:gd name="T12" fmla="*/ 130 w 130"/>
                <a:gd name="T13" fmla="*/ 0 h 133"/>
                <a:gd name="T14" fmla="*/ 81 w 130"/>
                <a:gd name="T15" fmla="*/ 133 h 133"/>
                <a:gd name="T16" fmla="*/ 49 w 130"/>
                <a:gd name="T17"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133">
                  <a:moveTo>
                    <a:pt x="49" y="133"/>
                  </a:moveTo>
                  <a:lnTo>
                    <a:pt x="0" y="0"/>
                  </a:lnTo>
                  <a:lnTo>
                    <a:pt x="32" y="0"/>
                  </a:lnTo>
                  <a:lnTo>
                    <a:pt x="66" y="106"/>
                  </a:lnTo>
                  <a:lnTo>
                    <a:pt x="67" y="106"/>
                  </a:lnTo>
                  <a:lnTo>
                    <a:pt x="102" y="0"/>
                  </a:lnTo>
                  <a:lnTo>
                    <a:pt x="130" y="0"/>
                  </a:lnTo>
                  <a:lnTo>
                    <a:pt x="81" y="133"/>
                  </a:lnTo>
                  <a:lnTo>
                    <a:pt x="49" y="133"/>
                  </a:lnTo>
                  <a:close/>
                </a:path>
              </a:pathLst>
            </a:custGeom>
            <a:solidFill>
              <a:srgbClr val="14378B"/>
            </a:solidFill>
            <a:ln>
              <a:noFill/>
            </a:ln>
          </p:spPr>
          <p:txBody>
            <a:bodyPr anchor="ctr"/>
            <a:lstStyle/>
            <a:p>
              <a:pPr algn="ctr"/>
              <a:endParaRPr/>
            </a:p>
          </p:txBody>
        </p:sp>
        <p:sp>
          <p:nvSpPr>
            <p:cNvPr id="99" name="îşļíďé"/>
            <p:cNvSpPr/>
            <p:nvPr/>
          </p:nvSpPr>
          <p:spPr bwMode="auto">
            <a:xfrm>
              <a:off x="8353614" y="-121383"/>
              <a:ext cx="48991" cy="70824"/>
            </a:xfrm>
            <a:custGeom>
              <a:avLst/>
              <a:gdLst>
                <a:gd name="T0" fmla="*/ 0 w 92"/>
                <a:gd name="T1" fmla="*/ 133 h 133"/>
                <a:gd name="T2" fmla="*/ 0 w 92"/>
                <a:gd name="T3" fmla="*/ 0 h 133"/>
                <a:gd name="T4" fmla="*/ 90 w 92"/>
                <a:gd name="T5" fmla="*/ 0 h 133"/>
                <a:gd name="T6" fmla="*/ 90 w 92"/>
                <a:gd name="T7" fmla="*/ 22 h 133"/>
                <a:gd name="T8" fmla="*/ 29 w 92"/>
                <a:gd name="T9" fmla="*/ 22 h 133"/>
                <a:gd name="T10" fmla="*/ 29 w 92"/>
                <a:gd name="T11" fmla="*/ 53 h 133"/>
                <a:gd name="T12" fmla="*/ 86 w 92"/>
                <a:gd name="T13" fmla="*/ 53 h 133"/>
                <a:gd name="T14" fmla="*/ 86 w 92"/>
                <a:gd name="T15" fmla="*/ 75 h 133"/>
                <a:gd name="T16" fmla="*/ 29 w 92"/>
                <a:gd name="T17" fmla="*/ 75 h 133"/>
                <a:gd name="T18" fmla="*/ 29 w 92"/>
                <a:gd name="T19" fmla="*/ 111 h 133"/>
                <a:gd name="T20" fmla="*/ 92 w 92"/>
                <a:gd name="T21" fmla="*/ 111 h 133"/>
                <a:gd name="T22" fmla="*/ 92 w 92"/>
                <a:gd name="T23" fmla="*/ 133 h 133"/>
                <a:gd name="T24" fmla="*/ 0 w 92"/>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2" h="133">
                  <a:moveTo>
                    <a:pt x="0" y="133"/>
                  </a:moveTo>
                  <a:lnTo>
                    <a:pt x="0" y="0"/>
                  </a:lnTo>
                  <a:lnTo>
                    <a:pt x="90" y="0"/>
                  </a:lnTo>
                  <a:lnTo>
                    <a:pt x="90" y="22"/>
                  </a:lnTo>
                  <a:lnTo>
                    <a:pt x="29" y="22"/>
                  </a:lnTo>
                  <a:lnTo>
                    <a:pt x="29" y="53"/>
                  </a:lnTo>
                  <a:lnTo>
                    <a:pt x="86" y="53"/>
                  </a:lnTo>
                  <a:lnTo>
                    <a:pt x="86" y="75"/>
                  </a:lnTo>
                  <a:lnTo>
                    <a:pt x="29" y="75"/>
                  </a:lnTo>
                  <a:lnTo>
                    <a:pt x="29" y="111"/>
                  </a:lnTo>
                  <a:lnTo>
                    <a:pt x="92" y="111"/>
                  </a:lnTo>
                  <a:lnTo>
                    <a:pt x="92" y="133"/>
                  </a:lnTo>
                  <a:lnTo>
                    <a:pt x="0" y="133"/>
                  </a:lnTo>
                  <a:close/>
                </a:path>
              </a:pathLst>
            </a:custGeom>
            <a:solidFill>
              <a:srgbClr val="14378B"/>
            </a:solidFill>
            <a:ln>
              <a:noFill/>
            </a:ln>
          </p:spPr>
          <p:txBody>
            <a:bodyPr anchor="ctr"/>
            <a:lstStyle/>
            <a:p>
              <a:pPr algn="ctr"/>
              <a:endParaRPr/>
            </a:p>
          </p:txBody>
        </p:sp>
        <p:sp>
          <p:nvSpPr>
            <p:cNvPr id="100" name="íšļîḓé"/>
            <p:cNvSpPr/>
            <p:nvPr/>
          </p:nvSpPr>
          <p:spPr bwMode="auto">
            <a:xfrm>
              <a:off x="8417515" y="-121383"/>
              <a:ext cx="57511" cy="70824"/>
            </a:xfrm>
            <a:custGeom>
              <a:avLst/>
              <a:gdLst>
                <a:gd name="T0" fmla="*/ 27 w 103"/>
                <a:gd name="T1" fmla="*/ 21 h 127"/>
                <a:gd name="T2" fmla="*/ 27 w 103"/>
                <a:gd name="T3" fmla="*/ 55 h 127"/>
                <a:gd name="T4" fmla="*/ 50 w 103"/>
                <a:gd name="T5" fmla="*/ 55 h 127"/>
                <a:gd name="T6" fmla="*/ 70 w 103"/>
                <a:gd name="T7" fmla="*/ 37 h 127"/>
                <a:gd name="T8" fmla="*/ 50 w 103"/>
                <a:gd name="T9" fmla="*/ 21 h 127"/>
                <a:gd name="T10" fmla="*/ 27 w 103"/>
                <a:gd name="T11" fmla="*/ 21 h 127"/>
                <a:gd name="T12" fmla="*/ 27 w 103"/>
                <a:gd name="T13" fmla="*/ 76 h 127"/>
                <a:gd name="T14" fmla="*/ 27 w 103"/>
                <a:gd name="T15" fmla="*/ 127 h 127"/>
                <a:gd name="T16" fmla="*/ 0 w 103"/>
                <a:gd name="T17" fmla="*/ 127 h 127"/>
                <a:gd name="T18" fmla="*/ 0 w 103"/>
                <a:gd name="T19" fmla="*/ 0 h 127"/>
                <a:gd name="T20" fmla="*/ 54 w 103"/>
                <a:gd name="T21" fmla="*/ 0 h 127"/>
                <a:gd name="T22" fmla="*/ 98 w 103"/>
                <a:gd name="T23" fmla="*/ 33 h 127"/>
                <a:gd name="T24" fmla="*/ 72 w 103"/>
                <a:gd name="T25" fmla="*/ 64 h 127"/>
                <a:gd name="T26" fmla="*/ 72 w 103"/>
                <a:gd name="T27" fmla="*/ 65 h 127"/>
                <a:gd name="T28" fmla="*/ 95 w 103"/>
                <a:gd name="T29" fmla="*/ 93 h 127"/>
                <a:gd name="T30" fmla="*/ 96 w 103"/>
                <a:gd name="T31" fmla="*/ 97 h 127"/>
                <a:gd name="T32" fmla="*/ 103 w 103"/>
                <a:gd name="T33" fmla="*/ 127 h 127"/>
                <a:gd name="T34" fmla="*/ 73 w 103"/>
                <a:gd name="T35" fmla="*/ 127 h 127"/>
                <a:gd name="T36" fmla="*/ 68 w 103"/>
                <a:gd name="T37" fmla="*/ 93 h 127"/>
                <a:gd name="T38" fmla="*/ 56 w 103"/>
                <a:gd name="T39" fmla="*/ 76 h 127"/>
                <a:gd name="T40" fmla="*/ 27 w 103"/>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3" h="127">
                  <a:moveTo>
                    <a:pt x="27" y="21"/>
                  </a:moveTo>
                  <a:cubicBezTo>
                    <a:pt x="27" y="55"/>
                    <a:pt x="27" y="55"/>
                    <a:pt x="27" y="55"/>
                  </a:cubicBezTo>
                  <a:cubicBezTo>
                    <a:pt x="50" y="55"/>
                    <a:pt x="50" y="55"/>
                    <a:pt x="50" y="55"/>
                  </a:cubicBezTo>
                  <a:cubicBezTo>
                    <a:pt x="63" y="55"/>
                    <a:pt x="70" y="49"/>
                    <a:pt x="70" y="37"/>
                  </a:cubicBezTo>
                  <a:cubicBezTo>
                    <a:pt x="70"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5" y="66"/>
                    <a:pt x="92" y="75"/>
                    <a:pt x="95" y="93"/>
                  </a:cubicBezTo>
                  <a:cubicBezTo>
                    <a:pt x="95" y="95"/>
                    <a:pt x="96" y="96"/>
                    <a:pt x="96" y="97"/>
                  </a:cubicBezTo>
                  <a:cubicBezTo>
                    <a:pt x="97" y="112"/>
                    <a:pt x="99" y="122"/>
                    <a:pt x="103" y="127"/>
                  </a:cubicBezTo>
                  <a:cubicBezTo>
                    <a:pt x="73" y="127"/>
                    <a:pt x="73" y="127"/>
                    <a:pt x="73" y="127"/>
                  </a:cubicBezTo>
                  <a:cubicBezTo>
                    <a:pt x="70" y="116"/>
                    <a:pt x="69"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101" name="ïṩlïdé"/>
            <p:cNvSpPr/>
            <p:nvPr/>
          </p:nvSpPr>
          <p:spPr bwMode="auto">
            <a:xfrm>
              <a:off x="8483547"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6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6" y="0"/>
                  </a:cubicBezTo>
                  <a:cubicBezTo>
                    <a:pt x="84" y="2"/>
                    <a:pt x="98" y="15"/>
                    <a:pt x="100" y="39"/>
                  </a:cubicBezTo>
                  <a:close/>
                </a:path>
              </a:pathLst>
            </a:custGeom>
            <a:solidFill>
              <a:srgbClr val="14378B"/>
            </a:solidFill>
            <a:ln>
              <a:noFill/>
            </a:ln>
          </p:spPr>
          <p:txBody>
            <a:bodyPr anchor="ctr"/>
            <a:lstStyle/>
            <a:p>
              <a:pPr algn="ctr"/>
              <a:endParaRPr/>
            </a:p>
          </p:txBody>
        </p:sp>
        <p:sp>
          <p:nvSpPr>
            <p:cNvPr id="102" name="îṩlïḍê"/>
            <p:cNvSpPr/>
            <p:nvPr/>
          </p:nvSpPr>
          <p:spPr bwMode="auto">
            <a:xfrm>
              <a:off x="8555437" y="-121383"/>
              <a:ext cx="15443" cy="70824"/>
            </a:xfrm>
            <a:prstGeom prst="rect">
              <a:avLst/>
            </a:prstGeom>
            <a:solidFill>
              <a:srgbClr val="14378B"/>
            </a:solidFill>
            <a:ln>
              <a:noFill/>
            </a:ln>
          </p:spPr>
          <p:txBody>
            <a:bodyPr anchor="ctr"/>
            <a:lstStyle/>
            <a:p>
              <a:pPr algn="ctr"/>
              <a:endParaRPr/>
            </a:p>
          </p:txBody>
        </p:sp>
        <p:sp>
          <p:nvSpPr>
            <p:cNvPr id="149" name="ïSliḋè"/>
            <p:cNvSpPr/>
            <p:nvPr/>
          </p:nvSpPr>
          <p:spPr bwMode="auto">
            <a:xfrm>
              <a:off x="8580997" y="-121383"/>
              <a:ext cx="57511" cy="70824"/>
            </a:xfrm>
            <a:custGeom>
              <a:avLst/>
              <a:gdLst>
                <a:gd name="T0" fmla="*/ 0 w 108"/>
                <a:gd name="T1" fmla="*/ 22 h 133"/>
                <a:gd name="T2" fmla="*/ 0 w 108"/>
                <a:gd name="T3" fmla="*/ 0 h 133"/>
                <a:gd name="T4" fmla="*/ 108 w 108"/>
                <a:gd name="T5" fmla="*/ 0 h 133"/>
                <a:gd name="T6" fmla="*/ 108 w 108"/>
                <a:gd name="T7" fmla="*/ 22 h 133"/>
                <a:gd name="T8" fmla="*/ 68 w 108"/>
                <a:gd name="T9" fmla="*/ 22 h 133"/>
                <a:gd name="T10" fmla="*/ 68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8" y="22"/>
                  </a:lnTo>
                  <a:lnTo>
                    <a:pt x="68" y="133"/>
                  </a:lnTo>
                  <a:lnTo>
                    <a:pt x="40" y="133"/>
                  </a:lnTo>
                  <a:lnTo>
                    <a:pt x="40" y="22"/>
                  </a:lnTo>
                  <a:lnTo>
                    <a:pt x="0" y="22"/>
                  </a:lnTo>
                  <a:close/>
                </a:path>
              </a:pathLst>
            </a:custGeom>
            <a:solidFill>
              <a:srgbClr val="14378B"/>
            </a:solidFill>
            <a:ln>
              <a:noFill/>
            </a:ln>
          </p:spPr>
          <p:txBody>
            <a:bodyPr anchor="ctr"/>
            <a:lstStyle/>
            <a:p>
              <a:pPr algn="ctr"/>
              <a:endParaRPr/>
            </a:p>
          </p:txBody>
        </p:sp>
        <p:sp>
          <p:nvSpPr>
            <p:cNvPr id="150" name="îś1îde"/>
            <p:cNvSpPr/>
            <p:nvPr/>
          </p:nvSpPr>
          <p:spPr bwMode="auto">
            <a:xfrm>
              <a:off x="8644366" y="-121383"/>
              <a:ext cx="63369" cy="70824"/>
            </a:xfrm>
            <a:custGeom>
              <a:avLst/>
              <a:gdLst>
                <a:gd name="T0" fmla="*/ 45 w 119"/>
                <a:gd name="T1" fmla="*/ 133 h 133"/>
                <a:gd name="T2" fmla="*/ 45 w 119"/>
                <a:gd name="T3" fmla="*/ 90 h 133"/>
                <a:gd name="T4" fmla="*/ 0 w 119"/>
                <a:gd name="T5" fmla="*/ 0 h 133"/>
                <a:gd name="T6" fmla="*/ 34 w 119"/>
                <a:gd name="T7" fmla="*/ 0 h 133"/>
                <a:gd name="T8" fmla="*/ 61 w 119"/>
                <a:gd name="T9" fmla="*/ 61 h 133"/>
                <a:gd name="T10" fmla="*/ 89 w 119"/>
                <a:gd name="T11" fmla="*/ 0 h 133"/>
                <a:gd name="T12" fmla="*/ 119 w 119"/>
                <a:gd name="T13" fmla="*/ 0 h 133"/>
                <a:gd name="T14" fmla="*/ 74 w 119"/>
                <a:gd name="T15" fmla="*/ 90 h 133"/>
                <a:gd name="T16" fmla="*/ 74 w 119"/>
                <a:gd name="T17" fmla="*/ 133 h 133"/>
                <a:gd name="T18" fmla="*/ 45 w 119"/>
                <a:gd name="T19"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9" h="133">
                  <a:moveTo>
                    <a:pt x="45" y="133"/>
                  </a:moveTo>
                  <a:lnTo>
                    <a:pt x="45" y="90"/>
                  </a:lnTo>
                  <a:lnTo>
                    <a:pt x="0" y="0"/>
                  </a:lnTo>
                  <a:lnTo>
                    <a:pt x="34" y="0"/>
                  </a:lnTo>
                  <a:lnTo>
                    <a:pt x="61" y="61"/>
                  </a:lnTo>
                  <a:lnTo>
                    <a:pt x="89" y="0"/>
                  </a:lnTo>
                  <a:lnTo>
                    <a:pt x="119" y="0"/>
                  </a:lnTo>
                  <a:lnTo>
                    <a:pt x="74" y="90"/>
                  </a:lnTo>
                  <a:lnTo>
                    <a:pt x="74" y="133"/>
                  </a:lnTo>
                  <a:lnTo>
                    <a:pt x="45" y="133"/>
                  </a:lnTo>
                  <a:close/>
                </a:path>
              </a:pathLst>
            </a:custGeom>
            <a:solidFill>
              <a:srgbClr val="14378B"/>
            </a:solidFill>
            <a:ln>
              <a:noFill/>
            </a:ln>
          </p:spPr>
          <p:txBody>
            <a:bodyPr anchor="ctr"/>
            <a:lstStyle/>
            <a:p>
              <a:pPr algn="ctr"/>
              <a:endParaRPr/>
            </a:p>
          </p:txBody>
        </p:sp>
        <p:grpSp>
          <p:nvGrpSpPr>
            <p:cNvPr id="151" name="组合 150"/>
            <p:cNvGrpSpPr/>
            <p:nvPr/>
          </p:nvGrpSpPr>
          <p:grpSpPr>
            <a:xfrm>
              <a:off x="6468241" y="-589995"/>
              <a:ext cx="621463" cy="623075"/>
              <a:chOff x="5786829" y="126955"/>
              <a:chExt cx="1534722" cy="1538704"/>
            </a:xfrm>
            <a:solidFill>
              <a:srgbClr val="14378B"/>
            </a:solidFill>
          </p:grpSpPr>
          <p:sp>
            <p:nvSpPr>
              <p:cNvPr id="152" name="任意多边形: 形状 151"/>
              <p:cNvSpPr/>
              <p:nvPr/>
            </p:nvSpPr>
            <p:spPr bwMode="auto">
              <a:xfrm>
                <a:off x="5786829" y="126955"/>
                <a:ext cx="1534722" cy="1538704"/>
              </a:xfrm>
              <a:custGeom>
                <a:avLst/>
                <a:gdLst>
                  <a:gd name="connsiteX0" fmla="*/ 767361 w 1534722"/>
                  <a:gd name="connsiteY0" fmla="*/ 17259 h 1538704"/>
                  <a:gd name="connsiteX1" fmla="*/ 16594 w 1534722"/>
                  <a:gd name="connsiteY1" fmla="*/ 769353 h 1538704"/>
                  <a:gd name="connsiteX2" fmla="*/ 767361 w 1534722"/>
                  <a:gd name="connsiteY2" fmla="*/ 1521447 h 1538704"/>
                  <a:gd name="connsiteX3" fmla="*/ 1518128 w 1534722"/>
                  <a:gd name="connsiteY3" fmla="*/ 769353 h 1538704"/>
                  <a:gd name="connsiteX4" fmla="*/ 767361 w 1534722"/>
                  <a:gd name="connsiteY4" fmla="*/ 17259 h 1538704"/>
                  <a:gd name="connsiteX5" fmla="*/ 767361 w 1534722"/>
                  <a:gd name="connsiteY5" fmla="*/ 0 h 1538704"/>
                  <a:gd name="connsiteX6" fmla="*/ 1534722 w 1534722"/>
                  <a:gd name="connsiteY6" fmla="*/ 769352 h 1538704"/>
                  <a:gd name="connsiteX7" fmla="*/ 767361 w 1534722"/>
                  <a:gd name="connsiteY7" fmla="*/ 1538704 h 1538704"/>
                  <a:gd name="connsiteX8" fmla="*/ 0 w 1534722"/>
                  <a:gd name="connsiteY8" fmla="*/ 769352 h 1538704"/>
                  <a:gd name="connsiteX9" fmla="*/ 767361 w 1534722"/>
                  <a:gd name="connsiteY9" fmla="*/ 0 h 1538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34722" h="1538704">
                    <a:moveTo>
                      <a:pt x="767361" y="17259"/>
                    </a:moveTo>
                    <a:cubicBezTo>
                      <a:pt x="352724" y="17259"/>
                      <a:pt x="16594" y="353983"/>
                      <a:pt x="16594" y="769353"/>
                    </a:cubicBezTo>
                    <a:cubicBezTo>
                      <a:pt x="16594" y="1184723"/>
                      <a:pt x="352724" y="1521447"/>
                      <a:pt x="767361" y="1521447"/>
                    </a:cubicBezTo>
                    <a:cubicBezTo>
                      <a:pt x="1181998" y="1521447"/>
                      <a:pt x="1518128" y="1184723"/>
                      <a:pt x="1518128" y="769353"/>
                    </a:cubicBezTo>
                    <a:cubicBezTo>
                      <a:pt x="1518128" y="353983"/>
                      <a:pt x="1181998" y="17259"/>
                      <a:pt x="767361" y="17259"/>
                    </a:cubicBezTo>
                    <a:close/>
                    <a:moveTo>
                      <a:pt x="767361" y="0"/>
                    </a:moveTo>
                    <a:cubicBezTo>
                      <a:pt x="1191163" y="0"/>
                      <a:pt x="1534722" y="344451"/>
                      <a:pt x="1534722" y="769352"/>
                    </a:cubicBezTo>
                    <a:cubicBezTo>
                      <a:pt x="1534722" y="1194253"/>
                      <a:pt x="1191163" y="1538704"/>
                      <a:pt x="767361" y="1538704"/>
                    </a:cubicBezTo>
                    <a:cubicBezTo>
                      <a:pt x="343559" y="1538704"/>
                      <a:pt x="0" y="1194253"/>
                      <a:pt x="0" y="769352"/>
                    </a:cubicBezTo>
                    <a:cubicBezTo>
                      <a:pt x="0" y="344451"/>
                      <a:pt x="343559" y="0"/>
                      <a:pt x="767361" y="0"/>
                    </a:cubicBezTo>
                    <a:close/>
                  </a:path>
                </a:pathLst>
              </a:custGeom>
              <a:grpFill/>
              <a:ln>
                <a:noFill/>
              </a:ln>
            </p:spPr>
            <p:txBody>
              <a:bodyPr wrap="square" anchor="ctr">
                <a:noAutofit/>
              </a:bodyPr>
              <a:lstStyle/>
              <a:p>
                <a:pPr algn="ctr"/>
                <a:endParaRPr/>
              </a:p>
            </p:txBody>
          </p:sp>
          <p:sp>
            <p:nvSpPr>
              <p:cNvPr id="153" name="任意多边形: 形状 152"/>
              <p:cNvSpPr/>
              <p:nvPr/>
            </p:nvSpPr>
            <p:spPr bwMode="auto">
              <a:xfrm>
                <a:off x="5939505" y="279629"/>
                <a:ext cx="1230700" cy="1233354"/>
              </a:xfrm>
              <a:custGeom>
                <a:avLst/>
                <a:gdLst>
                  <a:gd name="connsiteX0" fmla="*/ 615350 w 1230700"/>
                  <a:gd name="connsiteY0" fmla="*/ 15931 h 1233354"/>
                  <a:gd name="connsiteX1" fmla="*/ 17259 w 1230700"/>
                  <a:gd name="connsiteY1" fmla="*/ 616012 h 1233354"/>
                  <a:gd name="connsiteX2" fmla="*/ 615350 w 1230700"/>
                  <a:gd name="connsiteY2" fmla="*/ 1216093 h 1233354"/>
                  <a:gd name="connsiteX3" fmla="*/ 1213441 w 1230700"/>
                  <a:gd name="connsiteY3" fmla="*/ 616012 h 1233354"/>
                  <a:gd name="connsiteX4" fmla="*/ 615350 w 1230700"/>
                  <a:gd name="connsiteY4" fmla="*/ 15931 h 1233354"/>
                  <a:gd name="connsiteX5" fmla="*/ 615350 w 1230700"/>
                  <a:gd name="connsiteY5" fmla="*/ 0 h 1233354"/>
                  <a:gd name="connsiteX6" fmla="*/ 1230700 w 1230700"/>
                  <a:gd name="connsiteY6" fmla="*/ 616677 h 1233354"/>
                  <a:gd name="connsiteX7" fmla="*/ 615350 w 1230700"/>
                  <a:gd name="connsiteY7" fmla="*/ 1233354 h 1233354"/>
                  <a:gd name="connsiteX8" fmla="*/ 0 w 1230700"/>
                  <a:gd name="connsiteY8" fmla="*/ 616677 h 1233354"/>
                  <a:gd name="connsiteX9" fmla="*/ 615350 w 1230700"/>
                  <a:gd name="connsiteY9" fmla="*/ 0 h 1233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0700" h="1233354">
                    <a:moveTo>
                      <a:pt x="615350" y="15931"/>
                    </a:moveTo>
                    <a:cubicBezTo>
                      <a:pt x="285033" y="15931"/>
                      <a:pt x="17259" y="284596"/>
                      <a:pt x="17259" y="616012"/>
                    </a:cubicBezTo>
                    <a:cubicBezTo>
                      <a:pt x="17259" y="947428"/>
                      <a:pt x="285033" y="1216093"/>
                      <a:pt x="615350" y="1216093"/>
                    </a:cubicBezTo>
                    <a:cubicBezTo>
                      <a:pt x="945667" y="1216093"/>
                      <a:pt x="1213441" y="947428"/>
                      <a:pt x="1213441" y="616012"/>
                    </a:cubicBezTo>
                    <a:cubicBezTo>
                      <a:pt x="1213441" y="284596"/>
                      <a:pt x="945667" y="15931"/>
                      <a:pt x="615350" y="15931"/>
                    </a:cubicBezTo>
                    <a:close/>
                    <a:moveTo>
                      <a:pt x="615350" y="0"/>
                    </a:moveTo>
                    <a:cubicBezTo>
                      <a:pt x="955198" y="0"/>
                      <a:pt x="1230700" y="276096"/>
                      <a:pt x="1230700" y="616677"/>
                    </a:cubicBezTo>
                    <a:cubicBezTo>
                      <a:pt x="1230700" y="957258"/>
                      <a:pt x="955198" y="1233354"/>
                      <a:pt x="615350" y="1233354"/>
                    </a:cubicBezTo>
                    <a:cubicBezTo>
                      <a:pt x="275502" y="1233354"/>
                      <a:pt x="0" y="957258"/>
                      <a:pt x="0" y="616677"/>
                    </a:cubicBezTo>
                    <a:cubicBezTo>
                      <a:pt x="0" y="276096"/>
                      <a:pt x="275502" y="0"/>
                      <a:pt x="615350" y="0"/>
                    </a:cubicBezTo>
                    <a:close/>
                  </a:path>
                </a:pathLst>
              </a:custGeom>
              <a:grpFill/>
              <a:ln>
                <a:noFill/>
              </a:ln>
            </p:spPr>
            <p:txBody>
              <a:bodyPr wrap="square" anchor="ctr">
                <a:noAutofit/>
              </a:bodyPr>
              <a:lstStyle/>
              <a:p>
                <a:pPr algn="ctr"/>
                <a:endParaRPr/>
              </a:p>
            </p:txBody>
          </p:sp>
          <p:sp>
            <p:nvSpPr>
              <p:cNvPr id="156" name="任意多边形: 形状 155"/>
              <p:cNvSpPr/>
              <p:nvPr/>
            </p:nvSpPr>
            <p:spPr bwMode="auto">
              <a:xfrm>
                <a:off x="5968710" y="308836"/>
                <a:ext cx="1172284" cy="1173612"/>
              </a:xfrm>
              <a:custGeom>
                <a:avLst/>
                <a:gdLst>
                  <a:gd name="connsiteX0" fmla="*/ 234991 w 1172284"/>
                  <a:gd name="connsiteY0" fmla="*/ 388993 h 1173612"/>
                  <a:gd name="connsiteX1" fmla="*/ 92968 w 1172284"/>
                  <a:gd name="connsiteY1" fmla="*/ 539400 h 1173612"/>
                  <a:gd name="connsiteX2" fmla="*/ 105500 w 1172284"/>
                  <a:gd name="connsiteY2" fmla="*/ 664739 h 1173612"/>
                  <a:gd name="connsiteX3" fmla="*/ 317142 w 1172284"/>
                  <a:gd name="connsiteY3" fmla="*/ 872245 h 1173612"/>
                  <a:gd name="connsiteX4" fmla="*/ 520429 w 1172284"/>
                  <a:gd name="connsiteY4" fmla="*/ 661954 h 1173612"/>
                  <a:gd name="connsiteX5" fmla="*/ 439671 w 1172284"/>
                  <a:gd name="connsiteY5" fmla="*/ 583965 h 1173612"/>
                  <a:gd name="connsiteX6" fmla="*/ 312964 w 1172284"/>
                  <a:gd name="connsiteY6" fmla="*/ 714875 h 1173612"/>
                  <a:gd name="connsiteX7" fmla="*/ 229422 w 1172284"/>
                  <a:gd name="connsiteY7" fmla="*/ 632708 h 1173612"/>
                  <a:gd name="connsiteX8" fmla="*/ 222460 w 1172284"/>
                  <a:gd name="connsiteY8" fmla="*/ 554719 h 1173612"/>
                  <a:gd name="connsiteX9" fmla="*/ 272585 w 1172284"/>
                  <a:gd name="connsiteY9" fmla="*/ 494835 h 1173612"/>
                  <a:gd name="connsiteX10" fmla="*/ 363090 w 1172284"/>
                  <a:gd name="connsiteY10" fmla="*/ 575609 h 1173612"/>
                  <a:gd name="connsiteX11" fmla="*/ 396507 w 1172284"/>
                  <a:gd name="connsiteY11" fmla="*/ 542185 h 1173612"/>
                  <a:gd name="connsiteX12" fmla="*/ 885806 w 1172284"/>
                  <a:gd name="connsiteY12" fmla="*/ 337217 h 1173612"/>
                  <a:gd name="connsiteX13" fmla="*/ 809299 w 1172284"/>
                  <a:gd name="connsiteY13" fmla="*/ 416766 h 1173612"/>
                  <a:gd name="connsiteX14" fmla="*/ 910845 w 1172284"/>
                  <a:gd name="connsiteY14" fmla="*/ 511666 h 1173612"/>
                  <a:gd name="connsiteX15" fmla="*/ 953967 w 1172284"/>
                  <a:gd name="connsiteY15" fmla="*/ 619127 h 1173612"/>
                  <a:gd name="connsiteX16" fmla="*/ 891370 w 1172284"/>
                  <a:gd name="connsiteY16" fmla="*/ 691698 h 1173612"/>
                  <a:gd name="connsiteX17" fmla="*/ 711926 w 1172284"/>
                  <a:gd name="connsiteY17" fmla="*/ 517249 h 1173612"/>
                  <a:gd name="connsiteX18" fmla="*/ 675759 w 1172284"/>
                  <a:gd name="connsiteY18" fmla="*/ 552138 h 1173612"/>
                  <a:gd name="connsiteX19" fmla="*/ 930319 w 1172284"/>
                  <a:gd name="connsiteY19" fmla="*/ 800554 h 1173612"/>
                  <a:gd name="connsiteX20" fmla="*/ 1081942 w 1172284"/>
                  <a:gd name="connsiteY20" fmla="*/ 642852 h 1173612"/>
                  <a:gd name="connsiteX21" fmla="*/ 1066641 w 1172284"/>
                  <a:gd name="connsiteY21" fmla="*/ 513062 h 1173612"/>
                  <a:gd name="connsiteX22" fmla="*/ 885806 w 1172284"/>
                  <a:gd name="connsiteY22" fmla="*/ 337217 h 1173612"/>
                  <a:gd name="connsiteX23" fmla="*/ 550424 w 1172284"/>
                  <a:gd name="connsiteY23" fmla="*/ 67506 h 1173612"/>
                  <a:gd name="connsiteX24" fmla="*/ 442771 w 1172284"/>
                  <a:gd name="connsiteY24" fmla="*/ 144464 h 1173612"/>
                  <a:gd name="connsiteX25" fmla="*/ 260214 w 1172284"/>
                  <a:gd name="connsiteY25" fmla="*/ 345494 h 1173612"/>
                  <a:gd name="connsiteX26" fmla="*/ 757716 w 1172284"/>
                  <a:gd name="connsiteY26" fmla="*/ 832715 h 1173612"/>
                  <a:gd name="connsiteX27" fmla="*/ 660167 w 1172284"/>
                  <a:gd name="connsiteY27" fmla="*/ 929042 h 1173612"/>
                  <a:gd name="connsiteX28" fmla="*/ 554256 w 1172284"/>
                  <a:gd name="connsiteY28" fmla="*/ 954171 h 1173612"/>
                  <a:gd name="connsiteX29" fmla="*/ 456707 w 1172284"/>
                  <a:gd name="connsiteY29" fmla="*/ 856448 h 1173612"/>
                  <a:gd name="connsiteX30" fmla="*/ 584915 w 1172284"/>
                  <a:gd name="connsiteY30" fmla="*/ 725219 h 1173612"/>
                  <a:gd name="connsiteX31" fmla="*/ 543108 w 1172284"/>
                  <a:gd name="connsiteY31" fmla="*/ 686130 h 1173612"/>
                  <a:gd name="connsiteX32" fmla="*/ 342435 w 1172284"/>
                  <a:gd name="connsiteY32" fmla="*/ 895537 h 1173612"/>
                  <a:gd name="connsiteX33" fmla="*/ 505481 w 1172284"/>
                  <a:gd name="connsiteY33" fmla="*/ 1064459 h 1173612"/>
                  <a:gd name="connsiteX34" fmla="*/ 675496 w 1172284"/>
                  <a:gd name="connsiteY34" fmla="*/ 1063063 h 1173612"/>
                  <a:gd name="connsiteX35" fmla="*/ 905434 w 1172284"/>
                  <a:gd name="connsiteY35" fmla="*/ 829923 h 1173612"/>
                  <a:gd name="connsiteX36" fmla="*/ 400964 w 1172284"/>
                  <a:gd name="connsiteY36" fmla="*/ 344098 h 1173612"/>
                  <a:gd name="connsiteX37" fmla="*/ 512449 w 1172284"/>
                  <a:gd name="connsiteY37" fmla="*/ 222642 h 1173612"/>
                  <a:gd name="connsiteX38" fmla="*/ 601637 w 1172284"/>
                  <a:gd name="connsiteY38" fmla="*/ 215662 h 1173612"/>
                  <a:gd name="connsiteX39" fmla="*/ 742387 w 1172284"/>
                  <a:gd name="connsiteY39" fmla="*/ 349683 h 1173612"/>
                  <a:gd name="connsiteX40" fmla="*/ 611392 w 1172284"/>
                  <a:gd name="connsiteY40" fmla="*/ 482307 h 1173612"/>
                  <a:gd name="connsiteX41" fmla="*/ 646231 w 1172284"/>
                  <a:gd name="connsiteY41" fmla="*/ 518604 h 1173612"/>
                  <a:gd name="connsiteX42" fmla="*/ 853872 w 1172284"/>
                  <a:gd name="connsiteY42" fmla="*/ 307801 h 1173612"/>
                  <a:gd name="connsiteX43" fmla="*/ 664348 w 1172284"/>
                  <a:gd name="connsiteY43" fmla="*/ 119335 h 1173612"/>
                  <a:gd name="connsiteX44" fmla="*/ 550424 w 1172284"/>
                  <a:gd name="connsiteY44" fmla="*/ 67506 h 1173612"/>
                  <a:gd name="connsiteX45" fmla="*/ 586142 w 1172284"/>
                  <a:gd name="connsiteY45" fmla="*/ 0 h 1173612"/>
                  <a:gd name="connsiteX46" fmla="*/ 1172284 w 1172284"/>
                  <a:gd name="connsiteY46" fmla="*/ 586806 h 1173612"/>
                  <a:gd name="connsiteX47" fmla="*/ 586142 w 1172284"/>
                  <a:gd name="connsiteY47" fmla="*/ 1173612 h 1173612"/>
                  <a:gd name="connsiteX48" fmla="*/ 0 w 1172284"/>
                  <a:gd name="connsiteY48" fmla="*/ 586806 h 1173612"/>
                  <a:gd name="connsiteX49" fmla="*/ 586142 w 1172284"/>
                  <a:gd name="connsiteY49" fmla="*/ 0 h 1173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172284" h="1173612">
                    <a:moveTo>
                      <a:pt x="234991" y="388993"/>
                    </a:moveTo>
                    <a:cubicBezTo>
                      <a:pt x="234991" y="388993"/>
                      <a:pt x="234991" y="388993"/>
                      <a:pt x="92968" y="539400"/>
                    </a:cubicBezTo>
                    <a:cubicBezTo>
                      <a:pt x="67905" y="565860"/>
                      <a:pt x="63728" y="624352"/>
                      <a:pt x="105500" y="664739"/>
                    </a:cubicBezTo>
                    <a:cubicBezTo>
                      <a:pt x="105500" y="664739"/>
                      <a:pt x="105500" y="664739"/>
                      <a:pt x="317142" y="872245"/>
                    </a:cubicBezTo>
                    <a:cubicBezTo>
                      <a:pt x="317142" y="872245"/>
                      <a:pt x="317142" y="872245"/>
                      <a:pt x="520429" y="661954"/>
                    </a:cubicBezTo>
                    <a:cubicBezTo>
                      <a:pt x="520429" y="661954"/>
                      <a:pt x="520429" y="661954"/>
                      <a:pt x="439671" y="583965"/>
                    </a:cubicBezTo>
                    <a:cubicBezTo>
                      <a:pt x="439671" y="583965"/>
                      <a:pt x="439671" y="583965"/>
                      <a:pt x="312964" y="714875"/>
                    </a:cubicBezTo>
                    <a:cubicBezTo>
                      <a:pt x="312964" y="714875"/>
                      <a:pt x="312964" y="714875"/>
                      <a:pt x="229422" y="632708"/>
                    </a:cubicBezTo>
                    <a:cubicBezTo>
                      <a:pt x="209928" y="606248"/>
                      <a:pt x="202966" y="581180"/>
                      <a:pt x="222460" y="554719"/>
                    </a:cubicBezTo>
                    <a:cubicBezTo>
                      <a:pt x="222460" y="554719"/>
                      <a:pt x="222460" y="554719"/>
                      <a:pt x="272585" y="494835"/>
                    </a:cubicBezTo>
                    <a:cubicBezTo>
                      <a:pt x="272585" y="494835"/>
                      <a:pt x="272585" y="494835"/>
                      <a:pt x="363090" y="575609"/>
                    </a:cubicBezTo>
                    <a:cubicBezTo>
                      <a:pt x="363090" y="575609"/>
                      <a:pt x="363090" y="575609"/>
                      <a:pt x="396507" y="542185"/>
                    </a:cubicBezTo>
                    <a:close/>
                    <a:moveTo>
                      <a:pt x="885806" y="337217"/>
                    </a:moveTo>
                    <a:cubicBezTo>
                      <a:pt x="809299" y="416766"/>
                      <a:pt x="809299" y="416766"/>
                      <a:pt x="809299" y="416766"/>
                    </a:cubicBezTo>
                    <a:cubicBezTo>
                      <a:pt x="910845" y="511666"/>
                      <a:pt x="910845" y="511666"/>
                      <a:pt x="910845" y="511666"/>
                    </a:cubicBezTo>
                    <a:cubicBezTo>
                      <a:pt x="949794" y="547952"/>
                      <a:pt x="972050" y="591215"/>
                      <a:pt x="953967" y="619127"/>
                    </a:cubicBezTo>
                    <a:cubicBezTo>
                      <a:pt x="891370" y="691698"/>
                      <a:pt x="891370" y="691698"/>
                      <a:pt x="891370" y="691698"/>
                    </a:cubicBezTo>
                    <a:lnTo>
                      <a:pt x="711926" y="517249"/>
                    </a:lnTo>
                    <a:cubicBezTo>
                      <a:pt x="675759" y="552138"/>
                      <a:pt x="675759" y="552138"/>
                      <a:pt x="675759" y="552138"/>
                    </a:cubicBezTo>
                    <a:cubicBezTo>
                      <a:pt x="930319" y="800554"/>
                      <a:pt x="930319" y="800554"/>
                      <a:pt x="930319" y="800554"/>
                    </a:cubicBezTo>
                    <a:cubicBezTo>
                      <a:pt x="1081942" y="642852"/>
                      <a:pt x="1081942" y="642852"/>
                      <a:pt x="1081942" y="642852"/>
                    </a:cubicBezTo>
                    <a:cubicBezTo>
                      <a:pt x="1112545" y="613545"/>
                      <a:pt x="1095853" y="538182"/>
                      <a:pt x="1066641" y="513062"/>
                    </a:cubicBezTo>
                    <a:cubicBezTo>
                      <a:pt x="885806" y="337217"/>
                      <a:pt x="885806" y="337217"/>
                      <a:pt x="885806" y="337217"/>
                    </a:cubicBezTo>
                    <a:close/>
                    <a:moveTo>
                      <a:pt x="550424" y="67506"/>
                    </a:moveTo>
                    <a:cubicBezTo>
                      <a:pt x="515237" y="71869"/>
                      <a:pt x="481094" y="97696"/>
                      <a:pt x="442771" y="144464"/>
                    </a:cubicBezTo>
                    <a:cubicBezTo>
                      <a:pt x="260214" y="345494"/>
                      <a:pt x="260214" y="345494"/>
                      <a:pt x="260214" y="345494"/>
                    </a:cubicBezTo>
                    <a:cubicBezTo>
                      <a:pt x="757716" y="832715"/>
                      <a:pt x="757716" y="832715"/>
                      <a:pt x="757716" y="832715"/>
                    </a:cubicBezTo>
                    <a:cubicBezTo>
                      <a:pt x="660167" y="929042"/>
                      <a:pt x="660167" y="929042"/>
                      <a:pt x="660167" y="929042"/>
                    </a:cubicBezTo>
                    <a:cubicBezTo>
                      <a:pt x="625328" y="962548"/>
                      <a:pt x="577947" y="975112"/>
                      <a:pt x="554256" y="954171"/>
                    </a:cubicBezTo>
                    <a:cubicBezTo>
                      <a:pt x="456707" y="856448"/>
                      <a:pt x="456707" y="856448"/>
                      <a:pt x="456707" y="856448"/>
                    </a:cubicBezTo>
                    <a:cubicBezTo>
                      <a:pt x="584915" y="725219"/>
                      <a:pt x="584915" y="725219"/>
                      <a:pt x="584915" y="725219"/>
                    </a:cubicBezTo>
                    <a:lnTo>
                      <a:pt x="543108" y="686130"/>
                    </a:lnTo>
                    <a:cubicBezTo>
                      <a:pt x="342435" y="895537"/>
                      <a:pt x="342435" y="895537"/>
                      <a:pt x="342435" y="895537"/>
                    </a:cubicBezTo>
                    <a:cubicBezTo>
                      <a:pt x="505481" y="1064459"/>
                      <a:pt x="505481" y="1064459"/>
                      <a:pt x="505481" y="1064459"/>
                    </a:cubicBezTo>
                    <a:cubicBezTo>
                      <a:pt x="559830" y="1120301"/>
                      <a:pt x="608605" y="1124489"/>
                      <a:pt x="675496" y="1063063"/>
                    </a:cubicBezTo>
                    <a:cubicBezTo>
                      <a:pt x="905434" y="829923"/>
                      <a:pt x="905434" y="829923"/>
                      <a:pt x="905434" y="829923"/>
                    </a:cubicBezTo>
                    <a:cubicBezTo>
                      <a:pt x="400964" y="344098"/>
                      <a:pt x="400964" y="344098"/>
                      <a:pt x="400964" y="344098"/>
                    </a:cubicBezTo>
                    <a:cubicBezTo>
                      <a:pt x="512449" y="222642"/>
                      <a:pt x="512449" y="222642"/>
                      <a:pt x="512449" y="222642"/>
                    </a:cubicBezTo>
                    <a:cubicBezTo>
                      <a:pt x="512449" y="222642"/>
                      <a:pt x="554256" y="183553"/>
                      <a:pt x="601637" y="215662"/>
                    </a:cubicBezTo>
                    <a:cubicBezTo>
                      <a:pt x="649019" y="249167"/>
                      <a:pt x="743781" y="346890"/>
                      <a:pt x="742387" y="349683"/>
                    </a:cubicBezTo>
                    <a:cubicBezTo>
                      <a:pt x="611392" y="482307"/>
                      <a:pt x="611392" y="482307"/>
                      <a:pt x="611392" y="482307"/>
                    </a:cubicBezTo>
                    <a:cubicBezTo>
                      <a:pt x="646231" y="518604"/>
                      <a:pt x="646231" y="518604"/>
                      <a:pt x="646231" y="518604"/>
                    </a:cubicBezTo>
                    <a:cubicBezTo>
                      <a:pt x="853872" y="307801"/>
                      <a:pt x="853872" y="307801"/>
                      <a:pt x="853872" y="307801"/>
                    </a:cubicBezTo>
                    <a:cubicBezTo>
                      <a:pt x="664348" y="119335"/>
                      <a:pt x="664348" y="119335"/>
                      <a:pt x="664348" y="119335"/>
                    </a:cubicBezTo>
                    <a:cubicBezTo>
                      <a:pt x="621844" y="80245"/>
                      <a:pt x="585611" y="63144"/>
                      <a:pt x="550424" y="67506"/>
                    </a:cubicBezTo>
                    <a:close/>
                    <a:moveTo>
                      <a:pt x="586142" y="0"/>
                    </a:moveTo>
                    <a:cubicBezTo>
                      <a:pt x="909859" y="0"/>
                      <a:pt x="1172284" y="262722"/>
                      <a:pt x="1172284" y="586806"/>
                    </a:cubicBezTo>
                    <a:cubicBezTo>
                      <a:pt x="1172284" y="910890"/>
                      <a:pt x="909859" y="1173612"/>
                      <a:pt x="586142" y="1173612"/>
                    </a:cubicBezTo>
                    <a:cubicBezTo>
                      <a:pt x="262425" y="1173612"/>
                      <a:pt x="0" y="910890"/>
                      <a:pt x="0" y="586806"/>
                    </a:cubicBezTo>
                    <a:cubicBezTo>
                      <a:pt x="0" y="262722"/>
                      <a:pt x="262425" y="0"/>
                      <a:pt x="586142" y="0"/>
                    </a:cubicBezTo>
                    <a:close/>
                  </a:path>
                </a:pathLst>
              </a:custGeom>
              <a:grpFill/>
              <a:ln>
                <a:noFill/>
              </a:ln>
            </p:spPr>
            <p:txBody>
              <a:bodyPr wrap="square" anchor="ctr">
                <a:noAutofit/>
              </a:bodyPr>
              <a:lstStyle/>
              <a:p>
                <a:pPr algn="ctr"/>
                <a:endParaRPr/>
              </a:p>
            </p:txBody>
          </p:sp>
          <p:sp>
            <p:nvSpPr>
              <p:cNvPr id="159" name="ïŝḻíḑè"/>
              <p:cNvSpPr/>
              <p:nvPr/>
            </p:nvSpPr>
            <p:spPr bwMode="auto">
              <a:xfrm>
                <a:off x="5874452" y="1174442"/>
                <a:ext cx="136745" cy="73018"/>
              </a:xfrm>
              <a:custGeom>
                <a:avLst/>
                <a:gdLst>
                  <a:gd name="T0" fmla="*/ 7 w 98"/>
                  <a:gd name="T1" fmla="*/ 52 h 52"/>
                  <a:gd name="T2" fmla="*/ 12 w 98"/>
                  <a:gd name="T3" fmla="*/ 46 h 52"/>
                  <a:gd name="T4" fmla="*/ 95 w 98"/>
                  <a:gd name="T5" fmla="*/ 4 h 52"/>
                  <a:gd name="T6" fmla="*/ 98 w 98"/>
                  <a:gd name="T7" fmla="*/ 4 h 52"/>
                  <a:gd name="T8" fmla="*/ 96 w 98"/>
                  <a:gd name="T9" fmla="*/ 0 h 52"/>
                  <a:gd name="T10" fmla="*/ 94 w 98"/>
                  <a:gd name="T11" fmla="*/ 1 h 52"/>
                  <a:gd name="T12" fmla="*/ 7 w 98"/>
                  <a:gd name="T13" fmla="*/ 38 h 52"/>
                  <a:gd name="T14" fmla="*/ 0 w 98"/>
                  <a:gd name="T15" fmla="*/ 39 h 52"/>
                  <a:gd name="T16" fmla="*/ 7 w 98"/>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52">
                    <a:moveTo>
                      <a:pt x="7" y="52"/>
                    </a:moveTo>
                    <a:cubicBezTo>
                      <a:pt x="5" y="48"/>
                      <a:pt x="7" y="48"/>
                      <a:pt x="12" y="46"/>
                    </a:cubicBezTo>
                    <a:cubicBezTo>
                      <a:pt x="95" y="4"/>
                      <a:pt x="95" y="4"/>
                      <a:pt x="95" y="4"/>
                    </a:cubicBezTo>
                    <a:cubicBezTo>
                      <a:pt x="96" y="4"/>
                      <a:pt x="97" y="3"/>
                      <a:pt x="98" y="4"/>
                    </a:cubicBezTo>
                    <a:cubicBezTo>
                      <a:pt x="96" y="0"/>
                      <a:pt x="96" y="0"/>
                      <a:pt x="96" y="0"/>
                    </a:cubicBezTo>
                    <a:cubicBezTo>
                      <a:pt x="96" y="0"/>
                      <a:pt x="95" y="1"/>
                      <a:pt x="94" y="1"/>
                    </a:cubicBezTo>
                    <a:cubicBezTo>
                      <a:pt x="7" y="38"/>
                      <a:pt x="7" y="38"/>
                      <a:pt x="7" y="38"/>
                    </a:cubicBezTo>
                    <a:cubicBezTo>
                      <a:pt x="3" y="40"/>
                      <a:pt x="2" y="42"/>
                      <a:pt x="0" y="39"/>
                    </a:cubicBezTo>
                    <a:lnTo>
                      <a:pt x="7" y="52"/>
                    </a:lnTo>
                    <a:close/>
                  </a:path>
                </a:pathLst>
              </a:custGeom>
              <a:grpFill/>
              <a:ln>
                <a:noFill/>
              </a:ln>
            </p:spPr>
            <p:txBody>
              <a:bodyPr anchor="ctr"/>
              <a:lstStyle/>
              <a:p>
                <a:pPr algn="ctr"/>
                <a:endParaRPr/>
              </a:p>
            </p:txBody>
          </p:sp>
          <p:sp>
            <p:nvSpPr>
              <p:cNvPr id="176" name="îsḷïdé"/>
              <p:cNvSpPr/>
              <p:nvPr/>
            </p:nvSpPr>
            <p:spPr bwMode="auto">
              <a:xfrm>
                <a:off x="5895693" y="1197012"/>
                <a:ext cx="128779" cy="80984"/>
              </a:xfrm>
              <a:custGeom>
                <a:avLst/>
                <a:gdLst>
                  <a:gd name="T0" fmla="*/ 4 w 93"/>
                  <a:gd name="T1" fmla="*/ 58 h 58"/>
                  <a:gd name="T2" fmla="*/ 5 w 93"/>
                  <a:gd name="T3" fmla="*/ 56 h 58"/>
                  <a:gd name="T4" fmla="*/ 92 w 93"/>
                  <a:gd name="T5" fmla="*/ 6 h 58"/>
                  <a:gd name="T6" fmla="*/ 93 w 93"/>
                  <a:gd name="T7" fmla="*/ 6 h 58"/>
                  <a:gd name="T8" fmla="*/ 89 w 93"/>
                  <a:gd name="T9" fmla="*/ 0 h 58"/>
                  <a:gd name="T10" fmla="*/ 88 w 93"/>
                  <a:gd name="T11" fmla="*/ 1 h 58"/>
                  <a:gd name="T12" fmla="*/ 4 w 93"/>
                  <a:gd name="T13" fmla="*/ 51 h 58"/>
                  <a:gd name="T14" fmla="*/ 0 w 93"/>
                  <a:gd name="T15" fmla="*/ 51 h 58"/>
                  <a:gd name="T16" fmla="*/ 4 w 93"/>
                  <a:gd name="T17" fmla="*/ 5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58">
                    <a:moveTo>
                      <a:pt x="4" y="58"/>
                    </a:moveTo>
                    <a:cubicBezTo>
                      <a:pt x="4" y="57"/>
                      <a:pt x="4" y="57"/>
                      <a:pt x="5" y="56"/>
                    </a:cubicBezTo>
                    <a:cubicBezTo>
                      <a:pt x="30" y="41"/>
                      <a:pt x="67" y="21"/>
                      <a:pt x="92" y="6"/>
                    </a:cubicBezTo>
                    <a:cubicBezTo>
                      <a:pt x="92" y="5"/>
                      <a:pt x="93" y="5"/>
                      <a:pt x="93" y="6"/>
                    </a:cubicBezTo>
                    <a:cubicBezTo>
                      <a:pt x="89" y="0"/>
                      <a:pt x="89" y="0"/>
                      <a:pt x="89" y="0"/>
                    </a:cubicBezTo>
                    <a:cubicBezTo>
                      <a:pt x="90" y="0"/>
                      <a:pt x="89" y="1"/>
                      <a:pt x="88" y="1"/>
                    </a:cubicBezTo>
                    <a:cubicBezTo>
                      <a:pt x="4" y="51"/>
                      <a:pt x="4" y="51"/>
                      <a:pt x="4" y="51"/>
                    </a:cubicBezTo>
                    <a:cubicBezTo>
                      <a:pt x="2" y="52"/>
                      <a:pt x="1" y="52"/>
                      <a:pt x="0" y="51"/>
                    </a:cubicBezTo>
                    <a:lnTo>
                      <a:pt x="4" y="58"/>
                    </a:lnTo>
                    <a:close/>
                  </a:path>
                </a:pathLst>
              </a:custGeom>
              <a:grpFill/>
              <a:ln>
                <a:noFill/>
              </a:ln>
            </p:spPr>
            <p:txBody>
              <a:bodyPr anchor="ctr"/>
              <a:lstStyle/>
              <a:p>
                <a:pPr algn="ctr"/>
                <a:endParaRPr/>
              </a:p>
            </p:txBody>
          </p:sp>
          <p:sp>
            <p:nvSpPr>
              <p:cNvPr id="177" name="íşľîdé"/>
              <p:cNvSpPr/>
              <p:nvPr/>
            </p:nvSpPr>
            <p:spPr bwMode="auto">
              <a:xfrm>
                <a:off x="5914279" y="1219582"/>
                <a:ext cx="127450" cy="91607"/>
              </a:xfrm>
              <a:custGeom>
                <a:avLst/>
                <a:gdLst>
                  <a:gd name="T0" fmla="*/ 5 w 91"/>
                  <a:gd name="T1" fmla="*/ 66 h 66"/>
                  <a:gd name="T2" fmla="*/ 7 w 91"/>
                  <a:gd name="T3" fmla="*/ 62 h 66"/>
                  <a:gd name="T4" fmla="*/ 86 w 91"/>
                  <a:gd name="T5" fmla="*/ 11 h 66"/>
                  <a:gd name="T6" fmla="*/ 91 w 91"/>
                  <a:gd name="T7" fmla="*/ 11 h 66"/>
                  <a:gd name="T8" fmla="*/ 84 w 91"/>
                  <a:gd name="T9" fmla="*/ 0 h 66"/>
                  <a:gd name="T10" fmla="*/ 81 w 91"/>
                  <a:gd name="T11" fmla="*/ 5 h 66"/>
                  <a:gd name="T12" fmla="*/ 3 w 91"/>
                  <a:gd name="T13" fmla="*/ 58 h 66"/>
                  <a:gd name="T14" fmla="*/ 0 w 91"/>
                  <a:gd name="T15" fmla="*/ 58 h 66"/>
                  <a:gd name="T16" fmla="*/ 5 w 91"/>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66">
                    <a:moveTo>
                      <a:pt x="5" y="66"/>
                    </a:moveTo>
                    <a:cubicBezTo>
                      <a:pt x="4" y="65"/>
                      <a:pt x="5" y="64"/>
                      <a:pt x="7" y="62"/>
                    </a:cubicBezTo>
                    <a:cubicBezTo>
                      <a:pt x="86" y="11"/>
                      <a:pt x="86" y="11"/>
                      <a:pt x="86" y="11"/>
                    </a:cubicBezTo>
                    <a:cubicBezTo>
                      <a:pt x="88" y="10"/>
                      <a:pt x="90" y="10"/>
                      <a:pt x="91" y="11"/>
                    </a:cubicBezTo>
                    <a:cubicBezTo>
                      <a:pt x="84" y="0"/>
                      <a:pt x="84" y="0"/>
                      <a:pt x="84" y="0"/>
                    </a:cubicBezTo>
                    <a:cubicBezTo>
                      <a:pt x="85" y="2"/>
                      <a:pt x="83" y="3"/>
                      <a:pt x="81" y="5"/>
                    </a:cubicBezTo>
                    <a:cubicBezTo>
                      <a:pt x="3" y="58"/>
                      <a:pt x="3" y="58"/>
                      <a:pt x="3" y="58"/>
                    </a:cubicBezTo>
                    <a:cubicBezTo>
                      <a:pt x="2" y="58"/>
                      <a:pt x="1" y="59"/>
                      <a:pt x="0" y="58"/>
                    </a:cubicBezTo>
                    <a:lnTo>
                      <a:pt x="5" y="66"/>
                    </a:lnTo>
                    <a:close/>
                  </a:path>
                </a:pathLst>
              </a:custGeom>
              <a:grpFill/>
              <a:ln>
                <a:noFill/>
              </a:ln>
            </p:spPr>
            <p:txBody>
              <a:bodyPr anchor="ctr"/>
              <a:lstStyle/>
              <a:p>
                <a:pPr algn="ctr"/>
                <a:endParaRPr/>
              </a:p>
            </p:txBody>
          </p:sp>
          <p:sp>
            <p:nvSpPr>
              <p:cNvPr id="178" name="ïṧļídè"/>
              <p:cNvSpPr/>
              <p:nvPr/>
            </p:nvSpPr>
            <p:spPr bwMode="auto">
              <a:xfrm>
                <a:off x="5936849" y="1248789"/>
                <a:ext cx="122140" cy="95588"/>
              </a:xfrm>
              <a:custGeom>
                <a:avLst/>
                <a:gdLst>
                  <a:gd name="T0" fmla="*/ 0 w 88"/>
                  <a:gd name="T1" fmla="*/ 61 h 69"/>
                  <a:gd name="T2" fmla="*/ 3 w 88"/>
                  <a:gd name="T3" fmla="*/ 61 h 69"/>
                  <a:gd name="T4" fmla="*/ 81 w 88"/>
                  <a:gd name="T5" fmla="*/ 4 h 69"/>
                  <a:gd name="T6" fmla="*/ 83 w 88"/>
                  <a:gd name="T7" fmla="*/ 0 h 69"/>
                  <a:gd name="T8" fmla="*/ 88 w 88"/>
                  <a:gd name="T9" fmla="*/ 7 h 69"/>
                  <a:gd name="T10" fmla="*/ 85 w 88"/>
                  <a:gd name="T11" fmla="*/ 7 h 69"/>
                  <a:gd name="T12" fmla="*/ 7 w 88"/>
                  <a:gd name="T13" fmla="*/ 66 h 69"/>
                  <a:gd name="T14" fmla="*/ 6 w 88"/>
                  <a:gd name="T15" fmla="*/ 69 h 69"/>
                  <a:gd name="T16" fmla="*/ 0 w 88"/>
                  <a:gd name="T17" fmla="*/ 61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 h="69">
                    <a:moveTo>
                      <a:pt x="0" y="61"/>
                    </a:moveTo>
                    <a:cubicBezTo>
                      <a:pt x="1" y="62"/>
                      <a:pt x="2" y="62"/>
                      <a:pt x="3" y="61"/>
                    </a:cubicBezTo>
                    <a:cubicBezTo>
                      <a:pt x="81" y="4"/>
                      <a:pt x="81" y="4"/>
                      <a:pt x="81" y="4"/>
                    </a:cubicBezTo>
                    <a:cubicBezTo>
                      <a:pt x="83" y="3"/>
                      <a:pt x="84" y="2"/>
                      <a:pt x="83" y="0"/>
                    </a:cubicBezTo>
                    <a:cubicBezTo>
                      <a:pt x="88" y="7"/>
                      <a:pt x="88" y="7"/>
                      <a:pt x="88" y="7"/>
                    </a:cubicBezTo>
                    <a:cubicBezTo>
                      <a:pt x="87" y="6"/>
                      <a:pt x="86" y="6"/>
                      <a:pt x="85" y="7"/>
                    </a:cubicBezTo>
                    <a:cubicBezTo>
                      <a:pt x="63" y="22"/>
                      <a:pt x="27" y="49"/>
                      <a:pt x="7" y="66"/>
                    </a:cubicBezTo>
                    <a:cubicBezTo>
                      <a:pt x="5" y="67"/>
                      <a:pt x="5" y="68"/>
                      <a:pt x="6" y="69"/>
                    </a:cubicBezTo>
                    <a:lnTo>
                      <a:pt x="0" y="61"/>
                    </a:lnTo>
                    <a:close/>
                  </a:path>
                </a:pathLst>
              </a:custGeom>
              <a:grpFill/>
              <a:ln>
                <a:noFill/>
              </a:ln>
            </p:spPr>
            <p:txBody>
              <a:bodyPr anchor="ctr"/>
              <a:lstStyle/>
              <a:p>
                <a:pPr algn="ctr"/>
                <a:endParaRPr/>
              </a:p>
            </p:txBody>
          </p:sp>
          <p:sp>
            <p:nvSpPr>
              <p:cNvPr id="179" name="ïŝḻiḑe"/>
              <p:cNvSpPr/>
              <p:nvPr/>
            </p:nvSpPr>
            <p:spPr bwMode="auto">
              <a:xfrm>
                <a:off x="5981990" y="1288616"/>
                <a:ext cx="118159" cy="120814"/>
              </a:xfrm>
              <a:custGeom>
                <a:avLst/>
                <a:gdLst>
                  <a:gd name="T0" fmla="*/ 0 w 85"/>
                  <a:gd name="T1" fmla="*/ 72 h 86"/>
                  <a:gd name="T2" fmla="*/ 7 w 85"/>
                  <a:gd name="T3" fmla="*/ 70 h 86"/>
                  <a:gd name="T4" fmla="*/ 68 w 85"/>
                  <a:gd name="T5" fmla="*/ 16 h 86"/>
                  <a:gd name="T6" fmla="*/ 76 w 85"/>
                  <a:gd name="T7" fmla="*/ 3 h 86"/>
                  <a:gd name="T8" fmla="*/ 83 w 85"/>
                  <a:gd name="T9" fmla="*/ 9 h 86"/>
                  <a:gd name="T10" fmla="*/ 85 w 85"/>
                  <a:gd name="T11" fmla="*/ 13 h 86"/>
                  <a:gd name="T12" fmla="*/ 77 w 85"/>
                  <a:gd name="T13" fmla="*/ 16 h 86"/>
                  <a:gd name="T14" fmla="*/ 15 w 85"/>
                  <a:gd name="T15" fmla="*/ 75 h 86"/>
                  <a:gd name="T16" fmla="*/ 10 w 85"/>
                  <a:gd name="T17" fmla="*/ 83 h 86"/>
                  <a:gd name="T18" fmla="*/ 0 w 85"/>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6">
                    <a:moveTo>
                      <a:pt x="0" y="72"/>
                    </a:moveTo>
                    <a:cubicBezTo>
                      <a:pt x="0" y="72"/>
                      <a:pt x="3" y="74"/>
                      <a:pt x="7" y="70"/>
                    </a:cubicBezTo>
                    <a:cubicBezTo>
                      <a:pt x="12" y="67"/>
                      <a:pt x="68" y="16"/>
                      <a:pt x="68" y="16"/>
                    </a:cubicBezTo>
                    <a:cubicBezTo>
                      <a:pt x="68" y="16"/>
                      <a:pt x="78" y="7"/>
                      <a:pt x="76" y="3"/>
                    </a:cubicBezTo>
                    <a:cubicBezTo>
                      <a:pt x="74" y="0"/>
                      <a:pt x="83" y="9"/>
                      <a:pt x="83" y="9"/>
                    </a:cubicBezTo>
                    <a:cubicBezTo>
                      <a:pt x="85" y="13"/>
                      <a:pt x="85" y="13"/>
                      <a:pt x="85" y="13"/>
                    </a:cubicBezTo>
                    <a:cubicBezTo>
                      <a:pt x="85" y="13"/>
                      <a:pt x="82" y="12"/>
                      <a:pt x="77" y="16"/>
                    </a:cubicBezTo>
                    <a:cubicBezTo>
                      <a:pt x="72" y="21"/>
                      <a:pt x="15" y="75"/>
                      <a:pt x="15" y="75"/>
                    </a:cubicBezTo>
                    <a:cubicBezTo>
                      <a:pt x="15" y="75"/>
                      <a:pt x="10" y="79"/>
                      <a:pt x="10" y="83"/>
                    </a:cubicBezTo>
                    <a:cubicBezTo>
                      <a:pt x="10" y="86"/>
                      <a:pt x="0" y="72"/>
                      <a:pt x="0" y="72"/>
                    </a:cubicBezTo>
                    <a:close/>
                  </a:path>
                </a:pathLst>
              </a:custGeom>
              <a:grpFill/>
              <a:ln>
                <a:noFill/>
              </a:ln>
            </p:spPr>
            <p:txBody>
              <a:bodyPr anchor="ctr"/>
              <a:lstStyle/>
              <a:p>
                <a:pPr algn="ctr"/>
                <a:endParaRPr/>
              </a:p>
            </p:txBody>
          </p:sp>
          <p:sp>
            <p:nvSpPr>
              <p:cNvPr id="180" name="i$ḷïḋe"/>
              <p:cNvSpPr/>
              <p:nvPr/>
            </p:nvSpPr>
            <p:spPr bwMode="auto">
              <a:xfrm>
                <a:off x="6007213" y="1317826"/>
                <a:ext cx="118159" cy="123469"/>
              </a:xfrm>
              <a:custGeom>
                <a:avLst/>
                <a:gdLst>
                  <a:gd name="T0" fmla="*/ 0 w 85"/>
                  <a:gd name="T1" fmla="*/ 75 h 88"/>
                  <a:gd name="T2" fmla="*/ 7 w 85"/>
                  <a:gd name="T3" fmla="*/ 73 h 88"/>
                  <a:gd name="T4" fmla="*/ 73 w 85"/>
                  <a:gd name="T5" fmla="*/ 11 h 88"/>
                  <a:gd name="T6" fmla="*/ 76 w 85"/>
                  <a:gd name="T7" fmla="*/ 3 h 88"/>
                  <a:gd name="T8" fmla="*/ 82 w 85"/>
                  <a:gd name="T9" fmla="*/ 8 h 88"/>
                  <a:gd name="T10" fmla="*/ 85 w 85"/>
                  <a:gd name="T11" fmla="*/ 13 h 88"/>
                  <a:gd name="T12" fmla="*/ 77 w 85"/>
                  <a:gd name="T13" fmla="*/ 16 h 88"/>
                  <a:gd name="T14" fmla="*/ 14 w 85"/>
                  <a:gd name="T15" fmla="*/ 77 h 88"/>
                  <a:gd name="T16" fmla="*/ 10 w 85"/>
                  <a:gd name="T17" fmla="*/ 85 h 88"/>
                  <a:gd name="T18" fmla="*/ 0 w 85"/>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8">
                    <a:moveTo>
                      <a:pt x="0" y="75"/>
                    </a:moveTo>
                    <a:cubicBezTo>
                      <a:pt x="0" y="75"/>
                      <a:pt x="3" y="77"/>
                      <a:pt x="7" y="73"/>
                    </a:cubicBezTo>
                    <a:cubicBezTo>
                      <a:pt x="11" y="69"/>
                      <a:pt x="73" y="11"/>
                      <a:pt x="73" y="11"/>
                    </a:cubicBezTo>
                    <a:cubicBezTo>
                      <a:pt x="73" y="11"/>
                      <a:pt x="78" y="6"/>
                      <a:pt x="76" y="3"/>
                    </a:cubicBezTo>
                    <a:cubicBezTo>
                      <a:pt x="74" y="0"/>
                      <a:pt x="82" y="8"/>
                      <a:pt x="82" y="8"/>
                    </a:cubicBezTo>
                    <a:cubicBezTo>
                      <a:pt x="85" y="13"/>
                      <a:pt x="85" y="13"/>
                      <a:pt x="85" y="13"/>
                    </a:cubicBezTo>
                    <a:cubicBezTo>
                      <a:pt x="85" y="13"/>
                      <a:pt x="82" y="11"/>
                      <a:pt x="77" y="16"/>
                    </a:cubicBezTo>
                    <a:cubicBezTo>
                      <a:pt x="72" y="21"/>
                      <a:pt x="14" y="77"/>
                      <a:pt x="14" y="77"/>
                    </a:cubicBezTo>
                    <a:cubicBezTo>
                      <a:pt x="14" y="77"/>
                      <a:pt x="10" y="81"/>
                      <a:pt x="10" y="85"/>
                    </a:cubicBezTo>
                    <a:cubicBezTo>
                      <a:pt x="10" y="88"/>
                      <a:pt x="0" y="75"/>
                      <a:pt x="0" y="75"/>
                    </a:cubicBezTo>
                    <a:close/>
                  </a:path>
                </a:pathLst>
              </a:custGeom>
              <a:grpFill/>
              <a:ln>
                <a:noFill/>
              </a:ln>
            </p:spPr>
            <p:txBody>
              <a:bodyPr anchor="ctr"/>
              <a:lstStyle/>
              <a:p>
                <a:pPr algn="ctr"/>
                <a:endParaRPr/>
              </a:p>
            </p:txBody>
          </p:sp>
          <p:sp>
            <p:nvSpPr>
              <p:cNvPr id="181" name="î$ḷïḑê"/>
              <p:cNvSpPr/>
              <p:nvPr/>
            </p:nvSpPr>
            <p:spPr bwMode="auto">
              <a:xfrm>
                <a:off x="6032438" y="1340393"/>
                <a:ext cx="114175" cy="127450"/>
              </a:xfrm>
              <a:custGeom>
                <a:avLst/>
                <a:gdLst>
                  <a:gd name="T0" fmla="*/ 0 w 82"/>
                  <a:gd name="T1" fmla="*/ 78 h 91"/>
                  <a:gd name="T2" fmla="*/ 7 w 82"/>
                  <a:gd name="T3" fmla="*/ 76 h 91"/>
                  <a:gd name="T4" fmla="*/ 70 w 82"/>
                  <a:gd name="T5" fmla="*/ 11 h 91"/>
                  <a:gd name="T6" fmla="*/ 73 w 82"/>
                  <a:gd name="T7" fmla="*/ 3 h 91"/>
                  <a:gd name="T8" fmla="*/ 79 w 82"/>
                  <a:gd name="T9" fmla="*/ 7 h 91"/>
                  <a:gd name="T10" fmla="*/ 82 w 82"/>
                  <a:gd name="T11" fmla="*/ 11 h 91"/>
                  <a:gd name="T12" fmla="*/ 74 w 82"/>
                  <a:gd name="T13" fmla="*/ 15 h 91"/>
                  <a:gd name="T14" fmla="*/ 14 w 82"/>
                  <a:gd name="T15" fmla="*/ 79 h 91"/>
                  <a:gd name="T16" fmla="*/ 11 w 82"/>
                  <a:gd name="T17" fmla="*/ 87 h 91"/>
                  <a:gd name="T18" fmla="*/ 0 w 82"/>
                  <a:gd name="T19" fmla="*/ 78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2" h="91">
                    <a:moveTo>
                      <a:pt x="0" y="78"/>
                    </a:moveTo>
                    <a:cubicBezTo>
                      <a:pt x="0" y="78"/>
                      <a:pt x="3" y="80"/>
                      <a:pt x="7" y="76"/>
                    </a:cubicBezTo>
                    <a:cubicBezTo>
                      <a:pt x="11" y="71"/>
                      <a:pt x="70" y="11"/>
                      <a:pt x="70" y="11"/>
                    </a:cubicBezTo>
                    <a:cubicBezTo>
                      <a:pt x="70" y="11"/>
                      <a:pt x="75" y="5"/>
                      <a:pt x="73" y="3"/>
                    </a:cubicBezTo>
                    <a:cubicBezTo>
                      <a:pt x="70" y="0"/>
                      <a:pt x="79" y="7"/>
                      <a:pt x="79" y="7"/>
                    </a:cubicBezTo>
                    <a:cubicBezTo>
                      <a:pt x="82" y="11"/>
                      <a:pt x="82" y="11"/>
                      <a:pt x="82" y="11"/>
                    </a:cubicBezTo>
                    <a:cubicBezTo>
                      <a:pt x="82" y="11"/>
                      <a:pt x="79" y="10"/>
                      <a:pt x="74" y="15"/>
                    </a:cubicBezTo>
                    <a:cubicBezTo>
                      <a:pt x="70" y="20"/>
                      <a:pt x="14" y="79"/>
                      <a:pt x="14" y="79"/>
                    </a:cubicBezTo>
                    <a:cubicBezTo>
                      <a:pt x="14" y="79"/>
                      <a:pt x="10" y="83"/>
                      <a:pt x="11" y="87"/>
                    </a:cubicBezTo>
                    <a:cubicBezTo>
                      <a:pt x="11" y="91"/>
                      <a:pt x="0" y="78"/>
                      <a:pt x="0" y="78"/>
                    </a:cubicBezTo>
                    <a:close/>
                  </a:path>
                </a:pathLst>
              </a:custGeom>
              <a:grpFill/>
              <a:ln>
                <a:noFill/>
              </a:ln>
            </p:spPr>
            <p:txBody>
              <a:bodyPr anchor="ctr"/>
              <a:lstStyle/>
              <a:p>
                <a:pPr algn="ctr"/>
                <a:endParaRPr/>
              </a:p>
            </p:txBody>
          </p:sp>
          <p:sp>
            <p:nvSpPr>
              <p:cNvPr id="182" name="ísḻíďê"/>
              <p:cNvSpPr/>
              <p:nvPr/>
            </p:nvSpPr>
            <p:spPr bwMode="auto">
              <a:xfrm>
                <a:off x="6057663" y="1357653"/>
                <a:ext cx="110193" cy="131434"/>
              </a:xfrm>
              <a:custGeom>
                <a:avLst/>
                <a:gdLst>
                  <a:gd name="T0" fmla="*/ 0 w 79"/>
                  <a:gd name="T1" fmla="*/ 82 h 94"/>
                  <a:gd name="T2" fmla="*/ 9 w 79"/>
                  <a:gd name="T3" fmla="*/ 79 h 94"/>
                  <a:gd name="T4" fmla="*/ 68 w 79"/>
                  <a:gd name="T5" fmla="*/ 11 h 94"/>
                  <a:gd name="T6" fmla="*/ 69 w 79"/>
                  <a:gd name="T7" fmla="*/ 3 h 94"/>
                  <a:gd name="T8" fmla="*/ 76 w 79"/>
                  <a:gd name="T9" fmla="*/ 8 h 94"/>
                  <a:gd name="T10" fmla="*/ 79 w 79"/>
                  <a:gd name="T11" fmla="*/ 12 h 94"/>
                  <a:gd name="T12" fmla="*/ 71 w 79"/>
                  <a:gd name="T13" fmla="*/ 15 h 94"/>
                  <a:gd name="T14" fmla="*/ 15 w 79"/>
                  <a:gd name="T15" fmla="*/ 82 h 94"/>
                  <a:gd name="T16" fmla="*/ 13 w 79"/>
                  <a:gd name="T17" fmla="*/ 90 h 94"/>
                  <a:gd name="T18" fmla="*/ 0 w 79"/>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 h="94">
                    <a:moveTo>
                      <a:pt x="0" y="82"/>
                    </a:moveTo>
                    <a:cubicBezTo>
                      <a:pt x="0" y="82"/>
                      <a:pt x="5" y="83"/>
                      <a:pt x="9" y="79"/>
                    </a:cubicBezTo>
                    <a:cubicBezTo>
                      <a:pt x="13" y="74"/>
                      <a:pt x="68" y="11"/>
                      <a:pt x="68" y="11"/>
                    </a:cubicBezTo>
                    <a:cubicBezTo>
                      <a:pt x="68" y="11"/>
                      <a:pt x="71" y="6"/>
                      <a:pt x="69" y="3"/>
                    </a:cubicBezTo>
                    <a:cubicBezTo>
                      <a:pt x="67" y="0"/>
                      <a:pt x="76" y="8"/>
                      <a:pt x="76" y="8"/>
                    </a:cubicBezTo>
                    <a:cubicBezTo>
                      <a:pt x="79" y="12"/>
                      <a:pt x="79" y="12"/>
                      <a:pt x="79" y="12"/>
                    </a:cubicBezTo>
                    <a:cubicBezTo>
                      <a:pt x="79" y="12"/>
                      <a:pt x="76" y="10"/>
                      <a:pt x="71" y="15"/>
                    </a:cubicBezTo>
                    <a:cubicBezTo>
                      <a:pt x="67" y="20"/>
                      <a:pt x="15" y="82"/>
                      <a:pt x="15" y="82"/>
                    </a:cubicBezTo>
                    <a:cubicBezTo>
                      <a:pt x="15" y="82"/>
                      <a:pt x="13" y="86"/>
                      <a:pt x="13" y="90"/>
                    </a:cubicBezTo>
                    <a:cubicBezTo>
                      <a:pt x="14" y="94"/>
                      <a:pt x="0" y="82"/>
                      <a:pt x="0" y="82"/>
                    </a:cubicBezTo>
                    <a:close/>
                  </a:path>
                </a:pathLst>
              </a:custGeom>
              <a:grpFill/>
              <a:ln>
                <a:noFill/>
              </a:ln>
            </p:spPr>
            <p:txBody>
              <a:bodyPr anchor="ctr"/>
              <a:lstStyle/>
              <a:p>
                <a:pPr algn="ctr"/>
                <a:endParaRPr/>
              </a:p>
            </p:txBody>
          </p:sp>
          <p:sp>
            <p:nvSpPr>
              <p:cNvPr id="183" name="iṩliḍé"/>
              <p:cNvSpPr/>
              <p:nvPr/>
            </p:nvSpPr>
            <p:spPr bwMode="auto">
              <a:xfrm>
                <a:off x="6086870" y="1377565"/>
                <a:ext cx="106209" cy="138071"/>
              </a:xfrm>
              <a:custGeom>
                <a:avLst/>
                <a:gdLst>
                  <a:gd name="T0" fmla="*/ 0 w 76"/>
                  <a:gd name="T1" fmla="*/ 84 h 99"/>
                  <a:gd name="T2" fmla="*/ 8 w 76"/>
                  <a:gd name="T3" fmla="*/ 81 h 99"/>
                  <a:gd name="T4" fmla="*/ 63 w 76"/>
                  <a:gd name="T5" fmla="*/ 12 h 99"/>
                  <a:gd name="T6" fmla="*/ 66 w 76"/>
                  <a:gd name="T7" fmla="*/ 3 h 99"/>
                  <a:gd name="T8" fmla="*/ 73 w 76"/>
                  <a:gd name="T9" fmla="*/ 8 h 99"/>
                  <a:gd name="T10" fmla="*/ 76 w 76"/>
                  <a:gd name="T11" fmla="*/ 11 h 99"/>
                  <a:gd name="T12" fmla="*/ 64 w 76"/>
                  <a:gd name="T13" fmla="*/ 23 h 99"/>
                  <a:gd name="T14" fmla="*/ 17 w 76"/>
                  <a:gd name="T15" fmla="*/ 87 h 99"/>
                  <a:gd name="T16" fmla="*/ 16 w 76"/>
                  <a:gd name="T17" fmla="*/ 96 h 99"/>
                  <a:gd name="T18" fmla="*/ 0 w 76"/>
                  <a:gd name="T19" fmla="*/ 84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99">
                    <a:moveTo>
                      <a:pt x="0" y="84"/>
                    </a:moveTo>
                    <a:cubicBezTo>
                      <a:pt x="0" y="84"/>
                      <a:pt x="4" y="85"/>
                      <a:pt x="8" y="81"/>
                    </a:cubicBezTo>
                    <a:cubicBezTo>
                      <a:pt x="12" y="76"/>
                      <a:pt x="63" y="12"/>
                      <a:pt x="63" y="12"/>
                    </a:cubicBezTo>
                    <a:cubicBezTo>
                      <a:pt x="63" y="12"/>
                      <a:pt x="68" y="6"/>
                      <a:pt x="66" y="3"/>
                    </a:cubicBezTo>
                    <a:cubicBezTo>
                      <a:pt x="63" y="0"/>
                      <a:pt x="73" y="8"/>
                      <a:pt x="73" y="8"/>
                    </a:cubicBezTo>
                    <a:cubicBezTo>
                      <a:pt x="76" y="11"/>
                      <a:pt x="76" y="11"/>
                      <a:pt x="76" y="11"/>
                    </a:cubicBezTo>
                    <a:cubicBezTo>
                      <a:pt x="76" y="11"/>
                      <a:pt x="68" y="18"/>
                      <a:pt x="64" y="23"/>
                    </a:cubicBezTo>
                    <a:cubicBezTo>
                      <a:pt x="59" y="28"/>
                      <a:pt x="17" y="87"/>
                      <a:pt x="17" y="87"/>
                    </a:cubicBezTo>
                    <a:cubicBezTo>
                      <a:pt x="17" y="87"/>
                      <a:pt x="12" y="91"/>
                      <a:pt x="16" y="96"/>
                    </a:cubicBezTo>
                    <a:cubicBezTo>
                      <a:pt x="17" y="99"/>
                      <a:pt x="0" y="84"/>
                      <a:pt x="0" y="84"/>
                    </a:cubicBezTo>
                    <a:close/>
                  </a:path>
                </a:pathLst>
              </a:custGeom>
              <a:grpFill/>
              <a:ln>
                <a:noFill/>
              </a:ln>
            </p:spPr>
            <p:txBody>
              <a:bodyPr anchor="ctr"/>
              <a:lstStyle/>
              <a:p>
                <a:pPr algn="ctr"/>
                <a:endParaRPr/>
              </a:p>
            </p:txBody>
          </p:sp>
          <p:sp>
            <p:nvSpPr>
              <p:cNvPr id="184" name="iṥļíḋê"/>
              <p:cNvSpPr/>
              <p:nvPr/>
            </p:nvSpPr>
            <p:spPr bwMode="auto">
              <a:xfrm>
                <a:off x="7099841" y="1159837"/>
                <a:ext cx="131434" cy="83641"/>
              </a:xfrm>
              <a:custGeom>
                <a:avLst/>
                <a:gdLst>
                  <a:gd name="T0" fmla="*/ 88 w 95"/>
                  <a:gd name="T1" fmla="*/ 60 h 60"/>
                  <a:gd name="T2" fmla="*/ 82 w 95"/>
                  <a:gd name="T3" fmla="*/ 53 h 60"/>
                  <a:gd name="T4" fmla="*/ 10 w 95"/>
                  <a:gd name="T5" fmla="*/ 18 h 60"/>
                  <a:gd name="T6" fmla="*/ 0 w 95"/>
                  <a:gd name="T7" fmla="*/ 17 h 60"/>
                  <a:gd name="T8" fmla="*/ 8 w 95"/>
                  <a:gd name="T9" fmla="*/ 0 h 60"/>
                  <a:gd name="T10" fmla="*/ 15 w 95"/>
                  <a:gd name="T11" fmla="*/ 10 h 60"/>
                  <a:gd name="T12" fmla="*/ 88 w 95"/>
                  <a:gd name="T13" fmla="*/ 45 h 60"/>
                  <a:gd name="T14" fmla="*/ 95 w 95"/>
                  <a:gd name="T15" fmla="*/ 45 h 60"/>
                  <a:gd name="T16" fmla="*/ 88 w 95"/>
                  <a:gd name="T17"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0">
                    <a:moveTo>
                      <a:pt x="88" y="60"/>
                    </a:moveTo>
                    <a:cubicBezTo>
                      <a:pt x="90" y="56"/>
                      <a:pt x="88" y="55"/>
                      <a:pt x="82" y="53"/>
                    </a:cubicBezTo>
                    <a:cubicBezTo>
                      <a:pt x="10" y="18"/>
                      <a:pt x="10" y="18"/>
                      <a:pt x="10" y="18"/>
                    </a:cubicBezTo>
                    <a:cubicBezTo>
                      <a:pt x="9" y="17"/>
                      <a:pt x="1" y="13"/>
                      <a:pt x="0" y="17"/>
                    </a:cubicBezTo>
                    <a:cubicBezTo>
                      <a:pt x="8" y="0"/>
                      <a:pt x="8" y="0"/>
                      <a:pt x="8" y="0"/>
                    </a:cubicBezTo>
                    <a:cubicBezTo>
                      <a:pt x="6" y="3"/>
                      <a:pt x="12" y="9"/>
                      <a:pt x="15" y="10"/>
                    </a:cubicBezTo>
                    <a:cubicBezTo>
                      <a:pt x="88" y="45"/>
                      <a:pt x="88" y="45"/>
                      <a:pt x="88" y="45"/>
                    </a:cubicBezTo>
                    <a:cubicBezTo>
                      <a:pt x="92" y="47"/>
                      <a:pt x="93" y="48"/>
                      <a:pt x="95" y="45"/>
                    </a:cubicBezTo>
                    <a:lnTo>
                      <a:pt x="88" y="60"/>
                    </a:lnTo>
                    <a:close/>
                  </a:path>
                </a:pathLst>
              </a:custGeom>
              <a:grpFill/>
              <a:ln>
                <a:noFill/>
              </a:ln>
            </p:spPr>
            <p:txBody>
              <a:bodyPr anchor="ctr"/>
              <a:lstStyle/>
              <a:p>
                <a:pPr algn="ctr"/>
                <a:endParaRPr/>
              </a:p>
            </p:txBody>
          </p:sp>
          <p:sp>
            <p:nvSpPr>
              <p:cNvPr id="185" name="îṥľîḓê"/>
              <p:cNvSpPr/>
              <p:nvPr/>
            </p:nvSpPr>
            <p:spPr bwMode="auto">
              <a:xfrm>
                <a:off x="7083910" y="1193028"/>
                <a:ext cx="132761" cy="84968"/>
              </a:xfrm>
              <a:custGeom>
                <a:avLst/>
                <a:gdLst>
                  <a:gd name="T0" fmla="*/ 80 w 95"/>
                  <a:gd name="T1" fmla="*/ 49 h 61"/>
                  <a:gd name="T2" fmla="*/ 18 w 95"/>
                  <a:gd name="T3" fmla="*/ 16 h 61"/>
                  <a:gd name="T4" fmla="*/ 0 w 95"/>
                  <a:gd name="T5" fmla="*/ 11 h 61"/>
                  <a:gd name="T6" fmla="*/ 6 w 95"/>
                  <a:gd name="T7" fmla="*/ 0 h 61"/>
                  <a:gd name="T8" fmla="*/ 14 w 95"/>
                  <a:gd name="T9" fmla="*/ 7 h 61"/>
                  <a:gd name="T10" fmla="*/ 84 w 95"/>
                  <a:gd name="T11" fmla="*/ 45 h 61"/>
                  <a:gd name="T12" fmla="*/ 94 w 95"/>
                  <a:gd name="T13" fmla="*/ 45 h 61"/>
                  <a:gd name="T14" fmla="*/ 88 w 95"/>
                  <a:gd name="T15" fmla="*/ 60 h 61"/>
                  <a:gd name="T16" fmla="*/ 80 w 95"/>
                  <a:gd name="T17"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1">
                    <a:moveTo>
                      <a:pt x="80" y="49"/>
                    </a:moveTo>
                    <a:cubicBezTo>
                      <a:pt x="62" y="38"/>
                      <a:pt x="40" y="26"/>
                      <a:pt x="18" y="16"/>
                    </a:cubicBezTo>
                    <a:cubicBezTo>
                      <a:pt x="15" y="14"/>
                      <a:pt x="2" y="8"/>
                      <a:pt x="0" y="11"/>
                    </a:cubicBezTo>
                    <a:cubicBezTo>
                      <a:pt x="6" y="0"/>
                      <a:pt x="6" y="0"/>
                      <a:pt x="6" y="0"/>
                    </a:cubicBezTo>
                    <a:cubicBezTo>
                      <a:pt x="5" y="2"/>
                      <a:pt x="12" y="6"/>
                      <a:pt x="14" y="7"/>
                    </a:cubicBezTo>
                    <a:cubicBezTo>
                      <a:pt x="84" y="45"/>
                      <a:pt x="84" y="45"/>
                      <a:pt x="84" y="45"/>
                    </a:cubicBezTo>
                    <a:cubicBezTo>
                      <a:pt x="87" y="47"/>
                      <a:pt x="91" y="48"/>
                      <a:pt x="94" y="45"/>
                    </a:cubicBezTo>
                    <a:cubicBezTo>
                      <a:pt x="95" y="52"/>
                      <a:pt x="90" y="61"/>
                      <a:pt x="88" y="60"/>
                    </a:cubicBezTo>
                    <a:cubicBezTo>
                      <a:pt x="85" y="59"/>
                      <a:pt x="92" y="57"/>
                      <a:pt x="80" y="49"/>
                    </a:cubicBezTo>
                    <a:close/>
                  </a:path>
                </a:pathLst>
              </a:custGeom>
              <a:grpFill/>
              <a:ln>
                <a:noFill/>
              </a:ln>
            </p:spPr>
            <p:txBody>
              <a:bodyPr anchor="ctr"/>
              <a:lstStyle/>
              <a:p>
                <a:pPr algn="ctr"/>
                <a:endParaRPr/>
              </a:p>
            </p:txBody>
          </p:sp>
          <p:sp>
            <p:nvSpPr>
              <p:cNvPr id="186" name="ïṣḷíďê"/>
              <p:cNvSpPr/>
              <p:nvPr/>
            </p:nvSpPr>
            <p:spPr bwMode="auto">
              <a:xfrm>
                <a:off x="7066650" y="1218253"/>
                <a:ext cx="126124" cy="86296"/>
              </a:xfrm>
              <a:custGeom>
                <a:avLst/>
                <a:gdLst>
                  <a:gd name="T0" fmla="*/ 85 w 90"/>
                  <a:gd name="T1" fmla="*/ 62 h 62"/>
                  <a:gd name="T2" fmla="*/ 83 w 90"/>
                  <a:gd name="T3" fmla="*/ 59 h 62"/>
                  <a:gd name="T4" fmla="*/ 16 w 90"/>
                  <a:gd name="T5" fmla="*/ 16 h 62"/>
                  <a:gd name="T6" fmla="*/ 0 w 90"/>
                  <a:gd name="T7" fmla="*/ 11 h 62"/>
                  <a:gd name="T8" fmla="*/ 8 w 90"/>
                  <a:gd name="T9" fmla="*/ 0 h 62"/>
                  <a:gd name="T10" fmla="*/ 18 w 90"/>
                  <a:gd name="T11" fmla="*/ 9 h 62"/>
                  <a:gd name="T12" fmla="*/ 88 w 90"/>
                  <a:gd name="T13" fmla="*/ 53 h 62"/>
                  <a:gd name="T14" fmla="*/ 90 w 90"/>
                  <a:gd name="T15" fmla="*/ 53 h 62"/>
                  <a:gd name="T16" fmla="*/ 85 w 90"/>
                  <a:gd name="T17"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62">
                    <a:moveTo>
                      <a:pt x="85" y="62"/>
                    </a:moveTo>
                    <a:cubicBezTo>
                      <a:pt x="85" y="61"/>
                      <a:pt x="85" y="60"/>
                      <a:pt x="83" y="59"/>
                    </a:cubicBezTo>
                    <a:cubicBezTo>
                      <a:pt x="16" y="16"/>
                      <a:pt x="16" y="16"/>
                      <a:pt x="16" y="16"/>
                    </a:cubicBezTo>
                    <a:cubicBezTo>
                      <a:pt x="13" y="14"/>
                      <a:pt x="3" y="8"/>
                      <a:pt x="0" y="11"/>
                    </a:cubicBezTo>
                    <a:cubicBezTo>
                      <a:pt x="8" y="0"/>
                      <a:pt x="8" y="0"/>
                      <a:pt x="8" y="0"/>
                    </a:cubicBezTo>
                    <a:cubicBezTo>
                      <a:pt x="7" y="3"/>
                      <a:pt x="16" y="8"/>
                      <a:pt x="18" y="9"/>
                    </a:cubicBezTo>
                    <a:cubicBezTo>
                      <a:pt x="88" y="53"/>
                      <a:pt x="88" y="53"/>
                      <a:pt x="88" y="53"/>
                    </a:cubicBezTo>
                    <a:cubicBezTo>
                      <a:pt x="89" y="53"/>
                      <a:pt x="90" y="54"/>
                      <a:pt x="90" y="53"/>
                    </a:cubicBezTo>
                    <a:lnTo>
                      <a:pt x="85" y="62"/>
                    </a:lnTo>
                    <a:close/>
                  </a:path>
                </a:pathLst>
              </a:custGeom>
              <a:grpFill/>
              <a:ln>
                <a:noFill/>
              </a:ln>
            </p:spPr>
            <p:txBody>
              <a:bodyPr anchor="ctr"/>
              <a:lstStyle/>
              <a:p>
                <a:pPr algn="ctr"/>
                <a:endParaRPr/>
              </a:p>
            </p:txBody>
          </p:sp>
          <p:sp>
            <p:nvSpPr>
              <p:cNvPr id="187" name="ïşlîdê"/>
              <p:cNvSpPr/>
              <p:nvPr/>
            </p:nvSpPr>
            <p:spPr bwMode="auto">
              <a:xfrm>
                <a:off x="7053374" y="1244805"/>
                <a:ext cx="116830" cy="96917"/>
              </a:xfrm>
              <a:custGeom>
                <a:avLst/>
                <a:gdLst>
                  <a:gd name="T0" fmla="*/ 84 w 84"/>
                  <a:gd name="T1" fmla="*/ 59 h 70"/>
                  <a:gd name="T2" fmla="*/ 81 w 84"/>
                  <a:gd name="T3" fmla="*/ 59 h 70"/>
                  <a:gd name="T4" fmla="*/ 7 w 84"/>
                  <a:gd name="T5" fmla="*/ 3 h 70"/>
                  <a:gd name="T6" fmla="*/ 5 w 84"/>
                  <a:gd name="T7" fmla="*/ 0 h 70"/>
                  <a:gd name="T8" fmla="*/ 0 w 84"/>
                  <a:gd name="T9" fmla="*/ 7 h 70"/>
                  <a:gd name="T10" fmla="*/ 3 w 84"/>
                  <a:gd name="T11" fmla="*/ 7 h 70"/>
                  <a:gd name="T12" fmla="*/ 77 w 84"/>
                  <a:gd name="T13" fmla="*/ 67 h 70"/>
                  <a:gd name="T14" fmla="*/ 78 w 84"/>
                  <a:gd name="T15" fmla="*/ 70 h 70"/>
                  <a:gd name="T16" fmla="*/ 84 w 84"/>
                  <a:gd name="T17" fmla="*/ 5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70">
                    <a:moveTo>
                      <a:pt x="84" y="59"/>
                    </a:moveTo>
                    <a:cubicBezTo>
                      <a:pt x="84" y="60"/>
                      <a:pt x="83" y="60"/>
                      <a:pt x="81" y="59"/>
                    </a:cubicBezTo>
                    <a:cubicBezTo>
                      <a:pt x="7" y="3"/>
                      <a:pt x="7" y="3"/>
                      <a:pt x="7" y="3"/>
                    </a:cubicBezTo>
                    <a:cubicBezTo>
                      <a:pt x="6" y="2"/>
                      <a:pt x="5" y="1"/>
                      <a:pt x="5" y="0"/>
                    </a:cubicBezTo>
                    <a:cubicBezTo>
                      <a:pt x="0" y="7"/>
                      <a:pt x="0" y="7"/>
                      <a:pt x="0" y="7"/>
                    </a:cubicBezTo>
                    <a:cubicBezTo>
                      <a:pt x="1" y="6"/>
                      <a:pt x="2" y="6"/>
                      <a:pt x="3" y="7"/>
                    </a:cubicBezTo>
                    <a:cubicBezTo>
                      <a:pt x="26" y="22"/>
                      <a:pt x="57" y="50"/>
                      <a:pt x="77" y="67"/>
                    </a:cubicBezTo>
                    <a:cubicBezTo>
                      <a:pt x="79" y="68"/>
                      <a:pt x="79" y="69"/>
                      <a:pt x="78" y="70"/>
                    </a:cubicBezTo>
                    <a:lnTo>
                      <a:pt x="84" y="59"/>
                    </a:lnTo>
                    <a:close/>
                  </a:path>
                </a:pathLst>
              </a:custGeom>
              <a:grpFill/>
              <a:ln>
                <a:noFill/>
              </a:ln>
            </p:spPr>
            <p:txBody>
              <a:bodyPr anchor="ctr"/>
              <a:lstStyle/>
              <a:p>
                <a:pPr algn="ctr"/>
                <a:endParaRPr/>
              </a:p>
            </p:txBody>
          </p:sp>
          <p:sp>
            <p:nvSpPr>
              <p:cNvPr id="188" name="îṣḷide"/>
              <p:cNvSpPr/>
              <p:nvPr/>
            </p:nvSpPr>
            <p:spPr bwMode="auto">
              <a:xfrm>
                <a:off x="7013545" y="1287290"/>
                <a:ext cx="119485" cy="120814"/>
              </a:xfrm>
              <a:custGeom>
                <a:avLst/>
                <a:gdLst>
                  <a:gd name="T0" fmla="*/ 86 w 86"/>
                  <a:gd name="T1" fmla="*/ 72 h 86"/>
                  <a:gd name="T2" fmla="*/ 79 w 86"/>
                  <a:gd name="T3" fmla="*/ 70 h 86"/>
                  <a:gd name="T4" fmla="*/ 12 w 86"/>
                  <a:gd name="T5" fmla="*/ 12 h 86"/>
                  <a:gd name="T6" fmla="*/ 9 w 86"/>
                  <a:gd name="T7" fmla="*/ 4 h 86"/>
                  <a:gd name="T8" fmla="*/ 3 w 86"/>
                  <a:gd name="T9" fmla="*/ 9 h 86"/>
                  <a:gd name="T10" fmla="*/ 0 w 86"/>
                  <a:gd name="T11" fmla="*/ 14 h 86"/>
                  <a:gd name="T12" fmla="*/ 8 w 86"/>
                  <a:gd name="T13" fmla="*/ 17 h 86"/>
                  <a:gd name="T14" fmla="*/ 71 w 86"/>
                  <a:gd name="T15" fmla="*/ 75 h 86"/>
                  <a:gd name="T16" fmla="*/ 76 w 86"/>
                  <a:gd name="T17" fmla="*/ 83 h 86"/>
                  <a:gd name="T18" fmla="*/ 86 w 86"/>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86">
                    <a:moveTo>
                      <a:pt x="86" y="72"/>
                    </a:moveTo>
                    <a:cubicBezTo>
                      <a:pt x="86" y="72"/>
                      <a:pt x="83" y="74"/>
                      <a:pt x="79" y="70"/>
                    </a:cubicBezTo>
                    <a:cubicBezTo>
                      <a:pt x="74" y="67"/>
                      <a:pt x="12" y="12"/>
                      <a:pt x="12" y="12"/>
                    </a:cubicBezTo>
                    <a:cubicBezTo>
                      <a:pt x="12" y="12"/>
                      <a:pt x="7" y="7"/>
                      <a:pt x="9" y="4"/>
                    </a:cubicBezTo>
                    <a:cubicBezTo>
                      <a:pt x="11" y="0"/>
                      <a:pt x="3" y="9"/>
                      <a:pt x="3" y="9"/>
                    </a:cubicBezTo>
                    <a:cubicBezTo>
                      <a:pt x="0" y="14"/>
                      <a:pt x="0" y="14"/>
                      <a:pt x="0" y="14"/>
                    </a:cubicBezTo>
                    <a:cubicBezTo>
                      <a:pt x="0" y="14"/>
                      <a:pt x="3" y="12"/>
                      <a:pt x="8" y="17"/>
                    </a:cubicBezTo>
                    <a:cubicBezTo>
                      <a:pt x="13" y="21"/>
                      <a:pt x="71" y="75"/>
                      <a:pt x="71" y="75"/>
                    </a:cubicBezTo>
                    <a:cubicBezTo>
                      <a:pt x="71" y="75"/>
                      <a:pt x="76" y="79"/>
                      <a:pt x="76" y="83"/>
                    </a:cubicBezTo>
                    <a:cubicBezTo>
                      <a:pt x="76" y="86"/>
                      <a:pt x="86" y="72"/>
                      <a:pt x="86" y="72"/>
                    </a:cubicBezTo>
                    <a:close/>
                  </a:path>
                </a:pathLst>
              </a:custGeom>
              <a:grpFill/>
              <a:ln>
                <a:noFill/>
              </a:ln>
            </p:spPr>
            <p:txBody>
              <a:bodyPr anchor="ctr"/>
              <a:lstStyle/>
              <a:p>
                <a:pPr algn="ctr"/>
                <a:endParaRPr/>
              </a:p>
            </p:txBody>
          </p:sp>
          <p:sp>
            <p:nvSpPr>
              <p:cNvPr id="189" name="ïšḷiḓé"/>
              <p:cNvSpPr/>
              <p:nvPr/>
            </p:nvSpPr>
            <p:spPr bwMode="auto">
              <a:xfrm>
                <a:off x="6990977" y="1312513"/>
                <a:ext cx="114175" cy="110193"/>
              </a:xfrm>
              <a:custGeom>
                <a:avLst/>
                <a:gdLst>
                  <a:gd name="T0" fmla="*/ 73 w 82"/>
                  <a:gd name="T1" fmla="*/ 70 h 79"/>
                  <a:gd name="T2" fmla="*/ 12 w 82"/>
                  <a:gd name="T3" fmla="*/ 12 h 79"/>
                  <a:gd name="T4" fmla="*/ 9 w 82"/>
                  <a:gd name="T5" fmla="*/ 3 h 79"/>
                  <a:gd name="T6" fmla="*/ 2 w 82"/>
                  <a:gd name="T7" fmla="*/ 9 h 79"/>
                  <a:gd name="T8" fmla="*/ 0 w 82"/>
                  <a:gd name="T9" fmla="*/ 13 h 79"/>
                  <a:gd name="T10" fmla="*/ 8 w 82"/>
                  <a:gd name="T11" fmla="*/ 16 h 79"/>
                  <a:gd name="T12" fmla="*/ 69 w 82"/>
                  <a:gd name="T13" fmla="*/ 71 h 79"/>
                  <a:gd name="T14" fmla="*/ 73 w 82"/>
                  <a:gd name="T15" fmla="*/ 70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79">
                    <a:moveTo>
                      <a:pt x="73" y="70"/>
                    </a:moveTo>
                    <a:cubicBezTo>
                      <a:pt x="64" y="62"/>
                      <a:pt x="12" y="12"/>
                      <a:pt x="12" y="12"/>
                    </a:cubicBezTo>
                    <a:cubicBezTo>
                      <a:pt x="12" y="12"/>
                      <a:pt x="7" y="6"/>
                      <a:pt x="9" y="3"/>
                    </a:cubicBezTo>
                    <a:cubicBezTo>
                      <a:pt x="11" y="0"/>
                      <a:pt x="2" y="9"/>
                      <a:pt x="2" y="9"/>
                    </a:cubicBezTo>
                    <a:cubicBezTo>
                      <a:pt x="0" y="13"/>
                      <a:pt x="0" y="13"/>
                      <a:pt x="0" y="13"/>
                    </a:cubicBezTo>
                    <a:cubicBezTo>
                      <a:pt x="0" y="13"/>
                      <a:pt x="3" y="11"/>
                      <a:pt x="8" y="16"/>
                    </a:cubicBezTo>
                    <a:cubicBezTo>
                      <a:pt x="13" y="21"/>
                      <a:pt x="69" y="71"/>
                      <a:pt x="69" y="71"/>
                    </a:cubicBezTo>
                    <a:cubicBezTo>
                      <a:pt x="81" y="79"/>
                      <a:pt x="82" y="78"/>
                      <a:pt x="73" y="70"/>
                    </a:cubicBezTo>
                    <a:close/>
                  </a:path>
                </a:pathLst>
              </a:custGeom>
              <a:grpFill/>
              <a:ln>
                <a:noFill/>
              </a:ln>
            </p:spPr>
            <p:txBody>
              <a:bodyPr anchor="ctr"/>
              <a:lstStyle/>
              <a:p>
                <a:pPr algn="ctr"/>
                <a:endParaRPr/>
              </a:p>
            </p:txBody>
          </p:sp>
          <p:sp>
            <p:nvSpPr>
              <p:cNvPr id="190" name="í$ḻïḋê"/>
              <p:cNvSpPr/>
              <p:nvPr/>
            </p:nvSpPr>
            <p:spPr bwMode="auto">
              <a:xfrm>
                <a:off x="6969733" y="1332428"/>
                <a:ext cx="107538" cy="122140"/>
              </a:xfrm>
              <a:custGeom>
                <a:avLst/>
                <a:gdLst>
                  <a:gd name="T0" fmla="*/ 77 w 77"/>
                  <a:gd name="T1" fmla="*/ 75 h 88"/>
                  <a:gd name="T2" fmla="*/ 71 w 77"/>
                  <a:gd name="T3" fmla="*/ 73 h 88"/>
                  <a:gd name="T4" fmla="*/ 13 w 77"/>
                  <a:gd name="T5" fmla="*/ 11 h 88"/>
                  <a:gd name="T6" fmla="*/ 10 w 77"/>
                  <a:gd name="T7" fmla="*/ 3 h 88"/>
                  <a:gd name="T8" fmla="*/ 3 w 77"/>
                  <a:gd name="T9" fmla="*/ 7 h 88"/>
                  <a:gd name="T10" fmla="*/ 0 w 77"/>
                  <a:gd name="T11" fmla="*/ 11 h 88"/>
                  <a:gd name="T12" fmla="*/ 8 w 77"/>
                  <a:gd name="T13" fmla="*/ 15 h 88"/>
                  <a:gd name="T14" fmla="*/ 63 w 77"/>
                  <a:gd name="T15" fmla="*/ 77 h 88"/>
                  <a:gd name="T16" fmla="*/ 67 w 77"/>
                  <a:gd name="T17" fmla="*/ 84 h 88"/>
                  <a:gd name="T18" fmla="*/ 77 w 77"/>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8">
                    <a:moveTo>
                      <a:pt x="77" y="75"/>
                    </a:moveTo>
                    <a:cubicBezTo>
                      <a:pt x="77" y="75"/>
                      <a:pt x="75" y="77"/>
                      <a:pt x="71" y="73"/>
                    </a:cubicBezTo>
                    <a:cubicBezTo>
                      <a:pt x="67" y="69"/>
                      <a:pt x="13" y="11"/>
                      <a:pt x="13" y="11"/>
                    </a:cubicBezTo>
                    <a:cubicBezTo>
                      <a:pt x="13" y="11"/>
                      <a:pt x="8" y="6"/>
                      <a:pt x="10" y="3"/>
                    </a:cubicBezTo>
                    <a:cubicBezTo>
                      <a:pt x="12" y="0"/>
                      <a:pt x="3" y="7"/>
                      <a:pt x="3" y="7"/>
                    </a:cubicBezTo>
                    <a:cubicBezTo>
                      <a:pt x="0" y="11"/>
                      <a:pt x="0" y="11"/>
                      <a:pt x="0" y="11"/>
                    </a:cubicBezTo>
                    <a:cubicBezTo>
                      <a:pt x="0" y="11"/>
                      <a:pt x="4" y="10"/>
                      <a:pt x="8" y="15"/>
                    </a:cubicBezTo>
                    <a:cubicBezTo>
                      <a:pt x="13" y="20"/>
                      <a:pt x="63" y="77"/>
                      <a:pt x="63" y="77"/>
                    </a:cubicBezTo>
                    <a:cubicBezTo>
                      <a:pt x="63" y="77"/>
                      <a:pt x="68" y="81"/>
                      <a:pt x="67" y="84"/>
                    </a:cubicBezTo>
                    <a:cubicBezTo>
                      <a:pt x="67" y="88"/>
                      <a:pt x="77" y="75"/>
                      <a:pt x="77" y="75"/>
                    </a:cubicBezTo>
                    <a:close/>
                  </a:path>
                </a:pathLst>
              </a:custGeom>
              <a:grpFill/>
              <a:ln>
                <a:noFill/>
              </a:ln>
            </p:spPr>
            <p:txBody>
              <a:bodyPr anchor="ctr"/>
              <a:lstStyle/>
              <a:p>
                <a:pPr algn="ctr"/>
                <a:endParaRPr/>
              </a:p>
            </p:txBody>
          </p:sp>
          <p:sp>
            <p:nvSpPr>
              <p:cNvPr id="191" name="îŝľiḑè"/>
              <p:cNvSpPr/>
              <p:nvPr/>
            </p:nvSpPr>
            <p:spPr bwMode="auto">
              <a:xfrm>
                <a:off x="6945837" y="1352343"/>
                <a:ext cx="108864" cy="127450"/>
              </a:xfrm>
              <a:custGeom>
                <a:avLst/>
                <a:gdLst>
                  <a:gd name="T0" fmla="*/ 78 w 78"/>
                  <a:gd name="T1" fmla="*/ 80 h 92"/>
                  <a:gd name="T2" fmla="*/ 68 w 78"/>
                  <a:gd name="T3" fmla="*/ 77 h 92"/>
                  <a:gd name="T4" fmla="*/ 13 w 78"/>
                  <a:gd name="T5" fmla="*/ 10 h 92"/>
                  <a:gd name="T6" fmla="*/ 11 w 78"/>
                  <a:gd name="T7" fmla="*/ 3 h 92"/>
                  <a:gd name="T8" fmla="*/ 3 w 78"/>
                  <a:gd name="T9" fmla="*/ 9 h 92"/>
                  <a:gd name="T10" fmla="*/ 0 w 78"/>
                  <a:gd name="T11" fmla="*/ 13 h 92"/>
                  <a:gd name="T12" fmla="*/ 7 w 78"/>
                  <a:gd name="T13" fmla="*/ 17 h 92"/>
                  <a:gd name="T14" fmla="*/ 62 w 78"/>
                  <a:gd name="T15" fmla="*/ 81 h 92"/>
                  <a:gd name="T16" fmla="*/ 65 w 78"/>
                  <a:gd name="T17" fmla="*/ 88 h 92"/>
                  <a:gd name="T18" fmla="*/ 78 w 78"/>
                  <a:gd name="T19" fmla="*/ 8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92">
                    <a:moveTo>
                      <a:pt x="78" y="80"/>
                    </a:moveTo>
                    <a:cubicBezTo>
                      <a:pt x="78" y="80"/>
                      <a:pt x="72" y="81"/>
                      <a:pt x="68" y="77"/>
                    </a:cubicBezTo>
                    <a:cubicBezTo>
                      <a:pt x="64" y="73"/>
                      <a:pt x="13" y="10"/>
                      <a:pt x="13" y="10"/>
                    </a:cubicBezTo>
                    <a:cubicBezTo>
                      <a:pt x="13" y="10"/>
                      <a:pt x="9" y="6"/>
                      <a:pt x="11" y="3"/>
                    </a:cubicBezTo>
                    <a:cubicBezTo>
                      <a:pt x="13" y="0"/>
                      <a:pt x="3" y="9"/>
                      <a:pt x="3" y="9"/>
                    </a:cubicBezTo>
                    <a:cubicBezTo>
                      <a:pt x="0" y="13"/>
                      <a:pt x="0" y="13"/>
                      <a:pt x="0" y="13"/>
                    </a:cubicBezTo>
                    <a:cubicBezTo>
                      <a:pt x="0" y="13"/>
                      <a:pt x="3" y="12"/>
                      <a:pt x="7" y="17"/>
                    </a:cubicBezTo>
                    <a:cubicBezTo>
                      <a:pt x="12" y="23"/>
                      <a:pt x="62" y="81"/>
                      <a:pt x="62" y="81"/>
                    </a:cubicBezTo>
                    <a:cubicBezTo>
                      <a:pt x="62" y="81"/>
                      <a:pt x="65" y="84"/>
                      <a:pt x="65" y="88"/>
                    </a:cubicBezTo>
                    <a:cubicBezTo>
                      <a:pt x="64" y="92"/>
                      <a:pt x="78" y="80"/>
                      <a:pt x="78" y="80"/>
                    </a:cubicBezTo>
                    <a:close/>
                  </a:path>
                </a:pathLst>
              </a:custGeom>
              <a:grpFill/>
              <a:ln>
                <a:noFill/>
              </a:ln>
            </p:spPr>
            <p:txBody>
              <a:bodyPr anchor="ctr"/>
              <a:lstStyle/>
              <a:p>
                <a:pPr algn="ctr"/>
                <a:endParaRPr/>
              </a:p>
            </p:txBody>
          </p:sp>
          <p:sp>
            <p:nvSpPr>
              <p:cNvPr id="192" name="ïŝļiḋé"/>
              <p:cNvSpPr/>
              <p:nvPr/>
            </p:nvSpPr>
            <p:spPr bwMode="auto">
              <a:xfrm>
                <a:off x="6917956" y="1369600"/>
                <a:ext cx="108864" cy="140726"/>
              </a:xfrm>
              <a:custGeom>
                <a:avLst/>
                <a:gdLst>
                  <a:gd name="T0" fmla="*/ 78 w 78"/>
                  <a:gd name="T1" fmla="*/ 84 h 101"/>
                  <a:gd name="T2" fmla="*/ 68 w 78"/>
                  <a:gd name="T3" fmla="*/ 79 h 101"/>
                  <a:gd name="T4" fmla="*/ 16 w 78"/>
                  <a:gd name="T5" fmla="*/ 12 h 101"/>
                  <a:gd name="T6" fmla="*/ 13 w 78"/>
                  <a:gd name="T7" fmla="*/ 3 h 101"/>
                  <a:gd name="T8" fmla="*/ 6 w 78"/>
                  <a:gd name="T9" fmla="*/ 12 h 101"/>
                  <a:gd name="T10" fmla="*/ 0 w 78"/>
                  <a:gd name="T11" fmla="*/ 15 h 101"/>
                  <a:gd name="T12" fmla="*/ 8 w 78"/>
                  <a:gd name="T13" fmla="*/ 20 h 101"/>
                  <a:gd name="T14" fmla="*/ 59 w 78"/>
                  <a:gd name="T15" fmla="*/ 89 h 101"/>
                  <a:gd name="T16" fmla="*/ 60 w 78"/>
                  <a:gd name="T17" fmla="*/ 98 h 101"/>
                  <a:gd name="T18" fmla="*/ 78 w 78"/>
                  <a:gd name="T19" fmla="*/ 84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101">
                    <a:moveTo>
                      <a:pt x="78" y="84"/>
                    </a:moveTo>
                    <a:cubicBezTo>
                      <a:pt x="78" y="84"/>
                      <a:pt x="72" y="84"/>
                      <a:pt x="68" y="79"/>
                    </a:cubicBezTo>
                    <a:cubicBezTo>
                      <a:pt x="64" y="75"/>
                      <a:pt x="16" y="12"/>
                      <a:pt x="16" y="12"/>
                    </a:cubicBezTo>
                    <a:cubicBezTo>
                      <a:pt x="16" y="12"/>
                      <a:pt x="11" y="6"/>
                      <a:pt x="13" y="3"/>
                    </a:cubicBezTo>
                    <a:cubicBezTo>
                      <a:pt x="16" y="0"/>
                      <a:pt x="6" y="12"/>
                      <a:pt x="6" y="12"/>
                    </a:cubicBezTo>
                    <a:cubicBezTo>
                      <a:pt x="0" y="15"/>
                      <a:pt x="0" y="15"/>
                      <a:pt x="0" y="15"/>
                    </a:cubicBezTo>
                    <a:cubicBezTo>
                      <a:pt x="0" y="15"/>
                      <a:pt x="3" y="14"/>
                      <a:pt x="8" y="20"/>
                    </a:cubicBezTo>
                    <a:cubicBezTo>
                      <a:pt x="12" y="25"/>
                      <a:pt x="59" y="89"/>
                      <a:pt x="59" y="89"/>
                    </a:cubicBezTo>
                    <a:cubicBezTo>
                      <a:pt x="59" y="89"/>
                      <a:pt x="64" y="93"/>
                      <a:pt x="60" y="98"/>
                    </a:cubicBezTo>
                    <a:cubicBezTo>
                      <a:pt x="59" y="101"/>
                      <a:pt x="78" y="84"/>
                      <a:pt x="78" y="84"/>
                    </a:cubicBezTo>
                    <a:close/>
                  </a:path>
                </a:pathLst>
              </a:custGeom>
              <a:grpFill/>
              <a:ln>
                <a:noFill/>
              </a:ln>
            </p:spPr>
            <p:txBody>
              <a:bodyPr anchor="ctr"/>
              <a:lstStyle/>
              <a:p>
                <a:pPr algn="ctr"/>
                <a:endParaRPr/>
              </a:p>
            </p:txBody>
          </p:sp>
          <p:sp>
            <p:nvSpPr>
              <p:cNvPr id="193" name="íṩľîďé"/>
              <p:cNvSpPr/>
              <p:nvPr/>
            </p:nvSpPr>
            <p:spPr bwMode="auto">
              <a:xfrm>
                <a:off x="6195734" y="1466517"/>
                <a:ext cx="104883" cy="90278"/>
              </a:xfrm>
              <a:custGeom>
                <a:avLst/>
                <a:gdLst>
                  <a:gd name="T0" fmla="*/ 68 w 75"/>
                  <a:gd name="T1" fmla="*/ 2 h 65"/>
                  <a:gd name="T2" fmla="*/ 67 w 75"/>
                  <a:gd name="T3" fmla="*/ 5 h 65"/>
                  <a:gd name="T4" fmla="*/ 59 w 75"/>
                  <a:gd name="T5" fmla="*/ 17 h 65"/>
                  <a:gd name="T6" fmla="*/ 64 w 75"/>
                  <a:gd name="T7" fmla="*/ 22 h 65"/>
                  <a:gd name="T8" fmla="*/ 72 w 75"/>
                  <a:gd name="T9" fmla="*/ 31 h 65"/>
                  <a:gd name="T10" fmla="*/ 73 w 75"/>
                  <a:gd name="T11" fmla="*/ 39 h 65"/>
                  <a:gd name="T12" fmla="*/ 69 w 75"/>
                  <a:gd name="T13" fmla="*/ 41 h 65"/>
                  <a:gd name="T14" fmla="*/ 58 w 75"/>
                  <a:gd name="T15" fmla="*/ 40 h 65"/>
                  <a:gd name="T16" fmla="*/ 58 w 75"/>
                  <a:gd name="T17" fmla="*/ 34 h 65"/>
                  <a:gd name="T18" fmla="*/ 48 w 75"/>
                  <a:gd name="T19" fmla="*/ 27 h 65"/>
                  <a:gd name="T20" fmla="*/ 44 w 75"/>
                  <a:gd name="T21" fmla="*/ 38 h 65"/>
                  <a:gd name="T22" fmla="*/ 52 w 75"/>
                  <a:gd name="T23" fmla="*/ 41 h 65"/>
                  <a:gd name="T24" fmla="*/ 52 w 75"/>
                  <a:gd name="T25" fmla="*/ 51 h 65"/>
                  <a:gd name="T26" fmla="*/ 45 w 75"/>
                  <a:gd name="T27" fmla="*/ 51 h 65"/>
                  <a:gd name="T28" fmla="*/ 26 w 75"/>
                  <a:gd name="T29" fmla="*/ 48 h 65"/>
                  <a:gd name="T30" fmla="*/ 16 w 75"/>
                  <a:gd name="T31" fmla="*/ 55 h 65"/>
                  <a:gd name="T32" fmla="*/ 5 w 75"/>
                  <a:gd name="T33" fmla="*/ 65 h 65"/>
                  <a:gd name="T34" fmla="*/ 4 w 75"/>
                  <a:gd name="T35" fmla="*/ 64 h 65"/>
                  <a:gd name="T36" fmla="*/ 6 w 75"/>
                  <a:gd name="T37" fmla="*/ 59 h 65"/>
                  <a:gd name="T38" fmla="*/ 17 w 75"/>
                  <a:gd name="T39" fmla="*/ 48 h 65"/>
                  <a:gd name="T40" fmla="*/ 19 w 75"/>
                  <a:gd name="T41" fmla="*/ 33 h 65"/>
                  <a:gd name="T42" fmla="*/ 33 w 75"/>
                  <a:gd name="T43" fmla="*/ 28 h 65"/>
                  <a:gd name="T44" fmla="*/ 38 w 75"/>
                  <a:gd name="T45" fmla="*/ 24 h 65"/>
                  <a:gd name="T46" fmla="*/ 28 w 75"/>
                  <a:gd name="T47" fmla="*/ 21 h 65"/>
                  <a:gd name="T48" fmla="*/ 23 w 75"/>
                  <a:gd name="T49" fmla="*/ 21 h 65"/>
                  <a:gd name="T50" fmla="*/ 16 w 75"/>
                  <a:gd name="T51" fmla="*/ 21 h 65"/>
                  <a:gd name="T52" fmla="*/ 10 w 75"/>
                  <a:gd name="T53" fmla="*/ 27 h 65"/>
                  <a:gd name="T54" fmla="*/ 3 w 75"/>
                  <a:gd name="T55" fmla="*/ 30 h 65"/>
                  <a:gd name="T56" fmla="*/ 1 w 75"/>
                  <a:gd name="T57" fmla="*/ 24 h 65"/>
                  <a:gd name="T58" fmla="*/ 9 w 75"/>
                  <a:gd name="T59" fmla="*/ 13 h 65"/>
                  <a:gd name="T60" fmla="*/ 13 w 75"/>
                  <a:gd name="T61" fmla="*/ 10 h 65"/>
                  <a:gd name="T62" fmla="*/ 19 w 75"/>
                  <a:gd name="T63" fmla="*/ 14 h 65"/>
                  <a:gd name="T64" fmla="*/ 23 w 75"/>
                  <a:gd name="T65" fmla="*/ 14 h 65"/>
                  <a:gd name="T66" fmla="*/ 42 w 75"/>
                  <a:gd name="T67" fmla="*/ 15 h 65"/>
                  <a:gd name="T68" fmla="*/ 46 w 75"/>
                  <a:gd name="T69" fmla="*/ 16 h 65"/>
                  <a:gd name="T70" fmla="*/ 50 w 75"/>
                  <a:gd name="T71" fmla="*/ 14 h 65"/>
                  <a:gd name="T72" fmla="*/ 65 w 75"/>
                  <a:gd name="T73" fmla="*/ 2 h 65"/>
                  <a:gd name="T74" fmla="*/ 68 w 75"/>
                  <a:gd name="T75" fmla="*/ 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5" h="65">
                    <a:moveTo>
                      <a:pt x="68" y="2"/>
                    </a:moveTo>
                    <a:cubicBezTo>
                      <a:pt x="69" y="3"/>
                      <a:pt x="68" y="4"/>
                      <a:pt x="67" y="5"/>
                    </a:cubicBezTo>
                    <a:cubicBezTo>
                      <a:pt x="66" y="7"/>
                      <a:pt x="58" y="14"/>
                      <a:pt x="59" y="17"/>
                    </a:cubicBezTo>
                    <a:cubicBezTo>
                      <a:pt x="59" y="19"/>
                      <a:pt x="63" y="21"/>
                      <a:pt x="64" y="22"/>
                    </a:cubicBezTo>
                    <a:cubicBezTo>
                      <a:pt x="67" y="25"/>
                      <a:pt x="70" y="28"/>
                      <a:pt x="72" y="31"/>
                    </a:cubicBezTo>
                    <a:cubicBezTo>
                      <a:pt x="73" y="33"/>
                      <a:pt x="75" y="36"/>
                      <a:pt x="73" y="39"/>
                    </a:cubicBezTo>
                    <a:cubicBezTo>
                      <a:pt x="72" y="40"/>
                      <a:pt x="71" y="41"/>
                      <a:pt x="69" y="41"/>
                    </a:cubicBezTo>
                    <a:cubicBezTo>
                      <a:pt x="66" y="42"/>
                      <a:pt x="59" y="43"/>
                      <a:pt x="58" y="40"/>
                    </a:cubicBezTo>
                    <a:cubicBezTo>
                      <a:pt x="56" y="38"/>
                      <a:pt x="59" y="36"/>
                      <a:pt x="58" y="34"/>
                    </a:cubicBezTo>
                    <a:cubicBezTo>
                      <a:pt x="58" y="31"/>
                      <a:pt x="53" y="24"/>
                      <a:pt x="48" y="27"/>
                    </a:cubicBezTo>
                    <a:cubicBezTo>
                      <a:pt x="45" y="29"/>
                      <a:pt x="44" y="33"/>
                      <a:pt x="44" y="38"/>
                    </a:cubicBezTo>
                    <a:cubicBezTo>
                      <a:pt x="44" y="43"/>
                      <a:pt x="48" y="40"/>
                      <a:pt x="52" y="41"/>
                    </a:cubicBezTo>
                    <a:cubicBezTo>
                      <a:pt x="54" y="42"/>
                      <a:pt x="54" y="48"/>
                      <a:pt x="52" y="51"/>
                    </a:cubicBezTo>
                    <a:cubicBezTo>
                      <a:pt x="50" y="53"/>
                      <a:pt x="47" y="52"/>
                      <a:pt x="45" y="51"/>
                    </a:cubicBezTo>
                    <a:cubicBezTo>
                      <a:pt x="41" y="49"/>
                      <a:pt x="31" y="46"/>
                      <a:pt x="26" y="48"/>
                    </a:cubicBezTo>
                    <a:cubicBezTo>
                      <a:pt x="22" y="49"/>
                      <a:pt x="19" y="53"/>
                      <a:pt x="16" y="55"/>
                    </a:cubicBezTo>
                    <a:cubicBezTo>
                      <a:pt x="14" y="57"/>
                      <a:pt x="7" y="65"/>
                      <a:pt x="5" y="65"/>
                    </a:cubicBezTo>
                    <a:cubicBezTo>
                      <a:pt x="5" y="64"/>
                      <a:pt x="5" y="64"/>
                      <a:pt x="4" y="64"/>
                    </a:cubicBezTo>
                    <a:cubicBezTo>
                      <a:pt x="3" y="62"/>
                      <a:pt x="5" y="60"/>
                      <a:pt x="6" y="59"/>
                    </a:cubicBezTo>
                    <a:cubicBezTo>
                      <a:pt x="10" y="56"/>
                      <a:pt x="15" y="53"/>
                      <a:pt x="17" y="48"/>
                    </a:cubicBezTo>
                    <a:cubicBezTo>
                      <a:pt x="18" y="43"/>
                      <a:pt x="15" y="35"/>
                      <a:pt x="19" y="33"/>
                    </a:cubicBezTo>
                    <a:cubicBezTo>
                      <a:pt x="22" y="31"/>
                      <a:pt x="29" y="29"/>
                      <a:pt x="33" y="28"/>
                    </a:cubicBezTo>
                    <a:cubicBezTo>
                      <a:pt x="35" y="27"/>
                      <a:pt x="38" y="27"/>
                      <a:pt x="38" y="24"/>
                    </a:cubicBezTo>
                    <a:cubicBezTo>
                      <a:pt x="36" y="21"/>
                      <a:pt x="32" y="21"/>
                      <a:pt x="28" y="21"/>
                    </a:cubicBezTo>
                    <a:cubicBezTo>
                      <a:pt x="27" y="21"/>
                      <a:pt x="25" y="21"/>
                      <a:pt x="23" y="21"/>
                    </a:cubicBezTo>
                    <a:cubicBezTo>
                      <a:pt x="21" y="20"/>
                      <a:pt x="18" y="20"/>
                      <a:pt x="16" y="21"/>
                    </a:cubicBezTo>
                    <a:cubicBezTo>
                      <a:pt x="14" y="22"/>
                      <a:pt x="12" y="25"/>
                      <a:pt x="10" y="27"/>
                    </a:cubicBezTo>
                    <a:cubicBezTo>
                      <a:pt x="9" y="28"/>
                      <a:pt x="6" y="31"/>
                      <a:pt x="3" y="30"/>
                    </a:cubicBezTo>
                    <a:cubicBezTo>
                      <a:pt x="1" y="30"/>
                      <a:pt x="0" y="27"/>
                      <a:pt x="1" y="24"/>
                    </a:cubicBezTo>
                    <a:cubicBezTo>
                      <a:pt x="3" y="21"/>
                      <a:pt x="6" y="16"/>
                      <a:pt x="9" y="13"/>
                    </a:cubicBezTo>
                    <a:cubicBezTo>
                      <a:pt x="10" y="12"/>
                      <a:pt x="11" y="9"/>
                      <a:pt x="13" y="10"/>
                    </a:cubicBezTo>
                    <a:cubicBezTo>
                      <a:pt x="16" y="10"/>
                      <a:pt x="16" y="14"/>
                      <a:pt x="19" y="14"/>
                    </a:cubicBezTo>
                    <a:cubicBezTo>
                      <a:pt x="20" y="15"/>
                      <a:pt x="21" y="14"/>
                      <a:pt x="23" y="14"/>
                    </a:cubicBezTo>
                    <a:cubicBezTo>
                      <a:pt x="29" y="13"/>
                      <a:pt x="36" y="13"/>
                      <a:pt x="42" y="15"/>
                    </a:cubicBezTo>
                    <a:cubicBezTo>
                      <a:pt x="43" y="15"/>
                      <a:pt x="45" y="16"/>
                      <a:pt x="46" y="16"/>
                    </a:cubicBezTo>
                    <a:cubicBezTo>
                      <a:pt x="48" y="15"/>
                      <a:pt x="49" y="15"/>
                      <a:pt x="50" y="14"/>
                    </a:cubicBezTo>
                    <a:cubicBezTo>
                      <a:pt x="56" y="11"/>
                      <a:pt x="60" y="6"/>
                      <a:pt x="65" y="2"/>
                    </a:cubicBezTo>
                    <a:cubicBezTo>
                      <a:pt x="66" y="2"/>
                      <a:pt x="68" y="0"/>
                      <a:pt x="68" y="2"/>
                    </a:cubicBezTo>
                    <a:close/>
                  </a:path>
                </a:pathLst>
              </a:custGeom>
              <a:grpFill/>
              <a:ln>
                <a:noFill/>
              </a:ln>
            </p:spPr>
            <p:txBody>
              <a:bodyPr anchor="ctr"/>
              <a:lstStyle/>
              <a:p>
                <a:pPr algn="ctr"/>
                <a:endParaRPr/>
              </a:p>
            </p:txBody>
          </p:sp>
          <p:sp>
            <p:nvSpPr>
              <p:cNvPr id="194" name="iṩľíďê"/>
              <p:cNvSpPr/>
              <p:nvPr/>
            </p:nvSpPr>
            <p:spPr bwMode="auto">
              <a:xfrm>
                <a:off x="6769264" y="1467843"/>
                <a:ext cx="120814" cy="116830"/>
              </a:xfrm>
              <a:custGeom>
                <a:avLst/>
                <a:gdLst>
                  <a:gd name="T0" fmla="*/ 44 w 87"/>
                  <a:gd name="T1" fmla="*/ 5 h 84"/>
                  <a:gd name="T2" fmla="*/ 62 w 87"/>
                  <a:gd name="T3" fmla="*/ 11 h 84"/>
                  <a:gd name="T4" fmla="*/ 56 w 87"/>
                  <a:gd name="T5" fmla="*/ 4 h 84"/>
                  <a:gd name="T6" fmla="*/ 63 w 87"/>
                  <a:gd name="T7" fmla="*/ 22 h 84"/>
                  <a:gd name="T8" fmla="*/ 69 w 87"/>
                  <a:gd name="T9" fmla="*/ 29 h 84"/>
                  <a:gd name="T10" fmla="*/ 86 w 87"/>
                  <a:gd name="T11" fmla="*/ 33 h 84"/>
                  <a:gd name="T12" fmla="*/ 73 w 87"/>
                  <a:gd name="T13" fmla="*/ 39 h 84"/>
                  <a:gd name="T14" fmla="*/ 55 w 87"/>
                  <a:gd name="T15" fmla="*/ 38 h 84"/>
                  <a:gd name="T16" fmla="*/ 41 w 87"/>
                  <a:gd name="T17" fmla="*/ 45 h 84"/>
                  <a:gd name="T18" fmla="*/ 17 w 87"/>
                  <a:gd name="T19" fmla="*/ 51 h 84"/>
                  <a:gd name="T20" fmla="*/ 37 w 87"/>
                  <a:gd name="T21" fmla="*/ 42 h 84"/>
                  <a:gd name="T22" fmla="*/ 27 w 87"/>
                  <a:gd name="T23" fmla="*/ 23 h 84"/>
                  <a:gd name="T24" fmla="*/ 28 w 87"/>
                  <a:gd name="T25" fmla="*/ 15 h 84"/>
                  <a:gd name="T26" fmla="*/ 36 w 87"/>
                  <a:gd name="T27" fmla="*/ 33 h 84"/>
                  <a:gd name="T28" fmla="*/ 42 w 87"/>
                  <a:gd name="T29" fmla="*/ 37 h 84"/>
                  <a:gd name="T30" fmla="*/ 44 w 87"/>
                  <a:gd name="T31" fmla="*/ 25 h 84"/>
                  <a:gd name="T32" fmla="*/ 54 w 87"/>
                  <a:gd name="T33" fmla="*/ 21 h 84"/>
                  <a:gd name="T34" fmla="*/ 41 w 87"/>
                  <a:gd name="T35" fmla="*/ 2 h 84"/>
                  <a:gd name="T36" fmla="*/ 17 w 87"/>
                  <a:gd name="T37" fmla="*/ 33 h 84"/>
                  <a:gd name="T38" fmla="*/ 23 w 87"/>
                  <a:gd name="T39" fmla="*/ 38 h 84"/>
                  <a:gd name="T40" fmla="*/ 57 w 87"/>
                  <a:gd name="T41" fmla="*/ 48 h 84"/>
                  <a:gd name="T42" fmla="*/ 30 w 87"/>
                  <a:gd name="T43" fmla="*/ 60 h 84"/>
                  <a:gd name="T44" fmla="*/ 35 w 87"/>
                  <a:gd name="T45" fmla="*/ 61 h 84"/>
                  <a:gd name="T46" fmla="*/ 50 w 87"/>
                  <a:gd name="T47" fmla="*/ 63 h 84"/>
                  <a:gd name="T48" fmla="*/ 49 w 87"/>
                  <a:gd name="T49" fmla="*/ 70 h 84"/>
                  <a:gd name="T50" fmla="*/ 68 w 87"/>
                  <a:gd name="T51" fmla="*/ 64 h 84"/>
                  <a:gd name="T52" fmla="*/ 67 w 87"/>
                  <a:gd name="T53" fmla="*/ 60 h 84"/>
                  <a:gd name="T54" fmla="*/ 55 w 87"/>
                  <a:gd name="T55" fmla="*/ 57 h 84"/>
                  <a:gd name="T56" fmla="*/ 63 w 87"/>
                  <a:gd name="T57" fmla="*/ 51 h 84"/>
                  <a:gd name="T58" fmla="*/ 6 w 87"/>
                  <a:gd name="T59" fmla="*/ 54 h 84"/>
                  <a:gd name="T60" fmla="*/ 3 w 87"/>
                  <a:gd name="T61" fmla="*/ 65 h 84"/>
                  <a:gd name="T62" fmla="*/ 6 w 87"/>
                  <a:gd name="T63" fmla="*/ 54 h 84"/>
                  <a:gd name="T64" fmla="*/ 61 w 87"/>
                  <a:gd name="T65" fmla="*/ 74 h 84"/>
                  <a:gd name="T66" fmla="*/ 45 w 87"/>
                  <a:gd name="T67" fmla="*/ 84 h 84"/>
                  <a:gd name="T68" fmla="*/ 42 w 87"/>
                  <a:gd name="T69" fmla="*/ 74 h 84"/>
                  <a:gd name="T70" fmla="*/ 44 w 87"/>
                  <a:gd name="T71" fmla="*/ 79 h 84"/>
                  <a:gd name="T72" fmla="*/ 59 w 87"/>
                  <a:gd name="T73" fmla="*/ 7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7" h="84">
                    <a:moveTo>
                      <a:pt x="41" y="2"/>
                    </a:moveTo>
                    <a:cubicBezTo>
                      <a:pt x="43" y="0"/>
                      <a:pt x="44" y="3"/>
                      <a:pt x="44" y="5"/>
                    </a:cubicBezTo>
                    <a:cubicBezTo>
                      <a:pt x="43" y="8"/>
                      <a:pt x="42" y="12"/>
                      <a:pt x="44" y="13"/>
                    </a:cubicBezTo>
                    <a:cubicBezTo>
                      <a:pt x="47" y="15"/>
                      <a:pt x="62" y="18"/>
                      <a:pt x="62" y="11"/>
                    </a:cubicBezTo>
                    <a:cubicBezTo>
                      <a:pt x="61" y="9"/>
                      <a:pt x="59" y="9"/>
                      <a:pt x="57" y="9"/>
                    </a:cubicBezTo>
                    <a:cubicBezTo>
                      <a:pt x="53" y="9"/>
                      <a:pt x="54" y="6"/>
                      <a:pt x="56" y="4"/>
                    </a:cubicBezTo>
                    <a:cubicBezTo>
                      <a:pt x="60" y="2"/>
                      <a:pt x="66" y="1"/>
                      <a:pt x="67" y="6"/>
                    </a:cubicBezTo>
                    <a:cubicBezTo>
                      <a:pt x="68" y="8"/>
                      <a:pt x="64" y="20"/>
                      <a:pt x="63" y="22"/>
                    </a:cubicBezTo>
                    <a:cubicBezTo>
                      <a:pt x="63" y="24"/>
                      <a:pt x="61" y="26"/>
                      <a:pt x="62" y="28"/>
                    </a:cubicBezTo>
                    <a:cubicBezTo>
                      <a:pt x="63" y="30"/>
                      <a:pt x="67" y="29"/>
                      <a:pt x="69" y="29"/>
                    </a:cubicBezTo>
                    <a:cubicBezTo>
                      <a:pt x="74" y="29"/>
                      <a:pt x="82" y="27"/>
                      <a:pt x="85" y="29"/>
                    </a:cubicBezTo>
                    <a:cubicBezTo>
                      <a:pt x="86" y="30"/>
                      <a:pt x="86" y="31"/>
                      <a:pt x="86" y="33"/>
                    </a:cubicBezTo>
                    <a:cubicBezTo>
                      <a:pt x="87" y="37"/>
                      <a:pt x="83" y="37"/>
                      <a:pt x="80" y="38"/>
                    </a:cubicBezTo>
                    <a:cubicBezTo>
                      <a:pt x="78" y="38"/>
                      <a:pt x="75" y="40"/>
                      <a:pt x="73" y="39"/>
                    </a:cubicBezTo>
                    <a:cubicBezTo>
                      <a:pt x="72" y="38"/>
                      <a:pt x="73" y="35"/>
                      <a:pt x="72" y="34"/>
                    </a:cubicBezTo>
                    <a:cubicBezTo>
                      <a:pt x="70" y="32"/>
                      <a:pt x="58" y="37"/>
                      <a:pt x="55" y="38"/>
                    </a:cubicBezTo>
                    <a:cubicBezTo>
                      <a:pt x="52" y="39"/>
                      <a:pt x="48" y="39"/>
                      <a:pt x="46" y="41"/>
                    </a:cubicBezTo>
                    <a:cubicBezTo>
                      <a:pt x="44" y="42"/>
                      <a:pt x="42" y="43"/>
                      <a:pt x="41" y="45"/>
                    </a:cubicBezTo>
                    <a:cubicBezTo>
                      <a:pt x="38" y="50"/>
                      <a:pt x="24" y="51"/>
                      <a:pt x="17" y="53"/>
                    </a:cubicBezTo>
                    <a:cubicBezTo>
                      <a:pt x="15" y="53"/>
                      <a:pt x="16" y="51"/>
                      <a:pt x="17" y="51"/>
                    </a:cubicBezTo>
                    <a:cubicBezTo>
                      <a:pt x="25" y="48"/>
                      <a:pt x="27" y="45"/>
                      <a:pt x="35" y="43"/>
                    </a:cubicBezTo>
                    <a:cubicBezTo>
                      <a:pt x="36" y="43"/>
                      <a:pt x="37" y="43"/>
                      <a:pt x="37" y="42"/>
                    </a:cubicBezTo>
                    <a:cubicBezTo>
                      <a:pt x="38" y="40"/>
                      <a:pt x="34" y="38"/>
                      <a:pt x="33" y="37"/>
                    </a:cubicBezTo>
                    <a:cubicBezTo>
                      <a:pt x="30" y="34"/>
                      <a:pt x="28" y="28"/>
                      <a:pt x="27" y="23"/>
                    </a:cubicBezTo>
                    <a:cubicBezTo>
                      <a:pt x="27" y="21"/>
                      <a:pt x="26" y="16"/>
                      <a:pt x="27" y="15"/>
                    </a:cubicBezTo>
                    <a:cubicBezTo>
                      <a:pt x="27" y="15"/>
                      <a:pt x="27" y="15"/>
                      <a:pt x="28" y="15"/>
                    </a:cubicBezTo>
                    <a:cubicBezTo>
                      <a:pt x="29" y="15"/>
                      <a:pt x="30" y="17"/>
                      <a:pt x="30" y="19"/>
                    </a:cubicBezTo>
                    <a:cubicBezTo>
                      <a:pt x="32" y="23"/>
                      <a:pt x="34" y="29"/>
                      <a:pt x="36" y="33"/>
                    </a:cubicBezTo>
                    <a:cubicBezTo>
                      <a:pt x="37" y="35"/>
                      <a:pt x="38" y="39"/>
                      <a:pt x="40" y="39"/>
                    </a:cubicBezTo>
                    <a:cubicBezTo>
                      <a:pt x="41" y="39"/>
                      <a:pt x="42" y="37"/>
                      <a:pt x="42" y="37"/>
                    </a:cubicBezTo>
                    <a:cubicBezTo>
                      <a:pt x="45" y="33"/>
                      <a:pt x="41" y="29"/>
                      <a:pt x="42" y="25"/>
                    </a:cubicBezTo>
                    <a:cubicBezTo>
                      <a:pt x="42" y="24"/>
                      <a:pt x="43" y="24"/>
                      <a:pt x="44" y="25"/>
                    </a:cubicBezTo>
                    <a:cubicBezTo>
                      <a:pt x="45" y="26"/>
                      <a:pt x="46" y="29"/>
                      <a:pt x="47" y="30"/>
                    </a:cubicBezTo>
                    <a:cubicBezTo>
                      <a:pt x="50" y="31"/>
                      <a:pt x="55" y="23"/>
                      <a:pt x="54" y="21"/>
                    </a:cubicBezTo>
                    <a:cubicBezTo>
                      <a:pt x="52" y="19"/>
                      <a:pt x="42" y="20"/>
                      <a:pt x="39" y="19"/>
                    </a:cubicBezTo>
                    <a:cubicBezTo>
                      <a:pt x="33" y="17"/>
                      <a:pt x="37" y="4"/>
                      <a:pt x="41" y="2"/>
                    </a:cubicBezTo>
                    <a:close/>
                    <a:moveTo>
                      <a:pt x="19" y="31"/>
                    </a:moveTo>
                    <a:cubicBezTo>
                      <a:pt x="17" y="29"/>
                      <a:pt x="17" y="31"/>
                      <a:pt x="17" y="33"/>
                    </a:cubicBezTo>
                    <a:cubicBezTo>
                      <a:pt x="17" y="37"/>
                      <a:pt x="19" y="44"/>
                      <a:pt x="22" y="42"/>
                    </a:cubicBezTo>
                    <a:cubicBezTo>
                      <a:pt x="24" y="42"/>
                      <a:pt x="24" y="40"/>
                      <a:pt x="23" y="38"/>
                    </a:cubicBezTo>
                    <a:cubicBezTo>
                      <a:pt x="23" y="36"/>
                      <a:pt x="21" y="33"/>
                      <a:pt x="19" y="31"/>
                    </a:cubicBezTo>
                    <a:close/>
                    <a:moveTo>
                      <a:pt x="57" y="48"/>
                    </a:moveTo>
                    <a:cubicBezTo>
                      <a:pt x="55" y="49"/>
                      <a:pt x="52" y="49"/>
                      <a:pt x="50" y="49"/>
                    </a:cubicBezTo>
                    <a:cubicBezTo>
                      <a:pt x="42" y="52"/>
                      <a:pt x="36" y="51"/>
                      <a:pt x="30" y="60"/>
                    </a:cubicBezTo>
                    <a:cubicBezTo>
                      <a:pt x="31" y="60"/>
                      <a:pt x="31" y="60"/>
                      <a:pt x="31" y="60"/>
                    </a:cubicBezTo>
                    <a:cubicBezTo>
                      <a:pt x="31" y="62"/>
                      <a:pt x="34" y="62"/>
                      <a:pt x="35" y="61"/>
                    </a:cubicBezTo>
                    <a:cubicBezTo>
                      <a:pt x="37" y="60"/>
                      <a:pt x="45" y="57"/>
                      <a:pt x="47" y="57"/>
                    </a:cubicBezTo>
                    <a:cubicBezTo>
                      <a:pt x="50" y="57"/>
                      <a:pt x="48" y="61"/>
                      <a:pt x="50" y="63"/>
                    </a:cubicBezTo>
                    <a:cubicBezTo>
                      <a:pt x="51" y="64"/>
                      <a:pt x="54" y="64"/>
                      <a:pt x="54" y="66"/>
                    </a:cubicBezTo>
                    <a:cubicBezTo>
                      <a:pt x="54" y="67"/>
                      <a:pt x="50" y="68"/>
                      <a:pt x="49" y="70"/>
                    </a:cubicBezTo>
                    <a:cubicBezTo>
                      <a:pt x="48" y="71"/>
                      <a:pt x="48" y="71"/>
                      <a:pt x="50" y="71"/>
                    </a:cubicBezTo>
                    <a:cubicBezTo>
                      <a:pt x="56" y="70"/>
                      <a:pt x="62" y="65"/>
                      <a:pt x="68" y="64"/>
                    </a:cubicBezTo>
                    <a:cubicBezTo>
                      <a:pt x="69" y="64"/>
                      <a:pt x="70" y="64"/>
                      <a:pt x="70" y="63"/>
                    </a:cubicBezTo>
                    <a:cubicBezTo>
                      <a:pt x="72" y="61"/>
                      <a:pt x="68" y="60"/>
                      <a:pt x="67" y="60"/>
                    </a:cubicBezTo>
                    <a:cubicBezTo>
                      <a:pt x="63" y="60"/>
                      <a:pt x="58" y="61"/>
                      <a:pt x="55" y="60"/>
                    </a:cubicBezTo>
                    <a:cubicBezTo>
                      <a:pt x="55" y="59"/>
                      <a:pt x="54" y="58"/>
                      <a:pt x="55" y="57"/>
                    </a:cubicBezTo>
                    <a:cubicBezTo>
                      <a:pt x="55" y="54"/>
                      <a:pt x="60" y="54"/>
                      <a:pt x="62" y="53"/>
                    </a:cubicBezTo>
                    <a:cubicBezTo>
                      <a:pt x="63" y="52"/>
                      <a:pt x="63" y="52"/>
                      <a:pt x="63" y="51"/>
                    </a:cubicBezTo>
                    <a:cubicBezTo>
                      <a:pt x="63" y="49"/>
                      <a:pt x="60" y="48"/>
                      <a:pt x="57" y="48"/>
                    </a:cubicBezTo>
                    <a:close/>
                    <a:moveTo>
                      <a:pt x="6" y="54"/>
                    </a:moveTo>
                    <a:cubicBezTo>
                      <a:pt x="8" y="56"/>
                      <a:pt x="9" y="63"/>
                      <a:pt x="7" y="65"/>
                    </a:cubicBezTo>
                    <a:cubicBezTo>
                      <a:pt x="6" y="67"/>
                      <a:pt x="4" y="67"/>
                      <a:pt x="3" y="65"/>
                    </a:cubicBezTo>
                    <a:cubicBezTo>
                      <a:pt x="0" y="63"/>
                      <a:pt x="0" y="57"/>
                      <a:pt x="2" y="54"/>
                    </a:cubicBezTo>
                    <a:cubicBezTo>
                      <a:pt x="3" y="53"/>
                      <a:pt x="4" y="52"/>
                      <a:pt x="6" y="54"/>
                    </a:cubicBezTo>
                    <a:close/>
                    <a:moveTo>
                      <a:pt x="59" y="73"/>
                    </a:moveTo>
                    <a:cubicBezTo>
                      <a:pt x="60" y="73"/>
                      <a:pt x="60" y="73"/>
                      <a:pt x="61" y="74"/>
                    </a:cubicBezTo>
                    <a:cubicBezTo>
                      <a:pt x="61" y="75"/>
                      <a:pt x="60" y="77"/>
                      <a:pt x="60" y="78"/>
                    </a:cubicBezTo>
                    <a:cubicBezTo>
                      <a:pt x="57" y="83"/>
                      <a:pt x="52" y="83"/>
                      <a:pt x="45" y="84"/>
                    </a:cubicBezTo>
                    <a:cubicBezTo>
                      <a:pt x="42" y="84"/>
                      <a:pt x="36" y="83"/>
                      <a:pt x="35" y="81"/>
                    </a:cubicBezTo>
                    <a:cubicBezTo>
                      <a:pt x="35" y="79"/>
                      <a:pt x="40" y="76"/>
                      <a:pt x="42" y="74"/>
                    </a:cubicBezTo>
                    <a:cubicBezTo>
                      <a:pt x="45" y="73"/>
                      <a:pt x="44" y="73"/>
                      <a:pt x="44" y="75"/>
                    </a:cubicBezTo>
                    <a:cubicBezTo>
                      <a:pt x="44" y="77"/>
                      <a:pt x="44" y="78"/>
                      <a:pt x="44" y="79"/>
                    </a:cubicBezTo>
                    <a:cubicBezTo>
                      <a:pt x="45" y="80"/>
                      <a:pt x="49" y="81"/>
                      <a:pt x="51" y="80"/>
                    </a:cubicBezTo>
                    <a:cubicBezTo>
                      <a:pt x="55" y="80"/>
                      <a:pt x="57" y="76"/>
                      <a:pt x="59" y="73"/>
                    </a:cubicBezTo>
                    <a:close/>
                  </a:path>
                </a:pathLst>
              </a:custGeom>
              <a:grpFill/>
              <a:ln>
                <a:noFill/>
              </a:ln>
            </p:spPr>
            <p:txBody>
              <a:bodyPr anchor="ctr"/>
              <a:lstStyle/>
              <a:p>
                <a:pPr algn="ctr"/>
                <a:endParaRPr/>
              </a:p>
            </p:txBody>
          </p:sp>
          <p:sp>
            <p:nvSpPr>
              <p:cNvPr id="195" name="iṥḻiďê"/>
              <p:cNvSpPr/>
              <p:nvPr/>
            </p:nvSpPr>
            <p:spPr bwMode="auto">
              <a:xfrm>
                <a:off x="6363014" y="1510328"/>
                <a:ext cx="130106" cy="118158"/>
              </a:xfrm>
              <a:custGeom>
                <a:avLst/>
                <a:gdLst>
                  <a:gd name="T0" fmla="*/ 51 w 94"/>
                  <a:gd name="T1" fmla="*/ 1 h 84"/>
                  <a:gd name="T2" fmla="*/ 57 w 94"/>
                  <a:gd name="T3" fmla="*/ 8 h 84"/>
                  <a:gd name="T4" fmla="*/ 69 w 94"/>
                  <a:gd name="T5" fmla="*/ 11 h 84"/>
                  <a:gd name="T6" fmla="*/ 65 w 94"/>
                  <a:gd name="T7" fmla="*/ 15 h 84"/>
                  <a:gd name="T8" fmla="*/ 52 w 94"/>
                  <a:gd name="T9" fmla="*/ 14 h 84"/>
                  <a:gd name="T10" fmla="*/ 46 w 94"/>
                  <a:gd name="T11" fmla="*/ 20 h 84"/>
                  <a:gd name="T12" fmla="*/ 31 w 94"/>
                  <a:gd name="T13" fmla="*/ 34 h 84"/>
                  <a:gd name="T14" fmla="*/ 21 w 94"/>
                  <a:gd name="T15" fmla="*/ 37 h 84"/>
                  <a:gd name="T16" fmla="*/ 25 w 94"/>
                  <a:gd name="T17" fmla="*/ 30 h 84"/>
                  <a:gd name="T18" fmla="*/ 42 w 94"/>
                  <a:gd name="T19" fmla="*/ 15 h 84"/>
                  <a:gd name="T20" fmla="*/ 32 w 94"/>
                  <a:gd name="T21" fmla="*/ 4 h 84"/>
                  <a:gd name="T22" fmla="*/ 44 w 94"/>
                  <a:gd name="T23" fmla="*/ 3 h 84"/>
                  <a:gd name="T24" fmla="*/ 51 w 94"/>
                  <a:gd name="T25" fmla="*/ 1 h 84"/>
                  <a:gd name="T26" fmla="*/ 12 w 94"/>
                  <a:gd name="T27" fmla="*/ 35 h 84"/>
                  <a:gd name="T28" fmla="*/ 9 w 94"/>
                  <a:gd name="T29" fmla="*/ 50 h 84"/>
                  <a:gd name="T30" fmla="*/ 6 w 94"/>
                  <a:gd name="T31" fmla="*/ 54 h 84"/>
                  <a:gd name="T32" fmla="*/ 1 w 94"/>
                  <a:gd name="T33" fmla="*/ 47 h 84"/>
                  <a:gd name="T34" fmla="*/ 9 w 94"/>
                  <a:gd name="T35" fmla="*/ 30 h 84"/>
                  <a:gd name="T36" fmla="*/ 12 w 94"/>
                  <a:gd name="T37" fmla="*/ 35 h 84"/>
                  <a:gd name="T38" fmla="*/ 52 w 94"/>
                  <a:gd name="T39" fmla="*/ 30 h 84"/>
                  <a:gd name="T40" fmla="*/ 46 w 94"/>
                  <a:gd name="T41" fmla="*/ 43 h 84"/>
                  <a:gd name="T42" fmla="*/ 33 w 94"/>
                  <a:gd name="T43" fmla="*/ 51 h 84"/>
                  <a:gd name="T44" fmla="*/ 34 w 94"/>
                  <a:gd name="T45" fmla="*/ 53 h 84"/>
                  <a:gd name="T46" fmla="*/ 38 w 94"/>
                  <a:gd name="T47" fmla="*/ 55 h 84"/>
                  <a:gd name="T48" fmla="*/ 28 w 94"/>
                  <a:gd name="T49" fmla="*/ 60 h 84"/>
                  <a:gd name="T50" fmla="*/ 27 w 94"/>
                  <a:gd name="T51" fmla="*/ 62 h 84"/>
                  <a:gd name="T52" fmla="*/ 36 w 94"/>
                  <a:gd name="T53" fmla="*/ 66 h 84"/>
                  <a:gd name="T54" fmla="*/ 35 w 94"/>
                  <a:gd name="T55" fmla="*/ 76 h 84"/>
                  <a:gd name="T56" fmla="*/ 39 w 94"/>
                  <a:gd name="T57" fmla="*/ 76 h 84"/>
                  <a:gd name="T58" fmla="*/ 46 w 94"/>
                  <a:gd name="T59" fmla="*/ 67 h 84"/>
                  <a:gd name="T60" fmla="*/ 48 w 94"/>
                  <a:gd name="T61" fmla="*/ 62 h 84"/>
                  <a:gd name="T62" fmla="*/ 54 w 94"/>
                  <a:gd name="T63" fmla="*/ 61 h 84"/>
                  <a:gd name="T64" fmla="*/ 55 w 94"/>
                  <a:gd name="T65" fmla="*/ 59 h 84"/>
                  <a:gd name="T66" fmla="*/ 50 w 94"/>
                  <a:gd name="T67" fmla="*/ 55 h 84"/>
                  <a:gd name="T68" fmla="*/ 57 w 94"/>
                  <a:gd name="T69" fmla="*/ 50 h 84"/>
                  <a:gd name="T70" fmla="*/ 54 w 94"/>
                  <a:gd name="T71" fmla="*/ 41 h 84"/>
                  <a:gd name="T72" fmla="*/ 55 w 94"/>
                  <a:gd name="T73" fmla="*/ 39 h 84"/>
                  <a:gd name="T74" fmla="*/ 85 w 94"/>
                  <a:gd name="T75" fmla="*/ 41 h 84"/>
                  <a:gd name="T76" fmla="*/ 65 w 94"/>
                  <a:gd name="T77" fmla="*/ 73 h 84"/>
                  <a:gd name="T78" fmla="*/ 60 w 94"/>
                  <a:gd name="T79" fmla="*/ 76 h 84"/>
                  <a:gd name="T80" fmla="*/ 72 w 94"/>
                  <a:gd name="T81" fmla="*/ 83 h 84"/>
                  <a:gd name="T82" fmla="*/ 87 w 94"/>
                  <a:gd name="T83" fmla="*/ 57 h 84"/>
                  <a:gd name="T84" fmla="*/ 93 w 94"/>
                  <a:gd name="T85" fmla="*/ 49 h 84"/>
                  <a:gd name="T86" fmla="*/ 93 w 94"/>
                  <a:gd name="T87" fmla="*/ 33 h 84"/>
                  <a:gd name="T88" fmla="*/ 81 w 94"/>
                  <a:gd name="T89" fmla="*/ 32 h 84"/>
                  <a:gd name="T90" fmla="*/ 52 w 94"/>
                  <a:gd name="T91" fmla="*/ 30 h 84"/>
                  <a:gd name="T92" fmla="*/ 37 w 94"/>
                  <a:gd name="T93" fmla="*/ 43 h 84"/>
                  <a:gd name="T94" fmla="*/ 36 w 94"/>
                  <a:gd name="T95" fmla="*/ 45 h 84"/>
                  <a:gd name="T96" fmla="*/ 30 w 94"/>
                  <a:gd name="T97" fmla="*/ 45 h 84"/>
                  <a:gd name="T98" fmla="*/ 30 w 94"/>
                  <a:gd name="T99" fmla="*/ 43 h 84"/>
                  <a:gd name="T100" fmla="*/ 37 w 94"/>
                  <a:gd name="T101" fmla="*/ 4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4" h="84">
                    <a:moveTo>
                      <a:pt x="51" y="1"/>
                    </a:moveTo>
                    <a:cubicBezTo>
                      <a:pt x="54" y="1"/>
                      <a:pt x="54" y="6"/>
                      <a:pt x="57" y="8"/>
                    </a:cubicBezTo>
                    <a:cubicBezTo>
                      <a:pt x="60" y="10"/>
                      <a:pt x="65" y="9"/>
                      <a:pt x="69" y="11"/>
                    </a:cubicBezTo>
                    <a:cubicBezTo>
                      <a:pt x="75" y="13"/>
                      <a:pt x="69" y="16"/>
                      <a:pt x="65" y="15"/>
                    </a:cubicBezTo>
                    <a:cubicBezTo>
                      <a:pt x="62" y="15"/>
                      <a:pt x="55" y="13"/>
                      <a:pt x="52" y="14"/>
                    </a:cubicBezTo>
                    <a:cubicBezTo>
                      <a:pt x="49" y="15"/>
                      <a:pt x="47" y="18"/>
                      <a:pt x="46" y="20"/>
                    </a:cubicBezTo>
                    <a:cubicBezTo>
                      <a:pt x="42" y="24"/>
                      <a:pt x="36" y="32"/>
                      <a:pt x="31" y="34"/>
                    </a:cubicBezTo>
                    <a:cubicBezTo>
                      <a:pt x="30" y="35"/>
                      <a:pt x="23" y="39"/>
                      <a:pt x="21" y="37"/>
                    </a:cubicBezTo>
                    <a:cubicBezTo>
                      <a:pt x="20" y="34"/>
                      <a:pt x="24" y="31"/>
                      <a:pt x="25" y="30"/>
                    </a:cubicBezTo>
                    <a:cubicBezTo>
                      <a:pt x="29" y="26"/>
                      <a:pt x="41" y="21"/>
                      <a:pt x="42" y="15"/>
                    </a:cubicBezTo>
                    <a:cubicBezTo>
                      <a:pt x="43" y="10"/>
                      <a:pt x="32" y="9"/>
                      <a:pt x="32" y="4"/>
                    </a:cubicBezTo>
                    <a:cubicBezTo>
                      <a:pt x="34" y="0"/>
                      <a:pt x="40" y="4"/>
                      <a:pt x="44" y="3"/>
                    </a:cubicBezTo>
                    <a:cubicBezTo>
                      <a:pt x="47" y="3"/>
                      <a:pt x="49" y="2"/>
                      <a:pt x="51" y="1"/>
                    </a:cubicBezTo>
                    <a:close/>
                    <a:moveTo>
                      <a:pt x="12" y="35"/>
                    </a:moveTo>
                    <a:cubicBezTo>
                      <a:pt x="11" y="40"/>
                      <a:pt x="10" y="45"/>
                      <a:pt x="9" y="50"/>
                    </a:cubicBezTo>
                    <a:cubicBezTo>
                      <a:pt x="8" y="51"/>
                      <a:pt x="8" y="55"/>
                      <a:pt x="6" y="54"/>
                    </a:cubicBezTo>
                    <a:cubicBezTo>
                      <a:pt x="3" y="54"/>
                      <a:pt x="0" y="50"/>
                      <a:pt x="1" y="47"/>
                    </a:cubicBezTo>
                    <a:cubicBezTo>
                      <a:pt x="3" y="42"/>
                      <a:pt x="6" y="36"/>
                      <a:pt x="9" y="30"/>
                    </a:cubicBezTo>
                    <a:cubicBezTo>
                      <a:pt x="12" y="26"/>
                      <a:pt x="13" y="27"/>
                      <a:pt x="12" y="35"/>
                    </a:cubicBezTo>
                    <a:close/>
                    <a:moveTo>
                      <a:pt x="52" y="30"/>
                    </a:moveTo>
                    <a:cubicBezTo>
                      <a:pt x="46" y="32"/>
                      <a:pt x="49" y="37"/>
                      <a:pt x="46" y="43"/>
                    </a:cubicBezTo>
                    <a:cubicBezTo>
                      <a:pt x="44" y="47"/>
                      <a:pt x="39" y="49"/>
                      <a:pt x="33" y="51"/>
                    </a:cubicBezTo>
                    <a:cubicBezTo>
                      <a:pt x="32" y="52"/>
                      <a:pt x="32" y="53"/>
                      <a:pt x="34" y="53"/>
                    </a:cubicBezTo>
                    <a:cubicBezTo>
                      <a:pt x="35" y="54"/>
                      <a:pt x="37" y="54"/>
                      <a:pt x="38" y="55"/>
                    </a:cubicBezTo>
                    <a:cubicBezTo>
                      <a:pt x="38" y="60"/>
                      <a:pt x="30" y="56"/>
                      <a:pt x="28" y="60"/>
                    </a:cubicBezTo>
                    <a:cubicBezTo>
                      <a:pt x="28" y="61"/>
                      <a:pt x="27" y="61"/>
                      <a:pt x="27" y="62"/>
                    </a:cubicBezTo>
                    <a:cubicBezTo>
                      <a:pt x="29" y="65"/>
                      <a:pt x="34" y="63"/>
                      <a:pt x="36" y="66"/>
                    </a:cubicBezTo>
                    <a:cubicBezTo>
                      <a:pt x="37" y="68"/>
                      <a:pt x="35" y="73"/>
                      <a:pt x="35" y="76"/>
                    </a:cubicBezTo>
                    <a:cubicBezTo>
                      <a:pt x="36" y="78"/>
                      <a:pt x="37" y="77"/>
                      <a:pt x="39" y="76"/>
                    </a:cubicBezTo>
                    <a:cubicBezTo>
                      <a:pt x="41" y="74"/>
                      <a:pt x="45" y="69"/>
                      <a:pt x="46" y="67"/>
                    </a:cubicBezTo>
                    <a:cubicBezTo>
                      <a:pt x="46" y="65"/>
                      <a:pt x="46" y="63"/>
                      <a:pt x="48" y="62"/>
                    </a:cubicBezTo>
                    <a:cubicBezTo>
                      <a:pt x="49" y="61"/>
                      <a:pt x="52" y="62"/>
                      <a:pt x="54" y="61"/>
                    </a:cubicBezTo>
                    <a:cubicBezTo>
                      <a:pt x="56" y="61"/>
                      <a:pt x="56" y="60"/>
                      <a:pt x="55" y="59"/>
                    </a:cubicBezTo>
                    <a:cubicBezTo>
                      <a:pt x="53" y="58"/>
                      <a:pt x="50" y="56"/>
                      <a:pt x="50" y="55"/>
                    </a:cubicBezTo>
                    <a:cubicBezTo>
                      <a:pt x="51" y="53"/>
                      <a:pt x="56" y="53"/>
                      <a:pt x="57" y="50"/>
                    </a:cubicBezTo>
                    <a:cubicBezTo>
                      <a:pt x="57" y="47"/>
                      <a:pt x="52" y="46"/>
                      <a:pt x="54" y="41"/>
                    </a:cubicBezTo>
                    <a:cubicBezTo>
                      <a:pt x="54" y="40"/>
                      <a:pt x="54" y="39"/>
                      <a:pt x="55" y="39"/>
                    </a:cubicBezTo>
                    <a:cubicBezTo>
                      <a:pt x="60" y="36"/>
                      <a:pt x="83" y="36"/>
                      <a:pt x="85" y="41"/>
                    </a:cubicBezTo>
                    <a:cubicBezTo>
                      <a:pt x="89" y="53"/>
                      <a:pt x="77" y="72"/>
                      <a:pt x="65" y="73"/>
                    </a:cubicBezTo>
                    <a:cubicBezTo>
                      <a:pt x="63" y="73"/>
                      <a:pt x="58" y="73"/>
                      <a:pt x="60" y="76"/>
                    </a:cubicBezTo>
                    <a:cubicBezTo>
                      <a:pt x="61" y="80"/>
                      <a:pt x="69" y="84"/>
                      <a:pt x="72" y="83"/>
                    </a:cubicBezTo>
                    <a:cubicBezTo>
                      <a:pt x="78" y="80"/>
                      <a:pt x="84" y="64"/>
                      <a:pt x="87" y="57"/>
                    </a:cubicBezTo>
                    <a:cubicBezTo>
                      <a:pt x="89" y="54"/>
                      <a:pt x="92" y="52"/>
                      <a:pt x="93" y="49"/>
                    </a:cubicBezTo>
                    <a:cubicBezTo>
                      <a:pt x="94" y="45"/>
                      <a:pt x="94" y="35"/>
                      <a:pt x="93" y="33"/>
                    </a:cubicBezTo>
                    <a:cubicBezTo>
                      <a:pt x="91" y="30"/>
                      <a:pt x="88" y="32"/>
                      <a:pt x="81" y="32"/>
                    </a:cubicBezTo>
                    <a:cubicBezTo>
                      <a:pt x="74" y="31"/>
                      <a:pt x="61" y="30"/>
                      <a:pt x="52" y="30"/>
                    </a:cubicBezTo>
                    <a:close/>
                    <a:moveTo>
                      <a:pt x="37" y="43"/>
                    </a:moveTo>
                    <a:cubicBezTo>
                      <a:pt x="37" y="44"/>
                      <a:pt x="37" y="45"/>
                      <a:pt x="36" y="45"/>
                    </a:cubicBezTo>
                    <a:cubicBezTo>
                      <a:pt x="35" y="46"/>
                      <a:pt x="31" y="46"/>
                      <a:pt x="30" y="45"/>
                    </a:cubicBezTo>
                    <a:cubicBezTo>
                      <a:pt x="29" y="44"/>
                      <a:pt x="29" y="44"/>
                      <a:pt x="30" y="43"/>
                    </a:cubicBezTo>
                    <a:cubicBezTo>
                      <a:pt x="31" y="42"/>
                      <a:pt x="36" y="42"/>
                      <a:pt x="37" y="43"/>
                    </a:cubicBezTo>
                    <a:close/>
                  </a:path>
                </a:pathLst>
              </a:custGeom>
              <a:grpFill/>
              <a:ln>
                <a:noFill/>
              </a:ln>
            </p:spPr>
            <p:txBody>
              <a:bodyPr anchor="ctr"/>
              <a:lstStyle/>
              <a:p>
                <a:pPr algn="ctr"/>
                <a:endParaRPr/>
              </a:p>
            </p:txBody>
          </p:sp>
          <p:sp>
            <p:nvSpPr>
              <p:cNvPr id="196" name="išļidè"/>
              <p:cNvSpPr/>
              <p:nvPr/>
            </p:nvSpPr>
            <p:spPr bwMode="auto">
              <a:xfrm>
                <a:off x="6592692" y="1530243"/>
                <a:ext cx="106209" cy="100899"/>
              </a:xfrm>
              <a:custGeom>
                <a:avLst/>
                <a:gdLst>
                  <a:gd name="T0" fmla="*/ 35 w 76"/>
                  <a:gd name="T1" fmla="*/ 0 h 72"/>
                  <a:gd name="T2" fmla="*/ 38 w 76"/>
                  <a:gd name="T3" fmla="*/ 20 h 72"/>
                  <a:gd name="T4" fmla="*/ 38 w 76"/>
                  <a:gd name="T5" fmla="*/ 26 h 72"/>
                  <a:gd name="T6" fmla="*/ 64 w 76"/>
                  <a:gd name="T7" fmla="*/ 31 h 72"/>
                  <a:gd name="T8" fmla="*/ 61 w 76"/>
                  <a:gd name="T9" fmla="*/ 37 h 72"/>
                  <a:gd name="T10" fmla="*/ 36 w 76"/>
                  <a:gd name="T11" fmla="*/ 35 h 72"/>
                  <a:gd name="T12" fmla="*/ 31 w 76"/>
                  <a:gd name="T13" fmla="*/ 44 h 72"/>
                  <a:gd name="T14" fmla="*/ 19 w 76"/>
                  <a:gd name="T15" fmla="*/ 55 h 72"/>
                  <a:gd name="T16" fmla="*/ 10 w 76"/>
                  <a:gd name="T17" fmla="*/ 56 h 72"/>
                  <a:gd name="T18" fmla="*/ 21 w 76"/>
                  <a:gd name="T19" fmla="*/ 45 h 72"/>
                  <a:gd name="T20" fmla="*/ 24 w 76"/>
                  <a:gd name="T21" fmla="*/ 38 h 72"/>
                  <a:gd name="T22" fmla="*/ 0 w 76"/>
                  <a:gd name="T23" fmla="*/ 34 h 72"/>
                  <a:gd name="T24" fmla="*/ 0 w 76"/>
                  <a:gd name="T25" fmla="*/ 34 h 72"/>
                  <a:gd name="T26" fmla="*/ 7 w 76"/>
                  <a:gd name="T27" fmla="*/ 31 h 72"/>
                  <a:gd name="T28" fmla="*/ 25 w 76"/>
                  <a:gd name="T29" fmla="*/ 30 h 72"/>
                  <a:gd name="T30" fmla="*/ 32 w 76"/>
                  <a:gd name="T31" fmla="*/ 14 h 72"/>
                  <a:gd name="T32" fmla="*/ 35 w 76"/>
                  <a:gd name="T33" fmla="*/ 0 h 72"/>
                  <a:gd name="T34" fmla="*/ 52 w 76"/>
                  <a:gd name="T35" fmla="*/ 49 h 72"/>
                  <a:gd name="T36" fmla="*/ 48 w 76"/>
                  <a:gd name="T37" fmla="*/ 50 h 72"/>
                  <a:gd name="T38" fmla="*/ 51 w 76"/>
                  <a:gd name="T39" fmla="*/ 54 h 72"/>
                  <a:gd name="T40" fmla="*/ 55 w 76"/>
                  <a:gd name="T41" fmla="*/ 57 h 72"/>
                  <a:gd name="T42" fmla="*/ 67 w 76"/>
                  <a:gd name="T43" fmla="*/ 69 h 72"/>
                  <a:gd name="T44" fmla="*/ 74 w 76"/>
                  <a:gd name="T45" fmla="*/ 70 h 72"/>
                  <a:gd name="T46" fmla="*/ 72 w 76"/>
                  <a:gd name="T47" fmla="*/ 61 h 72"/>
                  <a:gd name="T48" fmla="*/ 52 w 76"/>
                  <a:gd name="T49" fmla="*/ 49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6" h="72">
                    <a:moveTo>
                      <a:pt x="35" y="0"/>
                    </a:moveTo>
                    <a:cubicBezTo>
                      <a:pt x="42" y="0"/>
                      <a:pt x="40" y="15"/>
                      <a:pt x="38" y="20"/>
                    </a:cubicBezTo>
                    <a:cubicBezTo>
                      <a:pt x="38" y="22"/>
                      <a:pt x="37" y="25"/>
                      <a:pt x="38" y="26"/>
                    </a:cubicBezTo>
                    <a:cubicBezTo>
                      <a:pt x="40" y="28"/>
                      <a:pt x="61" y="30"/>
                      <a:pt x="64" y="31"/>
                    </a:cubicBezTo>
                    <a:cubicBezTo>
                      <a:pt x="68" y="32"/>
                      <a:pt x="68" y="38"/>
                      <a:pt x="61" y="37"/>
                    </a:cubicBezTo>
                    <a:cubicBezTo>
                      <a:pt x="57" y="36"/>
                      <a:pt x="40" y="34"/>
                      <a:pt x="36" y="35"/>
                    </a:cubicBezTo>
                    <a:cubicBezTo>
                      <a:pt x="33" y="36"/>
                      <a:pt x="32" y="41"/>
                      <a:pt x="31" y="44"/>
                    </a:cubicBezTo>
                    <a:cubicBezTo>
                      <a:pt x="28" y="49"/>
                      <a:pt x="24" y="53"/>
                      <a:pt x="19" y="55"/>
                    </a:cubicBezTo>
                    <a:cubicBezTo>
                      <a:pt x="18" y="56"/>
                      <a:pt x="10" y="59"/>
                      <a:pt x="10" y="56"/>
                    </a:cubicBezTo>
                    <a:cubicBezTo>
                      <a:pt x="10" y="54"/>
                      <a:pt x="18" y="49"/>
                      <a:pt x="21" y="45"/>
                    </a:cubicBezTo>
                    <a:cubicBezTo>
                      <a:pt x="24" y="42"/>
                      <a:pt x="26" y="39"/>
                      <a:pt x="24" y="38"/>
                    </a:cubicBezTo>
                    <a:cubicBezTo>
                      <a:pt x="21" y="33"/>
                      <a:pt x="5" y="39"/>
                      <a:pt x="0" y="34"/>
                    </a:cubicBezTo>
                    <a:cubicBezTo>
                      <a:pt x="0" y="34"/>
                      <a:pt x="0" y="34"/>
                      <a:pt x="0" y="34"/>
                    </a:cubicBezTo>
                    <a:cubicBezTo>
                      <a:pt x="1" y="32"/>
                      <a:pt x="5" y="31"/>
                      <a:pt x="7" y="31"/>
                    </a:cubicBezTo>
                    <a:cubicBezTo>
                      <a:pt x="13" y="32"/>
                      <a:pt x="21" y="33"/>
                      <a:pt x="25" y="30"/>
                    </a:cubicBezTo>
                    <a:cubicBezTo>
                      <a:pt x="29" y="27"/>
                      <a:pt x="32" y="20"/>
                      <a:pt x="32" y="14"/>
                    </a:cubicBezTo>
                    <a:cubicBezTo>
                      <a:pt x="33" y="8"/>
                      <a:pt x="29" y="2"/>
                      <a:pt x="35" y="0"/>
                    </a:cubicBezTo>
                    <a:close/>
                    <a:moveTo>
                      <a:pt x="52" y="49"/>
                    </a:moveTo>
                    <a:cubicBezTo>
                      <a:pt x="50" y="49"/>
                      <a:pt x="48" y="48"/>
                      <a:pt x="48" y="50"/>
                    </a:cubicBezTo>
                    <a:cubicBezTo>
                      <a:pt x="48" y="52"/>
                      <a:pt x="49" y="53"/>
                      <a:pt x="51" y="54"/>
                    </a:cubicBezTo>
                    <a:cubicBezTo>
                      <a:pt x="52" y="55"/>
                      <a:pt x="54" y="56"/>
                      <a:pt x="55" y="57"/>
                    </a:cubicBezTo>
                    <a:cubicBezTo>
                      <a:pt x="58" y="61"/>
                      <a:pt x="63" y="66"/>
                      <a:pt x="67" y="69"/>
                    </a:cubicBezTo>
                    <a:cubicBezTo>
                      <a:pt x="68" y="70"/>
                      <a:pt x="72" y="72"/>
                      <a:pt x="74" y="70"/>
                    </a:cubicBezTo>
                    <a:cubicBezTo>
                      <a:pt x="76" y="67"/>
                      <a:pt x="74" y="63"/>
                      <a:pt x="72" y="61"/>
                    </a:cubicBezTo>
                    <a:cubicBezTo>
                      <a:pt x="69" y="58"/>
                      <a:pt x="59" y="51"/>
                      <a:pt x="52" y="49"/>
                    </a:cubicBezTo>
                    <a:close/>
                  </a:path>
                </a:pathLst>
              </a:custGeom>
              <a:grpFill/>
              <a:ln>
                <a:noFill/>
              </a:ln>
            </p:spPr>
            <p:txBody>
              <a:bodyPr anchor="ctr"/>
              <a:lstStyle/>
              <a:p>
                <a:pPr algn="ctr"/>
                <a:endParaRPr/>
              </a:p>
            </p:txBody>
          </p:sp>
          <p:sp>
            <p:nvSpPr>
              <p:cNvPr id="197" name="îṥ1íḋè"/>
              <p:cNvSpPr/>
              <p:nvPr/>
            </p:nvSpPr>
            <p:spPr bwMode="auto">
              <a:xfrm>
                <a:off x="5830640" y="920868"/>
                <a:ext cx="98244" cy="83641"/>
              </a:xfrm>
              <a:custGeom>
                <a:avLst/>
                <a:gdLst>
                  <a:gd name="T0" fmla="*/ 43 w 70"/>
                  <a:gd name="T1" fmla="*/ 9 h 60"/>
                  <a:gd name="T2" fmla="*/ 45 w 70"/>
                  <a:gd name="T3" fmla="*/ 0 h 60"/>
                  <a:gd name="T4" fmla="*/ 62 w 70"/>
                  <a:gd name="T5" fmla="*/ 9 h 60"/>
                  <a:gd name="T6" fmla="*/ 69 w 70"/>
                  <a:gd name="T7" fmla="*/ 26 h 60"/>
                  <a:gd name="T8" fmla="*/ 66 w 70"/>
                  <a:gd name="T9" fmla="*/ 44 h 60"/>
                  <a:gd name="T10" fmla="*/ 54 w 70"/>
                  <a:gd name="T11" fmla="*/ 55 h 60"/>
                  <a:gd name="T12" fmla="*/ 36 w 70"/>
                  <a:gd name="T13" fmla="*/ 60 h 60"/>
                  <a:gd name="T14" fmla="*/ 18 w 70"/>
                  <a:gd name="T15" fmla="*/ 57 h 60"/>
                  <a:gd name="T16" fmla="*/ 5 w 70"/>
                  <a:gd name="T17" fmla="*/ 46 h 60"/>
                  <a:gd name="T18" fmla="*/ 0 w 70"/>
                  <a:gd name="T19" fmla="*/ 30 h 60"/>
                  <a:gd name="T20" fmla="*/ 4 w 70"/>
                  <a:gd name="T21" fmla="*/ 13 h 60"/>
                  <a:gd name="T22" fmla="*/ 18 w 70"/>
                  <a:gd name="T23" fmla="*/ 3 h 60"/>
                  <a:gd name="T24" fmla="*/ 20 w 70"/>
                  <a:gd name="T25" fmla="*/ 11 h 60"/>
                  <a:gd name="T26" fmla="*/ 10 w 70"/>
                  <a:gd name="T27" fmla="*/ 19 h 60"/>
                  <a:gd name="T28" fmla="*/ 8 w 70"/>
                  <a:gd name="T29" fmla="*/ 30 h 60"/>
                  <a:gd name="T30" fmla="*/ 12 w 70"/>
                  <a:gd name="T31" fmla="*/ 43 h 60"/>
                  <a:gd name="T32" fmla="*/ 23 w 70"/>
                  <a:gd name="T33" fmla="*/ 49 h 60"/>
                  <a:gd name="T34" fmla="*/ 36 w 70"/>
                  <a:gd name="T35" fmla="*/ 51 h 60"/>
                  <a:gd name="T36" fmla="*/ 50 w 70"/>
                  <a:gd name="T37" fmla="*/ 47 h 60"/>
                  <a:gd name="T38" fmla="*/ 59 w 70"/>
                  <a:gd name="T39" fmla="*/ 39 h 60"/>
                  <a:gd name="T40" fmla="*/ 62 w 70"/>
                  <a:gd name="T41" fmla="*/ 27 h 60"/>
                  <a:gd name="T42" fmla="*/ 56 w 70"/>
                  <a:gd name="T43" fmla="*/ 15 h 60"/>
                  <a:gd name="T44" fmla="*/ 43 w 70"/>
                  <a:gd name="T45" fmla="*/ 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60">
                    <a:moveTo>
                      <a:pt x="43" y="9"/>
                    </a:moveTo>
                    <a:cubicBezTo>
                      <a:pt x="45" y="0"/>
                      <a:pt x="45" y="0"/>
                      <a:pt x="45" y="0"/>
                    </a:cubicBezTo>
                    <a:cubicBezTo>
                      <a:pt x="52" y="1"/>
                      <a:pt x="58" y="4"/>
                      <a:pt x="62" y="9"/>
                    </a:cubicBezTo>
                    <a:cubicBezTo>
                      <a:pt x="66" y="13"/>
                      <a:pt x="69" y="19"/>
                      <a:pt x="69" y="26"/>
                    </a:cubicBezTo>
                    <a:cubicBezTo>
                      <a:pt x="70" y="33"/>
                      <a:pt x="69" y="39"/>
                      <a:pt x="66" y="44"/>
                    </a:cubicBezTo>
                    <a:cubicBezTo>
                      <a:pt x="63" y="48"/>
                      <a:pt x="59" y="52"/>
                      <a:pt x="54" y="55"/>
                    </a:cubicBezTo>
                    <a:cubicBezTo>
                      <a:pt x="49" y="58"/>
                      <a:pt x="43" y="59"/>
                      <a:pt x="36" y="60"/>
                    </a:cubicBezTo>
                    <a:cubicBezTo>
                      <a:pt x="29" y="60"/>
                      <a:pt x="23" y="59"/>
                      <a:pt x="18" y="57"/>
                    </a:cubicBezTo>
                    <a:cubicBezTo>
                      <a:pt x="12" y="55"/>
                      <a:pt x="8" y="51"/>
                      <a:pt x="5" y="46"/>
                    </a:cubicBezTo>
                    <a:cubicBezTo>
                      <a:pt x="2" y="42"/>
                      <a:pt x="1" y="36"/>
                      <a:pt x="0" y="30"/>
                    </a:cubicBezTo>
                    <a:cubicBezTo>
                      <a:pt x="0" y="24"/>
                      <a:pt x="1" y="18"/>
                      <a:pt x="4" y="13"/>
                    </a:cubicBezTo>
                    <a:cubicBezTo>
                      <a:pt x="7" y="8"/>
                      <a:pt x="12" y="5"/>
                      <a:pt x="18" y="3"/>
                    </a:cubicBezTo>
                    <a:cubicBezTo>
                      <a:pt x="20" y="11"/>
                      <a:pt x="20" y="11"/>
                      <a:pt x="20" y="11"/>
                    </a:cubicBezTo>
                    <a:cubicBezTo>
                      <a:pt x="16" y="13"/>
                      <a:pt x="12" y="16"/>
                      <a:pt x="10" y="19"/>
                    </a:cubicBezTo>
                    <a:cubicBezTo>
                      <a:pt x="8" y="22"/>
                      <a:pt x="7" y="26"/>
                      <a:pt x="8" y="30"/>
                    </a:cubicBezTo>
                    <a:cubicBezTo>
                      <a:pt x="8" y="35"/>
                      <a:pt x="10" y="39"/>
                      <a:pt x="12" y="43"/>
                    </a:cubicBezTo>
                    <a:cubicBezTo>
                      <a:pt x="15" y="46"/>
                      <a:pt x="18" y="48"/>
                      <a:pt x="23" y="49"/>
                    </a:cubicBezTo>
                    <a:cubicBezTo>
                      <a:pt x="27" y="50"/>
                      <a:pt x="31" y="51"/>
                      <a:pt x="36" y="51"/>
                    </a:cubicBezTo>
                    <a:cubicBezTo>
                      <a:pt x="41" y="50"/>
                      <a:pt x="46" y="49"/>
                      <a:pt x="50" y="47"/>
                    </a:cubicBezTo>
                    <a:cubicBezTo>
                      <a:pt x="54" y="45"/>
                      <a:pt x="57" y="42"/>
                      <a:pt x="59" y="39"/>
                    </a:cubicBezTo>
                    <a:cubicBezTo>
                      <a:pt x="61" y="35"/>
                      <a:pt x="62" y="31"/>
                      <a:pt x="62" y="27"/>
                    </a:cubicBezTo>
                    <a:cubicBezTo>
                      <a:pt x="61" y="22"/>
                      <a:pt x="60" y="18"/>
                      <a:pt x="56" y="15"/>
                    </a:cubicBezTo>
                    <a:cubicBezTo>
                      <a:pt x="53" y="12"/>
                      <a:pt x="49" y="10"/>
                      <a:pt x="43" y="9"/>
                    </a:cubicBezTo>
                    <a:close/>
                  </a:path>
                </a:pathLst>
              </a:custGeom>
              <a:grpFill/>
              <a:ln>
                <a:noFill/>
              </a:ln>
            </p:spPr>
            <p:txBody>
              <a:bodyPr anchor="ctr"/>
              <a:lstStyle/>
              <a:p>
                <a:pPr algn="ctr"/>
                <a:endParaRPr/>
              </a:p>
            </p:txBody>
          </p:sp>
          <p:sp>
            <p:nvSpPr>
              <p:cNvPr id="198" name="îṥļíďè"/>
              <p:cNvSpPr/>
              <p:nvPr/>
            </p:nvSpPr>
            <p:spPr bwMode="auto">
              <a:xfrm>
                <a:off x="5827985" y="819969"/>
                <a:ext cx="99572" cy="75673"/>
              </a:xfrm>
              <a:custGeom>
                <a:avLst/>
                <a:gdLst>
                  <a:gd name="T0" fmla="*/ 70 w 75"/>
                  <a:gd name="T1" fmla="*/ 57 h 57"/>
                  <a:gd name="T2" fmla="*/ 0 w 75"/>
                  <a:gd name="T3" fmla="*/ 51 h 57"/>
                  <a:gd name="T4" fmla="*/ 5 w 75"/>
                  <a:gd name="T5" fmla="*/ 0 h 57"/>
                  <a:gd name="T6" fmla="*/ 13 w 75"/>
                  <a:gd name="T7" fmla="*/ 0 h 57"/>
                  <a:gd name="T8" fmla="*/ 9 w 75"/>
                  <a:gd name="T9" fmla="*/ 42 h 57"/>
                  <a:gd name="T10" fmla="*/ 31 w 75"/>
                  <a:gd name="T11" fmla="*/ 43 h 57"/>
                  <a:gd name="T12" fmla="*/ 34 w 75"/>
                  <a:gd name="T13" fmla="*/ 6 h 57"/>
                  <a:gd name="T14" fmla="*/ 42 w 75"/>
                  <a:gd name="T15" fmla="*/ 6 h 57"/>
                  <a:gd name="T16" fmla="*/ 39 w 75"/>
                  <a:gd name="T17" fmla="*/ 44 h 57"/>
                  <a:gd name="T18" fmla="*/ 62 w 75"/>
                  <a:gd name="T19" fmla="*/ 47 h 57"/>
                  <a:gd name="T20" fmla="*/ 66 w 75"/>
                  <a:gd name="T21" fmla="*/ 3 h 57"/>
                  <a:gd name="T22" fmla="*/ 75 w 75"/>
                  <a:gd name="T23" fmla="*/ 5 h 57"/>
                  <a:gd name="T24" fmla="*/ 70 w 75"/>
                  <a:gd name="T25"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5" h="57">
                    <a:moveTo>
                      <a:pt x="70" y="57"/>
                    </a:moveTo>
                    <a:lnTo>
                      <a:pt x="0" y="51"/>
                    </a:lnTo>
                    <a:lnTo>
                      <a:pt x="5" y="0"/>
                    </a:lnTo>
                    <a:lnTo>
                      <a:pt x="13" y="0"/>
                    </a:lnTo>
                    <a:lnTo>
                      <a:pt x="9" y="42"/>
                    </a:lnTo>
                    <a:lnTo>
                      <a:pt x="31" y="43"/>
                    </a:lnTo>
                    <a:lnTo>
                      <a:pt x="34" y="6"/>
                    </a:lnTo>
                    <a:lnTo>
                      <a:pt x="42" y="6"/>
                    </a:lnTo>
                    <a:lnTo>
                      <a:pt x="39" y="44"/>
                    </a:lnTo>
                    <a:lnTo>
                      <a:pt x="62" y="47"/>
                    </a:lnTo>
                    <a:lnTo>
                      <a:pt x="66" y="3"/>
                    </a:lnTo>
                    <a:lnTo>
                      <a:pt x="75" y="5"/>
                    </a:lnTo>
                    <a:lnTo>
                      <a:pt x="70" y="57"/>
                    </a:lnTo>
                    <a:close/>
                  </a:path>
                </a:pathLst>
              </a:custGeom>
              <a:grpFill/>
              <a:ln>
                <a:noFill/>
              </a:ln>
            </p:spPr>
            <p:txBody>
              <a:bodyPr anchor="ctr"/>
              <a:lstStyle/>
              <a:p>
                <a:pPr algn="ctr"/>
                <a:endParaRPr/>
              </a:p>
            </p:txBody>
          </p:sp>
          <p:sp>
            <p:nvSpPr>
              <p:cNvPr id="199" name="iŝlíďê"/>
              <p:cNvSpPr/>
              <p:nvPr/>
            </p:nvSpPr>
            <p:spPr bwMode="auto">
              <a:xfrm>
                <a:off x="5838606" y="707121"/>
                <a:ext cx="106209" cy="95588"/>
              </a:xfrm>
              <a:custGeom>
                <a:avLst/>
                <a:gdLst>
                  <a:gd name="T0" fmla="*/ 67 w 80"/>
                  <a:gd name="T1" fmla="*/ 72 h 72"/>
                  <a:gd name="T2" fmla="*/ 0 w 80"/>
                  <a:gd name="T3" fmla="*/ 55 h 72"/>
                  <a:gd name="T4" fmla="*/ 2 w 80"/>
                  <a:gd name="T5" fmla="*/ 45 h 72"/>
                  <a:gd name="T6" fmla="*/ 64 w 80"/>
                  <a:gd name="T7" fmla="*/ 22 h 72"/>
                  <a:gd name="T8" fmla="*/ 10 w 80"/>
                  <a:gd name="T9" fmla="*/ 10 h 72"/>
                  <a:gd name="T10" fmla="*/ 12 w 80"/>
                  <a:gd name="T11" fmla="*/ 0 h 72"/>
                  <a:gd name="T12" fmla="*/ 80 w 80"/>
                  <a:gd name="T13" fmla="*/ 18 h 72"/>
                  <a:gd name="T14" fmla="*/ 78 w 80"/>
                  <a:gd name="T15" fmla="*/ 27 h 72"/>
                  <a:gd name="T16" fmla="*/ 15 w 80"/>
                  <a:gd name="T17" fmla="*/ 50 h 72"/>
                  <a:gd name="T18" fmla="*/ 70 w 80"/>
                  <a:gd name="T19" fmla="*/ 62 h 72"/>
                  <a:gd name="T20" fmla="*/ 67 w 80"/>
                  <a:gd name="T2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72">
                    <a:moveTo>
                      <a:pt x="67" y="72"/>
                    </a:moveTo>
                    <a:lnTo>
                      <a:pt x="0" y="55"/>
                    </a:lnTo>
                    <a:lnTo>
                      <a:pt x="2" y="45"/>
                    </a:lnTo>
                    <a:lnTo>
                      <a:pt x="64" y="22"/>
                    </a:lnTo>
                    <a:lnTo>
                      <a:pt x="10" y="10"/>
                    </a:lnTo>
                    <a:lnTo>
                      <a:pt x="12" y="0"/>
                    </a:lnTo>
                    <a:lnTo>
                      <a:pt x="80" y="18"/>
                    </a:lnTo>
                    <a:lnTo>
                      <a:pt x="78" y="27"/>
                    </a:lnTo>
                    <a:lnTo>
                      <a:pt x="15" y="50"/>
                    </a:lnTo>
                    <a:lnTo>
                      <a:pt x="70" y="62"/>
                    </a:lnTo>
                    <a:lnTo>
                      <a:pt x="67" y="72"/>
                    </a:lnTo>
                    <a:close/>
                  </a:path>
                </a:pathLst>
              </a:custGeom>
              <a:grpFill/>
              <a:ln>
                <a:noFill/>
              </a:ln>
            </p:spPr>
            <p:txBody>
              <a:bodyPr anchor="ctr"/>
              <a:lstStyle/>
              <a:p>
                <a:pPr algn="ctr"/>
                <a:endParaRPr/>
              </a:p>
            </p:txBody>
          </p:sp>
          <p:sp>
            <p:nvSpPr>
              <p:cNvPr id="200" name="î$ḷîďe"/>
              <p:cNvSpPr/>
              <p:nvPr/>
            </p:nvSpPr>
            <p:spPr bwMode="auto">
              <a:xfrm>
                <a:off x="5862502" y="606223"/>
                <a:ext cx="102228" cy="74347"/>
              </a:xfrm>
              <a:custGeom>
                <a:avLst/>
                <a:gdLst>
                  <a:gd name="T0" fmla="*/ 74 w 77"/>
                  <a:gd name="T1" fmla="*/ 56 h 56"/>
                  <a:gd name="T2" fmla="*/ 16 w 77"/>
                  <a:gd name="T3" fmla="*/ 33 h 56"/>
                  <a:gd name="T4" fmla="*/ 8 w 77"/>
                  <a:gd name="T5" fmla="*/ 54 h 56"/>
                  <a:gd name="T6" fmla="*/ 0 w 77"/>
                  <a:gd name="T7" fmla="*/ 51 h 56"/>
                  <a:gd name="T8" fmla="*/ 20 w 77"/>
                  <a:gd name="T9" fmla="*/ 0 h 56"/>
                  <a:gd name="T10" fmla="*/ 28 w 77"/>
                  <a:gd name="T11" fmla="*/ 3 h 56"/>
                  <a:gd name="T12" fmla="*/ 19 w 77"/>
                  <a:gd name="T13" fmla="*/ 25 h 56"/>
                  <a:gd name="T14" fmla="*/ 77 w 77"/>
                  <a:gd name="T15" fmla="*/ 48 h 56"/>
                  <a:gd name="T16" fmla="*/ 74 w 77"/>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7" h="56">
                    <a:moveTo>
                      <a:pt x="74" y="56"/>
                    </a:moveTo>
                    <a:lnTo>
                      <a:pt x="16" y="33"/>
                    </a:lnTo>
                    <a:lnTo>
                      <a:pt x="8" y="54"/>
                    </a:lnTo>
                    <a:lnTo>
                      <a:pt x="0" y="51"/>
                    </a:lnTo>
                    <a:lnTo>
                      <a:pt x="20" y="0"/>
                    </a:lnTo>
                    <a:lnTo>
                      <a:pt x="28" y="3"/>
                    </a:lnTo>
                    <a:lnTo>
                      <a:pt x="19" y="25"/>
                    </a:lnTo>
                    <a:lnTo>
                      <a:pt x="77" y="48"/>
                    </a:lnTo>
                    <a:lnTo>
                      <a:pt x="74" y="56"/>
                    </a:lnTo>
                    <a:close/>
                  </a:path>
                </a:pathLst>
              </a:custGeom>
              <a:grpFill/>
              <a:ln>
                <a:noFill/>
              </a:ln>
            </p:spPr>
            <p:txBody>
              <a:bodyPr anchor="ctr"/>
              <a:lstStyle/>
              <a:p>
                <a:pPr algn="ctr"/>
                <a:endParaRPr/>
              </a:p>
            </p:txBody>
          </p:sp>
          <p:sp>
            <p:nvSpPr>
              <p:cNvPr id="201" name="íšḷïḋè"/>
              <p:cNvSpPr/>
              <p:nvPr/>
            </p:nvSpPr>
            <p:spPr bwMode="auto">
              <a:xfrm>
                <a:off x="5902332" y="518602"/>
                <a:ext cx="122140" cy="102227"/>
              </a:xfrm>
              <a:custGeom>
                <a:avLst/>
                <a:gdLst>
                  <a:gd name="T0" fmla="*/ 58 w 88"/>
                  <a:gd name="T1" fmla="*/ 73 h 73"/>
                  <a:gd name="T2" fmla="*/ 0 w 88"/>
                  <a:gd name="T3" fmla="*/ 40 h 73"/>
                  <a:gd name="T4" fmla="*/ 15 w 88"/>
                  <a:gd name="T5" fmla="*/ 14 h 73"/>
                  <a:gd name="T6" fmla="*/ 23 w 88"/>
                  <a:gd name="T7" fmla="*/ 3 h 73"/>
                  <a:gd name="T8" fmla="*/ 33 w 88"/>
                  <a:gd name="T9" fmla="*/ 0 h 73"/>
                  <a:gd name="T10" fmla="*/ 43 w 88"/>
                  <a:gd name="T11" fmla="*/ 3 h 73"/>
                  <a:gd name="T12" fmla="*/ 51 w 88"/>
                  <a:gd name="T13" fmla="*/ 13 h 73"/>
                  <a:gd name="T14" fmla="*/ 49 w 88"/>
                  <a:gd name="T15" fmla="*/ 28 h 73"/>
                  <a:gd name="T16" fmla="*/ 55 w 88"/>
                  <a:gd name="T17" fmla="*/ 25 h 73"/>
                  <a:gd name="T18" fmla="*/ 66 w 88"/>
                  <a:gd name="T19" fmla="*/ 23 h 73"/>
                  <a:gd name="T20" fmla="*/ 88 w 88"/>
                  <a:gd name="T21" fmla="*/ 22 h 73"/>
                  <a:gd name="T22" fmla="*/ 82 w 88"/>
                  <a:gd name="T23" fmla="*/ 32 h 73"/>
                  <a:gd name="T24" fmla="*/ 66 w 88"/>
                  <a:gd name="T25" fmla="*/ 33 h 73"/>
                  <a:gd name="T26" fmla="*/ 54 w 88"/>
                  <a:gd name="T27" fmla="*/ 33 h 73"/>
                  <a:gd name="T28" fmla="*/ 48 w 88"/>
                  <a:gd name="T29" fmla="*/ 35 h 73"/>
                  <a:gd name="T30" fmla="*/ 45 w 88"/>
                  <a:gd name="T31" fmla="*/ 38 h 73"/>
                  <a:gd name="T32" fmla="*/ 42 w 88"/>
                  <a:gd name="T33" fmla="*/ 42 h 73"/>
                  <a:gd name="T34" fmla="*/ 37 w 88"/>
                  <a:gd name="T35" fmla="*/ 51 h 73"/>
                  <a:gd name="T36" fmla="*/ 63 w 88"/>
                  <a:gd name="T37" fmla="*/ 66 h 73"/>
                  <a:gd name="T38" fmla="*/ 58 w 88"/>
                  <a:gd name="T39" fmla="*/ 73 h 73"/>
                  <a:gd name="T40" fmla="*/ 30 w 88"/>
                  <a:gd name="T41" fmla="*/ 47 h 73"/>
                  <a:gd name="T42" fmla="*/ 40 w 88"/>
                  <a:gd name="T43" fmla="*/ 30 h 73"/>
                  <a:gd name="T44" fmla="*/ 43 w 88"/>
                  <a:gd name="T45" fmla="*/ 22 h 73"/>
                  <a:gd name="T46" fmla="*/ 43 w 88"/>
                  <a:gd name="T47" fmla="*/ 15 h 73"/>
                  <a:gd name="T48" fmla="*/ 38 w 88"/>
                  <a:gd name="T49" fmla="*/ 11 h 73"/>
                  <a:gd name="T50" fmla="*/ 30 w 88"/>
                  <a:gd name="T51" fmla="*/ 10 h 73"/>
                  <a:gd name="T52" fmla="*/ 22 w 88"/>
                  <a:gd name="T53" fmla="*/ 17 h 73"/>
                  <a:gd name="T54" fmla="*/ 11 w 88"/>
                  <a:gd name="T55" fmla="*/ 36 h 73"/>
                  <a:gd name="T56" fmla="*/ 30 w 88"/>
                  <a:gd name="T57" fmla="*/ 47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8" h="73">
                    <a:moveTo>
                      <a:pt x="58" y="73"/>
                    </a:moveTo>
                    <a:cubicBezTo>
                      <a:pt x="0" y="40"/>
                      <a:pt x="0" y="40"/>
                      <a:pt x="0" y="40"/>
                    </a:cubicBezTo>
                    <a:cubicBezTo>
                      <a:pt x="15" y="14"/>
                      <a:pt x="15" y="14"/>
                      <a:pt x="15" y="14"/>
                    </a:cubicBezTo>
                    <a:cubicBezTo>
                      <a:pt x="18" y="9"/>
                      <a:pt x="21" y="5"/>
                      <a:pt x="23" y="3"/>
                    </a:cubicBezTo>
                    <a:cubicBezTo>
                      <a:pt x="26" y="1"/>
                      <a:pt x="29" y="0"/>
                      <a:pt x="33" y="0"/>
                    </a:cubicBezTo>
                    <a:cubicBezTo>
                      <a:pt x="36" y="0"/>
                      <a:pt x="40" y="1"/>
                      <a:pt x="43" y="3"/>
                    </a:cubicBezTo>
                    <a:cubicBezTo>
                      <a:pt x="47" y="5"/>
                      <a:pt x="50" y="8"/>
                      <a:pt x="51" y="13"/>
                    </a:cubicBezTo>
                    <a:cubicBezTo>
                      <a:pt x="52" y="17"/>
                      <a:pt x="52" y="22"/>
                      <a:pt x="49" y="28"/>
                    </a:cubicBezTo>
                    <a:cubicBezTo>
                      <a:pt x="51" y="27"/>
                      <a:pt x="53" y="26"/>
                      <a:pt x="55" y="25"/>
                    </a:cubicBezTo>
                    <a:cubicBezTo>
                      <a:pt x="58" y="24"/>
                      <a:pt x="62" y="23"/>
                      <a:pt x="66" y="23"/>
                    </a:cubicBezTo>
                    <a:cubicBezTo>
                      <a:pt x="88" y="22"/>
                      <a:pt x="88" y="22"/>
                      <a:pt x="88" y="22"/>
                    </a:cubicBezTo>
                    <a:cubicBezTo>
                      <a:pt x="82" y="32"/>
                      <a:pt x="82" y="32"/>
                      <a:pt x="82" y="32"/>
                    </a:cubicBezTo>
                    <a:cubicBezTo>
                      <a:pt x="66" y="33"/>
                      <a:pt x="66" y="33"/>
                      <a:pt x="66" y="33"/>
                    </a:cubicBezTo>
                    <a:cubicBezTo>
                      <a:pt x="61" y="33"/>
                      <a:pt x="57" y="33"/>
                      <a:pt x="54" y="33"/>
                    </a:cubicBezTo>
                    <a:cubicBezTo>
                      <a:pt x="52" y="34"/>
                      <a:pt x="50" y="34"/>
                      <a:pt x="48" y="35"/>
                    </a:cubicBezTo>
                    <a:cubicBezTo>
                      <a:pt x="47" y="36"/>
                      <a:pt x="46" y="37"/>
                      <a:pt x="45" y="38"/>
                    </a:cubicBezTo>
                    <a:cubicBezTo>
                      <a:pt x="44" y="38"/>
                      <a:pt x="43" y="40"/>
                      <a:pt x="42" y="42"/>
                    </a:cubicBezTo>
                    <a:cubicBezTo>
                      <a:pt x="37" y="51"/>
                      <a:pt x="37" y="51"/>
                      <a:pt x="37" y="51"/>
                    </a:cubicBezTo>
                    <a:cubicBezTo>
                      <a:pt x="63" y="66"/>
                      <a:pt x="63" y="66"/>
                      <a:pt x="63" y="66"/>
                    </a:cubicBezTo>
                    <a:cubicBezTo>
                      <a:pt x="58" y="73"/>
                      <a:pt x="58" y="73"/>
                      <a:pt x="58" y="73"/>
                    </a:cubicBezTo>
                    <a:close/>
                    <a:moveTo>
                      <a:pt x="30" y="47"/>
                    </a:moveTo>
                    <a:cubicBezTo>
                      <a:pt x="40" y="30"/>
                      <a:pt x="40" y="30"/>
                      <a:pt x="40" y="30"/>
                    </a:cubicBezTo>
                    <a:cubicBezTo>
                      <a:pt x="42" y="27"/>
                      <a:pt x="43" y="24"/>
                      <a:pt x="43" y="22"/>
                    </a:cubicBezTo>
                    <a:cubicBezTo>
                      <a:pt x="44" y="19"/>
                      <a:pt x="44" y="17"/>
                      <a:pt x="43" y="15"/>
                    </a:cubicBezTo>
                    <a:cubicBezTo>
                      <a:pt x="42" y="13"/>
                      <a:pt x="40" y="12"/>
                      <a:pt x="38" y="11"/>
                    </a:cubicBezTo>
                    <a:cubicBezTo>
                      <a:pt x="35" y="9"/>
                      <a:pt x="33" y="9"/>
                      <a:pt x="30" y="10"/>
                    </a:cubicBezTo>
                    <a:cubicBezTo>
                      <a:pt x="27" y="11"/>
                      <a:pt x="24" y="13"/>
                      <a:pt x="22" y="17"/>
                    </a:cubicBezTo>
                    <a:cubicBezTo>
                      <a:pt x="11" y="36"/>
                      <a:pt x="11" y="36"/>
                      <a:pt x="11" y="36"/>
                    </a:cubicBezTo>
                    <a:lnTo>
                      <a:pt x="30" y="47"/>
                    </a:lnTo>
                    <a:close/>
                  </a:path>
                </a:pathLst>
              </a:custGeom>
              <a:grpFill/>
              <a:ln>
                <a:noFill/>
              </a:ln>
            </p:spPr>
            <p:txBody>
              <a:bodyPr anchor="ctr"/>
              <a:lstStyle/>
              <a:p>
                <a:pPr algn="ctr"/>
                <a:endParaRPr/>
              </a:p>
            </p:txBody>
          </p:sp>
          <p:sp>
            <p:nvSpPr>
              <p:cNvPr id="202" name="ïSľiḋè"/>
              <p:cNvSpPr/>
              <p:nvPr/>
            </p:nvSpPr>
            <p:spPr bwMode="auto">
              <a:xfrm>
                <a:off x="5978006" y="445582"/>
                <a:ext cx="103554" cy="95588"/>
              </a:xfrm>
              <a:custGeom>
                <a:avLst/>
                <a:gdLst>
                  <a:gd name="T0" fmla="*/ 36 w 75"/>
                  <a:gd name="T1" fmla="*/ 69 h 69"/>
                  <a:gd name="T2" fmla="*/ 0 w 75"/>
                  <a:gd name="T3" fmla="*/ 7 h 69"/>
                  <a:gd name="T4" fmla="*/ 6 w 75"/>
                  <a:gd name="T5" fmla="*/ 0 h 69"/>
                  <a:gd name="T6" fmla="*/ 75 w 75"/>
                  <a:gd name="T7" fmla="*/ 20 h 69"/>
                  <a:gd name="T8" fmla="*/ 69 w 75"/>
                  <a:gd name="T9" fmla="*/ 28 h 69"/>
                  <a:gd name="T10" fmla="*/ 48 w 75"/>
                  <a:gd name="T11" fmla="*/ 22 h 69"/>
                  <a:gd name="T12" fmla="*/ 31 w 75"/>
                  <a:gd name="T13" fmla="*/ 43 h 69"/>
                  <a:gd name="T14" fmla="*/ 42 w 75"/>
                  <a:gd name="T15" fmla="*/ 62 h 69"/>
                  <a:gd name="T16" fmla="*/ 36 w 75"/>
                  <a:gd name="T17" fmla="*/ 69 h 69"/>
                  <a:gd name="T18" fmla="*/ 27 w 75"/>
                  <a:gd name="T19" fmla="*/ 37 h 69"/>
                  <a:gd name="T20" fmla="*/ 41 w 75"/>
                  <a:gd name="T21" fmla="*/ 19 h 69"/>
                  <a:gd name="T22" fmla="*/ 22 w 75"/>
                  <a:gd name="T23" fmla="*/ 13 h 69"/>
                  <a:gd name="T24" fmla="*/ 8 w 75"/>
                  <a:gd name="T25" fmla="*/ 8 h 69"/>
                  <a:gd name="T26" fmla="*/ 16 w 75"/>
                  <a:gd name="T27" fmla="*/ 19 h 69"/>
                  <a:gd name="T28" fmla="*/ 27 w 75"/>
                  <a:gd name="T29" fmla="*/ 3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5" h="69">
                    <a:moveTo>
                      <a:pt x="36" y="69"/>
                    </a:moveTo>
                    <a:cubicBezTo>
                      <a:pt x="0" y="7"/>
                      <a:pt x="0" y="7"/>
                      <a:pt x="0" y="7"/>
                    </a:cubicBezTo>
                    <a:cubicBezTo>
                      <a:pt x="6" y="0"/>
                      <a:pt x="6" y="0"/>
                      <a:pt x="6" y="0"/>
                    </a:cubicBezTo>
                    <a:cubicBezTo>
                      <a:pt x="75" y="20"/>
                      <a:pt x="75" y="20"/>
                      <a:pt x="75" y="20"/>
                    </a:cubicBezTo>
                    <a:cubicBezTo>
                      <a:pt x="69" y="28"/>
                      <a:pt x="69" y="28"/>
                      <a:pt x="69" y="28"/>
                    </a:cubicBezTo>
                    <a:cubicBezTo>
                      <a:pt x="48" y="22"/>
                      <a:pt x="48" y="22"/>
                      <a:pt x="48" y="22"/>
                    </a:cubicBezTo>
                    <a:cubicBezTo>
                      <a:pt x="31" y="43"/>
                      <a:pt x="31" y="43"/>
                      <a:pt x="31" y="43"/>
                    </a:cubicBezTo>
                    <a:cubicBezTo>
                      <a:pt x="42" y="62"/>
                      <a:pt x="42" y="62"/>
                      <a:pt x="42" y="62"/>
                    </a:cubicBezTo>
                    <a:cubicBezTo>
                      <a:pt x="36" y="69"/>
                      <a:pt x="36" y="69"/>
                      <a:pt x="36" y="69"/>
                    </a:cubicBezTo>
                    <a:close/>
                    <a:moveTo>
                      <a:pt x="27" y="37"/>
                    </a:moveTo>
                    <a:cubicBezTo>
                      <a:pt x="41" y="19"/>
                      <a:pt x="41" y="19"/>
                      <a:pt x="41" y="19"/>
                    </a:cubicBezTo>
                    <a:cubicBezTo>
                      <a:pt x="22" y="13"/>
                      <a:pt x="22" y="13"/>
                      <a:pt x="22" y="13"/>
                    </a:cubicBezTo>
                    <a:cubicBezTo>
                      <a:pt x="16" y="11"/>
                      <a:pt x="12" y="9"/>
                      <a:pt x="8" y="8"/>
                    </a:cubicBezTo>
                    <a:cubicBezTo>
                      <a:pt x="11" y="11"/>
                      <a:pt x="14" y="15"/>
                      <a:pt x="16" y="19"/>
                    </a:cubicBezTo>
                    <a:lnTo>
                      <a:pt x="27" y="37"/>
                    </a:lnTo>
                    <a:close/>
                  </a:path>
                </a:pathLst>
              </a:custGeom>
              <a:grpFill/>
              <a:ln>
                <a:noFill/>
              </a:ln>
            </p:spPr>
            <p:txBody>
              <a:bodyPr anchor="ctr"/>
              <a:lstStyle/>
              <a:p>
                <a:pPr algn="ctr"/>
                <a:endParaRPr/>
              </a:p>
            </p:txBody>
          </p:sp>
          <p:sp>
            <p:nvSpPr>
              <p:cNvPr id="203" name="îṥliḓè"/>
              <p:cNvSpPr/>
              <p:nvPr/>
            </p:nvSpPr>
            <p:spPr bwMode="auto">
              <a:xfrm>
                <a:off x="6029783" y="383184"/>
                <a:ext cx="106209" cy="77002"/>
              </a:xfrm>
              <a:custGeom>
                <a:avLst/>
                <a:gdLst>
                  <a:gd name="T0" fmla="*/ 48 w 80"/>
                  <a:gd name="T1" fmla="*/ 58 h 58"/>
                  <a:gd name="T2" fmla="*/ 0 w 80"/>
                  <a:gd name="T3" fmla="*/ 7 h 58"/>
                  <a:gd name="T4" fmla="*/ 7 w 80"/>
                  <a:gd name="T5" fmla="*/ 0 h 58"/>
                  <a:gd name="T6" fmla="*/ 49 w 80"/>
                  <a:gd name="T7" fmla="*/ 46 h 58"/>
                  <a:gd name="T8" fmla="*/ 74 w 80"/>
                  <a:gd name="T9" fmla="*/ 23 h 58"/>
                  <a:gd name="T10" fmla="*/ 80 w 80"/>
                  <a:gd name="T11" fmla="*/ 29 h 58"/>
                  <a:gd name="T12" fmla="*/ 48 w 8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80" h="58">
                    <a:moveTo>
                      <a:pt x="48" y="58"/>
                    </a:moveTo>
                    <a:lnTo>
                      <a:pt x="0" y="7"/>
                    </a:lnTo>
                    <a:lnTo>
                      <a:pt x="7" y="0"/>
                    </a:lnTo>
                    <a:lnTo>
                      <a:pt x="49" y="46"/>
                    </a:lnTo>
                    <a:lnTo>
                      <a:pt x="74" y="23"/>
                    </a:lnTo>
                    <a:lnTo>
                      <a:pt x="80" y="29"/>
                    </a:lnTo>
                    <a:lnTo>
                      <a:pt x="48" y="58"/>
                    </a:lnTo>
                    <a:close/>
                  </a:path>
                </a:pathLst>
              </a:custGeom>
              <a:grpFill/>
              <a:ln>
                <a:noFill/>
              </a:ln>
            </p:spPr>
            <p:txBody>
              <a:bodyPr anchor="ctr"/>
              <a:lstStyle/>
              <a:p>
                <a:pPr algn="ctr"/>
                <a:endParaRPr/>
              </a:p>
            </p:txBody>
          </p:sp>
          <p:sp>
            <p:nvSpPr>
              <p:cNvPr id="204" name="íšļîďe"/>
              <p:cNvSpPr/>
              <p:nvPr/>
            </p:nvSpPr>
            <p:spPr bwMode="auto">
              <a:xfrm>
                <a:off x="6170509" y="258389"/>
                <a:ext cx="88952" cy="95588"/>
              </a:xfrm>
              <a:custGeom>
                <a:avLst/>
                <a:gdLst>
                  <a:gd name="T0" fmla="*/ 13 w 64"/>
                  <a:gd name="T1" fmla="*/ 58 h 69"/>
                  <a:gd name="T2" fmla="*/ 20 w 64"/>
                  <a:gd name="T3" fmla="*/ 53 h 69"/>
                  <a:gd name="T4" fmla="*/ 27 w 64"/>
                  <a:gd name="T5" fmla="*/ 59 h 69"/>
                  <a:gd name="T6" fmla="*/ 35 w 64"/>
                  <a:gd name="T7" fmla="*/ 60 h 69"/>
                  <a:gd name="T8" fmla="*/ 45 w 64"/>
                  <a:gd name="T9" fmla="*/ 57 h 69"/>
                  <a:gd name="T10" fmla="*/ 52 w 64"/>
                  <a:gd name="T11" fmla="*/ 51 h 69"/>
                  <a:gd name="T12" fmla="*/ 55 w 64"/>
                  <a:gd name="T13" fmla="*/ 45 h 69"/>
                  <a:gd name="T14" fmla="*/ 54 w 64"/>
                  <a:gd name="T15" fmla="*/ 39 h 69"/>
                  <a:gd name="T16" fmla="*/ 50 w 64"/>
                  <a:gd name="T17" fmla="*/ 35 h 69"/>
                  <a:gd name="T18" fmla="*/ 43 w 64"/>
                  <a:gd name="T19" fmla="*/ 35 h 69"/>
                  <a:gd name="T20" fmla="*/ 31 w 64"/>
                  <a:gd name="T21" fmla="*/ 38 h 69"/>
                  <a:gd name="T22" fmla="*/ 17 w 64"/>
                  <a:gd name="T23" fmla="*/ 40 h 69"/>
                  <a:gd name="T24" fmla="*/ 8 w 64"/>
                  <a:gd name="T25" fmla="*/ 38 h 69"/>
                  <a:gd name="T26" fmla="*/ 2 w 64"/>
                  <a:gd name="T27" fmla="*/ 32 h 69"/>
                  <a:gd name="T28" fmla="*/ 0 w 64"/>
                  <a:gd name="T29" fmla="*/ 22 h 69"/>
                  <a:gd name="T30" fmla="*/ 4 w 64"/>
                  <a:gd name="T31" fmla="*/ 12 h 69"/>
                  <a:gd name="T32" fmla="*/ 14 w 64"/>
                  <a:gd name="T33" fmla="*/ 4 h 69"/>
                  <a:gd name="T34" fmla="*/ 26 w 64"/>
                  <a:gd name="T35" fmla="*/ 0 h 69"/>
                  <a:gd name="T36" fmla="*/ 37 w 64"/>
                  <a:gd name="T37" fmla="*/ 2 h 69"/>
                  <a:gd name="T38" fmla="*/ 45 w 64"/>
                  <a:gd name="T39" fmla="*/ 10 h 69"/>
                  <a:gd name="T40" fmla="*/ 38 w 64"/>
                  <a:gd name="T41" fmla="*/ 14 h 69"/>
                  <a:gd name="T42" fmla="*/ 29 w 64"/>
                  <a:gd name="T43" fmla="*/ 8 h 69"/>
                  <a:gd name="T44" fmla="*/ 18 w 64"/>
                  <a:gd name="T45" fmla="*/ 11 h 69"/>
                  <a:gd name="T46" fmla="*/ 9 w 64"/>
                  <a:gd name="T47" fmla="*/ 19 h 69"/>
                  <a:gd name="T48" fmla="*/ 9 w 64"/>
                  <a:gd name="T49" fmla="*/ 27 h 69"/>
                  <a:gd name="T50" fmla="*/ 14 w 64"/>
                  <a:gd name="T51" fmla="*/ 31 h 69"/>
                  <a:gd name="T52" fmla="*/ 28 w 64"/>
                  <a:gd name="T53" fmla="*/ 29 h 69"/>
                  <a:gd name="T54" fmla="*/ 43 w 64"/>
                  <a:gd name="T55" fmla="*/ 26 h 69"/>
                  <a:gd name="T56" fmla="*/ 54 w 64"/>
                  <a:gd name="T57" fmla="*/ 27 h 69"/>
                  <a:gd name="T58" fmla="*/ 61 w 64"/>
                  <a:gd name="T59" fmla="*/ 34 h 69"/>
                  <a:gd name="T60" fmla="*/ 63 w 64"/>
                  <a:gd name="T61" fmla="*/ 45 h 69"/>
                  <a:gd name="T62" fmla="*/ 59 w 64"/>
                  <a:gd name="T63" fmla="*/ 55 h 69"/>
                  <a:gd name="T64" fmla="*/ 49 w 64"/>
                  <a:gd name="T65" fmla="*/ 64 h 69"/>
                  <a:gd name="T66" fmla="*/ 35 w 64"/>
                  <a:gd name="T67" fmla="*/ 69 h 69"/>
                  <a:gd name="T68" fmla="*/ 22 w 64"/>
                  <a:gd name="T69" fmla="*/ 67 h 69"/>
                  <a:gd name="T70" fmla="*/ 13 w 64"/>
                  <a:gd name="T71" fmla="*/ 5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4" h="69">
                    <a:moveTo>
                      <a:pt x="13" y="58"/>
                    </a:moveTo>
                    <a:cubicBezTo>
                      <a:pt x="20" y="53"/>
                      <a:pt x="20" y="53"/>
                      <a:pt x="20" y="53"/>
                    </a:cubicBezTo>
                    <a:cubicBezTo>
                      <a:pt x="22" y="56"/>
                      <a:pt x="24" y="58"/>
                      <a:pt x="27" y="59"/>
                    </a:cubicBezTo>
                    <a:cubicBezTo>
                      <a:pt x="29" y="60"/>
                      <a:pt x="32" y="61"/>
                      <a:pt x="35" y="60"/>
                    </a:cubicBezTo>
                    <a:cubicBezTo>
                      <a:pt x="38" y="60"/>
                      <a:pt x="42" y="59"/>
                      <a:pt x="45" y="57"/>
                    </a:cubicBezTo>
                    <a:cubicBezTo>
                      <a:pt x="48" y="55"/>
                      <a:pt x="50" y="54"/>
                      <a:pt x="52" y="51"/>
                    </a:cubicBezTo>
                    <a:cubicBezTo>
                      <a:pt x="54" y="49"/>
                      <a:pt x="55" y="47"/>
                      <a:pt x="55" y="45"/>
                    </a:cubicBezTo>
                    <a:cubicBezTo>
                      <a:pt x="55" y="43"/>
                      <a:pt x="55" y="41"/>
                      <a:pt x="54" y="39"/>
                    </a:cubicBezTo>
                    <a:cubicBezTo>
                      <a:pt x="53" y="37"/>
                      <a:pt x="52" y="36"/>
                      <a:pt x="50" y="35"/>
                    </a:cubicBezTo>
                    <a:cubicBezTo>
                      <a:pt x="48" y="34"/>
                      <a:pt x="46" y="34"/>
                      <a:pt x="43" y="35"/>
                    </a:cubicBezTo>
                    <a:cubicBezTo>
                      <a:pt x="41" y="35"/>
                      <a:pt x="37" y="36"/>
                      <a:pt x="31" y="38"/>
                    </a:cubicBezTo>
                    <a:cubicBezTo>
                      <a:pt x="24" y="39"/>
                      <a:pt x="20" y="40"/>
                      <a:pt x="17" y="40"/>
                    </a:cubicBezTo>
                    <a:cubicBezTo>
                      <a:pt x="14" y="40"/>
                      <a:pt x="11" y="40"/>
                      <a:pt x="8" y="38"/>
                    </a:cubicBezTo>
                    <a:cubicBezTo>
                      <a:pt x="5" y="37"/>
                      <a:pt x="3" y="35"/>
                      <a:pt x="2" y="32"/>
                    </a:cubicBezTo>
                    <a:cubicBezTo>
                      <a:pt x="0" y="29"/>
                      <a:pt x="0" y="26"/>
                      <a:pt x="0" y="22"/>
                    </a:cubicBezTo>
                    <a:cubicBezTo>
                      <a:pt x="0" y="19"/>
                      <a:pt x="1" y="16"/>
                      <a:pt x="4" y="12"/>
                    </a:cubicBezTo>
                    <a:cubicBezTo>
                      <a:pt x="6" y="9"/>
                      <a:pt x="10" y="7"/>
                      <a:pt x="14" y="4"/>
                    </a:cubicBezTo>
                    <a:cubicBezTo>
                      <a:pt x="18" y="2"/>
                      <a:pt x="22" y="1"/>
                      <a:pt x="26" y="0"/>
                    </a:cubicBezTo>
                    <a:cubicBezTo>
                      <a:pt x="30" y="0"/>
                      <a:pt x="34" y="0"/>
                      <a:pt x="37" y="2"/>
                    </a:cubicBezTo>
                    <a:cubicBezTo>
                      <a:pt x="41" y="4"/>
                      <a:pt x="43" y="6"/>
                      <a:pt x="45" y="10"/>
                    </a:cubicBezTo>
                    <a:cubicBezTo>
                      <a:pt x="38" y="14"/>
                      <a:pt x="38" y="14"/>
                      <a:pt x="38" y="14"/>
                    </a:cubicBezTo>
                    <a:cubicBezTo>
                      <a:pt x="36" y="11"/>
                      <a:pt x="33" y="9"/>
                      <a:pt x="29" y="8"/>
                    </a:cubicBezTo>
                    <a:cubicBezTo>
                      <a:pt x="26" y="8"/>
                      <a:pt x="22" y="9"/>
                      <a:pt x="18" y="11"/>
                    </a:cubicBezTo>
                    <a:cubicBezTo>
                      <a:pt x="13" y="14"/>
                      <a:pt x="10" y="16"/>
                      <a:pt x="9" y="19"/>
                    </a:cubicBezTo>
                    <a:cubicBezTo>
                      <a:pt x="8" y="22"/>
                      <a:pt x="8" y="25"/>
                      <a:pt x="9" y="27"/>
                    </a:cubicBezTo>
                    <a:cubicBezTo>
                      <a:pt x="10" y="29"/>
                      <a:pt x="12" y="31"/>
                      <a:pt x="14" y="31"/>
                    </a:cubicBezTo>
                    <a:cubicBezTo>
                      <a:pt x="16" y="32"/>
                      <a:pt x="21" y="31"/>
                      <a:pt x="28" y="29"/>
                    </a:cubicBezTo>
                    <a:cubicBezTo>
                      <a:pt x="35" y="27"/>
                      <a:pt x="40" y="26"/>
                      <a:pt x="43" y="26"/>
                    </a:cubicBezTo>
                    <a:cubicBezTo>
                      <a:pt x="47" y="25"/>
                      <a:pt x="51" y="26"/>
                      <a:pt x="54" y="27"/>
                    </a:cubicBezTo>
                    <a:cubicBezTo>
                      <a:pt x="57" y="29"/>
                      <a:pt x="59" y="31"/>
                      <a:pt x="61" y="34"/>
                    </a:cubicBezTo>
                    <a:cubicBezTo>
                      <a:pt x="63" y="37"/>
                      <a:pt x="64" y="41"/>
                      <a:pt x="63" y="45"/>
                    </a:cubicBezTo>
                    <a:cubicBezTo>
                      <a:pt x="63" y="48"/>
                      <a:pt x="62" y="52"/>
                      <a:pt x="59" y="55"/>
                    </a:cubicBezTo>
                    <a:cubicBezTo>
                      <a:pt x="57" y="59"/>
                      <a:pt x="53" y="62"/>
                      <a:pt x="49" y="64"/>
                    </a:cubicBezTo>
                    <a:cubicBezTo>
                      <a:pt x="44" y="67"/>
                      <a:pt x="39" y="68"/>
                      <a:pt x="35" y="69"/>
                    </a:cubicBezTo>
                    <a:cubicBezTo>
                      <a:pt x="30" y="69"/>
                      <a:pt x="26" y="69"/>
                      <a:pt x="22" y="67"/>
                    </a:cubicBezTo>
                    <a:cubicBezTo>
                      <a:pt x="19" y="65"/>
                      <a:pt x="16" y="62"/>
                      <a:pt x="13" y="58"/>
                    </a:cubicBezTo>
                    <a:close/>
                  </a:path>
                </a:pathLst>
              </a:custGeom>
              <a:grpFill/>
              <a:ln>
                <a:noFill/>
              </a:ln>
            </p:spPr>
            <p:txBody>
              <a:bodyPr anchor="ctr"/>
              <a:lstStyle/>
              <a:p>
                <a:pPr algn="ctr"/>
                <a:endParaRPr/>
              </a:p>
            </p:txBody>
          </p:sp>
          <p:sp>
            <p:nvSpPr>
              <p:cNvPr id="205" name="íṧḻïḓê"/>
              <p:cNvSpPr/>
              <p:nvPr/>
            </p:nvSpPr>
            <p:spPr bwMode="auto">
              <a:xfrm>
                <a:off x="6264771" y="210596"/>
                <a:ext cx="92933" cy="98243"/>
              </a:xfrm>
              <a:custGeom>
                <a:avLst/>
                <a:gdLst>
                  <a:gd name="T0" fmla="*/ 5 w 67"/>
                  <a:gd name="T1" fmla="*/ 47 h 70"/>
                  <a:gd name="T2" fmla="*/ 4 w 67"/>
                  <a:gd name="T3" fmla="*/ 19 h 70"/>
                  <a:gd name="T4" fmla="*/ 22 w 67"/>
                  <a:gd name="T5" fmla="*/ 2 h 70"/>
                  <a:gd name="T6" fmla="*/ 39 w 67"/>
                  <a:gd name="T7" fmla="*/ 1 h 70"/>
                  <a:gd name="T8" fmla="*/ 54 w 67"/>
                  <a:gd name="T9" fmla="*/ 8 h 70"/>
                  <a:gd name="T10" fmla="*/ 64 w 67"/>
                  <a:gd name="T11" fmla="*/ 23 h 70"/>
                  <a:gd name="T12" fmla="*/ 67 w 67"/>
                  <a:gd name="T13" fmla="*/ 42 h 70"/>
                  <a:gd name="T14" fmla="*/ 60 w 67"/>
                  <a:gd name="T15" fmla="*/ 57 h 70"/>
                  <a:gd name="T16" fmla="*/ 47 w 67"/>
                  <a:gd name="T17" fmla="*/ 67 h 70"/>
                  <a:gd name="T18" fmla="*/ 29 w 67"/>
                  <a:gd name="T19" fmla="*/ 69 h 70"/>
                  <a:gd name="T20" fmla="*/ 14 w 67"/>
                  <a:gd name="T21" fmla="*/ 61 h 70"/>
                  <a:gd name="T22" fmla="*/ 5 w 67"/>
                  <a:gd name="T23" fmla="*/ 47 h 70"/>
                  <a:gd name="T24" fmla="*/ 13 w 67"/>
                  <a:gd name="T25" fmla="*/ 44 h 70"/>
                  <a:gd name="T26" fmla="*/ 26 w 67"/>
                  <a:gd name="T27" fmla="*/ 59 h 70"/>
                  <a:gd name="T28" fmla="*/ 44 w 67"/>
                  <a:gd name="T29" fmla="*/ 60 h 70"/>
                  <a:gd name="T30" fmla="*/ 57 w 67"/>
                  <a:gd name="T31" fmla="*/ 47 h 70"/>
                  <a:gd name="T32" fmla="*/ 56 w 67"/>
                  <a:gd name="T33" fmla="*/ 27 h 70"/>
                  <a:gd name="T34" fmla="*/ 48 w 67"/>
                  <a:gd name="T35" fmla="*/ 14 h 70"/>
                  <a:gd name="T36" fmla="*/ 37 w 67"/>
                  <a:gd name="T37" fmla="*/ 8 h 70"/>
                  <a:gd name="T38" fmla="*/ 25 w 67"/>
                  <a:gd name="T39" fmla="*/ 9 h 70"/>
                  <a:gd name="T40" fmla="*/ 12 w 67"/>
                  <a:gd name="T41" fmla="*/ 21 h 70"/>
                  <a:gd name="T42" fmla="*/ 13 w 67"/>
                  <a:gd name="T43" fmla="*/ 4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7" h="70">
                    <a:moveTo>
                      <a:pt x="5" y="47"/>
                    </a:moveTo>
                    <a:cubicBezTo>
                      <a:pt x="1" y="37"/>
                      <a:pt x="0" y="27"/>
                      <a:pt x="4" y="19"/>
                    </a:cubicBezTo>
                    <a:cubicBezTo>
                      <a:pt x="7" y="11"/>
                      <a:pt x="13" y="6"/>
                      <a:pt x="22" y="2"/>
                    </a:cubicBezTo>
                    <a:cubicBezTo>
                      <a:pt x="28" y="0"/>
                      <a:pt x="33" y="0"/>
                      <a:pt x="39" y="1"/>
                    </a:cubicBezTo>
                    <a:cubicBezTo>
                      <a:pt x="45" y="1"/>
                      <a:pt x="50" y="4"/>
                      <a:pt x="54" y="8"/>
                    </a:cubicBezTo>
                    <a:cubicBezTo>
                      <a:pt x="58" y="12"/>
                      <a:pt x="62" y="17"/>
                      <a:pt x="64" y="23"/>
                    </a:cubicBezTo>
                    <a:cubicBezTo>
                      <a:pt x="67" y="30"/>
                      <a:pt x="67" y="36"/>
                      <a:pt x="67" y="42"/>
                    </a:cubicBezTo>
                    <a:cubicBezTo>
                      <a:pt x="66" y="48"/>
                      <a:pt x="64" y="53"/>
                      <a:pt x="60" y="57"/>
                    </a:cubicBezTo>
                    <a:cubicBezTo>
                      <a:pt x="57" y="62"/>
                      <a:pt x="52" y="65"/>
                      <a:pt x="47" y="67"/>
                    </a:cubicBezTo>
                    <a:cubicBezTo>
                      <a:pt x="41" y="69"/>
                      <a:pt x="35" y="70"/>
                      <a:pt x="29" y="69"/>
                    </a:cubicBezTo>
                    <a:cubicBezTo>
                      <a:pt x="24" y="68"/>
                      <a:pt x="19" y="65"/>
                      <a:pt x="14" y="61"/>
                    </a:cubicBezTo>
                    <a:cubicBezTo>
                      <a:pt x="10" y="57"/>
                      <a:pt x="7" y="52"/>
                      <a:pt x="5" y="47"/>
                    </a:cubicBezTo>
                    <a:close/>
                    <a:moveTo>
                      <a:pt x="13" y="44"/>
                    </a:moveTo>
                    <a:cubicBezTo>
                      <a:pt x="16" y="51"/>
                      <a:pt x="20" y="57"/>
                      <a:pt x="26" y="59"/>
                    </a:cubicBezTo>
                    <a:cubicBezTo>
                      <a:pt x="32" y="62"/>
                      <a:pt x="38" y="62"/>
                      <a:pt x="44" y="60"/>
                    </a:cubicBezTo>
                    <a:cubicBezTo>
                      <a:pt x="50" y="58"/>
                      <a:pt x="54" y="53"/>
                      <a:pt x="57" y="47"/>
                    </a:cubicBezTo>
                    <a:cubicBezTo>
                      <a:pt x="59" y="42"/>
                      <a:pt x="59" y="35"/>
                      <a:pt x="56" y="27"/>
                    </a:cubicBezTo>
                    <a:cubicBezTo>
                      <a:pt x="54" y="21"/>
                      <a:pt x="51" y="17"/>
                      <a:pt x="48" y="14"/>
                    </a:cubicBezTo>
                    <a:cubicBezTo>
                      <a:pt x="45" y="11"/>
                      <a:pt x="41" y="9"/>
                      <a:pt x="37" y="8"/>
                    </a:cubicBezTo>
                    <a:cubicBezTo>
                      <a:pt x="33" y="7"/>
                      <a:pt x="29" y="8"/>
                      <a:pt x="25" y="9"/>
                    </a:cubicBezTo>
                    <a:cubicBezTo>
                      <a:pt x="19" y="12"/>
                      <a:pt x="15" y="16"/>
                      <a:pt x="12" y="21"/>
                    </a:cubicBezTo>
                    <a:cubicBezTo>
                      <a:pt x="9" y="27"/>
                      <a:pt x="10" y="34"/>
                      <a:pt x="13" y="44"/>
                    </a:cubicBezTo>
                    <a:close/>
                  </a:path>
                </a:pathLst>
              </a:custGeom>
              <a:grpFill/>
              <a:ln>
                <a:noFill/>
              </a:ln>
            </p:spPr>
            <p:txBody>
              <a:bodyPr anchor="ctr"/>
              <a:lstStyle/>
              <a:p>
                <a:pPr algn="ctr"/>
                <a:endParaRPr/>
              </a:p>
            </p:txBody>
          </p:sp>
          <p:sp>
            <p:nvSpPr>
              <p:cNvPr id="206" name="îşļïdè"/>
              <p:cNvSpPr/>
              <p:nvPr/>
            </p:nvSpPr>
            <p:spPr bwMode="auto">
              <a:xfrm>
                <a:off x="6372309" y="173422"/>
                <a:ext cx="84968" cy="103554"/>
              </a:xfrm>
              <a:custGeom>
                <a:avLst/>
                <a:gdLst>
                  <a:gd name="T0" fmla="*/ 42 w 61"/>
                  <a:gd name="T1" fmla="*/ 2 h 74"/>
                  <a:gd name="T2" fmla="*/ 51 w 61"/>
                  <a:gd name="T3" fmla="*/ 0 h 74"/>
                  <a:gd name="T4" fmla="*/ 60 w 61"/>
                  <a:gd name="T5" fmla="*/ 38 h 74"/>
                  <a:gd name="T6" fmla="*/ 61 w 61"/>
                  <a:gd name="T7" fmla="*/ 54 h 74"/>
                  <a:gd name="T8" fmla="*/ 55 w 61"/>
                  <a:gd name="T9" fmla="*/ 65 h 74"/>
                  <a:gd name="T10" fmla="*/ 41 w 61"/>
                  <a:gd name="T11" fmla="*/ 72 h 74"/>
                  <a:gd name="T12" fmla="*/ 25 w 61"/>
                  <a:gd name="T13" fmla="*/ 73 h 74"/>
                  <a:gd name="T14" fmla="*/ 15 w 61"/>
                  <a:gd name="T15" fmla="*/ 65 h 74"/>
                  <a:gd name="T16" fmla="*/ 8 w 61"/>
                  <a:gd name="T17" fmla="*/ 50 h 74"/>
                  <a:gd name="T18" fmla="*/ 0 w 61"/>
                  <a:gd name="T19" fmla="*/ 12 h 74"/>
                  <a:gd name="T20" fmla="*/ 8 w 61"/>
                  <a:gd name="T21" fmla="*/ 10 h 74"/>
                  <a:gd name="T22" fmla="*/ 17 w 61"/>
                  <a:gd name="T23" fmla="*/ 48 h 74"/>
                  <a:gd name="T24" fmla="*/ 21 w 61"/>
                  <a:gd name="T25" fmla="*/ 60 h 74"/>
                  <a:gd name="T26" fmla="*/ 28 w 61"/>
                  <a:gd name="T27" fmla="*/ 65 h 74"/>
                  <a:gd name="T28" fmla="*/ 38 w 61"/>
                  <a:gd name="T29" fmla="*/ 65 h 74"/>
                  <a:gd name="T30" fmla="*/ 51 w 61"/>
                  <a:gd name="T31" fmla="*/ 57 h 74"/>
                  <a:gd name="T32" fmla="*/ 51 w 61"/>
                  <a:gd name="T33" fmla="*/ 40 h 74"/>
                  <a:gd name="T34" fmla="*/ 42 w 61"/>
                  <a:gd name="T3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 h="74">
                    <a:moveTo>
                      <a:pt x="42" y="2"/>
                    </a:moveTo>
                    <a:cubicBezTo>
                      <a:pt x="51" y="0"/>
                      <a:pt x="51" y="0"/>
                      <a:pt x="51" y="0"/>
                    </a:cubicBezTo>
                    <a:cubicBezTo>
                      <a:pt x="60" y="38"/>
                      <a:pt x="60" y="38"/>
                      <a:pt x="60" y="38"/>
                    </a:cubicBezTo>
                    <a:cubicBezTo>
                      <a:pt x="61" y="44"/>
                      <a:pt x="61" y="50"/>
                      <a:pt x="61" y="54"/>
                    </a:cubicBezTo>
                    <a:cubicBezTo>
                      <a:pt x="60" y="58"/>
                      <a:pt x="58" y="62"/>
                      <a:pt x="55" y="65"/>
                    </a:cubicBezTo>
                    <a:cubicBezTo>
                      <a:pt x="52" y="69"/>
                      <a:pt x="47" y="71"/>
                      <a:pt x="41" y="72"/>
                    </a:cubicBezTo>
                    <a:cubicBezTo>
                      <a:pt x="35" y="74"/>
                      <a:pt x="29" y="74"/>
                      <a:pt x="25" y="73"/>
                    </a:cubicBezTo>
                    <a:cubicBezTo>
                      <a:pt x="21" y="71"/>
                      <a:pt x="17" y="69"/>
                      <a:pt x="15" y="65"/>
                    </a:cubicBezTo>
                    <a:cubicBezTo>
                      <a:pt x="12" y="62"/>
                      <a:pt x="10" y="57"/>
                      <a:pt x="8" y="50"/>
                    </a:cubicBezTo>
                    <a:cubicBezTo>
                      <a:pt x="0" y="12"/>
                      <a:pt x="0" y="12"/>
                      <a:pt x="0" y="12"/>
                    </a:cubicBezTo>
                    <a:cubicBezTo>
                      <a:pt x="8" y="10"/>
                      <a:pt x="8" y="10"/>
                      <a:pt x="8" y="10"/>
                    </a:cubicBezTo>
                    <a:cubicBezTo>
                      <a:pt x="17" y="48"/>
                      <a:pt x="17" y="48"/>
                      <a:pt x="17" y="48"/>
                    </a:cubicBezTo>
                    <a:cubicBezTo>
                      <a:pt x="18" y="53"/>
                      <a:pt x="20" y="57"/>
                      <a:pt x="21" y="60"/>
                    </a:cubicBezTo>
                    <a:cubicBezTo>
                      <a:pt x="23" y="62"/>
                      <a:pt x="25" y="64"/>
                      <a:pt x="28" y="65"/>
                    </a:cubicBezTo>
                    <a:cubicBezTo>
                      <a:pt x="31" y="66"/>
                      <a:pt x="34" y="66"/>
                      <a:pt x="38" y="65"/>
                    </a:cubicBezTo>
                    <a:cubicBezTo>
                      <a:pt x="44" y="63"/>
                      <a:pt x="49" y="61"/>
                      <a:pt x="51" y="57"/>
                    </a:cubicBezTo>
                    <a:cubicBezTo>
                      <a:pt x="53" y="54"/>
                      <a:pt x="53" y="48"/>
                      <a:pt x="51" y="40"/>
                    </a:cubicBezTo>
                    <a:lnTo>
                      <a:pt x="42" y="2"/>
                    </a:lnTo>
                    <a:close/>
                  </a:path>
                </a:pathLst>
              </a:custGeom>
              <a:grpFill/>
              <a:ln>
                <a:noFill/>
              </a:ln>
            </p:spPr>
            <p:txBody>
              <a:bodyPr anchor="ctr"/>
              <a:lstStyle/>
              <a:p>
                <a:pPr algn="ctr"/>
                <a:endParaRPr/>
              </a:p>
            </p:txBody>
          </p:sp>
          <p:sp>
            <p:nvSpPr>
              <p:cNvPr id="207" name="îṧľiḍê"/>
              <p:cNvSpPr/>
              <p:nvPr/>
            </p:nvSpPr>
            <p:spPr bwMode="auto">
              <a:xfrm>
                <a:off x="6478518" y="162801"/>
                <a:ext cx="74347" cy="96917"/>
              </a:xfrm>
              <a:custGeom>
                <a:avLst/>
                <a:gdLst>
                  <a:gd name="T0" fmla="*/ 27 w 56"/>
                  <a:gd name="T1" fmla="*/ 73 h 73"/>
                  <a:gd name="T2" fmla="*/ 23 w 56"/>
                  <a:gd name="T3" fmla="*/ 11 h 73"/>
                  <a:gd name="T4" fmla="*/ 0 w 56"/>
                  <a:gd name="T5" fmla="*/ 13 h 73"/>
                  <a:gd name="T6" fmla="*/ 0 w 56"/>
                  <a:gd name="T7" fmla="*/ 5 h 73"/>
                  <a:gd name="T8" fmla="*/ 56 w 56"/>
                  <a:gd name="T9" fmla="*/ 0 h 73"/>
                  <a:gd name="T10" fmla="*/ 56 w 56"/>
                  <a:gd name="T11" fmla="*/ 9 h 73"/>
                  <a:gd name="T12" fmla="*/ 32 w 56"/>
                  <a:gd name="T13" fmla="*/ 11 h 73"/>
                  <a:gd name="T14" fmla="*/ 37 w 56"/>
                  <a:gd name="T15" fmla="*/ 73 h 73"/>
                  <a:gd name="T16" fmla="*/ 27 w 56"/>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73">
                    <a:moveTo>
                      <a:pt x="27" y="73"/>
                    </a:moveTo>
                    <a:lnTo>
                      <a:pt x="23" y="11"/>
                    </a:lnTo>
                    <a:lnTo>
                      <a:pt x="0" y="13"/>
                    </a:lnTo>
                    <a:lnTo>
                      <a:pt x="0" y="5"/>
                    </a:lnTo>
                    <a:lnTo>
                      <a:pt x="56" y="0"/>
                    </a:lnTo>
                    <a:lnTo>
                      <a:pt x="56" y="9"/>
                    </a:lnTo>
                    <a:lnTo>
                      <a:pt x="32" y="11"/>
                    </a:lnTo>
                    <a:lnTo>
                      <a:pt x="37" y="73"/>
                    </a:lnTo>
                    <a:lnTo>
                      <a:pt x="27" y="73"/>
                    </a:lnTo>
                    <a:close/>
                  </a:path>
                </a:pathLst>
              </a:custGeom>
              <a:grpFill/>
              <a:ln>
                <a:noFill/>
              </a:ln>
            </p:spPr>
            <p:txBody>
              <a:bodyPr anchor="ctr"/>
              <a:lstStyle/>
              <a:p>
                <a:pPr algn="ctr"/>
                <a:endParaRPr/>
              </a:p>
            </p:txBody>
          </p:sp>
          <p:sp>
            <p:nvSpPr>
              <p:cNvPr id="208" name="ïsļïḑè"/>
              <p:cNvSpPr/>
              <p:nvPr/>
            </p:nvSpPr>
            <p:spPr bwMode="auto">
              <a:xfrm>
                <a:off x="6578088" y="166782"/>
                <a:ext cx="79657" cy="96917"/>
              </a:xfrm>
              <a:custGeom>
                <a:avLst/>
                <a:gdLst>
                  <a:gd name="T0" fmla="*/ 0 w 60"/>
                  <a:gd name="T1" fmla="*/ 70 h 73"/>
                  <a:gd name="T2" fmla="*/ 6 w 60"/>
                  <a:gd name="T3" fmla="*/ 0 h 73"/>
                  <a:gd name="T4" fmla="*/ 15 w 60"/>
                  <a:gd name="T5" fmla="*/ 1 h 73"/>
                  <a:gd name="T6" fmla="*/ 13 w 60"/>
                  <a:gd name="T7" fmla="*/ 29 h 73"/>
                  <a:gd name="T8" fmla="*/ 49 w 60"/>
                  <a:gd name="T9" fmla="*/ 31 h 73"/>
                  <a:gd name="T10" fmla="*/ 51 w 60"/>
                  <a:gd name="T11" fmla="*/ 3 h 73"/>
                  <a:gd name="T12" fmla="*/ 60 w 60"/>
                  <a:gd name="T13" fmla="*/ 4 h 73"/>
                  <a:gd name="T14" fmla="*/ 55 w 60"/>
                  <a:gd name="T15" fmla="*/ 73 h 73"/>
                  <a:gd name="T16" fmla="*/ 47 w 60"/>
                  <a:gd name="T17" fmla="*/ 73 h 73"/>
                  <a:gd name="T18" fmla="*/ 49 w 60"/>
                  <a:gd name="T19" fmla="*/ 39 h 73"/>
                  <a:gd name="T20" fmla="*/ 12 w 60"/>
                  <a:gd name="T21" fmla="*/ 37 h 73"/>
                  <a:gd name="T22" fmla="*/ 10 w 60"/>
                  <a:gd name="T23" fmla="*/ 70 h 73"/>
                  <a:gd name="T24" fmla="*/ 0 w 60"/>
                  <a:gd name="T25" fmla="*/ 7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73">
                    <a:moveTo>
                      <a:pt x="0" y="70"/>
                    </a:moveTo>
                    <a:lnTo>
                      <a:pt x="6" y="0"/>
                    </a:lnTo>
                    <a:lnTo>
                      <a:pt x="15" y="1"/>
                    </a:lnTo>
                    <a:lnTo>
                      <a:pt x="13" y="29"/>
                    </a:lnTo>
                    <a:lnTo>
                      <a:pt x="49" y="31"/>
                    </a:lnTo>
                    <a:lnTo>
                      <a:pt x="51" y="3"/>
                    </a:lnTo>
                    <a:lnTo>
                      <a:pt x="60" y="4"/>
                    </a:lnTo>
                    <a:lnTo>
                      <a:pt x="55" y="73"/>
                    </a:lnTo>
                    <a:lnTo>
                      <a:pt x="47" y="73"/>
                    </a:lnTo>
                    <a:lnTo>
                      <a:pt x="49" y="39"/>
                    </a:lnTo>
                    <a:lnTo>
                      <a:pt x="12" y="37"/>
                    </a:lnTo>
                    <a:lnTo>
                      <a:pt x="10" y="70"/>
                    </a:lnTo>
                    <a:lnTo>
                      <a:pt x="0" y="70"/>
                    </a:lnTo>
                    <a:close/>
                  </a:path>
                </a:pathLst>
              </a:custGeom>
              <a:grpFill/>
              <a:ln>
                <a:noFill/>
              </a:ln>
            </p:spPr>
            <p:txBody>
              <a:bodyPr anchor="ctr"/>
              <a:lstStyle/>
              <a:p>
                <a:pPr algn="ctr"/>
                <a:endParaRPr/>
              </a:p>
            </p:txBody>
          </p:sp>
          <p:sp>
            <p:nvSpPr>
              <p:cNvPr id="209" name="îṥľîḋe"/>
              <p:cNvSpPr/>
              <p:nvPr/>
            </p:nvSpPr>
            <p:spPr bwMode="auto">
              <a:xfrm>
                <a:off x="6852903" y="243785"/>
                <a:ext cx="99572" cy="107538"/>
              </a:xfrm>
              <a:custGeom>
                <a:avLst/>
                <a:gdLst>
                  <a:gd name="T0" fmla="*/ 64 w 72"/>
                  <a:gd name="T1" fmla="*/ 22 h 77"/>
                  <a:gd name="T2" fmla="*/ 72 w 72"/>
                  <a:gd name="T3" fmla="*/ 26 h 77"/>
                  <a:gd name="T4" fmla="*/ 52 w 72"/>
                  <a:gd name="T5" fmla="*/ 60 h 77"/>
                  <a:gd name="T6" fmla="*/ 42 w 72"/>
                  <a:gd name="T7" fmla="*/ 72 h 77"/>
                  <a:gd name="T8" fmla="*/ 30 w 72"/>
                  <a:gd name="T9" fmla="*/ 77 h 77"/>
                  <a:gd name="T10" fmla="*/ 15 w 72"/>
                  <a:gd name="T11" fmla="*/ 72 h 77"/>
                  <a:gd name="T12" fmla="*/ 3 w 72"/>
                  <a:gd name="T13" fmla="*/ 61 h 77"/>
                  <a:gd name="T14" fmla="*/ 0 w 72"/>
                  <a:gd name="T15" fmla="*/ 49 h 77"/>
                  <a:gd name="T16" fmla="*/ 7 w 72"/>
                  <a:gd name="T17" fmla="*/ 33 h 77"/>
                  <a:gd name="T18" fmla="*/ 26 w 72"/>
                  <a:gd name="T19" fmla="*/ 0 h 77"/>
                  <a:gd name="T20" fmla="*/ 34 w 72"/>
                  <a:gd name="T21" fmla="*/ 4 h 77"/>
                  <a:gd name="T22" fmla="*/ 14 w 72"/>
                  <a:gd name="T23" fmla="*/ 38 h 77"/>
                  <a:gd name="T24" fmla="*/ 9 w 72"/>
                  <a:gd name="T25" fmla="*/ 50 h 77"/>
                  <a:gd name="T26" fmla="*/ 11 w 72"/>
                  <a:gd name="T27" fmla="*/ 58 h 77"/>
                  <a:gd name="T28" fmla="*/ 18 w 72"/>
                  <a:gd name="T29" fmla="*/ 65 h 77"/>
                  <a:gd name="T30" fmla="*/ 33 w 72"/>
                  <a:gd name="T31" fmla="*/ 68 h 77"/>
                  <a:gd name="T32" fmla="*/ 45 w 72"/>
                  <a:gd name="T33" fmla="*/ 55 h 77"/>
                  <a:gd name="T34" fmla="*/ 64 w 72"/>
                  <a:gd name="T35" fmla="*/ 22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2" h="77">
                    <a:moveTo>
                      <a:pt x="64" y="22"/>
                    </a:moveTo>
                    <a:cubicBezTo>
                      <a:pt x="72" y="26"/>
                      <a:pt x="72" y="26"/>
                      <a:pt x="72" y="26"/>
                    </a:cubicBezTo>
                    <a:cubicBezTo>
                      <a:pt x="52" y="60"/>
                      <a:pt x="52" y="60"/>
                      <a:pt x="52" y="60"/>
                    </a:cubicBezTo>
                    <a:cubicBezTo>
                      <a:pt x="49" y="65"/>
                      <a:pt x="46" y="70"/>
                      <a:pt x="42" y="72"/>
                    </a:cubicBezTo>
                    <a:cubicBezTo>
                      <a:pt x="39" y="75"/>
                      <a:pt x="35" y="76"/>
                      <a:pt x="30" y="77"/>
                    </a:cubicBezTo>
                    <a:cubicBezTo>
                      <a:pt x="26" y="77"/>
                      <a:pt x="20" y="75"/>
                      <a:pt x="15" y="72"/>
                    </a:cubicBezTo>
                    <a:cubicBezTo>
                      <a:pt x="9" y="69"/>
                      <a:pt x="6" y="65"/>
                      <a:pt x="3" y="61"/>
                    </a:cubicBezTo>
                    <a:cubicBezTo>
                      <a:pt x="1" y="58"/>
                      <a:pt x="0" y="53"/>
                      <a:pt x="0" y="49"/>
                    </a:cubicBezTo>
                    <a:cubicBezTo>
                      <a:pt x="1" y="45"/>
                      <a:pt x="3" y="39"/>
                      <a:pt x="7" y="33"/>
                    </a:cubicBezTo>
                    <a:cubicBezTo>
                      <a:pt x="26" y="0"/>
                      <a:pt x="26" y="0"/>
                      <a:pt x="26" y="0"/>
                    </a:cubicBezTo>
                    <a:cubicBezTo>
                      <a:pt x="34" y="4"/>
                      <a:pt x="34" y="4"/>
                      <a:pt x="34" y="4"/>
                    </a:cubicBezTo>
                    <a:cubicBezTo>
                      <a:pt x="14" y="38"/>
                      <a:pt x="14" y="38"/>
                      <a:pt x="14" y="38"/>
                    </a:cubicBezTo>
                    <a:cubicBezTo>
                      <a:pt x="11" y="43"/>
                      <a:pt x="10" y="47"/>
                      <a:pt x="9" y="50"/>
                    </a:cubicBezTo>
                    <a:cubicBezTo>
                      <a:pt x="9" y="53"/>
                      <a:pt x="9" y="55"/>
                      <a:pt x="11" y="58"/>
                    </a:cubicBezTo>
                    <a:cubicBezTo>
                      <a:pt x="13" y="61"/>
                      <a:pt x="15" y="63"/>
                      <a:pt x="18" y="65"/>
                    </a:cubicBezTo>
                    <a:cubicBezTo>
                      <a:pt x="24" y="68"/>
                      <a:pt x="29" y="69"/>
                      <a:pt x="33" y="68"/>
                    </a:cubicBezTo>
                    <a:cubicBezTo>
                      <a:pt x="36" y="67"/>
                      <a:pt x="40" y="62"/>
                      <a:pt x="45" y="55"/>
                    </a:cubicBezTo>
                    <a:lnTo>
                      <a:pt x="64" y="22"/>
                    </a:lnTo>
                    <a:close/>
                  </a:path>
                </a:pathLst>
              </a:custGeom>
              <a:grpFill/>
              <a:ln>
                <a:noFill/>
              </a:ln>
            </p:spPr>
            <p:txBody>
              <a:bodyPr anchor="ctr"/>
              <a:lstStyle/>
              <a:p>
                <a:pPr algn="ctr"/>
                <a:endParaRPr/>
              </a:p>
            </p:txBody>
          </p:sp>
          <p:sp>
            <p:nvSpPr>
              <p:cNvPr id="210" name="íš1îḋè"/>
              <p:cNvSpPr/>
              <p:nvPr/>
            </p:nvSpPr>
            <p:spPr bwMode="auto">
              <a:xfrm>
                <a:off x="6928577" y="304856"/>
                <a:ext cx="115503" cy="118158"/>
              </a:xfrm>
              <a:custGeom>
                <a:avLst/>
                <a:gdLst>
                  <a:gd name="T0" fmla="*/ 0 w 87"/>
                  <a:gd name="T1" fmla="*/ 55 h 89"/>
                  <a:gd name="T2" fmla="*/ 43 w 87"/>
                  <a:gd name="T3" fmla="*/ 0 h 89"/>
                  <a:gd name="T4" fmla="*/ 51 w 87"/>
                  <a:gd name="T5" fmla="*/ 6 h 89"/>
                  <a:gd name="T6" fmla="*/ 46 w 87"/>
                  <a:gd name="T7" fmla="*/ 72 h 89"/>
                  <a:gd name="T8" fmla="*/ 79 w 87"/>
                  <a:gd name="T9" fmla="*/ 28 h 89"/>
                  <a:gd name="T10" fmla="*/ 87 w 87"/>
                  <a:gd name="T11" fmla="*/ 34 h 89"/>
                  <a:gd name="T12" fmla="*/ 44 w 87"/>
                  <a:gd name="T13" fmla="*/ 89 h 89"/>
                  <a:gd name="T14" fmla="*/ 36 w 87"/>
                  <a:gd name="T15" fmla="*/ 84 h 89"/>
                  <a:gd name="T16" fmla="*/ 40 w 87"/>
                  <a:gd name="T17" fmla="*/ 17 h 89"/>
                  <a:gd name="T18" fmla="*/ 7 w 87"/>
                  <a:gd name="T19" fmla="*/ 61 h 89"/>
                  <a:gd name="T20" fmla="*/ 0 w 87"/>
                  <a:gd name="T21" fmla="*/ 55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89">
                    <a:moveTo>
                      <a:pt x="0" y="55"/>
                    </a:moveTo>
                    <a:lnTo>
                      <a:pt x="43" y="0"/>
                    </a:lnTo>
                    <a:lnTo>
                      <a:pt x="51" y="6"/>
                    </a:lnTo>
                    <a:lnTo>
                      <a:pt x="46" y="72"/>
                    </a:lnTo>
                    <a:lnTo>
                      <a:pt x="79" y="28"/>
                    </a:lnTo>
                    <a:lnTo>
                      <a:pt x="87" y="34"/>
                    </a:lnTo>
                    <a:lnTo>
                      <a:pt x="44" y="89"/>
                    </a:lnTo>
                    <a:lnTo>
                      <a:pt x="36" y="84"/>
                    </a:lnTo>
                    <a:lnTo>
                      <a:pt x="40" y="17"/>
                    </a:lnTo>
                    <a:lnTo>
                      <a:pt x="7" y="61"/>
                    </a:lnTo>
                    <a:lnTo>
                      <a:pt x="0" y="55"/>
                    </a:lnTo>
                    <a:close/>
                  </a:path>
                </a:pathLst>
              </a:custGeom>
              <a:grpFill/>
              <a:ln>
                <a:noFill/>
              </a:ln>
            </p:spPr>
            <p:txBody>
              <a:bodyPr anchor="ctr"/>
              <a:lstStyle/>
              <a:p>
                <a:pPr algn="ctr"/>
                <a:endParaRPr/>
              </a:p>
            </p:txBody>
          </p:sp>
          <p:sp>
            <p:nvSpPr>
              <p:cNvPr id="211" name="íSľíḑè"/>
              <p:cNvSpPr/>
              <p:nvPr/>
            </p:nvSpPr>
            <p:spPr bwMode="auto">
              <a:xfrm>
                <a:off x="7006908" y="380529"/>
                <a:ext cx="75673" cy="74347"/>
              </a:xfrm>
              <a:custGeom>
                <a:avLst/>
                <a:gdLst>
                  <a:gd name="T0" fmla="*/ 0 w 57"/>
                  <a:gd name="T1" fmla="*/ 50 h 56"/>
                  <a:gd name="T2" fmla="*/ 51 w 57"/>
                  <a:gd name="T3" fmla="*/ 0 h 56"/>
                  <a:gd name="T4" fmla="*/ 57 w 57"/>
                  <a:gd name="T5" fmla="*/ 7 h 56"/>
                  <a:gd name="T6" fmla="*/ 7 w 57"/>
                  <a:gd name="T7" fmla="*/ 56 h 56"/>
                  <a:gd name="T8" fmla="*/ 0 w 57"/>
                  <a:gd name="T9" fmla="*/ 50 h 56"/>
                </a:gdLst>
                <a:ahLst/>
                <a:cxnLst>
                  <a:cxn ang="0">
                    <a:pos x="T0" y="T1"/>
                  </a:cxn>
                  <a:cxn ang="0">
                    <a:pos x="T2" y="T3"/>
                  </a:cxn>
                  <a:cxn ang="0">
                    <a:pos x="T4" y="T5"/>
                  </a:cxn>
                  <a:cxn ang="0">
                    <a:pos x="T6" y="T7"/>
                  </a:cxn>
                  <a:cxn ang="0">
                    <a:pos x="T8" y="T9"/>
                  </a:cxn>
                </a:cxnLst>
                <a:rect l="0" t="0" r="r" b="b"/>
                <a:pathLst>
                  <a:path w="57" h="56">
                    <a:moveTo>
                      <a:pt x="0" y="50"/>
                    </a:moveTo>
                    <a:lnTo>
                      <a:pt x="51" y="0"/>
                    </a:lnTo>
                    <a:lnTo>
                      <a:pt x="57" y="7"/>
                    </a:lnTo>
                    <a:lnTo>
                      <a:pt x="7" y="56"/>
                    </a:lnTo>
                    <a:lnTo>
                      <a:pt x="0" y="50"/>
                    </a:lnTo>
                    <a:close/>
                  </a:path>
                </a:pathLst>
              </a:custGeom>
              <a:grpFill/>
              <a:ln>
                <a:noFill/>
              </a:ln>
            </p:spPr>
            <p:txBody>
              <a:bodyPr anchor="ctr"/>
              <a:lstStyle/>
              <a:p>
                <a:pPr algn="ctr"/>
                <a:endParaRPr/>
              </a:p>
            </p:txBody>
          </p:sp>
          <p:sp>
            <p:nvSpPr>
              <p:cNvPr id="212" name="îṣľïḍê"/>
              <p:cNvSpPr/>
              <p:nvPr/>
            </p:nvSpPr>
            <p:spPr bwMode="auto">
              <a:xfrm>
                <a:off x="7052046" y="408409"/>
                <a:ext cx="102228" cy="96917"/>
              </a:xfrm>
              <a:custGeom>
                <a:avLst/>
                <a:gdLst>
                  <a:gd name="T0" fmla="*/ 0 w 74"/>
                  <a:gd name="T1" fmla="*/ 62 h 69"/>
                  <a:gd name="T2" fmla="*/ 36 w 74"/>
                  <a:gd name="T3" fmla="*/ 0 h 69"/>
                  <a:gd name="T4" fmla="*/ 42 w 74"/>
                  <a:gd name="T5" fmla="*/ 7 h 69"/>
                  <a:gd name="T6" fmla="*/ 15 w 74"/>
                  <a:gd name="T7" fmla="*/ 52 h 69"/>
                  <a:gd name="T8" fmla="*/ 8 w 74"/>
                  <a:gd name="T9" fmla="*/ 61 h 69"/>
                  <a:gd name="T10" fmla="*/ 19 w 74"/>
                  <a:gd name="T11" fmla="*/ 57 h 69"/>
                  <a:gd name="T12" fmla="*/ 68 w 74"/>
                  <a:gd name="T13" fmla="*/ 41 h 69"/>
                  <a:gd name="T14" fmla="*/ 74 w 74"/>
                  <a:gd name="T15" fmla="*/ 48 h 69"/>
                  <a:gd name="T16" fmla="*/ 6 w 74"/>
                  <a:gd name="T17" fmla="*/ 69 h 69"/>
                  <a:gd name="T18" fmla="*/ 0 w 74"/>
                  <a:gd name="T19" fmla="*/ 62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69">
                    <a:moveTo>
                      <a:pt x="0" y="62"/>
                    </a:moveTo>
                    <a:cubicBezTo>
                      <a:pt x="36" y="0"/>
                      <a:pt x="36" y="0"/>
                      <a:pt x="36" y="0"/>
                    </a:cubicBezTo>
                    <a:cubicBezTo>
                      <a:pt x="42" y="7"/>
                      <a:pt x="42" y="7"/>
                      <a:pt x="42" y="7"/>
                    </a:cubicBezTo>
                    <a:cubicBezTo>
                      <a:pt x="15" y="52"/>
                      <a:pt x="15" y="52"/>
                      <a:pt x="15" y="52"/>
                    </a:cubicBezTo>
                    <a:cubicBezTo>
                      <a:pt x="13" y="55"/>
                      <a:pt x="11" y="58"/>
                      <a:pt x="8" y="61"/>
                    </a:cubicBezTo>
                    <a:cubicBezTo>
                      <a:pt x="12" y="60"/>
                      <a:pt x="16" y="58"/>
                      <a:pt x="19" y="57"/>
                    </a:cubicBezTo>
                    <a:cubicBezTo>
                      <a:pt x="68" y="41"/>
                      <a:pt x="68" y="41"/>
                      <a:pt x="68" y="41"/>
                    </a:cubicBezTo>
                    <a:cubicBezTo>
                      <a:pt x="74" y="48"/>
                      <a:pt x="74" y="48"/>
                      <a:pt x="74" y="48"/>
                    </a:cubicBezTo>
                    <a:cubicBezTo>
                      <a:pt x="6" y="69"/>
                      <a:pt x="6" y="69"/>
                      <a:pt x="6" y="69"/>
                    </a:cubicBezTo>
                    <a:lnTo>
                      <a:pt x="0" y="62"/>
                    </a:lnTo>
                    <a:close/>
                  </a:path>
                </a:pathLst>
              </a:custGeom>
              <a:grpFill/>
              <a:ln>
                <a:noFill/>
              </a:ln>
            </p:spPr>
            <p:txBody>
              <a:bodyPr anchor="ctr"/>
              <a:lstStyle/>
              <a:p>
                <a:pPr algn="ctr"/>
                <a:endParaRPr/>
              </a:p>
            </p:txBody>
          </p:sp>
          <p:sp>
            <p:nvSpPr>
              <p:cNvPr id="213" name="ïSľîḑé"/>
              <p:cNvSpPr/>
              <p:nvPr/>
            </p:nvSpPr>
            <p:spPr bwMode="auto">
              <a:xfrm>
                <a:off x="7091876" y="503998"/>
                <a:ext cx="115503" cy="107538"/>
              </a:xfrm>
              <a:custGeom>
                <a:avLst/>
                <a:gdLst>
                  <a:gd name="T0" fmla="*/ 0 w 87"/>
                  <a:gd name="T1" fmla="*/ 35 h 81"/>
                  <a:gd name="T2" fmla="*/ 61 w 87"/>
                  <a:gd name="T3" fmla="*/ 0 h 81"/>
                  <a:gd name="T4" fmla="*/ 87 w 87"/>
                  <a:gd name="T5" fmla="*/ 44 h 81"/>
                  <a:gd name="T6" fmla="*/ 80 w 87"/>
                  <a:gd name="T7" fmla="*/ 48 h 81"/>
                  <a:gd name="T8" fmla="*/ 59 w 87"/>
                  <a:gd name="T9" fmla="*/ 12 h 81"/>
                  <a:gd name="T10" fmla="*/ 40 w 87"/>
                  <a:gd name="T11" fmla="*/ 23 h 81"/>
                  <a:gd name="T12" fmla="*/ 60 w 87"/>
                  <a:gd name="T13" fmla="*/ 57 h 81"/>
                  <a:gd name="T14" fmla="*/ 53 w 87"/>
                  <a:gd name="T15" fmla="*/ 61 h 81"/>
                  <a:gd name="T16" fmla="*/ 33 w 87"/>
                  <a:gd name="T17" fmla="*/ 27 h 81"/>
                  <a:gd name="T18" fmla="*/ 13 w 87"/>
                  <a:gd name="T19" fmla="*/ 39 h 81"/>
                  <a:gd name="T20" fmla="*/ 34 w 87"/>
                  <a:gd name="T21" fmla="*/ 77 h 81"/>
                  <a:gd name="T22" fmla="*/ 27 w 87"/>
                  <a:gd name="T23" fmla="*/ 81 h 81"/>
                  <a:gd name="T24" fmla="*/ 0 w 87"/>
                  <a:gd name="T25" fmla="*/ 3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 h="81">
                    <a:moveTo>
                      <a:pt x="0" y="35"/>
                    </a:moveTo>
                    <a:lnTo>
                      <a:pt x="61" y="0"/>
                    </a:lnTo>
                    <a:lnTo>
                      <a:pt x="87" y="44"/>
                    </a:lnTo>
                    <a:lnTo>
                      <a:pt x="80" y="48"/>
                    </a:lnTo>
                    <a:lnTo>
                      <a:pt x="59" y="12"/>
                    </a:lnTo>
                    <a:lnTo>
                      <a:pt x="40" y="23"/>
                    </a:lnTo>
                    <a:lnTo>
                      <a:pt x="60" y="57"/>
                    </a:lnTo>
                    <a:lnTo>
                      <a:pt x="53" y="61"/>
                    </a:lnTo>
                    <a:lnTo>
                      <a:pt x="33" y="27"/>
                    </a:lnTo>
                    <a:lnTo>
                      <a:pt x="13" y="39"/>
                    </a:lnTo>
                    <a:lnTo>
                      <a:pt x="34" y="77"/>
                    </a:lnTo>
                    <a:lnTo>
                      <a:pt x="27" y="81"/>
                    </a:lnTo>
                    <a:lnTo>
                      <a:pt x="0" y="35"/>
                    </a:lnTo>
                    <a:close/>
                  </a:path>
                </a:pathLst>
              </a:custGeom>
              <a:grpFill/>
              <a:ln>
                <a:noFill/>
              </a:ln>
            </p:spPr>
            <p:txBody>
              <a:bodyPr anchor="ctr"/>
              <a:lstStyle/>
              <a:p>
                <a:pPr algn="ctr"/>
                <a:endParaRPr/>
              </a:p>
            </p:txBody>
          </p:sp>
          <p:sp>
            <p:nvSpPr>
              <p:cNvPr id="214" name="îṥ1îḋe"/>
              <p:cNvSpPr/>
              <p:nvPr/>
            </p:nvSpPr>
            <p:spPr bwMode="auto">
              <a:xfrm>
                <a:off x="7137013" y="598257"/>
                <a:ext cx="107538" cy="110193"/>
              </a:xfrm>
              <a:custGeom>
                <a:avLst/>
                <a:gdLst>
                  <a:gd name="T0" fmla="*/ 0 w 77"/>
                  <a:gd name="T1" fmla="*/ 25 h 79"/>
                  <a:gd name="T2" fmla="*/ 62 w 77"/>
                  <a:gd name="T3" fmla="*/ 0 h 79"/>
                  <a:gd name="T4" fmla="*/ 74 w 77"/>
                  <a:gd name="T5" fmla="*/ 27 h 79"/>
                  <a:gd name="T6" fmla="*/ 77 w 77"/>
                  <a:gd name="T7" fmla="*/ 41 h 79"/>
                  <a:gd name="T8" fmla="*/ 74 w 77"/>
                  <a:gd name="T9" fmla="*/ 50 h 79"/>
                  <a:gd name="T10" fmla="*/ 66 w 77"/>
                  <a:gd name="T11" fmla="*/ 56 h 79"/>
                  <a:gd name="T12" fmla="*/ 53 w 77"/>
                  <a:gd name="T13" fmla="*/ 56 h 79"/>
                  <a:gd name="T14" fmla="*/ 42 w 77"/>
                  <a:gd name="T15" fmla="*/ 46 h 79"/>
                  <a:gd name="T16" fmla="*/ 40 w 77"/>
                  <a:gd name="T17" fmla="*/ 52 h 79"/>
                  <a:gd name="T18" fmla="*/ 35 w 77"/>
                  <a:gd name="T19" fmla="*/ 62 h 79"/>
                  <a:gd name="T20" fmla="*/ 22 w 77"/>
                  <a:gd name="T21" fmla="*/ 79 h 79"/>
                  <a:gd name="T22" fmla="*/ 18 w 77"/>
                  <a:gd name="T23" fmla="*/ 69 h 79"/>
                  <a:gd name="T24" fmla="*/ 28 w 77"/>
                  <a:gd name="T25" fmla="*/ 56 h 79"/>
                  <a:gd name="T26" fmla="*/ 34 w 77"/>
                  <a:gd name="T27" fmla="*/ 46 h 79"/>
                  <a:gd name="T28" fmla="*/ 37 w 77"/>
                  <a:gd name="T29" fmla="*/ 40 h 79"/>
                  <a:gd name="T30" fmla="*/ 37 w 77"/>
                  <a:gd name="T31" fmla="*/ 36 h 79"/>
                  <a:gd name="T32" fmla="*/ 35 w 77"/>
                  <a:gd name="T33" fmla="*/ 31 h 79"/>
                  <a:gd name="T34" fmla="*/ 31 w 77"/>
                  <a:gd name="T35" fmla="*/ 22 h 79"/>
                  <a:gd name="T36" fmla="*/ 4 w 77"/>
                  <a:gd name="T37" fmla="*/ 33 h 79"/>
                  <a:gd name="T38" fmla="*/ 0 w 77"/>
                  <a:gd name="T39" fmla="*/ 25 h 79"/>
                  <a:gd name="T40" fmla="*/ 38 w 77"/>
                  <a:gd name="T41" fmla="*/ 19 h 79"/>
                  <a:gd name="T42" fmla="*/ 45 w 77"/>
                  <a:gd name="T43" fmla="*/ 37 h 79"/>
                  <a:gd name="T44" fmla="*/ 50 w 77"/>
                  <a:gd name="T45" fmla="*/ 45 h 79"/>
                  <a:gd name="T46" fmla="*/ 56 w 77"/>
                  <a:gd name="T47" fmla="*/ 48 h 79"/>
                  <a:gd name="T48" fmla="*/ 62 w 77"/>
                  <a:gd name="T49" fmla="*/ 48 h 79"/>
                  <a:gd name="T50" fmla="*/ 68 w 77"/>
                  <a:gd name="T51" fmla="*/ 42 h 79"/>
                  <a:gd name="T52" fmla="*/ 67 w 77"/>
                  <a:gd name="T53" fmla="*/ 30 h 79"/>
                  <a:gd name="T54" fmla="*/ 59 w 77"/>
                  <a:gd name="T55" fmla="*/ 11 h 79"/>
                  <a:gd name="T56" fmla="*/ 38 w 77"/>
                  <a:gd name="T57" fmla="*/ 1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7" h="79">
                    <a:moveTo>
                      <a:pt x="0" y="25"/>
                    </a:moveTo>
                    <a:cubicBezTo>
                      <a:pt x="62" y="0"/>
                      <a:pt x="62" y="0"/>
                      <a:pt x="62" y="0"/>
                    </a:cubicBezTo>
                    <a:cubicBezTo>
                      <a:pt x="74" y="27"/>
                      <a:pt x="74" y="27"/>
                      <a:pt x="74" y="27"/>
                    </a:cubicBezTo>
                    <a:cubicBezTo>
                      <a:pt x="76" y="33"/>
                      <a:pt x="77" y="37"/>
                      <a:pt x="77" y="41"/>
                    </a:cubicBezTo>
                    <a:cubicBezTo>
                      <a:pt x="77" y="44"/>
                      <a:pt x="76" y="47"/>
                      <a:pt x="74" y="50"/>
                    </a:cubicBezTo>
                    <a:cubicBezTo>
                      <a:pt x="72" y="53"/>
                      <a:pt x="69" y="55"/>
                      <a:pt x="66" y="56"/>
                    </a:cubicBezTo>
                    <a:cubicBezTo>
                      <a:pt x="61" y="58"/>
                      <a:pt x="57" y="58"/>
                      <a:pt x="53" y="56"/>
                    </a:cubicBezTo>
                    <a:cubicBezTo>
                      <a:pt x="49" y="55"/>
                      <a:pt x="45" y="51"/>
                      <a:pt x="42" y="46"/>
                    </a:cubicBezTo>
                    <a:cubicBezTo>
                      <a:pt x="41" y="48"/>
                      <a:pt x="41" y="50"/>
                      <a:pt x="40" y="52"/>
                    </a:cubicBezTo>
                    <a:cubicBezTo>
                      <a:pt x="39" y="55"/>
                      <a:pt x="37" y="58"/>
                      <a:pt x="35" y="62"/>
                    </a:cubicBezTo>
                    <a:cubicBezTo>
                      <a:pt x="22" y="79"/>
                      <a:pt x="22" y="79"/>
                      <a:pt x="22" y="79"/>
                    </a:cubicBezTo>
                    <a:cubicBezTo>
                      <a:pt x="18" y="69"/>
                      <a:pt x="18" y="69"/>
                      <a:pt x="18" y="69"/>
                    </a:cubicBezTo>
                    <a:cubicBezTo>
                      <a:pt x="28" y="56"/>
                      <a:pt x="28" y="56"/>
                      <a:pt x="28" y="56"/>
                    </a:cubicBezTo>
                    <a:cubicBezTo>
                      <a:pt x="31" y="52"/>
                      <a:pt x="33" y="49"/>
                      <a:pt x="34" y="46"/>
                    </a:cubicBezTo>
                    <a:cubicBezTo>
                      <a:pt x="35" y="44"/>
                      <a:pt x="36" y="42"/>
                      <a:pt x="37" y="40"/>
                    </a:cubicBezTo>
                    <a:cubicBezTo>
                      <a:pt x="37" y="39"/>
                      <a:pt x="37" y="37"/>
                      <a:pt x="37" y="36"/>
                    </a:cubicBezTo>
                    <a:cubicBezTo>
                      <a:pt x="36" y="35"/>
                      <a:pt x="36" y="34"/>
                      <a:pt x="35" y="31"/>
                    </a:cubicBezTo>
                    <a:cubicBezTo>
                      <a:pt x="31" y="22"/>
                      <a:pt x="31" y="22"/>
                      <a:pt x="31" y="22"/>
                    </a:cubicBezTo>
                    <a:cubicBezTo>
                      <a:pt x="4" y="33"/>
                      <a:pt x="4" y="33"/>
                      <a:pt x="4" y="33"/>
                    </a:cubicBezTo>
                    <a:cubicBezTo>
                      <a:pt x="0" y="25"/>
                      <a:pt x="0" y="25"/>
                      <a:pt x="0" y="25"/>
                    </a:cubicBezTo>
                    <a:close/>
                    <a:moveTo>
                      <a:pt x="38" y="19"/>
                    </a:moveTo>
                    <a:cubicBezTo>
                      <a:pt x="45" y="37"/>
                      <a:pt x="45" y="37"/>
                      <a:pt x="45" y="37"/>
                    </a:cubicBezTo>
                    <a:cubicBezTo>
                      <a:pt x="47" y="40"/>
                      <a:pt x="49" y="43"/>
                      <a:pt x="50" y="45"/>
                    </a:cubicBezTo>
                    <a:cubicBezTo>
                      <a:pt x="52" y="47"/>
                      <a:pt x="54" y="48"/>
                      <a:pt x="56" y="48"/>
                    </a:cubicBezTo>
                    <a:cubicBezTo>
                      <a:pt x="58" y="49"/>
                      <a:pt x="60" y="48"/>
                      <a:pt x="62" y="48"/>
                    </a:cubicBezTo>
                    <a:cubicBezTo>
                      <a:pt x="65" y="47"/>
                      <a:pt x="67" y="44"/>
                      <a:pt x="68" y="42"/>
                    </a:cubicBezTo>
                    <a:cubicBezTo>
                      <a:pt x="69" y="39"/>
                      <a:pt x="69" y="35"/>
                      <a:pt x="67" y="30"/>
                    </a:cubicBezTo>
                    <a:cubicBezTo>
                      <a:pt x="59" y="11"/>
                      <a:pt x="59" y="11"/>
                      <a:pt x="59" y="11"/>
                    </a:cubicBezTo>
                    <a:lnTo>
                      <a:pt x="38" y="19"/>
                    </a:lnTo>
                    <a:close/>
                  </a:path>
                </a:pathLst>
              </a:custGeom>
              <a:grpFill/>
              <a:ln>
                <a:noFill/>
              </a:ln>
            </p:spPr>
            <p:txBody>
              <a:bodyPr anchor="ctr"/>
              <a:lstStyle/>
              <a:p>
                <a:pPr algn="ctr"/>
                <a:endParaRPr/>
              </a:p>
            </p:txBody>
          </p:sp>
          <p:sp>
            <p:nvSpPr>
              <p:cNvPr id="215" name="íSļîḑe"/>
              <p:cNvSpPr/>
              <p:nvPr/>
            </p:nvSpPr>
            <p:spPr bwMode="auto">
              <a:xfrm>
                <a:off x="7175515" y="709776"/>
                <a:ext cx="98244" cy="80984"/>
              </a:xfrm>
              <a:custGeom>
                <a:avLst/>
                <a:gdLst>
                  <a:gd name="T0" fmla="*/ 17 w 70"/>
                  <a:gd name="T1" fmla="*/ 5 h 58"/>
                  <a:gd name="T2" fmla="*/ 19 w 70"/>
                  <a:gd name="T3" fmla="*/ 13 h 58"/>
                  <a:gd name="T4" fmla="*/ 12 w 70"/>
                  <a:gd name="T5" fmla="*/ 18 h 58"/>
                  <a:gd name="T6" fmla="*/ 9 w 70"/>
                  <a:gd name="T7" fmla="*/ 25 h 58"/>
                  <a:gd name="T8" fmla="*/ 9 w 70"/>
                  <a:gd name="T9" fmla="*/ 36 h 58"/>
                  <a:gd name="T10" fmla="*/ 13 w 70"/>
                  <a:gd name="T11" fmla="*/ 44 h 58"/>
                  <a:gd name="T12" fmla="*/ 18 w 70"/>
                  <a:gd name="T13" fmla="*/ 49 h 58"/>
                  <a:gd name="T14" fmla="*/ 24 w 70"/>
                  <a:gd name="T15" fmla="*/ 49 h 58"/>
                  <a:gd name="T16" fmla="*/ 29 w 70"/>
                  <a:gd name="T17" fmla="*/ 46 h 58"/>
                  <a:gd name="T18" fmla="*/ 31 w 70"/>
                  <a:gd name="T19" fmla="*/ 39 h 58"/>
                  <a:gd name="T20" fmla="*/ 32 w 70"/>
                  <a:gd name="T21" fmla="*/ 27 h 58"/>
                  <a:gd name="T22" fmla="*/ 33 w 70"/>
                  <a:gd name="T23" fmla="*/ 14 h 58"/>
                  <a:gd name="T24" fmla="*/ 37 w 70"/>
                  <a:gd name="T25" fmla="*/ 5 h 58"/>
                  <a:gd name="T26" fmla="*/ 44 w 70"/>
                  <a:gd name="T27" fmla="*/ 1 h 58"/>
                  <a:gd name="T28" fmla="*/ 54 w 70"/>
                  <a:gd name="T29" fmla="*/ 1 h 58"/>
                  <a:gd name="T30" fmla="*/ 63 w 70"/>
                  <a:gd name="T31" fmla="*/ 8 h 58"/>
                  <a:gd name="T32" fmla="*/ 68 w 70"/>
                  <a:gd name="T33" fmla="*/ 19 h 58"/>
                  <a:gd name="T34" fmla="*/ 69 w 70"/>
                  <a:gd name="T35" fmla="*/ 32 h 58"/>
                  <a:gd name="T36" fmla="*/ 64 w 70"/>
                  <a:gd name="T37" fmla="*/ 43 h 58"/>
                  <a:gd name="T38" fmla="*/ 55 w 70"/>
                  <a:gd name="T39" fmla="*/ 48 h 58"/>
                  <a:gd name="T40" fmla="*/ 52 w 70"/>
                  <a:gd name="T41" fmla="*/ 40 h 58"/>
                  <a:gd name="T42" fmla="*/ 60 w 70"/>
                  <a:gd name="T43" fmla="*/ 34 h 58"/>
                  <a:gd name="T44" fmla="*/ 61 w 70"/>
                  <a:gd name="T45" fmla="*/ 21 h 58"/>
                  <a:gd name="T46" fmla="*/ 55 w 70"/>
                  <a:gd name="T47" fmla="*/ 11 h 58"/>
                  <a:gd name="T48" fmla="*/ 47 w 70"/>
                  <a:gd name="T49" fmla="*/ 9 h 58"/>
                  <a:gd name="T50" fmla="*/ 42 w 70"/>
                  <a:gd name="T51" fmla="*/ 13 h 58"/>
                  <a:gd name="T52" fmla="*/ 41 w 70"/>
                  <a:gd name="T53" fmla="*/ 27 h 58"/>
                  <a:gd name="T54" fmla="*/ 40 w 70"/>
                  <a:gd name="T55" fmla="*/ 42 h 58"/>
                  <a:gd name="T56" fmla="*/ 35 w 70"/>
                  <a:gd name="T57" fmla="*/ 52 h 58"/>
                  <a:gd name="T58" fmla="*/ 27 w 70"/>
                  <a:gd name="T59" fmla="*/ 57 h 58"/>
                  <a:gd name="T60" fmla="*/ 16 w 70"/>
                  <a:gd name="T61" fmla="*/ 57 h 58"/>
                  <a:gd name="T62" fmla="*/ 7 w 70"/>
                  <a:gd name="T63" fmla="*/ 50 h 58"/>
                  <a:gd name="T64" fmla="*/ 1 w 70"/>
                  <a:gd name="T65" fmla="*/ 38 h 58"/>
                  <a:gd name="T66" fmla="*/ 0 w 70"/>
                  <a:gd name="T67" fmla="*/ 23 h 58"/>
                  <a:gd name="T68" fmla="*/ 6 w 70"/>
                  <a:gd name="T69" fmla="*/ 12 h 58"/>
                  <a:gd name="T70" fmla="*/ 17 w 70"/>
                  <a:gd name="T71" fmla="*/ 5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0" h="58">
                    <a:moveTo>
                      <a:pt x="17" y="5"/>
                    </a:moveTo>
                    <a:cubicBezTo>
                      <a:pt x="19" y="13"/>
                      <a:pt x="19" y="13"/>
                      <a:pt x="19" y="13"/>
                    </a:cubicBezTo>
                    <a:cubicBezTo>
                      <a:pt x="16" y="14"/>
                      <a:pt x="14" y="16"/>
                      <a:pt x="12" y="18"/>
                    </a:cubicBezTo>
                    <a:cubicBezTo>
                      <a:pt x="10" y="20"/>
                      <a:pt x="9" y="22"/>
                      <a:pt x="9" y="25"/>
                    </a:cubicBezTo>
                    <a:cubicBezTo>
                      <a:pt x="8" y="29"/>
                      <a:pt x="8" y="32"/>
                      <a:pt x="9" y="36"/>
                    </a:cubicBezTo>
                    <a:cubicBezTo>
                      <a:pt x="10" y="39"/>
                      <a:pt x="11" y="42"/>
                      <a:pt x="13" y="44"/>
                    </a:cubicBezTo>
                    <a:cubicBezTo>
                      <a:pt x="14" y="47"/>
                      <a:pt x="16" y="48"/>
                      <a:pt x="18" y="49"/>
                    </a:cubicBezTo>
                    <a:cubicBezTo>
                      <a:pt x="20" y="50"/>
                      <a:pt x="22" y="50"/>
                      <a:pt x="24" y="49"/>
                    </a:cubicBezTo>
                    <a:cubicBezTo>
                      <a:pt x="26" y="49"/>
                      <a:pt x="28" y="48"/>
                      <a:pt x="29" y="46"/>
                    </a:cubicBezTo>
                    <a:cubicBezTo>
                      <a:pt x="30" y="45"/>
                      <a:pt x="31" y="42"/>
                      <a:pt x="31" y="39"/>
                    </a:cubicBezTo>
                    <a:cubicBezTo>
                      <a:pt x="32" y="37"/>
                      <a:pt x="32" y="33"/>
                      <a:pt x="32" y="27"/>
                    </a:cubicBezTo>
                    <a:cubicBezTo>
                      <a:pt x="32" y="21"/>
                      <a:pt x="32" y="16"/>
                      <a:pt x="33" y="14"/>
                    </a:cubicBezTo>
                    <a:cubicBezTo>
                      <a:pt x="33" y="10"/>
                      <a:pt x="35" y="7"/>
                      <a:pt x="37" y="5"/>
                    </a:cubicBezTo>
                    <a:cubicBezTo>
                      <a:pt x="39" y="3"/>
                      <a:pt x="41" y="2"/>
                      <a:pt x="44" y="1"/>
                    </a:cubicBezTo>
                    <a:cubicBezTo>
                      <a:pt x="48" y="0"/>
                      <a:pt x="51" y="0"/>
                      <a:pt x="54" y="1"/>
                    </a:cubicBezTo>
                    <a:cubicBezTo>
                      <a:pt x="58" y="2"/>
                      <a:pt x="60" y="5"/>
                      <a:pt x="63" y="8"/>
                    </a:cubicBezTo>
                    <a:cubicBezTo>
                      <a:pt x="65" y="11"/>
                      <a:pt x="67" y="15"/>
                      <a:pt x="68" y="19"/>
                    </a:cubicBezTo>
                    <a:cubicBezTo>
                      <a:pt x="69" y="24"/>
                      <a:pt x="70" y="28"/>
                      <a:pt x="69" y="32"/>
                    </a:cubicBezTo>
                    <a:cubicBezTo>
                      <a:pt x="68" y="37"/>
                      <a:pt x="67" y="40"/>
                      <a:pt x="64" y="43"/>
                    </a:cubicBezTo>
                    <a:cubicBezTo>
                      <a:pt x="62" y="45"/>
                      <a:pt x="58" y="47"/>
                      <a:pt x="55" y="48"/>
                    </a:cubicBezTo>
                    <a:cubicBezTo>
                      <a:pt x="52" y="40"/>
                      <a:pt x="52" y="40"/>
                      <a:pt x="52" y="40"/>
                    </a:cubicBezTo>
                    <a:cubicBezTo>
                      <a:pt x="56" y="39"/>
                      <a:pt x="59" y="37"/>
                      <a:pt x="60" y="34"/>
                    </a:cubicBezTo>
                    <a:cubicBezTo>
                      <a:pt x="62" y="30"/>
                      <a:pt x="62" y="26"/>
                      <a:pt x="61" y="21"/>
                    </a:cubicBezTo>
                    <a:cubicBezTo>
                      <a:pt x="59" y="16"/>
                      <a:pt x="57" y="13"/>
                      <a:pt x="55" y="11"/>
                    </a:cubicBezTo>
                    <a:cubicBezTo>
                      <a:pt x="52" y="9"/>
                      <a:pt x="50" y="8"/>
                      <a:pt x="47" y="9"/>
                    </a:cubicBezTo>
                    <a:cubicBezTo>
                      <a:pt x="45" y="10"/>
                      <a:pt x="43" y="11"/>
                      <a:pt x="42" y="13"/>
                    </a:cubicBezTo>
                    <a:cubicBezTo>
                      <a:pt x="41" y="15"/>
                      <a:pt x="40" y="20"/>
                      <a:pt x="41" y="27"/>
                    </a:cubicBezTo>
                    <a:cubicBezTo>
                      <a:pt x="41" y="34"/>
                      <a:pt x="41" y="40"/>
                      <a:pt x="40" y="42"/>
                    </a:cubicBezTo>
                    <a:cubicBezTo>
                      <a:pt x="39" y="47"/>
                      <a:pt x="38" y="50"/>
                      <a:pt x="35" y="52"/>
                    </a:cubicBezTo>
                    <a:cubicBezTo>
                      <a:pt x="33" y="55"/>
                      <a:pt x="30" y="57"/>
                      <a:pt x="27" y="57"/>
                    </a:cubicBezTo>
                    <a:cubicBezTo>
                      <a:pt x="23" y="58"/>
                      <a:pt x="20" y="58"/>
                      <a:pt x="16" y="57"/>
                    </a:cubicBezTo>
                    <a:cubicBezTo>
                      <a:pt x="13" y="56"/>
                      <a:pt x="10" y="53"/>
                      <a:pt x="7" y="50"/>
                    </a:cubicBezTo>
                    <a:cubicBezTo>
                      <a:pt x="5" y="47"/>
                      <a:pt x="3" y="43"/>
                      <a:pt x="1" y="38"/>
                    </a:cubicBezTo>
                    <a:cubicBezTo>
                      <a:pt x="0" y="32"/>
                      <a:pt x="0" y="27"/>
                      <a:pt x="0" y="23"/>
                    </a:cubicBezTo>
                    <a:cubicBezTo>
                      <a:pt x="1" y="18"/>
                      <a:pt x="3" y="15"/>
                      <a:pt x="6" y="12"/>
                    </a:cubicBezTo>
                    <a:cubicBezTo>
                      <a:pt x="9" y="8"/>
                      <a:pt x="12" y="6"/>
                      <a:pt x="17" y="5"/>
                    </a:cubicBezTo>
                    <a:close/>
                  </a:path>
                </a:pathLst>
              </a:custGeom>
              <a:grpFill/>
              <a:ln>
                <a:noFill/>
              </a:ln>
            </p:spPr>
            <p:txBody>
              <a:bodyPr anchor="ctr"/>
              <a:lstStyle/>
              <a:p>
                <a:pPr algn="ctr"/>
                <a:endParaRPr/>
              </a:p>
            </p:txBody>
          </p:sp>
          <p:sp>
            <p:nvSpPr>
              <p:cNvPr id="216" name="íšļïḓè"/>
              <p:cNvSpPr/>
              <p:nvPr/>
            </p:nvSpPr>
            <p:spPr bwMode="auto">
              <a:xfrm>
                <a:off x="7190119" y="810675"/>
                <a:ext cx="94262" cy="25225"/>
              </a:xfrm>
              <a:custGeom>
                <a:avLst/>
                <a:gdLst>
                  <a:gd name="T0" fmla="*/ 0 w 71"/>
                  <a:gd name="T1" fmla="*/ 9 h 19"/>
                  <a:gd name="T2" fmla="*/ 69 w 71"/>
                  <a:gd name="T3" fmla="*/ 0 h 19"/>
                  <a:gd name="T4" fmla="*/ 71 w 71"/>
                  <a:gd name="T5" fmla="*/ 9 h 19"/>
                  <a:gd name="T6" fmla="*/ 1 w 71"/>
                  <a:gd name="T7" fmla="*/ 19 h 19"/>
                  <a:gd name="T8" fmla="*/ 0 w 71"/>
                  <a:gd name="T9" fmla="*/ 9 h 19"/>
                </a:gdLst>
                <a:ahLst/>
                <a:cxnLst>
                  <a:cxn ang="0">
                    <a:pos x="T0" y="T1"/>
                  </a:cxn>
                  <a:cxn ang="0">
                    <a:pos x="T2" y="T3"/>
                  </a:cxn>
                  <a:cxn ang="0">
                    <a:pos x="T4" y="T5"/>
                  </a:cxn>
                  <a:cxn ang="0">
                    <a:pos x="T6" y="T7"/>
                  </a:cxn>
                  <a:cxn ang="0">
                    <a:pos x="T8" y="T9"/>
                  </a:cxn>
                </a:cxnLst>
                <a:rect l="0" t="0" r="r" b="b"/>
                <a:pathLst>
                  <a:path w="71" h="19">
                    <a:moveTo>
                      <a:pt x="0" y="9"/>
                    </a:moveTo>
                    <a:lnTo>
                      <a:pt x="69" y="0"/>
                    </a:lnTo>
                    <a:lnTo>
                      <a:pt x="71" y="9"/>
                    </a:lnTo>
                    <a:lnTo>
                      <a:pt x="1" y="19"/>
                    </a:lnTo>
                    <a:lnTo>
                      <a:pt x="0" y="9"/>
                    </a:lnTo>
                    <a:close/>
                  </a:path>
                </a:pathLst>
              </a:custGeom>
              <a:grpFill/>
              <a:ln>
                <a:noFill/>
              </a:ln>
            </p:spPr>
            <p:txBody>
              <a:bodyPr anchor="ctr"/>
              <a:lstStyle/>
              <a:p>
                <a:pPr algn="ctr"/>
                <a:endParaRPr/>
              </a:p>
            </p:txBody>
          </p:sp>
          <p:sp>
            <p:nvSpPr>
              <p:cNvPr id="217" name="îṥļíḋê"/>
              <p:cNvSpPr/>
              <p:nvPr/>
            </p:nvSpPr>
            <p:spPr bwMode="auto">
              <a:xfrm>
                <a:off x="7194101" y="854486"/>
                <a:ext cx="94262" cy="74347"/>
              </a:xfrm>
              <a:custGeom>
                <a:avLst/>
                <a:gdLst>
                  <a:gd name="T0" fmla="*/ 0 w 71"/>
                  <a:gd name="T1" fmla="*/ 26 h 56"/>
                  <a:gd name="T2" fmla="*/ 62 w 71"/>
                  <a:gd name="T3" fmla="*/ 24 h 56"/>
                  <a:gd name="T4" fmla="*/ 61 w 71"/>
                  <a:gd name="T5" fmla="*/ 1 h 56"/>
                  <a:gd name="T6" fmla="*/ 69 w 71"/>
                  <a:gd name="T7" fmla="*/ 0 h 56"/>
                  <a:gd name="T8" fmla="*/ 71 w 71"/>
                  <a:gd name="T9" fmla="*/ 55 h 56"/>
                  <a:gd name="T10" fmla="*/ 63 w 71"/>
                  <a:gd name="T11" fmla="*/ 56 h 56"/>
                  <a:gd name="T12" fmla="*/ 62 w 71"/>
                  <a:gd name="T13" fmla="*/ 32 h 56"/>
                  <a:gd name="T14" fmla="*/ 0 w 71"/>
                  <a:gd name="T15" fmla="*/ 35 h 56"/>
                  <a:gd name="T16" fmla="*/ 0 w 71"/>
                  <a:gd name="T17" fmla="*/ 2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 h="56">
                    <a:moveTo>
                      <a:pt x="0" y="26"/>
                    </a:moveTo>
                    <a:lnTo>
                      <a:pt x="62" y="24"/>
                    </a:lnTo>
                    <a:lnTo>
                      <a:pt x="61" y="1"/>
                    </a:lnTo>
                    <a:lnTo>
                      <a:pt x="69" y="0"/>
                    </a:lnTo>
                    <a:lnTo>
                      <a:pt x="71" y="55"/>
                    </a:lnTo>
                    <a:lnTo>
                      <a:pt x="63" y="56"/>
                    </a:lnTo>
                    <a:lnTo>
                      <a:pt x="62" y="32"/>
                    </a:lnTo>
                    <a:lnTo>
                      <a:pt x="0" y="35"/>
                    </a:lnTo>
                    <a:lnTo>
                      <a:pt x="0" y="26"/>
                    </a:lnTo>
                    <a:close/>
                  </a:path>
                </a:pathLst>
              </a:custGeom>
              <a:grpFill/>
              <a:ln>
                <a:noFill/>
              </a:ln>
            </p:spPr>
            <p:txBody>
              <a:bodyPr anchor="ctr"/>
              <a:lstStyle/>
              <a:p>
                <a:pPr algn="ctr"/>
                <a:endParaRPr/>
              </a:p>
            </p:txBody>
          </p:sp>
          <p:sp>
            <p:nvSpPr>
              <p:cNvPr id="218" name="ïŝ1îḑe"/>
              <p:cNvSpPr/>
              <p:nvPr/>
            </p:nvSpPr>
            <p:spPr bwMode="auto">
              <a:xfrm>
                <a:off x="7186135" y="954059"/>
                <a:ext cx="98244" cy="83641"/>
              </a:xfrm>
              <a:custGeom>
                <a:avLst/>
                <a:gdLst>
                  <a:gd name="T0" fmla="*/ 2 w 71"/>
                  <a:gd name="T1" fmla="*/ 17 h 60"/>
                  <a:gd name="T2" fmla="*/ 30 w 71"/>
                  <a:gd name="T3" fmla="*/ 20 h 60"/>
                  <a:gd name="T4" fmla="*/ 71 w 71"/>
                  <a:gd name="T5" fmla="*/ 0 h 60"/>
                  <a:gd name="T6" fmla="*/ 70 w 71"/>
                  <a:gd name="T7" fmla="*/ 10 h 60"/>
                  <a:gd name="T8" fmla="*/ 48 w 71"/>
                  <a:gd name="T9" fmla="*/ 21 h 60"/>
                  <a:gd name="T10" fmla="*/ 36 w 71"/>
                  <a:gd name="T11" fmla="*/ 26 h 60"/>
                  <a:gd name="T12" fmla="*/ 47 w 71"/>
                  <a:gd name="T13" fmla="*/ 35 h 60"/>
                  <a:gd name="T14" fmla="*/ 65 w 71"/>
                  <a:gd name="T15" fmla="*/ 50 h 60"/>
                  <a:gd name="T16" fmla="*/ 64 w 71"/>
                  <a:gd name="T17" fmla="*/ 60 h 60"/>
                  <a:gd name="T18" fmla="*/ 29 w 71"/>
                  <a:gd name="T19" fmla="*/ 29 h 60"/>
                  <a:gd name="T20" fmla="*/ 0 w 71"/>
                  <a:gd name="T21" fmla="*/ 26 h 60"/>
                  <a:gd name="T22" fmla="*/ 2 w 71"/>
                  <a:gd name="T23" fmla="*/ 1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1" h="60">
                    <a:moveTo>
                      <a:pt x="2" y="17"/>
                    </a:moveTo>
                    <a:cubicBezTo>
                      <a:pt x="30" y="20"/>
                      <a:pt x="30" y="20"/>
                      <a:pt x="30" y="20"/>
                    </a:cubicBezTo>
                    <a:cubicBezTo>
                      <a:pt x="71" y="0"/>
                      <a:pt x="71" y="0"/>
                      <a:pt x="71" y="0"/>
                    </a:cubicBezTo>
                    <a:cubicBezTo>
                      <a:pt x="70" y="10"/>
                      <a:pt x="70" y="10"/>
                      <a:pt x="70" y="10"/>
                    </a:cubicBezTo>
                    <a:cubicBezTo>
                      <a:pt x="48" y="21"/>
                      <a:pt x="48" y="21"/>
                      <a:pt x="48" y="21"/>
                    </a:cubicBezTo>
                    <a:cubicBezTo>
                      <a:pt x="44" y="23"/>
                      <a:pt x="40" y="25"/>
                      <a:pt x="36" y="26"/>
                    </a:cubicBezTo>
                    <a:cubicBezTo>
                      <a:pt x="39" y="29"/>
                      <a:pt x="43" y="32"/>
                      <a:pt x="47" y="35"/>
                    </a:cubicBezTo>
                    <a:cubicBezTo>
                      <a:pt x="65" y="50"/>
                      <a:pt x="65" y="50"/>
                      <a:pt x="65" y="50"/>
                    </a:cubicBezTo>
                    <a:cubicBezTo>
                      <a:pt x="64" y="60"/>
                      <a:pt x="64" y="60"/>
                      <a:pt x="64" y="60"/>
                    </a:cubicBezTo>
                    <a:cubicBezTo>
                      <a:pt x="29" y="29"/>
                      <a:pt x="29" y="29"/>
                      <a:pt x="29" y="29"/>
                    </a:cubicBezTo>
                    <a:cubicBezTo>
                      <a:pt x="0" y="26"/>
                      <a:pt x="0" y="26"/>
                      <a:pt x="0" y="26"/>
                    </a:cubicBezTo>
                    <a:lnTo>
                      <a:pt x="2" y="17"/>
                    </a:lnTo>
                    <a:close/>
                  </a:path>
                </a:pathLst>
              </a:custGeom>
              <a:grpFill/>
              <a:ln>
                <a:noFill/>
              </a:ln>
            </p:spPr>
            <p:txBody>
              <a:bodyPr anchor="ctr"/>
              <a:lstStyle/>
              <a:p>
                <a:pPr algn="ctr"/>
                <a:endParaRPr/>
              </a:p>
            </p:txBody>
          </p:sp>
          <p:sp>
            <p:nvSpPr>
              <p:cNvPr id="219" name="îṧlídê"/>
              <p:cNvSpPr/>
              <p:nvPr/>
            </p:nvSpPr>
            <p:spPr bwMode="auto">
              <a:xfrm>
                <a:off x="7033460" y="1262065"/>
                <a:ext cx="124795" cy="118158"/>
              </a:xfrm>
              <a:custGeom>
                <a:avLst/>
                <a:gdLst>
                  <a:gd name="T0" fmla="*/ 89 w 89"/>
                  <a:gd name="T1" fmla="*/ 69 h 84"/>
                  <a:gd name="T2" fmla="*/ 81 w 89"/>
                  <a:gd name="T3" fmla="*/ 68 h 84"/>
                  <a:gd name="T4" fmla="*/ 77 w 89"/>
                  <a:gd name="T5" fmla="*/ 65 h 84"/>
                  <a:gd name="T6" fmla="*/ 12 w 89"/>
                  <a:gd name="T7" fmla="*/ 12 h 84"/>
                  <a:gd name="T8" fmla="*/ 8 w 89"/>
                  <a:gd name="T9" fmla="*/ 4 h 84"/>
                  <a:gd name="T10" fmla="*/ 2 w 89"/>
                  <a:gd name="T11" fmla="*/ 9 h 84"/>
                  <a:gd name="T12" fmla="*/ 0 w 89"/>
                  <a:gd name="T13" fmla="*/ 14 h 84"/>
                  <a:gd name="T14" fmla="*/ 8 w 89"/>
                  <a:gd name="T15" fmla="*/ 16 h 84"/>
                  <a:gd name="T16" fmla="*/ 73 w 89"/>
                  <a:gd name="T17" fmla="*/ 71 h 84"/>
                  <a:gd name="T18" fmla="*/ 78 w 89"/>
                  <a:gd name="T19" fmla="*/ 80 h 84"/>
                  <a:gd name="T20" fmla="*/ 89 w 89"/>
                  <a:gd name="T21" fmla="*/ 6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 h="84">
                    <a:moveTo>
                      <a:pt x="89" y="69"/>
                    </a:moveTo>
                    <a:cubicBezTo>
                      <a:pt x="89" y="69"/>
                      <a:pt x="86" y="71"/>
                      <a:pt x="81" y="68"/>
                    </a:cubicBezTo>
                    <a:cubicBezTo>
                      <a:pt x="80" y="68"/>
                      <a:pt x="78" y="67"/>
                      <a:pt x="77" y="65"/>
                    </a:cubicBezTo>
                    <a:cubicBezTo>
                      <a:pt x="63" y="54"/>
                      <a:pt x="12" y="12"/>
                      <a:pt x="12" y="12"/>
                    </a:cubicBezTo>
                    <a:cubicBezTo>
                      <a:pt x="12" y="12"/>
                      <a:pt x="6" y="7"/>
                      <a:pt x="8" y="4"/>
                    </a:cubicBezTo>
                    <a:cubicBezTo>
                      <a:pt x="10" y="0"/>
                      <a:pt x="2" y="9"/>
                      <a:pt x="2" y="9"/>
                    </a:cubicBezTo>
                    <a:cubicBezTo>
                      <a:pt x="0" y="14"/>
                      <a:pt x="0" y="14"/>
                      <a:pt x="0" y="14"/>
                    </a:cubicBezTo>
                    <a:cubicBezTo>
                      <a:pt x="0" y="14"/>
                      <a:pt x="3" y="12"/>
                      <a:pt x="8" y="16"/>
                    </a:cubicBezTo>
                    <a:cubicBezTo>
                      <a:pt x="13" y="21"/>
                      <a:pt x="73" y="71"/>
                      <a:pt x="73" y="71"/>
                    </a:cubicBezTo>
                    <a:cubicBezTo>
                      <a:pt x="74" y="72"/>
                      <a:pt x="78" y="77"/>
                      <a:pt x="78" y="80"/>
                    </a:cubicBezTo>
                    <a:cubicBezTo>
                      <a:pt x="78" y="84"/>
                      <a:pt x="89" y="69"/>
                      <a:pt x="89" y="69"/>
                    </a:cubicBezTo>
                    <a:close/>
                  </a:path>
                </a:pathLst>
              </a:custGeom>
              <a:grpFill/>
              <a:ln>
                <a:noFill/>
              </a:ln>
            </p:spPr>
            <p:txBody>
              <a:bodyPr anchor="ctr"/>
              <a:lstStyle/>
              <a:p>
                <a:pPr algn="ctr"/>
                <a:endParaRPr/>
              </a:p>
            </p:txBody>
          </p:sp>
          <p:sp>
            <p:nvSpPr>
              <p:cNvPr id="220" name="íšḻiďè"/>
              <p:cNvSpPr/>
              <p:nvPr/>
            </p:nvSpPr>
            <p:spPr bwMode="auto">
              <a:xfrm>
                <a:off x="5952780" y="1267375"/>
                <a:ext cx="127450" cy="111519"/>
              </a:xfrm>
              <a:custGeom>
                <a:avLst/>
                <a:gdLst>
                  <a:gd name="T0" fmla="*/ 0 w 92"/>
                  <a:gd name="T1" fmla="*/ 65 h 80"/>
                  <a:gd name="T2" fmla="*/ 9 w 92"/>
                  <a:gd name="T3" fmla="*/ 64 h 80"/>
                  <a:gd name="T4" fmla="*/ 79 w 92"/>
                  <a:gd name="T5" fmla="*/ 11 h 80"/>
                  <a:gd name="T6" fmla="*/ 83 w 92"/>
                  <a:gd name="T7" fmla="*/ 3 h 80"/>
                  <a:gd name="T8" fmla="*/ 89 w 92"/>
                  <a:gd name="T9" fmla="*/ 9 h 80"/>
                  <a:gd name="T10" fmla="*/ 92 w 92"/>
                  <a:gd name="T11" fmla="*/ 14 h 80"/>
                  <a:gd name="T12" fmla="*/ 83 w 92"/>
                  <a:gd name="T13" fmla="*/ 16 h 80"/>
                  <a:gd name="T14" fmla="*/ 16 w 92"/>
                  <a:gd name="T15" fmla="*/ 69 h 80"/>
                  <a:gd name="T16" fmla="*/ 11 w 92"/>
                  <a:gd name="T17" fmla="*/ 77 h 80"/>
                  <a:gd name="T18" fmla="*/ 0 w 92"/>
                  <a:gd name="T19" fmla="*/ 65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80">
                    <a:moveTo>
                      <a:pt x="0" y="65"/>
                    </a:moveTo>
                    <a:cubicBezTo>
                      <a:pt x="0" y="65"/>
                      <a:pt x="4" y="68"/>
                      <a:pt x="9" y="64"/>
                    </a:cubicBezTo>
                    <a:cubicBezTo>
                      <a:pt x="14" y="61"/>
                      <a:pt x="79" y="11"/>
                      <a:pt x="79" y="11"/>
                    </a:cubicBezTo>
                    <a:cubicBezTo>
                      <a:pt x="79" y="11"/>
                      <a:pt x="85" y="7"/>
                      <a:pt x="83" y="3"/>
                    </a:cubicBezTo>
                    <a:cubicBezTo>
                      <a:pt x="82" y="0"/>
                      <a:pt x="89" y="9"/>
                      <a:pt x="89" y="9"/>
                    </a:cubicBezTo>
                    <a:cubicBezTo>
                      <a:pt x="92" y="14"/>
                      <a:pt x="92" y="14"/>
                      <a:pt x="92" y="14"/>
                    </a:cubicBezTo>
                    <a:cubicBezTo>
                      <a:pt x="92" y="14"/>
                      <a:pt x="88" y="12"/>
                      <a:pt x="83" y="16"/>
                    </a:cubicBezTo>
                    <a:cubicBezTo>
                      <a:pt x="78" y="20"/>
                      <a:pt x="16" y="69"/>
                      <a:pt x="16" y="69"/>
                    </a:cubicBezTo>
                    <a:cubicBezTo>
                      <a:pt x="16" y="69"/>
                      <a:pt x="11" y="73"/>
                      <a:pt x="11" y="77"/>
                    </a:cubicBezTo>
                    <a:cubicBezTo>
                      <a:pt x="10" y="80"/>
                      <a:pt x="0" y="65"/>
                      <a:pt x="0" y="65"/>
                    </a:cubicBezTo>
                    <a:close/>
                  </a:path>
                </a:pathLst>
              </a:custGeom>
              <a:grpFill/>
              <a:ln>
                <a:noFill/>
              </a:ln>
            </p:spPr>
            <p:txBody>
              <a:bodyPr anchor="ctr"/>
              <a:lstStyle/>
              <a:p>
                <a:pPr algn="ctr"/>
                <a:endParaRPr/>
              </a:p>
            </p:txBody>
          </p:sp>
        </p:grpSp>
      </p:grpSp>
      <p:sp>
        <p:nvSpPr>
          <p:cNvPr id="221" name="矩形 220"/>
          <p:cNvSpPr/>
          <p:nvPr/>
        </p:nvSpPr>
        <p:spPr>
          <a:xfrm>
            <a:off x="0" y="6743702"/>
            <a:ext cx="12192000" cy="118512"/>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矩形 223"/>
          <p:cNvSpPr/>
          <p:nvPr/>
        </p:nvSpPr>
        <p:spPr>
          <a:xfrm>
            <a:off x="300922" y="-1"/>
            <a:ext cx="580571" cy="744973"/>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矩形 224"/>
          <p:cNvSpPr/>
          <p:nvPr/>
        </p:nvSpPr>
        <p:spPr>
          <a:xfrm>
            <a:off x="300922" y="817170"/>
            <a:ext cx="580571" cy="96381"/>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a:extLst>
              <a:ext uri="{FF2B5EF4-FFF2-40B4-BE49-F238E27FC236}">
                <a16:creationId xmlns:a16="http://schemas.microsoft.com/office/drawing/2014/main" id="{B58F5C4F-EC4C-C932-DFD4-AE8637DF18CF}"/>
              </a:ext>
            </a:extLst>
          </p:cNvPr>
          <p:cNvSpPr txBox="1"/>
          <p:nvPr/>
        </p:nvSpPr>
        <p:spPr>
          <a:xfrm flipH="1">
            <a:off x="193185" y="982383"/>
            <a:ext cx="4560441" cy="400110"/>
          </a:xfrm>
          <a:prstGeom prst="rect">
            <a:avLst/>
          </a:prstGeom>
          <a:noFill/>
        </p:spPr>
        <p:txBody>
          <a:bodyPr wrap="square" rtlCol="0">
            <a:spAutoFit/>
          </a:bodyPr>
          <a:lstStyle/>
          <a:p>
            <a:r>
              <a:rPr lang="zh-CN" altLang="en-US" sz="2000" b="1" dirty="0"/>
              <a:t>测试程序使用模块需求中给出的程序</a:t>
            </a:r>
          </a:p>
        </p:txBody>
      </p:sp>
      <p:sp>
        <p:nvSpPr>
          <p:cNvPr id="11" name="文本框 10">
            <a:extLst>
              <a:ext uri="{FF2B5EF4-FFF2-40B4-BE49-F238E27FC236}">
                <a16:creationId xmlns:a16="http://schemas.microsoft.com/office/drawing/2014/main" id="{FB263055-41CE-B8E9-CC7D-8AE7DFB99375}"/>
              </a:ext>
            </a:extLst>
          </p:cNvPr>
          <p:cNvSpPr txBox="1"/>
          <p:nvPr/>
        </p:nvSpPr>
        <p:spPr>
          <a:xfrm>
            <a:off x="434632" y="1427969"/>
            <a:ext cx="11700578" cy="4801314"/>
          </a:xfrm>
          <a:prstGeom prst="rect">
            <a:avLst/>
          </a:prstGeom>
          <a:noFill/>
        </p:spPr>
        <p:txBody>
          <a:bodyPr wrap="square" rtlCol="0">
            <a:spAutoFit/>
          </a:bodyPr>
          <a:lstStyle/>
          <a:p>
            <a:r>
              <a:rPr lang="en-US" altLang="zh-CN" dirty="0" err="1"/>
              <a:t>ori</a:t>
            </a:r>
            <a:r>
              <a:rPr lang="en-US" altLang="zh-CN" dirty="0"/>
              <a:t> $a0,$0,1999        #ori </a:t>
            </a:r>
            <a:r>
              <a:rPr lang="zh-CN" altLang="zh-CN" dirty="0"/>
              <a:t>测试程序要实现</a:t>
            </a:r>
            <a:r>
              <a:rPr lang="en-US" altLang="zh-CN" dirty="0"/>
              <a:t>: $0</a:t>
            </a:r>
            <a:r>
              <a:rPr lang="zh-CN" altLang="zh-CN" dirty="0"/>
              <a:t>寄存器中的内容与立即数</a:t>
            </a:r>
            <a:r>
              <a:rPr lang="en-US" altLang="zh-CN" dirty="0"/>
              <a:t> 0x000007cf</a:t>
            </a:r>
            <a:r>
              <a:rPr lang="zh-CN" altLang="zh-CN" dirty="0"/>
              <a:t>进行或运算，储存在</a:t>
            </a:r>
            <a:r>
              <a:rPr lang="en-US" altLang="zh-CN" dirty="0"/>
              <a:t>$a0</a:t>
            </a:r>
            <a:r>
              <a:rPr lang="zh-CN" altLang="zh-CN" dirty="0"/>
              <a:t>寄存器中</a:t>
            </a:r>
          </a:p>
          <a:p>
            <a:r>
              <a:rPr lang="en-US" altLang="zh-CN" dirty="0" err="1"/>
              <a:t>ori</a:t>
            </a:r>
            <a:r>
              <a:rPr lang="en-US" altLang="zh-CN" dirty="0"/>
              <a:t> $a1,$a0,111         #ori </a:t>
            </a:r>
            <a:r>
              <a:rPr lang="zh-CN" altLang="zh-CN" dirty="0"/>
              <a:t>测试程序要实现</a:t>
            </a:r>
            <a:r>
              <a:rPr lang="en-US" altLang="zh-CN" dirty="0"/>
              <a:t>: $a0</a:t>
            </a:r>
            <a:r>
              <a:rPr lang="zh-CN" altLang="zh-CN" dirty="0"/>
              <a:t>寄存器中的内容与立即数</a:t>
            </a:r>
            <a:r>
              <a:rPr lang="en-US" altLang="zh-CN" dirty="0"/>
              <a:t> 0x0000006f</a:t>
            </a:r>
            <a:r>
              <a:rPr lang="zh-CN" altLang="zh-CN" dirty="0"/>
              <a:t>进行或运算，储存在</a:t>
            </a:r>
            <a:r>
              <a:rPr lang="en-US" altLang="zh-CN" dirty="0"/>
              <a:t>$a1</a:t>
            </a:r>
            <a:r>
              <a:rPr lang="zh-CN" altLang="zh-CN" dirty="0"/>
              <a:t>寄存器中</a:t>
            </a:r>
          </a:p>
          <a:p>
            <a:r>
              <a:rPr lang="en-US" altLang="zh-CN" dirty="0" err="1"/>
              <a:t>lui</a:t>
            </a:r>
            <a:r>
              <a:rPr lang="en-US" altLang="zh-CN" dirty="0"/>
              <a:t> $a2,12345            #lui </a:t>
            </a:r>
            <a:r>
              <a:rPr lang="zh-CN" altLang="zh-CN" dirty="0"/>
              <a:t>测试程序要实现</a:t>
            </a:r>
            <a:r>
              <a:rPr lang="en-US" altLang="zh-CN" dirty="0"/>
              <a:t>: </a:t>
            </a:r>
            <a:r>
              <a:rPr lang="zh-CN" altLang="zh-CN" dirty="0"/>
              <a:t>立即数</a:t>
            </a:r>
            <a:r>
              <a:rPr lang="en-US" altLang="zh-CN" dirty="0"/>
              <a:t> 0x00003039 </a:t>
            </a:r>
            <a:r>
              <a:rPr lang="zh-CN" altLang="zh-CN" dirty="0"/>
              <a:t>加载至</a:t>
            </a:r>
            <a:r>
              <a:rPr lang="en-US" altLang="zh-CN" dirty="0"/>
              <a:t> $a2 </a:t>
            </a:r>
            <a:r>
              <a:rPr lang="zh-CN" altLang="zh-CN" dirty="0"/>
              <a:t>寄存器的高位</a:t>
            </a:r>
          </a:p>
          <a:p>
            <a:r>
              <a:rPr lang="en-US" altLang="zh-CN" dirty="0" err="1"/>
              <a:t>lui</a:t>
            </a:r>
            <a:r>
              <a:rPr lang="en-US" altLang="zh-CN" dirty="0"/>
              <a:t> $a3,0xffff          #lui </a:t>
            </a:r>
            <a:r>
              <a:rPr lang="zh-CN" altLang="zh-CN" dirty="0"/>
              <a:t>测试程序要实现</a:t>
            </a:r>
            <a:r>
              <a:rPr lang="en-US" altLang="zh-CN" dirty="0"/>
              <a:t>: </a:t>
            </a:r>
            <a:r>
              <a:rPr lang="zh-CN" altLang="zh-CN" dirty="0"/>
              <a:t>立即数</a:t>
            </a:r>
            <a:r>
              <a:rPr lang="en-US" altLang="zh-CN" dirty="0"/>
              <a:t> 0x0000ffff </a:t>
            </a:r>
            <a:r>
              <a:rPr lang="zh-CN" altLang="zh-CN" dirty="0"/>
              <a:t>加载至</a:t>
            </a:r>
            <a:r>
              <a:rPr lang="en-US" altLang="zh-CN" dirty="0"/>
              <a:t> $a3 </a:t>
            </a:r>
            <a:r>
              <a:rPr lang="zh-CN" altLang="zh-CN" dirty="0"/>
              <a:t>寄存器的高位</a:t>
            </a:r>
          </a:p>
          <a:p>
            <a:r>
              <a:rPr lang="en-US" altLang="zh-CN" dirty="0" err="1"/>
              <a:t>ori</a:t>
            </a:r>
            <a:r>
              <a:rPr lang="en-US" altLang="zh-CN" dirty="0"/>
              <a:t> $a3,$a3,0xffff     #ori </a:t>
            </a:r>
            <a:r>
              <a:rPr lang="zh-CN" altLang="zh-CN" dirty="0"/>
              <a:t>测试程序要实现</a:t>
            </a:r>
            <a:r>
              <a:rPr lang="en-US" altLang="zh-CN" dirty="0"/>
              <a:t>: $a3</a:t>
            </a:r>
            <a:r>
              <a:rPr lang="zh-CN" altLang="zh-CN" dirty="0"/>
              <a:t>寄存器中的内容与立即数</a:t>
            </a:r>
            <a:r>
              <a:rPr lang="en-US" altLang="zh-CN" dirty="0"/>
              <a:t> 0x0000ffff</a:t>
            </a:r>
            <a:r>
              <a:rPr lang="zh-CN" altLang="zh-CN" dirty="0"/>
              <a:t>进行或运算，储存在</a:t>
            </a:r>
            <a:r>
              <a:rPr lang="en-US" altLang="zh-CN" dirty="0"/>
              <a:t>$a3</a:t>
            </a:r>
            <a:r>
              <a:rPr lang="zh-CN" altLang="zh-CN" dirty="0"/>
              <a:t>寄存器中</a:t>
            </a:r>
          </a:p>
          <a:p>
            <a:r>
              <a:rPr lang="en-US" altLang="zh-CN" dirty="0" err="1"/>
              <a:t>addu</a:t>
            </a:r>
            <a:r>
              <a:rPr lang="en-US" altLang="zh-CN" dirty="0"/>
              <a:t> $s0,$a0,$a1        #addu </a:t>
            </a:r>
            <a:r>
              <a:rPr lang="zh-CN" altLang="zh-CN" dirty="0"/>
              <a:t>测试程序要实现：</a:t>
            </a:r>
            <a:r>
              <a:rPr lang="en-US" altLang="zh-CN" dirty="0"/>
              <a:t>a0 </a:t>
            </a:r>
            <a:r>
              <a:rPr lang="zh-CN" altLang="zh-CN" dirty="0"/>
              <a:t>寄存器中的值加上</a:t>
            </a:r>
            <a:r>
              <a:rPr lang="en-US" altLang="zh-CN" dirty="0"/>
              <a:t>a1 </a:t>
            </a:r>
            <a:r>
              <a:rPr lang="zh-CN" altLang="zh-CN" dirty="0"/>
              <a:t>后存到</a:t>
            </a:r>
            <a:r>
              <a:rPr lang="en-US" altLang="zh-CN" dirty="0"/>
              <a:t> s0 </a:t>
            </a:r>
            <a:r>
              <a:rPr lang="zh-CN" altLang="zh-CN" dirty="0"/>
              <a:t>寄存器中</a:t>
            </a:r>
          </a:p>
          <a:p>
            <a:r>
              <a:rPr lang="en-US" altLang="zh-CN" dirty="0" err="1"/>
              <a:t>addu</a:t>
            </a:r>
            <a:r>
              <a:rPr lang="en-US" altLang="zh-CN" dirty="0"/>
              <a:t> $s1,$a3,$a3         #addu </a:t>
            </a:r>
            <a:r>
              <a:rPr lang="zh-CN" altLang="zh-CN" dirty="0"/>
              <a:t>测试程序要实现：</a:t>
            </a:r>
            <a:r>
              <a:rPr lang="en-US" altLang="zh-CN" dirty="0"/>
              <a:t>a3 </a:t>
            </a:r>
            <a:r>
              <a:rPr lang="zh-CN" altLang="zh-CN" dirty="0"/>
              <a:t>寄存器中的值加上</a:t>
            </a:r>
            <a:r>
              <a:rPr lang="en-US" altLang="zh-CN" dirty="0"/>
              <a:t>a3 </a:t>
            </a:r>
            <a:r>
              <a:rPr lang="zh-CN" altLang="zh-CN" dirty="0"/>
              <a:t>后存到</a:t>
            </a:r>
            <a:r>
              <a:rPr lang="en-US" altLang="zh-CN" dirty="0"/>
              <a:t> s1 </a:t>
            </a:r>
            <a:r>
              <a:rPr lang="zh-CN" altLang="zh-CN" dirty="0"/>
              <a:t>寄存器中</a:t>
            </a:r>
          </a:p>
          <a:p>
            <a:r>
              <a:rPr lang="en-US" altLang="zh-CN" dirty="0" err="1"/>
              <a:t>addu</a:t>
            </a:r>
            <a:r>
              <a:rPr lang="en-US" altLang="zh-CN" dirty="0"/>
              <a:t> $s2,$a3,$s0         #addu </a:t>
            </a:r>
            <a:r>
              <a:rPr lang="zh-CN" altLang="zh-CN" dirty="0"/>
              <a:t>测试程序要实现：</a:t>
            </a:r>
            <a:r>
              <a:rPr lang="en-US" altLang="zh-CN" dirty="0"/>
              <a:t>a3 </a:t>
            </a:r>
            <a:r>
              <a:rPr lang="zh-CN" altLang="zh-CN" dirty="0"/>
              <a:t>寄存器中的值加上</a:t>
            </a:r>
            <a:r>
              <a:rPr lang="en-US" altLang="zh-CN" dirty="0"/>
              <a:t>s0 </a:t>
            </a:r>
            <a:r>
              <a:rPr lang="zh-CN" altLang="zh-CN" dirty="0"/>
              <a:t>后存到</a:t>
            </a:r>
            <a:r>
              <a:rPr lang="en-US" altLang="zh-CN" dirty="0"/>
              <a:t> s2 </a:t>
            </a:r>
            <a:r>
              <a:rPr lang="zh-CN" altLang="zh-CN" dirty="0"/>
              <a:t>寄存器中</a:t>
            </a:r>
          </a:p>
          <a:p>
            <a:r>
              <a:rPr lang="en-US" altLang="zh-CN" dirty="0" err="1"/>
              <a:t>subu</a:t>
            </a:r>
            <a:r>
              <a:rPr lang="en-US" altLang="zh-CN" dirty="0"/>
              <a:t> $s0,$a0,$s2        #subu </a:t>
            </a:r>
            <a:r>
              <a:rPr lang="zh-CN" altLang="zh-CN" dirty="0"/>
              <a:t>测试程序要实现：</a:t>
            </a:r>
            <a:r>
              <a:rPr lang="en-US" altLang="zh-CN" dirty="0"/>
              <a:t>a0 </a:t>
            </a:r>
            <a:r>
              <a:rPr lang="zh-CN" altLang="zh-CN" dirty="0"/>
              <a:t>寄存器中的值减去</a:t>
            </a:r>
            <a:r>
              <a:rPr lang="en-US" altLang="zh-CN" dirty="0"/>
              <a:t> s2 </a:t>
            </a:r>
            <a:r>
              <a:rPr lang="zh-CN" altLang="zh-CN" dirty="0"/>
              <a:t>寄存器中的值后存到</a:t>
            </a:r>
            <a:r>
              <a:rPr lang="en-US" altLang="zh-CN" dirty="0"/>
              <a:t> s0 </a:t>
            </a:r>
            <a:r>
              <a:rPr lang="zh-CN" altLang="zh-CN" dirty="0"/>
              <a:t>寄存器中</a:t>
            </a:r>
          </a:p>
          <a:p>
            <a:r>
              <a:rPr lang="en-US" altLang="zh-CN" dirty="0" err="1"/>
              <a:t>subu</a:t>
            </a:r>
            <a:r>
              <a:rPr lang="en-US" altLang="zh-CN" dirty="0"/>
              <a:t> $s1,$a3,$a3        #subu </a:t>
            </a:r>
            <a:r>
              <a:rPr lang="zh-CN" altLang="zh-CN" dirty="0"/>
              <a:t>测试程序要实现：</a:t>
            </a:r>
            <a:r>
              <a:rPr lang="en-US" altLang="zh-CN" dirty="0"/>
              <a:t>a3 </a:t>
            </a:r>
            <a:r>
              <a:rPr lang="zh-CN" altLang="zh-CN" dirty="0"/>
              <a:t>寄存器中的值减去</a:t>
            </a:r>
            <a:r>
              <a:rPr lang="en-US" altLang="zh-CN" dirty="0"/>
              <a:t> a3 </a:t>
            </a:r>
            <a:r>
              <a:rPr lang="zh-CN" altLang="zh-CN" dirty="0"/>
              <a:t>寄存器中的值后存到</a:t>
            </a:r>
            <a:r>
              <a:rPr lang="en-US" altLang="zh-CN" dirty="0"/>
              <a:t> s1 </a:t>
            </a:r>
            <a:r>
              <a:rPr lang="zh-CN" altLang="zh-CN" dirty="0"/>
              <a:t>寄存器中</a:t>
            </a:r>
          </a:p>
          <a:p>
            <a:r>
              <a:rPr lang="en-US" altLang="zh-CN" dirty="0" err="1"/>
              <a:t>eee</a:t>
            </a:r>
            <a:r>
              <a:rPr lang="en-US" altLang="zh-CN" dirty="0"/>
              <a:t>:</a:t>
            </a:r>
            <a:endParaRPr lang="zh-CN" altLang="zh-CN" dirty="0"/>
          </a:p>
          <a:p>
            <a:r>
              <a:rPr lang="en-US" altLang="zh-CN" dirty="0" err="1"/>
              <a:t>subu</a:t>
            </a:r>
            <a:r>
              <a:rPr lang="en-US" altLang="zh-CN" dirty="0"/>
              <a:t> $s2,$a3,$a0         #subu </a:t>
            </a:r>
            <a:r>
              <a:rPr lang="zh-CN" altLang="zh-CN" dirty="0"/>
              <a:t>测试程序要实现：</a:t>
            </a:r>
            <a:r>
              <a:rPr lang="en-US" altLang="zh-CN" dirty="0"/>
              <a:t>a3 </a:t>
            </a:r>
            <a:r>
              <a:rPr lang="zh-CN" altLang="zh-CN" dirty="0"/>
              <a:t>寄存器中的值减去</a:t>
            </a:r>
            <a:r>
              <a:rPr lang="en-US" altLang="zh-CN" dirty="0"/>
              <a:t> a0 </a:t>
            </a:r>
            <a:r>
              <a:rPr lang="zh-CN" altLang="zh-CN" dirty="0"/>
              <a:t>寄存器中的值后存到</a:t>
            </a:r>
            <a:r>
              <a:rPr lang="en-US" altLang="zh-CN" dirty="0"/>
              <a:t> s2 </a:t>
            </a:r>
            <a:r>
              <a:rPr lang="zh-CN" altLang="zh-CN" dirty="0"/>
              <a:t>寄存器中</a:t>
            </a:r>
          </a:p>
          <a:p>
            <a:r>
              <a:rPr lang="en-US" altLang="zh-CN" dirty="0" err="1"/>
              <a:t>subu</a:t>
            </a:r>
            <a:r>
              <a:rPr lang="en-US" altLang="zh-CN" dirty="0"/>
              <a:t> $s3,$s2,$s1         #subu </a:t>
            </a:r>
            <a:r>
              <a:rPr lang="zh-CN" altLang="zh-CN" dirty="0"/>
              <a:t>测试程序要实现：</a:t>
            </a:r>
            <a:r>
              <a:rPr lang="en-US" altLang="zh-CN" dirty="0"/>
              <a:t>s2 </a:t>
            </a:r>
            <a:r>
              <a:rPr lang="zh-CN" altLang="zh-CN" dirty="0"/>
              <a:t>寄存器中的值减去</a:t>
            </a:r>
            <a:r>
              <a:rPr lang="en-US" altLang="zh-CN" dirty="0"/>
              <a:t> s1 </a:t>
            </a:r>
            <a:r>
              <a:rPr lang="zh-CN" altLang="zh-CN" dirty="0"/>
              <a:t>寄存器中的值后存到</a:t>
            </a:r>
            <a:r>
              <a:rPr lang="en-US" altLang="zh-CN" dirty="0"/>
              <a:t> s3 </a:t>
            </a:r>
            <a:r>
              <a:rPr lang="zh-CN" altLang="zh-CN" dirty="0"/>
              <a:t>寄存器中</a:t>
            </a:r>
          </a:p>
          <a:p>
            <a:r>
              <a:rPr lang="en-US" altLang="zh-CN" dirty="0" err="1"/>
              <a:t>ori</a:t>
            </a:r>
            <a:r>
              <a:rPr lang="en-US" altLang="zh-CN" dirty="0"/>
              <a:t> $t0,$0,0x0000       #ori </a:t>
            </a:r>
            <a:r>
              <a:rPr lang="zh-CN" altLang="zh-CN" dirty="0"/>
              <a:t>测试程序要实现</a:t>
            </a:r>
            <a:r>
              <a:rPr lang="en-US" altLang="zh-CN" dirty="0"/>
              <a:t>: $0</a:t>
            </a:r>
            <a:r>
              <a:rPr lang="zh-CN" altLang="zh-CN" dirty="0"/>
              <a:t>寄存器中的内容与立即数</a:t>
            </a:r>
            <a:r>
              <a:rPr lang="en-US" altLang="zh-CN" dirty="0"/>
              <a:t> 0x00000000</a:t>
            </a:r>
            <a:r>
              <a:rPr lang="zh-CN" altLang="zh-CN" dirty="0"/>
              <a:t>进行或运算，储存在</a:t>
            </a:r>
            <a:r>
              <a:rPr lang="en-US" altLang="zh-CN" dirty="0"/>
              <a:t>$t0</a:t>
            </a:r>
            <a:r>
              <a:rPr lang="zh-CN" altLang="zh-CN" dirty="0"/>
              <a:t>寄存器中</a:t>
            </a:r>
          </a:p>
          <a:p>
            <a:r>
              <a:rPr lang="en-US" altLang="zh-CN" dirty="0" err="1"/>
              <a:t>sw</a:t>
            </a:r>
            <a:r>
              <a:rPr lang="en-US" altLang="zh-CN" dirty="0"/>
              <a:t> $a0,0($t0)           #sw </a:t>
            </a:r>
            <a:r>
              <a:rPr lang="zh-CN" altLang="zh-CN" dirty="0"/>
              <a:t>测试程序要实现：把</a:t>
            </a:r>
            <a:r>
              <a:rPr lang="en-US" altLang="zh-CN" dirty="0"/>
              <a:t> a0 </a:t>
            </a:r>
            <a:r>
              <a:rPr lang="zh-CN" altLang="zh-CN" dirty="0"/>
              <a:t>寄存器中值</a:t>
            </a:r>
            <a:r>
              <a:rPr lang="en-US" altLang="zh-CN" dirty="0"/>
              <a:t>,</a:t>
            </a:r>
            <a:r>
              <a:rPr lang="zh-CN" altLang="zh-CN" dirty="0"/>
              <a:t>存储到</a:t>
            </a:r>
            <a:r>
              <a:rPr lang="en-US" altLang="zh-CN" dirty="0"/>
              <a:t>t0</a:t>
            </a:r>
            <a:r>
              <a:rPr lang="zh-CN" altLang="zh-CN" dirty="0"/>
              <a:t>寄存器的值再加上偏移量</a:t>
            </a:r>
            <a:r>
              <a:rPr lang="en-US" altLang="zh-CN" dirty="0"/>
              <a:t> 0</a:t>
            </a:r>
            <a:r>
              <a:rPr lang="zh-CN" altLang="zh-CN" dirty="0"/>
              <a:t>， 所指向的</a:t>
            </a:r>
            <a:r>
              <a:rPr lang="en-US" altLang="zh-CN" dirty="0"/>
              <a:t> RAM </a:t>
            </a:r>
            <a:r>
              <a:rPr lang="zh-CN" altLang="zh-CN" dirty="0"/>
              <a:t>中</a:t>
            </a:r>
          </a:p>
          <a:p>
            <a:r>
              <a:rPr lang="en-US" altLang="zh-CN" dirty="0" err="1"/>
              <a:t>nop</a:t>
            </a:r>
            <a:endParaRPr lang="zh-CN" altLang="zh-CN" dirty="0"/>
          </a:p>
          <a:p>
            <a:endParaRPr lang="zh-CN" altLang="en-US" dirty="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203B9A-08FF-B51B-1396-0961DEFAD25E}"/>
            </a:ext>
          </a:extLst>
        </p:cNvPr>
        <p:cNvGrpSpPr/>
        <p:nvPr/>
      </p:nvGrpSpPr>
      <p:grpSpPr>
        <a:xfrm>
          <a:off x="0" y="0"/>
          <a:ext cx="0" cy="0"/>
          <a:chOff x="0" y="0"/>
          <a:chExt cx="0" cy="0"/>
        </a:xfrm>
      </p:grpSpPr>
      <p:grpSp>
        <p:nvGrpSpPr>
          <p:cNvPr id="7" name="组合 6">
            <a:extLst>
              <a:ext uri="{FF2B5EF4-FFF2-40B4-BE49-F238E27FC236}">
                <a16:creationId xmlns:a16="http://schemas.microsoft.com/office/drawing/2014/main" id="{E24DF60E-C0CB-A869-4CB3-C4E92AE8A1D0}"/>
              </a:ext>
            </a:extLst>
          </p:cNvPr>
          <p:cNvGrpSpPr/>
          <p:nvPr/>
        </p:nvGrpSpPr>
        <p:grpSpPr>
          <a:xfrm>
            <a:off x="1043078" y="418747"/>
            <a:ext cx="3488055" cy="580390"/>
            <a:chOff x="7825009" y="1478429"/>
            <a:chExt cx="3488055" cy="580390"/>
          </a:xfrm>
        </p:grpSpPr>
        <p:sp>
          <p:nvSpPr>
            <p:cNvPr id="165" name="文本框 164">
              <a:extLst>
                <a:ext uri="{FF2B5EF4-FFF2-40B4-BE49-F238E27FC236}">
                  <a16:creationId xmlns:a16="http://schemas.microsoft.com/office/drawing/2014/main" id="{38BD9ABC-7804-F1F8-505E-6E0C4E390E8D}"/>
                </a:ext>
              </a:extLst>
            </p:cNvPr>
            <p:cNvSpPr txBox="1"/>
            <p:nvPr/>
          </p:nvSpPr>
          <p:spPr>
            <a:xfrm>
              <a:off x="7825009" y="1478429"/>
              <a:ext cx="3383280" cy="518160"/>
            </a:xfrm>
            <a:prstGeom prst="rect">
              <a:avLst/>
            </a:prstGeom>
            <a:noFill/>
          </p:spPr>
          <p:txBody>
            <a:bodyPr wrap="none" rtlCol="0">
              <a:spAutoFit/>
            </a:bodyPr>
            <a:lstStyle/>
            <a:p>
              <a:pPr algn="l"/>
              <a:r>
                <a:rPr lang="zh-CN" altLang="en-US" sz="2800" b="1" dirty="0">
                  <a:solidFill>
                    <a:schemeClr val="tx1">
                      <a:lumMod val="85000"/>
                      <a:lumOff val="15000"/>
                    </a:schemeClr>
                  </a:solidFill>
                  <a:latin typeface="思源黑体 CN Bold" panose="020B0800000000000000" pitchFamily="34" charset="-122"/>
                  <a:ea typeface="思源黑体 CN Bold" panose="020B0800000000000000" pitchFamily="34" charset="-122"/>
                  <a:sym typeface="+mn-ea"/>
                </a:rPr>
                <a:t>测试程序与验证结果</a:t>
              </a:r>
            </a:p>
          </p:txBody>
        </p:sp>
        <p:sp>
          <p:nvSpPr>
            <p:cNvPr id="166" name="矩形 165">
              <a:extLst>
                <a:ext uri="{FF2B5EF4-FFF2-40B4-BE49-F238E27FC236}">
                  <a16:creationId xmlns:a16="http://schemas.microsoft.com/office/drawing/2014/main" id="{374C1EBE-A996-A8F4-3A2A-83F6567E82AB}"/>
                </a:ext>
              </a:extLst>
            </p:cNvPr>
            <p:cNvSpPr/>
            <p:nvPr/>
          </p:nvSpPr>
          <p:spPr>
            <a:xfrm>
              <a:off x="7825009" y="1814979"/>
              <a:ext cx="3488055" cy="243840"/>
            </a:xfrm>
            <a:prstGeom prst="rect">
              <a:avLst/>
            </a:prstGeom>
          </p:spPr>
          <p:txBody>
            <a:bodyPr wrap="square">
              <a:spAutoFit/>
            </a:bodyPr>
            <a:lstStyle/>
            <a:p>
              <a:endParaRPr lang="en-US" altLang="zh-CN" sz="1000" dirty="0">
                <a:solidFill>
                  <a:schemeClr val="tx1">
                    <a:lumMod val="65000"/>
                    <a:lumOff val="35000"/>
                  </a:schemeClr>
                </a:solidFill>
                <a:latin typeface="思源黑体 CN Light" panose="020B0300000000000000" pitchFamily="34" charset="-122"/>
                <a:ea typeface="思源黑体 CN Light" panose="020B0300000000000000" pitchFamily="34" charset="-122"/>
              </a:endParaRPr>
            </a:p>
          </p:txBody>
        </p:sp>
      </p:grpSp>
      <p:grpSp>
        <p:nvGrpSpPr>
          <p:cNvPr id="76" name="组合 75">
            <a:extLst>
              <a:ext uri="{FF2B5EF4-FFF2-40B4-BE49-F238E27FC236}">
                <a16:creationId xmlns:a16="http://schemas.microsoft.com/office/drawing/2014/main" id="{A3A5A18F-E4BF-4931-4FDB-534FB7AB96BA}"/>
              </a:ext>
            </a:extLst>
          </p:cNvPr>
          <p:cNvGrpSpPr/>
          <p:nvPr/>
        </p:nvGrpSpPr>
        <p:grpSpPr>
          <a:xfrm>
            <a:off x="10437209" y="560979"/>
            <a:ext cx="1277145" cy="353062"/>
            <a:chOff x="6468241" y="-589995"/>
            <a:chExt cx="2253872" cy="623075"/>
          </a:xfrm>
        </p:grpSpPr>
        <p:sp>
          <p:nvSpPr>
            <p:cNvPr id="77" name="íṣľídè">
              <a:extLst>
                <a:ext uri="{FF2B5EF4-FFF2-40B4-BE49-F238E27FC236}">
                  <a16:creationId xmlns:a16="http://schemas.microsoft.com/office/drawing/2014/main" id="{93A43544-7DA5-67C2-C3EF-B8FAC0DBCAA6}"/>
                </a:ext>
              </a:extLst>
            </p:cNvPr>
            <p:cNvSpPr/>
            <p:nvPr/>
          </p:nvSpPr>
          <p:spPr bwMode="auto">
            <a:xfrm>
              <a:off x="7198060" y="-517573"/>
              <a:ext cx="234839" cy="331756"/>
            </a:xfrm>
            <a:custGeom>
              <a:avLst/>
              <a:gdLst>
                <a:gd name="T0" fmla="*/ 225 w 421"/>
                <a:gd name="T1" fmla="*/ 10 h 593"/>
                <a:gd name="T2" fmla="*/ 234 w 421"/>
                <a:gd name="T3" fmla="*/ 27 h 593"/>
                <a:gd name="T4" fmla="*/ 252 w 421"/>
                <a:gd name="T5" fmla="*/ 126 h 593"/>
                <a:gd name="T6" fmla="*/ 300 w 421"/>
                <a:gd name="T7" fmla="*/ 121 h 593"/>
                <a:gd name="T8" fmla="*/ 379 w 421"/>
                <a:gd name="T9" fmla="*/ 126 h 593"/>
                <a:gd name="T10" fmla="*/ 419 w 421"/>
                <a:gd name="T11" fmla="*/ 155 h 593"/>
                <a:gd name="T12" fmla="*/ 411 w 421"/>
                <a:gd name="T13" fmla="*/ 187 h 593"/>
                <a:gd name="T14" fmla="*/ 357 w 421"/>
                <a:gd name="T15" fmla="*/ 235 h 593"/>
                <a:gd name="T16" fmla="*/ 331 w 421"/>
                <a:gd name="T17" fmla="*/ 203 h 593"/>
                <a:gd name="T18" fmla="*/ 251 w 421"/>
                <a:gd name="T19" fmla="*/ 220 h 593"/>
                <a:gd name="T20" fmla="*/ 286 w 421"/>
                <a:gd name="T21" fmla="*/ 288 h 593"/>
                <a:gd name="T22" fmla="*/ 335 w 421"/>
                <a:gd name="T23" fmla="*/ 268 h 593"/>
                <a:gd name="T24" fmla="*/ 381 w 421"/>
                <a:gd name="T25" fmla="*/ 309 h 593"/>
                <a:gd name="T26" fmla="*/ 350 w 421"/>
                <a:gd name="T27" fmla="*/ 341 h 593"/>
                <a:gd name="T28" fmla="*/ 246 w 421"/>
                <a:gd name="T29" fmla="*/ 419 h 593"/>
                <a:gd name="T30" fmla="*/ 239 w 421"/>
                <a:gd name="T31" fmla="*/ 500 h 593"/>
                <a:gd name="T32" fmla="*/ 234 w 421"/>
                <a:gd name="T33" fmla="*/ 592 h 593"/>
                <a:gd name="T34" fmla="*/ 226 w 421"/>
                <a:gd name="T35" fmla="*/ 592 h 593"/>
                <a:gd name="T36" fmla="*/ 213 w 421"/>
                <a:gd name="T37" fmla="*/ 565 h 593"/>
                <a:gd name="T38" fmla="*/ 205 w 421"/>
                <a:gd name="T39" fmla="*/ 461 h 593"/>
                <a:gd name="T40" fmla="*/ 147 w 421"/>
                <a:gd name="T41" fmla="*/ 382 h 593"/>
                <a:gd name="T42" fmla="*/ 187 w 421"/>
                <a:gd name="T43" fmla="*/ 295 h 593"/>
                <a:gd name="T44" fmla="*/ 190 w 421"/>
                <a:gd name="T45" fmla="*/ 253 h 593"/>
                <a:gd name="T46" fmla="*/ 131 w 421"/>
                <a:gd name="T47" fmla="*/ 283 h 593"/>
                <a:gd name="T48" fmla="*/ 105 w 421"/>
                <a:gd name="T49" fmla="*/ 309 h 593"/>
                <a:gd name="T50" fmla="*/ 77 w 421"/>
                <a:gd name="T51" fmla="*/ 341 h 593"/>
                <a:gd name="T52" fmla="*/ 78 w 421"/>
                <a:gd name="T53" fmla="*/ 396 h 593"/>
                <a:gd name="T54" fmla="*/ 64 w 421"/>
                <a:gd name="T55" fmla="*/ 445 h 593"/>
                <a:gd name="T56" fmla="*/ 24 w 421"/>
                <a:gd name="T57" fmla="*/ 430 h 593"/>
                <a:gd name="T58" fmla="*/ 7 w 421"/>
                <a:gd name="T59" fmla="*/ 341 h 593"/>
                <a:gd name="T60" fmla="*/ 9 w 421"/>
                <a:gd name="T61" fmla="*/ 306 h 593"/>
                <a:gd name="T62" fmla="*/ 58 w 421"/>
                <a:gd name="T63" fmla="*/ 300 h 593"/>
                <a:gd name="T64" fmla="*/ 74 w 421"/>
                <a:gd name="T65" fmla="*/ 282 h 593"/>
                <a:gd name="T66" fmla="*/ 167 w 421"/>
                <a:gd name="T67" fmla="*/ 191 h 593"/>
                <a:gd name="T68" fmla="*/ 189 w 421"/>
                <a:gd name="T69" fmla="*/ 177 h 593"/>
                <a:gd name="T70" fmla="*/ 198 w 421"/>
                <a:gd name="T71" fmla="*/ 150 h 593"/>
                <a:gd name="T72" fmla="*/ 211 w 421"/>
                <a:gd name="T73" fmla="*/ 28 h 593"/>
                <a:gd name="T74" fmla="*/ 225 w 421"/>
                <a:gd name="T75" fmla="*/ 10 h 5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1" h="593">
                  <a:moveTo>
                    <a:pt x="225" y="10"/>
                  </a:moveTo>
                  <a:cubicBezTo>
                    <a:pt x="230" y="14"/>
                    <a:pt x="233" y="22"/>
                    <a:pt x="234" y="27"/>
                  </a:cubicBezTo>
                  <a:cubicBezTo>
                    <a:pt x="238" y="44"/>
                    <a:pt x="233" y="116"/>
                    <a:pt x="252" y="126"/>
                  </a:cubicBezTo>
                  <a:cubicBezTo>
                    <a:pt x="263" y="132"/>
                    <a:pt x="288" y="121"/>
                    <a:pt x="300" y="121"/>
                  </a:cubicBezTo>
                  <a:cubicBezTo>
                    <a:pt x="326" y="121"/>
                    <a:pt x="353" y="122"/>
                    <a:pt x="379" y="126"/>
                  </a:cubicBezTo>
                  <a:cubicBezTo>
                    <a:pt x="395" y="128"/>
                    <a:pt x="416" y="134"/>
                    <a:pt x="419" y="155"/>
                  </a:cubicBezTo>
                  <a:cubicBezTo>
                    <a:pt x="421" y="166"/>
                    <a:pt x="417" y="176"/>
                    <a:pt x="411" y="187"/>
                  </a:cubicBezTo>
                  <a:cubicBezTo>
                    <a:pt x="402" y="206"/>
                    <a:pt x="379" y="239"/>
                    <a:pt x="357" y="235"/>
                  </a:cubicBezTo>
                  <a:cubicBezTo>
                    <a:pt x="341" y="232"/>
                    <a:pt x="345" y="211"/>
                    <a:pt x="331" y="203"/>
                  </a:cubicBezTo>
                  <a:cubicBezTo>
                    <a:pt x="310" y="191"/>
                    <a:pt x="258" y="187"/>
                    <a:pt x="251" y="220"/>
                  </a:cubicBezTo>
                  <a:cubicBezTo>
                    <a:pt x="246" y="241"/>
                    <a:pt x="264" y="267"/>
                    <a:pt x="286" y="288"/>
                  </a:cubicBezTo>
                  <a:cubicBezTo>
                    <a:pt x="307" y="308"/>
                    <a:pt x="314" y="277"/>
                    <a:pt x="335" y="268"/>
                  </a:cubicBezTo>
                  <a:cubicBezTo>
                    <a:pt x="350" y="262"/>
                    <a:pt x="376" y="286"/>
                    <a:pt x="381" y="309"/>
                  </a:cubicBezTo>
                  <a:cubicBezTo>
                    <a:pt x="384" y="327"/>
                    <a:pt x="363" y="335"/>
                    <a:pt x="350" y="341"/>
                  </a:cubicBezTo>
                  <a:cubicBezTo>
                    <a:pt x="322" y="355"/>
                    <a:pt x="261" y="390"/>
                    <a:pt x="246" y="419"/>
                  </a:cubicBezTo>
                  <a:cubicBezTo>
                    <a:pt x="233" y="443"/>
                    <a:pt x="241" y="475"/>
                    <a:pt x="239" y="500"/>
                  </a:cubicBezTo>
                  <a:cubicBezTo>
                    <a:pt x="239" y="515"/>
                    <a:pt x="245" y="587"/>
                    <a:pt x="234" y="592"/>
                  </a:cubicBezTo>
                  <a:cubicBezTo>
                    <a:pt x="231" y="593"/>
                    <a:pt x="229" y="593"/>
                    <a:pt x="226" y="592"/>
                  </a:cubicBezTo>
                  <a:cubicBezTo>
                    <a:pt x="213" y="589"/>
                    <a:pt x="214" y="572"/>
                    <a:pt x="213" y="565"/>
                  </a:cubicBezTo>
                  <a:cubicBezTo>
                    <a:pt x="211" y="532"/>
                    <a:pt x="221" y="491"/>
                    <a:pt x="205" y="461"/>
                  </a:cubicBezTo>
                  <a:cubicBezTo>
                    <a:pt x="189" y="433"/>
                    <a:pt x="142" y="411"/>
                    <a:pt x="147" y="382"/>
                  </a:cubicBezTo>
                  <a:cubicBezTo>
                    <a:pt x="152" y="358"/>
                    <a:pt x="175" y="319"/>
                    <a:pt x="187" y="295"/>
                  </a:cubicBezTo>
                  <a:cubicBezTo>
                    <a:pt x="194" y="280"/>
                    <a:pt x="204" y="267"/>
                    <a:pt x="190" y="253"/>
                  </a:cubicBezTo>
                  <a:cubicBezTo>
                    <a:pt x="169" y="250"/>
                    <a:pt x="151" y="267"/>
                    <a:pt x="131" y="283"/>
                  </a:cubicBezTo>
                  <a:cubicBezTo>
                    <a:pt x="122" y="292"/>
                    <a:pt x="114" y="300"/>
                    <a:pt x="105" y="309"/>
                  </a:cubicBezTo>
                  <a:cubicBezTo>
                    <a:pt x="95" y="317"/>
                    <a:pt x="81" y="331"/>
                    <a:pt x="77" y="341"/>
                  </a:cubicBezTo>
                  <a:cubicBezTo>
                    <a:pt x="71" y="358"/>
                    <a:pt x="77" y="379"/>
                    <a:pt x="78" y="396"/>
                  </a:cubicBezTo>
                  <a:cubicBezTo>
                    <a:pt x="78" y="406"/>
                    <a:pt x="80" y="438"/>
                    <a:pt x="64" y="445"/>
                  </a:cubicBezTo>
                  <a:cubicBezTo>
                    <a:pt x="51" y="452"/>
                    <a:pt x="32" y="447"/>
                    <a:pt x="24" y="430"/>
                  </a:cubicBezTo>
                  <a:cubicBezTo>
                    <a:pt x="14" y="406"/>
                    <a:pt x="9" y="366"/>
                    <a:pt x="7" y="341"/>
                  </a:cubicBezTo>
                  <a:cubicBezTo>
                    <a:pt x="7" y="333"/>
                    <a:pt x="0" y="312"/>
                    <a:pt x="9" y="306"/>
                  </a:cubicBezTo>
                  <a:cubicBezTo>
                    <a:pt x="24" y="295"/>
                    <a:pt x="42" y="311"/>
                    <a:pt x="58" y="300"/>
                  </a:cubicBezTo>
                  <a:cubicBezTo>
                    <a:pt x="65" y="295"/>
                    <a:pt x="70" y="289"/>
                    <a:pt x="74" y="282"/>
                  </a:cubicBezTo>
                  <a:cubicBezTo>
                    <a:pt x="100" y="246"/>
                    <a:pt x="127" y="213"/>
                    <a:pt x="167" y="191"/>
                  </a:cubicBezTo>
                  <a:cubicBezTo>
                    <a:pt x="173" y="188"/>
                    <a:pt x="184" y="186"/>
                    <a:pt x="189" y="177"/>
                  </a:cubicBezTo>
                  <a:cubicBezTo>
                    <a:pt x="195" y="168"/>
                    <a:pt x="196" y="159"/>
                    <a:pt x="198" y="150"/>
                  </a:cubicBezTo>
                  <a:cubicBezTo>
                    <a:pt x="210" y="109"/>
                    <a:pt x="208" y="69"/>
                    <a:pt x="211" y="28"/>
                  </a:cubicBezTo>
                  <a:cubicBezTo>
                    <a:pt x="211" y="21"/>
                    <a:pt x="213" y="0"/>
                    <a:pt x="225" y="10"/>
                  </a:cubicBezTo>
                  <a:close/>
                </a:path>
              </a:pathLst>
            </a:custGeom>
            <a:solidFill>
              <a:srgbClr val="14378B"/>
            </a:solidFill>
            <a:ln>
              <a:noFill/>
            </a:ln>
          </p:spPr>
          <p:txBody>
            <a:bodyPr anchor="ctr"/>
            <a:lstStyle/>
            <a:p>
              <a:pPr algn="ctr"/>
              <a:endParaRPr/>
            </a:p>
          </p:txBody>
        </p:sp>
        <p:sp>
          <p:nvSpPr>
            <p:cNvPr id="78" name="ïšľiḓé">
              <a:extLst>
                <a:ext uri="{FF2B5EF4-FFF2-40B4-BE49-F238E27FC236}">
                  <a16:creationId xmlns:a16="http://schemas.microsoft.com/office/drawing/2014/main" id="{F29163E5-8282-10EF-D4BE-9E651D7FFD93}"/>
                </a:ext>
              </a:extLst>
            </p:cNvPr>
            <p:cNvSpPr/>
            <p:nvPr/>
          </p:nvSpPr>
          <p:spPr bwMode="auto">
            <a:xfrm>
              <a:off x="8397280" y="-504260"/>
              <a:ext cx="324833" cy="307793"/>
            </a:xfrm>
            <a:custGeom>
              <a:avLst/>
              <a:gdLst>
                <a:gd name="T0" fmla="*/ 325 w 582"/>
                <a:gd name="T1" fmla="*/ 34 h 550"/>
                <a:gd name="T2" fmla="*/ 438 w 582"/>
                <a:gd name="T3" fmla="*/ 82 h 550"/>
                <a:gd name="T4" fmla="*/ 407 w 582"/>
                <a:gd name="T5" fmla="*/ 37 h 550"/>
                <a:gd name="T6" fmla="*/ 440 w 582"/>
                <a:gd name="T7" fmla="*/ 160 h 550"/>
                <a:gd name="T8" fmla="*/ 476 w 582"/>
                <a:gd name="T9" fmla="*/ 206 h 550"/>
                <a:gd name="T10" fmla="*/ 581 w 582"/>
                <a:gd name="T11" fmla="*/ 243 h 550"/>
                <a:gd name="T12" fmla="*/ 492 w 582"/>
                <a:gd name="T13" fmla="*/ 276 h 550"/>
                <a:gd name="T14" fmla="*/ 378 w 582"/>
                <a:gd name="T15" fmla="*/ 253 h 550"/>
                <a:gd name="T16" fmla="*/ 281 w 582"/>
                <a:gd name="T17" fmla="*/ 291 h 550"/>
                <a:gd name="T18" fmla="*/ 121 w 582"/>
                <a:gd name="T19" fmla="*/ 310 h 550"/>
                <a:gd name="T20" fmla="*/ 258 w 582"/>
                <a:gd name="T21" fmla="*/ 268 h 550"/>
                <a:gd name="T22" fmla="*/ 204 w 582"/>
                <a:gd name="T23" fmla="*/ 134 h 550"/>
                <a:gd name="T24" fmla="*/ 214 w 582"/>
                <a:gd name="T25" fmla="*/ 81 h 550"/>
                <a:gd name="T26" fmla="*/ 255 w 582"/>
                <a:gd name="T27" fmla="*/ 210 h 550"/>
                <a:gd name="T28" fmla="*/ 294 w 582"/>
                <a:gd name="T29" fmla="*/ 238 h 550"/>
                <a:gd name="T30" fmla="*/ 316 w 582"/>
                <a:gd name="T31" fmla="*/ 163 h 550"/>
                <a:gd name="T32" fmla="*/ 378 w 582"/>
                <a:gd name="T33" fmla="*/ 146 h 550"/>
                <a:gd name="T34" fmla="*/ 308 w 582"/>
                <a:gd name="T35" fmla="*/ 10 h 550"/>
                <a:gd name="T36" fmla="*/ 128 w 582"/>
                <a:gd name="T37" fmla="*/ 192 h 550"/>
                <a:gd name="T38" fmla="*/ 168 w 582"/>
                <a:gd name="T39" fmla="*/ 231 h 550"/>
                <a:gd name="T40" fmla="*/ 380 w 582"/>
                <a:gd name="T41" fmla="*/ 324 h 550"/>
                <a:gd name="T42" fmla="*/ 199 w 582"/>
                <a:gd name="T43" fmla="*/ 377 h 550"/>
                <a:gd name="T44" fmla="*/ 228 w 582"/>
                <a:gd name="T45" fmla="*/ 390 h 550"/>
                <a:gd name="T46" fmla="*/ 321 w 582"/>
                <a:gd name="T47" fmla="*/ 413 h 550"/>
                <a:gd name="T48" fmla="*/ 311 w 582"/>
                <a:gd name="T49" fmla="*/ 456 h 550"/>
                <a:gd name="T50" fmla="*/ 441 w 582"/>
                <a:gd name="T51" fmla="*/ 436 h 550"/>
                <a:gd name="T52" fmla="*/ 433 w 582"/>
                <a:gd name="T53" fmla="*/ 409 h 550"/>
                <a:gd name="T54" fmla="*/ 357 w 582"/>
                <a:gd name="T55" fmla="*/ 381 h 550"/>
                <a:gd name="T56" fmla="*/ 419 w 582"/>
                <a:gd name="T57" fmla="*/ 347 h 550"/>
                <a:gd name="T58" fmla="*/ 42 w 582"/>
                <a:gd name="T59" fmla="*/ 321 h 550"/>
                <a:gd name="T60" fmla="*/ 15 w 582"/>
                <a:gd name="T61" fmla="*/ 393 h 550"/>
                <a:gd name="T62" fmla="*/ 42 w 582"/>
                <a:gd name="T63" fmla="*/ 321 h 550"/>
                <a:gd name="T64" fmla="*/ 384 w 582"/>
                <a:gd name="T65" fmla="*/ 492 h 550"/>
                <a:gd name="T66" fmla="*/ 277 w 582"/>
                <a:gd name="T67" fmla="*/ 545 h 550"/>
                <a:gd name="T68" fmla="*/ 265 w 582"/>
                <a:gd name="T69" fmla="*/ 482 h 550"/>
                <a:gd name="T70" fmla="*/ 275 w 582"/>
                <a:gd name="T71" fmla="*/ 515 h 550"/>
                <a:gd name="T72" fmla="*/ 375 w 582"/>
                <a:gd name="T73" fmla="*/ 488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82" h="550">
                  <a:moveTo>
                    <a:pt x="308" y="10"/>
                  </a:moveTo>
                  <a:cubicBezTo>
                    <a:pt x="324" y="0"/>
                    <a:pt x="328" y="16"/>
                    <a:pt x="325" y="34"/>
                  </a:cubicBezTo>
                  <a:cubicBezTo>
                    <a:pt x="321" y="53"/>
                    <a:pt x="310" y="76"/>
                    <a:pt x="320" y="85"/>
                  </a:cubicBezTo>
                  <a:cubicBezTo>
                    <a:pt x="340" y="102"/>
                    <a:pt x="438" y="128"/>
                    <a:pt x="438" y="82"/>
                  </a:cubicBezTo>
                  <a:cubicBezTo>
                    <a:pt x="438" y="70"/>
                    <a:pt x="421" y="71"/>
                    <a:pt x="407" y="69"/>
                  </a:cubicBezTo>
                  <a:cubicBezTo>
                    <a:pt x="383" y="65"/>
                    <a:pt x="390" y="45"/>
                    <a:pt x="407" y="37"/>
                  </a:cubicBezTo>
                  <a:cubicBezTo>
                    <a:pt x="432" y="26"/>
                    <a:pt x="477" y="26"/>
                    <a:pt x="479" y="53"/>
                  </a:cubicBezTo>
                  <a:cubicBezTo>
                    <a:pt x="481" y="71"/>
                    <a:pt x="447" y="145"/>
                    <a:pt x="440" y="160"/>
                  </a:cubicBezTo>
                  <a:cubicBezTo>
                    <a:pt x="436" y="168"/>
                    <a:pt x="422" y="184"/>
                    <a:pt x="428" y="196"/>
                  </a:cubicBezTo>
                  <a:cubicBezTo>
                    <a:pt x="433" y="207"/>
                    <a:pt x="459" y="204"/>
                    <a:pt x="476" y="206"/>
                  </a:cubicBezTo>
                  <a:cubicBezTo>
                    <a:pt x="503" y="209"/>
                    <a:pt x="560" y="205"/>
                    <a:pt x="575" y="220"/>
                  </a:cubicBezTo>
                  <a:cubicBezTo>
                    <a:pt x="581" y="225"/>
                    <a:pt x="581" y="233"/>
                    <a:pt x="581" y="243"/>
                  </a:cubicBezTo>
                  <a:cubicBezTo>
                    <a:pt x="582" y="269"/>
                    <a:pt x="556" y="268"/>
                    <a:pt x="537" y="272"/>
                  </a:cubicBezTo>
                  <a:cubicBezTo>
                    <a:pt x="526" y="274"/>
                    <a:pt x="504" y="281"/>
                    <a:pt x="492" y="276"/>
                  </a:cubicBezTo>
                  <a:cubicBezTo>
                    <a:pt x="487" y="268"/>
                    <a:pt x="494" y="247"/>
                    <a:pt x="488" y="241"/>
                  </a:cubicBezTo>
                  <a:cubicBezTo>
                    <a:pt x="474" y="230"/>
                    <a:pt x="394" y="249"/>
                    <a:pt x="378" y="253"/>
                  </a:cubicBezTo>
                  <a:cubicBezTo>
                    <a:pt x="358" y="259"/>
                    <a:pt x="330" y="258"/>
                    <a:pt x="311" y="267"/>
                  </a:cubicBezTo>
                  <a:cubicBezTo>
                    <a:pt x="300" y="273"/>
                    <a:pt x="289" y="281"/>
                    <a:pt x="281" y="291"/>
                  </a:cubicBezTo>
                  <a:cubicBezTo>
                    <a:pt x="258" y="323"/>
                    <a:pt x="163" y="317"/>
                    <a:pt x="117" y="323"/>
                  </a:cubicBezTo>
                  <a:cubicBezTo>
                    <a:pt x="103" y="325"/>
                    <a:pt x="111" y="312"/>
                    <a:pt x="121" y="310"/>
                  </a:cubicBezTo>
                  <a:cubicBezTo>
                    <a:pt x="171" y="299"/>
                    <a:pt x="187" y="280"/>
                    <a:pt x="238" y="274"/>
                  </a:cubicBezTo>
                  <a:cubicBezTo>
                    <a:pt x="245" y="274"/>
                    <a:pt x="256" y="273"/>
                    <a:pt x="258" y="268"/>
                  </a:cubicBezTo>
                  <a:cubicBezTo>
                    <a:pt x="261" y="258"/>
                    <a:pt x="240" y="237"/>
                    <a:pt x="235" y="231"/>
                  </a:cubicBezTo>
                  <a:cubicBezTo>
                    <a:pt x="218" y="209"/>
                    <a:pt x="204" y="170"/>
                    <a:pt x="204" y="134"/>
                  </a:cubicBezTo>
                  <a:cubicBezTo>
                    <a:pt x="204" y="125"/>
                    <a:pt x="201" y="87"/>
                    <a:pt x="210" y="83"/>
                  </a:cubicBezTo>
                  <a:cubicBezTo>
                    <a:pt x="211" y="82"/>
                    <a:pt x="212" y="82"/>
                    <a:pt x="214" y="81"/>
                  </a:cubicBezTo>
                  <a:cubicBezTo>
                    <a:pt x="224" y="87"/>
                    <a:pt x="225" y="101"/>
                    <a:pt x="229" y="112"/>
                  </a:cubicBezTo>
                  <a:cubicBezTo>
                    <a:pt x="239" y="139"/>
                    <a:pt x="247" y="182"/>
                    <a:pt x="255" y="210"/>
                  </a:cubicBezTo>
                  <a:cubicBezTo>
                    <a:pt x="259" y="221"/>
                    <a:pt x="263" y="251"/>
                    <a:pt x="277" y="249"/>
                  </a:cubicBezTo>
                  <a:cubicBezTo>
                    <a:pt x="282" y="248"/>
                    <a:pt x="291" y="241"/>
                    <a:pt x="294" y="238"/>
                  </a:cubicBezTo>
                  <a:cubicBezTo>
                    <a:pt x="313" y="217"/>
                    <a:pt x="292" y="184"/>
                    <a:pt x="298" y="163"/>
                  </a:cubicBezTo>
                  <a:cubicBezTo>
                    <a:pt x="302" y="151"/>
                    <a:pt x="309" y="152"/>
                    <a:pt x="316" y="163"/>
                  </a:cubicBezTo>
                  <a:cubicBezTo>
                    <a:pt x="320" y="170"/>
                    <a:pt x="322" y="192"/>
                    <a:pt x="331" y="196"/>
                  </a:cubicBezTo>
                  <a:cubicBezTo>
                    <a:pt x="347" y="203"/>
                    <a:pt x="385" y="160"/>
                    <a:pt x="378" y="146"/>
                  </a:cubicBezTo>
                  <a:cubicBezTo>
                    <a:pt x="369" y="127"/>
                    <a:pt x="306" y="127"/>
                    <a:pt x="283" y="117"/>
                  </a:cubicBezTo>
                  <a:cubicBezTo>
                    <a:pt x="245" y="100"/>
                    <a:pt x="286" y="21"/>
                    <a:pt x="308" y="10"/>
                  </a:cubicBezTo>
                  <a:close/>
                  <a:moveTo>
                    <a:pt x="146" y="183"/>
                  </a:moveTo>
                  <a:cubicBezTo>
                    <a:pt x="135" y="170"/>
                    <a:pt x="130" y="180"/>
                    <a:pt x="128" y="192"/>
                  </a:cubicBezTo>
                  <a:cubicBezTo>
                    <a:pt x="125" y="221"/>
                    <a:pt x="138" y="266"/>
                    <a:pt x="160" y="258"/>
                  </a:cubicBezTo>
                  <a:cubicBezTo>
                    <a:pt x="168" y="255"/>
                    <a:pt x="170" y="241"/>
                    <a:pt x="168" y="231"/>
                  </a:cubicBezTo>
                  <a:cubicBezTo>
                    <a:pt x="165" y="221"/>
                    <a:pt x="156" y="195"/>
                    <a:pt x="146" y="183"/>
                  </a:cubicBezTo>
                  <a:close/>
                  <a:moveTo>
                    <a:pt x="380" y="324"/>
                  </a:moveTo>
                  <a:cubicBezTo>
                    <a:pt x="369" y="325"/>
                    <a:pt x="348" y="325"/>
                    <a:pt x="336" y="325"/>
                  </a:cubicBezTo>
                  <a:cubicBezTo>
                    <a:pt x="281" y="334"/>
                    <a:pt x="240" y="328"/>
                    <a:pt x="199" y="377"/>
                  </a:cubicBezTo>
                  <a:cubicBezTo>
                    <a:pt x="199" y="379"/>
                    <a:pt x="199" y="381"/>
                    <a:pt x="200" y="383"/>
                  </a:cubicBezTo>
                  <a:cubicBezTo>
                    <a:pt x="203" y="393"/>
                    <a:pt x="218" y="393"/>
                    <a:pt x="228" y="390"/>
                  </a:cubicBezTo>
                  <a:cubicBezTo>
                    <a:pt x="241" y="387"/>
                    <a:pt x="295" y="368"/>
                    <a:pt x="308" y="372"/>
                  </a:cubicBezTo>
                  <a:cubicBezTo>
                    <a:pt x="325" y="377"/>
                    <a:pt x="314" y="401"/>
                    <a:pt x="321" y="413"/>
                  </a:cubicBezTo>
                  <a:cubicBezTo>
                    <a:pt x="327" y="422"/>
                    <a:pt x="347" y="423"/>
                    <a:pt x="350" y="434"/>
                  </a:cubicBezTo>
                  <a:cubicBezTo>
                    <a:pt x="346" y="440"/>
                    <a:pt x="320" y="449"/>
                    <a:pt x="311" y="456"/>
                  </a:cubicBezTo>
                  <a:cubicBezTo>
                    <a:pt x="301" y="462"/>
                    <a:pt x="304" y="466"/>
                    <a:pt x="315" y="465"/>
                  </a:cubicBezTo>
                  <a:cubicBezTo>
                    <a:pt x="357" y="463"/>
                    <a:pt x="399" y="437"/>
                    <a:pt x="441" y="436"/>
                  </a:cubicBezTo>
                  <a:cubicBezTo>
                    <a:pt x="446" y="436"/>
                    <a:pt x="450" y="435"/>
                    <a:pt x="453" y="432"/>
                  </a:cubicBezTo>
                  <a:cubicBezTo>
                    <a:pt x="466" y="419"/>
                    <a:pt x="442" y="411"/>
                    <a:pt x="433" y="409"/>
                  </a:cubicBezTo>
                  <a:cubicBezTo>
                    <a:pt x="409" y="404"/>
                    <a:pt x="376" y="410"/>
                    <a:pt x="362" y="396"/>
                  </a:cubicBezTo>
                  <a:cubicBezTo>
                    <a:pt x="358" y="393"/>
                    <a:pt x="356" y="386"/>
                    <a:pt x="357" y="381"/>
                  </a:cubicBezTo>
                  <a:cubicBezTo>
                    <a:pt x="363" y="356"/>
                    <a:pt x="394" y="364"/>
                    <a:pt x="412" y="355"/>
                  </a:cubicBezTo>
                  <a:cubicBezTo>
                    <a:pt x="415" y="354"/>
                    <a:pt x="417" y="351"/>
                    <a:pt x="419" y="347"/>
                  </a:cubicBezTo>
                  <a:cubicBezTo>
                    <a:pt x="420" y="332"/>
                    <a:pt x="398" y="326"/>
                    <a:pt x="380" y="324"/>
                  </a:cubicBezTo>
                  <a:close/>
                  <a:moveTo>
                    <a:pt x="42" y="321"/>
                  </a:moveTo>
                  <a:cubicBezTo>
                    <a:pt x="55" y="337"/>
                    <a:pt x="54" y="380"/>
                    <a:pt x="42" y="397"/>
                  </a:cubicBezTo>
                  <a:cubicBezTo>
                    <a:pt x="34" y="408"/>
                    <a:pt x="22" y="403"/>
                    <a:pt x="15" y="393"/>
                  </a:cubicBezTo>
                  <a:cubicBezTo>
                    <a:pt x="0" y="374"/>
                    <a:pt x="4" y="338"/>
                    <a:pt x="21" y="321"/>
                  </a:cubicBezTo>
                  <a:cubicBezTo>
                    <a:pt x="28" y="313"/>
                    <a:pt x="34" y="311"/>
                    <a:pt x="42" y="321"/>
                  </a:cubicBezTo>
                  <a:close/>
                  <a:moveTo>
                    <a:pt x="375" y="488"/>
                  </a:moveTo>
                  <a:cubicBezTo>
                    <a:pt x="380" y="488"/>
                    <a:pt x="381" y="489"/>
                    <a:pt x="384" y="492"/>
                  </a:cubicBezTo>
                  <a:cubicBezTo>
                    <a:pt x="386" y="502"/>
                    <a:pt x="381" y="510"/>
                    <a:pt x="376" y="518"/>
                  </a:cubicBezTo>
                  <a:cubicBezTo>
                    <a:pt x="355" y="550"/>
                    <a:pt x="322" y="544"/>
                    <a:pt x="277" y="545"/>
                  </a:cubicBezTo>
                  <a:cubicBezTo>
                    <a:pt x="256" y="546"/>
                    <a:pt x="218" y="531"/>
                    <a:pt x="214" y="518"/>
                  </a:cubicBezTo>
                  <a:cubicBezTo>
                    <a:pt x="212" y="504"/>
                    <a:pt x="246" y="487"/>
                    <a:pt x="265" y="482"/>
                  </a:cubicBezTo>
                  <a:cubicBezTo>
                    <a:pt x="281" y="477"/>
                    <a:pt x="280" y="478"/>
                    <a:pt x="277" y="489"/>
                  </a:cubicBezTo>
                  <a:cubicBezTo>
                    <a:pt x="274" y="498"/>
                    <a:pt x="271" y="509"/>
                    <a:pt x="275" y="515"/>
                  </a:cubicBezTo>
                  <a:cubicBezTo>
                    <a:pt x="280" y="524"/>
                    <a:pt x="301" y="529"/>
                    <a:pt x="316" y="527"/>
                  </a:cubicBezTo>
                  <a:cubicBezTo>
                    <a:pt x="343" y="525"/>
                    <a:pt x="356" y="501"/>
                    <a:pt x="375" y="488"/>
                  </a:cubicBezTo>
                  <a:close/>
                </a:path>
              </a:pathLst>
            </a:custGeom>
            <a:solidFill>
              <a:srgbClr val="14378B"/>
            </a:solidFill>
            <a:ln>
              <a:noFill/>
            </a:ln>
          </p:spPr>
          <p:txBody>
            <a:bodyPr anchor="ctr"/>
            <a:lstStyle/>
            <a:p>
              <a:pPr algn="ctr"/>
              <a:endParaRPr/>
            </a:p>
          </p:txBody>
        </p:sp>
        <p:sp>
          <p:nvSpPr>
            <p:cNvPr id="79" name="îşlidê">
              <a:extLst>
                <a:ext uri="{FF2B5EF4-FFF2-40B4-BE49-F238E27FC236}">
                  <a16:creationId xmlns:a16="http://schemas.microsoft.com/office/drawing/2014/main" id="{25E05BDB-728C-F747-E201-DB10C95FEDFB}"/>
                </a:ext>
              </a:extLst>
            </p:cNvPr>
            <p:cNvSpPr/>
            <p:nvPr/>
          </p:nvSpPr>
          <p:spPr bwMode="auto">
            <a:xfrm>
              <a:off x="7546324" y="-493078"/>
              <a:ext cx="318976" cy="287557"/>
            </a:xfrm>
            <a:custGeom>
              <a:avLst/>
              <a:gdLst>
                <a:gd name="T0" fmla="*/ 209 w 571"/>
                <a:gd name="T1" fmla="*/ 5 h 514"/>
                <a:gd name="T2" fmla="*/ 259 w 571"/>
                <a:gd name="T3" fmla="*/ 35 h 514"/>
                <a:gd name="T4" fmla="*/ 338 w 571"/>
                <a:gd name="T5" fmla="*/ 26 h 514"/>
                <a:gd name="T6" fmla="*/ 325 w 571"/>
                <a:gd name="T7" fmla="*/ 64 h 514"/>
                <a:gd name="T8" fmla="*/ 241 w 571"/>
                <a:gd name="T9" fmla="*/ 84 h 514"/>
                <a:gd name="T10" fmla="*/ 217 w 571"/>
                <a:gd name="T11" fmla="*/ 135 h 514"/>
                <a:gd name="T12" fmla="*/ 160 w 571"/>
                <a:gd name="T13" fmla="*/ 255 h 514"/>
                <a:gd name="T14" fmla="*/ 103 w 571"/>
                <a:gd name="T15" fmla="*/ 291 h 514"/>
                <a:gd name="T16" fmla="*/ 112 w 571"/>
                <a:gd name="T17" fmla="*/ 242 h 514"/>
                <a:gd name="T18" fmla="*/ 182 w 571"/>
                <a:gd name="T19" fmla="*/ 112 h 514"/>
                <a:gd name="T20" fmla="*/ 96 w 571"/>
                <a:gd name="T21" fmla="*/ 65 h 514"/>
                <a:gd name="T22" fmla="*/ 170 w 571"/>
                <a:gd name="T23" fmla="*/ 35 h 514"/>
                <a:gd name="T24" fmla="*/ 209 w 571"/>
                <a:gd name="T25" fmla="*/ 5 h 514"/>
                <a:gd name="T26" fmla="*/ 42 w 571"/>
                <a:gd name="T27" fmla="*/ 305 h 514"/>
                <a:gd name="T28" fmla="*/ 56 w 571"/>
                <a:gd name="T29" fmla="*/ 399 h 514"/>
                <a:gd name="T30" fmla="*/ 46 w 571"/>
                <a:gd name="T31" fmla="*/ 434 h 514"/>
                <a:gd name="T32" fmla="*/ 0 w 571"/>
                <a:gd name="T33" fmla="*/ 401 h 514"/>
                <a:gd name="T34" fmla="*/ 13 w 571"/>
                <a:gd name="T35" fmla="*/ 281 h 514"/>
                <a:gd name="T36" fmla="*/ 42 w 571"/>
                <a:gd name="T37" fmla="*/ 305 h 514"/>
                <a:gd name="T38" fmla="*/ 279 w 571"/>
                <a:gd name="T39" fmla="*/ 181 h 514"/>
                <a:gd name="T40" fmla="*/ 270 w 571"/>
                <a:gd name="T41" fmla="*/ 273 h 514"/>
                <a:gd name="T42" fmla="*/ 210 w 571"/>
                <a:gd name="T43" fmla="*/ 354 h 514"/>
                <a:gd name="T44" fmla="*/ 216 w 571"/>
                <a:gd name="T45" fmla="*/ 366 h 514"/>
                <a:gd name="T46" fmla="*/ 246 w 571"/>
                <a:gd name="T47" fmla="*/ 366 h 514"/>
                <a:gd name="T48" fmla="*/ 196 w 571"/>
                <a:gd name="T49" fmla="*/ 422 h 514"/>
                <a:gd name="T50" fmla="*/ 197 w 571"/>
                <a:gd name="T51" fmla="*/ 433 h 514"/>
                <a:gd name="T52" fmla="*/ 260 w 571"/>
                <a:gd name="T53" fmla="*/ 440 h 514"/>
                <a:gd name="T54" fmla="*/ 277 w 571"/>
                <a:gd name="T55" fmla="*/ 500 h 514"/>
                <a:gd name="T56" fmla="*/ 298 w 571"/>
                <a:gd name="T57" fmla="*/ 497 h 514"/>
                <a:gd name="T58" fmla="*/ 321 w 571"/>
                <a:gd name="T59" fmla="*/ 425 h 514"/>
                <a:gd name="T60" fmla="*/ 323 w 571"/>
                <a:gd name="T61" fmla="*/ 388 h 514"/>
                <a:gd name="T62" fmla="*/ 360 w 571"/>
                <a:gd name="T63" fmla="*/ 370 h 514"/>
                <a:gd name="T64" fmla="*/ 358 w 571"/>
                <a:gd name="T65" fmla="*/ 355 h 514"/>
                <a:gd name="T66" fmla="*/ 323 w 571"/>
                <a:gd name="T67" fmla="*/ 340 h 514"/>
                <a:gd name="T68" fmla="*/ 351 w 571"/>
                <a:gd name="T69" fmla="*/ 297 h 514"/>
                <a:gd name="T70" fmla="*/ 313 w 571"/>
                <a:gd name="T71" fmla="*/ 248 h 514"/>
                <a:gd name="T72" fmla="*/ 317 w 571"/>
                <a:gd name="T73" fmla="*/ 230 h 514"/>
                <a:gd name="T74" fmla="*/ 508 w 571"/>
                <a:gd name="T75" fmla="*/ 179 h 514"/>
                <a:gd name="T76" fmla="*/ 452 w 571"/>
                <a:gd name="T77" fmla="*/ 417 h 514"/>
                <a:gd name="T78" fmla="*/ 427 w 571"/>
                <a:gd name="T79" fmla="*/ 451 h 514"/>
                <a:gd name="T80" fmla="*/ 518 w 571"/>
                <a:gd name="T81" fmla="*/ 465 h 514"/>
                <a:gd name="T82" fmla="*/ 555 w 571"/>
                <a:gd name="T83" fmla="*/ 270 h 514"/>
                <a:gd name="T84" fmla="*/ 570 w 571"/>
                <a:gd name="T85" fmla="*/ 206 h 514"/>
                <a:gd name="T86" fmla="*/ 533 w 571"/>
                <a:gd name="T87" fmla="*/ 109 h 514"/>
                <a:gd name="T88" fmla="*/ 459 w 571"/>
                <a:gd name="T89" fmla="*/ 127 h 514"/>
                <a:gd name="T90" fmla="*/ 279 w 571"/>
                <a:gd name="T91" fmla="*/ 181 h 514"/>
                <a:gd name="T92" fmla="*/ 213 w 571"/>
                <a:gd name="T93" fmla="*/ 299 h 514"/>
                <a:gd name="T94" fmla="*/ 172 w 571"/>
                <a:gd name="T95" fmla="*/ 312 h 514"/>
                <a:gd name="T96" fmla="*/ 174 w 571"/>
                <a:gd name="T97" fmla="*/ 324 h 514"/>
                <a:gd name="T98" fmla="*/ 215 w 571"/>
                <a:gd name="T99" fmla="*/ 311 h 514"/>
                <a:gd name="T100" fmla="*/ 213 w 571"/>
                <a:gd name="T101" fmla="*/ 299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71" h="514">
                  <a:moveTo>
                    <a:pt x="209" y="5"/>
                  </a:moveTo>
                  <a:cubicBezTo>
                    <a:pt x="227" y="0"/>
                    <a:pt x="239" y="31"/>
                    <a:pt x="259" y="35"/>
                  </a:cubicBezTo>
                  <a:cubicBezTo>
                    <a:pt x="280" y="39"/>
                    <a:pt x="313" y="25"/>
                    <a:pt x="338" y="26"/>
                  </a:cubicBezTo>
                  <a:cubicBezTo>
                    <a:pt x="383" y="26"/>
                    <a:pt x="349" y="60"/>
                    <a:pt x="325" y="64"/>
                  </a:cubicBezTo>
                  <a:cubicBezTo>
                    <a:pt x="306" y="67"/>
                    <a:pt x="259" y="68"/>
                    <a:pt x="241" y="84"/>
                  </a:cubicBezTo>
                  <a:cubicBezTo>
                    <a:pt x="227" y="96"/>
                    <a:pt x="223" y="119"/>
                    <a:pt x="217" y="135"/>
                  </a:cubicBezTo>
                  <a:cubicBezTo>
                    <a:pt x="206" y="170"/>
                    <a:pt x="183" y="227"/>
                    <a:pt x="160" y="255"/>
                  </a:cubicBezTo>
                  <a:cubicBezTo>
                    <a:pt x="153" y="264"/>
                    <a:pt x="119" y="303"/>
                    <a:pt x="103" y="291"/>
                  </a:cubicBezTo>
                  <a:cubicBezTo>
                    <a:pt x="88" y="279"/>
                    <a:pt x="108" y="251"/>
                    <a:pt x="112" y="242"/>
                  </a:cubicBezTo>
                  <a:cubicBezTo>
                    <a:pt x="129" y="208"/>
                    <a:pt x="187" y="152"/>
                    <a:pt x="182" y="112"/>
                  </a:cubicBezTo>
                  <a:cubicBezTo>
                    <a:pt x="178" y="80"/>
                    <a:pt x="108" y="99"/>
                    <a:pt x="96" y="65"/>
                  </a:cubicBezTo>
                  <a:cubicBezTo>
                    <a:pt x="99" y="39"/>
                    <a:pt x="146" y="48"/>
                    <a:pt x="170" y="35"/>
                  </a:cubicBezTo>
                  <a:cubicBezTo>
                    <a:pt x="185" y="27"/>
                    <a:pt x="198" y="17"/>
                    <a:pt x="209" y="5"/>
                  </a:cubicBezTo>
                  <a:close/>
                  <a:moveTo>
                    <a:pt x="42" y="305"/>
                  </a:moveTo>
                  <a:cubicBezTo>
                    <a:pt x="46" y="336"/>
                    <a:pt x="52" y="368"/>
                    <a:pt x="56" y="399"/>
                  </a:cubicBezTo>
                  <a:cubicBezTo>
                    <a:pt x="57" y="411"/>
                    <a:pt x="64" y="433"/>
                    <a:pt x="46" y="434"/>
                  </a:cubicBezTo>
                  <a:cubicBezTo>
                    <a:pt x="29" y="436"/>
                    <a:pt x="0" y="423"/>
                    <a:pt x="0" y="401"/>
                  </a:cubicBezTo>
                  <a:cubicBezTo>
                    <a:pt x="4" y="362"/>
                    <a:pt x="6" y="320"/>
                    <a:pt x="13" y="281"/>
                  </a:cubicBezTo>
                  <a:cubicBezTo>
                    <a:pt x="19" y="245"/>
                    <a:pt x="32" y="247"/>
                    <a:pt x="42" y="305"/>
                  </a:cubicBezTo>
                  <a:close/>
                  <a:moveTo>
                    <a:pt x="279" y="181"/>
                  </a:moveTo>
                  <a:cubicBezTo>
                    <a:pt x="249" y="210"/>
                    <a:pt x="273" y="234"/>
                    <a:pt x="270" y="273"/>
                  </a:cubicBezTo>
                  <a:cubicBezTo>
                    <a:pt x="268" y="307"/>
                    <a:pt x="238" y="331"/>
                    <a:pt x="210" y="354"/>
                  </a:cubicBezTo>
                  <a:cubicBezTo>
                    <a:pt x="202" y="361"/>
                    <a:pt x="205" y="366"/>
                    <a:pt x="216" y="366"/>
                  </a:cubicBezTo>
                  <a:cubicBezTo>
                    <a:pt x="227" y="365"/>
                    <a:pt x="240" y="361"/>
                    <a:pt x="246" y="366"/>
                  </a:cubicBezTo>
                  <a:cubicBezTo>
                    <a:pt x="257" y="396"/>
                    <a:pt x="202" y="394"/>
                    <a:pt x="196" y="422"/>
                  </a:cubicBezTo>
                  <a:cubicBezTo>
                    <a:pt x="195" y="425"/>
                    <a:pt x="194" y="429"/>
                    <a:pt x="197" y="433"/>
                  </a:cubicBezTo>
                  <a:cubicBezTo>
                    <a:pt x="210" y="448"/>
                    <a:pt x="243" y="427"/>
                    <a:pt x="260" y="440"/>
                  </a:cubicBezTo>
                  <a:cubicBezTo>
                    <a:pt x="274" y="451"/>
                    <a:pt x="268" y="484"/>
                    <a:pt x="277" y="500"/>
                  </a:cubicBezTo>
                  <a:cubicBezTo>
                    <a:pt x="285" y="514"/>
                    <a:pt x="292" y="507"/>
                    <a:pt x="298" y="497"/>
                  </a:cubicBezTo>
                  <a:cubicBezTo>
                    <a:pt x="310" y="477"/>
                    <a:pt x="320" y="437"/>
                    <a:pt x="321" y="425"/>
                  </a:cubicBezTo>
                  <a:cubicBezTo>
                    <a:pt x="322" y="412"/>
                    <a:pt x="316" y="398"/>
                    <a:pt x="323" y="388"/>
                  </a:cubicBezTo>
                  <a:cubicBezTo>
                    <a:pt x="330" y="378"/>
                    <a:pt x="347" y="379"/>
                    <a:pt x="360" y="370"/>
                  </a:cubicBezTo>
                  <a:cubicBezTo>
                    <a:pt x="368" y="364"/>
                    <a:pt x="368" y="358"/>
                    <a:pt x="358" y="355"/>
                  </a:cubicBezTo>
                  <a:cubicBezTo>
                    <a:pt x="345" y="351"/>
                    <a:pt x="324" y="348"/>
                    <a:pt x="323" y="340"/>
                  </a:cubicBezTo>
                  <a:cubicBezTo>
                    <a:pt x="324" y="324"/>
                    <a:pt x="352" y="314"/>
                    <a:pt x="351" y="297"/>
                  </a:cubicBezTo>
                  <a:cubicBezTo>
                    <a:pt x="349" y="277"/>
                    <a:pt x="312" y="281"/>
                    <a:pt x="313" y="248"/>
                  </a:cubicBezTo>
                  <a:cubicBezTo>
                    <a:pt x="313" y="242"/>
                    <a:pt x="313" y="235"/>
                    <a:pt x="317" y="230"/>
                  </a:cubicBezTo>
                  <a:cubicBezTo>
                    <a:pt x="338" y="201"/>
                    <a:pt x="482" y="150"/>
                    <a:pt x="508" y="179"/>
                  </a:cubicBezTo>
                  <a:cubicBezTo>
                    <a:pt x="559" y="240"/>
                    <a:pt x="527" y="385"/>
                    <a:pt x="452" y="417"/>
                  </a:cubicBezTo>
                  <a:cubicBezTo>
                    <a:pt x="438" y="422"/>
                    <a:pt x="412" y="432"/>
                    <a:pt x="427" y="451"/>
                  </a:cubicBezTo>
                  <a:cubicBezTo>
                    <a:pt x="444" y="472"/>
                    <a:pt x="502" y="479"/>
                    <a:pt x="518" y="465"/>
                  </a:cubicBezTo>
                  <a:cubicBezTo>
                    <a:pt x="553" y="434"/>
                    <a:pt x="551" y="322"/>
                    <a:pt x="555" y="270"/>
                  </a:cubicBezTo>
                  <a:cubicBezTo>
                    <a:pt x="559" y="250"/>
                    <a:pt x="571" y="228"/>
                    <a:pt x="570" y="206"/>
                  </a:cubicBezTo>
                  <a:cubicBezTo>
                    <a:pt x="569" y="181"/>
                    <a:pt x="551" y="120"/>
                    <a:pt x="533" y="109"/>
                  </a:cubicBezTo>
                  <a:cubicBezTo>
                    <a:pt x="515" y="97"/>
                    <a:pt x="505" y="115"/>
                    <a:pt x="459" y="127"/>
                  </a:cubicBezTo>
                  <a:cubicBezTo>
                    <a:pt x="414" y="140"/>
                    <a:pt x="331" y="162"/>
                    <a:pt x="279" y="181"/>
                  </a:cubicBezTo>
                  <a:close/>
                  <a:moveTo>
                    <a:pt x="213" y="299"/>
                  </a:moveTo>
                  <a:cubicBezTo>
                    <a:pt x="204" y="292"/>
                    <a:pt x="176" y="303"/>
                    <a:pt x="172" y="312"/>
                  </a:cubicBezTo>
                  <a:cubicBezTo>
                    <a:pt x="169" y="317"/>
                    <a:pt x="169" y="320"/>
                    <a:pt x="174" y="324"/>
                  </a:cubicBezTo>
                  <a:cubicBezTo>
                    <a:pt x="183" y="330"/>
                    <a:pt x="210" y="321"/>
                    <a:pt x="215" y="311"/>
                  </a:cubicBezTo>
                  <a:cubicBezTo>
                    <a:pt x="217" y="307"/>
                    <a:pt x="216" y="303"/>
                    <a:pt x="213" y="299"/>
                  </a:cubicBezTo>
                  <a:close/>
                </a:path>
              </a:pathLst>
            </a:custGeom>
            <a:solidFill>
              <a:srgbClr val="14378B"/>
            </a:solidFill>
            <a:ln>
              <a:noFill/>
            </a:ln>
          </p:spPr>
          <p:txBody>
            <a:bodyPr anchor="ctr"/>
            <a:lstStyle/>
            <a:p>
              <a:pPr algn="ctr"/>
              <a:endParaRPr/>
            </a:p>
          </p:txBody>
        </p:sp>
        <p:sp>
          <p:nvSpPr>
            <p:cNvPr id="80" name="îsļiḑê">
              <a:extLst>
                <a:ext uri="{FF2B5EF4-FFF2-40B4-BE49-F238E27FC236}">
                  <a16:creationId xmlns:a16="http://schemas.microsoft.com/office/drawing/2014/main" id="{16103A43-A54B-DC20-AC35-36CDDA689D93}"/>
                </a:ext>
              </a:extLst>
            </p:cNvPr>
            <p:cNvSpPr/>
            <p:nvPr/>
          </p:nvSpPr>
          <p:spPr bwMode="auto">
            <a:xfrm>
              <a:off x="8009610" y="-471777"/>
              <a:ext cx="291285" cy="247086"/>
            </a:xfrm>
            <a:custGeom>
              <a:avLst/>
              <a:gdLst>
                <a:gd name="T0" fmla="*/ 196 w 522"/>
                <a:gd name="T1" fmla="*/ 4 h 442"/>
                <a:gd name="T2" fmla="*/ 234 w 522"/>
                <a:gd name="T3" fmla="*/ 136 h 442"/>
                <a:gd name="T4" fmla="*/ 240 w 522"/>
                <a:gd name="T5" fmla="*/ 172 h 442"/>
                <a:gd name="T6" fmla="*/ 410 w 522"/>
                <a:gd name="T7" fmla="*/ 180 h 442"/>
                <a:gd name="T8" fmla="*/ 400 w 522"/>
                <a:gd name="T9" fmla="*/ 223 h 442"/>
                <a:gd name="T10" fmla="*/ 235 w 522"/>
                <a:gd name="T11" fmla="*/ 231 h 442"/>
                <a:gd name="T12" fmla="*/ 207 w 522"/>
                <a:gd name="T13" fmla="*/ 295 h 442"/>
                <a:gd name="T14" fmla="*/ 145 w 522"/>
                <a:gd name="T15" fmla="*/ 378 h 442"/>
                <a:gd name="T16" fmla="*/ 83 w 522"/>
                <a:gd name="T17" fmla="*/ 391 h 442"/>
                <a:gd name="T18" fmla="*/ 148 w 522"/>
                <a:gd name="T19" fmla="*/ 312 h 442"/>
                <a:gd name="T20" fmla="*/ 162 w 522"/>
                <a:gd name="T21" fmla="*/ 259 h 442"/>
                <a:gd name="T22" fmla="*/ 1 w 522"/>
                <a:gd name="T23" fmla="*/ 259 h 442"/>
                <a:gd name="T24" fmla="*/ 0 w 522"/>
                <a:gd name="T25" fmla="*/ 255 h 442"/>
                <a:gd name="T26" fmla="*/ 46 w 522"/>
                <a:gd name="T27" fmla="*/ 232 h 442"/>
                <a:gd name="T28" fmla="*/ 161 w 522"/>
                <a:gd name="T29" fmla="*/ 209 h 442"/>
                <a:gd name="T30" fmla="*/ 193 w 522"/>
                <a:gd name="T31" fmla="*/ 96 h 442"/>
                <a:gd name="T32" fmla="*/ 196 w 522"/>
                <a:gd name="T33" fmla="*/ 4 h 442"/>
                <a:gd name="T34" fmla="*/ 351 w 522"/>
                <a:gd name="T35" fmla="*/ 310 h 442"/>
                <a:gd name="T36" fmla="*/ 322 w 522"/>
                <a:gd name="T37" fmla="*/ 317 h 442"/>
                <a:gd name="T38" fmla="*/ 347 w 522"/>
                <a:gd name="T39" fmla="*/ 343 h 442"/>
                <a:gd name="T40" fmla="*/ 376 w 522"/>
                <a:gd name="T41" fmla="*/ 361 h 442"/>
                <a:gd name="T42" fmla="*/ 462 w 522"/>
                <a:gd name="T43" fmla="*/ 423 h 442"/>
                <a:gd name="T44" fmla="*/ 512 w 522"/>
                <a:gd name="T45" fmla="*/ 424 h 442"/>
                <a:gd name="T46" fmla="*/ 493 w 522"/>
                <a:gd name="T47" fmla="*/ 370 h 442"/>
                <a:gd name="T48" fmla="*/ 351 w 522"/>
                <a:gd name="T49" fmla="*/ 310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2" h="442">
                  <a:moveTo>
                    <a:pt x="196" y="4"/>
                  </a:moveTo>
                  <a:cubicBezTo>
                    <a:pt x="243" y="0"/>
                    <a:pt x="240" y="99"/>
                    <a:pt x="234" y="136"/>
                  </a:cubicBezTo>
                  <a:cubicBezTo>
                    <a:pt x="234" y="145"/>
                    <a:pt x="234" y="166"/>
                    <a:pt x="240" y="172"/>
                  </a:cubicBezTo>
                  <a:cubicBezTo>
                    <a:pt x="254" y="186"/>
                    <a:pt x="392" y="178"/>
                    <a:pt x="410" y="180"/>
                  </a:cubicBezTo>
                  <a:cubicBezTo>
                    <a:pt x="442" y="185"/>
                    <a:pt x="443" y="224"/>
                    <a:pt x="400" y="223"/>
                  </a:cubicBezTo>
                  <a:cubicBezTo>
                    <a:pt x="370" y="222"/>
                    <a:pt x="262" y="219"/>
                    <a:pt x="235" y="231"/>
                  </a:cubicBezTo>
                  <a:cubicBezTo>
                    <a:pt x="215" y="240"/>
                    <a:pt x="215" y="276"/>
                    <a:pt x="207" y="295"/>
                  </a:cubicBezTo>
                  <a:cubicBezTo>
                    <a:pt x="193" y="327"/>
                    <a:pt x="173" y="357"/>
                    <a:pt x="145" y="378"/>
                  </a:cubicBezTo>
                  <a:cubicBezTo>
                    <a:pt x="135" y="385"/>
                    <a:pt x="88" y="413"/>
                    <a:pt x="83" y="391"/>
                  </a:cubicBezTo>
                  <a:cubicBezTo>
                    <a:pt x="80" y="380"/>
                    <a:pt x="131" y="338"/>
                    <a:pt x="148" y="312"/>
                  </a:cubicBezTo>
                  <a:cubicBezTo>
                    <a:pt x="162" y="291"/>
                    <a:pt x="171" y="269"/>
                    <a:pt x="162" y="259"/>
                  </a:cubicBezTo>
                  <a:cubicBezTo>
                    <a:pt x="136" y="235"/>
                    <a:pt x="35" y="283"/>
                    <a:pt x="1" y="259"/>
                  </a:cubicBezTo>
                  <a:cubicBezTo>
                    <a:pt x="1" y="258"/>
                    <a:pt x="1" y="256"/>
                    <a:pt x="0" y="255"/>
                  </a:cubicBezTo>
                  <a:cubicBezTo>
                    <a:pt x="2" y="240"/>
                    <a:pt x="27" y="231"/>
                    <a:pt x="46" y="232"/>
                  </a:cubicBezTo>
                  <a:cubicBezTo>
                    <a:pt x="82" y="234"/>
                    <a:pt x="137" y="234"/>
                    <a:pt x="161" y="209"/>
                  </a:cubicBezTo>
                  <a:cubicBezTo>
                    <a:pt x="183" y="187"/>
                    <a:pt x="192" y="135"/>
                    <a:pt x="193" y="96"/>
                  </a:cubicBezTo>
                  <a:cubicBezTo>
                    <a:pt x="195" y="58"/>
                    <a:pt x="163" y="26"/>
                    <a:pt x="196" y="4"/>
                  </a:cubicBezTo>
                  <a:close/>
                  <a:moveTo>
                    <a:pt x="351" y="310"/>
                  </a:moveTo>
                  <a:cubicBezTo>
                    <a:pt x="340" y="308"/>
                    <a:pt x="327" y="305"/>
                    <a:pt x="322" y="317"/>
                  </a:cubicBezTo>
                  <a:cubicBezTo>
                    <a:pt x="324" y="330"/>
                    <a:pt x="336" y="337"/>
                    <a:pt x="347" y="343"/>
                  </a:cubicBezTo>
                  <a:cubicBezTo>
                    <a:pt x="358" y="348"/>
                    <a:pt x="367" y="354"/>
                    <a:pt x="376" y="361"/>
                  </a:cubicBezTo>
                  <a:cubicBezTo>
                    <a:pt x="402" y="381"/>
                    <a:pt x="433" y="407"/>
                    <a:pt x="462" y="423"/>
                  </a:cubicBezTo>
                  <a:cubicBezTo>
                    <a:pt x="473" y="429"/>
                    <a:pt x="502" y="442"/>
                    <a:pt x="512" y="424"/>
                  </a:cubicBezTo>
                  <a:cubicBezTo>
                    <a:pt x="522" y="405"/>
                    <a:pt x="504" y="379"/>
                    <a:pt x="493" y="370"/>
                  </a:cubicBezTo>
                  <a:cubicBezTo>
                    <a:pt x="467" y="350"/>
                    <a:pt x="394" y="316"/>
                    <a:pt x="351" y="310"/>
                  </a:cubicBezTo>
                  <a:close/>
                </a:path>
              </a:pathLst>
            </a:custGeom>
            <a:solidFill>
              <a:srgbClr val="14378B"/>
            </a:solidFill>
            <a:ln>
              <a:noFill/>
            </a:ln>
          </p:spPr>
          <p:txBody>
            <a:bodyPr anchor="ctr"/>
            <a:lstStyle/>
            <a:p>
              <a:pPr algn="ctr"/>
              <a:endParaRPr/>
            </a:p>
          </p:txBody>
        </p:sp>
        <p:sp>
          <p:nvSpPr>
            <p:cNvPr id="81" name="îṥľïďê">
              <a:extLst>
                <a:ext uri="{FF2B5EF4-FFF2-40B4-BE49-F238E27FC236}">
                  <a16:creationId xmlns:a16="http://schemas.microsoft.com/office/drawing/2014/main" id="{5E309291-28BB-D2ED-AA8F-80E3FA16BF48}"/>
                </a:ext>
              </a:extLst>
            </p:cNvPr>
            <p:cNvSpPr/>
            <p:nvPr/>
          </p:nvSpPr>
          <p:spPr bwMode="auto">
            <a:xfrm>
              <a:off x="7201788" y="-123513"/>
              <a:ext cx="59641" cy="74020"/>
            </a:xfrm>
            <a:custGeom>
              <a:avLst/>
              <a:gdLst>
                <a:gd name="T0" fmla="*/ 107 w 107"/>
                <a:gd name="T1" fmla="*/ 44 h 132"/>
                <a:gd name="T2" fmla="*/ 78 w 107"/>
                <a:gd name="T3" fmla="*/ 44 h 132"/>
                <a:gd name="T4" fmla="*/ 53 w 107"/>
                <a:gd name="T5" fmla="*/ 20 h 132"/>
                <a:gd name="T6" fmla="*/ 29 w 107"/>
                <a:gd name="T7" fmla="*/ 67 h 132"/>
                <a:gd name="T8" fmla="*/ 53 w 107"/>
                <a:gd name="T9" fmla="*/ 113 h 132"/>
                <a:gd name="T10" fmla="*/ 78 w 107"/>
                <a:gd name="T11" fmla="*/ 89 h 132"/>
                <a:gd name="T12" fmla="*/ 107 w 107"/>
                <a:gd name="T13" fmla="*/ 89 h 132"/>
                <a:gd name="T14" fmla="*/ 53 w 107"/>
                <a:gd name="T15" fmla="*/ 132 h 132"/>
                <a:gd name="T16" fmla="*/ 0 w 107"/>
                <a:gd name="T17" fmla="*/ 67 h 132"/>
                <a:gd name="T18" fmla="*/ 53 w 107"/>
                <a:gd name="T19" fmla="*/ 0 h 132"/>
                <a:gd name="T20" fmla="*/ 107 w 107"/>
                <a:gd name="T21" fmla="*/ 44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7" h="132">
                  <a:moveTo>
                    <a:pt x="107" y="44"/>
                  </a:moveTo>
                  <a:cubicBezTo>
                    <a:pt x="78" y="44"/>
                    <a:pt x="78" y="44"/>
                    <a:pt x="78" y="44"/>
                  </a:cubicBezTo>
                  <a:cubicBezTo>
                    <a:pt x="77" y="29"/>
                    <a:pt x="69" y="21"/>
                    <a:pt x="53" y="20"/>
                  </a:cubicBezTo>
                  <a:cubicBezTo>
                    <a:pt x="38" y="21"/>
                    <a:pt x="30" y="37"/>
                    <a:pt x="29" y="67"/>
                  </a:cubicBezTo>
                  <a:cubicBezTo>
                    <a:pt x="30" y="97"/>
                    <a:pt x="38" y="112"/>
                    <a:pt x="53" y="113"/>
                  </a:cubicBezTo>
                  <a:cubicBezTo>
                    <a:pt x="69" y="113"/>
                    <a:pt x="77" y="105"/>
                    <a:pt x="78" y="89"/>
                  </a:cubicBezTo>
                  <a:cubicBezTo>
                    <a:pt x="107" y="89"/>
                    <a:pt x="107" y="89"/>
                    <a:pt x="107" y="89"/>
                  </a:cubicBezTo>
                  <a:cubicBezTo>
                    <a:pt x="105" y="117"/>
                    <a:pt x="87" y="131"/>
                    <a:pt x="53" y="132"/>
                  </a:cubicBezTo>
                  <a:cubicBezTo>
                    <a:pt x="19" y="131"/>
                    <a:pt x="1" y="109"/>
                    <a:pt x="0" y="67"/>
                  </a:cubicBezTo>
                  <a:cubicBezTo>
                    <a:pt x="1" y="24"/>
                    <a:pt x="19" y="2"/>
                    <a:pt x="53" y="0"/>
                  </a:cubicBezTo>
                  <a:cubicBezTo>
                    <a:pt x="87" y="1"/>
                    <a:pt x="105" y="15"/>
                    <a:pt x="107" y="44"/>
                  </a:cubicBezTo>
                  <a:close/>
                </a:path>
              </a:pathLst>
            </a:custGeom>
            <a:solidFill>
              <a:srgbClr val="14378B"/>
            </a:solidFill>
            <a:ln>
              <a:noFill/>
            </a:ln>
          </p:spPr>
          <p:txBody>
            <a:bodyPr anchor="ctr"/>
            <a:lstStyle/>
            <a:p>
              <a:pPr algn="ctr"/>
              <a:endParaRPr/>
            </a:p>
          </p:txBody>
        </p:sp>
        <p:sp>
          <p:nvSpPr>
            <p:cNvPr id="82" name="îŝļíḍe">
              <a:extLst>
                <a:ext uri="{FF2B5EF4-FFF2-40B4-BE49-F238E27FC236}">
                  <a16:creationId xmlns:a16="http://schemas.microsoft.com/office/drawing/2014/main" id="{1D59FACB-59BE-406D-A3ED-FCE228C2197B}"/>
                </a:ext>
              </a:extLst>
            </p:cNvPr>
            <p:cNvSpPr/>
            <p:nvPr/>
          </p:nvSpPr>
          <p:spPr bwMode="auto">
            <a:xfrm>
              <a:off x="7272612" y="-121383"/>
              <a:ext cx="49524" cy="70824"/>
            </a:xfrm>
            <a:custGeom>
              <a:avLst/>
              <a:gdLst>
                <a:gd name="T0" fmla="*/ 0 w 93"/>
                <a:gd name="T1" fmla="*/ 133 h 133"/>
                <a:gd name="T2" fmla="*/ 0 w 93"/>
                <a:gd name="T3" fmla="*/ 0 h 133"/>
                <a:gd name="T4" fmla="*/ 91 w 93"/>
                <a:gd name="T5" fmla="*/ 0 h 133"/>
                <a:gd name="T6" fmla="*/ 91 w 93"/>
                <a:gd name="T7" fmla="*/ 22 h 133"/>
                <a:gd name="T8" fmla="*/ 30 w 93"/>
                <a:gd name="T9" fmla="*/ 22 h 133"/>
                <a:gd name="T10" fmla="*/ 30 w 93"/>
                <a:gd name="T11" fmla="*/ 53 h 133"/>
                <a:gd name="T12" fmla="*/ 86 w 93"/>
                <a:gd name="T13" fmla="*/ 53 h 133"/>
                <a:gd name="T14" fmla="*/ 86 w 93"/>
                <a:gd name="T15" fmla="*/ 75 h 133"/>
                <a:gd name="T16" fmla="*/ 30 w 93"/>
                <a:gd name="T17" fmla="*/ 75 h 133"/>
                <a:gd name="T18" fmla="*/ 30 w 93"/>
                <a:gd name="T19" fmla="*/ 111 h 133"/>
                <a:gd name="T20" fmla="*/ 93 w 93"/>
                <a:gd name="T21" fmla="*/ 111 h 133"/>
                <a:gd name="T22" fmla="*/ 93 w 93"/>
                <a:gd name="T23" fmla="*/ 133 h 133"/>
                <a:gd name="T24" fmla="*/ 0 w 93"/>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3" h="133">
                  <a:moveTo>
                    <a:pt x="0" y="133"/>
                  </a:moveTo>
                  <a:lnTo>
                    <a:pt x="0" y="0"/>
                  </a:lnTo>
                  <a:lnTo>
                    <a:pt x="91" y="0"/>
                  </a:lnTo>
                  <a:lnTo>
                    <a:pt x="91" y="22"/>
                  </a:lnTo>
                  <a:lnTo>
                    <a:pt x="30" y="22"/>
                  </a:lnTo>
                  <a:lnTo>
                    <a:pt x="30" y="53"/>
                  </a:lnTo>
                  <a:lnTo>
                    <a:pt x="86" y="53"/>
                  </a:lnTo>
                  <a:lnTo>
                    <a:pt x="86" y="75"/>
                  </a:lnTo>
                  <a:lnTo>
                    <a:pt x="30" y="75"/>
                  </a:lnTo>
                  <a:lnTo>
                    <a:pt x="30" y="111"/>
                  </a:lnTo>
                  <a:lnTo>
                    <a:pt x="93" y="111"/>
                  </a:lnTo>
                  <a:lnTo>
                    <a:pt x="93" y="133"/>
                  </a:lnTo>
                  <a:lnTo>
                    <a:pt x="0" y="133"/>
                  </a:lnTo>
                  <a:close/>
                </a:path>
              </a:pathLst>
            </a:custGeom>
            <a:solidFill>
              <a:srgbClr val="14378B"/>
            </a:solidFill>
            <a:ln>
              <a:noFill/>
            </a:ln>
          </p:spPr>
          <p:txBody>
            <a:bodyPr anchor="ctr"/>
            <a:lstStyle/>
            <a:p>
              <a:pPr algn="ctr"/>
              <a:endParaRPr/>
            </a:p>
          </p:txBody>
        </p:sp>
        <p:sp>
          <p:nvSpPr>
            <p:cNvPr id="83" name="î$liḋè">
              <a:extLst>
                <a:ext uri="{FF2B5EF4-FFF2-40B4-BE49-F238E27FC236}">
                  <a16:creationId xmlns:a16="http://schemas.microsoft.com/office/drawing/2014/main" id="{85DC13E3-0F40-1721-AD8D-986E51929484}"/>
                </a:ext>
              </a:extLst>
            </p:cNvPr>
            <p:cNvSpPr/>
            <p:nvPr/>
          </p:nvSpPr>
          <p:spPr bwMode="auto">
            <a:xfrm>
              <a:off x="7337046" y="-121383"/>
              <a:ext cx="63902" cy="70824"/>
            </a:xfrm>
            <a:custGeom>
              <a:avLst/>
              <a:gdLst>
                <a:gd name="T0" fmla="*/ 120 w 120"/>
                <a:gd name="T1" fmla="*/ 133 h 133"/>
                <a:gd name="T2" fmla="*/ 80 w 120"/>
                <a:gd name="T3" fmla="*/ 133 h 133"/>
                <a:gd name="T4" fmla="*/ 27 w 120"/>
                <a:gd name="T5" fmla="*/ 22 h 133"/>
                <a:gd name="T6" fmla="*/ 27 w 120"/>
                <a:gd name="T7" fmla="*/ 23 h 133"/>
                <a:gd name="T8" fmla="*/ 27 w 120"/>
                <a:gd name="T9" fmla="*/ 133 h 133"/>
                <a:gd name="T10" fmla="*/ 0 w 120"/>
                <a:gd name="T11" fmla="*/ 133 h 133"/>
                <a:gd name="T12" fmla="*/ 0 w 120"/>
                <a:gd name="T13" fmla="*/ 0 h 133"/>
                <a:gd name="T14" fmla="*/ 43 w 120"/>
                <a:gd name="T15" fmla="*/ 0 h 133"/>
                <a:gd name="T16" fmla="*/ 93 w 120"/>
                <a:gd name="T17" fmla="*/ 106 h 133"/>
                <a:gd name="T18" fmla="*/ 94 w 120"/>
                <a:gd name="T19" fmla="*/ 105 h 133"/>
                <a:gd name="T20" fmla="*/ 94 w 120"/>
                <a:gd name="T21" fmla="*/ 0 h 133"/>
                <a:gd name="T22" fmla="*/ 120 w 120"/>
                <a:gd name="T23" fmla="*/ 0 h 133"/>
                <a:gd name="T24" fmla="*/ 120 w 120"/>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133">
                  <a:moveTo>
                    <a:pt x="120" y="133"/>
                  </a:moveTo>
                  <a:lnTo>
                    <a:pt x="80" y="133"/>
                  </a:lnTo>
                  <a:lnTo>
                    <a:pt x="27" y="22"/>
                  </a:lnTo>
                  <a:lnTo>
                    <a:pt x="27" y="23"/>
                  </a:lnTo>
                  <a:lnTo>
                    <a:pt x="27" y="133"/>
                  </a:lnTo>
                  <a:lnTo>
                    <a:pt x="0" y="133"/>
                  </a:lnTo>
                  <a:lnTo>
                    <a:pt x="0" y="0"/>
                  </a:lnTo>
                  <a:lnTo>
                    <a:pt x="43" y="0"/>
                  </a:lnTo>
                  <a:lnTo>
                    <a:pt x="93" y="106"/>
                  </a:lnTo>
                  <a:lnTo>
                    <a:pt x="94" y="105"/>
                  </a:lnTo>
                  <a:lnTo>
                    <a:pt x="94" y="0"/>
                  </a:lnTo>
                  <a:lnTo>
                    <a:pt x="120" y="0"/>
                  </a:lnTo>
                  <a:lnTo>
                    <a:pt x="120" y="133"/>
                  </a:lnTo>
                  <a:close/>
                </a:path>
              </a:pathLst>
            </a:custGeom>
            <a:solidFill>
              <a:srgbClr val="14378B"/>
            </a:solidFill>
            <a:ln>
              <a:noFill/>
            </a:ln>
          </p:spPr>
          <p:txBody>
            <a:bodyPr anchor="ctr"/>
            <a:lstStyle/>
            <a:p>
              <a:pPr algn="ctr"/>
              <a:endParaRPr/>
            </a:p>
          </p:txBody>
        </p:sp>
        <p:sp>
          <p:nvSpPr>
            <p:cNvPr id="84" name="iṥḷiḍê">
              <a:extLst>
                <a:ext uri="{FF2B5EF4-FFF2-40B4-BE49-F238E27FC236}">
                  <a16:creationId xmlns:a16="http://schemas.microsoft.com/office/drawing/2014/main" id="{DCADDCA8-6D2B-C9FC-0A4A-89BD5DA46594}"/>
                </a:ext>
              </a:extLst>
            </p:cNvPr>
            <p:cNvSpPr/>
            <p:nvPr/>
          </p:nvSpPr>
          <p:spPr bwMode="auto">
            <a:xfrm>
              <a:off x="7411598" y="-121383"/>
              <a:ext cx="57511" cy="70824"/>
            </a:xfrm>
            <a:custGeom>
              <a:avLst/>
              <a:gdLst>
                <a:gd name="T0" fmla="*/ 0 w 108"/>
                <a:gd name="T1" fmla="*/ 22 h 133"/>
                <a:gd name="T2" fmla="*/ 0 w 108"/>
                <a:gd name="T3" fmla="*/ 0 h 133"/>
                <a:gd name="T4" fmla="*/ 108 w 108"/>
                <a:gd name="T5" fmla="*/ 0 h 133"/>
                <a:gd name="T6" fmla="*/ 108 w 108"/>
                <a:gd name="T7" fmla="*/ 22 h 133"/>
                <a:gd name="T8" fmla="*/ 69 w 108"/>
                <a:gd name="T9" fmla="*/ 22 h 133"/>
                <a:gd name="T10" fmla="*/ 69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85" name="îşļíḋé">
              <a:extLst>
                <a:ext uri="{FF2B5EF4-FFF2-40B4-BE49-F238E27FC236}">
                  <a16:creationId xmlns:a16="http://schemas.microsoft.com/office/drawing/2014/main" id="{09395FF6-B5E2-1A24-4B5B-98BCD266184E}"/>
                </a:ext>
              </a:extLst>
            </p:cNvPr>
            <p:cNvSpPr/>
            <p:nvPr/>
          </p:nvSpPr>
          <p:spPr bwMode="auto">
            <a:xfrm>
              <a:off x="7479760" y="-121383"/>
              <a:ext cx="56979" cy="70824"/>
            </a:xfrm>
            <a:custGeom>
              <a:avLst/>
              <a:gdLst>
                <a:gd name="T0" fmla="*/ 27 w 102"/>
                <a:gd name="T1" fmla="*/ 21 h 127"/>
                <a:gd name="T2" fmla="*/ 27 w 102"/>
                <a:gd name="T3" fmla="*/ 55 h 127"/>
                <a:gd name="T4" fmla="*/ 50 w 102"/>
                <a:gd name="T5" fmla="*/ 55 h 127"/>
                <a:gd name="T6" fmla="*/ 69 w 102"/>
                <a:gd name="T7" fmla="*/ 37 h 127"/>
                <a:gd name="T8" fmla="*/ 50 w 102"/>
                <a:gd name="T9" fmla="*/ 21 h 127"/>
                <a:gd name="T10" fmla="*/ 27 w 102"/>
                <a:gd name="T11" fmla="*/ 21 h 127"/>
                <a:gd name="T12" fmla="*/ 27 w 102"/>
                <a:gd name="T13" fmla="*/ 76 h 127"/>
                <a:gd name="T14" fmla="*/ 27 w 102"/>
                <a:gd name="T15" fmla="*/ 127 h 127"/>
                <a:gd name="T16" fmla="*/ 0 w 102"/>
                <a:gd name="T17" fmla="*/ 127 h 127"/>
                <a:gd name="T18" fmla="*/ 0 w 102"/>
                <a:gd name="T19" fmla="*/ 0 h 127"/>
                <a:gd name="T20" fmla="*/ 54 w 102"/>
                <a:gd name="T21" fmla="*/ 0 h 127"/>
                <a:gd name="T22" fmla="*/ 98 w 102"/>
                <a:gd name="T23" fmla="*/ 33 h 127"/>
                <a:gd name="T24" fmla="*/ 72 w 102"/>
                <a:gd name="T25" fmla="*/ 64 h 127"/>
                <a:gd name="T26" fmla="*/ 72 w 102"/>
                <a:gd name="T27" fmla="*/ 65 h 127"/>
                <a:gd name="T28" fmla="*/ 95 w 102"/>
                <a:gd name="T29" fmla="*/ 93 h 127"/>
                <a:gd name="T30" fmla="*/ 95 w 102"/>
                <a:gd name="T31" fmla="*/ 97 h 127"/>
                <a:gd name="T32" fmla="*/ 102 w 102"/>
                <a:gd name="T33" fmla="*/ 127 h 127"/>
                <a:gd name="T34" fmla="*/ 73 w 102"/>
                <a:gd name="T35" fmla="*/ 127 h 127"/>
                <a:gd name="T36" fmla="*/ 68 w 102"/>
                <a:gd name="T37" fmla="*/ 93 h 127"/>
                <a:gd name="T38" fmla="*/ 56 w 102"/>
                <a:gd name="T39" fmla="*/ 76 h 127"/>
                <a:gd name="T40" fmla="*/ 27 w 102"/>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2" h="127">
                  <a:moveTo>
                    <a:pt x="27" y="21"/>
                  </a:moveTo>
                  <a:cubicBezTo>
                    <a:pt x="27" y="55"/>
                    <a:pt x="27" y="55"/>
                    <a:pt x="27" y="55"/>
                  </a:cubicBezTo>
                  <a:cubicBezTo>
                    <a:pt x="50" y="55"/>
                    <a:pt x="50" y="55"/>
                    <a:pt x="50" y="55"/>
                  </a:cubicBezTo>
                  <a:cubicBezTo>
                    <a:pt x="63" y="55"/>
                    <a:pt x="69" y="49"/>
                    <a:pt x="69" y="37"/>
                  </a:cubicBezTo>
                  <a:cubicBezTo>
                    <a:pt x="69"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4" y="66"/>
                    <a:pt x="92" y="75"/>
                    <a:pt x="95" y="93"/>
                  </a:cubicBezTo>
                  <a:cubicBezTo>
                    <a:pt x="95" y="95"/>
                    <a:pt x="95" y="96"/>
                    <a:pt x="95" y="97"/>
                  </a:cubicBezTo>
                  <a:cubicBezTo>
                    <a:pt x="97" y="112"/>
                    <a:pt x="99" y="122"/>
                    <a:pt x="102" y="127"/>
                  </a:cubicBezTo>
                  <a:cubicBezTo>
                    <a:pt x="73" y="127"/>
                    <a:pt x="73" y="127"/>
                    <a:pt x="73" y="127"/>
                  </a:cubicBezTo>
                  <a:cubicBezTo>
                    <a:pt x="70" y="116"/>
                    <a:pt x="68"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87" name="ïś1îḓé">
              <a:extLst>
                <a:ext uri="{FF2B5EF4-FFF2-40B4-BE49-F238E27FC236}">
                  <a16:creationId xmlns:a16="http://schemas.microsoft.com/office/drawing/2014/main" id="{8CAF5A3F-9648-4584-079D-D7D0AC2EA61A}"/>
                </a:ext>
              </a:extLst>
            </p:cNvPr>
            <p:cNvSpPr/>
            <p:nvPr/>
          </p:nvSpPr>
          <p:spPr bwMode="auto">
            <a:xfrm>
              <a:off x="7543661" y="-121383"/>
              <a:ext cx="69227" cy="70824"/>
            </a:xfrm>
            <a:custGeom>
              <a:avLst/>
              <a:gdLst>
                <a:gd name="T0" fmla="*/ 28 w 130"/>
                <a:gd name="T1" fmla="*/ 133 h 133"/>
                <a:gd name="T2" fmla="*/ 0 w 130"/>
                <a:gd name="T3" fmla="*/ 133 h 133"/>
                <a:gd name="T4" fmla="*/ 49 w 130"/>
                <a:gd name="T5" fmla="*/ 0 h 133"/>
                <a:gd name="T6" fmla="*/ 83 w 130"/>
                <a:gd name="T7" fmla="*/ 0 h 133"/>
                <a:gd name="T8" fmla="*/ 130 w 130"/>
                <a:gd name="T9" fmla="*/ 133 h 133"/>
                <a:gd name="T10" fmla="*/ 100 w 130"/>
                <a:gd name="T11" fmla="*/ 133 h 133"/>
                <a:gd name="T12" fmla="*/ 91 w 130"/>
                <a:gd name="T13" fmla="*/ 106 h 133"/>
                <a:gd name="T14" fmla="*/ 38 w 130"/>
                <a:gd name="T15" fmla="*/ 106 h 133"/>
                <a:gd name="T16" fmla="*/ 28 w 130"/>
                <a:gd name="T17" fmla="*/ 133 h 133"/>
                <a:gd name="T18" fmla="*/ 28 w 130"/>
                <a:gd name="T19" fmla="*/ 133 h 133"/>
                <a:gd name="T20" fmla="*/ 45 w 130"/>
                <a:gd name="T21" fmla="*/ 83 h 133"/>
                <a:gd name="T22" fmla="*/ 84 w 130"/>
                <a:gd name="T23" fmla="*/ 83 h 133"/>
                <a:gd name="T24" fmla="*/ 65 w 130"/>
                <a:gd name="T25" fmla="*/ 26 h 133"/>
                <a:gd name="T26" fmla="*/ 65 w 130"/>
                <a:gd name="T27" fmla="*/ 26 h 133"/>
                <a:gd name="T28" fmla="*/ 45 w 130"/>
                <a:gd name="T29" fmla="*/ 8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0" h="133">
                  <a:moveTo>
                    <a:pt x="28" y="133"/>
                  </a:moveTo>
                  <a:lnTo>
                    <a:pt x="0" y="133"/>
                  </a:lnTo>
                  <a:lnTo>
                    <a:pt x="49" y="0"/>
                  </a:lnTo>
                  <a:lnTo>
                    <a:pt x="83" y="0"/>
                  </a:lnTo>
                  <a:lnTo>
                    <a:pt x="130" y="133"/>
                  </a:lnTo>
                  <a:lnTo>
                    <a:pt x="100" y="133"/>
                  </a:lnTo>
                  <a:lnTo>
                    <a:pt x="91" y="106"/>
                  </a:lnTo>
                  <a:lnTo>
                    <a:pt x="38" y="106"/>
                  </a:lnTo>
                  <a:lnTo>
                    <a:pt x="28" y="133"/>
                  </a:lnTo>
                  <a:lnTo>
                    <a:pt x="28" y="133"/>
                  </a:lnTo>
                  <a:close/>
                  <a:moveTo>
                    <a:pt x="45" y="83"/>
                  </a:moveTo>
                  <a:lnTo>
                    <a:pt x="84" y="83"/>
                  </a:lnTo>
                  <a:lnTo>
                    <a:pt x="65" y="26"/>
                  </a:lnTo>
                  <a:lnTo>
                    <a:pt x="65" y="26"/>
                  </a:lnTo>
                  <a:lnTo>
                    <a:pt x="45" y="83"/>
                  </a:lnTo>
                  <a:close/>
                </a:path>
              </a:pathLst>
            </a:custGeom>
            <a:solidFill>
              <a:srgbClr val="14378B"/>
            </a:solidFill>
            <a:ln>
              <a:noFill/>
            </a:ln>
          </p:spPr>
          <p:txBody>
            <a:bodyPr anchor="ctr"/>
            <a:lstStyle/>
            <a:p>
              <a:pPr algn="ctr"/>
              <a:endParaRPr/>
            </a:p>
          </p:txBody>
        </p:sp>
        <p:sp>
          <p:nvSpPr>
            <p:cNvPr id="89" name="iš1îḑe">
              <a:extLst>
                <a:ext uri="{FF2B5EF4-FFF2-40B4-BE49-F238E27FC236}">
                  <a16:creationId xmlns:a16="http://schemas.microsoft.com/office/drawing/2014/main" id="{673BBCB3-93A6-0715-AC64-7EBB0C8785BA}"/>
                </a:ext>
              </a:extLst>
            </p:cNvPr>
            <p:cNvSpPr/>
            <p:nvPr/>
          </p:nvSpPr>
          <p:spPr bwMode="auto">
            <a:xfrm>
              <a:off x="7624071" y="-121383"/>
              <a:ext cx="45796" cy="70824"/>
            </a:xfrm>
            <a:custGeom>
              <a:avLst/>
              <a:gdLst>
                <a:gd name="T0" fmla="*/ 86 w 86"/>
                <a:gd name="T1" fmla="*/ 133 h 133"/>
                <a:gd name="T2" fmla="*/ 0 w 86"/>
                <a:gd name="T3" fmla="*/ 133 h 133"/>
                <a:gd name="T4" fmla="*/ 0 w 86"/>
                <a:gd name="T5" fmla="*/ 0 h 133"/>
                <a:gd name="T6" fmla="*/ 28 w 86"/>
                <a:gd name="T7" fmla="*/ 0 h 133"/>
                <a:gd name="T8" fmla="*/ 28 w 86"/>
                <a:gd name="T9" fmla="*/ 111 h 133"/>
                <a:gd name="T10" fmla="*/ 86 w 86"/>
                <a:gd name="T11" fmla="*/ 111 h 133"/>
                <a:gd name="T12" fmla="*/ 86 w 86"/>
                <a:gd name="T13" fmla="*/ 133 h 133"/>
              </a:gdLst>
              <a:ahLst/>
              <a:cxnLst>
                <a:cxn ang="0">
                  <a:pos x="T0" y="T1"/>
                </a:cxn>
                <a:cxn ang="0">
                  <a:pos x="T2" y="T3"/>
                </a:cxn>
                <a:cxn ang="0">
                  <a:pos x="T4" y="T5"/>
                </a:cxn>
                <a:cxn ang="0">
                  <a:pos x="T6" y="T7"/>
                </a:cxn>
                <a:cxn ang="0">
                  <a:pos x="T8" y="T9"/>
                </a:cxn>
                <a:cxn ang="0">
                  <a:pos x="T10" y="T11"/>
                </a:cxn>
                <a:cxn ang="0">
                  <a:pos x="T12" y="T13"/>
                </a:cxn>
              </a:cxnLst>
              <a:rect l="0" t="0" r="r" b="b"/>
              <a:pathLst>
                <a:path w="86" h="133">
                  <a:moveTo>
                    <a:pt x="86" y="133"/>
                  </a:moveTo>
                  <a:lnTo>
                    <a:pt x="0" y="133"/>
                  </a:lnTo>
                  <a:lnTo>
                    <a:pt x="0" y="0"/>
                  </a:lnTo>
                  <a:lnTo>
                    <a:pt x="28" y="0"/>
                  </a:lnTo>
                  <a:lnTo>
                    <a:pt x="28" y="111"/>
                  </a:lnTo>
                  <a:lnTo>
                    <a:pt x="86" y="111"/>
                  </a:lnTo>
                  <a:lnTo>
                    <a:pt x="86" y="133"/>
                  </a:lnTo>
                  <a:close/>
                </a:path>
              </a:pathLst>
            </a:custGeom>
            <a:solidFill>
              <a:srgbClr val="14378B"/>
            </a:solidFill>
            <a:ln>
              <a:noFill/>
            </a:ln>
          </p:spPr>
          <p:txBody>
            <a:bodyPr anchor="ctr"/>
            <a:lstStyle/>
            <a:p>
              <a:pPr algn="ctr"/>
              <a:endParaRPr/>
            </a:p>
          </p:txBody>
        </p:sp>
        <p:sp>
          <p:nvSpPr>
            <p:cNvPr id="90" name="isļiḑê">
              <a:extLst>
                <a:ext uri="{FF2B5EF4-FFF2-40B4-BE49-F238E27FC236}">
                  <a16:creationId xmlns:a16="http://schemas.microsoft.com/office/drawing/2014/main" id="{FBE1CEB0-57FE-68B0-B6C0-6EC269DBEFE6}"/>
                </a:ext>
              </a:extLst>
            </p:cNvPr>
            <p:cNvSpPr/>
            <p:nvPr/>
          </p:nvSpPr>
          <p:spPr bwMode="auto">
            <a:xfrm>
              <a:off x="7698623"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7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7" y="0"/>
                  </a:cubicBezTo>
                  <a:cubicBezTo>
                    <a:pt x="84" y="2"/>
                    <a:pt x="99" y="15"/>
                    <a:pt x="100" y="39"/>
                  </a:cubicBezTo>
                  <a:close/>
                </a:path>
              </a:pathLst>
            </a:custGeom>
            <a:solidFill>
              <a:srgbClr val="14378B"/>
            </a:solidFill>
            <a:ln>
              <a:noFill/>
            </a:ln>
          </p:spPr>
          <p:txBody>
            <a:bodyPr anchor="ctr"/>
            <a:lstStyle/>
            <a:p>
              <a:pPr algn="ctr"/>
              <a:endParaRPr/>
            </a:p>
          </p:txBody>
        </p:sp>
        <p:sp>
          <p:nvSpPr>
            <p:cNvPr id="91" name="îṥḻide">
              <a:extLst>
                <a:ext uri="{FF2B5EF4-FFF2-40B4-BE49-F238E27FC236}">
                  <a16:creationId xmlns:a16="http://schemas.microsoft.com/office/drawing/2014/main" id="{CA08BF74-EC3C-7DA0-86D1-CCC319CB07BD}"/>
                </a:ext>
              </a:extLst>
            </p:cNvPr>
            <p:cNvSpPr/>
            <p:nvPr/>
          </p:nvSpPr>
          <p:spPr bwMode="auto">
            <a:xfrm>
              <a:off x="7768382" y="-123513"/>
              <a:ext cx="67629" cy="74020"/>
            </a:xfrm>
            <a:custGeom>
              <a:avLst/>
              <a:gdLst>
                <a:gd name="T0" fmla="*/ 61 w 121"/>
                <a:gd name="T1" fmla="*/ 132 h 132"/>
                <a:gd name="T2" fmla="*/ 0 w 121"/>
                <a:gd name="T3" fmla="*/ 67 h 132"/>
                <a:gd name="T4" fmla="*/ 61 w 121"/>
                <a:gd name="T5" fmla="*/ 0 h 132"/>
                <a:gd name="T6" fmla="*/ 121 w 121"/>
                <a:gd name="T7" fmla="*/ 67 h 132"/>
                <a:gd name="T8" fmla="*/ 61 w 121"/>
                <a:gd name="T9" fmla="*/ 132 h 132"/>
                <a:gd name="T10" fmla="*/ 61 w 121"/>
                <a:gd name="T11" fmla="*/ 20 h 132"/>
                <a:gd name="T12" fmla="*/ 29 w 121"/>
                <a:gd name="T13" fmla="*/ 67 h 132"/>
                <a:gd name="T14" fmla="*/ 61 w 121"/>
                <a:gd name="T15" fmla="*/ 113 h 132"/>
                <a:gd name="T16" fmla="*/ 93 w 121"/>
                <a:gd name="T17" fmla="*/ 67 h 132"/>
                <a:gd name="T18" fmla="*/ 61 w 121"/>
                <a:gd name="T19" fmla="*/ 2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32">
                  <a:moveTo>
                    <a:pt x="61" y="132"/>
                  </a:moveTo>
                  <a:cubicBezTo>
                    <a:pt x="21" y="131"/>
                    <a:pt x="1" y="109"/>
                    <a:pt x="0" y="67"/>
                  </a:cubicBezTo>
                  <a:cubicBezTo>
                    <a:pt x="1" y="23"/>
                    <a:pt x="21" y="1"/>
                    <a:pt x="61" y="0"/>
                  </a:cubicBezTo>
                  <a:cubicBezTo>
                    <a:pt x="100" y="1"/>
                    <a:pt x="120" y="23"/>
                    <a:pt x="121" y="67"/>
                  </a:cubicBezTo>
                  <a:cubicBezTo>
                    <a:pt x="120" y="109"/>
                    <a:pt x="100" y="131"/>
                    <a:pt x="61" y="132"/>
                  </a:cubicBezTo>
                  <a:close/>
                  <a:moveTo>
                    <a:pt x="61" y="20"/>
                  </a:moveTo>
                  <a:cubicBezTo>
                    <a:pt x="39" y="20"/>
                    <a:pt x="29" y="36"/>
                    <a:pt x="29" y="67"/>
                  </a:cubicBezTo>
                  <a:cubicBezTo>
                    <a:pt x="29" y="98"/>
                    <a:pt x="39" y="113"/>
                    <a:pt x="61" y="113"/>
                  </a:cubicBezTo>
                  <a:cubicBezTo>
                    <a:pt x="82" y="113"/>
                    <a:pt x="93" y="98"/>
                    <a:pt x="93" y="67"/>
                  </a:cubicBezTo>
                  <a:cubicBezTo>
                    <a:pt x="93" y="36"/>
                    <a:pt x="82" y="20"/>
                    <a:pt x="61" y="20"/>
                  </a:cubicBezTo>
                  <a:close/>
                </a:path>
              </a:pathLst>
            </a:custGeom>
            <a:solidFill>
              <a:srgbClr val="14378B"/>
            </a:solidFill>
            <a:ln>
              <a:noFill/>
            </a:ln>
          </p:spPr>
          <p:txBody>
            <a:bodyPr anchor="ctr"/>
            <a:lstStyle/>
            <a:p>
              <a:pPr algn="ctr"/>
              <a:endParaRPr/>
            </a:p>
          </p:txBody>
        </p:sp>
        <p:sp>
          <p:nvSpPr>
            <p:cNvPr id="92" name="iṩ1íḋê">
              <a:extLst>
                <a:ext uri="{FF2B5EF4-FFF2-40B4-BE49-F238E27FC236}">
                  <a16:creationId xmlns:a16="http://schemas.microsoft.com/office/drawing/2014/main" id="{3672B500-5F80-35F5-698C-CCB60C14B23C}"/>
                </a:ext>
              </a:extLst>
            </p:cNvPr>
            <p:cNvSpPr/>
            <p:nvPr/>
          </p:nvSpPr>
          <p:spPr bwMode="auto">
            <a:xfrm>
              <a:off x="7850921" y="-121383"/>
              <a:ext cx="62304" cy="71889"/>
            </a:xfrm>
            <a:custGeom>
              <a:avLst/>
              <a:gdLst>
                <a:gd name="T0" fmla="*/ 84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8 w 111"/>
                <a:gd name="T13" fmla="*/ 0 h 129"/>
                <a:gd name="T14" fmla="*/ 28 w 111"/>
                <a:gd name="T15" fmla="*/ 70 h 129"/>
                <a:gd name="T16" fmla="*/ 56 w 111"/>
                <a:gd name="T17" fmla="*/ 110 h 129"/>
                <a:gd name="T18" fmla="*/ 84 w 111"/>
                <a:gd name="T19" fmla="*/ 70 h 129"/>
                <a:gd name="T20" fmla="*/ 84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4" y="0"/>
                  </a:moveTo>
                  <a:cubicBezTo>
                    <a:pt x="111" y="0"/>
                    <a:pt x="111" y="0"/>
                    <a:pt x="111" y="0"/>
                  </a:cubicBezTo>
                  <a:cubicBezTo>
                    <a:pt x="111" y="80"/>
                    <a:pt x="111" y="80"/>
                    <a:pt x="111" y="80"/>
                  </a:cubicBezTo>
                  <a:cubicBezTo>
                    <a:pt x="110" y="112"/>
                    <a:pt x="91" y="128"/>
                    <a:pt x="56" y="129"/>
                  </a:cubicBezTo>
                  <a:cubicBezTo>
                    <a:pt x="20" y="128"/>
                    <a:pt x="1" y="112"/>
                    <a:pt x="0" y="80"/>
                  </a:cubicBezTo>
                  <a:cubicBezTo>
                    <a:pt x="0" y="0"/>
                    <a:pt x="0" y="0"/>
                    <a:pt x="0" y="0"/>
                  </a:cubicBezTo>
                  <a:cubicBezTo>
                    <a:pt x="28" y="0"/>
                    <a:pt x="28" y="0"/>
                    <a:pt x="28" y="0"/>
                  </a:cubicBezTo>
                  <a:cubicBezTo>
                    <a:pt x="28" y="70"/>
                    <a:pt x="28" y="70"/>
                    <a:pt x="28" y="70"/>
                  </a:cubicBezTo>
                  <a:cubicBezTo>
                    <a:pt x="26" y="98"/>
                    <a:pt x="35" y="111"/>
                    <a:pt x="56" y="110"/>
                  </a:cubicBezTo>
                  <a:cubicBezTo>
                    <a:pt x="76" y="111"/>
                    <a:pt x="85" y="98"/>
                    <a:pt x="84" y="70"/>
                  </a:cubicBezTo>
                  <a:lnTo>
                    <a:pt x="84" y="0"/>
                  </a:lnTo>
                  <a:close/>
                </a:path>
              </a:pathLst>
            </a:custGeom>
            <a:solidFill>
              <a:srgbClr val="14378B"/>
            </a:solidFill>
            <a:ln>
              <a:noFill/>
            </a:ln>
          </p:spPr>
          <p:txBody>
            <a:bodyPr anchor="ctr"/>
            <a:lstStyle/>
            <a:p>
              <a:pPr algn="ctr"/>
              <a:endParaRPr/>
            </a:p>
          </p:txBody>
        </p:sp>
        <p:sp>
          <p:nvSpPr>
            <p:cNvPr id="93" name="isļiḑe">
              <a:extLst>
                <a:ext uri="{FF2B5EF4-FFF2-40B4-BE49-F238E27FC236}">
                  <a16:creationId xmlns:a16="http://schemas.microsoft.com/office/drawing/2014/main" id="{5B050051-E312-035F-5779-BE57AD20D3FD}"/>
                </a:ext>
              </a:extLst>
            </p:cNvPr>
            <p:cNvSpPr/>
            <p:nvPr/>
          </p:nvSpPr>
          <p:spPr bwMode="auto">
            <a:xfrm>
              <a:off x="7924941" y="-121383"/>
              <a:ext cx="58044" cy="70824"/>
            </a:xfrm>
            <a:custGeom>
              <a:avLst/>
              <a:gdLst>
                <a:gd name="T0" fmla="*/ 0 w 109"/>
                <a:gd name="T1" fmla="*/ 22 h 133"/>
                <a:gd name="T2" fmla="*/ 0 w 109"/>
                <a:gd name="T3" fmla="*/ 0 h 133"/>
                <a:gd name="T4" fmla="*/ 109 w 109"/>
                <a:gd name="T5" fmla="*/ 0 h 133"/>
                <a:gd name="T6" fmla="*/ 109 w 109"/>
                <a:gd name="T7" fmla="*/ 22 h 133"/>
                <a:gd name="T8" fmla="*/ 69 w 109"/>
                <a:gd name="T9" fmla="*/ 22 h 133"/>
                <a:gd name="T10" fmla="*/ 69 w 109"/>
                <a:gd name="T11" fmla="*/ 133 h 133"/>
                <a:gd name="T12" fmla="*/ 40 w 109"/>
                <a:gd name="T13" fmla="*/ 133 h 133"/>
                <a:gd name="T14" fmla="*/ 40 w 109"/>
                <a:gd name="T15" fmla="*/ 22 h 133"/>
                <a:gd name="T16" fmla="*/ 0 w 109"/>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 h="133">
                  <a:moveTo>
                    <a:pt x="0" y="22"/>
                  </a:moveTo>
                  <a:lnTo>
                    <a:pt x="0" y="0"/>
                  </a:lnTo>
                  <a:lnTo>
                    <a:pt x="109" y="0"/>
                  </a:lnTo>
                  <a:lnTo>
                    <a:pt x="109"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94" name="išļïďè">
              <a:extLst>
                <a:ext uri="{FF2B5EF4-FFF2-40B4-BE49-F238E27FC236}">
                  <a16:creationId xmlns:a16="http://schemas.microsoft.com/office/drawing/2014/main" id="{9D3B7D4D-258E-C8D6-9707-2B6BCF21F9BA}"/>
                </a:ext>
              </a:extLst>
            </p:cNvPr>
            <p:cNvSpPr/>
            <p:nvPr/>
          </p:nvSpPr>
          <p:spPr bwMode="auto">
            <a:xfrm>
              <a:off x="7994168" y="-121383"/>
              <a:ext cx="57511" cy="70824"/>
            </a:xfrm>
            <a:custGeom>
              <a:avLst/>
              <a:gdLst>
                <a:gd name="T0" fmla="*/ 28 w 108"/>
                <a:gd name="T1" fmla="*/ 133 h 133"/>
                <a:gd name="T2" fmla="*/ 0 w 108"/>
                <a:gd name="T3" fmla="*/ 133 h 133"/>
                <a:gd name="T4" fmla="*/ 0 w 108"/>
                <a:gd name="T5" fmla="*/ 0 h 133"/>
                <a:gd name="T6" fmla="*/ 28 w 108"/>
                <a:gd name="T7" fmla="*/ 0 h 133"/>
                <a:gd name="T8" fmla="*/ 28 w 108"/>
                <a:gd name="T9" fmla="*/ 52 h 133"/>
                <a:gd name="T10" fmla="*/ 79 w 108"/>
                <a:gd name="T11" fmla="*/ 52 h 133"/>
                <a:gd name="T12" fmla="*/ 79 w 108"/>
                <a:gd name="T13" fmla="*/ 0 h 133"/>
                <a:gd name="T14" fmla="*/ 108 w 108"/>
                <a:gd name="T15" fmla="*/ 0 h 133"/>
                <a:gd name="T16" fmla="*/ 108 w 108"/>
                <a:gd name="T17" fmla="*/ 133 h 133"/>
                <a:gd name="T18" fmla="*/ 80 w 108"/>
                <a:gd name="T19" fmla="*/ 133 h 133"/>
                <a:gd name="T20" fmla="*/ 80 w 108"/>
                <a:gd name="T21" fmla="*/ 75 h 133"/>
                <a:gd name="T22" fmla="*/ 28 w 108"/>
                <a:gd name="T23" fmla="*/ 75 h 133"/>
                <a:gd name="T24" fmla="*/ 28 w 108"/>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8" h="133">
                  <a:moveTo>
                    <a:pt x="28" y="133"/>
                  </a:moveTo>
                  <a:lnTo>
                    <a:pt x="0" y="133"/>
                  </a:lnTo>
                  <a:lnTo>
                    <a:pt x="0" y="0"/>
                  </a:lnTo>
                  <a:lnTo>
                    <a:pt x="28" y="0"/>
                  </a:lnTo>
                  <a:lnTo>
                    <a:pt x="28" y="52"/>
                  </a:lnTo>
                  <a:lnTo>
                    <a:pt x="79" y="52"/>
                  </a:lnTo>
                  <a:lnTo>
                    <a:pt x="79" y="0"/>
                  </a:lnTo>
                  <a:lnTo>
                    <a:pt x="108" y="0"/>
                  </a:lnTo>
                  <a:lnTo>
                    <a:pt x="108" y="133"/>
                  </a:lnTo>
                  <a:lnTo>
                    <a:pt x="80" y="133"/>
                  </a:lnTo>
                  <a:lnTo>
                    <a:pt x="80" y="75"/>
                  </a:lnTo>
                  <a:lnTo>
                    <a:pt x="28" y="75"/>
                  </a:lnTo>
                  <a:lnTo>
                    <a:pt x="28" y="133"/>
                  </a:lnTo>
                  <a:close/>
                </a:path>
              </a:pathLst>
            </a:custGeom>
            <a:solidFill>
              <a:srgbClr val="14378B"/>
            </a:solidFill>
            <a:ln>
              <a:noFill/>
            </a:ln>
          </p:spPr>
          <p:txBody>
            <a:bodyPr anchor="ctr"/>
            <a:lstStyle/>
            <a:p>
              <a:pPr algn="ctr"/>
              <a:endParaRPr/>
            </a:p>
          </p:txBody>
        </p:sp>
        <p:sp>
          <p:nvSpPr>
            <p:cNvPr id="95" name="íṩ1îdè">
              <a:extLst>
                <a:ext uri="{FF2B5EF4-FFF2-40B4-BE49-F238E27FC236}">
                  <a16:creationId xmlns:a16="http://schemas.microsoft.com/office/drawing/2014/main" id="{804C19C3-D3B6-794A-20FD-2366BEAC5344}"/>
                </a:ext>
              </a:extLst>
            </p:cNvPr>
            <p:cNvSpPr/>
            <p:nvPr/>
          </p:nvSpPr>
          <p:spPr bwMode="auto">
            <a:xfrm>
              <a:off x="8090552" y="-121383"/>
              <a:ext cx="62304" cy="71889"/>
            </a:xfrm>
            <a:custGeom>
              <a:avLst/>
              <a:gdLst>
                <a:gd name="T0" fmla="*/ 83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7 w 111"/>
                <a:gd name="T13" fmla="*/ 0 h 129"/>
                <a:gd name="T14" fmla="*/ 27 w 111"/>
                <a:gd name="T15" fmla="*/ 70 h 129"/>
                <a:gd name="T16" fmla="*/ 56 w 111"/>
                <a:gd name="T17" fmla="*/ 110 h 129"/>
                <a:gd name="T18" fmla="*/ 83 w 111"/>
                <a:gd name="T19" fmla="*/ 70 h 129"/>
                <a:gd name="T20" fmla="*/ 83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3" y="0"/>
                  </a:moveTo>
                  <a:cubicBezTo>
                    <a:pt x="111" y="0"/>
                    <a:pt x="111" y="0"/>
                    <a:pt x="111" y="0"/>
                  </a:cubicBezTo>
                  <a:cubicBezTo>
                    <a:pt x="111" y="80"/>
                    <a:pt x="111" y="80"/>
                    <a:pt x="111" y="80"/>
                  </a:cubicBezTo>
                  <a:cubicBezTo>
                    <a:pt x="109" y="112"/>
                    <a:pt x="91" y="128"/>
                    <a:pt x="56" y="129"/>
                  </a:cubicBezTo>
                  <a:cubicBezTo>
                    <a:pt x="19" y="128"/>
                    <a:pt x="1" y="112"/>
                    <a:pt x="0" y="80"/>
                  </a:cubicBezTo>
                  <a:cubicBezTo>
                    <a:pt x="0" y="0"/>
                    <a:pt x="0" y="0"/>
                    <a:pt x="0" y="0"/>
                  </a:cubicBezTo>
                  <a:cubicBezTo>
                    <a:pt x="27" y="0"/>
                    <a:pt x="27" y="0"/>
                    <a:pt x="27" y="0"/>
                  </a:cubicBezTo>
                  <a:cubicBezTo>
                    <a:pt x="27" y="70"/>
                    <a:pt x="27" y="70"/>
                    <a:pt x="27" y="70"/>
                  </a:cubicBezTo>
                  <a:cubicBezTo>
                    <a:pt x="26" y="98"/>
                    <a:pt x="35" y="111"/>
                    <a:pt x="56" y="110"/>
                  </a:cubicBezTo>
                  <a:cubicBezTo>
                    <a:pt x="76" y="111"/>
                    <a:pt x="85" y="98"/>
                    <a:pt x="83" y="70"/>
                  </a:cubicBezTo>
                  <a:lnTo>
                    <a:pt x="83" y="0"/>
                  </a:lnTo>
                  <a:close/>
                </a:path>
              </a:pathLst>
            </a:custGeom>
            <a:solidFill>
              <a:srgbClr val="14378B"/>
            </a:solidFill>
            <a:ln>
              <a:noFill/>
            </a:ln>
          </p:spPr>
          <p:txBody>
            <a:bodyPr anchor="ctr"/>
            <a:lstStyle/>
            <a:p>
              <a:pPr algn="ctr"/>
              <a:endParaRPr/>
            </a:p>
          </p:txBody>
        </p:sp>
        <p:sp>
          <p:nvSpPr>
            <p:cNvPr id="96" name="íṣlïḓé">
              <a:extLst>
                <a:ext uri="{FF2B5EF4-FFF2-40B4-BE49-F238E27FC236}">
                  <a16:creationId xmlns:a16="http://schemas.microsoft.com/office/drawing/2014/main" id="{04A6551E-E1F1-2E10-DFE1-3F26938385B7}"/>
                </a:ext>
              </a:extLst>
            </p:cNvPr>
            <p:cNvSpPr/>
            <p:nvPr/>
          </p:nvSpPr>
          <p:spPr bwMode="auto">
            <a:xfrm>
              <a:off x="8169897" y="-121383"/>
              <a:ext cx="64434" cy="70824"/>
            </a:xfrm>
            <a:custGeom>
              <a:avLst/>
              <a:gdLst>
                <a:gd name="T0" fmla="*/ 121 w 121"/>
                <a:gd name="T1" fmla="*/ 133 h 133"/>
                <a:gd name="T2" fmla="*/ 79 w 121"/>
                <a:gd name="T3" fmla="*/ 133 h 133"/>
                <a:gd name="T4" fmla="*/ 27 w 121"/>
                <a:gd name="T5" fmla="*/ 22 h 133"/>
                <a:gd name="T6" fmla="*/ 26 w 121"/>
                <a:gd name="T7" fmla="*/ 23 h 133"/>
                <a:gd name="T8" fmla="*/ 26 w 121"/>
                <a:gd name="T9" fmla="*/ 133 h 133"/>
                <a:gd name="T10" fmla="*/ 0 w 121"/>
                <a:gd name="T11" fmla="*/ 133 h 133"/>
                <a:gd name="T12" fmla="*/ 0 w 121"/>
                <a:gd name="T13" fmla="*/ 0 h 133"/>
                <a:gd name="T14" fmla="*/ 42 w 121"/>
                <a:gd name="T15" fmla="*/ 0 h 133"/>
                <a:gd name="T16" fmla="*/ 93 w 121"/>
                <a:gd name="T17" fmla="*/ 106 h 133"/>
                <a:gd name="T18" fmla="*/ 93 w 121"/>
                <a:gd name="T19" fmla="*/ 105 h 133"/>
                <a:gd name="T20" fmla="*/ 93 w 121"/>
                <a:gd name="T21" fmla="*/ 0 h 133"/>
                <a:gd name="T22" fmla="*/ 121 w 121"/>
                <a:gd name="T23" fmla="*/ 0 h 133"/>
                <a:gd name="T24" fmla="*/ 121 w 121"/>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1" h="133">
                  <a:moveTo>
                    <a:pt x="121" y="133"/>
                  </a:moveTo>
                  <a:lnTo>
                    <a:pt x="79" y="133"/>
                  </a:lnTo>
                  <a:lnTo>
                    <a:pt x="27" y="22"/>
                  </a:lnTo>
                  <a:lnTo>
                    <a:pt x="26" y="23"/>
                  </a:lnTo>
                  <a:lnTo>
                    <a:pt x="26" y="133"/>
                  </a:lnTo>
                  <a:lnTo>
                    <a:pt x="0" y="133"/>
                  </a:lnTo>
                  <a:lnTo>
                    <a:pt x="0" y="0"/>
                  </a:lnTo>
                  <a:lnTo>
                    <a:pt x="42" y="0"/>
                  </a:lnTo>
                  <a:lnTo>
                    <a:pt x="93" y="106"/>
                  </a:lnTo>
                  <a:lnTo>
                    <a:pt x="93" y="105"/>
                  </a:lnTo>
                  <a:lnTo>
                    <a:pt x="93" y="0"/>
                  </a:lnTo>
                  <a:lnTo>
                    <a:pt x="121" y="0"/>
                  </a:lnTo>
                  <a:lnTo>
                    <a:pt x="121" y="133"/>
                  </a:lnTo>
                  <a:close/>
                </a:path>
              </a:pathLst>
            </a:custGeom>
            <a:solidFill>
              <a:srgbClr val="14378B"/>
            </a:solidFill>
            <a:ln>
              <a:noFill/>
            </a:ln>
          </p:spPr>
          <p:txBody>
            <a:bodyPr anchor="ctr"/>
            <a:lstStyle/>
            <a:p>
              <a:pPr algn="ctr"/>
              <a:endParaRPr/>
            </a:p>
          </p:txBody>
        </p:sp>
        <p:sp>
          <p:nvSpPr>
            <p:cNvPr id="97" name="îŝliḑè">
              <a:extLst>
                <a:ext uri="{FF2B5EF4-FFF2-40B4-BE49-F238E27FC236}">
                  <a16:creationId xmlns:a16="http://schemas.microsoft.com/office/drawing/2014/main" id="{3B0E4F54-5EFF-070A-1ADC-2C9639733A8A}"/>
                </a:ext>
              </a:extLst>
            </p:cNvPr>
            <p:cNvSpPr/>
            <p:nvPr/>
          </p:nvSpPr>
          <p:spPr bwMode="auto">
            <a:xfrm>
              <a:off x="8249241" y="-121383"/>
              <a:ext cx="15443" cy="70824"/>
            </a:xfrm>
            <a:prstGeom prst="rect">
              <a:avLst/>
            </a:prstGeom>
            <a:solidFill>
              <a:srgbClr val="14378B"/>
            </a:solidFill>
            <a:ln>
              <a:noFill/>
            </a:ln>
          </p:spPr>
          <p:txBody>
            <a:bodyPr anchor="ctr"/>
            <a:lstStyle/>
            <a:p>
              <a:pPr algn="ctr"/>
              <a:endParaRPr/>
            </a:p>
          </p:txBody>
        </p:sp>
        <p:sp>
          <p:nvSpPr>
            <p:cNvPr id="98" name="íṥļiḍè">
              <a:extLst>
                <a:ext uri="{FF2B5EF4-FFF2-40B4-BE49-F238E27FC236}">
                  <a16:creationId xmlns:a16="http://schemas.microsoft.com/office/drawing/2014/main" id="{21B15436-B155-67CA-D3CA-048ABE0AF0E9}"/>
                </a:ext>
              </a:extLst>
            </p:cNvPr>
            <p:cNvSpPr/>
            <p:nvPr/>
          </p:nvSpPr>
          <p:spPr bwMode="auto">
            <a:xfrm>
              <a:off x="8274802" y="-121383"/>
              <a:ext cx="69227" cy="70824"/>
            </a:xfrm>
            <a:custGeom>
              <a:avLst/>
              <a:gdLst>
                <a:gd name="T0" fmla="*/ 49 w 130"/>
                <a:gd name="T1" fmla="*/ 133 h 133"/>
                <a:gd name="T2" fmla="*/ 0 w 130"/>
                <a:gd name="T3" fmla="*/ 0 h 133"/>
                <a:gd name="T4" fmla="*/ 32 w 130"/>
                <a:gd name="T5" fmla="*/ 0 h 133"/>
                <a:gd name="T6" fmla="*/ 66 w 130"/>
                <a:gd name="T7" fmla="*/ 106 h 133"/>
                <a:gd name="T8" fmla="*/ 67 w 130"/>
                <a:gd name="T9" fmla="*/ 106 h 133"/>
                <a:gd name="T10" fmla="*/ 102 w 130"/>
                <a:gd name="T11" fmla="*/ 0 h 133"/>
                <a:gd name="T12" fmla="*/ 130 w 130"/>
                <a:gd name="T13" fmla="*/ 0 h 133"/>
                <a:gd name="T14" fmla="*/ 81 w 130"/>
                <a:gd name="T15" fmla="*/ 133 h 133"/>
                <a:gd name="T16" fmla="*/ 49 w 130"/>
                <a:gd name="T17"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133">
                  <a:moveTo>
                    <a:pt x="49" y="133"/>
                  </a:moveTo>
                  <a:lnTo>
                    <a:pt x="0" y="0"/>
                  </a:lnTo>
                  <a:lnTo>
                    <a:pt x="32" y="0"/>
                  </a:lnTo>
                  <a:lnTo>
                    <a:pt x="66" y="106"/>
                  </a:lnTo>
                  <a:lnTo>
                    <a:pt x="67" y="106"/>
                  </a:lnTo>
                  <a:lnTo>
                    <a:pt x="102" y="0"/>
                  </a:lnTo>
                  <a:lnTo>
                    <a:pt x="130" y="0"/>
                  </a:lnTo>
                  <a:lnTo>
                    <a:pt x="81" y="133"/>
                  </a:lnTo>
                  <a:lnTo>
                    <a:pt x="49" y="133"/>
                  </a:lnTo>
                  <a:close/>
                </a:path>
              </a:pathLst>
            </a:custGeom>
            <a:solidFill>
              <a:srgbClr val="14378B"/>
            </a:solidFill>
            <a:ln>
              <a:noFill/>
            </a:ln>
          </p:spPr>
          <p:txBody>
            <a:bodyPr anchor="ctr"/>
            <a:lstStyle/>
            <a:p>
              <a:pPr algn="ctr"/>
              <a:endParaRPr/>
            </a:p>
          </p:txBody>
        </p:sp>
        <p:sp>
          <p:nvSpPr>
            <p:cNvPr id="99" name="îşļíďé">
              <a:extLst>
                <a:ext uri="{FF2B5EF4-FFF2-40B4-BE49-F238E27FC236}">
                  <a16:creationId xmlns:a16="http://schemas.microsoft.com/office/drawing/2014/main" id="{C727C670-8C38-4B68-E617-D1C176619C1F}"/>
                </a:ext>
              </a:extLst>
            </p:cNvPr>
            <p:cNvSpPr/>
            <p:nvPr/>
          </p:nvSpPr>
          <p:spPr bwMode="auto">
            <a:xfrm>
              <a:off x="8353614" y="-121383"/>
              <a:ext cx="48991" cy="70824"/>
            </a:xfrm>
            <a:custGeom>
              <a:avLst/>
              <a:gdLst>
                <a:gd name="T0" fmla="*/ 0 w 92"/>
                <a:gd name="T1" fmla="*/ 133 h 133"/>
                <a:gd name="T2" fmla="*/ 0 w 92"/>
                <a:gd name="T3" fmla="*/ 0 h 133"/>
                <a:gd name="T4" fmla="*/ 90 w 92"/>
                <a:gd name="T5" fmla="*/ 0 h 133"/>
                <a:gd name="T6" fmla="*/ 90 w 92"/>
                <a:gd name="T7" fmla="*/ 22 h 133"/>
                <a:gd name="T8" fmla="*/ 29 w 92"/>
                <a:gd name="T9" fmla="*/ 22 h 133"/>
                <a:gd name="T10" fmla="*/ 29 w 92"/>
                <a:gd name="T11" fmla="*/ 53 h 133"/>
                <a:gd name="T12" fmla="*/ 86 w 92"/>
                <a:gd name="T13" fmla="*/ 53 h 133"/>
                <a:gd name="T14" fmla="*/ 86 w 92"/>
                <a:gd name="T15" fmla="*/ 75 h 133"/>
                <a:gd name="T16" fmla="*/ 29 w 92"/>
                <a:gd name="T17" fmla="*/ 75 h 133"/>
                <a:gd name="T18" fmla="*/ 29 w 92"/>
                <a:gd name="T19" fmla="*/ 111 h 133"/>
                <a:gd name="T20" fmla="*/ 92 w 92"/>
                <a:gd name="T21" fmla="*/ 111 h 133"/>
                <a:gd name="T22" fmla="*/ 92 w 92"/>
                <a:gd name="T23" fmla="*/ 133 h 133"/>
                <a:gd name="T24" fmla="*/ 0 w 92"/>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2" h="133">
                  <a:moveTo>
                    <a:pt x="0" y="133"/>
                  </a:moveTo>
                  <a:lnTo>
                    <a:pt x="0" y="0"/>
                  </a:lnTo>
                  <a:lnTo>
                    <a:pt x="90" y="0"/>
                  </a:lnTo>
                  <a:lnTo>
                    <a:pt x="90" y="22"/>
                  </a:lnTo>
                  <a:lnTo>
                    <a:pt x="29" y="22"/>
                  </a:lnTo>
                  <a:lnTo>
                    <a:pt x="29" y="53"/>
                  </a:lnTo>
                  <a:lnTo>
                    <a:pt x="86" y="53"/>
                  </a:lnTo>
                  <a:lnTo>
                    <a:pt x="86" y="75"/>
                  </a:lnTo>
                  <a:lnTo>
                    <a:pt x="29" y="75"/>
                  </a:lnTo>
                  <a:lnTo>
                    <a:pt x="29" y="111"/>
                  </a:lnTo>
                  <a:lnTo>
                    <a:pt x="92" y="111"/>
                  </a:lnTo>
                  <a:lnTo>
                    <a:pt x="92" y="133"/>
                  </a:lnTo>
                  <a:lnTo>
                    <a:pt x="0" y="133"/>
                  </a:lnTo>
                  <a:close/>
                </a:path>
              </a:pathLst>
            </a:custGeom>
            <a:solidFill>
              <a:srgbClr val="14378B"/>
            </a:solidFill>
            <a:ln>
              <a:noFill/>
            </a:ln>
          </p:spPr>
          <p:txBody>
            <a:bodyPr anchor="ctr"/>
            <a:lstStyle/>
            <a:p>
              <a:pPr algn="ctr"/>
              <a:endParaRPr/>
            </a:p>
          </p:txBody>
        </p:sp>
        <p:sp>
          <p:nvSpPr>
            <p:cNvPr id="100" name="íšļîḓé">
              <a:extLst>
                <a:ext uri="{FF2B5EF4-FFF2-40B4-BE49-F238E27FC236}">
                  <a16:creationId xmlns:a16="http://schemas.microsoft.com/office/drawing/2014/main" id="{4A60C877-1556-17C4-1E96-3E1D527DEFFB}"/>
                </a:ext>
              </a:extLst>
            </p:cNvPr>
            <p:cNvSpPr/>
            <p:nvPr/>
          </p:nvSpPr>
          <p:spPr bwMode="auto">
            <a:xfrm>
              <a:off x="8417515" y="-121383"/>
              <a:ext cx="57511" cy="70824"/>
            </a:xfrm>
            <a:custGeom>
              <a:avLst/>
              <a:gdLst>
                <a:gd name="T0" fmla="*/ 27 w 103"/>
                <a:gd name="T1" fmla="*/ 21 h 127"/>
                <a:gd name="T2" fmla="*/ 27 w 103"/>
                <a:gd name="T3" fmla="*/ 55 h 127"/>
                <a:gd name="T4" fmla="*/ 50 w 103"/>
                <a:gd name="T5" fmla="*/ 55 h 127"/>
                <a:gd name="T6" fmla="*/ 70 w 103"/>
                <a:gd name="T7" fmla="*/ 37 h 127"/>
                <a:gd name="T8" fmla="*/ 50 w 103"/>
                <a:gd name="T9" fmla="*/ 21 h 127"/>
                <a:gd name="T10" fmla="*/ 27 w 103"/>
                <a:gd name="T11" fmla="*/ 21 h 127"/>
                <a:gd name="T12" fmla="*/ 27 w 103"/>
                <a:gd name="T13" fmla="*/ 76 h 127"/>
                <a:gd name="T14" fmla="*/ 27 w 103"/>
                <a:gd name="T15" fmla="*/ 127 h 127"/>
                <a:gd name="T16" fmla="*/ 0 w 103"/>
                <a:gd name="T17" fmla="*/ 127 h 127"/>
                <a:gd name="T18" fmla="*/ 0 w 103"/>
                <a:gd name="T19" fmla="*/ 0 h 127"/>
                <a:gd name="T20" fmla="*/ 54 w 103"/>
                <a:gd name="T21" fmla="*/ 0 h 127"/>
                <a:gd name="T22" fmla="*/ 98 w 103"/>
                <a:gd name="T23" fmla="*/ 33 h 127"/>
                <a:gd name="T24" fmla="*/ 72 w 103"/>
                <a:gd name="T25" fmla="*/ 64 h 127"/>
                <a:gd name="T26" fmla="*/ 72 w 103"/>
                <a:gd name="T27" fmla="*/ 65 h 127"/>
                <a:gd name="T28" fmla="*/ 95 w 103"/>
                <a:gd name="T29" fmla="*/ 93 h 127"/>
                <a:gd name="T30" fmla="*/ 96 w 103"/>
                <a:gd name="T31" fmla="*/ 97 h 127"/>
                <a:gd name="T32" fmla="*/ 103 w 103"/>
                <a:gd name="T33" fmla="*/ 127 h 127"/>
                <a:gd name="T34" fmla="*/ 73 w 103"/>
                <a:gd name="T35" fmla="*/ 127 h 127"/>
                <a:gd name="T36" fmla="*/ 68 w 103"/>
                <a:gd name="T37" fmla="*/ 93 h 127"/>
                <a:gd name="T38" fmla="*/ 56 w 103"/>
                <a:gd name="T39" fmla="*/ 76 h 127"/>
                <a:gd name="T40" fmla="*/ 27 w 103"/>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3" h="127">
                  <a:moveTo>
                    <a:pt x="27" y="21"/>
                  </a:moveTo>
                  <a:cubicBezTo>
                    <a:pt x="27" y="55"/>
                    <a:pt x="27" y="55"/>
                    <a:pt x="27" y="55"/>
                  </a:cubicBezTo>
                  <a:cubicBezTo>
                    <a:pt x="50" y="55"/>
                    <a:pt x="50" y="55"/>
                    <a:pt x="50" y="55"/>
                  </a:cubicBezTo>
                  <a:cubicBezTo>
                    <a:pt x="63" y="55"/>
                    <a:pt x="70" y="49"/>
                    <a:pt x="70" y="37"/>
                  </a:cubicBezTo>
                  <a:cubicBezTo>
                    <a:pt x="70"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5" y="66"/>
                    <a:pt x="92" y="75"/>
                    <a:pt x="95" y="93"/>
                  </a:cubicBezTo>
                  <a:cubicBezTo>
                    <a:pt x="95" y="95"/>
                    <a:pt x="96" y="96"/>
                    <a:pt x="96" y="97"/>
                  </a:cubicBezTo>
                  <a:cubicBezTo>
                    <a:pt x="97" y="112"/>
                    <a:pt x="99" y="122"/>
                    <a:pt x="103" y="127"/>
                  </a:cubicBezTo>
                  <a:cubicBezTo>
                    <a:pt x="73" y="127"/>
                    <a:pt x="73" y="127"/>
                    <a:pt x="73" y="127"/>
                  </a:cubicBezTo>
                  <a:cubicBezTo>
                    <a:pt x="70" y="116"/>
                    <a:pt x="69"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101" name="ïṩlïdé">
              <a:extLst>
                <a:ext uri="{FF2B5EF4-FFF2-40B4-BE49-F238E27FC236}">
                  <a16:creationId xmlns:a16="http://schemas.microsoft.com/office/drawing/2014/main" id="{0A82D92B-5D8F-B05F-BB52-20F8D7A05240}"/>
                </a:ext>
              </a:extLst>
            </p:cNvPr>
            <p:cNvSpPr/>
            <p:nvPr/>
          </p:nvSpPr>
          <p:spPr bwMode="auto">
            <a:xfrm>
              <a:off x="8483547"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6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6" y="0"/>
                  </a:cubicBezTo>
                  <a:cubicBezTo>
                    <a:pt x="84" y="2"/>
                    <a:pt x="98" y="15"/>
                    <a:pt x="100" y="39"/>
                  </a:cubicBezTo>
                  <a:close/>
                </a:path>
              </a:pathLst>
            </a:custGeom>
            <a:solidFill>
              <a:srgbClr val="14378B"/>
            </a:solidFill>
            <a:ln>
              <a:noFill/>
            </a:ln>
          </p:spPr>
          <p:txBody>
            <a:bodyPr anchor="ctr"/>
            <a:lstStyle/>
            <a:p>
              <a:pPr algn="ctr"/>
              <a:endParaRPr/>
            </a:p>
          </p:txBody>
        </p:sp>
        <p:sp>
          <p:nvSpPr>
            <p:cNvPr id="102" name="îṩlïḍê">
              <a:extLst>
                <a:ext uri="{FF2B5EF4-FFF2-40B4-BE49-F238E27FC236}">
                  <a16:creationId xmlns:a16="http://schemas.microsoft.com/office/drawing/2014/main" id="{56C5F54B-B2F7-DB72-FEDE-4676DB08F1C8}"/>
                </a:ext>
              </a:extLst>
            </p:cNvPr>
            <p:cNvSpPr/>
            <p:nvPr/>
          </p:nvSpPr>
          <p:spPr bwMode="auto">
            <a:xfrm>
              <a:off x="8555437" y="-121383"/>
              <a:ext cx="15443" cy="70824"/>
            </a:xfrm>
            <a:prstGeom prst="rect">
              <a:avLst/>
            </a:prstGeom>
            <a:solidFill>
              <a:srgbClr val="14378B"/>
            </a:solidFill>
            <a:ln>
              <a:noFill/>
            </a:ln>
          </p:spPr>
          <p:txBody>
            <a:bodyPr anchor="ctr"/>
            <a:lstStyle/>
            <a:p>
              <a:pPr algn="ctr"/>
              <a:endParaRPr/>
            </a:p>
          </p:txBody>
        </p:sp>
        <p:sp>
          <p:nvSpPr>
            <p:cNvPr id="149" name="ïSliḋè">
              <a:extLst>
                <a:ext uri="{FF2B5EF4-FFF2-40B4-BE49-F238E27FC236}">
                  <a16:creationId xmlns:a16="http://schemas.microsoft.com/office/drawing/2014/main" id="{2848FEC1-FF9A-9AC3-D5D1-2778A55CB7C3}"/>
                </a:ext>
              </a:extLst>
            </p:cNvPr>
            <p:cNvSpPr/>
            <p:nvPr/>
          </p:nvSpPr>
          <p:spPr bwMode="auto">
            <a:xfrm>
              <a:off x="8580997" y="-121383"/>
              <a:ext cx="57511" cy="70824"/>
            </a:xfrm>
            <a:custGeom>
              <a:avLst/>
              <a:gdLst>
                <a:gd name="T0" fmla="*/ 0 w 108"/>
                <a:gd name="T1" fmla="*/ 22 h 133"/>
                <a:gd name="T2" fmla="*/ 0 w 108"/>
                <a:gd name="T3" fmla="*/ 0 h 133"/>
                <a:gd name="T4" fmla="*/ 108 w 108"/>
                <a:gd name="T5" fmla="*/ 0 h 133"/>
                <a:gd name="T6" fmla="*/ 108 w 108"/>
                <a:gd name="T7" fmla="*/ 22 h 133"/>
                <a:gd name="T8" fmla="*/ 68 w 108"/>
                <a:gd name="T9" fmla="*/ 22 h 133"/>
                <a:gd name="T10" fmla="*/ 68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8" y="22"/>
                  </a:lnTo>
                  <a:lnTo>
                    <a:pt x="68" y="133"/>
                  </a:lnTo>
                  <a:lnTo>
                    <a:pt x="40" y="133"/>
                  </a:lnTo>
                  <a:lnTo>
                    <a:pt x="40" y="22"/>
                  </a:lnTo>
                  <a:lnTo>
                    <a:pt x="0" y="22"/>
                  </a:lnTo>
                  <a:close/>
                </a:path>
              </a:pathLst>
            </a:custGeom>
            <a:solidFill>
              <a:srgbClr val="14378B"/>
            </a:solidFill>
            <a:ln>
              <a:noFill/>
            </a:ln>
          </p:spPr>
          <p:txBody>
            <a:bodyPr anchor="ctr"/>
            <a:lstStyle/>
            <a:p>
              <a:pPr algn="ctr"/>
              <a:endParaRPr/>
            </a:p>
          </p:txBody>
        </p:sp>
        <p:sp>
          <p:nvSpPr>
            <p:cNvPr id="150" name="îś1îde">
              <a:extLst>
                <a:ext uri="{FF2B5EF4-FFF2-40B4-BE49-F238E27FC236}">
                  <a16:creationId xmlns:a16="http://schemas.microsoft.com/office/drawing/2014/main" id="{A3FCF40B-46F0-99BA-DECB-6B81A2CE7F1C}"/>
                </a:ext>
              </a:extLst>
            </p:cNvPr>
            <p:cNvSpPr/>
            <p:nvPr/>
          </p:nvSpPr>
          <p:spPr bwMode="auto">
            <a:xfrm>
              <a:off x="8644366" y="-121383"/>
              <a:ext cx="63369" cy="70824"/>
            </a:xfrm>
            <a:custGeom>
              <a:avLst/>
              <a:gdLst>
                <a:gd name="T0" fmla="*/ 45 w 119"/>
                <a:gd name="T1" fmla="*/ 133 h 133"/>
                <a:gd name="T2" fmla="*/ 45 w 119"/>
                <a:gd name="T3" fmla="*/ 90 h 133"/>
                <a:gd name="T4" fmla="*/ 0 w 119"/>
                <a:gd name="T5" fmla="*/ 0 h 133"/>
                <a:gd name="T6" fmla="*/ 34 w 119"/>
                <a:gd name="T7" fmla="*/ 0 h 133"/>
                <a:gd name="T8" fmla="*/ 61 w 119"/>
                <a:gd name="T9" fmla="*/ 61 h 133"/>
                <a:gd name="T10" fmla="*/ 89 w 119"/>
                <a:gd name="T11" fmla="*/ 0 h 133"/>
                <a:gd name="T12" fmla="*/ 119 w 119"/>
                <a:gd name="T13" fmla="*/ 0 h 133"/>
                <a:gd name="T14" fmla="*/ 74 w 119"/>
                <a:gd name="T15" fmla="*/ 90 h 133"/>
                <a:gd name="T16" fmla="*/ 74 w 119"/>
                <a:gd name="T17" fmla="*/ 133 h 133"/>
                <a:gd name="T18" fmla="*/ 45 w 119"/>
                <a:gd name="T19"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9" h="133">
                  <a:moveTo>
                    <a:pt x="45" y="133"/>
                  </a:moveTo>
                  <a:lnTo>
                    <a:pt x="45" y="90"/>
                  </a:lnTo>
                  <a:lnTo>
                    <a:pt x="0" y="0"/>
                  </a:lnTo>
                  <a:lnTo>
                    <a:pt x="34" y="0"/>
                  </a:lnTo>
                  <a:lnTo>
                    <a:pt x="61" y="61"/>
                  </a:lnTo>
                  <a:lnTo>
                    <a:pt x="89" y="0"/>
                  </a:lnTo>
                  <a:lnTo>
                    <a:pt x="119" y="0"/>
                  </a:lnTo>
                  <a:lnTo>
                    <a:pt x="74" y="90"/>
                  </a:lnTo>
                  <a:lnTo>
                    <a:pt x="74" y="133"/>
                  </a:lnTo>
                  <a:lnTo>
                    <a:pt x="45" y="133"/>
                  </a:lnTo>
                  <a:close/>
                </a:path>
              </a:pathLst>
            </a:custGeom>
            <a:solidFill>
              <a:srgbClr val="14378B"/>
            </a:solidFill>
            <a:ln>
              <a:noFill/>
            </a:ln>
          </p:spPr>
          <p:txBody>
            <a:bodyPr anchor="ctr"/>
            <a:lstStyle/>
            <a:p>
              <a:pPr algn="ctr"/>
              <a:endParaRPr/>
            </a:p>
          </p:txBody>
        </p:sp>
        <p:grpSp>
          <p:nvGrpSpPr>
            <p:cNvPr id="151" name="组合 150">
              <a:extLst>
                <a:ext uri="{FF2B5EF4-FFF2-40B4-BE49-F238E27FC236}">
                  <a16:creationId xmlns:a16="http://schemas.microsoft.com/office/drawing/2014/main" id="{42399DC8-C1A6-41A6-2781-CAB29411CB3C}"/>
                </a:ext>
              </a:extLst>
            </p:cNvPr>
            <p:cNvGrpSpPr/>
            <p:nvPr/>
          </p:nvGrpSpPr>
          <p:grpSpPr>
            <a:xfrm>
              <a:off x="6468241" y="-589995"/>
              <a:ext cx="621463" cy="623075"/>
              <a:chOff x="5786829" y="126955"/>
              <a:chExt cx="1534722" cy="1538704"/>
            </a:xfrm>
            <a:solidFill>
              <a:srgbClr val="14378B"/>
            </a:solidFill>
          </p:grpSpPr>
          <p:sp>
            <p:nvSpPr>
              <p:cNvPr id="152" name="任意多边形: 形状 151">
                <a:extLst>
                  <a:ext uri="{FF2B5EF4-FFF2-40B4-BE49-F238E27FC236}">
                    <a16:creationId xmlns:a16="http://schemas.microsoft.com/office/drawing/2014/main" id="{0F596C68-B625-5BFD-F3C3-FE8696E7E9CD}"/>
                  </a:ext>
                </a:extLst>
              </p:cNvPr>
              <p:cNvSpPr/>
              <p:nvPr/>
            </p:nvSpPr>
            <p:spPr bwMode="auto">
              <a:xfrm>
                <a:off x="5786829" y="126955"/>
                <a:ext cx="1534722" cy="1538704"/>
              </a:xfrm>
              <a:custGeom>
                <a:avLst/>
                <a:gdLst>
                  <a:gd name="connsiteX0" fmla="*/ 767361 w 1534722"/>
                  <a:gd name="connsiteY0" fmla="*/ 17259 h 1538704"/>
                  <a:gd name="connsiteX1" fmla="*/ 16594 w 1534722"/>
                  <a:gd name="connsiteY1" fmla="*/ 769353 h 1538704"/>
                  <a:gd name="connsiteX2" fmla="*/ 767361 w 1534722"/>
                  <a:gd name="connsiteY2" fmla="*/ 1521447 h 1538704"/>
                  <a:gd name="connsiteX3" fmla="*/ 1518128 w 1534722"/>
                  <a:gd name="connsiteY3" fmla="*/ 769353 h 1538704"/>
                  <a:gd name="connsiteX4" fmla="*/ 767361 w 1534722"/>
                  <a:gd name="connsiteY4" fmla="*/ 17259 h 1538704"/>
                  <a:gd name="connsiteX5" fmla="*/ 767361 w 1534722"/>
                  <a:gd name="connsiteY5" fmla="*/ 0 h 1538704"/>
                  <a:gd name="connsiteX6" fmla="*/ 1534722 w 1534722"/>
                  <a:gd name="connsiteY6" fmla="*/ 769352 h 1538704"/>
                  <a:gd name="connsiteX7" fmla="*/ 767361 w 1534722"/>
                  <a:gd name="connsiteY7" fmla="*/ 1538704 h 1538704"/>
                  <a:gd name="connsiteX8" fmla="*/ 0 w 1534722"/>
                  <a:gd name="connsiteY8" fmla="*/ 769352 h 1538704"/>
                  <a:gd name="connsiteX9" fmla="*/ 767361 w 1534722"/>
                  <a:gd name="connsiteY9" fmla="*/ 0 h 1538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34722" h="1538704">
                    <a:moveTo>
                      <a:pt x="767361" y="17259"/>
                    </a:moveTo>
                    <a:cubicBezTo>
                      <a:pt x="352724" y="17259"/>
                      <a:pt x="16594" y="353983"/>
                      <a:pt x="16594" y="769353"/>
                    </a:cubicBezTo>
                    <a:cubicBezTo>
                      <a:pt x="16594" y="1184723"/>
                      <a:pt x="352724" y="1521447"/>
                      <a:pt x="767361" y="1521447"/>
                    </a:cubicBezTo>
                    <a:cubicBezTo>
                      <a:pt x="1181998" y="1521447"/>
                      <a:pt x="1518128" y="1184723"/>
                      <a:pt x="1518128" y="769353"/>
                    </a:cubicBezTo>
                    <a:cubicBezTo>
                      <a:pt x="1518128" y="353983"/>
                      <a:pt x="1181998" y="17259"/>
                      <a:pt x="767361" y="17259"/>
                    </a:cubicBezTo>
                    <a:close/>
                    <a:moveTo>
                      <a:pt x="767361" y="0"/>
                    </a:moveTo>
                    <a:cubicBezTo>
                      <a:pt x="1191163" y="0"/>
                      <a:pt x="1534722" y="344451"/>
                      <a:pt x="1534722" y="769352"/>
                    </a:cubicBezTo>
                    <a:cubicBezTo>
                      <a:pt x="1534722" y="1194253"/>
                      <a:pt x="1191163" y="1538704"/>
                      <a:pt x="767361" y="1538704"/>
                    </a:cubicBezTo>
                    <a:cubicBezTo>
                      <a:pt x="343559" y="1538704"/>
                      <a:pt x="0" y="1194253"/>
                      <a:pt x="0" y="769352"/>
                    </a:cubicBezTo>
                    <a:cubicBezTo>
                      <a:pt x="0" y="344451"/>
                      <a:pt x="343559" y="0"/>
                      <a:pt x="767361" y="0"/>
                    </a:cubicBezTo>
                    <a:close/>
                  </a:path>
                </a:pathLst>
              </a:custGeom>
              <a:grpFill/>
              <a:ln>
                <a:noFill/>
              </a:ln>
            </p:spPr>
            <p:txBody>
              <a:bodyPr wrap="square" anchor="ctr">
                <a:noAutofit/>
              </a:bodyPr>
              <a:lstStyle/>
              <a:p>
                <a:pPr algn="ctr"/>
                <a:endParaRPr/>
              </a:p>
            </p:txBody>
          </p:sp>
          <p:sp>
            <p:nvSpPr>
              <p:cNvPr id="153" name="任意多边形: 形状 152">
                <a:extLst>
                  <a:ext uri="{FF2B5EF4-FFF2-40B4-BE49-F238E27FC236}">
                    <a16:creationId xmlns:a16="http://schemas.microsoft.com/office/drawing/2014/main" id="{0FEB7BA3-B6EE-8BD4-5955-09AACE9146A8}"/>
                  </a:ext>
                </a:extLst>
              </p:cNvPr>
              <p:cNvSpPr/>
              <p:nvPr/>
            </p:nvSpPr>
            <p:spPr bwMode="auto">
              <a:xfrm>
                <a:off x="5939505" y="279629"/>
                <a:ext cx="1230700" cy="1233354"/>
              </a:xfrm>
              <a:custGeom>
                <a:avLst/>
                <a:gdLst>
                  <a:gd name="connsiteX0" fmla="*/ 615350 w 1230700"/>
                  <a:gd name="connsiteY0" fmla="*/ 15931 h 1233354"/>
                  <a:gd name="connsiteX1" fmla="*/ 17259 w 1230700"/>
                  <a:gd name="connsiteY1" fmla="*/ 616012 h 1233354"/>
                  <a:gd name="connsiteX2" fmla="*/ 615350 w 1230700"/>
                  <a:gd name="connsiteY2" fmla="*/ 1216093 h 1233354"/>
                  <a:gd name="connsiteX3" fmla="*/ 1213441 w 1230700"/>
                  <a:gd name="connsiteY3" fmla="*/ 616012 h 1233354"/>
                  <a:gd name="connsiteX4" fmla="*/ 615350 w 1230700"/>
                  <a:gd name="connsiteY4" fmla="*/ 15931 h 1233354"/>
                  <a:gd name="connsiteX5" fmla="*/ 615350 w 1230700"/>
                  <a:gd name="connsiteY5" fmla="*/ 0 h 1233354"/>
                  <a:gd name="connsiteX6" fmla="*/ 1230700 w 1230700"/>
                  <a:gd name="connsiteY6" fmla="*/ 616677 h 1233354"/>
                  <a:gd name="connsiteX7" fmla="*/ 615350 w 1230700"/>
                  <a:gd name="connsiteY7" fmla="*/ 1233354 h 1233354"/>
                  <a:gd name="connsiteX8" fmla="*/ 0 w 1230700"/>
                  <a:gd name="connsiteY8" fmla="*/ 616677 h 1233354"/>
                  <a:gd name="connsiteX9" fmla="*/ 615350 w 1230700"/>
                  <a:gd name="connsiteY9" fmla="*/ 0 h 1233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0700" h="1233354">
                    <a:moveTo>
                      <a:pt x="615350" y="15931"/>
                    </a:moveTo>
                    <a:cubicBezTo>
                      <a:pt x="285033" y="15931"/>
                      <a:pt x="17259" y="284596"/>
                      <a:pt x="17259" y="616012"/>
                    </a:cubicBezTo>
                    <a:cubicBezTo>
                      <a:pt x="17259" y="947428"/>
                      <a:pt x="285033" y="1216093"/>
                      <a:pt x="615350" y="1216093"/>
                    </a:cubicBezTo>
                    <a:cubicBezTo>
                      <a:pt x="945667" y="1216093"/>
                      <a:pt x="1213441" y="947428"/>
                      <a:pt x="1213441" y="616012"/>
                    </a:cubicBezTo>
                    <a:cubicBezTo>
                      <a:pt x="1213441" y="284596"/>
                      <a:pt x="945667" y="15931"/>
                      <a:pt x="615350" y="15931"/>
                    </a:cubicBezTo>
                    <a:close/>
                    <a:moveTo>
                      <a:pt x="615350" y="0"/>
                    </a:moveTo>
                    <a:cubicBezTo>
                      <a:pt x="955198" y="0"/>
                      <a:pt x="1230700" y="276096"/>
                      <a:pt x="1230700" y="616677"/>
                    </a:cubicBezTo>
                    <a:cubicBezTo>
                      <a:pt x="1230700" y="957258"/>
                      <a:pt x="955198" y="1233354"/>
                      <a:pt x="615350" y="1233354"/>
                    </a:cubicBezTo>
                    <a:cubicBezTo>
                      <a:pt x="275502" y="1233354"/>
                      <a:pt x="0" y="957258"/>
                      <a:pt x="0" y="616677"/>
                    </a:cubicBezTo>
                    <a:cubicBezTo>
                      <a:pt x="0" y="276096"/>
                      <a:pt x="275502" y="0"/>
                      <a:pt x="615350" y="0"/>
                    </a:cubicBezTo>
                    <a:close/>
                  </a:path>
                </a:pathLst>
              </a:custGeom>
              <a:grpFill/>
              <a:ln>
                <a:noFill/>
              </a:ln>
            </p:spPr>
            <p:txBody>
              <a:bodyPr wrap="square" anchor="ctr">
                <a:noAutofit/>
              </a:bodyPr>
              <a:lstStyle/>
              <a:p>
                <a:pPr algn="ctr"/>
                <a:endParaRPr/>
              </a:p>
            </p:txBody>
          </p:sp>
          <p:sp>
            <p:nvSpPr>
              <p:cNvPr id="156" name="任意多边形: 形状 155">
                <a:extLst>
                  <a:ext uri="{FF2B5EF4-FFF2-40B4-BE49-F238E27FC236}">
                    <a16:creationId xmlns:a16="http://schemas.microsoft.com/office/drawing/2014/main" id="{32A005ED-C9CC-CF5E-26BE-265F7C39E6CE}"/>
                  </a:ext>
                </a:extLst>
              </p:cNvPr>
              <p:cNvSpPr/>
              <p:nvPr/>
            </p:nvSpPr>
            <p:spPr bwMode="auto">
              <a:xfrm>
                <a:off x="5968710" y="308836"/>
                <a:ext cx="1172284" cy="1173612"/>
              </a:xfrm>
              <a:custGeom>
                <a:avLst/>
                <a:gdLst>
                  <a:gd name="connsiteX0" fmla="*/ 234991 w 1172284"/>
                  <a:gd name="connsiteY0" fmla="*/ 388993 h 1173612"/>
                  <a:gd name="connsiteX1" fmla="*/ 92968 w 1172284"/>
                  <a:gd name="connsiteY1" fmla="*/ 539400 h 1173612"/>
                  <a:gd name="connsiteX2" fmla="*/ 105500 w 1172284"/>
                  <a:gd name="connsiteY2" fmla="*/ 664739 h 1173612"/>
                  <a:gd name="connsiteX3" fmla="*/ 317142 w 1172284"/>
                  <a:gd name="connsiteY3" fmla="*/ 872245 h 1173612"/>
                  <a:gd name="connsiteX4" fmla="*/ 520429 w 1172284"/>
                  <a:gd name="connsiteY4" fmla="*/ 661954 h 1173612"/>
                  <a:gd name="connsiteX5" fmla="*/ 439671 w 1172284"/>
                  <a:gd name="connsiteY5" fmla="*/ 583965 h 1173612"/>
                  <a:gd name="connsiteX6" fmla="*/ 312964 w 1172284"/>
                  <a:gd name="connsiteY6" fmla="*/ 714875 h 1173612"/>
                  <a:gd name="connsiteX7" fmla="*/ 229422 w 1172284"/>
                  <a:gd name="connsiteY7" fmla="*/ 632708 h 1173612"/>
                  <a:gd name="connsiteX8" fmla="*/ 222460 w 1172284"/>
                  <a:gd name="connsiteY8" fmla="*/ 554719 h 1173612"/>
                  <a:gd name="connsiteX9" fmla="*/ 272585 w 1172284"/>
                  <a:gd name="connsiteY9" fmla="*/ 494835 h 1173612"/>
                  <a:gd name="connsiteX10" fmla="*/ 363090 w 1172284"/>
                  <a:gd name="connsiteY10" fmla="*/ 575609 h 1173612"/>
                  <a:gd name="connsiteX11" fmla="*/ 396507 w 1172284"/>
                  <a:gd name="connsiteY11" fmla="*/ 542185 h 1173612"/>
                  <a:gd name="connsiteX12" fmla="*/ 885806 w 1172284"/>
                  <a:gd name="connsiteY12" fmla="*/ 337217 h 1173612"/>
                  <a:gd name="connsiteX13" fmla="*/ 809299 w 1172284"/>
                  <a:gd name="connsiteY13" fmla="*/ 416766 h 1173612"/>
                  <a:gd name="connsiteX14" fmla="*/ 910845 w 1172284"/>
                  <a:gd name="connsiteY14" fmla="*/ 511666 h 1173612"/>
                  <a:gd name="connsiteX15" fmla="*/ 953967 w 1172284"/>
                  <a:gd name="connsiteY15" fmla="*/ 619127 h 1173612"/>
                  <a:gd name="connsiteX16" fmla="*/ 891370 w 1172284"/>
                  <a:gd name="connsiteY16" fmla="*/ 691698 h 1173612"/>
                  <a:gd name="connsiteX17" fmla="*/ 711926 w 1172284"/>
                  <a:gd name="connsiteY17" fmla="*/ 517249 h 1173612"/>
                  <a:gd name="connsiteX18" fmla="*/ 675759 w 1172284"/>
                  <a:gd name="connsiteY18" fmla="*/ 552138 h 1173612"/>
                  <a:gd name="connsiteX19" fmla="*/ 930319 w 1172284"/>
                  <a:gd name="connsiteY19" fmla="*/ 800554 h 1173612"/>
                  <a:gd name="connsiteX20" fmla="*/ 1081942 w 1172284"/>
                  <a:gd name="connsiteY20" fmla="*/ 642852 h 1173612"/>
                  <a:gd name="connsiteX21" fmla="*/ 1066641 w 1172284"/>
                  <a:gd name="connsiteY21" fmla="*/ 513062 h 1173612"/>
                  <a:gd name="connsiteX22" fmla="*/ 885806 w 1172284"/>
                  <a:gd name="connsiteY22" fmla="*/ 337217 h 1173612"/>
                  <a:gd name="connsiteX23" fmla="*/ 550424 w 1172284"/>
                  <a:gd name="connsiteY23" fmla="*/ 67506 h 1173612"/>
                  <a:gd name="connsiteX24" fmla="*/ 442771 w 1172284"/>
                  <a:gd name="connsiteY24" fmla="*/ 144464 h 1173612"/>
                  <a:gd name="connsiteX25" fmla="*/ 260214 w 1172284"/>
                  <a:gd name="connsiteY25" fmla="*/ 345494 h 1173612"/>
                  <a:gd name="connsiteX26" fmla="*/ 757716 w 1172284"/>
                  <a:gd name="connsiteY26" fmla="*/ 832715 h 1173612"/>
                  <a:gd name="connsiteX27" fmla="*/ 660167 w 1172284"/>
                  <a:gd name="connsiteY27" fmla="*/ 929042 h 1173612"/>
                  <a:gd name="connsiteX28" fmla="*/ 554256 w 1172284"/>
                  <a:gd name="connsiteY28" fmla="*/ 954171 h 1173612"/>
                  <a:gd name="connsiteX29" fmla="*/ 456707 w 1172284"/>
                  <a:gd name="connsiteY29" fmla="*/ 856448 h 1173612"/>
                  <a:gd name="connsiteX30" fmla="*/ 584915 w 1172284"/>
                  <a:gd name="connsiteY30" fmla="*/ 725219 h 1173612"/>
                  <a:gd name="connsiteX31" fmla="*/ 543108 w 1172284"/>
                  <a:gd name="connsiteY31" fmla="*/ 686130 h 1173612"/>
                  <a:gd name="connsiteX32" fmla="*/ 342435 w 1172284"/>
                  <a:gd name="connsiteY32" fmla="*/ 895537 h 1173612"/>
                  <a:gd name="connsiteX33" fmla="*/ 505481 w 1172284"/>
                  <a:gd name="connsiteY33" fmla="*/ 1064459 h 1173612"/>
                  <a:gd name="connsiteX34" fmla="*/ 675496 w 1172284"/>
                  <a:gd name="connsiteY34" fmla="*/ 1063063 h 1173612"/>
                  <a:gd name="connsiteX35" fmla="*/ 905434 w 1172284"/>
                  <a:gd name="connsiteY35" fmla="*/ 829923 h 1173612"/>
                  <a:gd name="connsiteX36" fmla="*/ 400964 w 1172284"/>
                  <a:gd name="connsiteY36" fmla="*/ 344098 h 1173612"/>
                  <a:gd name="connsiteX37" fmla="*/ 512449 w 1172284"/>
                  <a:gd name="connsiteY37" fmla="*/ 222642 h 1173612"/>
                  <a:gd name="connsiteX38" fmla="*/ 601637 w 1172284"/>
                  <a:gd name="connsiteY38" fmla="*/ 215662 h 1173612"/>
                  <a:gd name="connsiteX39" fmla="*/ 742387 w 1172284"/>
                  <a:gd name="connsiteY39" fmla="*/ 349683 h 1173612"/>
                  <a:gd name="connsiteX40" fmla="*/ 611392 w 1172284"/>
                  <a:gd name="connsiteY40" fmla="*/ 482307 h 1173612"/>
                  <a:gd name="connsiteX41" fmla="*/ 646231 w 1172284"/>
                  <a:gd name="connsiteY41" fmla="*/ 518604 h 1173612"/>
                  <a:gd name="connsiteX42" fmla="*/ 853872 w 1172284"/>
                  <a:gd name="connsiteY42" fmla="*/ 307801 h 1173612"/>
                  <a:gd name="connsiteX43" fmla="*/ 664348 w 1172284"/>
                  <a:gd name="connsiteY43" fmla="*/ 119335 h 1173612"/>
                  <a:gd name="connsiteX44" fmla="*/ 550424 w 1172284"/>
                  <a:gd name="connsiteY44" fmla="*/ 67506 h 1173612"/>
                  <a:gd name="connsiteX45" fmla="*/ 586142 w 1172284"/>
                  <a:gd name="connsiteY45" fmla="*/ 0 h 1173612"/>
                  <a:gd name="connsiteX46" fmla="*/ 1172284 w 1172284"/>
                  <a:gd name="connsiteY46" fmla="*/ 586806 h 1173612"/>
                  <a:gd name="connsiteX47" fmla="*/ 586142 w 1172284"/>
                  <a:gd name="connsiteY47" fmla="*/ 1173612 h 1173612"/>
                  <a:gd name="connsiteX48" fmla="*/ 0 w 1172284"/>
                  <a:gd name="connsiteY48" fmla="*/ 586806 h 1173612"/>
                  <a:gd name="connsiteX49" fmla="*/ 586142 w 1172284"/>
                  <a:gd name="connsiteY49" fmla="*/ 0 h 1173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172284" h="1173612">
                    <a:moveTo>
                      <a:pt x="234991" y="388993"/>
                    </a:moveTo>
                    <a:cubicBezTo>
                      <a:pt x="234991" y="388993"/>
                      <a:pt x="234991" y="388993"/>
                      <a:pt x="92968" y="539400"/>
                    </a:cubicBezTo>
                    <a:cubicBezTo>
                      <a:pt x="67905" y="565860"/>
                      <a:pt x="63728" y="624352"/>
                      <a:pt x="105500" y="664739"/>
                    </a:cubicBezTo>
                    <a:cubicBezTo>
                      <a:pt x="105500" y="664739"/>
                      <a:pt x="105500" y="664739"/>
                      <a:pt x="317142" y="872245"/>
                    </a:cubicBezTo>
                    <a:cubicBezTo>
                      <a:pt x="317142" y="872245"/>
                      <a:pt x="317142" y="872245"/>
                      <a:pt x="520429" y="661954"/>
                    </a:cubicBezTo>
                    <a:cubicBezTo>
                      <a:pt x="520429" y="661954"/>
                      <a:pt x="520429" y="661954"/>
                      <a:pt x="439671" y="583965"/>
                    </a:cubicBezTo>
                    <a:cubicBezTo>
                      <a:pt x="439671" y="583965"/>
                      <a:pt x="439671" y="583965"/>
                      <a:pt x="312964" y="714875"/>
                    </a:cubicBezTo>
                    <a:cubicBezTo>
                      <a:pt x="312964" y="714875"/>
                      <a:pt x="312964" y="714875"/>
                      <a:pt x="229422" y="632708"/>
                    </a:cubicBezTo>
                    <a:cubicBezTo>
                      <a:pt x="209928" y="606248"/>
                      <a:pt x="202966" y="581180"/>
                      <a:pt x="222460" y="554719"/>
                    </a:cubicBezTo>
                    <a:cubicBezTo>
                      <a:pt x="222460" y="554719"/>
                      <a:pt x="222460" y="554719"/>
                      <a:pt x="272585" y="494835"/>
                    </a:cubicBezTo>
                    <a:cubicBezTo>
                      <a:pt x="272585" y="494835"/>
                      <a:pt x="272585" y="494835"/>
                      <a:pt x="363090" y="575609"/>
                    </a:cubicBezTo>
                    <a:cubicBezTo>
                      <a:pt x="363090" y="575609"/>
                      <a:pt x="363090" y="575609"/>
                      <a:pt x="396507" y="542185"/>
                    </a:cubicBezTo>
                    <a:close/>
                    <a:moveTo>
                      <a:pt x="885806" y="337217"/>
                    </a:moveTo>
                    <a:cubicBezTo>
                      <a:pt x="809299" y="416766"/>
                      <a:pt x="809299" y="416766"/>
                      <a:pt x="809299" y="416766"/>
                    </a:cubicBezTo>
                    <a:cubicBezTo>
                      <a:pt x="910845" y="511666"/>
                      <a:pt x="910845" y="511666"/>
                      <a:pt x="910845" y="511666"/>
                    </a:cubicBezTo>
                    <a:cubicBezTo>
                      <a:pt x="949794" y="547952"/>
                      <a:pt x="972050" y="591215"/>
                      <a:pt x="953967" y="619127"/>
                    </a:cubicBezTo>
                    <a:cubicBezTo>
                      <a:pt x="891370" y="691698"/>
                      <a:pt x="891370" y="691698"/>
                      <a:pt x="891370" y="691698"/>
                    </a:cubicBezTo>
                    <a:lnTo>
                      <a:pt x="711926" y="517249"/>
                    </a:lnTo>
                    <a:cubicBezTo>
                      <a:pt x="675759" y="552138"/>
                      <a:pt x="675759" y="552138"/>
                      <a:pt x="675759" y="552138"/>
                    </a:cubicBezTo>
                    <a:cubicBezTo>
                      <a:pt x="930319" y="800554"/>
                      <a:pt x="930319" y="800554"/>
                      <a:pt x="930319" y="800554"/>
                    </a:cubicBezTo>
                    <a:cubicBezTo>
                      <a:pt x="1081942" y="642852"/>
                      <a:pt x="1081942" y="642852"/>
                      <a:pt x="1081942" y="642852"/>
                    </a:cubicBezTo>
                    <a:cubicBezTo>
                      <a:pt x="1112545" y="613545"/>
                      <a:pt x="1095853" y="538182"/>
                      <a:pt x="1066641" y="513062"/>
                    </a:cubicBezTo>
                    <a:cubicBezTo>
                      <a:pt x="885806" y="337217"/>
                      <a:pt x="885806" y="337217"/>
                      <a:pt x="885806" y="337217"/>
                    </a:cubicBezTo>
                    <a:close/>
                    <a:moveTo>
                      <a:pt x="550424" y="67506"/>
                    </a:moveTo>
                    <a:cubicBezTo>
                      <a:pt x="515237" y="71869"/>
                      <a:pt x="481094" y="97696"/>
                      <a:pt x="442771" y="144464"/>
                    </a:cubicBezTo>
                    <a:cubicBezTo>
                      <a:pt x="260214" y="345494"/>
                      <a:pt x="260214" y="345494"/>
                      <a:pt x="260214" y="345494"/>
                    </a:cubicBezTo>
                    <a:cubicBezTo>
                      <a:pt x="757716" y="832715"/>
                      <a:pt x="757716" y="832715"/>
                      <a:pt x="757716" y="832715"/>
                    </a:cubicBezTo>
                    <a:cubicBezTo>
                      <a:pt x="660167" y="929042"/>
                      <a:pt x="660167" y="929042"/>
                      <a:pt x="660167" y="929042"/>
                    </a:cubicBezTo>
                    <a:cubicBezTo>
                      <a:pt x="625328" y="962548"/>
                      <a:pt x="577947" y="975112"/>
                      <a:pt x="554256" y="954171"/>
                    </a:cubicBezTo>
                    <a:cubicBezTo>
                      <a:pt x="456707" y="856448"/>
                      <a:pt x="456707" y="856448"/>
                      <a:pt x="456707" y="856448"/>
                    </a:cubicBezTo>
                    <a:cubicBezTo>
                      <a:pt x="584915" y="725219"/>
                      <a:pt x="584915" y="725219"/>
                      <a:pt x="584915" y="725219"/>
                    </a:cubicBezTo>
                    <a:lnTo>
                      <a:pt x="543108" y="686130"/>
                    </a:lnTo>
                    <a:cubicBezTo>
                      <a:pt x="342435" y="895537"/>
                      <a:pt x="342435" y="895537"/>
                      <a:pt x="342435" y="895537"/>
                    </a:cubicBezTo>
                    <a:cubicBezTo>
                      <a:pt x="505481" y="1064459"/>
                      <a:pt x="505481" y="1064459"/>
                      <a:pt x="505481" y="1064459"/>
                    </a:cubicBezTo>
                    <a:cubicBezTo>
                      <a:pt x="559830" y="1120301"/>
                      <a:pt x="608605" y="1124489"/>
                      <a:pt x="675496" y="1063063"/>
                    </a:cubicBezTo>
                    <a:cubicBezTo>
                      <a:pt x="905434" y="829923"/>
                      <a:pt x="905434" y="829923"/>
                      <a:pt x="905434" y="829923"/>
                    </a:cubicBezTo>
                    <a:cubicBezTo>
                      <a:pt x="400964" y="344098"/>
                      <a:pt x="400964" y="344098"/>
                      <a:pt x="400964" y="344098"/>
                    </a:cubicBezTo>
                    <a:cubicBezTo>
                      <a:pt x="512449" y="222642"/>
                      <a:pt x="512449" y="222642"/>
                      <a:pt x="512449" y="222642"/>
                    </a:cubicBezTo>
                    <a:cubicBezTo>
                      <a:pt x="512449" y="222642"/>
                      <a:pt x="554256" y="183553"/>
                      <a:pt x="601637" y="215662"/>
                    </a:cubicBezTo>
                    <a:cubicBezTo>
                      <a:pt x="649019" y="249167"/>
                      <a:pt x="743781" y="346890"/>
                      <a:pt x="742387" y="349683"/>
                    </a:cubicBezTo>
                    <a:cubicBezTo>
                      <a:pt x="611392" y="482307"/>
                      <a:pt x="611392" y="482307"/>
                      <a:pt x="611392" y="482307"/>
                    </a:cubicBezTo>
                    <a:cubicBezTo>
                      <a:pt x="646231" y="518604"/>
                      <a:pt x="646231" y="518604"/>
                      <a:pt x="646231" y="518604"/>
                    </a:cubicBezTo>
                    <a:cubicBezTo>
                      <a:pt x="853872" y="307801"/>
                      <a:pt x="853872" y="307801"/>
                      <a:pt x="853872" y="307801"/>
                    </a:cubicBezTo>
                    <a:cubicBezTo>
                      <a:pt x="664348" y="119335"/>
                      <a:pt x="664348" y="119335"/>
                      <a:pt x="664348" y="119335"/>
                    </a:cubicBezTo>
                    <a:cubicBezTo>
                      <a:pt x="621844" y="80245"/>
                      <a:pt x="585611" y="63144"/>
                      <a:pt x="550424" y="67506"/>
                    </a:cubicBezTo>
                    <a:close/>
                    <a:moveTo>
                      <a:pt x="586142" y="0"/>
                    </a:moveTo>
                    <a:cubicBezTo>
                      <a:pt x="909859" y="0"/>
                      <a:pt x="1172284" y="262722"/>
                      <a:pt x="1172284" y="586806"/>
                    </a:cubicBezTo>
                    <a:cubicBezTo>
                      <a:pt x="1172284" y="910890"/>
                      <a:pt x="909859" y="1173612"/>
                      <a:pt x="586142" y="1173612"/>
                    </a:cubicBezTo>
                    <a:cubicBezTo>
                      <a:pt x="262425" y="1173612"/>
                      <a:pt x="0" y="910890"/>
                      <a:pt x="0" y="586806"/>
                    </a:cubicBezTo>
                    <a:cubicBezTo>
                      <a:pt x="0" y="262722"/>
                      <a:pt x="262425" y="0"/>
                      <a:pt x="586142" y="0"/>
                    </a:cubicBezTo>
                    <a:close/>
                  </a:path>
                </a:pathLst>
              </a:custGeom>
              <a:grpFill/>
              <a:ln>
                <a:noFill/>
              </a:ln>
            </p:spPr>
            <p:txBody>
              <a:bodyPr wrap="square" anchor="ctr">
                <a:noAutofit/>
              </a:bodyPr>
              <a:lstStyle/>
              <a:p>
                <a:pPr algn="ctr"/>
                <a:endParaRPr/>
              </a:p>
            </p:txBody>
          </p:sp>
          <p:sp>
            <p:nvSpPr>
              <p:cNvPr id="159" name="ïŝḻíḑè">
                <a:extLst>
                  <a:ext uri="{FF2B5EF4-FFF2-40B4-BE49-F238E27FC236}">
                    <a16:creationId xmlns:a16="http://schemas.microsoft.com/office/drawing/2014/main" id="{AEF3E8A7-3289-D46E-62F1-A9B603999B39}"/>
                  </a:ext>
                </a:extLst>
              </p:cNvPr>
              <p:cNvSpPr/>
              <p:nvPr/>
            </p:nvSpPr>
            <p:spPr bwMode="auto">
              <a:xfrm>
                <a:off x="5874452" y="1174442"/>
                <a:ext cx="136745" cy="73018"/>
              </a:xfrm>
              <a:custGeom>
                <a:avLst/>
                <a:gdLst>
                  <a:gd name="T0" fmla="*/ 7 w 98"/>
                  <a:gd name="T1" fmla="*/ 52 h 52"/>
                  <a:gd name="T2" fmla="*/ 12 w 98"/>
                  <a:gd name="T3" fmla="*/ 46 h 52"/>
                  <a:gd name="T4" fmla="*/ 95 w 98"/>
                  <a:gd name="T5" fmla="*/ 4 h 52"/>
                  <a:gd name="T6" fmla="*/ 98 w 98"/>
                  <a:gd name="T7" fmla="*/ 4 h 52"/>
                  <a:gd name="T8" fmla="*/ 96 w 98"/>
                  <a:gd name="T9" fmla="*/ 0 h 52"/>
                  <a:gd name="T10" fmla="*/ 94 w 98"/>
                  <a:gd name="T11" fmla="*/ 1 h 52"/>
                  <a:gd name="T12" fmla="*/ 7 w 98"/>
                  <a:gd name="T13" fmla="*/ 38 h 52"/>
                  <a:gd name="T14" fmla="*/ 0 w 98"/>
                  <a:gd name="T15" fmla="*/ 39 h 52"/>
                  <a:gd name="T16" fmla="*/ 7 w 98"/>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52">
                    <a:moveTo>
                      <a:pt x="7" y="52"/>
                    </a:moveTo>
                    <a:cubicBezTo>
                      <a:pt x="5" y="48"/>
                      <a:pt x="7" y="48"/>
                      <a:pt x="12" y="46"/>
                    </a:cubicBezTo>
                    <a:cubicBezTo>
                      <a:pt x="95" y="4"/>
                      <a:pt x="95" y="4"/>
                      <a:pt x="95" y="4"/>
                    </a:cubicBezTo>
                    <a:cubicBezTo>
                      <a:pt x="96" y="4"/>
                      <a:pt x="97" y="3"/>
                      <a:pt x="98" y="4"/>
                    </a:cubicBezTo>
                    <a:cubicBezTo>
                      <a:pt x="96" y="0"/>
                      <a:pt x="96" y="0"/>
                      <a:pt x="96" y="0"/>
                    </a:cubicBezTo>
                    <a:cubicBezTo>
                      <a:pt x="96" y="0"/>
                      <a:pt x="95" y="1"/>
                      <a:pt x="94" y="1"/>
                    </a:cubicBezTo>
                    <a:cubicBezTo>
                      <a:pt x="7" y="38"/>
                      <a:pt x="7" y="38"/>
                      <a:pt x="7" y="38"/>
                    </a:cubicBezTo>
                    <a:cubicBezTo>
                      <a:pt x="3" y="40"/>
                      <a:pt x="2" y="42"/>
                      <a:pt x="0" y="39"/>
                    </a:cubicBezTo>
                    <a:lnTo>
                      <a:pt x="7" y="52"/>
                    </a:lnTo>
                    <a:close/>
                  </a:path>
                </a:pathLst>
              </a:custGeom>
              <a:grpFill/>
              <a:ln>
                <a:noFill/>
              </a:ln>
            </p:spPr>
            <p:txBody>
              <a:bodyPr anchor="ctr"/>
              <a:lstStyle/>
              <a:p>
                <a:pPr algn="ctr"/>
                <a:endParaRPr/>
              </a:p>
            </p:txBody>
          </p:sp>
          <p:sp>
            <p:nvSpPr>
              <p:cNvPr id="176" name="îsḷïdé">
                <a:extLst>
                  <a:ext uri="{FF2B5EF4-FFF2-40B4-BE49-F238E27FC236}">
                    <a16:creationId xmlns:a16="http://schemas.microsoft.com/office/drawing/2014/main" id="{446EE6EB-657E-5D3B-0BC4-C70F550539D8}"/>
                  </a:ext>
                </a:extLst>
              </p:cNvPr>
              <p:cNvSpPr/>
              <p:nvPr/>
            </p:nvSpPr>
            <p:spPr bwMode="auto">
              <a:xfrm>
                <a:off x="5895693" y="1197012"/>
                <a:ext cx="128779" cy="80984"/>
              </a:xfrm>
              <a:custGeom>
                <a:avLst/>
                <a:gdLst>
                  <a:gd name="T0" fmla="*/ 4 w 93"/>
                  <a:gd name="T1" fmla="*/ 58 h 58"/>
                  <a:gd name="T2" fmla="*/ 5 w 93"/>
                  <a:gd name="T3" fmla="*/ 56 h 58"/>
                  <a:gd name="T4" fmla="*/ 92 w 93"/>
                  <a:gd name="T5" fmla="*/ 6 h 58"/>
                  <a:gd name="T6" fmla="*/ 93 w 93"/>
                  <a:gd name="T7" fmla="*/ 6 h 58"/>
                  <a:gd name="T8" fmla="*/ 89 w 93"/>
                  <a:gd name="T9" fmla="*/ 0 h 58"/>
                  <a:gd name="T10" fmla="*/ 88 w 93"/>
                  <a:gd name="T11" fmla="*/ 1 h 58"/>
                  <a:gd name="T12" fmla="*/ 4 w 93"/>
                  <a:gd name="T13" fmla="*/ 51 h 58"/>
                  <a:gd name="T14" fmla="*/ 0 w 93"/>
                  <a:gd name="T15" fmla="*/ 51 h 58"/>
                  <a:gd name="T16" fmla="*/ 4 w 93"/>
                  <a:gd name="T17" fmla="*/ 5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58">
                    <a:moveTo>
                      <a:pt x="4" y="58"/>
                    </a:moveTo>
                    <a:cubicBezTo>
                      <a:pt x="4" y="57"/>
                      <a:pt x="4" y="57"/>
                      <a:pt x="5" y="56"/>
                    </a:cubicBezTo>
                    <a:cubicBezTo>
                      <a:pt x="30" y="41"/>
                      <a:pt x="67" y="21"/>
                      <a:pt x="92" y="6"/>
                    </a:cubicBezTo>
                    <a:cubicBezTo>
                      <a:pt x="92" y="5"/>
                      <a:pt x="93" y="5"/>
                      <a:pt x="93" y="6"/>
                    </a:cubicBezTo>
                    <a:cubicBezTo>
                      <a:pt x="89" y="0"/>
                      <a:pt x="89" y="0"/>
                      <a:pt x="89" y="0"/>
                    </a:cubicBezTo>
                    <a:cubicBezTo>
                      <a:pt x="90" y="0"/>
                      <a:pt x="89" y="1"/>
                      <a:pt x="88" y="1"/>
                    </a:cubicBezTo>
                    <a:cubicBezTo>
                      <a:pt x="4" y="51"/>
                      <a:pt x="4" y="51"/>
                      <a:pt x="4" y="51"/>
                    </a:cubicBezTo>
                    <a:cubicBezTo>
                      <a:pt x="2" y="52"/>
                      <a:pt x="1" y="52"/>
                      <a:pt x="0" y="51"/>
                    </a:cubicBezTo>
                    <a:lnTo>
                      <a:pt x="4" y="58"/>
                    </a:lnTo>
                    <a:close/>
                  </a:path>
                </a:pathLst>
              </a:custGeom>
              <a:grpFill/>
              <a:ln>
                <a:noFill/>
              </a:ln>
            </p:spPr>
            <p:txBody>
              <a:bodyPr anchor="ctr"/>
              <a:lstStyle/>
              <a:p>
                <a:pPr algn="ctr"/>
                <a:endParaRPr/>
              </a:p>
            </p:txBody>
          </p:sp>
          <p:sp>
            <p:nvSpPr>
              <p:cNvPr id="177" name="íşľîdé">
                <a:extLst>
                  <a:ext uri="{FF2B5EF4-FFF2-40B4-BE49-F238E27FC236}">
                    <a16:creationId xmlns:a16="http://schemas.microsoft.com/office/drawing/2014/main" id="{19B6B61E-4B87-707F-EF1E-31261C8456DD}"/>
                  </a:ext>
                </a:extLst>
              </p:cNvPr>
              <p:cNvSpPr/>
              <p:nvPr/>
            </p:nvSpPr>
            <p:spPr bwMode="auto">
              <a:xfrm>
                <a:off x="5914279" y="1219582"/>
                <a:ext cx="127450" cy="91607"/>
              </a:xfrm>
              <a:custGeom>
                <a:avLst/>
                <a:gdLst>
                  <a:gd name="T0" fmla="*/ 5 w 91"/>
                  <a:gd name="T1" fmla="*/ 66 h 66"/>
                  <a:gd name="T2" fmla="*/ 7 w 91"/>
                  <a:gd name="T3" fmla="*/ 62 h 66"/>
                  <a:gd name="T4" fmla="*/ 86 w 91"/>
                  <a:gd name="T5" fmla="*/ 11 h 66"/>
                  <a:gd name="T6" fmla="*/ 91 w 91"/>
                  <a:gd name="T7" fmla="*/ 11 h 66"/>
                  <a:gd name="T8" fmla="*/ 84 w 91"/>
                  <a:gd name="T9" fmla="*/ 0 h 66"/>
                  <a:gd name="T10" fmla="*/ 81 w 91"/>
                  <a:gd name="T11" fmla="*/ 5 h 66"/>
                  <a:gd name="T12" fmla="*/ 3 w 91"/>
                  <a:gd name="T13" fmla="*/ 58 h 66"/>
                  <a:gd name="T14" fmla="*/ 0 w 91"/>
                  <a:gd name="T15" fmla="*/ 58 h 66"/>
                  <a:gd name="T16" fmla="*/ 5 w 91"/>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66">
                    <a:moveTo>
                      <a:pt x="5" y="66"/>
                    </a:moveTo>
                    <a:cubicBezTo>
                      <a:pt x="4" y="65"/>
                      <a:pt x="5" y="64"/>
                      <a:pt x="7" y="62"/>
                    </a:cubicBezTo>
                    <a:cubicBezTo>
                      <a:pt x="86" y="11"/>
                      <a:pt x="86" y="11"/>
                      <a:pt x="86" y="11"/>
                    </a:cubicBezTo>
                    <a:cubicBezTo>
                      <a:pt x="88" y="10"/>
                      <a:pt x="90" y="10"/>
                      <a:pt x="91" y="11"/>
                    </a:cubicBezTo>
                    <a:cubicBezTo>
                      <a:pt x="84" y="0"/>
                      <a:pt x="84" y="0"/>
                      <a:pt x="84" y="0"/>
                    </a:cubicBezTo>
                    <a:cubicBezTo>
                      <a:pt x="85" y="2"/>
                      <a:pt x="83" y="3"/>
                      <a:pt x="81" y="5"/>
                    </a:cubicBezTo>
                    <a:cubicBezTo>
                      <a:pt x="3" y="58"/>
                      <a:pt x="3" y="58"/>
                      <a:pt x="3" y="58"/>
                    </a:cubicBezTo>
                    <a:cubicBezTo>
                      <a:pt x="2" y="58"/>
                      <a:pt x="1" y="59"/>
                      <a:pt x="0" y="58"/>
                    </a:cubicBezTo>
                    <a:lnTo>
                      <a:pt x="5" y="66"/>
                    </a:lnTo>
                    <a:close/>
                  </a:path>
                </a:pathLst>
              </a:custGeom>
              <a:grpFill/>
              <a:ln>
                <a:noFill/>
              </a:ln>
            </p:spPr>
            <p:txBody>
              <a:bodyPr anchor="ctr"/>
              <a:lstStyle/>
              <a:p>
                <a:pPr algn="ctr"/>
                <a:endParaRPr/>
              </a:p>
            </p:txBody>
          </p:sp>
          <p:sp>
            <p:nvSpPr>
              <p:cNvPr id="178" name="ïṧļídè">
                <a:extLst>
                  <a:ext uri="{FF2B5EF4-FFF2-40B4-BE49-F238E27FC236}">
                    <a16:creationId xmlns:a16="http://schemas.microsoft.com/office/drawing/2014/main" id="{2712A60A-8C03-2261-6629-D9F3E1B133B2}"/>
                  </a:ext>
                </a:extLst>
              </p:cNvPr>
              <p:cNvSpPr/>
              <p:nvPr/>
            </p:nvSpPr>
            <p:spPr bwMode="auto">
              <a:xfrm>
                <a:off x="5936849" y="1248789"/>
                <a:ext cx="122140" cy="95588"/>
              </a:xfrm>
              <a:custGeom>
                <a:avLst/>
                <a:gdLst>
                  <a:gd name="T0" fmla="*/ 0 w 88"/>
                  <a:gd name="T1" fmla="*/ 61 h 69"/>
                  <a:gd name="T2" fmla="*/ 3 w 88"/>
                  <a:gd name="T3" fmla="*/ 61 h 69"/>
                  <a:gd name="T4" fmla="*/ 81 w 88"/>
                  <a:gd name="T5" fmla="*/ 4 h 69"/>
                  <a:gd name="T6" fmla="*/ 83 w 88"/>
                  <a:gd name="T7" fmla="*/ 0 h 69"/>
                  <a:gd name="T8" fmla="*/ 88 w 88"/>
                  <a:gd name="T9" fmla="*/ 7 h 69"/>
                  <a:gd name="T10" fmla="*/ 85 w 88"/>
                  <a:gd name="T11" fmla="*/ 7 h 69"/>
                  <a:gd name="T12" fmla="*/ 7 w 88"/>
                  <a:gd name="T13" fmla="*/ 66 h 69"/>
                  <a:gd name="T14" fmla="*/ 6 w 88"/>
                  <a:gd name="T15" fmla="*/ 69 h 69"/>
                  <a:gd name="T16" fmla="*/ 0 w 88"/>
                  <a:gd name="T17" fmla="*/ 61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 h="69">
                    <a:moveTo>
                      <a:pt x="0" y="61"/>
                    </a:moveTo>
                    <a:cubicBezTo>
                      <a:pt x="1" y="62"/>
                      <a:pt x="2" y="62"/>
                      <a:pt x="3" y="61"/>
                    </a:cubicBezTo>
                    <a:cubicBezTo>
                      <a:pt x="81" y="4"/>
                      <a:pt x="81" y="4"/>
                      <a:pt x="81" y="4"/>
                    </a:cubicBezTo>
                    <a:cubicBezTo>
                      <a:pt x="83" y="3"/>
                      <a:pt x="84" y="2"/>
                      <a:pt x="83" y="0"/>
                    </a:cubicBezTo>
                    <a:cubicBezTo>
                      <a:pt x="88" y="7"/>
                      <a:pt x="88" y="7"/>
                      <a:pt x="88" y="7"/>
                    </a:cubicBezTo>
                    <a:cubicBezTo>
                      <a:pt x="87" y="6"/>
                      <a:pt x="86" y="6"/>
                      <a:pt x="85" y="7"/>
                    </a:cubicBezTo>
                    <a:cubicBezTo>
                      <a:pt x="63" y="22"/>
                      <a:pt x="27" y="49"/>
                      <a:pt x="7" y="66"/>
                    </a:cubicBezTo>
                    <a:cubicBezTo>
                      <a:pt x="5" y="67"/>
                      <a:pt x="5" y="68"/>
                      <a:pt x="6" y="69"/>
                    </a:cubicBezTo>
                    <a:lnTo>
                      <a:pt x="0" y="61"/>
                    </a:lnTo>
                    <a:close/>
                  </a:path>
                </a:pathLst>
              </a:custGeom>
              <a:grpFill/>
              <a:ln>
                <a:noFill/>
              </a:ln>
            </p:spPr>
            <p:txBody>
              <a:bodyPr anchor="ctr"/>
              <a:lstStyle/>
              <a:p>
                <a:pPr algn="ctr"/>
                <a:endParaRPr/>
              </a:p>
            </p:txBody>
          </p:sp>
          <p:sp>
            <p:nvSpPr>
              <p:cNvPr id="179" name="ïŝḻiḑe">
                <a:extLst>
                  <a:ext uri="{FF2B5EF4-FFF2-40B4-BE49-F238E27FC236}">
                    <a16:creationId xmlns:a16="http://schemas.microsoft.com/office/drawing/2014/main" id="{A50AE1D5-D916-DBEE-26E7-CA7B4D4FFBBE}"/>
                  </a:ext>
                </a:extLst>
              </p:cNvPr>
              <p:cNvSpPr/>
              <p:nvPr/>
            </p:nvSpPr>
            <p:spPr bwMode="auto">
              <a:xfrm>
                <a:off x="5981990" y="1288616"/>
                <a:ext cx="118159" cy="120814"/>
              </a:xfrm>
              <a:custGeom>
                <a:avLst/>
                <a:gdLst>
                  <a:gd name="T0" fmla="*/ 0 w 85"/>
                  <a:gd name="T1" fmla="*/ 72 h 86"/>
                  <a:gd name="T2" fmla="*/ 7 w 85"/>
                  <a:gd name="T3" fmla="*/ 70 h 86"/>
                  <a:gd name="T4" fmla="*/ 68 w 85"/>
                  <a:gd name="T5" fmla="*/ 16 h 86"/>
                  <a:gd name="T6" fmla="*/ 76 w 85"/>
                  <a:gd name="T7" fmla="*/ 3 h 86"/>
                  <a:gd name="T8" fmla="*/ 83 w 85"/>
                  <a:gd name="T9" fmla="*/ 9 h 86"/>
                  <a:gd name="T10" fmla="*/ 85 w 85"/>
                  <a:gd name="T11" fmla="*/ 13 h 86"/>
                  <a:gd name="T12" fmla="*/ 77 w 85"/>
                  <a:gd name="T13" fmla="*/ 16 h 86"/>
                  <a:gd name="T14" fmla="*/ 15 w 85"/>
                  <a:gd name="T15" fmla="*/ 75 h 86"/>
                  <a:gd name="T16" fmla="*/ 10 w 85"/>
                  <a:gd name="T17" fmla="*/ 83 h 86"/>
                  <a:gd name="T18" fmla="*/ 0 w 85"/>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6">
                    <a:moveTo>
                      <a:pt x="0" y="72"/>
                    </a:moveTo>
                    <a:cubicBezTo>
                      <a:pt x="0" y="72"/>
                      <a:pt x="3" y="74"/>
                      <a:pt x="7" y="70"/>
                    </a:cubicBezTo>
                    <a:cubicBezTo>
                      <a:pt x="12" y="67"/>
                      <a:pt x="68" y="16"/>
                      <a:pt x="68" y="16"/>
                    </a:cubicBezTo>
                    <a:cubicBezTo>
                      <a:pt x="68" y="16"/>
                      <a:pt x="78" y="7"/>
                      <a:pt x="76" y="3"/>
                    </a:cubicBezTo>
                    <a:cubicBezTo>
                      <a:pt x="74" y="0"/>
                      <a:pt x="83" y="9"/>
                      <a:pt x="83" y="9"/>
                    </a:cubicBezTo>
                    <a:cubicBezTo>
                      <a:pt x="85" y="13"/>
                      <a:pt x="85" y="13"/>
                      <a:pt x="85" y="13"/>
                    </a:cubicBezTo>
                    <a:cubicBezTo>
                      <a:pt x="85" y="13"/>
                      <a:pt x="82" y="12"/>
                      <a:pt x="77" y="16"/>
                    </a:cubicBezTo>
                    <a:cubicBezTo>
                      <a:pt x="72" y="21"/>
                      <a:pt x="15" y="75"/>
                      <a:pt x="15" y="75"/>
                    </a:cubicBezTo>
                    <a:cubicBezTo>
                      <a:pt x="15" y="75"/>
                      <a:pt x="10" y="79"/>
                      <a:pt x="10" y="83"/>
                    </a:cubicBezTo>
                    <a:cubicBezTo>
                      <a:pt x="10" y="86"/>
                      <a:pt x="0" y="72"/>
                      <a:pt x="0" y="72"/>
                    </a:cubicBezTo>
                    <a:close/>
                  </a:path>
                </a:pathLst>
              </a:custGeom>
              <a:grpFill/>
              <a:ln>
                <a:noFill/>
              </a:ln>
            </p:spPr>
            <p:txBody>
              <a:bodyPr anchor="ctr"/>
              <a:lstStyle/>
              <a:p>
                <a:pPr algn="ctr"/>
                <a:endParaRPr/>
              </a:p>
            </p:txBody>
          </p:sp>
          <p:sp>
            <p:nvSpPr>
              <p:cNvPr id="180" name="i$ḷïḋe">
                <a:extLst>
                  <a:ext uri="{FF2B5EF4-FFF2-40B4-BE49-F238E27FC236}">
                    <a16:creationId xmlns:a16="http://schemas.microsoft.com/office/drawing/2014/main" id="{7B374093-48D5-D6FE-5855-61B19368CEC3}"/>
                  </a:ext>
                </a:extLst>
              </p:cNvPr>
              <p:cNvSpPr/>
              <p:nvPr/>
            </p:nvSpPr>
            <p:spPr bwMode="auto">
              <a:xfrm>
                <a:off x="6007213" y="1317826"/>
                <a:ext cx="118159" cy="123469"/>
              </a:xfrm>
              <a:custGeom>
                <a:avLst/>
                <a:gdLst>
                  <a:gd name="T0" fmla="*/ 0 w 85"/>
                  <a:gd name="T1" fmla="*/ 75 h 88"/>
                  <a:gd name="T2" fmla="*/ 7 w 85"/>
                  <a:gd name="T3" fmla="*/ 73 h 88"/>
                  <a:gd name="T4" fmla="*/ 73 w 85"/>
                  <a:gd name="T5" fmla="*/ 11 h 88"/>
                  <a:gd name="T6" fmla="*/ 76 w 85"/>
                  <a:gd name="T7" fmla="*/ 3 h 88"/>
                  <a:gd name="T8" fmla="*/ 82 w 85"/>
                  <a:gd name="T9" fmla="*/ 8 h 88"/>
                  <a:gd name="T10" fmla="*/ 85 w 85"/>
                  <a:gd name="T11" fmla="*/ 13 h 88"/>
                  <a:gd name="T12" fmla="*/ 77 w 85"/>
                  <a:gd name="T13" fmla="*/ 16 h 88"/>
                  <a:gd name="T14" fmla="*/ 14 w 85"/>
                  <a:gd name="T15" fmla="*/ 77 h 88"/>
                  <a:gd name="T16" fmla="*/ 10 w 85"/>
                  <a:gd name="T17" fmla="*/ 85 h 88"/>
                  <a:gd name="T18" fmla="*/ 0 w 85"/>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8">
                    <a:moveTo>
                      <a:pt x="0" y="75"/>
                    </a:moveTo>
                    <a:cubicBezTo>
                      <a:pt x="0" y="75"/>
                      <a:pt x="3" y="77"/>
                      <a:pt x="7" y="73"/>
                    </a:cubicBezTo>
                    <a:cubicBezTo>
                      <a:pt x="11" y="69"/>
                      <a:pt x="73" y="11"/>
                      <a:pt x="73" y="11"/>
                    </a:cubicBezTo>
                    <a:cubicBezTo>
                      <a:pt x="73" y="11"/>
                      <a:pt x="78" y="6"/>
                      <a:pt x="76" y="3"/>
                    </a:cubicBezTo>
                    <a:cubicBezTo>
                      <a:pt x="74" y="0"/>
                      <a:pt x="82" y="8"/>
                      <a:pt x="82" y="8"/>
                    </a:cubicBezTo>
                    <a:cubicBezTo>
                      <a:pt x="85" y="13"/>
                      <a:pt x="85" y="13"/>
                      <a:pt x="85" y="13"/>
                    </a:cubicBezTo>
                    <a:cubicBezTo>
                      <a:pt x="85" y="13"/>
                      <a:pt x="82" y="11"/>
                      <a:pt x="77" y="16"/>
                    </a:cubicBezTo>
                    <a:cubicBezTo>
                      <a:pt x="72" y="21"/>
                      <a:pt x="14" y="77"/>
                      <a:pt x="14" y="77"/>
                    </a:cubicBezTo>
                    <a:cubicBezTo>
                      <a:pt x="14" y="77"/>
                      <a:pt x="10" y="81"/>
                      <a:pt x="10" y="85"/>
                    </a:cubicBezTo>
                    <a:cubicBezTo>
                      <a:pt x="10" y="88"/>
                      <a:pt x="0" y="75"/>
                      <a:pt x="0" y="75"/>
                    </a:cubicBezTo>
                    <a:close/>
                  </a:path>
                </a:pathLst>
              </a:custGeom>
              <a:grpFill/>
              <a:ln>
                <a:noFill/>
              </a:ln>
            </p:spPr>
            <p:txBody>
              <a:bodyPr anchor="ctr"/>
              <a:lstStyle/>
              <a:p>
                <a:pPr algn="ctr"/>
                <a:endParaRPr/>
              </a:p>
            </p:txBody>
          </p:sp>
          <p:sp>
            <p:nvSpPr>
              <p:cNvPr id="181" name="î$ḷïḑê">
                <a:extLst>
                  <a:ext uri="{FF2B5EF4-FFF2-40B4-BE49-F238E27FC236}">
                    <a16:creationId xmlns:a16="http://schemas.microsoft.com/office/drawing/2014/main" id="{683C84AA-CBEA-84FA-0E6D-976BCD01293B}"/>
                  </a:ext>
                </a:extLst>
              </p:cNvPr>
              <p:cNvSpPr/>
              <p:nvPr/>
            </p:nvSpPr>
            <p:spPr bwMode="auto">
              <a:xfrm>
                <a:off x="6032438" y="1340393"/>
                <a:ext cx="114175" cy="127450"/>
              </a:xfrm>
              <a:custGeom>
                <a:avLst/>
                <a:gdLst>
                  <a:gd name="T0" fmla="*/ 0 w 82"/>
                  <a:gd name="T1" fmla="*/ 78 h 91"/>
                  <a:gd name="T2" fmla="*/ 7 w 82"/>
                  <a:gd name="T3" fmla="*/ 76 h 91"/>
                  <a:gd name="T4" fmla="*/ 70 w 82"/>
                  <a:gd name="T5" fmla="*/ 11 h 91"/>
                  <a:gd name="T6" fmla="*/ 73 w 82"/>
                  <a:gd name="T7" fmla="*/ 3 h 91"/>
                  <a:gd name="T8" fmla="*/ 79 w 82"/>
                  <a:gd name="T9" fmla="*/ 7 h 91"/>
                  <a:gd name="T10" fmla="*/ 82 w 82"/>
                  <a:gd name="T11" fmla="*/ 11 h 91"/>
                  <a:gd name="T12" fmla="*/ 74 w 82"/>
                  <a:gd name="T13" fmla="*/ 15 h 91"/>
                  <a:gd name="T14" fmla="*/ 14 w 82"/>
                  <a:gd name="T15" fmla="*/ 79 h 91"/>
                  <a:gd name="T16" fmla="*/ 11 w 82"/>
                  <a:gd name="T17" fmla="*/ 87 h 91"/>
                  <a:gd name="T18" fmla="*/ 0 w 82"/>
                  <a:gd name="T19" fmla="*/ 78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2" h="91">
                    <a:moveTo>
                      <a:pt x="0" y="78"/>
                    </a:moveTo>
                    <a:cubicBezTo>
                      <a:pt x="0" y="78"/>
                      <a:pt x="3" y="80"/>
                      <a:pt x="7" y="76"/>
                    </a:cubicBezTo>
                    <a:cubicBezTo>
                      <a:pt x="11" y="71"/>
                      <a:pt x="70" y="11"/>
                      <a:pt x="70" y="11"/>
                    </a:cubicBezTo>
                    <a:cubicBezTo>
                      <a:pt x="70" y="11"/>
                      <a:pt x="75" y="5"/>
                      <a:pt x="73" y="3"/>
                    </a:cubicBezTo>
                    <a:cubicBezTo>
                      <a:pt x="70" y="0"/>
                      <a:pt x="79" y="7"/>
                      <a:pt x="79" y="7"/>
                    </a:cubicBezTo>
                    <a:cubicBezTo>
                      <a:pt x="82" y="11"/>
                      <a:pt x="82" y="11"/>
                      <a:pt x="82" y="11"/>
                    </a:cubicBezTo>
                    <a:cubicBezTo>
                      <a:pt x="82" y="11"/>
                      <a:pt x="79" y="10"/>
                      <a:pt x="74" y="15"/>
                    </a:cubicBezTo>
                    <a:cubicBezTo>
                      <a:pt x="70" y="20"/>
                      <a:pt x="14" y="79"/>
                      <a:pt x="14" y="79"/>
                    </a:cubicBezTo>
                    <a:cubicBezTo>
                      <a:pt x="14" y="79"/>
                      <a:pt x="10" y="83"/>
                      <a:pt x="11" y="87"/>
                    </a:cubicBezTo>
                    <a:cubicBezTo>
                      <a:pt x="11" y="91"/>
                      <a:pt x="0" y="78"/>
                      <a:pt x="0" y="78"/>
                    </a:cubicBezTo>
                    <a:close/>
                  </a:path>
                </a:pathLst>
              </a:custGeom>
              <a:grpFill/>
              <a:ln>
                <a:noFill/>
              </a:ln>
            </p:spPr>
            <p:txBody>
              <a:bodyPr anchor="ctr"/>
              <a:lstStyle/>
              <a:p>
                <a:pPr algn="ctr"/>
                <a:endParaRPr/>
              </a:p>
            </p:txBody>
          </p:sp>
          <p:sp>
            <p:nvSpPr>
              <p:cNvPr id="182" name="ísḻíďê">
                <a:extLst>
                  <a:ext uri="{FF2B5EF4-FFF2-40B4-BE49-F238E27FC236}">
                    <a16:creationId xmlns:a16="http://schemas.microsoft.com/office/drawing/2014/main" id="{6E7661F3-9B29-784A-8145-645E792A3F1D}"/>
                  </a:ext>
                </a:extLst>
              </p:cNvPr>
              <p:cNvSpPr/>
              <p:nvPr/>
            </p:nvSpPr>
            <p:spPr bwMode="auto">
              <a:xfrm>
                <a:off x="6057663" y="1357653"/>
                <a:ext cx="110193" cy="131434"/>
              </a:xfrm>
              <a:custGeom>
                <a:avLst/>
                <a:gdLst>
                  <a:gd name="T0" fmla="*/ 0 w 79"/>
                  <a:gd name="T1" fmla="*/ 82 h 94"/>
                  <a:gd name="T2" fmla="*/ 9 w 79"/>
                  <a:gd name="T3" fmla="*/ 79 h 94"/>
                  <a:gd name="T4" fmla="*/ 68 w 79"/>
                  <a:gd name="T5" fmla="*/ 11 h 94"/>
                  <a:gd name="T6" fmla="*/ 69 w 79"/>
                  <a:gd name="T7" fmla="*/ 3 h 94"/>
                  <a:gd name="T8" fmla="*/ 76 w 79"/>
                  <a:gd name="T9" fmla="*/ 8 h 94"/>
                  <a:gd name="T10" fmla="*/ 79 w 79"/>
                  <a:gd name="T11" fmla="*/ 12 h 94"/>
                  <a:gd name="T12" fmla="*/ 71 w 79"/>
                  <a:gd name="T13" fmla="*/ 15 h 94"/>
                  <a:gd name="T14" fmla="*/ 15 w 79"/>
                  <a:gd name="T15" fmla="*/ 82 h 94"/>
                  <a:gd name="T16" fmla="*/ 13 w 79"/>
                  <a:gd name="T17" fmla="*/ 90 h 94"/>
                  <a:gd name="T18" fmla="*/ 0 w 79"/>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 h="94">
                    <a:moveTo>
                      <a:pt x="0" y="82"/>
                    </a:moveTo>
                    <a:cubicBezTo>
                      <a:pt x="0" y="82"/>
                      <a:pt x="5" y="83"/>
                      <a:pt x="9" y="79"/>
                    </a:cubicBezTo>
                    <a:cubicBezTo>
                      <a:pt x="13" y="74"/>
                      <a:pt x="68" y="11"/>
                      <a:pt x="68" y="11"/>
                    </a:cubicBezTo>
                    <a:cubicBezTo>
                      <a:pt x="68" y="11"/>
                      <a:pt x="71" y="6"/>
                      <a:pt x="69" y="3"/>
                    </a:cubicBezTo>
                    <a:cubicBezTo>
                      <a:pt x="67" y="0"/>
                      <a:pt x="76" y="8"/>
                      <a:pt x="76" y="8"/>
                    </a:cubicBezTo>
                    <a:cubicBezTo>
                      <a:pt x="79" y="12"/>
                      <a:pt x="79" y="12"/>
                      <a:pt x="79" y="12"/>
                    </a:cubicBezTo>
                    <a:cubicBezTo>
                      <a:pt x="79" y="12"/>
                      <a:pt x="76" y="10"/>
                      <a:pt x="71" y="15"/>
                    </a:cubicBezTo>
                    <a:cubicBezTo>
                      <a:pt x="67" y="20"/>
                      <a:pt x="15" y="82"/>
                      <a:pt x="15" y="82"/>
                    </a:cubicBezTo>
                    <a:cubicBezTo>
                      <a:pt x="15" y="82"/>
                      <a:pt x="13" y="86"/>
                      <a:pt x="13" y="90"/>
                    </a:cubicBezTo>
                    <a:cubicBezTo>
                      <a:pt x="14" y="94"/>
                      <a:pt x="0" y="82"/>
                      <a:pt x="0" y="82"/>
                    </a:cubicBezTo>
                    <a:close/>
                  </a:path>
                </a:pathLst>
              </a:custGeom>
              <a:grpFill/>
              <a:ln>
                <a:noFill/>
              </a:ln>
            </p:spPr>
            <p:txBody>
              <a:bodyPr anchor="ctr"/>
              <a:lstStyle/>
              <a:p>
                <a:pPr algn="ctr"/>
                <a:endParaRPr/>
              </a:p>
            </p:txBody>
          </p:sp>
          <p:sp>
            <p:nvSpPr>
              <p:cNvPr id="183" name="iṩliḍé">
                <a:extLst>
                  <a:ext uri="{FF2B5EF4-FFF2-40B4-BE49-F238E27FC236}">
                    <a16:creationId xmlns:a16="http://schemas.microsoft.com/office/drawing/2014/main" id="{C952425A-F6DF-3DBB-64C1-C7ADB1861140}"/>
                  </a:ext>
                </a:extLst>
              </p:cNvPr>
              <p:cNvSpPr/>
              <p:nvPr/>
            </p:nvSpPr>
            <p:spPr bwMode="auto">
              <a:xfrm>
                <a:off x="6086870" y="1377565"/>
                <a:ext cx="106209" cy="138071"/>
              </a:xfrm>
              <a:custGeom>
                <a:avLst/>
                <a:gdLst>
                  <a:gd name="T0" fmla="*/ 0 w 76"/>
                  <a:gd name="T1" fmla="*/ 84 h 99"/>
                  <a:gd name="T2" fmla="*/ 8 w 76"/>
                  <a:gd name="T3" fmla="*/ 81 h 99"/>
                  <a:gd name="T4" fmla="*/ 63 w 76"/>
                  <a:gd name="T5" fmla="*/ 12 h 99"/>
                  <a:gd name="T6" fmla="*/ 66 w 76"/>
                  <a:gd name="T7" fmla="*/ 3 h 99"/>
                  <a:gd name="T8" fmla="*/ 73 w 76"/>
                  <a:gd name="T9" fmla="*/ 8 h 99"/>
                  <a:gd name="T10" fmla="*/ 76 w 76"/>
                  <a:gd name="T11" fmla="*/ 11 h 99"/>
                  <a:gd name="T12" fmla="*/ 64 w 76"/>
                  <a:gd name="T13" fmla="*/ 23 h 99"/>
                  <a:gd name="T14" fmla="*/ 17 w 76"/>
                  <a:gd name="T15" fmla="*/ 87 h 99"/>
                  <a:gd name="T16" fmla="*/ 16 w 76"/>
                  <a:gd name="T17" fmla="*/ 96 h 99"/>
                  <a:gd name="T18" fmla="*/ 0 w 76"/>
                  <a:gd name="T19" fmla="*/ 84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99">
                    <a:moveTo>
                      <a:pt x="0" y="84"/>
                    </a:moveTo>
                    <a:cubicBezTo>
                      <a:pt x="0" y="84"/>
                      <a:pt x="4" y="85"/>
                      <a:pt x="8" y="81"/>
                    </a:cubicBezTo>
                    <a:cubicBezTo>
                      <a:pt x="12" y="76"/>
                      <a:pt x="63" y="12"/>
                      <a:pt x="63" y="12"/>
                    </a:cubicBezTo>
                    <a:cubicBezTo>
                      <a:pt x="63" y="12"/>
                      <a:pt x="68" y="6"/>
                      <a:pt x="66" y="3"/>
                    </a:cubicBezTo>
                    <a:cubicBezTo>
                      <a:pt x="63" y="0"/>
                      <a:pt x="73" y="8"/>
                      <a:pt x="73" y="8"/>
                    </a:cubicBezTo>
                    <a:cubicBezTo>
                      <a:pt x="76" y="11"/>
                      <a:pt x="76" y="11"/>
                      <a:pt x="76" y="11"/>
                    </a:cubicBezTo>
                    <a:cubicBezTo>
                      <a:pt x="76" y="11"/>
                      <a:pt x="68" y="18"/>
                      <a:pt x="64" y="23"/>
                    </a:cubicBezTo>
                    <a:cubicBezTo>
                      <a:pt x="59" y="28"/>
                      <a:pt x="17" y="87"/>
                      <a:pt x="17" y="87"/>
                    </a:cubicBezTo>
                    <a:cubicBezTo>
                      <a:pt x="17" y="87"/>
                      <a:pt x="12" y="91"/>
                      <a:pt x="16" y="96"/>
                    </a:cubicBezTo>
                    <a:cubicBezTo>
                      <a:pt x="17" y="99"/>
                      <a:pt x="0" y="84"/>
                      <a:pt x="0" y="84"/>
                    </a:cubicBezTo>
                    <a:close/>
                  </a:path>
                </a:pathLst>
              </a:custGeom>
              <a:grpFill/>
              <a:ln>
                <a:noFill/>
              </a:ln>
            </p:spPr>
            <p:txBody>
              <a:bodyPr anchor="ctr"/>
              <a:lstStyle/>
              <a:p>
                <a:pPr algn="ctr"/>
                <a:endParaRPr/>
              </a:p>
            </p:txBody>
          </p:sp>
          <p:sp>
            <p:nvSpPr>
              <p:cNvPr id="184" name="iṥļíḋê">
                <a:extLst>
                  <a:ext uri="{FF2B5EF4-FFF2-40B4-BE49-F238E27FC236}">
                    <a16:creationId xmlns:a16="http://schemas.microsoft.com/office/drawing/2014/main" id="{355A4F6C-383A-0177-9EBD-D37E99EFB723}"/>
                  </a:ext>
                </a:extLst>
              </p:cNvPr>
              <p:cNvSpPr/>
              <p:nvPr/>
            </p:nvSpPr>
            <p:spPr bwMode="auto">
              <a:xfrm>
                <a:off x="7099841" y="1159837"/>
                <a:ext cx="131434" cy="83641"/>
              </a:xfrm>
              <a:custGeom>
                <a:avLst/>
                <a:gdLst>
                  <a:gd name="T0" fmla="*/ 88 w 95"/>
                  <a:gd name="T1" fmla="*/ 60 h 60"/>
                  <a:gd name="T2" fmla="*/ 82 w 95"/>
                  <a:gd name="T3" fmla="*/ 53 h 60"/>
                  <a:gd name="T4" fmla="*/ 10 w 95"/>
                  <a:gd name="T5" fmla="*/ 18 h 60"/>
                  <a:gd name="T6" fmla="*/ 0 w 95"/>
                  <a:gd name="T7" fmla="*/ 17 h 60"/>
                  <a:gd name="T8" fmla="*/ 8 w 95"/>
                  <a:gd name="T9" fmla="*/ 0 h 60"/>
                  <a:gd name="T10" fmla="*/ 15 w 95"/>
                  <a:gd name="T11" fmla="*/ 10 h 60"/>
                  <a:gd name="T12" fmla="*/ 88 w 95"/>
                  <a:gd name="T13" fmla="*/ 45 h 60"/>
                  <a:gd name="T14" fmla="*/ 95 w 95"/>
                  <a:gd name="T15" fmla="*/ 45 h 60"/>
                  <a:gd name="T16" fmla="*/ 88 w 95"/>
                  <a:gd name="T17"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0">
                    <a:moveTo>
                      <a:pt x="88" y="60"/>
                    </a:moveTo>
                    <a:cubicBezTo>
                      <a:pt x="90" y="56"/>
                      <a:pt x="88" y="55"/>
                      <a:pt x="82" y="53"/>
                    </a:cubicBezTo>
                    <a:cubicBezTo>
                      <a:pt x="10" y="18"/>
                      <a:pt x="10" y="18"/>
                      <a:pt x="10" y="18"/>
                    </a:cubicBezTo>
                    <a:cubicBezTo>
                      <a:pt x="9" y="17"/>
                      <a:pt x="1" y="13"/>
                      <a:pt x="0" y="17"/>
                    </a:cubicBezTo>
                    <a:cubicBezTo>
                      <a:pt x="8" y="0"/>
                      <a:pt x="8" y="0"/>
                      <a:pt x="8" y="0"/>
                    </a:cubicBezTo>
                    <a:cubicBezTo>
                      <a:pt x="6" y="3"/>
                      <a:pt x="12" y="9"/>
                      <a:pt x="15" y="10"/>
                    </a:cubicBezTo>
                    <a:cubicBezTo>
                      <a:pt x="88" y="45"/>
                      <a:pt x="88" y="45"/>
                      <a:pt x="88" y="45"/>
                    </a:cubicBezTo>
                    <a:cubicBezTo>
                      <a:pt x="92" y="47"/>
                      <a:pt x="93" y="48"/>
                      <a:pt x="95" y="45"/>
                    </a:cubicBezTo>
                    <a:lnTo>
                      <a:pt x="88" y="60"/>
                    </a:lnTo>
                    <a:close/>
                  </a:path>
                </a:pathLst>
              </a:custGeom>
              <a:grpFill/>
              <a:ln>
                <a:noFill/>
              </a:ln>
            </p:spPr>
            <p:txBody>
              <a:bodyPr anchor="ctr"/>
              <a:lstStyle/>
              <a:p>
                <a:pPr algn="ctr"/>
                <a:endParaRPr/>
              </a:p>
            </p:txBody>
          </p:sp>
          <p:sp>
            <p:nvSpPr>
              <p:cNvPr id="185" name="îṥľîḓê">
                <a:extLst>
                  <a:ext uri="{FF2B5EF4-FFF2-40B4-BE49-F238E27FC236}">
                    <a16:creationId xmlns:a16="http://schemas.microsoft.com/office/drawing/2014/main" id="{9EF0B821-F924-A42F-6838-888EB79DC65F}"/>
                  </a:ext>
                </a:extLst>
              </p:cNvPr>
              <p:cNvSpPr/>
              <p:nvPr/>
            </p:nvSpPr>
            <p:spPr bwMode="auto">
              <a:xfrm>
                <a:off x="7083910" y="1193028"/>
                <a:ext cx="132761" cy="84968"/>
              </a:xfrm>
              <a:custGeom>
                <a:avLst/>
                <a:gdLst>
                  <a:gd name="T0" fmla="*/ 80 w 95"/>
                  <a:gd name="T1" fmla="*/ 49 h 61"/>
                  <a:gd name="T2" fmla="*/ 18 w 95"/>
                  <a:gd name="T3" fmla="*/ 16 h 61"/>
                  <a:gd name="T4" fmla="*/ 0 w 95"/>
                  <a:gd name="T5" fmla="*/ 11 h 61"/>
                  <a:gd name="T6" fmla="*/ 6 w 95"/>
                  <a:gd name="T7" fmla="*/ 0 h 61"/>
                  <a:gd name="T8" fmla="*/ 14 w 95"/>
                  <a:gd name="T9" fmla="*/ 7 h 61"/>
                  <a:gd name="T10" fmla="*/ 84 w 95"/>
                  <a:gd name="T11" fmla="*/ 45 h 61"/>
                  <a:gd name="T12" fmla="*/ 94 w 95"/>
                  <a:gd name="T13" fmla="*/ 45 h 61"/>
                  <a:gd name="T14" fmla="*/ 88 w 95"/>
                  <a:gd name="T15" fmla="*/ 60 h 61"/>
                  <a:gd name="T16" fmla="*/ 80 w 95"/>
                  <a:gd name="T17"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1">
                    <a:moveTo>
                      <a:pt x="80" y="49"/>
                    </a:moveTo>
                    <a:cubicBezTo>
                      <a:pt x="62" y="38"/>
                      <a:pt x="40" y="26"/>
                      <a:pt x="18" y="16"/>
                    </a:cubicBezTo>
                    <a:cubicBezTo>
                      <a:pt x="15" y="14"/>
                      <a:pt x="2" y="8"/>
                      <a:pt x="0" y="11"/>
                    </a:cubicBezTo>
                    <a:cubicBezTo>
                      <a:pt x="6" y="0"/>
                      <a:pt x="6" y="0"/>
                      <a:pt x="6" y="0"/>
                    </a:cubicBezTo>
                    <a:cubicBezTo>
                      <a:pt x="5" y="2"/>
                      <a:pt x="12" y="6"/>
                      <a:pt x="14" y="7"/>
                    </a:cubicBezTo>
                    <a:cubicBezTo>
                      <a:pt x="84" y="45"/>
                      <a:pt x="84" y="45"/>
                      <a:pt x="84" y="45"/>
                    </a:cubicBezTo>
                    <a:cubicBezTo>
                      <a:pt x="87" y="47"/>
                      <a:pt x="91" y="48"/>
                      <a:pt x="94" y="45"/>
                    </a:cubicBezTo>
                    <a:cubicBezTo>
                      <a:pt x="95" y="52"/>
                      <a:pt x="90" y="61"/>
                      <a:pt x="88" y="60"/>
                    </a:cubicBezTo>
                    <a:cubicBezTo>
                      <a:pt x="85" y="59"/>
                      <a:pt x="92" y="57"/>
                      <a:pt x="80" y="49"/>
                    </a:cubicBezTo>
                    <a:close/>
                  </a:path>
                </a:pathLst>
              </a:custGeom>
              <a:grpFill/>
              <a:ln>
                <a:noFill/>
              </a:ln>
            </p:spPr>
            <p:txBody>
              <a:bodyPr anchor="ctr"/>
              <a:lstStyle/>
              <a:p>
                <a:pPr algn="ctr"/>
                <a:endParaRPr/>
              </a:p>
            </p:txBody>
          </p:sp>
          <p:sp>
            <p:nvSpPr>
              <p:cNvPr id="186" name="ïṣḷíďê">
                <a:extLst>
                  <a:ext uri="{FF2B5EF4-FFF2-40B4-BE49-F238E27FC236}">
                    <a16:creationId xmlns:a16="http://schemas.microsoft.com/office/drawing/2014/main" id="{4DD828C7-EF64-F60D-80EC-EDB98518F542}"/>
                  </a:ext>
                </a:extLst>
              </p:cNvPr>
              <p:cNvSpPr/>
              <p:nvPr/>
            </p:nvSpPr>
            <p:spPr bwMode="auto">
              <a:xfrm>
                <a:off x="7066650" y="1218253"/>
                <a:ext cx="126124" cy="86296"/>
              </a:xfrm>
              <a:custGeom>
                <a:avLst/>
                <a:gdLst>
                  <a:gd name="T0" fmla="*/ 85 w 90"/>
                  <a:gd name="T1" fmla="*/ 62 h 62"/>
                  <a:gd name="T2" fmla="*/ 83 w 90"/>
                  <a:gd name="T3" fmla="*/ 59 h 62"/>
                  <a:gd name="T4" fmla="*/ 16 w 90"/>
                  <a:gd name="T5" fmla="*/ 16 h 62"/>
                  <a:gd name="T6" fmla="*/ 0 w 90"/>
                  <a:gd name="T7" fmla="*/ 11 h 62"/>
                  <a:gd name="T8" fmla="*/ 8 w 90"/>
                  <a:gd name="T9" fmla="*/ 0 h 62"/>
                  <a:gd name="T10" fmla="*/ 18 w 90"/>
                  <a:gd name="T11" fmla="*/ 9 h 62"/>
                  <a:gd name="T12" fmla="*/ 88 w 90"/>
                  <a:gd name="T13" fmla="*/ 53 h 62"/>
                  <a:gd name="T14" fmla="*/ 90 w 90"/>
                  <a:gd name="T15" fmla="*/ 53 h 62"/>
                  <a:gd name="T16" fmla="*/ 85 w 90"/>
                  <a:gd name="T17"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62">
                    <a:moveTo>
                      <a:pt x="85" y="62"/>
                    </a:moveTo>
                    <a:cubicBezTo>
                      <a:pt x="85" y="61"/>
                      <a:pt x="85" y="60"/>
                      <a:pt x="83" y="59"/>
                    </a:cubicBezTo>
                    <a:cubicBezTo>
                      <a:pt x="16" y="16"/>
                      <a:pt x="16" y="16"/>
                      <a:pt x="16" y="16"/>
                    </a:cubicBezTo>
                    <a:cubicBezTo>
                      <a:pt x="13" y="14"/>
                      <a:pt x="3" y="8"/>
                      <a:pt x="0" y="11"/>
                    </a:cubicBezTo>
                    <a:cubicBezTo>
                      <a:pt x="8" y="0"/>
                      <a:pt x="8" y="0"/>
                      <a:pt x="8" y="0"/>
                    </a:cubicBezTo>
                    <a:cubicBezTo>
                      <a:pt x="7" y="3"/>
                      <a:pt x="16" y="8"/>
                      <a:pt x="18" y="9"/>
                    </a:cubicBezTo>
                    <a:cubicBezTo>
                      <a:pt x="88" y="53"/>
                      <a:pt x="88" y="53"/>
                      <a:pt x="88" y="53"/>
                    </a:cubicBezTo>
                    <a:cubicBezTo>
                      <a:pt x="89" y="53"/>
                      <a:pt x="90" y="54"/>
                      <a:pt x="90" y="53"/>
                    </a:cubicBezTo>
                    <a:lnTo>
                      <a:pt x="85" y="62"/>
                    </a:lnTo>
                    <a:close/>
                  </a:path>
                </a:pathLst>
              </a:custGeom>
              <a:grpFill/>
              <a:ln>
                <a:noFill/>
              </a:ln>
            </p:spPr>
            <p:txBody>
              <a:bodyPr anchor="ctr"/>
              <a:lstStyle/>
              <a:p>
                <a:pPr algn="ctr"/>
                <a:endParaRPr/>
              </a:p>
            </p:txBody>
          </p:sp>
          <p:sp>
            <p:nvSpPr>
              <p:cNvPr id="187" name="ïşlîdê">
                <a:extLst>
                  <a:ext uri="{FF2B5EF4-FFF2-40B4-BE49-F238E27FC236}">
                    <a16:creationId xmlns:a16="http://schemas.microsoft.com/office/drawing/2014/main" id="{78ABACEF-7528-7BF6-D17C-920B4FB9F16A}"/>
                  </a:ext>
                </a:extLst>
              </p:cNvPr>
              <p:cNvSpPr/>
              <p:nvPr/>
            </p:nvSpPr>
            <p:spPr bwMode="auto">
              <a:xfrm>
                <a:off x="7053374" y="1244805"/>
                <a:ext cx="116830" cy="96917"/>
              </a:xfrm>
              <a:custGeom>
                <a:avLst/>
                <a:gdLst>
                  <a:gd name="T0" fmla="*/ 84 w 84"/>
                  <a:gd name="T1" fmla="*/ 59 h 70"/>
                  <a:gd name="T2" fmla="*/ 81 w 84"/>
                  <a:gd name="T3" fmla="*/ 59 h 70"/>
                  <a:gd name="T4" fmla="*/ 7 w 84"/>
                  <a:gd name="T5" fmla="*/ 3 h 70"/>
                  <a:gd name="T6" fmla="*/ 5 w 84"/>
                  <a:gd name="T7" fmla="*/ 0 h 70"/>
                  <a:gd name="T8" fmla="*/ 0 w 84"/>
                  <a:gd name="T9" fmla="*/ 7 h 70"/>
                  <a:gd name="T10" fmla="*/ 3 w 84"/>
                  <a:gd name="T11" fmla="*/ 7 h 70"/>
                  <a:gd name="T12" fmla="*/ 77 w 84"/>
                  <a:gd name="T13" fmla="*/ 67 h 70"/>
                  <a:gd name="T14" fmla="*/ 78 w 84"/>
                  <a:gd name="T15" fmla="*/ 70 h 70"/>
                  <a:gd name="T16" fmla="*/ 84 w 84"/>
                  <a:gd name="T17" fmla="*/ 5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70">
                    <a:moveTo>
                      <a:pt x="84" y="59"/>
                    </a:moveTo>
                    <a:cubicBezTo>
                      <a:pt x="84" y="60"/>
                      <a:pt x="83" y="60"/>
                      <a:pt x="81" y="59"/>
                    </a:cubicBezTo>
                    <a:cubicBezTo>
                      <a:pt x="7" y="3"/>
                      <a:pt x="7" y="3"/>
                      <a:pt x="7" y="3"/>
                    </a:cubicBezTo>
                    <a:cubicBezTo>
                      <a:pt x="6" y="2"/>
                      <a:pt x="5" y="1"/>
                      <a:pt x="5" y="0"/>
                    </a:cubicBezTo>
                    <a:cubicBezTo>
                      <a:pt x="0" y="7"/>
                      <a:pt x="0" y="7"/>
                      <a:pt x="0" y="7"/>
                    </a:cubicBezTo>
                    <a:cubicBezTo>
                      <a:pt x="1" y="6"/>
                      <a:pt x="2" y="6"/>
                      <a:pt x="3" y="7"/>
                    </a:cubicBezTo>
                    <a:cubicBezTo>
                      <a:pt x="26" y="22"/>
                      <a:pt x="57" y="50"/>
                      <a:pt x="77" y="67"/>
                    </a:cubicBezTo>
                    <a:cubicBezTo>
                      <a:pt x="79" y="68"/>
                      <a:pt x="79" y="69"/>
                      <a:pt x="78" y="70"/>
                    </a:cubicBezTo>
                    <a:lnTo>
                      <a:pt x="84" y="59"/>
                    </a:lnTo>
                    <a:close/>
                  </a:path>
                </a:pathLst>
              </a:custGeom>
              <a:grpFill/>
              <a:ln>
                <a:noFill/>
              </a:ln>
            </p:spPr>
            <p:txBody>
              <a:bodyPr anchor="ctr"/>
              <a:lstStyle/>
              <a:p>
                <a:pPr algn="ctr"/>
                <a:endParaRPr/>
              </a:p>
            </p:txBody>
          </p:sp>
          <p:sp>
            <p:nvSpPr>
              <p:cNvPr id="188" name="îṣḷide">
                <a:extLst>
                  <a:ext uri="{FF2B5EF4-FFF2-40B4-BE49-F238E27FC236}">
                    <a16:creationId xmlns:a16="http://schemas.microsoft.com/office/drawing/2014/main" id="{38BFF833-44F8-E0D9-221A-416C27968D0B}"/>
                  </a:ext>
                </a:extLst>
              </p:cNvPr>
              <p:cNvSpPr/>
              <p:nvPr/>
            </p:nvSpPr>
            <p:spPr bwMode="auto">
              <a:xfrm>
                <a:off x="7013545" y="1287290"/>
                <a:ext cx="119485" cy="120814"/>
              </a:xfrm>
              <a:custGeom>
                <a:avLst/>
                <a:gdLst>
                  <a:gd name="T0" fmla="*/ 86 w 86"/>
                  <a:gd name="T1" fmla="*/ 72 h 86"/>
                  <a:gd name="T2" fmla="*/ 79 w 86"/>
                  <a:gd name="T3" fmla="*/ 70 h 86"/>
                  <a:gd name="T4" fmla="*/ 12 w 86"/>
                  <a:gd name="T5" fmla="*/ 12 h 86"/>
                  <a:gd name="T6" fmla="*/ 9 w 86"/>
                  <a:gd name="T7" fmla="*/ 4 h 86"/>
                  <a:gd name="T8" fmla="*/ 3 w 86"/>
                  <a:gd name="T9" fmla="*/ 9 h 86"/>
                  <a:gd name="T10" fmla="*/ 0 w 86"/>
                  <a:gd name="T11" fmla="*/ 14 h 86"/>
                  <a:gd name="T12" fmla="*/ 8 w 86"/>
                  <a:gd name="T13" fmla="*/ 17 h 86"/>
                  <a:gd name="T14" fmla="*/ 71 w 86"/>
                  <a:gd name="T15" fmla="*/ 75 h 86"/>
                  <a:gd name="T16" fmla="*/ 76 w 86"/>
                  <a:gd name="T17" fmla="*/ 83 h 86"/>
                  <a:gd name="T18" fmla="*/ 86 w 86"/>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86">
                    <a:moveTo>
                      <a:pt x="86" y="72"/>
                    </a:moveTo>
                    <a:cubicBezTo>
                      <a:pt x="86" y="72"/>
                      <a:pt x="83" y="74"/>
                      <a:pt x="79" y="70"/>
                    </a:cubicBezTo>
                    <a:cubicBezTo>
                      <a:pt x="74" y="67"/>
                      <a:pt x="12" y="12"/>
                      <a:pt x="12" y="12"/>
                    </a:cubicBezTo>
                    <a:cubicBezTo>
                      <a:pt x="12" y="12"/>
                      <a:pt x="7" y="7"/>
                      <a:pt x="9" y="4"/>
                    </a:cubicBezTo>
                    <a:cubicBezTo>
                      <a:pt x="11" y="0"/>
                      <a:pt x="3" y="9"/>
                      <a:pt x="3" y="9"/>
                    </a:cubicBezTo>
                    <a:cubicBezTo>
                      <a:pt x="0" y="14"/>
                      <a:pt x="0" y="14"/>
                      <a:pt x="0" y="14"/>
                    </a:cubicBezTo>
                    <a:cubicBezTo>
                      <a:pt x="0" y="14"/>
                      <a:pt x="3" y="12"/>
                      <a:pt x="8" y="17"/>
                    </a:cubicBezTo>
                    <a:cubicBezTo>
                      <a:pt x="13" y="21"/>
                      <a:pt x="71" y="75"/>
                      <a:pt x="71" y="75"/>
                    </a:cubicBezTo>
                    <a:cubicBezTo>
                      <a:pt x="71" y="75"/>
                      <a:pt x="76" y="79"/>
                      <a:pt x="76" y="83"/>
                    </a:cubicBezTo>
                    <a:cubicBezTo>
                      <a:pt x="76" y="86"/>
                      <a:pt x="86" y="72"/>
                      <a:pt x="86" y="72"/>
                    </a:cubicBezTo>
                    <a:close/>
                  </a:path>
                </a:pathLst>
              </a:custGeom>
              <a:grpFill/>
              <a:ln>
                <a:noFill/>
              </a:ln>
            </p:spPr>
            <p:txBody>
              <a:bodyPr anchor="ctr"/>
              <a:lstStyle/>
              <a:p>
                <a:pPr algn="ctr"/>
                <a:endParaRPr/>
              </a:p>
            </p:txBody>
          </p:sp>
          <p:sp>
            <p:nvSpPr>
              <p:cNvPr id="189" name="ïšḷiḓé">
                <a:extLst>
                  <a:ext uri="{FF2B5EF4-FFF2-40B4-BE49-F238E27FC236}">
                    <a16:creationId xmlns:a16="http://schemas.microsoft.com/office/drawing/2014/main" id="{3E99F161-052E-DB28-354B-8720EEC60BBC}"/>
                  </a:ext>
                </a:extLst>
              </p:cNvPr>
              <p:cNvSpPr/>
              <p:nvPr/>
            </p:nvSpPr>
            <p:spPr bwMode="auto">
              <a:xfrm>
                <a:off x="6990977" y="1312513"/>
                <a:ext cx="114175" cy="110193"/>
              </a:xfrm>
              <a:custGeom>
                <a:avLst/>
                <a:gdLst>
                  <a:gd name="T0" fmla="*/ 73 w 82"/>
                  <a:gd name="T1" fmla="*/ 70 h 79"/>
                  <a:gd name="T2" fmla="*/ 12 w 82"/>
                  <a:gd name="T3" fmla="*/ 12 h 79"/>
                  <a:gd name="T4" fmla="*/ 9 w 82"/>
                  <a:gd name="T5" fmla="*/ 3 h 79"/>
                  <a:gd name="T6" fmla="*/ 2 w 82"/>
                  <a:gd name="T7" fmla="*/ 9 h 79"/>
                  <a:gd name="T8" fmla="*/ 0 w 82"/>
                  <a:gd name="T9" fmla="*/ 13 h 79"/>
                  <a:gd name="T10" fmla="*/ 8 w 82"/>
                  <a:gd name="T11" fmla="*/ 16 h 79"/>
                  <a:gd name="T12" fmla="*/ 69 w 82"/>
                  <a:gd name="T13" fmla="*/ 71 h 79"/>
                  <a:gd name="T14" fmla="*/ 73 w 82"/>
                  <a:gd name="T15" fmla="*/ 70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79">
                    <a:moveTo>
                      <a:pt x="73" y="70"/>
                    </a:moveTo>
                    <a:cubicBezTo>
                      <a:pt x="64" y="62"/>
                      <a:pt x="12" y="12"/>
                      <a:pt x="12" y="12"/>
                    </a:cubicBezTo>
                    <a:cubicBezTo>
                      <a:pt x="12" y="12"/>
                      <a:pt x="7" y="6"/>
                      <a:pt x="9" y="3"/>
                    </a:cubicBezTo>
                    <a:cubicBezTo>
                      <a:pt x="11" y="0"/>
                      <a:pt x="2" y="9"/>
                      <a:pt x="2" y="9"/>
                    </a:cubicBezTo>
                    <a:cubicBezTo>
                      <a:pt x="0" y="13"/>
                      <a:pt x="0" y="13"/>
                      <a:pt x="0" y="13"/>
                    </a:cubicBezTo>
                    <a:cubicBezTo>
                      <a:pt x="0" y="13"/>
                      <a:pt x="3" y="11"/>
                      <a:pt x="8" y="16"/>
                    </a:cubicBezTo>
                    <a:cubicBezTo>
                      <a:pt x="13" y="21"/>
                      <a:pt x="69" y="71"/>
                      <a:pt x="69" y="71"/>
                    </a:cubicBezTo>
                    <a:cubicBezTo>
                      <a:pt x="81" y="79"/>
                      <a:pt x="82" y="78"/>
                      <a:pt x="73" y="70"/>
                    </a:cubicBezTo>
                    <a:close/>
                  </a:path>
                </a:pathLst>
              </a:custGeom>
              <a:grpFill/>
              <a:ln>
                <a:noFill/>
              </a:ln>
            </p:spPr>
            <p:txBody>
              <a:bodyPr anchor="ctr"/>
              <a:lstStyle/>
              <a:p>
                <a:pPr algn="ctr"/>
                <a:endParaRPr/>
              </a:p>
            </p:txBody>
          </p:sp>
          <p:sp>
            <p:nvSpPr>
              <p:cNvPr id="190" name="í$ḻïḋê">
                <a:extLst>
                  <a:ext uri="{FF2B5EF4-FFF2-40B4-BE49-F238E27FC236}">
                    <a16:creationId xmlns:a16="http://schemas.microsoft.com/office/drawing/2014/main" id="{7D7762AF-F776-239B-79EB-AEC384FFD924}"/>
                  </a:ext>
                </a:extLst>
              </p:cNvPr>
              <p:cNvSpPr/>
              <p:nvPr/>
            </p:nvSpPr>
            <p:spPr bwMode="auto">
              <a:xfrm>
                <a:off x="6969733" y="1332428"/>
                <a:ext cx="107538" cy="122140"/>
              </a:xfrm>
              <a:custGeom>
                <a:avLst/>
                <a:gdLst>
                  <a:gd name="T0" fmla="*/ 77 w 77"/>
                  <a:gd name="T1" fmla="*/ 75 h 88"/>
                  <a:gd name="T2" fmla="*/ 71 w 77"/>
                  <a:gd name="T3" fmla="*/ 73 h 88"/>
                  <a:gd name="T4" fmla="*/ 13 w 77"/>
                  <a:gd name="T5" fmla="*/ 11 h 88"/>
                  <a:gd name="T6" fmla="*/ 10 w 77"/>
                  <a:gd name="T7" fmla="*/ 3 h 88"/>
                  <a:gd name="T8" fmla="*/ 3 w 77"/>
                  <a:gd name="T9" fmla="*/ 7 h 88"/>
                  <a:gd name="T10" fmla="*/ 0 w 77"/>
                  <a:gd name="T11" fmla="*/ 11 h 88"/>
                  <a:gd name="T12" fmla="*/ 8 w 77"/>
                  <a:gd name="T13" fmla="*/ 15 h 88"/>
                  <a:gd name="T14" fmla="*/ 63 w 77"/>
                  <a:gd name="T15" fmla="*/ 77 h 88"/>
                  <a:gd name="T16" fmla="*/ 67 w 77"/>
                  <a:gd name="T17" fmla="*/ 84 h 88"/>
                  <a:gd name="T18" fmla="*/ 77 w 77"/>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8">
                    <a:moveTo>
                      <a:pt x="77" y="75"/>
                    </a:moveTo>
                    <a:cubicBezTo>
                      <a:pt x="77" y="75"/>
                      <a:pt x="75" y="77"/>
                      <a:pt x="71" y="73"/>
                    </a:cubicBezTo>
                    <a:cubicBezTo>
                      <a:pt x="67" y="69"/>
                      <a:pt x="13" y="11"/>
                      <a:pt x="13" y="11"/>
                    </a:cubicBezTo>
                    <a:cubicBezTo>
                      <a:pt x="13" y="11"/>
                      <a:pt x="8" y="6"/>
                      <a:pt x="10" y="3"/>
                    </a:cubicBezTo>
                    <a:cubicBezTo>
                      <a:pt x="12" y="0"/>
                      <a:pt x="3" y="7"/>
                      <a:pt x="3" y="7"/>
                    </a:cubicBezTo>
                    <a:cubicBezTo>
                      <a:pt x="0" y="11"/>
                      <a:pt x="0" y="11"/>
                      <a:pt x="0" y="11"/>
                    </a:cubicBezTo>
                    <a:cubicBezTo>
                      <a:pt x="0" y="11"/>
                      <a:pt x="4" y="10"/>
                      <a:pt x="8" y="15"/>
                    </a:cubicBezTo>
                    <a:cubicBezTo>
                      <a:pt x="13" y="20"/>
                      <a:pt x="63" y="77"/>
                      <a:pt x="63" y="77"/>
                    </a:cubicBezTo>
                    <a:cubicBezTo>
                      <a:pt x="63" y="77"/>
                      <a:pt x="68" y="81"/>
                      <a:pt x="67" y="84"/>
                    </a:cubicBezTo>
                    <a:cubicBezTo>
                      <a:pt x="67" y="88"/>
                      <a:pt x="77" y="75"/>
                      <a:pt x="77" y="75"/>
                    </a:cubicBezTo>
                    <a:close/>
                  </a:path>
                </a:pathLst>
              </a:custGeom>
              <a:grpFill/>
              <a:ln>
                <a:noFill/>
              </a:ln>
            </p:spPr>
            <p:txBody>
              <a:bodyPr anchor="ctr"/>
              <a:lstStyle/>
              <a:p>
                <a:pPr algn="ctr"/>
                <a:endParaRPr/>
              </a:p>
            </p:txBody>
          </p:sp>
          <p:sp>
            <p:nvSpPr>
              <p:cNvPr id="191" name="îŝľiḑè">
                <a:extLst>
                  <a:ext uri="{FF2B5EF4-FFF2-40B4-BE49-F238E27FC236}">
                    <a16:creationId xmlns:a16="http://schemas.microsoft.com/office/drawing/2014/main" id="{7FC7E6BC-F1CB-A8CB-E0BB-1DF65DFC9792}"/>
                  </a:ext>
                </a:extLst>
              </p:cNvPr>
              <p:cNvSpPr/>
              <p:nvPr/>
            </p:nvSpPr>
            <p:spPr bwMode="auto">
              <a:xfrm>
                <a:off x="6945837" y="1352343"/>
                <a:ext cx="108864" cy="127450"/>
              </a:xfrm>
              <a:custGeom>
                <a:avLst/>
                <a:gdLst>
                  <a:gd name="T0" fmla="*/ 78 w 78"/>
                  <a:gd name="T1" fmla="*/ 80 h 92"/>
                  <a:gd name="T2" fmla="*/ 68 w 78"/>
                  <a:gd name="T3" fmla="*/ 77 h 92"/>
                  <a:gd name="T4" fmla="*/ 13 w 78"/>
                  <a:gd name="T5" fmla="*/ 10 h 92"/>
                  <a:gd name="T6" fmla="*/ 11 w 78"/>
                  <a:gd name="T7" fmla="*/ 3 h 92"/>
                  <a:gd name="T8" fmla="*/ 3 w 78"/>
                  <a:gd name="T9" fmla="*/ 9 h 92"/>
                  <a:gd name="T10" fmla="*/ 0 w 78"/>
                  <a:gd name="T11" fmla="*/ 13 h 92"/>
                  <a:gd name="T12" fmla="*/ 7 w 78"/>
                  <a:gd name="T13" fmla="*/ 17 h 92"/>
                  <a:gd name="T14" fmla="*/ 62 w 78"/>
                  <a:gd name="T15" fmla="*/ 81 h 92"/>
                  <a:gd name="T16" fmla="*/ 65 w 78"/>
                  <a:gd name="T17" fmla="*/ 88 h 92"/>
                  <a:gd name="T18" fmla="*/ 78 w 78"/>
                  <a:gd name="T19" fmla="*/ 8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92">
                    <a:moveTo>
                      <a:pt x="78" y="80"/>
                    </a:moveTo>
                    <a:cubicBezTo>
                      <a:pt x="78" y="80"/>
                      <a:pt x="72" y="81"/>
                      <a:pt x="68" y="77"/>
                    </a:cubicBezTo>
                    <a:cubicBezTo>
                      <a:pt x="64" y="73"/>
                      <a:pt x="13" y="10"/>
                      <a:pt x="13" y="10"/>
                    </a:cubicBezTo>
                    <a:cubicBezTo>
                      <a:pt x="13" y="10"/>
                      <a:pt x="9" y="6"/>
                      <a:pt x="11" y="3"/>
                    </a:cubicBezTo>
                    <a:cubicBezTo>
                      <a:pt x="13" y="0"/>
                      <a:pt x="3" y="9"/>
                      <a:pt x="3" y="9"/>
                    </a:cubicBezTo>
                    <a:cubicBezTo>
                      <a:pt x="0" y="13"/>
                      <a:pt x="0" y="13"/>
                      <a:pt x="0" y="13"/>
                    </a:cubicBezTo>
                    <a:cubicBezTo>
                      <a:pt x="0" y="13"/>
                      <a:pt x="3" y="12"/>
                      <a:pt x="7" y="17"/>
                    </a:cubicBezTo>
                    <a:cubicBezTo>
                      <a:pt x="12" y="23"/>
                      <a:pt x="62" y="81"/>
                      <a:pt x="62" y="81"/>
                    </a:cubicBezTo>
                    <a:cubicBezTo>
                      <a:pt x="62" y="81"/>
                      <a:pt x="65" y="84"/>
                      <a:pt x="65" y="88"/>
                    </a:cubicBezTo>
                    <a:cubicBezTo>
                      <a:pt x="64" y="92"/>
                      <a:pt x="78" y="80"/>
                      <a:pt x="78" y="80"/>
                    </a:cubicBezTo>
                    <a:close/>
                  </a:path>
                </a:pathLst>
              </a:custGeom>
              <a:grpFill/>
              <a:ln>
                <a:noFill/>
              </a:ln>
            </p:spPr>
            <p:txBody>
              <a:bodyPr anchor="ctr"/>
              <a:lstStyle/>
              <a:p>
                <a:pPr algn="ctr"/>
                <a:endParaRPr/>
              </a:p>
            </p:txBody>
          </p:sp>
          <p:sp>
            <p:nvSpPr>
              <p:cNvPr id="192" name="ïŝļiḋé">
                <a:extLst>
                  <a:ext uri="{FF2B5EF4-FFF2-40B4-BE49-F238E27FC236}">
                    <a16:creationId xmlns:a16="http://schemas.microsoft.com/office/drawing/2014/main" id="{EF81014E-B591-4799-B5D6-F0253C235416}"/>
                  </a:ext>
                </a:extLst>
              </p:cNvPr>
              <p:cNvSpPr/>
              <p:nvPr/>
            </p:nvSpPr>
            <p:spPr bwMode="auto">
              <a:xfrm>
                <a:off x="6917956" y="1369600"/>
                <a:ext cx="108864" cy="140726"/>
              </a:xfrm>
              <a:custGeom>
                <a:avLst/>
                <a:gdLst>
                  <a:gd name="T0" fmla="*/ 78 w 78"/>
                  <a:gd name="T1" fmla="*/ 84 h 101"/>
                  <a:gd name="T2" fmla="*/ 68 w 78"/>
                  <a:gd name="T3" fmla="*/ 79 h 101"/>
                  <a:gd name="T4" fmla="*/ 16 w 78"/>
                  <a:gd name="T5" fmla="*/ 12 h 101"/>
                  <a:gd name="T6" fmla="*/ 13 w 78"/>
                  <a:gd name="T7" fmla="*/ 3 h 101"/>
                  <a:gd name="T8" fmla="*/ 6 w 78"/>
                  <a:gd name="T9" fmla="*/ 12 h 101"/>
                  <a:gd name="T10" fmla="*/ 0 w 78"/>
                  <a:gd name="T11" fmla="*/ 15 h 101"/>
                  <a:gd name="T12" fmla="*/ 8 w 78"/>
                  <a:gd name="T13" fmla="*/ 20 h 101"/>
                  <a:gd name="T14" fmla="*/ 59 w 78"/>
                  <a:gd name="T15" fmla="*/ 89 h 101"/>
                  <a:gd name="T16" fmla="*/ 60 w 78"/>
                  <a:gd name="T17" fmla="*/ 98 h 101"/>
                  <a:gd name="T18" fmla="*/ 78 w 78"/>
                  <a:gd name="T19" fmla="*/ 84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101">
                    <a:moveTo>
                      <a:pt x="78" y="84"/>
                    </a:moveTo>
                    <a:cubicBezTo>
                      <a:pt x="78" y="84"/>
                      <a:pt x="72" y="84"/>
                      <a:pt x="68" y="79"/>
                    </a:cubicBezTo>
                    <a:cubicBezTo>
                      <a:pt x="64" y="75"/>
                      <a:pt x="16" y="12"/>
                      <a:pt x="16" y="12"/>
                    </a:cubicBezTo>
                    <a:cubicBezTo>
                      <a:pt x="16" y="12"/>
                      <a:pt x="11" y="6"/>
                      <a:pt x="13" y="3"/>
                    </a:cubicBezTo>
                    <a:cubicBezTo>
                      <a:pt x="16" y="0"/>
                      <a:pt x="6" y="12"/>
                      <a:pt x="6" y="12"/>
                    </a:cubicBezTo>
                    <a:cubicBezTo>
                      <a:pt x="0" y="15"/>
                      <a:pt x="0" y="15"/>
                      <a:pt x="0" y="15"/>
                    </a:cubicBezTo>
                    <a:cubicBezTo>
                      <a:pt x="0" y="15"/>
                      <a:pt x="3" y="14"/>
                      <a:pt x="8" y="20"/>
                    </a:cubicBezTo>
                    <a:cubicBezTo>
                      <a:pt x="12" y="25"/>
                      <a:pt x="59" y="89"/>
                      <a:pt x="59" y="89"/>
                    </a:cubicBezTo>
                    <a:cubicBezTo>
                      <a:pt x="59" y="89"/>
                      <a:pt x="64" y="93"/>
                      <a:pt x="60" y="98"/>
                    </a:cubicBezTo>
                    <a:cubicBezTo>
                      <a:pt x="59" y="101"/>
                      <a:pt x="78" y="84"/>
                      <a:pt x="78" y="84"/>
                    </a:cubicBezTo>
                    <a:close/>
                  </a:path>
                </a:pathLst>
              </a:custGeom>
              <a:grpFill/>
              <a:ln>
                <a:noFill/>
              </a:ln>
            </p:spPr>
            <p:txBody>
              <a:bodyPr anchor="ctr"/>
              <a:lstStyle/>
              <a:p>
                <a:pPr algn="ctr"/>
                <a:endParaRPr/>
              </a:p>
            </p:txBody>
          </p:sp>
          <p:sp>
            <p:nvSpPr>
              <p:cNvPr id="193" name="íṩľîďé">
                <a:extLst>
                  <a:ext uri="{FF2B5EF4-FFF2-40B4-BE49-F238E27FC236}">
                    <a16:creationId xmlns:a16="http://schemas.microsoft.com/office/drawing/2014/main" id="{9DD2214F-BD16-CB8F-4C45-C6AA80EF561D}"/>
                  </a:ext>
                </a:extLst>
              </p:cNvPr>
              <p:cNvSpPr/>
              <p:nvPr/>
            </p:nvSpPr>
            <p:spPr bwMode="auto">
              <a:xfrm>
                <a:off x="6195734" y="1466517"/>
                <a:ext cx="104883" cy="90278"/>
              </a:xfrm>
              <a:custGeom>
                <a:avLst/>
                <a:gdLst>
                  <a:gd name="T0" fmla="*/ 68 w 75"/>
                  <a:gd name="T1" fmla="*/ 2 h 65"/>
                  <a:gd name="T2" fmla="*/ 67 w 75"/>
                  <a:gd name="T3" fmla="*/ 5 h 65"/>
                  <a:gd name="T4" fmla="*/ 59 w 75"/>
                  <a:gd name="T5" fmla="*/ 17 h 65"/>
                  <a:gd name="T6" fmla="*/ 64 w 75"/>
                  <a:gd name="T7" fmla="*/ 22 h 65"/>
                  <a:gd name="T8" fmla="*/ 72 w 75"/>
                  <a:gd name="T9" fmla="*/ 31 h 65"/>
                  <a:gd name="T10" fmla="*/ 73 w 75"/>
                  <a:gd name="T11" fmla="*/ 39 h 65"/>
                  <a:gd name="T12" fmla="*/ 69 w 75"/>
                  <a:gd name="T13" fmla="*/ 41 h 65"/>
                  <a:gd name="T14" fmla="*/ 58 w 75"/>
                  <a:gd name="T15" fmla="*/ 40 h 65"/>
                  <a:gd name="T16" fmla="*/ 58 w 75"/>
                  <a:gd name="T17" fmla="*/ 34 h 65"/>
                  <a:gd name="T18" fmla="*/ 48 w 75"/>
                  <a:gd name="T19" fmla="*/ 27 h 65"/>
                  <a:gd name="T20" fmla="*/ 44 w 75"/>
                  <a:gd name="T21" fmla="*/ 38 h 65"/>
                  <a:gd name="T22" fmla="*/ 52 w 75"/>
                  <a:gd name="T23" fmla="*/ 41 h 65"/>
                  <a:gd name="T24" fmla="*/ 52 w 75"/>
                  <a:gd name="T25" fmla="*/ 51 h 65"/>
                  <a:gd name="T26" fmla="*/ 45 w 75"/>
                  <a:gd name="T27" fmla="*/ 51 h 65"/>
                  <a:gd name="T28" fmla="*/ 26 w 75"/>
                  <a:gd name="T29" fmla="*/ 48 h 65"/>
                  <a:gd name="T30" fmla="*/ 16 w 75"/>
                  <a:gd name="T31" fmla="*/ 55 h 65"/>
                  <a:gd name="T32" fmla="*/ 5 w 75"/>
                  <a:gd name="T33" fmla="*/ 65 h 65"/>
                  <a:gd name="T34" fmla="*/ 4 w 75"/>
                  <a:gd name="T35" fmla="*/ 64 h 65"/>
                  <a:gd name="T36" fmla="*/ 6 w 75"/>
                  <a:gd name="T37" fmla="*/ 59 h 65"/>
                  <a:gd name="T38" fmla="*/ 17 w 75"/>
                  <a:gd name="T39" fmla="*/ 48 h 65"/>
                  <a:gd name="T40" fmla="*/ 19 w 75"/>
                  <a:gd name="T41" fmla="*/ 33 h 65"/>
                  <a:gd name="T42" fmla="*/ 33 w 75"/>
                  <a:gd name="T43" fmla="*/ 28 h 65"/>
                  <a:gd name="T44" fmla="*/ 38 w 75"/>
                  <a:gd name="T45" fmla="*/ 24 h 65"/>
                  <a:gd name="T46" fmla="*/ 28 w 75"/>
                  <a:gd name="T47" fmla="*/ 21 h 65"/>
                  <a:gd name="T48" fmla="*/ 23 w 75"/>
                  <a:gd name="T49" fmla="*/ 21 h 65"/>
                  <a:gd name="T50" fmla="*/ 16 w 75"/>
                  <a:gd name="T51" fmla="*/ 21 h 65"/>
                  <a:gd name="T52" fmla="*/ 10 w 75"/>
                  <a:gd name="T53" fmla="*/ 27 h 65"/>
                  <a:gd name="T54" fmla="*/ 3 w 75"/>
                  <a:gd name="T55" fmla="*/ 30 h 65"/>
                  <a:gd name="T56" fmla="*/ 1 w 75"/>
                  <a:gd name="T57" fmla="*/ 24 h 65"/>
                  <a:gd name="T58" fmla="*/ 9 w 75"/>
                  <a:gd name="T59" fmla="*/ 13 h 65"/>
                  <a:gd name="T60" fmla="*/ 13 w 75"/>
                  <a:gd name="T61" fmla="*/ 10 h 65"/>
                  <a:gd name="T62" fmla="*/ 19 w 75"/>
                  <a:gd name="T63" fmla="*/ 14 h 65"/>
                  <a:gd name="T64" fmla="*/ 23 w 75"/>
                  <a:gd name="T65" fmla="*/ 14 h 65"/>
                  <a:gd name="T66" fmla="*/ 42 w 75"/>
                  <a:gd name="T67" fmla="*/ 15 h 65"/>
                  <a:gd name="T68" fmla="*/ 46 w 75"/>
                  <a:gd name="T69" fmla="*/ 16 h 65"/>
                  <a:gd name="T70" fmla="*/ 50 w 75"/>
                  <a:gd name="T71" fmla="*/ 14 h 65"/>
                  <a:gd name="T72" fmla="*/ 65 w 75"/>
                  <a:gd name="T73" fmla="*/ 2 h 65"/>
                  <a:gd name="T74" fmla="*/ 68 w 75"/>
                  <a:gd name="T75" fmla="*/ 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5" h="65">
                    <a:moveTo>
                      <a:pt x="68" y="2"/>
                    </a:moveTo>
                    <a:cubicBezTo>
                      <a:pt x="69" y="3"/>
                      <a:pt x="68" y="4"/>
                      <a:pt x="67" y="5"/>
                    </a:cubicBezTo>
                    <a:cubicBezTo>
                      <a:pt x="66" y="7"/>
                      <a:pt x="58" y="14"/>
                      <a:pt x="59" y="17"/>
                    </a:cubicBezTo>
                    <a:cubicBezTo>
                      <a:pt x="59" y="19"/>
                      <a:pt x="63" y="21"/>
                      <a:pt x="64" y="22"/>
                    </a:cubicBezTo>
                    <a:cubicBezTo>
                      <a:pt x="67" y="25"/>
                      <a:pt x="70" y="28"/>
                      <a:pt x="72" y="31"/>
                    </a:cubicBezTo>
                    <a:cubicBezTo>
                      <a:pt x="73" y="33"/>
                      <a:pt x="75" y="36"/>
                      <a:pt x="73" y="39"/>
                    </a:cubicBezTo>
                    <a:cubicBezTo>
                      <a:pt x="72" y="40"/>
                      <a:pt x="71" y="41"/>
                      <a:pt x="69" y="41"/>
                    </a:cubicBezTo>
                    <a:cubicBezTo>
                      <a:pt x="66" y="42"/>
                      <a:pt x="59" y="43"/>
                      <a:pt x="58" y="40"/>
                    </a:cubicBezTo>
                    <a:cubicBezTo>
                      <a:pt x="56" y="38"/>
                      <a:pt x="59" y="36"/>
                      <a:pt x="58" y="34"/>
                    </a:cubicBezTo>
                    <a:cubicBezTo>
                      <a:pt x="58" y="31"/>
                      <a:pt x="53" y="24"/>
                      <a:pt x="48" y="27"/>
                    </a:cubicBezTo>
                    <a:cubicBezTo>
                      <a:pt x="45" y="29"/>
                      <a:pt x="44" y="33"/>
                      <a:pt x="44" y="38"/>
                    </a:cubicBezTo>
                    <a:cubicBezTo>
                      <a:pt x="44" y="43"/>
                      <a:pt x="48" y="40"/>
                      <a:pt x="52" y="41"/>
                    </a:cubicBezTo>
                    <a:cubicBezTo>
                      <a:pt x="54" y="42"/>
                      <a:pt x="54" y="48"/>
                      <a:pt x="52" y="51"/>
                    </a:cubicBezTo>
                    <a:cubicBezTo>
                      <a:pt x="50" y="53"/>
                      <a:pt x="47" y="52"/>
                      <a:pt x="45" y="51"/>
                    </a:cubicBezTo>
                    <a:cubicBezTo>
                      <a:pt x="41" y="49"/>
                      <a:pt x="31" y="46"/>
                      <a:pt x="26" y="48"/>
                    </a:cubicBezTo>
                    <a:cubicBezTo>
                      <a:pt x="22" y="49"/>
                      <a:pt x="19" y="53"/>
                      <a:pt x="16" y="55"/>
                    </a:cubicBezTo>
                    <a:cubicBezTo>
                      <a:pt x="14" y="57"/>
                      <a:pt x="7" y="65"/>
                      <a:pt x="5" y="65"/>
                    </a:cubicBezTo>
                    <a:cubicBezTo>
                      <a:pt x="5" y="64"/>
                      <a:pt x="5" y="64"/>
                      <a:pt x="4" y="64"/>
                    </a:cubicBezTo>
                    <a:cubicBezTo>
                      <a:pt x="3" y="62"/>
                      <a:pt x="5" y="60"/>
                      <a:pt x="6" y="59"/>
                    </a:cubicBezTo>
                    <a:cubicBezTo>
                      <a:pt x="10" y="56"/>
                      <a:pt x="15" y="53"/>
                      <a:pt x="17" y="48"/>
                    </a:cubicBezTo>
                    <a:cubicBezTo>
                      <a:pt x="18" y="43"/>
                      <a:pt x="15" y="35"/>
                      <a:pt x="19" y="33"/>
                    </a:cubicBezTo>
                    <a:cubicBezTo>
                      <a:pt x="22" y="31"/>
                      <a:pt x="29" y="29"/>
                      <a:pt x="33" y="28"/>
                    </a:cubicBezTo>
                    <a:cubicBezTo>
                      <a:pt x="35" y="27"/>
                      <a:pt x="38" y="27"/>
                      <a:pt x="38" y="24"/>
                    </a:cubicBezTo>
                    <a:cubicBezTo>
                      <a:pt x="36" y="21"/>
                      <a:pt x="32" y="21"/>
                      <a:pt x="28" y="21"/>
                    </a:cubicBezTo>
                    <a:cubicBezTo>
                      <a:pt x="27" y="21"/>
                      <a:pt x="25" y="21"/>
                      <a:pt x="23" y="21"/>
                    </a:cubicBezTo>
                    <a:cubicBezTo>
                      <a:pt x="21" y="20"/>
                      <a:pt x="18" y="20"/>
                      <a:pt x="16" y="21"/>
                    </a:cubicBezTo>
                    <a:cubicBezTo>
                      <a:pt x="14" y="22"/>
                      <a:pt x="12" y="25"/>
                      <a:pt x="10" y="27"/>
                    </a:cubicBezTo>
                    <a:cubicBezTo>
                      <a:pt x="9" y="28"/>
                      <a:pt x="6" y="31"/>
                      <a:pt x="3" y="30"/>
                    </a:cubicBezTo>
                    <a:cubicBezTo>
                      <a:pt x="1" y="30"/>
                      <a:pt x="0" y="27"/>
                      <a:pt x="1" y="24"/>
                    </a:cubicBezTo>
                    <a:cubicBezTo>
                      <a:pt x="3" y="21"/>
                      <a:pt x="6" y="16"/>
                      <a:pt x="9" y="13"/>
                    </a:cubicBezTo>
                    <a:cubicBezTo>
                      <a:pt x="10" y="12"/>
                      <a:pt x="11" y="9"/>
                      <a:pt x="13" y="10"/>
                    </a:cubicBezTo>
                    <a:cubicBezTo>
                      <a:pt x="16" y="10"/>
                      <a:pt x="16" y="14"/>
                      <a:pt x="19" y="14"/>
                    </a:cubicBezTo>
                    <a:cubicBezTo>
                      <a:pt x="20" y="15"/>
                      <a:pt x="21" y="14"/>
                      <a:pt x="23" y="14"/>
                    </a:cubicBezTo>
                    <a:cubicBezTo>
                      <a:pt x="29" y="13"/>
                      <a:pt x="36" y="13"/>
                      <a:pt x="42" y="15"/>
                    </a:cubicBezTo>
                    <a:cubicBezTo>
                      <a:pt x="43" y="15"/>
                      <a:pt x="45" y="16"/>
                      <a:pt x="46" y="16"/>
                    </a:cubicBezTo>
                    <a:cubicBezTo>
                      <a:pt x="48" y="15"/>
                      <a:pt x="49" y="15"/>
                      <a:pt x="50" y="14"/>
                    </a:cubicBezTo>
                    <a:cubicBezTo>
                      <a:pt x="56" y="11"/>
                      <a:pt x="60" y="6"/>
                      <a:pt x="65" y="2"/>
                    </a:cubicBezTo>
                    <a:cubicBezTo>
                      <a:pt x="66" y="2"/>
                      <a:pt x="68" y="0"/>
                      <a:pt x="68" y="2"/>
                    </a:cubicBezTo>
                    <a:close/>
                  </a:path>
                </a:pathLst>
              </a:custGeom>
              <a:grpFill/>
              <a:ln>
                <a:noFill/>
              </a:ln>
            </p:spPr>
            <p:txBody>
              <a:bodyPr anchor="ctr"/>
              <a:lstStyle/>
              <a:p>
                <a:pPr algn="ctr"/>
                <a:endParaRPr/>
              </a:p>
            </p:txBody>
          </p:sp>
          <p:sp>
            <p:nvSpPr>
              <p:cNvPr id="194" name="iṩľíďê">
                <a:extLst>
                  <a:ext uri="{FF2B5EF4-FFF2-40B4-BE49-F238E27FC236}">
                    <a16:creationId xmlns:a16="http://schemas.microsoft.com/office/drawing/2014/main" id="{88AC0F4F-9930-750E-0452-F4AEF26EB517}"/>
                  </a:ext>
                </a:extLst>
              </p:cNvPr>
              <p:cNvSpPr/>
              <p:nvPr/>
            </p:nvSpPr>
            <p:spPr bwMode="auto">
              <a:xfrm>
                <a:off x="6769264" y="1467843"/>
                <a:ext cx="120814" cy="116830"/>
              </a:xfrm>
              <a:custGeom>
                <a:avLst/>
                <a:gdLst>
                  <a:gd name="T0" fmla="*/ 44 w 87"/>
                  <a:gd name="T1" fmla="*/ 5 h 84"/>
                  <a:gd name="T2" fmla="*/ 62 w 87"/>
                  <a:gd name="T3" fmla="*/ 11 h 84"/>
                  <a:gd name="T4" fmla="*/ 56 w 87"/>
                  <a:gd name="T5" fmla="*/ 4 h 84"/>
                  <a:gd name="T6" fmla="*/ 63 w 87"/>
                  <a:gd name="T7" fmla="*/ 22 h 84"/>
                  <a:gd name="T8" fmla="*/ 69 w 87"/>
                  <a:gd name="T9" fmla="*/ 29 h 84"/>
                  <a:gd name="T10" fmla="*/ 86 w 87"/>
                  <a:gd name="T11" fmla="*/ 33 h 84"/>
                  <a:gd name="T12" fmla="*/ 73 w 87"/>
                  <a:gd name="T13" fmla="*/ 39 h 84"/>
                  <a:gd name="T14" fmla="*/ 55 w 87"/>
                  <a:gd name="T15" fmla="*/ 38 h 84"/>
                  <a:gd name="T16" fmla="*/ 41 w 87"/>
                  <a:gd name="T17" fmla="*/ 45 h 84"/>
                  <a:gd name="T18" fmla="*/ 17 w 87"/>
                  <a:gd name="T19" fmla="*/ 51 h 84"/>
                  <a:gd name="T20" fmla="*/ 37 w 87"/>
                  <a:gd name="T21" fmla="*/ 42 h 84"/>
                  <a:gd name="T22" fmla="*/ 27 w 87"/>
                  <a:gd name="T23" fmla="*/ 23 h 84"/>
                  <a:gd name="T24" fmla="*/ 28 w 87"/>
                  <a:gd name="T25" fmla="*/ 15 h 84"/>
                  <a:gd name="T26" fmla="*/ 36 w 87"/>
                  <a:gd name="T27" fmla="*/ 33 h 84"/>
                  <a:gd name="T28" fmla="*/ 42 w 87"/>
                  <a:gd name="T29" fmla="*/ 37 h 84"/>
                  <a:gd name="T30" fmla="*/ 44 w 87"/>
                  <a:gd name="T31" fmla="*/ 25 h 84"/>
                  <a:gd name="T32" fmla="*/ 54 w 87"/>
                  <a:gd name="T33" fmla="*/ 21 h 84"/>
                  <a:gd name="T34" fmla="*/ 41 w 87"/>
                  <a:gd name="T35" fmla="*/ 2 h 84"/>
                  <a:gd name="T36" fmla="*/ 17 w 87"/>
                  <a:gd name="T37" fmla="*/ 33 h 84"/>
                  <a:gd name="T38" fmla="*/ 23 w 87"/>
                  <a:gd name="T39" fmla="*/ 38 h 84"/>
                  <a:gd name="T40" fmla="*/ 57 w 87"/>
                  <a:gd name="T41" fmla="*/ 48 h 84"/>
                  <a:gd name="T42" fmla="*/ 30 w 87"/>
                  <a:gd name="T43" fmla="*/ 60 h 84"/>
                  <a:gd name="T44" fmla="*/ 35 w 87"/>
                  <a:gd name="T45" fmla="*/ 61 h 84"/>
                  <a:gd name="T46" fmla="*/ 50 w 87"/>
                  <a:gd name="T47" fmla="*/ 63 h 84"/>
                  <a:gd name="T48" fmla="*/ 49 w 87"/>
                  <a:gd name="T49" fmla="*/ 70 h 84"/>
                  <a:gd name="T50" fmla="*/ 68 w 87"/>
                  <a:gd name="T51" fmla="*/ 64 h 84"/>
                  <a:gd name="T52" fmla="*/ 67 w 87"/>
                  <a:gd name="T53" fmla="*/ 60 h 84"/>
                  <a:gd name="T54" fmla="*/ 55 w 87"/>
                  <a:gd name="T55" fmla="*/ 57 h 84"/>
                  <a:gd name="T56" fmla="*/ 63 w 87"/>
                  <a:gd name="T57" fmla="*/ 51 h 84"/>
                  <a:gd name="T58" fmla="*/ 6 w 87"/>
                  <a:gd name="T59" fmla="*/ 54 h 84"/>
                  <a:gd name="T60" fmla="*/ 3 w 87"/>
                  <a:gd name="T61" fmla="*/ 65 h 84"/>
                  <a:gd name="T62" fmla="*/ 6 w 87"/>
                  <a:gd name="T63" fmla="*/ 54 h 84"/>
                  <a:gd name="T64" fmla="*/ 61 w 87"/>
                  <a:gd name="T65" fmla="*/ 74 h 84"/>
                  <a:gd name="T66" fmla="*/ 45 w 87"/>
                  <a:gd name="T67" fmla="*/ 84 h 84"/>
                  <a:gd name="T68" fmla="*/ 42 w 87"/>
                  <a:gd name="T69" fmla="*/ 74 h 84"/>
                  <a:gd name="T70" fmla="*/ 44 w 87"/>
                  <a:gd name="T71" fmla="*/ 79 h 84"/>
                  <a:gd name="T72" fmla="*/ 59 w 87"/>
                  <a:gd name="T73" fmla="*/ 7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7" h="84">
                    <a:moveTo>
                      <a:pt x="41" y="2"/>
                    </a:moveTo>
                    <a:cubicBezTo>
                      <a:pt x="43" y="0"/>
                      <a:pt x="44" y="3"/>
                      <a:pt x="44" y="5"/>
                    </a:cubicBezTo>
                    <a:cubicBezTo>
                      <a:pt x="43" y="8"/>
                      <a:pt x="42" y="12"/>
                      <a:pt x="44" y="13"/>
                    </a:cubicBezTo>
                    <a:cubicBezTo>
                      <a:pt x="47" y="15"/>
                      <a:pt x="62" y="18"/>
                      <a:pt x="62" y="11"/>
                    </a:cubicBezTo>
                    <a:cubicBezTo>
                      <a:pt x="61" y="9"/>
                      <a:pt x="59" y="9"/>
                      <a:pt x="57" y="9"/>
                    </a:cubicBezTo>
                    <a:cubicBezTo>
                      <a:pt x="53" y="9"/>
                      <a:pt x="54" y="6"/>
                      <a:pt x="56" y="4"/>
                    </a:cubicBezTo>
                    <a:cubicBezTo>
                      <a:pt x="60" y="2"/>
                      <a:pt x="66" y="1"/>
                      <a:pt x="67" y="6"/>
                    </a:cubicBezTo>
                    <a:cubicBezTo>
                      <a:pt x="68" y="8"/>
                      <a:pt x="64" y="20"/>
                      <a:pt x="63" y="22"/>
                    </a:cubicBezTo>
                    <a:cubicBezTo>
                      <a:pt x="63" y="24"/>
                      <a:pt x="61" y="26"/>
                      <a:pt x="62" y="28"/>
                    </a:cubicBezTo>
                    <a:cubicBezTo>
                      <a:pt x="63" y="30"/>
                      <a:pt x="67" y="29"/>
                      <a:pt x="69" y="29"/>
                    </a:cubicBezTo>
                    <a:cubicBezTo>
                      <a:pt x="74" y="29"/>
                      <a:pt x="82" y="27"/>
                      <a:pt x="85" y="29"/>
                    </a:cubicBezTo>
                    <a:cubicBezTo>
                      <a:pt x="86" y="30"/>
                      <a:pt x="86" y="31"/>
                      <a:pt x="86" y="33"/>
                    </a:cubicBezTo>
                    <a:cubicBezTo>
                      <a:pt x="87" y="37"/>
                      <a:pt x="83" y="37"/>
                      <a:pt x="80" y="38"/>
                    </a:cubicBezTo>
                    <a:cubicBezTo>
                      <a:pt x="78" y="38"/>
                      <a:pt x="75" y="40"/>
                      <a:pt x="73" y="39"/>
                    </a:cubicBezTo>
                    <a:cubicBezTo>
                      <a:pt x="72" y="38"/>
                      <a:pt x="73" y="35"/>
                      <a:pt x="72" y="34"/>
                    </a:cubicBezTo>
                    <a:cubicBezTo>
                      <a:pt x="70" y="32"/>
                      <a:pt x="58" y="37"/>
                      <a:pt x="55" y="38"/>
                    </a:cubicBezTo>
                    <a:cubicBezTo>
                      <a:pt x="52" y="39"/>
                      <a:pt x="48" y="39"/>
                      <a:pt x="46" y="41"/>
                    </a:cubicBezTo>
                    <a:cubicBezTo>
                      <a:pt x="44" y="42"/>
                      <a:pt x="42" y="43"/>
                      <a:pt x="41" y="45"/>
                    </a:cubicBezTo>
                    <a:cubicBezTo>
                      <a:pt x="38" y="50"/>
                      <a:pt x="24" y="51"/>
                      <a:pt x="17" y="53"/>
                    </a:cubicBezTo>
                    <a:cubicBezTo>
                      <a:pt x="15" y="53"/>
                      <a:pt x="16" y="51"/>
                      <a:pt x="17" y="51"/>
                    </a:cubicBezTo>
                    <a:cubicBezTo>
                      <a:pt x="25" y="48"/>
                      <a:pt x="27" y="45"/>
                      <a:pt x="35" y="43"/>
                    </a:cubicBezTo>
                    <a:cubicBezTo>
                      <a:pt x="36" y="43"/>
                      <a:pt x="37" y="43"/>
                      <a:pt x="37" y="42"/>
                    </a:cubicBezTo>
                    <a:cubicBezTo>
                      <a:pt x="38" y="40"/>
                      <a:pt x="34" y="38"/>
                      <a:pt x="33" y="37"/>
                    </a:cubicBezTo>
                    <a:cubicBezTo>
                      <a:pt x="30" y="34"/>
                      <a:pt x="28" y="28"/>
                      <a:pt x="27" y="23"/>
                    </a:cubicBezTo>
                    <a:cubicBezTo>
                      <a:pt x="27" y="21"/>
                      <a:pt x="26" y="16"/>
                      <a:pt x="27" y="15"/>
                    </a:cubicBezTo>
                    <a:cubicBezTo>
                      <a:pt x="27" y="15"/>
                      <a:pt x="27" y="15"/>
                      <a:pt x="28" y="15"/>
                    </a:cubicBezTo>
                    <a:cubicBezTo>
                      <a:pt x="29" y="15"/>
                      <a:pt x="30" y="17"/>
                      <a:pt x="30" y="19"/>
                    </a:cubicBezTo>
                    <a:cubicBezTo>
                      <a:pt x="32" y="23"/>
                      <a:pt x="34" y="29"/>
                      <a:pt x="36" y="33"/>
                    </a:cubicBezTo>
                    <a:cubicBezTo>
                      <a:pt x="37" y="35"/>
                      <a:pt x="38" y="39"/>
                      <a:pt x="40" y="39"/>
                    </a:cubicBezTo>
                    <a:cubicBezTo>
                      <a:pt x="41" y="39"/>
                      <a:pt x="42" y="37"/>
                      <a:pt x="42" y="37"/>
                    </a:cubicBezTo>
                    <a:cubicBezTo>
                      <a:pt x="45" y="33"/>
                      <a:pt x="41" y="29"/>
                      <a:pt x="42" y="25"/>
                    </a:cubicBezTo>
                    <a:cubicBezTo>
                      <a:pt x="42" y="24"/>
                      <a:pt x="43" y="24"/>
                      <a:pt x="44" y="25"/>
                    </a:cubicBezTo>
                    <a:cubicBezTo>
                      <a:pt x="45" y="26"/>
                      <a:pt x="46" y="29"/>
                      <a:pt x="47" y="30"/>
                    </a:cubicBezTo>
                    <a:cubicBezTo>
                      <a:pt x="50" y="31"/>
                      <a:pt x="55" y="23"/>
                      <a:pt x="54" y="21"/>
                    </a:cubicBezTo>
                    <a:cubicBezTo>
                      <a:pt x="52" y="19"/>
                      <a:pt x="42" y="20"/>
                      <a:pt x="39" y="19"/>
                    </a:cubicBezTo>
                    <a:cubicBezTo>
                      <a:pt x="33" y="17"/>
                      <a:pt x="37" y="4"/>
                      <a:pt x="41" y="2"/>
                    </a:cubicBezTo>
                    <a:close/>
                    <a:moveTo>
                      <a:pt x="19" y="31"/>
                    </a:moveTo>
                    <a:cubicBezTo>
                      <a:pt x="17" y="29"/>
                      <a:pt x="17" y="31"/>
                      <a:pt x="17" y="33"/>
                    </a:cubicBezTo>
                    <a:cubicBezTo>
                      <a:pt x="17" y="37"/>
                      <a:pt x="19" y="44"/>
                      <a:pt x="22" y="42"/>
                    </a:cubicBezTo>
                    <a:cubicBezTo>
                      <a:pt x="24" y="42"/>
                      <a:pt x="24" y="40"/>
                      <a:pt x="23" y="38"/>
                    </a:cubicBezTo>
                    <a:cubicBezTo>
                      <a:pt x="23" y="36"/>
                      <a:pt x="21" y="33"/>
                      <a:pt x="19" y="31"/>
                    </a:cubicBezTo>
                    <a:close/>
                    <a:moveTo>
                      <a:pt x="57" y="48"/>
                    </a:moveTo>
                    <a:cubicBezTo>
                      <a:pt x="55" y="49"/>
                      <a:pt x="52" y="49"/>
                      <a:pt x="50" y="49"/>
                    </a:cubicBezTo>
                    <a:cubicBezTo>
                      <a:pt x="42" y="52"/>
                      <a:pt x="36" y="51"/>
                      <a:pt x="30" y="60"/>
                    </a:cubicBezTo>
                    <a:cubicBezTo>
                      <a:pt x="31" y="60"/>
                      <a:pt x="31" y="60"/>
                      <a:pt x="31" y="60"/>
                    </a:cubicBezTo>
                    <a:cubicBezTo>
                      <a:pt x="31" y="62"/>
                      <a:pt x="34" y="62"/>
                      <a:pt x="35" y="61"/>
                    </a:cubicBezTo>
                    <a:cubicBezTo>
                      <a:pt x="37" y="60"/>
                      <a:pt x="45" y="57"/>
                      <a:pt x="47" y="57"/>
                    </a:cubicBezTo>
                    <a:cubicBezTo>
                      <a:pt x="50" y="57"/>
                      <a:pt x="48" y="61"/>
                      <a:pt x="50" y="63"/>
                    </a:cubicBezTo>
                    <a:cubicBezTo>
                      <a:pt x="51" y="64"/>
                      <a:pt x="54" y="64"/>
                      <a:pt x="54" y="66"/>
                    </a:cubicBezTo>
                    <a:cubicBezTo>
                      <a:pt x="54" y="67"/>
                      <a:pt x="50" y="68"/>
                      <a:pt x="49" y="70"/>
                    </a:cubicBezTo>
                    <a:cubicBezTo>
                      <a:pt x="48" y="71"/>
                      <a:pt x="48" y="71"/>
                      <a:pt x="50" y="71"/>
                    </a:cubicBezTo>
                    <a:cubicBezTo>
                      <a:pt x="56" y="70"/>
                      <a:pt x="62" y="65"/>
                      <a:pt x="68" y="64"/>
                    </a:cubicBezTo>
                    <a:cubicBezTo>
                      <a:pt x="69" y="64"/>
                      <a:pt x="70" y="64"/>
                      <a:pt x="70" y="63"/>
                    </a:cubicBezTo>
                    <a:cubicBezTo>
                      <a:pt x="72" y="61"/>
                      <a:pt x="68" y="60"/>
                      <a:pt x="67" y="60"/>
                    </a:cubicBezTo>
                    <a:cubicBezTo>
                      <a:pt x="63" y="60"/>
                      <a:pt x="58" y="61"/>
                      <a:pt x="55" y="60"/>
                    </a:cubicBezTo>
                    <a:cubicBezTo>
                      <a:pt x="55" y="59"/>
                      <a:pt x="54" y="58"/>
                      <a:pt x="55" y="57"/>
                    </a:cubicBezTo>
                    <a:cubicBezTo>
                      <a:pt x="55" y="54"/>
                      <a:pt x="60" y="54"/>
                      <a:pt x="62" y="53"/>
                    </a:cubicBezTo>
                    <a:cubicBezTo>
                      <a:pt x="63" y="52"/>
                      <a:pt x="63" y="52"/>
                      <a:pt x="63" y="51"/>
                    </a:cubicBezTo>
                    <a:cubicBezTo>
                      <a:pt x="63" y="49"/>
                      <a:pt x="60" y="48"/>
                      <a:pt x="57" y="48"/>
                    </a:cubicBezTo>
                    <a:close/>
                    <a:moveTo>
                      <a:pt x="6" y="54"/>
                    </a:moveTo>
                    <a:cubicBezTo>
                      <a:pt x="8" y="56"/>
                      <a:pt x="9" y="63"/>
                      <a:pt x="7" y="65"/>
                    </a:cubicBezTo>
                    <a:cubicBezTo>
                      <a:pt x="6" y="67"/>
                      <a:pt x="4" y="67"/>
                      <a:pt x="3" y="65"/>
                    </a:cubicBezTo>
                    <a:cubicBezTo>
                      <a:pt x="0" y="63"/>
                      <a:pt x="0" y="57"/>
                      <a:pt x="2" y="54"/>
                    </a:cubicBezTo>
                    <a:cubicBezTo>
                      <a:pt x="3" y="53"/>
                      <a:pt x="4" y="52"/>
                      <a:pt x="6" y="54"/>
                    </a:cubicBezTo>
                    <a:close/>
                    <a:moveTo>
                      <a:pt x="59" y="73"/>
                    </a:moveTo>
                    <a:cubicBezTo>
                      <a:pt x="60" y="73"/>
                      <a:pt x="60" y="73"/>
                      <a:pt x="61" y="74"/>
                    </a:cubicBezTo>
                    <a:cubicBezTo>
                      <a:pt x="61" y="75"/>
                      <a:pt x="60" y="77"/>
                      <a:pt x="60" y="78"/>
                    </a:cubicBezTo>
                    <a:cubicBezTo>
                      <a:pt x="57" y="83"/>
                      <a:pt x="52" y="83"/>
                      <a:pt x="45" y="84"/>
                    </a:cubicBezTo>
                    <a:cubicBezTo>
                      <a:pt x="42" y="84"/>
                      <a:pt x="36" y="83"/>
                      <a:pt x="35" y="81"/>
                    </a:cubicBezTo>
                    <a:cubicBezTo>
                      <a:pt x="35" y="79"/>
                      <a:pt x="40" y="76"/>
                      <a:pt x="42" y="74"/>
                    </a:cubicBezTo>
                    <a:cubicBezTo>
                      <a:pt x="45" y="73"/>
                      <a:pt x="44" y="73"/>
                      <a:pt x="44" y="75"/>
                    </a:cubicBezTo>
                    <a:cubicBezTo>
                      <a:pt x="44" y="77"/>
                      <a:pt x="44" y="78"/>
                      <a:pt x="44" y="79"/>
                    </a:cubicBezTo>
                    <a:cubicBezTo>
                      <a:pt x="45" y="80"/>
                      <a:pt x="49" y="81"/>
                      <a:pt x="51" y="80"/>
                    </a:cubicBezTo>
                    <a:cubicBezTo>
                      <a:pt x="55" y="80"/>
                      <a:pt x="57" y="76"/>
                      <a:pt x="59" y="73"/>
                    </a:cubicBezTo>
                    <a:close/>
                  </a:path>
                </a:pathLst>
              </a:custGeom>
              <a:grpFill/>
              <a:ln>
                <a:noFill/>
              </a:ln>
            </p:spPr>
            <p:txBody>
              <a:bodyPr anchor="ctr"/>
              <a:lstStyle/>
              <a:p>
                <a:pPr algn="ctr"/>
                <a:endParaRPr/>
              </a:p>
            </p:txBody>
          </p:sp>
          <p:sp>
            <p:nvSpPr>
              <p:cNvPr id="195" name="iṥḻiďê">
                <a:extLst>
                  <a:ext uri="{FF2B5EF4-FFF2-40B4-BE49-F238E27FC236}">
                    <a16:creationId xmlns:a16="http://schemas.microsoft.com/office/drawing/2014/main" id="{1906984F-E2D9-8C84-30C7-409EB897E57F}"/>
                  </a:ext>
                </a:extLst>
              </p:cNvPr>
              <p:cNvSpPr/>
              <p:nvPr/>
            </p:nvSpPr>
            <p:spPr bwMode="auto">
              <a:xfrm>
                <a:off x="6363014" y="1510328"/>
                <a:ext cx="130106" cy="118158"/>
              </a:xfrm>
              <a:custGeom>
                <a:avLst/>
                <a:gdLst>
                  <a:gd name="T0" fmla="*/ 51 w 94"/>
                  <a:gd name="T1" fmla="*/ 1 h 84"/>
                  <a:gd name="T2" fmla="*/ 57 w 94"/>
                  <a:gd name="T3" fmla="*/ 8 h 84"/>
                  <a:gd name="T4" fmla="*/ 69 w 94"/>
                  <a:gd name="T5" fmla="*/ 11 h 84"/>
                  <a:gd name="T6" fmla="*/ 65 w 94"/>
                  <a:gd name="T7" fmla="*/ 15 h 84"/>
                  <a:gd name="T8" fmla="*/ 52 w 94"/>
                  <a:gd name="T9" fmla="*/ 14 h 84"/>
                  <a:gd name="T10" fmla="*/ 46 w 94"/>
                  <a:gd name="T11" fmla="*/ 20 h 84"/>
                  <a:gd name="T12" fmla="*/ 31 w 94"/>
                  <a:gd name="T13" fmla="*/ 34 h 84"/>
                  <a:gd name="T14" fmla="*/ 21 w 94"/>
                  <a:gd name="T15" fmla="*/ 37 h 84"/>
                  <a:gd name="T16" fmla="*/ 25 w 94"/>
                  <a:gd name="T17" fmla="*/ 30 h 84"/>
                  <a:gd name="T18" fmla="*/ 42 w 94"/>
                  <a:gd name="T19" fmla="*/ 15 h 84"/>
                  <a:gd name="T20" fmla="*/ 32 w 94"/>
                  <a:gd name="T21" fmla="*/ 4 h 84"/>
                  <a:gd name="T22" fmla="*/ 44 w 94"/>
                  <a:gd name="T23" fmla="*/ 3 h 84"/>
                  <a:gd name="T24" fmla="*/ 51 w 94"/>
                  <a:gd name="T25" fmla="*/ 1 h 84"/>
                  <a:gd name="T26" fmla="*/ 12 w 94"/>
                  <a:gd name="T27" fmla="*/ 35 h 84"/>
                  <a:gd name="T28" fmla="*/ 9 w 94"/>
                  <a:gd name="T29" fmla="*/ 50 h 84"/>
                  <a:gd name="T30" fmla="*/ 6 w 94"/>
                  <a:gd name="T31" fmla="*/ 54 h 84"/>
                  <a:gd name="T32" fmla="*/ 1 w 94"/>
                  <a:gd name="T33" fmla="*/ 47 h 84"/>
                  <a:gd name="T34" fmla="*/ 9 w 94"/>
                  <a:gd name="T35" fmla="*/ 30 h 84"/>
                  <a:gd name="T36" fmla="*/ 12 w 94"/>
                  <a:gd name="T37" fmla="*/ 35 h 84"/>
                  <a:gd name="T38" fmla="*/ 52 w 94"/>
                  <a:gd name="T39" fmla="*/ 30 h 84"/>
                  <a:gd name="T40" fmla="*/ 46 w 94"/>
                  <a:gd name="T41" fmla="*/ 43 h 84"/>
                  <a:gd name="T42" fmla="*/ 33 w 94"/>
                  <a:gd name="T43" fmla="*/ 51 h 84"/>
                  <a:gd name="T44" fmla="*/ 34 w 94"/>
                  <a:gd name="T45" fmla="*/ 53 h 84"/>
                  <a:gd name="T46" fmla="*/ 38 w 94"/>
                  <a:gd name="T47" fmla="*/ 55 h 84"/>
                  <a:gd name="T48" fmla="*/ 28 w 94"/>
                  <a:gd name="T49" fmla="*/ 60 h 84"/>
                  <a:gd name="T50" fmla="*/ 27 w 94"/>
                  <a:gd name="T51" fmla="*/ 62 h 84"/>
                  <a:gd name="T52" fmla="*/ 36 w 94"/>
                  <a:gd name="T53" fmla="*/ 66 h 84"/>
                  <a:gd name="T54" fmla="*/ 35 w 94"/>
                  <a:gd name="T55" fmla="*/ 76 h 84"/>
                  <a:gd name="T56" fmla="*/ 39 w 94"/>
                  <a:gd name="T57" fmla="*/ 76 h 84"/>
                  <a:gd name="T58" fmla="*/ 46 w 94"/>
                  <a:gd name="T59" fmla="*/ 67 h 84"/>
                  <a:gd name="T60" fmla="*/ 48 w 94"/>
                  <a:gd name="T61" fmla="*/ 62 h 84"/>
                  <a:gd name="T62" fmla="*/ 54 w 94"/>
                  <a:gd name="T63" fmla="*/ 61 h 84"/>
                  <a:gd name="T64" fmla="*/ 55 w 94"/>
                  <a:gd name="T65" fmla="*/ 59 h 84"/>
                  <a:gd name="T66" fmla="*/ 50 w 94"/>
                  <a:gd name="T67" fmla="*/ 55 h 84"/>
                  <a:gd name="T68" fmla="*/ 57 w 94"/>
                  <a:gd name="T69" fmla="*/ 50 h 84"/>
                  <a:gd name="T70" fmla="*/ 54 w 94"/>
                  <a:gd name="T71" fmla="*/ 41 h 84"/>
                  <a:gd name="T72" fmla="*/ 55 w 94"/>
                  <a:gd name="T73" fmla="*/ 39 h 84"/>
                  <a:gd name="T74" fmla="*/ 85 w 94"/>
                  <a:gd name="T75" fmla="*/ 41 h 84"/>
                  <a:gd name="T76" fmla="*/ 65 w 94"/>
                  <a:gd name="T77" fmla="*/ 73 h 84"/>
                  <a:gd name="T78" fmla="*/ 60 w 94"/>
                  <a:gd name="T79" fmla="*/ 76 h 84"/>
                  <a:gd name="T80" fmla="*/ 72 w 94"/>
                  <a:gd name="T81" fmla="*/ 83 h 84"/>
                  <a:gd name="T82" fmla="*/ 87 w 94"/>
                  <a:gd name="T83" fmla="*/ 57 h 84"/>
                  <a:gd name="T84" fmla="*/ 93 w 94"/>
                  <a:gd name="T85" fmla="*/ 49 h 84"/>
                  <a:gd name="T86" fmla="*/ 93 w 94"/>
                  <a:gd name="T87" fmla="*/ 33 h 84"/>
                  <a:gd name="T88" fmla="*/ 81 w 94"/>
                  <a:gd name="T89" fmla="*/ 32 h 84"/>
                  <a:gd name="T90" fmla="*/ 52 w 94"/>
                  <a:gd name="T91" fmla="*/ 30 h 84"/>
                  <a:gd name="T92" fmla="*/ 37 w 94"/>
                  <a:gd name="T93" fmla="*/ 43 h 84"/>
                  <a:gd name="T94" fmla="*/ 36 w 94"/>
                  <a:gd name="T95" fmla="*/ 45 h 84"/>
                  <a:gd name="T96" fmla="*/ 30 w 94"/>
                  <a:gd name="T97" fmla="*/ 45 h 84"/>
                  <a:gd name="T98" fmla="*/ 30 w 94"/>
                  <a:gd name="T99" fmla="*/ 43 h 84"/>
                  <a:gd name="T100" fmla="*/ 37 w 94"/>
                  <a:gd name="T101" fmla="*/ 4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4" h="84">
                    <a:moveTo>
                      <a:pt x="51" y="1"/>
                    </a:moveTo>
                    <a:cubicBezTo>
                      <a:pt x="54" y="1"/>
                      <a:pt x="54" y="6"/>
                      <a:pt x="57" y="8"/>
                    </a:cubicBezTo>
                    <a:cubicBezTo>
                      <a:pt x="60" y="10"/>
                      <a:pt x="65" y="9"/>
                      <a:pt x="69" y="11"/>
                    </a:cubicBezTo>
                    <a:cubicBezTo>
                      <a:pt x="75" y="13"/>
                      <a:pt x="69" y="16"/>
                      <a:pt x="65" y="15"/>
                    </a:cubicBezTo>
                    <a:cubicBezTo>
                      <a:pt x="62" y="15"/>
                      <a:pt x="55" y="13"/>
                      <a:pt x="52" y="14"/>
                    </a:cubicBezTo>
                    <a:cubicBezTo>
                      <a:pt x="49" y="15"/>
                      <a:pt x="47" y="18"/>
                      <a:pt x="46" y="20"/>
                    </a:cubicBezTo>
                    <a:cubicBezTo>
                      <a:pt x="42" y="24"/>
                      <a:pt x="36" y="32"/>
                      <a:pt x="31" y="34"/>
                    </a:cubicBezTo>
                    <a:cubicBezTo>
                      <a:pt x="30" y="35"/>
                      <a:pt x="23" y="39"/>
                      <a:pt x="21" y="37"/>
                    </a:cubicBezTo>
                    <a:cubicBezTo>
                      <a:pt x="20" y="34"/>
                      <a:pt x="24" y="31"/>
                      <a:pt x="25" y="30"/>
                    </a:cubicBezTo>
                    <a:cubicBezTo>
                      <a:pt x="29" y="26"/>
                      <a:pt x="41" y="21"/>
                      <a:pt x="42" y="15"/>
                    </a:cubicBezTo>
                    <a:cubicBezTo>
                      <a:pt x="43" y="10"/>
                      <a:pt x="32" y="9"/>
                      <a:pt x="32" y="4"/>
                    </a:cubicBezTo>
                    <a:cubicBezTo>
                      <a:pt x="34" y="0"/>
                      <a:pt x="40" y="4"/>
                      <a:pt x="44" y="3"/>
                    </a:cubicBezTo>
                    <a:cubicBezTo>
                      <a:pt x="47" y="3"/>
                      <a:pt x="49" y="2"/>
                      <a:pt x="51" y="1"/>
                    </a:cubicBezTo>
                    <a:close/>
                    <a:moveTo>
                      <a:pt x="12" y="35"/>
                    </a:moveTo>
                    <a:cubicBezTo>
                      <a:pt x="11" y="40"/>
                      <a:pt x="10" y="45"/>
                      <a:pt x="9" y="50"/>
                    </a:cubicBezTo>
                    <a:cubicBezTo>
                      <a:pt x="8" y="51"/>
                      <a:pt x="8" y="55"/>
                      <a:pt x="6" y="54"/>
                    </a:cubicBezTo>
                    <a:cubicBezTo>
                      <a:pt x="3" y="54"/>
                      <a:pt x="0" y="50"/>
                      <a:pt x="1" y="47"/>
                    </a:cubicBezTo>
                    <a:cubicBezTo>
                      <a:pt x="3" y="42"/>
                      <a:pt x="6" y="36"/>
                      <a:pt x="9" y="30"/>
                    </a:cubicBezTo>
                    <a:cubicBezTo>
                      <a:pt x="12" y="26"/>
                      <a:pt x="13" y="27"/>
                      <a:pt x="12" y="35"/>
                    </a:cubicBezTo>
                    <a:close/>
                    <a:moveTo>
                      <a:pt x="52" y="30"/>
                    </a:moveTo>
                    <a:cubicBezTo>
                      <a:pt x="46" y="32"/>
                      <a:pt x="49" y="37"/>
                      <a:pt x="46" y="43"/>
                    </a:cubicBezTo>
                    <a:cubicBezTo>
                      <a:pt x="44" y="47"/>
                      <a:pt x="39" y="49"/>
                      <a:pt x="33" y="51"/>
                    </a:cubicBezTo>
                    <a:cubicBezTo>
                      <a:pt x="32" y="52"/>
                      <a:pt x="32" y="53"/>
                      <a:pt x="34" y="53"/>
                    </a:cubicBezTo>
                    <a:cubicBezTo>
                      <a:pt x="35" y="54"/>
                      <a:pt x="37" y="54"/>
                      <a:pt x="38" y="55"/>
                    </a:cubicBezTo>
                    <a:cubicBezTo>
                      <a:pt x="38" y="60"/>
                      <a:pt x="30" y="56"/>
                      <a:pt x="28" y="60"/>
                    </a:cubicBezTo>
                    <a:cubicBezTo>
                      <a:pt x="28" y="61"/>
                      <a:pt x="27" y="61"/>
                      <a:pt x="27" y="62"/>
                    </a:cubicBezTo>
                    <a:cubicBezTo>
                      <a:pt x="29" y="65"/>
                      <a:pt x="34" y="63"/>
                      <a:pt x="36" y="66"/>
                    </a:cubicBezTo>
                    <a:cubicBezTo>
                      <a:pt x="37" y="68"/>
                      <a:pt x="35" y="73"/>
                      <a:pt x="35" y="76"/>
                    </a:cubicBezTo>
                    <a:cubicBezTo>
                      <a:pt x="36" y="78"/>
                      <a:pt x="37" y="77"/>
                      <a:pt x="39" y="76"/>
                    </a:cubicBezTo>
                    <a:cubicBezTo>
                      <a:pt x="41" y="74"/>
                      <a:pt x="45" y="69"/>
                      <a:pt x="46" y="67"/>
                    </a:cubicBezTo>
                    <a:cubicBezTo>
                      <a:pt x="46" y="65"/>
                      <a:pt x="46" y="63"/>
                      <a:pt x="48" y="62"/>
                    </a:cubicBezTo>
                    <a:cubicBezTo>
                      <a:pt x="49" y="61"/>
                      <a:pt x="52" y="62"/>
                      <a:pt x="54" y="61"/>
                    </a:cubicBezTo>
                    <a:cubicBezTo>
                      <a:pt x="56" y="61"/>
                      <a:pt x="56" y="60"/>
                      <a:pt x="55" y="59"/>
                    </a:cubicBezTo>
                    <a:cubicBezTo>
                      <a:pt x="53" y="58"/>
                      <a:pt x="50" y="56"/>
                      <a:pt x="50" y="55"/>
                    </a:cubicBezTo>
                    <a:cubicBezTo>
                      <a:pt x="51" y="53"/>
                      <a:pt x="56" y="53"/>
                      <a:pt x="57" y="50"/>
                    </a:cubicBezTo>
                    <a:cubicBezTo>
                      <a:pt x="57" y="47"/>
                      <a:pt x="52" y="46"/>
                      <a:pt x="54" y="41"/>
                    </a:cubicBezTo>
                    <a:cubicBezTo>
                      <a:pt x="54" y="40"/>
                      <a:pt x="54" y="39"/>
                      <a:pt x="55" y="39"/>
                    </a:cubicBezTo>
                    <a:cubicBezTo>
                      <a:pt x="60" y="36"/>
                      <a:pt x="83" y="36"/>
                      <a:pt x="85" y="41"/>
                    </a:cubicBezTo>
                    <a:cubicBezTo>
                      <a:pt x="89" y="53"/>
                      <a:pt x="77" y="72"/>
                      <a:pt x="65" y="73"/>
                    </a:cubicBezTo>
                    <a:cubicBezTo>
                      <a:pt x="63" y="73"/>
                      <a:pt x="58" y="73"/>
                      <a:pt x="60" y="76"/>
                    </a:cubicBezTo>
                    <a:cubicBezTo>
                      <a:pt x="61" y="80"/>
                      <a:pt x="69" y="84"/>
                      <a:pt x="72" y="83"/>
                    </a:cubicBezTo>
                    <a:cubicBezTo>
                      <a:pt x="78" y="80"/>
                      <a:pt x="84" y="64"/>
                      <a:pt x="87" y="57"/>
                    </a:cubicBezTo>
                    <a:cubicBezTo>
                      <a:pt x="89" y="54"/>
                      <a:pt x="92" y="52"/>
                      <a:pt x="93" y="49"/>
                    </a:cubicBezTo>
                    <a:cubicBezTo>
                      <a:pt x="94" y="45"/>
                      <a:pt x="94" y="35"/>
                      <a:pt x="93" y="33"/>
                    </a:cubicBezTo>
                    <a:cubicBezTo>
                      <a:pt x="91" y="30"/>
                      <a:pt x="88" y="32"/>
                      <a:pt x="81" y="32"/>
                    </a:cubicBezTo>
                    <a:cubicBezTo>
                      <a:pt x="74" y="31"/>
                      <a:pt x="61" y="30"/>
                      <a:pt x="52" y="30"/>
                    </a:cubicBezTo>
                    <a:close/>
                    <a:moveTo>
                      <a:pt x="37" y="43"/>
                    </a:moveTo>
                    <a:cubicBezTo>
                      <a:pt x="37" y="44"/>
                      <a:pt x="37" y="45"/>
                      <a:pt x="36" y="45"/>
                    </a:cubicBezTo>
                    <a:cubicBezTo>
                      <a:pt x="35" y="46"/>
                      <a:pt x="31" y="46"/>
                      <a:pt x="30" y="45"/>
                    </a:cubicBezTo>
                    <a:cubicBezTo>
                      <a:pt x="29" y="44"/>
                      <a:pt x="29" y="44"/>
                      <a:pt x="30" y="43"/>
                    </a:cubicBezTo>
                    <a:cubicBezTo>
                      <a:pt x="31" y="42"/>
                      <a:pt x="36" y="42"/>
                      <a:pt x="37" y="43"/>
                    </a:cubicBezTo>
                    <a:close/>
                  </a:path>
                </a:pathLst>
              </a:custGeom>
              <a:grpFill/>
              <a:ln>
                <a:noFill/>
              </a:ln>
            </p:spPr>
            <p:txBody>
              <a:bodyPr anchor="ctr"/>
              <a:lstStyle/>
              <a:p>
                <a:pPr algn="ctr"/>
                <a:endParaRPr/>
              </a:p>
            </p:txBody>
          </p:sp>
          <p:sp>
            <p:nvSpPr>
              <p:cNvPr id="196" name="išļidè">
                <a:extLst>
                  <a:ext uri="{FF2B5EF4-FFF2-40B4-BE49-F238E27FC236}">
                    <a16:creationId xmlns:a16="http://schemas.microsoft.com/office/drawing/2014/main" id="{C60EEF4E-B491-8CE1-4B2E-3D0960703819}"/>
                  </a:ext>
                </a:extLst>
              </p:cNvPr>
              <p:cNvSpPr/>
              <p:nvPr/>
            </p:nvSpPr>
            <p:spPr bwMode="auto">
              <a:xfrm>
                <a:off x="6592692" y="1530243"/>
                <a:ext cx="106209" cy="100899"/>
              </a:xfrm>
              <a:custGeom>
                <a:avLst/>
                <a:gdLst>
                  <a:gd name="T0" fmla="*/ 35 w 76"/>
                  <a:gd name="T1" fmla="*/ 0 h 72"/>
                  <a:gd name="T2" fmla="*/ 38 w 76"/>
                  <a:gd name="T3" fmla="*/ 20 h 72"/>
                  <a:gd name="T4" fmla="*/ 38 w 76"/>
                  <a:gd name="T5" fmla="*/ 26 h 72"/>
                  <a:gd name="T6" fmla="*/ 64 w 76"/>
                  <a:gd name="T7" fmla="*/ 31 h 72"/>
                  <a:gd name="T8" fmla="*/ 61 w 76"/>
                  <a:gd name="T9" fmla="*/ 37 h 72"/>
                  <a:gd name="T10" fmla="*/ 36 w 76"/>
                  <a:gd name="T11" fmla="*/ 35 h 72"/>
                  <a:gd name="T12" fmla="*/ 31 w 76"/>
                  <a:gd name="T13" fmla="*/ 44 h 72"/>
                  <a:gd name="T14" fmla="*/ 19 w 76"/>
                  <a:gd name="T15" fmla="*/ 55 h 72"/>
                  <a:gd name="T16" fmla="*/ 10 w 76"/>
                  <a:gd name="T17" fmla="*/ 56 h 72"/>
                  <a:gd name="T18" fmla="*/ 21 w 76"/>
                  <a:gd name="T19" fmla="*/ 45 h 72"/>
                  <a:gd name="T20" fmla="*/ 24 w 76"/>
                  <a:gd name="T21" fmla="*/ 38 h 72"/>
                  <a:gd name="T22" fmla="*/ 0 w 76"/>
                  <a:gd name="T23" fmla="*/ 34 h 72"/>
                  <a:gd name="T24" fmla="*/ 0 w 76"/>
                  <a:gd name="T25" fmla="*/ 34 h 72"/>
                  <a:gd name="T26" fmla="*/ 7 w 76"/>
                  <a:gd name="T27" fmla="*/ 31 h 72"/>
                  <a:gd name="T28" fmla="*/ 25 w 76"/>
                  <a:gd name="T29" fmla="*/ 30 h 72"/>
                  <a:gd name="T30" fmla="*/ 32 w 76"/>
                  <a:gd name="T31" fmla="*/ 14 h 72"/>
                  <a:gd name="T32" fmla="*/ 35 w 76"/>
                  <a:gd name="T33" fmla="*/ 0 h 72"/>
                  <a:gd name="T34" fmla="*/ 52 w 76"/>
                  <a:gd name="T35" fmla="*/ 49 h 72"/>
                  <a:gd name="T36" fmla="*/ 48 w 76"/>
                  <a:gd name="T37" fmla="*/ 50 h 72"/>
                  <a:gd name="T38" fmla="*/ 51 w 76"/>
                  <a:gd name="T39" fmla="*/ 54 h 72"/>
                  <a:gd name="T40" fmla="*/ 55 w 76"/>
                  <a:gd name="T41" fmla="*/ 57 h 72"/>
                  <a:gd name="T42" fmla="*/ 67 w 76"/>
                  <a:gd name="T43" fmla="*/ 69 h 72"/>
                  <a:gd name="T44" fmla="*/ 74 w 76"/>
                  <a:gd name="T45" fmla="*/ 70 h 72"/>
                  <a:gd name="T46" fmla="*/ 72 w 76"/>
                  <a:gd name="T47" fmla="*/ 61 h 72"/>
                  <a:gd name="T48" fmla="*/ 52 w 76"/>
                  <a:gd name="T49" fmla="*/ 49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6" h="72">
                    <a:moveTo>
                      <a:pt x="35" y="0"/>
                    </a:moveTo>
                    <a:cubicBezTo>
                      <a:pt x="42" y="0"/>
                      <a:pt x="40" y="15"/>
                      <a:pt x="38" y="20"/>
                    </a:cubicBezTo>
                    <a:cubicBezTo>
                      <a:pt x="38" y="22"/>
                      <a:pt x="37" y="25"/>
                      <a:pt x="38" y="26"/>
                    </a:cubicBezTo>
                    <a:cubicBezTo>
                      <a:pt x="40" y="28"/>
                      <a:pt x="61" y="30"/>
                      <a:pt x="64" y="31"/>
                    </a:cubicBezTo>
                    <a:cubicBezTo>
                      <a:pt x="68" y="32"/>
                      <a:pt x="68" y="38"/>
                      <a:pt x="61" y="37"/>
                    </a:cubicBezTo>
                    <a:cubicBezTo>
                      <a:pt x="57" y="36"/>
                      <a:pt x="40" y="34"/>
                      <a:pt x="36" y="35"/>
                    </a:cubicBezTo>
                    <a:cubicBezTo>
                      <a:pt x="33" y="36"/>
                      <a:pt x="32" y="41"/>
                      <a:pt x="31" y="44"/>
                    </a:cubicBezTo>
                    <a:cubicBezTo>
                      <a:pt x="28" y="49"/>
                      <a:pt x="24" y="53"/>
                      <a:pt x="19" y="55"/>
                    </a:cubicBezTo>
                    <a:cubicBezTo>
                      <a:pt x="18" y="56"/>
                      <a:pt x="10" y="59"/>
                      <a:pt x="10" y="56"/>
                    </a:cubicBezTo>
                    <a:cubicBezTo>
                      <a:pt x="10" y="54"/>
                      <a:pt x="18" y="49"/>
                      <a:pt x="21" y="45"/>
                    </a:cubicBezTo>
                    <a:cubicBezTo>
                      <a:pt x="24" y="42"/>
                      <a:pt x="26" y="39"/>
                      <a:pt x="24" y="38"/>
                    </a:cubicBezTo>
                    <a:cubicBezTo>
                      <a:pt x="21" y="33"/>
                      <a:pt x="5" y="39"/>
                      <a:pt x="0" y="34"/>
                    </a:cubicBezTo>
                    <a:cubicBezTo>
                      <a:pt x="0" y="34"/>
                      <a:pt x="0" y="34"/>
                      <a:pt x="0" y="34"/>
                    </a:cubicBezTo>
                    <a:cubicBezTo>
                      <a:pt x="1" y="32"/>
                      <a:pt x="5" y="31"/>
                      <a:pt x="7" y="31"/>
                    </a:cubicBezTo>
                    <a:cubicBezTo>
                      <a:pt x="13" y="32"/>
                      <a:pt x="21" y="33"/>
                      <a:pt x="25" y="30"/>
                    </a:cubicBezTo>
                    <a:cubicBezTo>
                      <a:pt x="29" y="27"/>
                      <a:pt x="32" y="20"/>
                      <a:pt x="32" y="14"/>
                    </a:cubicBezTo>
                    <a:cubicBezTo>
                      <a:pt x="33" y="8"/>
                      <a:pt x="29" y="2"/>
                      <a:pt x="35" y="0"/>
                    </a:cubicBezTo>
                    <a:close/>
                    <a:moveTo>
                      <a:pt x="52" y="49"/>
                    </a:moveTo>
                    <a:cubicBezTo>
                      <a:pt x="50" y="49"/>
                      <a:pt x="48" y="48"/>
                      <a:pt x="48" y="50"/>
                    </a:cubicBezTo>
                    <a:cubicBezTo>
                      <a:pt x="48" y="52"/>
                      <a:pt x="49" y="53"/>
                      <a:pt x="51" y="54"/>
                    </a:cubicBezTo>
                    <a:cubicBezTo>
                      <a:pt x="52" y="55"/>
                      <a:pt x="54" y="56"/>
                      <a:pt x="55" y="57"/>
                    </a:cubicBezTo>
                    <a:cubicBezTo>
                      <a:pt x="58" y="61"/>
                      <a:pt x="63" y="66"/>
                      <a:pt x="67" y="69"/>
                    </a:cubicBezTo>
                    <a:cubicBezTo>
                      <a:pt x="68" y="70"/>
                      <a:pt x="72" y="72"/>
                      <a:pt x="74" y="70"/>
                    </a:cubicBezTo>
                    <a:cubicBezTo>
                      <a:pt x="76" y="67"/>
                      <a:pt x="74" y="63"/>
                      <a:pt x="72" y="61"/>
                    </a:cubicBezTo>
                    <a:cubicBezTo>
                      <a:pt x="69" y="58"/>
                      <a:pt x="59" y="51"/>
                      <a:pt x="52" y="49"/>
                    </a:cubicBezTo>
                    <a:close/>
                  </a:path>
                </a:pathLst>
              </a:custGeom>
              <a:grpFill/>
              <a:ln>
                <a:noFill/>
              </a:ln>
            </p:spPr>
            <p:txBody>
              <a:bodyPr anchor="ctr"/>
              <a:lstStyle/>
              <a:p>
                <a:pPr algn="ctr"/>
                <a:endParaRPr/>
              </a:p>
            </p:txBody>
          </p:sp>
          <p:sp>
            <p:nvSpPr>
              <p:cNvPr id="197" name="îṥ1íḋè">
                <a:extLst>
                  <a:ext uri="{FF2B5EF4-FFF2-40B4-BE49-F238E27FC236}">
                    <a16:creationId xmlns:a16="http://schemas.microsoft.com/office/drawing/2014/main" id="{539268CB-65D8-68C1-ED07-4E0FF6D3AE19}"/>
                  </a:ext>
                </a:extLst>
              </p:cNvPr>
              <p:cNvSpPr/>
              <p:nvPr/>
            </p:nvSpPr>
            <p:spPr bwMode="auto">
              <a:xfrm>
                <a:off x="5830640" y="920868"/>
                <a:ext cx="98244" cy="83641"/>
              </a:xfrm>
              <a:custGeom>
                <a:avLst/>
                <a:gdLst>
                  <a:gd name="T0" fmla="*/ 43 w 70"/>
                  <a:gd name="T1" fmla="*/ 9 h 60"/>
                  <a:gd name="T2" fmla="*/ 45 w 70"/>
                  <a:gd name="T3" fmla="*/ 0 h 60"/>
                  <a:gd name="T4" fmla="*/ 62 w 70"/>
                  <a:gd name="T5" fmla="*/ 9 h 60"/>
                  <a:gd name="T6" fmla="*/ 69 w 70"/>
                  <a:gd name="T7" fmla="*/ 26 h 60"/>
                  <a:gd name="T8" fmla="*/ 66 w 70"/>
                  <a:gd name="T9" fmla="*/ 44 h 60"/>
                  <a:gd name="T10" fmla="*/ 54 w 70"/>
                  <a:gd name="T11" fmla="*/ 55 h 60"/>
                  <a:gd name="T12" fmla="*/ 36 w 70"/>
                  <a:gd name="T13" fmla="*/ 60 h 60"/>
                  <a:gd name="T14" fmla="*/ 18 w 70"/>
                  <a:gd name="T15" fmla="*/ 57 h 60"/>
                  <a:gd name="T16" fmla="*/ 5 w 70"/>
                  <a:gd name="T17" fmla="*/ 46 h 60"/>
                  <a:gd name="T18" fmla="*/ 0 w 70"/>
                  <a:gd name="T19" fmla="*/ 30 h 60"/>
                  <a:gd name="T20" fmla="*/ 4 w 70"/>
                  <a:gd name="T21" fmla="*/ 13 h 60"/>
                  <a:gd name="T22" fmla="*/ 18 w 70"/>
                  <a:gd name="T23" fmla="*/ 3 h 60"/>
                  <a:gd name="T24" fmla="*/ 20 w 70"/>
                  <a:gd name="T25" fmla="*/ 11 h 60"/>
                  <a:gd name="T26" fmla="*/ 10 w 70"/>
                  <a:gd name="T27" fmla="*/ 19 h 60"/>
                  <a:gd name="T28" fmla="*/ 8 w 70"/>
                  <a:gd name="T29" fmla="*/ 30 h 60"/>
                  <a:gd name="T30" fmla="*/ 12 w 70"/>
                  <a:gd name="T31" fmla="*/ 43 h 60"/>
                  <a:gd name="T32" fmla="*/ 23 w 70"/>
                  <a:gd name="T33" fmla="*/ 49 h 60"/>
                  <a:gd name="T34" fmla="*/ 36 w 70"/>
                  <a:gd name="T35" fmla="*/ 51 h 60"/>
                  <a:gd name="T36" fmla="*/ 50 w 70"/>
                  <a:gd name="T37" fmla="*/ 47 h 60"/>
                  <a:gd name="T38" fmla="*/ 59 w 70"/>
                  <a:gd name="T39" fmla="*/ 39 h 60"/>
                  <a:gd name="T40" fmla="*/ 62 w 70"/>
                  <a:gd name="T41" fmla="*/ 27 h 60"/>
                  <a:gd name="T42" fmla="*/ 56 w 70"/>
                  <a:gd name="T43" fmla="*/ 15 h 60"/>
                  <a:gd name="T44" fmla="*/ 43 w 70"/>
                  <a:gd name="T45" fmla="*/ 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60">
                    <a:moveTo>
                      <a:pt x="43" y="9"/>
                    </a:moveTo>
                    <a:cubicBezTo>
                      <a:pt x="45" y="0"/>
                      <a:pt x="45" y="0"/>
                      <a:pt x="45" y="0"/>
                    </a:cubicBezTo>
                    <a:cubicBezTo>
                      <a:pt x="52" y="1"/>
                      <a:pt x="58" y="4"/>
                      <a:pt x="62" y="9"/>
                    </a:cubicBezTo>
                    <a:cubicBezTo>
                      <a:pt x="66" y="13"/>
                      <a:pt x="69" y="19"/>
                      <a:pt x="69" y="26"/>
                    </a:cubicBezTo>
                    <a:cubicBezTo>
                      <a:pt x="70" y="33"/>
                      <a:pt x="69" y="39"/>
                      <a:pt x="66" y="44"/>
                    </a:cubicBezTo>
                    <a:cubicBezTo>
                      <a:pt x="63" y="48"/>
                      <a:pt x="59" y="52"/>
                      <a:pt x="54" y="55"/>
                    </a:cubicBezTo>
                    <a:cubicBezTo>
                      <a:pt x="49" y="58"/>
                      <a:pt x="43" y="59"/>
                      <a:pt x="36" y="60"/>
                    </a:cubicBezTo>
                    <a:cubicBezTo>
                      <a:pt x="29" y="60"/>
                      <a:pt x="23" y="59"/>
                      <a:pt x="18" y="57"/>
                    </a:cubicBezTo>
                    <a:cubicBezTo>
                      <a:pt x="12" y="55"/>
                      <a:pt x="8" y="51"/>
                      <a:pt x="5" y="46"/>
                    </a:cubicBezTo>
                    <a:cubicBezTo>
                      <a:pt x="2" y="42"/>
                      <a:pt x="1" y="36"/>
                      <a:pt x="0" y="30"/>
                    </a:cubicBezTo>
                    <a:cubicBezTo>
                      <a:pt x="0" y="24"/>
                      <a:pt x="1" y="18"/>
                      <a:pt x="4" y="13"/>
                    </a:cubicBezTo>
                    <a:cubicBezTo>
                      <a:pt x="7" y="8"/>
                      <a:pt x="12" y="5"/>
                      <a:pt x="18" y="3"/>
                    </a:cubicBezTo>
                    <a:cubicBezTo>
                      <a:pt x="20" y="11"/>
                      <a:pt x="20" y="11"/>
                      <a:pt x="20" y="11"/>
                    </a:cubicBezTo>
                    <a:cubicBezTo>
                      <a:pt x="16" y="13"/>
                      <a:pt x="12" y="16"/>
                      <a:pt x="10" y="19"/>
                    </a:cubicBezTo>
                    <a:cubicBezTo>
                      <a:pt x="8" y="22"/>
                      <a:pt x="7" y="26"/>
                      <a:pt x="8" y="30"/>
                    </a:cubicBezTo>
                    <a:cubicBezTo>
                      <a:pt x="8" y="35"/>
                      <a:pt x="10" y="39"/>
                      <a:pt x="12" y="43"/>
                    </a:cubicBezTo>
                    <a:cubicBezTo>
                      <a:pt x="15" y="46"/>
                      <a:pt x="18" y="48"/>
                      <a:pt x="23" y="49"/>
                    </a:cubicBezTo>
                    <a:cubicBezTo>
                      <a:pt x="27" y="50"/>
                      <a:pt x="31" y="51"/>
                      <a:pt x="36" y="51"/>
                    </a:cubicBezTo>
                    <a:cubicBezTo>
                      <a:pt x="41" y="50"/>
                      <a:pt x="46" y="49"/>
                      <a:pt x="50" y="47"/>
                    </a:cubicBezTo>
                    <a:cubicBezTo>
                      <a:pt x="54" y="45"/>
                      <a:pt x="57" y="42"/>
                      <a:pt x="59" y="39"/>
                    </a:cubicBezTo>
                    <a:cubicBezTo>
                      <a:pt x="61" y="35"/>
                      <a:pt x="62" y="31"/>
                      <a:pt x="62" y="27"/>
                    </a:cubicBezTo>
                    <a:cubicBezTo>
                      <a:pt x="61" y="22"/>
                      <a:pt x="60" y="18"/>
                      <a:pt x="56" y="15"/>
                    </a:cubicBezTo>
                    <a:cubicBezTo>
                      <a:pt x="53" y="12"/>
                      <a:pt x="49" y="10"/>
                      <a:pt x="43" y="9"/>
                    </a:cubicBezTo>
                    <a:close/>
                  </a:path>
                </a:pathLst>
              </a:custGeom>
              <a:grpFill/>
              <a:ln>
                <a:noFill/>
              </a:ln>
            </p:spPr>
            <p:txBody>
              <a:bodyPr anchor="ctr"/>
              <a:lstStyle/>
              <a:p>
                <a:pPr algn="ctr"/>
                <a:endParaRPr/>
              </a:p>
            </p:txBody>
          </p:sp>
          <p:sp>
            <p:nvSpPr>
              <p:cNvPr id="198" name="îṥļíďè">
                <a:extLst>
                  <a:ext uri="{FF2B5EF4-FFF2-40B4-BE49-F238E27FC236}">
                    <a16:creationId xmlns:a16="http://schemas.microsoft.com/office/drawing/2014/main" id="{050CFB66-2E15-9789-A47E-95162D840E8D}"/>
                  </a:ext>
                </a:extLst>
              </p:cNvPr>
              <p:cNvSpPr/>
              <p:nvPr/>
            </p:nvSpPr>
            <p:spPr bwMode="auto">
              <a:xfrm>
                <a:off x="5827985" y="819969"/>
                <a:ext cx="99572" cy="75673"/>
              </a:xfrm>
              <a:custGeom>
                <a:avLst/>
                <a:gdLst>
                  <a:gd name="T0" fmla="*/ 70 w 75"/>
                  <a:gd name="T1" fmla="*/ 57 h 57"/>
                  <a:gd name="T2" fmla="*/ 0 w 75"/>
                  <a:gd name="T3" fmla="*/ 51 h 57"/>
                  <a:gd name="T4" fmla="*/ 5 w 75"/>
                  <a:gd name="T5" fmla="*/ 0 h 57"/>
                  <a:gd name="T6" fmla="*/ 13 w 75"/>
                  <a:gd name="T7" fmla="*/ 0 h 57"/>
                  <a:gd name="T8" fmla="*/ 9 w 75"/>
                  <a:gd name="T9" fmla="*/ 42 h 57"/>
                  <a:gd name="T10" fmla="*/ 31 w 75"/>
                  <a:gd name="T11" fmla="*/ 43 h 57"/>
                  <a:gd name="T12" fmla="*/ 34 w 75"/>
                  <a:gd name="T13" fmla="*/ 6 h 57"/>
                  <a:gd name="T14" fmla="*/ 42 w 75"/>
                  <a:gd name="T15" fmla="*/ 6 h 57"/>
                  <a:gd name="T16" fmla="*/ 39 w 75"/>
                  <a:gd name="T17" fmla="*/ 44 h 57"/>
                  <a:gd name="T18" fmla="*/ 62 w 75"/>
                  <a:gd name="T19" fmla="*/ 47 h 57"/>
                  <a:gd name="T20" fmla="*/ 66 w 75"/>
                  <a:gd name="T21" fmla="*/ 3 h 57"/>
                  <a:gd name="T22" fmla="*/ 75 w 75"/>
                  <a:gd name="T23" fmla="*/ 5 h 57"/>
                  <a:gd name="T24" fmla="*/ 70 w 75"/>
                  <a:gd name="T25"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5" h="57">
                    <a:moveTo>
                      <a:pt x="70" y="57"/>
                    </a:moveTo>
                    <a:lnTo>
                      <a:pt x="0" y="51"/>
                    </a:lnTo>
                    <a:lnTo>
                      <a:pt x="5" y="0"/>
                    </a:lnTo>
                    <a:lnTo>
                      <a:pt x="13" y="0"/>
                    </a:lnTo>
                    <a:lnTo>
                      <a:pt x="9" y="42"/>
                    </a:lnTo>
                    <a:lnTo>
                      <a:pt x="31" y="43"/>
                    </a:lnTo>
                    <a:lnTo>
                      <a:pt x="34" y="6"/>
                    </a:lnTo>
                    <a:lnTo>
                      <a:pt x="42" y="6"/>
                    </a:lnTo>
                    <a:lnTo>
                      <a:pt x="39" y="44"/>
                    </a:lnTo>
                    <a:lnTo>
                      <a:pt x="62" y="47"/>
                    </a:lnTo>
                    <a:lnTo>
                      <a:pt x="66" y="3"/>
                    </a:lnTo>
                    <a:lnTo>
                      <a:pt x="75" y="5"/>
                    </a:lnTo>
                    <a:lnTo>
                      <a:pt x="70" y="57"/>
                    </a:lnTo>
                    <a:close/>
                  </a:path>
                </a:pathLst>
              </a:custGeom>
              <a:grpFill/>
              <a:ln>
                <a:noFill/>
              </a:ln>
            </p:spPr>
            <p:txBody>
              <a:bodyPr anchor="ctr"/>
              <a:lstStyle/>
              <a:p>
                <a:pPr algn="ctr"/>
                <a:endParaRPr/>
              </a:p>
            </p:txBody>
          </p:sp>
          <p:sp>
            <p:nvSpPr>
              <p:cNvPr id="199" name="iŝlíďê">
                <a:extLst>
                  <a:ext uri="{FF2B5EF4-FFF2-40B4-BE49-F238E27FC236}">
                    <a16:creationId xmlns:a16="http://schemas.microsoft.com/office/drawing/2014/main" id="{B89DDBE3-A3F3-C26A-CC65-6ADC91AA6B9E}"/>
                  </a:ext>
                </a:extLst>
              </p:cNvPr>
              <p:cNvSpPr/>
              <p:nvPr/>
            </p:nvSpPr>
            <p:spPr bwMode="auto">
              <a:xfrm>
                <a:off x="5838606" y="707121"/>
                <a:ext cx="106209" cy="95588"/>
              </a:xfrm>
              <a:custGeom>
                <a:avLst/>
                <a:gdLst>
                  <a:gd name="T0" fmla="*/ 67 w 80"/>
                  <a:gd name="T1" fmla="*/ 72 h 72"/>
                  <a:gd name="T2" fmla="*/ 0 w 80"/>
                  <a:gd name="T3" fmla="*/ 55 h 72"/>
                  <a:gd name="T4" fmla="*/ 2 w 80"/>
                  <a:gd name="T5" fmla="*/ 45 h 72"/>
                  <a:gd name="T6" fmla="*/ 64 w 80"/>
                  <a:gd name="T7" fmla="*/ 22 h 72"/>
                  <a:gd name="T8" fmla="*/ 10 w 80"/>
                  <a:gd name="T9" fmla="*/ 10 h 72"/>
                  <a:gd name="T10" fmla="*/ 12 w 80"/>
                  <a:gd name="T11" fmla="*/ 0 h 72"/>
                  <a:gd name="T12" fmla="*/ 80 w 80"/>
                  <a:gd name="T13" fmla="*/ 18 h 72"/>
                  <a:gd name="T14" fmla="*/ 78 w 80"/>
                  <a:gd name="T15" fmla="*/ 27 h 72"/>
                  <a:gd name="T16" fmla="*/ 15 w 80"/>
                  <a:gd name="T17" fmla="*/ 50 h 72"/>
                  <a:gd name="T18" fmla="*/ 70 w 80"/>
                  <a:gd name="T19" fmla="*/ 62 h 72"/>
                  <a:gd name="T20" fmla="*/ 67 w 80"/>
                  <a:gd name="T2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72">
                    <a:moveTo>
                      <a:pt x="67" y="72"/>
                    </a:moveTo>
                    <a:lnTo>
                      <a:pt x="0" y="55"/>
                    </a:lnTo>
                    <a:lnTo>
                      <a:pt x="2" y="45"/>
                    </a:lnTo>
                    <a:lnTo>
                      <a:pt x="64" y="22"/>
                    </a:lnTo>
                    <a:lnTo>
                      <a:pt x="10" y="10"/>
                    </a:lnTo>
                    <a:lnTo>
                      <a:pt x="12" y="0"/>
                    </a:lnTo>
                    <a:lnTo>
                      <a:pt x="80" y="18"/>
                    </a:lnTo>
                    <a:lnTo>
                      <a:pt x="78" y="27"/>
                    </a:lnTo>
                    <a:lnTo>
                      <a:pt x="15" y="50"/>
                    </a:lnTo>
                    <a:lnTo>
                      <a:pt x="70" y="62"/>
                    </a:lnTo>
                    <a:lnTo>
                      <a:pt x="67" y="72"/>
                    </a:lnTo>
                    <a:close/>
                  </a:path>
                </a:pathLst>
              </a:custGeom>
              <a:grpFill/>
              <a:ln>
                <a:noFill/>
              </a:ln>
            </p:spPr>
            <p:txBody>
              <a:bodyPr anchor="ctr"/>
              <a:lstStyle/>
              <a:p>
                <a:pPr algn="ctr"/>
                <a:endParaRPr/>
              </a:p>
            </p:txBody>
          </p:sp>
          <p:sp>
            <p:nvSpPr>
              <p:cNvPr id="200" name="î$ḷîďe">
                <a:extLst>
                  <a:ext uri="{FF2B5EF4-FFF2-40B4-BE49-F238E27FC236}">
                    <a16:creationId xmlns:a16="http://schemas.microsoft.com/office/drawing/2014/main" id="{CE7178C8-B99F-53CA-4D9C-B2A6040B7857}"/>
                  </a:ext>
                </a:extLst>
              </p:cNvPr>
              <p:cNvSpPr/>
              <p:nvPr/>
            </p:nvSpPr>
            <p:spPr bwMode="auto">
              <a:xfrm>
                <a:off x="5862502" y="606223"/>
                <a:ext cx="102228" cy="74347"/>
              </a:xfrm>
              <a:custGeom>
                <a:avLst/>
                <a:gdLst>
                  <a:gd name="T0" fmla="*/ 74 w 77"/>
                  <a:gd name="T1" fmla="*/ 56 h 56"/>
                  <a:gd name="T2" fmla="*/ 16 w 77"/>
                  <a:gd name="T3" fmla="*/ 33 h 56"/>
                  <a:gd name="T4" fmla="*/ 8 w 77"/>
                  <a:gd name="T5" fmla="*/ 54 h 56"/>
                  <a:gd name="T6" fmla="*/ 0 w 77"/>
                  <a:gd name="T7" fmla="*/ 51 h 56"/>
                  <a:gd name="T8" fmla="*/ 20 w 77"/>
                  <a:gd name="T9" fmla="*/ 0 h 56"/>
                  <a:gd name="T10" fmla="*/ 28 w 77"/>
                  <a:gd name="T11" fmla="*/ 3 h 56"/>
                  <a:gd name="T12" fmla="*/ 19 w 77"/>
                  <a:gd name="T13" fmla="*/ 25 h 56"/>
                  <a:gd name="T14" fmla="*/ 77 w 77"/>
                  <a:gd name="T15" fmla="*/ 48 h 56"/>
                  <a:gd name="T16" fmla="*/ 74 w 77"/>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7" h="56">
                    <a:moveTo>
                      <a:pt x="74" y="56"/>
                    </a:moveTo>
                    <a:lnTo>
                      <a:pt x="16" y="33"/>
                    </a:lnTo>
                    <a:lnTo>
                      <a:pt x="8" y="54"/>
                    </a:lnTo>
                    <a:lnTo>
                      <a:pt x="0" y="51"/>
                    </a:lnTo>
                    <a:lnTo>
                      <a:pt x="20" y="0"/>
                    </a:lnTo>
                    <a:lnTo>
                      <a:pt x="28" y="3"/>
                    </a:lnTo>
                    <a:lnTo>
                      <a:pt x="19" y="25"/>
                    </a:lnTo>
                    <a:lnTo>
                      <a:pt x="77" y="48"/>
                    </a:lnTo>
                    <a:lnTo>
                      <a:pt x="74" y="56"/>
                    </a:lnTo>
                    <a:close/>
                  </a:path>
                </a:pathLst>
              </a:custGeom>
              <a:grpFill/>
              <a:ln>
                <a:noFill/>
              </a:ln>
            </p:spPr>
            <p:txBody>
              <a:bodyPr anchor="ctr"/>
              <a:lstStyle/>
              <a:p>
                <a:pPr algn="ctr"/>
                <a:endParaRPr/>
              </a:p>
            </p:txBody>
          </p:sp>
          <p:sp>
            <p:nvSpPr>
              <p:cNvPr id="201" name="íšḷïḋè">
                <a:extLst>
                  <a:ext uri="{FF2B5EF4-FFF2-40B4-BE49-F238E27FC236}">
                    <a16:creationId xmlns:a16="http://schemas.microsoft.com/office/drawing/2014/main" id="{972A9534-58DD-7A86-AD62-C33883EB596A}"/>
                  </a:ext>
                </a:extLst>
              </p:cNvPr>
              <p:cNvSpPr/>
              <p:nvPr/>
            </p:nvSpPr>
            <p:spPr bwMode="auto">
              <a:xfrm>
                <a:off x="5902332" y="518602"/>
                <a:ext cx="122140" cy="102227"/>
              </a:xfrm>
              <a:custGeom>
                <a:avLst/>
                <a:gdLst>
                  <a:gd name="T0" fmla="*/ 58 w 88"/>
                  <a:gd name="T1" fmla="*/ 73 h 73"/>
                  <a:gd name="T2" fmla="*/ 0 w 88"/>
                  <a:gd name="T3" fmla="*/ 40 h 73"/>
                  <a:gd name="T4" fmla="*/ 15 w 88"/>
                  <a:gd name="T5" fmla="*/ 14 h 73"/>
                  <a:gd name="T6" fmla="*/ 23 w 88"/>
                  <a:gd name="T7" fmla="*/ 3 h 73"/>
                  <a:gd name="T8" fmla="*/ 33 w 88"/>
                  <a:gd name="T9" fmla="*/ 0 h 73"/>
                  <a:gd name="T10" fmla="*/ 43 w 88"/>
                  <a:gd name="T11" fmla="*/ 3 h 73"/>
                  <a:gd name="T12" fmla="*/ 51 w 88"/>
                  <a:gd name="T13" fmla="*/ 13 h 73"/>
                  <a:gd name="T14" fmla="*/ 49 w 88"/>
                  <a:gd name="T15" fmla="*/ 28 h 73"/>
                  <a:gd name="T16" fmla="*/ 55 w 88"/>
                  <a:gd name="T17" fmla="*/ 25 h 73"/>
                  <a:gd name="T18" fmla="*/ 66 w 88"/>
                  <a:gd name="T19" fmla="*/ 23 h 73"/>
                  <a:gd name="T20" fmla="*/ 88 w 88"/>
                  <a:gd name="T21" fmla="*/ 22 h 73"/>
                  <a:gd name="T22" fmla="*/ 82 w 88"/>
                  <a:gd name="T23" fmla="*/ 32 h 73"/>
                  <a:gd name="T24" fmla="*/ 66 w 88"/>
                  <a:gd name="T25" fmla="*/ 33 h 73"/>
                  <a:gd name="T26" fmla="*/ 54 w 88"/>
                  <a:gd name="T27" fmla="*/ 33 h 73"/>
                  <a:gd name="T28" fmla="*/ 48 w 88"/>
                  <a:gd name="T29" fmla="*/ 35 h 73"/>
                  <a:gd name="T30" fmla="*/ 45 w 88"/>
                  <a:gd name="T31" fmla="*/ 38 h 73"/>
                  <a:gd name="T32" fmla="*/ 42 w 88"/>
                  <a:gd name="T33" fmla="*/ 42 h 73"/>
                  <a:gd name="T34" fmla="*/ 37 w 88"/>
                  <a:gd name="T35" fmla="*/ 51 h 73"/>
                  <a:gd name="T36" fmla="*/ 63 w 88"/>
                  <a:gd name="T37" fmla="*/ 66 h 73"/>
                  <a:gd name="T38" fmla="*/ 58 w 88"/>
                  <a:gd name="T39" fmla="*/ 73 h 73"/>
                  <a:gd name="T40" fmla="*/ 30 w 88"/>
                  <a:gd name="T41" fmla="*/ 47 h 73"/>
                  <a:gd name="T42" fmla="*/ 40 w 88"/>
                  <a:gd name="T43" fmla="*/ 30 h 73"/>
                  <a:gd name="T44" fmla="*/ 43 w 88"/>
                  <a:gd name="T45" fmla="*/ 22 h 73"/>
                  <a:gd name="T46" fmla="*/ 43 w 88"/>
                  <a:gd name="T47" fmla="*/ 15 h 73"/>
                  <a:gd name="T48" fmla="*/ 38 w 88"/>
                  <a:gd name="T49" fmla="*/ 11 h 73"/>
                  <a:gd name="T50" fmla="*/ 30 w 88"/>
                  <a:gd name="T51" fmla="*/ 10 h 73"/>
                  <a:gd name="T52" fmla="*/ 22 w 88"/>
                  <a:gd name="T53" fmla="*/ 17 h 73"/>
                  <a:gd name="T54" fmla="*/ 11 w 88"/>
                  <a:gd name="T55" fmla="*/ 36 h 73"/>
                  <a:gd name="T56" fmla="*/ 30 w 88"/>
                  <a:gd name="T57" fmla="*/ 47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8" h="73">
                    <a:moveTo>
                      <a:pt x="58" y="73"/>
                    </a:moveTo>
                    <a:cubicBezTo>
                      <a:pt x="0" y="40"/>
                      <a:pt x="0" y="40"/>
                      <a:pt x="0" y="40"/>
                    </a:cubicBezTo>
                    <a:cubicBezTo>
                      <a:pt x="15" y="14"/>
                      <a:pt x="15" y="14"/>
                      <a:pt x="15" y="14"/>
                    </a:cubicBezTo>
                    <a:cubicBezTo>
                      <a:pt x="18" y="9"/>
                      <a:pt x="21" y="5"/>
                      <a:pt x="23" y="3"/>
                    </a:cubicBezTo>
                    <a:cubicBezTo>
                      <a:pt x="26" y="1"/>
                      <a:pt x="29" y="0"/>
                      <a:pt x="33" y="0"/>
                    </a:cubicBezTo>
                    <a:cubicBezTo>
                      <a:pt x="36" y="0"/>
                      <a:pt x="40" y="1"/>
                      <a:pt x="43" y="3"/>
                    </a:cubicBezTo>
                    <a:cubicBezTo>
                      <a:pt x="47" y="5"/>
                      <a:pt x="50" y="8"/>
                      <a:pt x="51" y="13"/>
                    </a:cubicBezTo>
                    <a:cubicBezTo>
                      <a:pt x="52" y="17"/>
                      <a:pt x="52" y="22"/>
                      <a:pt x="49" y="28"/>
                    </a:cubicBezTo>
                    <a:cubicBezTo>
                      <a:pt x="51" y="27"/>
                      <a:pt x="53" y="26"/>
                      <a:pt x="55" y="25"/>
                    </a:cubicBezTo>
                    <a:cubicBezTo>
                      <a:pt x="58" y="24"/>
                      <a:pt x="62" y="23"/>
                      <a:pt x="66" y="23"/>
                    </a:cubicBezTo>
                    <a:cubicBezTo>
                      <a:pt x="88" y="22"/>
                      <a:pt x="88" y="22"/>
                      <a:pt x="88" y="22"/>
                    </a:cubicBezTo>
                    <a:cubicBezTo>
                      <a:pt x="82" y="32"/>
                      <a:pt x="82" y="32"/>
                      <a:pt x="82" y="32"/>
                    </a:cubicBezTo>
                    <a:cubicBezTo>
                      <a:pt x="66" y="33"/>
                      <a:pt x="66" y="33"/>
                      <a:pt x="66" y="33"/>
                    </a:cubicBezTo>
                    <a:cubicBezTo>
                      <a:pt x="61" y="33"/>
                      <a:pt x="57" y="33"/>
                      <a:pt x="54" y="33"/>
                    </a:cubicBezTo>
                    <a:cubicBezTo>
                      <a:pt x="52" y="34"/>
                      <a:pt x="50" y="34"/>
                      <a:pt x="48" y="35"/>
                    </a:cubicBezTo>
                    <a:cubicBezTo>
                      <a:pt x="47" y="36"/>
                      <a:pt x="46" y="37"/>
                      <a:pt x="45" y="38"/>
                    </a:cubicBezTo>
                    <a:cubicBezTo>
                      <a:pt x="44" y="38"/>
                      <a:pt x="43" y="40"/>
                      <a:pt x="42" y="42"/>
                    </a:cubicBezTo>
                    <a:cubicBezTo>
                      <a:pt x="37" y="51"/>
                      <a:pt x="37" y="51"/>
                      <a:pt x="37" y="51"/>
                    </a:cubicBezTo>
                    <a:cubicBezTo>
                      <a:pt x="63" y="66"/>
                      <a:pt x="63" y="66"/>
                      <a:pt x="63" y="66"/>
                    </a:cubicBezTo>
                    <a:cubicBezTo>
                      <a:pt x="58" y="73"/>
                      <a:pt x="58" y="73"/>
                      <a:pt x="58" y="73"/>
                    </a:cubicBezTo>
                    <a:close/>
                    <a:moveTo>
                      <a:pt x="30" y="47"/>
                    </a:moveTo>
                    <a:cubicBezTo>
                      <a:pt x="40" y="30"/>
                      <a:pt x="40" y="30"/>
                      <a:pt x="40" y="30"/>
                    </a:cubicBezTo>
                    <a:cubicBezTo>
                      <a:pt x="42" y="27"/>
                      <a:pt x="43" y="24"/>
                      <a:pt x="43" y="22"/>
                    </a:cubicBezTo>
                    <a:cubicBezTo>
                      <a:pt x="44" y="19"/>
                      <a:pt x="44" y="17"/>
                      <a:pt x="43" y="15"/>
                    </a:cubicBezTo>
                    <a:cubicBezTo>
                      <a:pt x="42" y="13"/>
                      <a:pt x="40" y="12"/>
                      <a:pt x="38" y="11"/>
                    </a:cubicBezTo>
                    <a:cubicBezTo>
                      <a:pt x="35" y="9"/>
                      <a:pt x="33" y="9"/>
                      <a:pt x="30" y="10"/>
                    </a:cubicBezTo>
                    <a:cubicBezTo>
                      <a:pt x="27" y="11"/>
                      <a:pt x="24" y="13"/>
                      <a:pt x="22" y="17"/>
                    </a:cubicBezTo>
                    <a:cubicBezTo>
                      <a:pt x="11" y="36"/>
                      <a:pt x="11" y="36"/>
                      <a:pt x="11" y="36"/>
                    </a:cubicBezTo>
                    <a:lnTo>
                      <a:pt x="30" y="47"/>
                    </a:lnTo>
                    <a:close/>
                  </a:path>
                </a:pathLst>
              </a:custGeom>
              <a:grpFill/>
              <a:ln>
                <a:noFill/>
              </a:ln>
            </p:spPr>
            <p:txBody>
              <a:bodyPr anchor="ctr"/>
              <a:lstStyle/>
              <a:p>
                <a:pPr algn="ctr"/>
                <a:endParaRPr/>
              </a:p>
            </p:txBody>
          </p:sp>
          <p:sp>
            <p:nvSpPr>
              <p:cNvPr id="202" name="ïSľiḋè">
                <a:extLst>
                  <a:ext uri="{FF2B5EF4-FFF2-40B4-BE49-F238E27FC236}">
                    <a16:creationId xmlns:a16="http://schemas.microsoft.com/office/drawing/2014/main" id="{82A6667A-4A0B-A7DB-34E2-1492B04F4EDF}"/>
                  </a:ext>
                </a:extLst>
              </p:cNvPr>
              <p:cNvSpPr/>
              <p:nvPr/>
            </p:nvSpPr>
            <p:spPr bwMode="auto">
              <a:xfrm>
                <a:off x="5978006" y="445582"/>
                <a:ext cx="103554" cy="95588"/>
              </a:xfrm>
              <a:custGeom>
                <a:avLst/>
                <a:gdLst>
                  <a:gd name="T0" fmla="*/ 36 w 75"/>
                  <a:gd name="T1" fmla="*/ 69 h 69"/>
                  <a:gd name="T2" fmla="*/ 0 w 75"/>
                  <a:gd name="T3" fmla="*/ 7 h 69"/>
                  <a:gd name="T4" fmla="*/ 6 w 75"/>
                  <a:gd name="T5" fmla="*/ 0 h 69"/>
                  <a:gd name="T6" fmla="*/ 75 w 75"/>
                  <a:gd name="T7" fmla="*/ 20 h 69"/>
                  <a:gd name="T8" fmla="*/ 69 w 75"/>
                  <a:gd name="T9" fmla="*/ 28 h 69"/>
                  <a:gd name="T10" fmla="*/ 48 w 75"/>
                  <a:gd name="T11" fmla="*/ 22 h 69"/>
                  <a:gd name="T12" fmla="*/ 31 w 75"/>
                  <a:gd name="T13" fmla="*/ 43 h 69"/>
                  <a:gd name="T14" fmla="*/ 42 w 75"/>
                  <a:gd name="T15" fmla="*/ 62 h 69"/>
                  <a:gd name="T16" fmla="*/ 36 w 75"/>
                  <a:gd name="T17" fmla="*/ 69 h 69"/>
                  <a:gd name="T18" fmla="*/ 27 w 75"/>
                  <a:gd name="T19" fmla="*/ 37 h 69"/>
                  <a:gd name="T20" fmla="*/ 41 w 75"/>
                  <a:gd name="T21" fmla="*/ 19 h 69"/>
                  <a:gd name="T22" fmla="*/ 22 w 75"/>
                  <a:gd name="T23" fmla="*/ 13 h 69"/>
                  <a:gd name="T24" fmla="*/ 8 w 75"/>
                  <a:gd name="T25" fmla="*/ 8 h 69"/>
                  <a:gd name="T26" fmla="*/ 16 w 75"/>
                  <a:gd name="T27" fmla="*/ 19 h 69"/>
                  <a:gd name="T28" fmla="*/ 27 w 75"/>
                  <a:gd name="T29" fmla="*/ 3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5" h="69">
                    <a:moveTo>
                      <a:pt x="36" y="69"/>
                    </a:moveTo>
                    <a:cubicBezTo>
                      <a:pt x="0" y="7"/>
                      <a:pt x="0" y="7"/>
                      <a:pt x="0" y="7"/>
                    </a:cubicBezTo>
                    <a:cubicBezTo>
                      <a:pt x="6" y="0"/>
                      <a:pt x="6" y="0"/>
                      <a:pt x="6" y="0"/>
                    </a:cubicBezTo>
                    <a:cubicBezTo>
                      <a:pt x="75" y="20"/>
                      <a:pt x="75" y="20"/>
                      <a:pt x="75" y="20"/>
                    </a:cubicBezTo>
                    <a:cubicBezTo>
                      <a:pt x="69" y="28"/>
                      <a:pt x="69" y="28"/>
                      <a:pt x="69" y="28"/>
                    </a:cubicBezTo>
                    <a:cubicBezTo>
                      <a:pt x="48" y="22"/>
                      <a:pt x="48" y="22"/>
                      <a:pt x="48" y="22"/>
                    </a:cubicBezTo>
                    <a:cubicBezTo>
                      <a:pt x="31" y="43"/>
                      <a:pt x="31" y="43"/>
                      <a:pt x="31" y="43"/>
                    </a:cubicBezTo>
                    <a:cubicBezTo>
                      <a:pt x="42" y="62"/>
                      <a:pt x="42" y="62"/>
                      <a:pt x="42" y="62"/>
                    </a:cubicBezTo>
                    <a:cubicBezTo>
                      <a:pt x="36" y="69"/>
                      <a:pt x="36" y="69"/>
                      <a:pt x="36" y="69"/>
                    </a:cubicBezTo>
                    <a:close/>
                    <a:moveTo>
                      <a:pt x="27" y="37"/>
                    </a:moveTo>
                    <a:cubicBezTo>
                      <a:pt x="41" y="19"/>
                      <a:pt x="41" y="19"/>
                      <a:pt x="41" y="19"/>
                    </a:cubicBezTo>
                    <a:cubicBezTo>
                      <a:pt x="22" y="13"/>
                      <a:pt x="22" y="13"/>
                      <a:pt x="22" y="13"/>
                    </a:cubicBezTo>
                    <a:cubicBezTo>
                      <a:pt x="16" y="11"/>
                      <a:pt x="12" y="9"/>
                      <a:pt x="8" y="8"/>
                    </a:cubicBezTo>
                    <a:cubicBezTo>
                      <a:pt x="11" y="11"/>
                      <a:pt x="14" y="15"/>
                      <a:pt x="16" y="19"/>
                    </a:cubicBezTo>
                    <a:lnTo>
                      <a:pt x="27" y="37"/>
                    </a:lnTo>
                    <a:close/>
                  </a:path>
                </a:pathLst>
              </a:custGeom>
              <a:grpFill/>
              <a:ln>
                <a:noFill/>
              </a:ln>
            </p:spPr>
            <p:txBody>
              <a:bodyPr anchor="ctr"/>
              <a:lstStyle/>
              <a:p>
                <a:pPr algn="ctr"/>
                <a:endParaRPr/>
              </a:p>
            </p:txBody>
          </p:sp>
          <p:sp>
            <p:nvSpPr>
              <p:cNvPr id="203" name="îṥliḓè">
                <a:extLst>
                  <a:ext uri="{FF2B5EF4-FFF2-40B4-BE49-F238E27FC236}">
                    <a16:creationId xmlns:a16="http://schemas.microsoft.com/office/drawing/2014/main" id="{778419A5-5312-FD5C-BC0B-52C1C69ABFD1}"/>
                  </a:ext>
                </a:extLst>
              </p:cNvPr>
              <p:cNvSpPr/>
              <p:nvPr/>
            </p:nvSpPr>
            <p:spPr bwMode="auto">
              <a:xfrm>
                <a:off x="6029783" y="383184"/>
                <a:ext cx="106209" cy="77002"/>
              </a:xfrm>
              <a:custGeom>
                <a:avLst/>
                <a:gdLst>
                  <a:gd name="T0" fmla="*/ 48 w 80"/>
                  <a:gd name="T1" fmla="*/ 58 h 58"/>
                  <a:gd name="T2" fmla="*/ 0 w 80"/>
                  <a:gd name="T3" fmla="*/ 7 h 58"/>
                  <a:gd name="T4" fmla="*/ 7 w 80"/>
                  <a:gd name="T5" fmla="*/ 0 h 58"/>
                  <a:gd name="T6" fmla="*/ 49 w 80"/>
                  <a:gd name="T7" fmla="*/ 46 h 58"/>
                  <a:gd name="T8" fmla="*/ 74 w 80"/>
                  <a:gd name="T9" fmla="*/ 23 h 58"/>
                  <a:gd name="T10" fmla="*/ 80 w 80"/>
                  <a:gd name="T11" fmla="*/ 29 h 58"/>
                  <a:gd name="T12" fmla="*/ 48 w 8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80" h="58">
                    <a:moveTo>
                      <a:pt x="48" y="58"/>
                    </a:moveTo>
                    <a:lnTo>
                      <a:pt x="0" y="7"/>
                    </a:lnTo>
                    <a:lnTo>
                      <a:pt x="7" y="0"/>
                    </a:lnTo>
                    <a:lnTo>
                      <a:pt x="49" y="46"/>
                    </a:lnTo>
                    <a:lnTo>
                      <a:pt x="74" y="23"/>
                    </a:lnTo>
                    <a:lnTo>
                      <a:pt x="80" y="29"/>
                    </a:lnTo>
                    <a:lnTo>
                      <a:pt x="48" y="58"/>
                    </a:lnTo>
                    <a:close/>
                  </a:path>
                </a:pathLst>
              </a:custGeom>
              <a:grpFill/>
              <a:ln>
                <a:noFill/>
              </a:ln>
            </p:spPr>
            <p:txBody>
              <a:bodyPr anchor="ctr"/>
              <a:lstStyle/>
              <a:p>
                <a:pPr algn="ctr"/>
                <a:endParaRPr/>
              </a:p>
            </p:txBody>
          </p:sp>
          <p:sp>
            <p:nvSpPr>
              <p:cNvPr id="204" name="íšļîďe">
                <a:extLst>
                  <a:ext uri="{FF2B5EF4-FFF2-40B4-BE49-F238E27FC236}">
                    <a16:creationId xmlns:a16="http://schemas.microsoft.com/office/drawing/2014/main" id="{ED5A7B58-A5CC-41A2-BE11-572971A79D47}"/>
                  </a:ext>
                </a:extLst>
              </p:cNvPr>
              <p:cNvSpPr/>
              <p:nvPr/>
            </p:nvSpPr>
            <p:spPr bwMode="auto">
              <a:xfrm>
                <a:off x="6170509" y="258389"/>
                <a:ext cx="88952" cy="95588"/>
              </a:xfrm>
              <a:custGeom>
                <a:avLst/>
                <a:gdLst>
                  <a:gd name="T0" fmla="*/ 13 w 64"/>
                  <a:gd name="T1" fmla="*/ 58 h 69"/>
                  <a:gd name="T2" fmla="*/ 20 w 64"/>
                  <a:gd name="T3" fmla="*/ 53 h 69"/>
                  <a:gd name="T4" fmla="*/ 27 w 64"/>
                  <a:gd name="T5" fmla="*/ 59 h 69"/>
                  <a:gd name="T6" fmla="*/ 35 w 64"/>
                  <a:gd name="T7" fmla="*/ 60 h 69"/>
                  <a:gd name="T8" fmla="*/ 45 w 64"/>
                  <a:gd name="T9" fmla="*/ 57 h 69"/>
                  <a:gd name="T10" fmla="*/ 52 w 64"/>
                  <a:gd name="T11" fmla="*/ 51 h 69"/>
                  <a:gd name="T12" fmla="*/ 55 w 64"/>
                  <a:gd name="T13" fmla="*/ 45 h 69"/>
                  <a:gd name="T14" fmla="*/ 54 w 64"/>
                  <a:gd name="T15" fmla="*/ 39 h 69"/>
                  <a:gd name="T16" fmla="*/ 50 w 64"/>
                  <a:gd name="T17" fmla="*/ 35 h 69"/>
                  <a:gd name="T18" fmla="*/ 43 w 64"/>
                  <a:gd name="T19" fmla="*/ 35 h 69"/>
                  <a:gd name="T20" fmla="*/ 31 w 64"/>
                  <a:gd name="T21" fmla="*/ 38 h 69"/>
                  <a:gd name="T22" fmla="*/ 17 w 64"/>
                  <a:gd name="T23" fmla="*/ 40 h 69"/>
                  <a:gd name="T24" fmla="*/ 8 w 64"/>
                  <a:gd name="T25" fmla="*/ 38 h 69"/>
                  <a:gd name="T26" fmla="*/ 2 w 64"/>
                  <a:gd name="T27" fmla="*/ 32 h 69"/>
                  <a:gd name="T28" fmla="*/ 0 w 64"/>
                  <a:gd name="T29" fmla="*/ 22 h 69"/>
                  <a:gd name="T30" fmla="*/ 4 w 64"/>
                  <a:gd name="T31" fmla="*/ 12 h 69"/>
                  <a:gd name="T32" fmla="*/ 14 w 64"/>
                  <a:gd name="T33" fmla="*/ 4 h 69"/>
                  <a:gd name="T34" fmla="*/ 26 w 64"/>
                  <a:gd name="T35" fmla="*/ 0 h 69"/>
                  <a:gd name="T36" fmla="*/ 37 w 64"/>
                  <a:gd name="T37" fmla="*/ 2 h 69"/>
                  <a:gd name="T38" fmla="*/ 45 w 64"/>
                  <a:gd name="T39" fmla="*/ 10 h 69"/>
                  <a:gd name="T40" fmla="*/ 38 w 64"/>
                  <a:gd name="T41" fmla="*/ 14 h 69"/>
                  <a:gd name="T42" fmla="*/ 29 w 64"/>
                  <a:gd name="T43" fmla="*/ 8 h 69"/>
                  <a:gd name="T44" fmla="*/ 18 w 64"/>
                  <a:gd name="T45" fmla="*/ 11 h 69"/>
                  <a:gd name="T46" fmla="*/ 9 w 64"/>
                  <a:gd name="T47" fmla="*/ 19 h 69"/>
                  <a:gd name="T48" fmla="*/ 9 w 64"/>
                  <a:gd name="T49" fmla="*/ 27 h 69"/>
                  <a:gd name="T50" fmla="*/ 14 w 64"/>
                  <a:gd name="T51" fmla="*/ 31 h 69"/>
                  <a:gd name="T52" fmla="*/ 28 w 64"/>
                  <a:gd name="T53" fmla="*/ 29 h 69"/>
                  <a:gd name="T54" fmla="*/ 43 w 64"/>
                  <a:gd name="T55" fmla="*/ 26 h 69"/>
                  <a:gd name="T56" fmla="*/ 54 w 64"/>
                  <a:gd name="T57" fmla="*/ 27 h 69"/>
                  <a:gd name="T58" fmla="*/ 61 w 64"/>
                  <a:gd name="T59" fmla="*/ 34 h 69"/>
                  <a:gd name="T60" fmla="*/ 63 w 64"/>
                  <a:gd name="T61" fmla="*/ 45 h 69"/>
                  <a:gd name="T62" fmla="*/ 59 w 64"/>
                  <a:gd name="T63" fmla="*/ 55 h 69"/>
                  <a:gd name="T64" fmla="*/ 49 w 64"/>
                  <a:gd name="T65" fmla="*/ 64 h 69"/>
                  <a:gd name="T66" fmla="*/ 35 w 64"/>
                  <a:gd name="T67" fmla="*/ 69 h 69"/>
                  <a:gd name="T68" fmla="*/ 22 w 64"/>
                  <a:gd name="T69" fmla="*/ 67 h 69"/>
                  <a:gd name="T70" fmla="*/ 13 w 64"/>
                  <a:gd name="T71" fmla="*/ 5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4" h="69">
                    <a:moveTo>
                      <a:pt x="13" y="58"/>
                    </a:moveTo>
                    <a:cubicBezTo>
                      <a:pt x="20" y="53"/>
                      <a:pt x="20" y="53"/>
                      <a:pt x="20" y="53"/>
                    </a:cubicBezTo>
                    <a:cubicBezTo>
                      <a:pt x="22" y="56"/>
                      <a:pt x="24" y="58"/>
                      <a:pt x="27" y="59"/>
                    </a:cubicBezTo>
                    <a:cubicBezTo>
                      <a:pt x="29" y="60"/>
                      <a:pt x="32" y="61"/>
                      <a:pt x="35" y="60"/>
                    </a:cubicBezTo>
                    <a:cubicBezTo>
                      <a:pt x="38" y="60"/>
                      <a:pt x="42" y="59"/>
                      <a:pt x="45" y="57"/>
                    </a:cubicBezTo>
                    <a:cubicBezTo>
                      <a:pt x="48" y="55"/>
                      <a:pt x="50" y="54"/>
                      <a:pt x="52" y="51"/>
                    </a:cubicBezTo>
                    <a:cubicBezTo>
                      <a:pt x="54" y="49"/>
                      <a:pt x="55" y="47"/>
                      <a:pt x="55" y="45"/>
                    </a:cubicBezTo>
                    <a:cubicBezTo>
                      <a:pt x="55" y="43"/>
                      <a:pt x="55" y="41"/>
                      <a:pt x="54" y="39"/>
                    </a:cubicBezTo>
                    <a:cubicBezTo>
                      <a:pt x="53" y="37"/>
                      <a:pt x="52" y="36"/>
                      <a:pt x="50" y="35"/>
                    </a:cubicBezTo>
                    <a:cubicBezTo>
                      <a:pt x="48" y="34"/>
                      <a:pt x="46" y="34"/>
                      <a:pt x="43" y="35"/>
                    </a:cubicBezTo>
                    <a:cubicBezTo>
                      <a:pt x="41" y="35"/>
                      <a:pt x="37" y="36"/>
                      <a:pt x="31" y="38"/>
                    </a:cubicBezTo>
                    <a:cubicBezTo>
                      <a:pt x="24" y="39"/>
                      <a:pt x="20" y="40"/>
                      <a:pt x="17" y="40"/>
                    </a:cubicBezTo>
                    <a:cubicBezTo>
                      <a:pt x="14" y="40"/>
                      <a:pt x="11" y="40"/>
                      <a:pt x="8" y="38"/>
                    </a:cubicBezTo>
                    <a:cubicBezTo>
                      <a:pt x="5" y="37"/>
                      <a:pt x="3" y="35"/>
                      <a:pt x="2" y="32"/>
                    </a:cubicBezTo>
                    <a:cubicBezTo>
                      <a:pt x="0" y="29"/>
                      <a:pt x="0" y="26"/>
                      <a:pt x="0" y="22"/>
                    </a:cubicBezTo>
                    <a:cubicBezTo>
                      <a:pt x="0" y="19"/>
                      <a:pt x="1" y="16"/>
                      <a:pt x="4" y="12"/>
                    </a:cubicBezTo>
                    <a:cubicBezTo>
                      <a:pt x="6" y="9"/>
                      <a:pt x="10" y="7"/>
                      <a:pt x="14" y="4"/>
                    </a:cubicBezTo>
                    <a:cubicBezTo>
                      <a:pt x="18" y="2"/>
                      <a:pt x="22" y="1"/>
                      <a:pt x="26" y="0"/>
                    </a:cubicBezTo>
                    <a:cubicBezTo>
                      <a:pt x="30" y="0"/>
                      <a:pt x="34" y="0"/>
                      <a:pt x="37" y="2"/>
                    </a:cubicBezTo>
                    <a:cubicBezTo>
                      <a:pt x="41" y="4"/>
                      <a:pt x="43" y="6"/>
                      <a:pt x="45" y="10"/>
                    </a:cubicBezTo>
                    <a:cubicBezTo>
                      <a:pt x="38" y="14"/>
                      <a:pt x="38" y="14"/>
                      <a:pt x="38" y="14"/>
                    </a:cubicBezTo>
                    <a:cubicBezTo>
                      <a:pt x="36" y="11"/>
                      <a:pt x="33" y="9"/>
                      <a:pt x="29" y="8"/>
                    </a:cubicBezTo>
                    <a:cubicBezTo>
                      <a:pt x="26" y="8"/>
                      <a:pt x="22" y="9"/>
                      <a:pt x="18" y="11"/>
                    </a:cubicBezTo>
                    <a:cubicBezTo>
                      <a:pt x="13" y="14"/>
                      <a:pt x="10" y="16"/>
                      <a:pt x="9" y="19"/>
                    </a:cubicBezTo>
                    <a:cubicBezTo>
                      <a:pt x="8" y="22"/>
                      <a:pt x="8" y="25"/>
                      <a:pt x="9" y="27"/>
                    </a:cubicBezTo>
                    <a:cubicBezTo>
                      <a:pt x="10" y="29"/>
                      <a:pt x="12" y="31"/>
                      <a:pt x="14" y="31"/>
                    </a:cubicBezTo>
                    <a:cubicBezTo>
                      <a:pt x="16" y="32"/>
                      <a:pt x="21" y="31"/>
                      <a:pt x="28" y="29"/>
                    </a:cubicBezTo>
                    <a:cubicBezTo>
                      <a:pt x="35" y="27"/>
                      <a:pt x="40" y="26"/>
                      <a:pt x="43" y="26"/>
                    </a:cubicBezTo>
                    <a:cubicBezTo>
                      <a:pt x="47" y="25"/>
                      <a:pt x="51" y="26"/>
                      <a:pt x="54" y="27"/>
                    </a:cubicBezTo>
                    <a:cubicBezTo>
                      <a:pt x="57" y="29"/>
                      <a:pt x="59" y="31"/>
                      <a:pt x="61" y="34"/>
                    </a:cubicBezTo>
                    <a:cubicBezTo>
                      <a:pt x="63" y="37"/>
                      <a:pt x="64" y="41"/>
                      <a:pt x="63" y="45"/>
                    </a:cubicBezTo>
                    <a:cubicBezTo>
                      <a:pt x="63" y="48"/>
                      <a:pt x="62" y="52"/>
                      <a:pt x="59" y="55"/>
                    </a:cubicBezTo>
                    <a:cubicBezTo>
                      <a:pt x="57" y="59"/>
                      <a:pt x="53" y="62"/>
                      <a:pt x="49" y="64"/>
                    </a:cubicBezTo>
                    <a:cubicBezTo>
                      <a:pt x="44" y="67"/>
                      <a:pt x="39" y="68"/>
                      <a:pt x="35" y="69"/>
                    </a:cubicBezTo>
                    <a:cubicBezTo>
                      <a:pt x="30" y="69"/>
                      <a:pt x="26" y="69"/>
                      <a:pt x="22" y="67"/>
                    </a:cubicBezTo>
                    <a:cubicBezTo>
                      <a:pt x="19" y="65"/>
                      <a:pt x="16" y="62"/>
                      <a:pt x="13" y="58"/>
                    </a:cubicBezTo>
                    <a:close/>
                  </a:path>
                </a:pathLst>
              </a:custGeom>
              <a:grpFill/>
              <a:ln>
                <a:noFill/>
              </a:ln>
            </p:spPr>
            <p:txBody>
              <a:bodyPr anchor="ctr"/>
              <a:lstStyle/>
              <a:p>
                <a:pPr algn="ctr"/>
                <a:endParaRPr/>
              </a:p>
            </p:txBody>
          </p:sp>
          <p:sp>
            <p:nvSpPr>
              <p:cNvPr id="205" name="íṧḻïḓê">
                <a:extLst>
                  <a:ext uri="{FF2B5EF4-FFF2-40B4-BE49-F238E27FC236}">
                    <a16:creationId xmlns:a16="http://schemas.microsoft.com/office/drawing/2014/main" id="{6654B485-4DEE-0F79-6819-99D9B3047681}"/>
                  </a:ext>
                </a:extLst>
              </p:cNvPr>
              <p:cNvSpPr/>
              <p:nvPr/>
            </p:nvSpPr>
            <p:spPr bwMode="auto">
              <a:xfrm>
                <a:off x="6264771" y="210596"/>
                <a:ext cx="92933" cy="98243"/>
              </a:xfrm>
              <a:custGeom>
                <a:avLst/>
                <a:gdLst>
                  <a:gd name="T0" fmla="*/ 5 w 67"/>
                  <a:gd name="T1" fmla="*/ 47 h 70"/>
                  <a:gd name="T2" fmla="*/ 4 w 67"/>
                  <a:gd name="T3" fmla="*/ 19 h 70"/>
                  <a:gd name="T4" fmla="*/ 22 w 67"/>
                  <a:gd name="T5" fmla="*/ 2 h 70"/>
                  <a:gd name="T6" fmla="*/ 39 w 67"/>
                  <a:gd name="T7" fmla="*/ 1 h 70"/>
                  <a:gd name="T8" fmla="*/ 54 w 67"/>
                  <a:gd name="T9" fmla="*/ 8 h 70"/>
                  <a:gd name="T10" fmla="*/ 64 w 67"/>
                  <a:gd name="T11" fmla="*/ 23 h 70"/>
                  <a:gd name="T12" fmla="*/ 67 w 67"/>
                  <a:gd name="T13" fmla="*/ 42 h 70"/>
                  <a:gd name="T14" fmla="*/ 60 w 67"/>
                  <a:gd name="T15" fmla="*/ 57 h 70"/>
                  <a:gd name="T16" fmla="*/ 47 w 67"/>
                  <a:gd name="T17" fmla="*/ 67 h 70"/>
                  <a:gd name="T18" fmla="*/ 29 w 67"/>
                  <a:gd name="T19" fmla="*/ 69 h 70"/>
                  <a:gd name="T20" fmla="*/ 14 w 67"/>
                  <a:gd name="T21" fmla="*/ 61 h 70"/>
                  <a:gd name="T22" fmla="*/ 5 w 67"/>
                  <a:gd name="T23" fmla="*/ 47 h 70"/>
                  <a:gd name="T24" fmla="*/ 13 w 67"/>
                  <a:gd name="T25" fmla="*/ 44 h 70"/>
                  <a:gd name="T26" fmla="*/ 26 w 67"/>
                  <a:gd name="T27" fmla="*/ 59 h 70"/>
                  <a:gd name="T28" fmla="*/ 44 w 67"/>
                  <a:gd name="T29" fmla="*/ 60 h 70"/>
                  <a:gd name="T30" fmla="*/ 57 w 67"/>
                  <a:gd name="T31" fmla="*/ 47 h 70"/>
                  <a:gd name="T32" fmla="*/ 56 w 67"/>
                  <a:gd name="T33" fmla="*/ 27 h 70"/>
                  <a:gd name="T34" fmla="*/ 48 w 67"/>
                  <a:gd name="T35" fmla="*/ 14 h 70"/>
                  <a:gd name="T36" fmla="*/ 37 w 67"/>
                  <a:gd name="T37" fmla="*/ 8 h 70"/>
                  <a:gd name="T38" fmla="*/ 25 w 67"/>
                  <a:gd name="T39" fmla="*/ 9 h 70"/>
                  <a:gd name="T40" fmla="*/ 12 w 67"/>
                  <a:gd name="T41" fmla="*/ 21 h 70"/>
                  <a:gd name="T42" fmla="*/ 13 w 67"/>
                  <a:gd name="T43" fmla="*/ 4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7" h="70">
                    <a:moveTo>
                      <a:pt x="5" y="47"/>
                    </a:moveTo>
                    <a:cubicBezTo>
                      <a:pt x="1" y="37"/>
                      <a:pt x="0" y="27"/>
                      <a:pt x="4" y="19"/>
                    </a:cubicBezTo>
                    <a:cubicBezTo>
                      <a:pt x="7" y="11"/>
                      <a:pt x="13" y="6"/>
                      <a:pt x="22" y="2"/>
                    </a:cubicBezTo>
                    <a:cubicBezTo>
                      <a:pt x="28" y="0"/>
                      <a:pt x="33" y="0"/>
                      <a:pt x="39" y="1"/>
                    </a:cubicBezTo>
                    <a:cubicBezTo>
                      <a:pt x="45" y="1"/>
                      <a:pt x="50" y="4"/>
                      <a:pt x="54" y="8"/>
                    </a:cubicBezTo>
                    <a:cubicBezTo>
                      <a:pt x="58" y="12"/>
                      <a:pt x="62" y="17"/>
                      <a:pt x="64" y="23"/>
                    </a:cubicBezTo>
                    <a:cubicBezTo>
                      <a:pt x="67" y="30"/>
                      <a:pt x="67" y="36"/>
                      <a:pt x="67" y="42"/>
                    </a:cubicBezTo>
                    <a:cubicBezTo>
                      <a:pt x="66" y="48"/>
                      <a:pt x="64" y="53"/>
                      <a:pt x="60" y="57"/>
                    </a:cubicBezTo>
                    <a:cubicBezTo>
                      <a:pt x="57" y="62"/>
                      <a:pt x="52" y="65"/>
                      <a:pt x="47" y="67"/>
                    </a:cubicBezTo>
                    <a:cubicBezTo>
                      <a:pt x="41" y="69"/>
                      <a:pt x="35" y="70"/>
                      <a:pt x="29" y="69"/>
                    </a:cubicBezTo>
                    <a:cubicBezTo>
                      <a:pt x="24" y="68"/>
                      <a:pt x="19" y="65"/>
                      <a:pt x="14" y="61"/>
                    </a:cubicBezTo>
                    <a:cubicBezTo>
                      <a:pt x="10" y="57"/>
                      <a:pt x="7" y="52"/>
                      <a:pt x="5" y="47"/>
                    </a:cubicBezTo>
                    <a:close/>
                    <a:moveTo>
                      <a:pt x="13" y="44"/>
                    </a:moveTo>
                    <a:cubicBezTo>
                      <a:pt x="16" y="51"/>
                      <a:pt x="20" y="57"/>
                      <a:pt x="26" y="59"/>
                    </a:cubicBezTo>
                    <a:cubicBezTo>
                      <a:pt x="32" y="62"/>
                      <a:pt x="38" y="62"/>
                      <a:pt x="44" y="60"/>
                    </a:cubicBezTo>
                    <a:cubicBezTo>
                      <a:pt x="50" y="58"/>
                      <a:pt x="54" y="53"/>
                      <a:pt x="57" y="47"/>
                    </a:cubicBezTo>
                    <a:cubicBezTo>
                      <a:pt x="59" y="42"/>
                      <a:pt x="59" y="35"/>
                      <a:pt x="56" y="27"/>
                    </a:cubicBezTo>
                    <a:cubicBezTo>
                      <a:pt x="54" y="21"/>
                      <a:pt x="51" y="17"/>
                      <a:pt x="48" y="14"/>
                    </a:cubicBezTo>
                    <a:cubicBezTo>
                      <a:pt x="45" y="11"/>
                      <a:pt x="41" y="9"/>
                      <a:pt x="37" y="8"/>
                    </a:cubicBezTo>
                    <a:cubicBezTo>
                      <a:pt x="33" y="7"/>
                      <a:pt x="29" y="8"/>
                      <a:pt x="25" y="9"/>
                    </a:cubicBezTo>
                    <a:cubicBezTo>
                      <a:pt x="19" y="12"/>
                      <a:pt x="15" y="16"/>
                      <a:pt x="12" y="21"/>
                    </a:cubicBezTo>
                    <a:cubicBezTo>
                      <a:pt x="9" y="27"/>
                      <a:pt x="10" y="34"/>
                      <a:pt x="13" y="44"/>
                    </a:cubicBezTo>
                    <a:close/>
                  </a:path>
                </a:pathLst>
              </a:custGeom>
              <a:grpFill/>
              <a:ln>
                <a:noFill/>
              </a:ln>
            </p:spPr>
            <p:txBody>
              <a:bodyPr anchor="ctr"/>
              <a:lstStyle/>
              <a:p>
                <a:pPr algn="ctr"/>
                <a:endParaRPr/>
              </a:p>
            </p:txBody>
          </p:sp>
          <p:sp>
            <p:nvSpPr>
              <p:cNvPr id="206" name="îşļïdè">
                <a:extLst>
                  <a:ext uri="{FF2B5EF4-FFF2-40B4-BE49-F238E27FC236}">
                    <a16:creationId xmlns:a16="http://schemas.microsoft.com/office/drawing/2014/main" id="{043B7D33-D140-26F1-9823-26186C18A5BF}"/>
                  </a:ext>
                </a:extLst>
              </p:cNvPr>
              <p:cNvSpPr/>
              <p:nvPr/>
            </p:nvSpPr>
            <p:spPr bwMode="auto">
              <a:xfrm>
                <a:off x="6372309" y="173422"/>
                <a:ext cx="84968" cy="103554"/>
              </a:xfrm>
              <a:custGeom>
                <a:avLst/>
                <a:gdLst>
                  <a:gd name="T0" fmla="*/ 42 w 61"/>
                  <a:gd name="T1" fmla="*/ 2 h 74"/>
                  <a:gd name="T2" fmla="*/ 51 w 61"/>
                  <a:gd name="T3" fmla="*/ 0 h 74"/>
                  <a:gd name="T4" fmla="*/ 60 w 61"/>
                  <a:gd name="T5" fmla="*/ 38 h 74"/>
                  <a:gd name="T6" fmla="*/ 61 w 61"/>
                  <a:gd name="T7" fmla="*/ 54 h 74"/>
                  <a:gd name="T8" fmla="*/ 55 w 61"/>
                  <a:gd name="T9" fmla="*/ 65 h 74"/>
                  <a:gd name="T10" fmla="*/ 41 w 61"/>
                  <a:gd name="T11" fmla="*/ 72 h 74"/>
                  <a:gd name="T12" fmla="*/ 25 w 61"/>
                  <a:gd name="T13" fmla="*/ 73 h 74"/>
                  <a:gd name="T14" fmla="*/ 15 w 61"/>
                  <a:gd name="T15" fmla="*/ 65 h 74"/>
                  <a:gd name="T16" fmla="*/ 8 w 61"/>
                  <a:gd name="T17" fmla="*/ 50 h 74"/>
                  <a:gd name="T18" fmla="*/ 0 w 61"/>
                  <a:gd name="T19" fmla="*/ 12 h 74"/>
                  <a:gd name="T20" fmla="*/ 8 w 61"/>
                  <a:gd name="T21" fmla="*/ 10 h 74"/>
                  <a:gd name="T22" fmla="*/ 17 w 61"/>
                  <a:gd name="T23" fmla="*/ 48 h 74"/>
                  <a:gd name="T24" fmla="*/ 21 w 61"/>
                  <a:gd name="T25" fmla="*/ 60 h 74"/>
                  <a:gd name="T26" fmla="*/ 28 w 61"/>
                  <a:gd name="T27" fmla="*/ 65 h 74"/>
                  <a:gd name="T28" fmla="*/ 38 w 61"/>
                  <a:gd name="T29" fmla="*/ 65 h 74"/>
                  <a:gd name="T30" fmla="*/ 51 w 61"/>
                  <a:gd name="T31" fmla="*/ 57 h 74"/>
                  <a:gd name="T32" fmla="*/ 51 w 61"/>
                  <a:gd name="T33" fmla="*/ 40 h 74"/>
                  <a:gd name="T34" fmla="*/ 42 w 61"/>
                  <a:gd name="T3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 h="74">
                    <a:moveTo>
                      <a:pt x="42" y="2"/>
                    </a:moveTo>
                    <a:cubicBezTo>
                      <a:pt x="51" y="0"/>
                      <a:pt x="51" y="0"/>
                      <a:pt x="51" y="0"/>
                    </a:cubicBezTo>
                    <a:cubicBezTo>
                      <a:pt x="60" y="38"/>
                      <a:pt x="60" y="38"/>
                      <a:pt x="60" y="38"/>
                    </a:cubicBezTo>
                    <a:cubicBezTo>
                      <a:pt x="61" y="44"/>
                      <a:pt x="61" y="50"/>
                      <a:pt x="61" y="54"/>
                    </a:cubicBezTo>
                    <a:cubicBezTo>
                      <a:pt x="60" y="58"/>
                      <a:pt x="58" y="62"/>
                      <a:pt x="55" y="65"/>
                    </a:cubicBezTo>
                    <a:cubicBezTo>
                      <a:pt x="52" y="69"/>
                      <a:pt x="47" y="71"/>
                      <a:pt x="41" y="72"/>
                    </a:cubicBezTo>
                    <a:cubicBezTo>
                      <a:pt x="35" y="74"/>
                      <a:pt x="29" y="74"/>
                      <a:pt x="25" y="73"/>
                    </a:cubicBezTo>
                    <a:cubicBezTo>
                      <a:pt x="21" y="71"/>
                      <a:pt x="17" y="69"/>
                      <a:pt x="15" y="65"/>
                    </a:cubicBezTo>
                    <a:cubicBezTo>
                      <a:pt x="12" y="62"/>
                      <a:pt x="10" y="57"/>
                      <a:pt x="8" y="50"/>
                    </a:cubicBezTo>
                    <a:cubicBezTo>
                      <a:pt x="0" y="12"/>
                      <a:pt x="0" y="12"/>
                      <a:pt x="0" y="12"/>
                    </a:cubicBezTo>
                    <a:cubicBezTo>
                      <a:pt x="8" y="10"/>
                      <a:pt x="8" y="10"/>
                      <a:pt x="8" y="10"/>
                    </a:cubicBezTo>
                    <a:cubicBezTo>
                      <a:pt x="17" y="48"/>
                      <a:pt x="17" y="48"/>
                      <a:pt x="17" y="48"/>
                    </a:cubicBezTo>
                    <a:cubicBezTo>
                      <a:pt x="18" y="53"/>
                      <a:pt x="20" y="57"/>
                      <a:pt x="21" y="60"/>
                    </a:cubicBezTo>
                    <a:cubicBezTo>
                      <a:pt x="23" y="62"/>
                      <a:pt x="25" y="64"/>
                      <a:pt x="28" y="65"/>
                    </a:cubicBezTo>
                    <a:cubicBezTo>
                      <a:pt x="31" y="66"/>
                      <a:pt x="34" y="66"/>
                      <a:pt x="38" y="65"/>
                    </a:cubicBezTo>
                    <a:cubicBezTo>
                      <a:pt x="44" y="63"/>
                      <a:pt x="49" y="61"/>
                      <a:pt x="51" y="57"/>
                    </a:cubicBezTo>
                    <a:cubicBezTo>
                      <a:pt x="53" y="54"/>
                      <a:pt x="53" y="48"/>
                      <a:pt x="51" y="40"/>
                    </a:cubicBezTo>
                    <a:lnTo>
                      <a:pt x="42" y="2"/>
                    </a:lnTo>
                    <a:close/>
                  </a:path>
                </a:pathLst>
              </a:custGeom>
              <a:grpFill/>
              <a:ln>
                <a:noFill/>
              </a:ln>
            </p:spPr>
            <p:txBody>
              <a:bodyPr anchor="ctr"/>
              <a:lstStyle/>
              <a:p>
                <a:pPr algn="ctr"/>
                <a:endParaRPr/>
              </a:p>
            </p:txBody>
          </p:sp>
          <p:sp>
            <p:nvSpPr>
              <p:cNvPr id="207" name="îṧľiḍê">
                <a:extLst>
                  <a:ext uri="{FF2B5EF4-FFF2-40B4-BE49-F238E27FC236}">
                    <a16:creationId xmlns:a16="http://schemas.microsoft.com/office/drawing/2014/main" id="{3B6A11CB-9A2F-6582-1018-274409776516}"/>
                  </a:ext>
                </a:extLst>
              </p:cNvPr>
              <p:cNvSpPr/>
              <p:nvPr/>
            </p:nvSpPr>
            <p:spPr bwMode="auto">
              <a:xfrm>
                <a:off x="6478518" y="162801"/>
                <a:ext cx="74347" cy="96917"/>
              </a:xfrm>
              <a:custGeom>
                <a:avLst/>
                <a:gdLst>
                  <a:gd name="T0" fmla="*/ 27 w 56"/>
                  <a:gd name="T1" fmla="*/ 73 h 73"/>
                  <a:gd name="T2" fmla="*/ 23 w 56"/>
                  <a:gd name="T3" fmla="*/ 11 h 73"/>
                  <a:gd name="T4" fmla="*/ 0 w 56"/>
                  <a:gd name="T5" fmla="*/ 13 h 73"/>
                  <a:gd name="T6" fmla="*/ 0 w 56"/>
                  <a:gd name="T7" fmla="*/ 5 h 73"/>
                  <a:gd name="T8" fmla="*/ 56 w 56"/>
                  <a:gd name="T9" fmla="*/ 0 h 73"/>
                  <a:gd name="T10" fmla="*/ 56 w 56"/>
                  <a:gd name="T11" fmla="*/ 9 h 73"/>
                  <a:gd name="T12" fmla="*/ 32 w 56"/>
                  <a:gd name="T13" fmla="*/ 11 h 73"/>
                  <a:gd name="T14" fmla="*/ 37 w 56"/>
                  <a:gd name="T15" fmla="*/ 73 h 73"/>
                  <a:gd name="T16" fmla="*/ 27 w 56"/>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73">
                    <a:moveTo>
                      <a:pt x="27" y="73"/>
                    </a:moveTo>
                    <a:lnTo>
                      <a:pt x="23" y="11"/>
                    </a:lnTo>
                    <a:lnTo>
                      <a:pt x="0" y="13"/>
                    </a:lnTo>
                    <a:lnTo>
                      <a:pt x="0" y="5"/>
                    </a:lnTo>
                    <a:lnTo>
                      <a:pt x="56" y="0"/>
                    </a:lnTo>
                    <a:lnTo>
                      <a:pt x="56" y="9"/>
                    </a:lnTo>
                    <a:lnTo>
                      <a:pt x="32" y="11"/>
                    </a:lnTo>
                    <a:lnTo>
                      <a:pt x="37" y="73"/>
                    </a:lnTo>
                    <a:lnTo>
                      <a:pt x="27" y="73"/>
                    </a:lnTo>
                    <a:close/>
                  </a:path>
                </a:pathLst>
              </a:custGeom>
              <a:grpFill/>
              <a:ln>
                <a:noFill/>
              </a:ln>
            </p:spPr>
            <p:txBody>
              <a:bodyPr anchor="ctr"/>
              <a:lstStyle/>
              <a:p>
                <a:pPr algn="ctr"/>
                <a:endParaRPr/>
              </a:p>
            </p:txBody>
          </p:sp>
          <p:sp>
            <p:nvSpPr>
              <p:cNvPr id="208" name="ïsļïḑè">
                <a:extLst>
                  <a:ext uri="{FF2B5EF4-FFF2-40B4-BE49-F238E27FC236}">
                    <a16:creationId xmlns:a16="http://schemas.microsoft.com/office/drawing/2014/main" id="{B39C3674-D8C8-1941-E210-42143791F80B}"/>
                  </a:ext>
                </a:extLst>
              </p:cNvPr>
              <p:cNvSpPr/>
              <p:nvPr/>
            </p:nvSpPr>
            <p:spPr bwMode="auto">
              <a:xfrm>
                <a:off x="6578088" y="166782"/>
                <a:ext cx="79657" cy="96917"/>
              </a:xfrm>
              <a:custGeom>
                <a:avLst/>
                <a:gdLst>
                  <a:gd name="T0" fmla="*/ 0 w 60"/>
                  <a:gd name="T1" fmla="*/ 70 h 73"/>
                  <a:gd name="T2" fmla="*/ 6 w 60"/>
                  <a:gd name="T3" fmla="*/ 0 h 73"/>
                  <a:gd name="T4" fmla="*/ 15 w 60"/>
                  <a:gd name="T5" fmla="*/ 1 h 73"/>
                  <a:gd name="T6" fmla="*/ 13 w 60"/>
                  <a:gd name="T7" fmla="*/ 29 h 73"/>
                  <a:gd name="T8" fmla="*/ 49 w 60"/>
                  <a:gd name="T9" fmla="*/ 31 h 73"/>
                  <a:gd name="T10" fmla="*/ 51 w 60"/>
                  <a:gd name="T11" fmla="*/ 3 h 73"/>
                  <a:gd name="T12" fmla="*/ 60 w 60"/>
                  <a:gd name="T13" fmla="*/ 4 h 73"/>
                  <a:gd name="T14" fmla="*/ 55 w 60"/>
                  <a:gd name="T15" fmla="*/ 73 h 73"/>
                  <a:gd name="T16" fmla="*/ 47 w 60"/>
                  <a:gd name="T17" fmla="*/ 73 h 73"/>
                  <a:gd name="T18" fmla="*/ 49 w 60"/>
                  <a:gd name="T19" fmla="*/ 39 h 73"/>
                  <a:gd name="T20" fmla="*/ 12 w 60"/>
                  <a:gd name="T21" fmla="*/ 37 h 73"/>
                  <a:gd name="T22" fmla="*/ 10 w 60"/>
                  <a:gd name="T23" fmla="*/ 70 h 73"/>
                  <a:gd name="T24" fmla="*/ 0 w 60"/>
                  <a:gd name="T25" fmla="*/ 7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73">
                    <a:moveTo>
                      <a:pt x="0" y="70"/>
                    </a:moveTo>
                    <a:lnTo>
                      <a:pt x="6" y="0"/>
                    </a:lnTo>
                    <a:lnTo>
                      <a:pt x="15" y="1"/>
                    </a:lnTo>
                    <a:lnTo>
                      <a:pt x="13" y="29"/>
                    </a:lnTo>
                    <a:lnTo>
                      <a:pt x="49" y="31"/>
                    </a:lnTo>
                    <a:lnTo>
                      <a:pt x="51" y="3"/>
                    </a:lnTo>
                    <a:lnTo>
                      <a:pt x="60" y="4"/>
                    </a:lnTo>
                    <a:lnTo>
                      <a:pt x="55" y="73"/>
                    </a:lnTo>
                    <a:lnTo>
                      <a:pt x="47" y="73"/>
                    </a:lnTo>
                    <a:lnTo>
                      <a:pt x="49" y="39"/>
                    </a:lnTo>
                    <a:lnTo>
                      <a:pt x="12" y="37"/>
                    </a:lnTo>
                    <a:lnTo>
                      <a:pt x="10" y="70"/>
                    </a:lnTo>
                    <a:lnTo>
                      <a:pt x="0" y="70"/>
                    </a:lnTo>
                    <a:close/>
                  </a:path>
                </a:pathLst>
              </a:custGeom>
              <a:grpFill/>
              <a:ln>
                <a:noFill/>
              </a:ln>
            </p:spPr>
            <p:txBody>
              <a:bodyPr anchor="ctr"/>
              <a:lstStyle/>
              <a:p>
                <a:pPr algn="ctr"/>
                <a:endParaRPr/>
              </a:p>
            </p:txBody>
          </p:sp>
          <p:sp>
            <p:nvSpPr>
              <p:cNvPr id="209" name="îṥľîḋe">
                <a:extLst>
                  <a:ext uri="{FF2B5EF4-FFF2-40B4-BE49-F238E27FC236}">
                    <a16:creationId xmlns:a16="http://schemas.microsoft.com/office/drawing/2014/main" id="{5DBA0629-E801-1C07-4A2F-14F36D071119}"/>
                  </a:ext>
                </a:extLst>
              </p:cNvPr>
              <p:cNvSpPr/>
              <p:nvPr/>
            </p:nvSpPr>
            <p:spPr bwMode="auto">
              <a:xfrm>
                <a:off x="6852903" y="243785"/>
                <a:ext cx="99572" cy="107538"/>
              </a:xfrm>
              <a:custGeom>
                <a:avLst/>
                <a:gdLst>
                  <a:gd name="T0" fmla="*/ 64 w 72"/>
                  <a:gd name="T1" fmla="*/ 22 h 77"/>
                  <a:gd name="T2" fmla="*/ 72 w 72"/>
                  <a:gd name="T3" fmla="*/ 26 h 77"/>
                  <a:gd name="T4" fmla="*/ 52 w 72"/>
                  <a:gd name="T5" fmla="*/ 60 h 77"/>
                  <a:gd name="T6" fmla="*/ 42 w 72"/>
                  <a:gd name="T7" fmla="*/ 72 h 77"/>
                  <a:gd name="T8" fmla="*/ 30 w 72"/>
                  <a:gd name="T9" fmla="*/ 77 h 77"/>
                  <a:gd name="T10" fmla="*/ 15 w 72"/>
                  <a:gd name="T11" fmla="*/ 72 h 77"/>
                  <a:gd name="T12" fmla="*/ 3 w 72"/>
                  <a:gd name="T13" fmla="*/ 61 h 77"/>
                  <a:gd name="T14" fmla="*/ 0 w 72"/>
                  <a:gd name="T15" fmla="*/ 49 h 77"/>
                  <a:gd name="T16" fmla="*/ 7 w 72"/>
                  <a:gd name="T17" fmla="*/ 33 h 77"/>
                  <a:gd name="T18" fmla="*/ 26 w 72"/>
                  <a:gd name="T19" fmla="*/ 0 h 77"/>
                  <a:gd name="T20" fmla="*/ 34 w 72"/>
                  <a:gd name="T21" fmla="*/ 4 h 77"/>
                  <a:gd name="T22" fmla="*/ 14 w 72"/>
                  <a:gd name="T23" fmla="*/ 38 h 77"/>
                  <a:gd name="T24" fmla="*/ 9 w 72"/>
                  <a:gd name="T25" fmla="*/ 50 h 77"/>
                  <a:gd name="T26" fmla="*/ 11 w 72"/>
                  <a:gd name="T27" fmla="*/ 58 h 77"/>
                  <a:gd name="T28" fmla="*/ 18 w 72"/>
                  <a:gd name="T29" fmla="*/ 65 h 77"/>
                  <a:gd name="T30" fmla="*/ 33 w 72"/>
                  <a:gd name="T31" fmla="*/ 68 h 77"/>
                  <a:gd name="T32" fmla="*/ 45 w 72"/>
                  <a:gd name="T33" fmla="*/ 55 h 77"/>
                  <a:gd name="T34" fmla="*/ 64 w 72"/>
                  <a:gd name="T35" fmla="*/ 22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2" h="77">
                    <a:moveTo>
                      <a:pt x="64" y="22"/>
                    </a:moveTo>
                    <a:cubicBezTo>
                      <a:pt x="72" y="26"/>
                      <a:pt x="72" y="26"/>
                      <a:pt x="72" y="26"/>
                    </a:cubicBezTo>
                    <a:cubicBezTo>
                      <a:pt x="52" y="60"/>
                      <a:pt x="52" y="60"/>
                      <a:pt x="52" y="60"/>
                    </a:cubicBezTo>
                    <a:cubicBezTo>
                      <a:pt x="49" y="65"/>
                      <a:pt x="46" y="70"/>
                      <a:pt x="42" y="72"/>
                    </a:cubicBezTo>
                    <a:cubicBezTo>
                      <a:pt x="39" y="75"/>
                      <a:pt x="35" y="76"/>
                      <a:pt x="30" y="77"/>
                    </a:cubicBezTo>
                    <a:cubicBezTo>
                      <a:pt x="26" y="77"/>
                      <a:pt x="20" y="75"/>
                      <a:pt x="15" y="72"/>
                    </a:cubicBezTo>
                    <a:cubicBezTo>
                      <a:pt x="9" y="69"/>
                      <a:pt x="6" y="65"/>
                      <a:pt x="3" y="61"/>
                    </a:cubicBezTo>
                    <a:cubicBezTo>
                      <a:pt x="1" y="58"/>
                      <a:pt x="0" y="53"/>
                      <a:pt x="0" y="49"/>
                    </a:cubicBezTo>
                    <a:cubicBezTo>
                      <a:pt x="1" y="45"/>
                      <a:pt x="3" y="39"/>
                      <a:pt x="7" y="33"/>
                    </a:cubicBezTo>
                    <a:cubicBezTo>
                      <a:pt x="26" y="0"/>
                      <a:pt x="26" y="0"/>
                      <a:pt x="26" y="0"/>
                    </a:cubicBezTo>
                    <a:cubicBezTo>
                      <a:pt x="34" y="4"/>
                      <a:pt x="34" y="4"/>
                      <a:pt x="34" y="4"/>
                    </a:cubicBezTo>
                    <a:cubicBezTo>
                      <a:pt x="14" y="38"/>
                      <a:pt x="14" y="38"/>
                      <a:pt x="14" y="38"/>
                    </a:cubicBezTo>
                    <a:cubicBezTo>
                      <a:pt x="11" y="43"/>
                      <a:pt x="10" y="47"/>
                      <a:pt x="9" y="50"/>
                    </a:cubicBezTo>
                    <a:cubicBezTo>
                      <a:pt x="9" y="53"/>
                      <a:pt x="9" y="55"/>
                      <a:pt x="11" y="58"/>
                    </a:cubicBezTo>
                    <a:cubicBezTo>
                      <a:pt x="13" y="61"/>
                      <a:pt x="15" y="63"/>
                      <a:pt x="18" y="65"/>
                    </a:cubicBezTo>
                    <a:cubicBezTo>
                      <a:pt x="24" y="68"/>
                      <a:pt x="29" y="69"/>
                      <a:pt x="33" y="68"/>
                    </a:cubicBezTo>
                    <a:cubicBezTo>
                      <a:pt x="36" y="67"/>
                      <a:pt x="40" y="62"/>
                      <a:pt x="45" y="55"/>
                    </a:cubicBezTo>
                    <a:lnTo>
                      <a:pt x="64" y="22"/>
                    </a:lnTo>
                    <a:close/>
                  </a:path>
                </a:pathLst>
              </a:custGeom>
              <a:grpFill/>
              <a:ln>
                <a:noFill/>
              </a:ln>
            </p:spPr>
            <p:txBody>
              <a:bodyPr anchor="ctr"/>
              <a:lstStyle/>
              <a:p>
                <a:pPr algn="ctr"/>
                <a:endParaRPr/>
              </a:p>
            </p:txBody>
          </p:sp>
          <p:sp>
            <p:nvSpPr>
              <p:cNvPr id="210" name="íš1îḋè">
                <a:extLst>
                  <a:ext uri="{FF2B5EF4-FFF2-40B4-BE49-F238E27FC236}">
                    <a16:creationId xmlns:a16="http://schemas.microsoft.com/office/drawing/2014/main" id="{4CAD88E6-A688-7777-300F-CF8069E5C8C3}"/>
                  </a:ext>
                </a:extLst>
              </p:cNvPr>
              <p:cNvSpPr/>
              <p:nvPr/>
            </p:nvSpPr>
            <p:spPr bwMode="auto">
              <a:xfrm>
                <a:off x="6928577" y="304856"/>
                <a:ext cx="115503" cy="118158"/>
              </a:xfrm>
              <a:custGeom>
                <a:avLst/>
                <a:gdLst>
                  <a:gd name="T0" fmla="*/ 0 w 87"/>
                  <a:gd name="T1" fmla="*/ 55 h 89"/>
                  <a:gd name="T2" fmla="*/ 43 w 87"/>
                  <a:gd name="T3" fmla="*/ 0 h 89"/>
                  <a:gd name="T4" fmla="*/ 51 w 87"/>
                  <a:gd name="T5" fmla="*/ 6 h 89"/>
                  <a:gd name="T6" fmla="*/ 46 w 87"/>
                  <a:gd name="T7" fmla="*/ 72 h 89"/>
                  <a:gd name="T8" fmla="*/ 79 w 87"/>
                  <a:gd name="T9" fmla="*/ 28 h 89"/>
                  <a:gd name="T10" fmla="*/ 87 w 87"/>
                  <a:gd name="T11" fmla="*/ 34 h 89"/>
                  <a:gd name="T12" fmla="*/ 44 w 87"/>
                  <a:gd name="T13" fmla="*/ 89 h 89"/>
                  <a:gd name="T14" fmla="*/ 36 w 87"/>
                  <a:gd name="T15" fmla="*/ 84 h 89"/>
                  <a:gd name="T16" fmla="*/ 40 w 87"/>
                  <a:gd name="T17" fmla="*/ 17 h 89"/>
                  <a:gd name="T18" fmla="*/ 7 w 87"/>
                  <a:gd name="T19" fmla="*/ 61 h 89"/>
                  <a:gd name="T20" fmla="*/ 0 w 87"/>
                  <a:gd name="T21" fmla="*/ 55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89">
                    <a:moveTo>
                      <a:pt x="0" y="55"/>
                    </a:moveTo>
                    <a:lnTo>
                      <a:pt x="43" y="0"/>
                    </a:lnTo>
                    <a:lnTo>
                      <a:pt x="51" y="6"/>
                    </a:lnTo>
                    <a:lnTo>
                      <a:pt x="46" y="72"/>
                    </a:lnTo>
                    <a:lnTo>
                      <a:pt x="79" y="28"/>
                    </a:lnTo>
                    <a:lnTo>
                      <a:pt x="87" y="34"/>
                    </a:lnTo>
                    <a:lnTo>
                      <a:pt x="44" y="89"/>
                    </a:lnTo>
                    <a:lnTo>
                      <a:pt x="36" y="84"/>
                    </a:lnTo>
                    <a:lnTo>
                      <a:pt x="40" y="17"/>
                    </a:lnTo>
                    <a:lnTo>
                      <a:pt x="7" y="61"/>
                    </a:lnTo>
                    <a:lnTo>
                      <a:pt x="0" y="55"/>
                    </a:lnTo>
                    <a:close/>
                  </a:path>
                </a:pathLst>
              </a:custGeom>
              <a:grpFill/>
              <a:ln>
                <a:noFill/>
              </a:ln>
            </p:spPr>
            <p:txBody>
              <a:bodyPr anchor="ctr"/>
              <a:lstStyle/>
              <a:p>
                <a:pPr algn="ctr"/>
                <a:endParaRPr/>
              </a:p>
            </p:txBody>
          </p:sp>
          <p:sp>
            <p:nvSpPr>
              <p:cNvPr id="211" name="íSľíḑè">
                <a:extLst>
                  <a:ext uri="{FF2B5EF4-FFF2-40B4-BE49-F238E27FC236}">
                    <a16:creationId xmlns:a16="http://schemas.microsoft.com/office/drawing/2014/main" id="{FE4EEC39-3FC7-EACD-DB84-3D3646AADDDA}"/>
                  </a:ext>
                </a:extLst>
              </p:cNvPr>
              <p:cNvSpPr/>
              <p:nvPr/>
            </p:nvSpPr>
            <p:spPr bwMode="auto">
              <a:xfrm>
                <a:off x="7006908" y="380529"/>
                <a:ext cx="75673" cy="74347"/>
              </a:xfrm>
              <a:custGeom>
                <a:avLst/>
                <a:gdLst>
                  <a:gd name="T0" fmla="*/ 0 w 57"/>
                  <a:gd name="T1" fmla="*/ 50 h 56"/>
                  <a:gd name="T2" fmla="*/ 51 w 57"/>
                  <a:gd name="T3" fmla="*/ 0 h 56"/>
                  <a:gd name="T4" fmla="*/ 57 w 57"/>
                  <a:gd name="T5" fmla="*/ 7 h 56"/>
                  <a:gd name="T6" fmla="*/ 7 w 57"/>
                  <a:gd name="T7" fmla="*/ 56 h 56"/>
                  <a:gd name="T8" fmla="*/ 0 w 57"/>
                  <a:gd name="T9" fmla="*/ 50 h 56"/>
                </a:gdLst>
                <a:ahLst/>
                <a:cxnLst>
                  <a:cxn ang="0">
                    <a:pos x="T0" y="T1"/>
                  </a:cxn>
                  <a:cxn ang="0">
                    <a:pos x="T2" y="T3"/>
                  </a:cxn>
                  <a:cxn ang="0">
                    <a:pos x="T4" y="T5"/>
                  </a:cxn>
                  <a:cxn ang="0">
                    <a:pos x="T6" y="T7"/>
                  </a:cxn>
                  <a:cxn ang="0">
                    <a:pos x="T8" y="T9"/>
                  </a:cxn>
                </a:cxnLst>
                <a:rect l="0" t="0" r="r" b="b"/>
                <a:pathLst>
                  <a:path w="57" h="56">
                    <a:moveTo>
                      <a:pt x="0" y="50"/>
                    </a:moveTo>
                    <a:lnTo>
                      <a:pt x="51" y="0"/>
                    </a:lnTo>
                    <a:lnTo>
                      <a:pt x="57" y="7"/>
                    </a:lnTo>
                    <a:lnTo>
                      <a:pt x="7" y="56"/>
                    </a:lnTo>
                    <a:lnTo>
                      <a:pt x="0" y="50"/>
                    </a:lnTo>
                    <a:close/>
                  </a:path>
                </a:pathLst>
              </a:custGeom>
              <a:grpFill/>
              <a:ln>
                <a:noFill/>
              </a:ln>
            </p:spPr>
            <p:txBody>
              <a:bodyPr anchor="ctr"/>
              <a:lstStyle/>
              <a:p>
                <a:pPr algn="ctr"/>
                <a:endParaRPr/>
              </a:p>
            </p:txBody>
          </p:sp>
          <p:sp>
            <p:nvSpPr>
              <p:cNvPr id="212" name="îṣľïḍê">
                <a:extLst>
                  <a:ext uri="{FF2B5EF4-FFF2-40B4-BE49-F238E27FC236}">
                    <a16:creationId xmlns:a16="http://schemas.microsoft.com/office/drawing/2014/main" id="{F274C41D-C1AE-17EE-01AC-DEBC3902C975}"/>
                  </a:ext>
                </a:extLst>
              </p:cNvPr>
              <p:cNvSpPr/>
              <p:nvPr/>
            </p:nvSpPr>
            <p:spPr bwMode="auto">
              <a:xfrm>
                <a:off x="7052046" y="408409"/>
                <a:ext cx="102228" cy="96917"/>
              </a:xfrm>
              <a:custGeom>
                <a:avLst/>
                <a:gdLst>
                  <a:gd name="T0" fmla="*/ 0 w 74"/>
                  <a:gd name="T1" fmla="*/ 62 h 69"/>
                  <a:gd name="T2" fmla="*/ 36 w 74"/>
                  <a:gd name="T3" fmla="*/ 0 h 69"/>
                  <a:gd name="T4" fmla="*/ 42 w 74"/>
                  <a:gd name="T5" fmla="*/ 7 h 69"/>
                  <a:gd name="T6" fmla="*/ 15 w 74"/>
                  <a:gd name="T7" fmla="*/ 52 h 69"/>
                  <a:gd name="T8" fmla="*/ 8 w 74"/>
                  <a:gd name="T9" fmla="*/ 61 h 69"/>
                  <a:gd name="T10" fmla="*/ 19 w 74"/>
                  <a:gd name="T11" fmla="*/ 57 h 69"/>
                  <a:gd name="T12" fmla="*/ 68 w 74"/>
                  <a:gd name="T13" fmla="*/ 41 h 69"/>
                  <a:gd name="T14" fmla="*/ 74 w 74"/>
                  <a:gd name="T15" fmla="*/ 48 h 69"/>
                  <a:gd name="T16" fmla="*/ 6 w 74"/>
                  <a:gd name="T17" fmla="*/ 69 h 69"/>
                  <a:gd name="T18" fmla="*/ 0 w 74"/>
                  <a:gd name="T19" fmla="*/ 62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69">
                    <a:moveTo>
                      <a:pt x="0" y="62"/>
                    </a:moveTo>
                    <a:cubicBezTo>
                      <a:pt x="36" y="0"/>
                      <a:pt x="36" y="0"/>
                      <a:pt x="36" y="0"/>
                    </a:cubicBezTo>
                    <a:cubicBezTo>
                      <a:pt x="42" y="7"/>
                      <a:pt x="42" y="7"/>
                      <a:pt x="42" y="7"/>
                    </a:cubicBezTo>
                    <a:cubicBezTo>
                      <a:pt x="15" y="52"/>
                      <a:pt x="15" y="52"/>
                      <a:pt x="15" y="52"/>
                    </a:cubicBezTo>
                    <a:cubicBezTo>
                      <a:pt x="13" y="55"/>
                      <a:pt x="11" y="58"/>
                      <a:pt x="8" y="61"/>
                    </a:cubicBezTo>
                    <a:cubicBezTo>
                      <a:pt x="12" y="60"/>
                      <a:pt x="16" y="58"/>
                      <a:pt x="19" y="57"/>
                    </a:cubicBezTo>
                    <a:cubicBezTo>
                      <a:pt x="68" y="41"/>
                      <a:pt x="68" y="41"/>
                      <a:pt x="68" y="41"/>
                    </a:cubicBezTo>
                    <a:cubicBezTo>
                      <a:pt x="74" y="48"/>
                      <a:pt x="74" y="48"/>
                      <a:pt x="74" y="48"/>
                    </a:cubicBezTo>
                    <a:cubicBezTo>
                      <a:pt x="6" y="69"/>
                      <a:pt x="6" y="69"/>
                      <a:pt x="6" y="69"/>
                    </a:cubicBezTo>
                    <a:lnTo>
                      <a:pt x="0" y="62"/>
                    </a:lnTo>
                    <a:close/>
                  </a:path>
                </a:pathLst>
              </a:custGeom>
              <a:grpFill/>
              <a:ln>
                <a:noFill/>
              </a:ln>
            </p:spPr>
            <p:txBody>
              <a:bodyPr anchor="ctr"/>
              <a:lstStyle/>
              <a:p>
                <a:pPr algn="ctr"/>
                <a:endParaRPr/>
              </a:p>
            </p:txBody>
          </p:sp>
          <p:sp>
            <p:nvSpPr>
              <p:cNvPr id="213" name="ïSľîḑé">
                <a:extLst>
                  <a:ext uri="{FF2B5EF4-FFF2-40B4-BE49-F238E27FC236}">
                    <a16:creationId xmlns:a16="http://schemas.microsoft.com/office/drawing/2014/main" id="{3A63C084-33B8-76D5-B98A-7D5EE96499C7}"/>
                  </a:ext>
                </a:extLst>
              </p:cNvPr>
              <p:cNvSpPr/>
              <p:nvPr/>
            </p:nvSpPr>
            <p:spPr bwMode="auto">
              <a:xfrm>
                <a:off x="7091876" y="503998"/>
                <a:ext cx="115503" cy="107538"/>
              </a:xfrm>
              <a:custGeom>
                <a:avLst/>
                <a:gdLst>
                  <a:gd name="T0" fmla="*/ 0 w 87"/>
                  <a:gd name="T1" fmla="*/ 35 h 81"/>
                  <a:gd name="T2" fmla="*/ 61 w 87"/>
                  <a:gd name="T3" fmla="*/ 0 h 81"/>
                  <a:gd name="T4" fmla="*/ 87 w 87"/>
                  <a:gd name="T5" fmla="*/ 44 h 81"/>
                  <a:gd name="T6" fmla="*/ 80 w 87"/>
                  <a:gd name="T7" fmla="*/ 48 h 81"/>
                  <a:gd name="T8" fmla="*/ 59 w 87"/>
                  <a:gd name="T9" fmla="*/ 12 h 81"/>
                  <a:gd name="T10" fmla="*/ 40 w 87"/>
                  <a:gd name="T11" fmla="*/ 23 h 81"/>
                  <a:gd name="T12" fmla="*/ 60 w 87"/>
                  <a:gd name="T13" fmla="*/ 57 h 81"/>
                  <a:gd name="T14" fmla="*/ 53 w 87"/>
                  <a:gd name="T15" fmla="*/ 61 h 81"/>
                  <a:gd name="T16" fmla="*/ 33 w 87"/>
                  <a:gd name="T17" fmla="*/ 27 h 81"/>
                  <a:gd name="T18" fmla="*/ 13 w 87"/>
                  <a:gd name="T19" fmla="*/ 39 h 81"/>
                  <a:gd name="T20" fmla="*/ 34 w 87"/>
                  <a:gd name="T21" fmla="*/ 77 h 81"/>
                  <a:gd name="T22" fmla="*/ 27 w 87"/>
                  <a:gd name="T23" fmla="*/ 81 h 81"/>
                  <a:gd name="T24" fmla="*/ 0 w 87"/>
                  <a:gd name="T25" fmla="*/ 3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 h="81">
                    <a:moveTo>
                      <a:pt x="0" y="35"/>
                    </a:moveTo>
                    <a:lnTo>
                      <a:pt x="61" y="0"/>
                    </a:lnTo>
                    <a:lnTo>
                      <a:pt x="87" y="44"/>
                    </a:lnTo>
                    <a:lnTo>
                      <a:pt x="80" y="48"/>
                    </a:lnTo>
                    <a:lnTo>
                      <a:pt x="59" y="12"/>
                    </a:lnTo>
                    <a:lnTo>
                      <a:pt x="40" y="23"/>
                    </a:lnTo>
                    <a:lnTo>
                      <a:pt x="60" y="57"/>
                    </a:lnTo>
                    <a:lnTo>
                      <a:pt x="53" y="61"/>
                    </a:lnTo>
                    <a:lnTo>
                      <a:pt x="33" y="27"/>
                    </a:lnTo>
                    <a:lnTo>
                      <a:pt x="13" y="39"/>
                    </a:lnTo>
                    <a:lnTo>
                      <a:pt x="34" y="77"/>
                    </a:lnTo>
                    <a:lnTo>
                      <a:pt x="27" y="81"/>
                    </a:lnTo>
                    <a:lnTo>
                      <a:pt x="0" y="35"/>
                    </a:lnTo>
                    <a:close/>
                  </a:path>
                </a:pathLst>
              </a:custGeom>
              <a:grpFill/>
              <a:ln>
                <a:noFill/>
              </a:ln>
            </p:spPr>
            <p:txBody>
              <a:bodyPr anchor="ctr"/>
              <a:lstStyle/>
              <a:p>
                <a:pPr algn="ctr"/>
                <a:endParaRPr/>
              </a:p>
            </p:txBody>
          </p:sp>
          <p:sp>
            <p:nvSpPr>
              <p:cNvPr id="214" name="îṥ1îḋe">
                <a:extLst>
                  <a:ext uri="{FF2B5EF4-FFF2-40B4-BE49-F238E27FC236}">
                    <a16:creationId xmlns:a16="http://schemas.microsoft.com/office/drawing/2014/main" id="{B2A81CAA-33CB-4ADA-3AD6-0AC3465A721C}"/>
                  </a:ext>
                </a:extLst>
              </p:cNvPr>
              <p:cNvSpPr/>
              <p:nvPr/>
            </p:nvSpPr>
            <p:spPr bwMode="auto">
              <a:xfrm>
                <a:off x="7137013" y="598257"/>
                <a:ext cx="107538" cy="110193"/>
              </a:xfrm>
              <a:custGeom>
                <a:avLst/>
                <a:gdLst>
                  <a:gd name="T0" fmla="*/ 0 w 77"/>
                  <a:gd name="T1" fmla="*/ 25 h 79"/>
                  <a:gd name="T2" fmla="*/ 62 w 77"/>
                  <a:gd name="T3" fmla="*/ 0 h 79"/>
                  <a:gd name="T4" fmla="*/ 74 w 77"/>
                  <a:gd name="T5" fmla="*/ 27 h 79"/>
                  <a:gd name="T6" fmla="*/ 77 w 77"/>
                  <a:gd name="T7" fmla="*/ 41 h 79"/>
                  <a:gd name="T8" fmla="*/ 74 w 77"/>
                  <a:gd name="T9" fmla="*/ 50 h 79"/>
                  <a:gd name="T10" fmla="*/ 66 w 77"/>
                  <a:gd name="T11" fmla="*/ 56 h 79"/>
                  <a:gd name="T12" fmla="*/ 53 w 77"/>
                  <a:gd name="T13" fmla="*/ 56 h 79"/>
                  <a:gd name="T14" fmla="*/ 42 w 77"/>
                  <a:gd name="T15" fmla="*/ 46 h 79"/>
                  <a:gd name="T16" fmla="*/ 40 w 77"/>
                  <a:gd name="T17" fmla="*/ 52 h 79"/>
                  <a:gd name="T18" fmla="*/ 35 w 77"/>
                  <a:gd name="T19" fmla="*/ 62 h 79"/>
                  <a:gd name="T20" fmla="*/ 22 w 77"/>
                  <a:gd name="T21" fmla="*/ 79 h 79"/>
                  <a:gd name="T22" fmla="*/ 18 w 77"/>
                  <a:gd name="T23" fmla="*/ 69 h 79"/>
                  <a:gd name="T24" fmla="*/ 28 w 77"/>
                  <a:gd name="T25" fmla="*/ 56 h 79"/>
                  <a:gd name="T26" fmla="*/ 34 w 77"/>
                  <a:gd name="T27" fmla="*/ 46 h 79"/>
                  <a:gd name="T28" fmla="*/ 37 w 77"/>
                  <a:gd name="T29" fmla="*/ 40 h 79"/>
                  <a:gd name="T30" fmla="*/ 37 w 77"/>
                  <a:gd name="T31" fmla="*/ 36 h 79"/>
                  <a:gd name="T32" fmla="*/ 35 w 77"/>
                  <a:gd name="T33" fmla="*/ 31 h 79"/>
                  <a:gd name="T34" fmla="*/ 31 w 77"/>
                  <a:gd name="T35" fmla="*/ 22 h 79"/>
                  <a:gd name="T36" fmla="*/ 4 w 77"/>
                  <a:gd name="T37" fmla="*/ 33 h 79"/>
                  <a:gd name="T38" fmla="*/ 0 w 77"/>
                  <a:gd name="T39" fmla="*/ 25 h 79"/>
                  <a:gd name="T40" fmla="*/ 38 w 77"/>
                  <a:gd name="T41" fmla="*/ 19 h 79"/>
                  <a:gd name="T42" fmla="*/ 45 w 77"/>
                  <a:gd name="T43" fmla="*/ 37 h 79"/>
                  <a:gd name="T44" fmla="*/ 50 w 77"/>
                  <a:gd name="T45" fmla="*/ 45 h 79"/>
                  <a:gd name="T46" fmla="*/ 56 w 77"/>
                  <a:gd name="T47" fmla="*/ 48 h 79"/>
                  <a:gd name="T48" fmla="*/ 62 w 77"/>
                  <a:gd name="T49" fmla="*/ 48 h 79"/>
                  <a:gd name="T50" fmla="*/ 68 w 77"/>
                  <a:gd name="T51" fmla="*/ 42 h 79"/>
                  <a:gd name="T52" fmla="*/ 67 w 77"/>
                  <a:gd name="T53" fmla="*/ 30 h 79"/>
                  <a:gd name="T54" fmla="*/ 59 w 77"/>
                  <a:gd name="T55" fmla="*/ 11 h 79"/>
                  <a:gd name="T56" fmla="*/ 38 w 77"/>
                  <a:gd name="T57" fmla="*/ 1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7" h="79">
                    <a:moveTo>
                      <a:pt x="0" y="25"/>
                    </a:moveTo>
                    <a:cubicBezTo>
                      <a:pt x="62" y="0"/>
                      <a:pt x="62" y="0"/>
                      <a:pt x="62" y="0"/>
                    </a:cubicBezTo>
                    <a:cubicBezTo>
                      <a:pt x="74" y="27"/>
                      <a:pt x="74" y="27"/>
                      <a:pt x="74" y="27"/>
                    </a:cubicBezTo>
                    <a:cubicBezTo>
                      <a:pt x="76" y="33"/>
                      <a:pt x="77" y="37"/>
                      <a:pt x="77" y="41"/>
                    </a:cubicBezTo>
                    <a:cubicBezTo>
                      <a:pt x="77" y="44"/>
                      <a:pt x="76" y="47"/>
                      <a:pt x="74" y="50"/>
                    </a:cubicBezTo>
                    <a:cubicBezTo>
                      <a:pt x="72" y="53"/>
                      <a:pt x="69" y="55"/>
                      <a:pt x="66" y="56"/>
                    </a:cubicBezTo>
                    <a:cubicBezTo>
                      <a:pt x="61" y="58"/>
                      <a:pt x="57" y="58"/>
                      <a:pt x="53" y="56"/>
                    </a:cubicBezTo>
                    <a:cubicBezTo>
                      <a:pt x="49" y="55"/>
                      <a:pt x="45" y="51"/>
                      <a:pt x="42" y="46"/>
                    </a:cubicBezTo>
                    <a:cubicBezTo>
                      <a:pt x="41" y="48"/>
                      <a:pt x="41" y="50"/>
                      <a:pt x="40" y="52"/>
                    </a:cubicBezTo>
                    <a:cubicBezTo>
                      <a:pt x="39" y="55"/>
                      <a:pt x="37" y="58"/>
                      <a:pt x="35" y="62"/>
                    </a:cubicBezTo>
                    <a:cubicBezTo>
                      <a:pt x="22" y="79"/>
                      <a:pt x="22" y="79"/>
                      <a:pt x="22" y="79"/>
                    </a:cubicBezTo>
                    <a:cubicBezTo>
                      <a:pt x="18" y="69"/>
                      <a:pt x="18" y="69"/>
                      <a:pt x="18" y="69"/>
                    </a:cubicBezTo>
                    <a:cubicBezTo>
                      <a:pt x="28" y="56"/>
                      <a:pt x="28" y="56"/>
                      <a:pt x="28" y="56"/>
                    </a:cubicBezTo>
                    <a:cubicBezTo>
                      <a:pt x="31" y="52"/>
                      <a:pt x="33" y="49"/>
                      <a:pt x="34" y="46"/>
                    </a:cubicBezTo>
                    <a:cubicBezTo>
                      <a:pt x="35" y="44"/>
                      <a:pt x="36" y="42"/>
                      <a:pt x="37" y="40"/>
                    </a:cubicBezTo>
                    <a:cubicBezTo>
                      <a:pt x="37" y="39"/>
                      <a:pt x="37" y="37"/>
                      <a:pt x="37" y="36"/>
                    </a:cubicBezTo>
                    <a:cubicBezTo>
                      <a:pt x="36" y="35"/>
                      <a:pt x="36" y="34"/>
                      <a:pt x="35" y="31"/>
                    </a:cubicBezTo>
                    <a:cubicBezTo>
                      <a:pt x="31" y="22"/>
                      <a:pt x="31" y="22"/>
                      <a:pt x="31" y="22"/>
                    </a:cubicBezTo>
                    <a:cubicBezTo>
                      <a:pt x="4" y="33"/>
                      <a:pt x="4" y="33"/>
                      <a:pt x="4" y="33"/>
                    </a:cubicBezTo>
                    <a:cubicBezTo>
                      <a:pt x="0" y="25"/>
                      <a:pt x="0" y="25"/>
                      <a:pt x="0" y="25"/>
                    </a:cubicBezTo>
                    <a:close/>
                    <a:moveTo>
                      <a:pt x="38" y="19"/>
                    </a:moveTo>
                    <a:cubicBezTo>
                      <a:pt x="45" y="37"/>
                      <a:pt x="45" y="37"/>
                      <a:pt x="45" y="37"/>
                    </a:cubicBezTo>
                    <a:cubicBezTo>
                      <a:pt x="47" y="40"/>
                      <a:pt x="49" y="43"/>
                      <a:pt x="50" y="45"/>
                    </a:cubicBezTo>
                    <a:cubicBezTo>
                      <a:pt x="52" y="47"/>
                      <a:pt x="54" y="48"/>
                      <a:pt x="56" y="48"/>
                    </a:cubicBezTo>
                    <a:cubicBezTo>
                      <a:pt x="58" y="49"/>
                      <a:pt x="60" y="48"/>
                      <a:pt x="62" y="48"/>
                    </a:cubicBezTo>
                    <a:cubicBezTo>
                      <a:pt x="65" y="47"/>
                      <a:pt x="67" y="44"/>
                      <a:pt x="68" y="42"/>
                    </a:cubicBezTo>
                    <a:cubicBezTo>
                      <a:pt x="69" y="39"/>
                      <a:pt x="69" y="35"/>
                      <a:pt x="67" y="30"/>
                    </a:cubicBezTo>
                    <a:cubicBezTo>
                      <a:pt x="59" y="11"/>
                      <a:pt x="59" y="11"/>
                      <a:pt x="59" y="11"/>
                    </a:cubicBezTo>
                    <a:lnTo>
                      <a:pt x="38" y="19"/>
                    </a:lnTo>
                    <a:close/>
                  </a:path>
                </a:pathLst>
              </a:custGeom>
              <a:grpFill/>
              <a:ln>
                <a:noFill/>
              </a:ln>
            </p:spPr>
            <p:txBody>
              <a:bodyPr anchor="ctr"/>
              <a:lstStyle/>
              <a:p>
                <a:pPr algn="ctr"/>
                <a:endParaRPr/>
              </a:p>
            </p:txBody>
          </p:sp>
          <p:sp>
            <p:nvSpPr>
              <p:cNvPr id="215" name="íSļîḑe">
                <a:extLst>
                  <a:ext uri="{FF2B5EF4-FFF2-40B4-BE49-F238E27FC236}">
                    <a16:creationId xmlns:a16="http://schemas.microsoft.com/office/drawing/2014/main" id="{BFE70C60-E6DE-880F-9FA7-AC4C77789193}"/>
                  </a:ext>
                </a:extLst>
              </p:cNvPr>
              <p:cNvSpPr/>
              <p:nvPr/>
            </p:nvSpPr>
            <p:spPr bwMode="auto">
              <a:xfrm>
                <a:off x="7175515" y="709776"/>
                <a:ext cx="98244" cy="80984"/>
              </a:xfrm>
              <a:custGeom>
                <a:avLst/>
                <a:gdLst>
                  <a:gd name="T0" fmla="*/ 17 w 70"/>
                  <a:gd name="T1" fmla="*/ 5 h 58"/>
                  <a:gd name="T2" fmla="*/ 19 w 70"/>
                  <a:gd name="T3" fmla="*/ 13 h 58"/>
                  <a:gd name="T4" fmla="*/ 12 w 70"/>
                  <a:gd name="T5" fmla="*/ 18 h 58"/>
                  <a:gd name="T6" fmla="*/ 9 w 70"/>
                  <a:gd name="T7" fmla="*/ 25 h 58"/>
                  <a:gd name="T8" fmla="*/ 9 w 70"/>
                  <a:gd name="T9" fmla="*/ 36 h 58"/>
                  <a:gd name="T10" fmla="*/ 13 w 70"/>
                  <a:gd name="T11" fmla="*/ 44 h 58"/>
                  <a:gd name="T12" fmla="*/ 18 w 70"/>
                  <a:gd name="T13" fmla="*/ 49 h 58"/>
                  <a:gd name="T14" fmla="*/ 24 w 70"/>
                  <a:gd name="T15" fmla="*/ 49 h 58"/>
                  <a:gd name="T16" fmla="*/ 29 w 70"/>
                  <a:gd name="T17" fmla="*/ 46 h 58"/>
                  <a:gd name="T18" fmla="*/ 31 w 70"/>
                  <a:gd name="T19" fmla="*/ 39 h 58"/>
                  <a:gd name="T20" fmla="*/ 32 w 70"/>
                  <a:gd name="T21" fmla="*/ 27 h 58"/>
                  <a:gd name="T22" fmla="*/ 33 w 70"/>
                  <a:gd name="T23" fmla="*/ 14 h 58"/>
                  <a:gd name="T24" fmla="*/ 37 w 70"/>
                  <a:gd name="T25" fmla="*/ 5 h 58"/>
                  <a:gd name="T26" fmla="*/ 44 w 70"/>
                  <a:gd name="T27" fmla="*/ 1 h 58"/>
                  <a:gd name="T28" fmla="*/ 54 w 70"/>
                  <a:gd name="T29" fmla="*/ 1 h 58"/>
                  <a:gd name="T30" fmla="*/ 63 w 70"/>
                  <a:gd name="T31" fmla="*/ 8 h 58"/>
                  <a:gd name="T32" fmla="*/ 68 w 70"/>
                  <a:gd name="T33" fmla="*/ 19 h 58"/>
                  <a:gd name="T34" fmla="*/ 69 w 70"/>
                  <a:gd name="T35" fmla="*/ 32 h 58"/>
                  <a:gd name="T36" fmla="*/ 64 w 70"/>
                  <a:gd name="T37" fmla="*/ 43 h 58"/>
                  <a:gd name="T38" fmla="*/ 55 w 70"/>
                  <a:gd name="T39" fmla="*/ 48 h 58"/>
                  <a:gd name="T40" fmla="*/ 52 w 70"/>
                  <a:gd name="T41" fmla="*/ 40 h 58"/>
                  <a:gd name="T42" fmla="*/ 60 w 70"/>
                  <a:gd name="T43" fmla="*/ 34 h 58"/>
                  <a:gd name="T44" fmla="*/ 61 w 70"/>
                  <a:gd name="T45" fmla="*/ 21 h 58"/>
                  <a:gd name="T46" fmla="*/ 55 w 70"/>
                  <a:gd name="T47" fmla="*/ 11 h 58"/>
                  <a:gd name="T48" fmla="*/ 47 w 70"/>
                  <a:gd name="T49" fmla="*/ 9 h 58"/>
                  <a:gd name="T50" fmla="*/ 42 w 70"/>
                  <a:gd name="T51" fmla="*/ 13 h 58"/>
                  <a:gd name="T52" fmla="*/ 41 w 70"/>
                  <a:gd name="T53" fmla="*/ 27 h 58"/>
                  <a:gd name="T54" fmla="*/ 40 w 70"/>
                  <a:gd name="T55" fmla="*/ 42 h 58"/>
                  <a:gd name="T56" fmla="*/ 35 w 70"/>
                  <a:gd name="T57" fmla="*/ 52 h 58"/>
                  <a:gd name="T58" fmla="*/ 27 w 70"/>
                  <a:gd name="T59" fmla="*/ 57 h 58"/>
                  <a:gd name="T60" fmla="*/ 16 w 70"/>
                  <a:gd name="T61" fmla="*/ 57 h 58"/>
                  <a:gd name="T62" fmla="*/ 7 w 70"/>
                  <a:gd name="T63" fmla="*/ 50 h 58"/>
                  <a:gd name="T64" fmla="*/ 1 w 70"/>
                  <a:gd name="T65" fmla="*/ 38 h 58"/>
                  <a:gd name="T66" fmla="*/ 0 w 70"/>
                  <a:gd name="T67" fmla="*/ 23 h 58"/>
                  <a:gd name="T68" fmla="*/ 6 w 70"/>
                  <a:gd name="T69" fmla="*/ 12 h 58"/>
                  <a:gd name="T70" fmla="*/ 17 w 70"/>
                  <a:gd name="T71" fmla="*/ 5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0" h="58">
                    <a:moveTo>
                      <a:pt x="17" y="5"/>
                    </a:moveTo>
                    <a:cubicBezTo>
                      <a:pt x="19" y="13"/>
                      <a:pt x="19" y="13"/>
                      <a:pt x="19" y="13"/>
                    </a:cubicBezTo>
                    <a:cubicBezTo>
                      <a:pt x="16" y="14"/>
                      <a:pt x="14" y="16"/>
                      <a:pt x="12" y="18"/>
                    </a:cubicBezTo>
                    <a:cubicBezTo>
                      <a:pt x="10" y="20"/>
                      <a:pt x="9" y="22"/>
                      <a:pt x="9" y="25"/>
                    </a:cubicBezTo>
                    <a:cubicBezTo>
                      <a:pt x="8" y="29"/>
                      <a:pt x="8" y="32"/>
                      <a:pt x="9" y="36"/>
                    </a:cubicBezTo>
                    <a:cubicBezTo>
                      <a:pt x="10" y="39"/>
                      <a:pt x="11" y="42"/>
                      <a:pt x="13" y="44"/>
                    </a:cubicBezTo>
                    <a:cubicBezTo>
                      <a:pt x="14" y="47"/>
                      <a:pt x="16" y="48"/>
                      <a:pt x="18" y="49"/>
                    </a:cubicBezTo>
                    <a:cubicBezTo>
                      <a:pt x="20" y="50"/>
                      <a:pt x="22" y="50"/>
                      <a:pt x="24" y="49"/>
                    </a:cubicBezTo>
                    <a:cubicBezTo>
                      <a:pt x="26" y="49"/>
                      <a:pt x="28" y="48"/>
                      <a:pt x="29" y="46"/>
                    </a:cubicBezTo>
                    <a:cubicBezTo>
                      <a:pt x="30" y="45"/>
                      <a:pt x="31" y="42"/>
                      <a:pt x="31" y="39"/>
                    </a:cubicBezTo>
                    <a:cubicBezTo>
                      <a:pt x="32" y="37"/>
                      <a:pt x="32" y="33"/>
                      <a:pt x="32" y="27"/>
                    </a:cubicBezTo>
                    <a:cubicBezTo>
                      <a:pt x="32" y="21"/>
                      <a:pt x="32" y="16"/>
                      <a:pt x="33" y="14"/>
                    </a:cubicBezTo>
                    <a:cubicBezTo>
                      <a:pt x="33" y="10"/>
                      <a:pt x="35" y="7"/>
                      <a:pt x="37" y="5"/>
                    </a:cubicBezTo>
                    <a:cubicBezTo>
                      <a:pt x="39" y="3"/>
                      <a:pt x="41" y="2"/>
                      <a:pt x="44" y="1"/>
                    </a:cubicBezTo>
                    <a:cubicBezTo>
                      <a:pt x="48" y="0"/>
                      <a:pt x="51" y="0"/>
                      <a:pt x="54" y="1"/>
                    </a:cubicBezTo>
                    <a:cubicBezTo>
                      <a:pt x="58" y="2"/>
                      <a:pt x="60" y="5"/>
                      <a:pt x="63" y="8"/>
                    </a:cubicBezTo>
                    <a:cubicBezTo>
                      <a:pt x="65" y="11"/>
                      <a:pt x="67" y="15"/>
                      <a:pt x="68" y="19"/>
                    </a:cubicBezTo>
                    <a:cubicBezTo>
                      <a:pt x="69" y="24"/>
                      <a:pt x="70" y="28"/>
                      <a:pt x="69" y="32"/>
                    </a:cubicBezTo>
                    <a:cubicBezTo>
                      <a:pt x="68" y="37"/>
                      <a:pt x="67" y="40"/>
                      <a:pt x="64" y="43"/>
                    </a:cubicBezTo>
                    <a:cubicBezTo>
                      <a:pt x="62" y="45"/>
                      <a:pt x="58" y="47"/>
                      <a:pt x="55" y="48"/>
                    </a:cubicBezTo>
                    <a:cubicBezTo>
                      <a:pt x="52" y="40"/>
                      <a:pt x="52" y="40"/>
                      <a:pt x="52" y="40"/>
                    </a:cubicBezTo>
                    <a:cubicBezTo>
                      <a:pt x="56" y="39"/>
                      <a:pt x="59" y="37"/>
                      <a:pt x="60" y="34"/>
                    </a:cubicBezTo>
                    <a:cubicBezTo>
                      <a:pt x="62" y="30"/>
                      <a:pt x="62" y="26"/>
                      <a:pt x="61" y="21"/>
                    </a:cubicBezTo>
                    <a:cubicBezTo>
                      <a:pt x="59" y="16"/>
                      <a:pt x="57" y="13"/>
                      <a:pt x="55" y="11"/>
                    </a:cubicBezTo>
                    <a:cubicBezTo>
                      <a:pt x="52" y="9"/>
                      <a:pt x="50" y="8"/>
                      <a:pt x="47" y="9"/>
                    </a:cubicBezTo>
                    <a:cubicBezTo>
                      <a:pt x="45" y="10"/>
                      <a:pt x="43" y="11"/>
                      <a:pt x="42" y="13"/>
                    </a:cubicBezTo>
                    <a:cubicBezTo>
                      <a:pt x="41" y="15"/>
                      <a:pt x="40" y="20"/>
                      <a:pt x="41" y="27"/>
                    </a:cubicBezTo>
                    <a:cubicBezTo>
                      <a:pt x="41" y="34"/>
                      <a:pt x="41" y="40"/>
                      <a:pt x="40" y="42"/>
                    </a:cubicBezTo>
                    <a:cubicBezTo>
                      <a:pt x="39" y="47"/>
                      <a:pt x="38" y="50"/>
                      <a:pt x="35" y="52"/>
                    </a:cubicBezTo>
                    <a:cubicBezTo>
                      <a:pt x="33" y="55"/>
                      <a:pt x="30" y="57"/>
                      <a:pt x="27" y="57"/>
                    </a:cubicBezTo>
                    <a:cubicBezTo>
                      <a:pt x="23" y="58"/>
                      <a:pt x="20" y="58"/>
                      <a:pt x="16" y="57"/>
                    </a:cubicBezTo>
                    <a:cubicBezTo>
                      <a:pt x="13" y="56"/>
                      <a:pt x="10" y="53"/>
                      <a:pt x="7" y="50"/>
                    </a:cubicBezTo>
                    <a:cubicBezTo>
                      <a:pt x="5" y="47"/>
                      <a:pt x="3" y="43"/>
                      <a:pt x="1" y="38"/>
                    </a:cubicBezTo>
                    <a:cubicBezTo>
                      <a:pt x="0" y="32"/>
                      <a:pt x="0" y="27"/>
                      <a:pt x="0" y="23"/>
                    </a:cubicBezTo>
                    <a:cubicBezTo>
                      <a:pt x="1" y="18"/>
                      <a:pt x="3" y="15"/>
                      <a:pt x="6" y="12"/>
                    </a:cubicBezTo>
                    <a:cubicBezTo>
                      <a:pt x="9" y="8"/>
                      <a:pt x="12" y="6"/>
                      <a:pt x="17" y="5"/>
                    </a:cubicBezTo>
                    <a:close/>
                  </a:path>
                </a:pathLst>
              </a:custGeom>
              <a:grpFill/>
              <a:ln>
                <a:noFill/>
              </a:ln>
            </p:spPr>
            <p:txBody>
              <a:bodyPr anchor="ctr"/>
              <a:lstStyle/>
              <a:p>
                <a:pPr algn="ctr"/>
                <a:endParaRPr/>
              </a:p>
            </p:txBody>
          </p:sp>
          <p:sp>
            <p:nvSpPr>
              <p:cNvPr id="216" name="íšļïḓè">
                <a:extLst>
                  <a:ext uri="{FF2B5EF4-FFF2-40B4-BE49-F238E27FC236}">
                    <a16:creationId xmlns:a16="http://schemas.microsoft.com/office/drawing/2014/main" id="{118AABB5-26BF-F5D8-9462-646AEB0A0B0C}"/>
                  </a:ext>
                </a:extLst>
              </p:cNvPr>
              <p:cNvSpPr/>
              <p:nvPr/>
            </p:nvSpPr>
            <p:spPr bwMode="auto">
              <a:xfrm>
                <a:off x="7190119" y="810675"/>
                <a:ext cx="94262" cy="25225"/>
              </a:xfrm>
              <a:custGeom>
                <a:avLst/>
                <a:gdLst>
                  <a:gd name="T0" fmla="*/ 0 w 71"/>
                  <a:gd name="T1" fmla="*/ 9 h 19"/>
                  <a:gd name="T2" fmla="*/ 69 w 71"/>
                  <a:gd name="T3" fmla="*/ 0 h 19"/>
                  <a:gd name="T4" fmla="*/ 71 w 71"/>
                  <a:gd name="T5" fmla="*/ 9 h 19"/>
                  <a:gd name="T6" fmla="*/ 1 w 71"/>
                  <a:gd name="T7" fmla="*/ 19 h 19"/>
                  <a:gd name="T8" fmla="*/ 0 w 71"/>
                  <a:gd name="T9" fmla="*/ 9 h 19"/>
                </a:gdLst>
                <a:ahLst/>
                <a:cxnLst>
                  <a:cxn ang="0">
                    <a:pos x="T0" y="T1"/>
                  </a:cxn>
                  <a:cxn ang="0">
                    <a:pos x="T2" y="T3"/>
                  </a:cxn>
                  <a:cxn ang="0">
                    <a:pos x="T4" y="T5"/>
                  </a:cxn>
                  <a:cxn ang="0">
                    <a:pos x="T6" y="T7"/>
                  </a:cxn>
                  <a:cxn ang="0">
                    <a:pos x="T8" y="T9"/>
                  </a:cxn>
                </a:cxnLst>
                <a:rect l="0" t="0" r="r" b="b"/>
                <a:pathLst>
                  <a:path w="71" h="19">
                    <a:moveTo>
                      <a:pt x="0" y="9"/>
                    </a:moveTo>
                    <a:lnTo>
                      <a:pt x="69" y="0"/>
                    </a:lnTo>
                    <a:lnTo>
                      <a:pt x="71" y="9"/>
                    </a:lnTo>
                    <a:lnTo>
                      <a:pt x="1" y="19"/>
                    </a:lnTo>
                    <a:lnTo>
                      <a:pt x="0" y="9"/>
                    </a:lnTo>
                    <a:close/>
                  </a:path>
                </a:pathLst>
              </a:custGeom>
              <a:grpFill/>
              <a:ln>
                <a:noFill/>
              </a:ln>
            </p:spPr>
            <p:txBody>
              <a:bodyPr anchor="ctr"/>
              <a:lstStyle/>
              <a:p>
                <a:pPr algn="ctr"/>
                <a:endParaRPr/>
              </a:p>
            </p:txBody>
          </p:sp>
          <p:sp>
            <p:nvSpPr>
              <p:cNvPr id="217" name="îṥļíḋê">
                <a:extLst>
                  <a:ext uri="{FF2B5EF4-FFF2-40B4-BE49-F238E27FC236}">
                    <a16:creationId xmlns:a16="http://schemas.microsoft.com/office/drawing/2014/main" id="{44FBB374-D594-3BB2-75A7-7C12F5754889}"/>
                  </a:ext>
                </a:extLst>
              </p:cNvPr>
              <p:cNvSpPr/>
              <p:nvPr/>
            </p:nvSpPr>
            <p:spPr bwMode="auto">
              <a:xfrm>
                <a:off x="7194101" y="854486"/>
                <a:ext cx="94262" cy="74347"/>
              </a:xfrm>
              <a:custGeom>
                <a:avLst/>
                <a:gdLst>
                  <a:gd name="T0" fmla="*/ 0 w 71"/>
                  <a:gd name="T1" fmla="*/ 26 h 56"/>
                  <a:gd name="T2" fmla="*/ 62 w 71"/>
                  <a:gd name="T3" fmla="*/ 24 h 56"/>
                  <a:gd name="T4" fmla="*/ 61 w 71"/>
                  <a:gd name="T5" fmla="*/ 1 h 56"/>
                  <a:gd name="T6" fmla="*/ 69 w 71"/>
                  <a:gd name="T7" fmla="*/ 0 h 56"/>
                  <a:gd name="T8" fmla="*/ 71 w 71"/>
                  <a:gd name="T9" fmla="*/ 55 h 56"/>
                  <a:gd name="T10" fmla="*/ 63 w 71"/>
                  <a:gd name="T11" fmla="*/ 56 h 56"/>
                  <a:gd name="T12" fmla="*/ 62 w 71"/>
                  <a:gd name="T13" fmla="*/ 32 h 56"/>
                  <a:gd name="T14" fmla="*/ 0 w 71"/>
                  <a:gd name="T15" fmla="*/ 35 h 56"/>
                  <a:gd name="T16" fmla="*/ 0 w 71"/>
                  <a:gd name="T17" fmla="*/ 2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 h="56">
                    <a:moveTo>
                      <a:pt x="0" y="26"/>
                    </a:moveTo>
                    <a:lnTo>
                      <a:pt x="62" y="24"/>
                    </a:lnTo>
                    <a:lnTo>
                      <a:pt x="61" y="1"/>
                    </a:lnTo>
                    <a:lnTo>
                      <a:pt x="69" y="0"/>
                    </a:lnTo>
                    <a:lnTo>
                      <a:pt x="71" y="55"/>
                    </a:lnTo>
                    <a:lnTo>
                      <a:pt x="63" y="56"/>
                    </a:lnTo>
                    <a:lnTo>
                      <a:pt x="62" y="32"/>
                    </a:lnTo>
                    <a:lnTo>
                      <a:pt x="0" y="35"/>
                    </a:lnTo>
                    <a:lnTo>
                      <a:pt x="0" y="26"/>
                    </a:lnTo>
                    <a:close/>
                  </a:path>
                </a:pathLst>
              </a:custGeom>
              <a:grpFill/>
              <a:ln>
                <a:noFill/>
              </a:ln>
            </p:spPr>
            <p:txBody>
              <a:bodyPr anchor="ctr"/>
              <a:lstStyle/>
              <a:p>
                <a:pPr algn="ctr"/>
                <a:endParaRPr/>
              </a:p>
            </p:txBody>
          </p:sp>
          <p:sp>
            <p:nvSpPr>
              <p:cNvPr id="218" name="ïŝ1îḑe">
                <a:extLst>
                  <a:ext uri="{FF2B5EF4-FFF2-40B4-BE49-F238E27FC236}">
                    <a16:creationId xmlns:a16="http://schemas.microsoft.com/office/drawing/2014/main" id="{637FFD46-1E84-90C1-8FA1-4A3B5ABDC2EB}"/>
                  </a:ext>
                </a:extLst>
              </p:cNvPr>
              <p:cNvSpPr/>
              <p:nvPr/>
            </p:nvSpPr>
            <p:spPr bwMode="auto">
              <a:xfrm>
                <a:off x="7186135" y="954059"/>
                <a:ext cx="98244" cy="83641"/>
              </a:xfrm>
              <a:custGeom>
                <a:avLst/>
                <a:gdLst>
                  <a:gd name="T0" fmla="*/ 2 w 71"/>
                  <a:gd name="T1" fmla="*/ 17 h 60"/>
                  <a:gd name="T2" fmla="*/ 30 w 71"/>
                  <a:gd name="T3" fmla="*/ 20 h 60"/>
                  <a:gd name="T4" fmla="*/ 71 w 71"/>
                  <a:gd name="T5" fmla="*/ 0 h 60"/>
                  <a:gd name="T6" fmla="*/ 70 w 71"/>
                  <a:gd name="T7" fmla="*/ 10 h 60"/>
                  <a:gd name="T8" fmla="*/ 48 w 71"/>
                  <a:gd name="T9" fmla="*/ 21 h 60"/>
                  <a:gd name="T10" fmla="*/ 36 w 71"/>
                  <a:gd name="T11" fmla="*/ 26 h 60"/>
                  <a:gd name="T12" fmla="*/ 47 w 71"/>
                  <a:gd name="T13" fmla="*/ 35 h 60"/>
                  <a:gd name="T14" fmla="*/ 65 w 71"/>
                  <a:gd name="T15" fmla="*/ 50 h 60"/>
                  <a:gd name="T16" fmla="*/ 64 w 71"/>
                  <a:gd name="T17" fmla="*/ 60 h 60"/>
                  <a:gd name="T18" fmla="*/ 29 w 71"/>
                  <a:gd name="T19" fmla="*/ 29 h 60"/>
                  <a:gd name="T20" fmla="*/ 0 w 71"/>
                  <a:gd name="T21" fmla="*/ 26 h 60"/>
                  <a:gd name="T22" fmla="*/ 2 w 71"/>
                  <a:gd name="T23" fmla="*/ 1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1" h="60">
                    <a:moveTo>
                      <a:pt x="2" y="17"/>
                    </a:moveTo>
                    <a:cubicBezTo>
                      <a:pt x="30" y="20"/>
                      <a:pt x="30" y="20"/>
                      <a:pt x="30" y="20"/>
                    </a:cubicBezTo>
                    <a:cubicBezTo>
                      <a:pt x="71" y="0"/>
                      <a:pt x="71" y="0"/>
                      <a:pt x="71" y="0"/>
                    </a:cubicBezTo>
                    <a:cubicBezTo>
                      <a:pt x="70" y="10"/>
                      <a:pt x="70" y="10"/>
                      <a:pt x="70" y="10"/>
                    </a:cubicBezTo>
                    <a:cubicBezTo>
                      <a:pt x="48" y="21"/>
                      <a:pt x="48" y="21"/>
                      <a:pt x="48" y="21"/>
                    </a:cubicBezTo>
                    <a:cubicBezTo>
                      <a:pt x="44" y="23"/>
                      <a:pt x="40" y="25"/>
                      <a:pt x="36" y="26"/>
                    </a:cubicBezTo>
                    <a:cubicBezTo>
                      <a:pt x="39" y="29"/>
                      <a:pt x="43" y="32"/>
                      <a:pt x="47" y="35"/>
                    </a:cubicBezTo>
                    <a:cubicBezTo>
                      <a:pt x="65" y="50"/>
                      <a:pt x="65" y="50"/>
                      <a:pt x="65" y="50"/>
                    </a:cubicBezTo>
                    <a:cubicBezTo>
                      <a:pt x="64" y="60"/>
                      <a:pt x="64" y="60"/>
                      <a:pt x="64" y="60"/>
                    </a:cubicBezTo>
                    <a:cubicBezTo>
                      <a:pt x="29" y="29"/>
                      <a:pt x="29" y="29"/>
                      <a:pt x="29" y="29"/>
                    </a:cubicBezTo>
                    <a:cubicBezTo>
                      <a:pt x="0" y="26"/>
                      <a:pt x="0" y="26"/>
                      <a:pt x="0" y="26"/>
                    </a:cubicBezTo>
                    <a:lnTo>
                      <a:pt x="2" y="17"/>
                    </a:lnTo>
                    <a:close/>
                  </a:path>
                </a:pathLst>
              </a:custGeom>
              <a:grpFill/>
              <a:ln>
                <a:noFill/>
              </a:ln>
            </p:spPr>
            <p:txBody>
              <a:bodyPr anchor="ctr"/>
              <a:lstStyle/>
              <a:p>
                <a:pPr algn="ctr"/>
                <a:endParaRPr/>
              </a:p>
            </p:txBody>
          </p:sp>
          <p:sp>
            <p:nvSpPr>
              <p:cNvPr id="219" name="îṧlídê">
                <a:extLst>
                  <a:ext uri="{FF2B5EF4-FFF2-40B4-BE49-F238E27FC236}">
                    <a16:creationId xmlns:a16="http://schemas.microsoft.com/office/drawing/2014/main" id="{2C07DAA6-6A7E-4C4F-AD60-DA0F23C5E627}"/>
                  </a:ext>
                </a:extLst>
              </p:cNvPr>
              <p:cNvSpPr/>
              <p:nvPr/>
            </p:nvSpPr>
            <p:spPr bwMode="auto">
              <a:xfrm>
                <a:off x="7033460" y="1262065"/>
                <a:ext cx="124795" cy="118158"/>
              </a:xfrm>
              <a:custGeom>
                <a:avLst/>
                <a:gdLst>
                  <a:gd name="T0" fmla="*/ 89 w 89"/>
                  <a:gd name="T1" fmla="*/ 69 h 84"/>
                  <a:gd name="T2" fmla="*/ 81 w 89"/>
                  <a:gd name="T3" fmla="*/ 68 h 84"/>
                  <a:gd name="T4" fmla="*/ 77 w 89"/>
                  <a:gd name="T5" fmla="*/ 65 h 84"/>
                  <a:gd name="T6" fmla="*/ 12 w 89"/>
                  <a:gd name="T7" fmla="*/ 12 h 84"/>
                  <a:gd name="T8" fmla="*/ 8 w 89"/>
                  <a:gd name="T9" fmla="*/ 4 h 84"/>
                  <a:gd name="T10" fmla="*/ 2 w 89"/>
                  <a:gd name="T11" fmla="*/ 9 h 84"/>
                  <a:gd name="T12" fmla="*/ 0 w 89"/>
                  <a:gd name="T13" fmla="*/ 14 h 84"/>
                  <a:gd name="T14" fmla="*/ 8 w 89"/>
                  <a:gd name="T15" fmla="*/ 16 h 84"/>
                  <a:gd name="T16" fmla="*/ 73 w 89"/>
                  <a:gd name="T17" fmla="*/ 71 h 84"/>
                  <a:gd name="T18" fmla="*/ 78 w 89"/>
                  <a:gd name="T19" fmla="*/ 80 h 84"/>
                  <a:gd name="T20" fmla="*/ 89 w 89"/>
                  <a:gd name="T21" fmla="*/ 6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 h="84">
                    <a:moveTo>
                      <a:pt x="89" y="69"/>
                    </a:moveTo>
                    <a:cubicBezTo>
                      <a:pt x="89" y="69"/>
                      <a:pt x="86" y="71"/>
                      <a:pt x="81" y="68"/>
                    </a:cubicBezTo>
                    <a:cubicBezTo>
                      <a:pt x="80" y="68"/>
                      <a:pt x="78" y="67"/>
                      <a:pt x="77" y="65"/>
                    </a:cubicBezTo>
                    <a:cubicBezTo>
                      <a:pt x="63" y="54"/>
                      <a:pt x="12" y="12"/>
                      <a:pt x="12" y="12"/>
                    </a:cubicBezTo>
                    <a:cubicBezTo>
                      <a:pt x="12" y="12"/>
                      <a:pt x="6" y="7"/>
                      <a:pt x="8" y="4"/>
                    </a:cubicBezTo>
                    <a:cubicBezTo>
                      <a:pt x="10" y="0"/>
                      <a:pt x="2" y="9"/>
                      <a:pt x="2" y="9"/>
                    </a:cubicBezTo>
                    <a:cubicBezTo>
                      <a:pt x="0" y="14"/>
                      <a:pt x="0" y="14"/>
                      <a:pt x="0" y="14"/>
                    </a:cubicBezTo>
                    <a:cubicBezTo>
                      <a:pt x="0" y="14"/>
                      <a:pt x="3" y="12"/>
                      <a:pt x="8" y="16"/>
                    </a:cubicBezTo>
                    <a:cubicBezTo>
                      <a:pt x="13" y="21"/>
                      <a:pt x="73" y="71"/>
                      <a:pt x="73" y="71"/>
                    </a:cubicBezTo>
                    <a:cubicBezTo>
                      <a:pt x="74" y="72"/>
                      <a:pt x="78" y="77"/>
                      <a:pt x="78" y="80"/>
                    </a:cubicBezTo>
                    <a:cubicBezTo>
                      <a:pt x="78" y="84"/>
                      <a:pt x="89" y="69"/>
                      <a:pt x="89" y="69"/>
                    </a:cubicBezTo>
                    <a:close/>
                  </a:path>
                </a:pathLst>
              </a:custGeom>
              <a:grpFill/>
              <a:ln>
                <a:noFill/>
              </a:ln>
            </p:spPr>
            <p:txBody>
              <a:bodyPr anchor="ctr"/>
              <a:lstStyle/>
              <a:p>
                <a:pPr algn="ctr"/>
                <a:endParaRPr/>
              </a:p>
            </p:txBody>
          </p:sp>
          <p:sp>
            <p:nvSpPr>
              <p:cNvPr id="220" name="íšḻiďè">
                <a:extLst>
                  <a:ext uri="{FF2B5EF4-FFF2-40B4-BE49-F238E27FC236}">
                    <a16:creationId xmlns:a16="http://schemas.microsoft.com/office/drawing/2014/main" id="{D0E210A9-81FF-5B46-9B86-5E994717715A}"/>
                  </a:ext>
                </a:extLst>
              </p:cNvPr>
              <p:cNvSpPr/>
              <p:nvPr/>
            </p:nvSpPr>
            <p:spPr bwMode="auto">
              <a:xfrm>
                <a:off x="5952780" y="1267375"/>
                <a:ext cx="127450" cy="111519"/>
              </a:xfrm>
              <a:custGeom>
                <a:avLst/>
                <a:gdLst>
                  <a:gd name="T0" fmla="*/ 0 w 92"/>
                  <a:gd name="T1" fmla="*/ 65 h 80"/>
                  <a:gd name="T2" fmla="*/ 9 w 92"/>
                  <a:gd name="T3" fmla="*/ 64 h 80"/>
                  <a:gd name="T4" fmla="*/ 79 w 92"/>
                  <a:gd name="T5" fmla="*/ 11 h 80"/>
                  <a:gd name="T6" fmla="*/ 83 w 92"/>
                  <a:gd name="T7" fmla="*/ 3 h 80"/>
                  <a:gd name="T8" fmla="*/ 89 w 92"/>
                  <a:gd name="T9" fmla="*/ 9 h 80"/>
                  <a:gd name="T10" fmla="*/ 92 w 92"/>
                  <a:gd name="T11" fmla="*/ 14 h 80"/>
                  <a:gd name="T12" fmla="*/ 83 w 92"/>
                  <a:gd name="T13" fmla="*/ 16 h 80"/>
                  <a:gd name="T14" fmla="*/ 16 w 92"/>
                  <a:gd name="T15" fmla="*/ 69 h 80"/>
                  <a:gd name="T16" fmla="*/ 11 w 92"/>
                  <a:gd name="T17" fmla="*/ 77 h 80"/>
                  <a:gd name="T18" fmla="*/ 0 w 92"/>
                  <a:gd name="T19" fmla="*/ 65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80">
                    <a:moveTo>
                      <a:pt x="0" y="65"/>
                    </a:moveTo>
                    <a:cubicBezTo>
                      <a:pt x="0" y="65"/>
                      <a:pt x="4" y="68"/>
                      <a:pt x="9" y="64"/>
                    </a:cubicBezTo>
                    <a:cubicBezTo>
                      <a:pt x="14" y="61"/>
                      <a:pt x="79" y="11"/>
                      <a:pt x="79" y="11"/>
                    </a:cubicBezTo>
                    <a:cubicBezTo>
                      <a:pt x="79" y="11"/>
                      <a:pt x="85" y="7"/>
                      <a:pt x="83" y="3"/>
                    </a:cubicBezTo>
                    <a:cubicBezTo>
                      <a:pt x="82" y="0"/>
                      <a:pt x="89" y="9"/>
                      <a:pt x="89" y="9"/>
                    </a:cubicBezTo>
                    <a:cubicBezTo>
                      <a:pt x="92" y="14"/>
                      <a:pt x="92" y="14"/>
                      <a:pt x="92" y="14"/>
                    </a:cubicBezTo>
                    <a:cubicBezTo>
                      <a:pt x="92" y="14"/>
                      <a:pt x="88" y="12"/>
                      <a:pt x="83" y="16"/>
                    </a:cubicBezTo>
                    <a:cubicBezTo>
                      <a:pt x="78" y="20"/>
                      <a:pt x="16" y="69"/>
                      <a:pt x="16" y="69"/>
                    </a:cubicBezTo>
                    <a:cubicBezTo>
                      <a:pt x="16" y="69"/>
                      <a:pt x="11" y="73"/>
                      <a:pt x="11" y="77"/>
                    </a:cubicBezTo>
                    <a:cubicBezTo>
                      <a:pt x="10" y="80"/>
                      <a:pt x="0" y="65"/>
                      <a:pt x="0" y="65"/>
                    </a:cubicBezTo>
                    <a:close/>
                  </a:path>
                </a:pathLst>
              </a:custGeom>
              <a:grpFill/>
              <a:ln>
                <a:noFill/>
              </a:ln>
            </p:spPr>
            <p:txBody>
              <a:bodyPr anchor="ctr"/>
              <a:lstStyle/>
              <a:p>
                <a:pPr algn="ctr"/>
                <a:endParaRPr/>
              </a:p>
            </p:txBody>
          </p:sp>
        </p:grpSp>
      </p:grpSp>
      <p:sp>
        <p:nvSpPr>
          <p:cNvPr id="221" name="矩形 220">
            <a:extLst>
              <a:ext uri="{FF2B5EF4-FFF2-40B4-BE49-F238E27FC236}">
                <a16:creationId xmlns:a16="http://schemas.microsoft.com/office/drawing/2014/main" id="{D568D8DD-CC6C-2899-822F-8CFB9AB24EF1}"/>
              </a:ext>
            </a:extLst>
          </p:cNvPr>
          <p:cNvSpPr/>
          <p:nvPr/>
        </p:nvSpPr>
        <p:spPr>
          <a:xfrm>
            <a:off x="0" y="6743702"/>
            <a:ext cx="12192000" cy="118512"/>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矩形 223">
            <a:extLst>
              <a:ext uri="{FF2B5EF4-FFF2-40B4-BE49-F238E27FC236}">
                <a16:creationId xmlns:a16="http://schemas.microsoft.com/office/drawing/2014/main" id="{8F32D8E5-71B4-3B70-3A3F-375AD0EE08A9}"/>
              </a:ext>
            </a:extLst>
          </p:cNvPr>
          <p:cNvSpPr/>
          <p:nvPr/>
        </p:nvSpPr>
        <p:spPr>
          <a:xfrm>
            <a:off x="300922" y="-1"/>
            <a:ext cx="580571" cy="744973"/>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矩形 224">
            <a:extLst>
              <a:ext uri="{FF2B5EF4-FFF2-40B4-BE49-F238E27FC236}">
                <a16:creationId xmlns:a16="http://schemas.microsoft.com/office/drawing/2014/main" id="{1EC2354A-2475-B3F3-7604-5F17C6EFB0D2}"/>
              </a:ext>
            </a:extLst>
          </p:cNvPr>
          <p:cNvSpPr/>
          <p:nvPr/>
        </p:nvSpPr>
        <p:spPr>
          <a:xfrm>
            <a:off x="300922" y="817170"/>
            <a:ext cx="580571" cy="96381"/>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a:extLst>
              <a:ext uri="{FF2B5EF4-FFF2-40B4-BE49-F238E27FC236}">
                <a16:creationId xmlns:a16="http://schemas.microsoft.com/office/drawing/2014/main" id="{45DC8FCA-FD81-3F90-F7BE-CF3972B05AB6}"/>
              </a:ext>
            </a:extLst>
          </p:cNvPr>
          <p:cNvSpPr txBox="1"/>
          <p:nvPr/>
        </p:nvSpPr>
        <p:spPr>
          <a:xfrm>
            <a:off x="300922" y="1247113"/>
            <a:ext cx="11599230" cy="4524315"/>
          </a:xfrm>
          <a:prstGeom prst="rect">
            <a:avLst/>
          </a:prstGeom>
          <a:noFill/>
        </p:spPr>
        <p:txBody>
          <a:bodyPr wrap="square" rtlCol="0">
            <a:spAutoFit/>
          </a:bodyPr>
          <a:lstStyle/>
          <a:p>
            <a:r>
              <a:rPr lang="en-US" altLang="zh-CN" dirty="0" err="1"/>
              <a:t>sw</a:t>
            </a:r>
            <a:r>
              <a:rPr lang="en-US" altLang="zh-CN" dirty="0"/>
              <a:t> $a1,4($t0)       #sw </a:t>
            </a:r>
            <a:r>
              <a:rPr lang="zh-CN" altLang="zh-CN" dirty="0"/>
              <a:t>测试程序要实现：把</a:t>
            </a:r>
            <a:r>
              <a:rPr lang="en-US" altLang="zh-CN" dirty="0"/>
              <a:t> a1 </a:t>
            </a:r>
            <a:r>
              <a:rPr lang="zh-CN" altLang="zh-CN" dirty="0"/>
              <a:t>寄存器中值</a:t>
            </a:r>
            <a:r>
              <a:rPr lang="en-US" altLang="zh-CN" dirty="0"/>
              <a:t>,</a:t>
            </a:r>
            <a:r>
              <a:rPr lang="zh-CN" altLang="zh-CN" dirty="0"/>
              <a:t>存储到</a:t>
            </a:r>
            <a:r>
              <a:rPr lang="en-US" altLang="zh-CN" dirty="0"/>
              <a:t>t0</a:t>
            </a:r>
            <a:r>
              <a:rPr lang="zh-CN" altLang="zh-CN" dirty="0"/>
              <a:t>寄存器的值再加上偏移量</a:t>
            </a:r>
            <a:r>
              <a:rPr lang="en-US" altLang="zh-CN" dirty="0"/>
              <a:t> 4</a:t>
            </a:r>
            <a:r>
              <a:rPr lang="zh-CN" altLang="zh-CN" dirty="0"/>
              <a:t>， 所指向的</a:t>
            </a:r>
            <a:r>
              <a:rPr lang="en-US" altLang="zh-CN" dirty="0"/>
              <a:t> RAM </a:t>
            </a:r>
            <a:r>
              <a:rPr lang="zh-CN" altLang="zh-CN" dirty="0"/>
              <a:t>中</a:t>
            </a:r>
          </a:p>
          <a:p>
            <a:r>
              <a:rPr lang="en-US" altLang="zh-CN" dirty="0" err="1"/>
              <a:t>sw</a:t>
            </a:r>
            <a:r>
              <a:rPr lang="en-US" altLang="zh-CN" dirty="0"/>
              <a:t> $s0,8($t0)       #sw </a:t>
            </a:r>
            <a:r>
              <a:rPr lang="zh-CN" altLang="zh-CN" dirty="0"/>
              <a:t>测试程序要实现：把</a:t>
            </a:r>
            <a:r>
              <a:rPr lang="en-US" altLang="zh-CN" dirty="0"/>
              <a:t> s0 </a:t>
            </a:r>
            <a:r>
              <a:rPr lang="zh-CN" altLang="zh-CN" dirty="0"/>
              <a:t>寄存器中值</a:t>
            </a:r>
            <a:r>
              <a:rPr lang="en-US" altLang="zh-CN" dirty="0"/>
              <a:t>,</a:t>
            </a:r>
            <a:r>
              <a:rPr lang="zh-CN" altLang="zh-CN" dirty="0"/>
              <a:t>存储到</a:t>
            </a:r>
            <a:r>
              <a:rPr lang="en-US" altLang="zh-CN" dirty="0"/>
              <a:t>t0</a:t>
            </a:r>
            <a:r>
              <a:rPr lang="zh-CN" altLang="zh-CN" dirty="0"/>
              <a:t>寄存器的值再加上偏移量</a:t>
            </a:r>
            <a:r>
              <a:rPr lang="en-US" altLang="zh-CN" dirty="0"/>
              <a:t> 8</a:t>
            </a:r>
            <a:r>
              <a:rPr lang="zh-CN" altLang="zh-CN" dirty="0"/>
              <a:t>， 所指向的</a:t>
            </a:r>
            <a:r>
              <a:rPr lang="en-US" altLang="zh-CN" dirty="0"/>
              <a:t> RAM </a:t>
            </a:r>
            <a:r>
              <a:rPr lang="zh-CN" altLang="zh-CN" dirty="0"/>
              <a:t>中</a:t>
            </a:r>
          </a:p>
          <a:p>
            <a:r>
              <a:rPr lang="en-US" altLang="zh-CN" dirty="0" err="1"/>
              <a:t>sw</a:t>
            </a:r>
            <a:r>
              <a:rPr lang="en-US" altLang="zh-CN" dirty="0"/>
              <a:t> $s1,12($t0)      #sw </a:t>
            </a:r>
            <a:r>
              <a:rPr lang="zh-CN" altLang="zh-CN" dirty="0"/>
              <a:t>测试程序要实现：把</a:t>
            </a:r>
            <a:r>
              <a:rPr lang="en-US" altLang="zh-CN" dirty="0"/>
              <a:t> s1 </a:t>
            </a:r>
            <a:r>
              <a:rPr lang="zh-CN" altLang="zh-CN" dirty="0"/>
              <a:t>寄存器中值</a:t>
            </a:r>
            <a:r>
              <a:rPr lang="en-US" altLang="zh-CN" dirty="0"/>
              <a:t>,</a:t>
            </a:r>
            <a:r>
              <a:rPr lang="zh-CN" altLang="zh-CN" dirty="0"/>
              <a:t>存储到</a:t>
            </a:r>
            <a:r>
              <a:rPr lang="en-US" altLang="zh-CN" dirty="0"/>
              <a:t>t0</a:t>
            </a:r>
            <a:r>
              <a:rPr lang="zh-CN" altLang="zh-CN" dirty="0"/>
              <a:t>寄存器的值再加上偏移量</a:t>
            </a:r>
            <a:r>
              <a:rPr lang="en-US" altLang="zh-CN" dirty="0"/>
              <a:t> 12</a:t>
            </a:r>
            <a:r>
              <a:rPr lang="zh-CN" altLang="zh-CN" dirty="0"/>
              <a:t>， 所指向的</a:t>
            </a:r>
            <a:r>
              <a:rPr lang="en-US" altLang="zh-CN" dirty="0"/>
              <a:t> RAM </a:t>
            </a:r>
            <a:r>
              <a:rPr lang="zh-CN" altLang="zh-CN" dirty="0"/>
              <a:t>中</a:t>
            </a:r>
          </a:p>
          <a:p>
            <a:r>
              <a:rPr lang="en-US" altLang="zh-CN" dirty="0" err="1"/>
              <a:t>sw</a:t>
            </a:r>
            <a:r>
              <a:rPr lang="en-US" altLang="zh-CN" dirty="0"/>
              <a:t> $s2,16($t0)      #sw </a:t>
            </a:r>
            <a:r>
              <a:rPr lang="zh-CN" altLang="zh-CN" dirty="0"/>
              <a:t>测试程序要实现：把</a:t>
            </a:r>
            <a:r>
              <a:rPr lang="en-US" altLang="zh-CN" dirty="0"/>
              <a:t> s2 </a:t>
            </a:r>
            <a:r>
              <a:rPr lang="zh-CN" altLang="zh-CN" dirty="0"/>
              <a:t>寄存器中值</a:t>
            </a:r>
            <a:r>
              <a:rPr lang="en-US" altLang="zh-CN" dirty="0"/>
              <a:t>,</a:t>
            </a:r>
            <a:r>
              <a:rPr lang="zh-CN" altLang="zh-CN" dirty="0"/>
              <a:t>存储到</a:t>
            </a:r>
            <a:r>
              <a:rPr lang="en-US" altLang="zh-CN" dirty="0"/>
              <a:t>t0</a:t>
            </a:r>
            <a:r>
              <a:rPr lang="zh-CN" altLang="zh-CN" dirty="0"/>
              <a:t>寄存器的值再加上偏移量</a:t>
            </a:r>
            <a:r>
              <a:rPr lang="en-US" altLang="zh-CN" dirty="0"/>
              <a:t> 16</a:t>
            </a:r>
            <a:r>
              <a:rPr lang="zh-CN" altLang="zh-CN" dirty="0"/>
              <a:t>， 所指向的</a:t>
            </a:r>
            <a:r>
              <a:rPr lang="en-US" altLang="zh-CN" dirty="0"/>
              <a:t> RAM </a:t>
            </a:r>
            <a:r>
              <a:rPr lang="zh-CN" altLang="zh-CN" dirty="0"/>
              <a:t>中</a:t>
            </a:r>
          </a:p>
          <a:p>
            <a:r>
              <a:rPr lang="en-US" altLang="zh-CN" dirty="0" err="1"/>
              <a:t>lw</a:t>
            </a:r>
            <a:r>
              <a:rPr lang="en-US" altLang="zh-CN" dirty="0"/>
              <a:t> $t7,0($t0)        #lw </a:t>
            </a:r>
            <a:r>
              <a:rPr lang="zh-CN" altLang="zh-CN" dirty="0"/>
              <a:t>测试程序要实现：把</a:t>
            </a:r>
            <a:r>
              <a:rPr lang="en-US" altLang="zh-CN" dirty="0"/>
              <a:t> t0 </a:t>
            </a:r>
            <a:r>
              <a:rPr lang="zh-CN" altLang="zh-CN" dirty="0"/>
              <a:t>寄存器的值加上偏移量</a:t>
            </a:r>
            <a:r>
              <a:rPr lang="en-US" altLang="zh-CN" dirty="0"/>
              <a:t>0 </a:t>
            </a:r>
            <a:r>
              <a:rPr lang="zh-CN" altLang="zh-CN" dirty="0"/>
              <a:t>当作地址读取存储器中的值存入</a:t>
            </a:r>
            <a:r>
              <a:rPr lang="en-US" altLang="zh-CN" dirty="0"/>
              <a:t> t7</a:t>
            </a:r>
            <a:endParaRPr lang="zh-CN" altLang="zh-CN" dirty="0"/>
          </a:p>
          <a:p>
            <a:r>
              <a:rPr lang="en-US" altLang="zh-CN" dirty="0" err="1"/>
              <a:t>lw</a:t>
            </a:r>
            <a:r>
              <a:rPr lang="en-US" altLang="zh-CN" dirty="0"/>
              <a:t> $t6,20($t0)      #lw </a:t>
            </a:r>
            <a:r>
              <a:rPr lang="zh-CN" altLang="zh-CN" dirty="0"/>
              <a:t>测试程序要实现：把</a:t>
            </a:r>
            <a:r>
              <a:rPr lang="en-US" altLang="zh-CN" dirty="0"/>
              <a:t> t0 </a:t>
            </a:r>
            <a:r>
              <a:rPr lang="zh-CN" altLang="zh-CN" dirty="0"/>
              <a:t>寄存器的值加上偏移量</a:t>
            </a:r>
            <a:r>
              <a:rPr lang="en-US" altLang="zh-CN" dirty="0"/>
              <a:t>20 </a:t>
            </a:r>
            <a:r>
              <a:rPr lang="zh-CN" altLang="zh-CN" dirty="0"/>
              <a:t>当作地址读取存储器中的值存入</a:t>
            </a:r>
            <a:r>
              <a:rPr lang="en-US" altLang="zh-CN" dirty="0"/>
              <a:t> t6</a:t>
            </a:r>
            <a:endParaRPr lang="zh-CN" altLang="zh-CN" dirty="0"/>
          </a:p>
          <a:p>
            <a:r>
              <a:rPr lang="en-US" altLang="zh-CN" dirty="0" err="1"/>
              <a:t>sw</a:t>
            </a:r>
            <a:r>
              <a:rPr lang="en-US" altLang="zh-CN" dirty="0"/>
              <a:t> $t6,24($t0)       #sw </a:t>
            </a:r>
            <a:r>
              <a:rPr lang="zh-CN" altLang="zh-CN" dirty="0"/>
              <a:t>测试程序要实现：把</a:t>
            </a:r>
            <a:r>
              <a:rPr lang="en-US" altLang="zh-CN" dirty="0"/>
              <a:t> t6 </a:t>
            </a:r>
            <a:r>
              <a:rPr lang="zh-CN" altLang="zh-CN" dirty="0"/>
              <a:t>寄存器中值</a:t>
            </a:r>
            <a:r>
              <a:rPr lang="en-US" altLang="zh-CN" dirty="0"/>
              <a:t>,</a:t>
            </a:r>
            <a:r>
              <a:rPr lang="zh-CN" altLang="zh-CN" dirty="0"/>
              <a:t>存储到</a:t>
            </a:r>
            <a:r>
              <a:rPr lang="en-US" altLang="zh-CN" dirty="0"/>
              <a:t>t0</a:t>
            </a:r>
            <a:r>
              <a:rPr lang="zh-CN" altLang="zh-CN" dirty="0"/>
              <a:t>寄存器的值再加上偏移量</a:t>
            </a:r>
            <a:r>
              <a:rPr lang="en-US" altLang="zh-CN" dirty="0"/>
              <a:t> 24</a:t>
            </a:r>
            <a:r>
              <a:rPr lang="zh-CN" altLang="zh-CN" dirty="0"/>
              <a:t>， 所指向的</a:t>
            </a:r>
            <a:r>
              <a:rPr lang="en-US" altLang="zh-CN" dirty="0"/>
              <a:t> RAM </a:t>
            </a:r>
            <a:r>
              <a:rPr lang="zh-CN" altLang="zh-CN" dirty="0"/>
              <a:t>中</a:t>
            </a:r>
          </a:p>
          <a:p>
            <a:r>
              <a:rPr lang="en-US" altLang="zh-CN" dirty="0" err="1"/>
              <a:t>lw</a:t>
            </a:r>
            <a:r>
              <a:rPr lang="en-US" altLang="zh-CN" dirty="0"/>
              <a:t> $t5,12($t0)     #lw </a:t>
            </a:r>
            <a:r>
              <a:rPr lang="zh-CN" altLang="zh-CN" dirty="0"/>
              <a:t>测试程序要实现：把</a:t>
            </a:r>
            <a:r>
              <a:rPr lang="en-US" altLang="zh-CN" dirty="0"/>
              <a:t> t0 </a:t>
            </a:r>
            <a:r>
              <a:rPr lang="zh-CN" altLang="zh-CN" dirty="0"/>
              <a:t>寄存器的值加上偏移量</a:t>
            </a:r>
            <a:r>
              <a:rPr lang="en-US" altLang="zh-CN" dirty="0"/>
              <a:t>12 </a:t>
            </a:r>
            <a:r>
              <a:rPr lang="zh-CN" altLang="zh-CN" dirty="0"/>
              <a:t>当作地址读取存储器中的值存入</a:t>
            </a:r>
            <a:r>
              <a:rPr lang="en-US" altLang="zh-CN" dirty="0"/>
              <a:t> t5</a:t>
            </a:r>
            <a:endParaRPr lang="zh-CN" altLang="zh-CN" dirty="0"/>
          </a:p>
          <a:p>
            <a:r>
              <a:rPr lang="en-US" altLang="zh-CN" dirty="0" err="1"/>
              <a:t>ori</a:t>
            </a:r>
            <a:r>
              <a:rPr lang="en-US" altLang="zh-CN" dirty="0"/>
              <a:t> $t0,$t0,1       #ori </a:t>
            </a:r>
            <a:r>
              <a:rPr lang="zh-CN" altLang="zh-CN" dirty="0"/>
              <a:t>测试程序要实现</a:t>
            </a:r>
            <a:r>
              <a:rPr lang="en-US" altLang="zh-CN" dirty="0"/>
              <a:t>: $t0</a:t>
            </a:r>
            <a:r>
              <a:rPr lang="zh-CN" altLang="zh-CN" dirty="0"/>
              <a:t>寄存器中的内容与立即数</a:t>
            </a:r>
            <a:r>
              <a:rPr lang="en-US" altLang="zh-CN" dirty="0"/>
              <a:t> 0x00000001</a:t>
            </a:r>
            <a:r>
              <a:rPr lang="zh-CN" altLang="zh-CN" dirty="0"/>
              <a:t>进行或运算，储存在</a:t>
            </a:r>
            <a:r>
              <a:rPr lang="en-US" altLang="zh-CN" dirty="0"/>
              <a:t>$t0</a:t>
            </a:r>
            <a:r>
              <a:rPr lang="zh-CN" altLang="zh-CN" dirty="0"/>
              <a:t>寄存器中</a:t>
            </a:r>
          </a:p>
          <a:p>
            <a:r>
              <a:rPr lang="en-US" altLang="zh-CN" dirty="0" err="1"/>
              <a:t>ori</a:t>
            </a:r>
            <a:r>
              <a:rPr lang="en-US" altLang="zh-CN" dirty="0"/>
              <a:t> $t1,$t1,1       #ori </a:t>
            </a:r>
            <a:r>
              <a:rPr lang="zh-CN" altLang="zh-CN" dirty="0"/>
              <a:t>测试程序要实现</a:t>
            </a:r>
            <a:r>
              <a:rPr lang="en-US" altLang="zh-CN" dirty="0"/>
              <a:t>: $t1</a:t>
            </a:r>
            <a:r>
              <a:rPr lang="zh-CN" altLang="zh-CN" dirty="0"/>
              <a:t>寄存器中的内容与立即数</a:t>
            </a:r>
            <a:r>
              <a:rPr lang="en-US" altLang="zh-CN" dirty="0"/>
              <a:t> 0x00000001</a:t>
            </a:r>
            <a:r>
              <a:rPr lang="zh-CN" altLang="zh-CN" dirty="0"/>
              <a:t>进行或运算，储存在</a:t>
            </a:r>
            <a:r>
              <a:rPr lang="en-US" altLang="zh-CN" dirty="0"/>
              <a:t>$t1</a:t>
            </a:r>
            <a:r>
              <a:rPr lang="zh-CN" altLang="zh-CN" dirty="0"/>
              <a:t>寄存器中</a:t>
            </a:r>
          </a:p>
          <a:p>
            <a:r>
              <a:rPr lang="en-US" altLang="zh-CN" dirty="0" err="1"/>
              <a:t>ori</a:t>
            </a:r>
            <a:r>
              <a:rPr lang="en-US" altLang="zh-CN" dirty="0"/>
              <a:t> $t2,$t2,2       #ori </a:t>
            </a:r>
            <a:r>
              <a:rPr lang="zh-CN" altLang="zh-CN" dirty="0"/>
              <a:t>测试程序要实现</a:t>
            </a:r>
            <a:r>
              <a:rPr lang="en-US" altLang="zh-CN" dirty="0"/>
              <a:t>: $t2</a:t>
            </a:r>
            <a:r>
              <a:rPr lang="zh-CN" altLang="zh-CN" dirty="0"/>
              <a:t>寄存器中的内容与立即数</a:t>
            </a:r>
            <a:r>
              <a:rPr lang="en-US" altLang="zh-CN" dirty="0"/>
              <a:t> 0x00000002</a:t>
            </a:r>
            <a:r>
              <a:rPr lang="zh-CN" altLang="zh-CN" dirty="0"/>
              <a:t>进行或运算，储存在</a:t>
            </a:r>
            <a:r>
              <a:rPr lang="en-US" altLang="zh-CN" dirty="0"/>
              <a:t>$t2</a:t>
            </a:r>
            <a:r>
              <a:rPr lang="zh-CN" altLang="zh-CN" dirty="0"/>
              <a:t>寄存器中</a:t>
            </a:r>
          </a:p>
          <a:p>
            <a:r>
              <a:rPr lang="en-US" altLang="zh-CN" dirty="0" err="1"/>
              <a:t>beq</a:t>
            </a:r>
            <a:r>
              <a:rPr lang="en-US" altLang="zh-CN" dirty="0"/>
              <a:t> $t0,$t2,eee     #beq </a:t>
            </a:r>
            <a:r>
              <a:rPr lang="zh-CN" altLang="zh-CN" dirty="0"/>
              <a:t>测试程序要实现：判断</a:t>
            </a:r>
            <a:r>
              <a:rPr lang="en-US" altLang="zh-CN" dirty="0"/>
              <a:t> t0 </a:t>
            </a:r>
            <a:r>
              <a:rPr lang="zh-CN" altLang="zh-CN" dirty="0"/>
              <a:t>的值和</a:t>
            </a:r>
            <a:r>
              <a:rPr lang="en-US" altLang="zh-CN" dirty="0"/>
              <a:t> t2 </a:t>
            </a:r>
            <a:r>
              <a:rPr lang="zh-CN" altLang="zh-CN" dirty="0"/>
              <a:t>的值是否相等，相等转</a:t>
            </a:r>
            <a:r>
              <a:rPr lang="en-US" altLang="zh-CN" dirty="0" err="1"/>
              <a:t>eee</a:t>
            </a:r>
            <a:endParaRPr lang="zh-CN" altLang="zh-CN" dirty="0"/>
          </a:p>
          <a:p>
            <a:r>
              <a:rPr lang="en-US" altLang="zh-CN" dirty="0" err="1"/>
              <a:t>beq</a:t>
            </a:r>
            <a:r>
              <a:rPr lang="en-US" altLang="zh-CN" dirty="0"/>
              <a:t> $t0,$t1,end     #beq </a:t>
            </a:r>
            <a:r>
              <a:rPr lang="zh-CN" altLang="zh-CN" dirty="0"/>
              <a:t>测试程序要实现：判断</a:t>
            </a:r>
            <a:r>
              <a:rPr lang="en-US" altLang="zh-CN" dirty="0"/>
              <a:t> t0 </a:t>
            </a:r>
            <a:r>
              <a:rPr lang="zh-CN" altLang="zh-CN" dirty="0"/>
              <a:t>的值和</a:t>
            </a:r>
            <a:r>
              <a:rPr lang="en-US" altLang="zh-CN" dirty="0"/>
              <a:t> t1 </a:t>
            </a:r>
            <a:r>
              <a:rPr lang="zh-CN" altLang="zh-CN" dirty="0"/>
              <a:t>的值是否相等，相等转</a:t>
            </a:r>
            <a:r>
              <a:rPr lang="en-US" altLang="zh-CN" dirty="0"/>
              <a:t>end</a:t>
            </a:r>
            <a:endParaRPr lang="zh-CN" altLang="zh-CN" dirty="0"/>
          </a:p>
          <a:p>
            <a:r>
              <a:rPr lang="en-US" altLang="zh-CN" dirty="0" err="1"/>
              <a:t>lui</a:t>
            </a:r>
            <a:r>
              <a:rPr lang="en-US" altLang="zh-CN" dirty="0"/>
              <a:t> $t3,1111     #lui </a:t>
            </a:r>
            <a:r>
              <a:rPr lang="zh-CN" altLang="zh-CN" dirty="0"/>
              <a:t>测试程序要实现</a:t>
            </a:r>
            <a:r>
              <a:rPr lang="en-US" altLang="zh-CN" dirty="0"/>
              <a:t>: </a:t>
            </a:r>
            <a:r>
              <a:rPr lang="zh-CN" altLang="zh-CN" dirty="0"/>
              <a:t>立即数</a:t>
            </a:r>
            <a:r>
              <a:rPr lang="en-US" altLang="zh-CN" dirty="0"/>
              <a:t> 0x00000457 </a:t>
            </a:r>
            <a:r>
              <a:rPr lang="zh-CN" altLang="zh-CN" dirty="0"/>
              <a:t>加载至</a:t>
            </a:r>
            <a:r>
              <a:rPr lang="en-US" altLang="zh-CN" dirty="0"/>
              <a:t> $t3 </a:t>
            </a:r>
            <a:r>
              <a:rPr lang="zh-CN" altLang="zh-CN" dirty="0"/>
              <a:t>寄存器的高位</a:t>
            </a:r>
          </a:p>
          <a:p>
            <a:r>
              <a:rPr lang="en-US" altLang="zh-CN" dirty="0"/>
              <a:t>end:</a:t>
            </a:r>
            <a:endParaRPr lang="zh-CN" altLang="zh-CN" dirty="0"/>
          </a:p>
          <a:p>
            <a:r>
              <a:rPr lang="en-US" altLang="zh-CN" dirty="0" err="1"/>
              <a:t>addu</a:t>
            </a:r>
            <a:r>
              <a:rPr lang="en-US" altLang="zh-CN" dirty="0"/>
              <a:t> $t0,$t0,$t7   #addu </a:t>
            </a:r>
            <a:r>
              <a:rPr lang="zh-CN" altLang="zh-CN" dirty="0"/>
              <a:t>测试程序要实现：</a:t>
            </a:r>
            <a:r>
              <a:rPr lang="en-US" altLang="zh-CN" dirty="0"/>
              <a:t>t0 </a:t>
            </a:r>
            <a:r>
              <a:rPr lang="zh-CN" altLang="zh-CN" dirty="0"/>
              <a:t>寄存器中的值加上</a:t>
            </a:r>
            <a:r>
              <a:rPr lang="en-US" altLang="zh-CN" dirty="0"/>
              <a:t>t0 </a:t>
            </a:r>
            <a:r>
              <a:rPr lang="zh-CN" altLang="zh-CN" dirty="0"/>
              <a:t>后存到</a:t>
            </a:r>
            <a:r>
              <a:rPr lang="en-US" altLang="zh-CN" dirty="0"/>
              <a:t> t0 </a:t>
            </a:r>
            <a:r>
              <a:rPr lang="zh-CN" altLang="zh-CN" dirty="0"/>
              <a:t>寄存器中</a:t>
            </a:r>
          </a:p>
        </p:txBody>
      </p:sp>
    </p:spTree>
    <p:extLst>
      <p:ext uri="{BB962C8B-B14F-4D97-AF65-F5344CB8AC3E}">
        <p14:creationId xmlns:p14="http://schemas.microsoft.com/office/powerpoint/2010/main" val="28905428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370C57-A15C-DCC7-5753-BEE8DE7AD668}"/>
            </a:ext>
          </a:extLst>
        </p:cNvPr>
        <p:cNvGrpSpPr/>
        <p:nvPr/>
      </p:nvGrpSpPr>
      <p:grpSpPr>
        <a:xfrm>
          <a:off x="0" y="0"/>
          <a:ext cx="0" cy="0"/>
          <a:chOff x="0" y="0"/>
          <a:chExt cx="0" cy="0"/>
        </a:xfrm>
      </p:grpSpPr>
      <p:grpSp>
        <p:nvGrpSpPr>
          <p:cNvPr id="7" name="组合 6">
            <a:extLst>
              <a:ext uri="{FF2B5EF4-FFF2-40B4-BE49-F238E27FC236}">
                <a16:creationId xmlns:a16="http://schemas.microsoft.com/office/drawing/2014/main" id="{682EE604-6777-F8CB-D4AA-0CED4B58BFE2}"/>
              </a:ext>
            </a:extLst>
          </p:cNvPr>
          <p:cNvGrpSpPr/>
          <p:nvPr/>
        </p:nvGrpSpPr>
        <p:grpSpPr>
          <a:xfrm>
            <a:off x="1043078" y="418747"/>
            <a:ext cx="3488055" cy="580390"/>
            <a:chOff x="7825009" y="1478429"/>
            <a:chExt cx="3488055" cy="580390"/>
          </a:xfrm>
        </p:grpSpPr>
        <p:sp>
          <p:nvSpPr>
            <p:cNvPr id="165" name="文本框 164">
              <a:extLst>
                <a:ext uri="{FF2B5EF4-FFF2-40B4-BE49-F238E27FC236}">
                  <a16:creationId xmlns:a16="http://schemas.microsoft.com/office/drawing/2014/main" id="{D4A59FC4-B92F-AE97-0B5A-9725F7438807}"/>
                </a:ext>
              </a:extLst>
            </p:cNvPr>
            <p:cNvSpPr txBox="1"/>
            <p:nvPr/>
          </p:nvSpPr>
          <p:spPr>
            <a:xfrm>
              <a:off x="7825009" y="1478429"/>
              <a:ext cx="3383280" cy="518160"/>
            </a:xfrm>
            <a:prstGeom prst="rect">
              <a:avLst/>
            </a:prstGeom>
            <a:noFill/>
          </p:spPr>
          <p:txBody>
            <a:bodyPr wrap="none" rtlCol="0">
              <a:spAutoFit/>
            </a:bodyPr>
            <a:lstStyle/>
            <a:p>
              <a:pPr algn="l"/>
              <a:r>
                <a:rPr lang="zh-CN" altLang="en-US" sz="2800" b="1" dirty="0">
                  <a:solidFill>
                    <a:schemeClr val="tx1">
                      <a:lumMod val="85000"/>
                      <a:lumOff val="15000"/>
                    </a:schemeClr>
                  </a:solidFill>
                  <a:latin typeface="思源黑体 CN Bold" panose="020B0800000000000000" pitchFamily="34" charset="-122"/>
                  <a:ea typeface="思源黑体 CN Bold" panose="020B0800000000000000" pitchFamily="34" charset="-122"/>
                  <a:sym typeface="+mn-ea"/>
                </a:rPr>
                <a:t>测试程序与验证结果</a:t>
              </a:r>
            </a:p>
          </p:txBody>
        </p:sp>
        <p:sp>
          <p:nvSpPr>
            <p:cNvPr id="166" name="矩形 165">
              <a:extLst>
                <a:ext uri="{FF2B5EF4-FFF2-40B4-BE49-F238E27FC236}">
                  <a16:creationId xmlns:a16="http://schemas.microsoft.com/office/drawing/2014/main" id="{B58B0F25-D381-BF53-1F89-0515C5DC54D9}"/>
                </a:ext>
              </a:extLst>
            </p:cNvPr>
            <p:cNvSpPr/>
            <p:nvPr/>
          </p:nvSpPr>
          <p:spPr>
            <a:xfrm>
              <a:off x="7825009" y="1814979"/>
              <a:ext cx="3488055" cy="243840"/>
            </a:xfrm>
            <a:prstGeom prst="rect">
              <a:avLst/>
            </a:prstGeom>
          </p:spPr>
          <p:txBody>
            <a:bodyPr wrap="square">
              <a:spAutoFit/>
            </a:bodyPr>
            <a:lstStyle/>
            <a:p>
              <a:endParaRPr lang="en-US" altLang="zh-CN" sz="1000" dirty="0">
                <a:solidFill>
                  <a:schemeClr val="tx1">
                    <a:lumMod val="65000"/>
                    <a:lumOff val="35000"/>
                  </a:schemeClr>
                </a:solidFill>
                <a:latin typeface="思源黑体 CN Light" panose="020B0300000000000000" pitchFamily="34" charset="-122"/>
                <a:ea typeface="思源黑体 CN Light" panose="020B0300000000000000" pitchFamily="34" charset="-122"/>
              </a:endParaRPr>
            </a:p>
          </p:txBody>
        </p:sp>
      </p:grpSp>
      <p:grpSp>
        <p:nvGrpSpPr>
          <p:cNvPr id="76" name="组合 75">
            <a:extLst>
              <a:ext uri="{FF2B5EF4-FFF2-40B4-BE49-F238E27FC236}">
                <a16:creationId xmlns:a16="http://schemas.microsoft.com/office/drawing/2014/main" id="{981237A4-DDC7-B824-0A75-C55D648CAE9F}"/>
              </a:ext>
            </a:extLst>
          </p:cNvPr>
          <p:cNvGrpSpPr/>
          <p:nvPr/>
        </p:nvGrpSpPr>
        <p:grpSpPr>
          <a:xfrm>
            <a:off x="10437209" y="560979"/>
            <a:ext cx="1277145" cy="353062"/>
            <a:chOff x="6468241" y="-589995"/>
            <a:chExt cx="2253872" cy="623075"/>
          </a:xfrm>
        </p:grpSpPr>
        <p:sp>
          <p:nvSpPr>
            <p:cNvPr id="77" name="íṣľídè">
              <a:extLst>
                <a:ext uri="{FF2B5EF4-FFF2-40B4-BE49-F238E27FC236}">
                  <a16:creationId xmlns:a16="http://schemas.microsoft.com/office/drawing/2014/main" id="{0FD350AF-DA8B-F961-5FAD-15596735CAC7}"/>
                </a:ext>
              </a:extLst>
            </p:cNvPr>
            <p:cNvSpPr/>
            <p:nvPr/>
          </p:nvSpPr>
          <p:spPr bwMode="auto">
            <a:xfrm>
              <a:off x="7198060" y="-517573"/>
              <a:ext cx="234839" cy="331756"/>
            </a:xfrm>
            <a:custGeom>
              <a:avLst/>
              <a:gdLst>
                <a:gd name="T0" fmla="*/ 225 w 421"/>
                <a:gd name="T1" fmla="*/ 10 h 593"/>
                <a:gd name="T2" fmla="*/ 234 w 421"/>
                <a:gd name="T3" fmla="*/ 27 h 593"/>
                <a:gd name="T4" fmla="*/ 252 w 421"/>
                <a:gd name="T5" fmla="*/ 126 h 593"/>
                <a:gd name="T6" fmla="*/ 300 w 421"/>
                <a:gd name="T7" fmla="*/ 121 h 593"/>
                <a:gd name="T8" fmla="*/ 379 w 421"/>
                <a:gd name="T9" fmla="*/ 126 h 593"/>
                <a:gd name="T10" fmla="*/ 419 w 421"/>
                <a:gd name="T11" fmla="*/ 155 h 593"/>
                <a:gd name="T12" fmla="*/ 411 w 421"/>
                <a:gd name="T13" fmla="*/ 187 h 593"/>
                <a:gd name="T14" fmla="*/ 357 w 421"/>
                <a:gd name="T15" fmla="*/ 235 h 593"/>
                <a:gd name="T16" fmla="*/ 331 w 421"/>
                <a:gd name="T17" fmla="*/ 203 h 593"/>
                <a:gd name="T18" fmla="*/ 251 w 421"/>
                <a:gd name="T19" fmla="*/ 220 h 593"/>
                <a:gd name="T20" fmla="*/ 286 w 421"/>
                <a:gd name="T21" fmla="*/ 288 h 593"/>
                <a:gd name="T22" fmla="*/ 335 w 421"/>
                <a:gd name="T23" fmla="*/ 268 h 593"/>
                <a:gd name="T24" fmla="*/ 381 w 421"/>
                <a:gd name="T25" fmla="*/ 309 h 593"/>
                <a:gd name="T26" fmla="*/ 350 w 421"/>
                <a:gd name="T27" fmla="*/ 341 h 593"/>
                <a:gd name="T28" fmla="*/ 246 w 421"/>
                <a:gd name="T29" fmla="*/ 419 h 593"/>
                <a:gd name="T30" fmla="*/ 239 w 421"/>
                <a:gd name="T31" fmla="*/ 500 h 593"/>
                <a:gd name="T32" fmla="*/ 234 w 421"/>
                <a:gd name="T33" fmla="*/ 592 h 593"/>
                <a:gd name="T34" fmla="*/ 226 w 421"/>
                <a:gd name="T35" fmla="*/ 592 h 593"/>
                <a:gd name="T36" fmla="*/ 213 w 421"/>
                <a:gd name="T37" fmla="*/ 565 h 593"/>
                <a:gd name="T38" fmla="*/ 205 w 421"/>
                <a:gd name="T39" fmla="*/ 461 h 593"/>
                <a:gd name="T40" fmla="*/ 147 w 421"/>
                <a:gd name="T41" fmla="*/ 382 h 593"/>
                <a:gd name="T42" fmla="*/ 187 w 421"/>
                <a:gd name="T43" fmla="*/ 295 h 593"/>
                <a:gd name="T44" fmla="*/ 190 w 421"/>
                <a:gd name="T45" fmla="*/ 253 h 593"/>
                <a:gd name="T46" fmla="*/ 131 w 421"/>
                <a:gd name="T47" fmla="*/ 283 h 593"/>
                <a:gd name="T48" fmla="*/ 105 w 421"/>
                <a:gd name="T49" fmla="*/ 309 h 593"/>
                <a:gd name="T50" fmla="*/ 77 w 421"/>
                <a:gd name="T51" fmla="*/ 341 h 593"/>
                <a:gd name="T52" fmla="*/ 78 w 421"/>
                <a:gd name="T53" fmla="*/ 396 h 593"/>
                <a:gd name="T54" fmla="*/ 64 w 421"/>
                <a:gd name="T55" fmla="*/ 445 h 593"/>
                <a:gd name="T56" fmla="*/ 24 w 421"/>
                <a:gd name="T57" fmla="*/ 430 h 593"/>
                <a:gd name="T58" fmla="*/ 7 w 421"/>
                <a:gd name="T59" fmla="*/ 341 h 593"/>
                <a:gd name="T60" fmla="*/ 9 w 421"/>
                <a:gd name="T61" fmla="*/ 306 h 593"/>
                <a:gd name="T62" fmla="*/ 58 w 421"/>
                <a:gd name="T63" fmla="*/ 300 h 593"/>
                <a:gd name="T64" fmla="*/ 74 w 421"/>
                <a:gd name="T65" fmla="*/ 282 h 593"/>
                <a:gd name="T66" fmla="*/ 167 w 421"/>
                <a:gd name="T67" fmla="*/ 191 h 593"/>
                <a:gd name="T68" fmla="*/ 189 w 421"/>
                <a:gd name="T69" fmla="*/ 177 h 593"/>
                <a:gd name="T70" fmla="*/ 198 w 421"/>
                <a:gd name="T71" fmla="*/ 150 h 593"/>
                <a:gd name="T72" fmla="*/ 211 w 421"/>
                <a:gd name="T73" fmla="*/ 28 h 593"/>
                <a:gd name="T74" fmla="*/ 225 w 421"/>
                <a:gd name="T75" fmla="*/ 10 h 5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1" h="593">
                  <a:moveTo>
                    <a:pt x="225" y="10"/>
                  </a:moveTo>
                  <a:cubicBezTo>
                    <a:pt x="230" y="14"/>
                    <a:pt x="233" y="22"/>
                    <a:pt x="234" y="27"/>
                  </a:cubicBezTo>
                  <a:cubicBezTo>
                    <a:pt x="238" y="44"/>
                    <a:pt x="233" y="116"/>
                    <a:pt x="252" y="126"/>
                  </a:cubicBezTo>
                  <a:cubicBezTo>
                    <a:pt x="263" y="132"/>
                    <a:pt x="288" y="121"/>
                    <a:pt x="300" y="121"/>
                  </a:cubicBezTo>
                  <a:cubicBezTo>
                    <a:pt x="326" y="121"/>
                    <a:pt x="353" y="122"/>
                    <a:pt x="379" y="126"/>
                  </a:cubicBezTo>
                  <a:cubicBezTo>
                    <a:pt x="395" y="128"/>
                    <a:pt x="416" y="134"/>
                    <a:pt x="419" y="155"/>
                  </a:cubicBezTo>
                  <a:cubicBezTo>
                    <a:pt x="421" y="166"/>
                    <a:pt x="417" y="176"/>
                    <a:pt x="411" y="187"/>
                  </a:cubicBezTo>
                  <a:cubicBezTo>
                    <a:pt x="402" y="206"/>
                    <a:pt x="379" y="239"/>
                    <a:pt x="357" y="235"/>
                  </a:cubicBezTo>
                  <a:cubicBezTo>
                    <a:pt x="341" y="232"/>
                    <a:pt x="345" y="211"/>
                    <a:pt x="331" y="203"/>
                  </a:cubicBezTo>
                  <a:cubicBezTo>
                    <a:pt x="310" y="191"/>
                    <a:pt x="258" y="187"/>
                    <a:pt x="251" y="220"/>
                  </a:cubicBezTo>
                  <a:cubicBezTo>
                    <a:pt x="246" y="241"/>
                    <a:pt x="264" y="267"/>
                    <a:pt x="286" y="288"/>
                  </a:cubicBezTo>
                  <a:cubicBezTo>
                    <a:pt x="307" y="308"/>
                    <a:pt x="314" y="277"/>
                    <a:pt x="335" y="268"/>
                  </a:cubicBezTo>
                  <a:cubicBezTo>
                    <a:pt x="350" y="262"/>
                    <a:pt x="376" y="286"/>
                    <a:pt x="381" y="309"/>
                  </a:cubicBezTo>
                  <a:cubicBezTo>
                    <a:pt x="384" y="327"/>
                    <a:pt x="363" y="335"/>
                    <a:pt x="350" y="341"/>
                  </a:cubicBezTo>
                  <a:cubicBezTo>
                    <a:pt x="322" y="355"/>
                    <a:pt x="261" y="390"/>
                    <a:pt x="246" y="419"/>
                  </a:cubicBezTo>
                  <a:cubicBezTo>
                    <a:pt x="233" y="443"/>
                    <a:pt x="241" y="475"/>
                    <a:pt x="239" y="500"/>
                  </a:cubicBezTo>
                  <a:cubicBezTo>
                    <a:pt x="239" y="515"/>
                    <a:pt x="245" y="587"/>
                    <a:pt x="234" y="592"/>
                  </a:cubicBezTo>
                  <a:cubicBezTo>
                    <a:pt x="231" y="593"/>
                    <a:pt x="229" y="593"/>
                    <a:pt x="226" y="592"/>
                  </a:cubicBezTo>
                  <a:cubicBezTo>
                    <a:pt x="213" y="589"/>
                    <a:pt x="214" y="572"/>
                    <a:pt x="213" y="565"/>
                  </a:cubicBezTo>
                  <a:cubicBezTo>
                    <a:pt x="211" y="532"/>
                    <a:pt x="221" y="491"/>
                    <a:pt x="205" y="461"/>
                  </a:cubicBezTo>
                  <a:cubicBezTo>
                    <a:pt x="189" y="433"/>
                    <a:pt x="142" y="411"/>
                    <a:pt x="147" y="382"/>
                  </a:cubicBezTo>
                  <a:cubicBezTo>
                    <a:pt x="152" y="358"/>
                    <a:pt x="175" y="319"/>
                    <a:pt x="187" y="295"/>
                  </a:cubicBezTo>
                  <a:cubicBezTo>
                    <a:pt x="194" y="280"/>
                    <a:pt x="204" y="267"/>
                    <a:pt x="190" y="253"/>
                  </a:cubicBezTo>
                  <a:cubicBezTo>
                    <a:pt x="169" y="250"/>
                    <a:pt x="151" y="267"/>
                    <a:pt x="131" y="283"/>
                  </a:cubicBezTo>
                  <a:cubicBezTo>
                    <a:pt x="122" y="292"/>
                    <a:pt x="114" y="300"/>
                    <a:pt x="105" y="309"/>
                  </a:cubicBezTo>
                  <a:cubicBezTo>
                    <a:pt x="95" y="317"/>
                    <a:pt x="81" y="331"/>
                    <a:pt x="77" y="341"/>
                  </a:cubicBezTo>
                  <a:cubicBezTo>
                    <a:pt x="71" y="358"/>
                    <a:pt x="77" y="379"/>
                    <a:pt x="78" y="396"/>
                  </a:cubicBezTo>
                  <a:cubicBezTo>
                    <a:pt x="78" y="406"/>
                    <a:pt x="80" y="438"/>
                    <a:pt x="64" y="445"/>
                  </a:cubicBezTo>
                  <a:cubicBezTo>
                    <a:pt x="51" y="452"/>
                    <a:pt x="32" y="447"/>
                    <a:pt x="24" y="430"/>
                  </a:cubicBezTo>
                  <a:cubicBezTo>
                    <a:pt x="14" y="406"/>
                    <a:pt x="9" y="366"/>
                    <a:pt x="7" y="341"/>
                  </a:cubicBezTo>
                  <a:cubicBezTo>
                    <a:pt x="7" y="333"/>
                    <a:pt x="0" y="312"/>
                    <a:pt x="9" y="306"/>
                  </a:cubicBezTo>
                  <a:cubicBezTo>
                    <a:pt x="24" y="295"/>
                    <a:pt x="42" y="311"/>
                    <a:pt x="58" y="300"/>
                  </a:cubicBezTo>
                  <a:cubicBezTo>
                    <a:pt x="65" y="295"/>
                    <a:pt x="70" y="289"/>
                    <a:pt x="74" y="282"/>
                  </a:cubicBezTo>
                  <a:cubicBezTo>
                    <a:pt x="100" y="246"/>
                    <a:pt x="127" y="213"/>
                    <a:pt x="167" y="191"/>
                  </a:cubicBezTo>
                  <a:cubicBezTo>
                    <a:pt x="173" y="188"/>
                    <a:pt x="184" y="186"/>
                    <a:pt x="189" y="177"/>
                  </a:cubicBezTo>
                  <a:cubicBezTo>
                    <a:pt x="195" y="168"/>
                    <a:pt x="196" y="159"/>
                    <a:pt x="198" y="150"/>
                  </a:cubicBezTo>
                  <a:cubicBezTo>
                    <a:pt x="210" y="109"/>
                    <a:pt x="208" y="69"/>
                    <a:pt x="211" y="28"/>
                  </a:cubicBezTo>
                  <a:cubicBezTo>
                    <a:pt x="211" y="21"/>
                    <a:pt x="213" y="0"/>
                    <a:pt x="225" y="10"/>
                  </a:cubicBezTo>
                  <a:close/>
                </a:path>
              </a:pathLst>
            </a:custGeom>
            <a:solidFill>
              <a:srgbClr val="14378B"/>
            </a:solidFill>
            <a:ln>
              <a:noFill/>
            </a:ln>
          </p:spPr>
          <p:txBody>
            <a:bodyPr anchor="ctr"/>
            <a:lstStyle/>
            <a:p>
              <a:pPr algn="ctr"/>
              <a:endParaRPr/>
            </a:p>
          </p:txBody>
        </p:sp>
        <p:sp>
          <p:nvSpPr>
            <p:cNvPr id="78" name="ïšľiḓé">
              <a:extLst>
                <a:ext uri="{FF2B5EF4-FFF2-40B4-BE49-F238E27FC236}">
                  <a16:creationId xmlns:a16="http://schemas.microsoft.com/office/drawing/2014/main" id="{57C808B2-21AC-F11B-F500-CC4514A96DB6}"/>
                </a:ext>
              </a:extLst>
            </p:cNvPr>
            <p:cNvSpPr/>
            <p:nvPr/>
          </p:nvSpPr>
          <p:spPr bwMode="auto">
            <a:xfrm>
              <a:off x="8397280" y="-504260"/>
              <a:ext cx="324833" cy="307793"/>
            </a:xfrm>
            <a:custGeom>
              <a:avLst/>
              <a:gdLst>
                <a:gd name="T0" fmla="*/ 325 w 582"/>
                <a:gd name="T1" fmla="*/ 34 h 550"/>
                <a:gd name="T2" fmla="*/ 438 w 582"/>
                <a:gd name="T3" fmla="*/ 82 h 550"/>
                <a:gd name="T4" fmla="*/ 407 w 582"/>
                <a:gd name="T5" fmla="*/ 37 h 550"/>
                <a:gd name="T6" fmla="*/ 440 w 582"/>
                <a:gd name="T7" fmla="*/ 160 h 550"/>
                <a:gd name="T8" fmla="*/ 476 w 582"/>
                <a:gd name="T9" fmla="*/ 206 h 550"/>
                <a:gd name="T10" fmla="*/ 581 w 582"/>
                <a:gd name="T11" fmla="*/ 243 h 550"/>
                <a:gd name="T12" fmla="*/ 492 w 582"/>
                <a:gd name="T13" fmla="*/ 276 h 550"/>
                <a:gd name="T14" fmla="*/ 378 w 582"/>
                <a:gd name="T15" fmla="*/ 253 h 550"/>
                <a:gd name="T16" fmla="*/ 281 w 582"/>
                <a:gd name="T17" fmla="*/ 291 h 550"/>
                <a:gd name="T18" fmla="*/ 121 w 582"/>
                <a:gd name="T19" fmla="*/ 310 h 550"/>
                <a:gd name="T20" fmla="*/ 258 w 582"/>
                <a:gd name="T21" fmla="*/ 268 h 550"/>
                <a:gd name="T22" fmla="*/ 204 w 582"/>
                <a:gd name="T23" fmla="*/ 134 h 550"/>
                <a:gd name="T24" fmla="*/ 214 w 582"/>
                <a:gd name="T25" fmla="*/ 81 h 550"/>
                <a:gd name="T26" fmla="*/ 255 w 582"/>
                <a:gd name="T27" fmla="*/ 210 h 550"/>
                <a:gd name="T28" fmla="*/ 294 w 582"/>
                <a:gd name="T29" fmla="*/ 238 h 550"/>
                <a:gd name="T30" fmla="*/ 316 w 582"/>
                <a:gd name="T31" fmla="*/ 163 h 550"/>
                <a:gd name="T32" fmla="*/ 378 w 582"/>
                <a:gd name="T33" fmla="*/ 146 h 550"/>
                <a:gd name="T34" fmla="*/ 308 w 582"/>
                <a:gd name="T35" fmla="*/ 10 h 550"/>
                <a:gd name="T36" fmla="*/ 128 w 582"/>
                <a:gd name="T37" fmla="*/ 192 h 550"/>
                <a:gd name="T38" fmla="*/ 168 w 582"/>
                <a:gd name="T39" fmla="*/ 231 h 550"/>
                <a:gd name="T40" fmla="*/ 380 w 582"/>
                <a:gd name="T41" fmla="*/ 324 h 550"/>
                <a:gd name="T42" fmla="*/ 199 w 582"/>
                <a:gd name="T43" fmla="*/ 377 h 550"/>
                <a:gd name="T44" fmla="*/ 228 w 582"/>
                <a:gd name="T45" fmla="*/ 390 h 550"/>
                <a:gd name="T46" fmla="*/ 321 w 582"/>
                <a:gd name="T47" fmla="*/ 413 h 550"/>
                <a:gd name="T48" fmla="*/ 311 w 582"/>
                <a:gd name="T49" fmla="*/ 456 h 550"/>
                <a:gd name="T50" fmla="*/ 441 w 582"/>
                <a:gd name="T51" fmla="*/ 436 h 550"/>
                <a:gd name="T52" fmla="*/ 433 w 582"/>
                <a:gd name="T53" fmla="*/ 409 h 550"/>
                <a:gd name="T54" fmla="*/ 357 w 582"/>
                <a:gd name="T55" fmla="*/ 381 h 550"/>
                <a:gd name="T56" fmla="*/ 419 w 582"/>
                <a:gd name="T57" fmla="*/ 347 h 550"/>
                <a:gd name="T58" fmla="*/ 42 w 582"/>
                <a:gd name="T59" fmla="*/ 321 h 550"/>
                <a:gd name="T60" fmla="*/ 15 w 582"/>
                <a:gd name="T61" fmla="*/ 393 h 550"/>
                <a:gd name="T62" fmla="*/ 42 w 582"/>
                <a:gd name="T63" fmla="*/ 321 h 550"/>
                <a:gd name="T64" fmla="*/ 384 w 582"/>
                <a:gd name="T65" fmla="*/ 492 h 550"/>
                <a:gd name="T66" fmla="*/ 277 w 582"/>
                <a:gd name="T67" fmla="*/ 545 h 550"/>
                <a:gd name="T68" fmla="*/ 265 w 582"/>
                <a:gd name="T69" fmla="*/ 482 h 550"/>
                <a:gd name="T70" fmla="*/ 275 w 582"/>
                <a:gd name="T71" fmla="*/ 515 h 550"/>
                <a:gd name="T72" fmla="*/ 375 w 582"/>
                <a:gd name="T73" fmla="*/ 488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82" h="550">
                  <a:moveTo>
                    <a:pt x="308" y="10"/>
                  </a:moveTo>
                  <a:cubicBezTo>
                    <a:pt x="324" y="0"/>
                    <a:pt x="328" y="16"/>
                    <a:pt x="325" y="34"/>
                  </a:cubicBezTo>
                  <a:cubicBezTo>
                    <a:pt x="321" y="53"/>
                    <a:pt x="310" y="76"/>
                    <a:pt x="320" y="85"/>
                  </a:cubicBezTo>
                  <a:cubicBezTo>
                    <a:pt x="340" y="102"/>
                    <a:pt x="438" y="128"/>
                    <a:pt x="438" y="82"/>
                  </a:cubicBezTo>
                  <a:cubicBezTo>
                    <a:pt x="438" y="70"/>
                    <a:pt x="421" y="71"/>
                    <a:pt x="407" y="69"/>
                  </a:cubicBezTo>
                  <a:cubicBezTo>
                    <a:pt x="383" y="65"/>
                    <a:pt x="390" y="45"/>
                    <a:pt x="407" y="37"/>
                  </a:cubicBezTo>
                  <a:cubicBezTo>
                    <a:pt x="432" y="26"/>
                    <a:pt x="477" y="26"/>
                    <a:pt x="479" y="53"/>
                  </a:cubicBezTo>
                  <a:cubicBezTo>
                    <a:pt x="481" y="71"/>
                    <a:pt x="447" y="145"/>
                    <a:pt x="440" y="160"/>
                  </a:cubicBezTo>
                  <a:cubicBezTo>
                    <a:pt x="436" y="168"/>
                    <a:pt x="422" y="184"/>
                    <a:pt x="428" y="196"/>
                  </a:cubicBezTo>
                  <a:cubicBezTo>
                    <a:pt x="433" y="207"/>
                    <a:pt x="459" y="204"/>
                    <a:pt x="476" y="206"/>
                  </a:cubicBezTo>
                  <a:cubicBezTo>
                    <a:pt x="503" y="209"/>
                    <a:pt x="560" y="205"/>
                    <a:pt x="575" y="220"/>
                  </a:cubicBezTo>
                  <a:cubicBezTo>
                    <a:pt x="581" y="225"/>
                    <a:pt x="581" y="233"/>
                    <a:pt x="581" y="243"/>
                  </a:cubicBezTo>
                  <a:cubicBezTo>
                    <a:pt x="582" y="269"/>
                    <a:pt x="556" y="268"/>
                    <a:pt x="537" y="272"/>
                  </a:cubicBezTo>
                  <a:cubicBezTo>
                    <a:pt x="526" y="274"/>
                    <a:pt x="504" y="281"/>
                    <a:pt x="492" y="276"/>
                  </a:cubicBezTo>
                  <a:cubicBezTo>
                    <a:pt x="487" y="268"/>
                    <a:pt x="494" y="247"/>
                    <a:pt x="488" y="241"/>
                  </a:cubicBezTo>
                  <a:cubicBezTo>
                    <a:pt x="474" y="230"/>
                    <a:pt x="394" y="249"/>
                    <a:pt x="378" y="253"/>
                  </a:cubicBezTo>
                  <a:cubicBezTo>
                    <a:pt x="358" y="259"/>
                    <a:pt x="330" y="258"/>
                    <a:pt x="311" y="267"/>
                  </a:cubicBezTo>
                  <a:cubicBezTo>
                    <a:pt x="300" y="273"/>
                    <a:pt x="289" y="281"/>
                    <a:pt x="281" y="291"/>
                  </a:cubicBezTo>
                  <a:cubicBezTo>
                    <a:pt x="258" y="323"/>
                    <a:pt x="163" y="317"/>
                    <a:pt x="117" y="323"/>
                  </a:cubicBezTo>
                  <a:cubicBezTo>
                    <a:pt x="103" y="325"/>
                    <a:pt x="111" y="312"/>
                    <a:pt x="121" y="310"/>
                  </a:cubicBezTo>
                  <a:cubicBezTo>
                    <a:pt x="171" y="299"/>
                    <a:pt x="187" y="280"/>
                    <a:pt x="238" y="274"/>
                  </a:cubicBezTo>
                  <a:cubicBezTo>
                    <a:pt x="245" y="274"/>
                    <a:pt x="256" y="273"/>
                    <a:pt x="258" y="268"/>
                  </a:cubicBezTo>
                  <a:cubicBezTo>
                    <a:pt x="261" y="258"/>
                    <a:pt x="240" y="237"/>
                    <a:pt x="235" y="231"/>
                  </a:cubicBezTo>
                  <a:cubicBezTo>
                    <a:pt x="218" y="209"/>
                    <a:pt x="204" y="170"/>
                    <a:pt x="204" y="134"/>
                  </a:cubicBezTo>
                  <a:cubicBezTo>
                    <a:pt x="204" y="125"/>
                    <a:pt x="201" y="87"/>
                    <a:pt x="210" y="83"/>
                  </a:cubicBezTo>
                  <a:cubicBezTo>
                    <a:pt x="211" y="82"/>
                    <a:pt x="212" y="82"/>
                    <a:pt x="214" y="81"/>
                  </a:cubicBezTo>
                  <a:cubicBezTo>
                    <a:pt x="224" y="87"/>
                    <a:pt x="225" y="101"/>
                    <a:pt x="229" y="112"/>
                  </a:cubicBezTo>
                  <a:cubicBezTo>
                    <a:pt x="239" y="139"/>
                    <a:pt x="247" y="182"/>
                    <a:pt x="255" y="210"/>
                  </a:cubicBezTo>
                  <a:cubicBezTo>
                    <a:pt x="259" y="221"/>
                    <a:pt x="263" y="251"/>
                    <a:pt x="277" y="249"/>
                  </a:cubicBezTo>
                  <a:cubicBezTo>
                    <a:pt x="282" y="248"/>
                    <a:pt x="291" y="241"/>
                    <a:pt x="294" y="238"/>
                  </a:cubicBezTo>
                  <a:cubicBezTo>
                    <a:pt x="313" y="217"/>
                    <a:pt x="292" y="184"/>
                    <a:pt x="298" y="163"/>
                  </a:cubicBezTo>
                  <a:cubicBezTo>
                    <a:pt x="302" y="151"/>
                    <a:pt x="309" y="152"/>
                    <a:pt x="316" y="163"/>
                  </a:cubicBezTo>
                  <a:cubicBezTo>
                    <a:pt x="320" y="170"/>
                    <a:pt x="322" y="192"/>
                    <a:pt x="331" y="196"/>
                  </a:cubicBezTo>
                  <a:cubicBezTo>
                    <a:pt x="347" y="203"/>
                    <a:pt x="385" y="160"/>
                    <a:pt x="378" y="146"/>
                  </a:cubicBezTo>
                  <a:cubicBezTo>
                    <a:pt x="369" y="127"/>
                    <a:pt x="306" y="127"/>
                    <a:pt x="283" y="117"/>
                  </a:cubicBezTo>
                  <a:cubicBezTo>
                    <a:pt x="245" y="100"/>
                    <a:pt x="286" y="21"/>
                    <a:pt x="308" y="10"/>
                  </a:cubicBezTo>
                  <a:close/>
                  <a:moveTo>
                    <a:pt x="146" y="183"/>
                  </a:moveTo>
                  <a:cubicBezTo>
                    <a:pt x="135" y="170"/>
                    <a:pt x="130" y="180"/>
                    <a:pt x="128" y="192"/>
                  </a:cubicBezTo>
                  <a:cubicBezTo>
                    <a:pt x="125" y="221"/>
                    <a:pt x="138" y="266"/>
                    <a:pt x="160" y="258"/>
                  </a:cubicBezTo>
                  <a:cubicBezTo>
                    <a:pt x="168" y="255"/>
                    <a:pt x="170" y="241"/>
                    <a:pt x="168" y="231"/>
                  </a:cubicBezTo>
                  <a:cubicBezTo>
                    <a:pt x="165" y="221"/>
                    <a:pt x="156" y="195"/>
                    <a:pt x="146" y="183"/>
                  </a:cubicBezTo>
                  <a:close/>
                  <a:moveTo>
                    <a:pt x="380" y="324"/>
                  </a:moveTo>
                  <a:cubicBezTo>
                    <a:pt x="369" y="325"/>
                    <a:pt x="348" y="325"/>
                    <a:pt x="336" y="325"/>
                  </a:cubicBezTo>
                  <a:cubicBezTo>
                    <a:pt x="281" y="334"/>
                    <a:pt x="240" y="328"/>
                    <a:pt x="199" y="377"/>
                  </a:cubicBezTo>
                  <a:cubicBezTo>
                    <a:pt x="199" y="379"/>
                    <a:pt x="199" y="381"/>
                    <a:pt x="200" y="383"/>
                  </a:cubicBezTo>
                  <a:cubicBezTo>
                    <a:pt x="203" y="393"/>
                    <a:pt x="218" y="393"/>
                    <a:pt x="228" y="390"/>
                  </a:cubicBezTo>
                  <a:cubicBezTo>
                    <a:pt x="241" y="387"/>
                    <a:pt x="295" y="368"/>
                    <a:pt x="308" y="372"/>
                  </a:cubicBezTo>
                  <a:cubicBezTo>
                    <a:pt x="325" y="377"/>
                    <a:pt x="314" y="401"/>
                    <a:pt x="321" y="413"/>
                  </a:cubicBezTo>
                  <a:cubicBezTo>
                    <a:pt x="327" y="422"/>
                    <a:pt x="347" y="423"/>
                    <a:pt x="350" y="434"/>
                  </a:cubicBezTo>
                  <a:cubicBezTo>
                    <a:pt x="346" y="440"/>
                    <a:pt x="320" y="449"/>
                    <a:pt x="311" y="456"/>
                  </a:cubicBezTo>
                  <a:cubicBezTo>
                    <a:pt x="301" y="462"/>
                    <a:pt x="304" y="466"/>
                    <a:pt x="315" y="465"/>
                  </a:cubicBezTo>
                  <a:cubicBezTo>
                    <a:pt x="357" y="463"/>
                    <a:pt x="399" y="437"/>
                    <a:pt x="441" y="436"/>
                  </a:cubicBezTo>
                  <a:cubicBezTo>
                    <a:pt x="446" y="436"/>
                    <a:pt x="450" y="435"/>
                    <a:pt x="453" y="432"/>
                  </a:cubicBezTo>
                  <a:cubicBezTo>
                    <a:pt x="466" y="419"/>
                    <a:pt x="442" y="411"/>
                    <a:pt x="433" y="409"/>
                  </a:cubicBezTo>
                  <a:cubicBezTo>
                    <a:pt x="409" y="404"/>
                    <a:pt x="376" y="410"/>
                    <a:pt x="362" y="396"/>
                  </a:cubicBezTo>
                  <a:cubicBezTo>
                    <a:pt x="358" y="393"/>
                    <a:pt x="356" y="386"/>
                    <a:pt x="357" y="381"/>
                  </a:cubicBezTo>
                  <a:cubicBezTo>
                    <a:pt x="363" y="356"/>
                    <a:pt x="394" y="364"/>
                    <a:pt x="412" y="355"/>
                  </a:cubicBezTo>
                  <a:cubicBezTo>
                    <a:pt x="415" y="354"/>
                    <a:pt x="417" y="351"/>
                    <a:pt x="419" y="347"/>
                  </a:cubicBezTo>
                  <a:cubicBezTo>
                    <a:pt x="420" y="332"/>
                    <a:pt x="398" y="326"/>
                    <a:pt x="380" y="324"/>
                  </a:cubicBezTo>
                  <a:close/>
                  <a:moveTo>
                    <a:pt x="42" y="321"/>
                  </a:moveTo>
                  <a:cubicBezTo>
                    <a:pt x="55" y="337"/>
                    <a:pt x="54" y="380"/>
                    <a:pt x="42" y="397"/>
                  </a:cubicBezTo>
                  <a:cubicBezTo>
                    <a:pt x="34" y="408"/>
                    <a:pt x="22" y="403"/>
                    <a:pt x="15" y="393"/>
                  </a:cubicBezTo>
                  <a:cubicBezTo>
                    <a:pt x="0" y="374"/>
                    <a:pt x="4" y="338"/>
                    <a:pt x="21" y="321"/>
                  </a:cubicBezTo>
                  <a:cubicBezTo>
                    <a:pt x="28" y="313"/>
                    <a:pt x="34" y="311"/>
                    <a:pt x="42" y="321"/>
                  </a:cubicBezTo>
                  <a:close/>
                  <a:moveTo>
                    <a:pt x="375" y="488"/>
                  </a:moveTo>
                  <a:cubicBezTo>
                    <a:pt x="380" y="488"/>
                    <a:pt x="381" y="489"/>
                    <a:pt x="384" y="492"/>
                  </a:cubicBezTo>
                  <a:cubicBezTo>
                    <a:pt x="386" y="502"/>
                    <a:pt x="381" y="510"/>
                    <a:pt x="376" y="518"/>
                  </a:cubicBezTo>
                  <a:cubicBezTo>
                    <a:pt x="355" y="550"/>
                    <a:pt x="322" y="544"/>
                    <a:pt x="277" y="545"/>
                  </a:cubicBezTo>
                  <a:cubicBezTo>
                    <a:pt x="256" y="546"/>
                    <a:pt x="218" y="531"/>
                    <a:pt x="214" y="518"/>
                  </a:cubicBezTo>
                  <a:cubicBezTo>
                    <a:pt x="212" y="504"/>
                    <a:pt x="246" y="487"/>
                    <a:pt x="265" y="482"/>
                  </a:cubicBezTo>
                  <a:cubicBezTo>
                    <a:pt x="281" y="477"/>
                    <a:pt x="280" y="478"/>
                    <a:pt x="277" y="489"/>
                  </a:cubicBezTo>
                  <a:cubicBezTo>
                    <a:pt x="274" y="498"/>
                    <a:pt x="271" y="509"/>
                    <a:pt x="275" y="515"/>
                  </a:cubicBezTo>
                  <a:cubicBezTo>
                    <a:pt x="280" y="524"/>
                    <a:pt x="301" y="529"/>
                    <a:pt x="316" y="527"/>
                  </a:cubicBezTo>
                  <a:cubicBezTo>
                    <a:pt x="343" y="525"/>
                    <a:pt x="356" y="501"/>
                    <a:pt x="375" y="488"/>
                  </a:cubicBezTo>
                  <a:close/>
                </a:path>
              </a:pathLst>
            </a:custGeom>
            <a:solidFill>
              <a:srgbClr val="14378B"/>
            </a:solidFill>
            <a:ln>
              <a:noFill/>
            </a:ln>
          </p:spPr>
          <p:txBody>
            <a:bodyPr anchor="ctr"/>
            <a:lstStyle/>
            <a:p>
              <a:pPr algn="ctr"/>
              <a:endParaRPr/>
            </a:p>
          </p:txBody>
        </p:sp>
        <p:sp>
          <p:nvSpPr>
            <p:cNvPr id="79" name="îşlidê">
              <a:extLst>
                <a:ext uri="{FF2B5EF4-FFF2-40B4-BE49-F238E27FC236}">
                  <a16:creationId xmlns:a16="http://schemas.microsoft.com/office/drawing/2014/main" id="{3BE5D4C6-A718-AC8F-3B16-95106A7080D8}"/>
                </a:ext>
              </a:extLst>
            </p:cNvPr>
            <p:cNvSpPr/>
            <p:nvPr/>
          </p:nvSpPr>
          <p:spPr bwMode="auto">
            <a:xfrm>
              <a:off x="7546324" y="-493078"/>
              <a:ext cx="318976" cy="287557"/>
            </a:xfrm>
            <a:custGeom>
              <a:avLst/>
              <a:gdLst>
                <a:gd name="T0" fmla="*/ 209 w 571"/>
                <a:gd name="T1" fmla="*/ 5 h 514"/>
                <a:gd name="T2" fmla="*/ 259 w 571"/>
                <a:gd name="T3" fmla="*/ 35 h 514"/>
                <a:gd name="T4" fmla="*/ 338 w 571"/>
                <a:gd name="T5" fmla="*/ 26 h 514"/>
                <a:gd name="T6" fmla="*/ 325 w 571"/>
                <a:gd name="T7" fmla="*/ 64 h 514"/>
                <a:gd name="T8" fmla="*/ 241 w 571"/>
                <a:gd name="T9" fmla="*/ 84 h 514"/>
                <a:gd name="T10" fmla="*/ 217 w 571"/>
                <a:gd name="T11" fmla="*/ 135 h 514"/>
                <a:gd name="T12" fmla="*/ 160 w 571"/>
                <a:gd name="T13" fmla="*/ 255 h 514"/>
                <a:gd name="T14" fmla="*/ 103 w 571"/>
                <a:gd name="T15" fmla="*/ 291 h 514"/>
                <a:gd name="T16" fmla="*/ 112 w 571"/>
                <a:gd name="T17" fmla="*/ 242 h 514"/>
                <a:gd name="T18" fmla="*/ 182 w 571"/>
                <a:gd name="T19" fmla="*/ 112 h 514"/>
                <a:gd name="T20" fmla="*/ 96 w 571"/>
                <a:gd name="T21" fmla="*/ 65 h 514"/>
                <a:gd name="T22" fmla="*/ 170 w 571"/>
                <a:gd name="T23" fmla="*/ 35 h 514"/>
                <a:gd name="T24" fmla="*/ 209 w 571"/>
                <a:gd name="T25" fmla="*/ 5 h 514"/>
                <a:gd name="T26" fmla="*/ 42 w 571"/>
                <a:gd name="T27" fmla="*/ 305 h 514"/>
                <a:gd name="T28" fmla="*/ 56 w 571"/>
                <a:gd name="T29" fmla="*/ 399 h 514"/>
                <a:gd name="T30" fmla="*/ 46 w 571"/>
                <a:gd name="T31" fmla="*/ 434 h 514"/>
                <a:gd name="T32" fmla="*/ 0 w 571"/>
                <a:gd name="T33" fmla="*/ 401 h 514"/>
                <a:gd name="T34" fmla="*/ 13 w 571"/>
                <a:gd name="T35" fmla="*/ 281 h 514"/>
                <a:gd name="T36" fmla="*/ 42 w 571"/>
                <a:gd name="T37" fmla="*/ 305 h 514"/>
                <a:gd name="T38" fmla="*/ 279 w 571"/>
                <a:gd name="T39" fmla="*/ 181 h 514"/>
                <a:gd name="T40" fmla="*/ 270 w 571"/>
                <a:gd name="T41" fmla="*/ 273 h 514"/>
                <a:gd name="T42" fmla="*/ 210 w 571"/>
                <a:gd name="T43" fmla="*/ 354 h 514"/>
                <a:gd name="T44" fmla="*/ 216 w 571"/>
                <a:gd name="T45" fmla="*/ 366 h 514"/>
                <a:gd name="T46" fmla="*/ 246 w 571"/>
                <a:gd name="T47" fmla="*/ 366 h 514"/>
                <a:gd name="T48" fmla="*/ 196 w 571"/>
                <a:gd name="T49" fmla="*/ 422 h 514"/>
                <a:gd name="T50" fmla="*/ 197 w 571"/>
                <a:gd name="T51" fmla="*/ 433 h 514"/>
                <a:gd name="T52" fmla="*/ 260 w 571"/>
                <a:gd name="T53" fmla="*/ 440 h 514"/>
                <a:gd name="T54" fmla="*/ 277 w 571"/>
                <a:gd name="T55" fmla="*/ 500 h 514"/>
                <a:gd name="T56" fmla="*/ 298 w 571"/>
                <a:gd name="T57" fmla="*/ 497 h 514"/>
                <a:gd name="T58" fmla="*/ 321 w 571"/>
                <a:gd name="T59" fmla="*/ 425 h 514"/>
                <a:gd name="T60" fmla="*/ 323 w 571"/>
                <a:gd name="T61" fmla="*/ 388 h 514"/>
                <a:gd name="T62" fmla="*/ 360 w 571"/>
                <a:gd name="T63" fmla="*/ 370 h 514"/>
                <a:gd name="T64" fmla="*/ 358 w 571"/>
                <a:gd name="T65" fmla="*/ 355 h 514"/>
                <a:gd name="T66" fmla="*/ 323 w 571"/>
                <a:gd name="T67" fmla="*/ 340 h 514"/>
                <a:gd name="T68" fmla="*/ 351 w 571"/>
                <a:gd name="T69" fmla="*/ 297 h 514"/>
                <a:gd name="T70" fmla="*/ 313 w 571"/>
                <a:gd name="T71" fmla="*/ 248 h 514"/>
                <a:gd name="T72" fmla="*/ 317 w 571"/>
                <a:gd name="T73" fmla="*/ 230 h 514"/>
                <a:gd name="T74" fmla="*/ 508 w 571"/>
                <a:gd name="T75" fmla="*/ 179 h 514"/>
                <a:gd name="T76" fmla="*/ 452 w 571"/>
                <a:gd name="T77" fmla="*/ 417 h 514"/>
                <a:gd name="T78" fmla="*/ 427 w 571"/>
                <a:gd name="T79" fmla="*/ 451 h 514"/>
                <a:gd name="T80" fmla="*/ 518 w 571"/>
                <a:gd name="T81" fmla="*/ 465 h 514"/>
                <a:gd name="T82" fmla="*/ 555 w 571"/>
                <a:gd name="T83" fmla="*/ 270 h 514"/>
                <a:gd name="T84" fmla="*/ 570 w 571"/>
                <a:gd name="T85" fmla="*/ 206 h 514"/>
                <a:gd name="T86" fmla="*/ 533 w 571"/>
                <a:gd name="T87" fmla="*/ 109 h 514"/>
                <a:gd name="T88" fmla="*/ 459 w 571"/>
                <a:gd name="T89" fmla="*/ 127 h 514"/>
                <a:gd name="T90" fmla="*/ 279 w 571"/>
                <a:gd name="T91" fmla="*/ 181 h 514"/>
                <a:gd name="T92" fmla="*/ 213 w 571"/>
                <a:gd name="T93" fmla="*/ 299 h 514"/>
                <a:gd name="T94" fmla="*/ 172 w 571"/>
                <a:gd name="T95" fmla="*/ 312 h 514"/>
                <a:gd name="T96" fmla="*/ 174 w 571"/>
                <a:gd name="T97" fmla="*/ 324 h 514"/>
                <a:gd name="T98" fmla="*/ 215 w 571"/>
                <a:gd name="T99" fmla="*/ 311 h 514"/>
                <a:gd name="T100" fmla="*/ 213 w 571"/>
                <a:gd name="T101" fmla="*/ 299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71" h="514">
                  <a:moveTo>
                    <a:pt x="209" y="5"/>
                  </a:moveTo>
                  <a:cubicBezTo>
                    <a:pt x="227" y="0"/>
                    <a:pt x="239" y="31"/>
                    <a:pt x="259" y="35"/>
                  </a:cubicBezTo>
                  <a:cubicBezTo>
                    <a:pt x="280" y="39"/>
                    <a:pt x="313" y="25"/>
                    <a:pt x="338" y="26"/>
                  </a:cubicBezTo>
                  <a:cubicBezTo>
                    <a:pt x="383" y="26"/>
                    <a:pt x="349" y="60"/>
                    <a:pt x="325" y="64"/>
                  </a:cubicBezTo>
                  <a:cubicBezTo>
                    <a:pt x="306" y="67"/>
                    <a:pt x="259" y="68"/>
                    <a:pt x="241" y="84"/>
                  </a:cubicBezTo>
                  <a:cubicBezTo>
                    <a:pt x="227" y="96"/>
                    <a:pt x="223" y="119"/>
                    <a:pt x="217" y="135"/>
                  </a:cubicBezTo>
                  <a:cubicBezTo>
                    <a:pt x="206" y="170"/>
                    <a:pt x="183" y="227"/>
                    <a:pt x="160" y="255"/>
                  </a:cubicBezTo>
                  <a:cubicBezTo>
                    <a:pt x="153" y="264"/>
                    <a:pt x="119" y="303"/>
                    <a:pt x="103" y="291"/>
                  </a:cubicBezTo>
                  <a:cubicBezTo>
                    <a:pt x="88" y="279"/>
                    <a:pt x="108" y="251"/>
                    <a:pt x="112" y="242"/>
                  </a:cubicBezTo>
                  <a:cubicBezTo>
                    <a:pt x="129" y="208"/>
                    <a:pt x="187" y="152"/>
                    <a:pt x="182" y="112"/>
                  </a:cubicBezTo>
                  <a:cubicBezTo>
                    <a:pt x="178" y="80"/>
                    <a:pt x="108" y="99"/>
                    <a:pt x="96" y="65"/>
                  </a:cubicBezTo>
                  <a:cubicBezTo>
                    <a:pt x="99" y="39"/>
                    <a:pt x="146" y="48"/>
                    <a:pt x="170" y="35"/>
                  </a:cubicBezTo>
                  <a:cubicBezTo>
                    <a:pt x="185" y="27"/>
                    <a:pt x="198" y="17"/>
                    <a:pt x="209" y="5"/>
                  </a:cubicBezTo>
                  <a:close/>
                  <a:moveTo>
                    <a:pt x="42" y="305"/>
                  </a:moveTo>
                  <a:cubicBezTo>
                    <a:pt x="46" y="336"/>
                    <a:pt x="52" y="368"/>
                    <a:pt x="56" y="399"/>
                  </a:cubicBezTo>
                  <a:cubicBezTo>
                    <a:pt x="57" y="411"/>
                    <a:pt x="64" y="433"/>
                    <a:pt x="46" y="434"/>
                  </a:cubicBezTo>
                  <a:cubicBezTo>
                    <a:pt x="29" y="436"/>
                    <a:pt x="0" y="423"/>
                    <a:pt x="0" y="401"/>
                  </a:cubicBezTo>
                  <a:cubicBezTo>
                    <a:pt x="4" y="362"/>
                    <a:pt x="6" y="320"/>
                    <a:pt x="13" y="281"/>
                  </a:cubicBezTo>
                  <a:cubicBezTo>
                    <a:pt x="19" y="245"/>
                    <a:pt x="32" y="247"/>
                    <a:pt x="42" y="305"/>
                  </a:cubicBezTo>
                  <a:close/>
                  <a:moveTo>
                    <a:pt x="279" y="181"/>
                  </a:moveTo>
                  <a:cubicBezTo>
                    <a:pt x="249" y="210"/>
                    <a:pt x="273" y="234"/>
                    <a:pt x="270" y="273"/>
                  </a:cubicBezTo>
                  <a:cubicBezTo>
                    <a:pt x="268" y="307"/>
                    <a:pt x="238" y="331"/>
                    <a:pt x="210" y="354"/>
                  </a:cubicBezTo>
                  <a:cubicBezTo>
                    <a:pt x="202" y="361"/>
                    <a:pt x="205" y="366"/>
                    <a:pt x="216" y="366"/>
                  </a:cubicBezTo>
                  <a:cubicBezTo>
                    <a:pt x="227" y="365"/>
                    <a:pt x="240" y="361"/>
                    <a:pt x="246" y="366"/>
                  </a:cubicBezTo>
                  <a:cubicBezTo>
                    <a:pt x="257" y="396"/>
                    <a:pt x="202" y="394"/>
                    <a:pt x="196" y="422"/>
                  </a:cubicBezTo>
                  <a:cubicBezTo>
                    <a:pt x="195" y="425"/>
                    <a:pt x="194" y="429"/>
                    <a:pt x="197" y="433"/>
                  </a:cubicBezTo>
                  <a:cubicBezTo>
                    <a:pt x="210" y="448"/>
                    <a:pt x="243" y="427"/>
                    <a:pt x="260" y="440"/>
                  </a:cubicBezTo>
                  <a:cubicBezTo>
                    <a:pt x="274" y="451"/>
                    <a:pt x="268" y="484"/>
                    <a:pt x="277" y="500"/>
                  </a:cubicBezTo>
                  <a:cubicBezTo>
                    <a:pt x="285" y="514"/>
                    <a:pt x="292" y="507"/>
                    <a:pt x="298" y="497"/>
                  </a:cubicBezTo>
                  <a:cubicBezTo>
                    <a:pt x="310" y="477"/>
                    <a:pt x="320" y="437"/>
                    <a:pt x="321" y="425"/>
                  </a:cubicBezTo>
                  <a:cubicBezTo>
                    <a:pt x="322" y="412"/>
                    <a:pt x="316" y="398"/>
                    <a:pt x="323" y="388"/>
                  </a:cubicBezTo>
                  <a:cubicBezTo>
                    <a:pt x="330" y="378"/>
                    <a:pt x="347" y="379"/>
                    <a:pt x="360" y="370"/>
                  </a:cubicBezTo>
                  <a:cubicBezTo>
                    <a:pt x="368" y="364"/>
                    <a:pt x="368" y="358"/>
                    <a:pt x="358" y="355"/>
                  </a:cubicBezTo>
                  <a:cubicBezTo>
                    <a:pt x="345" y="351"/>
                    <a:pt x="324" y="348"/>
                    <a:pt x="323" y="340"/>
                  </a:cubicBezTo>
                  <a:cubicBezTo>
                    <a:pt x="324" y="324"/>
                    <a:pt x="352" y="314"/>
                    <a:pt x="351" y="297"/>
                  </a:cubicBezTo>
                  <a:cubicBezTo>
                    <a:pt x="349" y="277"/>
                    <a:pt x="312" y="281"/>
                    <a:pt x="313" y="248"/>
                  </a:cubicBezTo>
                  <a:cubicBezTo>
                    <a:pt x="313" y="242"/>
                    <a:pt x="313" y="235"/>
                    <a:pt x="317" y="230"/>
                  </a:cubicBezTo>
                  <a:cubicBezTo>
                    <a:pt x="338" y="201"/>
                    <a:pt x="482" y="150"/>
                    <a:pt x="508" y="179"/>
                  </a:cubicBezTo>
                  <a:cubicBezTo>
                    <a:pt x="559" y="240"/>
                    <a:pt x="527" y="385"/>
                    <a:pt x="452" y="417"/>
                  </a:cubicBezTo>
                  <a:cubicBezTo>
                    <a:pt x="438" y="422"/>
                    <a:pt x="412" y="432"/>
                    <a:pt x="427" y="451"/>
                  </a:cubicBezTo>
                  <a:cubicBezTo>
                    <a:pt x="444" y="472"/>
                    <a:pt x="502" y="479"/>
                    <a:pt x="518" y="465"/>
                  </a:cubicBezTo>
                  <a:cubicBezTo>
                    <a:pt x="553" y="434"/>
                    <a:pt x="551" y="322"/>
                    <a:pt x="555" y="270"/>
                  </a:cubicBezTo>
                  <a:cubicBezTo>
                    <a:pt x="559" y="250"/>
                    <a:pt x="571" y="228"/>
                    <a:pt x="570" y="206"/>
                  </a:cubicBezTo>
                  <a:cubicBezTo>
                    <a:pt x="569" y="181"/>
                    <a:pt x="551" y="120"/>
                    <a:pt x="533" y="109"/>
                  </a:cubicBezTo>
                  <a:cubicBezTo>
                    <a:pt x="515" y="97"/>
                    <a:pt x="505" y="115"/>
                    <a:pt x="459" y="127"/>
                  </a:cubicBezTo>
                  <a:cubicBezTo>
                    <a:pt x="414" y="140"/>
                    <a:pt x="331" y="162"/>
                    <a:pt x="279" y="181"/>
                  </a:cubicBezTo>
                  <a:close/>
                  <a:moveTo>
                    <a:pt x="213" y="299"/>
                  </a:moveTo>
                  <a:cubicBezTo>
                    <a:pt x="204" y="292"/>
                    <a:pt x="176" y="303"/>
                    <a:pt x="172" y="312"/>
                  </a:cubicBezTo>
                  <a:cubicBezTo>
                    <a:pt x="169" y="317"/>
                    <a:pt x="169" y="320"/>
                    <a:pt x="174" y="324"/>
                  </a:cubicBezTo>
                  <a:cubicBezTo>
                    <a:pt x="183" y="330"/>
                    <a:pt x="210" y="321"/>
                    <a:pt x="215" y="311"/>
                  </a:cubicBezTo>
                  <a:cubicBezTo>
                    <a:pt x="217" y="307"/>
                    <a:pt x="216" y="303"/>
                    <a:pt x="213" y="299"/>
                  </a:cubicBezTo>
                  <a:close/>
                </a:path>
              </a:pathLst>
            </a:custGeom>
            <a:solidFill>
              <a:srgbClr val="14378B"/>
            </a:solidFill>
            <a:ln>
              <a:noFill/>
            </a:ln>
          </p:spPr>
          <p:txBody>
            <a:bodyPr anchor="ctr"/>
            <a:lstStyle/>
            <a:p>
              <a:pPr algn="ctr"/>
              <a:endParaRPr/>
            </a:p>
          </p:txBody>
        </p:sp>
        <p:sp>
          <p:nvSpPr>
            <p:cNvPr id="80" name="îsļiḑê">
              <a:extLst>
                <a:ext uri="{FF2B5EF4-FFF2-40B4-BE49-F238E27FC236}">
                  <a16:creationId xmlns:a16="http://schemas.microsoft.com/office/drawing/2014/main" id="{59577BD3-A439-1C59-D392-C185B8A859BA}"/>
                </a:ext>
              </a:extLst>
            </p:cNvPr>
            <p:cNvSpPr/>
            <p:nvPr/>
          </p:nvSpPr>
          <p:spPr bwMode="auto">
            <a:xfrm>
              <a:off x="8009610" y="-471777"/>
              <a:ext cx="291285" cy="247086"/>
            </a:xfrm>
            <a:custGeom>
              <a:avLst/>
              <a:gdLst>
                <a:gd name="T0" fmla="*/ 196 w 522"/>
                <a:gd name="T1" fmla="*/ 4 h 442"/>
                <a:gd name="T2" fmla="*/ 234 w 522"/>
                <a:gd name="T3" fmla="*/ 136 h 442"/>
                <a:gd name="T4" fmla="*/ 240 w 522"/>
                <a:gd name="T5" fmla="*/ 172 h 442"/>
                <a:gd name="T6" fmla="*/ 410 w 522"/>
                <a:gd name="T7" fmla="*/ 180 h 442"/>
                <a:gd name="T8" fmla="*/ 400 w 522"/>
                <a:gd name="T9" fmla="*/ 223 h 442"/>
                <a:gd name="T10" fmla="*/ 235 w 522"/>
                <a:gd name="T11" fmla="*/ 231 h 442"/>
                <a:gd name="T12" fmla="*/ 207 w 522"/>
                <a:gd name="T13" fmla="*/ 295 h 442"/>
                <a:gd name="T14" fmla="*/ 145 w 522"/>
                <a:gd name="T15" fmla="*/ 378 h 442"/>
                <a:gd name="T16" fmla="*/ 83 w 522"/>
                <a:gd name="T17" fmla="*/ 391 h 442"/>
                <a:gd name="T18" fmla="*/ 148 w 522"/>
                <a:gd name="T19" fmla="*/ 312 h 442"/>
                <a:gd name="T20" fmla="*/ 162 w 522"/>
                <a:gd name="T21" fmla="*/ 259 h 442"/>
                <a:gd name="T22" fmla="*/ 1 w 522"/>
                <a:gd name="T23" fmla="*/ 259 h 442"/>
                <a:gd name="T24" fmla="*/ 0 w 522"/>
                <a:gd name="T25" fmla="*/ 255 h 442"/>
                <a:gd name="T26" fmla="*/ 46 w 522"/>
                <a:gd name="T27" fmla="*/ 232 h 442"/>
                <a:gd name="T28" fmla="*/ 161 w 522"/>
                <a:gd name="T29" fmla="*/ 209 h 442"/>
                <a:gd name="T30" fmla="*/ 193 w 522"/>
                <a:gd name="T31" fmla="*/ 96 h 442"/>
                <a:gd name="T32" fmla="*/ 196 w 522"/>
                <a:gd name="T33" fmla="*/ 4 h 442"/>
                <a:gd name="T34" fmla="*/ 351 w 522"/>
                <a:gd name="T35" fmla="*/ 310 h 442"/>
                <a:gd name="T36" fmla="*/ 322 w 522"/>
                <a:gd name="T37" fmla="*/ 317 h 442"/>
                <a:gd name="T38" fmla="*/ 347 w 522"/>
                <a:gd name="T39" fmla="*/ 343 h 442"/>
                <a:gd name="T40" fmla="*/ 376 w 522"/>
                <a:gd name="T41" fmla="*/ 361 h 442"/>
                <a:gd name="T42" fmla="*/ 462 w 522"/>
                <a:gd name="T43" fmla="*/ 423 h 442"/>
                <a:gd name="T44" fmla="*/ 512 w 522"/>
                <a:gd name="T45" fmla="*/ 424 h 442"/>
                <a:gd name="T46" fmla="*/ 493 w 522"/>
                <a:gd name="T47" fmla="*/ 370 h 442"/>
                <a:gd name="T48" fmla="*/ 351 w 522"/>
                <a:gd name="T49" fmla="*/ 310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2" h="442">
                  <a:moveTo>
                    <a:pt x="196" y="4"/>
                  </a:moveTo>
                  <a:cubicBezTo>
                    <a:pt x="243" y="0"/>
                    <a:pt x="240" y="99"/>
                    <a:pt x="234" y="136"/>
                  </a:cubicBezTo>
                  <a:cubicBezTo>
                    <a:pt x="234" y="145"/>
                    <a:pt x="234" y="166"/>
                    <a:pt x="240" y="172"/>
                  </a:cubicBezTo>
                  <a:cubicBezTo>
                    <a:pt x="254" y="186"/>
                    <a:pt x="392" y="178"/>
                    <a:pt x="410" y="180"/>
                  </a:cubicBezTo>
                  <a:cubicBezTo>
                    <a:pt x="442" y="185"/>
                    <a:pt x="443" y="224"/>
                    <a:pt x="400" y="223"/>
                  </a:cubicBezTo>
                  <a:cubicBezTo>
                    <a:pt x="370" y="222"/>
                    <a:pt x="262" y="219"/>
                    <a:pt x="235" y="231"/>
                  </a:cubicBezTo>
                  <a:cubicBezTo>
                    <a:pt x="215" y="240"/>
                    <a:pt x="215" y="276"/>
                    <a:pt x="207" y="295"/>
                  </a:cubicBezTo>
                  <a:cubicBezTo>
                    <a:pt x="193" y="327"/>
                    <a:pt x="173" y="357"/>
                    <a:pt x="145" y="378"/>
                  </a:cubicBezTo>
                  <a:cubicBezTo>
                    <a:pt x="135" y="385"/>
                    <a:pt x="88" y="413"/>
                    <a:pt x="83" y="391"/>
                  </a:cubicBezTo>
                  <a:cubicBezTo>
                    <a:pt x="80" y="380"/>
                    <a:pt x="131" y="338"/>
                    <a:pt x="148" y="312"/>
                  </a:cubicBezTo>
                  <a:cubicBezTo>
                    <a:pt x="162" y="291"/>
                    <a:pt x="171" y="269"/>
                    <a:pt x="162" y="259"/>
                  </a:cubicBezTo>
                  <a:cubicBezTo>
                    <a:pt x="136" y="235"/>
                    <a:pt x="35" y="283"/>
                    <a:pt x="1" y="259"/>
                  </a:cubicBezTo>
                  <a:cubicBezTo>
                    <a:pt x="1" y="258"/>
                    <a:pt x="1" y="256"/>
                    <a:pt x="0" y="255"/>
                  </a:cubicBezTo>
                  <a:cubicBezTo>
                    <a:pt x="2" y="240"/>
                    <a:pt x="27" y="231"/>
                    <a:pt x="46" y="232"/>
                  </a:cubicBezTo>
                  <a:cubicBezTo>
                    <a:pt x="82" y="234"/>
                    <a:pt x="137" y="234"/>
                    <a:pt x="161" y="209"/>
                  </a:cubicBezTo>
                  <a:cubicBezTo>
                    <a:pt x="183" y="187"/>
                    <a:pt x="192" y="135"/>
                    <a:pt x="193" y="96"/>
                  </a:cubicBezTo>
                  <a:cubicBezTo>
                    <a:pt x="195" y="58"/>
                    <a:pt x="163" y="26"/>
                    <a:pt x="196" y="4"/>
                  </a:cubicBezTo>
                  <a:close/>
                  <a:moveTo>
                    <a:pt x="351" y="310"/>
                  </a:moveTo>
                  <a:cubicBezTo>
                    <a:pt x="340" y="308"/>
                    <a:pt x="327" y="305"/>
                    <a:pt x="322" y="317"/>
                  </a:cubicBezTo>
                  <a:cubicBezTo>
                    <a:pt x="324" y="330"/>
                    <a:pt x="336" y="337"/>
                    <a:pt x="347" y="343"/>
                  </a:cubicBezTo>
                  <a:cubicBezTo>
                    <a:pt x="358" y="348"/>
                    <a:pt x="367" y="354"/>
                    <a:pt x="376" y="361"/>
                  </a:cubicBezTo>
                  <a:cubicBezTo>
                    <a:pt x="402" y="381"/>
                    <a:pt x="433" y="407"/>
                    <a:pt x="462" y="423"/>
                  </a:cubicBezTo>
                  <a:cubicBezTo>
                    <a:pt x="473" y="429"/>
                    <a:pt x="502" y="442"/>
                    <a:pt x="512" y="424"/>
                  </a:cubicBezTo>
                  <a:cubicBezTo>
                    <a:pt x="522" y="405"/>
                    <a:pt x="504" y="379"/>
                    <a:pt x="493" y="370"/>
                  </a:cubicBezTo>
                  <a:cubicBezTo>
                    <a:pt x="467" y="350"/>
                    <a:pt x="394" y="316"/>
                    <a:pt x="351" y="310"/>
                  </a:cubicBezTo>
                  <a:close/>
                </a:path>
              </a:pathLst>
            </a:custGeom>
            <a:solidFill>
              <a:srgbClr val="14378B"/>
            </a:solidFill>
            <a:ln>
              <a:noFill/>
            </a:ln>
          </p:spPr>
          <p:txBody>
            <a:bodyPr anchor="ctr"/>
            <a:lstStyle/>
            <a:p>
              <a:pPr algn="ctr"/>
              <a:endParaRPr/>
            </a:p>
          </p:txBody>
        </p:sp>
        <p:sp>
          <p:nvSpPr>
            <p:cNvPr id="81" name="îṥľïďê">
              <a:extLst>
                <a:ext uri="{FF2B5EF4-FFF2-40B4-BE49-F238E27FC236}">
                  <a16:creationId xmlns:a16="http://schemas.microsoft.com/office/drawing/2014/main" id="{376D642D-E7FB-2E75-182D-753E87F67BE9}"/>
                </a:ext>
              </a:extLst>
            </p:cNvPr>
            <p:cNvSpPr/>
            <p:nvPr/>
          </p:nvSpPr>
          <p:spPr bwMode="auto">
            <a:xfrm>
              <a:off x="7201788" y="-123513"/>
              <a:ext cx="59641" cy="74020"/>
            </a:xfrm>
            <a:custGeom>
              <a:avLst/>
              <a:gdLst>
                <a:gd name="T0" fmla="*/ 107 w 107"/>
                <a:gd name="T1" fmla="*/ 44 h 132"/>
                <a:gd name="T2" fmla="*/ 78 w 107"/>
                <a:gd name="T3" fmla="*/ 44 h 132"/>
                <a:gd name="T4" fmla="*/ 53 w 107"/>
                <a:gd name="T5" fmla="*/ 20 h 132"/>
                <a:gd name="T6" fmla="*/ 29 w 107"/>
                <a:gd name="T7" fmla="*/ 67 h 132"/>
                <a:gd name="T8" fmla="*/ 53 w 107"/>
                <a:gd name="T9" fmla="*/ 113 h 132"/>
                <a:gd name="T10" fmla="*/ 78 w 107"/>
                <a:gd name="T11" fmla="*/ 89 h 132"/>
                <a:gd name="T12" fmla="*/ 107 w 107"/>
                <a:gd name="T13" fmla="*/ 89 h 132"/>
                <a:gd name="T14" fmla="*/ 53 w 107"/>
                <a:gd name="T15" fmla="*/ 132 h 132"/>
                <a:gd name="T16" fmla="*/ 0 w 107"/>
                <a:gd name="T17" fmla="*/ 67 h 132"/>
                <a:gd name="T18" fmla="*/ 53 w 107"/>
                <a:gd name="T19" fmla="*/ 0 h 132"/>
                <a:gd name="T20" fmla="*/ 107 w 107"/>
                <a:gd name="T21" fmla="*/ 44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7" h="132">
                  <a:moveTo>
                    <a:pt x="107" y="44"/>
                  </a:moveTo>
                  <a:cubicBezTo>
                    <a:pt x="78" y="44"/>
                    <a:pt x="78" y="44"/>
                    <a:pt x="78" y="44"/>
                  </a:cubicBezTo>
                  <a:cubicBezTo>
                    <a:pt x="77" y="29"/>
                    <a:pt x="69" y="21"/>
                    <a:pt x="53" y="20"/>
                  </a:cubicBezTo>
                  <a:cubicBezTo>
                    <a:pt x="38" y="21"/>
                    <a:pt x="30" y="37"/>
                    <a:pt x="29" y="67"/>
                  </a:cubicBezTo>
                  <a:cubicBezTo>
                    <a:pt x="30" y="97"/>
                    <a:pt x="38" y="112"/>
                    <a:pt x="53" y="113"/>
                  </a:cubicBezTo>
                  <a:cubicBezTo>
                    <a:pt x="69" y="113"/>
                    <a:pt x="77" y="105"/>
                    <a:pt x="78" y="89"/>
                  </a:cubicBezTo>
                  <a:cubicBezTo>
                    <a:pt x="107" y="89"/>
                    <a:pt x="107" y="89"/>
                    <a:pt x="107" y="89"/>
                  </a:cubicBezTo>
                  <a:cubicBezTo>
                    <a:pt x="105" y="117"/>
                    <a:pt x="87" y="131"/>
                    <a:pt x="53" y="132"/>
                  </a:cubicBezTo>
                  <a:cubicBezTo>
                    <a:pt x="19" y="131"/>
                    <a:pt x="1" y="109"/>
                    <a:pt x="0" y="67"/>
                  </a:cubicBezTo>
                  <a:cubicBezTo>
                    <a:pt x="1" y="24"/>
                    <a:pt x="19" y="2"/>
                    <a:pt x="53" y="0"/>
                  </a:cubicBezTo>
                  <a:cubicBezTo>
                    <a:pt x="87" y="1"/>
                    <a:pt x="105" y="15"/>
                    <a:pt x="107" y="44"/>
                  </a:cubicBezTo>
                  <a:close/>
                </a:path>
              </a:pathLst>
            </a:custGeom>
            <a:solidFill>
              <a:srgbClr val="14378B"/>
            </a:solidFill>
            <a:ln>
              <a:noFill/>
            </a:ln>
          </p:spPr>
          <p:txBody>
            <a:bodyPr anchor="ctr"/>
            <a:lstStyle/>
            <a:p>
              <a:pPr algn="ctr"/>
              <a:endParaRPr/>
            </a:p>
          </p:txBody>
        </p:sp>
        <p:sp>
          <p:nvSpPr>
            <p:cNvPr id="82" name="îŝļíḍe">
              <a:extLst>
                <a:ext uri="{FF2B5EF4-FFF2-40B4-BE49-F238E27FC236}">
                  <a16:creationId xmlns:a16="http://schemas.microsoft.com/office/drawing/2014/main" id="{1C5F430E-3EF7-2360-04B6-324F7A4C7C45}"/>
                </a:ext>
              </a:extLst>
            </p:cNvPr>
            <p:cNvSpPr/>
            <p:nvPr/>
          </p:nvSpPr>
          <p:spPr bwMode="auto">
            <a:xfrm>
              <a:off x="7272612" y="-121383"/>
              <a:ext cx="49524" cy="70824"/>
            </a:xfrm>
            <a:custGeom>
              <a:avLst/>
              <a:gdLst>
                <a:gd name="T0" fmla="*/ 0 w 93"/>
                <a:gd name="T1" fmla="*/ 133 h 133"/>
                <a:gd name="T2" fmla="*/ 0 w 93"/>
                <a:gd name="T3" fmla="*/ 0 h 133"/>
                <a:gd name="T4" fmla="*/ 91 w 93"/>
                <a:gd name="T5" fmla="*/ 0 h 133"/>
                <a:gd name="T6" fmla="*/ 91 w 93"/>
                <a:gd name="T7" fmla="*/ 22 h 133"/>
                <a:gd name="T8" fmla="*/ 30 w 93"/>
                <a:gd name="T9" fmla="*/ 22 h 133"/>
                <a:gd name="T10" fmla="*/ 30 w 93"/>
                <a:gd name="T11" fmla="*/ 53 h 133"/>
                <a:gd name="T12" fmla="*/ 86 w 93"/>
                <a:gd name="T13" fmla="*/ 53 h 133"/>
                <a:gd name="T14" fmla="*/ 86 w 93"/>
                <a:gd name="T15" fmla="*/ 75 h 133"/>
                <a:gd name="T16" fmla="*/ 30 w 93"/>
                <a:gd name="T17" fmla="*/ 75 h 133"/>
                <a:gd name="T18" fmla="*/ 30 w 93"/>
                <a:gd name="T19" fmla="*/ 111 h 133"/>
                <a:gd name="T20" fmla="*/ 93 w 93"/>
                <a:gd name="T21" fmla="*/ 111 h 133"/>
                <a:gd name="T22" fmla="*/ 93 w 93"/>
                <a:gd name="T23" fmla="*/ 133 h 133"/>
                <a:gd name="T24" fmla="*/ 0 w 93"/>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3" h="133">
                  <a:moveTo>
                    <a:pt x="0" y="133"/>
                  </a:moveTo>
                  <a:lnTo>
                    <a:pt x="0" y="0"/>
                  </a:lnTo>
                  <a:lnTo>
                    <a:pt x="91" y="0"/>
                  </a:lnTo>
                  <a:lnTo>
                    <a:pt x="91" y="22"/>
                  </a:lnTo>
                  <a:lnTo>
                    <a:pt x="30" y="22"/>
                  </a:lnTo>
                  <a:lnTo>
                    <a:pt x="30" y="53"/>
                  </a:lnTo>
                  <a:lnTo>
                    <a:pt x="86" y="53"/>
                  </a:lnTo>
                  <a:lnTo>
                    <a:pt x="86" y="75"/>
                  </a:lnTo>
                  <a:lnTo>
                    <a:pt x="30" y="75"/>
                  </a:lnTo>
                  <a:lnTo>
                    <a:pt x="30" y="111"/>
                  </a:lnTo>
                  <a:lnTo>
                    <a:pt x="93" y="111"/>
                  </a:lnTo>
                  <a:lnTo>
                    <a:pt x="93" y="133"/>
                  </a:lnTo>
                  <a:lnTo>
                    <a:pt x="0" y="133"/>
                  </a:lnTo>
                  <a:close/>
                </a:path>
              </a:pathLst>
            </a:custGeom>
            <a:solidFill>
              <a:srgbClr val="14378B"/>
            </a:solidFill>
            <a:ln>
              <a:noFill/>
            </a:ln>
          </p:spPr>
          <p:txBody>
            <a:bodyPr anchor="ctr"/>
            <a:lstStyle/>
            <a:p>
              <a:pPr algn="ctr"/>
              <a:endParaRPr/>
            </a:p>
          </p:txBody>
        </p:sp>
        <p:sp>
          <p:nvSpPr>
            <p:cNvPr id="83" name="î$liḋè">
              <a:extLst>
                <a:ext uri="{FF2B5EF4-FFF2-40B4-BE49-F238E27FC236}">
                  <a16:creationId xmlns:a16="http://schemas.microsoft.com/office/drawing/2014/main" id="{A87E8A6A-3FCA-88BD-CCC5-FDEE4638C669}"/>
                </a:ext>
              </a:extLst>
            </p:cNvPr>
            <p:cNvSpPr/>
            <p:nvPr/>
          </p:nvSpPr>
          <p:spPr bwMode="auto">
            <a:xfrm>
              <a:off x="7337046" y="-121383"/>
              <a:ext cx="63902" cy="70824"/>
            </a:xfrm>
            <a:custGeom>
              <a:avLst/>
              <a:gdLst>
                <a:gd name="T0" fmla="*/ 120 w 120"/>
                <a:gd name="T1" fmla="*/ 133 h 133"/>
                <a:gd name="T2" fmla="*/ 80 w 120"/>
                <a:gd name="T3" fmla="*/ 133 h 133"/>
                <a:gd name="T4" fmla="*/ 27 w 120"/>
                <a:gd name="T5" fmla="*/ 22 h 133"/>
                <a:gd name="T6" fmla="*/ 27 w 120"/>
                <a:gd name="T7" fmla="*/ 23 h 133"/>
                <a:gd name="T8" fmla="*/ 27 w 120"/>
                <a:gd name="T9" fmla="*/ 133 h 133"/>
                <a:gd name="T10" fmla="*/ 0 w 120"/>
                <a:gd name="T11" fmla="*/ 133 h 133"/>
                <a:gd name="T12" fmla="*/ 0 w 120"/>
                <a:gd name="T13" fmla="*/ 0 h 133"/>
                <a:gd name="T14" fmla="*/ 43 w 120"/>
                <a:gd name="T15" fmla="*/ 0 h 133"/>
                <a:gd name="T16" fmla="*/ 93 w 120"/>
                <a:gd name="T17" fmla="*/ 106 h 133"/>
                <a:gd name="T18" fmla="*/ 94 w 120"/>
                <a:gd name="T19" fmla="*/ 105 h 133"/>
                <a:gd name="T20" fmla="*/ 94 w 120"/>
                <a:gd name="T21" fmla="*/ 0 h 133"/>
                <a:gd name="T22" fmla="*/ 120 w 120"/>
                <a:gd name="T23" fmla="*/ 0 h 133"/>
                <a:gd name="T24" fmla="*/ 120 w 120"/>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133">
                  <a:moveTo>
                    <a:pt x="120" y="133"/>
                  </a:moveTo>
                  <a:lnTo>
                    <a:pt x="80" y="133"/>
                  </a:lnTo>
                  <a:lnTo>
                    <a:pt x="27" y="22"/>
                  </a:lnTo>
                  <a:lnTo>
                    <a:pt x="27" y="23"/>
                  </a:lnTo>
                  <a:lnTo>
                    <a:pt x="27" y="133"/>
                  </a:lnTo>
                  <a:lnTo>
                    <a:pt x="0" y="133"/>
                  </a:lnTo>
                  <a:lnTo>
                    <a:pt x="0" y="0"/>
                  </a:lnTo>
                  <a:lnTo>
                    <a:pt x="43" y="0"/>
                  </a:lnTo>
                  <a:lnTo>
                    <a:pt x="93" y="106"/>
                  </a:lnTo>
                  <a:lnTo>
                    <a:pt x="94" y="105"/>
                  </a:lnTo>
                  <a:lnTo>
                    <a:pt x="94" y="0"/>
                  </a:lnTo>
                  <a:lnTo>
                    <a:pt x="120" y="0"/>
                  </a:lnTo>
                  <a:lnTo>
                    <a:pt x="120" y="133"/>
                  </a:lnTo>
                  <a:close/>
                </a:path>
              </a:pathLst>
            </a:custGeom>
            <a:solidFill>
              <a:srgbClr val="14378B"/>
            </a:solidFill>
            <a:ln>
              <a:noFill/>
            </a:ln>
          </p:spPr>
          <p:txBody>
            <a:bodyPr anchor="ctr"/>
            <a:lstStyle/>
            <a:p>
              <a:pPr algn="ctr"/>
              <a:endParaRPr/>
            </a:p>
          </p:txBody>
        </p:sp>
        <p:sp>
          <p:nvSpPr>
            <p:cNvPr id="84" name="iṥḷiḍê">
              <a:extLst>
                <a:ext uri="{FF2B5EF4-FFF2-40B4-BE49-F238E27FC236}">
                  <a16:creationId xmlns:a16="http://schemas.microsoft.com/office/drawing/2014/main" id="{FE4A28F4-DF15-0F5C-1083-8FF3B113B660}"/>
                </a:ext>
              </a:extLst>
            </p:cNvPr>
            <p:cNvSpPr/>
            <p:nvPr/>
          </p:nvSpPr>
          <p:spPr bwMode="auto">
            <a:xfrm>
              <a:off x="7411598" y="-121383"/>
              <a:ext cx="57511" cy="70824"/>
            </a:xfrm>
            <a:custGeom>
              <a:avLst/>
              <a:gdLst>
                <a:gd name="T0" fmla="*/ 0 w 108"/>
                <a:gd name="T1" fmla="*/ 22 h 133"/>
                <a:gd name="T2" fmla="*/ 0 w 108"/>
                <a:gd name="T3" fmla="*/ 0 h 133"/>
                <a:gd name="T4" fmla="*/ 108 w 108"/>
                <a:gd name="T5" fmla="*/ 0 h 133"/>
                <a:gd name="T6" fmla="*/ 108 w 108"/>
                <a:gd name="T7" fmla="*/ 22 h 133"/>
                <a:gd name="T8" fmla="*/ 69 w 108"/>
                <a:gd name="T9" fmla="*/ 22 h 133"/>
                <a:gd name="T10" fmla="*/ 69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85" name="îşļíḋé">
              <a:extLst>
                <a:ext uri="{FF2B5EF4-FFF2-40B4-BE49-F238E27FC236}">
                  <a16:creationId xmlns:a16="http://schemas.microsoft.com/office/drawing/2014/main" id="{26AD38C4-AFB9-623C-00EB-C4407AE21146}"/>
                </a:ext>
              </a:extLst>
            </p:cNvPr>
            <p:cNvSpPr/>
            <p:nvPr/>
          </p:nvSpPr>
          <p:spPr bwMode="auto">
            <a:xfrm>
              <a:off x="7479760" y="-121383"/>
              <a:ext cx="56979" cy="70824"/>
            </a:xfrm>
            <a:custGeom>
              <a:avLst/>
              <a:gdLst>
                <a:gd name="T0" fmla="*/ 27 w 102"/>
                <a:gd name="T1" fmla="*/ 21 h 127"/>
                <a:gd name="T2" fmla="*/ 27 w 102"/>
                <a:gd name="T3" fmla="*/ 55 h 127"/>
                <a:gd name="T4" fmla="*/ 50 w 102"/>
                <a:gd name="T5" fmla="*/ 55 h 127"/>
                <a:gd name="T6" fmla="*/ 69 w 102"/>
                <a:gd name="T7" fmla="*/ 37 h 127"/>
                <a:gd name="T8" fmla="*/ 50 w 102"/>
                <a:gd name="T9" fmla="*/ 21 h 127"/>
                <a:gd name="T10" fmla="*/ 27 w 102"/>
                <a:gd name="T11" fmla="*/ 21 h 127"/>
                <a:gd name="T12" fmla="*/ 27 w 102"/>
                <a:gd name="T13" fmla="*/ 76 h 127"/>
                <a:gd name="T14" fmla="*/ 27 w 102"/>
                <a:gd name="T15" fmla="*/ 127 h 127"/>
                <a:gd name="T16" fmla="*/ 0 w 102"/>
                <a:gd name="T17" fmla="*/ 127 h 127"/>
                <a:gd name="T18" fmla="*/ 0 w 102"/>
                <a:gd name="T19" fmla="*/ 0 h 127"/>
                <a:gd name="T20" fmla="*/ 54 w 102"/>
                <a:gd name="T21" fmla="*/ 0 h 127"/>
                <a:gd name="T22" fmla="*/ 98 w 102"/>
                <a:gd name="T23" fmla="*/ 33 h 127"/>
                <a:gd name="T24" fmla="*/ 72 w 102"/>
                <a:gd name="T25" fmla="*/ 64 h 127"/>
                <a:gd name="T26" fmla="*/ 72 w 102"/>
                <a:gd name="T27" fmla="*/ 65 h 127"/>
                <a:gd name="T28" fmla="*/ 95 w 102"/>
                <a:gd name="T29" fmla="*/ 93 h 127"/>
                <a:gd name="T30" fmla="*/ 95 w 102"/>
                <a:gd name="T31" fmla="*/ 97 h 127"/>
                <a:gd name="T32" fmla="*/ 102 w 102"/>
                <a:gd name="T33" fmla="*/ 127 h 127"/>
                <a:gd name="T34" fmla="*/ 73 w 102"/>
                <a:gd name="T35" fmla="*/ 127 h 127"/>
                <a:gd name="T36" fmla="*/ 68 w 102"/>
                <a:gd name="T37" fmla="*/ 93 h 127"/>
                <a:gd name="T38" fmla="*/ 56 w 102"/>
                <a:gd name="T39" fmla="*/ 76 h 127"/>
                <a:gd name="T40" fmla="*/ 27 w 102"/>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2" h="127">
                  <a:moveTo>
                    <a:pt x="27" y="21"/>
                  </a:moveTo>
                  <a:cubicBezTo>
                    <a:pt x="27" y="55"/>
                    <a:pt x="27" y="55"/>
                    <a:pt x="27" y="55"/>
                  </a:cubicBezTo>
                  <a:cubicBezTo>
                    <a:pt x="50" y="55"/>
                    <a:pt x="50" y="55"/>
                    <a:pt x="50" y="55"/>
                  </a:cubicBezTo>
                  <a:cubicBezTo>
                    <a:pt x="63" y="55"/>
                    <a:pt x="69" y="49"/>
                    <a:pt x="69" y="37"/>
                  </a:cubicBezTo>
                  <a:cubicBezTo>
                    <a:pt x="69"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4" y="66"/>
                    <a:pt x="92" y="75"/>
                    <a:pt x="95" y="93"/>
                  </a:cubicBezTo>
                  <a:cubicBezTo>
                    <a:pt x="95" y="95"/>
                    <a:pt x="95" y="96"/>
                    <a:pt x="95" y="97"/>
                  </a:cubicBezTo>
                  <a:cubicBezTo>
                    <a:pt x="97" y="112"/>
                    <a:pt x="99" y="122"/>
                    <a:pt x="102" y="127"/>
                  </a:cubicBezTo>
                  <a:cubicBezTo>
                    <a:pt x="73" y="127"/>
                    <a:pt x="73" y="127"/>
                    <a:pt x="73" y="127"/>
                  </a:cubicBezTo>
                  <a:cubicBezTo>
                    <a:pt x="70" y="116"/>
                    <a:pt x="68"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87" name="ïś1îḓé">
              <a:extLst>
                <a:ext uri="{FF2B5EF4-FFF2-40B4-BE49-F238E27FC236}">
                  <a16:creationId xmlns:a16="http://schemas.microsoft.com/office/drawing/2014/main" id="{7B18767E-3D70-6540-D7CA-C1A9AC5E9442}"/>
                </a:ext>
              </a:extLst>
            </p:cNvPr>
            <p:cNvSpPr/>
            <p:nvPr/>
          </p:nvSpPr>
          <p:spPr bwMode="auto">
            <a:xfrm>
              <a:off x="7543661" y="-121383"/>
              <a:ext cx="69227" cy="70824"/>
            </a:xfrm>
            <a:custGeom>
              <a:avLst/>
              <a:gdLst>
                <a:gd name="T0" fmla="*/ 28 w 130"/>
                <a:gd name="T1" fmla="*/ 133 h 133"/>
                <a:gd name="T2" fmla="*/ 0 w 130"/>
                <a:gd name="T3" fmla="*/ 133 h 133"/>
                <a:gd name="T4" fmla="*/ 49 w 130"/>
                <a:gd name="T5" fmla="*/ 0 h 133"/>
                <a:gd name="T6" fmla="*/ 83 w 130"/>
                <a:gd name="T7" fmla="*/ 0 h 133"/>
                <a:gd name="T8" fmla="*/ 130 w 130"/>
                <a:gd name="T9" fmla="*/ 133 h 133"/>
                <a:gd name="T10" fmla="*/ 100 w 130"/>
                <a:gd name="T11" fmla="*/ 133 h 133"/>
                <a:gd name="T12" fmla="*/ 91 w 130"/>
                <a:gd name="T13" fmla="*/ 106 h 133"/>
                <a:gd name="T14" fmla="*/ 38 w 130"/>
                <a:gd name="T15" fmla="*/ 106 h 133"/>
                <a:gd name="T16" fmla="*/ 28 w 130"/>
                <a:gd name="T17" fmla="*/ 133 h 133"/>
                <a:gd name="T18" fmla="*/ 28 w 130"/>
                <a:gd name="T19" fmla="*/ 133 h 133"/>
                <a:gd name="T20" fmla="*/ 45 w 130"/>
                <a:gd name="T21" fmla="*/ 83 h 133"/>
                <a:gd name="T22" fmla="*/ 84 w 130"/>
                <a:gd name="T23" fmla="*/ 83 h 133"/>
                <a:gd name="T24" fmla="*/ 65 w 130"/>
                <a:gd name="T25" fmla="*/ 26 h 133"/>
                <a:gd name="T26" fmla="*/ 65 w 130"/>
                <a:gd name="T27" fmla="*/ 26 h 133"/>
                <a:gd name="T28" fmla="*/ 45 w 130"/>
                <a:gd name="T29" fmla="*/ 8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0" h="133">
                  <a:moveTo>
                    <a:pt x="28" y="133"/>
                  </a:moveTo>
                  <a:lnTo>
                    <a:pt x="0" y="133"/>
                  </a:lnTo>
                  <a:lnTo>
                    <a:pt x="49" y="0"/>
                  </a:lnTo>
                  <a:lnTo>
                    <a:pt x="83" y="0"/>
                  </a:lnTo>
                  <a:lnTo>
                    <a:pt x="130" y="133"/>
                  </a:lnTo>
                  <a:lnTo>
                    <a:pt x="100" y="133"/>
                  </a:lnTo>
                  <a:lnTo>
                    <a:pt x="91" y="106"/>
                  </a:lnTo>
                  <a:lnTo>
                    <a:pt x="38" y="106"/>
                  </a:lnTo>
                  <a:lnTo>
                    <a:pt x="28" y="133"/>
                  </a:lnTo>
                  <a:lnTo>
                    <a:pt x="28" y="133"/>
                  </a:lnTo>
                  <a:close/>
                  <a:moveTo>
                    <a:pt x="45" y="83"/>
                  </a:moveTo>
                  <a:lnTo>
                    <a:pt x="84" y="83"/>
                  </a:lnTo>
                  <a:lnTo>
                    <a:pt x="65" y="26"/>
                  </a:lnTo>
                  <a:lnTo>
                    <a:pt x="65" y="26"/>
                  </a:lnTo>
                  <a:lnTo>
                    <a:pt x="45" y="83"/>
                  </a:lnTo>
                  <a:close/>
                </a:path>
              </a:pathLst>
            </a:custGeom>
            <a:solidFill>
              <a:srgbClr val="14378B"/>
            </a:solidFill>
            <a:ln>
              <a:noFill/>
            </a:ln>
          </p:spPr>
          <p:txBody>
            <a:bodyPr anchor="ctr"/>
            <a:lstStyle/>
            <a:p>
              <a:pPr algn="ctr"/>
              <a:endParaRPr/>
            </a:p>
          </p:txBody>
        </p:sp>
        <p:sp>
          <p:nvSpPr>
            <p:cNvPr id="89" name="iš1îḑe">
              <a:extLst>
                <a:ext uri="{FF2B5EF4-FFF2-40B4-BE49-F238E27FC236}">
                  <a16:creationId xmlns:a16="http://schemas.microsoft.com/office/drawing/2014/main" id="{CFC118EC-6D46-29A2-46A3-9F725CFC0748}"/>
                </a:ext>
              </a:extLst>
            </p:cNvPr>
            <p:cNvSpPr/>
            <p:nvPr/>
          </p:nvSpPr>
          <p:spPr bwMode="auto">
            <a:xfrm>
              <a:off x="7624071" y="-121383"/>
              <a:ext cx="45796" cy="70824"/>
            </a:xfrm>
            <a:custGeom>
              <a:avLst/>
              <a:gdLst>
                <a:gd name="T0" fmla="*/ 86 w 86"/>
                <a:gd name="T1" fmla="*/ 133 h 133"/>
                <a:gd name="T2" fmla="*/ 0 w 86"/>
                <a:gd name="T3" fmla="*/ 133 h 133"/>
                <a:gd name="T4" fmla="*/ 0 w 86"/>
                <a:gd name="T5" fmla="*/ 0 h 133"/>
                <a:gd name="T6" fmla="*/ 28 w 86"/>
                <a:gd name="T7" fmla="*/ 0 h 133"/>
                <a:gd name="T8" fmla="*/ 28 w 86"/>
                <a:gd name="T9" fmla="*/ 111 h 133"/>
                <a:gd name="T10" fmla="*/ 86 w 86"/>
                <a:gd name="T11" fmla="*/ 111 h 133"/>
                <a:gd name="T12" fmla="*/ 86 w 86"/>
                <a:gd name="T13" fmla="*/ 133 h 133"/>
              </a:gdLst>
              <a:ahLst/>
              <a:cxnLst>
                <a:cxn ang="0">
                  <a:pos x="T0" y="T1"/>
                </a:cxn>
                <a:cxn ang="0">
                  <a:pos x="T2" y="T3"/>
                </a:cxn>
                <a:cxn ang="0">
                  <a:pos x="T4" y="T5"/>
                </a:cxn>
                <a:cxn ang="0">
                  <a:pos x="T6" y="T7"/>
                </a:cxn>
                <a:cxn ang="0">
                  <a:pos x="T8" y="T9"/>
                </a:cxn>
                <a:cxn ang="0">
                  <a:pos x="T10" y="T11"/>
                </a:cxn>
                <a:cxn ang="0">
                  <a:pos x="T12" y="T13"/>
                </a:cxn>
              </a:cxnLst>
              <a:rect l="0" t="0" r="r" b="b"/>
              <a:pathLst>
                <a:path w="86" h="133">
                  <a:moveTo>
                    <a:pt x="86" y="133"/>
                  </a:moveTo>
                  <a:lnTo>
                    <a:pt x="0" y="133"/>
                  </a:lnTo>
                  <a:lnTo>
                    <a:pt x="0" y="0"/>
                  </a:lnTo>
                  <a:lnTo>
                    <a:pt x="28" y="0"/>
                  </a:lnTo>
                  <a:lnTo>
                    <a:pt x="28" y="111"/>
                  </a:lnTo>
                  <a:lnTo>
                    <a:pt x="86" y="111"/>
                  </a:lnTo>
                  <a:lnTo>
                    <a:pt x="86" y="133"/>
                  </a:lnTo>
                  <a:close/>
                </a:path>
              </a:pathLst>
            </a:custGeom>
            <a:solidFill>
              <a:srgbClr val="14378B"/>
            </a:solidFill>
            <a:ln>
              <a:noFill/>
            </a:ln>
          </p:spPr>
          <p:txBody>
            <a:bodyPr anchor="ctr"/>
            <a:lstStyle/>
            <a:p>
              <a:pPr algn="ctr"/>
              <a:endParaRPr/>
            </a:p>
          </p:txBody>
        </p:sp>
        <p:sp>
          <p:nvSpPr>
            <p:cNvPr id="90" name="isļiḑê">
              <a:extLst>
                <a:ext uri="{FF2B5EF4-FFF2-40B4-BE49-F238E27FC236}">
                  <a16:creationId xmlns:a16="http://schemas.microsoft.com/office/drawing/2014/main" id="{7CDD110C-1D3E-18A2-8FFF-E91195130473}"/>
                </a:ext>
              </a:extLst>
            </p:cNvPr>
            <p:cNvSpPr/>
            <p:nvPr/>
          </p:nvSpPr>
          <p:spPr bwMode="auto">
            <a:xfrm>
              <a:off x="7698623"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7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7" y="0"/>
                  </a:cubicBezTo>
                  <a:cubicBezTo>
                    <a:pt x="84" y="2"/>
                    <a:pt x="99" y="15"/>
                    <a:pt x="100" y="39"/>
                  </a:cubicBezTo>
                  <a:close/>
                </a:path>
              </a:pathLst>
            </a:custGeom>
            <a:solidFill>
              <a:srgbClr val="14378B"/>
            </a:solidFill>
            <a:ln>
              <a:noFill/>
            </a:ln>
          </p:spPr>
          <p:txBody>
            <a:bodyPr anchor="ctr"/>
            <a:lstStyle/>
            <a:p>
              <a:pPr algn="ctr"/>
              <a:endParaRPr/>
            </a:p>
          </p:txBody>
        </p:sp>
        <p:sp>
          <p:nvSpPr>
            <p:cNvPr id="91" name="îṥḻide">
              <a:extLst>
                <a:ext uri="{FF2B5EF4-FFF2-40B4-BE49-F238E27FC236}">
                  <a16:creationId xmlns:a16="http://schemas.microsoft.com/office/drawing/2014/main" id="{6A455BC5-1436-36E4-402C-BE1A803CBC2D}"/>
                </a:ext>
              </a:extLst>
            </p:cNvPr>
            <p:cNvSpPr/>
            <p:nvPr/>
          </p:nvSpPr>
          <p:spPr bwMode="auto">
            <a:xfrm>
              <a:off x="7768382" y="-123513"/>
              <a:ext cx="67629" cy="74020"/>
            </a:xfrm>
            <a:custGeom>
              <a:avLst/>
              <a:gdLst>
                <a:gd name="T0" fmla="*/ 61 w 121"/>
                <a:gd name="T1" fmla="*/ 132 h 132"/>
                <a:gd name="T2" fmla="*/ 0 w 121"/>
                <a:gd name="T3" fmla="*/ 67 h 132"/>
                <a:gd name="T4" fmla="*/ 61 w 121"/>
                <a:gd name="T5" fmla="*/ 0 h 132"/>
                <a:gd name="T6" fmla="*/ 121 w 121"/>
                <a:gd name="T7" fmla="*/ 67 h 132"/>
                <a:gd name="T8" fmla="*/ 61 w 121"/>
                <a:gd name="T9" fmla="*/ 132 h 132"/>
                <a:gd name="T10" fmla="*/ 61 w 121"/>
                <a:gd name="T11" fmla="*/ 20 h 132"/>
                <a:gd name="T12" fmla="*/ 29 w 121"/>
                <a:gd name="T13" fmla="*/ 67 h 132"/>
                <a:gd name="T14" fmla="*/ 61 w 121"/>
                <a:gd name="T15" fmla="*/ 113 h 132"/>
                <a:gd name="T16" fmla="*/ 93 w 121"/>
                <a:gd name="T17" fmla="*/ 67 h 132"/>
                <a:gd name="T18" fmla="*/ 61 w 121"/>
                <a:gd name="T19" fmla="*/ 2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32">
                  <a:moveTo>
                    <a:pt x="61" y="132"/>
                  </a:moveTo>
                  <a:cubicBezTo>
                    <a:pt x="21" y="131"/>
                    <a:pt x="1" y="109"/>
                    <a:pt x="0" y="67"/>
                  </a:cubicBezTo>
                  <a:cubicBezTo>
                    <a:pt x="1" y="23"/>
                    <a:pt x="21" y="1"/>
                    <a:pt x="61" y="0"/>
                  </a:cubicBezTo>
                  <a:cubicBezTo>
                    <a:pt x="100" y="1"/>
                    <a:pt x="120" y="23"/>
                    <a:pt x="121" y="67"/>
                  </a:cubicBezTo>
                  <a:cubicBezTo>
                    <a:pt x="120" y="109"/>
                    <a:pt x="100" y="131"/>
                    <a:pt x="61" y="132"/>
                  </a:cubicBezTo>
                  <a:close/>
                  <a:moveTo>
                    <a:pt x="61" y="20"/>
                  </a:moveTo>
                  <a:cubicBezTo>
                    <a:pt x="39" y="20"/>
                    <a:pt x="29" y="36"/>
                    <a:pt x="29" y="67"/>
                  </a:cubicBezTo>
                  <a:cubicBezTo>
                    <a:pt x="29" y="98"/>
                    <a:pt x="39" y="113"/>
                    <a:pt x="61" y="113"/>
                  </a:cubicBezTo>
                  <a:cubicBezTo>
                    <a:pt x="82" y="113"/>
                    <a:pt x="93" y="98"/>
                    <a:pt x="93" y="67"/>
                  </a:cubicBezTo>
                  <a:cubicBezTo>
                    <a:pt x="93" y="36"/>
                    <a:pt x="82" y="20"/>
                    <a:pt x="61" y="20"/>
                  </a:cubicBezTo>
                  <a:close/>
                </a:path>
              </a:pathLst>
            </a:custGeom>
            <a:solidFill>
              <a:srgbClr val="14378B"/>
            </a:solidFill>
            <a:ln>
              <a:noFill/>
            </a:ln>
          </p:spPr>
          <p:txBody>
            <a:bodyPr anchor="ctr"/>
            <a:lstStyle/>
            <a:p>
              <a:pPr algn="ctr"/>
              <a:endParaRPr/>
            </a:p>
          </p:txBody>
        </p:sp>
        <p:sp>
          <p:nvSpPr>
            <p:cNvPr id="92" name="iṩ1íḋê">
              <a:extLst>
                <a:ext uri="{FF2B5EF4-FFF2-40B4-BE49-F238E27FC236}">
                  <a16:creationId xmlns:a16="http://schemas.microsoft.com/office/drawing/2014/main" id="{15968ACD-E454-9593-E126-9070A99F6E8C}"/>
                </a:ext>
              </a:extLst>
            </p:cNvPr>
            <p:cNvSpPr/>
            <p:nvPr/>
          </p:nvSpPr>
          <p:spPr bwMode="auto">
            <a:xfrm>
              <a:off x="7850921" y="-121383"/>
              <a:ext cx="62304" cy="71889"/>
            </a:xfrm>
            <a:custGeom>
              <a:avLst/>
              <a:gdLst>
                <a:gd name="T0" fmla="*/ 84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8 w 111"/>
                <a:gd name="T13" fmla="*/ 0 h 129"/>
                <a:gd name="T14" fmla="*/ 28 w 111"/>
                <a:gd name="T15" fmla="*/ 70 h 129"/>
                <a:gd name="T16" fmla="*/ 56 w 111"/>
                <a:gd name="T17" fmla="*/ 110 h 129"/>
                <a:gd name="T18" fmla="*/ 84 w 111"/>
                <a:gd name="T19" fmla="*/ 70 h 129"/>
                <a:gd name="T20" fmla="*/ 84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4" y="0"/>
                  </a:moveTo>
                  <a:cubicBezTo>
                    <a:pt x="111" y="0"/>
                    <a:pt x="111" y="0"/>
                    <a:pt x="111" y="0"/>
                  </a:cubicBezTo>
                  <a:cubicBezTo>
                    <a:pt x="111" y="80"/>
                    <a:pt x="111" y="80"/>
                    <a:pt x="111" y="80"/>
                  </a:cubicBezTo>
                  <a:cubicBezTo>
                    <a:pt x="110" y="112"/>
                    <a:pt x="91" y="128"/>
                    <a:pt x="56" y="129"/>
                  </a:cubicBezTo>
                  <a:cubicBezTo>
                    <a:pt x="20" y="128"/>
                    <a:pt x="1" y="112"/>
                    <a:pt x="0" y="80"/>
                  </a:cubicBezTo>
                  <a:cubicBezTo>
                    <a:pt x="0" y="0"/>
                    <a:pt x="0" y="0"/>
                    <a:pt x="0" y="0"/>
                  </a:cubicBezTo>
                  <a:cubicBezTo>
                    <a:pt x="28" y="0"/>
                    <a:pt x="28" y="0"/>
                    <a:pt x="28" y="0"/>
                  </a:cubicBezTo>
                  <a:cubicBezTo>
                    <a:pt x="28" y="70"/>
                    <a:pt x="28" y="70"/>
                    <a:pt x="28" y="70"/>
                  </a:cubicBezTo>
                  <a:cubicBezTo>
                    <a:pt x="26" y="98"/>
                    <a:pt x="35" y="111"/>
                    <a:pt x="56" y="110"/>
                  </a:cubicBezTo>
                  <a:cubicBezTo>
                    <a:pt x="76" y="111"/>
                    <a:pt x="85" y="98"/>
                    <a:pt x="84" y="70"/>
                  </a:cubicBezTo>
                  <a:lnTo>
                    <a:pt x="84" y="0"/>
                  </a:lnTo>
                  <a:close/>
                </a:path>
              </a:pathLst>
            </a:custGeom>
            <a:solidFill>
              <a:srgbClr val="14378B"/>
            </a:solidFill>
            <a:ln>
              <a:noFill/>
            </a:ln>
          </p:spPr>
          <p:txBody>
            <a:bodyPr anchor="ctr"/>
            <a:lstStyle/>
            <a:p>
              <a:pPr algn="ctr"/>
              <a:endParaRPr/>
            </a:p>
          </p:txBody>
        </p:sp>
        <p:sp>
          <p:nvSpPr>
            <p:cNvPr id="93" name="isļiḑe">
              <a:extLst>
                <a:ext uri="{FF2B5EF4-FFF2-40B4-BE49-F238E27FC236}">
                  <a16:creationId xmlns:a16="http://schemas.microsoft.com/office/drawing/2014/main" id="{3645F70C-6A7B-4748-DB51-E964F8C6F82A}"/>
                </a:ext>
              </a:extLst>
            </p:cNvPr>
            <p:cNvSpPr/>
            <p:nvPr/>
          </p:nvSpPr>
          <p:spPr bwMode="auto">
            <a:xfrm>
              <a:off x="7924941" y="-121383"/>
              <a:ext cx="58044" cy="70824"/>
            </a:xfrm>
            <a:custGeom>
              <a:avLst/>
              <a:gdLst>
                <a:gd name="T0" fmla="*/ 0 w 109"/>
                <a:gd name="T1" fmla="*/ 22 h 133"/>
                <a:gd name="T2" fmla="*/ 0 w 109"/>
                <a:gd name="T3" fmla="*/ 0 h 133"/>
                <a:gd name="T4" fmla="*/ 109 w 109"/>
                <a:gd name="T5" fmla="*/ 0 h 133"/>
                <a:gd name="T6" fmla="*/ 109 w 109"/>
                <a:gd name="T7" fmla="*/ 22 h 133"/>
                <a:gd name="T8" fmla="*/ 69 w 109"/>
                <a:gd name="T9" fmla="*/ 22 h 133"/>
                <a:gd name="T10" fmla="*/ 69 w 109"/>
                <a:gd name="T11" fmla="*/ 133 h 133"/>
                <a:gd name="T12" fmla="*/ 40 w 109"/>
                <a:gd name="T13" fmla="*/ 133 h 133"/>
                <a:gd name="T14" fmla="*/ 40 w 109"/>
                <a:gd name="T15" fmla="*/ 22 h 133"/>
                <a:gd name="T16" fmla="*/ 0 w 109"/>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 h="133">
                  <a:moveTo>
                    <a:pt x="0" y="22"/>
                  </a:moveTo>
                  <a:lnTo>
                    <a:pt x="0" y="0"/>
                  </a:lnTo>
                  <a:lnTo>
                    <a:pt x="109" y="0"/>
                  </a:lnTo>
                  <a:lnTo>
                    <a:pt x="109"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94" name="išļïďè">
              <a:extLst>
                <a:ext uri="{FF2B5EF4-FFF2-40B4-BE49-F238E27FC236}">
                  <a16:creationId xmlns:a16="http://schemas.microsoft.com/office/drawing/2014/main" id="{BFA52205-6339-C418-E0BB-64D5448D19AF}"/>
                </a:ext>
              </a:extLst>
            </p:cNvPr>
            <p:cNvSpPr/>
            <p:nvPr/>
          </p:nvSpPr>
          <p:spPr bwMode="auto">
            <a:xfrm>
              <a:off x="7994168" y="-121383"/>
              <a:ext cx="57511" cy="70824"/>
            </a:xfrm>
            <a:custGeom>
              <a:avLst/>
              <a:gdLst>
                <a:gd name="T0" fmla="*/ 28 w 108"/>
                <a:gd name="T1" fmla="*/ 133 h 133"/>
                <a:gd name="T2" fmla="*/ 0 w 108"/>
                <a:gd name="T3" fmla="*/ 133 h 133"/>
                <a:gd name="T4" fmla="*/ 0 w 108"/>
                <a:gd name="T5" fmla="*/ 0 h 133"/>
                <a:gd name="T6" fmla="*/ 28 w 108"/>
                <a:gd name="T7" fmla="*/ 0 h 133"/>
                <a:gd name="T8" fmla="*/ 28 w 108"/>
                <a:gd name="T9" fmla="*/ 52 h 133"/>
                <a:gd name="T10" fmla="*/ 79 w 108"/>
                <a:gd name="T11" fmla="*/ 52 h 133"/>
                <a:gd name="T12" fmla="*/ 79 w 108"/>
                <a:gd name="T13" fmla="*/ 0 h 133"/>
                <a:gd name="T14" fmla="*/ 108 w 108"/>
                <a:gd name="T15" fmla="*/ 0 h 133"/>
                <a:gd name="T16" fmla="*/ 108 w 108"/>
                <a:gd name="T17" fmla="*/ 133 h 133"/>
                <a:gd name="T18" fmla="*/ 80 w 108"/>
                <a:gd name="T19" fmla="*/ 133 h 133"/>
                <a:gd name="T20" fmla="*/ 80 w 108"/>
                <a:gd name="T21" fmla="*/ 75 h 133"/>
                <a:gd name="T22" fmla="*/ 28 w 108"/>
                <a:gd name="T23" fmla="*/ 75 h 133"/>
                <a:gd name="T24" fmla="*/ 28 w 108"/>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8" h="133">
                  <a:moveTo>
                    <a:pt x="28" y="133"/>
                  </a:moveTo>
                  <a:lnTo>
                    <a:pt x="0" y="133"/>
                  </a:lnTo>
                  <a:lnTo>
                    <a:pt x="0" y="0"/>
                  </a:lnTo>
                  <a:lnTo>
                    <a:pt x="28" y="0"/>
                  </a:lnTo>
                  <a:lnTo>
                    <a:pt x="28" y="52"/>
                  </a:lnTo>
                  <a:lnTo>
                    <a:pt x="79" y="52"/>
                  </a:lnTo>
                  <a:lnTo>
                    <a:pt x="79" y="0"/>
                  </a:lnTo>
                  <a:lnTo>
                    <a:pt x="108" y="0"/>
                  </a:lnTo>
                  <a:lnTo>
                    <a:pt x="108" y="133"/>
                  </a:lnTo>
                  <a:lnTo>
                    <a:pt x="80" y="133"/>
                  </a:lnTo>
                  <a:lnTo>
                    <a:pt x="80" y="75"/>
                  </a:lnTo>
                  <a:lnTo>
                    <a:pt x="28" y="75"/>
                  </a:lnTo>
                  <a:lnTo>
                    <a:pt x="28" y="133"/>
                  </a:lnTo>
                  <a:close/>
                </a:path>
              </a:pathLst>
            </a:custGeom>
            <a:solidFill>
              <a:srgbClr val="14378B"/>
            </a:solidFill>
            <a:ln>
              <a:noFill/>
            </a:ln>
          </p:spPr>
          <p:txBody>
            <a:bodyPr anchor="ctr"/>
            <a:lstStyle/>
            <a:p>
              <a:pPr algn="ctr"/>
              <a:endParaRPr/>
            </a:p>
          </p:txBody>
        </p:sp>
        <p:sp>
          <p:nvSpPr>
            <p:cNvPr id="95" name="íṩ1îdè">
              <a:extLst>
                <a:ext uri="{FF2B5EF4-FFF2-40B4-BE49-F238E27FC236}">
                  <a16:creationId xmlns:a16="http://schemas.microsoft.com/office/drawing/2014/main" id="{5FAE6E0D-17D8-0034-7C90-97B8EF8ED2AF}"/>
                </a:ext>
              </a:extLst>
            </p:cNvPr>
            <p:cNvSpPr/>
            <p:nvPr/>
          </p:nvSpPr>
          <p:spPr bwMode="auto">
            <a:xfrm>
              <a:off x="8090552" y="-121383"/>
              <a:ext cx="62304" cy="71889"/>
            </a:xfrm>
            <a:custGeom>
              <a:avLst/>
              <a:gdLst>
                <a:gd name="T0" fmla="*/ 83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7 w 111"/>
                <a:gd name="T13" fmla="*/ 0 h 129"/>
                <a:gd name="T14" fmla="*/ 27 w 111"/>
                <a:gd name="T15" fmla="*/ 70 h 129"/>
                <a:gd name="T16" fmla="*/ 56 w 111"/>
                <a:gd name="T17" fmla="*/ 110 h 129"/>
                <a:gd name="T18" fmla="*/ 83 w 111"/>
                <a:gd name="T19" fmla="*/ 70 h 129"/>
                <a:gd name="T20" fmla="*/ 83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3" y="0"/>
                  </a:moveTo>
                  <a:cubicBezTo>
                    <a:pt x="111" y="0"/>
                    <a:pt x="111" y="0"/>
                    <a:pt x="111" y="0"/>
                  </a:cubicBezTo>
                  <a:cubicBezTo>
                    <a:pt x="111" y="80"/>
                    <a:pt x="111" y="80"/>
                    <a:pt x="111" y="80"/>
                  </a:cubicBezTo>
                  <a:cubicBezTo>
                    <a:pt x="109" y="112"/>
                    <a:pt x="91" y="128"/>
                    <a:pt x="56" y="129"/>
                  </a:cubicBezTo>
                  <a:cubicBezTo>
                    <a:pt x="19" y="128"/>
                    <a:pt x="1" y="112"/>
                    <a:pt x="0" y="80"/>
                  </a:cubicBezTo>
                  <a:cubicBezTo>
                    <a:pt x="0" y="0"/>
                    <a:pt x="0" y="0"/>
                    <a:pt x="0" y="0"/>
                  </a:cubicBezTo>
                  <a:cubicBezTo>
                    <a:pt x="27" y="0"/>
                    <a:pt x="27" y="0"/>
                    <a:pt x="27" y="0"/>
                  </a:cubicBezTo>
                  <a:cubicBezTo>
                    <a:pt x="27" y="70"/>
                    <a:pt x="27" y="70"/>
                    <a:pt x="27" y="70"/>
                  </a:cubicBezTo>
                  <a:cubicBezTo>
                    <a:pt x="26" y="98"/>
                    <a:pt x="35" y="111"/>
                    <a:pt x="56" y="110"/>
                  </a:cubicBezTo>
                  <a:cubicBezTo>
                    <a:pt x="76" y="111"/>
                    <a:pt x="85" y="98"/>
                    <a:pt x="83" y="70"/>
                  </a:cubicBezTo>
                  <a:lnTo>
                    <a:pt x="83" y="0"/>
                  </a:lnTo>
                  <a:close/>
                </a:path>
              </a:pathLst>
            </a:custGeom>
            <a:solidFill>
              <a:srgbClr val="14378B"/>
            </a:solidFill>
            <a:ln>
              <a:noFill/>
            </a:ln>
          </p:spPr>
          <p:txBody>
            <a:bodyPr anchor="ctr"/>
            <a:lstStyle/>
            <a:p>
              <a:pPr algn="ctr"/>
              <a:endParaRPr/>
            </a:p>
          </p:txBody>
        </p:sp>
        <p:sp>
          <p:nvSpPr>
            <p:cNvPr id="96" name="íṣlïḓé">
              <a:extLst>
                <a:ext uri="{FF2B5EF4-FFF2-40B4-BE49-F238E27FC236}">
                  <a16:creationId xmlns:a16="http://schemas.microsoft.com/office/drawing/2014/main" id="{1CDB52CC-A882-254D-7CB3-3729C1D9B603}"/>
                </a:ext>
              </a:extLst>
            </p:cNvPr>
            <p:cNvSpPr/>
            <p:nvPr/>
          </p:nvSpPr>
          <p:spPr bwMode="auto">
            <a:xfrm>
              <a:off x="8169897" y="-121383"/>
              <a:ext cx="64434" cy="70824"/>
            </a:xfrm>
            <a:custGeom>
              <a:avLst/>
              <a:gdLst>
                <a:gd name="T0" fmla="*/ 121 w 121"/>
                <a:gd name="T1" fmla="*/ 133 h 133"/>
                <a:gd name="T2" fmla="*/ 79 w 121"/>
                <a:gd name="T3" fmla="*/ 133 h 133"/>
                <a:gd name="T4" fmla="*/ 27 w 121"/>
                <a:gd name="T5" fmla="*/ 22 h 133"/>
                <a:gd name="T6" fmla="*/ 26 w 121"/>
                <a:gd name="T7" fmla="*/ 23 h 133"/>
                <a:gd name="T8" fmla="*/ 26 w 121"/>
                <a:gd name="T9" fmla="*/ 133 h 133"/>
                <a:gd name="T10" fmla="*/ 0 w 121"/>
                <a:gd name="T11" fmla="*/ 133 h 133"/>
                <a:gd name="T12" fmla="*/ 0 w 121"/>
                <a:gd name="T13" fmla="*/ 0 h 133"/>
                <a:gd name="T14" fmla="*/ 42 w 121"/>
                <a:gd name="T15" fmla="*/ 0 h 133"/>
                <a:gd name="T16" fmla="*/ 93 w 121"/>
                <a:gd name="T17" fmla="*/ 106 h 133"/>
                <a:gd name="T18" fmla="*/ 93 w 121"/>
                <a:gd name="T19" fmla="*/ 105 h 133"/>
                <a:gd name="T20" fmla="*/ 93 w 121"/>
                <a:gd name="T21" fmla="*/ 0 h 133"/>
                <a:gd name="T22" fmla="*/ 121 w 121"/>
                <a:gd name="T23" fmla="*/ 0 h 133"/>
                <a:gd name="T24" fmla="*/ 121 w 121"/>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1" h="133">
                  <a:moveTo>
                    <a:pt x="121" y="133"/>
                  </a:moveTo>
                  <a:lnTo>
                    <a:pt x="79" y="133"/>
                  </a:lnTo>
                  <a:lnTo>
                    <a:pt x="27" y="22"/>
                  </a:lnTo>
                  <a:lnTo>
                    <a:pt x="26" y="23"/>
                  </a:lnTo>
                  <a:lnTo>
                    <a:pt x="26" y="133"/>
                  </a:lnTo>
                  <a:lnTo>
                    <a:pt x="0" y="133"/>
                  </a:lnTo>
                  <a:lnTo>
                    <a:pt x="0" y="0"/>
                  </a:lnTo>
                  <a:lnTo>
                    <a:pt x="42" y="0"/>
                  </a:lnTo>
                  <a:lnTo>
                    <a:pt x="93" y="106"/>
                  </a:lnTo>
                  <a:lnTo>
                    <a:pt x="93" y="105"/>
                  </a:lnTo>
                  <a:lnTo>
                    <a:pt x="93" y="0"/>
                  </a:lnTo>
                  <a:lnTo>
                    <a:pt x="121" y="0"/>
                  </a:lnTo>
                  <a:lnTo>
                    <a:pt x="121" y="133"/>
                  </a:lnTo>
                  <a:close/>
                </a:path>
              </a:pathLst>
            </a:custGeom>
            <a:solidFill>
              <a:srgbClr val="14378B"/>
            </a:solidFill>
            <a:ln>
              <a:noFill/>
            </a:ln>
          </p:spPr>
          <p:txBody>
            <a:bodyPr anchor="ctr"/>
            <a:lstStyle/>
            <a:p>
              <a:pPr algn="ctr"/>
              <a:endParaRPr/>
            </a:p>
          </p:txBody>
        </p:sp>
        <p:sp>
          <p:nvSpPr>
            <p:cNvPr id="97" name="îŝliḑè">
              <a:extLst>
                <a:ext uri="{FF2B5EF4-FFF2-40B4-BE49-F238E27FC236}">
                  <a16:creationId xmlns:a16="http://schemas.microsoft.com/office/drawing/2014/main" id="{EC903E33-AE3E-763C-E139-4D2A45431B4E}"/>
                </a:ext>
              </a:extLst>
            </p:cNvPr>
            <p:cNvSpPr/>
            <p:nvPr/>
          </p:nvSpPr>
          <p:spPr bwMode="auto">
            <a:xfrm>
              <a:off x="8249241" y="-121383"/>
              <a:ext cx="15443" cy="70824"/>
            </a:xfrm>
            <a:prstGeom prst="rect">
              <a:avLst/>
            </a:prstGeom>
            <a:solidFill>
              <a:srgbClr val="14378B"/>
            </a:solidFill>
            <a:ln>
              <a:noFill/>
            </a:ln>
          </p:spPr>
          <p:txBody>
            <a:bodyPr anchor="ctr"/>
            <a:lstStyle/>
            <a:p>
              <a:pPr algn="ctr"/>
              <a:endParaRPr/>
            </a:p>
          </p:txBody>
        </p:sp>
        <p:sp>
          <p:nvSpPr>
            <p:cNvPr id="98" name="íṥļiḍè">
              <a:extLst>
                <a:ext uri="{FF2B5EF4-FFF2-40B4-BE49-F238E27FC236}">
                  <a16:creationId xmlns:a16="http://schemas.microsoft.com/office/drawing/2014/main" id="{3FCE411C-219A-9518-4343-77BB5B35667A}"/>
                </a:ext>
              </a:extLst>
            </p:cNvPr>
            <p:cNvSpPr/>
            <p:nvPr/>
          </p:nvSpPr>
          <p:spPr bwMode="auto">
            <a:xfrm>
              <a:off x="8274802" y="-121383"/>
              <a:ext cx="69227" cy="70824"/>
            </a:xfrm>
            <a:custGeom>
              <a:avLst/>
              <a:gdLst>
                <a:gd name="T0" fmla="*/ 49 w 130"/>
                <a:gd name="T1" fmla="*/ 133 h 133"/>
                <a:gd name="T2" fmla="*/ 0 w 130"/>
                <a:gd name="T3" fmla="*/ 0 h 133"/>
                <a:gd name="T4" fmla="*/ 32 w 130"/>
                <a:gd name="T5" fmla="*/ 0 h 133"/>
                <a:gd name="T6" fmla="*/ 66 w 130"/>
                <a:gd name="T7" fmla="*/ 106 h 133"/>
                <a:gd name="T8" fmla="*/ 67 w 130"/>
                <a:gd name="T9" fmla="*/ 106 h 133"/>
                <a:gd name="T10" fmla="*/ 102 w 130"/>
                <a:gd name="T11" fmla="*/ 0 h 133"/>
                <a:gd name="T12" fmla="*/ 130 w 130"/>
                <a:gd name="T13" fmla="*/ 0 h 133"/>
                <a:gd name="T14" fmla="*/ 81 w 130"/>
                <a:gd name="T15" fmla="*/ 133 h 133"/>
                <a:gd name="T16" fmla="*/ 49 w 130"/>
                <a:gd name="T17"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133">
                  <a:moveTo>
                    <a:pt x="49" y="133"/>
                  </a:moveTo>
                  <a:lnTo>
                    <a:pt x="0" y="0"/>
                  </a:lnTo>
                  <a:lnTo>
                    <a:pt x="32" y="0"/>
                  </a:lnTo>
                  <a:lnTo>
                    <a:pt x="66" y="106"/>
                  </a:lnTo>
                  <a:lnTo>
                    <a:pt x="67" y="106"/>
                  </a:lnTo>
                  <a:lnTo>
                    <a:pt x="102" y="0"/>
                  </a:lnTo>
                  <a:lnTo>
                    <a:pt x="130" y="0"/>
                  </a:lnTo>
                  <a:lnTo>
                    <a:pt x="81" y="133"/>
                  </a:lnTo>
                  <a:lnTo>
                    <a:pt x="49" y="133"/>
                  </a:lnTo>
                  <a:close/>
                </a:path>
              </a:pathLst>
            </a:custGeom>
            <a:solidFill>
              <a:srgbClr val="14378B"/>
            </a:solidFill>
            <a:ln>
              <a:noFill/>
            </a:ln>
          </p:spPr>
          <p:txBody>
            <a:bodyPr anchor="ctr"/>
            <a:lstStyle/>
            <a:p>
              <a:pPr algn="ctr"/>
              <a:endParaRPr/>
            </a:p>
          </p:txBody>
        </p:sp>
        <p:sp>
          <p:nvSpPr>
            <p:cNvPr id="99" name="îşļíďé">
              <a:extLst>
                <a:ext uri="{FF2B5EF4-FFF2-40B4-BE49-F238E27FC236}">
                  <a16:creationId xmlns:a16="http://schemas.microsoft.com/office/drawing/2014/main" id="{2CDD20A8-7B49-D5AB-A240-A5C13B5BF8B0}"/>
                </a:ext>
              </a:extLst>
            </p:cNvPr>
            <p:cNvSpPr/>
            <p:nvPr/>
          </p:nvSpPr>
          <p:spPr bwMode="auto">
            <a:xfrm>
              <a:off x="8353614" y="-121383"/>
              <a:ext cx="48991" cy="70824"/>
            </a:xfrm>
            <a:custGeom>
              <a:avLst/>
              <a:gdLst>
                <a:gd name="T0" fmla="*/ 0 w 92"/>
                <a:gd name="T1" fmla="*/ 133 h 133"/>
                <a:gd name="T2" fmla="*/ 0 w 92"/>
                <a:gd name="T3" fmla="*/ 0 h 133"/>
                <a:gd name="T4" fmla="*/ 90 w 92"/>
                <a:gd name="T5" fmla="*/ 0 h 133"/>
                <a:gd name="T6" fmla="*/ 90 w 92"/>
                <a:gd name="T7" fmla="*/ 22 h 133"/>
                <a:gd name="T8" fmla="*/ 29 w 92"/>
                <a:gd name="T9" fmla="*/ 22 h 133"/>
                <a:gd name="T10" fmla="*/ 29 w 92"/>
                <a:gd name="T11" fmla="*/ 53 h 133"/>
                <a:gd name="T12" fmla="*/ 86 w 92"/>
                <a:gd name="T13" fmla="*/ 53 h 133"/>
                <a:gd name="T14" fmla="*/ 86 w 92"/>
                <a:gd name="T15" fmla="*/ 75 h 133"/>
                <a:gd name="T16" fmla="*/ 29 w 92"/>
                <a:gd name="T17" fmla="*/ 75 h 133"/>
                <a:gd name="T18" fmla="*/ 29 w 92"/>
                <a:gd name="T19" fmla="*/ 111 h 133"/>
                <a:gd name="T20" fmla="*/ 92 w 92"/>
                <a:gd name="T21" fmla="*/ 111 h 133"/>
                <a:gd name="T22" fmla="*/ 92 w 92"/>
                <a:gd name="T23" fmla="*/ 133 h 133"/>
                <a:gd name="T24" fmla="*/ 0 w 92"/>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2" h="133">
                  <a:moveTo>
                    <a:pt x="0" y="133"/>
                  </a:moveTo>
                  <a:lnTo>
                    <a:pt x="0" y="0"/>
                  </a:lnTo>
                  <a:lnTo>
                    <a:pt x="90" y="0"/>
                  </a:lnTo>
                  <a:lnTo>
                    <a:pt x="90" y="22"/>
                  </a:lnTo>
                  <a:lnTo>
                    <a:pt x="29" y="22"/>
                  </a:lnTo>
                  <a:lnTo>
                    <a:pt x="29" y="53"/>
                  </a:lnTo>
                  <a:lnTo>
                    <a:pt x="86" y="53"/>
                  </a:lnTo>
                  <a:lnTo>
                    <a:pt x="86" y="75"/>
                  </a:lnTo>
                  <a:lnTo>
                    <a:pt x="29" y="75"/>
                  </a:lnTo>
                  <a:lnTo>
                    <a:pt x="29" y="111"/>
                  </a:lnTo>
                  <a:lnTo>
                    <a:pt x="92" y="111"/>
                  </a:lnTo>
                  <a:lnTo>
                    <a:pt x="92" y="133"/>
                  </a:lnTo>
                  <a:lnTo>
                    <a:pt x="0" y="133"/>
                  </a:lnTo>
                  <a:close/>
                </a:path>
              </a:pathLst>
            </a:custGeom>
            <a:solidFill>
              <a:srgbClr val="14378B"/>
            </a:solidFill>
            <a:ln>
              <a:noFill/>
            </a:ln>
          </p:spPr>
          <p:txBody>
            <a:bodyPr anchor="ctr"/>
            <a:lstStyle/>
            <a:p>
              <a:pPr algn="ctr"/>
              <a:endParaRPr/>
            </a:p>
          </p:txBody>
        </p:sp>
        <p:sp>
          <p:nvSpPr>
            <p:cNvPr id="100" name="íšļîḓé">
              <a:extLst>
                <a:ext uri="{FF2B5EF4-FFF2-40B4-BE49-F238E27FC236}">
                  <a16:creationId xmlns:a16="http://schemas.microsoft.com/office/drawing/2014/main" id="{0A3FDDF9-FF81-D89A-B7CB-9B9FF745E84F}"/>
                </a:ext>
              </a:extLst>
            </p:cNvPr>
            <p:cNvSpPr/>
            <p:nvPr/>
          </p:nvSpPr>
          <p:spPr bwMode="auto">
            <a:xfrm>
              <a:off x="8417515" y="-121383"/>
              <a:ext cx="57511" cy="70824"/>
            </a:xfrm>
            <a:custGeom>
              <a:avLst/>
              <a:gdLst>
                <a:gd name="T0" fmla="*/ 27 w 103"/>
                <a:gd name="T1" fmla="*/ 21 h 127"/>
                <a:gd name="T2" fmla="*/ 27 w 103"/>
                <a:gd name="T3" fmla="*/ 55 h 127"/>
                <a:gd name="T4" fmla="*/ 50 w 103"/>
                <a:gd name="T5" fmla="*/ 55 h 127"/>
                <a:gd name="T6" fmla="*/ 70 w 103"/>
                <a:gd name="T7" fmla="*/ 37 h 127"/>
                <a:gd name="T8" fmla="*/ 50 w 103"/>
                <a:gd name="T9" fmla="*/ 21 h 127"/>
                <a:gd name="T10" fmla="*/ 27 w 103"/>
                <a:gd name="T11" fmla="*/ 21 h 127"/>
                <a:gd name="T12" fmla="*/ 27 w 103"/>
                <a:gd name="T13" fmla="*/ 76 h 127"/>
                <a:gd name="T14" fmla="*/ 27 w 103"/>
                <a:gd name="T15" fmla="*/ 127 h 127"/>
                <a:gd name="T16" fmla="*/ 0 w 103"/>
                <a:gd name="T17" fmla="*/ 127 h 127"/>
                <a:gd name="T18" fmla="*/ 0 w 103"/>
                <a:gd name="T19" fmla="*/ 0 h 127"/>
                <a:gd name="T20" fmla="*/ 54 w 103"/>
                <a:gd name="T21" fmla="*/ 0 h 127"/>
                <a:gd name="T22" fmla="*/ 98 w 103"/>
                <a:gd name="T23" fmla="*/ 33 h 127"/>
                <a:gd name="T24" fmla="*/ 72 w 103"/>
                <a:gd name="T25" fmla="*/ 64 h 127"/>
                <a:gd name="T26" fmla="*/ 72 w 103"/>
                <a:gd name="T27" fmla="*/ 65 h 127"/>
                <a:gd name="T28" fmla="*/ 95 w 103"/>
                <a:gd name="T29" fmla="*/ 93 h 127"/>
                <a:gd name="T30" fmla="*/ 96 w 103"/>
                <a:gd name="T31" fmla="*/ 97 h 127"/>
                <a:gd name="T32" fmla="*/ 103 w 103"/>
                <a:gd name="T33" fmla="*/ 127 h 127"/>
                <a:gd name="T34" fmla="*/ 73 w 103"/>
                <a:gd name="T35" fmla="*/ 127 h 127"/>
                <a:gd name="T36" fmla="*/ 68 w 103"/>
                <a:gd name="T37" fmla="*/ 93 h 127"/>
                <a:gd name="T38" fmla="*/ 56 w 103"/>
                <a:gd name="T39" fmla="*/ 76 h 127"/>
                <a:gd name="T40" fmla="*/ 27 w 103"/>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3" h="127">
                  <a:moveTo>
                    <a:pt x="27" y="21"/>
                  </a:moveTo>
                  <a:cubicBezTo>
                    <a:pt x="27" y="55"/>
                    <a:pt x="27" y="55"/>
                    <a:pt x="27" y="55"/>
                  </a:cubicBezTo>
                  <a:cubicBezTo>
                    <a:pt x="50" y="55"/>
                    <a:pt x="50" y="55"/>
                    <a:pt x="50" y="55"/>
                  </a:cubicBezTo>
                  <a:cubicBezTo>
                    <a:pt x="63" y="55"/>
                    <a:pt x="70" y="49"/>
                    <a:pt x="70" y="37"/>
                  </a:cubicBezTo>
                  <a:cubicBezTo>
                    <a:pt x="70"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5" y="66"/>
                    <a:pt x="92" y="75"/>
                    <a:pt x="95" y="93"/>
                  </a:cubicBezTo>
                  <a:cubicBezTo>
                    <a:pt x="95" y="95"/>
                    <a:pt x="96" y="96"/>
                    <a:pt x="96" y="97"/>
                  </a:cubicBezTo>
                  <a:cubicBezTo>
                    <a:pt x="97" y="112"/>
                    <a:pt x="99" y="122"/>
                    <a:pt x="103" y="127"/>
                  </a:cubicBezTo>
                  <a:cubicBezTo>
                    <a:pt x="73" y="127"/>
                    <a:pt x="73" y="127"/>
                    <a:pt x="73" y="127"/>
                  </a:cubicBezTo>
                  <a:cubicBezTo>
                    <a:pt x="70" y="116"/>
                    <a:pt x="69"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101" name="ïṩlïdé">
              <a:extLst>
                <a:ext uri="{FF2B5EF4-FFF2-40B4-BE49-F238E27FC236}">
                  <a16:creationId xmlns:a16="http://schemas.microsoft.com/office/drawing/2014/main" id="{F78FDC6A-04BA-0183-9833-959C5B0A283D}"/>
                </a:ext>
              </a:extLst>
            </p:cNvPr>
            <p:cNvSpPr/>
            <p:nvPr/>
          </p:nvSpPr>
          <p:spPr bwMode="auto">
            <a:xfrm>
              <a:off x="8483547"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6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6" y="0"/>
                  </a:cubicBezTo>
                  <a:cubicBezTo>
                    <a:pt x="84" y="2"/>
                    <a:pt x="98" y="15"/>
                    <a:pt x="100" y="39"/>
                  </a:cubicBezTo>
                  <a:close/>
                </a:path>
              </a:pathLst>
            </a:custGeom>
            <a:solidFill>
              <a:srgbClr val="14378B"/>
            </a:solidFill>
            <a:ln>
              <a:noFill/>
            </a:ln>
          </p:spPr>
          <p:txBody>
            <a:bodyPr anchor="ctr"/>
            <a:lstStyle/>
            <a:p>
              <a:pPr algn="ctr"/>
              <a:endParaRPr/>
            </a:p>
          </p:txBody>
        </p:sp>
        <p:sp>
          <p:nvSpPr>
            <p:cNvPr id="102" name="îṩlïḍê">
              <a:extLst>
                <a:ext uri="{FF2B5EF4-FFF2-40B4-BE49-F238E27FC236}">
                  <a16:creationId xmlns:a16="http://schemas.microsoft.com/office/drawing/2014/main" id="{98EFA2C5-F117-AED2-43B8-476A9CD9F3F4}"/>
                </a:ext>
              </a:extLst>
            </p:cNvPr>
            <p:cNvSpPr/>
            <p:nvPr/>
          </p:nvSpPr>
          <p:spPr bwMode="auto">
            <a:xfrm>
              <a:off x="8555437" y="-121383"/>
              <a:ext cx="15443" cy="70824"/>
            </a:xfrm>
            <a:prstGeom prst="rect">
              <a:avLst/>
            </a:prstGeom>
            <a:solidFill>
              <a:srgbClr val="14378B"/>
            </a:solidFill>
            <a:ln>
              <a:noFill/>
            </a:ln>
          </p:spPr>
          <p:txBody>
            <a:bodyPr anchor="ctr"/>
            <a:lstStyle/>
            <a:p>
              <a:pPr algn="ctr"/>
              <a:endParaRPr/>
            </a:p>
          </p:txBody>
        </p:sp>
        <p:sp>
          <p:nvSpPr>
            <p:cNvPr id="149" name="ïSliḋè">
              <a:extLst>
                <a:ext uri="{FF2B5EF4-FFF2-40B4-BE49-F238E27FC236}">
                  <a16:creationId xmlns:a16="http://schemas.microsoft.com/office/drawing/2014/main" id="{4B4D5901-74C8-0B23-4581-5880274C9BC6}"/>
                </a:ext>
              </a:extLst>
            </p:cNvPr>
            <p:cNvSpPr/>
            <p:nvPr/>
          </p:nvSpPr>
          <p:spPr bwMode="auto">
            <a:xfrm>
              <a:off x="8580997" y="-121383"/>
              <a:ext cx="57511" cy="70824"/>
            </a:xfrm>
            <a:custGeom>
              <a:avLst/>
              <a:gdLst>
                <a:gd name="T0" fmla="*/ 0 w 108"/>
                <a:gd name="T1" fmla="*/ 22 h 133"/>
                <a:gd name="T2" fmla="*/ 0 w 108"/>
                <a:gd name="T3" fmla="*/ 0 h 133"/>
                <a:gd name="T4" fmla="*/ 108 w 108"/>
                <a:gd name="T5" fmla="*/ 0 h 133"/>
                <a:gd name="T6" fmla="*/ 108 w 108"/>
                <a:gd name="T7" fmla="*/ 22 h 133"/>
                <a:gd name="T8" fmla="*/ 68 w 108"/>
                <a:gd name="T9" fmla="*/ 22 h 133"/>
                <a:gd name="T10" fmla="*/ 68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8" y="22"/>
                  </a:lnTo>
                  <a:lnTo>
                    <a:pt x="68" y="133"/>
                  </a:lnTo>
                  <a:lnTo>
                    <a:pt x="40" y="133"/>
                  </a:lnTo>
                  <a:lnTo>
                    <a:pt x="40" y="22"/>
                  </a:lnTo>
                  <a:lnTo>
                    <a:pt x="0" y="22"/>
                  </a:lnTo>
                  <a:close/>
                </a:path>
              </a:pathLst>
            </a:custGeom>
            <a:solidFill>
              <a:srgbClr val="14378B"/>
            </a:solidFill>
            <a:ln>
              <a:noFill/>
            </a:ln>
          </p:spPr>
          <p:txBody>
            <a:bodyPr anchor="ctr"/>
            <a:lstStyle/>
            <a:p>
              <a:pPr algn="ctr"/>
              <a:endParaRPr/>
            </a:p>
          </p:txBody>
        </p:sp>
        <p:sp>
          <p:nvSpPr>
            <p:cNvPr id="150" name="îś1îde">
              <a:extLst>
                <a:ext uri="{FF2B5EF4-FFF2-40B4-BE49-F238E27FC236}">
                  <a16:creationId xmlns:a16="http://schemas.microsoft.com/office/drawing/2014/main" id="{C8962BF0-88B1-5731-72D1-AE3231A2EBD0}"/>
                </a:ext>
              </a:extLst>
            </p:cNvPr>
            <p:cNvSpPr/>
            <p:nvPr/>
          </p:nvSpPr>
          <p:spPr bwMode="auto">
            <a:xfrm>
              <a:off x="8644366" y="-121383"/>
              <a:ext cx="63369" cy="70824"/>
            </a:xfrm>
            <a:custGeom>
              <a:avLst/>
              <a:gdLst>
                <a:gd name="T0" fmla="*/ 45 w 119"/>
                <a:gd name="T1" fmla="*/ 133 h 133"/>
                <a:gd name="T2" fmla="*/ 45 w 119"/>
                <a:gd name="T3" fmla="*/ 90 h 133"/>
                <a:gd name="T4" fmla="*/ 0 w 119"/>
                <a:gd name="T5" fmla="*/ 0 h 133"/>
                <a:gd name="T6" fmla="*/ 34 w 119"/>
                <a:gd name="T7" fmla="*/ 0 h 133"/>
                <a:gd name="T8" fmla="*/ 61 w 119"/>
                <a:gd name="T9" fmla="*/ 61 h 133"/>
                <a:gd name="T10" fmla="*/ 89 w 119"/>
                <a:gd name="T11" fmla="*/ 0 h 133"/>
                <a:gd name="T12" fmla="*/ 119 w 119"/>
                <a:gd name="T13" fmla="*/ 0 h 133"/>
                <a:gd name="T14" fmla="*/ 74 w 119"/>
                <a:gd name="T15" fmla="*/ 90 h 133"/>
                <a:gd name="T16" fmla="*/ 74 w 119"/>
                <a:gd name="T17" fmla="*/ 133 h 133"/>
                <a:gd name="T18" fmla="*/ 45 w 119"/>
                <a:gd name="T19"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9" h="133">
                  <a:moveTo>
                    <a:pt x="45" y="133"/>
                  </a:moveTo>
                  <a:lnTo>
                    <a:pt x="45" y="90"/>
                  </a:lnTo>
                  <a:lnTo>
                    <a:pt x="0" y="0"/>
                  </a:lnTo>
                  <a:lnTo>
                    <a:pt x="34" y="0"/>
                  </a:lnTo>
                  <a:lnTo>
                    <a:pt x="61" y="61"/>
                  </a:lnTo>
                  <a:lnTo>
                    <a:pt x="89" y="0"/>
                  </a:lnTo>
                  <a:lnTo>
                    <a:pt x="119" y="0"/>
                  </a:lnTo>
                  <a:lnTo>
                    <a:pt x="74" y="90"/>
                  </a:lnTo>
                  <a:lnTo>
                    <a:pt x="74" y="133"/>
                  </a:lnTo>
                  <a:lnTo>
                    <a:pt x="45" y="133"/>
                  </a:lnTo>
                  <a:close/>
                </a:path>
              </a:pathLst>
            </a:custGeom>
            <a:solidFill>
              <a:srgbClr val="14378B"/>
            </a:solidFill>
            <a:ln>
              <a:noFill/>
            </a:ln>
          </p:spPr>
          <p:txBody>
            <a:bodyPr anchor="ctr"/>
            <a:lstStyle/>
            <a:p>
              <a:pPr algn="ctr"/>
              <a:endParaRPr/>
            </a:p>
          </p:txBody>
        </p:sp>
        <p:grpSp>
          <p:nvGrpSpPr>
            <p:cNvPr id="151" name="组合 150">
              <a:extLst>
                <a:ext uri="{FF2B5EF4-FFF2-40B4-BE49-F238E27FC236}">
                  <a16:creationId xmlns:a16="http://schemas.microsoft.com/office/drawing/2014/main" id="{93385A0A-4148-3194-66D2-23AEADE79EC4}"/>
                </a:ext>
              </a:extLst>
            </p:cNvPr>
            <p:cNvGrpSpPr/>
            <p:nvPr/>
          </p:nvGrpSpPr>
          <p:grpSpPr>
            <a:xfrm>
              <a:off x="6468241" y="-589995"/>
              <a:ext cx="621463" cy="623075"/>
              <a:chOff x="5786829" y="126955"/>
              <a:chExt cx="1534722" cy="1538704"/>
            </a:xfrm>
            <a:solidFill>
              <a:srgbClr val="14378B"/>
            </a:solidFill>
          </p:grpSpPr>
          <p:sp>
            <p:nvSpPr>
              <p:cNvPr id="152" name="任意多边形: 形状 151">
                <a:extLst>
                  <a:ext uri="{FF2B5EF4-FFF2-40B4-BE49-F238E27FC236}">
                    <a16:creationId xmlns:a16="http://schemas.microsoft.com/office/drawing/2014/main" id="{A32ED838-6D77-3465-170F-466CE36FF90E}"/>
                  </a:ext>
                </a:extLst>
              </p:cNvPr>
              <p:cNvSpPr/>
              <p:nvPr/>
            </p:nvSpPr>
            <p:spPr bwMode="auto">
              <a:xfrm>
                <a:off x="5786829" y="126955"/>
                <a:ext cx="1534722" cy="1538704"/>
              </a:xfrm>
              <a:custGeom>
                <a:avLst/>
                <a:gdLst>
                  <a:gd name="connsiteX0" fmla="*/ 767361 w 1534722"/>
                  <a:gd name="connsiteY0" fmla="*/ 17259 h 1538704"/>
                  <a:gd name="connsiteX1" fmla="*/ 16594 w 1534722"/>
                  <a:gd name="connsiteY1" fmla="*/ 769353 h 1538704"/>
                  <a:gd name="connsiteX2" fmla="*/ 767361 w 1534722"/>
                  <a:gd name="connsiteY2" fmla="*/ 1521447 h 1538704"/>
                  <a:gd name="connsiteX3" fmla="*/ 1518128 w 1534722"/>
                  <a:gd name="connsiteY3" fmla="*/ 769353 h 1538704"/>
                  <a:gd name="connsiteX4" fmla="*/ 767361 w 1534722"/>
                  <a:gd name="connsiteY4" fmla="*/ 17259 h 1538704"/>
                  <a:gd name="connsiteX5" fmla="*/ 767361 w 1534722"/>
                  <a:gd name="connsiteY5" fmla="*/ 0 h 1538704"/>
                  <a:gd name="connsiteX6" fmla="*/ 1534722 w 1534722"/>
                  <a:gd name="connsiteY6" fmla="*/ 769352 h 1538704"/>
                  <a:gd name="connsiteX7" fmla="*/ 767361 w 1534722"/>
                  <a:gd name="connsiteY7" fmla="*/ 1538704 h 1538704"/>
                  <a:gd name="connsiteX8" fmla="*/ 0 w 1534722"/>
                  <a:gd name="connsiteY8" fmla="*/ 769352 h 1538704"/>
                  <a:gd name="connsiteX9" fmla="*/ 767361 w 1534722"/>
                  <a:gd name="connsiteY9" fmla="*/ 0 h 1538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34722" h="1538704">
                    <a:moveTo>
                      <a:pt x="767361" y="17259"/>
                    </a:moveTo>
                    <a:cubicBezTo>
                      <a:pt x="352724" y="17259"/>
                      <a:pt x="16594" y="353983"/>
                      <a:pt x="16594" y="769353"/>
                    </a:cubicBezTo>
                    <a:cubicBezTo>
                      <a:pt x="16594" y="1184723"/>
                      <a:pt x="352724" y="1521447"/>
                      <a:pt x="767361" y="1521447"/>
                    </a:cubicBezTo>
                    <a:cubicBezTo>
                      <a:pt x="1181998" y="1521447"/>
                      <a:pt x="1518128" y="1184723"/>
                      <a:pt x="1518128" y="769353"/>
                    </a:cubicBezTo>
                    <a:cubicBezTo>
                      <a:pt x="1518128" y="353983"/>
                      <a:pt x="1181998" y="17259"/>
                      <a:pt x="767361" y="17259"/>
                    </a:cubicBezTo>
                    <a:close/>
                    <a:moveTo>
                      <a:pt x="767361" y="0"/>
                    </a:moveTo>
                    <a:cubicBezTo>
                      <a:pt x="1191163" y="0"/>
                      <a:pt x="1534722" y="344451"/>
                      <a:pt x="1534722" y="769352"/>
                    </a:cubicBezTo>
                    <a:cubicBezTo>
                      <a:pt x="1534722" y="1194253"/>
                      <a:pt x="1191163" y="1538704"/>
                      <a:pt x="767361" y="1538704"/>
                    </a:cubicBezTo>
                    <a:cubicBezTo>
                      <a:pt x="343559" y="1538704"/>
                      <a:pt x="0" y="1194253"/>
                      <a:pt x="0" y="769352"/>
                    </a:cubicBezTo>
                    <a:cubicBezTo>
                      <a:pt x="0" y="344451"/>
                      <a:pt x="343559" y="0"/>
                      <a:pt x="767361" y="0"/>
                    </a:cubicBezTo>
                    <a:close/>
                  </a:path>
                </a:pathLst>
              </a:custGeom>
              <a:grpFill/>
              <a:ln>
                <a:noFill/>
              </a:ln>
            </p:spPr>
            <p:txBody>
              <a:bodyPr wrap="square" anchor="ctr">
                <a:noAutofit/>
              </a:bodyPr>
              <a:lstStyle/>
              <a:p>
                <a:pPr algn="ctr"/>
                <a:endParaRPr/>
              </a:p>
            </p:txBody>
          </p:sp>
          <p:sp>
            <p:nvSpPr>
              <p:cNvPr id="153" name="任意多边形: 形状 152">
                <a:extLst>
                  <a:ext uri="{FF2B5EF4-FFF2-40B4-BE49-F238E27FC236}">
                    <a16:creationId xmlns:a16="http://schemas.microsoft.com/office/drawing/2014/main" id="{D33F7137-D941-DD84-A0CE-9DAB9109B043}"/>
                  </a:ext>
                </a:extLst>
              </p:cNvPr>
              <p:cNvSpPr/>
              <p:nvPr/>
            </p:nvSpPr>
            <p:spPr bwMode="auto">
              <a:xfrm>
                <a:off x="5939505" y="279629"/>
                <a:ext cx="1230700" cy="1233354"/>
              </a:xfrm>
              <a:custGeom>
                <a:avLst/>
                <a:gdLst>
                  <a:gd name="connsiteX0" fmla="*/ 615350 w 1230700"/>
                  <a:gd name="connsiteY0" fmla="*/ 15931 h 1233354"/>
                  <a:gd name="connsiteX1" fmla="*/ 17259 w 1230700"/>
                  <a:gd name="connsiteY1" fmla="*/ 616012 h 1233354"/>
                  <a:gd name="connsiteX2" fmla="*/ 615350 w 1230700"/>
                  <a:gd name="connsiteY2" fmla="*/ 1216093 h 1233354"/>
                  <a:gd name="connsiteX3" fmla="*/ 1213441 w 1230700"/>
                  <a:gd name="connsiteY3" fmla="*/ 616012 h 1233354"/>
                  <a:gd name="connsiteX4" fmla="*/ 615350 w 1230700"/>
                  <a:gd name="connsiteY4" fmla="*/ 15931 h 1233354"/>
                  <a:gd name="connsiteX5" fmla="*/ 615350 w 1230700"/>
                  <a:gd name="connsiteY5" fmla="*/ 0 h 1233354"/>
                  <a:gd name="connsiteX6" fmla="*/ 1230700 w 1230700"/>
                  <a:gd name="connsiteY6" fmla="*/ 616677 h 1233354"/>
                  <a:gd name="connsiteX7" fmla="*/ 615350 w 1230700"/>
                  <a:gd name="connsiteY7" fmla="*/ 1233354 h 1233354"/>
                  <a:gd name="connsiteX8" fmla="*/ 0 w 1230700"/>
                  <a:gd name="connsiteY8" fmla="*/ 616677 h 1233354"/>
                  <a:gd name="connsiteX9" fmla="*/ 615350 w 1230700"/>
                  <a:gd name="connsiteY9" fmla="*/ 0 h 1233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0700" h="1233354">
                    <a:moveTo>
                      <a:pt x="615350" y="15931"/>
                    </a:moveTo>
                    <a:cubicBezTo>
                      <a:pt x="285033" y="15931"/>
                      <a:pt x="17259" y="284596"/>
                      <a:pt x="17259" y="616012"/>
                    </a:cubicBezTo>
                    <a:cubicBezTo>
                      <a:pt x="17259" y="947428"/>
                      <a:pt x="285033" y="1216093"/>
                      <a:pt x="615350" y="1216093"/>
                    </a:cubicBezTo>
                    <a:cubicBezTo>
                      <a:pt x="945667" y="1216093"/>
                      <a:pt x="1213441" y="947428"/>
                      <a:pt x="1213441" y="616012"/>
                    </a:cubicBezTo>
                    <a:cubicBezTo>
                      <a:pt x="1213441" y="284596"/>
                      <a:pt x="945667" y="15931"/>
                      <a:pt x="615350" y="15931"/>
                    </a:cubicBezTo>
                    <a:close/>
                    <a:moveTo>
                      <a:pt x="615350" y="0"/>
                    </a:moveTo>
                    <a:cubicBezTo>
                      <a:pt x="955198" y="0"/>
                      <a:pt x="1230700" y="276096"/>
                      <a:pt x="1230700" y="616677"/>
                    </a:cubicBezTo>
                    <a:cubicBezTo>
                      <a:pt x="1230700" y="957258"/>
                      <a:pt x="955198" y="1233354"/>
                      <a:pt x="615350" y="1233354"/>
                    </a:cubicBezTo>
                    <a:cubicBezTo>
                      <a:pt x="275502" y="1233354"/>
                      <a:pt x="0" y="957258"/>
                      <a:pt x="0" y="616677"/>
                    </a:cubicBezTo>
                    <a:cubicBezTo>
                      <a:pt x="0" y="276096"/>
                      <a:pt x="275502" y="0"/>
                      <a:pt x="615350" y="0"/>
                    </a:cubicBezTo>
                    <a:close/>
                  </a:path>
                </a:pathLst>
              </a:custGeom>
              <a:grpFill/>
              <a:ln>
                <a:noFill/>
              </a:ln>
            </p:spPr>
            <p:txBody>
              <a:bodyPr wrap="square" anchor="ctr">
                <a:noAutofit/>
              </a:bodyPr>
              <a:lstStyle/>
              <a:p>
                <a:pPr algn="ctr"/>
                <a:endParaRPr/>
              </a:p>
            </p:txBody>
          </p:sp>
          <p:sp>
            <p:nvSpPr>
              <p:cNvPr id="156" name="任意多边形: 形状 155">
                <a:extLst>
                  <a:ext uri="{FF2B5EF4-FFF2-40B4-BE49-F238E27FC236}">
                    <a16:creationId xmlns:a16="http://schemas.microsoft.com/office/drawing/2014/main" id="{FA7C34AB-B8D3-3AF4-9607-6B30A65D02DA}"/>
                  </a:ext>
                </a:extLst>
              </p:cNvPr>
              <p:cNvSpPr/>
              <p:nvPr/>
            </p:nvSpPr>
            <p:spPr bwMode="auto">
              <a:xfrm>
                <a:off x="5968710" y="308836"/>
                <a:ext cx="1172284" cy="1173612"/>
              </a:xfrm>
              <a:custGeom>
                <a:avLst/>
                <a:gdLst>
                  <a:gd name="connsiteX0" fmla="*/ 234991 w 1172284"/>
                  <a:gd name="connsiteY0" fmla="*/ 388993 h 1173612"/>
                  <a:gd name="connsiteX1" fmla="*/ 92968 w 1172284"/>
                  <a:gd name="connsiteY1" fmla="*/ 539400 h 1173612"/>
                  <a:gd name="connsiteX2" fmla="*/ 105500 w 1172284"/>
                  <a:gd name="connsiteY2" fmla="*/ 664739 h 1173612"/>
                  <a:gd name="connsiteX3" fmla="*/ 317142 w 1172284"/>
                  <a:gd name="connsiteY3" fmla="*/ 872245 h 1173612"/>
                  <a:gd name="connsiteX4" fmla="*/ 520429 w 1172284"/>
                  <a:gd name="connsiteY4" fmla="*/ 661954 h 1173612"/>
                  <a:gd name="connsiteX5" fmla="*/ 439671 w 1172284"/>
                  <a:gd name="connsiteY5" fmla="*/ 583965 h 1173612"/>
                  <a:gd name="connsiteX6" fmla="*/ 312964 w 1172284"/>
                  <a:gd name="connsiteY6" fmla="*/ 714875 h 1173612"/>
                  <a:gd name="connsiteX7" fmla="*/ 229422 w 1172284"/>
                  <a:gd name="connsiteY7" fmla="*/ 632708 h 1173612"/>
                  <a:gd name="connsiteX8" fmla="*/ 222460 w 1172284"/>
                  <a:gd name="connsiteY8" fmla="*/ 554719 h 1173612"/>
                  <a:gd name="connsiteX9" fmla="*/ 272585 w 1172284"/>
                  <a:gd name="connsiteY9" fmla="*/ 494835 h 1173612"/>
                  <a:gd name="connsiteX10" fmla="*/ 363090 w 1172284"/>
                  <a:gd name="connsiteY10" fmla="*/ 575609 h 1173612"/>
                  <a:gd name="connsiteX11" fmla="*/ 396507 w 1172284"/>
                  <a:gd name="connsiteY11" fmla="*/ 542185 h 1173612"/>
                  <a:gd name="connsiteX12" fmla="*/ 885806 w 1172284"/>
                  <a:gd name="connsiteY12" fmla="*/ 337217 h 1173612"/>
                  <a:gd name="connsiteX13" fmla="*/ 809299 w 1172284"/>
                  <a:gd name="connsiteY13" fmla="*/ 416766 h 1173612"/>
                  <a:gd name="connsiteX14" fmla="*/ 910845 w 1172284"/>
                  <a:gd name="connsiteY14" fmla="*/ 511666 h 1173612"/>
                  <a:gd name="connsiteX15" fmla="*/ 953967 w 1172284"/>
                  <a:gd name="connsiteY15" fmla="*/ 619127 h 1173612"/>
                  <a:gd name="connsiteX16" fmla="*/ 891370 w 1172284"/>
                  <a:gd name="connsiteY16" fmla="*/ 691698 h 1173612"/>
                  <a:gd name="connsiteX17" fmla="*/ 711926 w 1172284"/>
                  <a:gd name="connsiteY17" fmla="*/ 517249 h 1173612"/>
                  <a:gd name="connsiteX18" fmla="*/ 675759 w 1172284"/>
                  <a:gd name="connsiteY18" fmla="*/ 552138 h 1173612"/>
                  <a:gd name="connsiteX19" fmla="*/ 930319 w 1172284"/>
                  <a:gd name="connsiteY19" fmla="*/ 800554 h 1173612"/>
                  <a:gd name="connsiteX20" fmla="*/ 1081942 w 1172284"/>
                  <a:gd name="connsiteY20" fmla="*/ 642852 h 1173612"/>
                  <a:gd name="connsiteX21" fmla="*/ 1066641 w 1172284"/>
                  <a:gd name="connsiteY21" fmla="*/ 513062 h 1173612"/>
                  <a:gd name="connsiteX22" fmla="*/ 885806 w 1172284"/>
                  <a:gd name="connsiteY22" fmla="*/ 337217 h 1173612"/>
                  <a:gd name="connsiteX23" fmla="*/ 550424 w 1172284"/>
                  <a:gd name="connsiteY23" fmla="*/ 67506 h 1173612"/>
                  <a:gd name="connsiteX24" fmla="*/ 442771 w 1172284"/>
                  <a:gd name="connsiteY24" fmla="*/ 144464 h 1173612"/>
                  <a:gd name="connsiteX25" fmla="*/ 260214 w 1172284"/>
                  <a:gd name="connsiteY25" fmla="*/ 345494 h 1173612"/>
                  <a:gd name="connsiteX26" fmla="*/ 757716 w 1172284"/>
                  <a:gd name="connsiteY26" fmla="*/ 832715 h 1173612"/>
                  <a:gd name="connsiteX27" fmla="*/ 660167 w 1172284"/>
                  <a:gd name="connsiteY27" fmla="*/ 929042 h 1173612"/>
                  <a:gd name="connsiteX28" fmla="*/ 554256 w 1172284"/>
                  <a:gd name="connsiteY28" fmla="*/ 954171 h 1173612"/>
                  <a:gd name="connsiteX29" fmla="*/ 456707 w 1172284"/>
                  <a:gd name="connsiteY29" fmla="*/ 856448 h 1173612"/>
                  <a:gd name="connsiteX30" fmla="*/ 584915 w 1172284"/>
                  <a:gd name="connsiteY30" fmla="*/ 725219 h 1173612"/>
                  <a:gd name="connsiteX31" fmla="*/ 543108 w 1172284"/>
                  <a:gd name="connsiteY31" fmla="*/ 686130 h 1173612"/>
                  <a:gd name="connsiteX32" fmla="*/ 342435 w 1172284"/>
                  <a:gd name="connsiteY32" fmla="*/ 895537 h 1173612"/>
                  <a:gd name="connsiteX33" fmla="*/ 505481 w 1172284"/>
                  <a:gd name="connsiteY33" fmla="*/ 1064459 h 1173612"/>
                  <a:gd name="connsiteX34" fmla="*/ 675496 w 1172284"/>
                  <a:gd name="connsiteY34" fmla="*/ 1063063 h 1173612"/>
                  <a:gd name="connsiteX35" fmla="*/ 905434 w 1172284"/>
                  <a:gd name="connsiteY35" fmla="*/ 829923 h 1173612"/>
                  <a:gd name="connsiteX36" fmla="*/ 400964 w 1172284"/>
                  <a:gd name="connsiteY36" fmla="*/ 344098 h 1173612"/>
                  <a:gd name="connsiteX37" fmla="*/ 512449 w 1172284"/>
                  <a:gd name="connsiteY37" fmla="*/ 222642 h 1173612"/>
                  <a:gd name="connsiteX38" fmla="*/ 601637 w 1172284"/>
                  <a:gd name="connsiteY38" fmla="*/ 215662 h 1173612"/>
                  <a:gd name="connsiteX39" fmla="*/ 742387 w 1172284"/>
                  <a:gd name="connsiteY39" fmla="*/ 349683 h 1173612"/>
                  <a:gd name="connsiteX40" fmla="*/ 611392 w 1172284"/>
                  <a:gd name="connsiteY40" fmla="*/ 482307 h 1173612"/>
                  <a:gd name="connsiteX41" fmla="*/ 646231 w 1172284"/>
                  <a:gd name="connsiteY41" fmla="*/ 518604 h 1173612"/>
                  <a:gd name="connsiteX42" fmla="*/ 853872 w 1172284"/>
                  <a:gd name="connsiteY42" fmla="*/ 307801 h 1173612"/>
                  <a:gd name="connsiteX43" fmla="*/ 664348 w 1172284"/>
                  <a:gd name="connsiteY43" fmla="*/ 119335 h 1173612"/>
                  <a:gd name="connsiteX44" fmla="*/ 550424 w 1172284"/>
                  <a:gd name="connsiteY44" fmla="*/ 67506 h 1173612"/>
                  <a:gd name="connsiteX45" fmla="*/ 586142 w 1172284"/>
                  <a:gd name="connsiteY45" fmla="*/ 0 h 1173612"/>
                  <a:gd name="connsiteX46" fmla="*/ 1172284 w 1172284"/>
                  <a:gd name="connsiteY46" fmla="*/ 586806 h 1173612"/>
                  <a:gd name="connsiteX47" fmla="*/ 586142 w 1172284"/>
                  <a:gd name="connsiteY47" fmla="*/ 1173612 h 1173612"/>
                  <a:gd name="connsiteX48" fmla="*/ 0 w 1172284"/>
                  <a:gd name="connsiteY48" fmla="*/ 586806 h 1173612"/>
                  <a:gd name="connsiteX49" fmla="*/ 586142 w 1172284"/>
                  <a:gd name="connsiteY49" fmla="*/ 0 h 1173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172284" h="1173612">
                    <a:moveTo>
                      <a:pt x="234991" y="388993"/>
                    </a:moveTo>
                    <a:cubicBezTo>
                      <a:pt x="234991" y="388993"/>
                      <a:pt x="234991" y="388993"/>
                      <a:pt x="92968" y="539400"/>
                    </a:cubicBezTo>
                    <a:cubicBezTo>
                      <a:pt x="67905" y="565860"/>
                      <a:pt x="63728" y="624352"/>
                      <a:pt x="105500" y="664739"/>
                    </a:cubicBezTo>
                    <a:cubicBezTo>
                      <a:pt x="105500" y="664739"/>
                      <a:pt x="105500" y="664739"/>
                      <a:pt x="317142" y="872245"/>
                    </a:cubicBezTo>
                    <a:cubicBezTo>
                      <a:pt x="317142" y="872245"/>
                      <a:pt x="317142" y="872245"/>
                      <a:pt x="520429" y="661954"/>
                    </a:cubicBezTo>
                    <a:cubicBezTo>
                      <a:pt x="520429" y="661954"/>
                      <a:pt x="520429" y="661954"/>
                      <a:pt x="439671" y="583965"/>
                    </a:cubicBezTo>
                    <a:cubicBezTo>
                      <a:pt x="439671" y="583965"/>
                      <a:pt x="439671" y="583965"/>
                      <a:pt x="312964" y="714875"/>
                    </a:cubicBezTo>
                    <a:cubicBezTo>
                      <a:pt x="312964" y="714875"/>
                      <a:pt x="312964" y="714875"/>
                      <a:pt x="229422" y="632708"/>
                    </a:cubicBezTo>
                    <a:cubicBezTo>
                      <a:pt x="209928" y="606248"/>
                      <a:pt x="202966" y="581180"/>
                      <a:pt x="222460" y="554719"/>
                    </a:cubicBezTo>
                    <a:cubicBezTo>
                      <a:pt x="222460" y="554719"/>
                      <a:pt x="222460" y="554719"/>
                      <a:pt x="272585" y="494835"/>
                    </a:cubicBezTo>
                    <a:cubicBezTo>
                      <a:pt x="272585" y="494835"/>
                      <a:pt x="272585" y="494835"/>
                      <a:pt x="363090" y="575609"/>
                    </a:cubicBezTo>
                    <a:cubicBezTo>
                      <a:pt x="363090" y="575609"/>
                      <a:pt x="363090" y="575609"/>
                      <a:pt x="396507" y="542185"/>
                    </a:cubicBezTo>
                    <a:close/>
                    <a:moveTo>
                      <a:pt x="885806" y="337217"/>
                    </a:moveTo>
                    <a:cubicBezTo>
                      <a:pt x="809299" y="416766"/>
                      <a:pt x="809299" y="416766"/>
                      <a:pt x="809299" y="416766"/>
                    </a:cubicBezTo>
                    <a:cubicBezTo>
                      <a:pt x="910845" y="511666"/>
                      <a:pt x="910845" y="511666"/>
                      <a:pt x="910845" y="511666"/>
                    </a:cubicBezTo>
                    <a:cubicBezTo>
                      <a:pt x="949794" y="547952"/>
                      <a:pt x="972050" y="591215"/>
                      <a:pt x="953967" y="619127"/>
                    </a:cubicBezTo>
                    <a:cubicBezTo>
                      <a:pt x="891370" y="691698"/>
                      <a:pt x="891370" y="691698"/>
                      <a:pt x="891370" y="691698"/>
                    </a:cubicBezTo>
                    <a:lnTo>
                      <a:pt x="711926" y="517249"/>
                    </a:lnTo>
                    <a:cubicBezTo>
                      <a:pt x="675759" y="552138"/>
                      <a:pt x="675759" y="552138"/>
                      <a:pt x="675759" y="552138"/>
                    </a:cubicBezTo>
                    <a:cubicBezTo>
                      <a:pt x="930319" y="800554"/>
                      <a:pt x="930319" y="800554"/>
                      <a:pt x="930319" y="800554"/>
                    </a:cubicBezTo>
                    <a:cubicBezTo>
                      <a:pt x="1081942" y="642852"/>
                      <a:pt x="1081942" y="642852"/>
                      <a:pt x="1081942" y="642852"/>
                    </a:cubicBezTo>
                    <a:cubicBezTo>
                      <a:pt x="1112545" y="613545"/>
                      <a:pt x="1095853" y="538182"/>
                      <a:pt x="1066641" y="513062"/>
                    </a:cubicBezTo>
                    <a:cubicBezTo>
                      <a:pt x="885806" y="337217"/>
                      <a:pt x="885806" y="337217"/>
                      <a:pt x="885806" y="337217"/>
                    </a:cubicBezTo>
                    <a:close/>
                    <a:moveTo>
                      <a:pt x="550424" y="67506"/>
                    </a:moveTo>
                    <a:cubicBezTo>
                      <a:pt x="515237" y="71869"/>
                      <a:pt x="481094" y="97696"/>
                      <a:pt x="442771" y="144464"/>
                    </a:cubicBezTo>
                    <a:cubicBezTo>
                      <a:pt x="260214" y="345494"/>
                      <a:pt x="260214" y="345494"/>
                      <a:pt x="260214" y="345494"/>
                    </a:cubicBezTo>
                    <a:cubicBezTo>
                      <a:pt x="757716" y="832715"/>
                      <a:pt x="757716" y="832715"/>
                      <a:pt x="757716" y="832715"/>
                    </a:cubicBezTo>
                    <a:cubicBezTo>
                      <a:pt x="660167" y="929042"/>
                      <a:pt x="660167" y="929042"/>
                      <a:pt x="660167" y="929042"/>
                    </a:cubicBezTo>
                    <a:cubicBezTo>
                      <a:pt x="625328" y="962548"/>
                      <a:pt x="577947" y="975112"/>
                      <a:pt x="554256" y="954171"/>
                    </a:cubicBezTo>
                    <a:cubicBezTo>
                      <a:pt x="456707" y="856448"/>
                      <a:pt x="456707" y="856448"/>
                      <a:pt x="456707" y="856448"/>
                    </a:cubicBezTo>
                    <a:cubicBezTo>
                      <a:pt x="584915" y="725219"/>
                      <a:pt x="584915" y="725219"/>
                      <a:pt x="584915" y="725219"/>
                    </a:cubicBezTo>
                    <a:lnTo>
                      <a:pt x="543108" y="686130"/>
                    </a:lnTo>
                    <a:cubicBezTo>
                      <a:pt x="342435" y="895537"/>
                      <a:pt x="342435" y="895537"/>
                      <a:pt x="342435" y="895537"/>
                    </a:cubicBezTo>
                    <a:cubicBezTo>
                      <a:pt x="505481" y="1064459"/>
                      <a:pt x="505481" y="1064459"/>
                      <a:pt x="505481" y="1064459"/>
                    </a:cubicBezTo>
                    <a:cubicBezTo>
                      <a:pt x="559830" y="1120301"/>
                      <a:pt x="608605" y="1124489"/>
                      <a:pt x="675496" y="1063063"/>
                    </a:cubicBezTo>
                    <a:cubicBezTo>
                      <a:pt x="905434" y="829923"/>
                      <a:pt x="905434" y="829923"/>
                      <a:pt x="905434" y="829923"/>
                    </a:cubicBezTo>
                    <a:cubicBezTo>
                      <a:pt x="400964" y="344098"/>
                      <a:pt x="400964" y="344098"/>
                      <a:pt x="400964" y="344098"/>
                    </a:cubicBezTo>
                    <a:cubicBezTo>
                      <a:pt x="512449" y="222642"/>
                      <a:pt x="512449" y="222642"/>
                      <a:pt x="512449" y="222642"/>
                    </a:cubicBezTo>
                    <a:cubicBezTo>
                      <a:pt x="512449" y="222642"/>
                      <a:pt x="554256" y="183553"/>
                      <a:pt x="601637" y="215662"/>
                    </a:cubicBezTo>
                    <a:cubicBezTo>
                      <a:pt x="649019" y="249167"/>
                      <a:pt x="743781" y="346890"/>
                      <a:pt x="742387" y="349683"/>
                    </a:cubicBezTo>
                    <a:cubicBezTo>
                      <a:pt x="611392" y="482307"/>
                      <a:pt x="611392" y="482307"/>
                      <a:pt x="611392" y="482307"/>
                    </a:cubicBezTo>
                    <a:cubicBezTo>
                      <a:pt x="646231" y="518604"/>
                      <a:pt x="646231" y="518604"/>
                      <a:pt x="646231" y="518604"/>
                    </a:cubicBezTo>
                    <a:cubicBezTo>
                      <a:pt x="853872" y="307801"/>
                      <a:pt x="853872" y="307801"/>
                      <a:pt x="853872" y="307801"/>
                    </a:cubicBezTo>
                    <a:cubicBezTo>
                      <a:pt x="664348" y="119335"/>
                      <a:pt x="664348" y="119335"/>
                      <a:pt x="664348" y="119335"/>
                    </a:cubicBezTo>
                    <a:cubicBezTo>
                      <a:pt x="621844" y="80245"/>
                      <a:pt x="585611" y="63144"/>
                      <a:pt x="550424" y="67506"/>
                    </a:cubicBezTo>
                    <a:close/>
                    <a:moveTo>
                      <a:pt x="586142" y="0"/>
                    </a:moveTo>
                    <a:cubicBezTo>
                      <a:pt x="909859" y="0"/>
                      <a:pt x="1172284" y="262722"/>
                      <a:pt x="1172284" y="586806"/>
                    </a:cubicBezTo>
                    <a:cubicBezTo>
                      <a:pt x="1172284" y="910890"/>
                      <a:pt x="909859" y="1173612"/>
                      <a:pt x="586142" y="1173612"/>
                    </a:cubicBezTo>
                    <a:cubicBezTo>
                      <a:pt x="262425" y="1173612"/>
                      <a:pt x="0" y="910890"/>
                      <a:pt x="0" y="586806"/>
                    </a:cubicBezTo>
                    <a:cubicBezTo>
                      <a:pt x="0" y="262722"/>
                      <a:pt x="262425" y="0"/>
                      <a:pt x="586142" y="0"/>
                    </a:cubicBezTo>
                    <a:close/>
                  </a:path>
                </a:pathLst>
              </a:custGeom>
              <a:grpFill/>
              <a:ln>
                <a:noFill/>
              </a:ln>
            </p:spPr>
            <p:txBody>
              <a:bodyPr wrap="square" anchor="ctr">
                <a:noAutofit/>
              </a:bodyPr>
              <a:lstStyle/>
              <a:p>
                <a:pPr algn="ctr"/>
                <a:endParaRPr/>
              </a:p>
            </p:txBody>
          </p:sp>
          <p:sp>
            <p:nvSpPr>
              <p:cNvPr id="159" name="ïŝḻíḑè">
                <a:extLst>
                  <a:ext uri="{FF2B5EF4-FFF2-40B4-BE49-F238E27FC236}">
                    <a16:creationId xmlns:a16="http://schemas.microsoft.com/office/drawing/2014/main" id="{99453AA3-EF36-D65C-876D-29ACA5FFF7E9}"/>
                  </a:ext>
                </a:extLst>
              </p:cNvPr>
              <p:cNvSpPr/>
              <p:nvPr/>
            </p:nvSpPr>
            <p:spPr bwMode="auto">
              <a:xfrm>
                <a:off x="5874452" y="1174442"/>
                <a:ext cx="136745" cy="73018"/>
              </a:xfrm>
              <a:custGeom>
                <a:avLst/>
                <a:gdLst>
                  <a:gd name="T0" fmla="*/ 7 w 98"/>
                  <a:gd name="T1" fmla="*/ 52 h 52"/>
                  <a:gd name="T2" fmla="*/ 12 w 98"/>
                  <a:gd name="T3" fmla="*/ 46 h 52"/>
                  <a:gd name="T4" fmla="*/ 95 w 98"/>
                  <a:gd name="T5" fmla="*/ 4 h 52"/>
                  <a:gd name="T6" fmla="*/ 98 w 98"/>
                  <a:gd name="T7" fmla="*/ 4 h 52"/>
                  <a:gd name="T8" fmla="*/ 96 w 98"/>
                  <a:gd name="T9" fmla="*/ 0 h 52"/>
                  <a:gd name="T10" fmla="*/ 94 w 98"/>
                  <a:gd name="T11" fmla="*/ 1 h 52"/>
                  <a:gd name="T12" fmla="*/ 7 w 98"/>
                  <a:gd name="T13" fmla="*/ 38 h 52"/>
                  <a:gd name="T14" fmla="*/ 0 w 98"/>
                  <a:gd name="T15" fmla="*/ 39 h 52"/>
                  <a:gd name="T16" fmla="*/ 7 w 98"/>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52">
                    <a:moveTo>
                      <a:pt x="7" y="52"/>
                    </a:moveTo>
                    <a:cubicBezTo>
                      <a:pt x="5" y="48"/>
                      <a:pt x="7" y="48"/>
                      <a:pt x="12" y="46"/>
                    </a:cubicBezTo>
                    <a:cubicBezTo>
                      <a:pt x="95" y="4"/>
                      <a:pt x="95" y="4"/>
                      <a:pt x="95" y="4"/>
                    </a:cubicBezTo>
                    <a:cubicBezTo>
                      <a:pt x="96" y="4"/>
                      <a:pt x="97" y="3"/>
                      <a:pt x="98" y="4"/>
                    </a:cubicBezTo>
                    <a:cubicBezTo>
                      <a:pt x="96" y="0"/>
                      <a:pt x="96" y="0"/>
                      <a:pt x="96" y="0"/>
                    </a:cubicBezTo>
                    <a:cubicBezTo>
                      <a:pt x="96" y="0"/>
                      <a:pt x="95" y="1"/>
                      <a:pt x="94" y="1"/>
                    </a:cubicBezTo>
                    <a:cubicBezTo>
                      <a:pt x="7" y="38"/>
                      <a:pt x="7" y="38"/>
                      <a:pt x="7" y="38"/>
                    </a:cubicBezTo>
                    <a:cubicBezTo>
                      <a:pt x="3" y="40"/>
                      <a:pt x="2" y="42"/>
                      <a:pt x="0" y="39"/>
                    </a:cubicBezTo>
                    <a:lnTo>
                      <a:pt x="7" y="52"/>
                    </a:lnTo>
                    <a:close/>
                  </a:path>
                </a:pathLst>
              </a:custGeom>
              <a:grpFill/>
              <a:ln>
                <a:noFill/>
              </a:ln>
            </p:spPr>
            <p:txBody>
              <a:bodyPr anchor="ctr"/>
              <a:lstStyle/>
              <a:p>
                <a:pPr algn="ctr"/>
                <a:endParaRPr/>
              </a:p>
            </p:txBody>
          </p:sp>
          <p:sp>
            <p:nvSpPr>
              <p:cNvPr id="176" name="îsḷïdé">
                <a:extLst>
                  <a:ext uri="{FF2B5EF4-FFF2-40B4-BE49-F238E27FC236}">
                    <a16:creationId xmlns:a16="http://schemas.microsoft.com/office/drawing/2014/main" id="{0E8D62C2-97B0-E246-AFDF-F259A2E8A619}"/>
                  </a:ext>
                </a:extLst>
              </p:cNvPr>
              <p:cNvSpPr/>
              <p:nvPr/>
            </p:nvSpPr>
            <p:spPr bwMode="auto">
              <a:xfrm>
                <a:off x="5895693" y="1197012"/>
                <a:ext cx="128779" cy="80984"/>
              </a:xfrm>
              <a:custGeom>
                <a:avLst/>
                <a:gdLst>
                  <a:gd name="T0" fmla="*/ 4 w 93"/>
                  <a:gd name="T1" fmla="*/ 58 h 58"/>
                  <a:gd name="T2" fmla="*/ 5 w 93"/>
                  <a:gd name="T3" fmla="*/ 56 h 58"/>
                  <a:gd name="T4" fmla="*/ 92 w 93"/>
                  <a:gd name="T5" fmla="*/ 6 h 58"/>
                  <a:gd name="T6" fmla="*/ 93 w 93"/>
                  <a:gd name="T7" fmla="*/ 6 h 58"/>
                  <a:gd name="T8" fmla="*/ 89 w 93"/>
                  <a:gd name="T9" fmla="*/ 0 h 58"/>
                  <a:gd name="T10" fmla="*/ 88 w 93"/>
                  <a:gd name="T11" fmla="*/ 1 h 58"/>
                  <a:gd name="T12" fmla="*/ 4 w 93"/>
                  <a:gd name="T13" fmla="*/ 51 h 58"/>
                  <a:gd name="T14" fmla="*/ 0 w 93"/>
                  <a:gd name="T15" fmla="*/ 51 h 58"/>
                  <a:gd name="T16" fmla="*/ 4 w 93"/>
                  <a:gd name="T17" fmla="*/ 5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58">
                    <a:moveTo>
                      <a:pt x="4" y="58"/>
                    </a:moveTo>
                    <a:cubicBezTo>
                      <a:pt x="4" y="57"/>
                      <a:pt x="4" y="57"/>
                      <a:pt x="5" y="56"/>
                    </a:cubicBezTo>
                    <a:cubicBezTo>
                      <a:pt x="30" y="41"/>
                      <a:pt x="67" y="21"/>
                      <a:pt x="92" y="6"/>
                    </a:cubicBezTo>
                    <a:cubicBezTo>
                      <a:pt x="92" y="5"/>
                      <a:pt x="93" y="5"/>
                      <a:pt x="93" y="6"/>
                    </a:cubicBezTo>
                    <a:cubicBezTo>
                      <a:pt x="89" y="0"/>
                      <a:pt x="89" y="0"/>
                      <a:pt x="89" y="0"/>
                    </a:cubicBezTo>
                    <a:cubicBezTo>
                      <a:pt x="90" y="0"/>
                      <a:pt x="89" y="1"/>
                      <a:pt x="88" y="1"/>
                    </a:cubicBezTo>
                    <a:cubicBezTo>
                      <a:pt x="4" y="51"/>
                      <a:pt x="4" y="51"/>
                      <a:pt x="4" y="51"/>
                    </a:cubicBezTo>
                    <a:cubicBezTo>
                      <a:pt x="2" y="52"/>
                      <a:pt x="1" y="52"/>
                      <a:pt x="0" y="51"/>
                    </a:cubicBezTo>
                    <a:lnTo>
                      <a:pt x="4" y="58"/>
                    </a:lnTo>
                    <a:close/>
                  </a:path>
                </a:pathLst>
              </a:custGeom>
              <a:grpFill/>
              <a:ln>
                <a:noFill/>
              </a:ln>
            </p:spPr>
            <p:txBody>
              <a:bodyPr anchor="ctr"/>
              <a:lstStyle/>
              <a:p>
                <a:pPr algn="ctr"/>
                <a:endParaRPr/>
              </a:p>
            </p:txBody>
          </p:sp>
          <p:sp>
            <p:nvSpPr>
              <p:cNvPr id="177" name="íşľîdé">
                <a:extLst>
                  <a:ext uri="{FF2B5EF4-FFF2-40B4-BE49-F238E27FC236}">
                    <a16:creationId xmlns:a16="http://schemas.microsoft.com/office/drawing/2014/main" id="{B38F16B3-2A06-BCC4-D642-9AFC54782F3E}"/>
                  </a:ext>
                </a:extLst>
              </p:cNvPr>
              <p:cNvSpPr/>
              <p:nvPr/>
            </p:nvSpPr>
            <p:spPr bwMode="auto">
              <a:xfrm>
                <a:off x="5914279" y="1219582"/>
                <a:ext cx="127450" cy="91607"/>
              </a:xfrm>
              <a:custGeom>
                <a:avLst/>
                <a:gdLst>
                  <a:gd name="T0" fmla="*/ 5 w 91"/>
                  <a:gd name="T1" fmla="*/ 66 h 66"/>
                  <a:gd name="T2" fmla="*/ 7 w 91"/>
                  <a:gd name="T3" fmla="*/ 62 h 66"/>
                  <a:gd name="T4" fmla="*/ 86 w 91"/>
                  <a:gd name="T5" fmla="*/ 11 h 66"/>
                  <a:gd name="T6" fmla="*/ 91 w 91"/>
                  <a:gd name="T7" fmla="*/ 11 h 66"/>
                  <a:gd name="T8" fmla="*/ 84 w 91"/>
                  <a:gd name="T9" fmla="*/ 0 h 66"/>
                  <a:gd name="T10" fmla="*/ 81 w 91"/>
                  <a:gd name="T11" fmla="*/ 5 h 66"/>
                  <a:gd name="T12" fmla="*/ 3 w 91"/>
                  <a:gd name="T13" fmla="*/ 58 h 66"/>
                  <a:gd name="T14" fmla="*/ 0 w 91"/>
                  <a:gd name="T15" fmla="*/ 58 h 66"/>
                  <a:gd name="T16" fmla="*/ 5 w 91"/>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66">
                    <a:moveTo>
                      <a:pt x="5" y="66"/>
                    </a:moveTo>
                    <a:cubicBezTo>
                      <a:pt x="4" y="65"/>
                      <a:pt x="5" y="64"/>
                      <a:pt x="7" y="62"/>
                    </a:cubicBezTo>
                    <a:cubicBezTo>
                      <a:pt x="86" y="11"/>
                      <a:pt x="86" y="11"/>
                      <a:pt x="86" y="11"/>
                    </a:cubicBezTo>
                    <a:cubicBezTo>
                      <a:pt x="88" y="10"/>
                      <a:pt x="90" y="10"/>
                      <a:pt x="91" y="11"/>
                    </a:cubicBezTo>
                    <a:cubicBezTo>
                      <a:pt x="84" y="0"/>
                      <a:pt x="84" y="0"/>
                      <a:pt x="84" y="0"/>
                    </a:cubicBezTo>
                    <a:cubicBezTo>
                      <a:pt x="85" y="2"/>
                      <a:pt x="83" y="3"/>
                      <a:pt x="81" y="5"/>
                    </a:cubicBezTo>
                    <a:cubicBezTo>
                      <a:pt x="3" y="58"/>
                      <a:pt x="3" y="58"/>
                      <a:pt x="3" y="58"/>
                    </a:cubicBezTo>
                    <a:cubicBezTo>
                      <a:pt x="2" y="58"/>
                      <a:pt x="1" y="59"/>
                      <a:pt x="0" y="58"/>
                    </a:cubicBezTo>
                    <a:lnTo>
                      <a:pt x="5" y="66"/>
                    </a:lnTo>
                    <a:close/>
                  </a:path>
                </a:pathLst>
              </a:custGeom>
              <a:grpFill/>
              <a:ln>
                <a:noFill/>
              </a:ln>
            </p:spPr>
            <p:txBody>
              <a:bodyPr anchor="ctr"/>
              <a:lstStyle/>
              <a:p>
                <a:pPr algn="ctr"/>
                <a:endParaRPr/>
              </a:p>
            </p:txBody>
          </p:sp>
          <p:sp>
            <p:nvSpPr>
              <p:cNvPr id="178" name="ïṧļídè">
                <a:extLst>
                  <a:ext uri="{FF2B5EF4-FFF2-40B4-BE49-F238E27FC236}">
                    <a16:creationId xmlns:a16="http://schemas.microsoft.com/office/drawing/2014/main" id="{A89E0F80-DD46-36B0-ECD2-25E261385644}"/>
                  </a:ext>
                </a:extLst>
              </p:cNvPr>
              <p:cNvSpPr/>
              <p:nvPr/>
            </p:nvSpPr>
            <p:spPr bwMode="auto">
              <a:xfrm>
                <a:off x="5936849" y="1248789"/>
                <a:ext cx="122140" cy="95588"/>
              </a:xfrm>
              <a:custGeom>
                <a:avLst/>
                <a:gdLst>
                  <a:gd name="T0" fmla="*/ 0 w 88"/>
                  <a:gd name="T1" fmla="*/ 61 h 69"/>
                  <a:gd name="T2" fmla="*/ 3 w 88"/>
                  <a:gd name="T3" fmla="*/ 61 h 69"/>
                  <a:gd name="T4" fmla="*/ 81 w 88"/>
                  <a:gd name="T5" fmla="*/ 4 h 69"/>
                  <a:gd name="T6" fmla="*/ 83 w 88"/>
                  <a:gd name="T7" fmla="*/ 0 h 69"/>
                  <a:gd name="T8" fmla="*/ 88 w 88"/>
                  <a:gd name="T9" fmla="*/ 7 h 69"/>
                  <a:gd name="T10" fmla="*/ 85 w 88"/>
                  <a:gd name="T11" fmla="*/ 7 h 69"/>
                  <a:gd name="T12" fmla="*/ 7 w 88"/>
                  <a:gd name="T13" fmla="*/ 66 h 69"/>
                  <a:gd name="T14" fmla="*/ 6 w 88"/>
                  <a:gd name="T15" fmla="*/ 69 h 69"/>
                  <a:gd name="T16" fmla="*/ 0 w 88"/>
                  <a:gd name="T17" fmla="*/ 61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 h="69">
                    <a:moveTo>
                      <a:pt x="0" y="61"/>
                    </a:moveTo>
                    <a:cubicBezTo>
                      <a:pt x="1" y="62"/>
                      <a:pt x="2" y="62"/>
                      <a:pt x="3" y="61"/>
                    </a:cubicBezTo>
                    <a:cubicBezTo>
                      <a:pt x="81" y="4"/>
                      <a:pt x="81" y="4"/>
                      <a:pt x="81" y="4"/>
                    </a:cubicBezTo>
                    <a:cubicBezTo>
                      <a:pt x="83" y="3"/>
                      <a:pt x="84" y="2"/>
                      <a:pt x="83" y="0"/>
                    </a:cubicBezTo>
                    <a:cubicBezTo>
                      <a:pt x="88" y="7"/>
                      <a:pt x="88" y="7"/>
                      <a:pt x="88" y="7"/>
                    </a:cubicBezTo>
                    <a:cubicBezTo>
                      <a:pt x="87" y="6"/>
                      <a:pt x="86" y="6"/>
                      <a:pt x="85" y="7"/>
                    </a:cubicBezTo>
                    <a:cubicBezTo>
                      <a:pt x="63" y="22"/>
                      <a:pt x="27" y="49"/>
                      <a:pt x="7" y="66"/>
                    </a:cubicBezTo>
                    <a:cubicBezTo>
                      <a:pt x="5" y="67"/>
                      <a:pt x="5" y="68"/>
                      <a:pt x="6" y="69"/>
                    </a:cubicBezTo>
                    <a:lnTo>
                      <a:pt x="0" y="61"/>
                    </a:lnTo>
                    <a:close/>
                  </a:path>
                </a:pathLst>
              </a:custGeom>
              <a:grpFill/>
              <a:ln>
                <a:noFill/>
              </a:ln>
            </p:spPr>
            <p:txBody>
              <a:bodyPr anchor="ctr"/>
              <a:lstStyle/>
              <a:p>
                <a:pPr algn="ctr"/>
                <a:endParaRPr/>
              </a:p>
            </p:txBody>
          </p:sp>
          <p:sp>
            <p:nvSpPr>
              <p:cNvPr id="179" name="ïŝḻiḑe">
                <a:extLst>
                  <a:ext uri="{FF2B5EF4-FFF2-40B4-BE49-F238E27FC236}">
                    <a16:creationId xmlns:a16="http://schemas.microsoft.com/office/drawing/2014/main" id="{0490D0D5-24E5-6753-BD26-559C4B7B12C5}"/>
                  </a:ext>
                </a:extLst>
              </p:cNvPr>
              <p:cNvSpPr/>
              <p:nvPr/>
            </p:nvSpPr>
            <p:spPr bwMode="auto">
              <a:xfrm>
                <a:off x="5981990" y="1288616"/>
                <a:ext cx="118159" cy="120814"/>
              </a:xfrm>
              <a:custGeom>
                <a:avLst/>
                <a:gdLst>
                  <a:gd name="T0" fmla="*/ 0 w 85"/>
                  <a:gd name="T1" fmla="*/ 72 h 86"/>
                  <a:gd name="T2" fmla="*/ 7 w 85"/>
                  <a:gd name="T3" fmla="*/ 70 h 86"/>
                  <a:gd name="T4" fmla="*/ 68 w 85"/>
                  <a:gd name="T5" fmla="*/ 16 h 86"/>
                  <a:gd name="T6" fmla="*/ 76 w 85"/>
                  <a:gd name="T7" fmla="*/ 3 h 86"/>
                  <a:gd name="T8" fmla="*/ 83 w 85"/>
                  <a:gd name="T9" fmla="*/ 9 h 86"/>
                  <a:gd name="T10" fmla="*/ 85 w 85"/>
                  <a:gd name="T11" fmla="*/ 13 h 86"/>
                  <a:gd name="T12" fmla="*/ 77 w 85"/>
                  <a:gd name="T13" fmla="*/ 16 h 86"/>
                  <a:gd name="T14" fmla="*/ 15 w 85"/>
                  <a:gd name="T15" fmla="*/ 75 h 86"/>
                  <a:gd name="T16" fmla="*/ 10 w 85"/>
                  <a:gd name="T17" fmla="*/ 83 h 86"/>
                  <a:gd name="T18" fmla="*/ 0 w 85"/>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6">
                    <a:moveTo>
                      <a:pt x="0" y="72"/>
                    </a:moveTo>
                    <a:cubicBezTo>
                      <a:pt x="0" y="72"/>
                      <a:pt x="3" y="74"/>
                      <a:pt x="7" y="70"/>
                    </a:cubicBezTo>
                    <a:cubicBezTo>
                      <a:pt x="12" y="67"/>
                      <a:pt x="68" y="16"/>
                      <a:pt x="68" y="16"/>
                    </a:cubicBezTo>
                    <a:cubicBezTo>
                      <a:pt x="68" y="16"/>
                      <a:pt x="78" y="7"/>
                      <a:pt x="76" y="3"/>
                    </a:cubicBezTo>
                    <a:cubicBezTo>
                      <a:pt x="74" y="0"/>
                      <a:pt x="83" y="9"/>
                      <a:pt x="83" y="9"/>
                    </a:cubicBezTo>
                    <a:cubicBezTo>
                      <a:pt x="85" y="13"/>
                      <a:pt x="85" y="13"/>
                      <a:pt x="85" y="13"/>
                    </a:cubicBezTo>
                    <a:cubicBezTo>
                      <a:pt x="85" y="13"/>
                      <a:pt x="82" y="12"/>
                      <a:pt x="77" y="16"/>
                    </a:cubicBezTo>
                    <a:cubicBezTo>
                      <a:pt x="72" y="21"/>
                      <a:pt x="15" y="75"/>
                      <a:pt x="15" y="75"/>
                    </a:cubicBezTo>
                    <a:cubicBezTo>
                      <a:pt x="15" y="75"/>
                      <a:pt x="10" y="79"/>
                      <a:pt x="10" y="83"/>
                    </a:cubicBezTo>
                    <a:cubicBezTo>
                      <a:pt x="10" y="86"/>
                      <a:pt x="0" y="72"/>
                      <a:pt x="0" y="72"/>
                    </a:cubicBezTo>
                    <a:close/>
                  </a:path>
                </a:pathLst>
              </a:custGeom>
              <a:grpFill/>
              <a:ln>
                <a:noFill/>
              </a:ln>
            </p:spPr>
            <p:txBody>
              <a:bodyPr anchor="ctr"/>
              <a:lstStyle/>
              <a:p>
                <a:pPr algn="ctr"/>
                <a:endParaRPr/>
              </a:p>
            </p:txBody>
          </p:sp>
          <p:sp>
            <p:nvSpPr>
              <p:cNvPr id="180" name="i$ḷïḋe">
                <a:extLst>
                  <a:ext uri="{FF2B5EF4-FFF2-40B4-BE49-F238E27FC236}">
                    <a16:creationId xmlns:a16="http://schemas.microsoft.com/office/drawing/2014/main" id="{88FB8F42-2534-FFCF-3995-0D8868295CBC}"/>
                  </a:ext>
                </a:extLst>
              </p:cNvPr>
              <p:cNvSpPr/>
              <p:nvPr/>
            </p:nvSpPr>
            <p:spPr bwMode="auto">
              <a:xfrm>
                <a:off x="6007213" y="1317826"/>
                <a:ext cx="118159" cy="123469"/>
              </a:xfrm>
              <a:custGeom>
                <a:avLst/>
                <a:gdLst>
                  <a:gd name="T0" fmla="*/ 0 w 85"/>
                  <a:gd name="T1" fmla="*/ 75 h 88"/>
                  <a:gd name="T2" fmla="*/ 7 w 85"/>
                  <a:gd name="T3" fmla="*/ 73 h 88"/>
                  <a:gd name="T4" fmla="*/ 73 w 85"/>
                  <a:gd name="T5" fmla="*/ 11 h 88"/>
                  <a:gd name="T6" fmla="*/ 76 w 85"/>
                  <a:gd name="T7" fmla="*/ 3 h 88"/>
                  <a:gd name="T8" fmla="*/ 82 w 85"/>
                  <a:gd name="T9" fmla="*/ 8 h 88"/>
                  <a:gd name="T10" fmla="*/ 85 w 85"/>
                  <a:gd name="T11" fmla="*/ 13 h 88"/>
                  <a:gd name="T12" fmla="*/ 77 w 85"/>
                  <a:gd name="T13" fmla="*/ 16 h 88"/>
                  <a:gd name="T14" fmla="*/ 14 w 85"/>
                  <a:gd name="T15" fmla="*/ 77 h 88"/>
                  <a:gd name="T16" fmla="*/ 10 w 85"/>
                  <a:gd name="T17" fmla="*/ 85 h 88"/>
                  <a:gd name="T18" fmla="*/ 0 w 85"/>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8">
                    <a:moveTo>
                      <a:pt x="0" y="75"/>
                    </a:moveTo>
                    <a:cubicBezTo>
                      <a:pt x="0" y="75"/>
                      <a:pt x="3" y="77"/>
                      <a:pt x="7" y="73"/>
                    </a:cubicBezTo>
                    <a:cubicBezTo>
                      <a:pt x="11" y="69"/>
                      <a:pt x="73" y="11"/>
                      <a:pt x="73" y="11"/>
                    </a:cubicBezTo>
                    <a:cubicBezTo>
                      <a:pt x="73" y="11"/>
                      <a:pt x="78" y="6"/>
                      <a:pt x="76" y="3"/>
                    </a:cubicBezTo>
                    <a:cubicBezTo>
                      <a:pt x="74" y="0"/>
                      <a:pt x="82" y="8"/>
                      <a:pt x="82" y="8"/>
                    </a:cubicBezTo>
                    <a:cubicBezTo>
                      <a:pt x="85" y="13"/>
                      <a:pt x="85" y="13"/>
                      <a:pt x="85" y="13"/>
                    </a:cubicBezTo>
                    <a:cubicBezTo>
                      <a:pt x="85" y="13"/>
                      <a:pt x="82" y="11"/>
                      <a:pt x="77" y="16"/>
                    </a:cubicBezTo>
                    <a:cubicBezTo>
                      <a:pt x="72" y="21"/>
                      <a:pt x="14" y="77"/>
                      <a:pt x="14" y="77"/>
                    </a:cubicBezTo>
                    <a:cubicBezTo>
                      <a:pt x="14" y="77"/>
                      <a:pt x="10" y="81"/>
                      <a:pt x="10" y="85"/>
                    </a:cubicBezTo>
                    <a:cubicBezTo>
                      <a:pt x="10" y="88"/>
                      <a:pt x="0" y="75"/>
                      <a:pt x="0" y="75"/>
                    </a:cubicBezTo>
                    <a:close/>
                  </a:path>
                </a:pathLst>
              </a:custGeom>
              <a:grpFill/>
              <a:ln>
                <a:noFill/>
              </a:ln>
            </p:spPr>
            <p:txBody>
              <a:bodyPr anchor="ctr"/>
              <a:lstStyle/>
              <a:p>
                <a:pPr algn="ctr"/>
                <a:endParaRPr/>
              </a:p>
            </p:txBody>
          </p:sp>
          <p:sp>
            <p:nvSpPr>
              <p:cNvPr id="181" name="î$ḷïḑê">
                <a:extLst>
                  <a:ext uri="{FF2B5EF4-FFF2-40B4-BE49-F238E27FC236}">
                    <a16:creationId xmlns:a16="http://schemas.microsoft.com/office/drawing/2014/main" id="{8EB33594-E371-33EE-8936-C0F62201946A}"/>
                  </a:ext>
                </a:extLst>
              </p:cNvPr>
              <p:cNvSpPr/>
              <p:nvPr/>
            </p:nvSpPr>
            <p:spPr bwMode="auto">
              <a:xfrm>
                <a:off x="6032438" y="1340393"/>
                <a:ext cx="114175" cy="127450"/>
              </a:xfrm>
              <a:custGeom>
                <a:avLst/>
                <a:gdLst>
                  <a:gd name="T0" fmla="*/ 0 w 82"/>
                  <a:gd name="T1" fmla="*/ 78 h 91"/>
                  <a:gd name="T2" fmla="*/ 7 w 82"/>
                  <a:gd name="T3" fmla="*/ 76 h 91"/>
                  <a:gd name="T4" fmla="*/ 70 w 82"/>
                  <a:gd name="T5" fmla="*/ 11 h 91"/>
                  <a:gd name="T6" fmla="*/ 73 w 82"/>
                  <a:gd name="T7" fmla="*/ 3 h 91"/>
                  <a:gd name="T8" fmla="*/ 79 w 82"/>
                  <a:gd name="T9" fmla="*/ 7 h 91"/>
                  <a:gd name="T10" fmla="*/ 82 w 82"/>
                  <a:gd name="T11" fmla="*/ 11 h 91"/>
                  <a:gd name="T12" fmla="*/ 74 w 82"/>
                  <a:gd name="T13" fmla="*/ 15 h 91"/>
                  <a:gd name="T14" fmla="*/ 14 w 82"/>
                  <a:gd name="T15" fmla="*/ 79 h 91"/>
                  <a:gd name="T16" fmla="*/ 11 w 82"/>
                  <a:gd name="T17" fmla="*/ 87 h 91"/>
                  <a:gd name="T18" fmla="*/ 0 w 82"/>
                  <a:gd name="T19" fmla="*/ 78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2" h="91">
                    <a:moveTo>
                      <a:pt x="0" y="78"/>
                    </a:moveTo>
                    <a:cubicBezTo>
                      <a:pt x="0" y="78"/>
                      <a:pt x="3" y="80"/>
                      <a:pt x="7" y="76"/>
                    </a:cubicBezTo>
                    <a:cubicBezTo>
                      <a:pt x="11" y="71"/>
                      <a:pt x="70" y="11"/>
                      <a:pt x="70" y="11"/>
                    </a:cubicBezTo>
                    <a:cubicBezTo>
                      <a:pt x="70" y="11"/>
                      <a:pt x="75" y="5"/>
                      <a:pt x="73" y="3"/>
                    </a:cubicBezTo>
                    <a:cubicBezTo>
                      <a:pt x="70" y="0"/>
                      <a:pt x="79" y="7"/>
                      <a:pt x="79" y="7"/>
                    </a:cubicBezTo>
                    <a:cubicBezTo>
                      <a:pt x="82" y="11"/>
                      <a:pt x="82" y="11"/>
                      <a:pt x="82" y="11"/>
                    </a:cubicBezTo>
                    <a:cubicBezTo>
                      <a:pt x="82" y="11"/>
                      <a:pt x="79" y="10"/>
                      <a:pt x="74" y="15"/>
                    </a:cubicBezTo>
                    <a:cubicBezTo>
                      <a:pt x="70" y="20"/>
                      <a:pt x="14" y="79"/>
                      <a:pt x="14" y="79"/>
                    </a:cubicBezTo>
                    <a:cubicBezTo>
                      <a:pt x="14" y="79"/>
                      <a:pt x="10" y="83"/>
                      <a:pt x="11" y="87"/>
                    </a:cubicBezTo>
                    <a:cubicBezTo>
                      <a:pt x="11" y="91"/>
                      <a:pt x="0" y="78"/>
                      <a:pt x="0" y="78"/>
                    </a:cubicBezTo>
                    <a:close/>
                  </a:path>
                </a:pathLst>
              </a:custGeom>
              <a:grpFill/>
              <a:ln>
                <a:noFill/>
              </a:ln>
            </p:spPr>
            <p:txBody>
              <a:bodyPr anchor="ctr"/>
              <a:lstStyle/>
              <a:p>
                <a:pPr algn="ctr"/>
                <a:endParaRPr/>
              </a:p>
            </p:txBody>
          </p:sp>
          <p:sp>
            <p:nvSpPr>
              <p:cNvPr id="182" name="ísḻíďê">
                <a:extLst>
                  <a:ext uri="{FF2B5EF4-FFF2-40B4-BE49-F238E27FC236}">
                    <a16:creationId xmlns:a16="http://schemas.microsoft.com/office/drawing/2014/main" id="{9A67FFAE-1525-CA7E-3E17-EE15A9D64273}"/>
                  </a:ext>
                </a:extLst>
              </p:cNvPr>
              <p:cNvSpPr/>
              <p:nvPr/>
            </p:nvSpPr>
            <p:spPr bwMode="auto">
              <a:xfrm>
                <a:off x="6057663" y="1357653"/>
                <a:ext cx="110193" cy="131434"/>
              </a:xfrm>
              <a:custGeom>
                <a:avLst/>
                <a:gdLst>
                  <a:gd name="T0" fmla="*/ 0 w 79"/>
                  <a:gd name="T1" fmla="*/ 82 h 94"/>
                  <a:gd name="T2" fmla="*/ 9 w 79"/>
                  <a:gd name="T3" fmla="*/ 79 h 94"/>
                  <a:gd name="T4" fmla="*/ 68 w 79"/>
                  <a:gd name="T5" fmla="*/ 11 h 94"/>
                  <a:gd name="T6" fmla="*/ 69 w 79"/>
                  <a:gd name="T7" fmla="*/ 3 h 94"/>
                  <a:gd name="T8" fmla="*/ 76 w 79"/>
                  <a:gd name="T9" fmla="*/ 8 h 94"/>
                  <a:gd name="T10" fmla="*/ 79 w 79"/>
                  <a:gd name="T11" fmla="*/ 12 h 94"/>
                  <a:gd name="T12" fmla="*/ 71 w 79"/>
                  <a:gd name="T13" fmla="*/ 15 h 94"/>
                  <a:gd name="T14" fmla="*/ 15 w 79"/>
                  <a:gd name="T15" fmla="*/ 82 h 94"/>
                  <a:gd name="T16" fmla="*/ 13 w 79"/>
                  <a:gd name="T17" fmla="*/ 90 h 94"/>
                  <a:gd name="T18" fmla="*/ 0 w 79"/>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 h="94">
                    <a:moveTo>
                      <a:pt x="0" y="82"/>
                    </a:moveTo>
                    <a:cubicBezTo>
                      <a:pt x="0" y="82"/>
                      <a:pt x="5" y="83"/>
                      <a:pt x="9" y="79"/>
                    </a:cubicBezTo>
                    <a:cubicBezTo>
                      <a:pt x="13" y="74"/>
                      <a:pt x="68" y="11"/>
                      <a:pt x="68" y="11"/>
                    </a:cubicBezTo>
                    <a:cubicBezTo>
                      <a:pt x="68" y="11"/>
                      <a:pt x="71" y="6"/>
                      <a:pt x="69" y="3"/>
                    </a:cubicBezTo>
                    <a:cubicBezTo>
                      <a:pt x="67" y="0"/>
                      <a:pt x="76" y="8"/>
                      <a:pt x="76" y="8"/>
                    </a:cubicBezTo>
                    <a:cubicBezTo>
                      <a:pt x="79" y="12"/>
                      <a:pt x="79" y="12"/>
                      <a:pt x="79" y="12"/>
                    </a:cubicBezTo>
                    <a:cubicBezTo>
                      <a:pt x="79" y="12"/>
                      <a:pt x="76" y="10"/>
                      <a:pt x="71" y="15"/>
                    </a:cubicBezTo>
                    <a:cubicBezTo>
                      <a:pt x="67" y="20"/>
                      <a:pt x="15" y="82"/>
                      <a:pt x="15" y="82"/>
                    </a:cubicBezTo>
                    <a:cubicBezTo>
                      <a:pt x="15" y="82"/>
                      <a:pt x="13" y="86"/>
                      <a:pt x="13" y="90"/>
                    </a:cubicBezTo>
                    <a:cubicBezTo>
                      <a:pt x="14" y="94"/>
                      <a:pt x="0" y="82"/>
                      <a:pt x="0" y="82"/>
                    </a:cubicBezTo>
                    <a:close/>
                  </a:path>
                </a:pathLst>
              </a:custGeom>
              <a:grpFill/>
              <a:ln>
                <a:noFill/>
              </a:ln>
            </p:spPr>
            <p:txBody>
              <a:bodyPr anchor="ctr"/>
              <a:lstStyle/>
              <a:p>
                <a:pPr algn="ctr"/>
                <a:endParaRPr/>
              </a:p>
            </p:txBody>
          </p:sp>
          <p:sp>
            <p:nvSpPr>
              <p:cNvPr id="183" name="iṩliḍé">
                <a:extLst>
                  <a:ext uri="{FF2B5EF4-FFF2-40B4-BE49-F238E27FC236}">
                    <a16:creationId xmlns:a16="http://schemas.microsoft.com/office/drawing/2014/main" id="{B86257B8-9994-FF9E-9D20-5BC51BB6090F}"/>
                  </a:ext>
                </a:extLst>
              </p:cNvPr>
              <p:cNvSpPr/>
              <p:nvPr/>
            </p:nvSpPr>
            <p:spPr bwMode="auto">
              <a:xfrm>
                <a:off x="6086870" y="1377565"/>
                <a:ext cx="106209" cy="138071"/>
              </a:xfrm>
              <a:custGeom>
                <a:avLst/>
                <a:gdLst>
                  <a:gd name="T0" fmla="*/ 0 w 76"/>
                  <a:gd name="T1" fmla="*/ 84 h 99"/>
                  <a:gd name="T2" fmla="*/ 8 w 76"/>
                  <a:gd name="T3" fmla="*/ 81 h 99"/>
                  <a:gd name="T4" fmla="*/ 63 w 76"/>
                  <a:gd name="T5" fmla="*/ 12 h 99"/>
                  <a:gd name="T6" fmla="*/ 66 w 76"/>
                  <a:gd name="T7" fmla="*/ 3 h 99"/>
                  <a:gd name="T8" fmla="*/ 73 w 76"/>
                  <a:gd name="T9" fmla="*/ 8 h 99"/>
                  <a:gd name="T10" fmla="*/ 76 w 76"/>
                  <a:gd name="T11" fmla="*/ 11 h 99"/>
                  <a:gd name="T12" fmla="*/ 64 w 76"/>
                  <a:gd name="T13" fmla="*/ 23 h 99"/>
                  <a:gd name="T14" fmla="*/ 17 w 76"/>
                  <a:gd name="T15" fmla="*/ 87 h 99"/>
                  <a:gd name="T16" fmla="*/ 16 w 76"/>
                  <a:gd name="T17" fmla="*/ 96 h 99"/>
                  <a:gd name="T18" fmla="*/ 0 w 76"/>
                  <a:gd name="T19" fmla="*/ 84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99">
                    <a:moveTo>
                      <a:pt x="0" y="84"/>
                    </a:moveTo>
                    <a:cubicBezTo>
                      <a:pt x="0" y="84"/>
                      <a:pt x="4" y="85"/>
                      <a:pt x="8" y="81"/>
                    </a:cubicBezTo>
                    <a:cubicBezTo>
                      <a:pt x="12" y="76"/>
                      <a:pt x="63" y="12"/>
                      <a:pt x="63" y="12"/>
                    </a:cubicBezTo>
                    <a:cubicBezTo>
                      <a:pt x="63" y="12"/>
                      <a:pt x="68" y="6"/>
                      <a:pt x="66" y="3"/>
                    </a:cubicBezTo>
                    <a:cubicBezTo>
                      <a:pt x="63" y="0"/>
                      <a:pt x="73" y="8"/>
                      <a:pt x="73" y="8"/>
                    </a:cubicBezTo>
                    <a:cubicBezTo>
                      <a:pt x="76" y="11"/>
                      <a:pt x="76" y="11"/>
                      <a:pt x="76" y="11"/>
                    </a:cubicBezTo>
                    <a:cubicBezTo>
                      <a:pt x="76" y="11"/>
                      <a:pt x="68" y="18"/>
                      <a:pt x="64" y="23"/>
                    </a:cubicBezTo>
                    <a:cubicBezTo>
                      <a:pt x="59" y="28"/>
                      <a:pt x="17" y="87"/>
                      <a:pt x="17" y="87"/>
                    </a:cubicBezTo>
                    <a:cubicBezTo>
                      <a:pt x="17" y="87"/>
                      <a:pt x="12" y="91"/>
                      <a:pt x="16" y="96"/>
                    </a:cubicBezTo>
                    <a:cubicBezTo>
                      <a:pt x="17" y="99"/>
                      <a:pt x="0" y="84"/>
                      <a:pt x="0" y="84"/>
                    </a:cubicBezTo>
                    <a:close/>
                  </a:path>
                </a:pathLst>
              </a:custGeom>
              <a:grpFill/>
              <a:ln>
                <a:noFill/>
              </a:ln>
            </p:spPr>
            <p:txBody>
              <a:bodyPr anchor="ctr"/>
              <a:lstStyle/>
              <a:p>
                <a:pPr algn="ctr"/>
                <a:endParaRPr/>
              </a:p>
            </p:txBody>
          </p:sp>
          <p:sp>
            <p:nvSpPr>
              <p:cNvPr id="184" name="iṥļíḋê">
                <a:extLst>
                  <a:ext uri="{FF2B5EF4-FFF2-40B4-BE49-F238E27FC236}">
                    <a16:creationId xmlns:a16="http://schemas.microsoft.com/office/drawing/2014/main" id="{98A3ACD1-5123-8404-C77B-624EC28651A2}"/>
                  </a:ext>
                </a:extLst>
              </p:cNvPr>
              <p:cNvSpPr/>
              <p:nvPr/>
            </p:nvSpPr>
            <p:spPr bwMode="auto">
              <a:xfrm>
                <a:off x="7099841" y="1159837"/>
                <a:ext cx="131434" cy="83641"/>
              </a:xfrm>
              <a:custGeom>
                <a:avLst/>
                <a:gdLst>
                  <a:gd name="T0" fmla="*/ 88 w 95"/>
                  <a:gd name="T1" fmla="*/ 60 h 60"/>
                  <a:gd name="T2" fmla="*/ 82 w 95"/>
                  <a:gd name="T3" fmla="*/ 53 h 60"/>
                  <a:gd name="T4" fmla="*/ 10 w 95"/>
                  <a:gd name="T5" fmla="*/ 18 h 60"/>
                  <a:gd name="T6" fmla="*/ 0 w 95"/>
                  <a:gd name="T7" fmla="*/ 17 h 60"/>
                  <a:gd name="T8" fmla="*/ 8 w 95"/>
                  <a:gd name="T9" fmla="*/ 0 h 60"/>
                  <a:gd name="T10" fmla="*/ 15 w 95"/>
                  <a:gd name="T11" fmla="*/ 10 h 60"/>
                  <a:gd name="T12" fmla="*/ 88 w 95"/>
                  <a:gd name="T13" fmla="*/ 45 h 60"/>
                  <a:gd name="T14" fmla="*/ 95 w 95"/>
                  <a:gd name="T15" fmla="*/ 45 h 60"/>
                  <a:gd name="T16" fmla="*/ 88 w 95"/>
                  <a:gd name="T17"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0">
                    <a:moveTo>
                      <a:pt x="88" y="60"/>
                    </a:moveTo>
                    <a:cubicBezTo>
                      <a:pt x="90" y="56"/>
                      <a:pt x="88" y="55"/>
                      <a:pt x="82" y="53"/>
                    </a:cubicBezTo>
                    <a:cubicBezTo>
                      <a:pt x="10" y="18"/>
                      <a:pt x="10" y="18"/>
                      <a:pt x="10" y="18"/>
                    </a:cubicBezTo>
                    <a:cubicBezTo>
                      <a:pt x="9" y="17"/>
                      <a:pt x="1" y="13"/>
                      <a:pt x="0" y="17"/>
                    </a:cubicBezTo>
                    <a:cubicBezTo>
                      <a:pt x="8" y="0"/>
                      <a:pt x="8" y="0"/>
                      <a:pt x="8" y="0"/>
                    </a:cubicBezTo>
                    <a:cubicBezTo>
                      <a:pt x="6" y="3"/>
                      <a:pt x="12" y="9"/>
                      <a:pt x="15" y="10"/>
                    </a:cubicBezTo>
                    <a:cubicBezTo>
                      <a:pt x="88" y="45"/>
                      <a:pt x="88" y="45"/>
                      <a:pt x="88" y="45"/>
                    </a:cubicBezTo>
                    <a:cubicBezTo>
                      <a:pt x="92" y="47"/>
                      <a:pt x="93" y="48"/>
                      <a:pt x="95" y="45"/>
                    </a:cubicBezTo>
                    <a:lnTo>
                      <a:pt x="88" y="60"/>
                    </a:lnTo>
                    <a:close/>
                  </a:path>
                </a:pathLst>
              </a:custGeom>
              <a:grpFill/>
              <a:ln>
                <a:noFill/>
              </a:ln>
            </p:spPr>
            <p:txBody>
              <a:bodyPr anchor="ctr"/>
              <a:lstStyle/>
              <a:p>
                <a:pPr algn="ctr"/>
                <a:endParaRPr/>
              </a:p>
            </p:txBody>
          </p:sp>
          <p:sp>
            <p:nvSpPr>
              <p:cNvPr id="185" name="îṥľîḓê">
                <a:extLst>
                  <a:ext uri="{FF2B5EF4-FFF2-40B4-BE49-F238E27FC236}">
                    <a16:creationId xmlns:a16="http://schemas.microsoft.com/office/drawing/2014/main" id="{AEA60317-BA91-6B69-6285-E8E4D1E05E3F}"/>
                  </a:ext>
                </a:extLst>
              </p:cNvPr>
              <p:cNvSpPr/>
              <p:nvPr/>
            </p:nvSpPr>
            <p:spPr bwMode="auto">
              <a:xfrm>
                <a:off x="7083910" y="1193028"/>
                <a:ext cx="132761" cy="84968"/>
              </a:xfrm>
              <a:custGeom>
                <a:avLst/>
                <a:gdLst>
                  <a:gd name="T0" fmla="*/ 80 w 95"/>
                  <a:gd name="T1" fmla="*/ 49 h 61"/>
                  <a:gd name="T2" fmla="*/ 18 w 95"/>
                  <a:gd name="T3" fmla="*/ 16 h 61"/>
                  <a:gd name="T4" fmla="*/ 0 w 95"/>
                  <a:gd name="T5" fmla="*/ 11 h 61"/>
                  <a:gd name="T6" fmla="*/ 6 w 95"/>
                  <a:gd name="T7" fmla="*/ 0 h 61"/>
                  <a:gd name="T8" fmla="*/ 14 w 95"/>
                  <a:gd name="T9" fmla="*/ 7 h 61"/>
                  <a:gd name="T10" fmla="*/ 84 w 95"/>
                  <a:gd name="T11" fmla="*/ 45 h 61"/>
                  <a:gd name="T12" fmla="*/ 94 w 95"/>
                  <a:gd name="T13" fmla="*/ 45 h 61"/>
                  <a:gd name="T14" fmla="*/ 88 w 95"/>
                  <a:gd name="T15" fmla="*/ 60 h 61"/>
                  <a:gd name="T16" fmla="*/ 80 w 95"/>
                  <a:gd name="T17"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1">
                    <a:moveTo>
                      <a:pt x="80" y="49"/>
                    </a:moveTo>
                    <a:cubicBezTo>
                      <a:pt x="62" y="38"/>
                      <a:pt x="40" y="26"/>
                      <a:pt x="18" y="16"/>
                    </a:cubicBezTo>
                    <a:cubicBezTo>
                      <a:pt x="15" y="14"/>
                      <a:pt x="2" y="8"/>
                      <a:pt x="0" y="11"/>
                    </a:cubicBezTo>
                    <a:cubicBezTo>
                      <a:pt x="6" y="0"/>
                      <a:pt x="6" y="0"/>
                      <a:pt x="6" y="0"/>
                    </a:cubicBezTo>
                    <a:cubicBezTo>
                      <a:pt x="5" y="2"/>
                      <a:pt x="12" y="6"/>
                      <a:pt x="14" y="7"/>
                    </a:cubicBezTo>
                    <a:cubicBezTo>
                      <a:pt x="84" y="45"/>
                      <a:pt x="84" y="45"/>
                      <a:pt x="84" y="45"/>
                    </a:cubicBezTo>
                    <a:cubicBezTo>
                      <a:pt x="87" y="47"/>
                      <a:pt x="91" y="48"/>
                      <a:pt x="94" y="45"/>
                    </a:cubicBezTo>
                    <a:cubicBezTo>
                      <a:pt x="95" y="52"/>
                      <a:pt x="90" y="61"/>
                      <a:pt x="88" y="60"/>
                    </a:cubicBezTo>
                    <a:cubicBezTo>
                      <a:pt x="85" y="59"/>
                      <a:pt x="92" y="57"/>
                      <a:pt x="80" y="49"/>
                    </a:cubicBezTo>
                    <a:close/>
                  </a:path>
                </a:pathLst>
              </a:custGeom>
              <a:grpFill/>
              <a:ln>
                <a:noFill/>
              </a:ln>
            </p:spPr>
            <p:txBody>
              <a:bodyPr anchor="ctr"/>
              <a:lstStyle/>
              <a:p>
                <a:pPr algn="ctr"/>
                <a:endParaRPr/>
              </a:p>
            </p:txBody>
          </p:sp>
          <p:sp>
            <p:nvSpPr>
              <p:cNvPr id="186" name="ïṣḷíďê">
                <a:extLst>
                  <a:ext uri="{FF2B5EF4-FFF2-40B4-BE49-F238E27FC236}">
                    <a16:creationId xmlns:a16="http://schemas.microsoft.com/office/drawing/2014/main" id="{1B9DC8F1-C661-03E7-42AC-B595E4F6A18A}"/>
                  </a:ext>
                </a:extLst>
              </p:cNvPr>
              <p:cNvSpPr/>
              <p:nvPr/>
            </p:nvSpPr>
            <p:spPr bwMode="auto">
              <a:xfrm>
                <a:off x="7066650" y="1218253"/>
                <a:ext cx="126124" cy="86296"/>
              </a:xfrm>
              <a:custGeom>
                <a:avLst/>
                <a:gdLst>
                  <a:gd name="T0" fmla="*/ 85 w 90"/>
                  <a:gd name="T1" fmla="*/ 62 h 62"/>
                  <a:gd name="T2" fmla="*/ 83 w 90"/>
                  <a:gd name="T3" fmla="*/ 59 h 62"/>
                  <a:gd name="T4" fmla="*/ 16 w 90"/>
                  <a:gd name="T5" fmla="*/ 16 h 62"/>
                  <a:gd name="T6" fmla="*/ 0 w 90"/>
                  <a:gd name="T7" fmla="*/ 11 h 62"/>
                  <a:gd name="T8" fmla="*/ 8 w 90"/>
                  <a:gd name="T9" fmla="*/ 0 h 62"/>
                  <a:gd name="T10" fmla="*/ 18 w 90"/>
                  <a:gd name="T11" fmla="*/ 9 h 62"/>
                  <a:gd name="T12" fmla="*/ 88 w 90"/>
                  <a:gd name="T13" fmla="*/ 53 h 62"/>
                  <a:gd name="T14" fmla="*/ 90 w 90"/>
                  <a:gd name="T15" fmla="*/ 53 h 62"/>
                  <a:gd name="T16" fmla="*/ 85 w 90"/>
                  <a:gd name="T17"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62">
                    <a:moveTo>
                      <a:pt x="85" y="62"/>
                    </a:moveTo>
                    <a:cubicBezTo>
                      <a:pt x="85" y="61"/>
                      <a:pt x="85" y="60"/>
                      <a:pt x="83" y="59"/>
                    </a:cubicBezTo>
                    <a:cubicBezTo>
                      <a:pt x="16" y="16"/>
                      <a:pt x="16" y="16"/>
                      <a:pt x="16" y="16"/>
                    </a:cubicBezTo>
                    <a:cubicBezTo>
                      <a:pt x="13" y="14"/>
                      <a:pt x="3" y="8"/>
                      <a:pt x="0" y="11"/>
                    </a:cubicBezTo>
                    <a:cubicBezTo>
                      <a:pt x="8" y="0"/>
                      <a:pt x="8" y="0"/>
                      <a:pt x="8" y="0"/>
                    </a:cubicBezTo>
                    <a:cubicBezTo>
                      <a:pt x="7" y="3"/>
                      <a:pt x="16" y="8"/>
                      <a:pt x="18" y="9"/>
                    </a:cubicBezTo>
                    <a:cubicBezTo>
                      <a:pt x="88" y="53"/>
                      <a:pt x="88" y="53"/>
                      <a:pt x="88" y="53"/>
                    </a:cubicBezTo>
                    <a:cubicBezTo>
                      <a:pt x="89" y="53"/>
                      <a:pt x="90" y="54"/>
                      <a:pt x="90" y="53"/>
                    </a:cubicBezTo>
                    <a:lnTo>
                      <a:pt x="85" y="62"/>
                    </a:lnTo>
                    <a:close/>
                  </a:path>
                </a:pathLst>
              </a:custGeom>
              <a:grpFill/>
              <a:ln>
                <a:noFill/>
              </a:ln>
            </p:spPr>
            <p:txBody>
              <a:bodyPr anchor="ctr"/>
              <a:lstStyle/>
              <a:p>
                <a:pPr algn="ctr"/>
                <a:endParaRPr/>
              </a:p>
            </p:txBody>
          </p:sp>
          <p:sp>
            <p:nvSpPr>
              <p:cNvPr id="187" name="ïşlîdê">
                <a:extLst>
                  <a:ext uri="{FF2B5EF4-FFF2-40B4-BE49-F238E27FC236}">
                    <a16:creationId xmlns:a16="http://schemas.microsoft.com/office/drawing/2014/main" id="{64207073-8E0A-5F7F-2E66-97DDA09A2747}"/>
                  </a:ext>
                </a:extLst>
              </p:cNvPr>
              <p:cNvSpPr/>
              <p:nvPr/>
            </p:nvSpPr>
            <p:spPr bwMode="auto">
              <a:xfrm>
                <a:off x="7053374" y="1244805"/>
                <a:ext cx="116830" cy="96917"/>
              </a:xfrm>
              <a:custGeom>
                <a:avLst/>
                <a:gdLst>
                  <a:gd name="T0" fmla="*/ 84 w 84"/>
                  <a:gd name="T1" fmla="*/ 59 h 70"/>
                  <a:gd name="T2" fmla="*/ 81 w 84"/>
                  <a:gd name="T3" fmla="*/ 59 h 70"/>
                  <a:gd name="T4" fmla="*/ 7 w 84"/>
                  <a:gd name="T5" fmla="*/ 3 h 70"/>
                  <a:gd name="T6" fmla="*/ 5 w 84"/>
                  <a:gd name="T7" fmla="*/ 0 h 70"/>
                  <a:gd name="T8" fmla="*/ 0 w 84"/>
                  <a:gd name="T9" fmla="*/ 7 h 70"/>
                  <a:gd name="T10" fmla="*/ 3 w 84"/>
                  <a:gd name="T11" fmla="*/ 7 h 70"/>
                  <a:gd name="T12" fmla="*/ 77 w 84"/>
                  <a:gd name="T13" fmla="*/ 67 h 70"/>
                  <a:gd name="T14" fmla="*/ 78 w 84"/>
                  <a:gd name="T15" fmla="*/ 70 h 70"/>
                  <a:gd name="T16" fmla="*/ 84 w 84"/>
                  <a:gd name="T17" fmla="*/ 5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70">
                    <a:moveTo>
                      <a:pt x="84" y="59"/>
                    </a:moveTo>
                    <a:cubicBezTo>
                      <a:pt x="84" y="60"/>
                      <a:pt x="83" y="60"/>
                      <a:pt x="81" y="59"/>
                    </a:cubicBezTo>
                    <a:cubicBezTo>
                      <a:pt x="7" y="3"/>
                      <a:pt x="7" y="3"/>
                      <a:pt x="7" y="3"/>
                    </a:cubicBezTo>
                    <a:cubicBezTo>
                      <a:pt x="6" y="2"/>
                      <a:pt x="5" y="1"/>
                      <a:pt x="5" y="0"/>
                    </a:cubicBezTo>
                    <a:cubicBezTo>
                      <a:pt x="0" y="7"/>
                      <a:pt x="0" y="7"/>
                      <a:pt x="0" y="7"/>
                    </a:cubicBezTo>
                    <a:cubicBezTo>
                      <a:pt x="1" y="6"/>
                      <a:pt x="2" y="6"/>
                      <a:pt x="3" y="7"/>
                    </a:cubicBezTo>
                    <a:cubicBezTo>
                      <a:pt x="26" y="22"/>
                      <a:pt x="57" y="50"/>
                      <a:pt x="77" y="67"/>
                    </a:cubicBezTo>
                    <a:cubicBezTo>
                      <a:pt x="79" y="68"/>
                      <a:pt x="79" y="69"/>
                      <a:pt x="78" y="70"/>
                    </a:cubicBezTo>
                    <a:lnTo>
                      <a:pt x="84" y="59"/>
                    </a:lnTo>
                    <a:close/>
                  </a:path>
                </a:pathLst>
              </a:custGeom>
              <a:grpFill/>
              <a:ln>
                <a:noFill/>
              </a:ln>
            </p:spPr>
            <p:txBody>
              <a:bodyPr anchor="ctr"/>
              <a:lstStyle/>
              <a:p>
                <a:pPr algn="ctr"/>
                <a:endParaRPr/>
              </a:p>
            </p:txBody>
          </p:sp>
          <p:sp>
            <p:nvSpPr>
              <p:cNvPr id="188" name="îṣḷide">
                <a:extLst>
                  <a:ext uri="{FF2B5EF4-FFF2-40B4-BE49-F238E27FC236}">
                    <a16:creationId xmlns:a16="http://schemas.microsoft.com/office/drawing/2014/main" id="{A7FC1191-BB7D-B1AC-CE5A-7786C9306172}"/>
                  </a:ext>
                </a:extLst>
              </p:cNvPr>
              <p:cNvSpPr/>
              <p:nvPr/>
            </p:nvSpPr>
            <p:spPr bwMode="auto">
              <a:xfrm>
                <a:off x="7013545" y="1287290"/>
                <a:ext cx="119485" cy="120814"/>
              </a:xfrm>
              <a:custGeom>
                <a:avLst/>
                <a:gdLst>
                  <a:gd name="T0" fmla="*/ 86 w 86"/>
                  <a:gd name="T1" fmla="*/ 72 h 86"/>
                  <a:gd name="T2" fmla="*/ 79 w 86"/>
                  <a:gd name="T3" fmla="*/ 70 h 86"/>
                  <a:gd name="T4" fmla="*/ 12 w 86"/>
                  <a:gd name="T5" fmla="*/ 12 h 86"/>
                  <a:gd name="T6" fmla="*/ 9 w 86"/>
                  <a:gd name="T7" fmla="*/ 4 h 86"/>
                  <a:gd name="T8" fmla="*/ 3 w 86"/>
                  <a:gd name="T9" fmla="*/ 9 h 86"/>
                  <a:gd name="T10" fmla="*/ 0 w 86"/>
                  <a:gd name="T11" fmla="*/ 14 h 86"/>
                  <a:gd name="T12" fmla="*/ 8 w 86"/>
                  <a:gd name="T13" fmla="*/ 17 h 86"/>
                  <a:gd name="T14" fmla="*/ 71 w 86"/>
                  <a:gd name="T15" fmla="*/ 75 h 86"/>
                  <a:gd name="T16" fmla="*/ 76 w 86"/>
                  <a:gd name="T17" fmla="*/ 83 h 86"/>
                  <a:gd name="T18" fmla="*/ 86 w 86"/>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86">
                    <a:moveTo>
                      <a:pt x="86" y="72"/>
                    </a:moveTo>
                    <a:cubicBezTo>
                      <a:pt x="86" y="72"/>
                      <a:pt x="83" y="74"/>
                      <a:pt x="79" y="70"/>
                    </a:cubicBezTo>
                    <a:cubicBezTo>
                      <a:pt x="74" y="67"/>
                      <a:pt x="12" y="12"/>
                      <a:pt x="12" y="12"/>
                    </a:cubicBezTo>
                    <a:cubicBezTo>
                      <a:pt x="12" y="12"/>
                      <a:pt x="7" y="7"/>
                      <a:pt x="9" y="4"/>
                    </a:cubicBezTo>
                    <a:cubicBezTo>
                      <a:pt x="11" y="0"/>
                      <a:pt x="3" y="9"/>
                      <a:pt x="3" y="9"/>
                    </a:cubicBezTo>
                    <a:cubicBezTo>
                      <a:pt x="0" y="14"/>
                      <a:pt x="0" y="14"/>
                      <a:pt x="0" y="14"/>
                    </a:cubicBezTo>
                    <a:cubicBezTo>
                      <a:pt x="0" y="14"/>
                      <a:pt x="3" y="12"/>
                      <a:pt x="8" y="17"/>
                    </a:cubicBezTo>
                    <a:cubicBezTo>
                      <a:pt x="13" y="21"/>
                      <a:pt x="71" y="75"/>
                      <a:pt x="71" y="75"/>
                    </a:cubicBezTo>
                    <a:cubicBezTo>
                      <a:pt x="71" y="75"/>
                      <a:pt x="76" y="79"/>
                      <a:pt x="76" y="83"/>
                    </a:cubicBezTo>
                    <a:cubicBezTo>
                      <a:pt x="76" y="86"/>
                      <a:pt x="86" y="72"/>
                      <a:pt x="86" y="72"/>
                    </a:cubicBezTo>
                    <a:close/>
                  </a:path>
                </a:pathLst>
              </a:custGeom>
              <a:grpFill/>
              <a:ln>
                <a:noFill/>
              </a:ln>
            </p:spPr>
            <p:txBody>
              <a:bodyPr anchor="ctr"/>
              <a:lstStyle/>
              <a:p>
                <a:pPr algn="ctr"/>
                <a:endParaRPr/>
              </a:p>
            </p:txBody>
          </p:sp>
          <p:sp>
            <p:nvSpPr>
              <p:cNvPr id="189" name="ïšḷiḓé">
                <a:extLst>
                  <a:ext uri="{FF2B5EF4-FFF2-40B4-BE49-F238E27FC236}">
                    <a16:creationId xmlns:a16="http://schemas.microsoft.com/office/drawing/2014/main" id="{9C650AE3-D4AF-06D9-89B9-EA1811B6D7CC}"/>
                  </a:ext>
                </a:extLst>
              </p:cNvPr>
              <p:cNvSpPr/>
              <p:nvPr/>
            </p:nvSpPr>
            <p:spPr bwMode="auto">
              <a:xfrm>
                <a:off x="6990977" y="1312513"/>
                <a:ext cx="114175" cy="110193"/>
              </a:xfrm>
              <a:custGeom>
                <a:avLst/>
                <a:gdLst>
                  <a:gd name="T0" fmla="*/ 73 w 82"/>
                  <a:gd name="T1" fmla="*/ 70 h 79"/>
                  <a:gd name="T2" fmla="*/ 12 w 82"/>
                  <a:gd name="T3" fmla="*/ 12 h 79"/>
                  <a:gd name="T4" fmla="*/ 9 w 82"/>
                  <a:gd name="T5" fmla="*/ 3 h 79"/>
                  <a:gd name="T6" fmla="*/ 2 w 82"/>
                  <a:gd name="T7" fmla="*/ 9 h 79"/>
                  <a:gd name="T8" fmla="*/ 0 w 82"/>
                  <a:gd name="T9" fmla="*/ 13 h 79"/>
                  <a:gd name="T10" fmla="*/ 8 w 82"/>
                  <a:gd name="T11" fmla="*/ 16 h 79"/>
                  <a:gd name="T12" fmla="*/ 69 w 82"/>
                  <a:gd name="T13" fmla="*/ 71 h 79"/>
                  <a:gd name="T14" fmla="*/ 73 w 82"/>
                  <a:gd name="T15" fmla="*/ 70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79">
                    <a:moveTo>
                      <a:pt x="73" y="70"/>
                    </a:moveTo>
                    <a:cubicBezTo>
                      <a:pt x="64" y="62"/>
                      <a:pt x="12" y="12"/>
                      <a:pt x="12" y="12"/>
                    </a:cubicBezTo>
                    <a:cubicBezTo>
                      <a:pt x="12" y="12"/>
                      <a:pt x="7" y="6"/>
                      <a:pt x="9" y="3"/>
                    </a:cubicBezTo>
                    <a:cubicBezTo>
                      <a:pt x="11" y="0"/>
                      <a:pt x="2" y="9"/>
                      <a:pt x="2" y="9"/>
                    </a:cubicBezTo>
                    <a:cubicBezTo>
                      <a:pt x="0" y="13"/>
                      <a:pt x="0" y="13"/>
                      <a:pt x="0" y="13"/>
                    </a:cubicBezTo>
                    <a:cubicBezTo>
                      <a:pt x="0" y="13"/>
                      <a:pt x="3" y="11"/>
                      <a:pt x="8" y="16"/>
                    </a:cubicBezTo>
                    <a:cubicBezTo>
                      <a:pt x="13" y="21"/>
                      <a:pt x="69" y="71"/>
                      <a:pt x="69" y="71"/>
                    </a:cubicBezTo>
                    <a:cubicBezTo>
                      <a:pt x="81" y="79"/>
                      <a:pt x="82" y="78"/>
                      <a:pt x="73" y="70"/>
                    </a:cubicBezTo>
                    <a:close/>
                  </a:path>
                </a:pathLst>
              </a:custGeom>
              <a:grpFill/>
              <a:ln>
                <a:noFill/>
              </a:ln>
            </p:spPr>
            <p:txBody>
              <a:bodyPr anchor="ctr"/>
              <a:lstStyle/>
              <a:p>
                <a:pPr algn="ctr"/>
                <a:endParaRPr/>
              </a:p>
            </p:txBody>
          </p:sp>
          <p:sp>
            <p:nvSpPr>
              <p:cNvPr id="190" name="í$ḻïḋê">
                <a:extLst>
                  <a:ext uri="{FF2B5EF4-FFF2-40B4-BE49-F238E27FC236}">
                    <a16:creationId xmlns:a16="http://schemas.microsoft.com/office/drawing/2014/main" id="{5E9BA7FD-788F-D501-EBEC-F3E5396D27BE}"/>
                  </a:ext>
                </a:extLst>
              </p:cNvPr>
              <p:cNvSpPr/>
              <p:nvPr/>
            </p:nvSpPr>
            <p:spPr bwMode="auto">
              <a:xfrm>
                <a:off x="6969733" y="1332428"/>
                <a:ext cx="107538" cy="122140"/>
              </a:xfrm>
              <a:custGeom>
                <a:avLst/>
                <a:gdLst>
                  <a:gd name="T0" fmla="*/ 77 w 77"/>
                  <a:gd name="T1" fmla="*/ 75 h 88"/>
                  <a:gd name="T2" fmla="*/ 71 w 77"/>
                  <a:gd name="T3" fmla="*/ 73 h 88"/>
                  <a:gd name="T4" fmla="*/ 13 w 77"/>
                  <a:gd name="T5" fmla="*/ 11 h 88"/>
                  <a:gd name="T6" fmla="*/ 10 w 77"/>
                  <a:gd name="T7" fmla="*/ 3 h 88"/>
                  <a:gd name="T8" fmla="*/ 3 w 77"/>
                  <a:gd name="T9" fmla="*/ 7 h 88"/>
                  <a:gd name="T10" fmla="*/ 0 w 77"/>
                  <a:gd name="T11" fmla="*/ 11 h 88"/>
                  <a:gd name="T12" fmla="*/ 8 w 77"/>
                  <a:gd name="T13" fmla="*/ 15 h 88"/>
                  <a:gd name="T14" fmla="*/ 63 w 77"/>
                  <a:gd name="T15" fmla="*/ 77 h 88"/>
                  <a:gd name="T16" fmla="*/ 67 w 77"/>
                  <a:gd name="T17" fmla="*/ 84 h 88"/>
                  <a:gd name="T18" fmla="*/ 77 w 77"/>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8">
                    <a:moveTo>
                      <a:pt x="77" y="75"/>
                    </a:moveTo>
                    <a:cubicBezTo>
                      <a:pt x="77" y="75"/>
                      <a:pt x="75" y="77"/>
                      <a:pt x="71" y="73"/>
                    </a:cubicBezTo>
                    <a:cubicBezTo>
                      <a:pt x="67" y="69"/>
                      <a:pt x="13" y="11"/>
                      <a:pt x="13" y="11"/>
                    </a:cubicBezTo>
                    <a:cubicBezTo>
                      <a:pt x="13" y="11"/>
                      <a:pt x="8" y="6"/>
                      <a:pt x="10" y="3"/>
                    </a:cubicBezTo>
                    <a:cubicBezTo>
                      <a:pt x="12" y="0"/>
                      <a:pt x="3" y="7"/>
                      <a:pt x="3" y="7"/>
                    </a:cubicBezTo>
                    <a:cubicBezTo>
                      <a:pt x="0" y="11"/>
                      <a:pt x="0" y="11"/>
                      <a:pt x="0" y="11"/>
                    </a:cubicBezTo>
                    <a:cubicBezTo>
                      <a:pt x="0" y="11"/>
                      <a:pt x="4" y="10"/>
                      <a:pt x="8" y="15"/>
                    </a:cubicBezTo>
                    <a:cubicBezTo>
                      <a:pt x="13" y="20"/>
                      <a:pt x="63" y="77"/>
                      <a:pt x="63" y="77"/>
                    </a:cubicBezTo>
                    <a:cubicBezTo>
                      <a:pt x="63" y="77"/>
                      <a:pt x="68" y="81"/>
                      <a:pt x="67" y="84"/>
                    </a:cubicBezTo>
                    <a:cubicBezTo>
                      <a:pt x="67" y="88"/>
                      <a:pt x="77" y="75"/>
                      <a:pt x="77" y="75"/>
                    </a:cubicBezTo>
                    <a:close/>
                  </a:path>
                </a:pathLst>
              </a:custGeom>
              <a:grpFill/>
              <a:ln>
                <a:noFill/>
              </a:ln>
            </p:spPr>
            <p:txBody>
              <a:bodyPr anchor="ctr"/>
              <a:lstStyle/>
              <a:p>
                <a:pPr algn="ctr"/>
                <a:endParaRPr/>
              </a:p>
            </p:txBody>
          </p:sp>
          <p:sp>
            <p:nvSpPr>
              <p:cNvPr id="191" name="îŝľiḑè">
                <a:extLst>
                  <a:ext uri="{FF2B5EF4-FFF2-40B4-BE49-F238E27FC236}">
                    <a16:creationId xmlns:a16="http://schemas.microsoft.com/office/drawing/2014/main" id="{D42A64D9-5008-E2BC-4484-7C0073B6E3FA}"/>
                  </a:ext>
                </a:extLst>
              </p:cNvPr>
              <p:cNvSpPr/>
              <p:nvPr/>
            </p:nvSpPr>
            <p:spPr bwMode="auto">
              <a:xfrm>
                <a:off x="6945837" y="1352343"/>
                <a:ext cx="108864" cy="127450"/>
              </a:xfrm>
              <a:custGeom>
                <a:avLst/>
                <a:gdLst>
                  <a:gd name="T0" fmla="*/ 78 w 78"/>
                  <a:gd name="T1" fmla="*/ 80 h 92"/>
                  <a:gd name="T2" fmla="*/ 68 w 78"/>
                  <a:gd name="T3" fmla="*/ 77 h 92"/>
                  <a:gd name="T4" fmla="*/ 13 w 78"/>
                  <a:gd name="T5" fmla="*/ 10 h 92"/>
                  <a:gd name="T6" fmla="*/ 11 w 78"/>
                  <a:gd name="T7" fmla="*/ 3 h 92"/>
                  <a:gd name="T8" fmla="*/ 3 w 78"/>
                  <a:gd name="T9" fmla="*/ 9 h 92"/>
                  <a:gd name="T10" fmla="*/ 0 w 78"/>
                  <a:gd name="T11" fmla="*/ 13 h 92"/>
                  <a:gd name="T12" fmla="*/ 7 w 78"/>
                  <a:gd name="T13" fmla="*/ 17 h 92"/>
                  <a:gd name="T14" fmla="*/ 62 w 78"/>
                  <a:gd name="T15" fmla="*/ 81 h 92"/>
                  <a:gd name="T16" fmla="*/ 65 w 78"/>
                  <a:gd name="T17" fmla="*/ 88 h 92"/>
                  <a:gd name="T18" fmla="*/ 78 w 78"/>
                  <a:gd name="T19" fmla="*/ 8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92">
                    <a:moveTo>
                      <a:pt x="78" y="80"/>
                    </a:moveTo>
                    <a:cubicBezTo>
                      <a:pt x="78" y="80"/>
                      <a:pt x="72" y="81"/>
                      <a:pt x="68" y="77"/>
                    </a:cubicBezTo>
                    <a:cubicBezTo>
                      <a:pt x="64" y="73"/>
                      <a:pt x="13" y="10"/>
                      <a:pt x="13" y="10"/>
                    </a:cubicBezTo>
                    <a:cubicBezTo>
                      <a:pt x="13" y="10"/>
                      <a:pt x="9" y="6"/>
                      <a:pt x="11" y="3"/>
                    </a:cubicBezTo>
                    <a:cubicBezTo>
                      <a:pt x="13" y="0"/>
                      <a:pt x="3" y="9"/>
                      <a:pt x="3" y="9"/>
                    </a:cubicBezTo>
                    <a:cubicBezTo>
                      <a:pt x="0" y="13"/>
                      <a:pt x="0" y="13"/>
                      <a:pt x="0" y="13"/>
                    </a:cubicBezTo>
                    <a:cubicBezTo>
                      <a:pt x="0" y="13"/>
                      <a:pt x="3" y="12"/>
                      <a:pt x="7" y="17"/>
                    </a:cubicBezTo>
                    <a:cubicBezTo>
                      <a:pt x="12" y="23"/>
                      <a:pt x="62" y="81"/>
                      <a:pt x="62" y="81"/>
                    </a:cubicBezTo>
                    <a:cubicBezTo>
                      <a:pt x="62" y="81"/>
                      <a:pt x="65" y="84"/>
                      <a:pt x="65" y="88"/>
                    </a:cubicBezTo>
                    <a:cubicBezTo>
                      <a:pt x="64" y="92"/>
                      <a:pt x="78" y="80"/>
                      <a:pt x="78" y="80"/>
                    </a:cubicBezTo>
                    <a:close/>
                  </a:path>
                </a:pathLst>
              </a:custGeom>
              <a:grpFill/>
              <a:ln>
                <a:noFill/>
              </a:ln>
            </p:spPr>
            <p:txBody>
              <a:bodyPr anchor="ctr"/>
              <a:lstStyle/>
              <a:p>
                <a:pPr algn="ctr"/>
                <a:endParaRPr/>
              </a:p>
            </p:txBody>
          </p:sp>
          <p:sp>
            <p:nvSpPr>
              <p:cNvPr id="192" name="ïŝļiḋé">
                <a:extLst>
                  <a:ext uri="{FF2B5EF4-FFF2-40B4-BE49-F238E27FC236}">
                    <a16:creationId xmlns:a16="http://schemas.microsoft.com/office/drawing/2014/main" id="{248FCE0A-B586-AB6D-1727-A4FF32CC104D}"/>
                  </a:ext>
                </a:extLst>
              </p:cNvPr>
              <p:cNvSpPr/>
              <p:nvPr/>
            </p:nvSpPr>
            <p:spPr bwMode="auto">
              <a:xfrm>
                <a:off x="6917956" y="1369600"/>
                <a:ext cx="108864" cy="140726"/>
              </a:xfrm>
              <a:custGeom>
                <a:avLst/>
                <a:gdLst>
                  <a:gd name="T0" fmla="*/ 78 w 78"/>
                  <a:gd name="T1" fmla="*/ 84 h 101"/>
                  <a:gd name="T2" fmla="*/ 68 w 78"/>
                  <a:gd name="T3" fmla="*/ 79 h 101"/>
                  <a:gd name="T4" fmla="*/ 16 w 78"/>
                  <a:gd name="T5" fmla="*/ 12 h 101"/>
                  <a:gd name="T6" fmla="*/ 13 w 78"/>
                  <a:gd name="T7" fmla="*/ 3 h 101"/>
                  <a:gd name="T8" fmla="*/ 6 w 78"/>
                  <a:gd name="T9" fmla="*/ 12 h 101"/>
                  <a:gd name="T10" fmla="*/ 0 w 78"/>
                  <a:gd name="T11" fmla="*/ 15 h 101"/>
                  <a:gd name="T12" fmla="*/ 8 w 78"/>
                  <a:gd name="T13" fmla="*/ 20 h 101"/>
                  <a:gd name="T14" fmla="*/ 59 w 78"/>
                  <a:gd name="T15" fmla="*/ 89 h 101"/>
                  <a:gd name="T16" fmla="*/ 60 w 78"/>
                  <a:gd name="T17" fmla="*/ 98 h 101"/>
                  <a:gd name="T18" fmla="*/ 78 w 78"/>
                  <a:gd name="T19" fmla="*/ 84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101">
                    <a:moveTo>
                      <a:pt x="78" y="84"/>
                    </a:moveTo>
                    <a:cubicBezTo>
                      <a:pt x="78" y="84"/>
                      <a:pt x="72" y="84"/>
                      <a:pt x="68" y="79"/>
                    </a:cubicBezTo>
                    <a:cubicBezTo>
                      <a:pt x="64" y="75"/>
                      <a:pt x="16" y="12"/>
                      <a:pt x="16" y="12"/>
                    </a:cubicBezTo>
                    <a:cubicBezTo>
                      <a:pt x="16" y="12"/>
                      <a:pt x="11" y="6"/>
                      <a:pt x="13" y="3"/>
                    </a:cubicBezTo>
                    <a:cubicBezTo>
                      <a:pt x="16" y="0"/>
                      <a:pt x="6" y="12"/>
                      <a:pt x="6" y="12"/>
                    </a:cubicBezTo>
                    <a:cubicBezTo>
                      <a:pt x="0" y="15"/>
                      <a:pt x="0" y="15"/>
                      <a:pt x="0" y="15"/>
                    </a:cubicBezTo>
                    <a:cubicBezTo>
                      <a:pt x="0" y="15"/>
                      <a:pt x="3" y="14"/>
                      <a:pt x="8" y="20"/>
                    </a:cubicBezTo>
                    <a:cubicBezTo>
                      <a:pt x="12" y="25"/>
                      <a:pt x="59" y="89"/>
                      <a:pt x="59" y="89"/>
                    </a:cubicBezTo>
                    <a:cubicBezTo>
                      <a:pt x="59" y="89"/>
                      <a:pt x="64" y="93"/>
                      <a:pt x="60" y="98"/>
                    </a:cubicBezTo>
                    <a:cubicBezTo>
                      <a:pt x="59" y="101"/>
                      <a:pt x="78" y="84"/>
                      <a:pt x="78" y="84"/>
                    </a:cubicBezTo>
                    <a:close/>
                  </a:path>
                </a:pathLst>
              </a:custGeom>
              <a:grpFill/>
              <a:ln>
                <a:noFill/>
              </a:ln>
            </p:spPr>
            <p:txBody>
              <a:bodyPr anchor="ctr"/>
              <a:lstStyle/>
              <a:p>
                <a:pPr algn="ctr"/>
                <a:endParaRPr/>
              </a:p>
            </p:txBody>
          </p:sp>
          <p:sp>
            <p:nvSpPr>
              <p:cNvPr id="193" name="íṩľîďé">
                <a:extLst>
                  <a:ext uri="{FF2B5EF4-FFF2-40B4-BE49-F238E27FC236}">
                    <a16:creationId xmlns:a16="http://schemas.microsoft.com/office/drawing/2014/main" id="{6ED2156C-A4DA-31E7-5341-A029B598AE3D}"/>
                  </a:ext>
                </a:extLst>
              </p:cNvPr>
              <p:cNvSpPr/>
              <p:nvPr/>
            </p:nvSpPr>
            <p:spPr bwMode="auto">
              <a:xfrm>
                <a:off x="6195734" y="1466517"/>
                <a:ext cx="104883" cy="90278"/>
              </a:xfrm>
              <a:custGeom>
                <a:avLst/>
                <a:gdLst>
                  <a:gd name="T0" fmla="*/ 68 w 75"/>
                  <a:gd name="T1" fmla="*/ 2 h 65"/>
                  <a:gd name="T2" fmla="*/ 67 w 75"/>
                  <a:gd name="T3" fmla="*/ 5 h 65"/>
                  <a:gd name="T4" fmla="*/ 59 w 75"/>
                  <a:gd name="T5" fmla="*/ 17 h 65"/>
                  <a:gd name="T6" fmla="*/ 64 w 75"/>
                  <a:gd name="T7" fmla="*/ 22 h 65"/>
                  <a:gd name="T8" fmla="*/ 72 w 75"/>
                  <a:gd name="T9" fmla="*/ 31 h 65"/>
                  <a:gd name="T10" fmla="*/ 73 w 75"/>
                  <a:gd name="T11" fmla="*/ 39 h 65"/>
                  <a:gd name="T12" fmla="*/ 69 w 75"/>
                  <a:gd name="T13" fmla="*/ 41 h 65"/>
                  <a:gd name="T14" fmla="*/ 58 w 75"/>
                  <a:gd name="T15" fmla="*/ 40 h 65"/>
                  <a:gd name="T16" fmla="*/ 58 w 75"/>
                  <a:gd name="T17" fmla="*/ 34 h 65"/>
                  <a:gd name="T18" fmla="*/ 48 w 75"/>
                  <a:gd name="T19" fmla="*/ 27 h 65"/>
                  <a:gd name="T20" fmla="*/ 44 w 75"/>
                  <a:gd name="T21" fmla="*/ 38 h 65"/>
                  <a:gd name="T22" fmla="*/ 52 w 75"/>
                  <a:gd name="T23" fmla="*/ 41 h 65"/>
                  <a:gd name="T24" fmla="*/ 52 w 75"/>
                  <a:gd name="T25" fmla="*/ 51 h 65"/>
                  <a:gd name="T26" fmla="*/ 45 w 75"/>
                  <a:gd name="T27" fmla="*/ 51 h 65"/>
                  <a:gd name="T28" fmla="*/ 26 w 75"/>
                  <a:gd name="T29" fmla="*/ 48 h 65"/>
                  <a:gd name="T30" fmla="*/ 16 w 75"/>
                  <a:gd name="T31" fmla="*/ 55 h 65"/>
                  <a:gd name="T32" fmla="*/ 5 w 75"/>
                  <a:gd name="T33" fmla="*/ 65 h 65"/>
                  <a:gd name="T34" fmla="*/ 4 w 75"/>
                  <a:gd name="T35" fmla="*/ 64 h 65"/>
                  <a:gd name="T36" fmla="*/ 6 w 75"/>
                  <a:gd name="T37" fmla="*/ 59 h 65"/>
                  <a:gd name="T38" fmla="*/ 17 w 75"/>
                  <a:gd name="T39" fmla="*/ 48 h 65"/>
                  <a:gd name="T40" fmla="*/ 19 w 75"/>
                  <a:gd name="T41" fmla="*/ 33 h 65"/>
                  <a:gd name="T42" fmla="*/ 33 w 75"/>
                  <a:gd name="T43" fmla="*/ 28 h 65"/>
                  <a:gd name="T44" fmla="*/ 38 w 75"/>
                  <a:gd name="T45" fmla="*/ 24 h 65"/>
                  <a:gd name="T46" fmla="*/ 28 w 75"/>
                  <a:gd name="T47" fmla="*/ 21 h 65"/>
                  <a:gd name="T48" fmla="*/ 23 w 75"/>
                  <a:gd name="T49" fmla="*/ 21 h 65"/>
                  <a:gd name="T50" fmla="*/ 16 w 75"/>
                  <a:gd name="T51" fmla="*/ 21 h 65"/>
                  <a:gd name="T52" fmla="*/ 10 w 75"/>
                  <a:gd name="T53" fmla="*/ 27 h 65"/>
                  <a:gd name="T54" fmla="*/ 3 w 75"/>
                  <a:gd name="T55" fmla="*/ 30 h 65"/>
                  <a:gd name="T56" fmla="*/ 1 w 75"/>
                  <a:gd name="T57" fmla="*/ 24 h 65"/>
                  <a:gd name="T58" fmla="*/ 9 w 75"/>
                  <a:gd name="T59" fmla="*/ 13 h 65"/>
                  <a:gd name="T60" fmla="*/ 13 w 75"/>
                  <a:gd name="T61" fmla="*/ 10 h 65"/>
                  <a:gd name="T62" fmla="*/ 19 w 75"/>
                  <a:gd name="T63" fmla="*/ 14 h 65"/>
                  <a:gd name="T64" fmla="*/ 23 w 75"/>
                  <a:gd name="T65" fmla="*/ 14 h 65"/>
                  <a:gd name="T66" fmla="*/ 42 w 75"/>
                  <a:gd name="T67" fmla="*/ 15 h 65"/>
                  <a:gd name="T68" fmla="*/ 46 w 75"/>
                  <a:gd name="T69" fmla="*/ 16 h 65"/>
                  <a:gd name="T70" fmla="*/ 50 w 75"/>
                  <a:gd name="T71" fmla="*/ 14 h 65"/>
                  <a:gd name="T72" fmla="*/ 65 w 75"/>
                  <a:gd name="T73" fmla="*/ 2 h 65"/>
                  <a:gd name="T74" fmla="*/ 68 w 75"/>
                  <a:gd name="T75" fmla="*/ 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5" h="65">
                    <a:moveTo>
                      <a:pt x="68" y="2"/>
                    </a:moveTo>
                    <a:cubicBezTo>
                      <a:pt x="69" y="3"/>
                      <a:pt x="68" y="4"/>
                      <a:pt x="67" y="5"/>
                    </a:cubicBezTo>
                    <a:cubicBezTo>
                      <a:pt x="66" y="7"/>
                      <a:pt x="58" y="14"/>
                      <a:pt x="59" y="17"/>
                    </a:cubicBezTo>
                    <a:cubicBezTo>
                      <a:pt x="59" y="19"/>
                      <a:pt x="63" y="21"/>
                      <a:pt x="64" y="22"/>
                    </a:cubicBezTo>
                    <a:cubicBezTo>
                      <a:pt x="67" y="25"/>
                      <a:pt x="70" y="28"/>
                      <a:pt x="72" y="31"/>
                    </a:cubicBezTo>
                    <a:cubicBezTo>
                      <a:pt x="73" y="33"/>
                      <a:pt x="75" y="36"/>
                      <a:pt x="73" y="39"/>
                    </a:cubicBezTo>
                    <a:cubicBezTo>
                      <a:pt x="72" y="40"/>
                      <a:pt x="71" y="41"/>
                      <a:pt x="69" y="41"/>
                    </a:cubicBezTo>
                    <a:cubicBezTo>
                      <a:pt x="66" y="42"/>
                      <a:pt x="59" y="43"/>
                      <a:pt x="58" y="40"/>
                    </a:cubicBezTo>
                    <a:cubicBezTo>
                      <a:pt x="56" y="38"/>
                      <a:pt x="59" y="36"/>
                      <a:pt x="58" y="34"/>
                    </a:cubicBezTo>
                    <a:cubicBezTo>
                      <a:pt x="58" y="31"/>
                      <a:pt x="53" y="24"/>
                      <a:pt x="48" y="27"/>
                    </a:cubicBezTo>
                    <a:cubicBezTo>
                      <a:pt x="45" y="29"/>
                      <a:pt x="44" y="33"/>
                      <a:pt x="44" y="38"/>
                    </a:cubicBezTo>
                    <a:cubicBezTo>
                      <a:pt x="44" y="43"/>
                      <a:pt x="48" y="40"/>
                      <a:pt x="52" y="41"/>
                    </a:cubicBezTo>
                    <a:cubicBezTo>
                      <a:pt x="54" y="42"/>
                      <a:pt x="54" y="48"/>
                      <a:pt x="52" y="51"/>
                    </a:cubicBezTo>
                    <a:cubicBezTo>
                      <a:pt x="50" y="53"/>
                      <a:pt x="47" y="52"/>
                      <a:pt x="45" y="51"/>
                    </a:cubicBezTo>
                    <a:cubicBezTo>
                      <a:pt x="41" y="49"/>
                      <a:pt x="31" y="46"/>
                      <a:pt x="26" y="48"/>
                    </a:cubicBezTo>
                    <a:cubicBezTo>
                      <a:pt x="22" y="49"/>
                      <a:pt x="19" y="53"/>
                      <a:pt x="16" y="55"/>
                    </a:cubicBezTo>
                    <a:cubicBezTo>
                      <a:pt x="14" y="57"/>
                      <a:pt x="7" y="65"/>
                      <a:pt x="5" y="65"/>
                    </a:cubicBezTo>
                    <a:cubicBezTo>
                      <a:pt x="5" y="64"/>
                      <a:pt x="5" y="64"/>
                      <a:pt x="4" y="64"/>
                    </a:cubicBezTo>
                    <a:cubicBezTo>
                      <a:pt x="3" y="62"/>
                      <a:pt x="5" y="60"/>
                      <a:pt x="6" y="59"/>
                    </a:cubicBezTo>
                    <a:cubicBezTo>
                      <a:pt x="10" y="56"/>
                      <a:pt x="15" y="53"/>
                      <a:pt x="17" y="48"/>
                    </a:cubicBezTo>
                    <a:cubicBezTo>
                      <a:pt x="18" y="43"/>
                      <a:pt x="15" y="35"/>
                      <a:pt x="19" y="33"/>
                    </a:cubicBezTo>
                    <a:cubicBezTo>
                      <a:pt x="22" y="31"/>
                      <a:pt x="29" y="29"/>
                      <a:pt x="33" y="28"/>
                    </a:cubicBezTo>
                    <a:cubicBezTo>
                      <a:pt x="35" y="27"/>
                      <a:pt x="38" y="27"/>
                      <a:pt x="38" y="24"/>
                    </a:cubicBezTo>
                    <a:cubicBezTo>
                      <a:pt x="36" y="21"/>
                      <a:pt x="32" y="21"/>
                      <a:pt x="28" y="21"/>
                    </a:cubicBezTo>
                    <a:cubicBezTo>
                      <a:pt x="27" y="21"/>
                      <a:pt x="25" y="21"/>
                      <a:pt x="23" y="21"/>
                    </a:cubicBezTo>
                    <a:cubicBezTo>
                      <a:pt x="21" y="20"/>
                      <a:pt x="18" y="20"/>
                      <a:pt x="16" y="21"/>
                    </a:cubicBezTo>
                    <a:cubicBezTo>
                      <a:pt x="14" y="22"/>
                      <a:pt x="12" y="25"/>
                      <a:pt x="10" y="27"/>
                    </a:cubicBezTo>
                    <a:cubicBezTo>
                      <a:pt x="9" y="28"/>
                      <a:pt x="6" y="31"/>
                      <a:pt x="3" y="30"/>
                    </a:cubicBezTo>
                    <a:cubicBezTo>
                      <a:pt x="1" y="30"/>
                      <a:pt x="0" y="27"/>
                      <a:pt x="1" y="24"/>
                    </a:cubicBezTo>
                    <a:cubicBezTo>
                      <a:pt x="3" y="21"/>
                      <a:pt x="6" y="16"/>
                      <a:pt x="9" y="13"/>
                    </a:cubicBezTo>
                    <a:cubicBezTo>
                      <a:pt x="10" y="12"/>
                      <a:pt x="11" y="9"/>
                      <a:pt x="13" y="10"/>
                    </a:cubicBezTo>
                    <a:cubicBezTo>
                      <a:pt x="16" y="10"/>
                      <a:pt x="16" y="14"/>
                      <a:pt x="19" y="14"/>
                    </a:cubicBezTo>
                    <a:cubicBezTo>
                      <a:pt x="20" y="15"/>
                      <a:pt x="21" y="14"/>
                      <a:pt x="23" y="14"/>
                    </a:cubicBezTo>
                    <a:cubicBezTo>
                      <a:pt x="29" y="13"/>
                      <a:pt x="36" y="13"/>
                      <a:pt x="42" y="15"/>
                    </a:cubicBezTo>
                    <a:cubicBezTo>
                      <a:pt x="43" y="15"/>
                      <a:pt x="45" y="16"/>
                      <a:pt x="46" y="16"/>
                    </a:cubicBezTo>
                    <a:cubicBezTo>
                      <a:pt x="48" y="15"/>
                      <a:pt x="49" y="15"/>
                      <a:pt x="50" y="14"/>
                    </a:cubicBezTo>
                    <a:cubicBezTo>
                      <a:pt x="56" y="11"/>
                      <a:pt x="60" y="6"/>
                      <a:pt x="65" y="2"/>
                    </a:cubicBezTo>
                    <a:cubicBezTo>
                      <a:pt x="66" y="2"/>
                      <a:pt x="68" y="0"/>
                      <a:pt x="68" y="2"/>
                    </a:cubicBezTo>
                    <a:close/>
                  </a:path>
                </a:pathLst>
              </a:custGeom>
              <a:grpFill/>
              <a:ln>
                <a:noFill/>
              </a:ln>
            </p:spPr>
            <p:txBody>
              <a:bodyPr anchor="ctr"/>
              <a:lstStyle/>
              <a:p>
                <a:pPr algn="ctr"/>
                <a:endParaRPr/>
              </a:p>
            </p:txBody>
          </p:sp>
          <p:sp>
            <p:nvSpPr>
              <p:cNvPr id="194" name="iṩľíďê">
                <a:extLst>
                  <a:ext uri="{FF2B5EF4-FFF2-40B4-BE49-F238E27FC236}">
                    <a16:creationId xmlns:a16="http://schemas.microsoft.com/office/drawing/2014/main" id="{464955AE-98F1-C4AE-C41F-5157C0C9823E}"/>
                  </a:ext>
                </a:extLst>
              </p:cNvPr>
              <p:cNvSpPr/>
              <p:nvPr/>
            </p:nvSpPr>
            <p:spPr bwMode="auto">
              <a:xfrm>
                <a:off x="6769264" y="1467843"/>
                <a:ext cx="120814" cy="116830"/>
              </a:xfrm>
              <a:custGeom>
                <a:avLst/>
                <a:gdLst>
                  <a:gd name="T0" fmla="*/ 44 w 87"/>
                  <a:gd name="T1" fmla="*/ 5 h 84"/>
                  <a:gd name="T2" fmla="*/ 62 w 87"/>
                  <a:gd name="T3" fmla="*/ 11 h 84"/>
                  <a:gd name="T4" fmla="*/ 56 w 87"/>
                  <a:gd name="T5" fmla="*/ 4 h 84"/>
                  <a:gd name="T6" fmla="*/ 63 w 87"/>
                  <a:gd name="T7" fmla="*/ 22 h 84"/>
                  <a:gd name="T8" fmla="*/ 69 w 87"/>
                  <a:gd name="T9" fmla="*/ 29 h 84"/>
                  <a:gd name="T10" fmla="*/ 86 w 87"/>
                  <a:gd name="T11" fmla="*/ 33 h 84"/>
                  <a:gd name="T12" fmla="*/ 73 w 87"/>
                  <a:gd name="T13" fmla="*/ 39 h 84"/>
                  <a:gd name="T14" fmla="*/ 55 w 87"/>
                  <a:gd name="T15" fmla="*/ 38 h 84"/>
                  <a:gd name="T16" fmla="*/ 41 w 87"/>
                  <a:gd name="T17" fmla="*/ 45 h 84"/>
                  <a:gd name="T18" fmla="*/ 17 w 87"/>
                  <a:gd name="T19" fmla="*/ 51 h 84"/>
                  <a:gd name="T20" fmla="*/ 37 w 87"/>
                  <a:gd name="T21" fmla="*/ 42 h 84"/>
                  <a:gd name="T22" fmla="*/ 27 w 87"/>
                  <a:gd name="T23" fmla="*/ 23 h 84"/>
                  <a:gd name="T24" fmla="*/ 28 w 87"/>
                  <a:gd name="T25" fmla="*/ 15 h 84"/>
                  <a:gd name="T26" fmla="*/ 36 w 87"/>
                  <a:gd name="T27" fmla="*/ 33 h 84"/>
                  <a:gd name="T28" fmla="*/ 42 w 87"/>
                  <a:gd name="T29" fmla="*/ 37 h 84"/>
                  <a:gd name="T30" fmla="*/ 44 w 87"/>
                  <a:gd name="T31" fmla="*/ 25 h 84"/>
                  <a:gd name="T32" fmla="*/ 54 w 87"/>
                  <a:gd name="T33" fmla="*/ 21 h 84"/>
                  <a:gd name="T34" fmla="*/ 41 w 87"/>
                  <a:gd name="T35" fmla="*/ 2 h 84"/>
                  <a:gd name="T36" fmla="*/ 17 w 87"/>
                  <a:gd name="T37" fmla="*/ 33 h 84"/>
                  <a:gd name="T38" fmla="*/ 23 w 87"/>
                  <a:gd name="T39" fmla="*/ 38 h 84"/>
                  <a:gd name="T40" fmla="*/ 57 w 87"/>
                  <a:gd name="T41" fmla="*/ 48 h 84"/>
                  <a:gd name="T42" fmla="*/ 30 w 87"/>
                  <a:gd name="T43" fmla="*/ 60 h 84"/>
                  <a:gd name="T44" fmla="*/ 35 w 87"/>
                  <a:gd name="T45" fmla="*/ 61 h 84"/>
                  <a:gd name="T46" fmla="*/ 50 w 87"/>
                  <a:gd name="T47" fmla="*/ 63 h 84"/>
                  <a:gd name="T48" fmla="*/ 49 w 87"/>
                  <a:gd name="T49" fmla="*/ 70 h 84"/>
                  <a:gd name="T50" fmla="*/ 68 w 87"/>
                  <a:gd name="T51" fmla="*/ 64 h 84"/>
                  <a:gd name="T52" fmla="*/ 67 w 87"/>
                  <a:gd name="T53" fmla="*/ 60 h 84"/>
                  <a:gd name="T54" fmla="*/ 55 w 87"/>
                  <a:gd name="T55" fmla="*/ 57 h 84"/>
                  <a:gd name="T56" fmla="*/ 63 w 87"/>
                  <a:gd name="T57" fmla="*/ 51 h 84"/>
                  <a:gd name="T58" fmla="*/ 6 w 87"/>
                  <a:gd name="T59" fmla="*/ 54 h 84"/>
                  <a:gd name="T60" fmla="*/ 3 w 87"/>
                  <a:gd name="T61" fmla="*/ 65 h 84"/>
                  <a:gd name="T62" fmla="*/ 6 w 87"/>
                  <a:gd name="T63" fmla="*/ 54 h 84"/>
                  <a:gd name="T64" fmla="*/ 61 w 87"/>
                  <a:gd name="T65" fmla="*/ 74 h 84"/>
                  <a:gd name="T66" fmla="*/ 45 w 87"/>
                  <a:gd name="T67" fmla="*/ 84 h 84"/>
                  <a:gd name="T68" fmla="*/ 42 w 87"/>
                  <a:gd name="T69" fmla="*/ 74 h 84"/>
                  <a:gd name="T70" fmla="*/ 44 w 87"/>
                  <a:gd name="T71" fmla="*/ 79 h 84"/>
                  <a:gd name="T72" fmla="*/ 59 w 87"/>
                  <a:gd name="T73" fmla="*/ 7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7" h="84">
                    <a:moveTo>
                      <a:pt x="41" y="2"/>
                    </a:moveTo>
                    <a:cubicBezTo>
                      <a:pt x="43" y="0"/>
                      <a:pt x="44" y="3"/>
                      <a:pt x="44" y="5"/>
                    </a:cubicBezTo>
                    <a:cubicBezTo>
                      <a:pt x="43" y="8"/>
                      <a:pt x="42" y="12"/>
                      <a:pt x="44" y="13"/>
                    </a:cubicBezTo>
                    <a:cubicBezTo>
                      <a:pt x="47" y="15"/>
                      <a:pt x="62" y="18"/>
                      <a:pt x="62" y="11"/>
                    </a:cubicBezTo>
                    <a:cubicBezTo>
                      <a:pt x="61" y="9"/>
                      <a:pt x="59" y="9"/>
                      <a:pt x="57" y="9"/>
                    </a:cubicBezTo>
                    <a:cubicBezTo>
                      <a:pt x="53" y="9"/>
                      <a:pt x="54" y="6"/>
                      <a:pt x="56" y="4"/>
                    </a:cubicBezTo>
                    <a:cubicBezTo>
                      <a:pt x="60" y="2"/>
                      <a:pt x="66" y="1"/>
                      <a:pt x="67" y="6"/>
                    </a:cubicBezTo>
                    <a:cubicBezTo>
                      <a:pt x="68" y="8"/>
                      <a:pt x="64" y="20"/>
                      <a:pt x="63" y="22"/>
                    </a:cubicBezTo>
                    <a:cubicBezTo>
                      <a:pt x="63" y="24"/>
                      <a:pt x="61" y="26"/>
                      <a:pt x="62" y="28"/>
                    </a:cubicBezTo>
                    <a:cubicBezTo>
                      <a:pt x="63" y="30"/>
                      <a:pt x="67" y="29"/>
                      <a:pt x="69" y="29"/>
                    </a:cubicBezTo>
                    <a:cubicBezTo>
                      <a:pt x="74" y="29"/>
                      <a:pt x="82" y="27"/>
                      <a:pt x="85" y="29"/>
                    </a:cubicBezTo>
                    <a:cubicBezTo>
                      <a:pt x="86" y="30"/>
                      <a:pt x="86" y="31"/>
                      <a:pt x="86" y="33"/>
                    </a:cubicBezTo>
                    <a:cubicBezTo>
                      <a:pt x="87" y="37"/>
                      <a:pt x="83" y="37"/>
                      <a:pt x="80" y="38"/>
                    </a:cubicBezTo>
                    <a:cubicBezTo>
                      <a:pt x="78" y="38"/>
                      <a:pt x="75" y="40"/>
                      <a:pt x="73" y="39"/>
                    </a:cubicBezTo>
                    <a:cubicBezTo>
                      <a:pt x="72" y="38"/>
                      <a:pt x="73" y="35"/>
                      <a:pt x="72" y="34"/>
                    </a:cubicBezTo>
                    <a:cubicBezTo>
                      <a:pt x="70" y="32"/>
                      <a:pt x="58" y="37"/>
                      <a:pt x="55" y="38"/>
                    </a:cubicBezTo>
                    <a:cubicBezTo>
                      <a:pt x="52" y="39"/>
                      <a:pt x="48" y="39"/>
                      <a:pt x="46" y="41"/>
                    </a:cubicBezTo>
                    <a:cubicBezTo>
                      <a:pt x="44" y="42"/>
                      <a:pt x="42" y="43"/>
                      <a:pt x="41" y="45"/>
                    </a:cubicBezTo>
                    <a:cubicBezTo>
                      <a:pt x="38" y="50"/>
                      <a:pt x="24" y="51"/>
                      <a:pt x="17" y="53"/>
                    </a:cubicBezTo>
                    <a:cubicBezTo>
                      <a:pt x="15" y="53"/>
                      <a:pt x="16" y="51"/>
                      <a:pt x="17" y="51"/>
                    </a:cubicBezTo>
                    <a:cubicBezTo>
                      <a:pt x="25" y="48"/>
                      <a:pt x="27" y="45"/>
                      <a:pt x="35" y="43"/>
                    </a:cubicBezTo>
                    <a:cubicBezTo>
                      <a:pt x="36" y="43"/>
                      <a:pt x="37" y="43"/>
                      <a:pt x="37" y="42"/>
                    </a:cubicBezTo>
                    <a:cubicBezTo>
                      <a:pt x="38" y="40"/>
                      <a:pt x="34" y="38"/>
                      <a:pt x="33" y="37"/>
                    </a:cubicBezTo>
                    <a:cubicBezTo>
                      <a:pt x="30" y="34"/>
                      <a:pt x="28" y="28"/>
                      <a:pt x="27" y="23"/>
                    </a:cubicBezTo>
                    <a:cubicBezTo>
                      <a:pt x="27" y="21"/>
                      <a:pt x="26" y="16"/>
                      <a:pt x="27" y="15"/>
                    </a:cubicBezTo>
                    <a:cubicBezTo>
                      <a:pt x="27" y="15"/>
                      <a:pt x="27" y="15"/>
                      <a:pt x="28" y="15"/>
                    </a:cubicBezTo>
                    <a:cubicBezTo>
                      <a:pt x="29" y="15"/>
                      <a:pt x="30" y="17"/>
                      <a:pt x="30" y="19"/>
                    </a:cubicBezTo>
                    <a:cubicBezTo>
                      <a:pt x="32" y="23"/>
                      <a:pt x="34" y="29"/>
                      <a:pt x="36" y="33"/>
                    </a:cubicBezTo>
                    <a:cubicBezTo>
                      <a:pt x="37" y="35"/>
                      <a:pt x="38" y="39"/>
                      <a:pt x="40" y="39"/>
                    </a:cubicBezTo>
                    <a:cubicBezTo>
                      <a:pt x="41" y="39"/>
                      <a:pt x="42" y="37"/>
                      <a:pt x="42" y="37"/>
                    </a:cubicBezTo>
                    <a:cubicBezTo>
                      <a:pt x="45" y="33"/>
                      <a:pt x="41" y="29"/>
                      <a:pt x="42" y="25"/>
                    </a:cubicBezTo>
                    <a:cubicBezTo>
                      <a:pt x="42" y="24"/>
                      <a:pt x="43" y="24"/>
                      <a:pt x="44" y="25"/>
                    </a:cubicBezTo>
                    <a:cubicBezTo>
                      <a:pt x="45" y="26"/>
                      <a:pt x="46" y="29"/>
                      <a:pt x="47" y="30"/>
                    </a:cubicBezTo>
                    <a:cubicBezTo>
                      <a:pt x="50" y="31"/>
                      <a:pt x="55" y="23"/>
                      <a:pt x="54" y="21"/>
                    </a:cubicBezTo>
                    <a:cubicBezTo>
                      <a:pt x="52" y="19"/>
                      <a:pt x="42" y="20"/>
                      <a:pt x="39" y="19"/>
                    </a:cubicBezTo>
                    <a:cubicBezTo>
                      <a:pt x="33" y="17"/>
                      <a:pt x="37" y="4"/>
                      <a:pt x="41" y="2"/>
                    </a:cubicBezTo>
                    <a:close/>
                    <a:moveTo>
                      <a:pt x="19" y="31"/>
                    </a:moveTo>
                    <a:cubicBezTo>
                      <a:pt x="17" y="29"/>
                      <a:pt x="17" y="31"/>
                      <a:pt x="17" y="33"/>
                    </a:cubicBezTo>
                    <a:cubicBezTo>
                      <a:pt x="17" y="37"/>
                      <a:pt x="19" y="44"/>
                      <a:pt x="22" y="42"/>
                    </a:cubicBezTo>
                    <a:cubicBezTo>
                      <a:pt x="24" y="42"/>
                      <a:pt x="24" y="40"/>
                      <a:pt x="23" y="38"/>
                    </a:cubicBezTo>
                    <a:cubicBezTo>
                      <a:pt x="23" y="36"/>
                      <a:pt x="21" y="33"/>
                      <a:pt x="19" y="31"/>
                    </a:cubicBezTo>
                    <a:close/>
                    <a:moveTo>
                      <a:pt x="57" y="48"/>
                    </a:moveTo>
                    <a:cubicBezTo>
                      <a:pt x="55" y="49"/>
                      <a:pt x="52" y="49"/>
                      <a:pt x="50" y="49"/>
                    </a:cubicBezTo>
                    <a:cubicBezTo>
                      <a:pt x="42" y="52"/>
                      <a:pt x="36" y="51"/>
                      <a:pt x="30" y="60"/>
                    </a:cubicBezTo>
                    <a:cubicBezTo>
                      <a:pt x="31" y="60"/>
                      <a:pt x="31" y="60"/>
                      <a:pt x="31" y="60"/>
                    </a:cubicBezTo>
                    <a:cubicBezTo>
                      <a:pt x="31" y="62"/>
                      <a:pt x="34" y="62"/>
                      <a:pt x="35" y="61"/>
                    </a:cubicBezTo>
                    <a:cubicBezTo>
                      <a:pt x="37" y="60"/>
                      <a:pt x="45" y="57"/>
                      <a:pt x="47" y="57"/>
                    </a:cubicBezTo>
                    <a:cubicBezTo>
                      <a:pt x="50" y="57"/>
                      <a:pt x="48" y="61"/>
                      <a:pt x="50" y="63"/>
                    </a:cubicBezTo>
                    <a:cubicBezTo>
                      <a:pt x="51" y="64"/>
                      <a:pt x="54" y="64"/>
                      <a:pt x="54" y="66"/>
                    </a:cubicBezTo>
                    <a:cubicBezTo>
                      <a:pt x="54" y="67"/>
                      <a:pt x="50" y="68"/>
                      <a:pt x="49" y="70"/>
                    </a:cubicBezTo>
                    <a:cubicBezTo>
                      <a:pt x="48" y="71"/>
                      <a:pt x="48" y="71"/>
                      <a:pt x="50" y="71"/>
                    </a:cubicBezTo>
                    <a:cubicBezTo>
                      <a:pt x="56" y="70"/>
                      <a:pt x="62" y="65"/>
                      <a:pt x="68" y="64"/>
                    </a:cubicBezTo>
                    <a:cubicBezTo>
                      <a:pt x="69" y="64"/>
                      <a:pt x="70" y="64"/>
                      <a:pt x="70" y="63"/>
                    </a:cubicBezTo>
                    <a:cubicBezTo>
                      <a:pt x="72" y="61"/>
                      <a:pt x="68" y="60"/>
                      <a:pt x="67" y="60"/>
                    </a:cubicBezTo>
                    <a:cubicBezTo>
                      <a:pt x="63" y="60"/>
                      <a:pt x="58" y="61"/>
                      <a:pt x="55" y="60"/>
                    </a:cubicBezTo>
                    <a:cubicBezTo>
                      <a:pt x="55" y="59"/>
                      <a:pt x="54" y="58"/>
                      <a:pt x="55" y="57"/>
                    </a:cubicBezTo>
                    <a:cubicBezTo>
                      <a:pt x="55" y="54"/>
                      <a:pt x="60" y="54"/>
                      <a:pt x="62" y="53"/>
                    </a:cubicBezTo>
                    <a:cubicBezTo>
                      <a:pt x="63" y="52"/>
                      <a:pt x="63" y="52"/>
                      <a:pt x="63" y="51"/>
                    </a:cubicBezTo>
                    <a:cubicBezTo>
                      <a:pt x="63" y="49"/>
                      <a:pt x="60" y="48"/>
                      <a:pt x="57" y="48"/>
                    </a:cubicBezTo>
                    <a:close/>
                    <a:moveTo>
                      <a:pt x="6" y="54"/>
                    </a:moveTo>
                    <a:cubicBezTo>
                      <a:pt x="8" y="56"/>
                      <a:pt x="9" y="63"/>
                      <a:pt x="7" y="65"/>
                    </a:cubicBezTo>
                    <a:cubicBezTo>
                      <a:pt x="6" y="67"/>
                      <a:pt x="4" y="67"/>
                      <a:pt x="3" y="65"/>
                    </a:cubicBezTo>
                    <a:cubicBezTo>
                      <a:pt x="0" y="63"/>
                      <a:pt x="0" y="57"/>
                      <a:pt x="2" y="54"/>
                    </a:cubicBezTo>
                    <a:cubicBezTo>
                      <a:pt x="3" y="53"/>
                      <a:pt x="4" y="52"/>
                      <a:pt x="6" y="54"/>
                    </a:cubicBezTo>
                    <a:close/>
                    <a:moveTo>
                      <a:pt x="59" y="73"/>
                    </a:moveTo>
                    <a:cubicBezTo>
                      <a:pt x="60" y="73"/>
                      <a:pt x="60" y="73"/>
                      <a:pt x="61" y="74"/>
                    </a:cubicBezTo>
                    <a:cubicBezTo>
                      <a:pt x="61" y="75"/>
                      <a:pt x="60" y="77"/>
                      <a:pt x="60" y="78"/>
                    </a:cubicBezTo>
                    <a:cubicBezTo>
                      <a:pt x="57" y="83"/>
                      <a:pt x="52" y="83"/>
                      <a:pt x="45" y="84"/>
                    </a:cubicBezTo>
                    <a:cubicBezTo>
                      <a:pt x="42" y="84"/>
                      <a:pt x="36" y="83"/>
                      <a:pt x="35" y="81"/>
                    </a:cubicBezTo>
                    <a:cubicBezTo>
                      <a:pt x="35" y="79"/>
                      <a:pt x="40" y="76"/>
                      <a:pt x="42" y="74"/>
                    </a:cubicBezTo>
                    <a:cubicBezTo>
                      <a:pt x="45" y="73"/>
                      <a:pt x="44" y="73"/>
                      <a:pt x="44" y="75"/>
                    </a:cubicBezTo>
                    <a:cubicBezTo>
                      <a:pt x="44" y="77"/>
                      <a:pt x="44" y="78"/>
                      <a:pt x="44" y="79"/>
                    </a:cubicBezTo>
                    <a:cubicBezTo>
                      <a:pt x="45" y="80"/>
                      <a:pt x="49" y="81"/>
                      <a:pt x="51" y="80"/>
                    </a:cubicBezTo>
                    <a:cubicBezTo>
                      <a:pt x="55" y="80"/>
                      <a:pt x="57" y="76"/>
                      <a:pt x="59" y="73"/>
                    </a:cubicBezTo>
                    <a:close/>
                  </a:path>
                </a:pathLst>
              </a:custGeom>
              <a:grpFill/>
              <a:ln>
                <a:noFill/>
              </a:ln>
            </p:spPr>
            <p:txBody>
              <a:bodyPr anchor="ctr"/>
              <a:lstStyle/>
              <a:p>
                <a:pPr algn="ctr"/>
                <a:endParaRPr/>
              </a:p>
            </p:txBody>
          </p:sp>
          <p:sp>
            <p:nvSpPr>
              <p:cNvPr id="195" name="iṥḻiďê">
                <a:extLst>
                  <a:ext uri="{FF2B5EF4-FFF2-40B4-BE49-F238E27FC236}">
                    <a16:creationId xmlns:a16="http://schemas.microsoft.com/office/drawing/2014/main" id="{1392C842-AFB1-D213-813B-D40BB27AD342}"/>
                  </a:ext>
                </a:extLst>
              </p:cNvPr>
              <p:cNvSpPr/>
              <p:nvPr/>
            </p:nvSpPr>
            <p:spPr bwMode="auto">
              <a:xfrm>
                <a:off x="6363014" y="1510328"/>
                <a:ext cx="130106" cy="118158"/>
              </a:xfrm>
              <a:custGeom>
                <a:avLst/>
                <a:gdLst>
                  <a:gd name="T0" fmla="*/ 51 w 94"/>
                  <a:gd name="T1" fmla="*/ 1 h 84"/>
                  <a:gd name="T2" fmla="*/ 57 w 94"/>
                  <a:gd name="T3" fmla="*/ 8 h 84"/>
                  <a:gd name="T4" fmla="*/ 69 w 94"/>
                  <a:gd name="T5" fmla="*/ 11 h 84"/>
                  <a:gd name="T6" fmla="*/ 65 w 94"/>
                  <a:gd name="T7" fmla="*/ 15 h 84"/>
                  <a:gd name="T8" fmla="*/ 52 w 94"/>
                  <a:gd name="T9" fmla="*/ 14 h 84"/>
                  <a:gd name="T10" fmla="*/ 46 w 94"/>
                  <a:gd name="T11" fmla="*/ 20 h 84"/>
                  <a:gd name="T12" fmla="*/ 31 w 94"/>
                  <a:gd name="T13" fmla="*/ 34 h 84"/>
                  <a:gd name="T14" fmla="*/ 21 w 94"/>
                  <a:gd name="T15" fmla="*/ 37 h 84"/>
                  <a:gd name="T16" fmla="*/ 25 w 94"/>
                  <a:gd name="T17" fmla="*/ 30 h 84"/>
                  <a:gd name="T18" fmla="*/ 42 w 94"/>
                  <a:gd name="T19" fmla="*/ 15 h 84"/>
                  <a:gd name="T20" fmla="*/ 32 w 94"/>
                  <a:gd name="T21" fmla="*/ 4 h 84"/>
                  <a:gd name="T22" fmla="*/ 44 w 94"/>
                  <a:gd name="T23" fmla="*/ 3 h 84"/>
                  <a:gd name="T24" fmla="*/ 51 w 94"/>
                  <a:gd name="T25" fmla="*/ 1 h 84"/>
                  <a:gd name="T26" fmla="*/ 12 w 94"/>
                  <a:gd name="T27" fmla="*/ 35 h 84"/>
                  <a:gd name="T28" fmla="*/ 9 w 94"/>
                  <a:gd name="T29" fmla="*/ 50 h 84"/>
                  <a:gd name="T30" fmla="*/ 6 w 94"/>
                  <a:gd name="T31" fmla="*/ 54 h 84"/>
                  <a:gd name="T32" fmla="*/ 1 w 94"/>
                  <a:gd name="T33" fmla="*/ 47 h 84"/>
                  <a:gd name="T34" fmla="*/ 9 w 94"/>
                  <a:gd name="T35" fmla="*/ 30 h 84"/>
                  <a:gd name="T36" fmla="*/ 12 w 94"/>
                  <a:gd name="T37" fmla="*/ 35 h 84"/>
                  <a:gd name="T38" fmla="*/ 52 w 94"/>
                  <a:gd name="T39" fmla="*/ 30 h 84"/>
                  <a:gd name="T40" fmla="*/ 46 w 94"/>
                  <a:gd name="T41" fmla="*/ 43 h 84"/>
                  <a:gd name="T42" fmla="*/ 33 w 94"/>
                  <a:gd name="T43" fmla="*/ 51 h 84"/>
                  <a:gd name="T44" fmla="*/ 34 w 94"/>
                  <a:gd name="T45" fmla="*/ 53 h 84"/>
                  <a:gd name="T46" fmla="*/ 38 w 94"/>
                  <a:gd name="T47" fmla="*/ 55 h 84"/>
                  <a:gd name="T48" fmla="*/ 28 w 94"/>
                  <a:gd name="T49" fmla="*/ 60 h 84"/>
                  <a:gd name="T50" fmla="*/ 27 w 94"/>
                  <a:gd name="T51" fmla="*/ 62 h 84"/>
                  <a:gd name="T52" fmla="*/ 36 w 94"/>
                  <a:gd name="T53" fmla="*/ 66 h 84"/>
                  <a:gd name="T54" fmla="*/ 35 w 94"/>
                  <a:gd name="T55" fmla="*/ 76 h 84"/>
                  <a:gd name="T56" fmla="*/ 39 w 94"/>
                  <a:gd name="T57" fmla="*/ 76 h 84"/>
                  <a:gd name="T58" fmla="*/ 46 w 94"/>
                  <a:gd name="T59" fmla="*/ 67 h 84"/>
                  <a:gd name="T60" fmla="*/ 48 w 94"/>
                  <a:gd name="T61" fmla="*/ 62 h 84"/>
                  <a:gd name="T62" fmla="*/ 54 w 94"/>
                  <a:gd name="T63" fmla="*/ 61 h 84"/>
                  <a:gd name="T64" fmla="*/ 55 w 94"/>
                  <a:gd name="T65" fmla="*/ 59 h 84"/>
                  <a:gd name="T66" fmla="*/ 50 w 94"/>
                  <a:gd name="T67" fmla="*/ 55 h 84"/>
                  <a:gd name="T68" fmla="*/ 57 w 94"/>
                  <a:gd name="T69" fmla="*/ 50 h 84"/>
                  <a:gd name="T70" fmla="*/ 54 w 94"/>
                  <a:gd name="T71" fmla="*/ 41 h 84"/>
                  <a:gd name="T72" fmla="*/ 55 w 94"/>
                  <a:gd name="T73" fmla="*/ 39 h 84"/>
                  <a:gd name="T74" fmla="*/ 85 w 94"/>
                  <a:gd name="T75" fmla="*/ 41 h 84"/>
                  <a:gd name="T76" fmla="*/ 65 w 94"/>
                  <a:gd name="T77" fmla="*/ 73 h 84"/>
                  <a:gd name="T78" fmla="*/ 60 w 94"/>
                  <a:gd name="T79" fmla="*/ 76 h 84"/>
                  <a:gd name="T80" fmla="*/ 72 w 94"/>
                  <a:gd name="T81" fmla="*/ 83 h 84"/>
                  <a:gd name="T82" fmla="*/ 87 w 94"/>
                  <a:gd name="T83" fmla="*/ 57 h 84"/>
                  <a:gd name="T84" fmla="*/ 93 w 94"/>
                  <a:gd name="T85" fmla="*/ 49 h 84"/>
                  <a:gd name="T86" fmla="*/ 93 w 94"/>
                  <a:gd name="T87" fmla="*/ 33 h 84"/>
                  <a:gd name="T88" fmla="*/ 81 w 94"/>
                  <a:gd name="T89" fmla="*/ 32 h 84"/>
                  <a:gd name="T90" fmla="*/ 52 w 94"/>
                  <a:gd name="T91" fmla="*/ 30 h 84"/>
                  <a:gd name="T92" fmla="*/ 37 w 94"/>
                  <a:gd name="T93" fmla="*/ 43 h 84"/>
                  <a:gd name="T94" fmla="*/ 36 w 94"/>
                  <a:gd name="T95" fmla="*/ 45 h 84"/>
                  <a:gd name="T96" fmla="*/ 30 w 94"/>
                  <a:gd name="T97" fmla="*/ 45 h 84"/>
                  <a:gd name="T98" fmla="*/ 30 w 94"/>
                  <a:gd name="T99" fmla="*/ 43 h 84"/>
                  <a:gd name="T100" fmla="*/ 37 w 94"/>
                  <a:gd name="T101" fmla="*/ 4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4" h="84">
                    <a:moveTo>
                      <a:pt x="51" y="1"/>
                    </a:moveTo>
                    <a:cubicBezTo>
                      <a:pt x="54" y="1"/>
                      <a:pt x="54" y="6"/>
                      <a:pt x="57" y="8"/>
                    </a:cubicBezTo>
                    <a:cubicBezTo>
                      <a:pt x="60" y="10"/>
                      <a:pt x="65" y="9"/>
                      <a:pt x="69" y="11"/>
                    </a:cubicBezTo>
                    <a:cubicBezTo>
                      <a:pt x="75" y="13"/>
                      <a:pt x="69" y="16"/>
                      <a:pt x="65" y="15"/>
                    </a:cubicBezTo>
                    <a:cubicBezTo>
                      <a:pt x="62" y="15"/>
                      <a:pt x="55" y="13"/>
                      <a:pt x="52" y="14"/>
                    </a:cubicBezTo>
                    <a:cubicBezTo>
                      <a:pt x="49" y="15"/>
                      <a:pt x="47" y="18"/>
                      <a:pt x="46" y="20"/>
                    </a:cubicBezTo>
                    <a:cubicBezTo>
                      <a:pt x="42" y="24"/>
                      <a:pt x="36" y="32"/>
                      <a:pt x="31" y="34"/>
                    </a:cubicBezTo>
                    <a:cubicBezTo>
                      <a:pt x="30" y="35"/>
                      <a:pt x="23" y="39"/>
                      <a:pt x="21" y="37"/>
                    </a:cubicBezTo>
                    <a:cubicBezTo>
                      <a:pt x="20" y="34"/>
                      <a:pt x="24" y="31"/>
                      <a:pt x="25" y="30"/>
                    </a:cubicBezTo>
                    <a:cubicBezTo>
                      <a:pt x="29" y="26"/>
                      <a:pt x="41" y="21"/>
                      <a:pt x="42" y="15"/>
                    </a:cubicBezTo>
                    <a:cubicBezTo>
                      <a:pt x="43" y="10"/>
                      <a:pt x="32" y="9"/>
                      <a:pt x="32" y="4"/>
                    </a:cubicBezTo>
                    <a:cubicBezTo>
                      <a:pt x="34" y="0"/>
                      <a:pt x="40" y="4"/>
                      <a:pt x="44" y="3"/>
                    </a:cubicBezTo>
                    <a:cubicBezTo>
                      <a:pt x="47" y="3"/>
                      <a:pt x="49" y="2"/>
                      <a:pt x="51" y="1"/>
                    </a:cubicBezTo>
                    <a:close/>
                    <a:moveTo>
                      <a:pt x="12" y="35"/>
                    </a:moveTo>
                    <a:cubicBezTo>
                      <a:pt x="11" y="40"/>
                      <a:pt x="10" y="45"/>
                      <a:pt x="9" y="50"/>
                    </a:cubicBezTo>
                    <a:cubicBezTo>
                      <a:pt x="8" y="51"/>
                      <a:pt x="8" y="55"/>
                      <a:pt x="6" y="54"/>
                    </a:cubicBezTo>
                    <a:cubicBezTo>
                      <a:pt x="3" y="54"/>
                      <a:pt x="0" y="50"/>
                      <a:pt x="1" y="47"/>
                    </a:cubicBezTo>
                    <a:cubicBezTo>
                      <a:pt x="3" y="42"/>
                      <a:pt x="6" y="36"/>
                      <a:pt x="9" y="30"/>
                    </a:cubicBezTo>
                    <a:cubicBezTo>
                      <a:pt x="12" y="26"/>
                      <a:pt x="13" y="27"/>
                      <a:pt x="12" y="35"/>
                    </a:cubicBezTo>
                    <a:close/>
                    <a:moveTo>
                      <a:pt x="52" y="30"/>
                    </a:moveTo>
                    <a:cubicBezTo>
                      <a:pt x="46" y="32"/>
                      <a:pt x="49" y="37"/>
                      <a:pt x="46" y="43"/>
                    </a:cubicBezTo>
                    <a:cubicBezTo>
                      <a:pt x="44" y="47"/>
                      <a:pt x="39" y="49"/>
                      <a:pt x="33" y="51"/>
                    </a:cubicBezTo>
                    <a:cubicBezTo>
                      <a:pt x="32" y="52"/>
                      <a:pt x="32" y="53"/>
                      <a:pt x="34" y="53"/>
                    </a:cubicBezTo>
                    <a:cubicBezTo>
                      <a:pt x="35" y="54"/>
                      <a:pt x="37" y="54"/>
                      <a:pt x="38" y="55"/>
                    </a:cubicBezTo>
                    <a:cubicBezTo>
                      <a:pt x="38" y="60"/>
                      <a:pt x="30" y="56"/>
                      <a:pt x="28" y="60"/>
                    </a:cubicBezTo>
                    <a:cubicBezTo>
                      <a:pt x="28" y="61"/>
                      <a:pt x="27" y="61"/>
                      <a:pt x="27" y="62"/>
                    </a:cubicBezTo>
                    <a:cubicBezTo>
                      <a:pt x="29" y="65"/>
                      <a:pt x="34" y="63"/>
                      <a:pt x="36" y="66"/>
                    </a:cubicBezTo>
                    <a:cubicBezTo>
                      <a:pt x="37" y="68"/>
                      <a:pt x="35" y="73"/>
                      <a:pt x="35" y="76"/>
                    </a:cubicBezTo>
                    <a:cubicBezTo>
                      <a:pt x="36" y="78"/>
                      <a:pt x="37" y="77"/>
                      <a:pt x="39" y="76"/>
                    </a:cubicBezTo>
                    <a:cubicBezTo>
                      <a:pt x="41" y="74"/>
                      <a:pt x="45" y="69"/>
                      <a:pt x="46" y="67"/>
                    </a:cubicBezTo>
                    <a:cubicBezTo>
                      <a:pt x="46" y="65"/>
                      <a:pt x="46" y="63"/>
                      <a:pt x="48" y="62"/>
                    </a:cubicBezTo>
                    <a:cubicBezTo>
                      <a:pt x="49" y="61"/>
                      <a:pt x="52" y="62"/>
                      <a:pt x="54" y="61"/>
                    </a:cubicBezTo>
                    <a:cubicBezTo>
                      <a:pt x="56" y="61"/>
                      <a:pt x="56" y="60"/>
                      <a:pt x="55" y="59"/>
                    </a:cubicBezTo>
                    <a:cubicBezTo>
                      <a:pt x="53" y="58"/>
                      <a:pt x="50" y="56"/>
                      <a:pt x="50" y="55"/>
                    </a:cubicBezTo>
                    <a:cubicBezTo>
                      <a:pt x="51" y="53"/>
                      <a:pt x="56" y="53"/>
                      <a:pt x="57" y="50"/>
                    </a:cubicBezTo>
                    <a:cubicBezTo>
                      <a:pt x="57" y="47"/>
                      <a:pt x="52" y="46"/>
                      <a:pt x="54" y="41"/>
                    </a:cubicBezTo>
                    <a:cubicBezTo>
                      <a:pt x="54" y="40"/>
                      <a:pt x="54" y="39"/>
                      <a:pt x="55" y="39"/>
                    </a:cubicBezTo>
                    <a:cubicBezTo>
                      <a:pt x="60" y="36"/>
                      <a:pt x="83" y="36"/>
                      <a:pt x="85" y="41"/>
                    </a:cubicBezTo>
                    <a:cubicBezTo>
                      <a:pt x="89" y="53"/>
                      <a:pt x="77" y="72"/>
                      <a:pt x="65" y="73"/>
                    </a:cubicBezTo>
                    <a:cubicBezTo>
                      <a:pt x="63" y="73"/>
                      <a:pt x="58" y="73"/>
                      <a:pt x="60" y="76"/>
                    </a:cubicBezTo>
                    <a:cubicBezTo>
                      <a:pt x="61" y="80"/>
                      <a:pt x="69" y="84"/>
                      <a:pt x="72" y="83"/>
                    </a:cubicBezTo>
                    <a:cubicBezTo>
                      <a:pt x="78" y="80"/>
                      <a:pt x="84" y="64"/>
                      <a:pt x="87" y="57"/>
                    </a:cubicBezTo>
                    <a:cubicBezTo>
                      <a:pt x="89" y="54"/>
                      <a:pt x="92" y="52"/>
                      <a:pt x="93" y="49"/>
                    </a:cubicBezTo>
                    <a:cubicBezTo>
                      <a:pt x="94" y="45"/>
                      <a:pt x="94" y="35"/>
                      <a:pt x="93" y="33"/>
                    </a:cubicBezTo>
                    <a:cubicBezTo>
                      <a:pt x="91" y="30"/>
                      <a:pt x="88" y="32"/>
                      <a:pt x="81" y="32"/>
                    </a:cubicBezTo>
                    <a:cubicBezTo>
                      <a:pt x="74" y="31"/>
                      <a:pt x="61" y="30"/>
                      <a:pt x="52" y="30"/>
                    </a:cubicBezTo>
                    <a:close/>
                    <a:moveTo>
                      <a:pt x="37" y="43"/>
                    </a:moveTo>
                    <a:cubicBezTo>
                      <a:pt x="37" y="44"/>
                      <a:pt x="37" y="45"/>
                      <a:pt x="36" y="45"/>
                    </a:cubicBezTo>
                    <a:cubicBezTo>
                      <a:pt x="35" y="46"/>
                      <a:pt x="31" y="46"/>
                      <a:pt x="30" y="45"/>
                    </a:cubicBezTo>
                    <a:cubicBezTo>
                      <a:pt x="29" y="44"/>
                      <a:pt x="29" y="44"/>
                      <a:pt x="30" y="43"/>
                    </a:cubicBezTo>
                    <a:cubicBezTo>
                      <a:pt x="31" y="42"/>
                      <a:pt x="36" y="42"/>
                      <a:pt x="37" y="43"/>
                    </a:cubicBezTo>
                    <a:close/>
                  </a:path>
                </a:pathLst>
              </a:custGeom>
              <a:grpFill/>
              <a:ln>
                <a:noFill/>
              </a:ln>
            </p:spPr>
            <p:txBody>
              <a:bodyPr anchor="ctr"/>
              <a:lstStyle/>
              <a:p>
                <a:pPr algn="ctr"/>
                <a:endParaRPr/>
              </a:p>
            </p:txBody>
          </p:sp>
          <p:sp>
            <p:nvSpPr>
              <p:cNvPr id="196" name="išļidè">
                <a:extLst>
                  <a:ext uri="{FF2B5EF4-FFF2-40B4-BE49-F238E27FC236}">
                    <a16:creationId xmlns:a16="http://schemas.microsoft.com/office/drawing/2014/main" id="{1A99600E-F10E-9657-8B24-A81CA94412E9}"/>
                  </a:ext>
                </a:extLst>
              </p:cNvPr>
              <p:cNvSpPr/>
              <p:nvPr/>
            </p:nvSpPr>
            <p:spPr bwMode="auto">
              <a:xfrm>
                <a:off x="6592692" y="1530243"/>
                <a:ext cx="106209" cy="100899"/>
              </a:xfrm>
              <a:custGeom>
                <a:avLst/>
                <a:gdLst>
                  <a:gd name="T0" fmla="*/ 35 w 76"/>
                  <a:gd name="T1" fmla="*/ 0 h 72"/>
                  <a:gd name="T2" fmla="*/ 38 w 76"/>
                  <a:gd name="T3" fmla="*/ 20 h 72"/>
                  <a:gd name="T4" fmla="*/ 38 w 76"/>
                  <a:gd name="T5" fmla="*/ 26 h 72"/>
                  <a:gd name="T6" fmla="*/ 64 w 76"/>
                  <a:gd name="T7" fmla="*/ 31 h 72"/>
                  <a:gd name="T8" fmla="*/ 61 w 76"/>
                  <a:gd name="T9" fmla="*/ 37 h 72"/>
                  <a:gd name="T10" fmla="*/ 36 w 76"/>
                  <a:gd name="T11" fmla="*/ 35 h 72"/>
                  <a:gd name="T12" fmla="*/ 31 w 76"/>
                  <a:gd name="T13" fmla="*/ 44 h 72"/>
                  <a:gd name="T14" fmla="*/ 19 w 76"/>
                  <a:gd name="T15" fmla="*/ 55 h 72"/>
                  <a:gd name="T16" fmla="*/ 10 w 76"/>
                  <a:gd name="T17" fmla="*/ 56 h 72"/>
                  <a:gd name="T18" fmla="*/ 21 w 76"/>
                  <a:gd name="T19" fmla="*/ 45 h 72"/>
                  <a:gd name="T20" fmla="*/ 24 w 76"/>
                  <a:gd name="T21" fmla="*/ 38 h 72"/>
                  <a:gd name="T22" fmla="*/ 0 w 76"/>
                  <a:gd name="T23" fmla="*/ 34 h 72"/>
                  <a:gd name="T24" fmla="*/ 0 w 76"/>
                  <a:gd name="T25" fmla="*/ 34 h 72"/>
                  <a:gd name="T26" fmla="*/ 7 w 76"/>
                  <a:gd name="T27" fmla="*/ 31 h 72"/>
                  <a:gd name="T28" fmla="*/ 25 w 76"/>
                  <a:gd name="T29" fmla="*/ 30 h 72"/>
                  <a:gd name="T30" fmla="*/ 32 w 76"/>
                  <a:gd name="T31" fmla="*/ 14 h 72"/>
                  <a:gd name="T32" fmla="*/ 35 w 76"/>
                  <a:gd name="T33" fmla="*/ 0 h 72"/>
                  <a:gd name="T34" fmla="*/ 52 w 76"/>
                  <a:gd name="T35" fmla="*/ 49 h 72"/>
                  <a:gd name="T36" fmla="*/ 48 w 76"/>
                  <a:gd name="T37" fmla="*/ 50 h 72"/>
                  <a:gd name="T38" fmla="*/ 51 w 76"/>
                  <a:gd name="T39" fmla="*/ 54 h 72"/>
                  <a:gd name="T40" fmla="*/ 55 w 76"/>
                  <a:gd name="T41" fmla="*/ 57 h 72"/>
                  <a:gd name="T42" fmla="*/ 67 w 76"/>
                  <a:gd name="T43" fmla="*/ 69 h 72"/>
                  <a:gd name="T44" fmla="*/ 74 w 76"/>
                  <a:gd name="T45" fmla="*/ 70 h 72"/>
                  <a:gd name="T46" fmla="*/ 72 w 76"/>
                  <a:gd name="T47" fmla="*/ 61 h 72"/>
                  <a:gd name="T48" fmla="*/ 52 w 76"/>
                  <a:gd name="T49" fmla="*/ 49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6" h="72">
                    <a:moveTo>
                      <a:pt x="35" y="0"/>
                    </a:moveTo>
                    <a:cubicBezTo>
                      <a:pt x="42" y="0"/>
                      <a:pt x="40" y="15"/>
                      <a:pt x="38" y="20"/>
                    </a:cubicBezTo>
                    <a:cubicBezTo>
                      <a:pt x="38" y="22"/>
                      <a:pt x="37" y="25"/>
                      <a:pt x="38" y="26"/>
                    </a:cubicBezTo>
                    <a:cubicBezTo>
                      <a:pt x="40" y="28"/>
                      <a:pt x="61" y="30"/>
                      <a:pt x="64" y="31"/>
                    </a:cubicBezTo>
                    <a:cubicBezTo>
                      <a:pt x="68" y="32"/>
                      <a:pt x="68" y="38"/>
                      <a:pt x="61" y="37"/>
                    </a:cubicBezTo>
                    <a:cubicBezTo>
                      <a:pt x="57" y="36"/>
                      <a:pt x="40" y="34"/>
                      <a:pt x="36" y="35"/>
                    </a:cubicBezTo>
                    <a:cubicBezTo>
                      <a:pt x="33" y="36"/>
                      <a:pt x="32" y="41"/>
                      <a:pt x="31" y="44"/>
                    </a:cubicBezTo>
                    <a:cubicBezTo>
                      <a:pt x="28" y="49"/>
                      <a:pt x="24" y="53"/>
                      <a:pt x="19" y="55"/>
                    </a:cubicBezTo>
                    <a:cubicBezTo>
                      <a:pt x="18" y="56"/>
                      <a:pt x="10" y="59"/>
                      <a:pt x="10" y="56"/>
                    </a:cubicBezTo>
                    <a:cubicBezTo>
                      <a:pt x="10" y="54"/>
                      <a:pt x="18" y="49"/>
                      <a:pt x="21" y="45"/>
                    </a:cubicBezTo>
                    <a:cubicBezTo>
                      <a:pt x="24" y="42"/>
                      <a:pt x="26" y="39"/>
                      <a:pt x="24" y="38"/>
                    </a:cubicBezTo>
                    <a:cubicBezTo>
                      <a:pt x="21" y="33"/>
                      <a:pt x="5" y="39"/>
                      <a:pt x="0" y="34"/>
                    </a:cubicBezTo>
                    <a:cubicBezTo>
                      <a:pt x="0" y="34"/>
                      <a:pt x="0" y="34"/>
                      <a:pt x="0" y="34"/>
                    </a:cubicBezTo>
                    <a:cubicBezTo>
                      <a:pt x="1" y="32"/>
                      <a:pt x="5" y="31"/>
                      <a:pt x="7" y="31"/>
                    </a:cubicBezTo>
                    <a:cubicBezTo>
                      <a:pt x="13" y="32"/>
                      <a:pt x="21" y="33"/>
                      <a:pt x="25" y="30"/>
                    </a:cubicBezTo>
                    <a:cubicBezTo>
                      <a:pt x="29" y="27"/>
                      <a:pt x="32" y="20"/>
                      <a:pt x="32" y="14"/>
                    </a:cubicBezTo>
                    <a:cubicBezTo>
                      <a:pt x="33" y="8"/>
                      <a:pt x="29" y="2"/>
                      <a:pt x="35" y="0"/>
                    </a:cubicBezTo>
                    <a:close/>
                    <a:moveTo>
                      <a:pt x="52" y="49"/>
                    </a:moveTo>
                    <a:cubicBezTo>
                      <a:pt x="50" y="49"/>
                      <a:pt x="48" y="48"/>
                      <a:pt x="48" y="50"/>
                    </a:cubicBezTo>
                    <a:cubicBezTo>
                      <a:pt x="48" y="52"/>
                      <a:pt x="49" y="53"/>
                      <a:pt x="51" y="54"/>
                    </a:cubicBezTo>
                    <a:cubicBezTo>
                      <a:pt x="52" y="55"/>
                      <a:pt x="54" y="56"/>
                      <a:pt x="55" y="57"/>
                    </a:cubicBezTo>
                    <a:cubicBezTo>
                      <a:pt x="58" y="61"/>
                      <a:pt x="63" y="66"/>
                      <a:pt x="67" y="69"/>
                    </a:cubicBezTo>
                    <a:cubicBezTo>
                      <a:pt x="68" y="70"/>
                      <a:pt x="72" y="72"/>
                      <a:pt x="74" y="70"/>
                    </a:cubicBezTo>
                    <a:cubicBezTo>
                      <a:pt x="76" y="67"/>
                      <a:pt x="74" y="63"/>
                      <a:pt x="72" y="61"/>
                    </a:cubicBezTo>
                    <a:cubicBezTo>
                      <a:pt x="69" y="58"/>
                      <a:pt x="59" y="51"/>
                      <a:pt x="52" y="49"/>
                    </a:cubicBezTo>
                    <a:close/>
                  </a:path>
                </a:pathLst>
              </a:custGeom>
              <a:grpFill/>
              <a:ln>
                <a:noFill/>
              </a:ln>
            </p:spPr>
            <p:txBody>
              <a:bodyPr anchor="ctr"/>
              <a:lstStyle/>
              <a:p>
                <a:pPr algn="ctr"/>
                <a:endParaRPr/>
              </a:p>
            </p:txBody>
          </p:sp>
          <p:sp>
            <p:nvSpPr>
              <p:cNvPr id="197" name="îṥ1íḋè">
                <a:extLst>
                  <a:ext uri="{FF2B5EF4-FFF2-40B4-BE49-F238E27FC236}">
                    <a16:creationId xmlns:a16="http://schemas.microsoft.com/office/drawing/2014/main" id="{0563F3B6-10CE-DA42-FDD9-F6AD3A17EED3}"/>
                  </a:ext>
                </a:extLst>
              </p:cNvPr>
              <p:cNvSpPr/>
              <p:nvPr/>
            </p:nvSpPr>
            <p:spPr bwMode="auto">
              <a:xfrm>
                <a:off x="5830640" y="920868"/>
                <a:ext cx="98244" cy="83641"/>
              </a:xfrm>
              <a:custGeom>
                <a:avLst/>
                <a:gdLst>
                  <a:gd name="T0" fmla="*/ 43 w 70"/>
                  <a:gd name="T1" fmla="*/ 9 h 60"/>
                  <a:gd name="T2" fmla="*/ 45 w 70"/>
                  <a:gd name="T3" fmla="*/ 0 h 60"/>
                  <a:gd name="T4" fmla="*/ 62 w 70"/>
                  <a:gd name="T5" fmla="*/ 9 h 60"/>
                  <a:gd name="T6" fmla="*/ 69 w 70"/>
                  <a:gd name="T7" fmla="*/ 26 h 60"/>
                  <a:gd name="T8" fmla="*/ 66 w 70"/>
                  <a:gd name="T9" fmla="*/ 44 h 60"/>
                  <a:gd name="T10" fmla="*/ 54 w 70"/>
                  <a:gd name="T11" fmla="*/ 55 h 60"/>
                  <a:gd name="T12" fmla="*/ 36 w 70"/>
                  <a:gd name="T13" fmla="*/ 60 h 60"/>
                  <a:gd name="T14" fmla="*/ 18 w 70"/>
                  <a:gd name="T15" fmla="*/ 57 h 60"/>
                  <a:gd name="T16" fmla="*/ 5 w 70"/>
                  <a:gd name="T17" fmla="*/ 46 h 60"/>
                  <a:gd name="T18" fmla="*/ 0 w 70"/>
                  <a:gd name="T19" fmla="*/ 30 h 60"/>
                  <a:gd name="T20" fmla="*/ 4 w 70"/>
                  <a:gd name="T21" fmla="*/ 13 h 60"/>
                  <a:gd name="T22" fmla="*/ 18 w 70"/>
                  <a:gd name="T23" fmla="*/ 3 h 60"/>
                  <a:gd name="T24" fmla="*/ 20 w 70"/>
                  <a:gd name="T25" fmla="*/ 11 h 60"/>
                  <a:gd name="T26" fmla="*/ 10 w 70"/>
                  <a:gd name="T27" fmla="*/ 19 h 60"/>
                  <a:gd name="T28" fmla="*/ 8 w 70"/>
                  <a:gd name="T29" fmla="*/ 30 h 60"/>
                  <a:gd name="T30" fmla="*/ 12 w 70"/>
                  <a:gd name="T31" fmla="*/ 43 h 60"/>
                  <a:gd name="T32" fmla="*/ 23 w 70"/>
                  <a:gd name="T33" fmla="*/ 49 h 60"/>
                  <a:gd name="T34" fmla="*/ 36 w 70"/>
                  <a:gd name="T35" fmla="*/ 51 h 60"/>
                  <a:gd name="T36" fmla="*/ 50 w 70"/>
                  <a:gd name="T37" fmla="*/ 47 h 60"/>
                  <a:gd name="T38" fmla="*/ 59 w 70"/>
                  <a:gd name="T39" fmla="*/ 39 h 60"/>
                  <a:gd name="T40" fmla="*/ 62 w 70"/>
                  <a:gd name="T41" fmla="*/ 27 h 60"/>
                  <a:gd name="T42" fmla="*/ 56 w 70"/>
                  <a:gd name="T43" fmla="*/ 15 h 60"/>
                  <a:gd name="T44" fmla="*/ 43 w 70"/>
                  <a:gd name="T45" fmla="*/ 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60">
                    <a:moveTo>
                      <a:pt x="43" y="9"/>
                    </a:moveTo>
                    <a:cubicBezTo>
                      <a:pt x="45" y="0"/>
                      <a:pt x="45" y="0"/>
                      <a:pt x="45" y="0"/>
                    </a:cubicBezTo>
                    <a:cubicBezTo>
                      <a:pt x="52" y="1"/>
                      <a:pt x="58" y="4"/>
                      <a:pt x="62" y="9"/>
                    </a:cubicBezTo>
                    <a:cubicBezTo>
                      <a:pt x="66" y="13"/>
                      <a:pt x="69" y="19"/>
                      <a:pt x="69" y="26"/>
                    </a:cubicBezTo>
                    <a:cubicBezTo>
                      <a:pt x="70" y="33"/>
                      <a:pt x="69" y="39"/>
                      <a:pt x="66" y="44"/>
                    </a:cubicBezTo>
                    <a:cubicBezTo>
                      <a:pt x="63" y="48"/>
                      <a:pt x="59" y="52"/>
                      <a:pt x="54" y="55"/>
                    </a:cubicBezTo>
                    <a:cubicBezTo>
                      <a:pt x="49" y="58"/>
                      <a:pt x="43" y="59"/>
                      <a:pt x="36" y="60"/>
                    </a:cubicBezTo>
                    <a:cubicBezTo>
                      <a:pt x="29" y="60"/>
                      <a:pt x="23" y="59"/>
                      <a:pt x="18" y="57"/>
                    </a:cubicBezTo>
                    <a:cubicBezTo>
                      <a:pt x="12" y="55"/>
                      <a:pt x="8" y="51"/>
                      <a:pt x="5" y="46"/>
                    </a:cubicBezTo>
                    <a:cubicBezTo>
                      <a:pt x="2" y="42"/>
                      <a:pt x="1" y="36"/>
                      <a:pt x="0" y="30"/>
                    </a:cubicBezTo>
                    <a:cubicBezTo>
                      <a:pt x="0" y="24"/>
                      <a:pt x="1" y="18"/>
                      <a:pt x="4" y="13"/>
                    </a:cubicBezTo>
                    <a:cubicBezTo>
                      <a:pt x="7" y="8"/>
                      <a:pt x="12" y="5"/>
                      <a:pt x="18" y="3"/>
                    </a:cubicBezTo>
                    <a:cubicBezTo>
                      <a:pt x="20" y="11"/>
                      <a:pt x="20" y="11"/>
                      <a:pt x="20" y="11"/>
                    </a:cubicBezTo>
                    <a:cubicBezTo>
                      <a:pt x="16" y="13"/>
                      <a:pt x="12" y="16"/>
                      <a:pt x="10" y="19"/>
                    </a:cubicBezTo>
                    <a:cubicBezTo>
                      <a:pt x="8" y="22"/>
                      <a:pt x="7" y="26"/>
                      <a:pt x="8" y="30"/>
                    </a:cubicBezTo>
                    <a:cubicBezTo>
                      <a:pt x="8" y="35"/>
                      <a:pt x="10" y="39"/>
                      <a:pt x="12" y="43"/>
                    </a:cubicBezTo>
                    <a:cubicBezTo>
                      <a:pt x="15" y="46"/>
                      <a:pt x="18" y="48"/>
                      <a:pt x="23" y="49"/>
                    </a:cubicBezTo>
                    <a:cubicBezTo>
                      <a:pt x="27" y="50"/>
                      <a:pt x="31" y="51"/>
                      <a:pt x="36" y="51"/>
                    </a:cubicBezTo>
                    <a:cubicBezTo>
                      <a:pt x="41" y="50"/>
                      <a:pt x="46" y="49"/>
                      <a:pt x="50" y="47"/>
                    </a:cubicBezTo>
                    <a:cubicBezTo>
                      <a:pt x="54" y="45"/>
                      <a:pt x="57" y="42"/>
                      <a:pt x="59" y="39"/>
                    </a:cubicBezTo>
                    <a:cubicBezTo>
                      <a:pt x="61" y="35"/>
                      <a:pt x="62" y="31"/>
                      <a:pt x="62" y="27"/>
                    </a:cubicBezTo>
                    <a:cubicBezTo>
                      <a:pt x="61" y="22"/>
                      <a:pt x="60" y="18"/>
                      <a:pt x="56" y="15"/>
                    </a:cubicBezTo>
                    <a:cubicBezTo>
                      <a:pt x="53" y="12"/>
                      <a:pt x="49" y="10"/>
                      <a:pt x="43" y="9"/>
                    </a:cubicBezTo>
                    <a:close/>
                  </a:path>
                </a:pathLst>
              </a:custGeom>
              <a:grpFill/>
              <a:ln>
                <a:noFill/>
              </a:ln>
            </p:spPr>
            <p:txBody>
              <a:bodyPr anchor="ctr"/>
              <a:lstStyle/>
              <a:p>
                <a:pPr algn="ctr"/>
                <a:endParaRPr/>
              </a:p>
            </p:txBody>
          </p:sp>
          <p:sp>
            <p:nvSpPr>
              <p:cNvPr id="198" name="îṥļíďè">
                <a:extLst>
                  <a:ext uri="{FF2B5EF4-FFF2-40B4-BE49-F238E27FC236}">
                    <a16:creationId xmlns:a16="http://schemas.microsoft.com/office/drawing/2014/main" id="{FE331E64-624B-5835-8FD0-058AB4290363}"/>
                  </a:ext>
                </a:extLst>
              </p:cNvPr>
              <p:cNvSpPr/>
              <p:nvPr/>
            </p:nvSpPr>
            <p:spPr bwMode="auto">
              <a:xfrm>
                <a:off x="5827985" y="819969"/>
                <a:ext cx="99572" cy="75673"/>
              </a:xfrm>
              <a:custGeom>
                <a:avLst/>
                <a:gdLst>
                  <a:gd name="T0" fmla="*/ 70 w 75"/>
                  <a:gd name="T1" fmla="*/ 57 h 57"/>
                  <a:gd name="T2" fmla="*/ 0 w 75"/>
                  <a:gd name="T3" fmla="*/ 51 h 57"/>
                  <a:gd name="T4" fmla="*/ 5 w 75"/>
                  <a:gd name="T5" fmla="*/ 0 h 57"/>
                  <a:gd name="T6" fmla="*/ 13 w 75"/>
                  <a:gd name="T7" fmla="*/ 0 h 57"/>
                  <a:gd name="T8" fmla="*/ 9 w 75"/>
                  <a:gd name="T9" fmla="*/ 42 h 57"/>
                  <a:gd name="T10" fmla="*/ 31 w 75"/>
                  <a:gd name="T11" fmla="*/ 43 h 57"/>
                  <a:gd name="T12" fmla="*/ 34 w 75"/>
                  <a:gd name="T13" fmla="*/ 6 h 57"/>
                  <a:gd name="T14" fmla="*/ 42 w 75"/>
                  <a:gd name="T15" fmla="*/ 6 h 57"/>
                  <a:gd name="T16" fmla="*/ 39 w 75"/>
                  <a:gd name="T17" fmla="*/ 44 h 57"/>
                  <a:gd name="T18" fmla="*/ 62 w 75"/>
                  <a:gd name="T19" fmla="*/ 47 h 57"/>
                  <a:gd name="T20" fmla="*/ 66 w 75"/>
                  <a:gd name="T21" fmla="*/ 3 h 57"/>
                  <a:gd name="T22" fmla="*/ 75 w 75"/>
                  <a:gd name="T23" fmla="*/ 5 h 57"/>
                  <a:gd name="T24" fmla="*/ 70 w 75"/>
                  <a:gd name="T25"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5" h="57">
                    <a:moveTo>
                      <a:pt x="70" y="57"/>
                    </a:moveTo>
                    <a:lnTo>
                      <a:pt x="0" y="51"/>
                    </a:lnTo>
                    <a:lnTo>
                      <a:pt x="5" y="0"/>
                    </a:lnTo>
                    <a:lnTo>
                      <a:pt x="13" y="0"/>
                    </a:lnTo>
                    <a:lnTo>
                      <a:pt x="9" y="42"/>
                    </a:lnTo>
                    <a:lnTo>
                      <a:pt x="31" y="43"/>
                    </a:lnTo>
                    <a:lnTo>
                      <a:pt x="34" y="6"/>
                    </a:lnTo>
                    <a:lnTo>
                      <a:pt x="42" y="6"/>
                    </a:lnTo>
                    <a:lnTo>
                      <a:pt x="39" y="44"/>
                    </a:lnTo>
                    <a:lnTo>
                      <a:pt x="62" y="47"/>
                    </a:lnTo>
                    <a:lnTo>
                      <a:pt x="66" y="3"/>
                    </a:lnTo>
                    <a:lnTo>
                      <a:pt x="75" y="5"/>
                    </a:lnTo>
                    <a:lnTo>
                      <a:pt x="70" y="57"/>
                    </a:lnTo>
                    <a:close/>
                  </a:path>
                </a:pathLst>
              </a:custGeom>
              <a:grpFill/>
              <a:ln>
                <a:noFill/>
              </a:ln>
            </p:spPr>
            <p:txBody>
              <a:bodyPr anchor="ctr"/>
              <a:lstStyle/>
              <a:p>
                <a:pPr algn="ctr"/>
                <a:endParaRPr/>
              </a:p>
            </p:txBody>
          </p:sp>
          <p:sp>
            <p:nvSpPr>
              <p:cNvPr id="199" name="iŝlíďê">
                <a:extLst>
                  <a:ext uri="{FF2B5EF4-FFF2-40B4-BE49-F238E27FC236}">
                    <a16:creationId xmlns:a16="http://schemas.microsoft.com/office/drawing/2014/main" id="{033B2AA3-A330-26BA-571B-EB32919FF8BB}"/>
                  </a:ext>
                </a:extLst>
              </p:cNvPr>
              <p:cNvSpPr/>
              <p:nvPr/>
            </p:nvSpPr>
            <p:spPr bwMode="auto">
              <a:xfrm>
                <a:off x="5838606" y="707121"/>
                <a:ext cx="106209" cy="95588"/>
              </a:xfrm>
              <a:custGeom>
                <a:avLst/>
                <a:gdLst>
                  <a:gd name="T0" fmla="*/ 67 w 80"/>
                  <a:gd name="T1" fmla="*/ 72 h 72"/>
                  <a:gd name="T2" fmla="*/ 0 w 80"/>
                  <a:gd name="T3" fmla="*/ 55 h 72"/>
                  <a:gd name="T4" fmla="*/ 2 w 80"/>
                  <a:gd name="T5" fmla="*/ 45 h 72"/>
                  <a:gd name="T6" fmla="*/ 64 w 80"/>
                  <a:gd name="T7" fmla="*/ 22 h 72"/>
                  <a:gd name="T8" fmla="*/ 10 w 80"/>
                  <a:gd name="T9" fmla="*/ 10 h 72"/>
                  <a:gd name="T10" fmla="*/ 12 w 80"/>
                  <a:gd name="T11" fmla="*/ 0 h 72"/>
                  <a:gd name="T12" fmla="*/ 80 w 80"/>
                  <a:gd name="T13" fmla="*/ 18 h 72"/>
                  <a:gd name="T14" fmla="*/ 78 w 80"/>
                  <a:gd name="T15" fmla="*/ 27 h 72"/>
                  <a:gd name="T16" fmla="*/ 15 w 80"/>
                  <a:gd name="T17" fmla="*/ 50 h 72"/>
                  <a:gd name="T18" fmla="*/ 70 w 80"/>
                  <a:gd name="T19" fmla="*/ 62 h 72"/>
                  <a:gd name="T20" fmla="*/ 67 w 80"/>
                  <a:gd name="T2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72">
                    <a:moveTo>
                      <a:pt x="67" y="72"/>
                    </a:moveTo>
                    <a:lnTo>
                      <a:pt x="0" y="55"/>
                    </a:lnTo>
                    <a:lnTo>
                      <a:pt x="2" y="45"/>
                    </a:lnTo>
                    <a:lnTo>
                      <a:pt x="64" y="22"/>
                    </a:lnTo>
                    <a:lnTo>
                      <a:pt x="10" y="10"/>
                    </a:lnTo>
                    <a:lnTo>
                      <a:pt x="12" y="0"/>
                    </a:lnTo>
                    <a:lnTo>
                      <a:pt x="80" y="18"/>
                    </a:lnTo>
                    <a:lnTo>
                      <a:pt x="78" y="27"/>
                    </a:lnTo>
                    <a:lnTo>
                      <a:pt x="15" y="50"/>
                    </a:lnTo>
                    <a:lnTo>
                      <a:pt x="70" y="62"/>
                    </a:lnTo>
                    <a:lnTo>
                      <a:pt x="67" y="72"/>
                    </a:lnTo>
                    <a:close/>
                  </a:path>
                </a:pathLst>
              </a:custGeom>
              <a:grpFill/>
              <a:ln>
                <a:noFill/>
              </a:ln>
            </p:spPr>
            <p:txBody>
              <a:bodyPr anchor="ctr"/>
              <a:lstStyle/>
              <a:p>
                <a:pPr algn="ctr"/>
                <a:endParaRPr/>
              </a:p>
            </p:txBody>
          </p:sp>
          <p:sp>
            <p:nvSpPr>
              <p:cNvPr id="200" name="î$ḷîďe">
                <a:extLst>
                  <a:ext uri="{FF2B5EF4-FFF2-40B4-BE49-F238E27FC236}">
                    <a16:creationId xmlns:a16="http://schemas.microsoft.com/office/drawing/2014/main" id="{8C9FA004-79CE-82FD-AC6D-03256FD03B9F}"/>
                  </a:ext>
                </a:extLst>
              </p:cNvPr>
              <p:cNvSpPr/>
              <p:nvPr/>
            </p:nvSpPr>
            <p:spPr bwMode="auto">
              <a:xfrm>
                <a:off x="5862502" y="606223"/>
                <a:ext cx="102228" cy="74347"/>
              </a:xfrm>
              <a:custGeom>
                <a:avLst/>
                <a:gdLst>
                  <a:gd name="T0" fmla="*/ 74 w 77"/>
                  <a:gd name="T1" fmla="*/ 56 h 56"/>
                  <a:gd name="T2" fmla="*/ 16 w 77"/>
                  <a:gd name="T3" fmla="*/ 33 h 56"/>
                  <a:gd name="T4" fmla="*/ 8 w 77"/>
                  <a:gd name="T5" fmla="*/ 54 h 56"/>
                  <a:gd name="T6" fmla="*/ 0 w 77"/>
                  <a:gd name="T7" fmla="*/ 51 h 56"/>
                  <a:gd name="T8" fmla="*/ 20 w 77"/>
                  <a:gd name="T9" fmla="*/ 0 h 56"/>
                  <a:gd name="T10" fmla="*/ 28 w 77"/>
                  <a:gd name="T11" fmla="*/ 3 h 56"/>
                  <a:gd name="T12" fmla="*/ 19 w 77"/>
                  <a:gd name="T13" fmla="*/ 25 h 56"/>
                  <a:gd name="T14" fmla="*/ 77 w 77"/>
                  <a:gd name="T15" fmla="*/ 48 h 56"/>
                  <a:gd name="T16" fmla="*/ 74 w 77"/>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7" h="56">
                    <a:moveTo>
                      <a:pt x="74" y="56"/>
                    </a:moveTo>
                    <a:lnTo>
                      <a:pt x="16" y="33"/>
                    </a:lnTo>
                    <a:lnTo>
                      <a:pt x="8" y="54"/>
                    </a:lnTo>
                    <a:lnTo>
                      <a:pt x="0" y="51"/>
                    </a:lnTo>
                    <a:lnTo>
                      <a:pt x="20" y="0"/>
                    </a:lnTo>
                    <a:lnTo>
                      <a:pt x="28" y="3"/>
                    </a:lnTo>
                    <a:lnTo>
                      <a:pt x="19" y="25"/>
                    </a:lnTo>
                    <a:lnTo>
                      <a:pt x="77" y="48"/>
                    </a:lnTo>
                    <a:lnTo>
                      <a:pt x="74" y="56"/>
                    </a:lnTo>
                    <a:close/>
                  </a:path>
                </a:pathLst>
              </a:custGeom>
              <a:grpFill/>
              <a:ln>
                <a:noFill/>
              </a:ln>
            </p:spPr>
            <p:txBody>
              <a:bodyPr anchor="ctr"/>
              <a:lstStyle/>
              <a:p>
                <a:pPr algn="ctr"/>
                <a:endParaRPr/>
              </a:p>
            </p:txBody>
          </p:sp>
          <p:sp>
            <p:nvSpPr>
              <p:cNvPr id="201" name="íšḷïḋè">
                <a:extLst>
                  <a:ext uri="{FF2B5EF4-FFF2-40B4-BE49-F238E27FC236}">
                    <a16:creationId xmlns:a16="http://schemas.microsoft.com/office/drawing/2014/main" id="{9A0D1A8C-F1E3-189C-9A53-F074E70B6ED8}"/>
                  </a:ext>
                </a:extLst>
              </p:cNvPr>
              <p:cNvSpPr/>
              <p:nvPr/>
            </p:nvSpPr>
            <p:spPr bwMode="auto">
              <a:xfrm>
                <a:off x="5902332" y="518602"/>
                <a:ext cx="122140" cy="102227"/>
              </a:xfrm>
              <a:custGeom>
                <a:avLst/>
                <a:gdLst>
                  <a:gd name="T0" fmla="*/ 58 w 88"/>
                  <a:gd name="T1" fmla="*/ 73 h 73"/>
                  <a:gd name="T2" fmla="*/ 0 w 88"/>
                  <a:gd name="T3" fmla="*/ 40 h 73"/>
                  <a:gd name="T4" fmla="*/ 15 w 88"/>
                  <a:gd name="T5" fmla="*/ 14 h 73"/>
                  <a:gd name="T6" fmla="*/ 23 w 88"/>
                  <a:gd name="T7" fmla="*/ 3 h 73"/>
                  <a:gd name="T8" fmla="*/ 33 w 88"/>
                  <a:gd name="T9" fmla="*/ 0 h 73"/>
                  <a:gd name="T10" fmla="*/ 43 w 88"/>
                  <a:gd name="T11" fmla="*/ 3 h 73"/>
                  <a:gd name="T12" fmla="*/ 51 w 88"/>
                  <a:gd name="T13" fmla="*/ 13 h 73"/>
                  <a:gd name="T14" fmla="*/ 49 w 88"/>
                  <a:gd name="T15" fmla="*/ 28 h 73"/>
                  <a:gd name="T16" fmla="*/ 55 w 88"/>
                  <a:gd name="T17" fmla="*/ 25 h 73"/>
                  <a:gd name="T18" fmla="*/ 66 w 88"/>
                  <a:gd name="T19" fmla="*/ 23 h 73"/>
                  <a:gd name="T20" fmla="*/ 88 w 88"/>
                  <a:gd name="T21" fmla="*/ 22 h 73"/>
                  <a:gd name="T22" fmla="*/ 82 w 88"/>
                  <a:gd name="T23" fmla="*/ 32 h 73"/>
                  <a:gd name="T24" fmla="*/ 66 w 88"/>
                  <a:gd name="T25" fmla="*/ 33 h 73"/>
                  <a:gd name="T26" fmla="*/ 54 w 88"/>
                  <a:gd name="T27" fmla="*/ 33 h 73"/>
                  <a:gd name="T28" fmla="*/ 48 w 88"/>
                  <a:gd name="T29" fmla="*/ 35 h 73"/>
                  <a:gd name="T30" fmla="*/ 45 w 88"/>
                  <a:gd name="T31" fmla="*/ 38 h 73"/>
                  <a:gd name="T32" fmla="*/ 42 w 88"/>
                  <a:gd name="T33" fmla="*/ 42 h 73"/>
                  <a:gd name="T34" fmla="*/ 37 w 88"/>
                  <a:gd name="T35" fmla="*/ 51 h 73"/>
                  <a:gd name="T36" fmla="*/ 63 w 88"/>
                  <a:gd name="T37" fmla="*/ 66 h 73"/>
                  <a:gd name="T38" fmla="*/ 58 w 88"/>
                  <a:gd name="T39" fmla="*/ 73 h 73"/>
                  <a:gd name="T40" fmla="*/ 30 w 88"/>
                  <a:gd name="T41" fmla="*/ 47 h 73"/>
                  <a:gd name="T42" fmla="*/ 40 w 88"/>
                  <a:gd name="T43" fmla="*/ 30 h 73"/>
                  <a:gd name="T44" fmla="*/ 43 w 88"/>
                  <a:gd name="T45" fmla="*/ 22 h 73"/>
                  <a:gd name="T46" fmla="*/ 43 w 88"/>
                  <a:gd name="T47" fmla="*/ 15 h 73"/>
                  <a:gd name="T48" fmla="*/ 38 w 88"/>
                  <a:gd name="T49" fmla="*/ 11 h 73"/>
                  <a:gd name="T50" fmla="*/ 30 w 88"/>
                  <a:gd name="T51" fmla="*/ 10 h 73"/>
                  <a:gd name="T52" fmla="*/ 22 w 88"/>
                  <a:gd name="T53" fmla="*/ 17 h 73"/>
                  <a:gd name="T54" fmla="*/ 11 w 88"/>
                  <a:gd name="T55" fmla="*/ 36 h 73"/>
                  <a:gd name="T56" fmla="*/ 30 w 88"/>
                  <a:gd name="T57" fmla="*/ 47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8" h="73">
                    <a:moveTo>
                      <a:pt x="58" y="73"/>
                    </a:moveTo>
                    <a:cubicBezTo>
                      <a:pt x="0" y="40"/>
                      <a:pt x="0" y="40"/>
                      <a:pt x="0" y="40"/>
                    </a:cubicBezTo>
                    <a:cubicBezTo>
                      <a:pt x="15" y="14"/>
                      <a:pt x="15" y="14"/>
                      <a:pt x="15" y="14"/>
                    </a:cubicBezTo>
                    <a:cubicBezTo>
                      <a:pt x="18" y="9"/>
                      <a:pt x="21" y="5"/>
                      <a:pt x="23" y="3"/>
                    </a:cubicBezTo>
                    <a:cubicBezTo>
                      <a:pt x="26" y="1"/>
                      <a:pt x="29" y="0"/>
                      <a:pt x="33" y="0"/>
                    </a:cubicBezTo>
                    <a:cubicBezTo>
                      <a:pt x="36" y="0"/>
                      <a:pt x="40" y="1"/>
                      <a:pt x="43" y="3"/>
                    </a:cubicBezTo>
                    <a:cubicBezTo>
                      <a:pt x="47" y="5"/>
                      <a:pt x="50" y="8"/>
                      <a:pt x="51" y="13"/>
                    </a:cubicBezTo>
                    <a:cubicBezTo>
                      <a:pt x="52" y="17"/>
                      <a:pt x="52" y="22"/>
                      <a:pt x="49" y="28"/>
                    </a:cubicBezTo>
                    <a:cubicBezTo>
                      <a:pt x="51" y="27"/>
                      <a:pt x="53" y="26"/>
                      <a:pt x="55" y="25"/>
                    </a:cubicBezTo>
                    <a:cubicBezTo>
                      <a:pt x="58" y="24"/>
                      <a:pt x="62" y="23"/>
                      <a:pt x="66" y="23"/>
                    </a:cubicBezTo>
                    <a:cubicBezTo>
                      <a:pt x="88" y="22"/>
                      <a:pt x="88" y="22"/>
                      <a:pt x="88" y="22"/>
                    </a:cubicBezTo>
                    <a:cubicBezTo>
                      <a:pt x="82" y="32"/>
                      <a:pt x="82" y="32"/>
                      <a:pt x="82" y="32"/>
                    </a:cubicBezTo>
                    <a:cubicBezTo>
                      <a:pt x="66" y="33"/>
                      <a:pt x="66" y="33"/>
                      <a:pt x="66" y="33"/>
                    </a:cubicBezTo>
                    <a:cubicBezTo>
                      <a:pt x="61" y="33"/>
                      <a:pt x="57" y="33"/>
                      <a:pt x="54" y="33"/>
                    </a:cubicBezTo>
                    <a:cubicBezTo>
                      <a:pt x="52" y="34"/>
                      <a:pt x="50" y="34"/>
                      <a:pt x="48" y="35"/>
                    </a:cubicBezTo>
                    <a:cubicBezTo>
                      <a:pt x="47" y="36"/>
                      <a:pt x="46" y="37"/>
                      <a:pt x="45" y="38"/>
                    </a:cubicBezTo>
                    <a:cubicBezTo>
                      <a:pt x="44" y="38"/>
                      <a:pt x="43" y="40"/>
                      <a:pt x="42" y="42"/>
                    </a:cubicBezTo>
                    <a:cubicBezTo>
                      <a:pt x="37" y="51"/>
                      <a:pt x="37" y="51"/>
                      <a:pt x="37" y="51"/>
                    </a:cubicBezTo>
                    <a:cubicBezTo>
                      <a:pt x="63" y="66"/>
                      <a:pt x="63" y="66"/>
                      <a:pt x="63" y="66"/>
                    </a:cubicBezTo>
                    <a:cubicBezTo>
                      <a:pt x="58" y="73"/>
                      <a:pt x="58" y="73"/>
                      <a:pt x="58" y="73"/>
                    </a:cubicBezTo>
                    <a:close/>
                    <a:moveTo>
                      <a:pt x="30" y="47"/>
                    </a:moveTo>
                    <a:cubicBezTo>
                      <a:pt x="40" y="30"/>
                      <a:pt x="40" y="30"/>
                      <a:pt x="40" y="30"/>
                    </a:cubicBezTo>
                    <a:cubicBezTo>
                      <a:pt x="42" y="27"/>
                      <a:pt x="43" y="24"/>
                      <a:pt x="43" y="22"/>
                    </a:cubicBezTo>
                    <a:cubicBezTo>
                      <a:pt x="44" y="19"/>
                      <a:pt x="44" y="17"/>
                      <a:pt x="43" y="15"/>
                    </a:cubicBezTo>
                    <a:cubicBezTo>
                      <a:pt x="42" y="13"/>
                      <a:pt x="40" y="12"/>
                      <a:pt x="38" y="11"/>
                    </a:cubicBezTo>
                    <a:cubicBezTo>
                      <a:pt x="35" y="9"/>
                      <a:pt x="33" y="9"/>
                      <a:pt x="30" y="10"/>
                    </a:cubicBezTo>
                    <a:cubicBezTo>
                      <a:pt x="27" y="11"/>
                      <a:pt x="24" y="13"/>
                      <a:pt x="22" y="17"/>
                    </a:cubicBezTo>
                    <a:cubicBezTo>
                      <a:pt x="11" y="36"/>
                      <a:pt x="11" y="36"/>
                      <a:pt x="11" y="36"/>
                    </a:cubicBezTo>
                    <a:lnTo>
                      <a:pt x="30" y="47"/>
                    </a:lnTo>
                    <a:close/>
                  </a:path>
                </a:pathLst>
              </a:custGeom>
              <a:grpFill/>
              <a:ln>
                <a:noFill/>
              </a:ln>
            </p:spPr>
            <p:txBody>
              <a:bodyPr anchor="ctr"/>
              <a:lstStyle/>
              <a:p>
                <a:pPr algn="ctr"/>
                <a:endParaRPr/>
              </a:p>
            </p:txBody>
          </p:sp>
          <p:sp>
            <p:nvSpPr>
              <p:cNvPr id="202" name="ïSľiḋè">
                <a:extLst>
                  <a:ext uri="{FF2B5EF4-FFF2-40B4-BE49-F238E27FC236}">
                    <a16:creationId xmlns:a16="http://schemas.microsoft.com/office/drawing/2014/main" id="{EEF43A85-CBD2-9EB7-5682-8AEA611402B7}"/>
                  </a:ext>
                </a:extLst>
              </p:cNvPr>
              <p:cNvSpPr/>
              <p:nvPr/>
            </p:nvSpPr>
            <p:spPr bwMode="auto">
              <a:xfrm>
                <a:off x="5978006" y="445582"/>
                <a:ext cx="103554" cy="95588"/>
              </a:xfrm>
              <a:custGeom>
                <a:avLst/>
                <a:gdLst>
                  <a:gd name="T0" fmla="*/ 36 w 75"/>
                  <a:gd name="T1" fmla="*/ 69 h 69"/>
                  <a:gd name="T2" fmla="*/ 0 w 75"/>
                  <a:gd name="T3" fmla="*/ 7 h 69"/>
                  <a:gd name="T4" fmla="*/ 6 w 75"/>
                  <a:gd name="T5" fmla="*/ 0 h 69"/>
                  <a:gd name="T6" fmla="*/ 75 w 75"/>
                  <a:gd name="T7" fmla="*/ 20 h 69"/>
                  <a:gd name="T8" fmla="*/ 69 w 75"/>
                  <a:gd name="T9" fmla="*/ 28 h 69"/>
                  <a:gd name="T10" fmla="*/ 48 w 75"/>
                  <a:gd name="T11" fmla="*/ 22 h 69"/>
                  <a:gd name="T12" fmla="*/ 31 w 75"/>
                  <a:gd name="T13" fmla="*/ 43 h 69"/>
                  <a:gd name="T14" fmla="*/ 42 w 75"/>
                  <a:gd name="T15" fmla="*/ 62 h 69"/>
                  <a:gd name="T16" fmla="*/ 36 w 75"/>
                  <a:gd name="T17" fmla="*/ 69 h 69"/>
                  <a:gd name="T18" fmla="*/ 27 w 75"/>
                  <a:gd name="T19" fmla="*/ 37 h 69"/>
                  <a:gd name="T20" fmla="*/ 41 w 75"/>
                  <a:gd name="T21" fmla="*/ 19 h 69"/>
                  <a:gd name="T22" fmla="*/ 22 w 75"/>
                  <a:gd name="T23" fmla="*/ 13 h 69"/>
                  <a:gd name="T24" fmla="*/ 8 w 75"/>
                  <a:gd name="T25" fmla="*/ 8 h 69"/>
                  <a:gd name="T26" fmla="*/ 16 w 75"/>
                  <a:gd name="T27" fmla="*/ 19 h 69"/>
                  <a:gd name="T28" fmla="*/ 27 w 75"/>
                  <a:gd name="T29" fmla="*/ 3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5" h="69">
                    <a:moveTo>
                      <a:pt x="36" y="69"/>
                    </a:moveTo>
                    <a:cubicBezTo>
                      <a:pt x="0" y="7"/>
                      <a:pt x="0" y="7"/>
                      <a:pt x="0" y="7"/>
                    </a:cubicBezTo>
                    <a:cubicBezTo>
                      <a:pt x="6" y="0"/>
                      <a:pt x="6" y="0"/>
                      <a:pt x="6" y="0"/>
                    </a:cubicBezTo>
                    <a:cubicBezTo>
                      <a:pt x="75" y="20"/>
                      <a:pt x="75" y="20"/>
                      <a:pt x="75" y="20"/>
                    </a:cubicBezTo>
                    <a:cubicBezTo>
                      <a:pt x="69" y="28"/>
                      <a:pt x="69" y="28"/>
                      <a:pt x="69" y="28"/>
                    </a:cubicBezTo>
                    <a:cubicBezTo>
                      <a:pt x="48" y="22"/>
                      <a:pt x="48" y="22"/>
                      <a:pt x="48" y="22"/>
                    </a:cubicBezTo>
                    <a:cubicBezTo>
                      <a:pt x="31" y="43"/>
                      <a:pt x="31" y="43"/>
                      <a:pt x="31" y="43"/>
                    </a:cubicBezTo>
                    <a:cubicBezTo>
                      <a:pt x="42" y="62"/>
                      <a:pt x="42" y="62"/>
                      <a:pt x="42" y="62"/>
                    </a:cubicBezTo>
                    <a:cubicBezTo>
                      <a:pt x="36" y="69"/>
                      <a:pt x="36" y="69"/>
                      <a:pt x="36" y="69"/>
                    </a:cubicBezTo>
                    <a:close/>
                    <a:moveTo>
                      <a:pt x="27" y="37"/>
                    </a:moveTo>
                    <a:cubicBezTo>
                      <a:pt x="41" y="19"/>
                      <a:pt x="41" y="19"/>
                      <a:pt x="41" y="19"/>
                    </a:cubicBezTo>
                    <a:cubicBezTo>
                      <a:pt x="22" y="13"/>
                      <a:pt x="22" y="13"/>
                      <a:pt x="22" y="13"/>
                    </a:cubicBezTo>
                    <a:cubicBezTo>
                      <a:pt x="16" y="11"/>
                      <a:pt x="12" y="9"/>
                      <a:pt x="8" y="8"/>
                    </a:cubicBezTo>
                    <a:cubicBezTo>
                      <a:pt x="11" y="11"/>
                      <a:pt x="14" y="15"/>
                      <a:pt x="16" y="19"/>
                    </a:cubicBezTo>
                    <a:lnTo>
                      <a:pt x="27" y="37"/>
                    </a:lnTo>
                    <a:close/>
                  </a:path>
                </a:pathLst>
              </a:custGeom>
              <a:grpFill/>
              <a:ln>
                <a:noFill/>
              </a:ln>
            </p:spPr>
            <p:txBody>
              <a:bodyPr anchor="ctr"/>
              <a:lstStyle/>
              <a:p>
                <a:pPr algn="ctr"/>
                <a:endParaRPr/>
              </a:p>
            </p:txBody>
          </p:sp>
          <p:sp>
            <p:nvSpPr>
              <p:cNvPr id="203" name="îṥliḓè">
                <a:extLst>
                  <a:ext uri="{FF2B5EF4-FFF2-40B4-BE49-F238E27FC236}">
                    <a16:creationId xmlns:a16="http://schemas.microsoft.com/office/drawing/2014/main" id="{6B3E62DE-3F10-34FF-BBBE-5043A0270C87}"/>
                  </a:ext>
                </a:extLst>
              </p:cNvPr>
              <p:cNvSpPr/>
              <p:nvPr/>
            </p:nvSpPr>
            <p:spPr bwMode="auto">
              <a:xfrm>
                <a:off x="6029783" y="383184"/>
                <a:ext cx="106209" cy="77002"/>
              </a:xfrm>
              <a:custGeom>
                <a:avLst/>
                <a:gdLst>
                  <a:gd name="T0" fmla="*/ 48 w 80"/>
                  <a:gd name="T1" fmla="*/ 58 h 58"/>
                  <a:gd name="T2" fmla="*/ 0 w 80"/>
                  <a:gd name="T3" fmla="*/ 7 h 58"/>
                  <a:gd name="T4" fmla="*/ 7 w 80"/>
                  <a:gd name="T5" fmla="*/ 0 h 58"/>
                  <a:gd name="T6" fmla="*/ 49 w 80"/>
                  <a:gd name="T7" fmla="*/ 46 h 58"/>
                  <a:gd name="T8" fmla="*/ 74 w 80"/>
                  <a:gd name="T9" fmla="*/ 23 h 58"/>
                  <a:gd name="T10" fmla="*/ 80 w 80"/>
                  <a:gd name="T11" fmla="*/ 29 h 58"/>
                  <a:gd name="T12" fmla="*/ 48 w 8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80" h="58">
                    <a:moveTo>
                      <a:pt x="48" y="58"/>
                    </a:moveTo>
                    <a:lnTo>
                      <a:pt x="0" y="7"/>
                    </a:lnTo>
                    <a:lnTo>
                      <a:pt x="7" y="0"/>
                    </a:lnTo>
                    <a:lnTo>
                      <a:pt x="49" y="46"/>
                    </a:lnTo>
                    <a:lnTo>
                      <a:pt x="74" y="23"/>
                    </a:lnTo>
                    <a:lnTo>
                      <a:pt x="80" y="29"/>
                    </a:lnTo>
                    <a:lnTo>
                      <a:pt x="48" y="58"/>
                    </a:lnTo>
                    <a:close/>
                  </a:path>
                </a:pathLst>
              </a:custGeom>
              <a:grpFill/>
              <a:ln>
                <a:noFill/>
              </a:ln>
            </p:spPr>
            <p:txBody>
              <a:bodyPr anchor="ctr"/>
              <a:lstStyle/>
              <a:p>
                <a:pPr algn="ctr"/>
                <a:endParaRPr/>
              </a:p>
            </p:txBody>
          </p:sp>
          <p:sp>
            <p:nvSpPr>
              <p:cNvPr id="204" name="íšļîďe">
                <a:extLst>
                  <a:ext uri="{FF2B5EF4-FFF2-40B4-BE49-F238E27FC236}">
                    <a16:creationId xmlns:a16="http://schemas.microsoft.com/office/drawing/2014/main" id="{8A0CB59A-B551-43D0-2D0A-7EB5D64DA9EC}"/>
                  </a:ext>
                </a:extLst>
              </p:cNvPr>
              <p:cNvSpPr/>
              <p:nvPr/>
            </p:nvSpPr>
            <p:spPr bwMode="auto">
              <a:xfrm>
                <a:off x="6170509" y="258389"/>
                <a:ext cx="88952" cy="95588"/>
              </a:xfrm>
              <a:custGeom>
                <a:avLst/>
                <a:gdLst>
                  <a:gd name="T0" fmla="*/ 13 w 64"/>
                  <a:gd name="T1" fmla="*/ 58 h 69"/>
                  <a:gd name="T2" fmla="*/ 20 w 64"/>
                  <a:gd name="T3" fmla="*/ 53 h 69"/>
                  <a:gd name="T4" fmla="*/ 27 w 64"/>
                  <a:gd name="T5" fmla="*/ 59 h 69"/>
                  <a:gd name="T6" fmla="*/ 35 w 64"/>
                  <a:gd name="T7" fmla="*/ 60 h 69"/>
                  <a:gd name="T8" fmla="*/ 45 w 64"/>
                  <a:gd name="T9" fmla="*/ 57 h 69"/>
                  <a:gd name="T10" fmla="*/ 52 w 64"/>
                  <a:gd name="T11" fmla="*/ 51 h 69"/>
                  <a:gd name="T12" fmla="*/ 55 w 64"/>
                  <a:gd name="T13" fmla="*/ 45 h 69"/>
                  <a:gd name="T14" fmla="*/ 54 w 64"/>
                  <a:gd name="T15" fmla="*/ 39 h 69"/>
                  <a:gd name="T16" fmla="*/ 50 w 64"/>
                  <a:gd name="T17" fmla="*/ 35 h 69"/>
                  <a:gd name="T18" fmla="*/ 43 w 64"/>
                  <a:gd name="T19" fmla="*/ 35 h 69"/>
                  <a:gd name="T20" fmla="*/ 31 w 64"/>
                  <a:gd name="T21" fmla="*/ 38 h 69"/>
                  <a:gd name="T22" fmla="*/ 17 w 64"/>
                  <a:gd name="T23" fmla="*/ 40 h 69"/>
                  <a:gd name="T24" fmla="*/ 8 w 64"/>
                  <a:gd name="T25" fmla="*/ 38 h 69"/>
                  <a:gd name="T26" fmla="*/ 2 w 64"/>
                  <a:gd name="T27" fmla="*/ 32 h 69"/>
                  <a:gd name="T28" fmla="*/ 0 w 64"/>
                  <a:gd name="T29" fmla="*/ 22 h 69"/>
                  <a:gd name="T30" fmla="*/ 4 w 64"/>
                  <a:gd name="T31" fmla="*/ 12 h 69"/>
                  <a:gd name="T32" fmla="*/ 14 w 64"/>
                  <a:gd name="T33" fmla="*/ 4 h 69"/>
                  <a:gd name="T34" fmla="*/ 26 w 64"/>
                  <a:gd name="T35" fmla="*/ 0 h 69"/>
                  <a:gd name="T36" fmla="*/ 37 w 64"/>
                  <a:gd name="T37" fmla="*/ 2 h 69"/>
                  <a:gd name="T38" fmla="*/ 45 w 64"/>
                  <a:gd name="T39" fmla="*/ 10 h 69"/>
                  <a:gd name="T40" fmla="*/ 38 w 64"/>
                  <a:gd name="T41" fmla="*/ 14 h 69"/>
                  <a:gd name="T42" fmla="*/ 29 w 64"/>
                  <a:gd name="T43" fmla="*/ 8 h 69"/>
                  <a:gd name="T44" fmla="*/ 18 w 64"/>
                  <a:gd name="T45" fmla="*/ 11 h 69"/>
                  <a:gd name="T46" fmla="*/ 9 w 64"/>
                  <a:gd name="T47" fmla="*/ 19 h 69"/>
                  <a:gd name="T48" fmla="*/ 9 w 64"/>
                  <a:gd name="T49" fmla="*/ 27 h 69"/>
                  <a:gd name="T50" fmla="*/ 14 w 64"/>
                  <a:gd name="T51" fmla="*/ 31 h 69"/>
                  <a:gd name="T52" fmla="*/ 28 w 64"/>
                  <a:gd name="T53" fmla="*/ 29 h 69"/>
                  <a:gd name="T54" fmla="*/ 43 w 64"/>
                  <a:gd name="T55" fmla="*/ 26 h 69"/>
                  <a:gd name="T56" fmla="*/ 54 w 64"/>
                  <a:gd name="T57" fmla="*/ 27 h 69"/>
                  <a:gd name="T58" fmla="*/ 61 w 64"/>
                  <a:gd name="T59" fmla="*/ 34 h 69"/>
                  <a:gd name="T60" fmla="*/ 63 w 64"/>
                  <a:gd name="T61" fmla="*/ 45 h 69"/>
                  <a:gd name="T62" fmla="*/ 59 w 64"/>
                  <a:gd name="T63" fmla="*/ 55 h 69"/>
                  <a:gd name="T64" fmla="*/ 49 w 64"/>
                  <a:gd name="T65" fmla="*/ 64 h 69"/>
                  <a:gd name="T66" fmla="*/ 35 w 64"/>
                  <a:gd name="T67" fmla="*/ 69 h 69"/>
                  <a:gd name="T68" fmla="*/ 22 w 64"/>
                  <a:gd name="T69" fmla="*/ 67 h 69"/>
                  <a:gd name="T70" fmla="*/ 13 w 64"/>
                  <a:gd name="T71" fmla="*/ 5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4" h="69">
                    <a:moveTo>
                      <a:pt x="13" y="58"/>
                    </a:moveTo>
                    <a:cubicBezTo>
                      <a:pt x="20" y="53"/>
                      <a:pt x="20" y="53"/>
                      <a:pt x="20" y="53"/>
                    </a:cubicBezTo>
                    <a:cubicBezTo>
                      <a:pt x="22" y="56"/>
                      <a:pt x="24" y="58"/>
                      <a:pt x="27" y="59"/>
                    </a:cubicBezTo>
                    <a:cubicBezTo>
                      <a:pt x="29" y="60"/>
                      <a:pt x="32" y="61"/>
                      <a:pt x="35" y="60"/>
                    </a:cubicBezTo>
                    <a:cubicBezTo>
                      <a:pt x="38" y="60"/>
                      <a:pt x="42" y="59"/>
                      <a:pt x="45" y="57"/>
                    </a:cubicBezTo>
                    <a:cubicBezTo>
                      <a:pt x="48" y="55"/>
                      <a:pt x="50" y="54"/>
                      <a:pt x="52" y="51"/>
                    </a:cubicBezTo>
                    <a:cubicBezTo>
                      <a:pt x="54" y="49"/>
                      <a:pt x="55" y="47"/>
                      <a:pt x="55" y="45"/>
                    </a:cubicBezTo>
                    <a:cubicBezTo>
                      <a:pt x="55" y="43"/>
                      <a:pt x="55" y="41"/>
                      <a:pt x="54" y="39"/>
                    </a:cubicBezTo>
                    <a:cubicBezTo>
                      <a:pt x="53" y="37"/>
                      <a:pt x="52" y="36"/>
                      <a:pt x="50" y="35"/>
                    </a:cubicBezTo>
                    <a:cubicBezTo>
                      <a:pt x="48" y="34"/>
                      <a:pt x="46" y="34"/>
                      <a:pt x="43" y="35"/>
                    </a:cubicBezTo>
                    <a:cubicBezTo>
                      <a:pt x="41" y="35"/>
                      <a:pt x="37" y="36"/>
                      <a:pt x="31" y="38"/>
                    </a:cubicBezTo>
                    <a:cubicBezTo>
                      <a:pt x="24" y="39"/>
                      <a:pt x="20" y="40"/>
                      <a:pt x="17" y="40"/>
                    </a:cubicBezTo>
                    <a:cubicBezTo>
                      <a:pt x="14" y="40"/>
                      <a:pt x="11" y="40"/>
                      <a:pt x="8" y="38"/>
                    </a:cubicBezTo>
                    <a:cubicBezTo>
                      <a:pt x="5" y="37"/>
                      <a:pt x="3" y="35"/>
                      <a:pt x="2" y="32"/>
                    </a:cubicBezTo>
                    <a:cubicBezTo>
                      <a:pt x="0" y="29"/>
                      <a:pt x="0" y="26"/>
                      <a:pt x="0" y="22"/>
                    </a:cubicBezTo>
                    <a:cubicBezTo>
                      <a:pt x="0" y="19"/>
                      <a:pt x="1" y="16"/>
                      <a:pt x="4" y="12"/>
                    </a:cubicBezTo>
                    <a:cubicBezTo>
                      <a:pt x="6" y="9"/>
                      <a:pt x="10" y="7"/>
                      <a:pt x="14" y="4"/>
                    </a:cubicBezTo>
                    <a:cubicBezTo>
                      <a:pt x="18" y="2"/>
                      <a:pt x="22" y="1"/>
                      <a:pt x="26" y="0"/>
                    </a:cubicBezTo>
                    <a:cubicBezTo>
                      <a:pt x="30" y="0"/>
                      <a:pt x="34" y="0"/>
                      <a:pt x="37" y="2"/>
                    </a:cubicBezTo>
                    <a:cubicBezTo>
                      <a:pt x="41" y="4"/>
                      <a:pt x="43" y="6"/>
                      <a:pt x="45" y="10"/>
                    </a:cubicBezTo>
                    <a:cubicBezTo>
                      <a:pt x="38" y="14"/>
                      <a:pt x="38" y="14"/>
                      <a:pt x="38" y="14"/>
                    </a:cubicBezTo>
                    <a:cubicBezTo>
                      <a:pt x="36" y="11"/>
                      <a:pt x="33" y="9"/>
                      <a:pt x="29" y="8"/>
                    </a:cubicBezTo>
                    <a:cubicBezTo>
                      <a:pt x="26" y="8"/>
                      <a:pt x="22" y="9"/>
                      <a:pt x="18" y="11"/>
                    </a:cubicBezTo>
                    <a:cubicBezTo>
                      <a:pt x="13" y="14"/>
                      <a:pt x="10" y="16"/>
                      <a:pt x="9" y="19"/>
                    </a:cubicBezTo>
                    <a:cubicBezTo>
                      <a:pt x="8" y="22"/>
                      <a:pt x="8" y="25"/>
                      <a:pt x="9" y="27"/>
                    </a:cubicBezTo>
                    <a:cubicBezTo>
                      <a:pt x="10" y="29"/>
                      <a:pt x="12" y="31"/>
                      <a:pt x="14" y="31"/>
                    </a:cubicBezTo>
                    <a:cubicBezTo>
                      <a:pt x="16" y="32"/>
                      <a:pt x="21" y="31"/>
                      <a:pt x="28" y="29"/>
                    </a:cubicBezTo>
                    <a:cubicBezTo>
                      <a:pt x="35" y="27"/>
                      <a:pt x="40" y="26"/>
                      <a:pt x="43" y="26"/>
                    </a:cubicBezTo>
                    <a:cubicBezTo>
                      <a:pt x="47" y="25"/>
                      <a:pt x="51" y="26"/>
                      <a:pt x="54" y="27"/>
                    </a:cubicBezTo>
                    <a:cubicBezTo>
                      <a:pt x="57" y="29"/>
                      <a:pt x="59" y="31"/>
                      <a:pt x="61" y="34"/>
                    </a:cubicBezTo>
                    <a:cubicBezTo>
                      <a:pt x="63" y="37"/>
                      <a:pt x="64" y="41"/>
                      <a:pt x="63" y="45"/>
                    </a:cubicBezTo>
                    <a:cubicBezTo>
                      <a:pt x="63" y="48"/>
                      <a:pt x="62" y="52"/>
                      <a:pt x="59" y="55"/>
                    </a:cubicBezTo>
                    <a:cubicBezTo>
                      <a:pt x="57" y="59"/>
                      <a:pt x="53" y="62"/>
                      <a:pt x="49" y="64"/>
                    </a:cubicBezTo>
                    <a:cubicBezTo>
                      <a:pt x="44" y="67"/>
                      <a:pt x="39" y="68"/>
                      <a:pt x="35" y="69"/>
                    </a:cubicBezTo>
                    <a:cubicBezTo>
                      <a:pt x="30" y="69"/>
                      <a:pt x="26" y="69"/>
                      <a:pt x="22" y="67"/>
                    </a:cubicBezTo>
                    <a:cubicBezTo>
                      <a:pt x="19" y="65"/>
                      <a:pt x="16" y="62"/>
                      <a:pt x="13" y="58"/>
                    </a:cubicBezTo>
                    <a:close/>
                  </a:path>
                </a:pathLst>
              </a:custGeom>
              <a:grpFill/>
              <a:ln>
                <a:noFill/>
              </a:ln>
            </p:spPr>
            <p:txBody>
              <a:bodyPr anchor="ctr"/>
              <a:lstStyle/>
              <a:p>
                <a:pPr algn="ctr"/>
                <a:endParaRPr/>
              </a:p>
            </p:txBody>
          </p:sp>
          <p:sp>
            <p:nvSpPr>
              <p:cNvPr id="205" name="íṧḻïḓê">
                <a:extLst>
                  <a:ext uri="{FF2B5EF4-FFF2-40B4-BE49-F238E27FC236}">
                    <a16:creationId xmlns:a16="http://schemas.microsoft.com/office/drawing/2014/main" id="{FC1E0F7D-AA92-D956-F0C6-A0BE5C401CB9}"/>
                  </a:ext>
                </a:extLst>
              </p:cNvPr>
              <p:cNvSpPr/>
              <p:nvPr/>
            </p:nvSpPr>
            <p:spPr bwMode="auto">
              <a:xfrm>
                <a:off x="6264771" y="210596"/>
                <a:ext cx="92933" cy="98243"/>
              </a:xfrm>
              <a:custGeom>
                <a:avLst/>
                <a:gdLst>
                  <a:gd name="T0" fmla="*/ 5 w 67"/>
                  <a:gd name="T1" fmla="*/ 47 h 70"/>
                  <a:gd name="T2" fmla="*/ 4 w 67"/>
                  <a:gd name="T3" fmla="*/ 19 h 70"/>
                  <a:gd name="T4" fmla="*/ 22 w 67"/>
                  <a:gd name="T5" fmla="*/ 2 h 70"/>
                  <a:gd name="T6" fmla="*/ 39 w 67"/>
                  <a:gd name="T7" fmla="*/ 1 h 70"/>
                  <a:gd name="T8" fmla="*/ 54 w 67"/>
                  <a:gd name="T9" fmla="*/ 8 h 70"/>
                  <a:gd name="T10" fmla="*/ 64 w 67"/>
                  <a:gd name="T11" fmla="*/ 23 h 70"/>
                  <a:gd name="T12" fmla="*/ 67 w 67"/>
                  <a:gd name="T13" fmla="*/ 42 h 70"/>
                  <a:gd name="T14" fmla="*/ 60 w 67"/>
                  <a:gd name="T15" fmla="*/ 57 h 70"/>
                  <a:gd name="T16" fmla="*/ 47 w 67"/>
                  <a:gd name="T17" fmla="*/ 67 h 70"/>
                  <a:gd name="T18" fmla="*/ 29 w 67"/>
                  <a:gd name="T19" fmla="*/ 69 h 70"/>
                  <a:gd name="T20" fmla="*/ 14 w 67"/>
                  <a:gd name="T21" fmla="*/ 61 h 70"/>
                  <a:gd name="T22" fmla="*/ 5 w 67"/>
                  <a:gd name="T23" fmla="*/ 47 h 70"/>
                  <a:gd name="T24" fmla="*/ 13 w 67"/>
                  <a:gd name="T25" fmla="*/ 44 h 70"/>
                  <a:gd name="T26" fmla="*/ 26 w 67"/>
                  <a:gd name="T27" fmla="*/ 59 h 70"/>
                  <a:gd name="T28" fmla="*/ 44 w 67"/>
                  <a:gd name="T29" fmla="*/ 60 h 70"/>
                  <a:gd name="T30" fmla="*/ 57 w 67"/>
                  <a:gd name="T31" fmla="*/ 47 h 70"/>
                  <a:gd name="T32" fmla="*/ 56 w 67"/>
                  <a:gd name="T33" fmla="*/ 27 h 70"/>
                  <a:gd name="T34" fmla="*/ 48 w 67"/>
                  <a:gd name="T35" fmla="*/ 14 h 70"/>
                  <a:gd name="T36" fmla="*/ 37 w 67"/>
                  <a:gd name="T37" fmla="*/ 8 h 70"/>
                  <a:gd name="T38" fmla="*/ 25 w 67"/>
                  <a:gd name="T39" fmla="*/ 9 h 70"/>
                  <a:gd name="T40" fmla="*/ 12 w 67"/>
                  <a:gd name="T41" fmla="*/ 21 h 70"/>
                  <a:gd name="T42" fmla="*/ 13 w 67"/>
                  <a:gd name="T43" fmla="*/ 4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7" h="70">
                    <a:moveTo>
                      <a:pt x="5" y="47"/>
                    </a:moveTo>
                    <a:cubicBezTo>
                      <a:pt x="1" y="37"/>
                      <a:pt x="0" y="27"/>
                      <a:pt x="4" y="19"/>
                    </a:cubicBezTo>
                    <a:cubicBezTo>
                      <a:pt x="7" y="11"/>
                      <a:pt x="13" y="6"/>
                      <a:pt x="22" y="2"/>
                    </a:cubicBezTo>
                    <a:cubicBezTo>
                      <a:pt x="28" y="0"/>
                      <a:pt x="33" y="0"/>
                      <a:pt x="39" y="1"/>
                    </a:cubicBezTo>
                    <a:cubicBezTo>
                      <a:pt x="45" y="1"/>
                      <a:pt x="50" y="4"/>
                      <a:pt x="54" y="8"/>
                    </a:cubicBezTo>
                    <a:cubicBezTo>
                      <a:pt x="58" y="12"/>
                      <a:pt x="62" y="17"/>
                      <a:pt x="64" y="23"/>
                    </a:cubicBezTo>
                    <a:cubicBezTo>
                      <a:pt x="67" y="30"/>
                      <a:pt x="67" y="36"/>
                      <a:pt x="67" y="42"/>
                    </a:cubicBezTo>
                    <a:cubicBezTo>
                      <a:pt x="66" y="48"/>
                      <a:pt x="64" y="53"/>
                      <a:pt x="60" y="57"/>
                    </a:cubicBezTo>
                    <a:cubicBezTo>
                      <a:pt x="57" y="62"/>
                      <a:pt x="52" y="65"/>
                      <a:pt x="47" y="67"/>
                    </a:cubicBezTo>
                    <a:cubicBezTo>
                      <a:pt x="41" y="69"/>
                      <a:pt x="35" y="70"/>
                      <a:pt x="29" y="69"/>
                    </a:cubicBezTo>
                    <a:cubicBezTo>
                      <a:pt x="24" y="68"/>
                      <a:pt x="19" y="65"/>
                      <a:pt x="14" y="61"/>
                    </a:cubicBezTo>
                    <a:cubicBezTo>
                      <a:pt x="10" y="57"/>
                      <a:pt x="7" y="52"/>
                      <a:pt x="5" y="47"/>
                    </a:cubicBezTo>
                    <a:close/>
                    <a:moveTo>
                      <a:pt x="13" y="44"/>
                    </a:moveTo>
                    <a:cubicBezTo>
                      <a:pt x="16" y="51"/>
                      <a:pt x="20" y="57"/>
                      <a:pt x="26" y="59"/>
                    </a:cubicBezTo>
                    <a:cubicBezTo>
                      <a:pt x="32" y="62"/>
                      <a:pt x="38" y="62"/>
                      <a:pt x="44" y="60"/>
                    </a:cubicBezTo>
                    <a:cubicBezTo>
                      <a:pt x="50" y="58"/>
                      <a:pt x="54" y="53"/>
                      <a:pt x="57" y="47"/>
                    </a:cubicBezTo>
                    <a:cubicBezTo>
                      <a:pt x="59" y="42"/>
                      <a:pt x="59" y="35"/>
                      <a:pt x="56" y="27"/>
                    </a:cubicBezTo>
                    <a:cubicBezTo>
                      <a:pt x="54" y="21"/>
                      <a:pt x="51" y="17"/>
                      <a:pt x="48" y="14"/>
                    </a:cubicBezTo>
                    <a:cubicBezTo>
                      <a:pt x="45" y="11"/>
                      <a:pt x="41" y="9"/>
                      <a:pt x="37" y="8"/>
                    </a:cubicBezTo>
                    <a:cubicBezTo>
                      <a:pt x="33" y="7"/>
                      <a:pt x="29" y="8"/>
                      <a:pt x="25" y="9"/>
                    </a:cubicBezTo>
                    <a:cubicBezTo>
                      <a:pt x="19" y="12"/>
                      <a:pt x="15" y="16"/>
                      <a:pt x="12" y="21"/>
                    </a:cubicBezTo>
                    <a:cubicBezTo>
                      <a:pt x="9" y="27"/>
                      <a:pt x="10" y="34"/>
                      <a:pt x="13" y="44"/>
                    </a:cubicBezTo>
                    <a:close/>
                  </a:path>
                </a:pathLst>
              </a:custGeom>
              <a:grpFill/>
              <a:ln>
                <a:noFill/>
              </a:ln>
            </p:spPr>
            <p:txBody>
              <a:bodyPr anchor="ctr"/>
              <a:lstStyle/>
              <a:p>
                <a:pPr algn="ctr"/>
                <a:endParaRPr/>
              </a:p>
            </p:txBody>
          </p:sp>
          <p:sp>
            <p:nvSpPr>
              <p:cNvPr id="206" name="îşļïdè">
                <a:extLst>
                  <a:ext uri="{FF2B5EF4-FFF2-40B4-BE49-F238E27FC236}">
                    <a16:creationId xmlns:a16="http://schemas.microsoft.com/office/drawing/2014/main" id="{089FDC61-5559-92E5-9567-85EC31C5A71F}"/>
                  </a:ext>
                </a:extLst>
              </p:cNvPr>
              <p:cNvSpPr/>
              <p:nvPr/>
            </p:nvSpPr>
            <p:spPr bwMode="auto">
              <a:xfrm>
                <a:off x="6372309" y="173422"/>
                <a:ext cx="84968" cy="103554"/>
              </a:xfrm>
              <a:custGeom>
                <a:avLst/>
                <a:gdLst>
                  <a:gd name="T0" fmla="*/ 42 w 61"/>
                  <a:gd name="T1" fmla="*/ 2 h 74"/>
                  <a:gd name="T2" fmla="*/ 51 w 61"/>
                  <a:gd name="T3" fmla="*/ 0 h 74"/>
                  <a:gd name="T4" fmla="*/ 60 w 61"/>
                  <a:gd name="T5" fmla="*/ 38 h 74"/>
                  <a:gd name="T6" fmla="*/ 61 w 61"/>
                  <a:gd name="T7" fmla="*/ 54 h 74"/>
                  <a:gd name="T8" fmla="*/ 55 w 61"/>
                  <a:gd name="T9" fmla="*/ 65 h 74"/>
                  <a:gd name="T10" fmla="*/ 41 w 61"/>
                  <a:gd name="T11" fmla="*/ 72 h 74"/>
                  <a:gd name="T12" fmla="*/ 25 w 61"/>
                  <a:gd name="T13" fmla="*/ 73 h 74"/>
                  <a:gd name="T14" fmla="*/ 15 w 61"/>
                  <a:gd name="T15" fmla="*/ 65 h 74"/>
                  <a:gd name="T16" fmla="*/ 8 w 61"/>
                  <a:gd name="T17" fmla="*/ 50 h 74"/>
                  <a:gd name="T18" fmla="*/ 0 w 61"/>
                  <a:gd name="T19" fmla="*/ 12 h 74"/>
                  <a:gd name="T20" fmla="*/ 8 w 61"/>
                  <a:gd name="T21" fmla="*/ 10 h 74"/>
                  <a:gd name="T22" fmla="*/ 17 w 61"/>
                  <a:gd name="T23" fmla="*/ 48 h 74"/>
                  <a:gd name="T24" fmla="*/ 21 w 61"/>
                  <a:gd name="T25" fmla="*/ 60 h 74"/>
                  <a:gd name="T26" fmla="*/ 28 w 61"/>
                  <a:gd name="T27" fmla="*/ 65 h 74"/>
                  <a:gd name="T28" fmla="*/ 38 w 61"/>
                  <a:gd name="T29" fmla="*/ 65 h 74"/>
                  <a:gd name="T30" fmla="*/ 51 w 61"/>
                  <a:gd name="T31" fmla="*/ 57 h 74"/>
                  <a:gd name="T32" fmla="*/ 51 w 61"/>
                  <a:gd name="T33" fmla="*/ 40 h 74"/>
                  <a:gd name="T34" fmla="*/ 42 w 61"/>
                  <a:gd name="T3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 h="74">
                    <a:moveTo>
                      <a:pt x="42" y="2"/>
                    </a:moveTo>
                    <a:cubicBezTo>
                      <a:pt x="51" y="0"/>
                      <a:pt x="51" y="0"/>
                      <a:pt x="51" y="0"/>
                    </a:cubicBezTo>
                    <a:cubicBezTo>
                      <a:pt x="60" y="38"/>
                      <a:pt x="60" y="38"/>
                      <a:pt x="60" y="38"/>
                    </a:cubicBezTo>
                    <a:cubicBezTo>
                      <a:pt x="61" y="44"/>
                      <a:pt x="61" y="50"/>
                      <a:pt x="61" y="54"/>
                    </a:cubicBezTo>
                    <a:cubicBezTo>
                      <a:pt x="60" y="58"/>
                      <a:pt x="58" y="62"/>
                      <a:pt x="55" y="65"/>
                    </a:cubicBezTo>
                    <a:cubicBezTo>
                      <a:pt x="52" y="69"/>
                      <a:pt x="47" y="71"/>
                      <a:pt x="41" y="72"/>
                    </a:cubicBezTo>
                    <a:cubicBezTo>
                      <a:pt x="35" y="74"/>
                      <a:pt x="29" y="74"/>
                      <a:pt x="25" y="73"/>
                    </a:cubicBezTo>
                    <a:cubicBezTo>
                      <a:pt x="21" y="71"/>
                      <a:pt x="17" y="69"/>
                      <a:pt x="15" y="65"/>
                    </a:cubicBezTo>
                    <a:cubicBezTo>
                      <a:pt x="12" y="62"/>
                      <a:pt x="10" y="57"/>
                      <a:pt x="8" y="50"/>
                    </a:cubicBezTo>
                    <a:cubicBezTo>
                      <a:pt x="0" y="12"/>
                      <a:pt x="0" y="12"/>
                      <a:pt x="0" y="12"/>
                    </a:cubicBezTo>
                    <a:cubicBezTo>
                      <a:pt x="8" y="10"/>
                      <a:pt x="8" y="10"/>
                      <a:pt x="8" y="10"/>
                    </a:cubicBezTo>
                    <a:cubicBezTo>
                      <a:pt x="17" y="48"/>
                      <a:pt x="17" y="48"/>
                      <a:pt x="17" y="48"/>
                    </a:cubicBezTo>
                    <a:cubicBezTo>
                      <a:pt x="18" y="53"/>
                      <a:pt x="20" y="57"/>
                      <a:pt x="21" y="60"/>
                    </a:cubicBezTo>
                    <a:cubicBezTo>
                      <a:pt x="23" y="62"/>
                      <a:pt x="25" y="64"/>
                      <a:pt x="28" y="65"/>
                    </a:cubicBezTo>
                    <a:cubicBezTo>
                      <a:pt x="31" y="66"/>
                      <a:pt x="34" y="66"/>
                      <a:pt x="38" y="65"/>
                    </a:cubicBezTo>
                    <a:cubicBezTo>
                      <a:pt x="44" y="63"/>
                      <a:pt x="49" y="61"/>
                      <a:pt x="51" y="57"/>
                    </a:cubicBezTo>
                    <a:cubicBezTo>
                      <a:pt x="53" y="54"/>
                      <a:pt x="53" y="48"/>
                      <a:pt x="51" y="40"/>
                    </a:cubicBezTo>
                    <a:lnTo>
                      <a:pt x="42" y="2"/>
                    </a:lnTo>
                    <a:close/>
                  </a:path>
                </a:pathLst>
              </a:custGeom>
              <a:grpFill/>
              <a:ln>
                <a:noFill/>
              </a:ln>
            </p:spPr>
            <p:txBody>
              <a:bodyPr anchor="ctr"/>
              <a:lstStyle/>
              <a:p>
                <a:pPr algn="ctr"/>
                <a:endParaRPr/>
              </a:p>
            </p:txBody>
          </p:sp>
          <p:sp>
            <p:nvSpPr>
              <p:cNvPr id="207" name="îṧľiḍê">
                <a:extLst>
                  <a:ext uri="{FF2B5EF4-FFF2-40B4-BE49-F238E27FC236}">
                    <a16:creationId xmlns:a16="http://schemas.microsoft.com/office/drawing/2014/main" id="{3874893E-587D-9CD2-9118-8CBA4B001508}"/>
                  </a:ext>
                </a:extLst>
              </p:cNvPr>
              <p:cNvSpPr/>
              <p:nvPr/>
            </p:nvSpPr>
            <p:spPr bwMode="auto">
              <a:xfrm>
                <a:off x="6478518" y="162801"/>
                <a:ext cx="74347" cy="96917"/>
              </a:xfrm>
              <a:custGeom>
                <a:avLst/>
                <a:gdLst>
                  <a:gd name="T0" fmla="*/ 27 w 56"/>
                  <a:gd name="T1" fmla="*/ 73 h 73"/>
                  <a:gd name="T2" fmla="*/ 23 w 56"/>
                  <a:gd name="T3" fmla="*/ 11 h 73"/>
                  <a:gd name="T4" fmla="*/ 0 w 56"/>
                  <a:gd name="T5" fmla="*/ 13 h 73"/>
                  <a:gd name="T6" fmla="*/ 0 w 56"/>
                  <a:gd name="T7" fmla="*/ 5 h 73"/>
                  <a:gd name="T8" fmla="*/ 56 w 56"/>
                  <a:gd name="T9" fmla="*/ 0 h 73"/>
                  <a:gd name="T10" fmla="*/ 56 w 56"/>
                  <a:gd name="T11" fmla="*/ 9 h 73"/>
                  <a:gd name="T12" fmla="*/ 32 w 56"/>
                  <a:gd name="T13" fmla="*/ 11 h 73"/>
                  <a:gd name="T14" fmla="*/ 37 w 56"/>
                  <a:gd name="T15" fmla="*/ 73 h 73"/>
                  <a:gd name="T16" fmla="*/ 27 w 56"/>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73">
                    <a:moveTo>
                      <a:pt x="27" y="73"/>
                    </a:moveTo>
                    <a:lnTo>
                      <a:pt x="23" y="11"/>
                    </a:lnTo>
                    <a:lnTo>
                      <a:pt x="0" y="13"/>
                    </a:lnTo>
                    <a:lnTo>
                      <a:pt x="0" y="5"/>
                    </a:lnTo>
                    <a:lnTo>
                      <a:pt x="56" y="0"/>
                    </a:lnTo>
                    <a:lnTo>
                      <a:pt x="56" y="9"/>
                    </a:lnTo>
                    <a:lnTo>
                      <a:pt x="32" y="11"/>
                    </a:lnTo>
                    <a:lnTo>
                      <a:pt x="37" y="73"/>
                    </a:lnTo>
                    <a:lnTo>
                      <a:pt x="27" y="73"/>
                    </a:lnTo>
                    <a:close/>
                  </a:path>
                </a:pathLst>
              </a:custGeom>
              <a:grpFill/>
              <a:ln>
                <a:noFill/>
              </a:ln>
            </p:spPr>
            <p:txBody>
              <a:bodyPr anchor="ctr"/>
              <a:lstStyle/>
              <a:p>
                <a:pPr algn="ctr"/>
                <a:endParaRPr/>
              </a:p>
            </p:txBody>
          </p:sp>
          <p:sp>
            <p:nvSpPr>
              <p:cNvPr id="208" name="ïsļïḑè">
                <a:extLst>
                  <a:ext uri="{FF2B5EF4-FFF2-40B4-BE49-F238E27FC236}">
                    <a16:creationId xmlns:a16="http://schemas.microsoft.com/office/drawing/2014/main" id="{D1B9ABCE-3FBF-EA84-D5A9-7953D9CD2529}"/>
                  </a:ext>
                </a:extLst>
              </p:cNvPr>
              <p:cNvSpPr/>
              <p:nvPr/>
            </p:nvSpPr>
            <p:spPr bwMode="auto">
              <a:xfrm>
                <a:off x="6578088" y="166782"/>
                <a:ext cx="79657" cy="96917"/>
              </a:xfrm>
              <a:custGeom>
                <a:avLst/>
                <a:gdLst>
                  <a:gd name="T0" fmla="*/ 0 w 60"/>
                  <a:gd name="T1" fmla="*/ 70 h 73"/>
                  <a:gd name="T2" fmla="*/ 6 w 60"/>
                  <a:gd name="T3" fmla="*/ 0 h 73"/>
                  <a:gd name="T4" fmla="*/ 15 w 60"/>
                  <a:gd name="T5" fmla="*/ 1 h 73"/>
                  <a:gd name="T6" fmla="*/ 13 w 60"/>
                  <a:gd name="T7" fmla="*/ 29 h 73"/>
                  <a:gd name="T8" fmla="*/ 49 w 60"/>
                  <a:gd name="T9" fmla="*/ 31 h 73"/>
                  <a:gd name="T10" fmla="*/ 51 w 60"/>
                  <a:gd name="T11" fmla="*/ 3 h 73"/>
                  <a:gd name="T12" fmla="*/ 60 w 60"/>
                  <a:gd name="T13" fmla="*/ 4 h 73"/>
                  <a:gd name="T14" fmla="*/ 55 w 60"/>
                  <a:gd name="T15" fmla="*/ 73 h 73"/>
                  <a:gd name="T16" fmla="*/ 47 w 60"/>
                  <a:gd name="T17" fmla="*/ 73 h 73"/>
                  <a:gd name="T18" fmla="*/ 49 w 60"/>
                  <a:gd name="T19" fmla="*/ 39 h 73"/>
                  <a:gd name="T20" fmla="*/ 12 w 60"/>
                  <a:gd name="T21" fmla="*/ 37 h 73"/>
                  <a:gd name="T22" fmla="*/ 10 w 60"/>
                  <a:gd name="T23" fmla="*/ 70 h 73"/>
                  <a:gd name="T24" fmla="*/ 0 w 60"/>
                  <a:gd name="T25" fmla="*/ 7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73">
                    <a:moveTo>
                      <a:pt x="0" y="70"/>
                    </a:moveTo>
                    <a:lnTo>
                      <a:pt x="6" y="0"/>
                    </a:lnTo>
                    <a:lnTo>
                      <a:pt x="15" y="1"/>
                    </a:lnTo>
                    <a:lnTo>
                      <a:pt x="13" y="29"/>
                    </a:lnTo>
                    <a:lnTo>
                      <a:pt x="49" y="31"/>
                    </a:lnTo>
                    <a:lnTo>
                      <a:pt x="51" y="3"/>
                    </a:lnTo>
                    <a:lnTo>
                      <a:pt x="60" y="4"/>
                    </a:lnTo>
                    <a:lnTo>
                      <a:pt x="55" y="73"/>
                    </a:lnTo>
                    <a:lnTo>
                      <a:pt x="47" y="73"/>
                    </a:lnTo>
                    <a:lnTo>
                      <a:pt x="49" y="39"/>
                    </a:lnTo>
                    <a:lnTo>
                      <a:pt x="12" y="37"/>
                    </a:lnTo>
                    <a:lnTo>
                      <a:pt x="10" y="70"/>
                    </a:lnTo>
                    <a:lnTo>
                      <a:pt x="0" y="70"/>
                    </a:lnTo>
                    <a:close/>
                  </a:path>
                </a:pathLst>
              </a:custGeom>
              <a:grpFill/>
              <a:ln>
                <a:noFill/>
              </a:ln>
            </p:spPr>
            <p:txBody>
              <a:bodyPr anchor="ctr"/>
              <a:lstStyle/>
              <a:p>
                <a:pPr algn="ctr"/>
                <a:endParaRPr/>
              </a:p>
            </p:txBody>
          </p:sp>
          <p:sp>
            <p:nvSpPr>
              <p:cNvPr id="209" name="îṥľîḋe">
                <a:extLst>
                  <a:ext uri="{FF2B5EF4-FFF2-40B4-BE49-F238E27FC236}">
                    <a16:creationId xmlns:a16="http://schemas.microsoft.com/office/drawing/2014/main" id="{9ABF1C9A-C802-500B-E018-EAEFD51A5444}"/>
                  </a:ext>
                </a:extLst>
              </p:cNvPr>
              <p:cNvSpPr/>
              <p:nvPr/>
            </p:nvSpPr>
            <p:spPr bwMode="auto">
              <a:xfrm>
                <a:off x="6852903" y="243785"/>
                <a:ext cx="99572" cy="107538"/>
              </a:xfrm>
              <a:custGeom>
                <a:avLst/>
                <a:gdLst>
                  <a:gd name="T0" fmla="*/ 64 w 72"/>
                  <a:gd name="T1" fmla="*/ 22 h 77"/>
                  <a:gd name="T2" fmla="*/ 72 w 72"/>
                  <a:gd name="T3" fmla="*/ 26 h 77"/>
                  <a:gd name="T4" fmla="*/ 52 w 72"/>
                  <a:gd name="T5" fmla="*/ 60 h 77"/>
                  <a:gd name="T6" fmla="*/ 42 w 72"/>
                  <a:gd name="T7" fmla="*/ 72 h 77"/>
                  <a:gd name="T8" fmla="*/ 30 w 72"/>
                  <a:gd name="T9" fmla="*/ 77 h 77"/>
                  <a:gd name="T10" fmla="*/ 15 w 72"/>
                  <a:gd name="T11" fmla="*/ 72 h 77"/>
                  <a:gd name="T12" fmla="*/ 3 w 72"/>
                  <a:gd name="T13" fmla="*/ 61 h 77"/>
                  <a:gd name="T14" fmla="*/ 0 w 72"/>
                  <a:gd name="T15" fmla="*/ 49 h 77"/>
                  <a:gd name="T16" fmla="*/ 7 w 72"/>
                  <a:gd name="T17" fmla="*/ 33 h 77"/>
                  <a:gd name="T18" fmla="*/ 26 w 72"/>
                  <a:gd name="T19" fmla="*/ 0 h 77"/>
                  <a:gd name="T20" fmla="*/ 34 w 72"/>
                  <a:gd name="T21" fmla="*/ 4 h 77"/>
                  <a:gd name="T22" fmla="*/ 14 w 72"/>
                  <a:gd name="T23" fmla="*/ 38 h 77"/>
                  <a:gd name="T24" fmla="*/ 9 w 72"/>
                  <a:gd name="T25" fmla="*/ 50 h 77"/>
                  <a:gd name="T26" fmla="*/ 11 w 72"/>
                  <a:gd name="T27" fmla="*/ 58 h 77"/>
                  <a:gd name="T28" fmla="*/ 18 w 72"/>
                  <a:gd name="T29" fmla="*/ 65 h 77"/>
                  <a:gd name="T30" fmla="*/ 33 w 72"/>
                  <a:gd name="T31" fmla="*/ 68 h 77"/>
                  <a:gd name="T32" fmla="*/ 45 w 72"/>
                  <a:gd name="T33" fmla="*/ 55 h 77"/>
                  <a:gd name="T34" fmla="*/ 64 w 72"/>
                  <a:gd name="T35" fmla="*/ 22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2" h="77">
                    <a:moveTo>
                      <a:pt x="64" y="22"/>
                    </a:moveTo>
                    <a:cubicBezTo>
                      <a:pt x="72" y="26"/>
                      <a:pt x="72" y="26"/>
                      <a:pt x="72" y="26"/>
                    </a:cubicBezTo>
                    <a:cubicBezTo>
                      <a:pt x="52" y="60"/>
                      <a:pt x="52" y="60"/>
                      <a:pt x="52" y="60"/>
                    </a:cubicBezTo>
                    <a:cubicBezTo>
                      <a:pt x="49" y="65"/>
                      <a:pt x="46" y="70"/>
                      <a:pt x="42" y="72"/>
                    </a:cubicBezTo>
                    <a:cubicBezTo>
                      <a:pt x="39" y="75"/>
                      <a:pt x="35" y="76"/>
                      <a:pt x="30" y="77"/>
                    </a:cubicBezTo>
                    <a:cubicBezTo>
                      <a:pt x="26" y="77"/>
                      <a:pt x="20" y="75"/>
                      <a:pt x="15" y="72"/>
                    </a:cubicBezTo>
                    <a:cubicBezTo>
                      <a:pt x="9" y="69"/>
                      <a:pt x="6" y="65"/>
                      <a:pt x="3" y="61"/>
                    </a:cubicBezTo>
                    <a:cubicBezTo>
                      <a:pt x="1" y="58"/>
                      <a:pt x="0" y="53"/>
                      <a:pt x="0" y="49"/>
                    </a:cubicBezTo>
                    <a:cubicBezTo>
                      <a:pt x="1" y="45"/>
                      <a:pt x="3" y="39"/>
                      <a:pt x="7" y="33"/>
                    </a:cubicBezTo>
                    <a:cubicBezTo>
                      <a:pt x="26" y="0"/>
                      <a:pt x="26" y="0"/>
                      <a:pt x="26" y="0"/>
                    </a:cubicBezTo>
                    <a:cubicBezTo>
                      <a:pt x="34" y="4"/>
                      <a:pt x="34" y="4"/>
                      <a:pt x="34" y="4"/>
                    </a:cubicBezTo>
                    <a:cubicBezTo>
                      <a:pt x="14" y="38"/>
                      <a:pt x="14" y="38"/>
                      <a:pt x="14" y="38"/>
                    </a:cubicBezTo>
                    <a:cubicBezTo>
                      <a:pt x="11" y="43"/>
                      <a:pt x="10" y="47"/>
                      <a:pt x="9" y="50"/>
                    </a:cubicBezTo>
                    <a:cubicBezTo>
                      <a:pt x="9" y="53"/>
                      <a:pt x="9" y="55"/>
                      <a:pt x="11" y="58"/>
                    </a:cubicBezTo>
                    <a:cubicBezTo>
                      <a:pt x="13" y="61"/>
                      <a:pt x="15" y="63"/>
                      <a:pt x="18" y="65"/>
                    </a:cubicBezTo>
                    <a:cubicBezTo>
                      <a:pt x="24" y="68"/>
                      <a:pt x="29" y="69"/>
                      <a:pt x="33" y="68"/>
                    </a:cubicBezTo>
                    <a:cubicBezTo>
                      <a:pt x="36" y="67"/>
                      <a:pt x="40" y="62"/>
                      <a:pt x="45" y="55"/>
                    </a:cubicBezTo>
                    <a:lnTo>
                      <a:pt x="64" y="22"/>
                    </a:lnTo>
                    <a:close/>
                  </a:path>
                </a:pathLst>
              </a:custGeom>
              <a:grpFill/>
              <a:ln>
                <a:noFill/>
              </a:ln>
            </p:spPr>
            <p:txBody>
              <a:bodyPr anchor="ctr"/>
              <a:lstStyle/>
              <a:p>
                <a:pPr algn="ctr"/>
                <a:endParaRPr/>
              </a:p>
            </p:txBody>
          </p:sp>
          <p:sp>
            <p:nvSpPr>
              <p:cNvPr id="210" name="íš1îḋè">
                <a:extLst>
                  <a:ext uri="{FF2B5EF4-FFF2-40B4-BE49-F238E27FC236}">
                    <a16:creationId xmlns:a16="http://schemas.microsoft.com/office/drawing/2014/main" id="{F8C39617-D760-7CED-FFD1-80948BA3AF61}"/>
                  </a:ext>
                </a:extLst>
              </p:cNvPr>
              <p:cNvSpPr/>
              <p:nvPr/>
            </p:nvSpPr>
            <p:spPr bwMode="auto">
              <a:xfrm>
                <a:off x="6928577" y="304856"/>
                <a:ext cx="115503" cy="118158"/>
              </a:xfrm>
              <a:custGeom>
                <a:avLst/>
                <a:gdLst>
                  <a:gd name="T0" fmla="*/ 0 w 87"/>
                  <a:gd name="T1" fmla="*/ 55 h 89"/>
                  <a:gd name="T2" fmla="*/ 43 w 87"/>
                  <a:gd name="T3" fmla="*/ 0 h 89"/>
                  <a:gd name="T4" fmla="*/ 51 w 87"/>
                  <a:gd name="T5" fmla="*/ 6 h 89"/>
                  <a:gd name="T6" fmla="*/ 46 w 87"/>
                  <a:gd name="T7" fmla="*/ 72 h 89"/>
                  <a:gd name="T8" fmla="*/ 79 w 87"/>
                  <a:gd name="T9" fmla="*/ 28 h 89"/>
                  <a:gd name="T10" fmla="*/ 87 w 87"/>
                  <a:gd name="T11" fmla="*/ 34 h 89"/>
                  <a:gd name="T12" fmla="*/ 44 w 87"/>
                  <a:gd name="T13" fmla="*/ 89 h 89"/>
                  <a:gd name="T14" fmla="*/ 36 w 87"/>
                  <a:gd name="T15" fmla="*/ 84 h 89"/>
                  <a:gd name="T16" fmla="*/ 40 w 87"/>
                  <a:gd name="T17" fmla="*/ 17 h 89"/>
                  <a:gd name="T18" fmla="*/ 7 w 87"/>
                  <a:gd name="T19" fmla="*/ 61 h 89"/>
                  <a:gd name="T20" fmla="*/ 0 w 87"/>
                  <a:gd name="T21" fmla="*/ 55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89">
                    <a:moveTo>
                      <a:pt x="0" y="55"/>
                    </a:moveTo>
                    <a:lnTo>
                      <a:pt x="43" y="0"/>
                    </a:lnTo>
                    <a:lnTo>
                      <a:pt x="51" y="6"/>
                    </a:lnTo>
                    <a:lnTo>
                      <a:pt x="46" y="72"/>
                    </a:lnTo>
                    <a:lnTo>
                      <a:pt x="79" y="28"/>
                    </a:lnTo>
                    <a:lnTo>
                      <a:pt x="87" y="34"/>
                    </a:lnTo>
                    <a:lnTo>
                      <a:pt x="44" y="89"/>
                    </a:lnTo>
                    <a:lnTo>
                      <a:pt x="36" y="84"/>
                    </a:lnTo>
                    <a:lnTo>
                      <a:pt x="40" y="17"/>
                    </a:lnTo>
                    <a:lnTo>
                      <a:pt x="7" y="61"/>
                    </a:lnTo>
                    <a:lnTo>
                      <a:pt x="0" y="55"/>
                    </a:lnTo>
                    <a:close/>
                  </a:path>
                </a:pathLst>
              </a:custGeom>
              <a:grpFill/>
              <a:ln>
                <a:noFill/>
              </a:ln>
            </p:spPr>
            <p:txBody>
              <a:bodyPr anchor="ctr"/>
              <a:lstStyle/>
              <a:p>
                <a:pPr algn="ctr"/>
                <a:endParaRPr/>
              </a:p>
            </p:txBody>
          </p:sp>
          <p:sp>
            <p:nvSpPr>
              <p:cNvPr id="211" name="íSľíḑè">
                <a:extLst>
                  <a:ext uri="{FF2B5EF4-FFF2-40B4-BE49-F238E27FC236}">
                    <a16:creationId xmlns:a16="http://schemas.microsoft.com/office/drawing/2014/main" id="{941E156D-73BC-23EB-D6FF-0CCC3AED54B0}"/>
                  </a:ext>
                </a:extLst>
              </p:cNvPr>
              <p:cNvSpPr/>
              <p:nvPr/>
            </p:nvSpPr>
            <p:spPr bwMode="auto">
              <a:xfrm>
                <a:off x="7006908" y="380529"/>
                <a:ext cx="75673" cy="74347"/>
              </a:xfrm>
              <a:custGeom>
                <a:avLst/>
                <a:gdLst>
                  <a:gd name="T0" fmla="*/ 0 w 57"/>
                  <a:gd name="T1" fmla="*/ 50 h 56"/>
                  <a:gd name="T2" fmla="*/ 51 w 57"/>
                  <a:gd name="T3" fmla="*/ 0 h 56"/>
                  <a:gd name="T4" fmla="*/ 57 w 57"/>
                  <a:gd name="T5" fmla="*/ 7 h 56"/>
                  <a:gd name="T6" fmla="*/ 7 w 57"/>
                  <a:gd name="T7" fmla="*/ 56 h 56"/>
                  <a:gd name="T8" fmla="*/ 0 w 57"/>
                  <a:gd name="T9" fmla="*/ 50 h 56"/>
                </a:gdLst>
                <a:ahLst/>
                <a:cxnLst>
                  <a:cxn ang="0">
                    <a:pos x="T0" y="T1"/>
                  </a:cxn>
                  <a:cxn ang="0">
                    <a:pos x="T2" y="T3"/>
                  </a:cxn>
                  <a:cxn ang="0">
                    <a:pos x="T4" y="T5"/>
                  </a:cxn>
                  <a:cxn ang="0">
                    <a:pos x="T6" y="T7"/>
                  </a:cxn>
                  <a:cxn ang="0">
                    <a:pos x="T8" y="T9"/>
                  </a:cxn>
                </a:cxnLst>
                <a:rect l="0" t="0" r="r" b="b"/>
                <a:pathLst>
                  <a:path w="57" h="56">
                    <a:moveTo>
                      <a:pt x="0" y="50"/>
                    </a:moveTo>
                    <a:lnTo>
                      <a:pt x="51" y="0"/>
                    </a:lnTo>
                    <a:lnTo>
                      <a:pt x="57" y="7"/>
                    </a:lnTo>
                    <a:lnTo>
                      <a:pt x="7" y="56"/>
                    </a:lnTo>
                    <a:lnTo>
                      <a:pt x="0" y="50"/>
                    </a:lnTo>
                    <a:close/>
                  </a:path>
                </a:pathLst>
              </a:custGeom>
              <a:grpFill/>
              <a:ln>
                <a:noFill/>
              </a:ln>
            </p:spPr>
            <p:txBody>
              <a:bodyPr anchor="ctr"/>
              <a:lstStyle/>
              <a:p>
                <a:pPr algn="ctr"/>
                <a:endParaRPr/>
              </a:p>
            </p:txBody>
          </p:sp>
          <p:sp>
            <p:nvSpPr>
              <p:cNvPr id="212" name="îṣľïḍê">
                <a:extLst>
                  <a:ext uri="{FF2B5EF4-FFF2-40B4-BE49-F238E27FC236}">
                    <a16:creationId xmlns:a16="http://schemas.microsoft.com/office/drawing/2014/main" id="{1856D4A9-917E-66CD-87F1-7525655DD7AD}"/>
                  </a:ext>
                </a:extLst>
              </p:cNvPr>
              <p:cNvSpPr/>
              <p:nvPr/>
            </p:nvSpPr>
            <p:spPr bwMode="auto">
              <a:xfrm>
                <a:off x="7052046" y="408409"/>
                <a:ext cx="102228" cy="96917"/>
              </a:xfrm>
              <a:custGeom>
                <a:avLst/>
                <a:gdLst>
                  <a:gd name="T0" fmla="*/ 0 w 74"/>
                  <a:gd name="T1" fmla="*/ 62 h 69"/>
                  <a:gd name="T2" fmla="*/ 36 w 74"/>
                  <a:gd name="T3" fmla="*/ 0 h 69"/>
                  <a:gd name="T4" fmla="*/ 42 w 74"/>
                  <a:gd name="T5" fmla="*/ 7 h 69"/>
                  <a:gd name="T6" fmla="*/ 15 w 74"/>
                  <a:gd name="T7" fmla="*/ 52 h 69"/>
                  <a:gd name="T8" fmla="*/ 8 w 74"/>
                  <a:gd name="T9" fmla="*/ 61 h 69"/>
                  <a:gd name="T10" fmla="*/ 19 w 74"/>
                  <a:gd name="T11" fmla="*/ 57 h 69"/>
                  <a:gd name="T12" fmla="*/ 68 w 74"/>
                  <a:gd name="T13" fmla="*/ 41 h 69"/>
                  <a:gd name="T14" fmla="*/ 74 w 74"/>
                  <a:gd name="T15" fmla="*/ 48 h 69"/>
                  <a:gd name="T16" fmla="*/ 6 w 74"/>
                  <a:gd name="T17" fmla="*/ 69 h 69"/>
                  <a:gd name="T18" fmla="*/ 0 w 74"/>
                  <a:gd name="T19" fmla="*/ 62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69">
                    <a:moveTo>
                      <a:pt x="0" y="62"/>
                    </a:moveTo>
                    <a:cubicBezTo>
                      <a:pt x="36" y="0"/>
                      <a:pt x="36" y="0"/>
                      <a:pt x="36" y="0"/>
                    </a:cubicBezTo>
                    <a:cubicBezTo>
                      <a:pt x="42" y="7"/>
                      <a:pt x="42" y="7"/>
                      <a:pt x="42" y="7"/>
                    </a:cubicBezTo>
                    <a:cubicBezTo>
                      <a:pt x="15" y="52"/>
                      <a:pt x="15" y="52"/>
                      <a:pt x="15" y="52"/>
                    </a:cubicBezTo>
                    <a:cubicBezTo>
                      <a:pt x="13" y="55"/>
                      <a:pt x="11" y="58"/>
                      <a:pt x="8" y="61"/>
                    </a:cubicBezTo>
                    <a:cubicBezTo>
                      <a:pt x="12" y="60"/>
                      <a:pt x="16" y="58"/>
                      <a:pt x="19" y="57"/>
                    </a:cubicBezTo>
                    <a:cubicBezTo>
                      <a:pt x="68" y="41"/>
                      <a:pt x="68" y="41"/>
                      <a:pt x="68" y="41"/>
                    </a:cubicBezTo>
                    <a:cubicBezTo>
                      <a:pt x="74" y="48"/>
                      <a:pt x="74" y="48"/>
                      <a:pt x="74" y="48"/>
                    </a:cubicBezTo>
                    <a:cubicBezTo>
                      <a:pt x="6" y="69"/>
                      <a:pt x="6" y="69"/>
                      <a:pt x="6" y="69"/>
                    </a:cubicBezTo>
                    <a:lnTo>
                      <a:pt x="0" y="62"/>
                    </a:lnTo>
                    <a:close/>
                  </a:path>
                </a:pathLst>
              </a:custGeom>
              <a:grpFill/>
              <a:ln>
                <a:noFill/>
              </a:ln>
            </p:spPr>
            <p:txBody>
              <a:bodyPr anchor="ctr"/>
              <a:lstStyle/>
              <a:p>
                <a:pPr algn="ctr"/>
                <a:endParaRPr/>
              </a:p>
            </p:txBody>
          </p:sp>
          <p:sp>
            <p:nvSpPr>
              <p:cNvPr id="213" name="ïSľîḑé">
                <a:extLst>
                  <a:ext uri="{FF2B5EF4-FFF2-40B4-BE49-F238E27FC236}">
                    <a16:creationId xmlns:a16="http://schemas.microsoft.com/office/drawing/2014/main" id="{E0207BCC-AB25-B5B9-655A-D7B03E3F9B96}"/>
                  </a:ext>
                </a:extLst>
              </p:cNvPr>
              <p:cNvSpPr/>
              <p:nvPr/>
            </p:nvSpPr>
            <p:spPr bwMode="auto">
              <a:xfrm>
                <a:off x="7091876" y="503998"/>
                <a:ext cx="115503" cy="107538"/>
              </a:xfrm>
              <a:custGeom>
                <a:avLst/>
                <a:gdLst>
                  <a:gd name="T0" fmla="*/ 0 w 87"/>
                  <a:gd name="T1" fmla="*/ 35 h 81"/>
                  <a:gd name="T2" fmla="*/ 61 w 87"/>
                  <a:gd name="T3" fmla="*/ 0 h 81"/>
                  <a:gd name="T4" fmla="*/ 87 w 87"/>
                  <a:gd name="T5" fmla="*/ 44 h 81"/>
                  <a:gd name="T6" fmla="*/ 80 w 87"/>
                  <a:gd name="T7" fmla="*/ 48 h 81"/>
                  <a:gd name="T8" fmla="*/ 59 w 87"/>
                  <a:gd name="T9" fmla="*/ 12 h 81"/>
                  <a:gd name="T10" fmla="*/ 40 w 87"/>
                  <a:gd name="T11" fmla="*/ 23 h 81"/>
                  <a:gd name="T12" fmla="*/ 60 w 87"/>
                  <a:gd name="T13" fmla="*/ 57 h 81"/>
                  <a:gd name="T14" fmla="*/ 53 w 87"/>
                  <a:gd name="T15" fmla="*/ 61 h 81"/>
                  <a:gd name="T16" fmla="*/ 33 w 87"/>
                  <a:gd name="T17" fmla="*/ 27 h 81"/>
                  <a:gd name="T18" fmla="*/ 13 w 87"/>
                  <a:gd name="T19" fmla="*/ 39 h 81"/>
                  <a:gd name="T20" fmla="*/ 34 w 87"/>
                  <a:gd name="T21" fmla="*/ 77 h 81"/>
                  <a:gd name="T22" fmla="*/ 27 w 87"/>
                  <a:gd name="T23" fmla="*/ 81 h 81"/>
                  <a:gd name="T24" fmla="*/ 0 w 87"/>
                  <a:gd name="T25" fmla="*/ 3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 h="81">
                    <a:moveTo>
                      <a:pt x="0" y="35"/>
                    </a:moveTo>
                    <a:lnTo>
                      <a:pt x="61" y="0"/>
                    </a:lnTo>
                    <a:lnTo>
                      <a:pt x="87" y="44"/>
                    </a:lnTo>
                    <a:lnTo>
                      <a:pt x="80" y="48"/>
                    </a:lnTo>
                    <a:lnTo>
                      <a:pt x="59" y="12"/>
                    </a:lnTo>
                    <a:lnTo>
                      <a:pt x="40" y="23"/>
                    </a:lnTo>
                    <a:lnTo>
                      <a:pt x="60" y="57"/>
                    </a:lnTo>
                    <a:lnTo>
                      <a:pt x="53" y="61"/>
                    </a:lnTo>
                    <a:lnTo>
                      <a:pt x="33" y="27"/>
                    </a:lnTo>
                    <a:lnTo>
                      <a:pt x="13" y="39"/>
                    </a:lnTo>
                    <a:lnTo>
                      <a:pt x="34" y="77"/>
                    </a:lnTo>
                    <a:lnTo>
                      <a:pt x="27" y="81"/>
                    </a:lnTo>
                    <a:lnTo>
                      <a:pt x="0" y="35"/>
                    </a:lnTo>
                    <a:close/>
                  </a:path>
                </a:pathLst>
              </a:custGeom>
              <a:grpFill/>
              <a:ln>
                <a:noFill/>
              </a:ln>
            </p:spPr>
            <p:txBody>
              <a:bodyPr anchor="ctr"/>
              <a:lstStyle/>
              <a:p>
                <a:pPr algn="ctr"/>
                <a:endParaRPr/>
              </a:p>
            </p:txBody>
          </p:sp>
          <p:sp>
            <p:nvSpPr>
              <p:cNvPr id="214" name="îṥ1îḋe">
                <a:extLst>
                  <a:ext uri="{FF2B5EF4-FFF2-40B4-BE49-F238E27FC236}">
                    <a16:creationId xmlns:a16="http://schemas.microsoft.com/office/drawing/2014/main" id="{8F6B24FA-3556-18E8-E064-234EFEF2B251}"/>
                  </a:ext>
                </a:extLst>
              </p:cNvPr>
              <p:cNvSpPr/>
              <p:nvPr/>
            </p:nvSpPr>
            <p:spPr bwMode="auto">
              <a:xfrm>
                <a:off x="7137013" y="598257"/>
                <a:ext cx="107538" cy="110193"/>
              </a:xfrm>
              <a:custGeom>
                <a:avLst/>
                <a:gdLst>
                  <a:gd name="T0" fmla="*/ 0 w 77"/>
                  <a:gd name="T1" fmla="*/ 25 h 79"/>
                  <a:gd name="T2" fmla="*/ 62 w 77"/>
                  <a:gd name="T3" fmla="*/ 0 h 79"/>
                  <a:gd name="T4" fmla="*/ 74 w 77"/>
                  <a:gd name="T5" fmla="*/ 27 h 79"/>
                  <a:gd name="T6" fmla="*/ 77 w 77"/>
                  <a:gd name="T7" fmla="*/ 41 h 79"/>
                  <a:gd name="T8" fmla="*/ 74 w 77"/>
                  <a:gd name="T9" fmla="*/ 50 h 79"/>
                  <a:gd name="T10" fmla="*/ 66 w 77"/>
                  <a:gd name="T11" fmla="*/ 56 h 79"/>
                  <a:gd name="T12" fmla="*/ 53 w 77"/>
                  <a:gd name="T13" fmla="*/ 56 h 79"/>
                  <a:gd name="T14" fmla="*/ 42 w 77"/>
                  <a:gd name="T15" fmla="*/ 46 h 79"/>
                  <a:gd name="T16" fmla="*/ 40 w 77"/>
                  <a:gd name="T17" fmla="*/ 52 h 79"/>
                  <a:gd name="T18" fmla="*/ 35 w 77"/>
                  <a:gd name="T19" fmla="*/ 62 h 79"/>
                  <a:gd name="T20" fmla="*/ 22 w 77"/>
                  <a:gd name="T21" fmla="*/ 79 h 79"/>
                  <a:gd name="T22" fmla="*/ 18 w 77"/>
                  <a:gd name="T23" fmla="*/ 69 h 79"/>
                  <a:gd name="T24" fmla="*/ 28 w 77"/>
                  <a:gd name="T25" fmla="*/ 56 h 79"/>
                  <a:gd name="T26" fmla="*/ 34 w 77"/>
                  <a:gd name="T27" fmla="*/ 46 h 79"/>
                  <a:gd name="T28" fmla="*/ 37 w 77"/>
                  <a:gd name="T29" fmla="*/ 40 h 79"/>
                  <a:gd name="T30" fmla="*/ 37 w 77"/>
                  <a:gd name="T31" fmla="*/ 36 h 79"/>
                  <a:gd name="T32" fmla="*/ 35 w 77"/>
                  <a:gd name="T33" fmla="*/ 31 h 79"/>
                  <a:gd name="T34" fmla="*/ 31 w 77"/>
                  <a:gd name="T35" fmla="*/ 22 h 79"/>
                  <a:gd name="T36" fmla="*/ 4 w 77"/>
                  <a:gd name="T37" fmla="*/ 33 h 79"/>
                  <a:gd name="T38" fmla="*/ 0 w 77"/>
                  <a:gd name="T39" fmla="*/ 25 h 79"/>
                  <a:gd name="T40" fmla="*/ 38 w 77"/>
                  <a:gd name="T41" fmla="*/ 19 h 79"/>
                  <a:gd name="T42" fmla="*/ 45 w 77"/>
                  <a:gd name="T43" fmla="*/ 37 h 79"/>
                  <a:gd name="T44" fmla="*/ 50 w 77"/>
                  <a:gd name="T45" fmla="*/ 45 h 79"/>
                  <a:gd name="T46" fmla="*/ 56 w 77"/>
                  <a:gd name="T47" fmla="*/ 48 h 79"/>
                  <a:gd name="T48" fmla="*/ 62 w 77"/>
                  <a:gd name="T49" fmla="*/ 48 h 79"/>
                  <a:gd name="T50" fmla="*/ 68 w 77"/>
                  <a:gd name="T51" fmla="*/ 42 h 79"/>
                  <a:gd name="T52" fmla="*/ 67 w 77"/>
                  <a:gd name="T53" fmla="*/ 30 h 79"/>
                  <a:gd name="T54" fmla="*/ 59 w 77"/>
                  <a:gd name="T55" fmla="*/ 11 h 79"/>
                  <a:gd name="T56" fmla="*/ 38 w 77"/>
                  <a:gd name="T57" fmla="*/ 1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7" h="79">
                    <a:moveTo>
                      <a:pt x="0" y="25"/>
                    </a:moveTo>
                    <a:cubicBezTo>
                      <a:pt x="62" y="0"/>
                      <a:pt x="62" y="0"/>
                      <a:pt x="62" y="0"/>
                    </a:cubicBezTo>
                    <a:cubicBezTo>
                      <a:pt x="74" y="27"/>
                      <a:pt x="74" y="27"/>
                      <a:pt x="74" y="27"/>
                    </a:cubicBezTo>
                    <a:cubicBezTo>
                      <a:pt x="76" y="33"/>
                      <a:pt x="77" y="37"/>
                      <a:pt x="77" y="41"/>
                    </a:cubicBezTo>
                    <a:cubicBezTo>
                      <a:pt x="77" y="44"/>
                      <a:pt x="76" y="47"/>
                      <a:pt x="74" y="50"/>
                    </a:cubicBezTo>
                    <a:cubicBezTo>
                      <a:pt x="72" y="53"/>
                      <a:pt x="69" y="55"/>
                      <a:pt x="66" y="56"/>
                    </a:cubicBezTo>
                    <a:cubicBezTo>
                      <a:pt x="61" y="58"/>
                      <a:pt x="57" y="58"/>
                      <a:pt x="53" y="56"/>
                    </a:cubicBezTo>
                    <a:cubicBezTo>
                      <a:pt x="49" y="55"/>
                      <a:pt x="45" y="51"/>
                      <a:pt x="42" y="46"/>
                    </a:cubicBezTo>
                    <a:cubicBezTo>
                      <a:pt x="41" y="48"/>
                      <a:pt x="41" y="50"/>
                      <a:pt x="40" y="52"/>
                    </a:cubicBezTo>
                    <a:cubicBezTo>
                      <a:pt x="39" y="55"/>
                      <a:pt x="37" y="58"/>
                      <a:pt x="35" y="62"/>
                    </a:cubicBezTo>
                    <a:cubicBezTo>
                      <a:pt x="22" y="79"/>
                      <a:pt x="22" y="79"/>
                      <a:pt x="22" y="79"/>
                    </a:cubicBezTo>
                    <a:cubicBezTo>
                      <a:pt x="18" y="69"/>
                      <a:pt x="18" y="69"/>
                      <a:pt x="18" y="69"/>
                    </a:cubicBezTo>
                    <a:cubicBezTo>
                      <a:pt x="28" y="56"/>
                      <a:pt x="28" y="56"/>
                      <a:pt x="28" y="56"/>
                    </a:cubicBezTo>
                    <a:cubicBezTo>
                      <a:pt x="31" y="52"/>
                      <a:pt x="33" y="49"/>
                      <a:pt x="34" y="46"/>
                    </a:cubicBezTo>
                    <a:cubicBezTo>
                      <a:pt x="35" y="44"/>
                      <a:pt x="36" y="42"/>
                      <a:pt x="37" y="40"/>
                    </a:cubicBezTo>
                    <a:cubicBezTo>
                      <a:pt x="37" y="39"/>
                      <a:pt x="37" y="37"/>
                      <a:pt x="37" y="36"/>
                    </a:cubicBezTo>
                    <a:cubicBezTo>
                      <a:pt x="36" y="35"/>
                      <a:pt x="36" y="34"/>
                      <a:pt x="35" y="31"/>
                    </a:cubicBezTo>
                    <a:cubicBezTo>
                      <a:pt x="31" y="22"/>
                      <a:pt x="31" y="22"/>
                      <a:pt x="31" y="22"/>
                    </a:cubicBezTo>
                    <a:cubicBezTo>
                      <a:pt x="4" y="33"/>
                      <a:pt x="4" y="33"/>
                      <a:pt x="4" y="33"/>
                    </a:cubicBezTo>
                    <a:cubicBezTo>
                      <a:pt x="0" y="25"/>
                      <a:pt x="0" y="25"/>
                      <a:pt x="0" y="25"/>
                    </a:cubicBezTo>
                    <a:close/>
                    <a:moveTo>
                      <a:pt x="38" y="19"/>
                    </a:moveTo>
                    <a:cubicBezTo>
                      <a:pt x="45" y="37"/>
                      <a:pt x="45" y="37"/>
                      <a:pt x="45" y="37"/>
                    </a:cubicBezTo>
                    <a:cubicBezTo>
                      <a:pt x="47" y="40"/>
                      <a:pt x="49" y="43"/>
                      <a:pt x="50" y="45"/>
                    </a:cubicBezTo>
                    <a:cubicBezTo>
                      <a:pt x="52" y="47"/>
                      <a:pt x="54" y="48"/>
                      <a:pt x="56" y="48"/>
                    </a:cubicBezTo>
                    <a:cubicBezTo>
                      <a:pt x="58" y="49"/>
                      <a:pt x="60" y="48"/>
                      <a:pt x="62" y="48"/>
                    </a:cubicBezTo>
                    <a:cubicBezTo>
                      <a:pt x="65" y="47"/>
                      <a:pt x="67" y="44"/>
                      <a:pt x="68" y="42"/>
                    </a:cubicBezTo>
                    <a:cubicBezTo>
                      <a:pt x="69" y="39"/>
                      <a:pt x="69" y="35"/>
                      <a:pt x="67" y="30"/>
                    </a:cubicBezTo>
                    <a:cubicBezTo>
                      <a:pt x="59" y="11"/>
                      <a:pt x="59" y="11"/>
                      <a:pt x="59" y="11"/>
                    </a:cubicBezTo>
                    <a:lnTo>
                      <a:pt x="38" y="19"/>
                    </a:lnTo>
                    <a:close/>
                  </a:path>
                </a:pathLst>
              </a:custGeom>
              <a:grpFill/>
              <a:ln>
                <a:noFill/>
              </a:ln>
            </p:spPr>
            <p:txBody>
              <a:bodyPr anchor="ctr"/>
              <a:lstStyle/>
              <a:p>
                <a:pPr algn="ctr"/>
                <a:endParaRPr/>
              </a:p>
            </p:txBody>
          </p:sp>
          <p:sp>
            <p:nvSpPr>
              <p:cNvPr id="215" name="íSļîḑe">
                <a:extLst>
                  <a:ext uri="{FF2B5EF4-FFF2-40B4-BE49-F238E27FC236}">
                    <a16:creationId xmlns:a16="http://schemas.microsoft.com/office/drawing/2014/main" id="{42099636-1686-C980-8D71-03727522F752}"/>
                  </a:ext>
                </a:extLst>
              </p:cNvPr>
              <p:cNvSpPr/>
              <p:nvPr/>
            </p:nvSpPr>
            <p:spPr bwMode="auto">
              <a:xfrm>
                <a:off x="7175515" y="709776"/>
                <a:ext cx="98244" cy="80984"/>
              </a:xfrm>
              <a:custGeom>
                <a:avLst/>
                <a:gdLst>
                  <a:gd name="T0" fmla="*/ 17 w 70"/>
                  <a:gd name="T1" fmla="*/ 5 h 58"/>
                  <a:gd name="T2" fmla="*/ 19 w 70"/>
                  <a:gd name="T3" fmla="*/ 13 h 58"/>
                  <a:gd name="T4" fmla="*/ 12 w 70"/>
                  <a:gd name="T5" fmla="*/ 18 h 58"/>
                  <a:gd name="T6" fmla="*/ 9 w 70"/>
                  <a:gd name="T7" fmla="*/ 25 h 58"/>
                  <a:gd name="T8" fmla="*/ 9 w 70"/>
                  <a:gd name="T9" fmla="*/ 36 h 58"/>
                  <a:gd name="T10" fmla="*/ 13 w 70"/>
                  <a:gd name="T11" fmla="*/ 44 h 58"/>
                  <a:gd name="T12" fmla="*/ 18 w 70"/>
                  <a:gd name="T13" fmla="*/ 49 h 58"/>
                  <a:gd name="T14" fmla="*/ 24 w 70"/>
                  <a:gd name="T15" fmla="*/ 49 h 58"/>
                  <a:gd name="T16" fmla="*/ 29 w 70"/>
                  <a:gd name="T17" fmla="*/ 46 h 58"/>
                  <a:gd name="T18" fmla="*/ 31 w 70"/>
                  <a:gd name="T19" fmla="*/ 39 h 58"/>
                  <a:gd name="T20" fmla="*/ 32 w 70"/>
                  <a:gd name="T21" fmla="*/ 27 h 58"/>
                  <a:gd name="T22" fmla="*/ 33 w 70"/>
                  <a:gd name="T23" fmla="*/ 14 h 58"/>
                  <a:gd name="T24" fmla="*/ 37 w 70"/>
                  <a:gd name="T25" fmla="*/ 5 h 58"/>
                  <a:gd name="T26" fmla="*/ 44 w 70"/>
                  <a:gd name="T27" fmla="*/ 1 h 58"/>
                  <a:gd name="T28" fmla="*/ 54 w 70"/>
                  <a:gd name="T29" fmla="*/ 1 h 58"/>
                  <a:gd name="T30" fmla="*/ 63 w 70"/>
                  <a:gd name="T31" fmla="*/ 8 h 58"/>
                  <a:gd name="T32" fmla="*/ 68 w 70"/>
                  <a:gd name="T33" fmla="*/ 19 h 58"/>
                  <a:gd name="T34" fmla="*/ 69 w 70"/>
                  <a:gd name="T35" fmla="*/ 32 h 58"/>
                  <a:gd name="T36" fmla="*/ 64 w 70"/>
                  <a:gd name="T37" fmla="*/ 43 h 58"/>
                  <a:gd name="T38" fmla="*/ 55 w 70"/>
                  <a:gd name="T39" fmla="*/ 48 h 58"/>
                  <a:gd name="T40" fmla="*/ 52 w 70"/>
                  <a:gd name="T41" fmla="*/ 40 h 58"/>
                  <a:gd name="T42" fmla="*/ 60 w 70"/>
                  <a:gd name="T43" fmla="*/ 34 h 58"/>
                  <a:gd name="T44" fmla="*/ 61 w 70"/>
                  <a:gd name="T45" fmla="*/ 21 h 58"/>
                  <a:gd name="T46" fmla="*/ 55 w 70"/>
                  <a:gd name="T47" fmla="*/ 11 h 58"/>
                  <a:gd name="T48" fmla="*/ 47 w 70"/>
                  <a:gd name="T49" fmla="*/ 9 h 58"/>
                  <a:gd name="T50" fmla="*/ 42 w 70"/>
                  <a:gd name="T51" fmla="*/ 13 h 58"/>
                  <a:gd name="T52" fmla="*/ 41 w 70"/>
                  <a:gd name="T53" fmla="*/ 27 h 58"/>
                  <a:gd name="T54" fmla="*/ 40 w 70"/>
                  <a:gd name="T55" fmla="*/ 42 h 58"/>
                  <a:gd name="T56" fmla="*/ 35 w 70"/>
                  <a:gd name="T57" fmla="*/ 52 h 58"/>
                  <a:gd name="T58" fmla="*/ 27 w 70"/>
                  <a:gd name="T59" fmla="*/ 57 h 58"/>
                  <a:gd name="T60" fmla="*/ 16 w 70"/>
                  <a:gd name="T61" fmla="*/ 57 h 58"/>
                  <a:gd name="T62" fmla="*/ 7 w 70"/>
                  <a:gd name="T63" fmla="*/ 50 h 58"/>
                  <a:gd name="T64" fmla="*/ 1 w 70"/>
                  <a:gd name="T65" fmla="*/ 38 h 58"/>
                  <a:gd name="T66" fmla="*/ 0 w 70"/>
                  <a:gd name="T67" fmla="*/ 23 h 58"/>
                  <a:gd name="T68" fmla="*/ 6 w 70"/>
                  <a:gd name="T69" fmla="*/ 12 h 58"/>
                  <a:gd name="T70" fmla="*/ 17 w 70"/>
                  <a:gd name="T71" fmla="*/ 5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0" h="58">
                    <a:moveTo>
                      <a:pt x="17" y="5"/>
                    </a:moveTo>
                    <a:cubicBezTo>
                      <a:pt x="19" y="13"/>
                      <a:pt x="19" y="13"/>
                      <a:pt x="19" y="13"/>
                    </a:cubicBezTo>
                    <a:cubicBezTo>
                      <a:pt x="16" y="14"/>
                      <a:pt x="14" y="16"/>
                      <a:pt x="12" y="18"/>
                    </a:cubicBezTo>
                    <a:cubicBezTo>
                      <a:pt x="10" y="20"/>
                      <a:pt x="9" y="22"/>
                      <a:pt x="9" y="25"/>
                    </a:cubicBezTo>
                    <a:cubicBezTo>
                      <a:pt x="8" y="29"/>
                      <a:pt x="8" y="32"/>
                      <a:pt x="9" y="36"/>
                    </a:cubicBezTo>
                    <a:cubicBezTo>
                      <a:pt x="10" y="39"/>
                      <a:pt x="11" y="42"/>
                      <a:pt x="13" y="44"/>
                    </a:cubicBezTo>
                    <a:cubicBezTo>
                      <a:pt x="14" y="47"/>
                      <a:pt x="16" y="48"/>
                      <a:pt x="18" y="49"/>
                    </a:cubicBezTo>
                    <a:cubicBezTo>
                      <a:pt x="20" y="50"/>
                      <a:pt x="22" y="50"/>
                      <a:pt x="24" y="49"/>
                    </a:cubicBezTo>
                    <a:cubicBezTo>
                      <a:pt x="26" y="49"/>
                      <a:pt x="28" y="48"/>
                      <a:pt x="29" y="46"/>
                    </a:cubicBezTo>
                    <a:cubicBezTo>
                      <a:pt x="30" y="45"/>
                      <a:pt x="31" y="42"/>
                      <a:pt x="31" y="39"/>
                    </a:cubicBezTo>
                    <a:cubicBezTo>
                      <a:pt x="32" y="37"/>
                      <a:pt x="32" y="33"/>
                      <a:pt x="32" y="27"/>
                    </a:cubicBezTo>
                    <a:cubicBezTo>
                      <a:pt x="32" y="21"/>
                      <a:pt x="32" y="16"/>
                      <a:pt x="33" y="14"/>
                    </a:cubicBezTo>
                    <a:cubicBezTo>
                      <a:pt x="33" y="10"/>
                      <a:pt x="35" y="7"/>
                      <a:pt x="37" y="5"/>
                    </a:cubicBezTo>
                    <a:cubicBezTo>
                      <a:pt x="39" y="3"/>
                      <a:pt x="41" y="2"/>
                      <a:pt x="44" y="1"/>
                    </a:cubicBezTo>
                    <a:cubicBezTo>
                      <a:pt x="48" y="0"/>
                      <a:pt x="51" y="0"/>
                      <a:pt x="54" y="1"/>
                    </a:cubicBezTo>
                    <a:cubicBezTo>
                      <a:pt x="58" y="2"/>
                      <a:pt x="60" y="5"/>
                      <a:pt x="63" y="8"/>
                    </a:cubicBezTo>
                    <a:cubicBezTo>
                      <a:pt x="65" y="11"/>
                      <a:pt x="67" y="15"/>
                      <a:pt x="68" y="19"/>
                    </a:cubicBezTo>
                    <a:cubicBezTo>
                      <a:pt x="69" y="24"/>
                      <a:pt x="70" y="28"/>
                      <a:pt x="69" y="32"/>
                    </a:cubicBezTo>
                    <a:cubicBezTo>
                      <a:pt x="68" y="37"/>
                      <a:pt x="67" y="40"/>
                      <a:pt x="64" y="43"/>
                    </a:cubicBezTo>
                    <a:cubicBezTo>
                      <a:pt x="62" y="45"/>
                      <a:pt x="58" y="47"/>
                      <a:pt x="55" y="48"/>
                    </a:cubicBezTo>
                    <a:cubicBezTo>
                      <a:pt x="52" y="40"/>
                      <a:pt x="52" y="40"/>
                      <a:pt x="52" y="40"/>
                    </a:cubicBezTo>
                    <a:cubicBezTo>
                      <a:pt x="56" y="39"/>
                      <a:pt x="59" y="37"/>
                      <a:pt x="60" y="34"/>
                    </a:cubicBezTo>
                    <a:cubicBezTo>
                      <a:pt x="62" y="30"/>
                      <a:pt x="62" y="26"/>
                      <a:pt x="61" y="21"/>
                    </a:cubicBezTo>
                    <a:cubicBezTo>
                      <a:pt x="59" y="16"/>
                      <a:pt x="57" y="13"/>
                      <a:pt x="55" y="11"/>
                    </a:cubicBezTo>
                    <a:cubicBezTo>
                      <a:pt x="52" y="9"/>
                      <a:pt x="50" y="8"/>
                      <a:pt x="47" y="9"/>
                    </a:cubicBezTo>
                    <a:cubicBezTo>
                      <a:pt x="45" y="10"/>
                      <a:pt x="43" y="11"/>
                      <a:pt x="42" y="13"/>
                    </a:cubicBezTo>
                    <a:cubicBezTo>
                      <a:pt x="41" y="15"/>
                      <a:pt x="40" y="20"/>
                      <a:pt x="41" y="27"/>
                    </a:cubicBezTo>
                    <a:cubicBezTo>
                      <a:pt x="41" y="34"/>
                      <a:pt x="41" y="40"/>
                      <a:pt x="40" y="42"/>
                    </a:cubicBezTo>
                    <a:cubicBezTo>
                      <a:pt x="39" y="47"/>
                      <a:pt x="38" y="50"/>
                      <a:pt x="35" y="52"/>
                    </a:cubicBezTo>
                    <a:cubicBezTo>
                      <a:pt x="33" y="55"/>
                      <a:pt x="30" y="57"/>
                      <a:pt x="27" y="57"/>
                    </a:cubicBezTo>
                    <a:cubicBezTo>
                      <a:pt x="23" y="58"/>
                      <a:pt x="20" y="58"/>
                      <a:pt x="16" y="57"/>
                    </a:cubicBezTo>
                    <a:cubicBezTo>
                      <a:pt x="13" y="56"/>
                      <a:pt x="10" y="53"/>
                      <a:pt x="7" y="50"/>
                    </a:cubicBezTo>
                    <a:cubicBezTo>
                      <a:pt x="5" y="47"/>
                      <a:pt x="3" y="43"/>
                      <a:pt x="1" y="38"/>
                    </a:cubicBezTo>
                    <a:cubicBezTo>
                      <a:pt x="0" y="32"/>
                      <a:pt x="0" y="27"/>
                      <a:pt x="0" y="23"/>
                    </a:cubicBezTo>
                    <a:cubicBezTo>
                      <a:pt x="1" y="18"/>
                      <a:pt x="3" y="15"/>
                      <a:pt x="6" y="12"/>
                    </a:cubicBezTo>
                    <a:cubicBezTo>
                      <a:pt x="9" y="8"/>
                      <a:pt x="12" y="6"/>
                      <a:pt x="17" y="5"/>
                    </a:cubicBezTo>
                    <a:close/>
                  </a:path>
                </a:pathLst>
              </a:custGeom>
              <a:grpFill/>
              <a:ln>
                <a:noFill/>
              </a:ln>
            </p:spPr>
            <p:txBody>
              <a:bodyPr anchor="ctr"/>
              <a:lstStyle/>
              <a:p>
                <a:pPr algn="ctr"/>
                <a:endParaRPr/>
              </a:p>
            </p:txBody>
          </p:sp>
          <p:sp>
            <p:nvSpPr>
              <p:cNvPr id="216" name="íšļïḓè">
                <a:extLst>
                  <a:ext uri="{FF2B5EF4-FFF2-40B4-BE49-F238E27FC236}">
                    <a16:creationId xmlns:a16="http://schemas.microsoft.com/office/drawing/2014/main" id="{4F922B12-03D6-39D8-0974-F11C5611E0C5}"/>
                  </a:ext>
                </a:extLst>
              </p:cNvPr>
              <p:cNvSpPr/>
              <p:nvPr/>
            </p:nvSpPr>
            <p:spPr bwMode="auto">
              <a:xfrm>
                <a:off x="7190119" y="810675"/>
                <a:ext cx="94262" cy="25225"/>
              </a:xfrm>
              <a:custGeom>
                <a:avLst/>
                <a:gdLst>
                  <a:gd name="T0" fmla="*/ 0 w 71"/>
                  <a:gd name="T1" fmla="*/ 9 h 19"/>
                  <a:gd name="T2" fmla="*/ 69 w 71"/>
                  <a:gd name="T3" fmla="*/ 0 h 19"/>
                  <a:gd name="T4" fmla="*/ 71 w 71"/>
                  <a:gd name="T5" fmla="*/ 9 h 19"/>
                  <a:gd name="T6" fmla="*/ 1 w 71"/>
                  <a:gd name="T7" fmla="*/ 19 h 19"/>
                  <a:gd name="T8" fmla="*/ 0 w 71"/>
                  <a:gd name="T9" fmla="*/ 9 h 19"/>
                </a:gdLst>
                <a:ahLst/>
                <a:cxnLst>
                  <a:cxn ang="0">
                    <a:pos x="T0" y="T1"/>
                  </a:cxn>
                  <a:cxn ang="0">
                    <a:pos x="T2" y="T3"/>
                  </a:cxn>
                  <a:cxn ang="0">
                    <a:pos x="T4" y="T5"/>
                  </a:cxn>
                  <a:cxn ang="0">
                    <a:pos x="T6" y="T7"/>
                  </a:cxn>
                  <a:cxn ang="0">
                    <a:pos x="T8" y="T9"/>
                  </a:cxn>
                </a:cxnLst>
                <a:rect l="0" t="0" r="r" b="b"/>
                <a:pathLst>
                  <a:path w="71" h="19">
                    <a:moveTo>
                      <a:pt x="0" y="9"/>
                    </a:moveTo>
                    <a:lnTo>
                      <a:pt x="69" y="0"/>
                    </a:lnTo>
                    <a:lnTo>
                      <a:pt x="71" y="9"/>
                    </a:lnTo>
                    <a:lnTo>
                      <a:pt x="1" y="19"/>
                    </a:lnTo>
                    <a:lnTo>
                      <a:pt x="0" y="9"/>
                    </a:lnTo>
                    <a:close/>
                  </a:path>
                </a:pathLst>
              </a:custGeom>
              <a:grpFill/>
              <a:ln>
                <a:noFill/>
              </a:ln>
            </p:spPr>
            <p:txBody>
              <a:bodyPr anchor="ctr"/>
              <a:lstStyle/>
              <a:p>
                <a:pPr algn="ctr"/>
                <a:endParaRPr/>
              </a:p>
            </p:txBody>
          </p:sp>
          <p:sp>
            <p:nvSpPr>
              <p:cNvPr id="217" name="îṥļíḋê">
                <a:extLst>
                  <a:ext uri="{FF2B5EF4-FFF2-40B4-BE49-F238E27FC236}">
                    <a16:creationId xmlns:a16="http://schemas.microsoft.com/office/drawing/2014/main" id="{8FF16C3C-4A00-2C94-B5FB-D165B95AD97F}"/>
                  </a:ext>
                </a:extLst>
              </p:cNvPr>
              <p:cNvSpPr/>
              <p:nvPr/>
            </p:nvSpPr>
            <p:spPr bwMode="auto">
              <a:xfrm>
                <a:off x="7194101" y="854486"/>
                <a:ext cx="94262" cy="74347"/>
              </a:xfrm>
              <a:custGeom>
                <a:avLst/>
                <a:gdLst>
                  <a:gd name="T0" fmla="*/ 0 w 71"/>
                  <a:gd name="T1" fmla="*/ 26 h 56"/>
                  <a:gd name="T2" fmla="*/ 62 w 71"/>
                  <a:gd name="T3" fmla="*/ 24 h 56"/>
                  <a:gd name="T4" fmla="*/ 61 w 71"/>
                  <a:gd name="T5" fmla="*/ 1 h 56"/>
                  <a:gd name="T6" fmla="*/ 69 w 71"/>
                  <a:gd name="T7" fmla="*/ 0 h 56"/>
                  <a:gd name="T8" fmla="*/ 71 w 71"/>
                  <a:gd name="T9" fmla="*/ 55 h 56"/>
                  <a:gd name="T10" fmla="*/ 63 w 71"/>
                  <a:gd name="T11" fmla="*/ 56 h 56"/>
                  <a:gd name="T12" fmla="*/ 62 w 71"/>
                  <a:gd name="T13" fmla="*/ 32 h 56"/>
                  <a:gd name="T14" fmla="*/ 0 w 71"/>
                  <a:gd name="T15" fmla="*/ 35 h 56"/>
                  <a:gd name="T16" fmla="*/ 0 w 71"/>
                  <a:gd name="T17" fmla="*/ 2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 h="56">
                    <a:moveTo>
                      <a:pt x="0" y="26"/>
                    </a:moveTo>
                    <a:lnTo>
                      <a:pt x="62" y="24"/>
                    </a:lnTo>
                    <a:lnTo>
                      <a:pt x="61" y="1"/>
                    </a:lnTo>
                    <a:lnTo>
                      <a:pt x="69" y="0"/>
                    </a:lnTo>
                    <a:lnTo>
                      <a:pt x="71" y="55"/>
                    </a:lnTo>
                    <a:lnTo>
                      <a:pt x="63" y="56"/>
                    </a:lnTo>
                    <a:lnTo>
                      <a:pt x="62" y="32"/>
                    </a:lnTo>
                    <a:lnTo>
                      <a:pt x="0" y="35"/>
                    </a:lnTo>
                    <a:lnTo>
                      <a:pt x="0" y="26"/>
                    </a:lnTo>
                    <a:close/>
                  </a:path>
                </a:pathLst>
              </a:custGeom>
              <a:grpFill/>
              <a:ln>
                <a:noFill/>
              </a:ln>
            </p:spPr>
            <p:txBody>
              <a:bodyPr anchor="ctr"/>
              <a:lstStyle/>
              <a:p>
                <a:pPr algn="ctr"/>
                <a:endParaRPr/>
              </a:p>
            </p:txBody>
          </p:sp>
          <p:sp>
            <p:nvSpPr>
              <p:cNvPr id="218" name="ïŝ1îḑe">
                <a:extLst>
                  <a:ext uri="{FF2B5EF4-FFF2-40B4-BE49-F238E27FC236}">
                    <a16:creationId xmlns:a16="http://schemas.microsoft.com/office/drawing/2014/main" id="{5F4F447F-7F7B-314A-F207-5AA1479B1E92}"/>
                  </a:ext>
                </a:extLst>
              </p:cNvPr>
              <p:cNvSpPr/>
              <p:nvPr/>
            </p:nvSpPr>
            <p:spPr bwMode="auto">
              <a:xfrm>
                <a:off x="7186135" y="954059"/>
                <a:ext cx="98244" cy="83641"/>
              </a:xfrm>
              <a:custGeom>
                <a:avLst/>
                <a:gdLst>
                  <a:gd name="T0" fmla="*/ 2 w 71"/>
                  <a:gd name="T1" fmla="*/ 17 h 60"/>
                  <a:gd name="T2" fmla="*/ 30 w 71"/>
                  <a:gd name="T3" fmla="*/ 20 h 60"/>
                  <a:gd name="T4" fmla="*/ 71 w 71"/>
                  <a:gd name="T5" fmla="*/ 0 h 60"/>
                  <a:gd name="T6" fmla="*/ 70 w 71"/>
                  <a:gd name="T7" fmla="*/ 10 h 60"/>
                  <a:gd name="T8" fmla="*/ 48 w 71"/>
                  <a:gd name="T9" fmla="*/ 21 h 60"/>
                  <a:gd name="T10" fmla="*/ 36 w 71"/>
                  <a:gd name="T11" fmla="*/ 26 h 60"/>
                  <a:gd name="T12" fmla="*/ 47 w 71"/>
                  <a:gd name="T13" fmla="*/ 35 h 60"/>
                  <a:gd name="T14" fmla="*/ 65 w 71"/>
                  <a:gd name="T15" fmla="*/ 50 h 60"/>
                  <a:gd name="T16" fmla="*/ 64 w 71"/>
                  <a:gd name="T17" fmla="*/ 60 h 60"/>
                  <a:gd name="T18" fmla="*/ 29 w 71"/>
                  <a:gd name="T19" fmla="*/ 29 h 60"/>
                  <a:gd name="T20" fmla="*/ 0 w 71"/>
                  <a:gd name="T21" fmla="*/ 26 h 60"/>
                  <a:gd name="T22" fmla="*/ 2 w 71"/>
                  <a:gd name="T23" fmla="*/ 1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1" h="60">
                    <a:moveTo>
                      <a:pt x="2" y="17"/>
                    </a:moveTo>
                    <a:cubicBezTo>
                      <a:pt x="30" y="20"/>
                      <a:pt x="30" y="20"/>
                      <a:pt x="30" y="20"/>
                    </a:cubicBezTo>
                    <a:cubicBezTo>
                      <a:pt x="71" y="0"/>
                      <a:pt x="71" y="0"/>
                      <a:pt x="71" y="0"/>
                    </a:cubicBezTo>
                    <a:cubicBezTo>
                      <a:pt x="70" y="10"/>
                      <a:pt x="70" y="10"/>
                      <a:pt x="70" y="10"/>
                    </a:cubicBezTo>
                    <a:cubicBezTo>
                      <a:pt x="48" y="21"/>
                      <a:pt x="48" y="21"/>
                      <a:pt x="48" y="21"/>
                    </a:cubicBezTo>
                    <a:cubicBezTo>
                      <a:pt x="44" y="23"/>
                      <a:pt x="40" y="25"/>
                      <a:pt x="36" y="26"/>
                    </a:cubicBezTo>
                    <a:cubicBezTo>
                      <a:pt x="39" y="29"/>
                      <a:pt x="43" y="32"/>
                      <a:pt x="47" y="35"/>
                    </a:cubicBezTo>
                    <a:cubicBezTo>
                      <a:pt x="65" y="50"/>
                      <a:pt x="65" y="50"/>
                      <a:pt x="65" y="50"/>
                    </a:cubicBezTo>
                    <a:cubicBezTo>
                      <a:pt x="64" y="60"/>
                      <a:pt x="64" y="60"/>
                      <a:pt x="64" y="60"/>
                    </a:cubicBezTo>
                    <a:cubicBezTo>
                      <a:pt x="29" y="29"/>
                      <a:pt x="29" y="29"/>
                      <a:pt x="29" y="29"/>
                    </a:cubicBezTo>
                    <a:cubicBezTo>
                      <a:pt x="0" y="26"/>
                      <a:pt x="0" y="26"/>
                      <a:pt x="0" y="26"/>
                    </a:cubicBezTo>
                    <a:lnTo>
                      <a:pt x="2" y="17"/>
                    </a:lnTo>
                    <a:close/>
                  </a:path>
                </a:pathLst>
              </a:custGeom>
              <a:grpFill/>
              <a:ln>
                <a:noFill/>
              </a:ln>
            </p:spPr>
            <p:txBody>
              <a:bodyPr anchor="ctr"/>
              <a:lstStyle/>
              <a:p>
                <a:pPr algn="ctr"/>
                <a:endParaRPr/>
              </a:p>
            </p:txBody>
          </p:sp>
          <p:sp>
            <p:nvSpPr>
              <p:cNvPr id="219" name="îṧlídê">
                <a:extLst>
                  <a:ext uri="{FF2B5EF4-FFF2-40B4-BE49-F238E27FC236}">
                    <a16:creationId xmlns:a16="http://schemas.microsoft.com/office/drawing/2014/main" id="{2AA86127-5CD9-443A-814D-7A218F39FAF1}"/>
                  </a:ext>
                </a:extLst>
              </p:cNvPr>
              <p:cNvSpPr/>
              <p:nvPr/>
            </p:nvSpPr>
            <p:spPr bwMode="auto">
              <a:xfrm>
                <a:off x="7033460" y="1262065"/>
                <a:ext cx="124795" cy="118158"/>
              </a:xfrm>
              <a:custGeom>
                <a:avLst/>
                <a:gdLst>
                  <a:gd name="T0" fmla="*/ 89 w 89"/>
                  <a:gd name="T1" fmla="*/ 69 h 84"/>
                  <a:gd name="T2" fmla="*/ 81 w 89"/>
                  <a:gd name="T3" fmla="*/ 68 h 84"/>
                  <a:gd name="T4" fmla="*/ 77 w 89"/>
                  <a:gd name="T5" fmla="*/ 65 h 84"/>
                  <a:gd name="T6" fmla="*/ 12 w 89"/>
                  <a:gd name="T7" fmla="*/ 12 h 84"/>
                  <a:gd name="T8" fmla="*/ 8 w 89"/>
                  <a:gd name="T9" fmla="*/ 4 h 84"/>
                  <a:gd name="T10" fmla="*/ 2 w 89"/>
                  <a:gd name="T11" fmla="*/ 9 h 84"/>
                  <a:gd name="T12" fmla="*/ 0 w 89"/>
                  <a:gd name="T13" fmla="*/ 14 h 84"/>
                  <a:gd name="T14" fmla="*/ 8 w 89"/>
                  <a:gd name="T15" fmla="*/ 16 h 84"/>
                  <a:gd name="T16" fmla="*/ 73 w 89"/>
                  <a:gd name="T17" fmla="*/ 71 h 84"/>
                  <a:gd name="T18" fmla="*/ 78 w 89"/>
                  <a:gd name="T19" fmla="*/ 80 h 84"/>
                  <a:gd name="T20" fmla="*/ 89 w 89"/>
                  <a:gd name="T21" fmla="*/ 6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 h="84">
                    <a:moveTo>
                      <a:pt x="89" y="69"/>
                    </a:moveTo>
                    <a:cubicBezTo>
                      <a:pt x="89" y="69"/>
                      <a:pt x="86" y="71"/>
                      <a:pt x="81" y="68"/>
                    </a:cubicBezTo>
                    <a:cubicBezTo>
                      <a:pt x="80" y="68"/>
                      <a:pt x="78" y="67"/>
                      <a:pt x="77" y="65"/>
                    </a:cubicBezTo>
                    <a:cubicBezTo>
                      <a:pt x="63" y="54"/>
                      <a:pt x="12" y="12"/>
                      <a:pt x="12" y="12"/>
                    </a:cubicBezTo>
                    <a:cubicBezTo>
                      <a:pt x="12" y="12"/>
                      <a:pt x="6" y="7"/>
                      <a:pt x="8" y="4"/>
                    </a:cubicBezTo>
                    <a:cubicBezTo>
                      <a:pt x="10" y="0"/>
                      <a:pt x="2" y="9"/>
                      <a:pt x="2" y="9"/>
                    </a:cubicBezTo>
                    <a:cubicBezTo>
                      <a:pt x="0" y="14"/>
                      <a:pt x="0" y="14"/>
                      <a:pt x="0" y="14"/>
                    </a:cubicBezTo>
                    <a:cubicBezTo>
                      <a:pt x="0" y="14"/>
                      <a:pt x="3" y="12"/>
                      <a:pt x="8" y="16"/>
                    </a:cubicBezTo>
                    <a:cubicBezTo>
                      <a:pt x="13" y="21"/>
                      <a:pt x="73" y="71"/>
                      <a:pt x="73" y="71"/>
                    </a:cubicBezTo>
                    <a:cubicBezTo>
                      <a:pt x="74" y="72"/>
                      <a:pt x="78" y="77"/>
                      <a:pt x="78" y="80"/>
                    </a:cubicBezTo>
                    <a:cubicBezTo>
                      <a:pt x="78" y="84"/>
                      <a:pt x="89" y="69"/>
                      <a:pt x="89" y="69"/>
                    </a:cubicBezTo>
                    <a:close/>
                  </a:path>
                </a:pathLst>
              </a:custGeom>
              <a:grpFill/>
              <a:ln>
                <a:noFill/>
              </a:ln>
            </p:spPr>
            <p:txBody>
              <a:bodyPr anchor="ctr"/>
              <a:lstStyle/>
              <a:p>
                <a:pPr algn="ctr"/>
                <a:endParaRPr/>
              </a:p>
            </p:txBody>
          </p:sp>
          <p:sp>
            <p:nvSpPr>
              <p:cNvPr id="220" name="íšḻiďè">
                <a:extLst>
                  <a:ext uri="{FF2B5EF4-FFF2-40B4-BE49-F238E27FC236}">
                    <a16:creationId xmlns:a16="http://schemas.microsoft.com/office/drawing/2014/main" id="{391054E7-DBC7-24B6-44E9-071C84B019EC}"/>
                  </a:ext>
                </a:extLst>
              </p:cNvPr>
              <p:cNvSpPr/>
              <p:nvPr/>
            </p:nvSpPr>
            <p:spPr bwMode="auto">
              <a:xfrm>
                <a:off x="5952780" y="1267375"/>
                <a:ext cx="127450" cy="111519"/>
              </a:xfrm>
              <a:custGeom>
                <a:avLst/>
                <a:gdLst>
                  <a:gd name="T0" fmla="*/ 0 w 92"/>
                  <a:gd name="T1" fmla="*/ 65 h 80"/>
                  <a:gd name="T2" fmla="*/ 9 w 92"/>
                  <a:gd name="T3" fmla="*/ 64 h 80"/>
                  <a:gd name="T4" fmla="*/ 79 w 92"/>
                  <a:gd name="T5" fmla="*/ 11 h 80"/>
                  <a:gd name="T6" fmla="*/ 83 w 92"/>
                  <a:gd name="T7" fmla="*/ 3 h 80"/>
                  <a:gd name="T8" fmla="*/ 89 w 92"/>
                  <a:gd name="T9" fmla="*/ 9 h 80"/>
                  <a:gd name="T10" fmla="*/ 92 w 92"/>
                  <a:gd name="T11" fmla="*/ 14 h 80"/>
                  <a:gd name="T12" fmla="*/ 83 w 92"/>
                  <a:gd name="T13" fmla="*/ 16 h 80"/>
                  <a:gd name="T14" fmla="*/ 16 w 92"/>
                  <a:gd name="T15" fmla="*/ 69 h 80"/>
                  <a:gd name="T16" fmla="*/ 11 w 92"/>
                  <a:gd name="T17" fmla="*/ 77 h 80"/>
                  <a:gd name="T18" fmla="*/ 0 w 92"/>
                  <a:gd name="T19" fmla="*/ 65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80">
                    <a:moveTo>
                      <a:pt x="0" y="65"/>
                    </a:moveTo>
                    <a:cubicBezTo>
                      <a:pt x="0" y="65"/>
                      <a:pt x="4" y="68"/>
                      <a:pt x="9" y="64"/>
                    </a:cubicBezTo>
                    <a:cubicBezTo>
                      <a:pt x="14" y="61"/>
                      <a:pt x="79" y="11"/>
                      <a:pt x="79" y="11"/>
                    </a:cubicBezTo>
                    <a:cubicBezTo>
                      <a:pt x="79" y="11"/>
                      <a:pt x="85" y="7"/>
                      <a:pt x="83" y="3"/>
                    </a:cubicBezTo>
                    <a:cubicBezTo>
                      <a:pt x="82" y="0"/>
                      <a:pt x="89" y="9"/>
                      <a:pt x="89" y="9"/>
                    </a:cubicBezTo>
                    <a:cubicBezTo>
                      <a:pt x="92" y="14"/>
                      <a:pt x="92" y="14"/>
                      <a:pt x="92" y="14"/>
                    </a:cubicBezTo>
                    <a:cubicBezTo>
                      <a:pt x="92" y="14"/>
                      <a:pt x="88" y="12"/>
                      <a:pt x="83" y="16"/>
                    </a:cubicBezTo>
                    <a:cubicBezTo>
                      <a:pt x="78" y="20"/>
                      <a:pt x="16" y="69"/>
                      <a:pt x="16" y="69"/>
                    </a:cubicBezTo>
                    <a:cubicBezTo>
                      <a:pt x="16" y="69"/>
                      <a:pt x="11" y="73"/>
                      <a:pt x="11" y="77"/>
                    </a:cubicBezTo>
                    <a:cubicBezTo>
                      <a:pt x="10" y="80"/>
                      <a:pt x="0" y="65"/>
                      <a:pt x="0" y="65"/>
                    </a:cubicBezTo>
                    <a:close/>
                  </a:path>
                </a:pathLst>
              </a:custGeom>
              <a:grpFill/>
              <a:ln>
                <a:noFill/>
              </a:ln>
            </p:spPr>
            <p:txBody>
              <a:bodyPr anchor="ctr"/>
              <a:lstStyle/>
              <a:p>
                <a:pPr algn="ctr"/>
                <a:endParaRPr/>
              </a:p>
            </p:txBody>
          </p:sp>
        </p:grpSp>
      </p:grpSp>
      <p:sp>
        <p:nvSpPr>
          <p:cNvPr id="221" name="矩形 220">
            <a:extLst>
              <a:ext uri="{FF2B5EF4-FFF2-40B4-BE49-F238E27FC236}">
                <a16:creationId xmlns:a16="http://schemas.microsoft.com/office/drawing/2014/main" id="{81810FB4-5DE1-CCC5-5499-17CD1F61B5F4}"/>
              </a:ext>
            </a:extLst>
          </p:cNvPr>
          <p:cNvSpPr/>
          <p:nvPr/>
        </p:nvSpPr>
        <p:spPr>
          <a:xfrm>
            <a:off x="0" y="6743702"/>
            <a:ext cx="12192000" cy="118512"/>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矩形 223">
            <a:extLst>
              <a:ext uri="{FF2B5EF4-FFF2-40B4-BE49-F238E27FC236}">
                <a16:creationId xmlns:a16="http://schemas.microsoft.com/office/drawing/2014/main" id="{AB1482EF-4DEA-F176-17D7-DFD9ABC98499}"/>
              </a:ext>
            </a:extLst>
          </p:cNvPr>
          <p:cNvSpPr/>
          <p:nvPr/>
        </p:nvSpPr>
        <p:spPr>
          <a:xfrm>
            <a:off x="300922" y="-1"/>
            <a:ext cx="580571" cy="744973"/>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矩形 224">
            <a:extLst>
              <a:ext uri="{FF2B5EF4-FFF2-40B4-BE49-F238E27FC236}">
                <a16:creationId xmlns:a16="http://schemas.microsoft.com/office/drawing/2014/main" id="{B401B5D1-BDC6-5B9F-D414-84600F693306}"/>
              </a:ext>
            </a:extLst>
          </p:cNvPr>
          <p:cNvSpPr/>
          <p:nvPr/>
        </p:nvSpPr>
        <p:spPr>
          <a:xfrm>
            <a:off x="300922" y="817170"/>
            <a:ext cx="580571" cy="96381"/>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ABB2F8AA-B00D-7D7B-519C-9D21E1F7893F}"/>
              </a:ext>
            </a:extLst>
          </p:cNvPr>
          <p:cNvSpPr txBox="1"/>
          <p:nvPr/>
        </p:nvSpPr>
        <p:spPr>
          <a:xfrm>
            <a:off x="5554980" y="977194"/>
            <a:ext cx="877163" cy="369332"/>
          </a:xfrm>
          <a:prstGeom prst="rect">
            <a:avLst/>
          </a:prstGeom>
          <a:noFill/>
        </p:spPr>
        <p:txBody>
          <a:bodyPr wrap="none" rtlCol="0">
            <a:spAutoFit/>
          </a:bodyPr>
          <a:lstStyle/>
          <a:p>
            <a:r>
              <a:rPr lang="zh-CN" altLang="en-US" dirty="0"/>
              <a:t>机器码</a:t>
            </a:r>
          </a:p>
        </p:txBody>
      </p:sp>
      <p:sp>
        <p:nvSpPr>
          <p:cNvPr id="3" name="文本框 2">
            <a:extLst>
              <a:ext uri="{FF2B5EF4-FFF2-40B4-BE49-F238E27FC236}">
                <a16:creationId xmlns:a16="http://schemas.microsoft.com/office/drawing/2014/main" id="{A0D640F2-A8B4-923E-B278-C73D961FA423}"/>
              </a:ext>
            </a:extLst>
          </p:cNvPr>
          <p:cNvSpPr txBox="1"/>
          <p:nvPr/>
        </p:nvSpPr>
        <p:spPr>
          <a:xfrm>
            <a:off x="4713627" y="1470763"/>
            <a:ext cx="1565253" cy="4801314"/>
          </a:xfrm>
          <a:prstGeom prst="rect">
            <a:avLst/>
          </a:prstGeom>
          <a:noFill/>
        </p:spPr>
        <p:txBody>
          <a:bodyPr wrap="square" rtlCol="0">
            <a:spAutoFit/>
          </a:bodyPr>
          <a:lstStyle/>
          <a:p>
            <a:r>
              <a:rPr lang="en-US" altLang="zh-CN"/>
              <a:t>v2.0 raw</a:t>
            </a:r>
            <a:endParaRPr lang="zh-CN" altLang="zh-CN"/>
          </a:p>
          <a:p>
            <a:r>
              <a:rPr lang="en-US" altLang="zh-CN"/>
              <a:t>340407cf</a:t>
            </a:r>
            <a:endParaRPr lang="zh-CN" altLang="zh-CN"/>
          </a:p>
          <a:p>
            <a:r>
              <a:rPr lang="en-US" altLang="zh-CN"/>
              <a:t>3485006f</a:t>
            </a:r>
            <a:endParaRPr lang="zh-CN" altLang="zh-CN"/>
          </a:p>
          <a:p>
            <a:r>
              <a:rPr lang="en-US" altLang="zh-CN"/>
              <a:t>3c063039</a:t>
            </a:r>
            <a:endParaRPr lang="zh-CN" altLang="zh-CN"/>
          </a:p>
          <a:p>
            <a:r>
              <a:rPr lang="en-US" altLang="zh-CN"/>
              <a:t>3c07ffff</a:t>
            </a:r>
            <a:endParaRPr lang="zh-CN" altLang="zh-CN"/>
          </a:p>
          <a:p>
            <a:r>
              <a:rPr lang="en-US" altLang="zh-CN"/>
              <a:t>34e7ffff</a:t>
            </a:r>
            <a:endParaRPr lang="zh-CN" altLang="zh-CN"/>
          </a:p>
          <a:p>
            <a:r>
              <a:rPr lang="en-US" altLang="zh-CN"/>
              <a:t>00858021</a:t>
            </a:r>
            <a:endParaRPr lang="zh-CN" altLang="zh-CN"/>
          </a:p>
          <a:p>
            <a:r>
              <a:rPr lang="en-US" altLang="zh-CN"/>
              <a:t>00e78821</a:t>
            </a:r>
            <a:endParaRPr lang="zh-CN" altLang="zh-CN"/>
          </a:p>
          <a:p>
            <a:r>
              <a:rPr lang="en-US" altLang="zh-CN"/>
              <a:t>00f09021</a:t>
            </a:r>
            <a:endParaRPr lang="zh-CN" altLang="zh-CN"/>
          </a:p>
          <a:p>
            <a:r>
              <a:rPr lang="en-US" altLang="zh-CN"/>
              <a:t>00928023</a:t>
            </a:r>
            <a:endParaRPr lang="zh-CN" altLang="zh-CN"/>
          </a:p>
          <a:p>
            <a:r>
              <a:rPr lang="en-US" altLang="zh-CN"/>
              <a:t>00e78823</a:t>
            </a:r>
            <a:endParaRPr lang="zh-CN" altLang="zh-CN"/>
          </a:p>
          <a:p>
            <a:r>
              <a:rPr lang="en-US" altLang="zh-CN"/>
              <a:t>00e49023</a:t>
            </a:r>
            <a:endParaRPr lang="zh-CN" altLang="zh-CN"/>
          </a:p>
          <a:p>
            <a:r>
              <a:rPr lang="en-US" altLang="zh-CN"/>
              <a:t>02519823</a:t>
            </a:r>
            <a:endParaRPr lang="zh-CN" altLang="zh-CN"/>
          </a:p>
          <a:p>
            <a:r>
              <a:rPr lang="en-US" altLang="zh-CN"/>
              <a:t>34080000</a:t>
            </a:r>
            <a:endParaRPr lang="zh-CN" altLang="zh-CN"/>
          </a:p>
          <a:p>
            <a:r>
              <a:rPr lang="en-US" altLang="zh-CN"/>
              <a:t>ad040000</a:t>
            </a:r>
            <a:endParaRPr lang="zh-CN" altLang="zh-CN"/>
          </a:p>
          <a:p>
            <a:r>
              <a:rPr lang="en-US" altLang="zh-CN"/>
              <a:t>00000000</a:t>
            </a:r>
            <a:endParaRPr lang="zh-CN" altLang="zh-CN"/>
          </a:p>
          <a:p>
            <a:r>
              <a:rPr lang="en-US" altLang="zh-CN"/>
              <a:t>ad050004</a:t>
            </a:r>
            <a:endParaRPr lang="zh-CN" altLang="zh-CN"/>
          </a:p>
        </p:txBody>
      </p:sp>
      <p:sp>
        <p:nvSpPr>
          <p:cNvPr id="5" name="文本框 4">
            <a:extLst>
              <a:ext uri="{FF2B5EF4-FFF2-40B4-BE49-F238E27FC236}">
                <a16:creationId xmlns:a16="http://schemas.microsoft.com/office/drawing/2014/main" id="{2AA26FBD-973F-F99D-39F7-85469E6259B7}"/>
              </a:ext>
            </a:extLst>
          </p:cNvPr>
          <p:cNvSpPr txBox="1"/>
          <p:nvPr/>
        </p:nvSpPr>
        <p:spPr>
          <a:xfrm>
            <a:off x="5957978" y="1704179"/>
            <a:ext cx="2034540" cy="3683060"/>
          </a:xfrm>
          <a:prstGeom prst="rect">
            <a:avLst/>
          </a:prstGeom>
          <a:noFill/>
        </p:spPr>
        <p:txBody>
          <a:bodyPr wrap="square">
            <a:spAutoFit/>
          </a:bodyPr>
          <a:lstStyle/>
          <a:p>
            <a:pPr indent="304800" algn="just">
              <a:lnSpc>
                <a:spcPts val="2000"/>
              </a:lnSpc>
              <a:buNone/>
            </a:pPr>
            <a:r>
              <a:rPr lang="en-US" altLang="zh-CN" sz="1800" kern="100" dirty="0">
                <a:effectLst/>
                <a:latin typeface="Times New Roman" panose="02020603050405020304" pitchFamily="18" charset="0"/>
                <a:ea typeface="宋体" panose="02010600030101010101" pitchFamily="2" charset="-122"/>
              </a:rPr>
              <a:t>ad100008</a:t>
            </a:r>
            <a:endParaRPr lang="zh-CN" altLang="zh-CN" sz="1800" kern="100" dirty="0">
              <a:effectLst/>
              <a:latin typeface="Times New Roman" panose="02020603050405020304" pitchFamily="18" charset="0"/>
              <a:ea typeface="宋体" panose="02010600030101010101" pitchFamily="2" charset="-122"/>
            </a:endParaRPr>
          </a:p>
          <a:p>
            <a:pPr indent="304800" algn="just">
              <a:lnSpc>
                <a:spcPts val="2000"/>
              </a:lnSpc>
              <a:buNone/>
            </a:pPr>
            <a:r>
              <a:rPr lang="en-US" altLang="zh-CN" sz="1800" kern="100" dirty="0">
                <a:effectLst/>
                <a:latin typeface="Times New Roman" panose="02020603050405020304" pitchFamily="18" charset="0"/>
                <a:ea typeface="宋体" panose="02010600030101010101" pitchFamily="2" charset="-122"/>
              </a:rPr>
              <a:t>ad11000c</a:t>
            </a:r>
            <a:endParaRPr lang="zh-CN" altLang="zh-CN" sz="1800" kern="100" dirty="0">
              <a:effectLst/>
              <a:latin typeface="Times New Roman" panose="02020603050405020304" pitchFamily="18" charset="0"/>
              <a:ea typeface="宋体" panose="02010600030101010101" pitchFamily="2" charset="-122"/>
            </a:endParaRPr>
          </a:p>
          <a:p>
            <a:pPr indent="304800" algn="just">
              <a:lnSpc>
                <a:spcPts val="2000"/>
              </a:lnSpc>
              <a:buNone/>
            </a:pPr>
            <a:r>
              <a:rPr lang="en-US" altLang="zh-CN" sz="1800" kern="100" dirty="0">
                <a:effectLst/>
                <a:latin typeface="Times New Roman" panose="02020603050405020304" pitchFamily="18" charset="0"/>
                <a:ea typeface="宋体" panose="02010600030101010101" pitchFamily="2" charset="-122"/>
              </a:rPr>
              <a:t>ad120010</a:t>
            </a:r>
            <a:endParaRPr lang="zh-CN" altLang="zh-CN" sz="1800" kern="100" dirty="0">
              <a:effectLst/>
              <a:latin typeface="Times New Roman" panose="02020603050405020304" pitchFamily="18" charset="0"/>
              <a:ea typeface="宋体" panose="02010600030101010101" pitchFamily="2" charset="-122"/>
            </a:endParaRPr>
          </a:p>
          <a:p>
            <a:pPr indent="304800" algn="just">
              <a:lnSpc>
                <a:spcPts val="2000"/>
              </a:lnSpc>
              <a:buNone/>
            </a:pPr>
            <a:r>
              <a:rPr lang="en-US" altLang="zh-CN" sz="1800" kern="100" dirty="0">
                <a:effectLst/>
                <a:latin typeface="Times New Roman" panose="02020603050405020304" pitchFamily="18" charset="0"/>
                <a:ea typeface="宋体" panose="02010600030101010101" pitchFamily="2" charset="-122"/>
              </a:rPr>
              <a:t>8d0f0000</a:t>
            </a:r>
            <a:endParaRPr lang="zh-CN" altLang="zh-CN" sz="1800" kern="100" dirty="0">
              <a:effectLst/>
              <a:latin typeface="Times New Roman" panose="02020603050405020304" pitchFamily="18" charset="0"/>
              <a:ea typeface="宋体" panose="02010600030101010101" pitchFamily="2" charset="-122"/>
            </a:endParaRPr>
          </a:p>
          <a:p>
            <a:pPr indent="304800" algn="just">
              <a:lnSpc>
                <a:spcPts val="2000"/>
              </a:lnSpc>
              <a:buNone/>
            </a:pPr>
            <a:r>
              <a:rPr lang="en-US" altLang="zh-CN" sz="1800" kern="100" dirty="0">
                <a:effectLst/>
                <a:latin typeface="Times New Roman" panose="02020603050405020304" pitchFamily="18" charset="0"/>
                <a:ea typeface="宋体" panose="02010600030101010101" pitchFamily="2" charset="-122"/>
              </a:rPr>
              <a:t>8d0e0014</a:t>
            </a:r>
            <a:endParaRPr lang="zh-CN" altLang="zh-CN" sz="1800" kern="100" dirty="0">
              <a:effectLst/>
              <a:latin typeface="Times New Roman" panose="02020603050405020304" pitchFamily="18" charset="0"/>
              <a:ea typeface="宋体" panose="02010600030101010101" pitchFamily="2" charset="-122"/>
            </a:endParaRPr>
          </a:p>
          <a:p>
            <a:pPr indent="304800" algn="just">
              <a:lnSpc>
                <a:spcPts val="2000"/>
              </a:lnSpc>
              <a:buNone/>
            </a:pPr>
            <a:r>
              <a:rPr lang="en-US" altLang="zh-CN" sz="1800" kern="100" dirty="0">
                <a:effectLst/>
                <a:latin typeface="Times New Roman" panose="02020603050405020304" pitchFamily="18" charset="0"/>
                <a:ea typeface="宋体" panose="02010600030101010101" pitchFamily="2" charset="-122"/>
              </a:rPr>
              <a:t>ad0e0018</a:t>
            </a:r>
            <a:endParaRPr lang="zh-CN" altLang="zh-CN" sz="1800" kern="100" dirty="0">
              <a:effectLst/>
              <a:latin typeface="Times New Roman" panose="02020603050405020304" pitchFamily="18" charset="0"/>
              <a:ea typeface="宋体" panose="02010600030101010101" pitchFamily="2" charset="-122"/>
            </a:endParaRPr>
          </a:p>
          <a:p>
            <a:pPr indent="304800" algn="just">
              <a:lnSpc>
                <a:spcPts val="2000"/>
              </a:lnSpc>
              <a:buNone/>
            </a:pPr>
            <a:r>
              <a:rPr lang="en-US" altLang="zh-CN" sz="1800" kern="100" dirty="0">
                <a:effectLst/>
                <a:latin typeface="Times New Roman" panose="02020603050405020304" pitchFamily="18" charset="0"/>
                <a:ea typeface="宋体" panose="02010600030101010101" pitchFamily="2" charset="-122"/>
              </a:rPr>
              <a:t>8d0d000c</a:t>
            </a:r>
            <a:endParaRPr lang="zh-CN" altLang="zh-CN" sz="1800" kern="100" dirty="0">
              <a:effectLst/>
              <a:latin typeface="Times New Roman" panose="02020603050405020304" pitchFamily="18" charset="0"/>
              <a:ea typeface="宋体" panose="02010600030101010101" pitchFamily="2" charset="-122"/>
            </a:endParaRPr>
          </a:p>
          <a:p>
            <a:pPr indent="304800" algn="just">
              <a:lnSpc>
                <a:spcPts val="2000"/>
              </a:lnSpc>
              <a:buNone/>
            </a:pPr>
            <a:r>
              <a:rPr lang="en-US" altLang="zh-CN" sz="1800" kern="100" dirty="0">
                <a:effectLst/>
                <a:latin typeface="Times New Roman" panose="02020603050405020304" pitchFamily="18" charset="0"/>
                <a:ea typeface="宋体" panose="02010600030101010101" pitchFamily="2" charset="-122"/>
              </a:rPr>
              <a:t>35080001</a:t>
            </a:r>
            <a:endParaRPr lang="zh-CN" altLang="zh-CN" sz="1800" kern="100" dirty="0">
              <a:effectLst/>
              <a:latin typeface="Times New Roman" panose="02020603050405020304" pitchFamily="18" charset="0"/>
              <a:ea typeface="宋体" panose="02010600030101010101" pitchFamily="2" charset="-122"/>
            </a:endParaRPr>
          </a:p>
          <a:p>
            <a:pPr indent="304800" algn="just">
              <a:lnSpc>
                <a:spcPts val="2000"/>
              </a:lnSpc>
              <a:buNone/>
            </a:pPr>
            <a:r>
              <a:rPr lang="en-US" altLang="zh-CN" sz="1800" kern="100" dirty="0">
                <a:effectLst/>
                <a:latin typeface="Times New Roman" panose="02020603050405020304" pitchFamily="18" charset="0"/>
                <a:ea typeface="宋体" panose="02010600030101010101" pitchFamily="2" charset="-122"/>
              </a:rPr>
              <a:t>35290001</a:t>
            </a:r>
            <a:endParaRPr lang="zh-CN" altLang="zh-CN" sz="1800" kern="100" dirty="0">
              <a:effectLst/>
              <a:latin typeface="Times New Roman" panose="02020603050405020304" pitchFamily="18" charset="0"/>
              <a:ea typeface="宋体" panose="02010600030101010101" pitchFamily="2" charset="-122"/>
            </a:endParaRPr>
          </a:p>
          <a:p>
            <a:pPr indent="304800" algn="just">
              <a:lnSpc>
                <a:spcPts val="2000"/>
              </a:lnSpc>
              <a:buNone/>
            </a:pPr>
            <a:r>
              <a:rPr lang="en-US" altLang="zh-CN" sz="1800" kern="100" dirty="0">
                <a:effectLst/>
                <a:latin typeface="Times New Roman" panose="02020603050405020304" pitchFamily="18" charset="0"/>
                <a:ea typeface="宋体" panose="02010600030101010101" pitchFamily="2" charset="-122"/>
              </a:rPr>
              <a:t>354a0002</a:t>
            </a:r>
            <a:endParaRPr lang="zh-CN" altLang="zh-CN" sz="1800" kern="100" dirty="0">
              <a:effectLst/>
              <a:latin typeface="Times New Roman" panose="02020603050405020304" pitchFamily="18" charset="0"/>
              <a:ea typeface="宋体" panose="02010600030101010101" pitchFamily="2" charset="-122"/>
            </a:endParaRPr>
          </a:p>
          <a:p>
            <a:pPr indent="304800" algn="just">
              <a:lnSpc>
                <a:spcPts val="2000"/>
              </a:lnSpc>
              <a:buNone/>
            </a:pPr>
            <a:r>
              <a:rPr lang="en-US" altLang="zh-CN" sz="1800" kern="100" dirty="0">
                <a:effectLst/>
                <a:latin typeface="Times New Roman" panose="02020603050405020304" pitchFamily="18" charset="0"/>
                <a:ea typeface="宋体" panose="02010600030101010101" pitchFamily="2" charset="-122"/>
              </a:rPr>
              <a:t>110affef</a:t>
            </a:r>
            <a:endParaRPr lang="zh-CN" altLang="zh-CN" sz="1800" kern="100" dirty="0">
              <a:effectLst/>
              <a:latin typeface="Times New Roman" panose="02020603050405020304" pitchFamily="18" charset="0"/>
              <a:ea typeface="宋体" panose="02010600030101010101" pitchFamily="2" charset="-122"/>
            </a:endParaRPr>
          </a:p>
          <a:p>
            <a:pPr indent="304800" algn="just">
              <a:lnSpc>
                <a:spcPts val="2000"/>
              </a:lnSpc>
              <a:buNone/>
            </a:pPr>
            <a:r>
              <a:rPr lang="en-US" altLang="zh-CN" sz="1800" kern="100" dirty="0">
                <a:effectLst/>
                <a:latin typeface="Times New Roman" panose="02020603050405020304" pitchFamily="18" charset="0"/>
                <a:ea typeface="宋体" panose="02010600030101010101" pitchFamily="2" charset="-122"/>
              </a:rPr>
              <a:t>11090001</a:t>
            </a:r>
            <a:endParaRPr lang="zh-CN" altLang="zh-CN" sz="1800" kern="100" dirty="0">
              <a:effectLst/>
              <a:latin typeface="Times New Roman" panose="02020603050405020304" pitchFamily="18" charset="0"/>
              <a:ea typeface="宋体" panose="02010600030101010101" pitchFamily="2" charset="-122"/>
            </a:endParaRPr>
          </a:p>
          <a:p>
            <a:pPr indent="304800" algn="just">
              <a:lnSpc>
                <a:spcPts val="2000"/>
              </a:lnSpc>
              <a:buNone/>
            </a:pPr>
            <a:r>
              <a:rPr lang="en-US" altLang="zh-CN" sz="1800" kern="100" dirty="0">
                <a:effectLst/>
                <a:latin typeface="Times New Roman" panose="02020603050405020304" pitchFamily="18" charset="0"/>
                <a:ea typeface="宋体" panose="02010600030101010101" pitchFamily="2" charset="-122"/>
              </a:rPr>
              <a:t>3c0b0457</a:t>
            </a:r>
            <a:endParaRPr lang="zh-CN" altLang="zh-CN" sz="1800" kern="100" dirty="0">
              <a:effectLst/>
              <a:latin typeface="Times New Roman" panose="02020603050405020304" pitchFamily="18" charset="0"/>
              <a:ea typeface="宋体" panose="02010600030101010101" pitchFamily="2" charset="-122"/>
            </a:endParaRPr>
          </a:p>
          <a:p>
            <a:pPr indent="304800" algn="just">
              <a:lnSpc>
                <a:spcPts val="2000"/>
              </a:lnSpc>
            </a:pPr>
            <a:r>
              <a:rPr lang="en-US" altLang="zh-CN" sz="1800" kern="100" dirty="0">
                <a:effectLst/>
                <a:latin typeface="Times New Roman" panose="02020603050405020304" pitchFamily="18" charset="0"/>
                <a:ea typeface="宋体" panose="02010600030101010101" pitchFamily="2" charset="-122"/>
              </a:rPr>
              <a:t>010f4021</a:t>
            </a:r>
            <a:endParaRPr lang="zh-CN" altLang="zh-CN" sz="1800" kern="100" dirty="0">
              <a:effectLst/>
              <a:latin typeface="Times New Roman" panose="02020603050405020304" pitchFamily="18" charset="0"/>
              <a:ea typeface="宋体" panose="02010600030101010101" pitchFamily="2" charset="-122"/>
            </a:endParaRPr>
          </a:p>
        </p:txBody>
      </p:sp>
    </p:spTree>
    <p:extLst>
      <p:ext uri="{BB962C8B-B14F-4D97-AF65-F5344CB8AC3E}">
        <p14:creationId xmlns:p14="http://schemas.microsoft.com/office/powerpoint/2010/main" val="106188541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C076FE-7959-D709-2E31-D6DC05D64DAD}"/>
            </a:ext>
          </a:extLst>
        </p:cNvPr>
        <p:cNvGrpSpPr/>
        <p:nvPr/>
      </p:nvGrpSpPr>
      <p:grpSpPr>
        <a:xfrm>
          <a:off x="0" y="0"/>
          <a:ext cx="0" cy="0"/>
          <a:chOff x="0" y="0"/>
          <a:chExt cx="0" cy="0"/>
        </a:xfrm>
      </p:grpSpPr>
      <p:grpSp>
        <p:nvGrpSpPr>
          <p:cNvPr id="7" name="组合 6">
            <a:extLst>
              <a:ext uri="{FF2B5EF4-FFF2-40B4-BE49-F238E27FC236}">
                <a16:creationId xmlns:a16="http://schemas.microsoft.com/office/drawing/2014/main" id="{1641F606-5229-804A-2BF8-30F4BE4E2681}"/>
              </a:ext>
            </a:extLst>
          </p:cNvPr>
          <p:cNvGrpSpPr/>
          <p:nvPr/>
        </p:nvGrpSpPr>
        <p:grpSpPr>
          <a:xfrm>
            <a:off x="1043078" y="418747"/>
            <a:ext cx="3488055" cy="580390"/>
            <a:chOff x="7825009" y="1478429"/>
            <a:chExt cx="3488055" cy="580390"/>
          </a:xfrm>
        </p:grpSpPr>
        <p:sp>
          <p:nvSpPr>
            <p:cNvPr id="165" name="文本框 164">
              <a:extLst>
                <a:ext uri="{FF2B5EF4-FFF2-40B4-BE49-F238E27FC236}">
                  <a16:creationId xmlns:a16="http://schemas.microsoft.com/office/drawing/2014/main" id="{E45E7C2E-54A8-42B1-6095-D7F2549AB68D}"/>
                </a:ext>
              </a:extLst>
            </p:cNvPr>
            <p:cNvSpPr txBox="1"/>
            <p:nvPr/>
          </p:nvSpPr>
          <p:spPr>
            <a:xfrm>
              <a:off x="7825009" y="1478429"/>
              <a:ext cx="3383280" cy="518160"/>
            </a:xfrm>
            <a:prstGeom prst="rect">
              <a:avLst/>
            </a:prstGeom>
            <a:noFill/>
          </p:spPr>
          <p:txBody>
            <a:bodyPr wrap="none" rtlCol="0">
              <a:spAutoFit/>
            </a:bodyPr>
            <a:lstStyle/>
            <a:p>
              <a:pPr algn="l"/>
              <a:r>
                <a:rPr lang="zh-CN" altLang="en-US" sz="2800" b="1" dirty="0">
                  <a:solidFill>
                    <a:schemeClr val="tx1">
                      <a:lumMod val="85000"/>
                      <a:lumOff val="15000"/>
                    </a:schemeClr>
                  </a:solidFill>
                  <a:latin typeface="思源黑体 CN Bold" panose="020B0800000000000000" pitchFamily="34" charset="-122"/>
                  <a:ea typeface="思源黑体 CN Bold" panose="020B0800000000000000" pitchFamily="34" charset="-122"/>
                  <a:sym typeface="+mn-ea"/>
                </a:rPr>
                <a:t>测试程序与验证结果</a:t>
              </a:r>
            </a:p>
          </p:txBody>
        </p:sp>
        <p:sp>
          <p:nvSpPr>
            <p:cNvPr id="166" name="矩形 165">
              <a:extLst>
                <a:ext uri="{FF2B5EF4-FFF2-40B4-BE49-F238E27FC236}">
                  <a16:creationId xmlns:a16="http://schemas.microsoft.com/office/drawing/2014/main" id="{F3BB38CD-2528-041A-C5B8-B450DA213A79}"/>
                </a:ext>
              </a:extLst>
            </p:cNvPr>
            <p:cNvSpPr/>
            <p:nvPr/>
          </p:nvSpPr>
          <p:spPr>
            <a:xfrm>
              <a:off x="7825009" y="1814979"/>
              <a:ext cx="3488055" cy="243840"/>
            </a:xfrm>
            <a:prstGeom prst="rect">
              <a:avLst/>
            </a:prstGeom>
          </p:spPr>
          <p:txBody>
            <a:bodyPr wrap="square">
              <a:spAutoFit/>
            </a:bodyPr>
            <a:lstStyle/>
            <a:p>
              <a:endParaRPr lang="en-US" altLang="zh-CN" sz="1000" dirty="0">
                <a:solidFill>
                  <a:schemeClr val="tx1">
                    <a:lumMod val="65000"/>
                    <a:lumOff val="35000"/>
                  </a:schemeClr>
                </a:solidFill>
                <a:latin typeface="思源黑体 CN Light" panose="020B0300000000000000" pitchFamily="34" charset="-122"/>
                <a:ea typeface="思源黑体 CN Light" panose="020B0300000000000000" pitchFamily="34" charset="-122"/>
              </a:endParaRPr>
            </a:p>
          </p:txBody>
        </p:sp>
      </p:grpSp>
      <p:grpSp>
        <p:nvGrpSpPr>
          <p:cNvPr id="76" name="组合 75">
            <a:extLst>
              <a:ext uri="{FF2B5EF4-FFF2-40B4-BE49-F238E27FC236}">
                <a16:creationId xmlns:a16="http://schemas.microsoft.com/office/drawing/2014/main" id="{BD36B5B2-01E2-2EE8-3D21-02F1142438E5}"/>
              </a:ext>
            </a:extLst>
          </p:cNvPr>
          <p:cNvGrpSpPr/>
          <p:nvPr/>
        </p:nvGrpSpPr>
        <p:grpSpPr>
          <a:xfrm>
            <a:off x="10437209" y="560979"/>
            <a:ext cx="1277145" cy="353062"/>
            <a:chOff x="6468241" y="-589995"/>
            <a:chExt cx="2253872" cy="623075"/>
          </a:xfrm>
        </p:grpSpPr>
        <p:sp>
          <p:nvSpPr>
            <p:cNvPr id="77" name="íṣľídè">
              <a:extLst>
                <a:ext uri="{FF2B5EF4-FFF2-40B4-BE49-F238E27FC236}">
                  <a16:creationId xmlns:a16="http://schemas.microsoft.com/office/drawing/2014/main" id="{41C03682-E68D-AA1A-8560-246C626EB3EA}"/>
                </a:ext>
              </a:extLst>
            </p:cNvPr>
            <p:cNvSpPr/>
            <p:nvPr/>
          </p:nvSpPr>
          <p:spPr bwMode="auto">
            <a:xfrm>
              <a:off x="7198060" y="-517573"/>
              <a:ext cx="234839" cy="331756"/>
            </a:xfrm>
            <a:custGeom>
              <a:avLst/>
              <a:gdLst>
                <a:gd name="T0" fmla="*/ 225 w 421"/>
                <a:gd name="T1" fmla="*/ 10 h 593"/>
                <a:gd name="T2" fmla="*/ 234 w 421"/>
                <a:gd name="T3" fmla="*/ 27 h 593"/>
                <a:gd name="T4" fmla="*/ 252 w 421"/>
                <a:gd name="T5" fmla="*/ 126 h 593"/>
                <a:gd name="T6" fmla="*/ 300 w 421"/>
                <a:gd name="T7" fmla="*/ 121 h 593"/>
                <a:gd name="T8" fmla="*/ 379 w 421"/>
                <a:gd name="T9" fmla="*/ 126 h 593"/>
                <a:gd name="T10" fmla="*/ 419 w 421"/>
                <a:gd name="T11" fmla="*/ 155 h 593"/>
                <a:gd name="T12" fmla="*/ 411 w 421"/>
                <a:gd name="T13" fmla="*/ 187 h 593"/>
                <a:gd name="T14" fmla="*/ 357 w 421"/>
                <a:gd name="T15" fmla="*/ 235 h 593"/>
                <a:gd name="T16" fmla="*/ 331 w 421"/>
                <a:gd name="T17" fmla="*/ 203 h 593"/>
                <a:gd name="T18" fmla="*/ 251 w 421"/>
                <a:gd name="T19" fmla="*/ 220 h 593"/>
                <a:gd name="T20" fmla="*/ 286 w 421"/>
                <a:gd name="T21" fmla="*/ 288 h 593"/>
                <a:gd name="T22" fmla="*/ 335 w 421"/>
                <a:gd name="T23" fmla="*/ 268 h 593"/>
                <a:gd name="T24" fmla="*/ 381 w 421"/>
                <a:gd name="T25" fmla="*/ 309 h 593"/>
                <a:gd name="T26" fmla="*/ 350 w 421"/>
                <a:gd name="T27" fmla="*/ 341 h 593"/>
                <a:gd name="T28" fmla="*/ 246 w 421"/>
                <a:gd name="T29" fmla="*/ 419 h 593"/>
                <a:gd name="T30" fmla="*/ 239 w 421"/>
                <a:gd name="T31" fmla="*/ 500 h 593"/>
                <a:gd name="T32" fmla="*/ 234 w 421"/>
                <a:gd name="T33" fmla="*/ 592 h 593"/>
                <a:gd name="T34" fmla="*/ 226 w 421"/>
                <a:gd name="T35" fmla="*/ 592 h 593"/>
                <a:gd name="T36" fmla="*/ 213 w 421"/>
                <a:gd name="T37" fmla="*/ 565 h 593"/>
                <a:gd name="T38" fmla="*/ 205 w 421"/>
                <a:gd name="T39" fmla="*/ 461 h 593"/>
                <a:gd name="T40" fmla="*/ 147 w 421"/>
                <a:gd name="T41" fmla="*/ 382 h 593"/>
                <a:gd name="T42" fmla="*/ 187 w 421"/>
                <a:gd name="T43" fmla="*/ 295 h 593"/>
                <a:gd name="T44" fmla="*/ 190 w 421"/>
                <a:gd name="T45" fmla="*/ 253 h 593"/>
                <a:gd name="T46" fmla="*/ 131 w 421"/>
                <a:gd name="T47" fmla="*/ 283 h 593"/>
                <a:gd name="T48" fmla="*/ 105 w 421"/>
                <a:gd name="T49" fmla="*/ 309 h 593"/>
                <a:gd name="T50" fmla="*/ 77 w 421"/>
                <a:gd name="T51" fmla="*/ 341 h 593"/>
                <a:gd name="T52" fmla="*/ 78 w 421"/>
                <a:gd name="T53" fmla="*/ 396 h 593"/>
                <a:gd name="T54" fmla="*/ 64 w 421"/>
                <a:gd name="T55" fmla="*/ 445 h 593"/>
                <a:gd name="T56" fmla="*/ 24 w 421"/>
                <a:gd name="T57" fmla="*/ 430 h 593"/>
                <a:gd name="T58" fmla="*/ 7 w 421"/>
                <a:gd name="T59" fmla="*/ 341 h 593"/>
                <a:gd name="T60" fmla="*/ 9 w 421"/>
                <a:gd name="T61" fmla="*/ 306 h 593"/>
                <a:gd name="T62" fmla="*/ 58 w 421"/>
                <a:gd name="T63" fmla="*/ 300 h 593"/>
                <a:gd name="T64" fmla="*/ 74 w 421"/>
                <a:gd name="T65" fmla="*/ 282 h 593"/>
                <a:gd name="T66" fmla="*/ 167 w 421"/>
                <a:gd name="T67" fmla="*/ 191 h 593"/>
                <a:gd name="T68" fmla="*/ 189 w 421"/>
                <a:gd name="T69" fmla="*/ 177 h 593"/>
                <a:gd name="T70" fmla="*/ 198 w 421"/>
                <a:gd name="T71" fmla="*/ 150 h 593"/>
                <a:gd name="T72" fmla="*/ 211 w 421"/>
                <a:gd name="T73" fmla="*/ 28 h 593"/>
                <a:gd name="T74" fmla="*/ 225 w 421"/>
                <a:gd name="T75" fmla="*/ 10 h 5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1" h="593">
                  <a:moveTo>
                    <a:pt x="225" y="10"/>
                  </a:moveTo>
                  <a:cubicBezTo>
                    <a:pt x="230" y="14"/>
                    <a:pt x="233" y="22"/>
                    <a:pt x="234" y="27"/>
                  </a:cubicBezTo>
                  <a:cubicBezTo>
                    <a:pt x="238" y="44"/>
                    <a:pt x="233" y="116"/>
                    <a:pt x="252" y="126"/>
                  </a:cubicBezTo>
                  <a:cubicBezTo>
                    <a:pt x="263" y="132"/>
                    <a:pt x="288" y="121"/>
                    <a:pt x="300" y="121"/>
                  </a:cubicBezTo>
                  <a:cubicBezTo>
                    <a:pt x="326" y="121"/>
                    <a:pt x="353" y="122"/>
                    <a:pt x="379" y="126"/>
                  </a:cubicBezTo>
                  <a:cubicBezTo>
                    <a:pt x="395" y="128"/>
                    <a:pt x="416" y="134"/>
                    <a:pt x="419" y="155"/>
                  </a:cubicBezTo>
                  <a:cubicBezTo>
                    <a:pt x="421" y="166"/>
                    <a:pt x="417" y="176"/>
                    <a:pt x="411" y="187"/>
                  </a:cubicBezTo>
                  <a:cubicBezTo>
                    <a:pt x="402" y="206"/>
                    <a:pt x="379" y="239"/>
                    <a:pt x="357" y="235"/>
                  </a:cubicBezTo>
                  <a:cubicBezTo>
                    <a:pt x="341" y="232"/>
                    <a:pt x="345" y="211"/>
                    <a:pt x="331" y="203"/>
                  </a:cubicBezTo>
                  <a:cubicBezTo>
                    <a:pt x="310" y="191"/>
                    <a:pt x="258" y="187"/>
                    <a:pt x="251" y="220"/>
                  </a:cubicBezTo>
                  <a:cubicBezTo>
                    <a:pt x="246" y="241"/>
                    <a:pt x="264" y="267"/>
                    <a:pt x="286" y="288"/>
                  </a:cubicBezTo>
                  <a:cubicBezTo>
                    <a:pt x="307" y="308"/>
                    <a:pt x="314" y="277"/>
                    <a:pt x="335" y="268"/>
                  </a:cubicBezTo>
                  <a:cubicBezTo>
                    <a:pt x="350" y="262"/>
                    <a:pt x="376" y="286"/>
                    <a:pt x="381" y="309"/>
                  </a:cubicBezTo>
                  <a:cubicBezTo>
                    <a:pt x="384" y="327"/>
                    <a:pt x="363" y="335"/>
                    <a:pt x="350" y="341"/>
                  </a:cubicBezTo>
                  <a:cubicBezTo>
                    <a:pt x="322" y="355"/>
                    <a:pt x="261" y="390"/>
                    <a:pt x="246" y="419"/>
                  </a:cubicBezTo>
                  <a:cubicBezTo>
                    <a:pt x="233" y="443"/>
                    <a:pt x="241" y="475"/>
                    <a:pt x="239" y="500"/>
                  </a:cubicBezTo>
                  <a:cubicBezTo>
                    <a:pt x="239" y="515"/>
                    <a:pt x="245" y="587"/>
                    <a:pt x="234" y="592"/>
                  </a:cubicBezTo>
                  <a:cubicBezTo>
                    <a:pt x="231" y="593"/>
                    <a:pt x="229" y="593"/>
                    <a:pt x="226" y="592"/>
                  </a:cubicBezTo>
                  <a:cubicBezTo>
                    <a:pt x="213" y="589"/>
                    <a:pt x="214" y="572"/>
                    <a:pt x="213" y="565"/>
                  </a:cubicBezTo>
                  <a:cubicBezTo>
                    <a:pt x="211" y="532"/>
                    <a:pt x="221" y="491"/>
                    <a:pt x="205" y="461"/>
                  </a:cubicBezTo>
                  <a:cubicBezTo>
                    <a:pt x="189" y="433"/>
                    <a:pt x="142" y="411"/>
                    <a:pt x="147" y="382"/>
                  </a:cubicBezTo>
                  <a:cubicBezTo>
                    <a:pt x="152" y="358"/>
                    <a:pt x="175" y="319"/>
                    <a:pt x="187" y="295"/>
                  </a:cubicBezTo>
                  <a:cubicBezTo>
                    <a:pt x="194" y="280"/>
                    <a:pt x="204" y="267"/>
                    <a:pt x="190" y="253"/>
                  </a:cubicBezTo>
                  <a:cubicBezTo>
                    <a:pt x="169" y="250"/>
                    <a:pt x="151" y="267"/>
                    <a:pt x="131" y="283"/>
                  </a:cubicBezTo>
                  <a:cubicBezTo>
                    <a:pt x="122" y="292"/>
                    <a:pt x="114" y="300"/>
                    <a:pt x="105" y="309"/>
                  </a:cubicBezTo>
                  <a:cubicBezTo>
                    <a:pt x="95" y="317"/>
                    <a:pt x="81" y="331"/>
                    <a:pt x="77" y="341"/>
                  </a:cubicBezTo>
                  <a:cubicBezTo>
                    <a:pt x="71" y="358"/>
                    <a:pt x="77" y="379"/>
                    <a:pt x="78" y="396"/>
                  </a:cubicBezTo>
                  <a:cubicBezTo>
                    <a:pt x="78" y="406"/>
                    <a:pt x="80" y="438"/>
                    <a:pt x="64" y="445"/>
                  </a:cubicBezTo>
                  <a:cubicBezTo>
                    <a:pt x="51" y="452"/>
                    <a:pt x="32" y="447"/>
                    <a:pt x="24" y="430"/>
                  </a:cubicBezTo>
                  <a:cubicBezTo>
                    <a:pt x="14" y="406"/>
                    <a:pt x="9" y="366"/>
                    <a:pt x="7" y="341"/>
                  </a:cubicBezTo>
                  <a:cubicBezTo>
                    <a:pt x="7" y="333"/>
                    <a:pt x="0" y="312"/>
                    <a:pt x="9" y="306"/>
                  </a:cubicBezTo>
                  <a:cubicBezTo>
                    <a:pt x="24" y="295"/>
                    <a:pt x="42" y="311"/>
                    <a:pt x="58" y="300"/>
                  </a:cubicBezTo>
                  <a:cubicBezTo>
                    <a:pt x="65" y="295"/>
                    <a:pt x="70" y="289"/>
                    <a:pt x="74" y="282"/>
                  </a:cubicBezTo>
                  <a:cubicBezTo>
                    <a:pt x="100" y="246"/>
                    <a:pt x="127" y="213"/>
                    <a:pt x="167" y="191"/>
                  </a:cubicBezTo>
                  <a:cubicBezTo>
                    <a:pt x="173" y="188"/>
                    <a:pt x="184" y="186"/>
                    <a:pt x="189" y="177"/>
                  </a:cubicBezTo>
                  <a:cubicBezTo>
                    <a:pt x="195" y="168"/>
                    <a:pt x="196" y="159"/>
                    <a:pt x="198" y="150"/>
                  </a:cubicBezTo>
                  <a:cubicBezTo>
                    <a:pt x="210" y="109"/>
                    <a:pt x="208" y="69"/>
                    <a:pt x="211" y="28"/>
                  </a:cubicBezTo>
                  <a:cubicBezTo>
                    <a:pt x="211" y="21"/>
                    <a:pt x="213" y="0"/>
                    <a:pt x="225" y="10"/>
                  </a:cubicBezTo>
                  <a:close/>
                </a:path>
              </a:pathLst>
            </a:custGeom>
            <a:solidFill>
              <a:srgbClr val="14378B"/>
            </a:solidFill>
            <a:ln>
              <a:noFill/>
            </a:ln>
          </p:spPr>
          <p:txBody>
            <a:bodyPr anchor="ctr"/>
            <a:lstStyle/>
            <a:p>
              <a:pPr algn="ctr"/>
              <a:endParaRPr/>
            </a:p>
          </p:txBody>
        </p:sp>
        <p:sp>
          <p:nvSpPr>
            <p:cNvPr id="78" name="ïšľiḓé">
              <a:extLst>
                <a:ext uri="{FF2B5EF4-FFF2-40B4-BE49-F238E27FC236}">
                  <a16:creationId xmlns:a16="http://schemas.microsoft.com/office/drawing/2014/main" id="{E6CCFF3A-6C2A-C603-0F04-8836BE17CCBE}"/>
                </a:ext>
              </a:extLst>
            </p:cNvPr>
            <p:cNvSpPr/>
            <p:nvPr/>
          </p:nvSpPr>
          <p:spPr bwMode="auto">
            <a:xfrm>
              <a:off x="8397280" y="-504260"/>
              <a:ext cx="324833" cy="307793"/>
            </a:xfrm>
            <a:custGeom>
              <a:avLst/>
              <a:gdLst>
                <a:gd name="T0" fmla="*/ 325 w 582"/>
                <a:gd name="T1" fmla="*/ 34 h 550"/>
                <a:gd name="T2" fmla="*/ 438 w 582"/>
                <a:gd name="T3" fmla="*/ 82 h 550"/>
                <a:gd name="T4" fmla="*/ 407 w 582"/>
                <a:gd name="T5" fmla="*/ 37 h 550"/>
                <a:gd name="T6" fmla="*/ 440 w 582"/>
                <a:gd name="T7" fmla="*/ 160 h 550"/>
                <a:gd name="T8" fmla="*/ 476 w 582"/>
                <a:gd name="T9" fmla="*/ 206 h 550"/>
                <a:gd name="T10" fmla="*/ 581 w 582"/>
                <a:gd name="T11" fmla="*/ 243 h 550"/>
                <a:gd name="T12" fmla="*/ 492 w 582"/>
                <a:gd name="T13" fmla="*/ 276 h 550"/>
                <a:gd name="T14" fmla="*/ 378 w 582"/>
                <a:gd name="T15" fmla="*/ 253 h 550"/>
                <a:gd name="T16" fmla="*/ 281 w 582"/>
                <a:gd name="T17" fmla="*/ 291 h 550"/>
                <a:gd name="T18" fmla="*/ 121 w 582"/>
                <a:gd name="T19" fmla="*/ 310 h 550"/>
                <a:gd name="T20" fmla="*/ 258 w 582"/>
                <a:gd name="T21" fmla="*/ 268 h 550"/>
                <a:gd name="T22" fmla="*/ 204 w 582"/>
                <a:gd name="T23" fmla="*/ 134 h 550"/>
                <a:gd name="T24" fmla="*/ 214 w 582"/>
                <a:gd name="T25" fmla="*/ 81 h 550"/>
                <a:gd name="T26" fmla="*/ 255 w 582"/>
                <a:gd name="T27" fmla="*/ 210 h 550"/>
                <a:gd name="T28" fmla="*/ 294 w 582"/>
                <a:gd name="T29" fmla="*/ 238 h 550"/>
                <a:gd name="T30" fmla="*/ 316 w 582"/>
                <a:gd name="T31" fmla="*/ 163 h 550"/>
                <a:gd name="T32" fmla="*/ 378 w 582"/>
                <a:gd name="T33" fmla="*/ 146 h 550"/>
                <a:gd name="T34" fmla="*/ 308 w 582"/>
                <a:gd name="T35" fmla="*/ 10 h 550"/>
                <a:gd name="T36" fmla="*/ 128 w 582"/>
                <a:gd name="T37" fmla="*/ 192 h 550"/>
                <a:gd name="T38" fmla="*/ 168 w 582"/>
                <a:gd name="T39" fmla="*/ 231 h 550"/>
                <a:gd name="T40" fmla="*/ 380 w 582"/>
                <a:gd name="T41" fmla="*/ 324 h 550"/>
                <a:gd name="T42" fmla="*/ 199 w 582"/>
                <a:gd name="T43" fmla="*/ 377 h 550"/>
                <a:gd name="T44" fmla="*/ 228 w 582"/>
                <a:gd name="T45" fmla="*/ 390 h 550"/>
                <a:gd name="T46" fmla="*/ 321 w 582"/>
                <a:gd name="T47" fmla="*/ 413 h 550"/>
                <a:gd name="T48" fmla="*/ 311 w 582"/>
                <a:gd name="T49" fmla="*/ 456 h 550"/>
                <a:gd name="T50" fmla="*/ 441 w 582"/>
                <a:gd name="T51" fmla="*/ 436 h 550"/>
                <a:gd name="T52" fmla="*/ 433 w 582"/>
                <a:gd name="T53" fmla="*/ 409 h 550"/>
                <a:gd name="T54" fmla="*/ 357 w 582"/>
                <a:gd name="T55" fmla="*/ 381 h 550"/>
                <a:gd name="T56" fmla="*/ 419 w 582"/>
                <a:gd name="T57" fmla="*/ 347 h 550"/>
                <a:gd name="T58" fmla="*/ 42 w 582"/>
                <a:gd name="T59" fmla="*/ 321 h 550"/>
                <a:gd name="T60" fmla="*/ 15 w 582"/>
                <a:gd name="T61" fmla="*/ 393 h 550"/>
                <a:gd name="T62" fmla="*/ 42 w 582"/>
                <a:gd name="T63" fmla="*/ 321 h 550"/>
                <a:gd name="T64" fmla="*/ 384 w 582"/>
                <a:gd name="T65" fmla="*/ 492 h 550"/>
                <a:gd name="T66" fmla="*/ 277 w 582"/>
                <a:gd name="T67" fmla="*/ 545 h 550"/>
                <a:gd name="T68" fmla="*/ 265 w 582"/>
                <a:gd name="T69" fmla="*/ 482 h 550"/>
                <a:gd name="T70" fmla="*/ 275 w 582"/>
                <a:gd name="T71" fmla="*/ 515 h 550"/>
                <a:gd name="T72" fmla="*/ 375 w 582"/>
                <a:gd name="T73" fmla="*/ 488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82" h="550">
                  <a:moveTo>
                    <a:pt x="308" y="10"/>
                  </a:moveTo>
                  <a:cubicBezTo>
                    <a:pt x="324" y="0"/>
                    <a:pt x="328" y="16"/>
                    <a:pt x="325" y="34"/>
                  </a:cubicBezTo>
                  <a:cubicBezTo>
                    <a:pt x="321" y="53"/>
                    <a:pt x="310" y="76"/>
                    <a:pt x="320" y="85"/>
                  </a:cubicBezTo>
                  <a:cubicBezTo>
                    <a:pt x="340" y="102"/>
                    <a:pt x="438" y="128"/>
                    <a:pt x="438" y="82"/>
                  </a:cubicBezTo>
                  <a:cubicBezTo>
                    <a:pt x="438" y="70"/>
                    <a:pt x="421" y="71"/>
                    <a:pt x="407" y="69"/>
                  </a:cubicBezTo>
                  <a:cubicBezTo>
                    <a:pt x="383" y="65"/>
                    <a:pt x="390" y="45"/>
                    <a:pt x="407" y="37"/>
                  </a:cubicBezTo>
                  <a:cubicBezTo>
                    <a:pt x="432" y="26"/>
                    <a:pt x="477" y="26"/>
                    <a:pt x="479" y="53"/>
                  </a:cubicBezTo>
                  <a:cubicBezTo>
                    <a:pt x="481" y="71"/>
                    <a:pt x="447" y="145"/>
                    <a:pt x="440" y="160"/>
                  </a:cubicBezTo>
                  <a:cubicBezTo>
                    <a:pt x="436" y="168"/>
                    <a:pt x="422" y="184"/>
                    <a:pt x="428" y="196"/>
                  </a:cubicBezTo>
                  <a:cubicBezTo>
                    <a:pt x="433" y="207"/>
                    <a:pt x="459" y="204"/>
                    <a:pt x="476" y="206"/>
                  </a:cubicBezTo>
                  <a:cubicBezTo>
                    <a:pt x="503" y="209"/>
                    <a:pt x="560" y="205"/>
                    <a:pt x="575" y="220"/>
                  </a:cubicBezTo>
                  <a:cubicBezTo>
                    <a:pt x="581" y="225"/>
                    <a:pt x="581" y="233"/>
                    <a:pt x="581" y="243"/>
                  </a:cubicBezTo>
                  <a:cubicBezTo>
                    <a:pt x="582" y="269"/>
                    <a:pt x="556" y="268"/>
                    <a:pt x="537" y="272"/>
                  </a:cubicBezTo>
                  <a:cubicBezTo>
                    <a:pt x="526" y="274"/>
                    <a:pt x="504" y="281"/>
                    <a:pt x="492" y="276"/>
                  </a:cubicBezTo>
                  <a:cubicBezTo>
                    <a:pt x="487" y="268"/>
                    <a:pt x="494" y="247"/>
                    <a:pt x="488" y="241"/>
                  </a:cubicBezTo>
                  <a:cubicBezTo>
                    <a:pt x="474" y="230"/>
                    <a:pt x="394" y="249"/>
                    <a:pt x="378" y="253"/>
                  </a:cubicBezTo>
                  <a:cubicBezTo>
                    <a:pt x="358" y="259"/>
                    <a:pt x="330" y="258"/>
                    <a:pt x="311" y="267"/>
                  </a:cubicBezTo>
                  <a:cubicBezTo>
                    <a:pt x="300" y="273"/>
                    <a:pt x="289" y="281"/>
                    <a:pt x="281" y="291"/>
                  </a:cubicBezTo>
                  <a:cubicBezTo>
                    <a:pt x="258" y="323"/>
                    <a:pt x="163" y="317"/>
                    <a:pt x="117" y="323"/>
                  </a:cubicBezTo>
                  <a:cubicBezTo>
                    <a:pt x="103" y="325"/>
                    <a:pt x="111" y="312"/>
                    <a:pt x="121" y="310"/>
                  </a:cubicBezTo>
                  <a:cubicBezTo>
                    <a:pt x="171" y="299"/>
                    <a:pt x="187" y="280"/>
                    <a:pt x="238" y="274"/>
                  </a:cubicBezTo>
                  <a:cubicBezTo>
                    <a:pt x="245" y="274"/>
                    <a:pt x="256" y="273"/>
                    <a:pt x="258" y="268"/>
                  </a:cubicBezTo>
                  <a:cubicBezTo>
                    <a:pt x="261" y="258"/>
                    <a:pt x="240" y="237"/>
                    <a:pt x="235" y="231"/>
                  </a:cubicBezTo>
                  <a:cubicBezTo>
                    <a:pt x="218" y="209"/>
                    <a:pt x="204" y="170"/>
                    <a:pt x="204" y="134"/>
                  </a:cubicBezTo>
                  <a:cubicBezTo>
                    <a:pt x="204" y="125"/>
                    <a:pt x="201" y="87"/>
                    <a:pt x="210" y="83"/>
                  </a:cubicBezTo>
                  <a:cubicBezTo>
                    <a:pt x="211" y="82"/>
                    <a:pt x="212" y="82"/>
                    <a:pt x="214" y="81"/>
                  </a:cubicBezTo>
                  <a:cubicBezTo>
                    <a:pt x="224" y="87"/>
                    <a:pt x="225" y="101"/>
                    <a:pt x="229" y="112"/>
                  </a:cubicBezTo>
                  <a:cubicBezTo>
                    <a:pt x="239" y="139"/>
                    <a:pt x="247" y="182"/>
                    <a:pt x="255" y="210"/>
                  </a:cubicBezTo>
                  <a:cubicBezTo>
                    <a:pt x="259" y="221"/>
                    <a:pt x="263" y="251"/>
                    <a:pt x="277" y="249"/>
                  </a:cubicBezTo>
                  <a:cubicBezTo>
                    <a:pt x="282" y="248"/>
                    <a:pt x="291" y="241"/>
                    <a:pt x="294" y="238"/>
                  </a:cubicBezTo>
                  <a:cubicBezTo>
                    <a:pt x="313" y="217"/>
                    <a:pt x="292" y="184"/>
                    <a:pt x="298" y="163"/>
                  </a:cubicBezTo>
                  <a:cubicBezTo>
                    <a:pt x="302" y="151"/>
                    <a:pt x="309" y="152"/>
                    <a:pt x="316" y="163"/>
                  </a:cubicBezTo>
                  <a:cubicBezTo>
                    <a:pt x="320" y="170"/>
                    <a:pt x="322" y="192"/>
                    <a:pt x="331" y="196"/>
                  </a:cubicBezTo>
                  <a:cubicBezTo>
                    <a:pt x="347" y="203"/>
                    <a:pt x="385" y="160"/>
                    <a:pt x="378" y="146"/>
                  </a:cubicBezTo>
                  <a:cubicBezTo>
                    <a:pt x="369" y="127"/>
                    <a:pt x="306" y="127"/>
                    <a:pt x="283" y="117"/>
                  </a:cubicBezTo>
                  <a:cubicBezTo>
                    <a:pt x="245" y="100"/>
                    <a:pt x="286" y="21"/>
                    <a:pt x="308" y="10"/>
                  </a:cubicBezTo>
                  <a:close/>
                  <a:moveTo>
                    <a:pt x="146" y="183"/>
                  </a:moveTo>
                  <a:cubicBezTo>
                    <a:pt x="135" y="170"/>
                    <a:pt x="130" y="180"/>
                    <a:pt x="128" y="192"/>
                  </a:cubicBezTo>
                  <a:cubicBezTo>
                    <a:pt x="125" y="221"/>
                    <a:pt x="138" y="266"/>
                    <a:pt x="160" y="258"/>
                  </a:cubicBezTo>
                  <a:cubicBezTo>
                    <a:pt x="168" y="255"/>
                    <a:pt x="170" y="241"/>
                    <a:pt x="168" y="231"/>
                  </a:cubicBezTo>
                  <a:cubicBezTo>
                    <a:pt x="165" y="221"/>
                    <a:pt x="156" y="195"/>
                    <a:pt x="146" y="183"/>
                  </a:cubicBezTo>
                  <a:close/>
                  <a:moveTo>
                    <a:pt x="380" y="324"/>
                  </a:moveTo>
                  <a:cubicBezTo>
                    <a:pt x="369" y="325"/>
                    <a:pt x="348" y="325"/>
                    <a:pt x="336" y="325"/>
                  </a:cubicBezTo>
                  <a:cubicBezTo>
                    <a:pt x="281" y="334"/>
                    <a:pt x="240" y="328"/>
                    <a:pt x="199" y="377"/>
                  </a:cubicBezTo>
                  <a:cubicBezTo>
                    <a:pt x="199" y="379"/>
                    <a:pt x="199" y="381"/>
                    <a:pt x="200" y="383"/>
                  </a:cubicBezTo>
                  <a:cubicBezTo>
                    <a:pt x="203" y="393"/>
                    <a:pt x="218" y="393"/>
                    <a:pt x="228" y="390"/>
                  </a:cubicBezTo>
                  <a:cubicBezTo>
                    <a:pt x="241" y="387"/>
                    <a:pt x="295" y="368"/>
                    <a:pt x="308" y="372"/>
                  </a:cubicBezTo>
                  <a:cubicBezTo>
                    <a:pt x="325" y="377"/>
                    <a:pt x="314" y="401"/>
                    <a:pt x="321" y="413"/>
                  </a:cubicBezTo>
                  <a:cubicBezTo>
                    <a:pt x="327" y="422"/>
                    <a:pt x="347" y="423"/>
                    <a:pt x="350" y="434"/>
                  </a:cubicBezTo>
                  <a:cubicBezTo>
                    <a:pt x="346" y="440"/>
                    <a:pt x="320" y="449"/>
                    <a:pt x="311" y="456"/>
                  </a:cubicBezTo>
                  <a:cubicBezTo>
                    <a:pt x="301" y="462"/>
                    <a:pt x="304" y="466"/>
                    <a:pt x="315" y="465"/>
                  </a:cubicBezTo>
                  <a:cubicBezTo>
                    <a:pt x="357" y="463"/>
                    <a:pt x="399" y="437"/>
                    <a:pt x="441" y="436"/>
                  </a:cubicBezTo>
                  <a:cubicBezTo>
                    <a:pt x="446" y="436"/>
                    <a:pt x="450" y="435"/>
                    <a:pt x="453" y="432"/>
                  </a:cubicBezTo>
                  <a:cubicBezTo>
                    <a:pt x="466" y="419"/>
                    <a:pt x="442" y="411"/>
                    <a:pt x="433" y="409"/>
                  </a:cubicBezTo>
                  <a:cubicBezTo>
                    <a:pt x="409" y="404"/>
                    <a:pt x="376" y="410"/>
                    <a:pt x="362" y="396"/>
                  </a:cubicBezTo>
                  <a:cubicBezTo>
                    <a:pt x="358" y="393"/>
                    <a:pt x="356" y="386"/>
                    <a:pt x="357" y="381"/>
                  </a:cubicBezTo>
                  <a:cubicBezTo>
                    <a:pt x="363" y="356"/>
                    <a:pt x="394" y="364"/>
                    <a:pt x="412" y="355"/>
                  </a:cubicBezTo>
                  <a:cubicBezTo>
                    <a:pt x="415" y="354"/>
                    <a:pt x="417" y="351"/>
                    <a:pt x="419" y="347"/>
                  </a:cubicBezTo>
                  <a:cubicBezTo>
                    <a:pt x="420" y="332"/>
                    <a:pt x="398" y="326"/>
                    <a:pt x="380" y="324"/>
                  </a:cubicBezTo>
                  <a:close/>
                  <a:moveTo>
                    <a:pt x="42" y="321"/>
                  </a:moveTo>
                  <a:cubicBezTo>
                    <a:pt x="55" y="337"/>
                    <a:pt x="54" y="380"/>
                    <a:pt x="42" y="397"/>
                  </a:cubicBezTo>
                  <a:cubicBezTo>
                    <a:pt x="34" y="408"/>
                    <a:pt x="22" y="403"/>
                    <a:pt x="15" y="393"/>
                  </a:cubicBezTo>
                  <a:cubicBezTo>
                    <a:pt x="0" y="374"/>
                    <a:pt x="4" y="338"/>
                    <a:pt x="21" y="321"/>
                  </a:cubicBezTo>
                  <a:cubicBezTo>
                    <a:pt x="28" y="313"/>
                    <a:pt x="34" y="311"/>
                    <a:pt x="42" y="321"/>
                  </a:cubicBezTo>
                  <a:close/>
                  <a:moveTo>
                    <a:pt x="375" y="488"/>
                  </a:moveTo>
                  <a:cubicBezTo>
                    <a:pt x="380" y="488"/>
                    <a:pt x="381" y="489"/>
                    <a:pt x="384" y="492"/>
                  </a:cubicBezTo>
                  <a:cubicBezTo>
                    <a:pt x="386" y="502"/>
                    <a:pt x="381" y="510"/>
                    <a:pt x="376" y="518"/>
                  </a:cubicBezTo>
                  <a:cubicBezTo>
                    <a:pt x="355" y="550"/>
                    <a:pt x="322" y="544"/>
                    <a:pt x="277" y="545"/>
                  </a:cubicBezTo>
                  <a:cubicBezTo>
                    <a:pt x="256" y="546"/>
                    <a:pt x="218" y="531"/>
                    <a:pt x="214" y="518"/>
                  </a:cubicBezTo>
                  <a:cubicBezTo>
                    <a:pt x="212" y="504"/>
                    <a:pt x="246" y="487"/>
                    <a:pt x="265" y="482"/>
                  </a:cubicBezTo>
                  <a:cubicBezTo>
                    <a:pt x="281" y="477"/>
                    <a:pt x="280" y="478"/>
                    <a:pt x="277" y="489"/>
                  </a:cubicBezTo>
                  <a:cubicBezTo>
                    <a:pt x="274" y="498"/>
                    <a:pt x="271" y="509"/>
                    <a:pt x="275" y="515"/>
                  </a:cubicBezTo>
                  <a:cubicBezTo>
                    <a:pt x="280" y="524"/>
                    <a:pt x="301" y="529"/>
                    <a:pt x="316" y="527"/>
                  </a:cubicBezTo>
                  <a:cubicBezTo>
                    <a:pt x="343" y="525"/>
                    <a:pt x="356" y="501"/>
                    <a:pt x="375" y="488"/>
                  </a:cubicBezTo>
                  <a:close/>
                </a:path>
              </a:pathLst>
            </a:custGeom>
            <a:solidFill>
              <a:srgbClr val="14378B"/>
            </a:solidFill>
            <a:ln>
              <a:noFill/>
            </a:ln>
          </p:spPr>
          <p:txBody>
            <a:bodyPr anchor="ctr"/>
            <a:lstStyle/>
            <a:p>
              <a:pPr algn="ctr"/>
              <a:endParaRPr/>
            </a:p>
          </p:txBody>
        </p:sp>
        <p:sp>
          <p:nvSpPr>
            <p:cNvPr id="79" name="îşlidê">
              <a:extLst>
                <a:ext uri="{FF2B5EF4-FFF2-40B4-BE49-F238E27FC236}">
                  <a16:creationId xmlns:a16="http://schemas.microsoft.com/office/drawing/2014/main" id="{BFB09725-285A-01F3-623D-C2B3B231253E}"/>
                </a:ext>
              </a:extLst>
            </p:cNvPr>
            <p:cNvSpPr/>
            <p:nvPr/>
          </p:nvSpPr>
          <p:spPr bwMode="auto">
            <a:xfrm>
              <a:off x="7546324" y="-493078"/>
              <a:ext cx="318976" cy="287557"/>
            </a:xfrm>
            <a:custGeom>
              <a:avLst/>
              <a:gdLst>
                <a:gd name="T0" fmla="*/ 209 w 571"/>
                <a:gd name="T1" fmla="*/ 5 h 514"/>
                <a:gd name="T2" fmla="*/ 259 w 571"/>
                <a:gd name="T3" fmla="*/ 35 h 514"/>
                <a:gd name="T4" fmla="*/ 338 w 571"/>
                <a:gd name="T5" fmla="*/ 26 h 514"/>
                <a:gd name="T6" fmla="*/ 325 w 571"/>
                <a:gd name="T7" fmla="*/ 64 h 514"/>
                <a:gd name="T8" fmla="*/ 241 w 571"/>
                <a:gd name="T9" fmla="*/ 84 h 514"/>
                <a:gd name="T10" fmla="*/ 217 w 571"/>
                <a:gd name="T11" fmla="*/ 135 h 514"/>
                <a:gd name="T12" fmla="*/ 160 w 571"/>
                <a:gd name="T13" fmla="*/ 255 h 514"/>
                <a:gd name="T14" fmla="*/ 103 w 571"/>
                <a:gd name="T15" fmla="*/ 291 h 514"/>
                <a:gd name="T16" fmla="*/ 112 w 571"/>
                <a:gd name="T17" fmla="*/ 242 h 514"/>
                <a:gd name="T18" fmla="*/ 182 w 571"/>
                <a:gd name="T19" fmla="*/ 112 h 514"/>
                <a:gd name="T20" fmla="*/ 96 w 571"/>
                <a:gd name="T21" fmla="*/ 65 h 514"/>
                <a:gd name="T22" fmla="*/ 170 w 571"/>
                <a:gd name="T23" fmla="*/ 35 h 514"/>
                <a:gd name="T24" fmla="*/ 209 w 571"/>
                <a:gd name="T25" fmla="*/ 5 h 514"/>
                <a:gd name="T26" fmla="*/ 42 w 571"/>
                <a:gd name="T27" fmla="*/ 305 h 514"/>
                <a:gd name="T28" fmla="*/ 56 w 571"/>
                <a:gd name="T29" fmla="*/ 399 h 514"/>
                <a:gd name="T30" fmla="*/ 46 w 571"/>
                <a:gd name="T31" fmla="*/ 434 h 514"/>
                <a:gd name="T32" fmla="*/ 0 w 571"/>
                <a:gd name="T33" fmla="*/ 401 h 514"/>
                <a:gd name="T34" fmla="*/ 13 w 571"/>
                <a:gd name="T35" fmla="*/ 281 h 514"/>
                <a:gd name="T36" fmla="*/ 42 w 571"/>
                <a:gd name="T37" fmla="*/ 305 h 514"/>
                <a:gd name="T38" fmla="*/ 279 w 571"/>
                <a:gd name="T39" fmla="*/ 181 h 514"/>
                <a:gd name="T40" fmla="*/ 270 w 571"/>
                <a:gd name="T41" fmla="*/ 273 h 514"/>
                <a:gd name="T42" fmla="*/ 210 w 571"/>
                <a:gd name="T43" fmla="*/ 354 h 514"/>
                <a:gd name="T44" fmla="*/ 216 w 571"/>
                <a:gd name="T45" fmla="*/ 366 h 514"/>
                <a:gd name="T46" fmla="*/ 246 w 571"/>
                <a:gd name="T47" fmla="*/ 366 h 514"/>
                <a:gd name="T48" fmla="*/ 196 w 571"/>
                <a:gd name="T49" fmla="*/ 422 h 514"/>
                <a:gd name="T50" fmla="*/ 197 w 571"/>
                <a:gd name="T51" fmla="*/ 433 h 514"/>
                <a:gd name="T52" fmla="*/ 260 w 571"/>
                <a:gd name="T53" fmla="*/ 440 h 514"/>
                <a:gd name="T54" fmla="*/ 277 w 571"/>
                <a:gd name="T55" fmla="*/ 500 h 514"/>
                <a:gd name="T56" fmla="*/ 298 w 571"/>
                <a:gd name="T57" fmla="*/ 497 h 514"/>
                <a:gd name="T58" fmla="*/ 321 w 571"/>
                <a:gd name="T59" fmla="*/ 425 h 514"/>
                <a:gd name="T60" fmla="*/ 323 w 571"/>
                <a:gd name="T61" fmla="*/ 388 h 514"/>
                <a:gd name="T62" fmla="*/ 360 w 571"/>
                <a:gd name="T63" fmla="*/ 370 h 514"/>
                <a:gd name="T64" fmla="*/ 358 w 571"/>
                <a:gd name="T65" fmla="*/ 355 h 514"/>
                <a:gd name="T66" fmla="*/ 323 w 571"/>
                <a:gd name="T67" fmla="*/ 340 h 514"/>
                <a:gd name="T68" fmla="*/ 351 w 571"/>
                <a:gd name="T69" fmla="*/ 297 h 514"/>
                <a:gd name="T70" fmla="*/ 313 w 571"/>
                <a:gd name="T71" fmla="*/ 248 h 514"/>
                <a:gd name="T72" fmla="*/ 317 w 571"/>
                <a:gd name="T73" fmla="*/ 230 h 514"/>
                <a:gd name="T74" fmla="*/ 508 w 571"/>
                <a:gd name="T75" fmla="*/ 179 h 514"/>
                <a:gd name="T76" fmla="*/ 452 w 571"/>
                <a:gd name="T77" fmla="*/ 417 h 514"/>
                <a:gd name="T78" fmla="*/ 427 w 571"/>
                <a:gd name="T79" fmla="*/ 451 h 514"/>
                <a:gd name="T80" fmla="*/ 518 w 571"/>
                <a:gd name="T81" fmla="*/ 465 h 514"/>
                <a:gd name="T82" fmla="*/ 555 w 571"/>
                <a:gd name="T83" fmla="*/ 270 h 514"/>
                <a:gd name="T84" fmla="*/ 570 w 571"/>
                <a:gd name="T85" fmla="*/ 206 h 514"/>
                <a:gd name="T86" fmla="*/ 533 w 571"/>
                <a:gd name="T87" fmla="*/ 109 h 514"/>
                <a:gd name="T88" fmla="*/ 459 w 571"/>
                <a:gd name="T89" fmla="*/ 127 h 514"/>
                <a:gd name="T90" fmla="*/ 279 w 571"/>
                <a:gd name="T91" fmla="*/ 181 h 514"/>
                <a:gd name="T92" fmla="*/ 213 w 571"/>
                <a:gd name="T93" fmla="*/ 299 h 514"/>
                <a:gd name="T94" fmla="*/ 172 w 571"/>
                <a:gd name="T95" fmla="*/ 312 h 514"/>
                <a:gd name="T96" fmla="*/ 174 w 571"/>
                <a:gd name="T97" fmla="*/ 324 h 514"/>
                <a:gd name="T98" fmla="*/ 215 w 571"/>
                <a:gd name="T99" fmla="*/ 311 h 514"/>
                <a:gd name="T100" fmla="*/ 213 w 571"/>
                <a:gd name="T101" fmla="*/ 299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71" h="514">
                  <a:moveTo>
                    <a:pt x="209" y="5"/>
                  </a:moveTo>
                  <a:cubicBezTo>
                    <a:pt x="227" y="0"/>
                    <a:pt x="239" y="31"/>
                    <a:pt x="259" y="35"/>
                  </a:cubicBezTo>
                  <a:cubicBezTo>
                    <a:pt x="280" y="39"/>
                    <a:pt x="313" y="25"/>
                    <a:pt x="338" y="26"/>
                  </a:cubicBezTo>
                  <a:cubicBezTo>
                    <a:pt x="383" y="26"/>
                    <a:pt x="349" y="60"/>
                    <a:pt x="325" y="64"/>
                  </a:cubicBezTo>
                  <a:cubicBezTo>
                    <a:pt x="306" y="67"/>
                    <a:pt x="259" y="68"/>
                    <a:pt x="241" y="84"/>
                  </a:cubicBezTo>
                  <a:cubicBezTo>
                    <a:pt x="227" y="96"/>
                    <a:pt x="223" y="119"/>
                    <a:pt x="217" y="135"/>
                  </a:cubicBezTo>
                  <a:cubicBezTo>
                    <a:pt x="206" y="170"/>
                    <a:pt x="183" y="227"/>
                    <a:pt x="160" y="255"/>
                  </a:cubicBezTo>
                  <a:cubicBezTo>
                    <a:pt x="153" y="264"/>
                    <a:pt x="119" y="303"/>
                    <a:pt x="103" y="291"/>
                  </a:cubicBezTo>
                  <a:cubicBezTo>
                    <a:pt x="88" y="279"/>
                    <a:pt x="108" y="251"/>
                    <a:pt x="112" y="242"/>
                  </a:cubicBezTo>
                  <a:cubicBezTo>
                    <a:pt x="129" y="208"/>
                    <a:pt x="187" y="152"/>
                    <a:pt x="182" y="112"/>
                  </a:cubicBezTo>
                  <a:cubicBezTo>
                    <a:pt x="178" y="80"/>
                    <a:pt x="108" y="99"/>
                    <a:pt x="96" y="65"/>
                  </a:cubicBezTo>
                  <a:cubicBezTo>
                    <a:pt x="99" y="39"/>
                    <a:pt x="146" y="48"/>
                    <a:pt x="170" y="35"/>
                  </a:cubicBezTo>
                  <a:cubicBezTo>
                    <a:pt x="185" y="27"/>
                    <a:pt x="198" y="17"/>
                    <a:pt x="209" y="5"/>
                  </a:cubicBezTo>
                  <a:close/>
                  <a:moveTo>
                    <a:pt x="42" y="305"/>
                  </a:moveTo>
                  <a:cubicBezTo>
                    <a:pt x="46" y="336"/>
                    <a:pt x="52" y="368"/>
                    <a:pt x="56" y="399"/>
                  </a:cubicBezTo>
                  <a:cubicBezTo>
                    <a:pt x="57" y="411"/>
                    <a:pt x="64" y="433"/>
                    <a:pt x="46" y="434"/>
                  </a:cubicBezTo>
                  <a:cubicBezTo>
                    <a:pt x="29" y="436"/>
                    <a:pt x="0" y="423"/>
                    <a:pt x="0" y="401"/>
                  </a:cubicBezTo>
                  <a:cubicBezTo>
                    <a:pt x="4" y="362"/>
                    <a:pt x="6" y="320"/>
                    <a:pt x="13" y="281"/>
                  </a:cubicBezTo>
                  <a:cubicBezTo>
                    <a:pt x="19" y="245"/>
                    <a:pt x="32" y="247"/>
                    <a:pt x="42" y="305"/>
                  </a:cubicBezTo>
                  <a:close/>
                  <a:moveTo>
                    <a:pt x="279" y="181"/>
                  </a:moveTo>
                  <a:cubicBezTo>
                    <a:pt x="249" y="210"/>
                    <a:pt x="273" y="234"/>
                    <a:pt x="270" y="273"/>
                  </a:cubicBezTo>
                  <a:cubicBezTo>
                    <a:pt x="268" y="307"/>
                    <a:pt x="238" y="331"/>
                    <a:pt x="210" y="354"/>
                  </a:cubicBezTo>
                  <a:cubicBezTo>
                    <a:pt x="202" y="361"/>
                    <a:pt x="205" y="366"/>
                    <a:pt x="216" y="366"/>
                  </a:cubicBezTo>
                  <a:cubicBezTo>
                    <a:pt x="227" y="365"/>
                    <a:pt x="240" y="361"/>
                    <a:pt x="246" y="366"/>
                  </a:cubicBezTo>
                  <a:cubicBezTo>
                    <a:pt x="257" y="396"/>
                    <a:pt x="202" y="394"/>
                    <a:pt x="196" y="422"/>
                  </a:cubicBezTo>
                  <a:cubicBezTo>
                    <a:pt x="195" y="425"/>
                    <a:pt x="194" y="429"/>
                    <a:pt x="197" y="433"/>
                  </a:cubicBezTo>
                  <a:cubicBezTo>
                    <a:pt x="210" y="448"/>
                    <a:pt x="243" y="427"/>
                    <a:pt x="260" y="440"/>
                  </a:cubicBezTo>
                  <a:cubicBezTo>
                    <a:pt x="274" y="451"/>
                    <a:pt x="268" y="484"/>
                    <a:pt x="277" y="500"/>
                  </a:cubicBezTo>
                  <a:cubicBezTo>
                    <a:pt x="285" y="514"/>
                    <a:pt x="292" y="507"/>
                    <a:pt x="298" y="497"/>
                  </a:cubicBezTo>
                  <a:cubicBezTo>
                    <a:pt x="310" y="477"/>
                    <a:pt x="320" y="437"/>
                    <a:pt x="321" y="425"/>
                  </a:cubicBezTo>
                  <a:cubicBezTo>
                    <a:pt x="322" y="412"/>
                    <a:pt x="316" y="398"/>
                    <a:pt x="323" y="388"/>
                  </a:cubicBezTo>
                  <a:cubicBezTo>
                    <a:pt x="330" y="378"/>
                    <a:pt x="347" y="379"/>
                    <a:pt x="360" y="370"/>
                  </a:cubicBezTo>
                  <a:cubicBezTo>
                    <a:pt x="368" y="364"/>
                    <a:pt x="368" y="358"/>
                    <a:pt x="358" y="355"/>
                  </a:cubicBezTo>
                  <a:cubicBezTo>
                    <a:pt x="345" y="351"/>
                    <a:pt x="324" y="348"/>
                    <a:pt x="323" y="340"/>
                  </a:cubicBezTo>
                  <a:cubicBezTo>
                    <a:pt x="324" y="324"/>
                    <a:pt x="352" y="314"/>
                    <a:pt x="351" y="297"/>
                  </a:cubicBezTo>
                  <a:cubicBezTo>
                    <a:pt x="349" y="277"/>
                    <a:pt x="312" y="281"/>
                    <a:pt x="313" y="248"/>
                  </a:cubicBezTo>
                  <a:cubicBezTo>
                    <a:pt x="313" y="242"/>
                    <a:pt x="313" y="235"/>
                    <a:pt x="317" y="230"/>
                  </a:cubicBezTo>
                  <a:cubicBezTo>
                    <a:pt x="338" y="201"/>
                    <a:pt x="482" y="150"/>
                    <a:pt x="508" y="179"/>
                  </a:cubicBezTo>
                  <a:cubicBezTo>
                    <a:pt x="559" y="240"/>
                    <a:pt x="527" y="385"/>
                    <a:pt x="452" y="417"/>
                  </a:cubicBezTo>
                  <a:cubicBezTo>
                    <a:pt x="438" y="422"/>
                    <a:pt x="412" y="432"/>
                    <a:pt x="427" y="451"/>
                  </a:cubicBezTo>
                  <a:cubicBezTo>
                    <a:pt x="444" y="472"/>
                    <a:pt x="502" y="479"/>
                    <a:pt x="518" y="465"/>
                  </a:cubicBezTo>
                  <a:cubicBezTo>
                    <a:pt x="553" y="434"/>
                    <a:pt x="551" y="322"/>
                    <a:pt x="555" y="270"/>
                  </a:cubicBezTo>
                  <a:cubicBezTo>
                    <a:pt x="559" y="250"/>
                    <a:pt x="571" y="228"/>
                    <a:pt x="570" y="206"/>
                  </a:cubicBezTo>
                  <a:cubicBezTo>
                    <a:pt x="569" y="181"/>
                    <a:pt x="551" y="120"/>
                    <a:pt x="533" y="109"/>
                  </a:cubicBezTo>
                  <a:cubicBezTo>
                    <a:pt x="515" y="97"/>
                    <a:pt x="505" y="115"/>
                    <a:pt x="459" y="127"/>
                  </a:cubicBezTo>
                  <a:cubicBezTo>
                    <a:pt x="414" y="140"/>
                    <a:pt x="331" y="162"/>
                    <a:pt x="279" y="181"/>
                  </a:cubicBezTo>
                  <a:close/>
                  <a:moveTo>
                    <a:pt x="213" y="299"/>
                  </a:moveTo>
                  <a:cubicBezTo>
                    <a:pt x="204" y="292"/>
                    <a:pt x="176" y="303"/>
                    <a:pt x="172" y="312"/>
                  </a:cubicBezTo>
                  <a:cubicBezTo>
                    <a:pt x="169" y="317"/>
                    <a:pt x="169" y="320"/>
                    <a:pt x="174" y="324"/>
                  </a:cubicBezTo>
                  <a:cubicBezTo>
                    <a:pt x="183" y="330"/>
                    <a:pt x="210" y="321"/>
                    <a:pt x="215" y="311"/>
                  </a:cubicBezTo>
                  <a:cubicBezTo>
                    <a:pt x="217" y="307"/>
                    <a:pt x="216" y="303"/>
                    <a:pt x="213" y="299"/>
                  </a:cubicBezTo>
                  <a:close/>
                </a:path>
              </a:pathLst>
            </a:custGeom>
            <a:solidFill>
              <a:srgbClr val="14378B"/>
            </a:solidFill>
            <a:ln>
              <a:noFill/>
            </a:ln>
          </p:spPr>
          <p:txBody>
            <a:bodyPr anchor="ctr"/>
            <a:lstStyle/>
            <a:p>
              <a:pPr algn="ctr"/>
              <a:endParaRPr/>
            </a:p>
          </p:txBody>
        </p:sp>
        <p:sp>
          <p:nvSpPr>
            <p:cNvPr id="80" name="îsļiḑê">
              <a:extLst>
                <a:ext uri="{FF2B5EF4-FFF2-40B4-BE49-F238E27FC236}">
                  <a16:creationId xmlns:a16="http://schemas.microsoft.com/office/drawing/2014/main" id="{8B731A9B-0213-246E-64A3-25F71EDB1AFB}"/>
                </a:ext>
              </a:extLst>
            </p:cNvPr>
            <p:cNvSpPr/>
            <p:nvPr/>
          </p:nvSpPr>
          <p:spPr bwMode="auto">
            <a:xfrm>
              <a:off x="8009610" y="-471777"/>
              <a:ext cx="291285" cy="247086"/>
            </a:xfrm>
            <a:custGeom>
              <a:avLst/>
              <a:gdLst>
                <a:gd name="T0" fmla="*/ 196 w 522"/>
                <a:gd name="T1" fmla="*/ 4 h 442"/>
                <a:gd name="T2" fmla="*/ 234 w 522"/>
                <a:gd name="T3" fmla="*/ 136 h 442"/>
                <a:gd name="T4" fmla="*/ 240 w 522"/>
                <a:gd name="T5" fmla="*/ 172 h 442"/>
                <a:gd name="T6" fmla="*/ 410 w 522"/>
                <a:gd name="T7" fmla="*/ 180 h 442"/>
                <a:gd name="T8" fmla="*/ 400 w 522"/>
                <a:gd name="T9" fmla="*/ 223 h 442"/>
                <a:gd name="T10" fmla="*/ 235 w 522"/>
                <a:gd name="T11" fmla="*/ 231 h 442"/>
                <a:gd name="T12" fmla="*/ 207 w 522"/>
                <a:gd name="T13" fmla="*/ 295 h 442"/>
                <a:gd name="T14" fmla="*/ 145 w 522"/>
                <a:gd name="T15" fmla="*/ 378 h 442"/>
                <a:gd name="T16" fmla="*/ 83 w 522"/>
                <a:gd name="T17" fmla="*/ 391 h 442"/>
                <a:gd name="T18" fmla="*/ 148 w 522"/>
                <a:gd name="T19" fmla="*/ 312 h 442"/>
                <a:gd name="T20" fmla="*/ 162 w 522"/>
                <a:gd name="T21" fmla="*/ 259 h 442"/>
                <a:gd name="T22" fmla="*/ 1 w 522"/>
                <a:gd name="T23" fmla="*/ 259 h 442"/>
                <a:gd name="T24" fmla="*/ 0 w 522"/>
                <a:gd name="T25" fmla="*/ 255 h 442"/>
                <a:gd name="T26" fmla="*/ 46 w 522"/>
                <a:gd name="T27" fmla="*/ 232 h 442"/>
                <a:gd name="T28" fmla="*/ 161 w 522"/>
                <a:gd name="T29" fmla="*/ 209 h 442"/>
                <a:gd name="T30" fmla="*/ 193 w 522"/>
                <a:gd name="T31" fmla="*/ 96 h 442"/>
                <a:gd name="T32" fmla="*/ 196 w 522"/>
                <a:gd name="T33" fmla="*/ 4 h 442"/>
                <a:gd name="T34" fmla="*/ 351 w 522"/>
                <a:gd name="T35" fmla="*/ 310 h 442"/>
                <a:gd name="T36" fmla="*/ 322 w 522"/>
                <a:gd name="T37" fmla="*/ 317 h 442"/>
                <a:gd name="T38" fmla="*/ 347 w 522"/>
                <a:gd name="T39" fmla="*/ 343 h 442"/>
                <a:gd name="T40" fmla="*/ 376 w 522"/>
                <a:gd name="T41" fmla="*/ 361 h 442"/>
                <a:gd name="T42" fmla="*/ 462 w 522"/>
                <a:gd name="T43" fmla="*/ 423 h 442"/>
                <a:gd name="T44" fmla="*/ 512 w 522"/>
                <a:gd name="T45" fmla="*/ 424 h 442"/>
                <a:gd name="T46" fmla="*/ 493 w 522"/>
                <a:gd name="T47" fmla="*/ 370 h 442"/>
                <a:gd name="T48" fmla="*/ 351 w 522"/>
                <a:gd name="T49" fmla="*/ 310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2" h="442">
                  <a:moveTo>
                    <a:pt x="196" y="4"/>
                  </a:moveTo>
                  <a:cubicBezTo>
                    <a:pt x="243" y="0"/>
                    <a:pt x="240" y="99"/>
                    <a:pt x="234" y="136"/>
                  </a:cubicBezTo>
                  <a:cubicBezTo>
                    <a:pt x="234" y="145"/>
                    <a:pt x="234" y="166"/>
                    <a:pt x="240" y="172"/>
                  </a:cubicBezTo>
                  <a:cubicBezTo>
                    <a:pt x="254" y="186"/>
                    <a:pt x="392" y="178"/>
                    <a:pt x="410" y="180"/>
                  </a:cubicBezTo>
                  <a:cubicBezTo>
                    <a:pt x="442" y="185"/>
                    <a:pt x="443" y="224"/>
                    <a:pt x="400" y="223"/>
                  </a:cubicBezTo>
                  <a:cubicBezTo>
                    <a:pt x="370" y="222"/>
                    <a:pt x="262" y="219"/>
                    <a:pt x="235" y="231"/>
                  </a:cubicBezTo>
                  <a:cubicBezTo>
                    <a:pt x="215" y="240"/>
                    <a:pt x="215" y="276"/>
                    <a:pt x="207" y="295"/>
                  </a:cubicBezTo>
                  <a:cubicBezTo>
                    <a:pt x="193" y="327"/>
                    <a:pt x="173" y="357"/>
                    <a:pt x="145" y="378"/>
                  </a:cubicBezTo>
                  <a:cubicBezTo>
                    <a:pt x="135" y="385"/>
                    <a:pt x="88" y="413"/>
                    <a:pt x="83" y="391"/>
                  </a:cubicBezTo>
                  <a:cubicBezTo>
                    <a:pt x="80" y="380"/>
                    <a:pt x="131" y="338"/>
                    <a:pt x="148" y="312"/>
                  </a:cubicBezTo>
                  <a:cubicBezTo>
                    <a:pt x="162" y="291"/>
                    <a:pt x="171" y="269"/>
                    <a:pt x="162" y="259"/>
                  </a:cubicBezTo>
                  <a:cubicBezTo>
                    <a:pt x="136" y="235"/>
                    <a:pt x="35" y="283"/>
                    <a:pt x="1" y="259"/>
                  </a:cubicBezTo>
                  <a:cubicBezTo>
                    <a:pt x="1" y="258"/>
                    <a:pt x="1" y="256"/>
                    <a:pt x="0" y="255"/>
                  </a:cubicBezTo>
                  <a:cubicBezTo>
                    <a:pt x="2" y="240"/>
                    <a:pt x="27" y="231"/>
                    <a:pt x="46" y="232"/>
                  </a:cubicBezTo>
                  <a:cubicBezTo>
                    <a:pt x="82" y="234"/>
                    <a:pt x="137" y="234"/>
                    <a:pt x="161" y="209"/>
                  </a:cubicBezTo>
                  <a:cubicBezTo>
                    <a:pt x="183" y="187"/>
                    <a:pt x="192" y="135"/>
                    <a:pt x="193" y="96"/>
                  </a:cubicBezTo>
                  <a:cubicBezTo>
                    <a:pt x="195" y="58"/>
                    <a:pt x="163" y="26"/>
                    <a:pt x="196" y="4"/>
                  </a:cubicBezTo>
                  <a:close/>
                  <a:moveTo>
                    <a:pt x="351" y="310"/>
                  </a:moveTo>
                  <a:cubicBezTo>
                    <a:pt x="340" y="308"/>
                    <a:pt x="327" y="305"/>
                    <a:pt x="322" y="317"/>
                  </a:cubicBezTo>
                  <a:cubicBezTo>
                    <a:pt x="324" y="330"/>
                    <a:pt x="336" y="337"/>
                    <a:pt x="347" y="343"/>
                  </a:cubicBezTo>
                  <a:cubicBezTo>
                    <a:pt x="358" y="348"/>
                    <a:pt x="367" y="354"/>
                    <a:pt x="376" y="361"/>
                  </a:cubicBezTo>
                  <a:cubicBezTo>
                    <a:pt x="402" y="381"/>
                    <a:pt x="433" y="407"/>
                    <a:pt x="462" y="423"/>
                  </a:cubicBezTo>
                  <a:cubicBezTo>
                    <a:pt x="473" y="429"/>
                    <a:pt x="502" y="442"/>
                    <a:pt x="512" y="424"/>
                  </a:cubicBezTo>
                  <a:cubicBezTo>
                    <a:pt x="522" y="405"/>
                    <a:pt x="504" y="379"/>
                    <a:pt x="493" y="370"/>
                  </a:cubicBezTo>
                  <a:cubicBezTo>
                    <a:pt x="467" y="350"/>
                    <a:pt x="394" y="316"/>
                    <a:pt x="351" y="310"/>
                  </a:cubicBezTo>
                  <a:close/>
                </a:path>
              </a:pathLst>
            </a:custGeom>
            <a:solidFill>
              <a:srgbClr val="14378B"/>
            </a:solidFill>
            <a:ln>
              <a:noFill/>
            </a:ln>
          </p:spPr>
          <p:txBody>
            <a:bodyPr anchor="ctr"/>
            <a:lstStyle/>
            <a:p>
              <a:pPr algn="ctr"/>
              <a:endParaRPr/>
            </a:p>
          </p:txBody>
        </p:sp>
        <p:sp>
          <p:nvSpPr>
            <p:cNvPr id="81" name="îṥľïďê">
              <a:extLst>
                <a:ext uri="{FF2B5EF4-FFF2-40B4-BE49-F238E27FC236}">
                  <a16:creationId xmlns:a16="http://schemas.microsoft.com/office/drawing/2014/main" id="{4B516DB5-4641-758B-E296-63BD56EFBF50}"/>
                </a:ext>
              </a:extLst>
            </p:cNvPr>
            <p:cNvSpPr/>
            <p:nvPr/>
          </p:nvSpPr>
          <p:spPr bwMode="auto">
            <a:xfrm>
              <a:off x="7201788" y="-123513"/>
              <a:ext cx="59641" cy="74020"/>
            </a:xfrm>
            <a:custGeom>
              <a:avLst/>
              <a:gdLst>
                <a:gd name="T0" fmla="*/ 107 w 107"/>
                <a:gd name="T1" fmla="*/ 44 h 132"/>
                <a:gd name="T2" fmla="*/ 78 w 107"/>
                <a:gd name="T3" fmla="*/ 44 h 132"/>
                <a:gd name="T4" fmla="*/ 53 w 107"/>
                <a:gd name="T5" fmla="*/ 20 h 132"/>
                <a:gd name="T6" fmla="*/ 29 w 107"/>
                <a:gd name="T7" fmla="*/ 67 h 132"/>
                <a:gd name="T8" fmla="*/ 53 w 107"/>
                <a:gd name="T9" fmla="*/ 113 h 132"/>
                <a:gd name="T10" fmla="*/ 78 w 107"/>
                <a:gd name="T11" fmla="*/ 89 h 132"/>
                <a:gd name="T12" fmla="*/ 107 w 107"/>
                <a:gd name="T13" fmla="*/ 89 h 132"/>
                <a:gd name="T14" fmla="*/ 53 w 107"/>
                <a:gd name="T15" fmla="*/ 132 h 132"/>
                <a:gd name="T16" fmla="*/ 0 w 107"/>
                <a:gd name="T17" fmla="*/ 67 h 132"/>
                <a:gd name="T18" fmla="*/ 53 w 107"/>
                <a:gd name="T19" fmla="*/ 0 h 132"/>
                <a:gd name="T20" fmla="*/ 107 w 107"/>
                <a:gd name="T21" fmla="*/ 44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7" h="132">
                  <a:moveTo>
                    <a:pt x="107" y="44"/>
                  </a:moveTo>
                  <a:cubicBezTo>
                    <a:pt x="78" y="44"/>
                    <a:pt x="78" y="44"/>
                    <a:pt x="78" y="44"/>
                  </a:cubicBezTo>
                  <a:cubicBezTo>
                    <a:pt x="77" y="29"/>
                    <a:pt x="69" y="21"/>
                    <a:pt x="53" y="20"/>
                  </a:cubicBezTo>
                  <a:cubicBezTo>
                    <a:pt x="38" y="21"/>
                    <a:pt x="30" y="37"/>
                    <a:pt x="29" y="67"/>
                  </a:cubicBezTo>
                  <a:cubicBezTo>
                    <a:pt x="30" y="97"/>
                    <a:pt x="38" y="112"/>
                    <a:pt x="53" y="113"/>
                  </a:cubicBezTo>
                  <a:cubicBezTo>
                    <a:pt x="69" y="113"/>
                    <a:pt x="77" y="105"/>
                    <a:pt x="78" y="89"/>
                  </a:cubicBezTo>
                  <a:cubicBezTo>
                    <a:pt x="107" y="89"/>
                    <a:pt x="107" y="89"/>
                    <a:pt x="107" y="89"/>
                  </a:cubicBezTo>
                  <a:cubicBezTo>
                    <a:pt x="105" y="117"/>
                    <a:pt x="87" y="131"/>
                    <a:pt x="53" y="132"/>
                  </a:cubicBezTo>
                  <a:cubicBezTo>
                    <a:pt x="19" y="131"/>
                    <a:pt x="1" y="109"/>
                    <a:pt x="0" y="67"/>
                  </a:cubicBezTo>
                  <a:cubicBezTo>
                    <a:pt x="1" y="24"/>
                    <a:pt x="19" y="2"/>
                    <a:pt x="53" y="0"/>
                  </a:cubicBezTo>
                  <a:cubicBezTo>
                    <a:pt x="87" y="1"/>
                    <a:pt x="105" y="15"/>
                    <a:pt x="107" y="44"/>
                  </a:cubicBezTo>
                  <a:close/>
                </a:path>
              </a:pathLst>
            </a:custGeom>
            <a:solidFill>
              <a:srgbClr val="14378B"/>
            </a:solidFill>
            <a:ln>
              <a:noFill/>
            </a:ln>
          </p:spPr>
          <p:txBody>
            <a:bodyPr anchor="ctr"/>
            <a:lstStyle/>
            <a:p>
              <a:pPr algn="ctr"/>
              <a:endParaRPr/>
            </a:p>
          </p:txBody>
        </p:sp>
        <p:sp>
          <p:nvSpPr>
            <p:cNvPr id="82" name="îŝļíḍe">
              <a:extLst>
                <a:ext uri="{FF2B5EF4-FFF2-40B4-BE49-F238E27FC236}">
                  <a16:creationId xmlns:a16="http://schemas.microsoft.com/office/drawing/2014/main" id="{82CB8A96-0E30-BB29-6E7D-710EE3484D25}"/>
                </a:ext>
              </a:extLst>
            </p:cNvPr>
            <p:cNvSpPr/>
            <p:nvPr/>
          </p:nvSpPr>
          <p:spPr bwMode="auto">
            <a:xfrm>
              <a:off x="7272612" y="-121383"/>
              <a:ext cx="49524" cy="70824"/>
            </a:xfrm>
            <a:custGeom>
              <a:avLst/>
              <a:gdLst>
                <a:gd name="T0" fmla="*/ 0 w 93"/>
                <a:gd name="T1" fmla="*/ 133 h 133"/>
                <a:gd name="T2" fmla="*/ 0 w 93"/>
                <a:gd name="T3" fmla="*/ 0 h 133"/>
                <a:gd name="T4" fmla="*/ 91 w 93"/>
                <a:gd name="T5" fmla="*/ 0 h 133"/>
                <a:gd name="T6" fmla="*/ 91 w 93"/>
                <a:gd name="T7" fmla="*/ 22 h 133"/>
                <a:gd name="T8" fmla="*/ 30 w 93"/>
                <a:gd name="T9" fmla="*/ 22 h 133"/>
                <a:gd name="T10" fmla="*/ 30 w 93"/>
                <a:gd name="T11" fmla="*/ 53 h 133"/>
                <a:gd name="T12" fmla="*/ 86 w 93"/>
                <a:gd name="T13" fmla="*/ 53 h 133"/>
                <a:gd name="T14" fmla="*/ 86 w 93"/>
                <a:gd name="T15" fmla="*/ 75 h 133"/>
                <a:gd name="T16" fmla="*/ 30 w 93"/>
                <a:gd name="T17" fmla="*/ 75 h 133"/>
                <a:gd name="T18" fmla="*/ 30 w 93"/>
                <a:gd name="T19" fmla="*/ 111 h 133"/>
                <a:gd name="T20" fmla="*/ 93 w 93"/>
                <a:gd name="T21" fmla="*/ 111 h 133"/>
                <a:gd name="T22" fmla="*/ 93 w 93"/>
                <a:gd name="T23" fmla="*/ 133 h 133"/>
                <a:gd name="T24" fmla="*/ 0 w 93"/>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3" h="133">
                  <a:moveTo>
                    <a:pt x="0" y="133"/>
                  </a:moveTo>
                  <a:lnTo>
                    <a:pt x="0" y="0"/>
                  </a:lnTo>
                  <a:lnTo>
                    <a:pt x="91" y="0"/>
                  </a:lnTo>
                  <a:lnTo>
                    <a:pt x="91" y="22"/>
                  </a:lnTo>
                  <a:lnTo>
                    <a:pt x="30" y="22"/>
                  </a:lnTo>
                  <a:lnTo>
                    <a:pt x="30" y="53"/>
                  </a:lnTo>
                  <a:lnTo>
                    <a:pt x="86" y="53"/>
                  </a:lnTo>
                  <a:lnTo>
                    <a:pt x="86" y="75"/>
                  </a:lnTo>
                  <a:lnTo>
                    <a:pt x="30" y="75"/>
                  </a:lnTo>
                  <a:lnTo>
                    <a:pt x="30" y="111"/>
                  </a:lnTo>
                  <a:lnTo>
                    <a:pt x="93" y="111"/>
                  </a:lnTo>
                  <a:lnTo>
                    <a:pt x="93" y="133"/>
                  </a:lnTo>
                  <a:lnTo>
                    <a:pt x="0" y="133"/>
                  </a:lnTo>
                  <a:close/>
                </a:path>
              </a:pathLst>
            </a:custGeom>
            <a:solidFill>
              <a:srgbClr val="14378B"/>
            </a:solidFill>
            <a:ln>
              <a:noFill/>
            </a:ln>
          </p:spPr>
          <p:txBody>
            <a:bodyPr anchor="ctr"/>
            <a:lstStyle/>
            <a:p>
              <a:pPr algn="ctr"/>
              <a:endParaRPr/>
            </a:p>
          </p:txBody>
        </p:sp>
        <p:sp>
          <p:nvSpPr>
            <p:cNvPr id="83" name="î$liḋè">
              <a:extLst>
                <a:ext uri="{FF2B5EF4-FFF2-40B4-BE49-F238E27FC236}">
                  <a16:creationId xmlns:a16="http://schemas.microsoft.com/office/drawing/2014/main" id="{8C19AE1D-8C86-E8CD-916D-B1C3347C6957}"/>
                </a:ext>
              </a:extLst>
            </p:cNvPr>
            <p:cNvSpPr/>
            <p:nvPr/>
          </p:nvSpPr>
          <p:spPr bwMode="auto">
            <a:xfrm>
              <a:off x="7337046" y="-121383"/>
              <a:ext cx="63902" cy="70824"/>
            </a:xfrm>
            <a:custGeom>
              <a:avLst/>
              <a:gdLst>
                <a:gd name="T0" fmla="*/ 120 w 120"/>
                <a:gd name="T1" fmla="*/ 133 h 133"/>
                <a:gd name="T2" fmla="*/ 80 w 120"/>
                <a:gd name="T3" fmla="*/ 133 h 133"/>
                <a:gd name="T4" fmla="*/ 27 w 120"/>
                <a:gd name="T5" fmla="*/ 22 h 133"/>
                <a:gd name="T6" fmla="*/ 27 w 120"/>
                <a:gd name="T7" fmla="*/ 23 h 133"/>
                <a:gd name="T8" fmla="*/ 27 w 120"/>
                <a:gd name="T9" fmla="*/ 133 h 133"/>
                <a:gd name="T10" fmla="*/ 0 w 120"/>
                <a:gd name="T11" fmla="*/ 133 h 133"/>
                <a:gd name="T12" fmla="*/ 0 w 120"/>
                <a:gd name="T13" fmla="*/ 0 h 133"/>
                <a:gd name="T14" fmla="*/ 43 w 120"/>
                <a:gd name="T15" fmla="*/ 0 h 133"/>
                <a:gd name="T16" fmla="*/ 93 w 120"/>
                <a:gd name="T17" fmla="*/ 106 h 133"/>
                <a:gd name="T18" fmla="*/ 94 w 120"/>
                <a:gd name="T19" fmla="*/ 105 h 133"/>
                <a:gd name="T20" fmla="*/ 94 w 120"/>
                <a:gd name="T21" fmla="*/ 0 h 133"/>
                <a:gd name="T22" fmla="*/ 120 w 120"/>
                <a:gd name="T23" fmla="*/ 0 h 133"/>
                <a:gd name="T24" fmla="*/ 120 w 120"/>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133">
                  <a:moveTo>
                    <a:pt x="120" y="133"/>
                  </a:moveTo>
                  <a:lnTo>
                    <a:pt x="80" y="133"/>
                  </a:lnTo>
                  <a:lnTo>
                    <a:pt x="27" y="22"/>
                  </a:lnTo>
                  <a:lnTo>
                    <a:pt x="27" y="23"/>
                  </a:lnTo>
                  <a:lnTo>
                    <a:pt x="27" y="133"/>
                  </a:lnTo>
                  <a:lnTo>
                    <a:pt x="0" y="133"/>
                  </a:lnTo>
                  <a:lnTo>
                    <a:pt x="0" y="0"/>
                  </a:lnTo>
                  <a:lnTo>
                    <a:pt x="43" y="0"/>
                  </a:lnTo>
                  <a:lnTo>
                    <a:pt x="93" y="106"/>
                  </a:lnTo>
                  <a:lnTo>
                    <a:pt x="94" y="105"/>
                  </a:lnTo>
                  <a:lnTo>
                    <a:pt x="94" y="0"/>
                  </a:lnTo>
                  <a:lnTo>
                    <a:pt x="120" y="0"/>
                  </a:lnTo>
                  <a:lnTo>
                    <a:pt x="120" y="133"/>
                  </a:lnTo>
                  <a:close/>
                </a:path>
              </a:pathLst>
            </a:custGeom>
            <a:solidFill>
              <a:srgbClr val="14378B"/>
            </a:solidFill>
            <a:ln>
              <a:noFill/>
            </a:ln>
          </p:spPr>
          <p:txBody>
            <a:bodyPr anchor="ctr"/>
            <a:lstStyle/>
            <a:p>
              <a:pPr algn="ctr"/>
              <a:endParaRPr/>
            </a:p>
          </p:txBody>
        </p:sp>
        <p:sp>
          <p:nvSpPr>
            <p:cNvPr id="84" name="iṥḷiḍê">
              <a:extLst>
                <a:ext uri="{FF2B5EF4-FFF2-40B4-BE49-F238E27FC236}">
                  <a16:creationId xmlns:a16="http://schemas.microsoft.com/office/drawing/2014/main" id="{28009472-892B-3D1D-AE21-B04836D32B6B}"/>
                </a:ext>
              </a:extLst>
            </p:cNvPr>
            <p:cNvSpPr/>
            <p:nvPr/>
          </p:nvSpPr>
          <p:spPr bwMode="auto">
            <a:xfrm>
              <a:off x="7411598" y="-121383"/>
              <a:ext cx="57511" cy="70824"/>
            </a:xfrm>
            <a:custGeom>
              <a:avLst/>
              <a:gdLst>
                <a:gd name="T0" fmla="*/ 0 w 108"/>
                <a:gd name="T1" fmla="*/ 22 h 133"/>
                <a:gd name="T2" fmla="*/ 0 w 108"/>
                <a:gd name="T3" fmla="*/ 0 h 133"/>
                <a:gd name="T4" fmla="*/ 108 w 108"/>
                <a:gd name="T5" fmla="*/ 0 h 133"/>
                <a:gd name="T6" fmla="*/ 108 w 108"/>
                <a:gd name="T7" fmla="*/ 22 h 133"/>
                <a:gd name="T8" fmla="*/ 69 w 108"/>
                <a:gd name="T9" fmla="*/ 22 h 133"/>
                <a:gd name="T10" fmla="*/ 69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85" name="îşļíḋé">
              <a:extLst>
                <a:ext uri="{FF2B5EF4-FFF2-40B4-BE49-F238E27FC236}">
                  <a16:creationId xmlns:a16="http://schemas.microsoft.com/office/drawing/2014/main" id="{B74D520A-3722-6228-019E-B827860375F8}"/>
                </a:ext>
              </a:extLst>
            </p:cNvPr>
            <p:cNvSpPr/>
            <p:nvPr/>
          </p:nvSpPr>
          <p:spPr bwMode="auto">
            <a:xfrm>
              <a:off x="7479760" y="-121383"/>
              <a:ext cx="56979" cy="70824"/>
            </a:xfrm>
            <a:custGeom>
              <a:avLst/>
              <a:gdLst>
                <a:gd name="T0" fmla="*/ 27 w 102"/>
                <a:gd name="T1" fmla="*/ 21 h 127"/>
                <a:gd name="T2" fmla="*/ 27 w 102"/>
                <a:gd name="T3" fmla="*/ 55 h 127"/>
                <a:gd name="T4" fmla="*/ 50 w 102"/>
                <a:gd name="T5" fmla="*/ 55 h 127"/>
                <a:gd name="T6" fmla="*/ 69 w 102"/>
                <a:gd name="T7" fmla="*/ 37 h 127"/>
                <a:gd name="T8" fmla="*/ 50 w 102"/>
                <a:gd name="T9" fmla="*/ 21 h 127"/>
                <a:gd name="T10" fmla="*/ 27 w 102"/>
                <a:gd name="T11" fmla="*/ 21 h 127"/>
                <a:gd name="T12" fmla="*/ 27 w 102"/>
                <a:gd name="T13" fmla="*/ 76 h 127"/>
                <a:gd name="T14" fmla="*/ 27 w 102"/>
                <a:gd name="T15" fmla="*/ 127 h 127"/>
                <a:gd name="T16" fmla="*/ 0 w 102"/>
                <a:gd name="T17" fmla="*/ 127 h 127"/>
                <a:gd name="T18" fmla="*/ 0 w 102"/>
                <a:gd name="T19" fmla="*/ 0 h 127"/>
                <a:gd name="T20" fmla="*/ 54 w 102"/>
                <a:gd name="T21" fmla="*/ 0 h 127"/>
                <a:gd name="T22" fmla="*/ 98 w 102"/>
                <a:gd name="T23" fmla="*/ 33 h 127"/>
                <a:gd name="T24" fmla="*/ 72 w 102"/>
                <a:gd name="T25" fmla="*/ 64 h 127"/>
                <a:gd name="T26" fmla="*/ 72 w 102"/>
                <a:gd name="T27" fmla="*/ 65 h 127"/>
                <a:gd name="T28" fmla="*/ 95 w 102"/>
                <a:gd name="T29" fmla="*/ 93 h 127"/>
                <a:gd name="T30" fmla="*/ 95 w 102"/>
                <a:gd name="T31" fmla="*/ 97 h 127"/>
                <a:gd name="T32" fmla="*/ 102 w 102"/>
                <a:gd name="T33" fmla="*/ 127 h 127"/>
                <a:gd name="T34" fmla="*/ 73 w 102"/>
                <a:gd name="T35" fmla="*/ 127 h 127"/>
                <a:gd name="T36" fmla="*/ 68 w 102"/>
                <a:gd name="T37" fmla="*/ 93 h 127"/>
                <a:gd name="T38" fmla="*/ 56 w 102"/>
                <a:gd name="T39" fmla="*/ 76 h 127"/>
                <a:gd name="T40" fmla="*/ 27 w 102"/>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2" h="127">
                  <a:moveTo>
                    <a:pt x="27" y="21"/>
                  </a:moveTo>
                  <a:cubicBezTo>
                    <a:pt x="27" y="55"/>
                    <a:pt x="27" y="55"/>
                    <a:pt x="27" y="55"/>
                  </a:cubicBezTo>
                  <a:cubicBezTo>
                    <a:pt x="50" y="55"/>
                    <a:pt x="50" y="55"/>
                    <a:pt x="50" y="55"/>
                  </a:cubicBezTo>
                  <a:cubicBezTo>
                    <a:pt x="63" y="55"/>
                    <a:pt x="69" y="49"/>
                    <a:pt x="69" y="37"/>
                  </a:cubicBezTo>
                  <a:cubicBezTo>
                    <a:pt x="69"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4" y="66"/>
                    <a:pt x="92" y="75"/>
                    <a:pt x="95" y="93"/>
                  </a:cubicBezTo>
                  <a:cubicBezTo>
                    <a:pt x="95" y="95"/>
                    <a:pt x="95" y="96"/>
                    <a:pt x="95" y="97"/>
                  </a:cubicBezTo>
                  <a:cubicBezTo>
                    <a:pt x="97" y="112"/>
                    <a:pt x="99" y="122"/>
                    <a:pt x="102" y="127"/>
                  </a:cubicBezTo>
                  <a:cubicBezTo>
                    <a:pt x="73" y="127"/>
                    <a:pt x="73" y="127"/>
                    <a:pt x="73" y="127"/>
                  </a:cubicBezTo>
                  <a:cubicBezTo>
                    <a:pt x="70" y="116"/>
                    <a:pt x="68"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87" name="ïś1îḓé">
              <a:extLst>
                <a:ext uri="{FF2B5EF4-FFF2-40B4-BE49-F238E27FC236}">
                  <a16:creationId xmlns:a16="http://schemas.microsoft.com/office/drawing/2014/main" id="{668FF0D8-81E1-8AF7-8CEC-B099A4C6E4D4}"/>
                </a:ext>
              </a:extLst>
            </p:cNvPr>
            <p:cNvSpPr/>
            <p:nvPr/>
          </p:nvSpPr>
          <p:spPr bwMode="auto">
            <a:xfrm>
              <a:off x="7543661" y="-121383"/>
              <a:ext cx="69227" cy="70824"/>
            </a:xfrm>
            <a:custGeom>
              <a:avLst/>
              <a:gdLst>
                <a:gd name="T0" fmla="*/ 28 w 130"/>
                <a:gd name="T1" fmla="*/ 133 h 133"/>
                <a:gd name="T2" fmla="*/ 0 w 130"/>
                <a:gd name="T3" fmla="*/ 133 h 133"/>
                <a:gd name="T4" fmla="*/ 49 w 130"/>
                <a:gd name="T5" fmla="*/ 0 h 133"/>
                <a:gd name="T6" fmla="*/ 83 w 130"/>
                <a:gd name="T7" fmla="*/ 0 h 133"/>
                <a:gd name="T8" fmla="*/ 130 w 130"/>
                <a:gd name="T9" fmla="*/ 133 h 133"/>
                <a:gd name="T10" fmla="*/ 100 w 130"/>
                <a:gd name="T11" fmla="*/ 133 h 133"/>
                <a:gd name="T12" fmla="*/ 91 w 130"/>
                <a:gd name="T13" fmla="*/ 106 h 133"/>
                <a:gd name="T14" fmla="*/ 38 w 130"/>
                <a:gd name="T15" fmla="*/ 106 h 133"/>
                <a:gd name="T16" fmla="*/ 28 w 130"/>
                <a:gd name="T17" fmla="*/ 133 h 133"/>
                <a:gd name="T18" fmla="*/ 28 w 130"/>
                <a:gd name="T19" fmla="*/ 133 h 133"/>
                <a:gd name="T20" fmla="*/ 45 w 130"/>
                <a:gd name="T21" fmla="*/ 83 h 133"/>
                <a:gd name="T22" fmla="*/ 84 w 130"/>
                <a:gd name="T23" fmla="*/ 83 h 133"/>
                <a:gd name="T24" fmla="*/ 65 w 130"/>
                <a:gd name="T25" fmla="*/ 26 h 133"/>
                <a:gd name="T26" fmla="*/ 65 w 130"/>
                <a:gd name="T27" fmla="*/ 26 h 133"/>
                <a:gd name="T28" fmla="*/ 45 w 130"/>
                <a:gd name="T29" fmla="*/ 8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0" h="133">
                  <a:moveTo>
                    <a:pt x="28" y="133"/>
                  </a:moveTo>
                  <a:lnTo>
                    <a:pt x="0" y="133"/>
                  </a:lnTo>
                  <a:lnTo>
                    <a:pt x="49" y="0"/>
                  </a:lnTo>
                  <a:lnTo>
                    <a:pt x="83" y="0"/>
                  </a:lnTo>
                  <a:lnTo>
                    <a:pt x="130" y="133"/>
                  </a:lnTo>
                  <a:lnTo>
                    <a:pt x="100" y="133"/>
                  </a:lnTo>
                  <a:lnTo>
                    <a:pt x="91" y="106"/>
                  </a:lnTo>
                  <a:lnTo>
                    <a:pt x="38" y="106"/>
                  </a:lnTo>
                  <a:lnTo>
                    <a:pt x="28" y="133"/>
                  </a:lnTo>
                  <a:lnTo>
                    <a:pt x="28" y="133"/>
                  </a:lnTo>
                  <a:close/>
                  <a:moveTo>
                    <a:pt x="45" y="83"/>
                  </a:moveTo>
                  <a:lnTo>
                    <a:pt x="84" y="83"/>
                  </a:lnTo>
                  <a:lnTo>
                    <a:pt x="65" y="26"/>
                  </a:lnTo>
                  <a:lnTo>
                    <a:pt x="65" y="26"/>
                  </a:lnTo>
                  <a:lnTo>
                    <a:pt x="45" y="83"/>
                  </a:lnTo>
                  <a:close/>
                </a:path>
              </a:pathLst>
            </a:custGeom>
            <a:solidFill>
              <a:srgbClr val="14378B"/>
            </a:solidFill>
            <a:ln>
              <a:noFill/>
            </a:ln>
          </p:spPr>
          <p:txBody>
            <a:bodyPr anchor="ctr"/>
            <a:lstStyle/>
            <a:p>
              <a:pPr algn="ctr"/>
              <a:endParaRPr/>
            </a:p>
          </p:txBody>
        </p:sp>
        <p:sp>
          <p:nvSpPr>
            <p:cNvPr id="89" name="iš1îḑe">
              <a:extLst>
                <a:ext uri="{FF2B5EF4-FFF2-40B4-BE49-F238E27FC236}">
                  <a16:creationId xmlns:a16="http://schemas.microsoft.com/office/drawing/2014/main" id="{D57436C7-AC8D-978E-7B65-4367FDBEE00F}"/>
                </a:ext>
              </a:extLst>
            </p:cNvPr>
            <p:cNvSpPr/>
            <p:nvPr/>
          </p:nvSpPr>
          <p:spPr bwMode="auto">
            <a:xfrm>
              <a:off x="7624071" y="-121383"/>
              <a:ext cx="45796" cy="70824"/>
            </a:xfrm>
            <a:custGeom>
              <a:avLst/>
              <a:gdLst>
                <a:gd name="T0" fmla="*/ 86 w 86"/>
                <a:gd name="T1" fmla="*/ 133 h 133"/>
                <a:gd name="T2" fmla="*/ 0 w 86"/>
                <a:gd name="T3" fmla="*/ 133 h 133"/>
                <a:gd name="T4" fmla="*/ 0 w 86"/>
                <a:gd name="T5" fmla="*/ 0 h 133"/>
                <a:gd name="T6" fmla="*/ 28 w 86"/>
                <a:gd name="T7" fmla="*/ 0 h 133"/>
                <a:gd name="T8" fmla="*/ 28 w 86"/>
                <a:gd name="T9" fmla="*/ 111 h 133"/>
                <a:gd name="T10" fmla="*/ 86 w 86"/>
                <a:gd name="T11" fmla="*/ 111 h 133"/>
                <a:gd name="T12" fmla="*/ 86 w 86"/>
                <a:gd name="T13" fmla="*/ 133 h 133"/>
              </a:gdLst>
              <a:ahLst/>
              <a:cxnLst>
                <a:cxn ang="0">
                  <a:pos x="T0" y="T1"/>
                </a:cxn>
                <a:cxn ang="0">
                  <a:pos x="T2" y="T3"/>
                </a:cxn>
                <a:cxn ang="0">
                  <a:pos x="T4" y="T5"/>
                </a:cxn>
                <a:cxn ang="0">
                  <a:pos x="T6" y="T7"/>
                </a:cxn>
                <a:cxn ang="0">
                  <a:pos x="T8" y="T9"/>
                </a:cxn>
                <a:cxn ang="0">
                  <a:pos x="T10" y="T11"/>
                </a:cxn>
                <a:cxn ang="0">
                  <a:pos x="T12" y="T13"/>
                </a:cxn>
              </a:cxnLst>
              <a:rect l="0" t="0" r="r" b="b"/>
              <a:pathLst>
                <a:path w="86" h="133">
                  <a:moveTo>
                    <a:pt x="86" y="133"/>
                  </a:moveTo>
                  <a:lnTo>
                    <a:pt x="0" y="133"/>
                  </a:lnTo>
                  <a:lnTo>
                    <a:pt x="0" y="0"/>
                  </a:lnTo>
                  <a:lnTo>
                    <a:pt x="28" y="0"/>
                  </a:lnTo>
                  <a:lnTo>
                    <a:pt x="28" y="111"/>
                  </a:lnTo>
                  <a:lnTo>
                    <a:pt x="86" y="111"/>
                  </a:lnTo>
                  <a:lnTo>
                    <a:pt x="86" y="133"/>
                  </a:lnTo>
                  <a:close/>
                </a:path>
              </a:pathLst>
            </a:custGeom>
            <a:solidFill>
              <a:srgbClr val="14378B"/>
            </a:solidFill>
            <a:ln>
              <a:noFill/>
            </a:ln>
          </p:spPr>
          <p:txBody>
            <a:bodyPr anchor="ctr"/>
            <a:lstStyle/>
            <a:p>
              <a:pPr algn="ctr"/>
              <a:endParaRPr/>
            </a:p>
          </p:txBody>
        </p:sp>
        <p:sp>
          <p:nvSpPr>
            <p:cNvPr id="90" name="isļiḑê">
              <a:extLst>
                <a:ext uri="{FF2B5EF4-FFF2-40B4-BE49-F238E27FC236}">
                  <a16:creationId xmlns:a16="http://schemas.microsoft.com/office/drawing/2014/main" id="{ACCBEB0F-C158-A2BF-DE73-B88B3189AD60}"/>
                </a:ext>
              </a:extLst>
            </p:cNvPr>
            <p:cNvSpPr/>
            <p:nvPr/>
          </p:nvSpPr>
          <p:spPr bwMode="auto">
            <a:xfrm>
              <a:off x="7698623"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7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7" y="0"/>
                  </a:cubicBezTo>
                  <a:cubicBezTo>
                    <a:pt x="84" y="2"/>
                    <a:pt x="99" y="15"/>
                    <a:pt x="100" y="39"/>
                  </a:cubicBezTo>
                  <a:close/>
                </a:path>
              </a:pathLst>
            </a:custGeom>
            <a:solidFill>
              <a:srgbClr val="14378B"/>
            </a:solidFill>
            <a:ln>
              <a:noFill/>
            </a:ln>
          </p:spPr>
          <p:txBody>
            <a:bodyPr anchor="ctr"/>
            <a:lstStyle/>
            <a:p>
              <a:pPr algn="ctr"/>
              <a:endParaRPr/>
            </a:p>
          </p:txBody>
        </p:sp>
        <p:sp>
          <p:nvSpPr>
            <p:cNvPr id="91" name="îṥḻide">
              <a:extLst>
                <a:ext uri="{FF2B5EF4-FFF2-40B4-BE49-F238E27FC236}">
                  <a16:creationId xmlns:a16="http://schemas.microsoft.com/office/drawing/2014/main" id="{B547908B-668B-3642-A655-2CFB13016BE7}"/>
                </a:ext>
              </a:extLst>
            </p:cNvPr>
            <p:cNvSpPr/>
            <p:nvPr/>
          </p:nvSpPr>
          <p:spPr bwMode="auto">
            <a:xfrm>
              <a:off x="7768382" y="-123513"/>
              <a:ext cx="67629" cy="74020"/>
            </a:xfrm>
            <a:custGeom>
              <a:avLst/>
              <a:gdLst>
                <a:gd name="T0" fmla="*/ 61 w 121"/>
                <a:gd name="T1" fmla="*/ 132 h 132"/>
                <a:gd name="T2" fmla="*/ 0 w 121"/>
                <a:gd name="T3" fmla="*/ 67 h 132"/>
                <a:gd name="T4" fmla="*/ 61 w 121"/>
                <a:gd name="T5" fmla="*/ 0 h 132"/>
                <a:gd name="T6" fmla="*/ 121 w 121"/>
                <a:gd name="T7" fmla="*/ 67 h 132"/>
                <a:gd name="T8" fmla="*/ 61 w 121"/>
                <a:gd name="T9" fmla="*/ 132 h 132"/>
                <a:gd name="T10" fmla="*/ 61 w 121"/>
                <a:gd name="T11" fmla="*/ 20 h 132"/>
                <a:gd name="T12" fmla="*/ 29 w 121"/>
                <a:gd name="T13" fmla="*/ 67 h 132"/>
                <a:gd name="T14" fmla="*/ 61 w 121"/>
                <a:gd name="T15" fmla="*/ 113 h 132"/>
                <a:gd name="T16" fmla="*/ 93 w 121"/>
                <a:gd name="T17" fmla="*/ 67 h 132"/>
                <a:gd name="T18" fmla="*/ 61 w 121"/>
                <a:gd name="T19" fmla="*/ 2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32">
                  <a:moveTo>
                    <a:pt x="61" y="132"/>
                  </a:moveTo>
                  <a:cubicBezTo>
                    <a:pt x="21" y="131"/>
                    <a:pt x="1" y="109"/>
                    <a:pt x="0" y="67"/>
                  </a:cubicBezTo>
                  <a:cubicBezTo>
                    <a:pt x="1" y="23"/>
                    <a:pt x="21" y="1"/>
                    <a:pt x="61" y="0"/>
                  </a:cubicBezTo>
                  <a:cubicBezTo>
                    <a:pt x="100" y="1"/>
                    <a:pt x="120" y="23"/>
                    <a:pt x="121" y="67"/>
                  </a:cubicBezTo>
                  <a:cubicBezTo>
                    <a:pt x="120" y="109"/>
                    <a:pt x="100" y="131"/>
                    <a:pt x="61" y="132"/>
                  </a:cubicBezTo>
                  <a:close/>
                  <a:moveTo>
                    <a:pt x="61" y="20"/>
                  </a:moveTo>
                  <a:cubicBezTo>
                    <a:pt x="39" y="20"/>
                    <a:pt x="29" y="36"/>
                    <a:pt x="29" y="67"/>
                  </a:cubicBezTo>
                  <a:cubicBezTo>
                    <a:pt x="29" y="98"/>
                    <a:pt x="39" y="113"/>
                    <a:pt x="61" y="113"/>
                  </a:cubicBezTo>
                  <a:cubicBezTo>
                    <a:pt x="82" y="113"/>
                    <a:pt x="93" y="98"/>
                    <a:pt x="93" y="67"/>
                  </a:cubicBezTo>
                  <a:cubicBezTo>
                    <a:pt x="93" y="36"/>
                    <a:pt x="82" y="20"/>
                    <a:pt x="61" y="20"/>
                  </a:cubicBezTo>
                  <a:close/>
                </a:path>
              </a:pathLst>
            </a:custGeom>
            <a:solidFill>
              <a:srgbClr val="14378B"/>
            </a:solidFill>
            <a:ln>
              <a:noFill/>
            </a:ln>
          </p:spPr>
          <p:txBody>
            <a:bodyPr anchor="ctr"/>
            <a:lstStyle/>
            <a:p>
              <a:pPr algn="ctr"/>
              <a:endParaRPr/>
            </a:p>
          </p:txBody>
        </p:sp>
        <p:sp>
          <p:nvSpPr>
            <p:cNvPr id="92" name="iṩ1íḋê">
              <a:extLst>
                <a:ext uri="{FF2B5EF4-FFF2-40B4-BE49-F238E27FC236}">
                  <a16:creationId xmlns:a16="http://schemas.microsoft.com/office/drawing/2014/main" id="{6F1694B0-0C77-DA4B-5C19-9AAF80651AE8}"/>
                </a:ext>
              </a:extLst>
            </p:cNvPr>
            <p:cNvSpPr/>
            <p:nvPr/>
          </p:nvSpPr>
          <p:spPr bwMode="auto">
            <a:xfrm>
              <a:off x="7850921" y="-121383"/>
              <a:ext cx="62304" cy="71889"/>
            </a:xfrm>
            <a:custGeom>
              <a:avLst/>
              <a:gdLst>
                <a:gd name="T0" fmla="*/ 84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8 w 111"/>
                <a:gd name="T13" fmla="*/ 0 h 129"/>
                <a:gd name="T14" fmla="*/ 28 w 111"/>
                <a:gd name="T15" fmla="*/ 70 h 129"/>
                <a:gd name="T16" fmla="*/ 56 w 111"/>
                <a:gd name="T17" fmla="*/ 110 h 129"/>
                <a:gd name="T18" fmla="*/ 84 w 111"/>
                <a:gd name="T19" fmla="*/ 70 h 129"/>
                <a:gd name="T20" fmla="*/ 84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4" y="0"/>
                  </a:moveTo>
                  <a:cubicBezTo>
                    <a:pt x="111" y="0"/>
                    <a:pt x="111" y="0"/>
                    <a:pt x="111" y="0"/>
                  </a:cubicBezTo>
                  <a:cubicBezTo>
                    <a:pt x="111" y="80"/>
                    <a:pt x="111" y="80"/>
                    <a:pt x="111" y="80"/>
                  </a:cubicBezTo>
                  <a:cubicBezTo>
                    <a:pt x="110" y="112"/>
                    <a:pt x="91" y="128"/>
                    <a:pt x="56" y="129"/>
                  </a:cubicBezTo>
                  <a:cubicBezTo>
                    <a:pt x="20" y="128"/>
                    <a:pt x="1" y="112"/>
                    <a:pt x="0" y="80"/>
                  </a:cubicBezTo>
                  <a:cubicBezTo>
                    <a:pt x="0" y="0"/>
                    <a:pt x="0" y="0"/>
                    <a:pt x="0" y="0"/>
                  </a:cubicBezTo>
                  <a:cubicBezTo>
                    <a:pt x="28" y="0"/>
                    <a:pt x="28" y="0"/>
                    <a:pt x="28" y="0"/>
                  </a:cubicBezTo>
                  <a:cubicBezTo>
                    <a:pt x="28" y="70"/>
                    <a:pt x="28" y="70"/>
                    <a:pt x="28" y="70"/>
                  </a:cubicBezTo>
                  <a:cubicBezTo>
                    <a:pt x="26" y="98"/>
                    <a:pt x="35" y="111"/>
                    <a:pt x="56" y="110"/>
                  </a:cubicBezTo>
                  <a:cubicBezTo>
                    <a:pt x="76" y="111"/>
                    <a:pt x="85" y="98"/>
                    <a:pt x="84" y="70"/>
                  </a:cubicBezTo>
                  <a:lnTo>
                    <a:pt x="84" y="0"/>
                  </a:lnTo>
                  <a:close/>
                </a:path>
              </a:pathLst>
            </a:custGeom>
            <a:solidFill>
              <a:srgbClr val="14378B"/>
            </a:solidFill>
            <a:ln>
              <a:noFill/>
            </a:ln>
          </p:spPr>
          <p:txBody>
            <a:bodyPr anchor="ctr"/>
            <a:lstStyle/>
            <a:p>
              <a:pPr algn="ctr"/>
              <a:endParaRPr/>
            </a:p>
          </p:txBody>
        </p:sp>
        <p:sp>
          <p:nvSpPr>
            <p:cNvPr id="93" name="isļiḑe">
              <a:extLst>
                <a:ext uri="{FF2B5EF4-FFF2-40B4-BE49-F238E27FC236}">
                  <a16:creationId xmlns:a16="http://schemas.microsoft.com/office/drawing/2014/main" id="{33BB66AA-9913-7684-E80F-9D2FA42322BD}"/>
                </a:ext>
              </a:extLst>
            </p:cNvPr>
            <p:cNvSpPr/>
            <p:nvPr/>
          </p:nvSpPr>
          <p:spPr bwMode="auto">
            <a:xfrm>
              <a:off x="7924941" y="-121383"/>
              <a:ext cx="58044" cy="70824"/>
            </a:xfrm>
            <a:custGeom>
              <a:avLst/>
              <a:gdLst>
                <a:gd name="T0" fmla="*/ 0 w 109"/>
                <a:gd name="T1" fmla="*/ 22 h 133"/>
                <a:gd name="T2" fmla="*/ 0 w 109"/>
                <a:gd name="T3" fmla="*/ 0 h 133"/>
                <a:gd name="T4" fmla="*/ 109 w 109"/>
                <a:gd name="T5" fmla="*/ 0 h 133"/>
                <a:gd name="T6" fmla="*/ 109 w 109"/>
                <a:gd name="T7" fmla="*/ 22 h 133"/>
                <a:gd name="T8" fmla="*/ 69 w 109"/>
                <a:gd name="T9" fmla="*/ 22 h 133"/>
                <a:gd name="T10" fmla="*/ 69 w 109"/>
                <a:gd name="T11" fmla="*/ 133 h 133"/>
                <a:gd name="T12" fmla="*/ 40 w 109"/>
                <a:gd name="T13" fmla="*/ 133 h 133"/>
                <a:gd name="T14" fmla="*/ 40 w 109"/>
                <a:gd name="T15" fmla="*/ 22 h 133"/>
                <a:gd name="T16" fmla="*/ 0 w 109"/>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 h="133">
                  <a:moveTo>
                    <a:pt x="0" y="22"/>
                  </a:moveTo>
                  <a:lnTo>
                    <a:pt x="0" y="0"/>
                  </a:lnTo>
                  <a:lnTo>
                    <a:pt x="109" y="0"/>
                  </a:lnTo>
                  <a:lnTo>
                    <a:pt x="109"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94" name="išļïďè">
              <a:extLst>
                <a:ext uri="{FF2B5EF4-FFF2-40B4-BE49-F238E27FC236}">
                  <a16:creationId xmlns:a16="http://schemas.microsoft.com/office/drawing/2014/main" id="{FF5D3AAE-E804-913D-DF0A-10036EA811BC}"/>
                </a:ext>
              </a:extLst>
            </p:cNvPr>
            <p:cNvSpPr/>
            <p:nvPr/>
          </p:nvSpPr>
          <p:spPr bwMode="auto">
            <a:xfrm>
              <a:off x="7994168" y="-121383"/>
              <a:ext cx="57511" cy="70824"/>
            </a:xfrm>
            <a:custGeom>
              <a:avLst/>
              <a:gdLst>
                <a:gd name="T0" fmla="*/ 28 w 108"/>
                <a:gd name="T1" fmla="*/ 133 h 133"/>
                <a:gd name="T2" fmla="*/ 0 w 108"/>
                <a:gd name="T3" fmla="*/ 133 h 133"/>
                <a:gd name="T4" fmla="*/ 0 w 108"/>
                <a:gd name="T5" fmla="*/ 0 h 133"/>
                <a:gd name="T6" fmla="*/ 28 w 108"/>
                <a:gd name="T7" fmla="*/ 0 h 133"/>
                <a:gd name="T8" fmla="*/ 28 w 108"/>
                <a:gd name="T9" fmla="*/ 52 h 133"/>
                <a:gd name="T10" fmla="*/ 79 w 108"/>
                <a:gd name="T11" fmla="*/ 52 h 133"/>
                <a:gd name="T12" fmla="*/ 79 w 108"/>
                <a:gd name="T13" fmla="*/ 0 h 133"/>
                <a:gd name="T14" fmla="*/ 108 w 108"/>
                <a:gd name="T15" fmla="*/ 0 h 133"/>
                <a:gd name="T16" fmla="*/ 108 w 108"/>
                <a:gd name="T17" fmla="*/ 133 h 133"/>
                <a:gd name="T18" fmla="*/ 80 w 108"/>
                <a:gd name="T19" fmla="*/ 133 h 133"/>
                <a:gd name="T20" fmla="*/ 80 w 108"/>
                <a:gd name="T21" fmla="*/ 75 h 133"/>
                <a:gd name="T22" fmla="*/ 28 w 108"/>
                <a:gd name="T23" fmla="*/ 75 h 133"/>
                <a:gd name="T24" fmla="*/ 28 w 108"/>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8" h="133">
                  <a:moveTo>
                    <a:pt x="28" y="133"/>
                  </a:moveTo>
                  <a:lnTo>
                    <a:pt x="0" y="133"/>
                  </a:lnTo>
                  <a:lnTo>
                    <a:pt x="0" y="0"/>
                  </a:lnTo>
                  <a:lnTo>
                    <a:pt x="28" y="0"/>
                  </a:lnTo>
                  <a:lnTo>
                    <a:pt x="28" y="52"/>
                  </a:lnTo>
                  <a:lnTo>
                    <a:pt x="79" y="52"/>
                  </a:lnTo>
                  <a:lnTo>
                    <a:pt x="79" y="0"/>
                  </a:lnTo>
                  <a:lnTo>
                    <a:pt x="108" y="0"/>
                  </a:lnTo>
                  <a:lnTo>
                    <a:pt x="108" y="133"/>
                  </a:lnTo>
                  <a:lnTo>
                    <a:pt x="80" y="133"/>
                  </a:lnTo>
                  <a:lnTo>
                    <a:pt x="80" y="75"/>
                  </a:lnTo>
                  <a:lnTo>
                    <a:pt x="28" y="75"/>
                  </a:lnTo>
                  <a:lnTo>
                    <a:pt x="28" y="133"/>
                  </a:lnTo>
                  <a:close/>
                </a:path>
              </a:pathLst>
            </a:custGeom>
            <a:solidFill>
              <a:srgbClr val="14378B"/>
            </a:solidFill>
            <a:ln>
              <a:noFill/>
            </a:ln>
          </p:spPr>
          <p:txBody>
            <a:bodyPr anchor="ctr"/>
            <a:lstStyle/>
            <a:p>
              <a:pPr algn="ctr"/>
              <a:endParaRPr/>
            </a:p>
          </p:txBody>
        </p:sp>
        <p:sp>
          <p:nvSpPr>
            <p:cNvPr id="95" name="íṩ1îdè">
              <a:extLst>
                <a:ext uri="{FF2B5EF4-FFF2-40B4-BE49-F238E27FC236}">
                  <a16:creationId xmlns:a16="http://schemas.microsoft.com/office/drawing/2014/main" id="{172AAB5E-BC81-449A-F9AF-9C2C11A0DB70}"/>
                </a:ext>
              </a:extLst>
            </p:cNvPr>
            <p:cNvSpPr/>
            <p:nvPr/>
          </p:nvSpPr>
          <p:spPr bwMode="auto">
            <a:xfrm>
              <a:off x="8090552" y="-121383"/>
              <a:ext cx="62304" cy="71889"/>
            </a:xfrm>
            <a:custGeom>
              <a:avLst/>
              <a:gdLst>
                <a:gd name="T0" fmla="*/ 83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7 w 111"/>
                <a:gd name="T13" fmla="*/ 0 h 129"/>
                <a:gd name="T14" fmla="*/ 27 w 111"/>
                <a:gd name="T15" fmla="*/ 70 h 129"/>
                <a:gd name="T16" fmla="*/ 56 w 111"/>
                <a:gd name="T17" fmla="*/ 110 h 129"/>
                <a:gd name="T18" fmla="*/ 83 w 111"/>
                <a:gd name="T19" fmla="*/ 70 h 129"/>
                <a:gd name="T20" fmla="*/ 83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3" y="0"/>
                  </a:moveTo>
                  <a:cubicBezTo>
                    <a:pt x="111" y="0"/>
                    <a:pt x="111" y="0"/>
                    <a:pt x="111" y="0"/>
                  </a:cubicBezTo>
                  <a:cubicBezTo>
                    <a:pt x="111" y="80"/>
                    <a:pt x="111" y="80"/>
                    <a:pt x="111" y="80"/>
                  </a:cubicBezTo>
                  <a:cubicBezTo>
                    <a:pt x="109" y="112"/>
                    <a:pt x="91" y="128"/>
                    <a:pt x="56" y="129"/>
                  </a:cubicBezTo>
                  <a:cubicBezTo>
                    <a:pt x="19" y="128"/>
                    <a:pt x="1" y="112"/>
                    <a:pt x="0" y="80"/>
                  </a:cubicBezTo>
                  <a:cubicBezTo>
                    <a:pt x="0" y="0"/>
                    <a:pt x="0" y="0"/>
                    <a:pt x="0" y="0"/>
                  </a:cubicBezTo>
                  <a:cubicBezTo>
                    <a:pt x="27" y="0"/>
                    <a:pt x="27" y="0"/>
                    <a:pt x="27" y="0"/>
                  </a:cubicBezTo>
                  <a:cubicBezTo>
                    <a:pt x="27" y="70"/>
                    <a:pt x="27" y="70"/>
                    <a:pt x="27" y="70"/>
                  </a:cubicBezTo>
                  <a:cubicBezTo>
                    <a:pt x="26" y="98"/>
                    <a:pt x="35" y="111"/>
                    <a:pt x="56" y="110"/>
                  </a:cubicBezTo>
                  <a:cubicBezTo>
                    <a:pt x="76" y="111"/>
                    <a:pt x="85" y="98"/>
                    <a:pt x="83" y="70"/>
                  </a:cubicBezTo>
                  <a:lnTo>
                    <a:pt x="83" y="0"/>
                  </a:lnTo>
                  <a:close/>
                </a:path>
              </a:pathLst>
            </a:custGeom>
            <a:solidFill>
              <a:srgbClr val="14378B"/>
            </a:solidFill>
            <a:ln>
              <a:noFill/>
            </a:ln>
          </p:spPr>
          <p:txBody>
            <a:bodyPr anchor="ctr"/>
            <a:lstStyle/>
            <a:p>
              <a:pPr algn="ctr"/>
              <a:endParaRPr/>
            </a:p>
          </p:txBody>
        </p:sp>
        <p:sp>
          <p:nvSpPr>
            <p:cNvPr id="96" name="íṣlïḓé">
              <a:extLst>
                <a:ext uri="{FF2B5EF4-FFF2-40B4-BE49-F238E27FC236}">
                  <a16:creationId xmlns:a16="http://schemas.microsoft.com/office/drawing/2014/main" id="{D16AF56B-0B7A-DB25-80E1-CC976E2EA13F}"/>
                </a:ext>
              </a:extLst>
            </p:cNvPr>
            <p:cNvSpPr/>
            <p:nvPr/>
          </p:nvSpPr>
          <p:spPr bwMode="auto">
            <a:xfrm>
              <a:off x="8169897" y="-121383"/>
              <a:ext cx="64434" cy="70824"/>
            </a:xfrm>
            <a:custGeom>
              <a:avLst/>
              <a:gdLst>
                <a:gd name="T0" fmla="*/ 121 w 121"/>
                <a:gd name="T1" fmla="*/ 133 h 133"/>
                <a:gd name="T2" fmla="*/ 79 w 121"/>
                <a:gd name="T3" fmla="*/ 133 h 133"/>
                <a:gd name="T4" fmla="*/ 27 w 121"/>
                <a:gd name="T5" fmla="*/ 22 h 133"/>
                <a:gd name="T6" fmla="*/ 26 w 121"/>
                <a:gd name="T7" fmla="*/ 23 h 133"/>
                <a:gd name="T8" fmla="*/ 26 w 121"/>
                <a:gd name="T9" fmla="*/ 133 h 133"/>
                <a:gd name="T10" fmla="*/ 0 w 121"/>
                <a:gd name="T11" fmla="*/ 133 h 133"/>
                <a:gd name="T12" fmla="*/ 0 w 121"/>
                <a:gd name="T13" fmla="*/ 0 h 133"/>
                <a:gd name="T14" fmla="*/ 42 w 121"/>
                <a:gd name="T15" fmla="*/ 0 h 133"/>
                <a:gd name="T16" fmla="*/ 93 w 121"/>
                <a:gd name="T17" fmla="*/ 106 h 133"/>
                <a:gd name="T18" fmla="*/ 93 w 121"/>
                <a:gd name="T19" fmla="*/ 105 h 133"/>
                <a:gd name="T20" fmla="*/ 93 w 121"/>
                <a:gd name="T21" fmla="*/ 0 h 133"/>
                <a:gd name="T22" fmla="*/ 121 w 121"/>
                <a:gd name="T23" fmla="*/ 0 h 133"/>
                <a:gd name="T24" fmla="*/ 121 w 121"/>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1" h="133">
                  <a:moveTo>
                    <a:pt x="121" y="133"/>
                  </a:moveTo>
                  <a:lnTo>
                    <a:pt x="79" y="133"/>
                  </a:lnTo>
                  <a:lnTo>
                    <a:pt x="27" y="22"/>
                  </a:lnTo>
                  <a:lnTo>
                    <a:pt x="26" y="23"/>
                  </a:lnTo>
                  <a:lnTo>
                    <a:pt x="26" y="133"/>
                  </a:lnTo>
                  <a:lnTo>
                    <a:pt x="0" y="133"/>
                  </a:lnTo>
                  <a:lnTo>
                    <a:pt x="0" y="0"/>
                  </a:lnTo>
                  <a:lnTo>
                    <a:pt x="42" y="0"/>
                  </a:lnTo>
                  <a:lnTo>
                    <a:pt x="93" y="106"/>
                  </a:lnTo>
                  <a:lnTo>
                    <a:pt x="93" y="105"/>
                  </a:lnTo>
                  <a:lnTo>
                    <a:pt x="93" y="0"/>
                  </a:lnTo>
                  <a:lnTo>
                    <a:pt x="121" y="0"/>
                  </a:lnTo>
                  <a:lnTo>
                    <a:pt x="121" y="133"/>
                  </a:lnTo>
                  <a:close/>
                </a:path>
              </a:pathLst>
            </a:custGeom>
            <a:solidFill>
              <a:srgbClr val="14378B"/>
            </a:solidFill>
            <a:ln>
              <a:noFill/>
            </a:ln>
          </p:spPr>
          <p:txBody>
            <a:bodyPr anchor="ctr"/>
            <a:lstStyle/>
            <a:p>
              <a:pPr algn="ctr"/>
              <a:endParaRPr/>
            </a:p>
          </p:txBody>
        </p:sp>
        <p:sp>
          <p:nvSpPr>
            <p:cNvPr id="97" name="îŝliḑè">
              <a:extLst>
                <a:ext uri="{FF2B5EF4-FFF2-40B4-BE49-F238E27FC236}">
                  <a16:creationId xmlns:a16="http://schemas.microsoft.com/office/drawing/2014/main" id="{6F15D3A3-3DCD-DC62-CF05-14A834EBE73F}"/>
                </a:ext>
              </a:extLst>
            </p:cNvPr>
            <p:cNvSpPr/>
            <p:nvPr/>
          </p:nvSpPr>
          <p:spPr bwMode="auto">
            <a:xfrm>
              <a:off x="8249241" y="-121383"/>
              <a:ext cx="15443" cy="70824"/>
            </a:xfrm>
            <a:prstGeom prst="rect">
              <a:avLst/>
            </a:prstGeom>
            <a:solidFill>
              <a:srgbClr val="14378B"/>
            </a:solidFill>
            <a:ln>
              <a:noFill/>
            </a:ln>
          </p:spPr>
          <p:txBody>
            <a:bodyPr anchor="ctr"/>
            <a:lstStyle/>
            <a:p>
              <a:pPr algn="ctr"/>
              <a:endParaRPr/>
            </a:p>
          </p:txBody>
        </p:sp>
        <p:sp>
          <p:nvSpPr>
            <p:cNvPr id="98" name="íṥļiḍè">
              <a:extLst>
                <a:ext uri="{FF2B5EF4-FFF2-40B4-BE49-F238E27FC236}">
                  <a16:creationId xmlns:a16="http://schemas.microsoft.com/office/drawing/2014/main" id="{AA459A0D-CDFC-6823-7EC6-55C583AC62CF}"/>
                </a:ext>
              </a:extLst>
            </p:cNvPr>
            <p:cNvSpPr/>
            <p:nvPr/>
          </p:nvSpPr>
          <p:spPr bwMode="auto">
            <a:xfrm>
              <a:off x="8274802" y="-121383"/>
              <a:ext cx="69227" cy="70824"/>
            </a:xfrm>
            <a:custGeom>
              <a:avLst/>
              <a:gdLst>
                <a:gd name="T0" fmla="*/ 49 w 130"/>
                <a:gd name="T1" fmla="*/ 133 h 133"/>
                <a:gd name="T2" fmla="*/ 0 w 130"/>
                <a:gd name="T3" fmla="*/ 0 h 133"/>
                <a:gd name="T4" fmla="*/ 32 w 130"/>
                <a:gd name="T5" fmla="*/ 0 h 133"/>
                <a:gd name="T6" fmla="*/ 66 w 130"/>
                <a:gd name="T7" fmla="*/ 106 h 133"/>
                <a:gd name="T8" fmla="*/ 67 w 130"/>
                <a:gd name="T9" fmla="*/ 106 h 133"/>
                <a:gd name="T10" fmla="*/ 102 w 130"/>
                <a:gd name="T11" fmla="*/ 0 h 133"/>
                <a:gd name="T12" fmla="*/ 130 w 130"/>
                <a:gd name="T13" fmla="*/ 0 h 133"/>
                <a:gd name="T14" fmla="*/ 81 w 130"/>
                <a:gd name="T15" fmla="*/ 133 h 133"/>
                <a:gd name="T16" fmla="*/ 49 w 130"/>
                <a:gd name="T17"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133">
                  <a:moveTo>
                    <a:pt x="49" y="133"/>
                  </a:moveTo>
                  <a:lnTo>
                    <a:pt x="0" y="0"/>
                  </a:lnTo>
                  <a:lnTo>
                    <a:pt x="32" y="0"/>
                  </a:lnTo>
                  <a:lnTo>
                    <a:pt x="66" y="106"/>
                  </a:lnTo>
                  <a:lnTo>
                    <a:pt x="67" y="106"/>
                  </a:lnTo>
                  <a:lnTo>
                    <a:pt x="102" y="0"/>
                  </a:lnTo>
                  <a:lnTo>
                    <a:pt x="130" y="0"/>
                  </a:lnTo>
                  <a:lnTo>
                    <a:pt x="81" y="133"/>
                  </a:lnTo>
                  <a:lnTo>
                    <a:pt x="49" y="133"/>
                  </a:lnTo>
                  <a:close/>
                </a:path>
              </a:pathLst>
            </a:custGeom>
            <a:solidFill>
              <a:srgbClr val="14378B"/>
            </a:solidFill>
            <a:ln>
              <a:noFill/>
            </a:ln>
          </p:spPr>
          <p:txBody>
            <a:bodyPr anchor="ctr"/>
            <a:lstStyle/>
            <a:p>
              <a:pPr algn="ctr"/>
              <a:endParaRPr/>
            </a:p>
          </p:txBody>
        </p:sp>
        <p:sp>
          <p:nvSpPr>
            <p:cNvPr id="99" name="îşļíďé">
              <a:extLst>
                <a:ext uri="{FF2B5EF4-FFF2-40B4-BE49-F238E27FC236}">
                  <a16:creationId xmlns:a16="http://schemas.microsoft.com/office/drawing/2014/main" id="{1BCD61C0-E538-E3F7-A6A2-F0249CD1FCDC}"/>
                </a:ext>
              </a:extLst>
            </p:cNvPr>
            <p:cNvSpPr/>
            <p:nvPr/>
          </p:nvSpPr>
          <p:spPr bwMode="auto">
            <a:xfrm>
              <a:off x="8353614" y="-121383"/>
              <a:ext cx="48991" cy="70824"/>
            </a:xfrm>
            <a:custGeom>
              <a:avLst/>
              <a:gdLst>
                <a:gd name="T0" fmla="*/ 0 w 92"/>
                <a:gd name="T1" fmla="*/ 133 h 133"/>
                <a:gd name="T2" fmla="*/ 0 w 92"/>
                <a:gd name="T3" fmla="*/ 0 h 133"/>
                <a:gd name="T4" fmla="*/ 90 w 92"/>
                <a:gd name="T5" fmla="*/ 0 h 133"/>
                <a:gd name="T6" fmla="*/ 90 w 92"/>
                <a:gd name="T7" fmla="*/ 22 h 133"/>
                <a:gd name="T8" fmla="*/ 29 w 92"/>
                <a:gd name="T9" fmla="*/ 22 h 133"/>
                <a:gd name="T10" fmla="*/ 29 w 92"/>
                <a:gd name="T11" fmla="*/ 53 h 133"/>
                <a:gd name="T12" fmla="*/ 86 w 92"/>
                <a:gd name="T13" fmla="*/ 53 h 133"/>
                <a:gd name="T14" fmla="*/ 86 w 92"/>
                <a:gd name="T15" fmla="*/ 75 h 133"/>
                <a:gd name="T16" fmla="*/ 29 w 92"/>
                <a:gd name="T17" fmla="*/ 75 h 133"/>
                <a:gd name="T18" fmla="*/ 29 w 92"/>
                <a:gd name="T19" fmla="*/ 111 h 133"/>
                <a:gd name="T20" fmla="*/ 92 w 92"/>
                <a:gd name="T21" fmla="*/ 111 h 133"/>
                <a:gd name="T22" fmla="*/ 92 w 92"/>
                <a:gd name="T23" fmla="*/ 133 h 133"/>
                <a:gd name="T24" fmla="*/ 0 w 92"/>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2" h="133">
                  <a:moveTo>
                    <a:pt x="0" y="133"/>
                  </a:moveTo>
                  <a:lnTo>
                    <a:pt x="0" y="0"/>
                  </a:lnTo>
                  <a:lnTo>
                    <a:pt x="90" y="0"/>
                  </a:lnTo>
                  <a:lnTo>
                    <a:pt x="90" y="22"/>
                  </a:lnTo>
                  <a:lnTo>
                    <a:pt x="29" y="22"/>
                  </a:lnTo>
                  <a:lnTo>
                    <a:pt x="29" y="53"/>
                  </a:lnTo>
                  <a:lnTo>
                    <a:pt x="86" y="53"/>
                  </a:lnTo>
                  <a:lnTo>
                    <a:pt x="86" y="75"/>
                  </a:lnTo>
                  <a:lnTo>
                    <a:pt x="29" y="75"/>
                  </a:lnTo>
                  <a:lnTo>
                    <a:pt x="29" y="111"/>
                  </a:lnTo>
                  <a:lnTo>
                    <a:pt x="92" y="111"/>
                  </a:lnTo>
                  <a:lnTo>
                    <a:pt x="92" y="133"/>
                  </a:lnTo>
                  <a:lnTo>
                    <a:pt x="0" y="133"/>
                  </a:lnTo>
                  <a:close/>
                </a:path>
              </a:pathLst>
            </a:custGeom>
            <a:solidFill>
              <a:srgbClr val="14378B"/>
            </a:solidFill>
            <a:ln>
              <a:noFill/>
            </a:ln>
          </p:spPr>
          <p:txBody>
            <a:bodyPr anchor="ctr"/>
            <a:lstStyle/>
            <a:p>
              <a:pPr algn="ctr"/>
              <a:endParaRPr/>
            </a:p>
          </p:txBody>
        </p:sp>
        <p:sp>
          <p:nvSpPr>
            <p:cNvPr id="100" name="íšļîḓé">
              <a:extLst>
                <a:ext uri="{FF2B5EF4-FFF2-40B4-BE49-F238E27FC236}">
                  <a16:creationId xmlns:a16="http://schemas.microsoft.com/office/drawing/2014/main" id="{5E590E5E-8B5E-A7B6-30A5-90AC6CC2A6CB}"/>
                </a:ext>
              </a:extLst>
            </p:cNvPr>
            <p:cNvSpPr/>
            <p:nvPr/>
          </p:nvSpPr>
          <p:spPr bwMode="auto">
            <a:xfrm>
              <a:off x="8417515" y="-121383"/>
              <a:ext cx="57511" cy="70824"/>
            </a:xfrm>
            <a:custGeom>
              <a:avLst/>
              <a:gdLst>
                <a:gd name="T0" fmla="*/ 27 w 103"/>
                <a:gd name="T1" fmla="*/ 21 h 127"/>
                <a:gd name="T2" fmla="*/ 27 w 103"/>
                <a:gd name="T3" fmla="*/ 55 h 127"/>
                <a:gd name="T4" fmla="*/ 50 w 103"/>
                <a:gd name="T5" fmla="*/ 55 h 127"/>
                <a:gd name="T6" fmla="*/ 70 w 103"/>
                <a:gd name="T7" fmla="*/ 37 h 127"/>
                <a:gd name="T8" fmla="*/ 50 w 103"/>
                <a:gd name="T9" fmla="*/ 21 h 127"/>
                <a:gd name="T10" fmla="*/ 27 w 103"/>
                <a:gd name="T11" fmla="*/ 21 h 127"/>
                <a:gd name="T12" fmla="*/ 27 w 103"/>
                <a:gd name="T13" fmla="*/ 76 h 127"/>
                <a:gd name="T14" fmla="*/ 27 w 103"/>
                <a:gd name="T15" fmla="*/ 127 h 127"/>
                <a:gd name="T16" fmla="*/ 0 w 103"/>
                <a:gd name="T17" fmla="*/ 127 h 127"/>
                <a:gd name="T18" fmla="*/ 0 w 103"/>
                <a:gd name="T19" fmla="*/ 0 h 127"/>
                <a:gd name="T20" fmla="*/ 54 w 103"/>
                <a:gd name="T21" fmla="*/ 0 h 127"/>
                <a:gd name="T22" fmla="*/ 98 w 103"/>
                <a:gd name="T23" fmla="*/ 33 h 127"/>
                <a:gd name="T24" fmla="*/ 72 w 103"/>
                <a:gd name="T25" fmla="*/ 64 h 127"/>
                <a:gd name="T26" fmla="*/ 72 w 103"/>
                <a:gd name="T27" fmla="*/ 65 h 127"/>
                <a:gd name="T28" fmla="*/ 95 w 103"/>
                <a:gd name="T29" fmla="*/ 93 h 127"/>
                <a:gd name="T30" fmla="*/ 96 w 103"/>
                <a:gd name="T31" fmla="*/ 97 h 127"/>
                <a:gd name="T32" fmla="*/ 103 w 103"/>
                <a:gd name="T33" fmla="*/ 127 h 127"/>
                <a:gd name="T34" fmla="*/ 73 w 103"/>
                <a:gd name="T35" fmla="*/ 127 h 127"/>
                <a:gd name="T36" fmla="*/ 68 w 103"/>
                <a:gd name="T37" fmla="*/ 93 h 127"/>
                <a:gd name="T38" fmla="*/ 56 w 103"/>
                <a:gd name="T39" fmla="*/ 76 h 127"/>
                <a:gd name="T40" fmla="*/ 27 w 103"/>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3" h="127">
                  <a:moveTo>
                    <a:pt x="27" y="21"/>
                  </a:moveTo>
                  <a:cubicBezTo>
                    <a:pt x="27" y="55"/>
                    <a:pt x="27" y="55"/>
                    <a:pt x="27" y="55"/>
                  </a:cubicBezTo>
                  <a:cubicBezTo>
                    <a:pt x="50" y="55"/>
                    <a:pt x="50" y="55"/>
                    <a:pt x="50" y="55"/>
                  </a:cubicBezTo>
                  <a:cubicBezTo>
                    <a:pt x="63" y="55"/>
                    <a:pt x="70" y="49"/>
                    <a:pt x="70" y="37"/>
                  </a:cubicBezTo>
                  <a:cubicBezTo>
                    <a:pt x="70"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5" y="66"/>
                    <a:pt x="92" y="75"/>
                    <a:pt x="95" y="93"/>
                  </a:cubicBezTo>
                  <a:cubicBezTo>
                    <a:pt x="95" y="95"/>
                    <a:pt x="96" y="96"/>
                    <a:pt x="96" y="97"/>
                  </a:cubicBezTo>
                  <a:cubicBezTo>
                    <a:pt x="97" y="112"/>
                    <a:pt x="99" y="122"/>
                    <a:pt x="103" y="127"/>
                  </a:cubicBezTo>
                  <a:cubicBezTo>
                    <a:pt x="73" y="127"/>
                    <a:pt x="73" y="127"/>
                    <a:pt x="73" y="127"/>
                  </a:cubicBezTo>
                  <a:cubicBezTo>
                    <a:pt x="70" y="116"/>
                    <a:pt x="69"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101" name="ïṩlïdé">
              <a:extLst>
                <a:ext uri="{FF2B5EF4-FFF2-40B4-BE49-F238E27FC236}">
                  <a16:creationId xmlns:a16="http://schemas.microsoft.com/office/drawing/2014/main" id="{3F5CB3CD-F180-6263-402B-C921E9D72FF5}"/>
                </a:ext>
              </a:extLst>
            </p:cNvPr>
            <p:cNvSpPr/>
            <p:nvPr/>
          </p:nvSpPr>
          <p:spPr bwMode="auto">
            <a:xfrm>
              <a:off x="8483547"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6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6" y="0"/>
                  </a:cubicBezTo>
                  <a:cubicBezTo>
                    <a:pt x="84" y="2"/>
                    <a:pt x="98" y="15"/>
                    <a:pt x="100" y="39"/>
                  </a:cubicBezTo>
                  <a:close/>
                </a:path>
              </a:pathLst>
            </a:custGeom>
            <a:solidFill>
              <a:srgbClr val="14378B"/>
            </a:solidFill>
            <a:ln>
              <a:noFill/>
            </a:ln>
          </p:spPr>
          <p:txBody>
            <a:bodyPr anchor="ctr"/>
            <a:lstStyle/>
            <a:p>
              <a:pPr algn="ctr"/>
              <a:endParaRPr/>
            </a:p>
          </p:txBody>
        </p:sp>
        <p:sp>
          <p:nvSpPr>
            <p:cNvPr id="102" name="îṩlïḍê">
              <a:extLst>
                <a:ext uri="{FF2B5EF4-FFF2-40B4-BE49-F238E27FC236}">
                  <a16:creationId xmlns:a16="http://schemas.microsoft.com/office/drawing/2014/main" id="{67DFE3A5-0D94-7693-C48A-F76876FA966D}"/>
                </a:ext>
              </a:extLst>
            </p:cNvPr>
            <p:cNvSpPr/>
            <p:nvPr/>
          </p:nvSpPr>
          <p:spPr bwMode="auto">
            <a:xfrm>
              <a:off x="8555437" y="-121383"/>
              <a:ext cx="15443" cy="70824"/>
            </a:xfrm>
            <a:prstGeom prst="rect">
              <a:avLst/>
            </a:prstGeom>
            <a:solidFill>
              <a:srgbClr val="14378B"/>
            </a:solidFill>
            <a:ln>
              <a:noFill/>
            </a:ln>
          </p:spPr>
          <p:txBody>
            <a:bodyPr anchor="ctr"/>
            <a:lstStyle/>
            <a:p>
              <a:pPr algn="ctr"/>
              <a:endParaRPr/>
            </a:p>
          </p:txBody>
        </p:sp>
        <p:sp>
          <p:nvSpPr>
            <p:cNvPr id="149" name="ïSliḋè">
              <a:extLst>
                <a:ext uri="{FF2B5EF4-FFF2-40B4-BE49-F238E27FC236}">
                  <a16:creationId xmlns:a16="http://schemas.microsoft.com/office/drawing/2014/main" id="{D1471D44-A8EF-45A3-6269-85D8DEAF5AD3}"/>
                </a:ext>
              </a:extLst>
            </p:cNvPr>
            <p:cNvSpPr/>
            <p:nvPr/>
          </p:nvSpPr>
          <p:spPr bwMode="auto">
            <a:xfrm>
              <a:off x="8580997" y="-121383"/>
              <a:ext cx="57511" cy="70824"/>
            </a:xfrm>
            <a:custGeom>
              <a:avLst/>
              <a:gdLst>
                <a:gd name="T0" fmla="*/ 0 w 108"/>
                <a:gd name="T1" fmla="*/ 22 h 133"/>
                <a:gd name="T2" fmla="*/ 0 w 108"/>
                <a:gd name="T3" fmla="*/ 0 h 133"/>
                <a:gd name="T4" fmla="*/ 108 w 108"/>
                <a:gd name="T5" fmla="*/ 0 h 133"/>
                <a:gd name="T6" fmla="*/ 108 w 108"/>
                <a:gd name="T7" fmla="*/ 22 h 133"/>
                <a:gd name="T8" fmla="*/ 68 w 108"/>
                <a:gd name="T9" fmla="*/ 22 h 133"/>
                <a:gd name="T10" fmla="*/ 68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8" y="22"/>
                  </a:lnTo>
                  <a:lnTo>
                    <a:pt x="68" y="133"/>
                  </a:lnTo>
                  <a:lnTo>
                    <a:pt x="40" y="133"/>
                  </a:lnTo>
                  <a:lnTo>
                    <a:pt x="40" y="22"/>
                  </a:lnTo>
                  <a:lnTo>
                    <a:pt x="0" y="22"/>
                  </a:lnTo>
                  <a:close/>
                </a:path>
              </a:pathLst>
            </a:custGeom>
            <a:solidFill>
              <a:srgbClr val="14378B"/>
            </a:solidFill>
            <a:ln>
              <a:noFill/>
            </a:ln>
          </p:spPr>
          <p:txBody>
            <a:bodyPr anchor="ctr"/>
            <a:lstStyle/>
            <a:p>
              <a:pPr algn="ctr"/>
              <a:endParaRPr/>
            </a:p>
          </p:txBody>
        </p:sp>
        <p:sp>
          <p:nvSpPr>
            <p:cNvPr id="150" name="îś1îde">
              <a:extLst>
                <a:ext uri="{FF2B5EF4-FFF2-40B4-BE49-F238E27FC236}">
                  <a16:creationId xmlns:a16="http://schemas.microsoft.com/office/drawing/2014/main" id="{D22542D5-1AA6-5960-B1C4-0756BDA503A8}"/>
                </a:ext>
              </a:extLst>
            </p:cNvPr>
            <p:cNvSpPr/>
            <p:nvPr/>
          </p:nvSpPr>
          <p:spPr bwMode="auto">
            <a:xfrm>
              <a:off x="8644366" y="-121383"/>
              <a:ext cx="63369" cy="70824"/>
            </a:xfrm>
            <a:custGeom>
              <a:avLst/>
              <a:gdLst>
                <a:gd name="T0" fmla="*/ 45 w 119"/>
                <a:gd name="T1" fmla="*/ 133 h 133"/>
                <a:gd name="T2" fmla="*/ 45 w 119"/>
                <a:gd name="T3" fmla="*/ 90 h 133"/>
                <a:gd name="T4" fmla="*/ 0 w 119"/>
                <a:gd name="T5" fmla="*/ 0 h 133"/>
                <a:gd name="T6" fmla="*/ 34 w 119"/>
                <a:gd name="T7" fmla="*/ 0 h 133"/>
                <a:gd name="T8" fmla="*/ 61 w 119"/>
                <a:gd name="T9" fmla="*/ 61 h 133"/>
                <a:gd name="T10" fmla="*/ 89 w 119"/>
                <a:gd name="T11" fmla="*/ 0 h 133"/>
                <a:gd name="T12" fmla="*/ 119 w 119"/>
                <a:gd name="T13" fmla="*/ 0 h 133"/>
                <a:gd name="T14" fmla="*/ 74 w 119"/>
                <a:gd name="T15" fmla="*/ 90 h 133"/>
                <a:gd name="T16" fmla="*/ 74 w 119"/>
                <a:gd name="T17" fmla="*/ 133 h 133"/>
                <a:gd name="T18" fmla="*/ 45 w 119"/>
                <a:gd name="T19"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9" h="133">
                  <a:moveTo>
                    <a:pt x="45" y="133"/>
                  </a:moveTo>
                  <a:lnTo>
                    <a:pt x="45" y="90"/>
                  </a:lnTo>
                  <a:lnTo>
                    <a:pt x="0" y="0"/>
                  </a:lnTo>
                  <a:lnTo>
                    <a:pt x="34" y="0"/>
                  </a:lnTo>
                  <a:lnTo>
                    <a:pt x="61" y="61"/>
                  </a:lnTo>
                  <a:lnTo>
                    <a:pt x="89" y="0"/>
                  </a:lnTo>
                  <a:lnTo>
                    <a:pt x="119" y="0"/>
                  </a:lnTo>
                  <a:lnTo>
                    <a:pt x="74" y="90"/>
                  </a:lnTo>
                  <a:lnTo>
                    <a:pt x="74" y="133"/>
                  </a:lnTo>
                  <a:lnTo>
                    <a:pt x="45" y="133"/>
                  </a:lnTo>
                  <a:close/>
                </a:path>
              </a:pathLst>
            </a:custGeom>
            <a:solidFill>
              <a:srgbClr val="14378B"/>
            </a:solidFill>
            <a:ln>
              <a:noFill/>
            </a:ln>
          </p:spPr>
          <p:txBody>
            <a:bodyPr anchor="ctr"/>
            <a:lstStyle/>
            <a:p>
              <a:pPr algn="ctr"/>
              <a:endParaRPr/>
            </a:p>
          </p:txBody>
        </p:sp>
        <p:grpSp>
          <p:nvGrpSpPr>
            <p:cNvPr id="151" name="组合 150">
              <a:extLst>
                <a:ext uri="{FF2B5EF4-FFF2-40B4-BE49-F238E27FC236}">
                  <a16:creationId xmlns:a16="http://schemas.microsoft.com/office/drawing/2014/main" id="{13385C08-1C20-C7FE-2316-415A05C54E09}"/>
                </a:ext>
              </a:extLst>
            </p:cNvPr>
            <p:cNvGrpSpPr/>
            <p:nvPr/>
          </p:nvGrpSpPr>
          <p:grpSpPr>
            <a:xfrm>
              <a:off x="6468241" y="-589995"/>
              <a:ext cx="621463" cy="623075"/>
              <a:chOff x="5786829" y="126955"/>
              <a:chExt cx="1534722" cy="1538704"/>
            </a:xfrm>
            <a:solidFill>
              <a:srgbClr val="14378B"/>
            </a:solidFill>
          </p:grpSpPr>
          <p:sp>
            <p:nvSpPr>
              <p:cNvPr id="152" name="任意多边形: 形状 151">
                <a:extLst>
                  <a:ext uri="{FF2B5EF4-FFF2-40B4-BE49-F238E27FC236}">
                    <a16:creationId xmlns:a16="http://schemas.microsoft.com/office/drawing/2014/main" id="{CEFE9062-49A0-E934-6533-ED58DE86E1F6}"/>
                  </a:ext>
                </a:extLst>
              </p:cNvPr>
              <p:cNvSpPr/>
              <p:nvPr/>
            </p:nvSpPr>
            <p:spPr bwMode="auto">
              <a:xfrm>
                <a:off x="5786829" y="126955"/>
                <a:ext cx="1534722" cy="1538704"/>
              </a:xfrm>
              <a:custGeom>
                <a:avLst/>
                <a:gdLst>
                  <a:gd name="connsiteX0" fmla="*/ 767361 w 1534722"/>
                  <a:gd name="connsiteY0" fmla="*/ 17259 h 1538704"/>
                  <a:gd name="connsiteX1" fmla="*/ 16594 w 1534722"/>
                  <a:gd name="connsiteY1" fmla="*/ 769353 h 1538704"/>
                  <a:gd name="connsiteX2" fmla="*/ 767361 w 1534722"/>
                  <a:gd name="connsiteY2" fmla="*/ 1521447 h 1538704"/>
                  <a:gd name="connsiteX3" fmla="*/ 1518128 w 1534722"/>
                  <a:gd name="connsiteY3" fmla="*/ 769353 h 1538704"/>
                  <a:gd name="connsiteX4" fmla="*/ 767361 w 1534722"/>
                  <a:gd name="connsiteY4" fmla="*/ 17259 h 1538704"/>
                  <a:gd name="connsiteX5" fmla="*/ 767361 w 1534722"/>
                  <a:gd name="connsiteY5" fmla="*/ 0 h 1538704"/>
                  <a:gd name="connsiteX6" fmla="*/ 1534722 w 1534722"/>
                  <a:gd name="connsiteY6" fmla="*/ 769352 h 1538704"/>
                  <a:gd name="connsiteX7" fmla="*/ 767361 w 1534722"/>
                  <a:gd name="connsiteY7" fmla="*/ 1538704 h 1538704"/>
                  <a:gd name="connsiteX8" fmla="*/ 0 w 1534722"/>
                  <a:gd name="connsiteY8" fmla="*/ 769352 h 1538704"/>
                  <a:gd name="connsiteX9" fmla="*/ 767361 w 1534722"/>
                  <a:gd name="connsiteY9" fmla="*/ 0 h 1538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34722" h="1538704">
                    <a:moveTo>
                      <a:pt x="767361" y="17259"/>
                    </a:moveTo>
                    <a:cubicBezTo>
                      <a:pt x="352724" y="17259"/>
                      <a:pt x="16594" y="353983"/>
                      <a:pt x="16594" y="769353"/>
                    </a:cubicBezTo>
                    <a:cubicBezTo>
                      <a:pt x="16594" y="1184723"/>
                      <a:pt x="352724" y="1521447"/>
                      <a:pt x="767361" y="1521447"/>
                    </a:cubicBezTo>
                    <a:cubicBezTo>
                      <a:pt x="1181998" y="1521447"/>
                      <a:pt x="1518128" y="1184723"/>
                      <a:pt x="1518128" y="769353"/>
                    </a:cubicBezTo>
                    <a:cubicBezTo>
                      <a:pt x="1518128" y="353983"/>
                      <a:pt x="1181998" y="17259"/>
                      <a:pt x="767361" y="17259"/>
                    </a:cubicBezTo>
                    <a:close/>
                    <a:moveTo>
                      <a:pt x="767361" y="0"/>
                    </a:moveTo>
                    <a:cubicBezTo>
                      <a:pt x="1191163" y="0"/>
                      <a:pt x="1534722" y="344451"/>
                      <a:pt x="1534722" y="769352"/>
                    </a:cubicBezTo>
                    <a:cubicBezTo>
                      <a:pt x="1534722" y="1194253"/>
                      <a:pt x="1191163" y="1538704"/>
                      <a:pt x="767361" y="1538704"/>
                    </a:cubicBezTo>
                    <a:cubicBezTo>
                      <a:pt x="343559" y="1538704"/>
                      <a:pt x="0" y="1194253"/>
                      <a:pt x="0" y="769352"/>
                    </a:cubicBezTo>
                    <a:cubicBezTo>
                      <a:pt x="0" y="344451"/>
                      <a:pt x="343559" y="0"/>
                      <a:pt x="767361" y="0"/>
                    </a:cubicBezTo>
                    <a:close/>
                  </a:path>
                </a:pathLst>
              </a:custGeom>
              <a:grpFill/>
              <a:ln>
                <a:noFill/>
              </a:ln>
            </p:spPr>
            <p:txBody>
              <a:bodyPr wrap="square" anchor="ctr">
                <a:noAutofit/>
              </a:bodyPr>
              <a:lstStyle/>
              <a:p>
                <a:pPr algn="ctr"/>
                <a:endParaRPr/>
              </a:p>
            </p:txBody>
          </p:sp>
          <p:sp>
            <p:nvSpPr>
              <p:cNvPr id="153" name="任意多边形: 形状 152">
                <a:extLst>
                  <a:ext uri="{FF2B5EF4-FFF2-40B4-BE49-F238E27FC236}">
                    <a16:creationId xmlns:a16="http://schemas.microsoft.com/office/drawing/2014/main" id="{34663DC4-0173-4755-A5AF-24D6ADCD9372}"/>
                  </a:ext>
                </a:extLst>
              </p:cNvPr>
              <p:cNvSpPr/>
              <p:nvPr/>
            </p:nvSpPr>
            <p:spPr bwMode="auto">
              <a:xfrm>
                <a:off x="5939505" y="279629"/>
                <a:ext cx="1230700" cy="1233354"/>
              </a:xfrm>
              <a:custGeom>
                <a:avLst/>
                <a:gdLst>
                  <a:gd name="connsiteX0" fmla="*/ 615350 w 1230700"/>
                  <a:gd name="connsiteY0" fmla="*/ 15931 h 1233354"/>
                  <a:gd name="connsiteX1" fmla="*/ 17259 w 1230700"/>
                  <a:gd name="connsiteY1" fmla="*/ 616012 h 1233354"/>
                  <a:gd name="connsiteX2" fmla="*/ 615350 w 1230700"/>
                  <a:gd name="connsiteY2" fmla="*/ 1216093 h 1233354"/>
                  <a:gd name="connsiteX3" fmla="*/ 1213441 w 1230700"/>
                  <a:gd name="connsiteY3" fmla="*/ 616012 h 1233354"/>
                  <a:gd name="connsiteX4" fmla="*/ 615350 w 1230700"/>
                  <a:gd name="connsiteY4" fmla="*/ 15931 h 1233354"/>
                  <a:gd name="connsiteX5" fmla="*/ 615350 w 1230700"/>
                  <a:gd name="connsiteY5" fmla="*/ 0 h 1233354"/>
                  <a:gd name="connsiteX6" fmla="*/ 1230700 w 1230700"/>
                  <a:gd name="connsiteY6" fmla="*/ 616677 h 1233354"/>
                  <a:gd name="connsiteX7" fmla="*/ 615350 w 1230700"/>
                  <a:gd name="connsiteY7" fmla="*/ 1233354 h 1233354"/>
                  <a:gd name="connsiteX8" fmla="*/ 0 w 1230700"/>
                  <a:gd name="connsiteY8" fmla="*/ 616677 h 1233354"/>
                  <a:gd name="connsiteX9" fmla="*/ 615350 w 1230700"/>
                  <a:gd name="connsiteY9" fmla="*/ 0 h 1233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0700" h="1233354">
                    <a:moveTo>
                      <a:pt x="615350" y="15931"/>
                    </a:moveTo>
                    <a:cubicBezTo>
                      <a:pt x="285033" y="15931"/>
                      <a:pt x="17259" y="284596"/>
                      <a:pt x="17259" y="616012"/>
                    </a:cubicBezTo>
                    <a:cubicBezTo>
                      <a:pt x="17259" y="947428"/>
                      <a:pt x="285033" y="1216093"/>
                      <a:pt x="615350" y="1216093"/>
                    </a:cubicBezTo>
                    <a:cubicBezTo>
                      <a:pt x="945667" y="1216093"/>
                      <a:pt x="1213441" y="947428"/>
                      <a:pt x="1213441" y="616012"/>
                    </a:cubicBezTo>
                    <a:cubicBezTo>
                      <a:pt x="1213441" y="284596"/>
                      <a:pt x="945667" y="15931"/>
                      <a:pt x="615350" y="15931"/>
                    </a:cubicBezTo>
                    <a:close/>
                    <a:moveTo>
                      <a:pt x="615350" y="0"/>
                    </a:moveTo>
                    <a:cubicBezTo>
                      <a:pt x="955198" y="0"/>
                      <a:pt x="1230700" y="276096"/>
                      <a:pt x="1230700" y="616677"/>
                    </a:cubicBezTo>
                    <a:cubicBezTo>
                      <a:pt x="1230700" y="957258"/>
                      <a:pt x="955198" y="1233354"/>
                      <a:pt x="615350" y="1233354"/>
                    </a:cubicBezTo>
                    <a:cubicBezTo>
                      <a:pt x="275502" y="1233354"/>
                      <a:pt x="0" y="957258"/>
                      <a:pt x="0" y="616677"/>
                    </a:cubicBezTo>
                    <a:cubicBezTo>
                      <a:pt x="0" y="276096"/>
                      <a:pt x="275502" y="0"/>
                      <a:pt x="615350" y="0"/>
                    </a:cubicBezTo>
                    <a:close/>
                  </a:path>
                </a:pathLst>
              </a:custGeom>
              <a:grpFill/>
              <a:ln>
                <a:noFill/>
              </a:ln>
            </p:spPr>
            <p:txBody>
              <a:bodyPr wrap="square" anchor="ctr">
                <a:noAutofit/>
              </a:bodyPr>
              <a:lstStyle/>
              <a:p>
                <a:pPr algn="ctr"/>
                <a:endParaRPr/>
              </a:p>
            </p:txBody>
          </p:sp>
          <p:sp>
            <p:nvSpPr>
              <p:cNvPr id="156" name="任意多边形: 形状 155">
                <a:extLst>
                  <a:ext uri="{FF2B5EF4-FFF2-40B4-BE49-F238E27FC236}">
                    <a16:creationId xmlns:a16="http://schemas.microsoft.com/office/drawing/2014/main" id="{1499FED7-84E1-AB00-FBAF-063E89B1DF04}"/>
                  </a:ext>
                </a:extLst>
              </p:cNvPr>
              <p:cNvSpPr/>
              <p:nvPr/>
            </p:nvSpPr>
            <p:spPr bwMode="auto">
              <a:xfrm>
                <a:off x="5968710" y="308836"/>
                <a:ext cx="1172284" cy="1173612"/>
              </a:xfrm>
              <a:custGeom>
                <a:avLst/>
                <a:gdLst>
                  <a:gd name="connsiteX0" fmla="*/ 234991 w 1172284"/>
                  <a:gd name="connsiteY0" fmla="*/ 388993 h 1173612"/>
                  <a:gd name="connsiteX1" fmla="*/ 92968 w 1172284"/>
                  <a:gd name="connsiteY1" fmla="*/ 539400 h 1173612"/>
                  <a:gd name="connsiteX2" fmla="*/ 105500 w 1172284"/>
                  <a:gd name="connsiteY2" fmla="*/ 664739 h 1173612"/>
                  <a:gd name="connsiteX3" fmla="*/ 317142 w 1172284"/>
                  <a:gd name="connsiteY3" fmla="*/ 872245 h 1173612"/>
                  <a:gd name="connsiteX4" fmla="*/ 520429 w 1172284"/>
                  <a:gd name="connsiteY4" fmla="*/ 661954 h 1173612"/>
                  <a:gd name="connsiteX5" fmla="*/ 439671 w 1172284"/>
                  <a:gd name="connsiteY5" fmla="*/ 583965 h 1173612"/>
                  <a:gd name="connsiteX6" fmla="*/ 312964 w 1172284"/>
                  <a:gd name="connsiteY6" fmla="*/ 714875 h 1173612"/>
                  <a:gd name="connsiteX7" fmla="*/ 229422 w 1172284"/>
                  <a:gd name="connsiteY7" fmla="*/ 632708 h 1173612"/>
                  <a:gd name="connsiteX8" fmla="*/ 222460 w 1172284"/>
                  <a:gd name="connsiteY8" fmla="*/ 554719 h 1173612"/>
                  <a:gd name="connsiteX9" fmla="*/ 272585 w 1172284"/>
                  <a:gd name="connsiteY9" fmla="*/ 494835 h 1173612"/>
                  <a:gd name="connsiteX10" fmla="*/ 363090 w 1172284"/>
                  <a:gd name="connsiteY10" fmla="*/ 575609 h 1173612"/>
                  <a:gd name="connsiteX11" fmla="*/ 396507 w 1172284"/>
                  <a:gd name="connsiteY11" fmla="*/ 542185 h 1173612"/>
                  <a:gd name="connsiteX12" fmla="*/ 885806 w 1172284"/>
                  <a:gd name="connsiteY12" fmla="*/ 337217 h 1173612"/>
                  <a:gd name="connsiteX13" fmla="*/ 809299 w 1172284"/>
                  <a:gd name="connsiteY13" fmla="*/ 416766 h 1173612"/>
                  <a:gd name="connsiteX14" fmla="*/ 910845 w 1172284"/>
                  <a:gd name="connsiteY14" fmla="*/ 511666 h 1173612"/>
                  <a:gd name="connsiteX15" fmla="*/ 953967 w 1172284"/>
                  <a:gd name="connsiteY15" fmla="*/ 619127 h 1173612"/>
                  <a:gd name="connsiteX16" fmla="*/ 891370 w 1172284"/>
                  <a:gd name="connsiteY16" fmla="*/ 691698 h 1173612"/>
                  <a:gd name="connsiteX17" fmla="*/ 711926 w 1172284"/>
                  <a:gd name="connsiteY17" fmla="*/ 517249 h 1173612"/>
                  <a:gd name="connsiteX18" fmla="*/ 675759 w 1172284"/>
                  <a:gd name="connsiteY18" fmla="*/ 552138 h 1173612"/>
                  <a:gd name="connsiteX19" fmla="*/ 930319 w 1172284"/>
                  <a:gd name="connsiteY19" fmla="*/ 800554 h 1173612"/>
                  <a:gd name="connsiteX20" fmla="*/ 1081942 w 1172284"/>
                  <a:gd name="connsiteY20" fmla="*/ 642852 h 1173612"/>
                  <a:gd name="connsiteX21" fmla="*/ 1066641 w 1172284"/>
                  <a:gd name="connsiteY21" fmla="*/ 513062 h 1173612"/>
                  <a:gd name="connsiteX22" fmla="*/ 885806 w 1172284"/>
                  <a:gd name="connsiteY22" fmla="*/ 337217 h 1173612"/>
                  <a:gd name="connsiteX23" fmla="*/ 550424 w 1172284"/>
                  <a:gd name="connsiteY23" fmla="*/ 67506 h 1173612"/>
                  <a:gd name="connsiteX24" fmla="*/ 442771 w 1172284"/>
                  <a:gd name="connsiteY24" fmla="*/ 144464 h 1173612"/>
                  <a:gd name="connsiteX25" fmla="*/ 260214 w 1172284"/>
                  <a:gd name="connsiteY25" fmla="*/ 345494 h 1173612"/>
                  <a:gd name="connsiteX26" fmla="*/ 757716 w 1172284"/>
                  <a:gd name="connsiteY26" fmla="*/ 832715 h 1173612"/>
                  <a:gd name="connsiteX27" fmla="*/ 660167 w 1172284"/>
                  <a:gd name="connsiteY27" fmla="*/ 929042 h 1173612"/>
                  <a:gd name="connsiteX28" fmla="*/ 554256 w 1172284"/>
                  <a:gd name="connsiteY28" fmla="*/ 954171 h 1173612"/>
                  <a:gd name="connsiteX29" fmla="*/ 456707 w 1172284"/>
                  <a:gd name="connsiteY29" fmla="*/ 856448 h 1173612"/>
                  <a:gd name="connsiteX30" fmla="*/ 584915 w 1172284"/>
                  <a:gd name="connsiteY30" fmla="*/ 725219 h 1173612"/>
                  <a:gd name="connsiteX31" fmla="*/ 543108 w 1172284"/>
                  <a:gd name="connsiteY31" fmla="*/ 686130 h 1173612"/>
                  <a:gd name="connsiteX32" fmla="*/ 342435 w 1172284"/>
                  <a:gd name="connsiteY32" fmla="*/ 895537 h 1173612"/>
                  <a:gd name="connsiteX33" fmla="*/ 505481 w 1172284"/>
                  <a:gd name="connsiteY33" fmla="*/ 1064459 h 1173612"/>
                  <a:gd name="connsiteX34" fmla="*/ 675496 w 1172284"/>
                  <a:gd name="connsiteY34" fmla="*/ 1063063 h 1173612"/>
                  <a:gd name="connsiteX35" fmla="*/ 905434 w 1172284"/>
                  <a:gd name="connsiteY35" fmla="*/ 829923 h 1173612"/>
                  <a:gd name="connsiteX36" fmla="*/ 400964 w 1172284"/>
                  <a:gd name="connsiteY36" fmla="*/ 344098 h 1173612"/>
                  <a:gd name="connsiteX37" fmla="*/ 512449 w 1172284"/>
                  <a:gd name="connsiteY37" fmla="*/ 222642 h 1173612"/>
                  <a:gd name="connsiteX38" fmla="*/ 601637 w 1172284"/>
                  <a:gd name="connsiteY38" fmla="*/ 215662 h 1173612"/>
                  <a:gd name="connsiteX39" fmla="*/ 742387 w 1172284"/>
                  <a:gd name="connsiteY39" fmla="*/ 349683 h 1173612"/>
                  <a:gd name="connsiteX40" fmla="*/ 611392 w 1172284"/>
                  <a:gd name="connsiteY40" fmla="*/ 482307 h 1173612"/>
                  <a:gd name="connsiteX41" fmla="*/ 646231 w 1172284"/>
                  <a:gd name="connsiteY41" fmla="*/ 518604 h 1173612"/>
                  <a:gd name="connsiteX42" fmla="*/ 853872 w 1172284"/>
                  <a:gd name="connsiteY42" fmla="*/ 307801 h 1173612"/>
                  <a:gd name="connsiteX43" fmla="*/ 664348 w 1172284"/>
                  <a:gd name="connsiteY43" fmla="*/ 119335 h 1173612"/>
                  <a:gd name="connsiteX44" fmla="*/ 550424 w 1172284"/>
                  <a:gd name="connsiteY44" fmla="*/ 67506 h 1173612"/>
                  <a:gd name="connsiteX45" fmla="*/ 586142 w 1172284"/>
                  <a:gd name="connsiteY45" fmla="*/ 0 h 1173612"/>
                  <a:gd name="connsiteX46" fmla="*/ 1172284 w 1172284"/>
                  <a:gd name="connsiteY46" fmla="*/ 586806 h 1173612"/>
                  <a:gd name="connsiteX47" fmla="*/ 586142 w 1172284"/>
                  <a:gd name="connsiteY47" fmla="*/ 1173612 h 1173612"/>
                  <a:gd name="connsiteX48" fmla="*/ 0 w 1172284"/>
                  <a:gd name="connsiteY48" fmla="*/ 586806 h 1173612"/>
                  <a:gd name="connsiteX49" fmla="*/ 586142 w 1172284"/>
                  <a:gd name="connsiteY49" fmla="*/ 0 h 1173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172284" h="1173612">
                    <a:moveTo>
                      <a:pt x="234991" y="388993"/>
                    </a:moveTo>
                    <a:cubicBezTo>
                      <a:pt x="234991" y="388993"/>
                      <a:pt x="234991" y="388993"/>
                      <a:pt x="92968" y="539400"/>
                    </a:cubicBezTo>
                    <a:cubicBezTo>
                      <a:pt x="67905" y="565860"/>
                      <a:pt x="63728" y="624352"/>
                      <a:pt x="105500" y="664739"/>
                    </a:cubicBezTo>
                    <a:cubicBezTo>
                      <a:pt x="105500" y="664739"/>
                      <a:pt x="105500" y="664739"/>
                      <a:pt x="317142" y="872245"/>
                    </a:cubicBezTo>
                    <a:cubicBezTo>
                      <a:pt x="317142" y="872245"/>
                      <a:pt x="317142" y="872245"/>
                      <a:pt x="520429" y="661954"/>
                    </a:cubicBezTo>
                    <a:cubicBezTo>
                      <a:pt x="520429" y="661954"/>
                      <a:pt x="520429" y="661954"/>
                      <a:pt x="439671" y="583965"/>
                    </a:cubicBezTo>
                    <a:cubicBezTo>
                      <a:pt x="439671" y="583965"/>
                      <a:pt x="439671" y="583965"/>
                      <a:pt x="312964" y="714875"/>
                    </a:cubicBezTo>
                    <a:cubicBezTo>
                      <a:pt x="312964" y="714875"/>
                      <a:pt x="312964" y="714875"/>
                      <a:pt x="229422" y="632708"/>
                    </a:cubicBezTo>
                    <a:cubicBezTo>
                      <a:pt x="209928" y="606248"/>
                      <a:pt x="202966" y="581180"/>
                      <a:pt x="222460" y="554719"/>
                    </a:cubicBezTo>
                    <a:cubicBezTo>
                      <a:pt x="222460" y="554719"/>
                      <a:pt x="222460" y="554719"/>
                      <a:pt x="272585" y="494835"/>
                    </a:cubicBezTo>
                    <a:cubicBezTo>
                      <a:pt x="272585" y="494835"/>
                      <a:pt x="272585" y="494835"/>
                      <a:pt x="363090" y="575609"/>
                    </a:cubicBezTo>
                    <a:cubicBezTo>
                      <a:pt x="363090" y="575609"/>
                      <a:pt x="363090" y="575609"/>
                      <a:pt x="396507" y="542185"/>
                    </a:cubicBezTo>
                    <a:close/>
                    <a:moveTo>
                      <a:pt x="885806" y="337217"/>
                    </a:moveTo>
                    <a:cubicBezTo>
                      <a:pt x="809299" y="416766"/>
                      <a:pt x="809299" y="416766"/>
                      <a:pt x="809299" y="416766"/>
                    </a:cubicBezTo>
                    <a:cubicBezTo>
                      <a:pt x="910845" y="511666"/>
                      <a:pt x="910845" y="511666"/>
                      <a:pt x="910845" y="511666"/>
                    </a:cubicBezTo>
                    <a:cubicBezTo>
                      <a:pt x="949794" y="547952"/>
                      <a:pt x="972050" y="591215"/>
                      <a:pt x="953967" y="619127"/>
                    </a:cubicBezTo>
                    <a:cubicBezTo>
                      <a:pt x="891370" y="691698"/>
                      <a:pt x="891370" y="691698"/>
                      <a:pt x="891370" y="691698"/>
                    </a:cubicBezTo>
                    <a:lnTo>
                      <a:pt x="711926" y="517249"/>
                    </a:lnTo>
                    <a:cubicBezTo>
                      <a:pt x="675759" y="552138"/>
                      <a:pt x="675759" y="552138"/>
                      <a:pt x="675759" y="552138"/>
                    </a:cubicBezTo>
                    <a:cubicBezTo>
                      <a:pt x="930319" y="800554"/>
                      <a:pt x="930319" y="800554"/>
                      <a:pt x="930319" y="800554"/>
                    </a:cubicBezTo>
                    <a:cubicBezTo>
                      <a:pt x="1081942" y="642852"/>
                      <a:pt x="1081942" y="642852"/>
                      <a:pt x="1081942" y="642852"/>
                    </a:cubicBezTo>
                    <a:cubicBezTo>
                      <a:pt x="1112545" y="613545"/>
                      <a:pt x="1095853" y="538182"/>
                      <a:pt x="1066641" y="513062"/>
                    </a:cubicBezTo>
                    <a:cubicBezTo>
                      <a:pt x="885806" y="337217"/>
                      <a:pt x="885806" y="337217"/>
                      <a:pt x="885806" y="337217"/>
                    </a:cubicBezTo>
                    <a:close/>
                    <a:moveTo>
                      <a:pt x="550424" y="67506"/>
                    </a:moveTo>
                    <a:cubicBezTo>
                      <a:pt x="515237" y="71869"/>
                      <a:pt x="481094" y="97696"/>
                      <a:pt x="442771" y="144464"/>
                    </a:cubicBezTo>
                    <a:cubicBezTo>
                      <a:pt x="260214" y="345494"/>
                      <a:pt x="260214" y="345494"/>
                      <a:pt x="260214" y="345494"/>
                    </a:cubicBezTo>
                    <a:cubicBezTo>
                      <a:pt x="757716" y="832715"/>
                      <a:pt x="757716" y="832715"/>
                      <a:pt x="757716" y="832715"/>
                    </a:cubicBezTo>
                    <a:cubicBezTo>
                      <a:pt x="660167" y="929042"/>
                      <a:pt x="660167" y="929042"/>
                      <a:pt x="660167" y="929042"/>
                    </a:cubicBezTo>
                    <a:cubicBezTo>
                      <a:pt x="625328" y="962548"/>
                      <a:pt x="577947" y="975112"/>
                      <a:pt x="554256" y="954171"/>
                    </a:cubicBezTo>
                    <a:cubicBezTo>
                      <a:pt x="456707" y="856448"/>
                      <a:pt x="456707" y="856448"/>
                      <a:pt x="456707" y="856448"/>
                    </a:cubicBezTo>
                    <a:cubicBezTo>
                      <a:pt x="584915" y="725219"/>
                      <a:pt x="584915" y="725219"/>
                      <a:pt x="584915" y="725219"/>
                    </a:cubicBezTo>
                    <a:lnTo>
                      <a:pt x="543108" y="686130"/>
                    </a:lnTo>
                    <a:cubicBezTo>
                      <a:pt x="342435" y="895537"/>
                      <a:pt x="342435" y="895537"/>
                      <a:pt x="342435" y="895537"/>
                    </a:cubicBezTo>
                    <a:cubicBezTo>
                      <a:pt x="505481" y="1064459"/>
                      <a:pt x="505481" y="1064459"/>
                      <a:pt x="505481" y="1064459"/>
                    </a:cubicBezTo>
                    <a:cubicBezTo>
                      <a:pt x="559830" y="1120301"/>
                      <a:pt x="608605" y="1124489"/>
                      <a:pt x="675496" y="1063063"/>
                    </a:cubicBezTo>
                    <a:cubicBezTo>
                      <a:pt x="905434" y="829923"/>
                      <a:pt x="905434" y="829923"/>
                      <a:pt x="905434" y="829923"/>
                    </a:cubicBezTo>
                    <a:cubicBezTo>
                      <a:pt x="400964" y="344098"/>
                      <a:pt x="400964" y="344098"/>
                      <a:pt x="400964" y="344098"/>
                    </a:cubicBezTo>
                    <a:cubicBezTo>
                      <a:pt x="512449" y="222642"/>
                      <a:pt x="512449" y="222642"/>
                      <a:pt x="512449" y="222642"/>
                    </a:cubicBezTo>
                    <a:cubicBezTo>
                      <a:pt x="512449" y="222642"/>
                      <a:pt x="554256" y="183553"/>
                      <a:pt x="601637" y="215662"/>
                    </a:cubicBezTo>
                    <a:cubicBezTo>
                      <a:pt x="649019" y="249167"/>
                      <a:pt x="743781" y="346890"/>
                      <a:pt x="742387" y="349683"/>
                    </a:cubicBezTo>
                    <a:cubicBezTo>
                      <a:pt x="611392" y="482307"/>
                      <a:pt x="611392" y="482307"/>
                      <a:pt x="611392" y="482307"/>
                    </a:cubicBezTo>
                    <a:cubicBezTo>
                      <a:pt x="646231" y="518604"/>
                      <a:pt x="646231" y="518604"/>
                      <a:pt x="646231" y="518604"/>
                    </a:cubicBezTo>
                    <a:cubicBezTo>
                      <a:pt x="853872" y="307801"/>
                      <a:pt x="853872" y="307801"/>
                      <a:pt x="853872" y="307801"/>
                    </a:cubicBezTo>
                    <a:cubicBezTo>
                      <a:pt x="664348" y="119335"/>
                      <a:pt x="664348" y="119335"/>
                      <a:pt x="664348" y="119335"/>
                    </a:cubicBezTo>
                    <a:cubicBezTo>
                      <a:pt x="621844" y="80245"/>
                      <a:pt x="585611" y="63144"/>
                      <a:pt x="550424" y="67506"/>
                    </a:cubicBezTo>
                    <a:close/>
                    <a:moveTo>
                      <a:pt x="586142" y="0"/>
                    </a:moveTo>
                    <a:cubicBezTo>
                      <a:pt x="909859" y="0"/>
                      <a:pt x="1172284" y="262722"/>
                      <a:pt x="1172284" y="586806"/>
                    </a:cubicBezTo>
                    <a:cubicBezTo>
                      <a:pt x="1172284" y="910890"/>
                      <a:pt x="909859" y="1173612"/>
                      <a:pt x="586142" y="1173612"/>
                    </a:cubicBezTo>
                    <a:cubicBezTo>
                      <a:pt x="262425" y="1173612"/>
                      <a:pt x="0" y="910890"/>
                      <a:pt x="0" y="586806"/>
                    </a:cubicBezTo>
                    <a:cubicBezTo>
                      <a:pt x="0" y="262722"/>
                      <a:pt x="262425" y="0"/>
                      <a:pt x="586142" y="0"/>
                    </a:cubicBezTo>
                    <a:close/>
                  </a:path>
                </a:pathLst>
              </a:custGeom>
              <a:grpFill/>
              <a:ln>
                <a:noFill/>
              </a:ln>
            </p:spPr>
            <p:txBody>
              <a:bodyPr wrap="square" anchor="ctr">
                <a:noAutofit/>
              </a:bodyPr>
              <a:lstStyle/>
              <a:p>
                <a:pPr algn="ctr"/>
                <a:endParaRPr/>
              </a:p>
            </p:txBody>
          </p:sp>
          <p:sp>
            <p:nvSpPr>
              <p:cNvPr id="159" name="ïŝḻíḑè">
                <a:extLst>
                  <a:ext uri="{FF2B5EF4-FFF2-40B4-BE49-F238E27FC236}">
                    <a16:creationId xmlns:a16="http://schemas.microsoft.com/office/drawing/2014/main" id="{F77B9866-37CA-EBD3-2898-2995ECCABAF1}"/>
                  </a:ext>
                </a:extLst>
              </p:cNvPr>
              <p:cNvSpPr/>
              <p:nvPr/>
            </p:nvSpPr>
            <p:spPr bwMode="auto">
              <a:xfrm>
                <a:off x="5874452" y="1174442"/>
                <a:ext cx="136745" cy="73018"/>
              </a:xfrm>
              <a:custGeom>
                <a:avLst/>
                <a:gdLst>
                  <a:gd name="T0" fmla="*/ 7 w 98"/>
                  <a:gd name="T1" fmla="*/ 52 h 52"/>
                  <a:gd name="T2" fmla="*/ 12 w 98"/>
                  <a:gd name="T3" fmla="*/ 46 h 52"/>
                  <a:gd name="T4" fmla="*/ 95 w 98"/>
                  <a:gd name="T5" fmla="*/ 4 h 52"/>
                  <a:gd name="T6" fmla="*/ 98 w 98"/>
                  <a:gd name="T7" fmla="*/ 4 h 52"/>
                  <a:gd name="T8" fmla="*/ 96 w 98"/>
                  <a:gd name="T9" fmla="*/ 0 h 52"/>
                  <a:gd name="T10" fmla="*/ 94 w 98"/>
                  <a:gd name="T11" fmla="*/ 1 h 52"/>
                  <a:gd name="T12" fmla="*/ 7 w 98"/>
                  <a:gd name="T13" fmla="*/ 38 h 52"/>
                  <a:gd name="T14" fmla="*/ 0 w 98"/>
                  <a:gd name="T15" fmla="*/ 39 h 52"/>
                  <a:gd name="T16" fmla="*/ 7 w 98"/>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52">
                    <a:moveTo>
                      <a:pt x="7" y="52"/>
                    </a:moveTo>
                    <a:cubicBezTo>
                      <a:pt x="5" y="48"/>
                      <a:pt x="7" y="48"/>
                      <a:pt x="12" y="46"/>
                    </a:cubicBezTo>
                    <a:cubicBezTo>
                      <a:pt x="95" y="4"/>
                      <a:pt x="95" y="4"/>
                      <a:pt x="95" y="4"/>
                    </a:cubicBezTo>
                    <a:cubicBezTo>
                      <a:pt x="96" y="4"/>
                      <a:pt x="97" y="3"/>
                      <a:pt x="98" y="4"/>
                    </a:cubicBezTo>
                    <a:cubicBezTo>
                      <a:pt x="96" y="0"/>
                      <a:pt x="96" y="0"/>
                      <a:pt x="96" y="0"/>
                    </a:cubicBezTo>
                    <a:cubicBezTo>
                      <a:pt x="96" y="0"/>
                      <a:pt x="95" y="1"/>
                      <a:pt x="94" y="1"/>
                    </a:cubicBezTo>
                    <a:cubicBezTo>
                      <a:pt x="7" y="38"/>
                      <a:pt x="7" y="38"/>
                      <a:pt x="7" y="38"/>
                    </a:cubicBezTo>
                    <a:cubicBezTo>
                      <a:pt x="3" y="40"/>
                      <a:pt x="2" y="42"/>
                      <a:pt x="0" y="39"/>
                    </a:cubicBezTo>
                    <a:lnTo>
                      <a:pt x="7" y="52"/>
                    </a:lnTo>
                    <a:close/>
                  </a:path>
                </a:pathLst>
              </a:custGeom>
              <a:grpFill/>
              <a:ln>
                <a:noFill/>
              </a:ln>
            </p:spPr>
            <p:txBody>
              <a:bodyPr anchor="ctr"/>
              <a:lstStyle/>
              <a:p>
                <a:pPr algn="ctr"/>
                <a:endParaRPr/>
              </a:p>
            </p:txBody>
          </p:sp>
          <p:sp>
            <p:nvSpPr>
              <p:cNvPr id="176" name="îsḷïdé">
                <a:extLst>
                  <a:ext uri="{FF2B5EF4-FFF2-40B4-BE49-F238E27FC236}">
                    <a16:creationId xmlns:a16="http://schemas.microsoft.com/office/drawing/2014/main" id="{3CEB57A5-8949-1BA4-F4C9-6B6998729415}"/>
                  </a:ext>
                </a:extLst>
              </p:cNvPr>
              <p:cNvSpPr/>
              <p:nvPr/>
            </p:nvSpPr>
            <p:spPr bwMode="auto">
              <a:xfrm>
                <a:off x="5895693" y="1197012"/>
                <a:ext cx="128779" cy="80984"/>
              </a:xfrm>
              <a:custGeom>
                <a:avLst/>
                <a:gdLst>
                  <a:gd name="T0" fmla="*/ 4 w 93"/>
                  <a:gd name="T1" fmla="*/ 58 h 58"/>
                  <a:gd name="T2" fmla="*/ 5 w 93"/>
                  <a:gd name="T3" fmla="*/ 56 h 58"/>
                  <a:gd name="T4" fmla="*/ 92 w 93"/>
                  <a:gd name="T5" fmla="*/ 6 h 58"/>
                  <a:gd name="T6" fmla="*/ 93 w 93"/>
                  <a:gd name="T7" fmla="*/ 6 h 58"/>
                  <a:gd name="T8" fmla="*/ 89 w 93"/>
                  <a:gd name="T9" fmla="*/ 0 h 58"/>
                  <a:gd name="T10" fmla="*/ 88 w 93"/>
                  <a:gd name="T11" fmla="*/ 1 h 58"/>
                  <a:gd name="T12" fmla="*/ 4 w 93"/>
                  <a:gd name="T13" fmla="*/ 51 h 58"/>
                  <a:gd name="T14" fmla="*/ 0 w 93"/>
                  <a:gd name="T15" fmla="*/ 51 h 58"/>
                  <a:gd name="T16" fmla="*/ 4 w 93"/>
                  <a:gd name="T17" fmla="*/ 5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58">
                    <a:moveTo>
                      <a:pt x="4" y="58"/>
                    </a:moveTo>
                    <a:cubicBezTo>
                      <a:pt x="4" y="57"/>
                      <a:pt x="4" y="57"/>
                      <a:pt x="5" y="56"/>
                    </a:cubicBezTo>
                    <a:cubicBezTo>
                      <a:pt x="30" y="41"/>
                      <a:pt x="67" y="21"/>
                      <a:pt x="92" y="6"/>
                    </a:cubicBezTo>
                    <a:cubicBezTo>
                      <a:pt x="92" y="5"/>
                      <a:pt x="93" y="5"/>
                      <a:pt x="93" y="6"/>
                    </a:cubicBezTo>
                    <a:cubicBezTo>
                      <a:pt x="89" y="0"/>
                      <a:pt x="89" y="0"/>
                      <a:pt x="89" y="0"/>
                    </a:cubicBezTo>
                    <a:cubicBezTo>
                      <a:pt x="90" y="0"/>
                      <a:pt x="89" y="1"/>
                      <a:pt x="88" y="1"/>
                    </a:cubicBezTo>
                    <a:cubicBezTo>
                      <a:pt x="4" y="51"/>
                      <a:pt x="4" y="51"/>
                      <a:pt x="4" y="51"/>
                    </a:cubicBezTo>
                    <a:cubicBezTo>
                      <a:pt x="2" y="52"/>
                      <a:pt x="1" y="52"/>
                      <a:pt x="0" y="51"/>
                    </a:cubicBezTo>
                    <a:lnTo>
                      <a:pt x="4" y="58"/>
                    </a:lnTo>
                    <a:close/>
                  </a:path>
                </a:pathLst>
              </a:custGeom>
              <a:grpFill/>
              <a:ln>
                <a:noFill/>
              </a:ln>
            </p:spPr>
            <p:txBody>
              <a:bodyPr anchor="ctr"/>
              <a:lstStyle/>
              <a:p>
                <a:pPr algn="ctr"/>
                <a:endParaRPr/>
              </a:p>
            </p:txBody>
          </p:sp>
          <p:sp>
            <p:nvSpPr>
              <p:cNvPr id="177" name="íşľîdé">
                <a:extLst>
                  <a:ext uri="{FF2B5EF4-FFF2-40B4-BE49-F238E27FC236}">
                    <a16:creationId xmlns:a16="http://schemas.microsoft.com/office/drawing/2014/main" id="{08758C1E-456C-2592-ED82-7C1FD616F25E}"/>
                  </a:ext>
                </a:extLst>
              </p:cNvPr>
              <p:cNvSpPr/>
              <p:nvPr/>
            </p:nvSpPr>
            <p:spPr bwMode="auto">
              <a:xfrm>
                <a:off x="5914279" y="1219582"/>
                <a:ext cx="127450" cy="91607"/>
              </a:xfrm>
              <a:custGeom>
                <a:avLst/>
                <a:gdLst>
                  <a:gd name="T0" fmla="*/ 5 w 91"/>
                  <a:gd name="T1" fmla="*/ 66 h 66"/>
                  <a:gd name="T2" fmla="*/ 7 w 91"/>
                  <a:gd name="T3" fmla="*/ 62 h 66"/>
                  <a:gd name="T4" fmla="*/ 86 w 91"/>
                  <a:gd name="T5" fmla="*/ 11 h 66"/>
                  <a:gd name="T6" fmla="*/ 91 w 91"/>
                  <a:gd name="T7" fmla="*/ 11 h 66"/>
                  <a:gd name="T8" fmla="*/ 84 w 91"/>
                  <a:gd name="T9" fmla="*/ 0 h 66"/>
                  <a:gd name="T10" fmla="*/ 81 w 91"/>
                  <a:gd name="T11" fmla="*/ 5 h 66"/>
                  <a:gd name="T12" fmla="*/ 3 w 91"/>
                  <a:gd name="T13" fmla="*/ 58 h 66"/>
                  <a:gd name="T14" fmla="*/ 0 w 91"/>
                  <a:gd name="T15" fmla="*/ 58 h 66"/>
                  <a:gd name="T16" fmla="*/ 5 w 91"/>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66">
                    <a:moveTo>
                      <a:pt x="5" y="66"/>
                    </a:moveTo>
                    <a:cubicBezTo>
                      <a:pt x="4" y="65"/>
                      <a:pt x="5" y="64"/>
                      <a:pt x="7" y="62"/>
                    </a:cubicBezTo>
                    <a:cubicBezTo>
                      <a:pt x="86" y="11"/>
                      <a:pt x="86" y="11"/>
                      <a:pt x="86" y="11"/>
                    </a:cubicBezTo>
                    <a:cubicBezTo>
                      <a:pt x="88" y="10"/>
                      <a:pt x="90" y="10"/>
                      <a:pt x="91" y="11"/>
                    </a:cubicBezTo>
                    <a:cubicBezTo>
                      <a:pt x="84" y="0"/>
                      <a:pt x="84" y="0"/>
                      <a:pt x="84" y="0"/>
                    </a:cubicBezTo>
                    <a:cubicBezTo>
                      <a:pt x="85" y="2"/>
                      <a:pt x="83" y="3"/>
                      <a:pt x="81" y="5"/>
                    </a:cubicBezTo>
                    <a:cubicBezTo>
                      <a:pt x="3" y="58"/>
                      <a:pt x="3" y="58"/>
                      <a:pt x="3" y="58"/>
                    </a:cubicBezTo>
                    <a:cubicBezTo>
                      <a:pt x="2" y="58"/>
                      <a:pt x="1" y="59"/>
                      <a:pt x="0" y="58"/>
                    </a:cubicBezTo>
                    <a:lnTo>
                      <a:pt x="5" y="66"/>
                    </a:lnTo>
                    <a:close/>
                  </a:path>
                </a:pathLst>
              </a:custGeom>
              <a:grpFill/>
              <a:ln>
                <a:noFill/>
              </a:ln>
            </p:spPr>
            <p:txBody>
              <a:bodyPr anchor="ctr"/>
              <a:lstStyle/>
              <a:p>
                <a:pPr algn="ctr"/>
                <a:endParaRPr/>
              </a:p>
            </p:txBody>
          </p:sp>
          <p:sp>
            <p:nvSpPr>
              <p:cNvPr id="178" name="ïṧļídè">
                <a:extLst>
                  <a:ext uri="{FF2B5EF4-FFF2-40B4-BE49-F238E27FC236}">
                    <a16:creationId xmlns:a16="http://schemas.microsoft.com/office/drawing/2014/main" id="{30032946-EA0E-CC57-35D5-F13212BA0E08}"/>
                  </a:ext>
                </a:extLst>
              </p:cNvPr>
              <p:cNvSpPr/>
              <p:nvPr/>
            </p:nvSpPr>
            <p:spPr bwMode="auto">
              <a:xfrm>
                <a:off x="5936849" y="1248789"/>
                <a:ext cx="122140" cy="95588"/>
              </a:xfrm>
              <a:custGeom>
                <a:avLst/>
                <a:gdLst>
                  <a:gd name="T0" fmla="*/ 0 w 88"/>
                  <a:gd name="T1" fmla="*/ 61 h 69"/>
                  <a:gd name="T2" fmla="*/ 3 w 88"/>
                  <a:gd name="T3" fmla="*/ 61 h 69"/>
                  <a:gd name="T4" fmla="*/ 81 w 88"/>
                  <a:gd name="T5" fmla="*/ 4 h 69"/>
                  <a:gd name="T6" fmla="*/ 83 w 88"/>
                  <a:gd name="T7" fmla="*/ 0 h 69"/>
                  <a:gd name="T8" fmla="*/ 88 w 88"/>
                  <a:gd name="T9" fmla="*/ 7 h 69"/>
                  <a:gd name="T10" fmla="*/ 85 w 88"/>
                  <a:gd name="T11" fmla="*/ 7 h 69"/>
                  <a:gd name="T12" fmla="*/ 7 w 88"/>
                  <a:gd name="T13" fmla="*/ 66 h 69"/>
                  <a:gd name="T14" fmla="*/ 6 w 88"/>
                  <a:gd name="T15" fmla="*/ 69 h 69"/>
                  <a:gd name="T16" fmla="*/ 0 w 88"/>
                  <a:gd name="T17" fmla="*/ 61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 h="69">
                    <a:moveTo>
                      <a:pt x="0" y="61"/>
                    </a:moveTo>
                    <a:cubicBezTo>
                      <a:pt x="1" y="62"/>
                      <a:pt x="2" y="62"/>
                      <a:pt x="3" y="61"/>
                    </a:cubicBezTo>
                    <a:cubicBezTo>
                      <a:pt x="81" y="4"/>
                      <a:pt x="81" y="4"/>
                      <a:pt x="81" y="4"/>
                    </a:cubicBezTo>
                    <a:cubicBezTo>
                      <a:pt x="83" y="3"/>
                      <a:pt x="84" y="2"/>
                      <a:pt x="83" y="0"/>
                    </a:cubicBezTo>
                    <a:cubicBezTo>
                      <a:pt x="88" y="7"/>
                      <a:pt x="88" y="7"/>
                      <a:pt x="88" y="7"/>
                    </a:cubicBezTo>
                    <a:cubicBezTo>
                      <a:pt x="87" y="6"/>
                      <a:pt x="86" y="6"/>
                      <a:pt x="85" y="7"/>
                    </a:cubicBezTo>
                    <a:cubicBezTo>
                      <a:pt x="63" y="22"/>
                      <a:pt x="27" y="49"/>
                      <a:pt x="7" y="66"/>
                    </a:cubicBezTo>
                    <a:cubicBezTo>
                      <a:pt x="5" y="67"/>
                      <a:pt x="5" y="68"/>
                      <a:pt x="6" y="69"/>
                    </a:cubicBezTo>
                    <a:lnTo>
                      <a:pt x="0" y="61"/>
                    </a:lnTo>
                    <a:close/>
                  </a:path>
                </a:pathLst>
              </a:custGeom>
              <a:grpFill/>
              <a:ln>
                <a:noFill/>
              </a:ln>
            </p:spPr>
            <p:txBody>
              <a:bodyPr anchor="ctr"/>
              <a:lstStyle/>
              <a:p>
                <a:pPr algn="ctr"/>
                <a:endParaRPr/>
              </a:p>
            </p:txBody>
          </p:sp>
          <p:sp>
            <p:nvSpPr>
              <p:cNvPr id="179" name="ïŝḻiḑe">
                <a:extLst>
                  <a:ext uri="{FF2B5EF4-FFF2-40B4-BE49-F238E27FC236}">
                    <a16:creationId xmlns:a16="http://schemas.microsoft.com/office/drawing/2014/main" id="{5FA8C689-E204-AFB6-0D85-5D5A822A6F65}"/>
                  </a:ext>
                </a:extLst>
              </p:cNvPr>
              <p:cNvSpPr/>
              <p:nvPr/>
            </p:nvSpPr>
            <p:spPr bwMode="auto">
              <a:xfrm>
                <a:off x="5981990" y="1288616"/>
                <a:ext cx="118159" cy="120814"/>
              </a:xfrm>
              <a:custGeom>
                <a:avLst/>
                <a:gdLst>
                  <a:gd name="T0" fmla="*/ 0 w 85"/>
                  <a:gd name="T1" fmla="*/ 72 h 86"/>
                  <a:gd name="T2" fmla="*/ 7 w 85"/>
                  <a:gd name="T3" fmla="*/ 70 h 86"/>
                  <a:gd name="T4" fmla="*/ 68 w 85"/>
                  <a:gd name="T5" fmla="*/ 16 h 86"/>
                  <a:gd name="T6" fmla="*/ 76 w 85"/>
                  <a:gd name="T7" fmla="*/ 3 h 86"/>
                  <a:gd name="T8" fmla="*/ 83 w 85"/>
                  <a:gd name="T9" fmla="*/ 9 h 86"/>
                  <a:gd name="T10" fmla="*/ 85 w 85"/>
                  <a:gd name="T11" fmla="*/ 13 h 86"/>
                  <a:gd name="T12" fmla="*/ 77 w 85"/>
                  <a:gd name="T13" fmla="*/ 16 h 86"/>
                  <a:gd name="T14" fmla="*/ 15 w 85"/>
                  <a:gd name="T15" fmla="*/ 75 h 86"/>
                  <a:gd name="T16" fmla="*/ 10 w 85"/>
                  <a:gd name="T17" fmla="*/ 83 h 86"/>
                  <a:gd name="T18" fmla="*/ 0 w 85"/>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6">
                    <a:moveTo>
                      <a:pt x="0" y="72"/>
                    </a:moveTo>
                    <a:cubicBezTo>
                      <a:pt x="0" y="72"/>
                      <a:pt x="3" y="74"/>
                      <a:pt x="7" y="70"/>
                    </a:cubicBezTo>
                    <a:cubicBezTo>
                      <a:pt x="12" y="67"/>
                      <a:pt x="68" y="16"/>
                      <a:pt x="68" y="16"/>
                    </a:cubicBezTo>
                    <a:cubicBezTo>
                      <a:pt x="68" y="16"/>
                      <a:pt x="78" y="7"/>
                      <a:pt x="76" y="3"/>
                    </a:cubicBezTo>
                    <a:cubicBezTo>
                      <a:pt x="74" y="0"/>
                      <a:pt x="83" y="9"/>
                      <a:pt x="83" y="9"/>
                    </a:cubicBezTo>
                    <a:cubicBezTo>
                      <a:pt x="85" y="13"/>
                      <a:pt x="85" y="13"/>
                      <a:pt x="85" y="13"/>
                    </a:cubicBezTo>
                    <a:cubicBezTo>
                      <a:pt x="85" y="13"/>
                      <a:pt x="82" y="12"/>
                      <a:pt x="77" y="16"/>
                    </a:cubicBezTo>
                    <a:cubicBezTo>
                      <a:pt x="72" y="21"/>
                      <a:pt x="15" y="75"/>
                      <a:pt x="15" y="75"/>
                    </a:cubicBezTo>
                    <a:cubicBezTo>
                      <a:pt x="15" y="75"/>
                      <a:pt x="10" y="79"/>
                      <a:pt x="10" y="83"/>
                    </a:cubicBezTo>
                    <a:cubicBezTo>
                      <a:pt x="10" y="86"/>
                      <a:pt x="0" y="72"/>
                      <a:pt x="0" y="72"/>
                    </a:cubicBezTo>
                    <a:close/>
                  </a:path>
                </a:pathLst>
              </a:custGeom>
              <a:grpFill/>
              <a:ln>
                <a:noFill/>
              </a:ln>
            </p:spPr>
            <p:txBody>
              <a:bodyPr anchor="ctr"/>
              <a:lstStyle/>
              <a:p>
                <a:pPr algn="ctr"/>
                <a:endParaRPr/>
              </a:p>
            </p:txBody>
          </p:sp>
          <p:sp>
            <p:nvSpPr>
              <p:cNvPr id="180" name="i$ḷïḋe">
                <a:extLst>
                  <a:ext uri="{FF2B5EF4-FFF2-40B4-BE49-F238E27FC236}">
                    <a16:creationId xmlns:a16="http://schemas.microsoft.com/office/drawing/2014/main" id="{658ACA8E-718F-080F-E1F8-DBF3D8266433}"/>
                  </a:ext>
                </a:extLst>
              </p:cNvPr>
              <p:cNvSpPr/>
              <p:nvPr/>
            </p:nvSpPr>
            <p:spPr bwMode="auto">
              <a:xfrm>
                <a:off x="6007213" y="1317826"/>
                <a:ext cx="118159" cy="123469"/>
              </a:xfrm>
              <a:custGeom>
                <a:avLst/>
                <a:gdLst>
                  <a:gd name="T0" fmla="*/ 0 w 85"/>
                  <a:gd name="T1" fmla="*/ 75 h 88"/>
                  <a:gd name="T2" fmla="*/ 7 w 85"/>
                  <a:gd name="T3" fmla="*/ 73 h 88"/>
                  <a:gd name="T4" fmla="*/ 73 w 85"/>
                  <a:gd name="T5" fmla="*/ 11 h 88"/>
                  <a:gd name="T6" fmla="*/ 76 w 85"/>
                  <a:gd name="T7" fmla="*/ 3 h 88"/>
                  <a:gd name="T8" fmla="*/ 82 w 85"/>
                  <a:gd name="T9" fmla="*/ 8 h 88"/>
                  <a:gd name="T10" fmla="*/ 85 w 85"/>
                  <a:gd name="T11" fmla="*/ 13 h 88"/>
                  <a:gd name="T12" fmla="*/ 77 w 85"/>
                  <a:gd name="T13" fmla="*/ 16 h 88"/>
                  <a:gd name="T14" fmla="*/ 14 w 85"/>
                  <a:gd name="T15" fmla="*/ 77 h 88"/>
                  <a:gd name="T16" fmla="*/ 10 w 85"/>
                  <a:gd name="T17" fmla="*/ 85 h 88"/>
                  <a:gd name="T18" fmla="*/ 0 w 85"/>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8">
                    <a:moveTo>
                      <a:pt x="0" y="75"/>
                    </a:moveTo>
                    <a:cubicBezTo>
                      <a:pt x="0" y="75"/>
                      <a:pt x="3" y="77"/>
                      <a:pt x="7" y="73"/>
                    </a:cubicBezTo>
                    <a:cubicBezTo>
                      <a:pt x="11" y="69"/>
                      <a:pt x="73" y="11"/>
                      <a:pt x="73" y="11"/>
                    </a:cubicBezTo>
                    <a:cubicBezTo>
                      <a:pt x="73" y="11"/>
                      <a:pt x="78" y="6"/>
                      <a:pt x="76" y="3"/>
                    </a:cubicBezTo>
                    <a:cubicBezTo>
                      <a:pt x="74" y="0"/>
                      <a:pt x="82" y="8"/>
                      <a:pt x="82" y="8"/>
                    </a:cubicBezTo>
                    <a:cubicBezTo>
                      <a:pt x="85" y="13"/>
                      <a:pt x="85" y="13"/>
                      <a:pt x="85" y="13"/>
                    </a:cubicBezTo>
                    <a:cubicBezTo>
                      <a:pt x="85" y="13"/>
                      <a:pt x="82" y="11"/>
                      <a:pt x="77" y="16"/>
                    </a:cubicBezTo>
                    <a:cubicBezTo>
                      <a:pt x="72" y="21"/>
                      <a:pt x="14" y="77"/>
                      <a:pt x="14" y="77"/>
                    </a:cubicBezTo>
                    <a:cubicBezTo>
                      <a:pt x="14" y="77"/>
                      <a:pt x="10" y="81"/>
                      <a:pt x="10" y="85"/>
                    </a:cubicBezTo>
                    <a:cubicBezTo>
                      <a:pt x="10" y="88"/>
                      <a:pt x="0" y="75"/>
                      <a:pt x="0" y="75"/>
                    </a:cubicBezTo>
                    <a:close/>
                  </a:path>
                </a:pathLst>
              </a:custGeom>
              <a:grpFill/>
              <a:ln>
                <a:noFill/>
              </a:ln>
            </p:spPr>
            <p:txBody>
              <a:bodyPr anchor="ctr"/>
              <a:lstStyle/>
              <a:p>
                <a:pPr algn="ctr"/>
                <a:endParaRPr/>
              </a:p>
            </p:txBody>
          </p:sp>
          <p:sp>
            <p:nvSpPr>
              <p:cNvPr id="181" name="î$ḷïḑê">
                <a:extLst>
                  <a:ext uri="{FF2B5EF4-FFF2-40B4-BE49-F238E27FC236}">
                    <a16:creationId xmlns:a16="http://schemas.microsoft.com/office/drawing/2014/main" id="{DAF331E2-98E1-6721-04E8-257F9556D909}"/>
                  </a:ext>
                </a:extLst>
              </p:cNvPr>
              <p:cNvSpPr/>
              <p:nvPr/>
            </p:nvSpPr>
            <p:spPr bwMode="auto">
              <a:xfrm>
                <a:off x="6032438" y="1340393"/>
                <a:ext cx="114175" cy="127450"/>
              </a:xfrm>
              <a:custGeom>
                <a:avLst/>
                <a:gdLst>
                  <a:gd name="T0" fmla="*/ 0 w 82"/>
                  <a:gd name="T1" fmla="*/ 78 h 91"/>
                  <a:gd name="T2" fmla="*/ 7 w 82"/>
                  <a:gd name="T3" fmla="*/ 76 h 91"/>
                  <a:gd name="T4" fmla="*/ 70 w 82"/>
                  <a:gd name="T5" fmla="*/ 11 h 91"/>
                  <a:gd name="T6" fmla="*/ 73 w 82"/>
                  <a:gd name="T7" fmla="*/ 3 h 91"/>
                  <a:gd name="T8" fmla="*/ 79 w 82"/>
                  <a:gd name="T9" fmla="*/ 7 h 91"/>
                  <a:gd name="T10" fmla="*/ 82 w 82"/>
                  <a:gd name="T11" fmla="*/ 11 h 91"/>
                  <a:gd name="T12" fmla="*/ 74 w 82"/>
                  <a:gd name="T13" fmla="*/ 15 h 91"/>
                  <a:gd name="T14" fmla="*/ 14 w 82"/>
                  <a:gd name="T15" fmla="*/ 79 h 91"/>
                  <a:gd name="T16" fmla="*/ 11 w 82"/>
                  <a:gd name="T17" fmla="*/ 87 h 91"/>
                  <a:gd name="T18" fmla="*/ 0 w 82"/>
                  <a:gd name="T19" fmla="*/ 78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2" h="91">
                    <a:moveTo>
                      <a:pt x="0" y="78"/>
                    </a:moveTo>
                    <a:cubicBezTo>
                      <a:pt x="0" y="78"/>
                      <a:pt x="3" y="80"/>
                      <a:pt x="7" y="76"/>
                    </a:cubicBezTo>
                    <a:cubicBezTo>
                      <a:pt x="11" y="71"/>
                      <a:pt x="70" y="11"/>
                      <a:pt x="70" y="11"/>
                    </a:cubicBezTo>
                    <a:cubicBezTo>
                      <a:pt x="70" y="11"/>
                      <a:pt x="75" y="5"/>
                      <a:pt x="73" y="3"/>
                    </a:cubicBezTo>
                    <a:cubicBezTo>
                      <a:pt x="70" y="0"/>
                      <a:pt x="79" y="7"/>
                      <a:pt x="79" y="7"/>
                    </a:cubicBezTo>
                    <a:cubicBezTo>
                      <a:pt x="82" y="11"/>
                      <a:pt x="82" y="11"/>
                      <a:pt x="82" y="11"/>
                    </a:cubicBezTo>
                    <a:cubicBezTo>
                      <a:pt x="82" y="11"/>
                      <a:pt x="79" y="10"/>
                      <a:pt x="74" y="15"/>
                    </a:cubicBezTo>
                    <a:cubicBezTo>
                      <a:pt x="70" y="20"/>
                      <a:pt x="14" y="79"/>
                      <a:pt x="14" y="79"/>
                    </a:cubicBezTo>
                    <a:cubicBezTo>
                      <a:pt x="14" y="79"/>
                      <a:pt x="10" y="83"/>
                      <a:pt x="11" y="87"/>
                    </a:cubicBezTo>
                    <a:cubicBezTo>
                      <a:pt x="11" y="91"/>
                      <a:pt x="0" y="78"/>
                      <a:pt x="0" y="78"/>
                    </a:cubicBezTo>
                    <a:close/>
                  </a:path>
                </a:pathLst>
              </a:custGeom>
              <a:grpFill/>
              <a:ln>
                <a:noFill/>
              </a:ln>
            </p:spPr>
            <p:txBody>
              <a:bodyPr anchor="ctr"/>
              <a:lstStyle/>
              <a:p>
                <a:pPr algn="ctr"/>
                <a:endParaRPr/>
              </a:p>
            </p:txBody>
          </p:sp>
          <p:sp>
            <p:nvSpPr>
              <p:cNvPr id="182" name="ísḻíďê">
                <a:extLst>
                  <a:ext uri="{FF2B5EF4-FFF2-40B4-BE49-F238E27FC236}">
                    <a16:creationId xmlns:a16="http://schemas.microsoft.com/office/drawing/2014/main" id="{D8DCAAC0-853E-8E15-ECD6-D4B7A5B3BBE9}"/>
                  </a:ext>
                </a:extLst>
              </p:cNvPr>
              <p:cNvSpPr/>
              <p:nvPr/>
            </p:nvSpPr>
            <p:spPr bwMode="auto">
              <a:xfrm>
                <a:off x="6057663" y="1357653"/>
                <a:ext cx="110193" cy="131434"/>
              </a:xfrm>
              <a:custGeom>
                <a:avLst/>
                <a:gdLst>
                  <a:gd name="T0" fmla="*/ 0 w 79"/>
                  <a:gd name="T1" fmla="*/ 82 h 94"/>
                  <a:gd name="T2" fmla="*/ 9 w 79"/>
                  <a:gd name="T3" fmla="*/ 79 h 94"/>
                  <a:gd name="T4" fmla="*/ 68 w 79"/>
                  <a:gd name="T5" fmla="*/ 11 h 94"/>
                  <a:gd name="T6" fmla="*/ 69 w 79"/>
                  <a:gd name="T7" fmla="*/ 3 h 94"/>
                  <a:gd name="T8" fmla="*/ 76 w 79"/>
                  <a:gd name="T9" fmla="*/ 8 h 94"/>
                  <a:gd name="T10" fmla="*/ 79 w 79"/>
                  <a:gd name="T11" fmla="*/ 12 h 94"/>
                  <a:gd name="T12" fmla="*/ 71 w 79"/>
                  <a:gd name="T13" fmla="*/ 15 h 94"/>
                  <a:gd name="T14" fmla="*/ 15 w 79"/>
                  <a:gd name="T15" fmla="*/ 82 h 94"/>
                  <a:gd name="T16" fmla="*/ 13 w 79"/>
                  <a:gd name="T17" fmla="*/ 90 h 94"/>
                  <a:gd name="T18" fmla="*/ 0 w 79"/>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 h="94">
                    <a:moveTo>
                      <a:pt x="0" y="82"/>
                    </a:moveTo>
                    <a:cubicBezTo>
                      <a:pt x="0" y="82"/>
                      <a:pt x="5" y="83"/>
                      <a:pt x="9" y="79"/>
                    </a:cubicBezTo>
                    <a:cubicBezTo>
                      <a:pt x="13" y="74"/>
                      <a:pt x="68" y="11"/>
                      <a:pt x="68" y="11"/>
                    </a:cubicBezTo>
                    <a:cubicBezTo>
                      <a:pt x="68" y="11"/>
                      <a:pt x="71" y="6"/>
                      <a:pt x="69" y="3"/>
                    </a:cubicBezTo>
                    <a:cubicBezTo>
                      <a:pt x="67" y="0"/>
                      <a:pt x="76" y="8"/>
                      <a:pt x="76" y="8"/>
                    </a:cubicBezTo>
                    <a:cubicBezTo>
                      <a:pt x="79" y="12"/>
                      <a:pt x="79" y="12"/>
                      <a:pt x="79" y="12"/>
                    </a:cubicBezTo>
                    <a:cubicBezTo>
                      <a:pt x="79" y="12"/>
                      <a:pt x="76" y="10"/>
                      <a:pt x="71" y="15"/>
                    </a:cubicBezTo>
                    <a:cubicBezTo>
                      <a:pt x="67" y="20"/>
                      <a:pt x="15" y="82"/>
                      <a:pt x="15" y="82"/>
                    </a:cubicBezTo>
                    <a:cubicBezTo>
                      <a:pt x="15" y="82"/>
                      <a:pt x="13" y="86"/>
                      <a:pt x="13" y="90"/>
                    </a:cubicBezTo>
                    <a:cubicBezTo>
                      <a:pt x="14" y="94"/>
                      <a:pt x="0" y="82"/>
                      <a:pt x="0" y="82"/>
                    </a:cubicBezTo>
                    <a:close/>
                  </a:path>
                </a:pathLst>
              </a:custGeom>
              <a:grpFill/>
              <a:ln>
                <a:noFill/>
              </a:ln>
            </p:spPr>
            <p:txBody>
              <a:bodyPr anchor="ctr"/>
              <a:lstStyle/>
              <a:p>
                <a:pPr algn="ctr"/>
                <a:endParaRPr/>
              </a:p>
            </p:txBody>
          </p:sp>
          <p:sp>
            <p:nvSpPr>
              <p:cNvPr id="183" name="iṩliḍé">
                <a:extLst>
                  <a:ext uri="{FF2B5EF4-FFF2-40B4-BE49-F238E27FC236}">
                    <a16:creationId xmlns:a16="http://schemas.microsoft.com/office/drawing/2014/main" id="{B66003B2-1750-51B5-AC5D-3271A3009226}"/>
                  </a:ext>
                </a:extLst>
              </p:cNvPr>
              <p:cNvSpPr/>
              <p:nvPr/>
            </p:nvSpPr>
            <p:spPr bwMode="auto">
              <a:xfrm>
                <a:off x="6086870" y="1377565"/>
                <a:ext cx="106209" cy="138071"/>
              </a:xfrm>
              <a:custGeom>
                <a:avLst/>
                <a:gdLst>
                  <a:gd name="T0" fmla="*/ 0 w 76"/>
                  <a:gd name="T1" fmla="*/ 84 h 99"/>
                  <a:gd name="T2" fmla="*/ 8 w 76"/>
                  <a:gd name="T3" fmla="*/ 81 h 99"/>
                  <a:gd name="T4" fmla="*/ 63 w 76"/>
                  <a:gd name="T5" fmla="*/ 12 h 99"/>
                  <a:gd name="T6" fmla="*/ 66 w 76"/>
                  <a:gd name="T7" fmla="*/ 3 h 99"/>
                  <a:gd name="T8" fmla="*/ 73 w 76"/>
                  <a:gd name="T9" fmla="*/ 8 h 99"/>
                  <a:gd name="T10" fmla="*/ 76 w 76"/>
                  <a:gd name="T11" fmla="*/ 11 h 99"/>
                  <a:gd name="T12" fmla="*/ 64 w 76"/>
                  <a:gd name="T13" fmla="*/ 23 h 99"/>
                  <a:gd name="T14" fmla="*/ 17 w 76"/>
                  <a:gd name="T15" fmla="*/ 87 h 99"/>
                  <a:gd name="T16" fmla="*/ 16 w 76"/>
                  <a:gd name="T17" fmla="*/ 96 h 99"/>
                  <a:gd name="T18" fmla="*/ 0 w 76"/>
                  <a:gd name="T19" fmla="*/ 84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99">
                    <a:moveTo>
                      <a:pt x="0" y="84"/>
                    </a:moveTo>
                    <a:cubicBezTo>
                      <a:pt x="0" y="84"/>
                      <a:pt x="4" y="85"/>
                      <a:pt x="8" y="81"/>
                    </a:cubicBezTo>
                    <a:cubicBezTo>
                      <a:pt x="12" y="76"/>
                      <a:pt x="63" y="12"/>
                      <a:pt x="63" y="12"/>
                    </a:cubicBezTo>
                    <a:cubicBezTo>
                      <a:pt x="63" y="12"/>
                      <a:pt x="68" y="6"/>
                      <a:pt x="66" y="3"/>
                    </a:cubicBezTo>
                    <a:cubicBezTo>
                      <a:pt x="63" y="0"/>
                      <a:pt x="73" y="8"/>
                      <a:pt x="73" y="8"/>
                    </a:cubicBezTo>
                    <a:cubicBezTo>
                      <a:pt x="76" y="11"/>
                      <a:pt x="76" y="11"/>
                      <a:pt x="76" y="11"/>
                    </a:cubicBezTo>
                    <a:cubicBezTo>
                      <a:pt x="76" y="11"/>
                      <a:pt x="68" y="18"/>
                      <a:pt x="64" y="23"/>
                    </a:cubicBezTo>
                    <a:cubicBezTo>
                      <a:pt x="59" y="28"/>
                      <a:pt x="17" y="87"/>
                      <a:pt x="17" y="87"/>
                    </a:cubicBezTo>
                    <a:cubicBezTo>
                      <a:pt x="17" y="87"/>
                      <a:pt x="12" y="91"/>
                      <a:pt x="16" y="96"/>
                    </a:cubicBezTo>
                    <a:cubicBezTo>
                      <a:pt x="17" y="99"/>
                      <a:pt x="0" y="84"/>
                      <a:pt x="0" y="84"/>
                    </a:cubicBezTo>
                    <a:close/>
                  </a:path>
                </a:pathLst>
              </a:custGeom>
              <a:grpFill/>
              <a:ln>
                <a:noFill/>
              </a:ln>
            </p:spPr>
            <p:txBody>
              <a:bodyPr anchor="ctr"/>
              <a:lstStyle/>
              <a:p>
                <a:pPr algn="ctr"/>
                <a:endParaRPr/>
              </a:p>
            </p:txBody>
          </p:sp>
          <p:sp>
            <p:nvSpPr>
              <p:cNvPr id="184" name="iṥļíḋê">
                <a:extLst>
                  <a:ext uri="{FF2B5EF4-FFF2-40B4-BE49-F238E27FC236}">
                    <a16:creationId xmlns:a16="http://schemas.microsoft.com/office/drawing/2014/main" id="{8D9C7D68-434F-F4C7-F03F-CC4049DAAA4D}"/>
                  </a:ext>
                </a:extLst>
              </p:cNvPr>
              <p:cNvSpPr/>
              <p:nvPr/>
            </p:nvSpPr>
            <p:spPr bwMode="auto">
              <a:xfrm>
                <a:off x="7099841" y="1159837"/>
                <a:ext cx="131434" cy="83641"/>
              </a:xfrm>
              <a:custGeom>
                <a:avLst/>
                <a:gdLst>
                  <a:gd name="T0" fmla="*/ 88 w 95"/>
                  <a:gd name="T1" fmla="*/ 60 h 60"/>
                  <a:gd name="T2" fmla="*/ 82 w 95"/>
                  <a:gd name="T3" fmla="*/ 53 h 60"/>
                  <a:gd name="T4" fmla="*/ 10 w 95"/>
                  <a:gd name="T5" fmla="*/ 18 h 60"/>
                  <a:gd name="T6" fmla="*/ 0 w 95"/>
                  <a:gd name="T7" fmla="*/ 17 h 60"/>
                  <a:gd name="T8" fmla="*/ 8 w 95"/>
                  <a:gd name="T9" fmla="*/ 0 h 60"/>
                  <a:gd name="T10" fmla="*/ 15 w 95"/>
                  <a:gd name="T11" fmla="*/ 10 h 60"/>
                  <a:gd name="T12" fmla="*/ 88 w 95"/>
                  <a:gd name="T13" fmla="*/ 45 h 60"/>
                  <a:gd name="T14" fmla="*/ 95 w 95"/>
                  <a:gd name="T15" fmla="*/ 45 h 60"/>
                  <a:gd name="T16" fmla="*/ 88 w 95"/>
                  <a:gd name="T17"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0">
                    <a:moveTo>
                      <a:pt x="88" y="60"/>
                    </a:moveTo>
                    <a:cubicBezTo>
                      <a:pt x="90" y="56"/>
                      <a:pt x="88" y="55"/>
                      <a:pt x="82" y="53"/>
                    </a:cubicBezTo>
                    <a:cubicBezTo>
                      <a:pt x="10" y="18"/>
                      <a:pt x="10" y="18"/>
                      <a:pt x="10" y="18"/>
                    </a:cubicBezTo>
                    <a:cubicBezTo>
                      <a:pt x="9" y="17"/>
                      <a:pt x="1" y="13"/>
                      <a:pt x="0" y="17"/>
                    </a:cubicBezTo>
                    <a:cubicBezTo>
                      <a:pt x="8" y="0"/>
                      <a:pt x="8" y="0"/>
                      <a:pt x="8" y="0"/>
                    </a:cubicBezTo>
                    <a:cubicBezTo>
                      <a:pt x="6" y="3"/>
                      <a:pt x="12" y="9"/>
                      <a:pt x="15" y="10"/>
                    </a:cubicBezTo>
                    <a:cubicBezTo>
                      <a:pt x="88" y="45"/>
                      <a:pt x="88" y="45"/>
                      <a:pt x="88" y="45"/>
                    </a:cubicBezTo>
                    <a:cubicBezTo>
                      <a:pt x="92" y="47"/>
                      <a:pt x="93" y="48"/>
                      <a:pt x="95" y="45"/>
                    </a:cubicBezTo>
                    <a:lnTo>
                      <a:pt x="88" y="60"/>
                    </a:lnTo>
                    <a:close/>
                  </a:path>
                </a:pathLst>
              </a:custGeom>
              <a:grpFill/>
              <a:ln>
                <a:noFill/>
              </a:ln>
            </p:spPr>
            <p:txBody>
              <a:bodyPr anchor="ctr"/>
              <a:lstStyle/>
              <a:p>
                <a:pPr algn="ctr"/>
                <a:endParaRPr/>
              </a:p>
            </p:txBody>
          </p:sp>
          <p:sp>
            <p:nvSpPr>
              <p:cNvPr id="185" name="îṥľîḓê">
                <a:extLst>
                  <a:ext uri="{FF2B5EF4-FFF2-40B4-BE49-F238E27FC236}">
                    <a16:creationId xmlns:a16="http://schemas.microsoft.com/office/drawing/2014/main" id="{AAFE77CC-4EEC-7B03-143D-0F4F2042C3CC}"/>
                  </a:ext>
                </a:extLst>
              </p:cNvPr>
              <p:cNvSpPr/>
              <p:nvPr/>
            </p:nvSpPr>
            <p:spPr bwMode="auto">
              <a:xfrm>
                <a:off x="7083910" y="1193028"/>
                <a:ext cx="132761" cy="84968"/>
              </a:xfrm>
              <a:custGeom>
                <a:avLst/>
                <a:gdLst>
                  <a:gd name="T0" fmla="*/ 80 w 95"/>
                  <a:gd name="T1" fmla="*/ 49 h 61"/>
                  <a:gd name="T2" fmla="*/ 18 w 95"/>
                  <a:gd name="T3" fmla="*/ 16 h 61"/>
                  <a:gd name="T4" fmla="*/ 0 w 95"/>
                  <a:gd name="T5" fmla="*/ 11 h 61"/>
                  <a:gd name="T6" fmla="*/ 6 w 95"/>
                  <a:gd name="T7" fmla="*/ 0 h 61"/>
                  <a:gd name="T8" fmla="*/ 14 w 95"/>
                  <a:gd name="T9" fmla="*/ 7 h 61"/>
                  <a:gd name="T10" fmla="*/ 84 w 95"/>
                  <a:gd name="T11" fmla="*/ 45 h 61"/>
                  <a:gd name="T12" fmla="*/ 94 w 95"/>
                  <a:gd name="T13" fmla="*/ 45 h 61"/>
                  <a:gd name="T14" fmla="*/ 88 w 95"/>
                  <a:gd name="T15" fmla="*/ 60 h 61"/>
                  <a:gd name="T16" fmla="*/ 80 w 95"/>
                  <a:gd name="T17"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1">
                    <a:moveTo>
                      <a:pt x="80" y="49"/>
                    </a:moveTo>
                    <a:cubicBezTo>
                      <a:pt x="62" y="38"/>
                      <a:pt x="40" y="26"/>
                      <a:pt x="18" y="16"/>
                    </a:cubicBezTo>
                    <a:cubicBezTo>
                      <a:pt x="15" y="14"/>
                      <a:pt x="2" y="8"/>
                      <a:pt x="0" y="11"/>
                    </a:cubicBezTo>
                    <a:cubicBezTo>
                      <a:pt x="6" y="0"/>
                      <a:pt x="6" y="0"/>
                      <a:pt x="6" y="0"/>
                    </a:cubicBezTo>
                    <a:cubicBezTo>
                      <a:pt x="5" y="2"/>
                      <a:pt x="12" y="6"/>
                      <a:pt x="14" y="7"/>
                    </a:cubicBezTo>
                    <a:cubicBezTo>
                      <a:pt x="84" y="45"/>
                      <a:pt x="84" y="45"/>
                      <a:pt x="84" y="45"/>
                    </a:cubicBezTo>
                    <a:cubicBezTo>
                      <a:pt x="87" y="47"/>
                      <a:pt x="91" y="48"/>
                      <a:pt x="94" y="45"/>
                    </a:cubicBezTo>
                    <a:cubicBezTo>
                      <a:pt x="95" y="52"/>
                      <a:pt x="90" y="61"/>
                      <a:pt x="88" y="60"/>
                    </a:cubicBezTo>
                    <a:cubicBezTo>
                      <a:pt x="85" y="59"/>
                      <a:pt x="92" y="57"/>
                      <a:pt x="80" y="49"/>
                    </a:cubicBezTo>
                    <a:close/>
                  </a:path>
                </a:pathLst>
              </a:custGeom>
              <a:grpFill/>
              <a:ln>
                <a:noFill/>
              </a:ln>
            </p:spPr>
            <p:txBody>
              <a:bodyPr anchor="ctr"/>
              <a:lstStyle/>
              <a:p>
                <a:pPr algn="ctr"/>
                <a:endParaRPr/>
              </a:p>
            </p:txBody>
          </p:sp>
          <p:sp>
            <p:nvSpPr>
              <p:cNvPr id="186" name="ïṣḷíďê">
                <a:extLst>
                  <a:ext uri="{FF2B5EF4-FFF2-40B4-BE49-F238E27FC236}">
                    <a16:creationId xmlns:a16="http://schemas.microsoft.com/office/drawing/2014/main" id="{57212989-328A-0AFD-12DF-A294FE0E3F8C}"/>
                  </a:ext>
                </a:extLst>
              </p:cNvPr>
              <p:cNvSpPr/>
              <p:nvPr/>
            </p:nvSpPr>
            <p:spPr bwMode="auto">
              <a:xfrm>
                <a:off x="7066650" y="1218253"/>
                <a:ext cx="126124" cy="86296"/>
              </a:xfrm>
              <a:custGeom>
                <a:avLst/>
                <a:gdLst>
                  <a:gd name="T0" fmla="*/ 85 w 90"/>
                  <a:gd name="T1" fmla="*/ 62 h 62"/>
                  <a:gd name="T2" fmla="*/ 83 w 90"/>
                  <a:gd name="T3" fmla="*/ 59 h 62"/>
                  <a:gd name="T4" fmla="*/ 16 w 90"/>
                  <a:gd name="T5" fmla="*/ 16 h 62"/>
                  <a:gd name="T6" fmla="*/ 0 w 90"/>
                  <a:gd name="T7" fmla="*/ 11 h 62"/>
                  <a:gd name="T8" fmla="*/ 8 w 90"/>
                  <a:gd name="T9" fmla="*/ 0 h 62"/>
                  <a:gd name="T10" fmla="*/ 18 w 90"/>
                  <a:gd name="T11" fmla="*/ 9 h 62"/>
                  <a:gd name="T12" fmla="*/ 88 w 90"/>
                  <a:gd name="T13" fmla="*/ 53 h 62"/>
                  <a:gd name="T14" fmla="*/ 90 w 90"/>
                  <a:gd name="T15" fmla="*/ 53 h 62"/>
                  <a:gd name="T16" fmla="*/ 85 w 90"/>
                  <a:gd name="T17"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62">
                    <a:moveTo>
                      <a:pt x="85" y="62"/>
                    </a:moveTo>
                    <a:cubicBezTo>
                      <a:pt x="85" y="61"/>
                      <a:pt x="85" y="60"/>
                      <a:pt x="83" y="59"/>
                    </a:cubicBezTo>
                    <a:cubicBezTo>
                      <a:pt x="16" y="16"/>
                      <a:pt x="16" y="16"/>
                      <a:pt x="16" y="16"/>
                    </a:cubicBezTo>
                    <a:cubicBezTo>
                      <a:pt x="13" y="14"/>
                      <a:pt x="3" y="8"/>
                      <a:pt x="0" y="11"/>
                    </a:cubicBezTo>
                    <a:cubicBezTo>
                      <a:pt x="8" y="0"/>
                      <a:pt x="8" y="0"/>
                      <a:pt x="8" y="0"/>
                    </a:cubicBezTo>
                    <a:cubicBezTo>
                      <a:pt x="7" y="3"/>
                      <a:pt x="16" y="8"/>
                      <a:pt x="18" y="9"/>
                    </a:cubicBezTo>
                    <a:cubicBezTo>
                      <a:pt x="88" y="53"/>
                      <a:pt x="88" y="53"/>
                      <a:pt x="88" y="53"/>
                    </a:cubicBezTo>
                    <a:cubicBezTo>
                      <a:pt x="89" y="53"/>
                      <a:pt x="90" y="54"/>
                      <a:pt x="90" y="53"/>
                    </a:cubicBezTo>
                    <a:lnTo>
                      <a:pt x="85" y="62"/>
                    </a:lnTo>
                    <a:close/>
                  </a:path>
                </a:pathLst>
              </a:custGeom>
              <a:grpFill/>
              <a:ln>
                <a:noFill/>
              </a:ln>
            </p:spPr>
            <p:txBody>
              <a:bodyPr anchor="ctr"/>
              <a:lstStyle/>
              <a:p>
                <a:pPr algn="ctr"/>
                <a:endParaRPr/>
              </a:p>
            </p:txBody>
          </p:sp>
          <p:sp>
            <p:nvSpPr>
              <p:cNvPr id="187" name="ïşlîdê">
                <a:extLst>
                  <a:ext uri="{FF2B5EF4-FFF2-40B4-BE49-F238E27FC236}">
                    <a16:creationId xmlns:a16="http://schemas.microsoft.com/office/drawing/2014/main" id="{D4A410B5-1FCD-115C-7B44-6147C3A73CEC}"/>
                  </a:ext>
                </a:extLst>
              </p:cNvPr>
              <p:cNvSpPr/>
              <p:nvPr/>
            </p:nvSpPr>
            <p:spPr bwMode="auto">
              <a:xfrm>
                <a:off x="7053374" y="1244805"/>
                <a:ext cx="116830" cy="96917"/>
              </a:xfrm>
              <a:custGeom>
                <a:avLst/>
                <a:gdLst>
                  <a:gd name="T0" fmla="*/ 84 w 84"/>
                  <a:gd name="T1" fmla="*/ 59 h 70"/>
                  <a:gd name="T2" fmla="*/ 81 w 84"/>
                  <a:gd name="T3" fmla="*/ 59 h 70"/>
                  <a:gd name="T4" fmla="*/ 7 w 84"/>
                  <a:gd name="T5" fmla="*/ 3 h 70"/>
                  <a:gd name="T6" fmla="*/ 5 w 84"/>
                  <a:gd name="T7" fmla="*/ 0 h 70"/>
                  <a:gd name="T8" fmla="*/ 0 w 84"/>
                  <a:gd name="T9" fmla="*/ 7 h 70"/>
                  <a:gd name="T10" fmla="*/ 3 w 84"/>
                  <a:gd name="T11" fmla="*/ 7 h 70"/>
                  <a:gd name="T12" fmla="*/ 77 w 84"/>
                  <a:gd name="T13" fmla="*/ 67 h 70"/>
                  <a:gd name="T14" fmla="*/ 78 w 84"/>
                  <a:gd name="T15" fmla="*/ 70 h 70"/>
                  <a:gd name="T16" fmla="*/ 84 w 84"/>
                  <a:gd name="T17" fmla="*/ 5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70">
                    <a:moveTo>
                      <a:pt x="84" y="59"/>
                    </a:moveTo>
                    <a:cubicBezTo>
                      <a:pt x="84" y="60"/>
                      <a:pt x="83" y="60"/>
                      <a:pt x="81" y="59"/>
                    </a:cubicBezTo>
                    <a:cubicBezTo>
                      <a:pt x="7" y="3"/>
                      <a:pt x="7" y="3"/>
                      <a:pt x="7" y="3"/>
                    </a:cubicBezTo>
                    <a:cubicBezTo>
                      <a:pt x="6" y="2"/>
                      <a:pt x="5" y="1"/>
                      <a:pt x="5" y="0"/>
                    </a:cubicBezTo>
                    <a:cubicBezTo>
                      <a:pt x="0" y="7"/>
                      <a:pt x="0" y="7"/>
                      <a:pt x="0" y="7"/>
                    </a:cubicBezTo>
                    <a:cubicBezTo>
                      <a:pt x="1" y="6"/>
                      <a:pt x="2" y="6"/>
                      <a:pt x="3" y="7"/>
                    </a:cubicBezTo>
                    <a:cubicBezTo>
                      <a:pt x="26" y="22"/>
                      <a:pt x="57" y="50"/>
                      <a:pt x="77" y="67"/>
                    </a:cubicBezTo>
                    <a:cubicBezTo>
                      <a:pt x="79" y="68"/>
                      <a:pt x="79" y="69"/>
                      <a:pt x="78" y="70"/>
                    </a:cubicBezTo>
                    <a:lnTo>
                      <a:pt x="84" y="59"/>
                    </a:lnTo>
                    <a:close/>
                  </a:path>
                </a:pathLst>
              </a:custGeom>
              <a:grpFill/>
              <a:ln>
                <a:noFill/>
              </a:ln>
            </p:spPr>
            <p:txBody>
              <a:bodyPr anchor="ctr"/>
              <a:lstStyle/>
              <a:p>
                <a:pPr algn="ctr"/>
                <a:endParaRPr/>
              </a:p>
            </p:txBody>
          </p:sp>
          <p:sp>
            <p:nvSpPr>
              <p:cNvPr id="188" name="îṣḷide">
                <a:extLst>
                  <a:ext uri="{FF2B5EF4-FFF2-40B4-BE49-F238E27FC236}">
                    <a16:creationId xmlns:a16="http://schemas.microsoft.com/office/drawing/2014/main" id="{816A1913-D48C-D5BE-CF38-E05BCFCE13D4}"/>
                  </a:ext>
                </a:extLst>
              </p:cNvPr>
              <p:cNvSpPr/>
              <p:nvPr/>
            </p:nvSpPr>
            <p:spPr bwMode="auto">
              <a:xfrm>
                <a:off x="7013545" y="1287290"/>
                <a:ext cx="119485" cy="120814"/>
              </a:xfrm>
              <a:custGeom>
                <a:avLst/>
                <a:gdLst>
                  <a:gd name="T0" fmla="*/ 86 w 86"/>
                  <a:gd name="T1" fmla="*/ 72 h 86"/>
                  <a:gd name="T2" fmla="*/ 79 w 86"/>
                  <a:gd name="T3" fmla="*/ 70 h 86"/>
                  <a:gd name="T4" fmla="*/ 12 w 86"/>
                  <a:gd name="T5" fmla="*/ 12 h 86"/>
                  <a:gd name="T6" fmla="*/ 9 w 86"/>
                  <a:gd name="T7" fmla="*/ 4 h 86"/>
                  <a:gd name="T8" fmla="*/ 3 w 86"/>
                  <a:gd name="T9" fmla="*/ 9 h 86"/>
                  <a:gd name="T10" fmla="*/ 0 w 86"/>
                  <a:gd name="T11" fmla="*/ 14 h 86"/>
                  <a:gd name="T12" fmla="*/ 8 w 86"/>
                  <a:gd name="T13" fmla="*/ 17 h 86"/>
                  <a:gd name="T14" fmla="*/ 71 w 86"/>
                  <a:gd name="T15" fmla="*/ 75 h 86"/>
                  <a:gd name="T16" fmla="*/ 76 w 86"/>
                  <a:gd name="T17" fmla="*/ 83 h 86"/>
                  <a:gd name="T18" fmla="*/ 86 w 86"/>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86">
                    <a:moveTo>
                      <a:pt x="86" y="72"/>
                    </a:moveTo>
                    <a:cubicBezTo>
                      <a:pt x="86" y="72"/>
                      <a:pt x="83" y="74"/>
                      <a:pt x="79" y="70"/>
                    </a:cubicBezTo>
                    <a:cubicBezTo>
                      <a:pt x="74" y="67"/>
                      <a:pt x="12" y="12"/>
                      <a:pt x="12" y="12"/>
                    </a:cubicBezTo>
                    <a:cubicBezTo>
                      <a:pt x="12" y="12"/>
                      <a:pt x="7" y="7"/>
                      <a:pt x="9" y="4"/>
                    </a:cubicBezTo>
                    <a:cubicBezTo>
                      <a:pt x="11" y="0"/>
                      <a:pt x="3" y="9"/>
                      <a:pt x="3" y="9"/>
                    </a:cubicBezTo>
                    <a:cubicBezTo>
                      <a:pt x="0" y="14"/>
                      <a:pt x="0" y="14"/>
                      <a:pt x="0" y="14"/>
                    </a:cubicBezTo>
                    <a:cubicBezTo>
                      <a:pt x="0" y="14"/>
                      <a:pt x="3" y="12"/>
                      <a:pt x="8" y="17"/>
                    </a:cubicBezTo>
                    <a:cubicBezTo>
                      <a:pt x="13" y="21"/>
                      <a:pt x="71" y="75"/>
                      <a:pt x="71" y="75"/>
                    </a:cubicBezTo>
                    <a:cubicBezTo>
                      <a:pt x="71" y="75"/>
                      <a:pt x="76" y="79"/>
                      <a:pt x="76" y="83"/>
                    </a:cubicBezTo>
                    <a:cubicBezTo>
                      <a:pt x="76" y="86"/>
                      <a:pt x="86" y="72"/>
                      <a:pt x="86" y="72"/>
                    </a:cubicBezTo>
                    <a:close/>
                  </a:path>
                </a:pathLst>
              </a:custGeom>
              <a:grpFill/>
              <a:ln>
                <a:noFill/>
              </a:ln>
            </p:spPr>
            <p:txBody>
              <a:bodyPr anchor="ctr"/>
              <a:lstStyle/>
              <a:p>
                <a:pPr algn="ctr"/>
                <a:endParaRPr/>
              </a:p>
            </p:txBody>
          </p:sp>
          <p:sp>
            <p:nvSpPr>
              <p:cNvPr id="189" name="ïšḷiḓé">
                <a:extLst>
                  <a:ext uri="{FF2B5EF4-FFF2-40B4-BE49-F238E27FC236}">
                    <a16:creationId xmlns:a16="http://schemas.microsoft.com/office/drawing/2014/main" id="{440CEE2D-07BE-1C1C-9E7A-E32B1A6D34E4}"/>
                  </a:ext>
                </a:extLst>
              </p:cNvPr>
              <p:cNvSpPr/>
              <p:nvPr/>
            </p:nvSpPr>
            <p:spPr bwMode="auto">
              <a:xfrm>
                <a:off x="6990977" y="1312513"/>
                <a:ext cx="114175" cy="110193"/>
              </a:xfrm>
              <a:custGeom>
                <a:avLst/>
                <a:gdLst>
                  <a:gd name="T0" fmla="*/ 73 w 82"/>
                  <a:gd name="T1" fmla="*/ 70 h 79"/>
                  <a:gd name="T2" fmla="*/ 12 w 82"/>
                  <a:gd name="T3" fmla="*/ 12 h 79"/>
                  <a:gd name="T4" fmla="*/ 9 w 82"/>
                  <a:gd name="T5" fmla="*/ 3 h 79"/>
                  <a:gd name="T6" fmla="*/ 2 w 82"/>
                  <a:gd name="T7" fmla="*/ 9 h 79"/>
                  <a:gd name="T8" fmla="*/ 0 w 82"/>
                  <a:gd name="T9" fmla="*/ 13 h 79"/>
                  <a:gd name="T10" fmla="*/ 8 w 82"/>
                  <a:gd name="T11" fmla="*/ 16 h 79"/>
                  <a:gd name="T12" fmla="*/ 69 w 82"/>
                  <a:gd name="T13" fmla="*/ 71 h 79"/>
                  <a:gd name="T14" fmla="*/ 73 w 82"/>
                  <a:gd name="T15" fmla="*/ 70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79">
                    <a:moveTo>
                      <a:pt x="73" y="70"/>
                    </a:moveTo>
                    <a:cubicBezTo>
                      <a:pt x="64" y="62"/>
                      <a:pt x="12" y="12"/>
                      <a:pt x="12" y="12"/>
                    </a:cubicBezTo>
                    <a:cubicBezTo>
                      <a:pt x="12" y="12"/>
                      <a:pt x="7" y="6"/>
                      <a:pt x="9" y="3"/>
                    </a:cubicBezTo>
                    <a:cubicBezTo>
                      <a:pt x="11" y="0"/>
                      <a:pt x="2" y="9"/>
                      <a:pt x="2" y="9"/>
                    </a:cubicBezTo>
                    <a:cubicBezTo>
                      <a:pt x="0" y="13"/>
                      <a:pt x="0" y="13"/>
                      <a:pt x="0" y="13"/>
                    </a:cubicBezTo>
                    <a:cubicBezTo>
                      <a:pt x="0" y="13"/>
                      <a:pt x="3" y="11"/>
                      <a:pt x="8" y="16"/>
                    </a:cubicBezTo>
                    <a:cubicBezTo>
                      <a:pt x="13" y="21"/>
                      <a:pt x="69" y="71"/>
                      <a:pt x="69" y="71"/>
                    </a:cubicBezTo>
                    <a:cubicBezTo>
                      <a:pt x="81" y="79"/>
                      <a:pt x="82" y="78"/>
                      <a:pt x="73" y="70"/>
                    </a:cubicBezTo>
                    <a:close/>
                  </a:path>
                </a:pathLst>
              </a:custGeom>
              <a:grpFill/>
              <a:ln>
                <a:noFill/>
              </a:ln>
            </p:spPr>
            <p:txBody>
              <a:bodyPr anchor="ctr"/>
              <a:lstStyle/>
              <a:p>
                <a:pPr algn="ctr"/>
                <a:endParaRPr/>
              </a:p>
            </p:txBody>
          </p:sp>
          <p:sp>
            <p:nvSpPr>
              <p:cNvPr id="190" name="í$ḻïḋê">
                <a:extLst>
                  <a:ext uri="{FF2B5EF4-FFF2-40B4-BE49-F238E27FC236}">
                    <a16:creationId xmlns:a16="http://schemas.microsoft.com/office/drawing/2014/main" id="{4ADCEFA7-D7DF-580C-0323-18E2C8BE12FA}"/>
                  </a:ext>
                </a:extLst>
              </p:cNvPr>
              <p:cNvSpPr/>
              <p:nvPr/>
            </p:nvSpPr>
            <p:spPr bwMode="auto">
              <a:xfrm>
                <a:off x="6969733" y="1332428"/>
                <a:ext cx="107538" cy="122140"/>
              </a:xfrm>
              <a:custGeom>
                <a:avLst/>
                <a:gdLst>
                  <a:gd name="T0" fmla="*/ 77 w 77"/>
                  <a:gd name="T1" fmla="*/ 75 h 88"/>
                  <a:gd name="T2" fmla="*/ 71 w 77"/>
                  <a:gd name="T3" fmla="*/ 73 h 88"/>
                  <a:gd name="T4" fmla="*/ 13 w 77"/>
                  <a:gd name="T5" fmla="*/ 11 h 88"/>
                  <a:gd name="T6" fmla="*/ 10 w 77"/>
                  <a:gd name="T7" fmla="*/ 3 h 88"/>
                  <a:gd name="T8" fmla="*/ 3 w 77"/>
                  <a:gd name="T9" fmla="*/ 7 h 88"/>
                  <a:gd name="T10" fmla="*/ 0 w 77"/>
                  <a:gd name="T11" fmla="*/ 11 h 88"/>
                  <a:gd name="T12" fmla="*/ 8 w 77"/>
                  <a:gd name="T13" fmla="*/ 15 h 88"/>
                  <a:gd name="T14" fmla="*/ 63 w 77"/>
                  <a:gd name="T15" fmla="*/ 77 h 88"/>
                  <a:gd name="T16" fmla="*/ 67 w 77"/>
                  <a:gd name="T17" fmla="*/ 84 h 88"/>
                  <a:gd name="T18" fmla="*/ 77 w 77"/>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8">
                    <a:moveTo>
                      <a:pt x="77" y="75"/>
                    </a:moveTo>
                    <a:cubicBezTo>
                      <a:pt x="77" y="75"/>
                      <a:pt x="75" y="77"/>
                      <a:pt x="71" y="73"/>
                    </a:cubicBezTo>
                    <a:cubicBezTo>
                      <a:pt x="67" y="69"/>
                      <a:pt x="13" y="11"/>
                      <a:pt x="13" y="11"/>
                    </a:cubicBezTo>
                    <a:cubicBezTo>
                      <a:pt x="13" y="11"/>
                      <a:pt x="8" y="6"/>
                      <a:pt x="10" y="3"/>
                    </a:cubicBezTo>
                    <a:cubicBezTo>
                      <a:pt x="12" y="0"/>
                      <a:pt x="3" y="7"/>
                      <a:pt x="3" y="7"/>
                    </a:cubicBezTo>
                    <a:cubicBezTo>
                      <a:pt x="0" y="11"/>
                      <a:pt x="0" y="11"/>
                      <a:pt x="0" y="11"/>
                    </a:cubicBezTo>
                    <a:cubicBezTo>
                      <a:pt x="0" y="11"/>
                      <a:pt x="4" y="10"/>
                      <a:pt x="8" y="15"/>
                    </a:cubicBezTo>
                    <a:cubicBezTo>
                      <a:pt x="13" y="20"/>
                      <a:pt x="63" y="77"/>
                      <a:pt x="63" y="77"/>
                    </a:cubicBezTo>
                    <a:cubicBezTo>
                      <a:pt x="63" y="77"/>
                      <a:pt x="68" y="81"/>
                      <a:pt x="67" y="84"/>
                    </a:cubicBezTo>
                    <a:cubicBezTo>
                      <a:pt x="67" y="88"/>
                      <a:pt x="77" y="75"/>
                      <a:pt x="77" y="75"/>
                    </a:cubicBezTo>
                    <a:close/>
                  </a:path>
                </a:pathLst>
              </a:custGeom>
              <a:grpFill/>
              <a:ln>
                <a:noFill/>
              </a:ln>
            </p:spPr>
            <p:txBody>
              <a:bodyPr anchor="ctr"/>
              <a:lstStyle/>
              <a:p>
                <a:pPr algn="ctr"/>
                <a:endParaRPr/>
              </a:p>
            </p:txBody>
          </p:sp>
          <p:sp>
            <p:nvSpPr>
              <p:cNvPr id="191" name="îŝľiḑè">
                <a:extLst>
                  <a:ext uri="{FF2B5EF4-FFF2-40B4-BE49-F238E27FC236}">
                    <a16:creationId xmlns:a16="http://schemas.microsoft.com/office/drawing/2014/main" id="{AED3752F-FEFD-E1EB-14A2-CB896F7BD037}"/>
                  </a:ext>
                </a:extLst>
              </p:cNvPr>
              <p:cNvSpPr/>
              <p:nvPr/>
            </p:nvSpPr>
            <p:spPr bwMode="auto">
              <a:xfrm>
                <a:off x="6945837" y="1352343"/>
                <a:ext cx="108864" cy="127450"/>
              </a:xfrm>
              <a:custGeom>
                <a:avLst/>
                <a:gdLst>
                  <a:gd name="T0" fmla="*/ 78 w 78"/>
                  <a:gd name="T1" fmla="*/ 80 h 92"/>
                  <a:gd name="T2" fmla="*/ 68 w 78"/>
                  <a:gd name="T3" fmla="*/ 77 h 92"/>
                  <a:gd name="T4" fmla="*/ 13 w 78"/>
                  <a:gd name="T5" fmla="*/ 10 h 92"/>
                  <a:gd name="T6" fmla="*/ 11 w 78"/>
                  <a:gd name="T7" fmla="*/ 3 h 92"/>
                  <a:gd name="T8" fmla="*/ 3 w 78"/>
                  <a:gd name="T9" fmla="*/ 9 h 92"/>
                  <a:gd name="T10" fmla="*/ 0 w 78"/>
                  <a:gd name="T11" fmla="*/ 13 h 92"/>
                  <a:gd name="T12" fmla="*/ 7 w 78"/>
                  <a:gd name="T13" fmla="*/ 17 h 92"/>
                  <a:gd name="T14" fmla="*/ 62 w 78"/>
                  <a:gd name="T15" fmla="*/ 81 h 92"/>
                  <a:gd name="T16" fmla="*/ 65 w 78"/>
                  <a:gd name="T17" fmla="*/ 88 h 92"/>
                  <a:gd name="T18" fmla="*/ 78 w 78"/>
                  <a:gd name="T19" fmla="*/ 8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92">
                    <a:moveTo>
                      <a:pt x="78" y="80"/>
                    </a:moveTo>
                    <a:cubicBezTo>
                      <a:pt x="78" y="80"/>
                      <a:pt x="72" y="81"/>
                      <a:pt x="68" y="77"/>
                    </a:cubicBezTo>
                    <a:cubicBezTo>
                      <a:pt x="64" y="73"/>
                      <a:pt x="13" y="10"/>
                      <a:pt x="13" y="10"/>
                    </a:cubicBezTo>
                    <a:cubicBezTo>
                      <a:pt x="13" y="10"/>
                      <a:pt x="9" y="6"/>
                      <a:pt x="11" y="3"/>
                    </a:cubicBezTo>
                    <a:cubicBezTo>
                      <a:pt x="13" y="0"/>
                      <a:pt x="3" y="9"/>
                      <a:pt x="3" y="9"/>
                    </a:cubicBezTo>
                    <a:cubicBezTo>
                      <a:pt x="0" y="13"/>
                      <a:pt x="0" y="13"/>
                      <a:pt x="0" y="13"/>
                    </a:cubicBezTo>
                    <a:cubicBezTo>
                      <a:pt x="0" y="13"/>
                      <a:pt x="3" y="12"/>
                      <a:pt x="7" y="17"/>
                    </a:cubicBezTo>
                    <a:cubicBezTo>
                      <a:pt x="12" y="23"/>
                      <a:pt x="62" y="81"/>
                      <a:pt x="62" y="81"/>
                    </a:cubicBezTo>
                    <a:cubicBezTo>
                      <a:pt x="62" y="81"/>
                      <a:pt x="65" y="84"/>
                      <a:pt x="65" y="88"/>
                    </a:cubicBezTo>
                    <a:cubicBezTo>
                      <a:pt x="64" y="92"/>
                      <a:pt x="78" y="80"/>
                      <a:pt x="78" y="80"/>
                    </a:cubicBezTo>
                    <a:close/>
                  </a:path>
                </a:pathLst>
              </a:custGeom>
              <a:grpFill/>
              <a:ln>
                <a:noFill/>
              </a:ln>
            </p:spPr>
            <p:txBody>
              <a:bodyPr anchor="ctr"/>
              <a:lstStyle/>
              <a:p>
                <a:pPr algn="ctr"/>
                <a:endParaRPr/>
              </a:p>
            </p:txBody>
          </p:sp>
          <p:sp>
            <p:nvSpPr>
              <p:cNvPr id="192" name="ïŝļiḋé">
                <a:extLst>
                  <a:ext uri="{FF2B5EF4-FFF2-40B4-BE49-F238E27FC236}">
                    <a16:creationId xmlns:a16="http://schemas.microsoft.com/office/drawing/2014/main" id="{E75EB4EB-9777-B128-6B24-181C3665B366}"/>
                  </a:ext>
                </a:extLst>
              </p:cNvPr>
              <p:cNvSpPr/>
              <p:nvPr/>
            </p:nvSpPr>
            <p:spPr bwMode="auto">
              <a:xfrm>
                <a:off x="6917956" y="1369600"/>
                <a:ext cx="108864" cy="140726"/>
              </a:xfrm>
              <a:custGeom>
                <a:avLst/>
                <a:gdLst>
                  <a:gd name="T0" fmla="*/ 78 w 78"/>
                  <a:gd name="T1" fmla="*/ 84 h 101"/>
                  <a:gd name="T2" fmla="*/ 68 w 78"/>
                  <a:gd name="T3" fmla="*/ 79 h 101"/>
                  <a:gd name="T4" fmla="*/ 16 w 78"/>
                  <a:gd name="T5" fmla="*/ 12 h 101"/>
                  <a:gd name="T6" fmla="*/ 13 w 78"/>
                  <a:gd name="T7" fmla="*/ 3 h 101"/>
                  <a:gd name="T8" fmla="*/ 6 w 78"/>
                  <a:gd name="T9" fmla="*/ 12 h 101"/>
                  <a:gd name="T10" fmla="*/ 0 w 78"/>
                  <a:gd name="T11" fmla="*/ 15 h 101"/>
                  <a:gd name="T12" fmla="*/ 8 w 78"/>
                  <a:gd name="T13" fmla="*/ 20 h 101"/>
                  <a:gd name="T14" fmla="*/ 59 w 78"/>
                  <a:gd name="T15" fmla="*/ 89 h 101"/>
                  <a:gd name="T16" fmla="*/ 60 w 78"/>
                  <a:gd name="T17" fmla="*/ 98 h 101"/>
                  <a:gd name="T18" fmla="*/ 78 w 78"/>
                  <a:gd name="T19" fmla="*/ 84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101">
                    <a:moveTo>
                      <a:pt x="78" y="84"/>
                    </a:moveTo>
                    <a:cubicBezTo>
                      <a:pt x="78" y="84"/>
                      <a:pt x="72" y="84"/>
                      <a:pt x="68" y="79"/>
                    </a:cubicBezTo>
                    <a:cubicBezTo>
                      <a:pt x="64" y="75"/>
                      <a:pt x="16" y="12"/>
                      <a:pt x="16" y="12"/>
                    </a:cubicBezTo>
                    <a:cubicBezTo>
                      <a:pt x="16" y="12"/>
                      <a:pt x="11" y="6"/>
                      <a:pt x="13" y="3"/>
                    </a:cubicBezTo>
                    <a:cubicBezTo>
                      <a:pt x="16" y="0"/>
                      <a:pt x="6" y="12"/>
                      <a:pt x="6" y="12"/>
                    </a:cubicBezTo>
                    <a:cubicBezTo>
                      <a:pt x="0" y="15"/>
                      <a:pt x="0" y="15"/>
                      <a:pt x="0" y="15"/>
                    </a:cubicBezTo>
                    <a:cubicBezTo>
                      <a:pt x="0" y="15"/>
                      <a:pt x="3" y="14"/>
                      <a:pt x="8" y="20"/>
                    </a:cubicBezTo>
                    <a:cubicBezTo>
                      <a:pt x="12" y="25"/>
                      <a:pt x="59" y="89"/>
                      <a:pt x="59" y="89"/>
                    </a:cubicBezTo>
                    <a:cubicBezTo>
                      <a:pt x="59" y="89"/>
                      <a:pt x="64" y="93"/>
                      <a:pt x="60" y="98"/>
                    </a:cubicBezTo>
                    <a:cubicBezTo>
                      <a:pt x="59" y="101"/>
                      <a:pt x="78" y="84"/>
                      <a:pt x="78" y="84"/>
                    </a:cubicBezTo>
                    <a:close/>
                  </a:path>
                </a:pathLst>
              </a:custGeom>
              <a:grpFill/>
              <a:ln>
                <a:noFill/>
              </a:ln>
            </p:spPr>
            <p:txBody>
              <a:bodyPr anchor="ctr"/>
              <a:lstStyle/>
              <a:p>
                <a:pPr algn="ctr"/>
                <a:endParaRPr/>
              </a:p>
            </p:txBody>
          </p:sp>
          <p:sp>
            <p:nvSpPr>
              <p:cNvPr id="193" name="íṩľîďé">
                <a:extLst>
                  <a:ext uri="{FF2B5EF4-FFF2-40B4-BE49-F238E27FC236}">
                    <a16:creationId xmlns:a16="http://schemas.microsoft.com/office/drawing/2014/main" id="{4061796B-65A6-62A8-6CAD-173B632C9908}"/>
                  </a:ext>
                </a:extLst>
              </p:cNvPr>
              <p:cNvSpPr/>
              <p:nvPr/>
            </p:nvSpPr>
            <p:spPr bwMode="auto">
              <a:xfrm>
                <a:off x="6195734" y="1466517"/>
                <a:ext cx="104883" cy="90278"/>
              </a:xfrm>
              <a:custGeom>
                <a:avLst/>
                <a:gdLst>
                  <a:gd name="T0" fmla="*/ 68 w 75"/>
                  <a:gd name="T1" fmla="*/ 2 h 65"/>
                  <a:gd name="T2" fmla="*/ 67 w 75"/>
                  <a:gd name="T3" fmla="*/ 5 h 65"/>
                  <a:gd name="T4" fmla="*/ 59 w 75"/>
                  <a:gd name="T5" fmla="*/ 17 h 65"/>
                  <a:gd name="T6" fmla="*/ 64 w 75"/>
                  <a:gd name="T7" fmla="*/ 22 h 65"/>
                  <a:gd name="T8" fmla="*/ 72 w 75"/>
                  <a:gd name="T9" fmla="*/ 31 h 65"/>
                  <a:gd name="T10" fmla="*/ 73 w 75"/>
                  <a:gd name="T11" fmla="*/ 39 h 65"/>
                  <a:gd name="T12" fmla="*/ 69 w 75"/>
                  <a:gd name="T13" fmla="*/ 41 h 65"/>
                  <a:gd name="T14" fmla="*/ 58 w 75"/>
                  <a:gd name="T15" fmla="*/ 40 h 65"/>
                  <a:gd name="T16" fmla="*/ 58 w 75"/>
                  <a:gd name="T17" fmla="*/ 34 h 65"/>
                  <a:gd name="T18" fmla="*/ 48 w 75"/>
                  <a:gd name="T19" fmla="*/ 27 h 65"/>
                  <a:gd name="T20" fmla="*/ 44 w 75"/>
                  <a:gd name="T21" fmla="*/ 38 h 65"/>
                  <a:gd name="T22" fmla="*/ 52 w 75"/>
                  <a:gd name="T23" fmla="*/ 41 h 65"/>
                  <a:gd name="T24" fmla="*/ 52 w 75"/>
                  <a:gd name="T25" fmla="*/ 51 h 65"/>
                  <a:gd name="T26" fmla="*/ 45 w 75"/>
                  <a:gd name="T27" fmla="*/ 51 h 65"/>
                  <a:gd name="T28" fmla="*/ 26 w 75"/>
                  <a:gd name="T29" fmla="*/ 48 h 65"/>
                  <a:gd name="T30" fmla="*/ 16 w 75"/>
                  <a:gd name="T31" fmla="*/ 55 h 65"/>
                  <a:gd name="T32" fmla="*/ 5 w 75"/>
                  <a:gd name="T33" fmla="*/ 65 h 65"/>
                  <a:gd name="T34" fmla="*/ 4 w 75"/>
                  <a:gd name="T35" fmla="*/ 64 h 65"/>
                  <a:gd name="T36" fmla="*/ 6 w 75"/>
                  <a:gd name="T37" fmla="*/ 59 h 65"/>
                  <a:gd name="T38" fmla="*/ 17 w 75"/>
                  <a:gd name="T39" fmla="*/ 48 h 65"/>
                  <a:gd name="T40" fmla="*/ 19 w 75"/>
                  <a:gd name="T41" fmla="*/ 33 h 65"/>
                  <a:gd name="T42" fmla="*/ 33 w 75"/>
                  <a:gd name="T43" fmla="*/ 28 h 65"/>
                  <a:gd name="T44" fmla="*/ 38 w 75"/>
                  <a:gd name="T45" fmla="*/ 24 h 65"/>
                  <a:gd name="T46" fmla="*/ 28 w 75"/>
                  <a:gd name="T47" fmla="*/ 21 h 65"/>
                  <a:gd name="T48" fmla="*/ 23 w 75"/>
                  <a:gd name="T49" fmla="*/ 21 h 65"/>
                  <a:gd name="T50" fmla="*/ 16 w 75"/>
                  <a:gd name="T51" fmla="*/ 21 h 65"/>
                  <a:gd name="T52" fmla="*/ 10 w 75"/>
                  <a:gd name="T53" fmla="*/ 27 h 65"/>
                  <a:gd name="T54" fmla="*/ 3 w 75"/>
                  <a:gd name="T55" fmla="*/ 30 h 65"/>
                  <a:gd name="T56" fmla="*/ 1 w 75"/>
                  <a:gd name="T57" fmla="*/ 24 h 65"/>
                  <a:gd name="T58" fmla="*/ 9 w 75"/>
                  <a:gd name="T59" fmla="*/ 13 h 65"/>
                  <a:gd name="T60" fmla="*/ 13 w 75"/>
                  <a:gd name="T61" fmla="*/ 10 h 65"/>
                  <a:gd name="T62" fmla="*/ 19 w 75"/>
                  <a:gd name="T63" fmla="*/ 14 h 65"/>
                  <a:gd name="T64" fmla="*/ 23 w 75"/>
                  <a:gd name="T65" fmla="*/ 14 h 65"/>
                  <a:gd name="T66" fmla="*/ 42 w 75"/>
                  <a:gd name="T67" fmla="*/ 15 h 65"/>
                  <a:gd name="T68" fmla="*/ 46 w 75"/>
                  <a:gd name="T69" fmla="*/ 16 h 65"/>
                  <a:gd name="T70" fmla="*/ 50 w 75"/>
                  <a:gd name="T71" fmla="*/ 14 h 65"/>
                  <a:gd name="T72" fmla="*/ 65 w 75"/>
                  <a:gd name="T73" fmla="*/ 2 h 65"/>
                  <a:gd name="T74" fmla="*/ 68 w 75"/>
                  <a:gd name="T75" fmla="*/ 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5" h="65">
                    <a:moveTo>
                      <a:pt x="68" y="2"/>
                    </a:moveTo>
                    <a:cubicBezTo>
                      <a:pt x="69" y="3"/>
                      <a:pt x="68" y="4"/>
                      <a:pt x="67" y="5"/>
                    </a:cubicBezTo>
                    <a:cubicBezTo>
                      <a:pt x="66" y="7"/>
                      <a:pt x="58" y="14"/>
                      <a:pt x="59" y="17"/>
                    </a:cubicBezTo>
                    <a:cubicBezTo>
                      <a:pt x="59" y="19"/>
                      <a:pt x="63" y="21"/>
                      <a:pt x="64" y="22"/>
                    </a:cubicBezTo>
                    <a:cubicBezTo>
                      <a:pt x="67" y="25"/>
                      <a:pt x="70" y="28"/>
                      <a:pt x="72" y="31"/>
                    </a:cubicBezTo>
                    <a:cubicBezTo>
                      <a:pt x="73" y="33"/>
                      <a:pt x="75" y="36"/>
                      <a:pt x="73" y="39"/>
                    </a:cubicBezTo>
                    <a:cubicBezTo>
                      <a:pt x="72" y="40"/>
                      <a:pt x="71" y="41"/>
                      <a:pt x="69" y="41"/>
                    </a:cubicBezTo>
                    <a:cubicBezTo>
                      <a:pt x="66" y="42"/>
                      <a:pt x="59" y="43"/>
                      <a:pt x="58" y="40"/>
                    </a:cubicBezTo>
                    <a:cubicBezTo>
                      <a:pt x="56" y="38"/>
                      <a:pt x="59" y="36"/>
                      <a:pt x="58" y="34"/>
                    </a:cubicBezTo>
                    <a:cubicBezTo>
                      <a:pt x="58" y="31"/>
                      <a:pt x="53" y="24"/>
                      <a:pt x="48" y="27"/>
                    </a:cubicBezTo>
                    <a:cubicBezTo>
                      <a:pt x="45" y="29"/>
                      <a:pt x="44" y="33"/>
                      <a:pt x="44" y="38"/>
                    </a:cubicBezTo>
                    <a:cubicBezTo>
                      <a:pt x="44" y="43"/>
                      <a:pt x="48" y="40"/>
                      <a:pt x="52" y="41"/>
                    </a:cubicBezTo>
                    <a:cubicBezTo>
                      <a:pt x="54" y="42"/>
                      <a:pt x="54" y="48"/>
                      <a:pt x="52" y="51"/>
                    </a:cubicBezTo>
                    <a:cubicBezTo>
                      <a:pt x="50" y="53"/>
                      <a:pt x="47" y="52"/>
                      <a:pt x="45" y="51"/>
                    </a:cubicBezTo>
                    <a:cubicBezTo>
                      <a:pt x="41" y="49"/>
                      <a:pt x="31" y="46"/>
                      <a:pt x="26" y="48"/>
                    </a:cubicBezTo>
                    <a:cubicBezTo>
                      <a:pt x="22" y="49"/>
                      <a:pt x="19" y="53"/>
                      <a:pt x="16" y="55"/>
                    </a:cubicBezTo>
                    <a:cubicBezTo>
                      <a:pt x="14" y="57"/>
                      <a:pt x="7" y="65"/>
                      <a:pt x="5" y="65"/>
                    </a:cubicBezTo>
                    <a:cubicBezTo>
                      <a:pt x="5" y="64"/>
                      <a:pt x="5" y="64"/>
                      <a:pt x="4" y="64"/>
                    </a:cubicBezTo>
                    <a:cubicBezTo>
                      <a:pt x="3" y="62"/>
                      <a:pt x="5" y="60"/>
                      <a:pt x="6" y="59"/>
                    </a:cubicBezTo>
                    <a:cubicBezTo>
                      <a:pt x="10" y="56"/>
                      <a:pt x="15" y="53"/>
                      <a:pt x="17" y="48"/>
                    </a:cubicBezTo>
                    <a:cubicBezTo>
                      <a:pt x="18" y="43"/>
                      <a:pt x="15" y="35"/>
                      <a:pt x="19" y="33"/>
                    </a:cubicBezTo>
                    <a:cubicBezTo>
                      <a:pt x="22" y="31"/>
                      <a:pt x="29" y="29"/>
                      <a:pt x="33" y="28"/>
                    </a:cubicBezTo>
                    <a:cubicBezTo>
                      <a:pt x="35" y="27"/>
                      <a:pt x="38" y="27"/>
                      <a:pt x="38" y="24"/>
                    </a:cubicBezTo>
                    <a:cubicBezTo>
                      <a:pt x="36" y="21"/>
                      <a:pt x="32" y="21"/>
                      <a:pt x="28" y="21"/>
                    </a:cubicBezTo>
                    <a:cubicBezTo>
                      <a:pt x="27" y="21"/>
                      <a:pt x="25" y="21"/>
                      <a:pt x="23" y="21"/>
                    </a:cubicBezTo>
                    <a:cubicBezTo>
                      <a:pt x="21" y="20"/>
                      <a:pt x="18" y="20"/>
                      <a:pt x="16" y="21"/>
                    </a:cubicBezTo>
                    <a:cubicBezTo>
                      <a:pt x="14" y="22"/>
                      <a:pt x="12" y="25"/>
                      <a:pt x="10" y="27"/>
                    </a:cubicBezTo>
                    <a:cubicBezTo>
                      <a:pt x="9" y="28"/>
                      <a:pt x="6" y="31"/>
                      <a:pt x="3" y="30"/>
                    </a:cubicBezTo>
                    <a:cubicBezTo>
                      <a:pt x="1" y="30"/>
                      <a:pt x="0" y="27"/>
                      <a:pt x="1" y="24"/>
                    </a:cubicBezTo>
                    <a:cubicBezTo>
                      <a:pt x="3" y="21"/>
                      <a:pt x="6" y="16"/>
                      <a:pt x="9" y="13"/>
                    </a:cubicBezTo>
                    <a:cubicBezTo>
                      <a:pt x="10" y="12"/>
                      <a:pt x="11" y="9"/>
                      <a:pt x="13" y="10"/>
                    </a:cubicBezTo>
                    <a:cubicBezTo>
                      <a:pt x="16" y="10"/>
                      <a:pt x="16" y="14"/>
                      <a:pt x="19" y="14"/>
                    </a:cubicBezTo>
                    <a:cubicBezTo>
                      <a:pt x="20" y="15"/>
                      <a:pt x="21" y="14"/>
                      <a:pt x="23" y="14"/>
                    </a:cubicBezTo>
                    <a:cubicBezTo>
                      <a:pt x="29" y="13"/>
                      <a:pt x="36" y="13"/>
                      <a:pt x="42" y="15"/>
                    </a:cubicBezTo>
                    <a:cubicBezTo>
                      <a:pt x="43" y="15"/>
                      <a:pt x="45" y="16"/>
                      <a:pt x="46" y="16"/>
                    </a:cubicBezTo>
                    <a:cubicBezTo>
                      <a:pt x="48" y="15"/>
                      <a:pt x="49" y="15"/>
                      <a:pt x="50" y="14"/>
                    </a:cubicBezTo>
                    <a:cubicBezTo>
                      <a:pt x="56" y="11"/>
                      <a:pt x="60" y="6"/>
                      <a:pt x="65" y="2"/>
                    </a:cubicBezTo>
                    <a:cubicBezTo>
                      <a:pt x="66" y="2"/>
                      <a:pt x="68" y="0"/>
                      <a:pt x="68" y="2"/>
                    </a:cubicBezTo>
                    <a:close/>
                  </a:path>
                </a:pathLst>
              </a:custGeom>
              <a:grpFill/>
              <a:ln>
                <a:noFill/>
              </a:ln>
            </p:spPr>
            <p:txBody>
              <a:bodyPr anchor="ctr"/>
              <a:lstStyle/>
              <a:p>
                <a:pPr algn="ctr"/>
                <a:endParaRPr/>
              </a:p>
            </p:txBody>
          </p:sp>
          <p:sp>
            <p:nvSpPr>
              <p:cNvPr id="194" name="iṩľíďê">
                <a:extLst>
                  <a:ext uri="{FF2B5EF4-FFF2-40B4-BE49-F238E27FC236}">
                    <a16:creationId xmlns:a16="http://schemas.microsoft.com/office/drawing/2014/main" id="{E2F5AB1F-CFD1-EBB0-DBD4-D008888C95CC}"/>
                  </a:ext>
                </a:extLst>
              </p:cNvPr>
              <p:cNvSpPr/>
              <p:nvPr/>
            </p:nvSpPr>
            <p:spPr bwMode="auto">
              <a:xfrm>
                <a:off x="6769264" y="1467843"/>
                <a:ext cx="120814" cy="116830"/>
              </a:xfrm>
              <a:custGeom>
                <a:avLst/>
                <a:gdLst>
                  <a:gd name="T0" fmla="*/ 44 w 87"/>
                  <a:gd name="T1" fmla="*/ 5 h 84"/>
                  <a:gd name="T2" fmla="*/ 62 w 87"/>
                  <a:gd name="T3" fmla="*/ 11 h 84"/>
                  <a:gd name="T4" fmla="*/ 56 w 87"/>
                  <a:gd name="T5" fmla="*/ 4 h 84"/>
                  <a:gd name="T6" fmla="*/ 63 w 87"/>
                  <a:gd name="T7" fmla="*/ 22 h 84"/>
                  <a:gd name="T8" fmla="*/ 69 w 87"/>
                  <a:gd name="T9" fmla="*/ 29 h 84"/>
                  <a:gd name="T10" fmla="*/ 86 w 87"/>
                  <a:gd name="T11" fmla="*/ 33 h 84"/>
                  <a:gd name="T12" fmla="*/ 73 w 87"/>
                  <a:gd name="T13" fmla="*/ 39 h 84"/>
                  <a:gd name="T14" fmla="*/ 55 w 87"/>
                  <a:gd name="T15" fmla="*/ 38 h 84"/>
                  <a:gd name="T16" fmla="*/ 41 w 87"/>
                  <a:gd name="T17" fmla="*/ 45 h 84"/>
                  <a:gd name="T18" fmla="*/ 17 w 87"/>
                  <a:gd name="T19" fmla="*/ 51 h 84"/>
                  <a:gd name="T20" fmla="*/ 37 w 87"/>
                  <a:gd name="T21" fmla="*/ 42 h 84"/>
                  <a:gd name="T22" fmla="*/ 27 w 87"/>
                  <a:gd name="T23" fmla="*/ 23 h 84"/>
                  <a:gd name="T24" fmla="*/ 28 w 87"/>
                  <a:gd name="T25" fmla="*/ 15 h 84"/>
                  <a:gd name="T26" fmla="*/ 36 w 87"/>
                  <a:gd name="T27" fmla="*/ 33 h 84"/>
                  <a:gd name="T28" fmla="*/ 42 w 87"/>
                  <a:gd name="T29" fmla="*/ 37 h 84"/>
                  <a:gd name="T30" fmla="*/ 44 w 87"/>
                  <a:gd name="T31" fmla="*/ 25 h 84"/>
                  <a:gd name="T32" fmla="*/ 54 w 87"/>
                  <a:gd name="T33" fmla="*/ 21 h 84"/>
                  <a:gd name="T34" fmla="*/ 41 w 87"/>
                  <a:gd name="T35" fmla="*/ 2 h 84"/>
                  <a:gd name="T36" fmla="*/ 17 w 87"/>
                  <a:gd name="T37" fmla="*/ 33 h 84"/>
                  <a:gd name="T38" fmla="*/ 23 w 87"/>
                  <a:gd name="T39" fmla="*/ 38 h 84"/>
                  <a:gd name="T40" fmla="*/ 57 w 87"/>
                  <a:gd name="T41" fmla="*/ 48 h 84"/>
                  <a:gd name="T42" fmla="*/ 30 w 87"/>
                  <a:gd name="T43" fmla="*/ 60 h 84"/>
                  <a:gd name="T44" fmla="*/ 35 w 87"/>
                  <a:gd name="T45" fmla="*/ 61 h 84"/>
                  <a:gd name="T46" fmla="*/ 50 w 87"/>
                  <a:gd name="T47" fmla="*/ 63 h 84"/>
                  <a:gd name="T48" fmla="*/ 49 w 87"/>
                  <a:gd name="T49" fmla="*/ 70 h 84"/>
                  <a:gd name="T50" fmla="*/ 68 w 87"/>
                  <a:gd name="T51" fmla="*/ 64 h 84"/>
                  <a:gd name="T52" fmla="*/ 67 w 87"/>
                  <a:gd name="T53" fmla="*/ 60 h 84"/>
                  <a:gd name="T54" fmla="*/ 55 w 87"/>
                  <a:gd name="T55" fmla="*/ 57 h 84"/>
                  <a:gd name="T56" fmla="*/ 63 w 87"/>
                  <a:gd name="T57" fmla="*/ 51 h 84"/>
                  <a:gd name="T58" fmla="*/ 6 w 87"/>
                  <a:gd name="T59" fmla="*/ 54 h 84"/>
                  <a:gd name="T60" fmla="*/ 3 w 87"/>
                  <a:gd name="T61" fmla="*/ 65 h 84"/>
                  <a:gd name="T62" fmla="*/ 6 w 87"/>
                  <a:gd name="T63" fmla="*/ 54 h 84"/>
                  <a:gd name="T64" fmla="*/ 61 w 87"/>
                  <a:gd name="T65" fmla="*/ 74 h 84"/>
                  <a:gd name="T66" fmla="*/ 45 w 87"/>
                  <a:gd name="T67" fmla="*/ 84 h 84"/>
                  <a:gd name="T68" fmla="*/ 42 w 87"/>
                  <a:gd name="T69" fmla="*/ 74 h 84"/>
                  <a:gd name="T70" fmla="*/ 44 w 87"/>
                  <a:gd name="T71" fmla="*/ 79 h 84"/>
                  <a:gd name="T72" fmla="*/ 59 w 87"/>
                  <a:gd name="T73" fmla="*/ 7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7" h="84">
                    <a:moveTo>
                      <a:pt x="41" y="2"/>
                    </a:moveTo>
                    <a:cubicBezTo>
                      <a:pt x="43" y="0"/>
                      <a:pt x="44" y="3"/>
                      <a:pt x="44" y="5"/>
                    </a:cubicBezTo>
                    <a:cubicBezTo>
                      <a:pt x="43" y="8"/>
                      <a:pt x="42" y="12"/>
                      <a:pt x="44" y="13"/>
                    </a:cubicBezTo>
                    <a:cubicBezTo>
                      <a:pt x="47" y="15"/>
                      <a:pt x="62" y="18"/>
                      <a:pt x="62" y="11"/>
                    </a:cubicBezTo>
                    <a:cubicBezTo>
                      <a:pt x="61" y="9"/>
                      <a:pt x="59" y="9"/>
                      <a:pt x="57" y="9"/>
                    </a:cubicBezTo>
                    <a:cubicBezTo>
                      <a:pt x="53" y="9"/>
                      <a:pt x="54" y="6"/>
                      <a:pt x="56" y="4"/>
                    </a:cubicBezTo>
                    <a:cubicBezTo>
                      <a:pt x="60" y="2"/>
                      <a:pt x="66" y="1"/>
                      <a:pt x="67" y="6"/>
                    </a:cubicBezTo>
                    <a:cubicBezTo>
                      <a:pt x="68" y="8"/>
                      <a:pt x="64" y="20"/>
                      <a:pt x="63" y="22"/>
                    </a:cubicBezTo>
                    <a:cubicBezTo>
                      <a:pt x="63" y="24"/>
                      <a:pt x="61" y="26"/>
                      <a:pt x="62" y="28"/>
                    </a:cubicBezTo>
                    <a:cubicBezTo>
                      <a:pt x="63" y="30"/>
                      <a:pt x="67" y="29"/>
                      <a:pt x="69" y="29"/>
                    </a:cubicBezTo>
                    <a:cubicBezTo>
                      <a:pt x="74" y="29"/>
                      <a:pt x="82" y="27"/>
                      <a:pt x="85" y="29"/>
                    </a:cubicBezTo>
                    <a:cubicBezTo>
                      <a:pt x="86" y="30"/>
                      <a:pt x="86" y="31"/>
                      <a:pt x="86" y="33"/>
                    </a:cubicBezTo>
                    <a:cubicBezTo>
                      <a:pt x="87" y="37"/>
                      <a:pt x="83" y="37"/>
                      <a:pt x="80" y="38"/>
                    </a:cubicBezTo>
                    <a:cubicBezTo>
                      <a:pt x="78" y="38"/>
                      <a:pt x="75" y="40"/>
                      <a:pt x="73" y="39"/>
                    </a:cubicBezTo>
                    <a:cubicBezTo>
                      <a:pt x="72" y="38"/>
                      <a:pt x="73" y="35"/>
                      <a:pt x="72" y="34"/>
                    </a:cubicBezTo>
                    <a:cubicBezTo>
                      <a:pt x="70" y="32"/>
                      <a:pt x="58" y="37"/>
                      <a:pt x="55" y="38"/>
                    </a:cubicBezTo>
                    <a:cubicBezTo>
                      <a:pt x="52" y="39"/>
                      <a:pt x="48" y="39"/>
                      <a:pt x="46" y="41"/>
                    </a:cubicBezTo>
                    <a:cubicBezTo>
                      <a:pt x="44" y="42"/>
                      <a:pt x="42" y="43"/>
                      <a:pt x="41" y="45"/>
                    </a:cubicBezTo>
                    <a:cubicBezTo>
                      <a:pt x="38" y="50"/>
                      <a:pt x="24" y="51"/>
                      <a:pt x="17" y="53"/>
                    </a:cubicBezTo>
                    <a:cubicBezTo>
                      <a:pt x="15" y="53"/>
                      <a:pt x="16" y="51"/>
                      <a:pt x="17" y="51"/>
                    </a:cubicBezTo>
                    <a:cubicBezTo>
                      <a:pt x="25" y="48"/>
                      <a:pt x="27" y="45"/>
                      <a:pt x="35" y="43"/>
                    </a:cubicBezTo>
                    <a:cubicBezTo>
                      <a:pt x="36" y="43"/>
                      <a:pt x="37" y="43"/>
                      <a:pt x="37" y="42"/>
                    </a:cubicBezTo>
                    <a:cubicBezTo>
                      <a:pt x="38" y="40"/>
                      <a:pt x="34" y="38"/>
                      <a:pt x="33" y="37"/>
                    </a:cubicBezTo>
                    <a:cubicBezTo>
                      <a:pt x="30" y="34"/>
                      <a:pt x="28" y="28"/>
                      <a:pt x="27" y="23"/>
                    </a:cubicBezTo>
                    <a:cubicBezTo>
                      <a:pt x="27" y="21"/>
                      <a:pt x="26" y="16"/>
                      <a:pt x="27" y="15"/>
                    </a:cubicBezTo>
                    <a:cubicBezTo>
                      <a:pt x="27" y="15"/>
                      <a:pt x="27" y="15"/>
                      <a:pt x="28" y="15"/>
                    </a:cubicBezTo>
                    <a:cubicBezTo>
                      <a:pt x="29" y="15"/>
                      <a:pt x="30" y="17"/>
                      <a:pt x="30" y="19"/>
                    </a:cubicBezTo>
                    <a:cubicBezTo>
                      <a:pt x="32" y="23"/>
                      <a:pt x="34" y="29"/>
                      <a:pt x="36" y="33"/>
                    </a:cubicBezTo>
                    <a:cubicBezTo>
                      <a:pt x="37" y="35"/>
                      <a:pt x="38" y="39"/>
                      <a:pt x="40" y="39"/>
                    </a:cubicBezTo>
                    <a:cubicBezTo>
                      <a:pt x="41" y="39"/>
                      <a:pt x="42" y="37"/>
                      <a:pt x="42" y="37"/>
                    </a:cubicBezTo>
                    <a:cubicBezTo>
                      <a:pt x="45" y="33"/>
                      <a:pt x="41" y="29"/>
                      <a:pt x="42" y="25"/>
                    </a:cubicBezTo>
                    <a:cubicBezTo>
                      <a:pt x="42" y="24"/>
                      <a:pt x="43" y="24"/>
                      <a:pt x="44" y="25"/>
                    </a:cubicBezTo>
                    <a:cubicBezTo>
                      <a:pt x="45" y="26"/>
                      <a:pt x="46" y="29"/>
                      <a:pt x="47" y="30"/>
                    </a:cubicBezTo>
                    <a:cubicBezTo>
                      <a:pt x="50" y="31"/>
                      <a:pt x="55" y="23"/>
                      <a:pt x="54" y="21"/>
                    </a:cubicBezTo>
                    <a:cubicBezTo>
                      <a:pt x="52" y="19"/>
                      <a:pt x="42" y="20"/>
                      <a:pt x="39" y="19"/>
                    </a:cubicBezTo>
                    <a:cubicBezTo>
                      <a:pt x="33" y="17"/>
                      <a:pt x="37" y="4"/>
                      <a:pt x="41" y="2"/>
                    </a:cubicBezTo>
                    <a:close/>
                    <a:moveTo>
                      <a:pt x="19" y="31"/>
                    </a:moveTo>
                    <a:cubicBezTo>
                      <a:pt x="17" y="29"/>
                      <a:pt x="17" y="31"/>
                      <a:pt x="17" y="33"/>
                    </a:cubicBezTo>
                    <a:cubicBezTo>
                      <a:pt x="17" y="37"/>
                      <a:pt x="19" y="44"/>
                      <a:pt x="22" y="42"/>
                    </a:cubicBezTo>
                    <a:cubicBezTo>
                      <a:pt x="24" y="42"/>
                      <a:pt x="24" y="40"/>
                      <a:pt x="23" y="38"/>
                    </a:cubicBezTo>
                    <a:cubicBezTo>
                      <a:pt x="23" y="36"/>
                      <a:pt x="21" y="33"/>
                      <a:pt x="19" y="31"/>
                    </a:cubicBezTo>
                    <a:close/>
                    <a:moveTo>
                      <a:pt x="57" y="48"/>
                    </a:moveTo>
                    <a:cubicBezTo>
                      <a:pt x="55" y="49"/>
                      <a:pt x="52" y="49"/>
                      <a:pt x="50" y="49"/>
                    </a:cubicBezTo>
                    <a:cubicBezTo>
                      <a:pt x="42" y="52"/>
                      <a:pt x="36" y="51"/>
                      <a:pt x="30" y="60"/>
                    </a:cubicBezTo>
                    <a:cubicBezTo>
                      <a:pt x="31" y="60"/>
                      <a:pt x="31" y="60"/>
                      <a:pt x="31" y="60"/>
                    </a:cubicBezTo>
                    <a:cubicBezTo>
                      <a:pt x="31" y="62"/>
                      <a:pt x="34" y="62"/>
                      <a:pt x="35" y="61"/>
                    </a:cubicBezTo>
                    <a:cubicBezTo>
                      <a:pt x="37" y="60"/>
                      <a:pt x="45" y="57"/>
                      <a:pt x="47" y="57"/>
                    </a:cubicBezTo>
                    <a:cubicBezTo>
                      <a:pt x="50" y="57"/>
                      <a:pt x="48" y="61"/>
                      <a:pt x="50" y="63"/>
                    </a:cubicBezTo>
                    <a:cubicBezTo>
                      <a:pt x="51" y="64"/>
                      <a:pt x="54" y="64"/>
                      <a:pt x="54" y="66"/>
                    </a:cubicBezTo>
                    <a:cubicBezTo>
                      <a:pt x="54" y="67"/>
                      <a:pt x="50" y="68"/>
                      <a:pt x="49" y="70"/>
                    </a:cubicBezTo>
                    <a:cubicBezTo>
                      <a:pt x="48" y="71"/>
                      <a:pt x="48" y="71"/>
                      <a:pt x="50" y="71"/>
                    </a:cubicBezTo>
                    <a:cubicBezTo>
                      <a:pt x="56" y="70"/>
                      <a:pt x="62" y="65"/>
                      <a:pt x="68" y="64"/>
                    </a:cubicBezTo>
                    <a:cubicBezTo>
                      <a:pt x="69" y="64"/>
                      <a:pt x="70" y="64"/>
                      <a:pt x="70" y="63"/>
                    </a:cubicBezTo>
                    <a:cubicBezTo>
                      <a:pt x="72" y="61"/>
                      <a:pt x="68" y="60"/>
                      <a:pt x="67" y="60"/>
                    </a:cubicBezTo>
                    <a:cubicBezTo>
                      <a:pt x="63" y="60"/>
                      <a:pt x="58" y="61"/>
                      <a:pt x="55" y="60"/>
                    </a:cubicBezTo>
                    <a:cubicBezTo>
                      <a:pt x="55" y="59"/>
                      <a:pt x="54" y="58"/>
                      <a:pt x="55" y="57"/>
                    </a:cubicBezTo>
                    <a:cubicBezTo>
                      <a:pt x="55" y="54"/>
                      <a:pt x="60" y="54"/>
                      <a:pt x="62" y="53"/>
                    </a:cubicBezTo>
                    <a:cubicBezTo>
                      <a:pt x="63" y="52"/>
                      <a:pt x="63" y="52"/>
                      <a:pt x="63" y="51"/>
                    </a:cubicBezTo>
                    <a:cubicBezTo>
                      <a:pt x="63" y="49"/>
                      <a:pt x="60" y="48"/>
                      <a:pt x="57" y="48"/>
                    </a:cubicBezTo>
                    <a:close/>
                    <a:moveTo>
                      <a:pt x="6" y="54"/>
                    </a:moveTo>
                    <a:cubicBezTo>
                      <a:pt x="8" y="56"/>
                      <a:pt x="9" y="63"/>
                      <a:pt x="7" y="65"/>
                    </a:cubicBezTo>
                    <a:cubicBezTo>
                      <a:pt x="6" y="67"/>
                      <a:pt x="4" y="67"/>
                      <a:pt x="3" y="65"/>
                    </a:cubicBezTo>
                    <a:cubicBezTo>
                      <a:pt x="0" y="63"/>
                      <a:pt x="0" y="57"/>
                      <a:pt x="2" y="54"/>
                    </a:cubicBezTo>
                    <a:cubicBezTo>
                      <a:pt x="3" y="53"/>
                      <a:pt x="4" y="52"/>
                      <a:pt x="6" y="54"/>
                    </a:cubicBezTo>
                    <a:close/>
                    <a:moveTo>
                      <a:pt x="59" y="73"/>
                    </a:moveTo>
                    <a:cubicBezTo>
                      <a:pt x="60" y="73"/>
                      <a:pt x="60" y="73"/>
                      <a:pt x="61" y="74"/>
                    </a:cubicBezTo>
                    <a:cubicBezTo>
                      <a:pt x="61" y="75"/>
                      <a:pt x="60" y="77"/>
                      <a:pt x="60" y="78"/>
                    </a:cubicBezTo>
                    <a:cubicBezTo>
                      <a:pt x="57" y="83"/>
                      <a:pt x="52" y="83"/>
                      <a:pt x="45" y="84"/>
                    </a:cubicBezTo>
                    <a:cubicBezTo>
                      <a:pt x="42" y="84"/>
                      <a:pt x="36" y="83"/>
                      <a:pt x="35" y="81"/>
                    </a:cubicBezTo>
                    <a:cubicBezTo>
                      <a:pt x="35" y="79"/>
                      <a:pt x="40" y="76"/>
                      <a:pt x="42" y="74"/>
                    </a:cubicBezTo>
                    <a:cubicBezTo>
                      <a:pt x="45" y="73"/>
                      <a:pt x="44" y="73"/>
                      <a:pt x="44" y="75"/>
                    </a:cubicBezTo>
                    <a:cubicBezTo>
                      <a:pt x="44" y="77"/>
                      <a:pt x="44" y="78"/>
                      <a:pt x="44" y="79"/>
                    </a:cubicBezTo>
                    <a:cubicBezTo>
                      <a:pt x="45" y="80"/>
                      <a:pt x="49" y="81"/>
                      <a:pt x="51" y="80"/>
                    </a:cubicBezTo>
                    <a:cubicBezTo>
                      <a:pt x="55" y="80"/>
                      <a:pt x="57" y="76"/>
                      <a:pt x="59" y="73"/>
                    </a:cubicBezTo>
                    <a:close/>
                  </a:path>
                </a:pathLst>
              </a:custGeom>
              <a:grpFill/>
              <a:ln>
                <a:noFill/>
              </a:ln>
            </p:spPr>
            <p:txBody>
              <a:bodyPr anchor="ctr"/>
              <a:lstStyle/>
              <a:p>
                <a:pPr algn="ctr"/>
                <a:endParaRPr/>
              </a:p>
            </p:txBody>
          </p:sp>
          <p:sp>
            <p:nvSpPr>
              <p:cNvPr id="195" name="iṥḻiďê">
                <a:extLst>
                  <a:ext uri="{FF2B5EF4-FFF2-40B4-BE49-F238E27FC236}">
                    <a16:creationId xmlns:a16="http://schemas.microsoft.com/office/drawing/2014/main" id="{9F1C5FBB-9BAA-B238-03FC-DF5882442D39}"/>
                  </a:ext>
                </a:extLst>
              </p:cNvPr>
              <p:cNvSpPr/>
              <p:nvPr/>
            </p:nvSpPr>
            <p:spPr bwMode="auto">
              <a:xfrm>
                <a:off x="6363014" y="1510328"/>
                <a:ext cx="130106" cy="118158"/>
              </a:xfrm>
              <a:custGeom>
                <a:avLst/>
                <a:gdLst>
                  <a:gd name="T0" fmla="*/ 51 w 94"/>
                  <a:gd name="T1" fmla="*/ 1 h 84"/>
                  <a:gd name="T2" fmla="*/ 57 w 94"/>
                  <a:gd name="T3" fmla="*/ 8 h 84"/>
                  <a:gd name="T4" fmla="*/ 69 w 94"/>
                  <a:gd name="T5" fmla="*/ 11 h 84"/>
                  <a:gd name="T6" fmla="*/ 65 w 94"/>
                  <a:gd name="T7" fmla="*/ 15 h 84"/>
                  <a:gd name="T8" fmla="*/ 52 w 94"/>
                  <a:gd name="T9" fmla="*/ 14 h 84"/>
                  <a:gd name="T10" fmla="*/ 46 w 94"/>
                  <a:gd name="T11" fmla="*/ 20 h 84"/>
                  <a:gd name="T12" fmla="*/ 31 w 94"/>
                  <a:gd name="T13" fmla="*/ 34 h 84"/>
                  <a:gd name="T14" fmla="*/ 21 w 94"/>
                  <a:gd name="T15" fmla="*/ 37 h 84"/>
                  <a:gd name="T16" fmla="*/ 25 w 94"/>
                  <a:gd name="T17" fmla="*/ 30 h 84"/>
                  <a:gd name="T18" fmla="*/ 42 w 94"/>
                  <a:gd name="T19" fmla="*/ 15 h 84"/>
                  <a:gd name="T20" fmla="*/ 32 w 94"/>
                  <a:gd name="T21" fmla="*/ 4 h 84"/>
                  <a:gd name="T22" fmla="*/ 44 w 94"/>
                  <a:gd name="T23" fmla="*/ 3 h 84"/>
                  <a:gd name="T24" fmla="*/ 51 w 94"/>
                  <a:gd name="T25" fmla="*/ 1 h 84"/>
                  <a:gd name="T26" fmla="*/ 12 w 94"/>
                  <a:gd name="T27" fmla="*/ 35 h 84"/>
                  <a:gd name="T28" fmla="*/ 9 w 94"/>
                  <a:gd name="T29" fmla="*/ 50 h 84"/>
                  <a:gd name="T30" fmla="*/ 6 w 94"/>
                  <a:gd name="T31" fmla="*/ 54 h 84"/>
                  <a:gd name="T32" fmla="*/ 1 w 94"/>
                  <a:gd name="T33" fmla="*/ 47 h 84"/>
                  <a:gd name="T34" fmla="*/ 9 w 94"/>
                  <a:gd name="T35" fmla="*/ 30 h 84"/>
                  <a:gd name="T36" fmla="*/ 12 w 94"/>
                  <a:gd name="T37" fmla="*/ 35 h 84"/>
                  <a:gd name="T38" fmla="*/ 52 w 94"/>
                  <a:gd name="T39" fmla="*/ 30 h 84"/>
                  <a:gd name="T40" fmla="*/ 46 w 94"/>
                  <a:gd name="T41" fmla="*/ 43 h 84"/>
                  <a:gd name="T42" fmla="*/ 33 w 94"/>
                  <a:gd name="T43" fmla="*/ 51 h 84"/>
                  <a:gd name="T44" fmla="*/ 34 w 94"/>
                  <a:gd name="T45" fmla="*/ 53 h 84"/>
                  <a:gd name="T46" fmla="*/ 38 w 94"/>
                  <a:gd name="T47" fmla="*/ 55 h 84"/>
                  <a:gd name="T48" fmla="*/ 28 w 94"/>
                  <a:gd name="T49" fmla="*/ 60 h 84"/>
                  <a:gd name="T50" fmla="*/ 27 w 94"/>
                  <a:gd name="T51" fmla="*/ 62 h 84"/>
                  <a:gd name="T52" fmla="*/ 36 w 94"/>
                  <a:gd name="T53" fmla="*/ 66 h 84"/>
                  <a:gd name="T54" fmla="*/ 35 w 94"/>
                  <a:gd name="T55" fmla="*/ 76 h 84"/>
                  <a:gd name="T56" fmla="*/ 39 w 94"/>
                  <a:gd name="T57" fmla="*/ 76 h 84"/>
                  <a:gd name="T58" fmla="*/ 46 w 94"/>
                  <a:gd name="T59" fmla="*/ 67 h 84"/>
                  <a:gd name="T60" fmla="*/ 48 w 94"/>
                  <a:gd name="T61" fmla="*/ 62 h 84"/>
                  <a:gd name="T62" fmla="*/ 54 w 94"/>
                  <a:gd name="T63" fmla="*/ 61 h 84"/>
                  <a:gd name="T64" fmla="*/ 55 w 94"/>
                  <a:gd name="T65" fmla="*/ 59 h 84"/>
                  <a:gd name="T66" fmla="*/ 50 w 94"/>
                  <a:gd name="T67" fmla="*/ 55 h 84"/>
                  <a:gd name="T68" fmla="*/ 57 w 94"/>
                  <a:gd name="T69" fmla="*/ 50 h 84"/>
                  <a:gd name="T70" fmla="*/ 54 w 94"/>
                  <a:gd name="T71" fmla="*/ 41 h 84"/>
                  <a:gd name="T72" fmla="*/ 55 w 94"/>
                  <a:gd name="T73" fmla="*/ 39 h 84"/>
                  <a:gd name="T74" fmla="*/ 85 w 94"/>
                  <a:gd name="T75" fmla="*/ 41 h 84"/>
                  <a:gd name="T76" fmla="*/ 65 w 94"/>
                  <a:gd name="T77" fmla="*/ 73 h 84"/>
                  <a:gd name="T78" fmla="*/ 60 w 94"/>
                  <a:gd name="T79" fmla="*/ 76 h 84"/>
                  <a:gd name="T80" fmla="*/ 72 w 94"/>
                  <a:gd name="T81" fmla="*/ 83 h 84"/>
                  <a:gd name="T82" fmla="*/ 87 w 94"/>
                  <a:gd name="T83" fmla="*/ 57 h 84"/>
                  <a:gd name="T84" fmla="*/ 93 w 94"/>
                  <a:gd name="T85" fmla="*/ 49 h 84"/>
                  <a:gd name="T86" fmla="*/ 93 w 94"/>
                  <a:gd name="T87" fmla="*/ 33 h 84"/>
                  <a:gd name="T88" fmla="*/ 81 w 94"/>
                  <a:gd name="T89" fmla="*/ 32 h 84"/>
                  <a:gd name="T90" fmla="*/ 52 w 94"/>
                  <a:gd name="T91" fmla="*/ 30 h 84"/>
                  <a:gd name="T92" fmla="*/ 37 w 94"/>
                  <a:gd name="T93" fmla="*/ 43 h 84"/>
                  <a:gd name="T94" fmla="*/ 36 w 94"/>
                  <a:gd name="T95" fmla="*/ 45 h 84"/>
                  <a:gd name="T96" fmla="*/ 30 w 94"/>
                  <a:gd name="T97" fmla="*/ 45 h 84"/>
                  <a:gd name="T98" fmla="*/ 30 w 94"/>
                  <a:gd name="T99" fmla="*/ 43 h 84"/>
                  <a:gd name="T100" fmla="*/ 37 w 94"/>
                  <a:gd name="T101" fmla="*/ 4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4" h="84">
                    <a:moveTo>
                      <a:pt x="51" y="1"/>
                    </a:moveTo>
                    <a:cubicBezTo>
                      <a:pt x="54" y="1"/>
                      <a:pt x="54" y="6"/>
                      <a:pt x="57" y="8"/>
                    </a:cubicBezTo>
                    <a:cubicBezTo>
                      <a:pt x="60" y="10"/>
                      <a:pt x="65" y="9"/>
                      <a:pt x="69" y="11"/>
                    </a:cubicBezTo>
                    <a:cubicBezTo>
                      <a:pt x="75" y="13"/>
                      <a:pt x="69" y="16"/>
                      <a:pt x="65" y="15"/>
                    </a:cubicBezTo>
                    <a:cubicBezTo>
                      <a:pt x="62" y="15"/>
                      <a:pt x="55" y="13"/>
                      <a:pt x="52" y="14"/>
                    </a:cubicBezTo>
                    <a:cubicBezTo>
                      <a:pt x="49" y="15"/>
                      <a:pt x="47" y="18"/>
                      <a:pt x="46" y="20"/>
                    </a:cubicBezTo>
                    <a:cubicBezTo>
                      <a:pt x="42" y="24"/>
                      <a:pt x="36" y="32"/>
                      <a:pt x="31" y="34"/>
                    </a:cubicBezTo>
                    <a:cubicBezTo>
                      <a:pt x="30" y="35"/>
                      <a:pt x="23" y="39"/>
                      <a:pt x="21" y="37"/>
                    </a:cubicBezTo>
                    <a:cubicBezTo>
                      <a:pt x="20" y="34"/>
                      <a:pt x="24" y="31"/>
                      <a:pt x="25" y="30"/>
                    </a:cubicBezTo>
                    <a:cubicBezTo>
                      <a:pt x="29" y="26"/>
                      <a:pt x="41" y="21"/>
                      <a:pt x="42" y="15"/>
                    </a:cubicBezTo>
                    <a:cubicBezTo>
                      <a:pt x="43" y="10"/>
                      <a:pt x="32" y="9"/>
                      <a:pt x="32" y="4"/>
                    </a:cubicBezTo>
                    <a:cubicBezTo>
                      <a:pt x="34" y="0"/>
                      <a:pt x="40" y="4"/>
                      <a:pt x="44" y="3"/>
                    </a:cubicBezTo>
                    <a:cubicBezTo>
                      <a:pt x="47" y="3"/>
                      <a:pt x="49" y="2"/>
                      <a:pt x="51" y="1"/>
                    </a:cubicBezTo>
                    <a:close/>
                    <a:moveTo>
                      <a:pt x="12" y="35"/>
                    </a:moveTo>
                    <a:cubicBezTo>
                      <a:pt x="11" y="40"/>
                      <a:pt x="10" y="45"/>
                      <a:pt x="9" y="50"/>
                    </a:cubicBezTo>
                    <a:cubicBezTo>
                      <a:pt x="8" y="51"/>
                      <a:pt x="8" y="55"/>
                      <a:pt x="6" y="54"/>
                    </a:cubicBezTo>
                    <a:cubicBezTo>
                      <a:pt x="3" y="54"/>
                      <a:pt x="0" y="50"/>
                      <a:pt x="1" y="47"/>
                    </a:cubicBezTo>
                    <a:cubicBezTo>
                      <a:pt x="3" y="42"/>
                      <a:pt x="6" y="36"/>
                      <a:pt x="9" y="30"/>
                    </a:cubicBezTo>
                    <a:cubicBezTo>
                      <a:pt x="12" y="26"/>
                      <a:pt x="13" y="27"/>
                      <a:pt x="12" y="35"/>
                    </a:cubicBezTo>
                    <a:close/>
                    <a:moveTo>
                      <a:pt x="52" y="30"/>
                    </a:moveTo>
                    <a:cubicBezTo>
                      <a:pt x="46" y="32"/>
                      <a:pt x="49" y="37"/>
                      <a:pt x="46" y="43"/>
                    </a:cubicBezTo>
                    <a:cubicBezTo>
                      <a:pt x="44" y="47"/>
                      <a:pt x="39" y="49"/>
                      <a:pt x="33" y="51"/>
                    </a:cubicBezTo>
                    <a:cubicBezTo>
                      <a:pt x="32" y="52"/>
                      <a:pt x="32" y="53"/>
                      <a:pt x="34" y="53"/>
                    </a:cubicBezTo>
                    <a:cubicBezTo>
                      <a:pt x="35" y="54"/>
                      <a:pt x="37" y="54"/>
                      <a:pt x="38" y="55"/>
                    </a:cubicBezTo>
                    <a:cubicBezTo>
                      <a:pt x="38" y="60"/>
                      <a:pt x="30" y="56"/>
                      <a:pt x="28" y="60"/>
                    </a:cubicBezTo>
                    <a:cubicBezTo>
                      <a:pt x="28" y="61"/>
                      <a:pt x="27" y="61"/>
                      <a:pt x="27" y="62"/>
                    </a:cubicBezTo>
                    <a:cubicBezTo>
                      <a:pt x="29" y="65"/>
                      <a:pt x="34" y="63"/>
                      <a:pt x="36" y="66"/>
                    </a:cubicBezTo>
                    <a:cubicBezTo>
                      <a:pt x="37" y="68"/>
                      <a:pt x="35" y="73"/>
                      <a:pt x="35" y="76"/>
                    </a:cubicBezTo>
                    <a:cubicBezTo>
                      <a:pt x="36" y="78"/>
                      <a:pt x="37" y="77"/>
                      <a:pt x="39" y="76"/>
                    </a:cubicBezTo>
                    <a:cubicBezTo>
                      <a:pt x="41" y="74"/>
                      <a:pt x="45" y="69"/>
                      <a:pt x="46" y="67"/>
                    </a:cubicBezTo>
                    <a:cubicBezTo>
                      <a:pt x="46" y="65"/>
                      <a:pt x="46" y="63"/>
                      <a:pt x="48" y="62"/>
                    </a:cubicBezTo>
                    <a:cubicBezTo>
                      <a:pt x="49" y="61"/>
                      <a:pt x="52" y="62"/>
                      <a:pt x="54" y="61"/>
                    </a:cubicBezTo>
                    <a:cubicBezTo>
                      <a:pt x="56" y="61"/>
                      <a:pt x="56" y="60"/>
                      <a:pt x="55" y="59"/>
                    </a:cubicBezTo>
                    <a:cubicBezTo>
                      <a:pt x="53" y="58"/>
                      <a:pt x="50" y="56"/>
                      <a:pt x="50" y="55"/>
                    </a:cubicBezTo>
                    <a:cubicBezTo>
                      <a:pt x="51" y="53"/>
                      <a:pt x="56" y="53"/>
                      <a:pt x="57" y="50"/>
                    </a:cubicBezTo>
                    <a:cubicBezTo>
                      <a:pt x="57" y="47"/>
                      <a:pt x="52" y="46"/>
                      <a:pt x="54" y="41"/>
                    </a:cubicBezTo>
                    <a:cubicBezTo>
                      <a:pt x="54" y="40"/>
                      <a:pt x="54" y="39"/>
                      <a:pt x="55" y="39"/>
                    </a:cubicBezTo>
                    <a:cubicBezTo>
                      <a:pt x="60" y="36"/>
                      <a:pt x="83" y="36"/>
                      <a:pt x="85" y="41"/>
                    </a:cubicBezTo>
                    <a:cubicBezTo>
                      <a:pt x="89" y="53"/>
                      <a:pt x="77" y="72"/>
                      <a:pt x="65" y="73"/>
                    </a:cubicBezTo>
                    <a:cubicBezTo>
                      <a:pt x="63" y="73"/>
                      <a:pt x="58" y="73"/>
                      <a:pt x="60" y="76"/>
                    </a:cubicBezTo>
                    <a:cubicBezTo>
                      <a:pt x="61" y="80"/>
                      <a:pt x="69" y="84"/>
                      <a:pt x="72" y="83"/>
                    </a:cubicBezTo>
                    <a:cubicBezTo>
                      <a:pt x="78" y="80"/>
                      <a:pt x="84" y="64"/>
                      <a:pt x="87" y="57"/>
                    </a:cubicBezTo>
                    <a:cubicBezTo>
                      <a:pt x="89" y="54"/>
                      <a:pt x="92" y="52"/>
                      <a:pt x="93" y="49"/>
                    </a:cubicBezTo>
                    <a:cubicBezTo>
                      <a:pt x="94" y="45"/>
                      <a:pt x="94" y="35"/>
                      <a:pt x="93" y="33"/>
                    </a:cubicBezTo>
                    <a:cubicBezTo>
                      <a:pt x="91" y="30"/>
                      <a:pt x="88" y="32"/>
                      <a:pt x="81" y="32"/>
                    </a:cubicBezTo>
                    <a:cubicBezTo>
                      <a:pt x="74" y="31"/>
                      <a:pt x="61" y="30"/>
                      <a:pt x="52" y="30"/>
                    </a:cubicBezTo>
                    <a:close/>
                    <a:moveTo>
                      <a:pt x="37" y="43"/>
                    </a:moveTo>
                    <a:cubicBezTo>
                      <a:pt x="37" y="44"/>
                      <a:pt x="37" y="45"/>
                      <a:pt x="36" y="45"/>
                    </a:cubicBezTo>
                    <a:cubicBezTo>
                      <a:pt x="35" y="46"/>
                      <a:pt x="31" y="46"/>
                      <a:pt x="30" y="45"/>
                    </a:cubicBezTo>
                    <a:cubicBezTo>
                      <a:pt x="29" y="44"/>
                      <a:pt x="29" y="44"/>
                      <a:pt x="30" y="43"/>
                    </a:cubicBezTo>
                    <a:cubicBezTo>
                      <a:pt x="31" y="42"/>
                      <a:pt x="36" y="42"/>
                      <a:pt x="37" y="43"/>
                    </a:cubicBezTo>
                    <a:close/>
                  </a:path>
                </a:pathLst>
              </a:custGeom>
              <a:grpFill/>
              <a:ln>
                <a:noFill/>
              </a:ln>
            </p:spPr>
            <p:txBody>
              <a:bodyPr anchor="ctr"/>
              <a:lstStyle/>
              <a:p>
                <a:pPr algn="ctr"/>
                <a:endParaRPr/>
              </a:p>
            </p:txBody>
          </p:sp>
          <p:sp>
            <p:nvSpPr>
              <p:cNvPr id="196" name="išļidè">
                <a:extLst>
                  <a:ext uri="{FF2B5EF4-FFF2-40B4-BE49-F238E27FC236}">
                    <a16:creationId xmlns:a16="http://schemas.microsoft.com/office/drawing/2014/main" id="{5E560ED5-86A4-D92C-46B8-4EE1C5D92DC6}"/>
                  </a:ext>
                </a:extLst>
              </p:cNvPr>
              <p:cNvSpPr/>
              <p:nvPr/>
            </p:nvSpPr>
            <p:spPr bwMode="auto">
              <a:xfrm>
                <a:off x="6592692" y="1530243"/>
                <a:ext cx="106209" cy="100899"/>
              </a:xfrm>
              <a:custGeom>
                <a:avLst/>
                <a:gdLst>
                  <a:gd name="T0" fmla="*/ 35 w 76"/>
                  <a:gd name="T1" fmla="*/ 0 h 72"/>
                  <a:gd name="T2" fmla="*/ 38 w 76"/>
                  <a:gd name="T3" fmla="*/ 20 h 72"/>
                  <a:gd name="T4" fmla="*/ 38 w 76"/>
                  <a:gd name="T5" fmla="*/ 26 h 72"/>
                  <a:gd name="T6" fmla="*/ 64 w 76"/>
                  <a:gd name="T7" fmla="*/ 31 h 72"/>
                  <a:gd name="T8" fmla="*/ 61 w 76"/>
                  <a:gd name="T9" fmla="*/ 37 h 72"/>
                  <a:gd name="T10" fmla="*/ 36 w 76"/>
                  <a:gd name="T11" fmla="*/ 35 h 72"/>
                  <a:gd name="T12" fmla="*/ 31 w 76"/>
                  <a:gd name="T13" fmla="*/ 44 h 72"/>
                  <a:gd name="T14" fmla="*/ 19 w 76"/>
                  <a:gd name="T15" fmla="*/ 55 h 72"/>
                  <a:gd name="T16" fmla="*/ 10 w 76"/>
                  <a:gd name="T17" fmla="*/ 56 h 72"/>
                  <a:gd name="T18" fmla="*/ 21 w 76"/>
                  <a:gd name="T19" fmla="*/ 45 h 72"/>
                  <a:gd name="T20" fmla="*/ 24 w 76"/>
                  <a:gd name="T21" fmla="*/ 38 h 72"/>
                  <a:gd name="T22" fmla="*/ 0 w 76"/>
                  <a:gd name="T23" fmla="*/ 34 h 72"/>
                  <a:gd name="T24" fmla="*/ 0 w 76"/>
                  <a:gd name="T25" fmla="*/ 34 h 72"/>
                  <a:gd name="T26" fmla="*/ 7 w 76"/>
                  <a:gd name="T27" fmla="*/ 31 h 72"/>
                  <a:gd name="T28" fmla="*/ 25 w 76"/>
                  <a:gd name="T29" fmla="*/ 30 h 72"/>
                  <a:gd name="T30" fmla="*/ 32 w 76"/>
                  <a:gd name="T31" fmla="*/ 14 h 72"/>
                  <a:gd name="T32" fmla="*/ 35 w 76"/>
                  <a:gd name="T33" fmla="*/ 0 h 72"/>
                  <a:gd name="T34" fmla="*/ 52 w 76"/>
                  <a:gd name="T35" fmla="*/ 49 h 72"/>
                  <a:gd name="T36" fmla="*/ 48 w 76"/>
                  <a:gd name="T37" fmla="*/ 50 h 72"/>
                  <a:gd name="T38" fmla="*/ 51 w 76"/>
                  <a:gd name="T39" fmla="*/ 54 h 72"/>
                  <a:gd name="T40" fmla="*/ 55 w 76"/>
                  <a:gd name="T41" fmla="*/ 57 h 72"/>
                  <a:gd name="T42" fmla="*/ 67 w 76"/>
                  <a:gd name="T43" fmla="*/ 69 h 72"/>
                  <a:gd name="T44" fmla="*/ 74 w 76"/>
                  <a:gd name="T45" fmla="*/ 70 h 72"/>
                  <a:gd name="T46" fmla="*/ 72 w 76"/>
                  <a:gd name="T47" fmla="*/ 61 h 72"/>
                  <a:gd name="T48" fmla="*/ 52 w 76"/>
                  <a:gd name="T49" fmla="*/ 49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6" h="72">
                    <a:moveTo>
                      <a:pt x="35" y="0"/>
                    </a:moveTo>
                    <a:cubicBezTo>
                      <a:pt x="42" y="0"/>
                      <a:pt x="40" y="15"/>
                      <a:pt x="38" y="20"/>
                    </a:cubicBezTo>
                    <a:cubicBezTo>
                      <a:pt x="38" y="22"/>
                      <a:pt x="37" y="25"/>
                      <a:pt x="38" y="26"/>
                    </a:cubicBezTo>
                    <a:cubicBezTo>
                      <a:pt x="40" y="28"/>
                      <a:pt x="61" y="30"/>
                      <a:pt x="64" y="31"/>
                    </a:cubicBezTo>
                    <a:cubicBezTo>
                      <a:pt x="68" y="32"/>
                      <a:pt x="68" y="38"/>
                      <a:pt x="61" y="37"/>
                    </a:cubicBezTo>
                    <a:cubicBezTo>
                      <a:pt x="57" y="36"/>
                      <a:pt x="40" y="34"/>
                      <a:pt x="36" y="35"/>
                    </a:cubicBezTo>
                    <a:cubicBezTo>
                      <a:pt x="33" y="36"/>
                      <a:pt x="32" y="41"/>
                      <a:pt x="31" y="44"/>
                    </a:cubicBezTo>
                    <a:cubicBezTo>
                      <a:pt x="28" y="49"/>
                      <a:pt x="24" y="53"/>
                      <a:pt x="19" y="55"/>
                    </a:cubicBezTo>
                    <a:cubicBezTo>
                      <a:pt x="18" y="56"/>
                      <a:pt x="10" y="59"/>
                      <a:pt x="10" y="56"/>
                    </a:cubicBezTo>
                    <a:cubicBezTo>
                      <a:pt x="10" y="54"/>
                      <a:pt x="18" y="49"/>
                      <a:pt x="21" y="45"/>
                    </a:cubicBezTo>
                    <a:cubicBezTo>
                      <a:pt x="24" y="42"/>
                      <a:pt x="26" y="39"/>
                      <a:pt x="24" y="38"/>
                    </a:cubicBezTo>
                    <a:cubicBezTo>
                      <a:pt x="21" y="33"/>
                      <a:pt x="5" y="39"/>
                      <a:pt x="0" y="34"/>
                    </a:cubicBezTo>
                    <a:cubicBezTo>
                      <a:pt x="0" y="34"/>
                      <a:pt x="0" y="34"/>
                      <a:pt x="0" y="34"/>
                    </a:cubicBezTo>
                    <a:cubicBezTo>
                      <a:pt x="1" y="32"/>
                      <a:pt x="5" y="31"/>
                      <a:pt x="7" y="31"/>
                    </a:cubicBezTo>
                    <a:cubicBezTo>
                      <a:pt x="13" y="32"/>
                      <a:pt x="21" y="33"/>
                      <a:pt x="25" y="30"/>
                    </a:cubicBezTo>
                    <a:cubicBezTo>
                      <a:pt x="29" y="27"/>
                      <a:pt x="32" y="20"/>
                      <a:pt x="32" y="14"/>
                    </a:cubicBezTo>
                    <a:cubicBezTo>
                      <a:pt x="33" y="8"/>
                      <a:pt x="29" y="2"/>
                      <a:pt x="35" y="0"/>
                    </a:cubicBezTo>
                    <a:close/>
                    <a:moveTo>
                      <a:pt x="52" y="49"/>
                    </a:moveTo>
                    <a:cubicBezTo>
                      <a:pt x="50" y="49"/>
                      <a:pt x="48" y="48"/>
                      <a:pt x="48" y="50"/>
                    </a:cubicBezTo>
                    <a:cubicBezTo>
                      <a:pt x="48" y="52"/>
                      <a:pt x="49" y="53"/>
                      <a:pt x="51" y="54"/>
                    </a:cubicBezTo>
                    <a:cubicBezTo>
                      <a:pt x="52" y="55"/>
                      <a:pt x="54" y="56"/>
                      <a:pt x="55" y="57"/>
                    </a:cubicBezTo>
                    <a:cubicBezTo>
                      <a:pt x="58" y="61"/>
                      <a:pt x="63" y="66"/>
                      <a:pt x="67" y="69"/>
                    </a:cubicBezTo>
                    <a:cubicBezTo>
                      <a:pt x="68" y="70"/>
                      <a:pt x="72" y="72"/>
                      <a:pt x="74" y="70"/>
                    </a:cubicBezTo>
                    <a:cubicBezTo>
                      <a:pt x="76" y="67"/>
                      <a:pt x="74" y="63"/>
                      <a:pt x="72" y="61"/>
                    </a:cubicBezTo>
                    <a:cubicBezTo>
                      <a:pt x="69" y="58"/>
                      <a:pt x="59" y="51"/>
                      <a:pt x="52" y="49"/>
                    </a:cubicBezTo>
                    <a:close/>
                  </a:path>
                </a:pathLst>
              </a:custGeom>
              <a:grpFill/>
              <a:ln>
                <a:noFill/>
              </a:ln>
            </p:spPr>
            <p:txBody>
              <a:bodyPr anchor="ctr"/>
              <a:lstStyle/>
              <a:p>
                <a:pPr algn="ctr"/>
                <a:endParaRPr/>
              </a:p>
            </p:txBody>
          </p:sp>
          <p:sp>
            <p:nvSpPr>
              <p:cNvPr id="197" name="îṥ1íḋè">
                <a:extLst>
                  <a:ext uri="{FF2B5EF4-FFF2-40B4-BE49-F238E27FC236}">
                    <a16:creationId xmlns:a16="http://schemas.microsoft.com/office/drawing/2014/main" id="{E00DFA20-2C2B-0BAB-7072-8FF52E1B14DA}"/>
                  </a:ext>
                </a:extLst>
              </p:cNvPr>
              <p:cNvSpPr/>
              <p:nvPr/>
            </p:nvSpPr>
            <p:spPr bwMode="auto">
              <a:xfrm>
                <a:off x="5830640" y="920868"/>
                <a:ext cx="98244" cy="83641"/>
              </a:xfrm>
              <a:custGeom>
                <a:avLst/>
                <a:gdLst>
                  <a:gd name="T0" fmla="*/ 43 w 70"/>
                  <a:gd name="T1" fmla="*/ 9 h 60"/>
                  <a:gd name="T2" fmla="*/ 45 w 70"/>
                  <a:gd name="T3" fmla="*/ 0 h 60"/>
                  <a:gd name="T4" fmla="*/ 62 w 70"/>
                  <a:gd name="T5" fmla="*/ 9 h 60"/>
                  <a:gd name="T6" fmla="*/ 69 w 70"/>
                  <a:gd name="T7" fmla="*/ 26 h 60"/>
                  <a:gd name="T8" fmla="*/ 66 w 70"/>
                  <a:gd name="T9" fmla="*/ 44 h 60"/>
                  <a:gd name="T10" fmla="*/ 54 w 70"/>
                  <a:gd name="T11" fmla="*/ 55 h 60"/>
                  <a:gd name="T12" fmla="*/ 36 w 70"/>
                  <a:gd name="T13" fmla="*/ 60 h 60"/>
                  <a:gd name="T14" fmla="*/ 18 w 70"/>
                  <a:gd name="T15" fmla="*/ 57 h 60"/>
                  <a:gd name="T16" fmla="*/ 5 w 70"/>
                  <a:gd name="T17" fmla="*/ 46 h 60"/>
                  <a:gd name="T18" fmla="*/ 0 w 70"/>
                  <a:gd name="T19" fmla="*/ 30 h 60"/>
                  <a:gd name="T20" fmla="*/ 4 w 70"/>
                  <a:gd name="T21" fmla="*/ 13 h 60"/>
                  <a:gd name="T22" fmla="*/ 18 w 70"/>
                  <a:gd name="T23" fmla="*/ 3 h 60"/>
                  <a:gd name="T24" fmla="*/ 20 w 70"/>
                  <a:gd name="T25" fmla="*/ 11 h 60"/>
                  <a:gd name="T26" fmla="*/ 10 w 70"/>
                  <a:gd name="T27" fmla="*/ 19 h 60"/>
                  <a:gd name="T28" fmla="*/ 8 w 70"/>
                  <a:gd name="T29" fmla="*/ 30 h 60"/>
                  <a:gd name="T30" fmla="*/ 12 w 70"/>
                  <a:gd name="T31" fmla="*/ 43 h 60"/>
                  <a:gd name="T32" fmla="*/ 23 w 70"/>
                  <a:gd name="T33" fmla="*/ 49 h 60"/>
                  <a:gd name="T34" fmla="*/ 36 w 70"/>
                  <a:gd name="T35" fmla="*/ 51 h 60"/>
                  <a:gd name="T36" fmla="*/ 50 w 70"/>
                  <a:gd name="T37" fmla="*/ 47 h 60"/>
                  <a:gd name="T38" fmla="*/ 59 w 70"/>
                  <a:gd name="T39" fmla="*/ 39 h 60"/>
                  <a:gd name="T40" fmla="*/ 62 w 70"/>
                  <a:gd name="T41" fmla="*/ 27 h 60"/>
                  <a:gd name="T42" fmla="*/ 56 w 70"/>
                  <a:gd name="T43" fmla="*/ 15 h 60"/>
                  <a:gd name="T44" fmla="*/ 43 w 70"/>
                  <a:gd name="T45" fmla="*/ 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60">
                    <a:moveTo>
                      <a:pt x="43" y="9"/>
                    </a:moveTo>
                    <a:cubicBezTo>
                      <a:pt x="45" y="0"/>
                      <a:pt x="45" y="0"/>
                      <a:pt x="45" y="0"/>
                    </a:cubicBezTo>
                    <a:cubicBezTo>
                      <a:pt x="52" y="1"/>
                      <a:pt x="58" y="4"/>
                      <a:pt x="62" y="9"/>
                    </a:cubicBezTo>
                    <a:cubicBezTo>
                      <a:pt x="66" y="13"/>
                      <a:pt x="69" y="19"/>
                      <a:pt x="69" y="26"/>
                    </a:cubicBezTo>
                    <a:cubicBezTo>
                      <a:pt x="70" y="33"/>
                      <a:pt x="69" y="39"/>
                      <a:pt x="66" y="44"/>
                    </a:cubicBezTo>
                    <a:cubicBezTo>
                      <a:pt x="63" y="48"/>
                      <a:pt x="59" y="52"/>
                      <a:pt x="54" y="55"/>
                    </a:cubicBezTo>
                    <a:cubicBezTo>
                      <a:pt x="49" y="58"/>
                      <a:pt x="43" y="59"/>
                      <a:pt x="36" y="60"/>
                    </a:cubicBezTo>
                    <a:cubicBezTo>
                      <a:pt x="29" y="60"/>
                      <a:pt x="23" y="59"/>
                      <a:pt x="18" y="57"/>
                    </a:cubicBezTo>
                    <a:cubicBezTo>
                      <a:pt x="12" y="55"/>
                      <a:pt x="8" y="51"/>
                      <a:pt x="5" y="46"/>
                    </a:cubicBezTo>
                    <a:cubicBezTo>
                      <a:pt x="2" y="42"/>
                      <a:pt x="1" y="36"/>
                      <a:pt x="0" y="30"/>
                    </a:cubicBezTo>
                    <a:cubicBezTo>
                      <a:pt x="0" y="24"/>
                      <a:pt x="1" y="18"/>
                      <a:pt x="4" y="13"/>
                    </a:cubicBezTo>
                    <a:cubicBezTo>
                      <a:pt x="7" y="8"/>
                      <a:pt x="12" y="5"/>
                      <a:pt x="18" y="3"/>
                    </a:cubicBezTo>
                    <a:cubicBezTo>
                      <a:pt x="20" y="11"/>
                      <a:pt x="20" y="11"/>
                      <a:pt x="20" y="11"/>
                    </a:cubicBezTo>
                    <a:cubicBezTo>
                      <a:pt x="16" y="13"/>
                      <a:pt x="12" y="16"/>
                      <a:pt x="10" y="19"/>
                    </a:cubicBezTo>
                    <a:cubicBezTo>
                      <a:pt x="8" y="22"/>
                      <a:pt x="7" y="26"/>
                      <a:pt x="8" y="30"/>
                    </a:cubicBezTo>
                    <a:cubicBezTo>
                      <a:pt x="8" y="35"/>
                      <a:pt x="10" y="39"/>
                      <a:pt x="12" y="43"/>
                    </a:cubicBezTo>
                    <a:cubicBezTo>
                      <a:pt x="15" y="46"/>
                      <a:pt x="18" y="48"/>
                      <a:pt x="23" y="49"/>
                    </a:cubicBezTo>
                    <a:cubicBezTo>
                      <a:pt x="27" y="50"/>
                      <a:pt x="31" y="51"/>
                      <a:pt x="36" y="51"/>
                    </a:cubicBezTo>
                    <a:cubicBezTo>
                      <a:pt x="41" y="50"/>
                      <a:pt x="46" y="49"/>
                      <a:pt x="50" y="47"/>
                    </a:cubicBezTo>
                    <a:cubicBezTo>
                      <a:pt x="54" y="45"/>
                      <a:pt x="57" y="42"/>
                      <a:pt x="59" y="39"/>
                    </a:cubicBezTo>
                    <a:cubicBezTo>
                      <a:pt x="61" y="35"/>
                      <a:pt x="62" y="31"/>
                      <a:pt x="62" y="27"/>
                    </a:cubicBezTo>
                    <a:cubicBezTo>
                      <a:pt x="61" y="22"/>
                      <a:pt x="60" y="18"/>
                      <a:pt x="56" y="15"/>
                    </a:cubicBezTo>
                    <a:cubicBezTo>
                      <a:pt x="53" y="12"/>
                      <a:pt x="49" y="10"/>
                      <a:pt x="43" y="9"/>
                    </a:cubicBezTo>
                    <a:close/>
                  </a:path>
                </a:pathLst>
              </a:custGeom>
              <a:grpFill/>
              <a:ln>
                <a:noFill/>
              </a:ln>
            </p:spPr>
            <p:txBody>
              <a:bodyPr anchor="ctr"/>
              <a:lstStyle/>
              <a:p>
                <a:pPr algn="ctr"/>
                <a:endParaRPr/>
              </a:p>
            </p:txBody>
          </p:sp>
          <p:sp>
            <p:nvSpPr>
              <p:cNvPr id="198" name="îṥļíďè">
                <a:extLst>
                  <a:ext uri="{FF2B5EF4-FFF2-40B4-BE49-F238E27FC236}">
                    <a16:creationId xmlns:a16="http://schemas.microsoft.com/office/drawing/2014/main" id="{6F9036A8-EEB4-AE51-603C-DE633D0205EB}"/>
                  </a:ext>
                </a:extLst>
              </p:cNvPr>
              <p:cNvSpPr/>
              <p:nvPr/>
            </p:nvSpPr>
            <p:spPr bwMode="auto">
              <a:xfrm>
                <a:off x="5827985" y="819969"/>
                <a:ext cx="99572" cy="75673"/>
              </a:xfrm>
              <a:custGeom>
                <a:avLst/>
                <a:gdLst>
                  <a:gd name="T0" fmla="*/ 70 w 75"/>
                  <a:gd name="T1" fmla="*/ 57 h 57"/>
                  <a:gd name="T2" fmla="*/ 0 w 75"/>
                  <a:gd name="T3" fmla="*/ 51 h 57"/>
                  <a:gd name="T4" fmla="*/ 5 w 75"/>
                  <a:gd name="T5" fmla="*/ 0 h 57"/>
                  <a:gd name="T6" fmla="*/ 13 w 75"/>
                  <a:gd name="T7" fmla="*/ 0 h 57"/>
                  <a:gd name="T8" fmla="*/ 9 w 75"/>
                  <a:gd name="T9" fmla="*/ 42 h 57"/>
                  <a:gd name="T10" fmla="*/ 31 w 75"/>
                  <a:gd name="T11" fmla="*/ 43 h 57"/>
                  <a:gd name="T12" fmla="*/ 34 w 75"/>
                  <a:gd name="T13" fmla="*/ 6 h 57"/>
                  <a:gd name="T14" fmla="*/ 42 w 75"/>
                  <a:gd name="T15" fmla="*/ 6 h 57"/>
                  <a:gd name="T16" fmla="*/ 39 w 75"/>
                  <a:gd name="T17" fmla="*/ 44 h 57"/>
                  <a:gd name="T18" fmla="*/ 62 w 75"/>
                  <a:gd name="T19" fmla="*/ 47 h 57"/>
                  <a:gd name="T20" fmla="*/ 66 w 75"/>
                  <a:gd name="T21" fmla="*/ 3 h 57"/>
                  <a:gd name="T22" fmla="*/ 75 w 75"/>
                  <a:gd name="T23" fmla="*/ 5 h 57"/>
                  <a:gd name="T24" fmla="*/ 70 w 75"/>
                  <a:gd name="T25"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5" h="57">
                    <a:moveTo>
                      <a:pt x="70" y="57"/>
                    </a:moveTo>
                    <a:lnTo>
                      <a:pt x="0" y="51"/>
                    </a:lnTo>
                    <a:lnTo>
                      <a:pt x="5" y="0"/>
                    </a:lnTo>
                    <a:lnTo>
                      <a:pt x="13" y="0"/>
                    </a:lnTo>
                    <a:lnTo>
                      <a:pt x="9" y="42"/>
                    </a:lnTo>
                    <a:lnTo>
                      <a:pt x="31" y="43"/>
                    </a:lnTo>
                    <a:lnTo>
                      <a:pt x="34" y="6"/>
                    </a:lnTo>
                    <a:lnTo>
                      <a:pt x="42" y="6"/>
                    </a:lnTo>
                    <a:lnTo>
                      <a:pt x="39" y="44"/>
                    </a:lnTo>
                    <a:lnTo>
                      <a:pt x="62" y="47"/>
                    </a:lnTo>
                    <a:lnTo>
                      <a:pt x="66" y="3"/>
                    </a:lnTo>
                    <a:lnTo>
                      <a:pt x="75" y="5"/>
                    </a:lnTo>
                    <a:lnTo>
                      <a:pt x="70" y="57"/>
                    </a:lnTo>
                    <a:close/>
                  </a:path>
                </a:pathLst>
              </a:custGeom>
              <a:grpFill/>
              <a:ln>
                <a:noFill/>
              </a:ln>
            </p:spPr>
            <p:txBody>
              <a:bodyPr anchor="ctr"/>
              <a:lstStyle/>
              <a:p>
                <a:pPr algn="ctr"/>
                <a:endParaRPr/>
              </a:p>
            </p:txBody>
          </p:sp>
          <p:sp>
            <p:nvSpPr>
              <p:cNvPr id="199" name="iŝlíďê">
                <a:extLst>
                  <a:ext uri="{FF2B5EF4-FFF2-40B4-BE49-F238E27FC236}">
                    <a16:creationId xmlns:a16="http://schemas.microsoft.com/office/drawing/2014/main" id="{928FA7A8-F9E3-9CBC-84D8-5BF5E968F70B}"/>
                  </a:ext>
                </a:extLst>
              </p:cNvPr>
              <p:cNvSpPr/>
              <p:nvPr/>
            </p:nvSpPr>
            <p:spPr bwMode="auto">
              <a:xfrm>
                <a:off x="5838606" y="707121"/>
                <a:ext cx="106209" cy="95588"/>
              </a:xfrm>
              <a:custGeom>
                <a:avLst/>
                <a:gdLst>
                  <a:gd name="T0" fmla="*/ 67 w 80"/>
                  <a:gd name="T1" fmla="*/ 72 h 72"/>
                  <a:gd name="T2" fmla="*/ 0 w 80"/>
                  <a:gd name="T3" fmla="*/ 55 h 72"/>
                  <a:gd name="T4" fmla="*/ 2 w 80"/>
                  <a:gd name="T5" fmla="*/ 45 h 72"/>
                  <a:gd name="T6" fmla="*/ 64 w 80"/>
                  <a:gd name="T7" fmla="*/ 22 h 72"/>
                  <a:gd name="T8" fmla="*/ 10 w 80"/>
                  <a:gd name="T9" fmla="*/ 10 h 72"/>
                  <a:gd name="T10" fmla="*/ 12 w 80"/>
                  <a:gd name="T11" fmla="*/ 0 h 72"/>
                  <a:gd name="T12" fmla="*/ 80 w 80"/>
                  <a:gd name="T13" fmla="*/ 18 h 72"/>
                  <a:gd name="T14" fmla="*/ 78 w 80"/>
                  <a:gd name="T15" fmla="*/ 27 h 72"/>
                  <a:gd name="T16" fmla="*/ 15 w 80"/>
                  <a:gd name="T17" fmla="*/ 50 h 72"/>
                  <a:gd name="T18" fmla="*/ 70 w 80"/>
                  <a:gd name="T19" fmla="*/ 62 h 72"/>
                  <a:gd name="T20" fmla="*/ 67 w 80"/>
                  <a:gd name="T2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72">
                    <a:moveTo>
                      <a:pt x="67" y="72"/>
                    </a:moveTo>
                    <a:lnTo>
                      <a:pt x="0" y="55"/>
                    </a:lnTo>
                    <a:lnTo>
                      <a:pt x="2" y="45"/>
                    </a:lnTo>
                    <a:lnTo>
                      <a:pt x="64" y="22"/>
                    </a:lnTo>
                    <a:lnTo>
                      <a:pt x="10" y="10"/>
                    </a:lnTo>
                    <a:lnTo>
                      <a:pt x="12" y="0"/>
                    </a:lnTo>
                    <a:lnTo>
                      <a:pt x="80" y="18"/>
                    </a:lnTo>
                    <a:lnTo>
                      <a:pt x="78" y="27"/>
                    </a:lnTo>
                    <a:lnTo>
                      <a:pt x="15" y="50"/>
                    </a:lnTo>
                    <a:lnTo>
                      <a:pt x="70" y="62"/>
                    </a:lnTo>
                    <a:lnTo>
                      <a:pt x="67" y="72"/>
                    </a:lnTo>
                    <a:close/>
                  </a:path>
                </a:pathLst>
              </a:custGeom>
              <a:grpFill/>
              <a:ln>
                <a:noFill/>
              </a:ln>
            </p:spPr>
            <p:txBody>
              <a:bodyPr anchor="ctr"/>
              <a:lstStyle/>
              <a:p>
                <a:pPr algn="ctr"/>
                <a:endParaRPr/>
              </a:p>
            </p:txBody>
          </p:sp>
          <p:sp>
            <p:nvSpPr>
              <p:cNvPr id="200" name="î$ḷîďe">
                <a:extLst>
                  <a:ext uri="{FF2B5EF4-FFF2-40B4-BE49-F238E27FC236}">
                    <a16:creationId xmlns:a16="http://schemas.microsoft.com/office/drawing/2014/main" id="{1AFAFE72-6B23-094E-882D-AAF06FAE1B09}"/>
                  </a:ext>
                </a:extLst>
              </p:cNvPr>
              <p:cNvSpPr/>
              <p:nvPr/>
            </p:nvSpPr>
            <p:spPr bwMode="auto">
              <a:xfrm>
                <a:off x="5862502" y="606223"/>
                <a:ext cx="102228" cy="74347"/>
              </a:xfrm>
              <a:custGeom>
                <a:avLst/>
                <a:gdLst>
                  <a:gd name="T0" fmla="*/ 74 w 77"/>
                  <a:gd name="T1" fmla="*/ 56 h 56"/>
                  <a:gd name="T2" fmla="*/ 16 w 77"/>
                  <a:gd name="T3" fmla="*/ 33 h 56"/>
                  <a:gd name="T4" fmla="*/ 8 w 77"/>
                  <a:gd name="T5" fmla="*/ 54 h 56"/>
                  <a:gd name="T6" fmla="*/ 0 w 77"/>
                  <a:gd name="T7" fmla="*/ 51 h 56"/>
                  <a:gd name="T8" fmla="*/ 20 w 77"/>
                  <a:gd name="T9" fmla="*/ 0 h 56"/>
                  <a:gd name="T10" fmla="*/ 28 w 77"/>
                  <a:gd name="T11" fmla="*/ 3 h 56"/>
                  <a:gd name="T12" fmla="*/ 19 w 77"/>
                  <a:gd name="T13" fmla="*/ 25 h 56"/>
                  <a:gd name="T14" fmla="*/ 77 w 77"/>
                  <a:gd name="T15" fmla="*/ 48 h 56"/>
                  <a:gd name="T16" fmla="*/ 74 w 77"/>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7" h="56">
                    <a:moveTo>
                      <a:pt x="74" y="56"/>
                    </a:moveTo>
                    <a:lnTo>
                      <a:pt x="16" y="33"/>
                    </a:lnTo>
                    <a:lnTo>
                      <a:pt x="8" y="54"/>
                    </a:lnTo>
                    <a:lnTo>
                      <a:pt x="0" y="51"/>
                    </a:lnTo>
                    <a:lnTo>
                      <a:pt x="20" y="0"/>
                    </a:lnTo>
                    <a:lnTo>
                      <a:pt x="28" y="3"/>
                    </a:lnTo>
                    <a:lnTo>
                      <a:pt x="19" y="25"/>
                    </a:lnTo>
                    <a:lnTo>
                      <a:pt x="77" y="48"/>
                    </a:lnTo>
                    <a:lnTo>
                      <a:pt x="74" y="56"/>
                    </a:lnTo>
                    <a:close/>
                  </a:path>
                </a:pathLst>
              </a:custGeom>
              <a:grpFill/>
              <a:ln>
                <a:noFill/>
              </a:ln>
            </p:spPr>
            <p:txBody>
              <a:bodyPr anchor="ctr"/>
              <a:lstStyle/>
              <a:p>
                <a:pPr algn="ctr"/>
                <a:endParaRPr/>
              </a:p>
            </p:txBody>
          </p:sp>
          <p:sp>
            <p:nvSpPr>
              <p:cNvPr id="201" name="íšḷïḋè">
                <a:extLst>
                  <a:ext uri="{FF2B5EF4-FFF2-40B4-BE49-F238E27FC236}">
                    <a16:creationId xmlns:a16="http://schemas.microsoft.com/office/drawing/2014/main" id="{514DFDB6-1186-5515-D476-43824CA78DDC}"/>
                  </a:ext>
                </a:extLst>
              </p:cNvPr>
              <p:cNvSpPr/>
              <p:nvPr/>
            </p:nvSpPr>
            <p:spPr bwMode="auto">
              <a:xfrm>
                <a:off x="5902332" y="518602"/>
                <a:ext cx="122140" cy="102227"/>
              </a:xfrm>
              <a:custGeom>
                <a:avLst/>
                <a:gdLst>
                  <a:gd name="T0" fmla="*/ 58 w 88"/>
                  <a:gd name="T1" fmla="*/ 73 h 73"/>
                  <a:gd name="T2" fmla="*/ 0 w 88"/>
                  <a:gd name="T3" fmla="*/ 40 h 73"/>
                  <a:gd name="T4" fmla="*/ 15 w 88"/>
                  <a:gd name="T5" fmla="*/ 14 h 73"/>
                  <a:gd name="T6" fmla="*/ 23 w 88"/>
                  <a:gd name="T7" fmla="*/ 3 h 73"/>
                  <a:gd name="T8" fmla="*/ 33 w 88"/>
                  <a:gd name="T9" fmla="*/ 0 h 73"/>
                  <a:gd name="T10" fmla="*/ 43 w 88"/>
                  <a:gd name="T11" fmla="*/ 3 h 73"/>
                  <a:gd name="T12" fmla="*/ 51 w 88"/>
                  <a:gd name="T13" fmla="*/ 13 h 73"/>
                  <a:gd name="T14" fmla="*/ 49 w 88"/>
                  <a:gd name="T15" fmla="*/ 28 h 73"/>
                  <a:gd name="T16" fmla="*/ 55 w 88"/>
                  <a:gd name="T17" fmla="*/ 25 h 73"/>
                  <a:gd name="T18" fmla="*/ 66 w 88"/>
                  <a:gd name="T19" fmla="*/ 23 h 73"/>
                  <a:gd name="T20" fmla="*/ 88 w 88"/>
                  <a:gd name="T21" fmla="*/ 22 h 73"/>
                  <a:gd name="T22" fmla="*/ 82 w 88"/>
                  <a:gd name="T23" fmla="*/ 32 h 73"/>
                  <a:gd name="T24" fmla="*/ 66 w 88"/>
                  <a:gd name="T25" fmla="*/ 33 h 73"/>
                  <a:gd name="T26" fmla="*/ 54 w 88"/>
                  <a:gd name="T27" fmla="*/ 33 h 73"/>
                  <a:gd name="T28" fmla="*/ 48 w 88"/>
                  <a:gd name="T29" fmla="*/ 35 h 73"/>
                  <a:gd name="T30" fmla="*/ 45 w 88"/>
                  <a:gd name="T31" fmla="*/ 38 h 73"/>
                  <a:gd name="T32" fmla="*/ 42 w 88"/>
                  <a:gd name="T33" fmla="*/ 42 h 73"/>
                  <a:gd name="T34" fmla="*/ 37 w 88"/>
                  <a:gd name="T35" fmla="*/ 51 h 73"/>
                  <a:gd name="T36" fmla="*/ 63 w 88"/>
                  <a:gd name="T37" fmla="*/ 66 h 73"/>
                  <a:gd name="T38" fmla="*/ 58 w 88"/>
                  <a:gd name="T39" fmla="*/ 73 h 73"/>
                  <a:gd name="T40" fmla="*/ 30 w 88"/>
                  <a:gd name="T41" fmla="*/ 47 h 73"/>
                  <a:gd name="T42" fmla="*/ 40 w 88"/>
                  <a:gd name="T43" fmla="*/ 30 h 73"/>
                  <a:gd name="T44" fmla="*/ 43 w 88"/>
                  <a:gd name="T45" fmla="*/ 22 h 73"/>
                  <a:gd name="T46" fmla="*/ 43 w 88"/>
                  <a:gd name="T47" fmla="*/ 15 h 73"/>
                  <a:gd name="T48" fmla="*/ 38 w 88"/>
                  <a:gd name="T49" fmla="*/ 11 h 73"/>
                  <a:gd name="T50" fmla="*/ 30 w 88"/>
                  <a:gd name="T51" fmla="*/ 10 h 73"/>
                  <a:gd name="T52" fmla="*/ 22 w 88"/>
                  <a:gd name="T53" fmla="*/ 17 h 73"/>
                  <a:gd name="T54" fmla="*/ 11 w 88"/>
                  <a:gd name="T55" fmla="*/ 36 h 73"/>
                  <a:gd name="T56" fmla="*/ 30 w 88"/>
                  <a:gd name="T57" fmla="*/ 47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8" h="73">
                    <a:moveTo>
                      <a:pt x="58" y="73"/>
                    </a:moveTo>
                    <a:cubicBezTo>
                      <a:pt x="0" y="40"/>
                      <a:pt x="0" y="40"/>
                      <a:pt x="0" y="40"/>
                    </a:cubicBezTo>
                    <a:cubicBezTo>
                      <a:pt x="15" y="14"/>
                      <a:pt x="15" y="14"/>
                      <a:pt x="15" y="14"/>
                    </a:cubicBezTo>
                    <a:cubicBezTo>
                      <a:pt x="18" y="9"/>
                      <a:pt x="21" y="5"/>
                      <a:pt x="23" y="3"/>
                    </a:cubicBezTo>
                    <a:cubicBezTo>
                      <a:pt x="26" y="1"/>
                      <a:pt x="29" y="0"/>
                      <a:pt x="33" y="0"/>
                    </a:cubicBezTo>
                    <a:cubicBezTo>
                      <a:pt x="36" y="0"/>
                      <a:pt x="40" y="1"/>
                      <a:pt x="43" y="3"/>
                    </a:cubicBezTo>
                    <a:cubicBezTo>
                      <a:pt x="47" y="5"/>
                      <a:pt x="50" y="8"/>
                      <a:pt x="51" y="13"/>
                    </a:cubicBezTo>
                    <a:cubicBezTo>
                      <a:pt x="52" y="17"/>
                      <a:pt x="52" y="22"/>
                      <a:pt x="49" y="28"/>
                    </a:cubicBezTo>
                    <a:cubicBezTo>
                      <a:pt x="51" y="27"/>
                      <a:pt x="53" y="26"/>
                      <a:pt x="55" y="25"/>
                    </a:cubicBezTo>
                    <a:cubicBezTo>
                      <a:pt x="58" y="24"/>
                      <a:pt x="62" y="23"/>
                      <a:pt x="66" y="23"/>
                    </a:cubicBezTo>
                    <a:cubicBezTo>
                      <a:pt x="88" y="22"/>
                      <a:pt x="88" y="22"/>
                      <a:pt x="88" y="22"/>
                    </a:cubicBezTo>
                    <a:cubicBezTo>
                      <a:pt x="82" y="32"/>
                      <a:pt x="82" y="32"/>
                      <a:pt x="82" y="32"/>
                    </a:cubicBezTo>
                    <a:cubicBezTo>
                      <a:pt x="66" y="33"/>
                      <a:pt x="66" y="33"/>
                      <a:pt x="66" y="33"/>
                    </a:cubicBezTo>
                    <a:cubicBezTo>
                      <a:pt x="61" y="33"/>
                      <a:pt x="57" y="33"/>
                      <a:pt x="54" y="33"/>
                    </a:cubicBezTo>
                    <a:cubicBezTo>
                      <a:pt x="52" y="34"/>
                      <a:pt x="50" y="34"/>
                      <a:pt x="48" y="35"/>
                    </a:cubicBezTo>
                    <a:cubicBezTo>
                      <a:pt x="47" y="36"/>
                      <a:pt x="46" y="37"/>
                      <a:pt x="45" y="38"/>
                    </a:cubicBezTo>
                    <a:cubicBezTo>
                      <a:pt x="44" y="38"/>
                      <a:pt x="43" y="40"/>
                      <a:pt x="42" y="42"/>
                    </a:cubicBezTo>
                    <a:cubicBezTo>
                      <a:pt x="37" y="51"/>
                      <a:pt x="37" y="51"/>
                      <a:pt x="37" y="51"/>
                    </a:cubicBezTo>
                    <a:cubicBezTo>
                      <a:pt x="63" y="66"/>
                      <a:pt x="63" y="66"/>
                      <a:pt x="63" y="66"/>
                    </a:cubicBezTo>
                    <a:cubicBezTo>
                      <a:pt x="58" y="73"/>
                      <a:pt x="58" y="73"/>
                      <a:pt x="58" y="73"/>
                    </a:cubicBezTo>
                    <a:close/>
                    <a:moveTo>
                      <a:pt x="30" y="47"/>
                    </a:moveTo>
                    <a:cubicBezTo>
                      <a:pt x="40" y="30"/>
                      <a:pt x="40" y="30"/>
                      <a:pt x="40" y="30"/>
                    </a:cubicBezTo>
                    <a:cubicBezTo>
                      <a:pt x="42" y="27"/>
                      <a:pt x="43" y="24"/>
                      <a:pt x="43" y="22"/>
                    </a:cubicBezTo>
                    <a:cubicBezTo>
                      <a:pt x="44" y="19"/>
                      <a:pt x="44" y="17"/>
                      <a:pt x="43" y="15"/>
                    </a:cubicBezTo>
                    <a:cubicBezTo>
                      <a:pt x="42" y="13"/>
                      <a:pt x="40" y="12"/>
                      <a:pt x="38" y="11"/>
                    </a:cubicBezTo>
                    <a:cubicBezTo>
                      <a:pt x="35" y="9"/>
                      <a:pt x="33" y="9"/>
                      <a:pt x="30" y="10"/>
                    </a:cubicBezTo>
                    <a:cubicBezTo>
                      <a:pt x="27" y="11"/>
                      <a:pt x="24" y="13"/>
                      <a:pt x="22" y="17"/>
                    </a:cubicBezTo>
                    <a:cubicBezTo>
                      <a:pt x="11" y="36"/>
                      <a:pt x="11" y="36"/>
                      <a:pt x="11" y="36"/>
                    </a:cubicBezTo>
                    <a:lnTo>
                      <a:pt x="30" y="47"/>
                    </a:lnTo>
                    <a:close/>
                  </a:path>
                </a:pathLst>
              </a:custGeom>
              <a:grpFill/>
              <a:ln>
                <a:noFill/>
              </a:ln>
            </p:spPr>
            <p:txBody>
              <a:bodyPr anchor="ctr"/>
              <a:lstStyle/>
              <a:p>
                <a:pPr algn="ctr"/>
                <a:endParaRPr/>
              </a:p>
            </p:txBody>
          </p:sp>
          <p:sp>
            <p:nvSpPr>
              <p:cNvPr id="202" name="ïSľiḋè">
                <a:extLst>
                  <a:ext uri="{FF2B5EF4-FFF2-40B4-BE49-F238E27FC236}">
                    <a16:creationId xmlns:a16="http://schemas.microsoft.com/office/drawing/2014/main" id="{2026EB10-A7A8-2CA9-B195-9B9D70903808}"/>
                  </a:ext>
                </a:extLst>
              </p:cNvPr>
              <p:cNvSpPr/>
              <p:nvPr/>
            </p:nvSpPr>
            <p:spPr bwMode="auto">
              <a:xfrm>
                <a:off x="5978006" y="445582"/>
                <a:ext cx="103554" cy="95588"/>
              </a:xfrm>
              <a:custGeom>
                <a:avLst/>
                <a:gdLst>
                  <a:gd name="T0" fmla="*/ 36 w 75"/>
                  <a:gd name="T1" fmla="*/ 69 h 69"/>
                  <a:gd name="T2" fmla="*/ 0 w 75"/>
                  <a:gd name="T3" fmla="*/ 7 h 69"/>
                  <a:gd name="T4" fmla="*/ 6 w 75"/>
                  <a:gd name="T5" fmla="*/ 0 h 69"/>
                  <a:gd name="T6" fmla="*/ 75 w 75"/>
                  <a:gd name="T7" fmla="*/ 20 h 69"/>
                  <a:gd name="T8" fmla="*/ 69 w 75"/>
                  <a:gd name="T9" fmla="*/ 28 h 69"/>
                  <a:gd name="T10" fmla="*/ 48 w 75"/>
                  <a:gd name="T11" fmla="*/ 22 h 69"/>
                  <a:gd name="T12" fmla="*/ 31 w 75"/>
                  <a:gd name="T13" fmla="*/ 43 h 69"/>
                  <a:gd name="T14" fmla="*/ 42 w 75"/>
                  <a:gd name="T15" fmla="*/ 62 h 69"/>
                  <a:gd name="T16" fmla="*/ 36 w 75"/>
                  <a:gd name="T17" fmla="*/ 69 h 69"/>
                  <a:gd name="T18" fmla="*/ 27 w 75"/>
                  <a:gd name="T19" fmla="*/ 37 h 69"/>
                  <a:gd name="T20" fmla="*/ 41 w 75"/>
                  <a:gd name="T21" fmla="*/ 19 h 69"/>
                  <a:gd name="T22" fmla="*/ 22 w 75"/>
                  <a:gd name="T23" fmla="*/ 13 h 69"/>
                  <a:gd name="T24" fmla="*/ 8 w 75"/>
                  <a:gd name="T25" fmla="*/ 8 h 69"/>
                  <a:gd name="T26" fmla="*/ 16 w 75"/>
                  <a:gd name="T27" fmla="*/ 19 h 69"/>
                  <a:gd name="T28" fmla="*/ 27 w 75"/>
                  <a:gd name="T29" fmla="*/ 3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5" h="69">
                    <a:moveTo>
                      <a:pt x="36" y="69"/>
                    </a:moveTo>
                    <a:cubicBezTo>
                      <a:pt x="0" y="7"/>
                      <a:pt x="0" y="7"/>
                      <a:pt x="0" y="7"/>
                    </a:cubicBezTo>
                    <a:cubicBezTo>
                      <a:pt x="6" y="0"/>
                      <a:pt x="6" y="0"/>
                      <a:pt x="6" y="0"/>
                    </a:cubicBezTo>
                    <a:cubicBezTo>
                      <a:pt x="75" y="20"/>
                      <a:pt x="75" y="20"/>
                      <a:pt x="75" y="20"/>
                    </a:cubicBezTo>
                    <a:cubicBezTo>
                      <a:pt x="69" y="28"/>
                      <a:pt x="69" y="28"/>
                      <a:pt x="69" y="28"/>
                    </a:cubicBezTo>
                    <a:cubicBezTo>
                      <a:pt x="48" y="22"/>
                      <a:pt x="48" y="22"/>
                      <a:pt x="48" y="22"/>
                    </a:cubicBezTo>
                    <a:cubicBezTo>
                      <a:pt x="31" y="43"/>
                      <a:pt x="31" y="43"/>
                      <a:pt x="31" y="43"/>
                    </a:cubicBezTo>
                    <a:cubicBezTo>
                      <a:pt x="42" y="62"/>
                      <a:pt x="42" y="62"/>
                      <a:pt x="42" y="62"/>
                    </a:cubicBezTo>
                    <a:cubicBezTo>
                      <a:pt x="36" y="69"/>
                      <a:pt x="36" y="69"/>
                      <a:pt x="36" y="69"/>
                    </a:cubicBezTo>
                    <a:close/>
                    <a:moveTo>
                      <a:pt x="27" y="37"/>
                    </a:moveTo>
                    <a:cubicBezTo>
                      <a:pt x="41" y="19"/>
                      <a:pt x="41" y="19"/>
                      <a:pt x="41" y="19"/>
                    </a:cubicBezTo>
                    <a:cubicBezTo>
                      <a:pt x="22" y="13"/>
                      <a:pt x="22" y="13"/>
                      <a:pt x="22" y="13"/>
                    </a:cubicBezTo>
                    <a:cubicBezTo>
                      <a:pt x="16" y="11"/>
                      <a:pt x="12" y="9"/>
                      <a:pt x="8" y="8"/>
                    </a:cubicBezTo>
                    <a:cubicBezTo>
                      <a:pt x="11" y="11"/>
                      <a:pt x="14" y="15"/>
                      <a:pt x="16" y="19"/>
                    </a:cubicBezTo>
                    <a:lnTo>
                      <a:pt x="27" y="37"/>
                    </a:lnTo>
                    <a:close/>
                  </a:path>
                </a:pathLst>
              </a:custGeom>
              <a:grpFill/>
              <a:ln>
                <a:noFill/>
              </a:ln>
            </p:spPr>
            <p:txBody>
              <a:bodyPr anchor="ctr"/>
              <a:lstStyle/>
              <a:p>
                <a:pPr algn="ctr"/>
                <a:endParaRPr/>
              </a:p>
            </p:txBody>
          </p:sp>
          <p:sp>
            <p:nvSpPr>
              <p:cNvPr id="203" name="îṥliḓè">
                <a:extLst>
                  <a:ext uri="{FF2B5EF4-FFF2-40B4-BE49-F238E27FC236}">
                    <a16:creationId xmlns:a16="http://schemas.microsoft.com/office/drawing/2014/main" id="{023926C5-ED1B-21C9-7F34-8866253DA5ED}"/>
                  </a:ext>
                </a:extLst>
              </p:cNvPr>
              <p:cNvSpPr/>
              <p:nvPr/>
            </p:nvSpPr>
            <p:spPr bwMode="auto">
              <a:xfrm>
                <a:off x="6029783" y="383184"/>
                <a:ext cx="106209" cy="77002"/>
              </a:xfrm>
              <a:custGeom>
                <a:avLst/>
                <a:gdLst>
                  <a:gd name="T0" fmla="*/ 48 w 80"/>
                  <a:gd name="T1" fmla="*/ 58 h 58"/>
                  <a:gd name="T2" fmla="*/ 0 w 80"/>
                  <a:gd name="T3" fmla="*/ 7 h 58"/>
                  <a:gd name="T4" fmla="*/ 7 w 80"/>
                  <a:gd name="T5" fmla="*/ 0 h 58"/>
                  <a:gd name="T6" fmla="*/ 49 w 80"/>
                  <a:gd name="T7" fmla="*/ 46 h 58"/>
                  <a:gd name="T8" fmla="*/ 74 w 80"/>
                  <a:gd name="T9" fmla="*/ 23 h 58"/>
                  <a:gd name="T10" fmla="*/ 80 w 80"/>
                  <a:gd name="T11" fmla="*/ 29 h 58"/>
                  <a:gd name="T12" fmla="*/ 48 w 8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80" h="58">
                    <a:moveTo>
                      <a:pt x="48" y="58"/>
                    </a:moveTo>
                    <a:lnTo>
                      <a:pt x="0" y="7"/>
                    </a:lnTo>
                    <a:lnTo>
                      <a:pt x="7" y="0"/>
                    </a:lnTo>
                    <a:lnTo>
                      <a:pt x="49" y="46"/>
                    </a:lnTo>
                    <a:lnTo>
                      <a:pt x="74" y="23"/>
                    </a:lnTo>
                    <a:lnTo>
                      <a:pt x="80" y="29"/>
                    </a:lnTo>
                    <a:lnTo>
                      <a:pt x="48" y="58"/>
                    </a:lnTo>
                    <a:close/>
                  </a:path>
                </a:pathLst>
              </a:custGeom>
              <a:grpFill/>
              <a:ln>
                <a:noFill/>
              </a:ln>
            </p:spPr>
            <p:txBody>
              <a:bodyPr anchor="ctr"/>
              <a:lstStyle/>
              <a:p>
                <a:pPr algn="ctr"/>
                <a:endParaRPr/>
              </a:p>
            </p:txBody>
          </p:sp>
          <p:sp>
            <p:nvSpPr>
              <p:cNvPr id="204" name="íšļîďe">
                <a:extLst>
                  <a:ext uri="{FF2B5EF4-FFF2-40B4-BE49-F238E27FC236}">
                    <a16:creationId xmlns:a16="http://schemas.microsoft.com/office/drawing/2014/main" id="{3C61D20C-B949-09CD-B903-A7781EDF90E7}"/>
                  </a:ext>
                </a:extLst>
              </p:cNvPr>
              <p:cNvSpPr/>
              <p:nvPr/>
            </p:nvSpPr>
            <p:spPr bwMode="auto">
              <a:xfrm>
                <a:off x="6170509" y="258389"/>
                <a:ext cx="88952" cy="95588"/>
              </a:xfrm>
              <a:custGeom>
                <a:avLst/>
                <a:gdLst>
                  <a:gd name="T0" fmla="*/ 13 w 64"/>
                  <a:gd name="T1" fmla="*/ 58 h 69"/>
                  <a:gd name="T2" fmla="*/ 20 w 64"/>
                  <a:gd name="T3" fmla="*/ 53 h 69"/>
                  <a:gd name="T4" fmla="*/ 27 w 64"/>
                  <a:gd name="T5" fmla="*/ 59 h 69"/>
                  <a:gd name="T6" fmla="*/ 35 w 64"/>
                  <a:gd name="T7" fmla="*/ 60 h 69"/>
                  <a:gd name="T8" fmla="*/ 45 w 64"/>
                  <a:gd name="T9" fmla="*/ 57 h 69"/>
                  <a:gd name="T10" fmla="*/ 52 w 64"/>
                  <a:gd name="T11" fmla="*/ 51 h 69"/>
                  <a:gd name="T12" fmla="*/ 55 w 64"/>
                  <a:gd name="T13" fmla="*/ 45 h 69"/>
                  <a:gd name="T14" fmla="*/ 54 w 64"/>
                  <a:gd name="T15" fmla="*/ 39 h 69"/>
                  <a:gd name="T16" fmla="*/ 50 w 64"/>
                  <a:gd name="T17" fmla="*/ 35 h 69"/>
                  <a:gd name="T18" fmla="*/ 43 w 64"/>
                  <a:gd name="T19" fmla="*/ 35 h 69"/>
                  <a:gd name="T20" fmla="*/ 31 w 64"/>
                  <a:gd name="T21" fmla="*/ 38 h 69"/>
                  <a:gd name="T22" fmla="*/ 17 w 64"/>
                  <a:gd name="T23" fmla="*/ 40 h 69"/>
                  <a:gd name="T24" fmla="*/ 8 w 64"/>
                  <a:gd name="T25" fmla="*/ 38 h 69"/>
                  <a:gd name="T26" fmla="*/ 2 w 64"/>
                  <a:gd name="T27" fmla="*/ 32 h 69"/>
                  <a:gd name="T28" fmla="*/ 0 w 64"/>
                  <a:gd name="T29" fmla="*/ 22 h 69"/>
                  <a:gd name="T30" fmla="*/ 4 w 64"/>
                  <a:gd name="T31" fmla="*/ 12 h 69"/>
                  <a:gd name="T32" fmla="*/ 14 w 64"/>
                  <a:gd name="T33" fmla="*/ 4 h 69"/>
                  <a:gd name="T34" fmla="*/ 26 w 64"/>
                  <a:gd name="T35" fmla="*/ 0 h 69"/>
                  <a:gd name="T36" fmla="*/ 37 w 64"/>
                  <a:gd name="T37" fmla="*/ 2 h 69"/>
                  <a:gd name="T38" fmla="*/ 45 w 64"/>
                  <a:gd name="T39" fmla="*/ 10 h 69"/>
                  <a:gd name="T40" fmla="*/ 38 w 64"/>
                  <a:gd name="T41" fmla="*/ 14 h 69"/>
                  <a:gd name="T42" fmla="*/ 29 w 64"/>
                  <a:gd name="T43" fmla="*/ 8 h 69"/>
                  <a:gd name="T44" fmla="*/ 18 w 64"/>
                  <a:gd name="T45" fmla="*/ 11 h 69"/>
                  <a:gd name="T46" fmla="*/ 9 w 64"/>
                  <a:gd name="T47" fmla="*/ 19 h 69"/>
                  <a:gd name="T48" fmla="*/ 9 w 64"/>
                  <a:gd name="T49" fmla="*/ 27 h 69"/>
                  <a:gd name="T50" fmla="*/ 14 w 64"/>
                  <a:gd name="T51" fmla="*/ 31 h 69"/>
                  <a:gd name="T52" fmla="*/ 28 w 64"/>
                  <a:gd name="T53" fmla="*/ 29 h 69"/>
                  <a:gd name="T54" fmla="*/ 43 w 64"/>
                  <a:gd name="T55" fmla="*/ 26 h 69"/>
                  <a:gd name="T56" fmla="*/ 54 w 64"/>
                  <a:gd name="T57" fmla="*/ 27 h 69"/>
                  <a:gd name="T58" fmla="*/ 61 w 64"/>
                  <a:gd name="T59" fmla="*/ 34 h 69"/>
                  <a:gd name="T60" fmla="*/ 63 w 64"/>
                  <a:gd name="T61" fmla="*/ 45 h 69"/>
                  <a:gd name="T62" fmla="*/ 59 w 64"/>
                  <a:gd name="T63" fmla="*/ 55 h 69"/>
                  <a:gd name="T64" fmla="*/ 49 w 64"/>
                  <a:gd name="T65" fmla="*/ 64 h 69"/>
                  <a:gd name="T66" fmla="*/ 35 w 64"/>
                  <a:gd name="T67" fmla="*/ 69 h 69"/>
                  <a:gd name="T68" fmla="*/ 22 w 64"/>
                  <a:gd name="T69" fmla="*/ 67 h 69"/>
                  <a:gd name="T70" fmla="*/ 13 w 64"/>
                  <a:gd name="T71" fmla="*/ 5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4" h="69">
                    <a:moveTo>
                      <a:pt x="13" y="58"/>
                    </a:moveTo>
                    <a:cubicBezTo>
                      <a:pt x="20" y="53"/>
                      <a:pt x="20" y="53"/>
                      <a:pt x="20" y="53"/>
                    </a:cubicBezTo>
                    <a:cubicBezTo>
                      <a:pt x="22" y="56"/>
                      <a:pt x="24" y="58"/>
                      <a:pt x="27" y="59"/>
                    </a:cubicBezTo>
                    <a:cubicBezTo>
                      <a:pt x="29" y="60"/>
                      <a:pt x="32" y="61"/>
                      <a:pt x="35" y="60"/>
                    </a:cubicBezTo>
                    <a:cubicBezTo>
                      <a:pt x="38" y="60"/>
                      <a:pt x="42" y="59"/>
                      <a:pt x="45" y="57"/>
                    </a:cubicBezTo>
                    <a:cubicBezTo>
                      <a:pt x="48" y="55"/>
                      <a:pt x="50" y="54"/>
                      <a:pt x="52" y="51"/>
                    </a:cubicBezTo>
                    <a:cubicBezTo>
                      <a:pt x="54" y="49"/>
                      <a:pt x="55" y="47"/>
                      <a:pt x="55" y="45"/>
                    </a:cubicBezTo>
                    <a:cubicBezTo>
                      <a:pt x="55" y="43"/>
                      <a:pt x="55" y="41"/>
                      <a:pt x="54" y="39"/>
                    </a:cubicBezTo>
                    <a:cubicBezTo>
                      <a:pt x="53" y="37"/>
                      <a:pt x="52" y="36"/>
                      <a:pt x="50" y="35"/>
                    </a:cubicBezTo>
                    <a:cubicBezTo>
                      <a:pt x="48" y="34"/>
                      <a:pt x="46" y="34"/>
                      <a:pt x="43" y="35"/>
                    </a:cubicBezTo>
                    <a:cubicBezTo>
                      <a:pt x="41" y="35"/>
                      <a:pt x="37" y="36"/>
                      <a:pt x="31" y="38"/>
                    </a:cubicBezTo>
                    <a:cubicBezTo>
                      <a:pt x="24" y="39"/>
                      <a:pt x="20" y="40"/>
                      <a:pt x="17" y="40"/>
                    </a:cubicBezTo>
                    <a:cubicBezTo>
                      <a:pt x="14" y="40"/>
                      <a:pt x="11" y="40"/>
                      <a:pt x="8" y="38"/>
                    </a:cubicBezTo>
                    <a:cubicBezTo>
                      <a:pt x="5" y="37"/>
                      <a:pt x="3" y="35"/>
                      <a:pt x="2" y="32"/>
                    </a:cubicBezTo>
                    <a:cubicBezTo>
                      <a:pt x="0" y="29"/>
                      <a:pt x="0" y="26"/>
                      <a:pt x="0" y="22"/>
                    </a:cubicBezTo>
                    <a:cubicBezTo>
                      <a:pt x="0" y="19"/>
                      <a:pt x="1" y="16"/>
                      <a:pt x="4" y="12"/>
                    </a:cubicBezTo>
                    <a:cubicBezTo>
                      <a:pt x="6" y="9"/>
                      <a:pt x="10" y="7"/>
                      <a:pt x="14" y="4"/>
                    </a:cubicBezTo>
                    <a:cubicBezTo>
                      <a:pt x="18" y="2"/>
                      <a:pt x="22" y="1"/>
                      <a:pt x="26" y="0"/>
                    </a:cubicBezTo>
                    <a:cubicBezTo>
                      <a:pt x="30" y="0"/>
                      <a:pt x="34" y="0"/>
                      <a:pt x="37" y="2"/>
                    </a:cubicBezTo>
                    <a:cubicBezTo>
                      <a:pt x="41" y="4"/>
                      <a:pt x="43" y="6"/>
                      <a:pt x="45" y="10"/>
                    </a:cubicBezTo>
                    <a:cubicBezTo>
                      <a:pt x="38" y="14"/>
                      <a:pt x="38" y="14"/>
                      <a:pt x="38" y="14"/>
                    </a:cubicBezTo>
                    <a:cubicBezTo>
                      <a:pt x="36" y="11"/>
                      <a:pt x="33" y="9"/>
                      <a:pt x="29" y="8"/>
                    </a:cubicBezTo>
                    <a:cubicBezTo>
                      <a:pt x="26" y="8"/>
                      <a:pt x="22" y="9"/>
                      <a:pt x="18" y="11"/>
                    </a:cubicBezTo>
                    <a:cubicBezTo>
                      <a:pt x="13" y="14"/>
                      <a:pt x="10" y="16"/>
                      <a:pt x="9" y="19"/>
                    </a:cubicBezTo>
                    <a:cubicBezTo>
                      <a:pt x="8" y="22"/>
                      <a:pt x="8" y="25"/>
                      <a:pt x="9" y="27"/>
                    </a:cubicBezTo>
                    <a:cubicBezTo>
                      <a:pt x="10" y="29"/>
                      <a:pt x="12" y="31"/>
                      <a:pt x="14" y="31"/>
                    </a:cubicBezTo>
                    <a:cubicBezTo>
                      <a:pt x="16" y="32"/>
                      <a:pt x="21" y="31"/>
                      <a:pt x="28" y="29"/>
                    </a:cubicBezTo>
                    <a:cubicBezTo>
                      <a:pt x="35" y="27"/>
                      <a:pt x="40" y="26"/>
                      <a:pt x="43" y="26"/>
                    </a:cubicBezTo>
                    <a:cubicBezTo>
                      <a:pt x="47" y="25"/>
                      <a:pt x="51" y="26"/>
                      <a:pt x="54" y="27"/>
                    </a:cubicBezTo>
                    <a:cubicBezTo>
                      <a:pt x="57" y="29"/>
                      <a:pt x="59" y="31"/>
                      <a:pt x="61" y="34"/>
                    </a:cubicBezTo>
                    <a:cubicBezTo>
                      <a:pt x="63" y="37"/>
                      <a:pt x="64" y="41"/>
                      <a:pt x="63" y="45"/>
                    </a:cubicBezTo>
                    <a:cubicBezTo>
                      <a:pt x="63" y="48"/>
                      <a:pt x="62" y="52"/>
                      <a:pt x="59" y="55"/>
                    </a:cubicBezTo>
                    <a:cubicBezTo>
                      <a:pt x="57" y="59"/>
                      <a:pt x="53" y="62"/>
                      <a:pt x="49" y="64"/>
                    </a:cubicBezTo>
                    <a:cubicBezTo>
                      <a:pt x="44" y="67"/>
                      <a:pt x="39" y="68"/>
                      <a:pt x="35" y="69"/>
                    </a:cubicBezTo>
                    <a:cubicBezTo>
                      <a:pt x="30" y="69"/>
                      <a:pt x="26" y="69"/>
                      <a:pt x="22" y="67"/>
                    </a:cubicBezTo>
                    <a:cubicBezTo>
                      <a:pt x="19" y="65"/>
                      <a:pt x="16" y="62"/>
                      <a:pt x="13" y="58"/>
                    </a:cubicBezTo>
                    <a:close/>
                  </a:path>
                </a:pathLst>
              </a:custGeom>
              <a:grpFill/>
              <a:ln>
                <a:noFill/>
              </a:ln>
            </p:spPr>
            <p:txBody>
              <a:bodyPr anchor="ctr"/>
              <a:lstStyle/>
              <a:p>
                <a:pPr algn="ctr"/>
                <a:endParaRPr/>
              </a:p>
            </p:txBody>
          </p:sp>
          <p:sp>
            <p:nvSpPr>
              <p:cNvPr id="205" name="íṧḻïḓê">
                <a:extLst>
                  <a:ext uri="{FF2B5EF4-FFF2-40B4-BE49-F238E27FC236}">
                    <a16:creationId xmlns:a16="http://schemas.microsoft.com/office/drawing/2014/main" id="{81C7CF56-875F-37DA-385D-9327EEFEEBDC}"/>
                  </a:ext>
                </a:extLst>
              </p:cNvPr>
              <p:cNvSpPr/>
              <p:nvPr/>
            </p:nvSpPr>
            <p:spPr bwMode="auto">
              <a:xfrm>
                <a:off x="6264771" y="210596"/>
                <a:ext cx="92933" cy="98243"/>
              </a:xfrm>
              <a:custGeom>
                <a:avLst/>
                <a:gdLst>
                  <a:gd name="T0" fmla="*/ 5 w 67"/>
                  <a:gd name="T1" fmla="*/ 47 h 70"/>
                  <a:gd name="T2" fmla="*/ 4 w 67"/>
                  <a:gd name="T3" fmla="*/ 19 h 70"/>
                  <a:gd name="T4" fmla="*/ 22 w 67"/>
                  <a:gd name="T5" fmla="*/ 2 h 70"/>
                  <a:gd name="T6" fmla="*/ 39 w 67"/>
                  <a:gd name="T7" fmla="*/ 1 h 70"/>
                  <a:gd name="T8" fmla="*/ 54 w 67"/>
                  <a:gd name="T9" fmla="*/ 8 h 70"/>
                  <a:gd name="T10" fmla="*/ 64 w 67"/>
                  <a:gd name="T11" fmla="*/ 23 h 70"/>
                  <a:gd name="T12" fmla="*/ 67 w 67"/>
                  <a:gd name="T13" fmla="*/ 42 h 70"/>
                  <a:gd name="T14" fmla="*/ 60 w 67"/>
                  <a:gd name="T15" fmla="*/ 57 h 70"/>
                  <a:gd name="T16" fmla="*/ 47 w 67"/>
                  <a:gd name="T17" fmla="*/ 67 h 70"/>
                  <a:gd name="T18" fmla="*/ 29 w 67"/>
                  <a:gd name="T19" fmla="*/ 69 h 70"/>
                  <a:gd name="T20" fmla="*/ 14 w 67"/>
                  <a:gd name="T21" fmla="*/ 61 h 70"/>
                  <a:gd name="T22" fmla="*/ 5 w 67"/>
                  <a:gd name="T23" fmla="*/ 47 h 70"/>
                  <a:gd name="T24" fmla="*/ 13 w 67"/>
                  <a:gd name="T25" fmla="*/ 44 h 70"/>
                  <a:gd name="T26" fmla="*/ 26 w 67"/>
                  <a:gd name="T27" fmla="*/ 59 h 70"/>
                  <a:gd name="T28" fmla="*/ 44 w 67"/>
                  <a:gd name="T29" fmla="*/ 60 h 70"/>
                  <a:gd name="T30" fmla="*/ 57 w 67"/>
                  <a:gd name="T31" fmla="*/ 47 h 70"/>
                  <a:gd name="T32" fmla="*/ 56 w 67"/>
                  <a:gd name="T33" fmla="*/ 27 h 70"/>
                  <a:gd name="T34" fmla="*/ 48 w 67"/>
                  <a:gd name="T35" fmla="*/ 14 h 70"/>
                  <a:gd name="T36" fmla="*/ 37 w 67"/>
                  <a:gd name="T37" fmla="*/ 8 h 70"/>
                  <a:gd name="T38" fmla="*/ 25 w 67"/>
                  <a:gd name="T39" fmla="*/ 9 h 70"/>
                  <a:gd name="T40" fmla="*/ 12 w 67"/>
                  <a:gd name="T41" fmla="*/ 21 h 70"/>
                  <a:gd name="T42" fmla="*/ 13 w 67"/>
                  <a:gd name="T43" fmla="*/ 4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7" h="70">
                    <a:moveTo>
                      <a:pt x="5" y="47"/>
                    </a:moveTo>
                    <a:cubicBezTo>
                      <a:pt x="1" y="37"/>
                      <a:pt x="0" y="27"/>
                      <a:pt x="4" y="19"/>
                    </a:cubicBezTo>
                    <a:cubicBezTo>
                      <a:pt x="7" y="11"/>
                      <a:pt x="13" y="6"/>
                      <a:pt x="22" y="2"/>
                    </a:cubicBezTo>
                    <a:cubicBezTo>
                      <a:pt x="28" y="0"/>
                      <a:pt x="33" y="0"/>
                      <a:pt x="39" y="1"/>
                    </a:cubicBezTo>
                    <a:cubicBezTo>
                      <a:pt x="45" y="1"/>
                      <a:pt x="50" y="4"/>
                      <a:pt x="54" y="8"/>
                    </a:cubicBezTo>
                    <a:cubicBezTo>
                      <a:pt x="58" y="12"/>
                      <a:pt x="62" y="17"/>
                      <a:pt x="64" y="23"/>
                    </a:cubicBezTo>
                    <a:cubicBezTo>
                      <a:pt x="67" y="30"/>
                      <a:pt x="67" y="36"/>
                      <a:pt x="67" y="42"/>
                    </a:cubicBezTo>
                    <a:cubicBezTo>
                      <a:pt x="66" y="48"/>
                      <a:pt x="64" y="53"/>
                      <a:pt x="60" y="57"/>
                    </a:cubicBezTo>
                    <a:cubicBezTo>
                      <a:pt x="57" y="62"/>
                      <a:pt x="52" y="65"/>
                      <a:pt x="47" y="67"/>
                    </a:cubicBezTo>
                    <a:cubicBezTo>
                      <a:pt x="41" y="69"/>
                      <a:pt x="35" y="70"/>
                      <a:pt x="29" y="69"/>
                    </a:cubicBezTo>
                    <a:cubicBezTo>
                      <a:pt x="24" y="68"/>
                      <a:pt x="19" y="65"/>
                      <a:pt x="14" y="61"/>
                    </a:cubicBezTo>
                    <a:cubicBezTo>
                      <a:pt x="10" y="57"/>
                      <a:pt x="7" y="52"/>
                      <a:pt x="5" y="47"/>
                    </a:cubicBezTo>
                    <a:close/>
                    <a:moveTo>
                      <a:pt x="13" y="44"/>
                    </a:moveTo>
                    <a:cubicBezTo>
                      <a:pt x="16" y="51"/>
                      <a:pt x="20" y="57"/>
                      <a:pt x="26" y="59"/>
                    </a:cubicBezTo>
                    <a:cubicBezTo>
                      <a:pt x="32" y="62"/>
                      <a:pt x="38" y="62"/>
                      <a:pt x="44" y="60"/>
                    </a:cubicBezTo>
                    <a:cubicBezTo>
                      <a:pt x="50" y="58"/>
                      <a:pt x="54" y="53"/>
                      <a:pt x="57" y="47"/>
                    </a:cubicBezTo>
                    <a:cubicBezTo>
                      <a:pt x="59" y="42"/>
                      <a:pt x="59" y="35"/>
                      <a:pt x="56" y="27"/>
                    </a:cubicBezTo>
                    <a:cubicBezTo>
                      <a:pt x="54" y="21"/>
                      <a:pt x="51" y="17"/>
                      <a:pt x="48" y="14"/>
                    </a:cubicBezTo>
                    <a:cubicBezTo>
                      <a:pt x="45" y="11"/>
                      <a:pt x="41" y="9"/>
                      <a:pt x="37" y="8"/>
                    </a:cubicBezTo>
                    <a:cubicBezTo>
                      <a:pt x="33" y="7"/>
                      <a:pt x="29" y="8"/>
                      <a:pt x="25" y="9"/>
                    </a:cubicBezTo>
                    <a:cubicBezTo>
                      <a:pt x="19" y="12"/>
                      <a:pt x="15" y="16"/>
                      <a:pt x="12" y="21"/>
                    </a:cubicBezTo>
                    <a:cubicBezTo>
                      <a:pt x="9" y="27"/>
                      <a:pt x="10" y="34"/>
                      <a:pt x="13" y="44"/>
                    </a:cubicBezTo>
                    <a:close/>
                  </a:path>
                </a:pathLst>
              </a:custGeom>
              <a:grpFill/>
              <a:ln>
                <a:noFill/>
              </a:ln>
            </p:spPr>
            <p:txBody>
              <a:bodyPr anchor="ctr"/>
              <a:lstStyle/>
              <a:p>
                <a:pPr algn="ctr"/>
                <a:endParaRPr/>
              </a:p>
            </p:txBody>
          </p:sp>
          <p:sp>
            <p:nvSpPr>
              <p:cNvPr id="206" name="îşļïdè">
                <a:extLst>
                  <a:ext uri="{FF2B5EF4-FFF2-40B4-BE49-F238E27FC236}">
                    <a16:creationId xmlns:a16="http://schemas.microsoft.com/office/drawing/2014/main" id="{2D7DBED6-E487-D610-5E16-FCD082D5DBA7}"/>
                  </a:ext>
                </a:extLst>
              </p:cNvPr>
              <p:cNvSpPr/>
              <p:nvPr/>
            </p:nvSpPr>
            <p:spPr bwMode="auto">
              <a:xfrm>
                <a:off x="6372309" y="173422"/>
                <a:ext cx="84968" cy="103554"/>
              </a:xfrm>
              <a:custGeom>
                <a:avLst/>
                <a:gdLst>
                  <a:gd name="T0" fmla="*/ 42 w 61"/>
                  <a:gd name="T1" fmla="*/ 2 h 74"/>
                  <a:gd name="T2" fmla="*/ 51 w 61"/>
                  <a:gd name="T3" fmla="*/ 0 h 74"/>
                  <a:gd name="T4" fmla="*/ 60 w 61"/>
                  <a:gd name="T5" fmla="*/ 38 h 74"/>
                  <a:gd name="T6" fmla="*/ 61 w 61"/>
                  <a:gd name="T7" fmla="*/ 54 h 74"/>
                  <a:gd name="T8" fmla="*/ 55 w 61"/>
                  <a:gd name="T9" fmla="*/ 65 h 74"/>
                  <a:gd name="T10" fmla="*/ 41 w 61"/>
                  <a:gd name="T11" fmla="*/ 72 h 74"/>
                  <a:gd name="T12" fmla="*/ 25 w 61"/>
                  <a:gd name="T13" fmla="*/ 73 h 74"/>
                  <a:gd name="T14" fmla="*/ 15 w 61"/>
                  <a:gd name="T15" fmla="*/ 65 h 74"/>
                  <a:gd name="T16" fmla="*/ 8 w 61"/>
                  <a:gd name="T17" fmla="*/ 50 h 74"/>
                  <a:gd name="T18" fmla="*/ 0 w 61"/>
                  <a:gd name="T19" fmla="*/ 12 h 74"/>
                  <a:gd name="T20" fmla="*/ 8 w 61"/>
                  <a:gd name="T21" fmla="*/ 10 h 74"/>
                  <a:gd name="T22" fmla="*/ 17 w 61"/>
                  <a:gd name="T23" fmla="*/ 48 h 74"/>
                  <a:gd name="T24" fmla="*/ 21 w 61"/>
                  <a:gd name="T25" fmla="*/ 60 h 74"/>
                  <a:gd name="T26" fmla="*/ 28 w 61"/>
                  <a:gd name="T27" fmla="*/ 65 h 74"/>
                  <a:gd name="T28" fmla="*/ 38 w 61"/>
                  <a:gd name="T29" fmla="*/ 65 h 74"/>
                  <a:gd name="T30" fmla="*/ 51 w 61"/>
                  <a:gd name="T31" fmla="*/ 57 h 74"/>
                  <a:gd name="T32" fmla="*/ 51 w 61"/>
                  <a:gd name="T33" fmla="*/ 40 h 74"/>
                  <a:gd name="T34" fmla="*/ 42 w 61"/>
                  <a:gd name="T3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 h="74">
                    <a:moveTo>
                      <a:pt x="42" y="2"/>
                    </a:moveTo>
                    <a:cubicBezTo>
                      <a:pt x="51" y="0"/>
                      <a:pt x="51" y="0"/>
                      <a:pt x="51" y="0"/>
                    </a:cubicBezTo>
                    <a:cubicBezTo>
                      <a:pt x="60" y="38"/>
                      <a:pt x="60" y="38"/>
                      <a:pt x="60" y="38"/>
                    </a:cubicBezTo>
                    <a:cubicBezTo>
                      <a:pt x="61" y="44"/>
                      <a:pt x="61" y="50"/>
                      <a:pt x="61" y="54"/>
                    </a:cubicBezTo>
                    <a:cubicBezTo>
                      <a:pt x="60" y="58"/>
                      <a:pt x="58" y="62"/>
                      <a:pt x="55" y="65"/>
                    </a:cubicBezTo>
                    <a:cubicBezTo>
                      <a:pt x="52" y="69"/>
                      <a:pt x="47" y="71"/>
                      <a:pt x="41" y="72"/>
                    </a:cubicBezTo>
                    <a:cubicBezTo>
                      <a:pt x="35" y="74"/>
                      <a:pt x="29" y="74"/>
                      <a:pt x="25" y="73"/>
                    </a:cubicBezTo>
                    <a:cubicBezTo>
                      <a:pt x="21" y="71"/>
                      <a:pt x="17" y="69"/>
                      <a:pt x="15" y="65"/>
                    </a:cubicBezTo>
                    <a:cubicBezTo>
                      <a:pt x="12" y="62"/>
                      <a:pt x="10" y="57"/>
                      <a:pt x="8" y="50"/>
                    </a:cubicBezTo>
                    <a:cubicBezTo>
                      <a:pt x="0" y="12"/>
                      <a:pt x="0" y="12"/>
                      <a:pt x="0" y="12"/>
                    </a:cubicBezTo>
                    <a:cubicBezTo>
                      <a:pt x="8" y="10"/>
                      <a:pt x="8" y="10"/>
                      <a:pt x="8" y="10"/>
                    </a:cubicBezTo>
                    <a:cubicBezTo>
                      <a:pt x="17" y="48"/>
                      <a:pt x="17" y="48"/>
                      <a:pt x="17" y="48"/>
                    </a:cubicBezTo>
                    <a:cubicBezTo>
                      <a:pt x="18" y="53"/>
                      <a:pt x="20" y="57"/>
                      <a:pt x="21" y="60"/>
                    </a:cubicBezTo>
                    <a:cubicBezTo>
                      <a:pt x="23" y="62"/>
                      <a:pt x="25" y="64"/>
                      <a:pt x="28" y="65"/>
                    </a:cubicBezTo>
                    <a:cubicBezTo>
                      <a:pt x="31" y="66"/>
                      <a:pt x="34" y="66"/>
                      <a:pt x="38" y="65"/>
                    </a:cubicBezTo>
                    <a:cubicBezTo>
                      <a:pt x="44" y="63"/>
                      <a:pt x="49" y="61"/>
                      <a:pt x="51" y="57"/>
                    </a:cubicBezTo>
                    <a:cubicBezTo>
                      <a:pt x="53" y="54"/>
                      <a:pt x="53" y="48"/>
                      <a:pt x="51" y="40"/>
                    </a:cubicBezTo>
                    <a:lnTo>
                      <a:pt x="42" y="2"/>
                    </a:lnTo>
                    <a:close/>
                  </a:path>
                </a:pathLst>
              </a:custGeom>
              <a:grpFill/>
              <a:ln>
                <a:noFill/>
              </a:ln>
            </p:spPr>
            <p:txBody>
              <a:bodyPr anchor="ctr"/>
              <a:lstStyle/>
              <a:p>
                <a:pPr algn="ctr"/>
                <a:endParaRPr/>
              </a:p>
            </p:txBody>
          </p:sp>
          <p:sp>
            <p:nvSpPr>
              <p:cNvPr id="207" name="îṧľiḍê">
                <a:extLst>
                  <a:ext uri="{FF2B5EF4-FFF2-40B4-BE49-F238E27FC236}">
                    <a16:creationId xmlns:a16="http://schemas.microsoft.com/office/drawing/2014/main" id="{799F5F07-9365-FF7F-2C2B-343764BD779C}"/>
                  </a:ext>
                </a:extLst>
              </p:cNvPr>
              <p:cNvSpPr/>
              <p:nvPr/>
            </p:nvSpPr>
            <p:spPr bwMode="auto">
              <a:xfrm>
                <a:off x="6478518" y="162801"/>
                <a:ext cx="74347" cy="96917"/>
              </a:xfrm>
              <a:custGeom>
                <a:avLst/>
                <a:gdLst>
                  <a:gd name="T0" fmla="*/ 27 w 56"/>
                  <a:gd name="T1" fmla="*/ 73 h 73"/>
                  <a:gd name="T2" fmla="*/ 23 w 56"/>
                  <a:gd name="T3" fmla="*/ 11 h 73"/>
                  <a:gd name="T4" fmla="*/ 0 w 56"/>
                  <a:gd name="T5" fmla="*/ 13 h 73"/>
                  <a:gd name="T6" fmla="*/ 0 w 56"/>
                  <a:gd name="T7" fmla="*/ 5 h 73"/>
                  <a:gd name="T8" fmla="*/ 56 w 56"/>
                  <a:gd name="T9" fmla="*/ 0 h 73"/>
                  <a:gd name="T10" fmla="*/ 56 w 56"/>
                  <a:gd name="T11" fmla="*/ 9 h 73"/>
                  <a:gd name="T12" fmla="*/ 32 w 56"/>
                  <a:gd name="T13" fmla="*/ 11 h 73"/>
                  <a:gd name="T14" fmla="*/ 37 w 56"/>
                  <a:gd name="T15" fmla="*/ 73 h 73"/>
                  <a:gd name="T16" fmla="*/ 27 w 56"/>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73">
                    <a:moveTo>
                      <a:pt x="27" y="73"/>
                    </a:moveTo>
                    <a:lnTo>
                      <a:pt x="23" y="11"/>
                    </a:lnTo>
                    <a:lnTo>
                      <a:pt x="0" y="13"/>
                    </a:lnTo>
                    <a:lnTo>
                      <a:pt x="0" y="5"/>
                    </a:lnTo>
                    <a:lnTo>
                      <a:pt x="56" y="0"/>
                    </a:lnTo>
                    <a:lnTo>
                      <a:pt x="56" y="9"/>
                    </a:lnTo>
                    <a:lnTo>
                      <a:pt x="32" y="11"/>
                    </a:lnTo>
                    <a:lnTo>
                      <a:pt x="37" y="73"/>
                    </a:lnTo>
                    <a:lnTo>
                      <a:pt x="27" y="73"/>
                    </a:lnTo>
                    <a:close/>
                  </a:path>
                </a:pathLst>
              </a:custGeom>
              <a:grpFill/>
              <a:ln>
                <a:noFill/>
              </a:ln>
            </p:spPr>
            <p:txBody>
              <a:bodyPr anchor="ctr"/>
              <a:lstStyle/>
              <a:p>
                <a:pPr algn="ctr"/>
                <a:endParaRPr/>
              </a:p>
            </p:txBody>
          </p:sp>
          <p:sp>
            <p:nvSpPr>
              <p:cNvPr id="208" name="ïsļïḑè">
                <a:extLst>
                  <a:ext uri="{FF2B5EF4-FFF2-40B4-BE49-F238E27FC236}">
                    <a16:creationId xmlns:a16="http://schemas.microsoft.com/office/drawing/2014/main" id="{BD8EED1D-3F6E-3D47-AA0C-4C976286CAC8}"/>
                  </a:ext>
                </a:extLst>
              </p:cNvPr>
              <p:cNvSpPr/>
              <p:nvPr/>
            </p:nvSpPr>
            <p:spPr bwMode="auto">
              <a:xfrm>
                <a:off x="6578088" y="166782"/>
                <a:ext cx="79657" cy="96917"/>
              </a:xfrm>
              <a:custGeom>
                <a:avLst/>
                <a:gdLst>
                  <a:gd name="T0" fmla="*/ 0 w 60"/>
                  <a:gd name="T1" fmla="*/ 70 h 73"/>
                  <a:gd name="T2" fmla="*/ 6 w 60"/>
                  <a:gd name="T3" fmla="*/ 0 h 73"/>
                  <a:gd name="T4" fmla="*/ 15 w 60"/>
                  <a:gd name="T5" fmla="*/ 1 h 73"/>
                  <a:gd name="T6" fmla="*/ 13 w 60"/>
                  <a:gd name="T7" fmla="*/ 29 h 73"/>
                  <a:gd name="T8" fmla="*/ 49 w 60"/>
                  <a:gd name="T9" fmla="*/ 31 h 73"/>
                  <a:gd name="T10" fmla="*/ 51 w 60"/>
                  <a:gd name="T11" fmla="*/ 3 h 73"/>
                  <a:gd name="T12" fmla="*/ 60 w 60"/>
                  <a:gd name="T13" fmla="*/ 4 h 73"/>
                  <a:gd name="T14" fmla="*/ 55 w 60"/>
                  <a:gd name="T15" fmla="*/ 73 h 73"/>
                  <a:gd name="T16" fmla="*/ 47 w 60"/>
                  <a:gd name="T17" fmla="*/ 73 h 73"/>
                  <a:gd name="T18" fmla="*/ 49 w 60"/>
                  <a:gd name="T19" fmla="*/ 39 h 73"/>
                  <a:gd name="T20" fmla="*/ 12 w 60"/>
                  <a:gd name="T21" fmla="*/ 37 h 73"/>
                  <a:gd name="T22" fmla="*/ 10 w 60"/>
                  <a:gd name="T23" fmla="*/ 70 h 73"/>
                  <a:gd name="T24" fmla="*/ 0 w 60"/>
                  <a:gd name="T25" fmla="*/ 7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73">
                    <a:moveTo>
                      <a:pt x="0" y="70"/>
                    </a:moveTo>
                    <a:lnTo>
                      <a:pt x="6" y="0"/>
                    </a:lnTo>
                    <a:lnTo>
                      <a:pt x="15" y="1"/>
                    </a:lnTo>
                    <a:lnTo>
                      <a:pt x="13" y="29"/>
                    </a:lnTo>
                    <a:lnTo>
                      <a:pt x="49" y="31"/>
                    </a:lnTo>
                    <a:lnTo>
                      <a:pt x="51" y="3"/>
                    </a:lnTo>
                    <a:lnTo>
                      <a:pt x="60" y="4"/>
                    </a:lnTo>
                    <a:lnTo>
                      <a:pt x="55" y="73"/>
                    </a:lnTo>
                    <a:lnTo>
                      <a:pt x="47" y="73"/>
                    </a:lnTo>
                    <a:lnTo>
                      <a:pt x="49" y="39"/>
                    </a:lnTo>
                    <a:lnTo>
                      <a:pt x="12" y="37"/>
                    </a:lnTo>
                    <a:lnTo>
                      <a:pt x="10" y="70"/>
                    </a:lnTo>
                    <a:lnTo>
                      <a:pt x="0" y="70"/>
                    </a:lnTo>
                    <a:close/>
                  </a:path>
                </a:pathLst>
              </a:custGeom>
              <a:grpFill/>
              <a:ln>
                <a:noFill/>
              </a:ln>
            </p:spPr>
            <p:txBody>
              <a:bodyPr anchor="ctr"/>
              <a:lstStyle/>
              <a:p>
                <a:pPr algn="ctr"/>
                <a:endParaRPr/>
              </a:p>
            </p:txBody>
          </p:sp>
          <p:sp>
            <p:nvSpPr>
              <p:cNvPr id="209" name="îṥľîḋe">
                <a:extLst>
                  <a:ext uri="{FF2B5EF4-FFF2-40B4-BE49-F238E27FC236}">
                    <a16:creationId xmlns:a16="http://schemas.microsoft.com/office/drawing/2014/main" id="{275AB10C-4A01-755B-926D-5BF948F86F37}"/>
                  </a:ext>
                </a:extLst>
              </p:cNvPr>
              <p:cNvSpPr/>
              <p:nvPr/>
            </p:nvSpPr>
            <p:spPr bwMode="auto">
              <a:xfrm>
                <a:off x="6852903" y="243785"/>
                <a:ext cx="99572" cy="107538"/>
              </a:xfrm>
              <a:custGeom>
                <a:avLst/>
                <a:gdLst>
                  <a:gd name="T0" fmla="*/ 64 w 72"/>
                  <a:gd name="T1" fmla="*/ 22 h 77"/>
                  <a:gd name="T2" fmla="*/ 72 w 72"/>
                  <a:gd name="T3" fmla="*/ 26 h 77"/>
                  <a:gd name="T4" fmla="*/ 52 w 72"/>
                  <a:gd name="T5" fmla="*/ 60 h 77"/>
                  <a:gd name="T6" fmla="*/ 42 w 72"/>
                  <a:gd name="T7" fmla="*/ 72 h 77"/>
                  <a:gd name="T8" fmla="*/ 30 w 72"/>
                  <a:gd name="T9" fmla="*/ 77 h 77"/>
                  <a:gd name="T10" fmla="*/ 15 w 72"/>
                  <a:gd name="T11" fmla="*/ 72 h 77"/>
                  <a:gd name="T12" fmla="*/ 3 w 72"/>
                  <a:gd name="T13" fmla="*/ 61 h 77"/>
                  <a:gd name="T14" fmla="*/ 0 w 72"/>
                  <a:gd name="T15" fmla="*/ 49 h 77"/>
                  <a:gd name="T16" fmla="*/ 7 w 72"/>
                  <a:gd name="T17" fmla="*/ 33 h 77"/>
                  <a:gd name="T18" fmla="*/ 26 w 72"/>
                  <a:gd name="T19" fmla="*/ 0 h 77"/>
                  <a:gd name="T20" fmla="*/ 34 w 72"/>
                  <a:gd name="T21" fmla="*/ 4 h 77"/>
                  <a:gd name="T22" fmla="*/ 14 w 72"/>
                  <a:gd name="T23" fmla="*/ 38 h 77"/>
                  <a:gd name="T24" fmla="*/ 9 w 72"/>
                  <a:gd name="T25" fmla="*/ 50 h 77"/>
                  <a:gd name="T26" fmla="*/ 11 w 72"/>
                  <a:gd name="T27" fmla="*/ 58 h 77"/>
                  <a:gd name="T28" fmla="*/ 18 w 72"/>
                  <a:gd name="T29" fmla="*/ 65 h 77"/>
                  <a:gd name="T30" fmla="*/ 33 w 72"/>
                  <a:gd name="T31" fmla="*/ 68 h 77"/>
                  <a:gd name="T32" fmla="*/ 45 w 72"/>
                  <a:gd name="T33" fmla="*/ 55 h 77"/>
                  <a:gd name="T34" fmla="*/ 64 w 72"/>
                  <a:gd name="T35" fmla="*/ 22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2" h="77">
                    <a:moveTo>
                      <a:pt x="64" y="22"/>
                    </a:moveTo>
                    <a:cubicBezTo>
                      <a:pt x="72" y="26"/>
                      <a:pt x="72" y="26"/>
                      <a:pt x="72" y="26"/>
                    </a:cubicBezTo>
                    <a:cubicBezTo>
                      <a:pt x="52" y="60"/>
                      <a:pt x="52" y="60"/>
                      <a:pt x="52" y="60"/>
                    </a:cubicBezTo>
                    <a:cubicBezTo>
                      <a:pt x="49" y="65"/>
                      <a:pt x="46" y="70"/>
                      <a:pt x="42" y="72"/>
                    </a:cubicBezTo>
                    <a:cubicBezTo>
                      <a:pt x="39" y="75"/>
                      <a:pt x="35" y="76"/>
                      <a:pt x="30" y="77"/>
                    </a:cubicBezTo>
                    <a:cubicBezTo>
                      <a:pt x="26" y="77"/>
                      <a:pt x="20" y="75"/>
                      <a:pt x="15" y="72"/>
                    </a:cubicBezTo>
                    <a:cubicBezTo>
                      <a:pt x="9" y="69"/>
                      <a:pt x="6" y="65"/>
                      <a:pt x="3" y="61"/>
                    </a:cubicBezTo>
                    <a:cubicBezTo>
                      <a:pt x="1" y="58"/>
                      <a:pt x="0" y="53"/>
                      <a:pt x="0" y="49"/>
                    </a:cubicBezTo>
                    <a:cubicBezTo>
                      <a:pt x="1" y="45"/>
                      <a:pt x="3" y="39"/>
                      <a:pt x="7" y="33"/>
                    </a:cubicBezTo>
                    <a:cubicBezTo>
                      <a:pt x="26" y="0"/>
                      <a:pt x="26" y="0"/>
                      <a:pt x="26" y="0"/>
                    </a:cubicBezTo>
                    <a:cubicBezTo>
                      <a:pt x="34" y="4"/>
                      <a:pt x="34" y="4"/>
                      <a:pt x="34" y="4"/>
                    </a:cubicBezTo>
                    <a:cubicBezTo>
                      <a:pt x="14" y="38"/>
                      <a:pt x="14" y="38"/>
                      <a:pt x="14" y="38"/>
                    </a:cubicBezTo>
                    <a:cubicBezTo>
                      <a:pt x="11" y="43"/>
                      <a:pt x="10" y="47"/>
                      <a:pt x="9" y="50"/>
                    </a:cubicBezTo>
                    <a:cubicBezTo>
                      <a:pt x="9" y="53"/>
                      <a:pt x="9" y="55"/>
                      <a:pt x="11" y="58"/>
                    </a:cubicBezTo>
                    <a:cubicBezTo>
                      <a:pt x="13" y="61"/>
                      <a:pt x="15" y="63"/>
                      <a:pt x="18" y="65"/>
                    </a:cubicBezTo>
                    <a:cubicBezTo>
                      <a:pt x="24" y="68"/>
                      <a:pt x="29" y="69"/>
                      <a:pt x="33" y="68"/>
                    </a:cubicBezTo>
                    <a:cubicBezTo>
                      <a:pt x="36" y="67"/>
                      <a:pt x="40" y="62"/>
                      <a:pt x="45" y="55"/>
                    </a:cubicBezTo>
                    <a:lnTo>
                      <a:pt x="64" y="22"/>
                    </a:lnTo>
                    <a:close/>
                  </a:path>
                </a:pathLst>
              </a:custGeom>
              <a:grpFill/>
              <a:ln>
                <a:noFill/>
              </a:ln>
            </p:spPr>
            <p:txBody>
              <a:bodyPr anchor="ctr"/>
              <a:lstStyle/>
              <a:p>
                <a:pPr algn="ctr"/>
                <a:endParaRPr/>
              </a:p>
            </p:txBody>
          </p:sp>
          <p:sp>
            <p:nvSpPr>
              <p:cNvPr id="210" name="íš1îḋè">
                <a:extLst>
                  <a:ext uri="{FF2B5EF4-FFF2-40B4-BE49-F238E27FC236}">
                    <a16:creationId xmlns:a16="http://schemas.microsoft.com/office/drawing/2014/main" id="{69C69321-8CA1-16B5-FB2A-D39AA7C13A67}"/>
                  </a:ext>
                </a:extLst>
              </p:cNvPr>
              <p:cNvSpPr/>
              <p:nvPr/>
            </p:nvSpPr>
            <p:spPr bwMode="auto">
              <a:xfrm>
                <a:off x="6928577" y="304856"/>
                <a:ext cx="115503" cy="118158"/>
              </a:xfrm>
              <a:custGeom>
                <a:avLst/>
                <a:gdLst>
                  <a:gd name="T0" fmla="*/ 0 w 87"/>
                  <a:gd name="T1" fmla="*/ 55 h 89"/>
                  <a:gd name="T2" fmla="*/ 43 w 87"/>
                  <a:gd name="T3" fmla="*/ 0 h 89"/>
                  <a:gd name="T4" fmla="*/ 51 w 87"/>
                  <a:gd name="T5" fmla="*/ 6 h 89"/>
                  <a:gd name="T6" fmla="*/ 46 w 87"/>
                  <a:gd name="T7" fmla="*/ 72 h 89"/>
                  <a:gd name="T8" fmla="*/ 79 w 87"/>
                  <a:gd name="T9" fmla="*/ 28 h 89"/>
                  <a:gd name="T10" fmla="*/ 87 w 87"/>
                  <a:gd name="T11" fmla="*/ 34 h 89"/>
                  <a:gd name="T12" fmla="*/ 44 w 87"/>
                  <a:gd name="T13" fmla="*/ 89 h 89"/>
                  <a:gd name="T14" fmla="*/ 36 w 87"/>
                  <a:gd name="T15" fmla="*/ 84 h 89"/>
                  <a:gd name="T16" fmla="*/ 40 w 87"/>
                  <a:gd name="T17" fmla="*/ 17 h 89"/>
                  <a:gd name="T18" fmla="*/ 7 w 87"/>
                  <a:gd name="T19" fmla="*/ 61 h 89"/>
                  <a:gd name="T20" fmla="*/ 0 w 87"/>
                  <a:gd name="T21" fmla="*/ 55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89">
                    <a:moveTo>
                      <a:pt x="0" y="55"/>
                    </a:moveTo>
                    <a:lnTo>
                      <a:pt x="43" y="0"/>
                    </a:lnTo>
                    <a:lnTo>
                      <a:pt x="51" y="6"/>
                    </a:lnTo>
                    <a:lnTo>
                      <a:pt x="46" y="72"/>
                    </a:lnTo>
                    <a:lnTo>
                      <a:pt x="79" y="28"/>
                    </a:lnTo>
                    <a:lnTo>
                      <a:pt x="87" y="34"/>
                    </a:lnTo>
                    <a:lnTo>
                      <a:pt x="44" y="89"/>
                    </a:lnTo>
                    <a:lnTo>
                      <a:pt x="36" y="84"/>
                    </a:lnTo>
                    <a:lnTo>
                      <a:pt x="40" y="17"/>
                    </a:lnTo>
                    <a:lnTo>
                      <a:pt x="7" y="61"/>
                    </a:lnTo>
                    <a:lnTo>
                      <a:pt x="0" y="55"/>
                    </a:lnTo>
                    <a:close/>
                  </a:path>
                </a:pathLst>
              </a:custGeom>
              <a:grpFill/>
              <a:ln>
                <a:noFill/>
              </a:ln>
            </p:spPr>
            <p:txBody>
              <a:bodyPr anchor="ctr"/>
              <a:lstStyle/>
              <a:p>
                <a:pPr algn="ctr"/>
                <a:endParaRPr/>
              </a:p>
            </p:txBody>
          </p:sp>
          <p:sp>
            <p:nvSpPr>
              <p:cNvPr id="211" name="íSľíḑè">
                <a:extLst>
                  <a:ext uri="{FF2B5EF4-FFF2-40B4-BE49-F238E27FC236}">
                    <a16:creationId xmlns:a16="http://schemas.microsoft.com/office/drawing/2014/main" id="{FB4E6217-D4C9-6BE1-3682-AEF6B6D54498}"/>
                  </a:ext>
                </a:extLst>
              </p:cNvPr>
              <p:cNvSpPr/>
              <p:nvPr/>
            </p:nvSpPr>
            <p:spPr bwMode="auto">
              <a:xfrm>
                <a:off x="7006908" y="380529"/>
                <a:ext cx="75673" cy="74347"/>
              </a:xfrm>
              <a:custGeom>
                <a:avLst/>
                <a:gdLst>
                  <a:gd name="T0" fmla="*/ 0 w 57"/>
                  <a:gd name="T1" fmla="*/ 50 h 56"/>
                  <a:gd name="T2" fmla="*/ 51 w 57"/>
                  <a:gd name="T3" fmla="*/ 0 h 56"/>
                  <a:gd name="T4" fmla="*/ 57 w 57"/>
                  <a:gd name="T5" fmla="*/ 7 h 56"/>
                  <a:gd name="T6" fmla="*/ 7 w 57"/>
                  <a:gd name="T7" fmla="*/ 56 h 56"/>
                  <a:gd name="T8" fmla="*/ 0 w 57"/>
                  <a:gd name="T9" fmla="*/ 50 h 56"/>
                </a:gdLst>
                <a:ahLst/>
                <a:cxnLst>
                  <a:cxn ang="0">
                    <a:pos x="T0" y="T1"/>
                  </a:cxn>
                  <a:cxn ang="0">
                    <a:pos x="T2" y="T3"/>
                  </a:cxn>
                  <a:cxn ang="0">
                    <a:pos x="T4" y="T5"/>
                  </a:cxn>
                  <a:cxn ang="0">
                    <a:pos x="T6" y="T7"/>
                  </a:cxn>
                  <a:cxn ang="0">
                    <a:pos x="T8" y="T9"/>
                  </a:cxn>
                </a:cxnLst>
                <a:rect l="0" t="0" r="r" b="b"/>
                <a:pathLst>
                  <a:path w="57" h="56">
                    <a:moveTo>
                      <a:pt x="0" y="50"/>
                    </a:moveTo>
                    <a:lnTo>
                      <a:pt x="51" y="0"/>
                    </a:lnTo>
                    <a:lnTo>
                      <a:pt x="57" y="7"/>
                    </a:lnTo>
                    <a:lnTo>
                      <a:pt x="7" y="56"/>
                    </a:lnTo>
                    <a:lnTo>
                      <a:pt x="0" y="50"/>
                    </a:lnTo>
                    <a:close/>
                  </a:path>
                </a:pathLst>
              </a:custGeom>
              <a:grpFill/>
              <a:ln>
                <a:noFill/>
              </a:ln>
            </p:spPr>
            <p:txBody>
              <a:bodyPr anchor="ctr"/>
              <a:lstStyle/>
              <a:p>
                <a:pPr algn="ctr"/>
                <a:endParaRPr/>
              </a:p>
            </p:txBody>
          </p:sp>
          <p:sp>
            <p:nvSpPr>
              <p:cNvPr id="212" name="îṣľïḍê">
                <a:extLst>
                  <a:ext uri="{FF2B5EF4-FFF2-40B4-BE49-F238E27FC236}">
                    <a16:creationId xmlns:a16="http://schemas.microsoft.com/office/drawing/2014/main" id="{DF221AFA-5944-01B9-4D07-A9CD96133E75}"/>
                  </a:ext>
                </a:extLst>
              </p:cNvPr>
              <p:cNvSpPr/>
              <p:nvPr/>
            </p:nvSpPr>
            <p:spPr bwMode="auto">
              <a:xfrm>
                <a:off x="7052046" y="408409"/>
                <a:ext cx="102228" cy="96917"/>
              </a:xfrm>
              <a:custGeom>
                <a:avLst/>
                <a:gdLst>
                  <a:gd name="T0" fmla="*/ 0 w 74"/>
                  <a:gd name="T1" fmla="*/ 62 h 69"/>
                  <a:gd name="T2" fmla="*/ 36 w 74"/>
                  <a:gd name="T3" fmla="*/ 0 h 69"/>
                  <a:gd name="T4" fmla="*/ 42 w 74"/>
                  <a:gd name="T5" fmla="*/ 7 h 69"/>
                  <a:gd name="T6" fmla="*/ 15 w 74"/>
                  <a:gd name="T7" fmla="*/ 52 h 69"/>
                  <a:gd name="T8" fmla="*/ 8 w 74"/>
                  <a:gd name="T9" fmla="*/ 61 h 69"/>
                  <a:gd name="T10" fmla="*/ 19 w 74"/>
                  <a:gd name="T11" fmla="*/ 57 h 69"/>
                  <a:gd name="T12" fmla="*/ 68 w 74"/>
                  <a:gd name="T13" fmla="*/ 41 h 69"/>
                  <a:gd name="T14" fmla="*/ 74 w 74"/>
                  <a:gd name="T15" fmla="*/ 48 h 69"/>
                  <a:gd name="T16" fmla="*/ 6 w 74"/>
                  <a:gd name="T17" fmla="*/ 69 h 69"/>
                  <a:gd name="T18" fmla="*/ 0 w 74"/>
                  <a:gd name="T19" fmla="*/ 62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69">
                    <a:moveTo>
                      <a:pt x="0" y="62"/>
                    </a:moveTo>
                    <a:cubicBezTo>
                      <a:pt x="36" y="0"/>
                      <a:pt x="36" y="0"/>
                      <a:pt x="36" y="0"/>
                    </a:cubicBezTo>
                    <a:cubicBezTo>
                      <a:pt x="42" y="7"/>
                      <a:pt x="42" y="7"/>
                      <a:pt x="42" y="7"/>
                    </a:cubicBezTo>
                    <a:cubicBezTo>
                      <a:pt x="15" y="52"/>
                      <a:pt x="15" y="52"/>
                      <a:pt x="15" y="52"/>
                    </a:cubicBezTo>
                    <a:cubicBezTo>
                      <a:pt x="13" y="55"/>
                      <a:pt x="11" y="58"/>
                      <a:pt x="8" y="61"/>
                    </a:cubicBezTo>
                    <a:cubicBezTo>
                      <a:pt x="12" y="60"/>
                      <a:pt x="16" y="58"/>
                      <a:pt x="19" y="57"/>
                    </a:cubicBezTo>
                    <a:cubicBezTo>
                      <a:pt x="68" y="41"/>
                      <a:pt x="68" y="41"/>
                      <a:pt x="68" y="41"/>
                    </a:cubicBezTo>
                    <a:cubicBezTo>
                      <a:pt x="74" y="48"/>
                      <a:pt x="74" y="48"/>
                      <a:pt x="74" y="48"/>
                    </a:cubicBezTo>
                    <a:cubicBezTo>
                      <a:pt x="6" y="69"/>
                      <a:pt x="6" y="69"/>
                      <a:pt x="6" y="69"/>
                    </a:cubicBezTo>
                    <a:lnTo>
                      <a:pt x="0" y="62"/>
                    </a:lnTo>
                    <a:close/>
                  </a:path>
                </a:pathLst>
              </a:custGeom>
              <a:grpFill/>
              <a:ln>
                <a:noFill/>
              </a:ln>
            </p:spPr>
            <p:txBody>
              <a:bodyPr anchor="ctr"/>
              <a:lstStyle/>
              <a:p>
                <a:pPr algn="ctr"/>
                <a:endParaRPr/>
              </a:p>
            </p:txBody>
          </p:sp>
          <p:sp>
            <p:nvSpPr>
              <p:cNvPr id="213" name="ïSľîḑé">
                <a:extLst>
                  <a:ext uri="{FF2B5EF4-FFF2-40B4-BE49-F238E27FC236}">
                    <a16:creationId xmlns:a16="http://schemas.microsoft.com/office/drawing/2014/main" id="{16DC6FC9-2C3D-3BC0-D58E-566BB7B0E74D}"/>
                  </a:ext>
                </a:extLst>
              </p:cNvPr>
              <p:cNvSpPr/>
              <p:nvPr/>
            </p:nvSpPr>
            <p:spPr bwMode="auto">
              <a:xfrm>
                <a:off x="7091876" y="503998"/>
                <a:ext cx="115503" cy="107538"/>
              </a:xfrm>
              <a:custGeom>
                <a:avLst/>
                <a:gdLst>
                  <a:gd name="T0" fmla="*/ 0 w 87"/>
                  <a:gd name="T1" fmla="*/ 35 h 81"/>
                  <a:gd name="T2" fmla="*/ 61 w 87"/>
                  <a:gd name="T3" fmla="*/ 0 h 81"/>
                  <a:gd name="T4" fmla="*/ 87 w 87"/>
                  <a:gd name="T5" fmla="*/ 44 h 81"/>
                  <a:gd name="T6" fmla="*/ 80 w 87"/>
                  <a:gd name="T7" fmla="*/ 48 h 81"/>
                  <a:gd name="T8" fmla="*/ 59 w 87"/>
                  <a:gd name="T9" fmla="*/ 12 h 81"/>
                  <a:gd name="T10" fmla="*/ 40 w 87"/>
                  <a:gd name="T11" fmla="*/ 23 h 81"/>
                  <a:gd name="T12" fmla="*/ 60 w 87"/>
                  <a:gd name="T13" fmla="*/ 57 h 81"/>
                  <a:gd name="T14" fmla="*/ 53 w 87"/>
                  <a:gd name="T15" fmla="*/ 61 h 81"/>
                  <a:gd name="T16" fmla="*/ 33 w 87"/>
                  <a:gd name="T17" fmla="*/ 27 h 81"/>
                  <a:gd name="T18" fmla="*/ 13 w 87"/>
                  <a:gd name="T19" fmla="*/ 39 h 81"/>
                  <a:gd name="T20" fmla="*/ 34 w 87"/>
                  <a:gd name="T21" fmla="*/ 77 h 81"/>
                  <a:gd name="T22" fmla="*/ 27 w 87"/>
                  <a:gd name="T23" fmla="*/ 81 h 81"/>
                  <a:gd name="T24" fmla="*/ 0 w 87"/>
                  <a:gd name="T25" fmla="*/ 3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 h="81">
                    <a:moveTo>
                      <a:pt x="0" y="35"/>
                    </a:moveTo>
                    <a:lnTo>
                      <a:pt x="61" y="0"/>
                    </a:lnTo>
                    <a:lnTo>
                      <a:pt x="87" y="44"/>
                    </a:lnTo>
                    <a:lnTo>
                      <a:pt x="80" y="48"/>
                    </a:lnTo>
                    <a:lnTo>
                      <a:pt x="59" y="12"/>
                    </a:lnTo>
                    <a:lnTo>
                      <a:pt x="40" y="23"/>
                    </a:lnTo>
                    <a:lnTo>
                      <a:pt x="60" y="57"/>
                    </a:lnTo>
                    <a:lnTo>
                      <a:pt x="53" y="61"/>
                    </a:lnTo>
                    <a:lnTo>
                      <a:pt x="33" y="27"/>
                    </a:lnTo>
                    <a:lnTo>
                      <a:pt x="13" y="39"/>
                    </a:lnTo>
                    <a:lnTo>
                      <a:pt x="34" y="77"/>
                    </a:lnTo>
                    <a:lnTo>
                      <a:pt x="27" y="81"/>
                    </a:lnTo>
                    <a:lnTo>
                      <a:pt x="0" y="35"/>
                    </a:lnTo>
                    <a:close/>
                  </a:path>
                </a:pathLst>
              </a:custGeom>
              <a:grpFill/>
              <a:ln>
                <a:noFill/>
              </a:ln>
            </p:spPr>
            <p:txBody>
              <a:bodyPr anchor="ctr"/>
              <a:lstStyle/>
              <a:p>
                <a:pPr algn="ctr"/>
                <a:endParaRPr/>
              </a:p>
            </p:txBody>
          </p:sp>
          <p:sp>
            <p:nvSpPr>
              <p:cNvPr id="214" name="îṥ1îḋe">
                <a:extLst>
                  <a:ext uri="{FF2B5EF4-FFF2-40B4-BE49-F238E27FC236}">
                    <a16:creationId xmlns:a16="http://schemas.microsoft.com/office/drawing/2014/main" id="{44DC5678-98F0-2B43-646D-BCAB371B8C0F}"/>
                  </a:ext>
                </a:extLst>
              </p:cNvPr>
              <p:cNvSpPr/>
              <p:nvPr/>
            </p:nvSpPr>
            <p:spPr bwMode="auto">
              <a:xfrm>
                <a:off x="7137013" y="598257"/>
                <a:ext cx="107538" cy="110193"/>
              </a:xfrm>
              <a:custGeom>
                <a:avLst/>
                <a:gdLst>
                  <a:gd name="T0" fmla="*/ 0 w 77"/>
                  <a:gd name="T1" fmla="*/ 25 h 79"/>
                  <a:gd name="T2" fmla="*/ 62 w 77"/>
                  <a:gd name="T3" fmla="*/ 0 h 79"/>
                  <a:gd name="T4" fmla="*/ 74 w 77"/>
                  <a:gd name="T5" fmla="*/ 27 h 79"/>
                  <a:gd name="T6" fmla="*/ 77 w 77"/>
                  <a:gd name="T7" fmla="*/ 41 h 79"/>
                  <a:gd name="T8" fmla="*/ 74 w 77"/>
                  <a:gd name="T9" fmla="*/ 50 h 79"/>
                  <a:gd name="T10" fmla="*/ 66 w 77"/>
                  <a:gd name="T11" fmla="*/ 56 h 79"/>
                  <a:gd name="T12" fmla="*/ 53 w 77"/>
                  <a:gd name="T13" fmla="*/ 56 h 79"/>
                  <a:gd name="T14" fmla="*/ 42 w 77"/>
                  <a:gd name="T15" fmla="*/ 46 h 79"/>
                  <a:gd name="T16" fmla="*/ 40 w 77"/>
                  <a:gd name="T17" fmla="*/ 52 h 79"/>
                  <a:gd name="T18" fmla="*/ 35 w 77"/>
                  <a:gd name="T19" fmla="*/ 62 h 79"/>
                  <a:gd name="T20" fmla="*/ 22 w 77"/>
                  <a:gd name="T21" fmla="*/ 79 h 79"/>
                  <a:gd name="T22" fmla="*/ 18 w 77"/>
                  <a:gd name="T23" fmla="*/ 69 h 79"/>
                  <a:gd name="T24" fmla="*/ 28 w 77"/>
                  <a:gd name="T25" fmla="*/ 56 h 79"/>
                  <a:gd name="T26" fmla="*/ 34 w 77"/>
                  <a:gd name="T27" fmla="*/ 46 h 79"/>
                  <a:gd name="T28" fmla="*/ 37 w 77"/>
                  <a:gd name="T29" fmla="*/ 40 h 79"/>
                  <a:gd name="T30" fmla="*/ 37 w 77"/>
                  <a:gd name="T31" fmla="*/ 36 h 79"/>
                  <a:gd name="T32" fmla="*/ 35 w 77"/>
                  <a:gd name="T33" fmla="*/ 31 h 79"/>
                  <a:gd name="T34" fmla="*/ 31 w 77"/>
                  <a:gd name="T35" fmla="*/ 22 h 79"/>
                  <a:gd name="T36" fmla="*/ 4 w 77"/>
                  <a:gd name="T37" fmla="*/ 33 h 79"/>
                  <a:gd name="T38" fmla="*/ 0 w 77"/>
                  <a:gd name="T39" fmla="*/ 25 h 79"/>
                  <a:gd name="T40" fmla="*/ 38 w 77"/>
                  <a:gd name="T41" fmla="*/ 19 h 79"/>
                  <a:gd name="T42" fmla="*/ 45 w 77"/>
                  <a:gd name="T43" fmla="*/ 37 h 79"/>
                  <a:gd name="T44" fmla="*/ 50 w 77"/>
                  <a:gd name="T45" fmla="*/ 45 h 79"/>
                  <a:gd name="T46" fmla="*/ 56 w 77"/>
                  <a:gd name="T47" fmla="*/ 48 h 79"/>
                  <a:gd name="T48" fmla="*/ 62 w 77"/>
                  <a:gd name="T49" fmla="*/ 48 h 79"/>
                  <a:gd name="T50" fmla="*/ 68 w 77"/>
                  <a:gd name="T51" fmla="*/ 42 h 79"/>
                  <a:gd name="T52" fmla="*/ 67 w 77"/>
                  <a:gd name="T53" fmla="*/ 30 h 79"/>
                  <a:gd name="T54" fmla="*/ 59 w 77"/>
                  <a:gd name="T55" fmla="*/ 11 h 79"/>
                  <a:gd name="T56" fmla="*/ 38 w 77"/>
                  <a:gd name="T57" fmla="*/ 1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7" h="79">
                    <a:moveTo>
                      <a:pt x="0" y="25"/>
                    </a:moveTo>
                    <a:cubicBezTo>
                      <a:pt x="62" y="0"/>
                      <a:pt x="62" y="0"/>
                      <a:pt x="62" y="0"/>
                    </a:cubicBezTo>
                    <a:cubicBezTo>
                      <a:pt x="74" y="27"/>
                      <a:pt x="74" y="27"/>
                      <a:pt x="74" y="27"/>
                    </a:cubicBezTo>
                    <a:cubicBezTo>
                      <a:pt x="76" y="33"/>
                      <a:pt x="77" y="37"/>
                      <a:pt x="77" y="41"/>
                    </a:cubicBezTo>
                    <a:cubicBezTo>
                      <a:pt x="77" y="44"/>
                      <a:pt x="76" y="47"/>
                      <a:pt x="74" y="50"/>
                    </a:cubicBezTo>
                    <a:cubicBezTo>
                      <a:pt x="72" y="53"/>
                      <a:pt x="69" y="55"/>
                      <a:pt x="66" y="56"/>
                    </a:cubicBezTo>
                    <a:cubicBezTo>
                      <a:pt x="61" y="58"/>
                      <a:pt x="57" y="58"/>
                      <a:pt x="53" y="56"/>
                    </a:cubicBezTo>
                    <a:cubicBezTo>
                      <a:pt x="49" y="55"/>
                      <a:pt x="45" y="51"/>
                      <a:pt x="42" y="46"/>
                    </a:cubicBezTo>
                    <a:cubicBezTo>
                      <a:pt x="41" y="48"/>
                      <a:pt x="41" y="50"/>
                      <a:pt x="40" y="52"/>
                    </a:cubicBezTo>
                    <a:cubicBezTo>
                      <a:pt x="39" y="55"/>
                      <a:pt x="37" y="58"/>
                      <a:pt x="35" y="62"/>
                    </a:cubicBezTo>
                    <a:cubicBezTo>
                      <a:pt x="22" y="79"/>
                      <a:pt x="22" y="79"/>
                      <a:pt x="22" y="79"/>
                    </a:cubicBezTo>
                    <a:cubicBezTo>
                      <a:pt x="18" y="69"/>
                      <a:pt x="18" y="69"/>
                      <a:pt x="18" y="69"/>
                    </a:cubicBezTo>
                    <a:cubicBezTo>
                      <a:pt x="28" y="56"/>
                      <a:pt x="28" y="56"/>
                      <a:pt x="28" y="56"/>
                    </a:cubicBezTo>
                    <a:cubicBezTo>
                      <a:pt x="31" y="52"/>
                      <a:pt x="33" y="49"/>
                      <a:pt x="34" y="46"/>
                    </a:cubicBezTo>
                    <a:cubicBezTo>
                      <a:pt x="35" y="44"/>
                      <a:pt x="36" y="42"/>
                      <a:pt x="37" y="40"/>
                    </a:cubicBezTo>
                    <a:cubicBezTo>
                      <a:pt x="37" y="39"/>
                      <a:pt x="37" y="37"/>
                      <a:pt x="37" y="36"/>
                    </a:cubicBezTo>
                    <a:cubicBezTo>
                      <a:pt x="36" y="35"/>
                      <a:pt x="36" y="34"/>
                      <a:pt x="35" y="31"/>
                    </a:cubicBezTo>
                    <a:cubicBezTo>
                      <a:pt x="31" y="22"/>
                      <a:pt x="31" y="22"/>
                      <a:pt x="31" y="22"/>
                    </a:cubicBezTo>
                    <a:cubicBezTo>
                      <a:pt x="4" y="33"/>
                      <a:pt x="4" y="33"/>
                      <a:pt x="4" y="33"/>
                    </a:cubicBezTo>
                    <a:cubicBezTo>
                      <a:pt x="0" y="25"/>
                      <a:pt x="0" y="25"/>
                      <a:pt x="0" y="25"/>
                    </a:cubicBezTo>
                    <a:close/>
                    <a:moveTo>
                      <a:pt x="38" y="19"/>
                    </a:moveTo>
                    <a:cubicBezTo>
                      <a:pt x="45" y="37"/>
                      <a:pt x="45" y="37"/>
                      <a:pt x="45" y="37"/>
                    </a:cubicBezTo>
                    <a:cubicBezTo>
                      <a:pt x="47" y="40"/>
                      <a:pt x="49" y="43"/>
                      <a:pt x="50" y="45"/>
                    </a:cubicBezTo>
                    <a:cubicBezTo>
                      <a:pt x="52" y="47"/>
                      <a:pt x="54" y="48"/>
                      <a:pt x="56" y="48"/>
                    </a:cubicBezTo>
                    <a:cubicBezTo>
                      <a:pt x="58" y="49"/>
                      <a:pt x="60" y="48"/>
                      <a:pt x="62" y="48"/>
                    </a:cubicBezTo>
                    <a:cubicBezTo>
                      <a:pt x="65" y="47"/>
                      <a:pt x="67" y="44"/>
                      <a:pt x="68" y="42"/>
                    </a:cubicBezTo>
                    <a:cubicBezTo>
                      <a:pt x="69" y="39"/>
                      <a:pt x="69" y="35"/>
                      <a:pt x="67" y="30"/>
                    </a:cubicBezTo>
                    <a:cubicBezTo>
                      <a:pt x="59" y="11"/>
                      <a:pt x="59" y="11"/>
                      <a:pt x="59" y="11"/>
                    </a:cubicBezTo>
                    <a:lnTo>
                      <a:pt x="38" y="19"/>
                    </a:lnTo>
                    <a:close/>
                  </a:path>
                </a:pathLst>
              </a:custGeom>
              <a:grpFill/>
              <a:ln>
                <a:noFill/>
              </a:ln>
            </p:spPr>
            <p:txBody>
              <a:bodyPr anchor="ctr"/>
              <a:lstStyle/>
              <a:p>
                <a:pPr algn="ctr"/>
                <a:endParaRPr/>
              </a:p>
            </p:txBody>
          </p:sp>
          <p:sp>
            <p:nvSpPr>
              <p:cNvPr id="215" name="íSļîḑe">
                <a:extLst>
                  <a:ext uri="{FF2B5EF4-FFF2-40B4-BE49-F238E27FC236}">
                    <a16:creationId xmlns:a16="http://schemas.microsoft.com/office/drawing/2014/main" id="{39288446-4040-E104-5351-9946E8EB5AE4}"/>
                  </a:ext>
                </a:extLst>
              </p:cNvPr>
              <p:cNvSpPr/>
              <p:nvPr/>
            </p:nvSpPr>
            <p:spPr bwMode="auto">
              <a:xfrm>
                <a:off x="7175515" y="709776"/>
                <a:ext cx="98244" cy="80984"/>
              </a:xfrm>
              <a:custGeom>
                <a:avLst/>
                <a:gdLst>
                  <a:gd name="T0" fmla="*/ 17 w 70"/>
                  <a:gd name="T1" fmla="*/ 5 h 58"/>
                  <a:gd name="T2" fmla="*/ 19 w 70"/>
                  <a:gd name="T3" fmla="*/ 13 h 58"/>
                  <a:gd name="T4" fmla="*/ 12 w 70"/>
                  <a:gd name="T5" fmla="*/ 18 h 58"/>
                  <a:gd name="T6" fmla="*/ 9 w 70"/>
                  <a:gd name="T7" fmla="*/ 25 h 58"/>
                  <a:gd name="T8" fmla="*/ 9 w 70"/>
                  <a:gd name="T9" fmla="*/ 36 h 58"/>
                  <a:gd name="T10" fmla="*/ 13 w 70"/>
                  <a:gd name="T11" fmla="*/ 44 h 58"/>
                  <a:gd name="T12" fmla="*/ 18 w 70"/>
                  <a:gd name="T13" fmla="*/ 49 h 58"/>
                  <a:gd name="T14" fmla="*/ 24 w 70"/>
                  <a:gd name="T15" fmla="*/ 49 h 58"/>
                  <a:gd name="T16" fmla="*/ 29 w 70"/>
                  <a:gd name="T17" fmla="*/ 46 h 58"/>
                  <a:gd name="T18" fmla="*/ 31 w 70"/>
                  <a:gd name="T19" fmla="*/ 39 h 58"/>
                  <a:gd name="T20" fmla="*/ 32 w 70"/>
                  <a:gd name="T21" fmla="*/ 27 h 58"/>
                  <a:gd name="T22" fmla="*/ 33 w 70"/>
                  <a:gd name="T23" fmla="*/ 14 h 58"/>
                  <a:gd name="T24" fmla="*/ 37 w 70"/>
                  <a:gd name="T25" fmla="*/ 5 h 58"/>
                  <a:gd name="T26" fmla="*/ 44 w 70"/>
                  <a:gd name="T27" fmla="*/ 1 h 58"/>
                  <a:gd name="T28" fmla="*/ 54 w 70"/>
                  <a:gd name="T29" fmla="*/ 1 h 58"/>
                  <a:gd name="T30" fmla="*/ 63 w 70"/>
                  <a:gd name="T31" fmla="*/ 8 h 58"/>
                  <a:gd name="T32" fmla="*/ 68 w 70"/>
                  <a:gd name="T33" fmla="*/ 19 h 58"/>
                  <a:gd name="T34" fmla="*/ 69 w 70"/>
                  <a:gd name="T35" fmla="*/ 32 h 58"/>
                  <a:gd name="T36" fmla="*/ 64 w 70"/>
                  <a:gd name="T37" fmla="*/ 43 h 58"/>
                  <a:gd name="T38" fmla="*/ 55 w 70"/>
                  <a:gd name="T39" fmla="*/ 48 h 58"/>
                  <a:gd name="T40" fmla="*/ 52 w 70"/>
                  <a:gd name="T41" fmla="*/ 40 h 58"/>
                  <a:gd name="T42" fmla="*/ 60 w 70"/>
                  <a:gd name="T43" fmla="*/ 34 h 58"/>
                  <a:gd name="T44" fmla="*/ 61 w 70"/>
                  <a:gd name="T45" fmla="*/ 21 h 58"/>
                  <a:gd name="T46" fmla="*/ 55 w 70"/>
                  <a:gd name="T47" fmla="*/ 11 h 58"/>
                  <a:gd name="T48" fmla="*/ 47 w 70"/>
                  <a:gd name="T49" fmla="*/ 9 h 58"/>
                  <a:gd name="T50" fmla="*/ 42 w 70"/>
                  <a:gd name="T51" fmla="*/ 13 h 58"/>
                  <a:gd name="T52" fmla="*/ 41 w 70"/>
                  <a:gd name="T53" fmla="*/ 27 h 58"/>
                  <a:gd name="T54" fmla="*/ 40 w 70"/>
                  <a:gd name="T55" fmla="*/ 42 h 58"/>
                  <a:gd name="T56" fmla="*/ 35 w 70"/>
                  <a:gd name="T57" fmla="*/ 52 h 58"/>
                  <a:gd name="T58" fmla="*/ 27 w 70"/>
                  <a:gd name="T59" fmla="*/ 57 h 58"/>
                  <a:gd name="T60" fmla="*/ 16 w 70"/>
                  <a:gd name="T61" fmla="*/ 57 h 58"/>
                  <a:gd name="T62" fmla="*/ 7 w 70"/>
                  <a:gd name="T63" fmla="*/ 50 h 58"/>
                  <a:gd name="T64" fmla="*/ 1 w 70"/>
                  <a:gd name="T65" fmla="*/ 38 h 58"/>
                  <a:gd name="T66" fmla="*/ 0 w 70"/>
                  <a:gd name="T67" fmla="*/ 23 h 58"/>
                  <a:gd name="T68" fmla="*/ 6 w 70"/>
                  <a:gd name="T69" fmla="*/ 12 h 58"/>
                  <a:gd name="T70" fmla="*/ 17 w 70"/>
                  <a:gd name="T71" fmla="*/ 5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0" h="58">
                    <a:moveTo>
                      <a:pt x="17" y="5"/>
                    </a:moveTo>
                    <a:cubicBezTo>
                      <a:pt x="19" y="13"/>
                      <a:pt x="19" y="13"/>
                      <a:pt x="19" y="13"/>
                    </a:cubicBezTo>
                    <a:cubicBezTo>
                      <a:pt x="16" y="14"/>
                      <a:pt x="14" y="16"/>
                      <a:pt x="12" y="18"/>
                    </a:cubicBezTo>
                    <a:cubicBezTo>
                      <a:pt x="10" y="20"/>
                      <a:pt x="9" y="22"/>
                      <a:pt x="9" y="25"/>
                    </a:cubicBezTo>
                    <a:cubicBezTo>
                      <a:pt x="8" y="29"/>
                      <a:pt x="8" y="32"/>
                      <a:pt x="9" y="36"/>
                    </a:cubicBezTo>
                    <a:cubicBezTo>
                      <a:pt x="10" y="39"/>
                      <a:pt x="11" y="42"/>
                      <a:pt x="13" y="44"/>
                    </a:cubicBezTo>
                    <a:cubicBezTo>
                      <a:pt x="14" y="47"/>
                      <a:pt x="16" y="48"/>
                      <a:pt x="18" y="49"/>
                    </a:cubicBezTo>
                    <a:cubicBezTo>
                      <a:pt x="20" y="50"/>
                      <a:pt x="22" y="50"/>
                      <a:pt x="24" y="49"/>
                    </a:cubicBezTo>
                    <a:cubicBezTo>
                      <a:pt x="26" y="49"/>
                      <a:pt x="28" y="48"/>
                      <a:pt x="29" y="46"/>
                    </a:cubicBezTo>
                    <a:cubicBezTo>
                      <a:pt x="30" y="45"/>
                      <a:pt x="31" y="42"/>
                      <a:pt x="31" y="39"/>
                    </a:cubicBezTo>
                    <a:cubicBezTo>
                      <a:pt x="32" y="37"/>
                      <a:pt x="32" y="33"/>
                      <a:pt x="32" y="27"/>
                    </a:cubicBezTo>
                    <a:cubicBezTo>
                      <a:pt x="32" y="21"/>
                      <a:pt x="32" y="16"/>
                      <a:pt x="33" y="14"/>
                    </a:cubicBezTo>
                    <a:cubicBezTo>
                      <a:pt x="33" y="10"/>
                      <a:pt x="35" y="7"/>
                      <a:pt x="37" y="5"/>
                    </a:cubicBezTo>
                    <a:cubicBezTo>
                      <a:pt x="39" y="3"/>
                      <a:pt x="41" y="2"/>
                      <a:pt x="44" y="1"/>
                    </a:cubicBezTo>
                    <a:cubicBezTo>
                      <a:pt x="48" y="0"/>
                      <a:pt x="51" y="0"/>
                      <a:pt x="54" y="1"/>
                    </a:cubicBezTo>
                    <a:cubicBezTo>
                      <a:pt x="58" y="2"/>
                      <a:pt x="60" y="5"/>
                      <a:pt x="63" y="8"/>
                    </a:cubicBezTo>
                    <a:cubicBezTo>
                      <a:pt x="65" y="11"/>
                      <a:pt x="67" y="15"/>
                      <a:pt x="68" y="19"/>
                    </a:cubicBezTo>
                    <a:cubicBezTo>
                      <a:pt x="69" y="24"/>
                      <a:pt x="70" y="28"/>
                      <a:pt x="69" y="32"/>
                    </a:cubicBezTo>
                    <a:cubicBezTo>
                      <a:pt x="68" y="37"/>
                      <a:pt x="67" y="40"/>
                      <a:pt x="64" y="43"/>
                    </a:cubicBezTo>
                    <a:cubicBezTo>
                      <a:pt x="62" y="45"/>
                      <a:pt x="58" y="47"/>
                      <a:pt x="55" y="48"/>
                    </a:cubicBezTo>
                    <a:cubicBezTo>
                      <a:pt x="52" y="40"/>
                      <a:pt x="52" y="40"/>
                      <a:pt x="52" y="40"/>
                    </a:cubicBezTo>
                    <a:cubicBezTo>
                      <a:pt x="56" y="39"/>
                      <a:pt x="59" y="37"/>
                      <a:pt x="60" y="34"/>
                    </a:cubicBezTo>
                    <a:cubicBezTo>
                      <a:pt x="62" y="30"/>
                      <a:pt x="62" y="26"/>
                      <a:pt x="61" y="21"/>
                    </a:cubicBezTo>
                    <a:cubicBezTo>
                      <a:pt x="59" y="16"/>
                      <a:pt x="57" y="13"/>
                      <a:pt x="55" y="11"/>
                    </a:cubicBezTo>
                    <a:cubicBezTo>
                      <a:pt x="52" y="9"/>
                      <a:pt x="50" y="8"/>
                      <a:pt x="47" y="9"/>
                    </a:cubicBezTo>
                    <a:cubicBezTo>
                      <a:pt x="45" y="10"/>
                      <a:pt x="43" y="11"/>
                      <a:pt x="42" y="13"/>
                    </a:cubicBezTo>
                    <a:cubicBezTo>
                      <a:pt x="41" y="15"/>
                      <a:pt x="40" y="20"/>
                      <a:pt x="41" y="27"/>
                    </a:cubicBezTo>
                    <a:cubicBezTo>
                      <a:pt x="41" y="34"/>
                      <a:pt x="41" y="40"/>
                      <a:pt x="40" y="42"/>
                    </a:cubicBezTo>
                    <a:cubicBezTo>
                      <a:pt x="39" y="47"/>
                      <a:pt x="38" y="50"/>
                      <a:pt x="35" y="52"/>
                    </a:cubicBezTo>
                    <a:cubicBezTo>
                      <a:pt x="33" y="55"/>
                      <a:pt x="30" y="57"/>
                      <a:pt x="27" y="57"/>
                    </a:cubicBezTo>
                    <a:cubicBezTo>
                      <a:pt x="23" y="58"/>
                      <a:pt x="20" y="58"/>
                      <a:pt x="16" y="57"/>
                    </a:cubicBezTo>
                    <a:cubicBezTo>
                      <a:pt x="13" y="56"/>
                      <a:pt x="10" y="53"/>
                      <a:pt x="7" y="50"/>
                    </a:cubicBezTo>
                    <a:cubicBezTo>
                      <a:pt x="5" y="47"/>
                      <a:pt x="3" y="43"/>
                      <a:pt x="1" y="38"/>
                    </a:cubicBezTo>
                    <a:cubicBezTo>
                      <a:pt x="0" y="32"/>
                      <a:pt x="0" y="27"/>
                      <a:pt x="0" y="23"/>
                    </a:cubicBezTo>
                    <a:cubicBezTo>
                      <a:pt x="1" y="18"/>
                      <a:pt x="3" y="15"/>
                      <a:pt x="6" y="12"/>
                    </a:cubicBezTo>
                    <a:cubicBezTo>
                      <a:pt x="9" y="8"/>
                      <a:pt x="12" y="6"/>
                      <a:pt x="17" y="5"/>
                    </a:cubicBezTo>
                    <a:close/>
                  </a:path>
                </a:pathLst>
              </a:custGeom>
              <a:grpFill/>
              <a:ln>
                <a:noFill/>
              </a:ln>
            </p:spPr>
            <p:txBody>
              <a:bodyPr anchor="ctr"/>
              <a:lstStyle/>
              <a:p>
                <a:pPr algn="ctr"/>
                <a:endParaRPr/>
              </a:p>
            </p:txBody>
          </p:sp>
          <p:sp>
            <p:nvSpPr>
              <p:cNvPr id="216" name="íšļïḓè">
                <a:extLst>
                  <a:ext uri="{FF2B5EF4-FFF2-40B4-BE49-F238E27FC236}">
                    <a16:creationId xmlns:a16="http://schemas.microsoft.com/office/drawing/2014/main" id="{8DF6BDC3-A8B4-BBB0-7F8C-D71611B3D3D5}"/>
                  </a:ext>
                </a:extLst>
              </p:cNvPr>
              <p:cNvSpPr/>
              <p:nvPr/>
            </p:nvSpPr>
            <p:spPr bwMode="auto">
              <a:xfrm>
                <a:off x="7190119" y="810675"/>
                <a:ext cx="94262" cy="25225"/>
              </a:xfrm>
              <a:custGeom>
                <a:avLst/>
                <a:gdLst>
                  <a:gd name="T0" fmla="*/ 0 w 71"/>
                  <a:gd name="T1" fmla="*/ 9 h 19"/>
                  <a:gd name="T2" fmla="*/ 69 w 71"/>
                  <a:gd name="T3" fmla="*/ 0 h 19"/>
                  <a:gd name="T4" fmla="*/ 71 w 71"/>
                  <a:gd name="T5" fmla="*/ 9 h 19"/>
                  <a:gd name="T6" fmla="*/ 1 w 71"/>
                  <a:gd name="T7" fmla="*/ 19 h 19"/>
                  <a:gd name="T8" fmla="*/ 0 w 71"/>
                  <a:gd name="T9" fmla="*/ 9 h 19"/>
                </a:gdLst>
                <a:ahLst/>
                <a:cxnLst>
                  <a:cxn ang="0">
                    <a:pos x="T0" y="T1"/>
                  </a:cxn>
                  <a:cxn ang="0">
                    <a:pos x="T2" y="T3"/>
                  </a:cxn>
                  <a:cxn ang="0">
                    <a:pos x="T4" y="T5"/>
                  </a:cxn>
                  <a:cxn ang="0">
                    <a:pos x="T6" y="T7"/>
                  </a:cxn>
                  <a:cxn ang="0">
                    <a:pos x="T8" y="T9"/>
                  </a:cxn>
                </a:cxnLst>
                <a:rect l="0" t="0" r="r" b="b"/>
                <a:pathLst>
                  <a:path w="71" h="19">
                    <a:moveTo>
                      <a:pt x="0" y="9"/>
                    </a:moveTo>
                    <a:lnTo>
                      <a:pt x="69" y="0"/>
                    </a:lnTo>
                    <a:lnTo>
                      <a:pt x="71" y="9"/>
                    </a:lnTo>
                    <a:lnTo>
                      <a:pt x="1" y="19"/>
                    </a:lnTo>
                    <a:lnTo>
                      <a:pt x="0" y="9"/>
                    </a:lnTo>
                    <a:close/>
                  </a:path>
                </a:pathLst>
              </a:custGeom>
              <a:grpFill/>
              <a:ln>
                <a:noFill/>
              </a:ln>
            </p:spPr>
            <p:txBody>
              <a:bodyPr anchor="ctr"/>
              <a:lstStyle/>
              <a:p>
                <a:pPr algn="ctr"/>
                <a:endParaRPr/>
              </a:p>
            </p:txBody>
          </p:sp>
          <p:sp>
            <p:nvSpPr>
              <p:cNvPr id="217" name="îṥļíḋê">
                <a:extLst>
                  <a:ext uri="{FF2B5EF4-FFF2-40B4-BE49-F238E27FC236}">
                    <a16:creationId xmlns:a16="http://schemas.microsoft.com/office/drawing/2014/main" id="{BFF63350-AEB9-8C7E-5A3A-4EEA7551A6BB}"/>
                  </a:ext>
                </a:extLst>
              </p:cNvPr>
              <p:cNvSpPr/>
              <p:nvPr/>
            </p:nvSpPr>
            <p:spPr bwMode="auto">
              <a:xfrm>
                <a:off x="7194101" y="854486"/>
                <a:ext cx="94262" cy="74347"/>
              </a:xfrm>
              <a:custGeom>
                <a:avLst/>
                <a:gdLst>
                  <a:gd name="T0" fmla="*/ 0 w 71"/>
                  <a:gd name="T1" fmla="*/ 26 h 56"/>
                  <a:gd name="T2" fmla="*/ 62 w 71"/>
                  <a:gd name="T3" fmla="*/ 24 h 56"/>
                  <a:gd name="T4" fmla="*/ 61 w 71"/>
                  <a:gd name="T5" fmla="*/ 1 h 56"/>
                  <a:gd name="T6" fmla="*/ 69 w 71"/>
                  <a:gd name="T7" fmla="*/ 0 h 56"/>
                  <a:gd name="T8" fmla="*/ 71 w 71"/>
                  <a:gd name="T9" fmla="*/ 55 h 56"/>
                  <a:gd name="T10" fmla="*/ 63 w 71"/>
                  <a:gd name="T11" fmla="*/ 56 h 56"/>
                  <a:gd name="T12" fmla="*/ 62 w 71"/>
                  <a:gd name="T13" fmla="*/ 32 h 56"/>
                  <a:gd name="T14" fmla="*/ 0 w 71"/>
                  <a:gd name="T15" fmla="*/ 35 h 56"/>
                  <a:gd name="T16" fmla="*/ 0 w 71"/>
                  <a:gd name="T17" fmla="*/ 2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 h="56">
                    <a:moveTo>
                      <a:pt x="0" y="26"/>
                    </a:moveTo>
                    <a:lnTo>
                      <a:pt x="62" y="24"/>
                    </a:lnTo>
                    <a:lnTo>
                      <a:pt x="61" y="1"/>
                    </a:lnTo>
                    <a:lnTo>
                      <a:pt x="69" y="0"/>
                    </a:lnTo>
                    <a:lnTo>
                      <a:pt x="71" y="55"/>
                    </a:lnTo>
                    <a:lnTo>
                      <a:pt x="63" y="56"/>
                    </a:lnTo>
                    <a:lnTo>
                      <a:pt x="62" y="32"/>
                    </a:lnTo>
                    <a:lnTo>
                      <a:pt x="0" y="35"/>
                    </a:lnTo>
                    <a:lnTo>
                      <a:pt x="0" y="26"/>
                    </a:lnTo>
                    <a:close/>
                  </a:path>
                </a:pathLst>
              </a:custGeom>
              <a:grpFill/>
              <a:ln>
                <a:noFill/>
              </a:ln>
            </p:spPr>
            <p:txBody>
              <a:bodyPr anchor="ctr"/>
              <a:lstStyle/>
              <a:p>
                <a:pPr algn="ctr"/>
                <a:endParaRPr/>
              </a:p>
            </p:txBody>
          </p:sp>
          <p:sp>
            <p:nvSpPr>
              <p:cNvPr id="218" name="ïŝ1îḑe">
                <a:extLst>
                  <a:ext uri="{FF2B5EF4-FFF2-40B4-BE49-F238E27FC236}">
                    <a16:creationId xmlns:a16="http://schemas.microsoft.com/office/drawing/2014/main" id="{FED63BF6-0D87-BE0B-890D-CC04A515F938}"/>
                  </a:ext>
                </a:extLst>
              </p:cNvPr>
              <p:cNvSpPr/>
              <p:nvPr/>
            </p:nvSpPr>
            <p:spPr bwMode="auto">
              <a:xfrm>
                <a:off x="7186135" y="954059"/>
                <a:ext cx="98244" cy="83641"/>
              </a:xfrm>
              <a:custGeom>
                <a:avLst/>
                <a:gdLst>
                  <a:gd name="T0" fmla="*/ 2 w 71"/>
                  <a:gd name="T1" fmla="*/ 17 h 60"/>
                  <a:gd name="T2" fmla="*/ 30 w 71"/>
                  <a:gd name="T3" fmla="*/ 20 h 60"/>
                  <a:gd name="T4" fmla="*/ 71 w 71"/>
                  <a:gd name="T5" fmla="*/ 0 h 60"/>
                  <a:gd name="T6" fmla="*/ 70 w 71"/>
                  <a:gd name="T7" fmla="*/ 10 h 60"/>
                  <a:gd name="T8" fmla="*/ 48 w 71"/>
                  <a:gd name="T9" fmla="*/ 21 h 60"/>
                  <a:gd name="T10" fmla="*/ 36 w 71"/>
                  <a:gd name="T11" fmla="*/ 26 h 60"/>
                  <a:gd name="T12" fmla="*/ 47 w 71"/>
                  <a:gd name="T13" fmla="*/ 35 h 60"/>
                  <a:gd name="T14" fmla="*/ 65 w 71"/>
                  <a:gd name="T15" fmla="*/ 50 h 60"/>
                  <a:gd name="T16" fmla="*/ 64 w 71"/>
                  <a:gd name="T17" fmla="*/ 60 h 60"/>
                  <a:gd name="T18" fmla="*/ 29 w 71"/>
                  <a:gd name="T19" fmla="*/ 29 h 60"/>
                  <a:gd name="T20" fmla="*/ 0 w 71"/>
                  <a:gd name="T21" fmla="*/ 26 h 60"/>
                  <a:gd name="T22" fmla="*/ 2 w 71"/>
                  <a:gd name="T23" fmla="*/ 1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1" h="60">
                    <a:moveTo>
                      <a:pt x="2" y="17"/>
                    </a:moveTo>
                    <a:cubicBezTo>
                      <a:pt x="30" y="20"/>
                      <a:pt x="30" y="20"/>
                      <a:pt x="30" y="20"/>
                    </a:cubicBezTo>
                    <a:cubicBezTo>
                      <a:pt x="71" y="0"/>
                      <a:pt x="71" y="0"/>
                      <a:pt x="71" y="0"/>
                    </a:cubicBezTo>
                    <a:cubicBezTo>
                      <a:pt x="70" y="10"/>
                      <a:pt x="70" y="10"/>
                      <a:pt x="70" y="10"/>
                    </a:cubicBezTo>
                    <a:cubicBezTo>
                      <a:pt x="48" y="21"/>
                      <a:pt x="48" y="21"/>
                      <a:pt x="48" y="21"/>
                    </a:cubicBezTo>
                    <a:cubicBezTo>
                      <a:pt x="44" y="23"/>
                      <a:pt x="40" y="25"/>
                      <a:pt x="36" y="26"/>
                    </a:cubicBezTo>
                    <a:cubicBezTo>
                      <a:pt x="39" y="29"/>
                      <a:pt x="43" y="32"/>
                      <a:pt x="47" y="35"/>
                    </a:cubicBezTo>
                    <a:cubicBezTo>
                      <a:pt x="65" y="50"/>
                      <a:pt x="65" y="50"/>
                      <a:pt x="65" y="50"/>
                    </a:cubicBezTo>
                    <a:cubicBezTo>
                      <a:pt x="64" y="60"/>
                      <a:pt x="64" y="60"/>
                      <a:pt x="64" y="60"/>
                    </a:cubicBezTo>
                    <a:cubicBezTo>
                      <a:pt x="29" y="29"/>
                      <a:pt x="29" y="29"/>
                      <a:pt x="29" y="29"/>
                    </a:cubicBezTo>
                    <a:cubicBezTo>
                      <a:pt x="0" y="26"/>
                      <a:pt x="0" y="26"/>
                      <a:pt x="0" y="26"/>
                    </a:cubicBezTo>
                    <a:lnTo>
                      <a:pt x="2" y="17"/>
                    </a:lnTo>
                    <a:close/>
                  </a:path>
                </a:pathLst>
              </a:custGeom>
              <a:grpFill/>
              <a:ln>
                <a:noFill/>
              </a:ln>
            </p:spPr>
            <p:txBody>
              <a:bodyPr anchor="ctr"/>
              <a:lstStyle/>
              <a:p>
                <a:pPr algn="ctr"/>
                <a:endParaRPr/>
              </a:p>
            </p:txBody>
          </p:sp>
          <p:sp>
            <p:nvSpPr>
              <p:cNvPr id="219" name="îṧlídê">
                <a:extLst>
                  <a:ext uri="{FF2B5EF4-FFF2-40B4-BE49-F238E27FC236}">
                    <a16:creationId xmlns:a16="http://schemas.microsoft.com/office/drawing/2014/main" id="{8ACD1177-4D8D-3E83-7A9E-CC497371E42F}"/>
                  </a:ext>
                </a:extLst>
              </p:cNvPr>
              <p:cNvSpPr/>
              <p:nvPr/>
            </p:nvSpPr>
            <p:spPr bwMode="auto">
              <a:xfrm>
                <a:off x="7033460" y="1262065"/>
                <a:ext cx="124795" cy="118158"/>
              </a:xfrm>
              <a:custGeom>
                <a:avLst/>
                <a:gdLst>
                  <a:gd name="T0" fmla="*/ 89 w 89"/>
                  <a:gd name="T1" fmla="*/ 69 h 84"/>
                  <a:gd name="T2" fmla="*/ 81 w 89"/>
                  <a:gd name="T3" fmla="*/ 68 h 84"/>
                  <a:gd name="T4" fmla="*/ 77 w 89"/>
                  <a:gd name="T5" fmla="*/ 65 h 84"/>
                  <a:gd name="T6" fmla="*/ 12 w 89"/>
                  <a:gd name="T7" fmla="*/ 12 h 84"/>
                  <a:gd name="T8" fmla="*/ 8 w 89"/>
                  <a:gd name="T9" fmla="*/ 4 h 84"/>
                  <a:gd name="T10" fmla="*/ 2 w 89"/>
                  <a:gd name="T11" fmla="*/ 9 h 84"/>
                  <a:gd name="T12" fmla="*/ 0 w 89"/>
                  <a:gd name="T13" fmla="*/ 14 h 84"/>
                  <a:gd name="T14" fmla="*/ 8 w 89"/>
                  <a:gd name="T15" fmla="*/ 16 h 84"/>
                  <a:gd name="T16" fmla="*/ 73 w 89"/>
                  <a:gd name="T17" fmla="*/ 71 h 84"/>
                  <a:gd name="T18" fmla="*/ 78 w 89"/>
                  <a:gd name="T19" fmla="*/ 80 h 84"/>
                  <a:gd name="T20" fmla="*/ 89 w 89"/>
                  <a:gd name="T21" fmla="*/ 6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 h="84">
                    <a:moveTo>
                      <a:pt x="89" y="69"/>
                    </a:moveTo>
                    <a:cubicBezTo>
                      <a:pt x="89" y="69"/>
                      <a:pt x="86" y="71"/>
                      <a:pt x="81" y="68"/>
                    </a:cubicBezTo>
                    <a:cubicBezTo>
                      <a:pt x="80" y="68"/>
                      <a:pt x="78" y="67"/>
                      <a:pt x="77" y="65"/>
                    </a:cubicBezTo>
                    <a:cubicBezTo>
                      <a:pt x="63" y="54"/>
                      <a:pt x="12" y="12"/>
                      <a:pt x="12" y="12"/>
                    </a:cubicBezTo>
                    <a:cubicBezTo>
                      <a:pt x="12" y="12"/>
                      <a:pt x="6" y="7"/>
                      <a:pt x="8" y="4"/>
                    </a:cubicBezTo>
                    <a:cubicBezTo>
                      <a:pt x="10" y="0"/>
                      <a:pt x="2" y="9"/>
                      <a:pt x="2" y="9"/>
                    </a:cubicBezTo>
                    <a:cubicBezTo>
                      <a:pt x="0" y="14"/>
                      <a:pt x="0" y="14"/>
                      <a:pt x="0" y="14"/>
                    </a:cubicBezTo>
                    <a:cubicBezTo>
                      <a:pt x="0" y="14"/>
                      <a:pt x="3" y="12"/>
                      <a:pt x="8" y="16"/>
                    </a:cubicBezTo>
                    <a:cubicBezTo>
                      <a:pt x="13" y="21"/>
                      <a:pt x="73" y="71"/>
                      <a:pt x="73" y="71"/>
                    </a:cubicBezTo>
                    <a:cubicBezTo>
                      <a:pt x="74" y="72"/>
                      <a:pt x="78" y="77"/>
                      <a:pt x="78" y="80"/>
                    </a:cubicBezTo>
                    <a:cubicBezTo>
                      <a:pt x="78" y="84"/>
                      <a:pt x="89" y="69"/>
                      <a:pt x="89" y="69"/>
                    </a:cubicBezTo>
                    <a:close/>
                  </a:path>
                </a:pathLst>
              </a:custGeom>
              <a:grpFill/>
              <a:ln>
                <a:noFill/>
              </a:ln>
            </p:spPr>
            <p:txBody>
              <a:bodyPr anchor="ctr"/>
              <a:lstStyle/>
              <a:p>
                <a:pPr algn="ctr"/>
                <a:endParaRPr/>
              </a:p>
            </p:txBody>
          </p:sp>
          <p:sp>
            <p:nvSpPr>
              <p:cNvPr id="220" name="íšḻiďè">
                <a:extLst>
                  <a:ext uri="{FF2B5EF4-FFF2-40B4-BE49-F238E27FC236}">
                    <a16:creationId xmlns:a16="http://schemas.microsoft.com/office/drawing/2014/main" id="{B0CF04CB-8ADE-92D7-587A-947061E3CFA8}"/>
                  </a:ext>
                </a:extLst>
              </p:cNvPr>
              <p:cNvSpPr/>
              <p:nvPr/>
            </p:nvSpPr>
            <p:spPr bwMode="auto">
              <a:xfrm>
                <a:off x="5952780" y="1267375"/>
                <a:ext cx="127450" cy="111519"/>
              </a:xfrm>
              <a:custGeom>
                <a:avLst/>
                <a:gdLst>
                  <a:gd name="T0" fmla="*/ 0 w 92"/>
                  <a:gd name="T1" fmla="*/ 65 h 80"/>
                  <a:gd name="T2" fmla="*/ 9 w 92"/>
                  <a:gd name="T3" fmla="*/ 64 h 80"/>
                  <a:gd name="T4" fmla="*/ 79 w 92"/>
                  <a:gd name="T5" fmla="*/ 11 h 80"/>
                  <a:gd name="T6" fmla="*/ 83 w 92"/>
                  <a:gd name="T7" fmla="*/ 3 h 80"/>
                  <a:gd name="T8" fmla="*/ 89 w 92"/>
                  <a:gd name="T9" fmla="*/ 9 h 80"/>
                  <a:gd name="T10" fmla="*/ 92 w 92"/>
                  <a:gd name="T11" fmla="*/ 14 h 80"/>
                  <a:gd name="T12" fmla="*/ 83 w 92"/>
                  <a:gd name="T13" fmla="*/ 16 h 80"/>
                  <a:gd name="T14" fmla="*/ 16 w 92"/>
                  <a:gd name="T15" fmla="*/ 69 h 80"/>
                  <a:gd name="T16" fmla="*/ 11 w 92"/>
                  <a:gd name="T17" fmla="*/ 77 h 80"/>
                  <a:gd name="T18" fmla="*/ 0 w 92"/>
                  <a:gd name="T19" fmla="*/ 65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80">
                    <a:moveTo>
                      <a:pt x="0" y="65"/>
                    </a:moveTo>
                    <a:cubicBezTo>
                      <a:pt x="0" y="65"/>
                      <a:pt x="4" y="68"/>
                      <a:pt x="9" y="64"/>
                    </a:cubicBezTo>
                    <a:cubicBezTo>
                      <a:pt x="14" y="61"/>
                      <a:pt x="79" y="11"/>
                      <a:pt x="79" y="11"/>
                    </a:cubicBezTo>
                    <a:cubicBezTo>
                      <a:pt x="79" y="11"/>
                      <a:pt x="85" y="7"/>
                      <a:pt x="83" y="3"/>
                    </a:cubicBezTo>
                    <a:cubicBezTo>
                      <a:pt x="82" y="0"/>
                      <a:pt x="89" y="9"/>
                      <a:pt x="89" y="9"/>
                    </a:cubicBezTo>
                    <a:cubicBezTo>
                      <a:pt x="92" y="14"/>
                      <a:pt x="92" y="14"/>
                      <a:pt x="92" y="14"/>
                    </a:cubicBezTo>
                    <a:cubicBezTo>
                      <a:pt x="92" y="14"/>
                      <a:pt x="88" y="12"/>
                      <a:pt x="83" y="16"/>
                    </a:cubicBezTo>
                    <a:cubicBezTo>
                      <a:pt x="78" y="20"/>
                      <a:pt x="16" y="69"/>
                      <a:pt x="16" y="69"/>
                    </a:cubicBezTo>
                    <a:cubicBezTo>
                      <a:pt x="16" y="69"/>
                      <a:pt x="11" y="73"/>
                      <a:pt x="11" y="77"/>
                    </a:cubicBezTo>
                    <a:cubicBezTo>
                      <a:pt x="10" y="80"/>
                      <a:pt x="0" y="65"/>
                      <a:pt x="0" y="65"/>
                    </a:cubicBezTo>
                    <a:close/>
                  </a:path>
                </a:pathLst>
              </a:custGeom>
              <a:grpFill/>
              <a:ln>
                <a:noFill/>
              </a:ln>
            </p:spPr>
            <p:txBody>
              <a:bodyPr anchor="ctr"/>
              <a:lstStyle/>
              <a:p>
                <a:pPr algn="ctr"/>
                <a:endParaRPr/>
              </a:p>
            </p:txBody>
          </p:sp>
        </p:grpSp>
      </p:grpSp>
      <p:sp>
        <p:nvSpPr>
          <p:cNvPr id="221" name="矩形 220">
            <a:extLst>
              <a:ext uri="{FF2B5EF4-FFF2-40B4-BE49-F238E27FC236}">
                <a16:creationId xmlns:a16="http://schemas.microsoft.com/office/drawing/2014/main" id="{E4BD37A3-06B4-3877-A107-F91552F54340}"/>
              </a:ext>
            </a:extLst>
          </p:cNvPr>
          <p:cNvSpPr/>
          <p:nvPr/>
        </p:nvSpPr>
        <p:spPr>
          <a:xfrm>
            <a:off x="0" y="6743702"/>
            <a:ext cx="12192000" cy="118512"/>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矩形 223">
            <a:extLst>
              <a:ext uri="{FF2B5EF4-FFF2-40B4-BE49-F238E27FC236}">
                <a16:creationId xmlns:a16="http://schemas.microsoft.com/office/drawing/2014/main" id="{9C95ED0A-4813-7757-41BE-3FD21AA9F2F3}"/>
              </a:ext>
            </a:extLst>
          </p:cNvPr>
          <p:cNvSpPr/>
          <p:nvPr/>
        </p:nvSpPr>
        <p:spPr>
          <a:xfrm>
            <a:off x="300922" y="-1"/>
            <a:ext cx="580571" cy="744973"/>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矩形 224">
            <a:extLst>
              <a:ext uri="{FF2B5EF4-FFF2-40B4-BE49-F238E27FC236}">
                <a16:creationId xmlns:a16="http://schemas.microsoft.com/office/drawing/2014/main" id="{69B2EF91-A991-8F2A-B12B-7D42A9891A41}"/>
              </a:ext>
            </a:extLst>
          </p:cNvPr>
          <p:cNvSpPr/>
          <p:nvPr/>
        </p:nvSpPr>
        <p:spPr>
          <a:xfrm>
            <a:off x="300922" y="817170"/>
            <a:ext cx="580571" cy="96381"/>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a:extLst>
              <a:ext uri="{FF2B5EF4-FFF2-40B4-BE49-F238E27FC236}">
                <a16:creationId xmlns:a16="http://schemas.microsoft.com/office/drawing/2014/main" id="{370118CC-67C9-EE6A-A275-513B1434A9DB}"/>
              </a:ext>
            </a:extLst>
          </p:cNvPr>
          <p:cNvPicPr>
            <a:picLocks noChangeAspect="1"/>
          </p:cNvPicPr>
          <p:nvPr/>
        </p:nvPicPr>
        <p:blipFill>
          <a:blip r:embed="rId3"/>
          <a:stretch>
            <a:fillRect/>
          </a:stretch>
        </p:blipFill>
        <p:spPr>
          <a:xfrm>
            <a:off x="6673456" y="1962901"/>
            <a:ext cx="4582546" cy="4299144"/>
          </a:xfrm>
          <a:prstGeom prst="rect">
            <a:avLst/>
          </a:prstGeom>
        </p:spPr>
      </p:pic>
      <p:sp>
        <p:nvSpPr>
          <p:cNvPr id="4" name="文本框 3">
            <a:extLst>
              <a:ext uri="{FF2B5EF4-FFF2-40B4-BE49-F238E27FC236}">
                <a16:creationId xmlns:a16="http://schemas.microsoft.com/office/drawing/2014/main" id="{32691A6A-3DBA-26F1-29CA-EA2E1F16EFD3}"/>
              </a:ext>
            </a:extLst>
          </p:cNvPr>
          <p:cNvSpPr txBox="1"/>
          <p:nvPr/>
        </p:nvSpPr>
        <p:spPr>
          <a:xfrm>
            <a:off x="1119488" y="1034769"/>
            <a:ext cx="856325" cy="400110"/>
          </a:xfrm>
          <a:prstGeom prst="rect">
            <a:avLst/>
          </a:prstGeom>
          <a:noFill/>
        </p:spPr>
        <p:txBody>
          <a:bodyPr wrap="none" rtlCol="0">
            <a:spAutoFit/>
          </a:bodyPr>
          <a:lstStyle/>
          <a:p>
            <a:r>
              <a:rPr lang="en-US" altLang="zh-CN" sz="2000" dirty="0"/>
              <a:t>1. GRF</a:t>
            </a:r>
            <a:endParaRPr lang="zh-CN" altLang="en-US" sz="2000" dirty="0"/>
          </a:p>
        </p:txBody>
      </p:sp>
      <p:pic>
        <p:nvPicPr>
          <p:cNvPr id="6" name="图片 5">
            <a:extLst>
              <a:ext uri="{FF2B5EF4-FFF2-40B4-BE49-F238E27FC236}">
                <a16:creationId xmlns:a16="http://schemas.microsoft.com/office/drawing/2014/main" id="{815CAFC8-AFC6-18D0-3EBA-C7FDC765631F}"/>
              </a:ext>
            </a:extLst>
          </p:cNvPr>
          <p:cNvPicPr>
            <a:picLocks noChangeAspect="1"/>
          </p:cNvPicPr>
          <p:nvPr/>
        </p:nvPicPr>
        <p:blipFill>
          <a:blip r:embed="rId4"/>
          <a:stretch>
            <a:fillRect/>
          </a:stretch>
        </p:blipFill>
        <p:spPr>
          <a:xfrm>
            <a:off x="568967" y="1939545"/>
            <a:ext cx="4470191" cy="4163158"/>
          </a:xfrm>
          <a:prstGeom prst="rect">
            <a:avLst/>
          </a:prstGeom>
        </p:spPr>
      </p:pic>
      <p:sp>
        <p:nvSpPr>
          <p:cNvPr id="8" name="文本框 7">
            <a:extLst>
              <a:ext uri="{FF2B5EF4-FFF2-40B4-BE49-F238E27FC236}">
                <a16:creationId xmlns:a16="http://schemas.microsoft.com/office/drawing/2014/main" id="{9A6E00F3-127F-FC18-7525-C4DF44E26E9F}"/>
              </a:ext>
            </a:extLst>
          </p:cNvPr>
          <p:cNvSpPr txBox="1"/>
          <p:nvPr/>
        </p:nvSpPr>
        <p:spPr>
          <a:xfrm>
            <a:off x="1975813" y="1593569"/>
            <a:ext cx="1717834" cy="369332"/>
          </a:xfrm>
          <a:prstGeom prst="rect">
            <a:avLst/>
          </a:prstGeom>
          <a:noFill/>
        </p:spPr>
        <p:txBody>
          <a:bodyPr wrap="square" rtlCol="0">
            <a:spAutoFit/>
          </a:bodyPr>
          <a:lstStyle/>
          <a:p>
            <a:r>
              <a:rPr lang="en-US" altLang="zh-CN" dirty="0"/>
              <a:t>MARS</a:t>
            </a:r>
            <a:r>
              <a:rPr lang="zh-CN" altLang="en-US" dirty="0"/>
              <a:t>模拟结果</a:t>
            </a:r>
          </a:p>
        </p:txBody>
      </p:sp>
      <p:sp>
        <p:nvSpPr>
          <p:cNvPr id="9" name="文本框 8">
            <a:extLst>
              <a:ext uri="{FF2B5EF4-FFF2-40B4-BE49-F238E27FC236}">
                <a16:creationId xmlns:a16="http://schemas.microsoft.com/office/drawing/2014/main" id="{55286809-DA44-4427-4B10-4831C375A19C}"/>
              </a:ext>
            </a:extLst>
          </p:cNvPr>
          <p:cNvSpPr txBox="1"/>
          <p:nvPr/>
        </p:nvSpPr>
        <p:spPr>
          <a:xfrm>
            <a:off x="8154444" y="1537407"/>
            <a:ext cx="1959191" cy="369332"/>
          </a:xfrm>
          <a:prstGeom prst="rect">
            <a:avLst/>
          </a:prstGeom>
          <a:noFill/>
        </p:spPr>
        <p:txBody>
          <a:bodyPr wrap="none" rtlCol="0">
            <a:spAutoFit/>
          </a:bodyPr>
          <a:lstStyle/>
          <a:p>
            <a:r>
              <a:rPr lang="zh-CN" altLang="en-US" dirty="0"/>
              <a:t>自建</a:t>
            </a:r>
            <a:r>
              <a:rPr lang="en-US" altLang="zh-CN" dirty="0"/>
              <a:t>CPU</a:t>
            </a:r>
            <a:r>
              <a:rPr lang="zh-CN" altLang="en-US" dirty="0"/>
              <a:t>模拟结果</a:t>
            </a:r>
          </a:p>
        </p:txBody>
      </p:sp>
    </p:spTree>
    <p:extLst>
      <p:ext uri="{BB962C8B-B14F-4D97-AF65-F5344CB8AC3E}">
        <p14:creationId xmlns:p14="http://schemas.microsoft.com/office/powerpoint/2010/main" val="147360454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F4001B-F950-1F84-FADD-DD552A56CABE}"/>
            </a:ext>
          </a:extLst>
        </p:cNvPr>
        <p:cNvGrpSpPr/>
        <p:nvPr/>
      </p:nvGrpSpPr>
      <p:grpSpPr>
        <a:xfrm>
          <a:off x="0" y="0"/>
          <a:ext cx="0" cy="0"/>
          <a:chOff x="0" y="0"/>
          <a:chExt cx="0" cy="0"/>
        </a:xfrm>
      </p:grpSpPr>
      <p:grpSp>
        <p:nvGrpSpPr>
          <p:cNvPr id="7" name="组合 6">
            <a:extLst>
              <a:ext uri="{FF2B5EF4-FFF2-40B4-BE49-F238E27FC236}">
                <a16:creationId xmlns:a16="http://schemas.microsoft.com/office/drawing/2014/main" id="{BDF83B32-EA3A-B651-E07B-2A06F3755A01}"/>
              </a:ext>
            </a:extLst>
          </p:cNvPr>
          <p:cNvGrpSpPr/>
          <p:nvPr/>
        </p:nvGrpSpPr>
        <p:grpSpPr>
          <a:xfrm>
            <a:off x="1043078" y="418747"/>
            <a:ext cx="3488055" cy="580390"/>
            <a:chOff x="7825009" y="1478429"/>
            <a:chExt cx="3488055" cy="580390"/>
          </a:xfrm>
        </p:grpSpPr>
        <p:sp>
          <p:nvSpPr>
            <p:cNvPr id="165" name="文本框 164">
              <a:extLst>
                <a:ext uri="{FF2B5EF4-FFF2-40B4-BE49-F238E27FC236}">
                  <a16:creationId xmlns:a16="http://schemas.microsoft.com/office/drawing/2014/main" id="{6D222FB7-5234-0779-FA65-C3F4C33791AE}"/>
                </a:ext>
              </a:extLst>
            </p:cNvPr>
            <p:cNvSpPr txBox="1"/>
            <p:nvPr/>
          </p:nvSpPr>
          <p:spPr>
            <a:xfrm>
              <a:off x="7825009" y="1478429"/>
              <a:ext cx="3383280" cy="518160"/>
            </a:xfrm>
            <a:prstGeom prst="rect">
              <a:avLst/>
            </a:prstGeom>
            <a:noFill/>
          </p:spPr>
          <p:txBody>
            <a:bodyPr wrap="none" rtlCol="0">
              <a:spAutoFit/>
            </a:bodyPr>
            <a:lstStyle/>
            <a:p>
              <a:pPr algn="l"/>
              <a:r>
                <a:rPr lang="zh-CN" altLang="en-US" sz="2800" b="1" dirty="0">
                  <a:solidFill>
                    <a:schemeClr val="tx1">
                      <a:lumMod val="85000"/>
                      <a:lumOff val="15000"/>
                    </a:schemeClr>
                  </a:solidFill>
                  <a:latin typeface="思源黑体 CN Bold" panose="020B0800000000000000" pitchFamily="34" charset="-122"/>
                  <a:ea typeface="思源黑体 CN Bold" panose="020B0800000000000000" pitchFamily="34" charset="-122"/>
                  <a:sym typeface="+mn-ea"/>
                </a:rPr>
                <a:t>测试程序与验证结果</a:t>
              </a:r>
            </a:p>
          </p:txBody>
        </p:sp>
        <p:sp>
          <p:nvSpPr>
            <p:cNvPr id="166" name="矩形 165">
              <a:extLst>
                <a:ext uri="{FF2B5EF4-FFF2-40B4-BE49-F238E27FC236}">
                  <a16:creationId xmlns:a16="http://schemas.microsoft.com/office/drawing/2014/main" id="{72EF7C28-73CA-CAFA-247D-19B55B3DD3E9}"/>
                </a:ext>
              </a:extLst>
            </p:cNvPr>
            <p:cNvSpPr/>
            <p:nvPr/>
          </p:nvSpPr>
          <p:spPr>
            <a:xfrm>
              <a:off x="7825009" y="1814979"/>
              <a:ext cx="3488055" cy="243840"/>
            </a:xfrm>
            <a:prstGeom prst="rect">
              <a:avLst/>
            </a:prstGeom>
          </p:spPr>
          <p:txBody>
            <a:bodyPr wrap="square">
              <a:spAutoFit/>
            </a:bodyPr>
            <a:lstStyle/>
            <a:p>
              <a:endParaRPr lang="en-US" altLang="zh-CN" sz="1000" dirty="0">
                <a:solidFill>
                  <a:schemeClr val="tx1">
                    <a:lumMod val="65000"/>
                    <a:lumOff val="35000"/>
                  </a:schemeClr>
                </a:solidFill>
                <a:latin typeface="思源黑体 CN Light" panose="020B0300000000000000" pitchFamily="34" charset="-122"/>
                <a:ea typeface="思源黑体 CN Light" panose="020B0300000000000000" pitchFamily="34" charset="-122"/>
              </a:endParaRPr>
            </a:p>
          </p:txBody>
        </p:sp>
      </p:grpSp>
      <p:grpSp>
        <p:nvGrpSpPr>
          <p:cNvPr id="76" name="组合 75">
            <a:extLst>
              <a:ext uri="{FF2B5EF4-FFF2-40B4-BE49-F238E27FC236}">
                <a16:creationId xmlns:a16="http://schemas.microsoft.com/office/drawing/2014/main" id="{2E39EDEC-6AB7-A691-49AD-B40180AD4693}"/>
              </a:ext>
            </a:extLst>
          </p:cNvPr>
          <p:cNvGrpSpPr/>
          <p:nvPr/>
        </p:nvGrpSpPr>
        <p:grpSpPr>
          <a:xfrm>
            <a:off x="10437209" y="560979"/>
            <a:ext cx="1277145" cy="353062"/>
            <a:chOff x="6468241" y="-589995"/>
            <a:chExt cx="2253872" cy="623075"/>
          </a:xfrm>
        </p:grpSpPr>
        <p:sp>
          <p:nvSpPr>
            <p:cNvPr id="77" name="íṣľídè">
              <a:extLst>
                <a:ext uri="{FF2B5EF4-FFF2-40B4-BE49-F238E27FC236}">
                  <a16:creationId xmlns:a16="http://schemas.microsoft.com/office/drawing/2014/main" id="{FDE68CAA-0FC7-E60F-375E-288F7DC026A9}"/>
                </a:ext>
              </a:extLst>
            </p:cNvPr>
            <p:cNvSpPr/>
            <p:nvPr/>
          </p:nvSpPr>
          <p:spPr bwMode="auto">
            <a:xfrm>
              <a:off x="7198060" y="-517573"/>
              <a:ext cx="234839" cy="331756"/>
            </a:xfrm>
            <a:custGeom>
              <a:avLst/>
              <a:gdLst>
                <a:gd name="T0" fmla="*/ 225 w 421"/>
                <a:gd name="T1" fmla="*/ 10 h 593"/>
                <a:gd name="T2" fmla="*/ 234 w 421"/>
                <a:gd name="T3" fmla="*/ 27 h 593"/>
                <a:gd name="T4" fmla="*/ 252 w 421"/>
                <a:gd name="T5" fmla="*/ 126 h 593"/>
                <a:gd name="T6" fmla="*/ 300 w 421"/>
                <a:gd name="T7" fmla="*/ 121 h 593"/>
                <a:gd name="T8" fmla="*/ 379 w 421"/>
                <a:gd name="T9" fmla="*/ 126 h 593"/>
                <a:gd name="T10" fmla="*/ 419 w 421"/>
                <a:gd name="T11" fmla="*/ 155 h 593"/>
                <a:gd name="T12" fmla="*/ 411 w 421"/>
                <a:gd name="T13" fmla="*/ 187 h 593"/>
                <a:gd name="T14" fmla="*/ 357 w 421"/>
                <a:gd name="T15" fmla="*/ 235 h 593"/>
                <a:gd name="T16" fmla="*/ 331 w 421"/>
                <a:gd name="T17" fmla="*/ 203 h 593"/>
                <a:gd name="T18" fmla="*/ 251 w 421"/>
                <a:gd name="T19" fmla="*/ 220 h 593"/>
                <a:gd name="T20" fmla="*/ 286 w 421"/>
                <a:gd name="T21" fmla="*/ 288 h 593"/>
                <a:gd name="T22" fmla="*/ 335 w 421"/>
                <a:gd name="T23" fmla="*/ 268 h 593"/>
                <a:gd name="T24" fmla="*/ 381 w 421"/>
                <a:gd name="T25" fmla="*/ 309 h 593"/>
                <a:gd name="T26" fmla="*/ 350 w 421"/>
                <a:gd name="T27" fmla="*/ 341 h 593"/>
                <a:gd name="T28" fmla="*/ 246 w 421"/>
                <a:gd name="T29" fmla="*/ 419 h 593"/>
                <a:gd name="T30" fmla="*/ 239 w 421"/>
                <a:gd name="T31" fmla="*/ 500 h 593"/>
                <a:gd name="T32" fmla="*/ 234 w 421"/>
                <a:gd name="T33" fmla="*/ 592 h 593"/>
                <a:gd name="T34" fmla="*/ 226 w 421"/>
                <a:gd name="T35" fmla="*/ 592 h 593"/>
                <a:gd name="T36" fmla="*/ 213 w 421"/>
                <a:gd name="T37" fmla="*/ 565 h 593"/>
                <a:gd name="T38" fmla="*/ 205 w 421"/>
                <a:gd name="T39" fmla="*/ 461 h 593"/>
                <a:gd name="T40" fmla="*/ 147 w 421"/>
                <a:gd name="T41" fmla="*/ 382 h 593"/>
                <a:gd name="T42" fmla="*/ 187 w 421"/>
                <a:gd name="T43" fmla="*/ 295 h 593"/>
                <a:gd name="T44" fmla="*/ 190 w 421"/>
                <a:gd name="T45" fmla="*/ 253 h 593"/>
                <a:gd name="T46" fmla="*/ 131 w 421"/>
                <a:gd name="T47" fmla="*/ 283 h 593"/>
                <a:gd name="T48" fmla="*/ 105 w 421"/>
                <a:gd name="T49" fmla="*/ 309 h 593"/>
                <a:gd name="T50" fmla="*/ 77 w 421"/>
                <a:gd name="T51" fmla="*/ 341 h 593"/>
                <a:gd name="T52" fmla="*/ 78 w 421"/>
                <a:gd name="T53" fmla="*/ 396 h 593"/>
                <a:gd name="T54" fmla="*/ 64 w 421"/>
                <a:gd name="T55" fmla="*/ 445 h 593"/>
                <a:gd name="T56" fmla="*/ 24 w 421"/>
                <a:gd name="T57" fmla="*/ 430 h 593"/>
                <a:gd name="T58" fmla="*/ 7 w 421"/>
                <a:gd name="T59" fmla="*/ 341 h 593"/>
                <a:gd name="T60" fmla="*/ 9 w 421"/>
                <a:gd name="T61" fmla="*/ 306 h 593"/>
                <a:gd name="T62" fmla="*/ 58 w 421"/>
                <a:gd name="T63" fmla="*/ 300 h 593"/>
                <a:gd name="T64" fmla="*/ 74 w 421"/>
                <a:gd name="T65" fmla="*/ 282 h 593"/>
                <a:gd name="T66" fmla="*/ 167 w 421"/>
                <a:gd name="T67" fmla="*/ 191 h 593"/>
                <a:gd name="T68" fmla="*/ 189 w 421"/>
                <a:gd name="T69" fmla="*/ 177 h 593"/>
                <a:gd name="T70" fmla="*/ 198 w 421"/>
                <a:gd name="T71" fmla="*/ 150 h 593"/>
                <a:gd name="T72" fmla="*/ 211 w 421"/>
                <a:gd name="T73" fmla="*/ 28 h 593"/>
                <a:gd name="T74" fmla="*/ 225 w 421"/>
                <a:gd name="T75" fmla="*/ 10 h 5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1" h="593">
                  <a:moveTo>
                    <a:pt x="225" y="10"/>
                  </a:moveTo>
                  <a:cubicBezTo>
                    <a:pt x="230" y="14"/>
                    <a:pt x="233" y="22"/>
                    <a:pt x="234" y="27"/>
                  </a:cubicBezTo>
                  <a:cubicBezTo>
                    <a:pt x="238" y="44"/>
                    <a:pt x="233" y="116"/>
                    <a:pt x="252" y="126"/>
                  </a:cubicBezTo>
                  <a:cubicBezTo>
                    <a:pt x="263" y="132"/>
                    <a:pt x="288" y="121"/>
                    <a:pt x="300" y="121"/>
                  </a:cubicBezTo>
                  <a:cubicBezTo>
                    <a:pt x="326" y="121"/>
                    <a:pt x="353" y="122"/>
                    <a:pt x="379" y="126"/>
                  </a:cubicBezTo>
                  <a:cubicBezTo>
                    <a:pt x="395" y="128"/>
                    <a:pt x="416" y="134"/>
                    <a:pt x="419" y="155"/>
                  </a:cubicBezTo>
                  <a:cubicBezTo>
                    <a:pt x="421" y="166"/>
                    <a:pt x="417" y="176"/>
                    <a:pt x="411" y="187"/>
                  </a:cubicBezTo>
                  <a:cubicBezTo>
                    <a:pt x="402" y="206"/>
                    <a:pt x="379" y="239"/>
                    <a:pt x="357" y="235"/>
                  </a:cubicBezTo>
                  <a:cubicBezTo>
                    <a:pt x="341" y="232"/>
                    <a:pt x="345" y="211"/>
                    <a:pt x="331" y="203"/>
                  </a:cubicBezTo>
                  <a:cubicBezTo>
                    <a:pt x="310" y="191"/>
                    <a:pt x="258" y="187"/>
                    <a:pt x="251" y="220"/>
                  </a:cubicBezTo>
                  <a:cubicBezTo>
                    <a:pt x="246" y="241"/>
                    <a:pt x="264" y="267"/>
                    <a:pt x="286" y="288"/>
                  </a:cubicBezTo>
                  <a:cubicBezTo>
                    <a:pt x="307" y="308"/>
                    <a:pt x="314" y="277"/>
                    <a:pt x="335" y="268"/>
                  </a:cubicBezTo>
                  <a:cubicBezTo>
                    <a:pt x="350" y="262"/>
                    <a:pt x="376" y="286"/>
                    <a:pt x="381" y="309"/>
                  </a:cubicBezTo>
                  <a:cubicBezTo>
                    <a:pt x="384" y="327"/>
                    <a:pt x="363" y="335"/>
                    <a:pt x="350" y="341"/>
                  </a:cubicBezTo>
                  <a:cubicBezTo>
                    <a:pt x="322" y="355"/>
                    <a:pt x="261" y="390"/>
                    <a:pt x="246" y="419"/>
                  </a:cubicBezTo>
                  <a:cubicBezTo>
                    <a:pt x="233" y="443"/>
                    <a:pt x="241" y="475"/>
                    <a:pt x="239" y="500"/>
                  </a:cubicBezTo>
                  <a:cubicBezTo>
                    <a:pt x="239" y="515"/>
                    <a:pt x="245" y="587"/>
                    <a:pt x="234" y="592"/>
                  </a:cubicBezTo>
                  <a:cubicBezTo>
                    <a:pt x="231" y="593"/>
                    <a:pt x="229" y="593"/>
                    <a:pt x="226" y="592"/>
                  </a:cubicBezTo>
                  <a:cubicBezTo>
                    <a:pt x="213" y="589"/>
                    <a:pt x="214" y="572"/>
                    <a:pt x="213" y="565"/>
                  </a:cubicBezTo>
                  <a:cubicBezTo>
                    <a:pt x="211" y="532"/>
                    <a:pt x="221" y="491"/>
                    <a:pt x="205" y="461"/>
                  </a:cubicBezTo>
                  <a:cubicBezTo>
                    <a:pt x="189" y="433"/>
                    <a:pt x="142" y="411"/>
                    <a:pt x="147" y="382"/>
                  </a:cubicBezTo>
                  <a:cubicBezTo>
                    <a:pt x="152" y="358"/>
                    <a:pt x="175" y="319"/>
                    <a:pt x="187" y="295"/>
                  </a:cubicBezTo>
                  <a:cubicBezTo>
                    <a:pt x="194" y="280"/>
                    <a:pt x="204" y="267"/>
                    <a:pt x="190" y="253"/>
                  </a:cubicBezTo>
                  <a:cubicBezTo>
                    <a:pt x="169" y="250"/>
                    <a:pt x="151" y="267"/>
                    <a:pt x="131" y="283"/>
                  </a:cubicBezTo>
                  <a:cubicBezTo>
                    <a:pt x="122" y="292"/>
                    <a:pt x="114" y="300"/>
                    <a:pt x="105" y="309"/>
                  </a:cubicBezTo>
                  <a:cubicBezTo>
                    <a:pt x="95" y="317"/>
                    <a:pt x="81" y="331"/>
                    <a:pt x="77" y="341"/>
                  </a:cubicBezTo>
                  <a:cubicBezTo>
                    <a:pt x="71" y="358"/>
                    <a:pt x="77" y="379"/>
                    <a:pt x="78" y="396"/>
                  </a:cubicBezTo>
                  <a:cubicBezTo>
                    <a:pt x="78" y="406"/>
                    <a:pt x="80" y="438"/>
                    <a:pt x="64" y="445"/>
                  </a:cubicBezTo>
                  <a:cubicBezTo>
                    <a:pt x="51" y="452"/>
                    <a:pt x="32" y="447"/>
                    <a:pt x="24" y="430"/>
                  </a:cubicBezTo>
                  <a:cubicBezTo>
                    <a:pt x="14" y="406"/>
                    <a:pt x="9" y="366"/>
                    <a:pt x="7" y="341"/>
                  </a:cubicBezTo>
                  <a:cubicBezTo>
                    <a:pt x="7" y="333"/>
                    <a:pt x="0" y="312"/>
                    <a:pt x="9" y="306"/>
                  </a:cubicBezTo>
                  <a:cubicBezTo>
                    <a:pt x="24" y="295"/>
                    <a:pt x="42" y="311"/>
                    <a:pt x="58" y="300"/>
                  </a:cubicBezTo>
                  <a:cubicBezTo>
                    <a:pt x="65" y="295"/>
                    <a:pt x="70" y="289"/>
                    <a:pt x="74" y="282"/>
                  </a:cubicBezTo>
                  <a:cubicBezTo>
                    <a:pt x="100" y="246"/>
                    <a:pt x="127" y="213"/>
                    <a:pt x="167" y="191"/>
                  </a:cubicBezTo>
                  <a:cubicBezTo>
                    <a:pt x="173" y="188"/>
                    <a:pt x="184" y="186"/>
                    <a:pt x="189" y="177"/>
                  </a:cubicBezTo>
                  <a:cubicBezTo>
                    <a:pt x="195" y="168"/>
                    <a:pt x="196" y="159"/>
                    <a:pt x="198" y="150"/>
                  </a:cubicBezTo>
                  <a:cubicBezTo>
                    <a:pt x="210" y="109"/>
                    <a:pt x="208" y="69"/>
                    <a:pt x="211" y="28"/>
                  </a:cubicBezTo>
                  <a:cubicBezTo>
                    <a:pt x="211" y="21"/>
                    <a:pt x="213" y="0"/>
                    <a:pt x="225" y="10"/>
                  </a:cubicBezTo>
                  <a:close/>
                </a:path>
              </a:pathLst>
            </a:custGeom>
            <a:solidFill>
              <a:srgbClr val="14378B"/>
            </a:solidFill>
            <a:ln>
              <a:noFill/>
            </a:ln>
          </p:spPr>
          <p:txBody>
            <a:bodyPr anchor="ctr"/>
            <a:lstStyle/>
            <a:p>
              <a:pPr algn="ctr"/>
              <a:endParaRPr/>
            </a:p>
          </p:txBody>
        </p:sp>
        <p:sp>
          <p:nvSpPr>
            <p:cNvPr id="78" name="ïšľiḓé">
              <a:extLst>
                <a:ext uri="{FF2B5EF4-FFF2-40B4-BE49-F238E27FC236}">
                  <a16:creationId xmlns:a16="http://schemas.microsoft.com/office/drawing/2014/main" id="{DD2C8979-B4C0-1D61-FF20-D98B41975714}"/>
                </a:ext>
              </a:extLst>
            </p:cNvPr>
            <p:cNvSpPr/>
            <p:nvPr/>
          </p:nvSpPr>
          <p:spPr bwMode="auto">
            <a:xfrm>
              <a:off x="8397280" y="-504260"/>
              <a:ext cx="324833" cy="307793"/>
            </a:xfrm>
            <a:custGeom>
              <a:avLst/>
              <a:gdLst>
                <a:gd name="T0" fmla="*/ 325 w 582"/>
                <a:gd name="T1" fmla="*/ 34 h 550"/>
                <a:gd name="T2" fmla="*/ 438 w 582"/>
                <a:gd name="T3" fmla="*/ 82 h 550"/>
                <a:gd name="T4" fmla="*/ 407 w 582"/>
                <a:gd name="T5" fmla="*/ 37 h 550"/>
                <a:gd name="T6" fmla="*/ 440 w 582"/>
                <a:gd name="T7" fmla="*/ 160 h 550"/>
                <a:gd name="T8" fmla="*/ 476 w 582"/>
                <a:gd name="T9" fmla="*/ 206 h 550"/>
                <a:gd name="T10" fmla="*/ 581 w 582"/>
                <a:gd name="T11" fmla="*/ 243 h 550"/>
                <a:gd name="T12" fmla="*/ 492 w 582"/>
                <a:gd name="T13" fmla="*/ 276 h 550"/>
                <a:gd name="T14" fmla="*/ 378 w 582"/>
                <a:gd name="T15" fmla="*/ 253 h 550"/>
                <a:gd name="T16" fmla="*/ 281 w 582"/>
                <a:gd name="T17" fmla="*/ 291 h 550"/>
                <a:gd name="T18" fmla="*/ 121 w 582"/>
                <a:gd name="T19" fmla="*/ 310 h 550"/>
                <a:gd name="T20" fmla="*/ 258 w 582"/>
                <a:gd name="T21" fmla="*/ 268 h 550"/>
                <a:gd name="T22" fmla="*/ 204 w 582"/>
                <a:gd name="T23" fmla="*/ 134 h 550"/>
                <a:gd name="T24" fmla="*/ 214 w 582"/>
                <a:gd name="T25" fmla="*/ 81 h 550"/>
                <a:gd name="T26" fmla="*/ 255 w 582"/>
                <a:gd name="T27" fmla="*/ 210 h 550"/>
                <a:gd name="T28" fmla="*/ 294 w 582"/>
                <a:gd name="T29" fmla="*/ 238 h 550"/>
                <a:gd name="T30" fmla="*/ 316 w 582"/>
                <a:gd name="T31" fmla="*/ 163 h 550"/>
                <a:gd name="T32" fmla="*/ 378 w 582"/>
                <a:gd name="T33" fmla="*/ 146 h 550"/>
                <a:gd name="T34" fmla="*/ 308 w 582"/>
                <a:gd name="T35" fmla="*/ 10 h 550"/>
                <a:gd name="T36" fmla="*/ 128 w 582"/>
                <a:gd name="T37" fmla="*/ 192 h 550"/>
                <a:gd name="T38" fmla="*/ 168 w 582"/>
                <a:gd name="T39" fmla="*/ 231 h 550"/>
                <a:gd name="T40" fmla="*/ 380 w 582"/>
                <a:gd name="T41" fmla="*/ 324 h 550"/>
                <a:gd name="T42" fmla="*/ 199 w 582"/>
                <a:gd name="T43" fmla="*/ 377 h 550"/>
                <a:gd name="T44" fmla="*/ 228 w 582"/>
                <a:gd name="T45" fmla="*/ 390 h 550"/>
                <a:gd name="T46" fmla="*/ 321 w 582"/>
                <a:gd name="T47" fmla="*/ 413 h 550"/>
                <a:gd name="T48" fmla="*/ 311 w 582"/>
                <a:gd name="T49" fmla="*/ 456 h 550"/>
                <a:gd name="T50" fmla="*/ 441 w 582"/>
                <a:gd name="T51" fmla="*/ 436 h 550"/>
                <a:gd name="T52" fmla="*/ 433 w 582"/>
                <a:gd name="T53" fmla="*/ 409 h 550"/>
                <a:gd name="T54" fmla="*/ 357 w 582"/>
                <a:gd name="T55" fmla="*/ 381 h 550"/>
                <a:gd name="T56" fmla="*/ 419 w 582"/>
                <a:gd name="T57" fmla="*/ 347 h 550"/>
                <a:gd name="T58" fmla="*/ 42 w 582"/>
                <a:gd name="T59" fmla="*/ 321 h 550"/>
                <a:gd name="T60" fmla="*/ 15 w 582"/>
                <a:gd name="T61" fmla="*/ 393 h 550"/>
                <a:gd name="T62" fmla="*/ 42 w 582"/>
                <a:gd name="T63" fmla="*/ 321 h 550"/>
                <a:gd name="T64" fmla="*/ 384 w 582"/>
                <a:gd name="T65" fmla="*/ 492 h 550"/>
                <a:gd name="T66" fmla="*/ 277 w 582"/>
                <a:gd name="T67" fmla="*/ 545 h 550"/>
                <a:gd name="T68" fmla="*/ 265 w 582"/>
                <a:gd name="T69" fmla="*/ 482 h 550"/>
                <a:gd name="T70" fmla="*/ 275 w 582"/>
                <a:gd name="T71" fmla="*/ 515 h 550"/>
                <a:gd name="T72" fmla="*/ 375 w 582"/>
                <a:gd name="T73" fmla="*/ 488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82" h="550">
                  <a:moveTo>
                    <a:pt x="308" y="10"/>
                  </a:moveTo>
                  <a:cubicBezTo>
                    <a:pt x="324" y="0"/>
                    <a:pt x="328" y="16"/>
                    <a:pt x="325" y="34"/>
                  </a:cubicBezTo>
                  <a:cubicBezTo>
                    <a:pt x="321" y="53"/>
                    <a:pt x="310" y="76"/>
                    <a:pt x="320" y="85"/>
                  </a:cubicBezTo>
                  <a:cubicBezTo>
                    <a:pt x="340" y="102"/>
                    <a:pt x="438" y="128"/>
                    <a:pt x="438" y="82"/>
                  </a:cubicBezTo>
                  <a:cubicBezTo>
                    <a:pt x="438" y="70"/>
                    <a:pt x="421" y="71"/>
                    <a:pt x="407" y="69"/>
                  </a:cubicBezTo>
                  <a:cubicBezTo>
                    <a:pt x="383" y="65"/>
                    <a:pt x="390" y="45"/>
                    <a:pt x="407" y="37"/>
                  </a:cubicBezTo>
                  <a:cubicBezTo>
                    <a:pt x="432" y="26"/>
                    <a:pt x="477" y="26"/>
                    <a:pt x="479" y="53"/>
                  </a:cubicBezTo>
                  <a:cubicBezTo>
                    <a:pt x="481" y="71"/>
                    <a:pt x="447" y="145"/>
                    <a:pt x="440" y="160"/>
                  </a:cubicBezTo>
                  <a:cubicBezTo>
                    <a:pt x="436" y="168"/>
                    <a:pt x="422" y="184"/>
                    <a:pt x="428" y="196"/>
                  </a:cubicBezTo>
                  <a:cubicBezTo>
                    <a:pt x="433" y="207"/>
                    <a:pt x="459" y="204"/>
                    <a:pt x="476" y="206"/>
                  </a:cubicBezTo>
                  <a:cubicBezTo>
                    <a:pt x="503" y="209"/>
                    <a:pt x="560" y="205"/>
                    <a:pt x="575" y="220"/>
                  </a:cubicBezTo>
                  <a:cubicBezTo>
                    <a:pt x="581" y="225"/>
                    <a:pt x="581" y="233"/>
                    <a:pt x="581" y="243"/>
                  </a:cubicBezTo>
                  <a:cubicBezTo>
                    <a:pt x="582" y="269"/>
                    <a:pt x="556" y="268"/>
                    <a:pt x="537" y="272"/>
                  </a:cubicBezTo>
                  <a:cubicBezTo>
                    <a:pt x="526" y="274"/>
                    <a:pt x="504" y="281"/>
                    <a:pt x="492" y="276"/>
                  </a:cubicBezTo>
                  <a:cubicBezTo>
                    <a:pt x="487" y="268"/>
                    <a:pt x="494" y="247"/>
                    <a:pt x="488" y="241"/>
                  </a:cubicBezTo>
                  <a:cubicBezTo>
                    <a:pt x="474" y="230"/>
                    <a:pt x="394" y="249"/>
                    <a:pt x="378" y="253"/>
                  </a:cubicBezTo>
                  <a:cubicBezTo>
                    <a:pt x="358" y="259"/>
                    <a:pt x="330" y="258"/>
                    <a:pt x="311" y="267"/>
                  </a:cubicBezTo>
                  <a:cubicBezTo>
                    <a:pt x="300" y="273"/>
                    <a:pt x="289" y="281"/>
                    <a:pt x="281" y="291"/>
                  </a:cubicBezTo>
                  <a:cubicBezTo>
                    <a:pt x="258" y="323"/>
                    <a:pt x="163" y="317"/>
                    <a:pt x="117" y="323"/>
                  </a:cubicBezTo>
                  <a:cubicBezTo>
                    <a:pt x="103" y="325"/>
                    <a:pt x="111" y="312"/>
                    <a:pt x="121" y="310"/>
                  </a:cubicBezTo>
                  <a:cubicBezTo>
                    <a:pt x="171" y="299"/>
                    <a:pt x="187" y="280"/>
                    <a:pt x="238" y="274"/>
                  </a:cubicBezTo>
                  <a:cubicBezTo>
                    <a:pt x="245" y="274"/>
                    <a:pt x="256" y="273"/>
                    <a:pt x="258" y="268"/>
                  </a:cubicBezTo>
                  <a:cubicBezTo>
                    <a:pt x="261" y="258"/>
                    <a:pt x="240" y="237"/>
                    <a:pt x="235" y="231"/>
                  </a:cubicBezTo>
                  <a:cubicBezTo>
                    <a:pt x="218" y="209"/>
                    <a:pt x="204" y="170"/>
                    <a:pt x="204" y="134"/>
                  </a:cubicBezTo>
                  <a:cubicBezTo>
                    <a:pt x="204" y="125"/>
                    <a:pt x="201" y="87"/>
                    <a:pt x="210" y="83"/>
                  </a:cubicBezTo>
                  <a:cubicBezTo>
                    <a:pt x="211" y="82"/>
                    <a:pt x="212" y="82"/>
                    <a:pt x="214" y="81"/>
                  </a:cubicBezTo>
                  <a:cubicBezTo>
                    <a:pt x="224" y="87"/>
                    <a:pt x="225" y="101"/>
                    <a:pt x="229" y="112"/>
                  </a:cubicBezTo>
                  <a:cubicBezTo>
                    <a:pt x="239" y="139"/>
                    <a:pt x="247" y="182"/>
                    <a:pt x="255" y="210"/>
                  </a:cubicBezTo>
                  <a:cubicBezTo>
                    <a:pt x="259" y="221"/>
                    <a:pt x="263" y="251"/>
                    <a:pt x="277" y="249"/>
                  </a:cubicBezTo>
                  <a:cubicBezTo>
                    <a:pt x="282" y="248"/>
                    <a:pt x="291" y="241"/>
                    <a:pt x="294" y="238"/>
                  </a:cubicBezTo>
                  <a:cubicBezTo>
                    <a:pt x="313" y="217"/>
                    <a:pt x="292" y="184"/>
                    <a:pt x="298" y="163"/>
                  </a:cubicBezTo>
                  <a:cubicBezTo>
                    <a:pt x="302" y="151"/>
                    <a:pt x="309" y="152"/>
                    <a:pt x="316" y="163"/>
                  </a:cubicBezTo>
                  <a:cubicBezTo>
                    <a:pt x="320" y="170"/>
                    <a:pt x="322" y="192"/>
                    <a:pt x="331" y="196"/>
                  </a:cubicBezTo>
                  <a:cubicBezTo>
                    <a:pt x="347" y="203"/>
                    <a:pt x="385" y="160"/>
                    <a:pt x="378" y="146"/>
                  </a:cubicBezTo>
                  <a:cubicBezTo>
                    <a:pt x="369" y="127"/>
                    <a:pt x="306" y="127"/>
                    <a:pt x="283" y="117"/>
                  </a:cubicBezTo>
                  <a:cubicBezTo>
                    <a:pt x="245" y="100"/>
                    <a:pt x="286" y="21"/>
                    <a:pt x="308" y="10"/>
                  </a:cubicBezTo>
                  <a:close/>
                  <a:moveTo>
                    <a:pt x="146" y="183"/>
                  </a:moveTo>
                  <a:cubicBezTo>
                    <a:pt x="135" y="170"/>
                    <a:pt x="130" y="180"/>
                    <a:pt x="128" y="192"/>
                  </a:cubicBezTo>
                  <a:cubicBezTo>
                    <a:pt x="125" y="221"/>
                    <a:pt x="138" y="266"/>
                    <a:pt x="160" y="258"/>
                  </a:cubicBezTo>
                  <a:cubicBezTo>
                    <a:pt x="168" y="255"/>
                    <a:pt x="170" y="241"/>
                    <a:pt x="168" y="231"/>
                  </a:cubicBezTo>
                  <a:cubicBezTo>
                    <a:pt x="165" y="221"/>
                    <a:pt x="156" y="195"/>
                    <a:pt x="146" y="183"/>
                  </a:cubicBezTo>
                  <a:close/>
                  <a:moveTo>
                    <a:pt x="380" y="324"/>
                  </a:moveTo>
                  <a:cubicBezTo>
                    <a:pt x="369" y="325"/>
                    <a:pt x="348" y="325"/>
                    <a:pt x="336" y="325"/>
                  </a:cubicBezTo>
                  <a:cubicBezTo>
                    <a:pt x="281" y="334"/>
                    <a:pt x="240" y="328"/>
                    <a:pt x="199" y="377"/>
                  </a:cubicBezTo>
                  <a:cubicBezTo>
                    <a:pt x="199" y="379"/>
                    <a:pt x="199" y="381"/>
                    <a:pt x="200" y="383"/>
                  </a:cubicBezTo>
                  <a:cubicBezTo>
                    <a:pt x="203" y="393"/>
                    <a:pt x="218" y="393"/>
                    <a:pt x="228" y="390"/>
                  </a:cubicBezTo>
                  <a:cubicBezTo>
                    <a:pt x="241" y="387"/>
                    <a:pt x="295" y="368"/>
                    <a:pt x="308" y="372"/>
                  </a:cubicBezTo>
                  <a:cubicBezTo>
                    <a:pt x="325" y="377"/>
                    <a:pt x="314" y="401"/>
                    <a:pt x="321" y="413"/>
                  </a:cubicBezTo>
                  <a:cubicBezTo>
                    <a:pt x="327" y="422"/>
                    <a:pt x="347" y="423"/>
                    <a:pt x="350" y="434"/>
                  </a:cubicBezTo>
                  <a:cubicBezTo>
                    <a:pt x="346" y="440"/>
                    <a:pt x="320" y="449"/>
                    <a:pt x="311" y="456"/>
                  </a:cubicBezTo>
                  <a:cubicBezTo>
                    <a:pt x="301" y="462"/>
                    <a:pt x="304" y="466"/>
                    <a:pt x="315" y="465"/>
                  </a:cubicBezTo>
                  <a:cubicBezTo>
                    <a:pt x="357" y="463"/>
                    <a:pt x="399" y="437"/>
                    <a:pt x="441" y="436"/>
                  </a:cubicBezTo>
                  <a:cubicBezTo>
                    <a:pt x="446" y="436"/>
                    <a:pt x="450" y="435"/>
                    <a:pt x="453" y="432"/>
                  </a:cubicBezTo>
                  <a:cubicBezTo>
                    <a:pt x="466" y="419"/>
                    <a:pt x="442" y="411"/>
                    <a:pt x="433" y="409"/>
                  </a:cubicBezTo>
                  <a:cubicBezTo>
                    <a:pt x="409" y="404"/>
                    <a:pt x="376" y="410"/>
                    <a:pt x="362" y="396"/>
                  </a:cubicBezTo>
                  <a:cubicBezTo>
                    <a:pt x="358" y="393"/>
                    <a:pt x="356" y="386"/>
                    <a:pt x="357" y="381"/>
                  </a:cubicBezTo>
                  <a:cubicBezTo>
                    <a:pt x="363" y="356"/>
                    <a:pt x="394" y="364"/>
                    <a:pt x="412" y="355"/>
                  </a:cubicBezTo>
                  <a:cubicBezTo>
                    <a:pt x="415" y="354"/>
                    <a:pt x="417" y="351"/>
                    <a:pt x="419" y="347"/>
                  </a:cubicBezTo>
                  <a:cubicBezTo>
                    <a:pt x="420" y="332"/>
                    <a:pt x="398" y="326"/>
                    <a:pt x="380" y="324"/>
                  </a:cubicBezTo>
                  <a:close/>
                  <a:moveTo>
                    <a:pt x="42" y="321"/>
                  </a:moveTo>
                  <a:cubicBezTo>
                    <a:pt x="55" y="337"/>
                    <a:pt x="54" y="380"/>
                    <a:pt x="42" y="397"/>
                  </a:cubicBezTo>
                  <a:cubicBezTo>
                    <a:pt x="34" y="408"/>
                    <a:pt x="22" y="403"/>
                    <a:pt x="15" y="393"/>
                  </a:cubicBezTo>
                  <a:cubicBezTo>
                    <a:pt x="0" y="374"/>
                    <a:pt x="4" y="338"/>
                    <a:pt x="21" y="321"/>
                  </a:cubicBezTo>
                  <a:cubicBezTo>
                    <a:pt x="28" y="313"/>
                    <a:pt x="34" y="311"/>
                    <a:pt x="42" y="321"/>
                  </a:cubicBezTo>
                  <a:close/>
                  <a:moveTo>
                    <a:pt x="375" y="488"/>
                  </a:moveTo>
                  <a:cubicBezTo>
                    <a:pt x="380" y="488"/>
                    <a:pt x="381" y="489"/>
                    <a:pt x="384" y="492"/>
                  </a:cubicBezTo>
                  <a:cubicBezTo>
                    <a:pt x="386" y="502"/>
                    <a:pt x="381" y="510"/>
                    <a:pt x="376" y="518"/>
                  </a:cubicBezTo>
                  <a:cubicBezTo>
                    <a:pt x="355" y="550"/>
                    <a:pt x="322" y="544"/>
                    <a:pt x="277" y="545"/>
                  </a:cubicBezTo>
                  <a:cubicBezTo>
                    <a:pt x="256" y="546"/>
                    <a:pt x="218" y="531"/>
                    <a:pt x="214" y="518"/>
                  </a:cubicBezTo>
                  <a:cubicBezTo>
                    <a:pt x="212" y="504"/>
                    <a:pt x="246" y="487"/>
                    <a:pt x="265" y="482"/>
                  </a:cubicBezTo>
                  <a:cubicBezTo>
                    <a:pt x="281" y="477"/>
                    <a:pt x="280" y="478"/>
                    <a:pt x="277" y="489"/>
                  </a:cubicBezTo>
                  <a:cubicBezTo>
                    <a:pt x="274" y="498"/>
                    <a:pt x="271" y="509"/>
                    <a:pt x="275" y="515"/>
                  </a:cubicBezTo>
                  <a:cubicBezTo>
                    <a:pt x="280" y="524"/>
                    <a:pt x="301" y="529"/>
                    <a:pt x="316" y="527"/>
                  </a:cubicBezTo>
                  <a:cubicBezTo>
                    <a:pt x="343" y="525"/>
                    <a:pt x="356" y="501"/>
                    <a:pt x="375" y="488"/>
                  </a:cubicBezTo>
                  <a:close/>
                </a:path>
              </a:pathLst>
            </a:custGeom>
            <a:solidFill>
              <a:srgbClr val="14378B"/>
            </a:solidFill>
            <a:ln>
              <a:noFill/>
            </a:ln>
          </p:spPr>
          <p:txBody>
            <a:bodyPr anchor="ctr"/>
            <a:lstStyle/>
            <a:p>
              <a:pPr algn="ctr"/>
              <a:endParaRPr/>
            </a:p>
          </p:txBody>
        </p:sp>
        <p:sp>
          <p:nvSpPr>
            <p:cNvPr id="79" name="îşlidê">
              <a:extLst>
                <a:ext uri="{FF2B5EF4-FFF2-40B4-BE49-F238E27FC236}">
                  <a16:creationId xmlns:a16="http://schemas.microsoft.com/office/drawing/2014/main" id="{45A3E087-7D6E-2AB4-33A5-F7C3B94F1C48}"/>
                </a:ext>
              </a:extLst>
            </p:cNvPr>
            <p:cNvSpPr/>
            <p:nvPr/>
          </p:nvSpPr>
          <p:spPr bwMode="auto">
            <a:xfrm>
              <a:off x="7546324" y="-493078"/>
              <a:ext cx="318976" cy="287557"/>
            </a:xfrm>
            <a:custGeom>
              <a:avLst/>
              <a:gdLst>
                <a:gd name="T0" fmla="*/ 209 w 571"/>
                <a:gd name="T1" fmla="*/ 5 h 514"/>
                <a:gd name="T2" fmla="*/ 259 w 571"/>
                <a:gd name="T3" fmla="*/ 35 h 514"/>
                <a:gd name="T4" fmla="*/ 338 w 571"/>
                <a:gd name="T5" fmla="*/ 26 h 514"/>
                <a:gd name="T6" fmla="*/ 325 w 571"/>
                <a:gd name="T7" fmla="*/ 64 h 514"/>
                <a:gd name="T8" fmla="*/ 241 w 571"/>
                <a:gd name="T9" fmla="*/ 84 h 514"/>
                <a:gd name="T10" fmla="*/ 217 w 571"/>
                <a:gd name="T11" fmla="*/ 135 h 514"/>
                <a:gd name="T12" fmla="*/ 160 w 571"/>
                <a:gd name="T13" fmla="*/ 255 h 514"/>
                <a:gd name="T14" fmla="*/ 103 w 571"/>
                <a:gd name="T15" fmla="*/ 291 h 514"/>
                <a:gd name="T16" fmla="*/ 112 w 571"/>
                <a:gd name="T17" fmla="*/ 242 h 514"/>
                <a:gd name="T18" fmla="*/ 182 w 571"/>
                <a:gd name="T19" fmla="*/ 112 h 514"/>
                <a:gd name="T20" fmla="*/ 96 w 571"/>
                <a:gd name="T21" fmla="*/ 65 h 514"/>
                <a:gd name="T22" fmla="*/ 170 w 571"/>
                <a:gd name="T23" fmla="*/ 35 h 514"/>
                <a:gd name="T24" fmla="*/ 209 w 571"/>
                <a:gd name="T25" fmla="*/ 5 h 514"/>
                <a:gd name="T26" fmla="*/ 42 w 571"/>
                <a:gd name="T27" fmla="*/ 305 h 514"/>
                <a:gd name="T28" fmla="*/ 56 w 571"/>
                <a:gd name="T29" fmla="*/ 399 h 514"/>
                <a:gd name="T30" fmla="*/ 46 w 571"/>
                <a:gd name="T31" fmla="*/ 434 h 514"/>
                <a:gd name="T32" fmla="*/ 0 w 571"/>
                <a:gd name="T33" fmla="*/ 401 h 514"/>
                <a:gd name="T34" fmla="*/ 13 w 571"/>
                <a:gd name="T35" fmla="*/ 281 h 514"/>
                <a:gd name="T36" fmla="*/ 42 w 571"/>
                <a:gd name="T37" fmla="*/ 305 h 514"/>
                <a:gd name="T38" fmla="*/ 279 w 571"/>
                <a:gd name="T39" fmla="*/ 181 h 514"/>
                <a:gd name="T40" fmla="*/ 270 w 571"/>
                <a:gd name="T41" fmla="*/ 273 h 514"/>
                <a:gd name="T42" fmla="*/ 210 w 571"/>
                <a:gd name="T43" fmla="*/ 354 h 514"/>
                <a:gd name="T44" fmla="*/ 216 w 571"/>
                <a:gd name="T45" fmla="*/ 366 h 514"/>
                <a:gd name="T46" fmla="*/ 246 w 571"/>
                <a:gd name="T47" fmla="*/ 366 h 514"/>
                <a:gd name="T48" fmla="*/ 196 w 571"/>
                <a:gd name="T49" fmla="*/ 422 h 514"/>
                <a:gd name="T50" fmla="*/ 197 w 571"/>
                <a:gd name="T51" fmla="*/ 433 h 514"/>
                <a:gd name="T52" fmla="*/ 260 w 571"/>
                <a:gd name="T53" fmla="*/ 440 h 514"/>
                <a:gd name="T54" fmla="*/ 277 w 571"/>
                <a:gd name="T55" fmla="*/ 500 h 514"/>
                <a:gd name="T56" fmla="*/ 298 w 571"/>
                <a:gd name="T57" fmla="*/ 497 h 514"/>
                <a:gd name="T58" fmla="*/ 321 w 571"/>
                <a:gd name="T59" fmla="*/ 425 h 514"/>
                <a:gd name="T60" fmla="*/ 323 w 571"/>
                <a:gd name="T61" fmla="*/ 388 h 514"/>
                <a:gd name="T62" fmla="*/ 360 w 571"/>
                <a:gd name="T63" fmla="*/ 370 h 514"/>
                <a:gd name="T64" fmla="*/ 358 w 571"/>
                <a:gd name="T65" fmla="*/ 355 h 514"/>
                <a:gd name="T66" fmla="*/ 323 w 571"/>
                <a:gd name="T67" fmla="*/ 340 h 514"/>
                <a:gd name="T68" fmla="*/ 351 w 571"/>
                <a:gd name="T69" fmla="*/ 297 h 514"/>
                <a:gd name="T70" fmla="*/ 313 w 571"/>
                <a:gd name="T71" fmla="*/ 248 h 514"/>
                <a:gd name="T72" fmla="*/ 317 w 571"/>
                <a:gd name="T73" fmla="*/ 230 h 514"/>
                <a:gd name="T74" fmla="*/ 508 w 571"/>
                <a:gd name="T75" fmla="*/ 179 h 514"/>
                <a:gd name="T76" fmla="*/ 452 w 571"/>
                <a:gd name="T77" fmla="*/ 417 h 514"/>
                <a:gd name="T78" fmla="*/ 427 w 571"/>
                <a:gd name="T79" fmla="*/ 451 h 514"/>
                <a:gd name="T80" fmla="*/ 518 w 571"/>
                <a:gd name="T81" fmla="*/ 465 h 514"/>
                <a:gd name="T82" fmla="*/ 555 w 571"/>
                <a:gd name="T83" fmla="*/ 270 h 514"/>
                <a:gd name="T84" fmla="*/ 570 w 571"/>
                <a:gd name="T85" fmla="*/ 206 h 514"/>
                <a:gd name="T86" fmla="*/ 533 w 571"/>
                <a:gd name="T87" fmla="*/ 109 h 514"/>
                <a:gd name="T88" fmla="*/ 459 w 571"/>
                <a:gd name="T89" fmla="*/ 127 h 514"/>
                <a:gd name="T90" fmla="*/ 279 w 571"/>
                <a:gd name="T91" fmla="*/ 181 h 514"/>
                <a:gd name="T92" fmla="*/ 213 w 571"/>
                <a:gd name="T93" fmla="*/ 299 h 514"/>
                <a:gd name="T94" fmla="*/ 172 w 571"/>
                <a:gd name="T95" fmla="*/ 312 h 514"/>
                <a:gd name="T96" fmla="*/ 174 w 571"/>
                <a:gd name="T97" fmla="*/ 324 h 514"/>
                <a:gd name="T98" fmla="*/ 215 w 571"/>
                <a:gd name="T99" fmla="*/ 311 h 514"/>
                <a:gd name="T100" fmla="*/ 213 w 571"/>
                <a:gd name="T101" fmla="*/ 299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71" h="514">
                  <a:moveTo>
                    <a:pt x="209" y="5"/>
                  </a:moveTo>
                  <a:cubicBezTo>
                    <a:pt x="227" y="0"/>
                    <a:pt x="239" y="31"/>
                    <a:pt x="259" y="35"/>
                  </a:cubicBezTo>
                  <a:cubicBezTo>
                    <a:pt x="280" y="39"/>
                    <a:pt x="313" y="25"/>
                    <a:pt x="338" y="26"/>
                  </a:cubicBezTo>
                  <a:cubicBezTo>
                    <a:pt x="383" y="26"/>
                    <a:pt x="349" y="60"/>
                    <a:pt x="325" y="64"/>
                  </a:cubicBezTo>
                  <a:cubicBezTo>
                    <a:pt x="306" y="67"/>
                    <a:pt x="259" y="68"/>
                    <a:pt x="241" y="84"/>
                  </a:cubicBezTo>
                  <a:cubicBezTo>
                    <a:pt x="227" y="96"/>
                    <a:pt x="223" y="119"/>
                    <a:pt x="217" y="135"/>
                  </a:cubicBezTo>
                  <a:cubicBezTo>
                    <a:pt x="206" y="170"/>
                    <a:pt x="183" y="227"/>
                    <a:pt x="160" y="255"/>
                  </a:cubicBezTo>
                  <a:cubicBezTo>
                    <a:pt x="153" y="264"/>
                    <a:pt x="119" y="303"/>
                    <a:pt x="103" y="291"/>
                  </a:cubicBezTo>
                  <a:cubicBezTo>
                    <a:pt x="88" y="279"/>
                    <a:pt x="108" y="251"/>
                    <a:pt x="112" y="242"/>
                  </a:cubicBezTo>
                  <a:cubicBezTo>
                    <a:pt x="129" y="208"/>
                    <a:pt x="187" y="152"/>
                    <a:pt x="182" y="112"/>
                  </a:cubicBezTo>
                  <a:cubicBezTo>
                    <a:pt x="178" y="80"/>
                    <a:pt x="108" y="99"/>
                    <a:pt x="96" y="65"/>
                  </a:cubicBezTo>
                  <a:cubicBezTo>
                    <a:pt x="99" y="39"/>
                    <a:pt x="146" y="48"/>
                    <a:pt x="170" y="35"/>
                  </a:cubicBezTo>
                  <a:cubicBezTo>
                    <a:pt x="185" y="27"/>
                    <a:pt x="198" y="17"/>
                    <a:pt x="209" y="5"/>
                  </a:cubicBezTo>
                  <a:close/>
                  <a:moveTo>
                    <a:pt x="42" y="305"/>
                  </a:moveTo>
                  <a:cubicBezTo>
                    <a:pt x="46" y="336"/>
                    <a:pt x="52" y="368"/>
                    <a:pt x="56" y="399"/>
                  </a:cubicBezTo>
                  <a:cubicBezTo>
                    <a:pt x="57" y="411"/>
                    <a:pt x="64" y="433"/>
                    <a:pt x="46" y="434"/>
                  </a:cubicBezTo>
                  <a:cubicBezTo>
                    <a:pt x="29" y="436"/>
                    <a:pt x="0" y="423"/>
                    <a:pt x="0" y="401"/>
                  </a:cubicBezTo>
                  <a:cubicBezTo>
                    <a:pt x="4" y="362"/>
                    <a:pt x="6" y="320"/>
                    <a:pt x="13" y="281"/>
                  </a:cubicBezTo>
                  <a:cubicBezTo>
                    <a:pt x="19" y="245"/>
                    <a:pt x="32" y="247"/>
                    <a:pt x="42" y="305"/>
                  </a:cubicBezTo>
                  <a:close/>
                  <a:moveTo>
                    <a:pt x="279" y="181"/>
                  </a:moveTo>
                  <a:cubicBezTo>
                    <a:pt x="249" y="210"/>
                    <a:pt x="273" y="234"/>
                    <a:pt x="270" y="273"/>
                  </a:cubicBezTo>
                  <a:cubicBezTo>
                    <a:pt x="268" y="307"/>
                    <a:pt x="238" y="331"/>
                    <a:pt x="210" y="354"/>
                  </a:cubicBezTo>
                  <a:cubicBezTo>
                    <a:pt x="202" y="361"/>
                    <a:pt x="205" y="366"/>
                    <a:pt x="216" y="366"/>
                  </a:cubicBezTo>
                  <a:cubicBezTo>
                    <a:pt x="227" y="365"/>
                    <a:pt x="240" y="361"/>
                    <a:pt x="246" y="366"/>
                  </a:cubicBezTo>
                  <a:cubicBezTo>
                    <a:pt x="257" y="396"/>
                    <a:pt x="202" y="394"/>
                    <a:pt x="196" y="422"/>
                  </a:cubicBezTo>
                  <a:cubicBezTo>
                    <a:pt x="195" y="425"/>
                    <a:pt x="194" y="429"/>
                    <a:pt x="197" y="433"/>
                  </a:cubicBezTo>
                  <a:cubicBezTo>
                    <a:pt x="210" y="448"/>
                    <a:pt x="243" y="427"/>
                    <a:pt x="260" y="440"/>
                  </a:cubicBezTo>
                  <a:cubicBezTo>
                    <a:pt x="274" y="451"/>
                    <a:pt x="268" y="484"/>
                    <a:pt x="277" y="500"/>
                  </a:cubicBezTo>
                  <a:cubicBezTo>
                    <a:pt x="285" y="514"/>
                    <a:pt x="292" y="507"/>
                    <a:pt x="298" y="497"/>
                  </a:cubicBezTo>
                  <a:cubicBezTo>
                    <a:pt x="310" y="477"/>
                    <a:pt x="320" y="437"/>
                    <a:pt x="321" y="425"/>
                  </a:cubicBezTo>
                  <a:cubicBezTo>
                    <a:pt x="322" y="412"/>
                    <a:pt x="316" y="398"/>
                    <a:pt x="323" y="388"/>
                  </a:cubicBezTo>
                  <a:cubicBezTo>
                    <a:pt x="330" y="378"/>
                    <a:pt x="347" y="379"/>
                    <a:pt x="360" y="370"/>
                  </a:cubicBezTo>
                  <a:cubicBezTo>
                    <a:pt x="368" y="364"/>
                    <a:pt x="368" y="358"/>
                    <a:pt x="358" y="355"/>
                  </a:cubicBezTo>
                  <a:cubicBezTo>
                    <a:pt x="345" y="351"/>
                    <a:pt x="324" y="348"/>
                    <a:pt x="323" y="340"/>
                  </a:cubicBezTo>
                  <a:cubicBezTo>
                    <a:pt x="324" y="324"/>
                    <a:pt x="352" y="314"/>
                    <a:pt x="351" y="297"/>
                  </a:cubicBezTo>
                  <a:cubicBezTo>
                    <a:pt x="349" y="277"/>
                    <a:pt x="312" y="281"/>
                    <a:pt x="313" y="248"/>
                  </a:cubicBezTo>
                  <a:cubicBezTo>
                    <a:pt x="313" y="242"/>
                    <a:pt x="313" y="235"/>
                    <a:pt x="317" y="230"/>
                  </a:cubicBezTo>
                  <a:cubicBezTo>
                    <a:pt x="338" y="201"/>
                    <a:pt x="482" y="150"/>
                    <a:pt x="508" y="179"/>
                  </a:cubicBezTo>
                  <a:cubicBezTo>
                    <a:pt x="559" y="240"/>
                    <a:pt x="527" y="385"/>
                    <a:pt x="452" y="417"/>
                  </a:cubicBezTo>
                  <a:cubicBezTo>
                    <a:pt x="438" y="422"/>
                    <a:pt x="412" y="432"/>
                    <a:pt x="427" y="451"/>
                  </a:cubicBezTo>
                  <a:cubicBezTo>
                    <a:pt x="444" y="472"/>
                    <a:pt x="502" y="479"/>
                    <a:pt x="518" y="465"/>
                  </a:cubicBezTo>
                  <a:cubicBezTo>
                    <a:pt x="553" y="434"/>
                    <a:pt x="551" y="322"/>
                    <a:pt x="555" y="270"/>
                  </a:cubicBezTo>
                  <a:cubicBezTo>
                    <a:pt x="559" y="250"/>
                    <a:pt x="571" y="228"/>
                    <a:pt x="570" y="206"/>
                  </a:cubicBezTo>
                  <a:cubicBezTo>
                    <a:pt x="569" y="181"/>
                    <a:pt x="551" y="120"/>
                    <a:pt x="533" y="109"/>
                  </a:cubicBezTo>
                  <a:cubicBezTo>
                    <a:pt x="515" y="97"/>
                    <a:pt x="505" y="115"/>
                    <a:pt x="459" y="127"/>
                  </a:cubicBezTo>
                  <a:cubicBezTo>
                    <a:pt x="414" y="140"/>
                    <a:pt x="331" y="162"/>
                    <a:pt x="279" y="181"/>
                  </a:cubicBezTo>
                  <a:close/>
                  <a:moveTo>
                    <a:pt x="213" y="299"/>
                  </a:moveTo>
                  <a:cubicBezTo>
                    <a:pt x="204" y="292"/>
                    <a:pt x="176" y="303"/>
                    <a:pt x="172" y="312"/>
                  </a:cubicBezTo>
                  <a:cubicBezTo>
                    <a:pt x="169" y="317"/>
                    <a:pt x="169" y="320"/>
                    <a:pt x="174" y="324"/>
                  </a:cubicBezTo>
                  <a:cubicBezTo>
                    <a:pt x="183" y="330"/>
                    <a:pt x="210" y="321"/>
                    <a:pt x="215" y="311"/>
                  </a:cubicBezTo>
                  <a:cubicBezTo>
                    <a:pt x="217" y="307"/>
                    <a:pt x="216" y="303"/>
                    <a:pt x="213" y="299"/>
                  </a:cubicBezTo>
                  <a:close/>
                </a:path>
              </a:pathLst>
            </a:custGeom>
            <a:solidFill>
              <a:srgbClr val="14378B"/>
            </a:solidFill>
            <a:ln>
              <a:noFill/>
            </a:ln>
          </p:spPr>
          <p:txBody>
            <a:bodyPr anchor="ctr"/>
            <a:lstStyle/>
            <a:p>
              <a:pPr algn="ctr"/>
              <a:endParaRPr/>
            </a:p>
          </p:txBody>
        </p:sp>
        <p:sp>
          <p:nvSpPr>
            <p:cNvPr id="80" name="îsļiḑê">
              <a:extLst>
                <a:ext uri="{FF2B5EF4-FFF2-40B4-BE49-F238E27FC236}">
                  <a16:creationId xmlns:a16="http://schemas.microsoft.com/office/drawing/2014/main" id="{F3B6CE2C-891D-C428-5DDF-1E5DDA77440F}"/>
                </a:ext>
              </a:extLst>
            </p:cNvPr>
            <p:cNvSpPr/>
            <p:nvPr/>
          </p:nvSpPr>
          <p:spPr bwMode="auto">
            <a:xfrm>
              <a:off x="8009610" y="-471777"/>
              <a:ext cx="291285" cy="247086"/>
            </a:xfrm>
            <a:custGeom>
              <a:avLst/>
              <a:gdLst>
                <a:gd name="T0" fmla="*/ 196 w 522"/>
                <a:gd name="T1" fmla="*/ 4 h 442"/>
                <a:gd name="T2" fmla="*/ 234 w 522"/>
                <a:gd name="T3" fmla="*/ 136 h 442"/>
                <a:gd name="T4" fmla="*/ 240 w 522"/>
                <a:gd name="T5" fmla="*/ 172 h 442"/>
                <a:gd name="T6" fmla="*/ 410 w 522"/>
                <a:gd name="T7" fmla="*/ 180 h 442"/>
                <a:gd name="T8" fmla="*/ 400 w 522"/>
                <a:gd name="T9" fmla="*/ 223 h 442"/>
                <a:gd name="T10" fmla="*/ 235 w 522"/>
                <a:gd name="T11" fmla="*/ 231 h 442"/>
                <a:gd name="T12" fmla="*/ 207 w 522"/>
                <a:gd name="T13" fmla="*/ 295 h 442"/>
                <a:gd name="T14" fmla="*/ 145 w 522"/>
                <a:gd name="T15" fmla="*/ 378 h 442"/>
                <a:gd name="T16" fmla="*/ 83 w 522"/>
                <a:gd name="T17" fmla="*/ 391 h 442"/>
                <a:gd name="T18" fmla="*/ 148 w 522"/>
                <a:gd name="T19" fmla="*/ 312 h 442"/>
                <a:gd name="T20" fmla="*/ 162 w 522"/>
                <a:gd name="T21" fmla="*/ 259 h 442"/>
                <a:gd name="T22" fmla="*/ 1 w 522"/>
                <a:gd name="T23" fmla="*/ 259 h 442"/>
                <a:gd name="T24" fmla="*/ 0 w 522"/>
                <a:gd name="T25" fmla="*/ 255 h 442"/>
                <a:gd name="T26" fmla="*/ 46 w 522"/>
                <a:gd name="T27" fmla="*/ 232 h 442"/>
                <a:gd name="T28" fmla="*/ 161 w 522"/>
                <a:gd name="T29" fmla="*/ 209 h 442"/>
                <a:gd name="T30" fmla="*/ 193 w 522"/>
                <a:gd name="T31" fmla="*/ 96 h 442"/>
                <a:gd name="T32" fmla="*/ 196 w 522"/>
                <a:gd name="T33" fmla="*/ 4 h 442"/>
                <a:gd name="T34" fmla="*/ 351 w 522"/>
                <a:gd name="T35" fmla="*/ 310 h 442"/>
                <a:gd name="T36" fmla="*/ 322 w 522"/>
                <a:gd name="T37" fmla="*/ 317 h 442"/>
                <a:gd name="T38" fmla="*/ 347 w 522"/>
                <a:gd name="T39" fmla="*/ 343 h 442"/>
                <a:gd name="T40" fmla="*/ 376 w 522"/>
                <a:gd name="T41" fmla="*/ 361 h 442"/>
                <a:gd name="T42" fmla="*/ 462 w 522"/>
                <a:gd name="T43" fmla="*/ 423 h 442"/>
                <a:gd name="T44" fmla="*/ 512 w 522"/>
                <a:gd name="T45" fmla="*/ 424 h 442"/>
                <a:gd name="T46" fmla="*/ 493 w 522"/>
                <a:gd name="T47" fmla="*/ 370 h 442"/>
                <a:gd name="T48" fmla="*/ 351 w 522"/>
                <a:gd name="T49" fmla="*/ 310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2" h="442">
                  <a:moveTo>
                    <a:pt x="196" y="4"/>
                  </a:moveTo>
                  <a:cubicBezTo>
                    <a:pt x="243" y="0"/>
                    <a:pt x="240" y="99"/>
                    <a:pt x="234" y="136"/>
                  </a:cubicBezTo>
                  <a:cubicBezTo>
                    <a:pt x="234" y="145"/>
                    <a:pt x="234" y="166"/>
                    <a:pt x="240" y="172"/>
                  </a:cubicBezTo>
                  <a:cubicBezTo>
                    <a:pt x="254" y="186"/>
                    <a:pt x="392" y="178"/>
                    <a:pt x="410" y="180"/>
                  </a:cubicBezTo>
                  <a:cubicBezTo>
                    <a:pt x="442" y="185"/>
                    <a:pt x="443" y="224"/>
                    <a:pt x="400" y="223"/>
                  </a:cubicBezTo>
                  <a:cubicBezTo>
                    <a:pt x="370" y="222"/>
                    <a:pt x="262" y="219"/>
                    <a:pt x="235" y="231"/>
                  </a:cubicBezTo>
                  <a:cubicBezTo>
                    <a:pt x="215" y="240"/>
                    <a:pt x="215" y="276"/>
                    <a:pt x="207" y="295"/>
                  </a:cubicBezTo>
                  <a:cubicBezTo>
                    <a:pt x="193" y="327"/>
                    <a:pt x="173" y="357"/>
                    <a:pt x="145" y="378"/>
                  </a:cubicBezTo>
                  <a:cubicBezTo>
                    <a:pt x="135" y="385"/>
                    <a:pt x="88" y="413"/>
                    <a:pt x="83" y="391"/>
                  </a:cubicBezTo>
                  <a:cubicBezTo>
                    <a:pt x="80" y="380"/>
                    <a:pt x="131" y="338"/>
                    <a:pt x="148" y="312"/>
                  </a:cubicBezTo>
                  <a:cubicBezTo>
                    <a:pt x="162" y="291"/>
                    <a:pt x="171" y="269"/>
                    <a:pt x="162" y="259"/>
                  </a:cubicBezTo>
                  <a:cubicBezTo>
                    <a:pt x="136" y="235"/>
                    <a:pt x="35" y="283"/>
                    <a:pt x="1" y="259"/>
                  </a:cubicBezTo>
                  <a:cubicBezTo>
                    <a:pt x="1" y="258"/>
                    <a:pt x="1" y="256"/>
                    <a:pt x="0" y="255"/>
                  </a:cubicBezTo>
                  <a:cubicBezTo>
                    <a:pt x="2" y="240"/>
                    <a:pt x="27" y="231"/>
                    <a:pt x="46" y="232"/>
                  </a:cubicBezTo>
                  <a:cubicBezTo>
                    <a:pt x="82" y="234"/>
                    <a:pt x="137" y="234"/>
                    <a:pt x="161" y="209"/>
                  </a:cubicBezTo>
                  <a:cubicBezTo>
                    <a:pt x="183" y="187"/>
                    <a:pt x="192" y="135"/>
                    <a:pt x="193" y="96"/>
                  </a:cubicBezTo>
                  <a:cubicBezTo>
                    <a:pt x="195" y="58"/>
                    <a:pt x="163" y="26"/>
                    <a:pt x="196" y="4"/>
                  </a:cubicBezTo>
                  <a:close/>
                  <a:moveTo>
                    <a:pt x="351" y="310"/>
                  </a:moveTo>
                  <a:cubicBezTo>
                    <a:pt x="340" y="308"/>
                    <a:pt x="327" y="305"/>
                    <a:pt x="322" y="317"/>
                  </a:cubicBezTo>
                  <a:cubicBezTo>
                    <a:pt x="324" y="330"/>
                    <a:pt x="336" y="337"/>
                    <a:pt x="347" y="343"/>
                  </a:cubicBezTo>
                  <a:cubicBezTo>
                    <a:pt x="358" y="348"/>
                    <a:pt x="367" y="354"/>
                    <a:pt x="376" y="361"/>
                  </a:cubicBezTo>
                  <a:cubicBezTo>
                    <a:pt x="402" y="381"/>
                    <a:pt x="433" y="407"/>
                    <a:pt x="462" y="423"/>
                  </a:cubicBezTo>
                  <a:cubicBezTo>
                    <a:pt x="473" y="429"/>
                    <a:pt x="502" y="442"/>
                    <a:pt x="512" y="424"/>
                  </a:cubicBezTo>
                  <a:cubicBezTo>
                    <a:pt x="522" y="405"/>
                    <a:pt x="504" y="379"/>
                    <a:pt x="493" y="370"/>
                  </a:cubicBezTo>
                  <a:cubicBezTo>
                    <a:pt x="467" y="350"/>
                    <a:pt x="394" y="316"/>
                    <a:pt x="351" y="310"/>
                  </a:cubicBezTo>
                  <a:close/>
                </a:path>
              </a:pathLst>
            </a:custGeom>
            <a:solidFill>
              <a:srgbClr val="14378B"/>
            </a:solidFill>
            <a:ln>
              <a:noFill/>
            </a:ln>
          </p:spPr>
          <p:txBody>
            <a:bodyPr anchor="ctr"/>
            <a:lstStyle/>
            <a:p>
              <a:pPr algn="ctr"/>
              <a:endParaRPr/>
            </a:p>
          </p:txBody>
        </p:sp>
        <p:sp>
          <p:nvSpPr>
            <p:cNvPr id="81" name="îṥľïďê">
              <a:extLst>
                <a:ext uri="{FF2B5EF4-FFF2-40B4-BE49-F238E27FC236}">
                  <a16:creationId xmlns:a16="http://schemas.microsoft.com/office/drawing/2014/main" id="{4493FF2A-DA29-6CD5-124D-093A98FCD7C9}"/>
                </a:ext>
              </a:extLst>
            </p:cNvPr>
            <p:cNvSpPr/>
            <p:nvPr/>
          </p:nvSpPr>
          <p:spPr bwMode="auto">
            <a:xfrm>
              <a:off x="7201788" y="-123513"/>
              <a:ext cx="59641" cy="74020"/>
            </a:xfrm>
            <a:custGeom>
              <a:avLst/>
              <a:gdLst>
                <a:gd name="T0" fmla="*/ 107 w 107"/>
                <a:gd name="T1" fmla="*/ 44 h 132"/>
                <a:gd name="T2" fmla="*/ 78 w 107"/>
                <a:gd name="T3" fmla="*/ 44 h 132"/>
                <a:gd name="T4" fmla="*/ 53 w 107"/>
                <a:gd name="T5" fmla="*/ 20 h 132"/>
                <a:gd name="T6" fmla="*/ 29 w 107"/>
                <a:gd name="T7" fmla="*/ 67 h 132"/>
                <a:gd name="T8" fmla="*/ 53 w 107"/>
                <a:gd name="T9" fmla="*/ 113 h 132"/>
                <a:gd name="T10" fmla="*/ 78 w 107"/>
                <a:gd name="T11" fmla="*/ 89 h 132"/>
                <a:gd name="T12" fmla="*/ 107 w 107"/>
                <a:gd name="T13" fmla="*/ 89 h 132"/>
                <a:gd name="T14" fmla="*/ 53 w 107"/>
                <a:gd name="T15" fmla="*/ 132 h 132"/>
                <a:gd name="T16" fmla="*/ 0 w 107"/>
                <a:gd name="T17" fmla="*/ 67 h 132"/>
                <a:gd name="T18" fmla="*/ 53 w 107"/>
                <a:gd name="T19" fmla="*/ 0 h 132"/>
                <a:gd name="T20" fmla="*/ 107 w 107"/>
                <a:gd name="T21" fmla="*/ 44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7" h="132">
                  <a:moveTo>
                    <a:pt x="107" y="44"/>
                  </a:moveTo>
                  <a:cubicBezTo>
                    <a:pt x="78" y="44"/>
                    <a:pt x="78" y="44"/>
                    <a:pt x="78" y="44"/>
                  </a:cubicBezTo>
                  <a:cubicBezTo>
                    <a:pt x="77" y="29"/>
                    <a:pt x="69" y="21"/>
                    <a:pt x="53" y="20"/>
                  </a:cubicBezTo>
                  <a:cubicBezTo>
                    <a:pt x="38" y="21"/>
                    <a:pt x="30" y="37"/>
                    <a:pt x="29" y="67"/>
                  </a:cubicBezTo>
                  <a:cubicBezTo>
                    <a:pt x="30" y="97"/>
                    <a:pt x="38" y="112"/>
                    <a:pt x="53" y="113"/>
                  </a:cubicBezTo>
                  <a:cubicBezTo>
                    <a:pt x="69" y="113"/>
                    <a:pt x="77" y="105"/>
                    <a:pt x="78" y="89"/>
                  </a:cubicBezTo>
                  <a:cubicBezTo>
                    <a:pt x="107" y="89"/>
                    <a:pt x="107" y="89"/>
                    <a:pt x="107" y="89"/>
                  </a:cubicBezTo>
                  <a:cubicBezTo>
                    <a:pt x="105" y="117"/>
                    <a:pt x="87" y="131"/>
                    <a:pt x="53" y="132"/>
                  </a:cubicBezTo>
                  <a:cubicBezTo>
                    <a:pt x="19" y="131"/>
                    <a:pt x="1" y="109"/>
                    <a:pt x="0" y="67"/>
                  </a:cubicBezTo>
                  <a:cubicBezTo>
                    <a:pt x="1" y="24"/>
                    <a:pt x="19" y="2"/>
                    <a:pt x="53" y="0"/>
                  </a:cubicBezTo>
                  <a:cubicBezTo>
                    <a:pt x="87" y="1"/>
                    <a:pt x="105" y="15"/>
                    <a:pt x="107" y="44"/>
                  </a:cubicBezTo>
                  <a:close/>
                </a:path>
              </a:pathLst>
            </a:custGeom>
            <a:solidFill>
              <a:srgbClr val="14378B"/>
            </a:solidFill>
            <a:ln>
              <a:noFill/>
            </a:ln>
          </p:spPr>
          <p:txBody>
            <a:bodyPr anchor="ctr"/>
            <a:lstStyle/>
            <a:p>
              <a:pPr algn="ctr"/>
              <a:endParaRPr/>
            </a:p>
          </p:txBody>
        </p:sp>
        <p:sp>
          <p:nvSpPr>
            <p:cNvPr id="82" name="îŝļíḍe">
              <a:extLst>
                <a:ext uri="{FF2B5EF4-FFF2-40B4-BE49-F238E27FC236}">
                  <a16:creationId xmlns:a16="http://schemas.microsoft.com/office/drawing/2014/main" id="{51006A44-6D0B-1D07-4C5A-75495B35E95C}"/>
                </a:ext>
              </a:extLst>
            </p:cNvPr>
            <p:cNvSpPr/>
            <p:nvPr/>
          </p:nvSpPr>
          <p:spPr bwMode="auto">
            <a:xfrm>
              <a:off x="7272612" y="-121383"/>
              <a:ext cx="49524" cy="70824"/>
            </a:xfrm>
            <a:custGeom>
              <a:avLst/>
              <a:gdLst>
                <a:gd name="T0" fmla="*/ 0 w 93"/>
                <a:gd name="T1" fmla="*/ 133 h 133"/>
                <a:gd name="T2" fmla="*/ 0 w 93"/>
                <a:gd name="T3" fmla="*/ 0 h 133"/>
                <a:gd name="T4" fmla="*/ 91 w 93"/>
                <a:gd name="T5" fmla="*/ 0 h 133"/>
                <a:gd name="T6" fmla="*/ 91 w 93"/>
                <a:gd name="T7" fmla="*/ 22 h 133"/>
                <a:gd name="T8" fmla="*/ 30 w 93"/>
                <a:gd name="T9" fmla="*/ 22 h 133"/>
                <a:gd name="T10" fmla="*/ 30 w 93"/>
                <a:gd name="T11" fmla="*/ 53 h 133"/>
                <a:gd name="T12" fmla="*/ 86 w 93"/>
                <a:gd name="T13" fmla="*/ 53 h 133"/>
                <a:gd name="T14" fmla="*/ 86 w 93"/>
                <a:gd name="T15" fmla="*/ 75 h 133"/>
                <a:gd name="T16" fmla="*/ 30 w 93"/>
                <a:gd name="T17" fmla="*/ 75 h 133"/>
                <a:gd name="T18" fmla="*/ 30 w 93"/>
                <a:gd name="T19" fmla="*/ 111 h 133"/>
                <a:gd name="T20" fmla="*/ 93 w 93"/>
                <a:gd name="T21" fmla="*/ 111 h 133"/>
                <a:gd name="T22" fmla="*/ 93 w 93"/>
                <a:gd name="T23" fmla="*/ 133 h 133"/>
                <a:gd name="T24" fmla="*/ 0 w 93"/>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3" h="133">
                  <a:moveTo>
                    <a:pt x="0" y="133"/>
                  </a:moveTo>
                  <a:lnTo>
                    <a:pt x="0" y="0"/>
                  </a:lnTo>
                  <a:lnTo>
                    <a:pt x="91" y="0"/>
                  </a:lnTo>
                  <a:lnTo>
                    <a:pt x="91" y="22"/>
                  </a:lnTo>
                  <a:lnTo>
                    <a:pt x="30" y="22"/>
                  </a:lnTo>
                  <a:lnTo>
                    <a:pt x="30" y="53"/>
                  </a:lnTo>
                  <a:lnTo>
                    <a:pt x="86" y="53"/>
                  </a:lnTo>
                  <a:lnTo>
                    <a:pt x="86" y="75"/>
                  </a:lnTo>
                  <a:lnTo>
                    <a:pt x="30" y="75"/>
                  </a:lnTo>
                  <a:lnTo>
                    <a:pt x="30" y="111"/>
                  </a:lnTo>
                  <a:lnTo>
                    <a:pt x="93" y="111"/>
                  </a:lnTo>
                  <a:lnTo>
                    <a:pt x="93" y="133"/>
                  </a:lnTo>
                  <a:lnTo>
                    <a:pt x="0" y="133"/>
                  </a:lnTo>
                  <a:close/>
                </a:path>
              </a:pathLst>
            </a:custGeom>
            <a:solidFill>
              <a:srgbClr val="14378B"/>
            </a:solidFill>
            <a:ln>
              <a:noFill/>
            </a:ln>
          </p:spPr>
          <p:txBody>
            <a:bodyPr anchor="ctr"/>
            <a:lstStyle/>
            <a:p>
              <a:pPr algn="ctr"/>
              <a:endParaRPr/>
            </a:p>
          </p:txBody>
        </p:sp>
        <p:sp>
          <p:nvSpPr>
            <p:cNvPr id="83" name="î$liḋè">
              <a:extLst>
                <a:ext uri="{FF2B5EF4-FFF2-40B4-BE49-F238E27FC236}">
                  <a16:creationId xmlns:a16="http://schemas.microsoft.com/office/drawing/2014/main" id="{46F053E4-3E10-D55A-DC21-FE76E33B48FF}"/>
                </a:ext>
              </a:extLst>
            </p:cNvPr>
            <p:cNvSpPr/>
            <p:nvPr/>
          </p:nvSpPr>
          <p:spPr bwMode="auto">
            <a:xfrm>
              <a:off x="7337046" y="-121383"/>
              <a:ext cx="63902" cy="70824"/>
            </a:xfrm>
            <a:custGeom>
              <a:avLst/>
              <a:gdLst>
                <a:gd name="T0" fmla="*/ 120 w 120"/>
                <a:gd name="T1" fmla="*/ 133 h 133"/>
                <a:gd name="T2" fmla="*/ 80 w 120"/>
                <a:gd name="T3" fmla="*/ 133 h 133"/>
                <a:gd name="T4" fmla="*/ 27 w 120"/>
                <a:gd name="T5" fmla="*/ 22 h 133"/>
                <a:gd name="T6" fmla="*/ 27 w 120"/>
                <a:gd name="T7" fmla="*/ 23 h 133"/>
                <a:gd name="T8" fmla="*/ 27 w 120"/>
                <a:gd name="T9" fmla="*/ 133 h 133"/>
                <a:gd name="T10" fmla="*/ 0 w 120"/>
                <a:gd name="T11" fmla="*/ 133 h 133"/>
                <a:gd name="T12" fmla="*/ 0 w 120"/>
                <a:gd name="T13" fmla="*/ 0 h 133"/>
                <a:gd name="T14" fmla="*/ 43 w 120"/>
                <a:gd name="T15" fmla="*/ 0 h 133"/>
                <a:gd name="T16" fmla="*/ 93 w 120"/>
                <a:gd name="T17" fmla="*/ 106 h 133"/>
                <a:gd name="T18" fmla="*/ 94 w 120"/>
                <a:gd name="T19" fmla="*/ 105 h 133"/>
                <a:gd name="T20" fmla="*/ 94 w 120"/>
                <a:gd name="T21" fmla="*/ 0 h 133"/>
                <a:gd name="T22" fmla="*/ 120 w 120"/>
                <a:gd name="T23" fmla="*/ 0 h 133"/>
                <a:gd name="T24" fmla="*/ 120 w 120"/>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133">
                  <a:moveTo>
                    <a:pt x="120" y="133"/>
                  </a:moveTo>
                  <a:lnTo>
                    <a:pt x="80" y="133"/>
                  </a:lnTo>
                  <a:lnTo>
                    <a:pt x="27" y="22"/>
                  </a:lnTo>
                  <a:lnTo>
                    <a:pt x="27" y="23"/>
                  </a:lnTo>
                  <a:lnTo>
                    <a:pt x="27" y="133"/>
                  </a:lnTo>
                  <a:lnTo>
                    <a:pt x="0" y="133"/>
                  </a:lnTo>
                  <a:lnTo>
                    <a:pt x="0" y="0"/>
                  </a:lnTo>
                  <a:lnTo>
                    <a:pt x="43" y="0"/>
                  </a:lnTo>
                  <a:lnTo>
                    <a:pt x="93" y="106"/>
                  </a:lnTo>
                  <a:lnTo>
                    <a:pt x="94" y="105"/>
                  </a:lnTo>
                  <a:lnTo>
                    <a:pt x="94" y="0"/>
                  </a:lnTo>
                  <a:lnTo>
                    <a:pt x="120" y="0"/>
                  </a:lnTo>
                  <a:lnTo>
                    <a:pt x="120" y="133"/>
                  </a:lnTo>
                  <a:close/>
                </a:path>
              </a:pathLst>
            </a:custGeom>
            <a:solidFill>
              <a:srgbClr val="14378B"/>
            </a:solidFill>
            <a:ln>
              <a:noFill/>
            </a:ln>
          </p:spPr>
          <p:txBody>
            <a:bodyPr anchor="ctr"/>
            <a:lstStyle/>
            <a:p>
              <a:pPr algn="ctr"/>
              <a:endParaRPr/>
            </a:p>
          </p:txBody>
        </p:sp>
        <p:sp>
          <p:nvSpPr>
            <p:cNvPr id="84" name="iṥḷiḍê">
              <a:extLst>
                <a:ext uri="{FF2B5EF4-FFF2-40B4-BE49-F238E27FC236}">
                  <a16:creationId xmlns:a16="http://schemas.microsoft.com/office/drawing/2014/main" id="{B21C3BE9-A80D-A3C0-1391-95C099B249BD}"/>
                </a:ext>
              </a:extLst>
            </p:cNvPr>
            <p:cNvSpPr/>
            <p:nvPr/>
          </p:nvSpPr>
          <p:spPr bwMode="auto">
            <a:xfrm>
              <a:off x="7411598" y="-121383"/>
              <a:ext cx="57511" cy="70824"/>
            </a:xfrm>
            <a:custGeom>
              <a:avLst/>
              <a:gdLst>
                <a:gd name="T0" fmla="*/ 0 w 108"/>
                <a:gd name="T1" fmla="*/ 22 h 133"/>
                <a:gd name="T2" fmla="*/ 0 w 108"/>
                <a:gd name="T3" fmla="*/ 0 h 133"/>
                <a:gd name="T4" fmla="*/ 108 w 108"/>
                <a:gd name="T5" fmla="*/ 0 h 133"/>
                <a:gd name="T6" fmla="*/ 108 w 108"/>
                <a:gd name="T7" fmla="*/ 22 h 133"/>
                <a:gd name="T8" fmla="*/ 69 w 108"/>
                <a:gd name="T9" fmla="*/ 22 h 133"/>
                <a:gd name="T10" fmla="*/ 69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85" name="îşļíḋé">
              <a:extLst>
                <a:ext uri="{FF2B5EF4-FFF2-40B4-BE49-F238E27FC236}">
                  <a16:creationId xmlns:a16="http://schemas.microsoft.com/office/drawing/2014/main" id="{66204B82-045B-8B04-C36C-78314F0AD44A}"/>
                </a:ext>
              </a:extLst>
            </p:cNvPr>
            <p:cNvSpPr/>
            <p:nvPr/>
          </p:nvSpPr>
          <p:spPr bwMode="auto">
            <a:xfrm>
              <a:off x="7479760" y="-121383"/>
              <a:ext cx="56979" cy="70824"/>
            </a:xfrm>
            <a:custGeom>
              <a:avLst/>
              <a:gdLst>
                <a:gd name="T0" fmla="*/ 27 w 102"/>
                <a:gd name="T1" fmla="*/ 21 h 127"/>
                <a:gd name="T2" fmla="*/ 27 w 102"/>
                <a:gd name="T3" fmla="*/ 55 h 127"/>
                <a:gd name="T4" fmla="*/ 50 w 102"/>
                <a:gd name="T5" fmla="*/ 55 h 127"/>
                <a:gd name="T6" fmla="*/ 69 w 102"/>
                <a:gd name="T7" fmla="*/ 37 h 127"/>
                <a:gd name="T8" fmla="*/ 50 w 102"/>
                <a:gd name="T9" fmla="*/ 21 h 127"/>
                <a:gd name="T10" fmla="*/ 27 w 102"/>
                <a:gd name="T11" fmla="*/ 21 h 127"/>
                <a:gd name="T12" fmla="*/ 27 w 102"/>
                <a:gd name="T13" fmla="*/ 76 h 127"/>
                <a:gd name="T14" fmla="*/ 27 w 102"/>
                <a:gd name="T15" fmla="*/ 127 h 127"/>
                <a:gd name="T16" fmla="*/ 0 w 102"/>
                <a:gd name="T17" fmla="*/ 127 h 127"/>
                <a:gd name="T18" fmla="*/ 0 w 102"/>
                <a:gd name="T19" fmla="*/ 0 h 127"/>
                <a:gd name="T20" fmla="*/ 54 w 102"/>
                <a:gd name="T21" fmla="*/ 0 h 127"/>
                <a:gd name="T22" fmla="*/ 98 w 102"/>
                <a:gd name="T23" fmla="*/ 33 h 127"/>
                <a:gd name="T24" fmla="*/ 72 w 102"/>
                <a:gd name="T25" fmla="*/ 64 h 127"/>
                <a:gd name="T26" fmla="*/ 72 w 102"/>
                <a:gd name="T27" fmla="*/ 65 h 127"/>
                <a:gd name="T28" fmla="*/ 95 w 102"/>
                <a:gd name="T29" fmla="*/ 93 h 127"/>
                <a:gd name="T30" fmla="*/ 95 w 102"/>
                <a:gd name="T31" fmla="*/ 97 h 127"/>
                <a:gd name="T32" fmla="*/ 102 w 102"/>
                <a:gd name="T33" fmla="*/ 127 h 127"/>
                <a:gd name="T34" fmla="*/ 73 w 102"/>
                <a:gd name="T35" fmla="*/ 127 h 127"/>
                <a:gd name="T36" fmla="*/ 68 w 102"/>
                <a:gd name="T37" fmla="*/ 93 h 127"/>
                <a:gd name="T38" fmla="*/ 56 w 102"/>
                <a:gd name="T39" fmla="*/ 76 h 127"/>
                <a:gd name="T40" fmla="*/ 27 w 102"/>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2" h="127">
                  <a:moveTo>
                    <a:pt x="27" y="21"/>
                  </a:moveTo>
                  <a:cubicBezTo>
                    <a:pt x="27" y="55"/>
                    <a:pt x="27" y="55"/>
                    <a:pt x="27" y="55"/>
                  </a:cubicBezTo>
                  <a:cubicBezTo>
                    <a:pt x="50" y="55"/>
                    <a:pt x="50" y="55"/>
                    <a:pt x="50" y="55"/>
                  </a:cubicBezTo>
                  <a:cubicBezTo>
                    <a:pt x="63" y="55"/>
                    <a:pt x="69" y="49"/>
                    <a:pt x="69" y="37"/>
                  </a:cubicBezTo>
                  <a:cubicBezTo>
                    <a:pt x="69"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4" y="66"/>
                    <a:pt x="92" y="75"/>
                    <a:pt x="95" y="93"/>
                  </a:cubicBezTo>
                  <a:cubicBezTo>
                    <a:pt x="95" y="95"/>
                    <a:pt x="95" y="96"/>
                    <a:pt x="95" y="97"/>
                  </a:cubicBezTo>
                  <a:cubicBezTo>
                    <a:pt x="97" y="112"/>
                    <a:pt x="99" y="122"/>
                    <a:pt x="102" y="127"/>
                  </a:cubicBezTo>
                  <a:cubicBezTo>
                    <a:pt x="73" y="127"/>
                    <a:pt x="73" y="127"/>
                    <a:pt x="73" y="127"/>
                  </a:cubicBezTo>
                  <a:cubicBezTo>
                    <a:pt x="70" y="116"/>
                    <a:pt x="68"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87" name="ïś1îḓé">
              <a:extLst>
                <a:ext uri="{FF2B5EF4-FFF2-40B4-BE49-F238E27FC236}">
                  <a16:creationId xmlns:a16="http://schemas.microsoft.com/office/drawing/2014/main" id="{34A5DAE7-0A50-2E1E-8491-283BD62FB088}"/>
                </a:ext>
              </a:extLst>
            </p:cNvPr>
            <p:cNvSpPr/>
            <p:nvPr/>
          </p:nvSpPr>
          <p:spPr bwMode="auto">
            <a:xfrm>
              <a:off x="7543661" y="-121383"/>
              <a:ext cx="69227" cy="70824"/>
            </a:xfrm>
            <a:custGeom>
              <a:avLst/>
              <a:gdLst>
                <a:gd name="T0" fmla="*/ 28 w 130"/>
                <a:gd name="T1" fmla="*/ 133 h 133"/>
                <a:gd name="T2" fmla="*/ 0 w 130"/>
                <a:gd name="T3" fmla="*/ 133 h 133"/>
                <a:gd name="T4" fmla="*/ 49 w 130"/>
                <a:gd name="T5" fmla="*/ 0 h 133"/>
                <a:gd name="T6" fmla="*/ 83 w 130"/>
                <a:gd name="T7" fmla="*/ 0 h 133"/>
                <a:gd name="T8" fmla="*/ 130 w 130"/>
                <a:gd name="T9" fmla="*/ 133 h 133"/>
                <a:gd name="T10" fmla="*/ 100 w 130"/>
                <a:gd name="T11" fmla="*/ 133 h 133"/>
                <a:gd name="T12" fmla="*/ 91 w 130"/>
                <a:gd name="T13" fmla="*/ 106 h 133"/>
                <a:gd name="T14" fmla="*/ 38 w 130"/>
                <a:gd name="T15" fmla="*/ 106 h 133"/>
                <a:gd name="T16" fmla="*/ 28 w 130"/>
                <a:gd name="T17" fmla="*/ 133 h 133"/>
                <a:gd name="T18" fmla="*/ 28 w 130"/>
                <a:gd name="T19" fmla="*/ 133 h 133"/>
                <a:gd name="T20" fmla="*/ 45 w 130"/>
                <a:gd name="T21" fmla="*/ 83 h 133"/>
                <a:gd name="T22" fmla="*/ 84 w 130"/>
                <a:gd name="T23" fmla="*/ 83 h 133"/>
                <a:gd name="T24" fmla="*/ 65 w 130"/>
                <a:gd name="T25" fmla="*/ 26 h 133"/>
                <a:gd name="T26" fmla="*/ 65 w 130"/>
                <a:gd name="T27" fmla="*/ 26 h 133"/>
                <a:gd name="T28" fmla="*/ 45 w 130"/>
                <a:gd name="T29" fmla="*/ 8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0" h="133">
                  <a:moveTo>
                    <a:pt x="28" y="133"/>
                  </a:moveTo>
                  <a:lnTo>
                    <a:pt x="0" y="133"/>
                  </a:lnTo>
                  <a:lnTo>
                    <a:pt x="49" y="0"/>
                  </a:lnTo>
                  <a:lnTo>
                    <a:pt x="83" y="0"/>
                  </a:lnTo>
                  <a:lnTo>
                    <a:pt x="130" y="133"/>
                  </a:lnTo>
                  <a:lnTo>
                    <a:pt x="100" y="133"/>
                  </a:lnTo>
                  <a:lnTo>
                    <a:pt x="91" y="106"/>
                  </a:lnTo>
                  <a:lnTo>
                    <a:pt x="38" y="106"/>
                  </a:lnTo>
                  <a:lnTo>
                    <a:pt x="28" y="133"/>
                  </a:lnTo>
                  <a:lnTo>
                    <a:pt x="28" y="133"/>
                  </a:lnTo>
                  <a:close/>
                  <a:moveTo>
                    <a:pt x="45" y="83"/>
                  </a:moveTo>
                  <a:lnTo>
                    <a:pt x="84" y="83"/>
                  </a:lnTo>
                  <a:lnTo>
                    <a:pt x="65" y="26"/>
                  </a:lnTo>
                  <a:lnTo>
                    <a:pt x="65" y="26"/>
                  </a:lnTo>
                  <a:lnTo>
                    <a:pt x="45" y="83"/>
                  </a:lnTo>
                  <a:close/>
                </a:path>
              </a:pathLst>
            </a:custGeom>
            <a:solidFill>
              <a:srgbClr val="14378B"/>
            </a:solidFill>
            <a:ln>
              <a:noFill/>
            </a:ln>
          </p:spPr>
          <p:txBody>
            <a:bodyPr anchor="ctr"/>
            <a:lstStyle/>
            <a:p>
              <a:pPr algn="ctr"/>
              <a:endParaRPr/>
            </a:p>
          </p:txBody>
        </p:sp>
        <p:sp>
          <p:nvSpPr>
            <p:cNvPr id="89" name="iš1îḑe">
              <a:extLst>
                <a:ext uri="{FF2B5EF4-FFF2-40B4-BE49-F238E27FC236}">
                  <a16:creationId xmlns:a16="http://schemas.microsoft.com/office/drawing/2014/main" id="{410C6121-D34A-D358-E047-519F15417900}"/>
                </a:ext>
              </a:extLst>
            </p:cNvPr>
            <p:cNvSpPr/>
            <p:nvPr/>
          </p:nvSpPr>
          <p:spPr bwMode="auto">
            <a:xfrm>
              <a:off x="7624071" y="-121383"/>
              <a:ext cx="45796" cy="70824"/>
            </a:xfrm>
            <a:custGeom>
              <a:avLst/>
              <a:gdLst>
                <a:gd name="T0" fmla="*/ 86 w 86"/>
                <a:gd name="T1" fmla="*/ 133 h 133"/>
                <a:gd name="T2" fmla="*/ 0 w 86"/>
                <a:gd name="T3" fmla="*/ 133 h 133"/>
                <a:gd name="T4" fmla="*/ 0 w 86"/>
                <a:gd name="T5" fmla="*/ 0 h 133"/>
                <a:gd name="T6" fmla="*/ 28 w 86"/>
                <a:gd name="T7" fmla="*/ 0 h 133"/>
                <a:gd name="T8" fmla="*/ 28 w 86"/>
                <a:gd name="T9" fmla="*/ 111 h 133"/>
                <a:gd name="T10" fmla="*/ 86 w 86"/>
                <a:gd name="T11" fmla="*/ 111 h 133"/>
                <a:gd name="T12" fmla="*/ 86 w 86"/>
                <a:gd name="T13" fmla="*/ 133 h 133"/>
              </a:gdLst>
              <a:ahLst/>
              <a:cxnLst>
                <a:cxn ang="0">
                  <a:pos x="T0" y="T1"/>
                </a:cxn>
                <a:cxn ang="0">
                  <a:pos x="T2" y="T3"/>
                </a:cxn>
                <a:cxn ang="0">
                  <a:pos x="T4" y="T5"/>
                </a:cxn>
                <a:cxn ang="0">
                  <a:pos x="T6" y="T7"/>
                </a:cxn>
                <a:cxn ang="0">
                  <a:pos x="T8" y="T9"/>
                </a:cxn>
                <a:cxn ang="0">
                  <a:pos x="T10" y="T11"/>
                </a:cxn>
                <a:cxn ang="0">
                  <a:pos x="T12" y="T13"/>
                </a:cxn>
              </a:cxnLst>
              <a:rect l="0" t="0" r="r" b="b"/>
              <a:pathLst>
                <a:path w="86" h="133">
                  <a:moveTo>
                    <a:pt x="86" y="133"/>
                  </a:moveTo>
                  <a:lnTo>
                    <a:pt x="0" y="133"/>
                  </a:lnTo>
                  <a:lnTo>
                    <a:pt x="0" y="0"/>
                  </a:lnTo>
                  <a:lnTo>
                    <a:pt x="28" y="0"/>
                  </a:lnTo>
                  <a:lnTo>
                    <a:pt x="28" y="111"/>
                  </a:lnTo>
                  <a:lnTo>
                    <a:pt x="86" y="111"/>
                  </a:lnTo>
                  <a:lnTo>
                    <a:pt x="86" y="133"/>
                  </a:lnTo>
                  <a:close/>
                </a:path>
              </a:pathLst>
            </a:custGeom>
            <a:solidFill>
              <a:srgbClr val="14378B"/>
            </a:solidFill>
            <a:ln>
              <a:noFill/>
            </a:ln>
          </p:spPr>
          <p:txBody>
            <a:bodyPr anchor="ctr"/>
            <a:lstStyle/>
            <a:p>
              <a:pPr algn="ctr"/>
              <a:endParaRPr/>
            </a:p>
          </p:txBody>
        </p:sp>
        <p:sp>
          <p:nvSpPr>
            <p:cNvPr id="90" name="isļiḑê">
              <a:extLst>
                <a:ext uri="{FF2B5EF4-FFF2-40B4-BE49-F238E27FC236}">
                  <a16:creationId xmlns:a16="http://schemas.microsoft.com/office/drawing/2014/main" id="{5FFF9E0B-C4E5-13ED-C721-CAB27BB6F38E}"/>
                </a:ext>
              </a:extLst>
            </p:cNvPr>
            <p:cNvSpPr/>
            <p:nvPr/>
          </p:nvSpPr>
          <p:spPr bwMode="auto">
            <a:xfrm>
              <a:off x="7698623"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7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7" y="0"/>
                  </a:cubicBezTo>
                  <a:cubicBezTo>
                    <a:pt x="84" y="2"/>
                    <a:pt x="99" y="15"/>
                    <a:pt x="100" y="39"/>
                  </a:cubicBezTo>
                  <a:close/>
                </a:path>
              </a:pathLst>
            </a:custGeom>
            <a:solidFill>
              <a:srgbClr val="14378B"/>
            </a:solidFill>
            <a:ln>
              <a:noFill/>
            </a:ln>
          </p:spPr>
          <p:txBody>
            <a:bodyPr anchor="ctr"/>
            <a:lstStyle/>
            <a:p>
              <a:pPr algn="ctr"/>
              <a:endParaRPr/>
            </a:p>
          </p:txBody>
        </p:sp>
        <p:sp>
          <p:nvSpPr>
            <p:cNvPr id="91" name="îṥḻide">
              <a:extLst>
                <a:ext uri="{FF2B5EF4-FFF2-40B4-BE49-F238E27FC236}">
                  <a16:creationId xmlns:a16="http://schemas.microsoft.com/office/drawing/2014/main" id="{11F71F81-019A-3479-3C0C-B7A4044F0C66}"/>
                </a:ext>
              </a:extLst>
            </p:cNvPr>
            <p:cNvSpPr/>
            <p:nvPr/>
          </p:nvSpPr>
          <p:spPr bwMode="auto">
            <a:xfrm>
              <a:off x="7768382" y="-123513"/>
              <a:ext cx="67629" cy="74020"/>
            </a:xfrm>
            <a:custGeom>
              <a:avLst/>
              <a:gdLst>
                <a:gd name="T0" fmla="*/ 61 w 121"/>
                <a:gd name="T1" fmla="*/ 132 h 132"/>
                <a:gd name="T2" fmla="*/ 0 w 121"/>
                <a:gd name="T3" fmla="*/ 67 h 132"/>
                <a:gd name="T4" fmla="*/ 61 w 121"/>
                <a:gd name="T5" fmla="*/ 0 h 132"/>
                <a:gd name="T6" fmla="*/ 121 w 121"/>
                <a:gd name="T7" fmla="*/ 67 h 132"/>
                <a:gd name="T8" fmla="*/ 61 w 121"/>
                <a:gd name="T9" fmla="*/ 132 h 132"/>
                <a:gd name="T10" fmla="*/ 61 w 121"/>
                <a:gd name="T11" fmla="*/ 20 h 132"/>
                <a:gd name="T12" fmla="*/ 29 w 121"/>
                <a:gd name="T13" fmla="*/ 67 h 132"/>
                <a:gd name="T14" fmla="*/ 61 w 121"/>
                <a:gd name="T15" fmla="*/ 113 h 132"/>
                <a:gd name="T16" fmla="*/ 93 w 121"/>
                <a:gd name="T17" fmla="*/ 67 h 132"/>
                <a:gd name="T18" fmla="*/ 61 w 121"/>
                <a:gd name="T19" fmla="*/ 2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32">
                  <a:moveTo>
                    <a:pt x="61" y="132"/>
                  </a:moveTo>
                  <a:cubicBezTo>
                    <a:pt x="21" y="131"/>
                    <a:pt x="1" y="109"/>
                    <a:pt x="0" y="67"/>
                  </a:cubicBezTo>
                  <a:cubicBezTo>
                    <a:pt x="1" y="23"/>
                    <a:pt x="21" y="1"/>
                    <a:pt x="61" y="0"/>
                  </a:cubicBezTo>
                  <a:cubicBezTo>
                    <a:pt x="100" y="1"/>
                    <a:pt x="120" y="23"/>
                    <a:pt x="121" y="67"/>
                  </a:cubicBezTo>
                  <a:cubicBezTo>
                    <a:pt x="120" y="109"/>
                    <a:pt x="100" y="131"/>
                    <a:pt x="61" y="132"/>
                  </a:cubicBezTo>
                  <a:close/>
                  <a:moveTo>
                    <a:pt x="61" y="20"/>
                  </a:moveTo>
                  <a:cubicBezTo>
                    <a:pt x="39" y="20"/>
                    <a:pt x="29" y="36"/>
                    <a:pt x="29" y="67"/>
                  </a:cubicBezTo>
                  <a:cubicBezTo>
                    <a:pt x="29" y="98"/>
                    <a:pt x="39" y="113"/>
                    <a:pt x="61" y="113"/>
                  </a:cubicBezTo>
                  <a:cubicBezTo>
                    <a:pt x="82" y="113"/>
                    <a:pt x="93" y="98"/>
                    <a:pt x="93" y="67"/>
                  </a:cubicBezTo>
                  <a:cubicBezTo>
                    <a:pt x="93" y="36"/>
                    <a:pt x="82" y="20"/>
                    <a:pt x="61" y="20"/>
                  </a:cubicBezTo>
                  <a:close/>
                </a:path>
              </a:pathLst>
            </a:custGeom>
            <a:solidFill>
              <a:srgbClr val="14378B"/>
            </a:solidFill>
            <a:ln>
              <a:noFill/>
            </a:ln>
          </p:spPr>
          <p:txBody>
            <a:bodyPr anchor="ctr"/>
            <a:lstStyle/>
            <a:p>
              <a:pPr algn="ctr"/>
              <a:endParaRPr/>
            </a:p>
          </p:txBody>
        </p:sp>
        <p:sp>
          <p:nvSpPr>
            <p:cNvPr id="92" name="iṩ1íḋê">
              <a:extLst>
                <a:ext uri="{FF2B5EF4-FFF2-40B4-BE49-F238E27FC236}">
                  <a16:creationId xmlns:a16="http://schemas.microsoft.com/office/drawing/2014/main" id="{92FD0836-4DBA-EB9F-58F5-6E3E13DE1A7C}"/>
                </a:ext>
              </a:extLst>
            </p:cNvPr>
            <p:cNvSpPr/>
            <p:nvPr/>
          </p:nvSpPr>
          <p:spPr bwMode="auto">
            <a:xfrm>
              <a:off x="7850921" y="-121383"/>
              <a:ext cx="62304" cy="71889"/>
            </a:xfrm>
            <a:custGeom>
              <a:avLst/>
              <a:gdLst>
                <a:gd name="T0" fmla="*/ 84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8 w 111"/>
                <a:gd name="T13" fmla="*/ 0 h 129"/>
                <a:gd name="T14" fmla="*/ 28 w 111"/>
                <a:gd name="T15" fmla="*/ 70 h 129"/>
                <a:gd name="T16" fmla="*/ 56 w 111"/>
                <a:gd name="T17" fmla="*/ 110 h 129"/>
                <a:gd name="T18" fmla="*/ 84 w 111"/>
                <a:gd name="T19" fmla="*/ 70 h 129"/>
                <a:gd name="T20" fmla="*/ 84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4" y="0"/>
                  </a:moveTo>
                  <a:cubicBezTo>
                    <a:pt x="111" y="0"/>
                    <a:pt x="111" y="0"/>
                    <a:pt x="111" y="0"/>
                  </a:cubicBezTo>
                  <a:cubicBezTo>
                    <a:pt x="111" y="80"/>
                    <a:pt x="111" y="80"/>
                    <a:pt x="111" y="80"/>
                  </a:cubicBezTo>
                  <a:cubicBezTo>
                    <a:pt x="110" y="112"/>
                    <a:pt x="91" y="128"/>
                    <a:pt x="56" y="129"/>
                  </a:cubicBezTo>
                  <a:cubicBezTo>
                    <a:pt x="20" y="128"/>
                    <a:pt x="1" y="112"/>
                    <a:pt x="0" y="80"/>
                  </a:cubicBezTo>
                  <a:cubicBezTo>
                    <a:pt x="0" y="0"/>
                    <a:pt x="0" y="0"/>
                    <a:pt x="0" y="0"/>
                  </a:cubicBezTo>
                  <a:cubicBezTo>
                    <a:pt x="28" y="0"/>
                    <a:pt x="28" y="0"/>
                    <a:pt x="28" y="0"/>
                  </a:cubicBezTo>
                  <a:cubicBezTo>
                    <a:pt x="28" y="70"/>
                    <a:pt x="28" y="70"/>
                    <a:pt x="28" y="70"/>
                  </a:cubicBezTo>
                  <a:cubicBezTo>
                    <a:pt x="26" y="98"/>
                    <a:pt x="35" y="111"/>
                    <a:pt x="56" y="110"/>
                  </a:cubicBezTo>
                  <a:cubicBezTo>
                    <a:pt x="76" y="111"/>
                    <a:pt x="85" y="98"/>
                    <a:pt x="84" y="70"/>
                  </a:cubicBezTo>
                  <a:lnTo>
                    <a:pt x="84" y="0"/>
                  </a:lnTo>
                  <a:close/>
                </a:path>
              </a:pathLst>
            </a:custGeom>
            <a:solidFill>
              <a:srgbClr val="14378B"/>
            </a:solidFill>
            <a:ln>
              <a:noFill/>
            </a:ln>
          </p:spPr>
          <p:txBody>
            <a:bodyPr anchor="ctr"/>
            <a:lstStyle/>
            <a:p>
              <a:pPr algn="ctr"/>
              <a:endParaRPr/>
            </a:p>
          </p:txBody>
        </p:sp>
        <p:sp>
          <p:nvSpPr>
            <p:cNvPr id="93" name="isļiḑe">
              <a:extLst>
                <a:ext uri="{FF2B5EF4-FFF2-40B4-BE49-F238E27FC236}">
                  <a16:creationId xmlns:a16="http://schemas.microsoft.com/office/drawing/2014/main" id="{FB27627A-2468-7069-1160-6A64FA068FF8}"/>
                </a:ext>
              </a:extLst>
            </p:cNvPr>
            <p:cNvSpPr/>
            <p:nvPr/>
          </p:nvSpPr>
          <p:spPr bwMode="auto">
            <a:xfrm>
              <a:off x="7924941" y="-121383"/>
              <a:ext cx="58044" cy="70824"/>
            </a:xfrm>
            <a:custGeom>
              <a:avLst/>
              <a:gdLst>
                <a:gd name="T0" fmla="*/ 0 w 109"/>
                <a:gd name="T1" fmla="*/ 22 h 133"/>
                <a:gd name="T2" fmla="*/ 0 w 109"/>
                <a:gd name="T3" fmla="*/ 0 h 133"/>
                <a:gd name="T4" fmla="*/ 109 w 109"/>
                <a:gd name="T5" fmla="*/ 0 h 133"/>
                <a:gd name="T6" fmla="*/ 109 w 109"/>
                <a:gd name="T7" fmla="*/ 22 h 133"/>
                <a:gd name="T8" fmla="*/ 69 w 109"/>
                <a:gd name="T9" fmla="*/ 22 h 133"/>
                <a:gd name="T10" fmla="*/ 69 w 109"/>
                <a:gd name="T11" fmla="*/ 133 h 133"/>
                <a:gd name="T12" fmla="*/ 40 w 109"/>
                <a:gd name="T13" fmla="*/ 133 h 133"/>
                <a:gd name="T14" fmla="*/ 40 w 109"/>
                <a:gd name="T15" fmla="*/ 22 h 133"/>
                <a:gd name="T16" fmla="*/ 0 w 109"/>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 h="133">
                  <a:moveTo>
                    <a:pt x="0" y="22"/>
                  </a:moveTo>
                  <a:lnTo>
                    <a:pt x="0" y="0"/>
                  </a:lnTo>
                  <a:lnTo>
                    <a:pt x="109" y="0"/>
                  </a:lnTo>
                  <a:lnTo>
                    <a:pt x="109"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94" name="išļïďè">
              <a:extLst>
                <a:ext uri="{FF2B5EF4-FFF2-40B4-BE49-F238E27FC236}">
                  <a16:creationId xmlns:a16="http://schemas.microsoft.com/office/drawing/2014/main" id="{E79CA8E5-367B-C951-6C24-C7F356529A59}"/>
                </a:ext>
              </a:extLst>
            </p:cNvPr>
            <p:cNvSpPr/>
            <p:nvPr/>
          </p:nvSpPr>
          <p:spPr bwMode="auto">
            <a:xfrm>
              <a:off x="7994168" y="-121383"/>
              <a:ext cx="57511" cy="70824"/>
            </a:xfrm>
            <a:custGeom>
              <a:avLst/>
              <a:gdLst>
                <a:gd name="T0" fmla="*/ 28 w 108"/>
                <a:gd name="T1" fmla="*/ 133 h 133"/>
                <a:gd name="T2" fmla="*/ 0 w 108"/>
                <a:gd name="T3" fmla="*/ 133 h 133"/>
                <a:gd name="T4" fmla="*/ 0 w 108"/>
                <a:gd name="T5" fmla="*/ 0 h 133"/>
                <a:gd name="T6" fmla="*/ 28 w 108"/>
                <a:gd name="T7" fmla="*/ 0 h 133"/>
                <a:gd name="T8" fmla="*/ 28 w 108"/>
                <a:gd name="T9" fmla="*/ 52 h 133"/>
                <a:gd name="T10" fmla="*/ 79 w 108"/>
                <a:gd name="T11" fmla="*/ 52 h 133"/>
                <a:gd name="T12" fmla="*/ 79 w 108"/>
                <a:gd name="T13" fmla="*/ 0 h 133"/>
                <a:gd name="T14" fmla="*/ 108 w 108"/>
                <a:gd name="T15" fmla="*/ 0 h 133"/>
                <a:gd name="T16" fmla="*/ 108 w 108"/>
                <a:gd name="T17" fmla="*/ 133 h 133"/>
                <a:gd name="T18" fmla="*/ 80 w 108"/>
                <a:gd name="T19" fmla="*/ 133 h 133"/>
                <a:gd name="T20" fmla="*/ 80 w 108"/>
                <a:gd name="T21" fmla="*/ 75 h 133"/>
                <a:gd name="T22" fmla="*/ 28 w 108"/>
                <a:gd name="T23" fmla="*/ 75 h 133"/>
                <a:gd name="T24" fmla="*/ 28 w 108"/>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8" h="133">
                  <a:moveTo>
                    <a:pt x="28" y="133"/>
                  </a:moveTo>
                  <a:lnTo>
                    <a:pt x="0" y="133"/>
                  </a:lnTo>
                  <a:lnTo>
                    <a:pt x="0" y="0"/>
                  </a:lnTo>
                  <a:lnTo>
                    <a:pt x="28" y="0"/>
                  </a:lnTo>
                  <a:lnTo>
                    <a:pt x="28" y="52"/>
                  </a:lnTo>
                  <a:lnTo>
                    <a:pt x="79" y="52"/>
                  </a:lnTo>
                  <a:lnTo>
                    <a:pt x="79" y="0"/>
                  </a:lnTo>
                  <a:lnTo>
                    <a:pt x="108" y="0"/>
                  </a:lnTo>
                  <a:lnTo>
                    <a:pt x="108" y="133"/>
                  </a:lnTo>
                  <a:lnTo>
                    <a:pt x="80" y="133"/>
                  </a:lnTo>
                  <a:lnTo>
                    <a:pt x="80" y="75"/>
                  </a:lnTo>
                  <a:lnTo>
                    <a:pt x="28" y="75"/>
                  </a:lnTo>
                  <a:lnTo>
                    <a:pt x="28" y="133"/>
                  </a:lnTo>
                  <a:close/>
                </a:path>
              </a:pathLst>
            </a:custGeom>
            <a:solidFill>
              <a:srgbClr val="14378B"/>
            </a:solidFill>
            <a:ln>
              <a:noFill/>
            </a:ln>
          </p:spPr>
          <p:txBody>
            <a:bodyPr anchor="ctr"/>
            <a:lstStyle/>
            <a:p>
              <a:pPr algn="ctr"/>
              <a:endParaRPr/>
            </a:p>
          </p:txBody>
        </p:sp>
        <p:sp>
          <p:nvSpPr>
            <p:cNvPr id="95" name="íṩ1îdè">
              <a:extLst>
                <a:ext uri="{FF2B5EF4-FFF2-40B4-BE49-F238E27FC236}">
                  <a16:creationId xmlns:a16="http://schemas.microsoft.com/office/drawing/2014/main" id="{B7EF86D0-3384-16B9-5B62-275EE6EA7314}"/>
                </a:ext>
              </a:extLst>
            </p:cNvPr>
            <p:cNvSpPr/>
            <p:nvPr/>
          </p:nvSpPr>
          <p:spPr bwMode="auto">
            <a:xfrm>
              <a:off x="8090552" y="-121383"/>
              <a:ext cx="62304" cy="71889"/>
            </a:xfrm>
            <a:custGeom>
              <a:avLst/>
              <a:gdLst>
                <a:gd name="T0" fmla="*/ 83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7 w 111"/>
                <a:gd name="T13" fmla="*/ 0 h 129"/>
                <a:gd name="T14" fmla="*/ 27 w 111"/>
                <a:gd name="T15" fmla="*/ 70 h 129"/>
                <a:gd name="T16" fmla="*/ 56 w 111"/>
                <a:gd name="T17" fmla="*/ 110 h 129"/>
                <a:gd name="T18" fmla="*/ 83 w 111"/>
                <a:gd name="T19" fmla="*/ 70 h 129"/>
                <a:gd name="T20" fmla="*/ 83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3" y="0"/>
                  </a:moveTo>
                  <a:cubicBezTo>
                    <a:pt x="111" y="0"/>
                    <a:pt x="111" y="0"/>
                    <a:pt x="111" y="0"/>
                  </a:cubicBezTo>
                  <a:cubicBezTo>
                    <a:pt x="111" y="80"/>
                    <a:pt x="111" y="80"/>
                    <a:pt x="111" y="80"/>
                  </a:cubicBezTo>
                  <a:cubicBezTo>
                    <a:pt x="109" y="112"/>
                    <a:pt x="91" y="128"/>
                    <a:pt x="56" y="129"/>
                  </a:cubicBezTo>
                  <a:cubicBezTo>
                    <a:pt x="19" y="128"/>
                    <a:pt x="1" y="112"/>
                    <a:pt x="0" y="80"/>
                  </a:cubicBezTo>
                  <a:cubicBezTo>
                    <a:pt x="0" y="0"/>
                    <a:pt x="0" y="0"/>
                    <a:pt x="0" y="0"/>
                  </a:cubicBezTo>
                  <a:cubicBezTo>
                    <a:pt x="27" y="0"/>
                    <a:pt x="27" y="0"/>
                    <a:pt x="27" y="0"/>
                  </a:cubicBezTo>
                  <a:cubicBezTo>
                    <a:pt x="27" y="70"/>
                    <a:pt x="27" y="70"/>
                    <a:pt x="27" y="70"/>
                  </a:cubicBezTo>
                  <a:cubicBezTo>
                    <a:pt x="26" y="98"/>
                    <a:pt x="35" y="111"/>
                    <a:pt x="56" y="110"/>
                  </a:cubicBezTo>
                  <a:cubicBezTo>
                    <a:pt x="76" y="111"/>
                    <a:pt x="85" y="98"/>
                    <a:pt x="83" y="70"/>
                  </a:cubicBezTo>
                  <a:lnTo>
                    <a:pt x="83" y="0"/>
                  </a:lnTo>
                  <a:close/>
                </a:path>
              </a:pathLst>
            </a:custGeom>
            <a:solidFill>
              <a:srgbClr val="14378B"/>
            </a:solidFill>
            <a:ln>
              <a:noFill/>
            </a:ln>
          </p:spPr>
          <p:txBody>
            <a:bodyPr anchor="ctr"/>
            <a:lstStyle/>
            <a:p>
              <a:pPr algn="ctr"/>
              <a:endParaRPr/>
            </a:p>
          </p:txBody>
        </p:sp>
        <p:sp>
          <p:nvSpPr>
            <p:cNvPr id="96" name="íṣlïḓé">
              <a:extLst>
                <a:ext uri="{FF2B5EF4-FFF2-40B4-BE49-F238E27FC236}">
                  <a16:creationId xmlns:a16="http://schemas.microsoft.com/office/drawing/2014/main" id="{843D2437-0645-19E5-8F48-2C24B5528100}"/>
                </a:ext>
              </a:extLst>
            </p:cNvPr>
            <p:cNvSpPr/>
            <p:nvPr/>
          </p:nvSpPr>
          <p:spPr bwMode="auto">
            <a:xfrm>
              <a:off x="8169897" y="-121383"/>
              <a:ext cx="64434" cy="70824"/>
            </a:xfrm>
            <a:custGeom>
              <a:avLst/>
              <a:gdLst>
                <a:gd name="T0" fmla="*/ 121 w 121"/>
                <a:gd name="T1" fmla="*/ 133 h 133"/>
                <a:gd name="T2" fmla="*/ 79 w 121"/>
                <a:gd name="T3" fmla="*/ 133 h 133"/>
                <a:gd name="T4" fmla="*/ 27 w 121"/>
                <a:gd name="T5" fmla="*/ 22 h 133"/>
                <a:gd name="T6" fmla="*/ 26 w 121"/>
                <a:gd name="T7" fmla="*/ 23 h 133"/>
                <a:gd name="T8" fmla="*/ 26 w 121"/>
                <a:gd name="T9" fmla="*/ 133 h 133"/>
                <a:gd name="T10" fmla="*/ 0 w 121"/>
                <a:gd name="T11" fmla="*/ 133 h 133"/>
                <a:gd name="T12" fmla="*/ 0 w 121"/>
                <a:gd name="T13" fmla="*/ 0 h 133"/>
                <a:gd name="T14" fmla="*/ 42 w 121"/>
                <a:gd name="T15" fmla="*/ 0 h 133"/>
                <a:gd name="T16" fmla="*/ 93 w 121"/>
                <a:gd name="T17" fmla="*/ 106 h 133"/>
                <a:gd name="T18" fmla="*/ 93 w 121"/>
                <a:gd name="T19" fmla="*/ 105 h 133"/>
                <a:gd name="T20" fmla="*/ 93 w 121"/>
                <a:gd name="T21" fmla="*/ 0 h 133"/>
                <a:gd name="T22" fmla="*/ 121 w 121"/>
                <a:gd name="T23" fmla="*/ 0 h 133"/>
                <a:gd name="T24" fmla="*/ 121 w 121"/>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1" h="133">
                  <a:moveTo>
                    <a:pt x="121" y="133"/>
                  </a:moveTo>
                  <a:lnTo>
                    <a:pt x="79" y="133"/>
                  </a:lnTo>
                  <a:lnTo>
                    <a:pt x="27" y="22"/>
                  </a:lnTo>
                  <a:lnTo>
                    <a:pt x="26" y="23"/>
                  </a:lnTo>
                  <a:lnTo>
                    <a:pt x="26" y="133"/>
                  </a:lnTo>
                  <a:lnTo>
                    <a:pt x="0" y="133"/>
                  </a:lnTo>
                  <a:lnTo>
                    <a:pt x="0" y="0"/>
                  </a:lnTo>
                  <a:lnTo>
                    <a:pt x="42" y="0"/>
                  </a:lnTo>
                  <a:lnTo>
                    <a:pt x="93" y="106"/>
                  </a:lnTo>
                  <a:lnTo>
                    <a:pt x="93" y="105"/>
                  </a:lnTo>
                  <a:lnTo>
                    <a:pt x="93" y="0"/>
                  </a:lnTo>
                  <a:lnTo>
                    <a:pt x="121" y="0"/>
                  </a:lnTo>
                  <a:lnTo>
                    <a:pt x="121" y="133"/>
                  </a:lnTo>
                  <a:close/>
                </a:path>
              </a:pathLst>
            </a:custGeom>
            <a:solidFill>
              <a:srgbClr val="14378B"/>
            </a:solidFill>
            <a:ln>
              <a:noFill/>
            </a:ln>
          </p:spPr>
          <p:txBody>
            <a:bodyPr anchor="ctr"/>
            <a:lstStyle/>
            <a:p>
              <a:pPr algn="ctr"/>
              <a:endParaRPr/>
            </a:p>
          </p:txBody>
        </p:sp>
        <p:sp>
          <p:nvSpPr>
            <p:cNvPr id="97" name="îŝliḑè">
              <a:extLst>
                <a:ext uri="{FF2B5EF4-FFF2-40B4-BE49-F238E27FC236}">
                  <a16:creationId xmlns:a16="http://schemas.microsoft.com/office/drawing/2014/main" id="{BE9B9399-04B9-595D-0052-01FC32F30C43}"/>
                </a:ext>
              </a:extLst>
            </p:cNvPr>
            <p:cNvSpPr/>
            <p:nvPr/>
          </p:nvSpPr>
          <p:spPr bwMode="auto">
            <a:xfrm>
              <a:off x="8249241" y="-121383"/>
              <a:ext cx="15443" cy="70824"/>
            </a:xfrm>
            <a:prstGeom prst="rect">
              <a:avLst/>
            </a:prstGeom>
            <a:solidFill>
              <a:srgbClr val="14378B"/>
            </a:solidFill>
            <a:ln>
              <a:noFill/>
            </a:ln>
          </p:spPr>
          <p:txBody>
            <a:bodyPr anchor="ctr"/>
            <a:lstStyle/>
            <a:p>
              <a:pPr algn="ctr"/>
              <a:endParaRPr/>
            </a:p>
          </p:txBody>
        </p:sp>
        <p:sp>
          <p:nvSpPr>
            <p:cNvPr id="98" name="íṥļiḍè">
              <a:extLst>
                <a:ext uri="{FF2B5EF4-FFF2-40B4-BE49-F238E27FC236}">
                  <a16:creationId xmlns:a16="http://schemas.microsoft.com/office/drawing/2014/main" id="{CE6B3CF5-0DBB-23C4-E2F4-88C9660C9C83}"/>
                </a:ext>
              </a:extLst>
            </p:cNvPr>
            <p:cNvSpPr/>
            <p:nvPr/>
          </p:nvSpPr>
          <p:spPr bwMode="auto">
            <a:xfrm>
              <a:off x="8274802" y="-121383"/>
              <a:ext cx="69227" cy="70824"/>
            </a:xfrm>
            <a:custGeom>
              <a:avLst/>
              <a:gdLst>
                <a:gd name="T0" fmla="*/ 49 w 130"/>
                <a:gd name="T1" fmla="*/ 133 h 133"/>
                <a:gd name="T2" fmla="*/ 0 w 130"/>
                <a:gd name="T3" fmla="*/ 0 h 133"/>
                <a:gd name="T4" fmla="*/ 32 w 130"/>
                <a:gd name="T5" fmla="*/ 0 h 133"/>
                <a:gd name="T6" fmla="*/ 66 w 130"/>
                <a:gd name="T7" fmla="*/ 106 h 133"/>
                <a:gd name="T8" fmla="*/ 67 w 130"/>
                <a:gd name="T9" fmla="*/ 106 h 133"/>
                <a:gd name="T10" fmla="*/ 102 w 130"/>
                <a:gd name="T11" fmla="*/ 0 h 133"/>
                <a:gd name="T12" fmla="*/ 130 w 130"/>
                <a:gd name="T13" fmla="*/ 0 h 133"/>
                <a:gd name="T14" fmla="*/ 81 w 130"/>
                <a:gd name="T15" fmla="*/ 133 h 133"/>
                <a:gd name="T16" fmla="*/ 49 w 130"/>
                <a:gd name="T17"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133">
                  <a:moveTo>
                    <a:pt x="49" y="133"/>
                  </a:moveTo>
                  <a:lnTo>
                    <a:pt x="0" y="0"/>
                  </a:lnTo>
                  <a:lnTo>
                    <a:pt x="32" y="0"/>
                  </a:lnTo>
                  <a:lnTo>
                    <a:pt x="66" y="106"/>
                  </a:lnTo>
                  <a:lnTo>
                    <a:pt x="67" y="106"/>
                  </a:lnTo>
                  <a:lnTo>
                    <a:pt x="102" y="0"/>
                  </a:lnTo>
                  <a:lnTo>
                    <a:pt x="130" y="0"/>
                  </a:lnTo>
                  <a:lnTo>
                    <a:pt x="81" y="133"/>
                  </a:lnTo>
                  <a:lnTo>
                    <a:pt x="49" y="133"/>
                  </a:lnTo>
                  <a:close/>
                </a:path>
              </a:pathLst>
            </a:custGeom>
            <a:solidFill>
              <a:srgbClr val="14378B"/>
            </a:solidFill>
            <a:ln>
              <a:noFill/>
            </a:ln>
          </p:spPr>
          <p:txBody>
            <a:bodyPr anchor="ctr"/>
            <a:lstStyle/>
            <a:p>
              <a:pPr algn="ctr"/>
              <a:endParaRPr/>
            </a:p>
          </p:txBody>
        </p:sp>
        <p:sp>
          <p:nvSpPr>
            <p:cNvPr id="99" name="îşļíďé">
              <a:extLst>
                <a:ext uri="{FF2B5EF4-FFF2-40B4-BE49-F238E27FC236}">
                  <a16:creationId xmlns:a16="http://schemas.microsoft.com/office/drawing/2014/main" id="{EAF43303-67B1-0754-2035-77535C8A4F5B}"/>
                </a:ext>
              </a:extLst>
            </p:cNvPr>
            <p:cNvSpPr/>
            <p:nvPr/>
          </p:nvSpPr>
          <p:spPr bwMode="auto">
            <a:xfrm>
              <a:off x="8353614" y="-121383"/>
              <a:ext cx="48991" cy="70824"/>
            </a:xfrm>
            <a:custGeom>
              <a:avLst/>
              <a:gdLst>
                <a:gd name="T0" fmla="*/ 0 w 92"/>
                <a:gd name="T1" fmla="*/ 133 h 133"/>
                <a:gd name="T2" fmla="*/ 0 w 92"/>
                <a:gd name="T3" fmla="*/ 0 h 133"/>
                <a:gd name="T4" fmla="*/ 90 w 92"/>
                <a:gd name="T5" fmla="*/ 0 h 133"/>
                <a:gd name="T6" fmla="*/ 90 w 92"/>
                <a:gd name="T7" fmla="*/ 22 h 133"/>
                <a:gd name="T8" fmla="*/ 29 w 92"/>
                <a:gd name="T9" fmla="*/ 22 h 133"/>
                <a:gd name="T10" fmla="*/ 29 w 92"/>
                <a:gd name="T11" fmla="*/ 53 h 133"/>
                <a:gd name="T12" fmla="*/ 86 w 92"/>
                <a:gd name="T13" fmla="*/ 53 h 133"/>
                <a:gd name="T14" fmla="*/ 86 w 92"/>
                <a:gd name="T15" fmla="*/ 75 h 133"/>
                <a:gd name="T16" fmla="*/ 29 w 92"/>
                <a:gd name="T17" fmla="*/ 75 h 133"/>
                <a:gd name="T18" fmla="*/ 29 w 92"/>
                <a:gd name="T19" fmla="*/ 111 h 133"/>
                <a:gd name="T20" fmla="*/ 92 w 92"/>
                <a:gd name="T21" fmla="*/ 111 h 133"/>
                <a:gd name="T22" fmla="*/ 92 w 92"/>
                <a:gd name="T23" fmla="*/ 133 h 133"/>
                <a:gd name="T24" fmla="*/ 0 w 92"/>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2" h="133">
                  <a:moveTo>
                    <a:pt x="0" y="133"/>
                  </a:moveTo>
                  <a:lnTo>
                    <a:pt x="0" y="0"/>
                  </a:lnTo>
                  <a:lnTo>
                    <a:pt x="90" y="0"/>
                  </a:lnTo>
                  <a:lnTo>
                    <a:pt x="90" y="22"/>
                  </a:lnTo>
                  <a:lnTo>
                    <a:pt x="29" y="22"/>
                  </a:lnTo>
                  <a:lnTo>
                    <a:pt x="29" y="53"/>
                  </a:lnTo>
                  <a:lnTo>
                    <a:pt x="86" y="53"/>
                  </a:lnTo>
                  <a:lnTo>
                    <a:pt x="86" y="75"/>
                  </a:lnTo>
                  <a:lnTo>
                    <a:pt x="29" y="75"/>
                  </a:lnTo>
                  <a:lnTo>
                    <a:pt x="29" y="111"/>
                  </a:lnTo>
                  <a:lnTo>
                    <a:pt x="92" y="111"/>
                  </a:lnTo>
                  <a:lnTo>
                    <a:pt x="92" y="133"/>
                  </a:lnTo>
                  <a:lnTo>
                    <a:pt x="0" y="133"/>
                  </a:lnTo>
                  <a:close/>
                </a:path>
              </a:pathLst>
            </a:custGeom>
            <a:solidFill>
              <a:srgbClr val="14378B"/>
            </a:solidFill>
            <a:ln>
              <a:noFill/>
            </a:ln>
          </p:spPr>
          <p:txBody>
            <a:bodyPr anchor="ctr"/>
            <a:lstStyle/>
            <a:p>
              <a:pPr algn="ctr"/>
              <a:endParaRPr/>
            </a:p>
          </p:txBody>
        </p:sp>
        <p:sp>
          <p:nvSpPr>
            <p:cNvPr id="100" name="íšļîḓé">
              <a:extLst>
                <a:ext uri="{FF2B5EF4-FFF2-40B4-BE49-F238E27FC236}">
                  <a16:creationId xmlns:a16="http://schemas.microsoft.com/office/drawing/2014/main" id="{2C7A5D30-CE7F-A091-B84A-41A83E156F10}"/>
                </a:ext>
              </a:extLst>
            </p:cNvPr>
            <p:cNvSpPr/>
            <p:nvPr/>
          </p:nvSpPr>
          <p:spPr bwMode="auto">
            <a:xfrm>
              <a:off x="8417515" y="-121383"/>
              <a:ext cx="57511" cy="70824"/>
            </a:xfrm>
            <a:custGeom>
              <a:avLst/>
              <a:gdLst>
                <a:gd name="T0" fmla="*/ 27 w 103"/>
                <a:gd name="T1" fmla="*/ 21 h 127"/>
                <a:gd name="T2" fmla="*/ 27 w 103"/>
                <a:gd name="T3" fmla="*/ 55 h 127"/>
                <a:gd name="T4" fmla="*/ 50 w 103"/>
                <a:gd name="T5" fmla="*/ 55 h 127"/>
                <a:gd name="T6" fmla="*/ 70 w 103"/>
                <a:gd name="T7" fmla="*/ 37 h 127"/>
                <a:gd name="T8" fmla="*/ 50 w 103"/>
                <a:gd name="T9" fmla="*/ 21 h 127"/>
                <a:gd name="T10" fmla="*/ 27 w 103"/>
                <a:gd name="T11" fmla="*/ 21 h 127"/>
                <a:gd name="T12" fmla="*/ 27 w 103"/>
                <a:gd name="T13" fmla="*/ 76 h 127"/>
                <a:gd name="T14" fmla="*/ 27 w 103"/>
                <a:gd name="T15" fmla="*/ 127 h 127"/>
                <a:gd name="T16" fmla="*/ 0 w 103"/>
                <a:gd name="T17" fmla="*/ 127 h 127"/>
                <a:gd name="T18" fmla="*/ 0 w 103"/>
                <a:gd name="T19" fmla="*/ 0 h 127"/>
                <a:gd name="T20" fmla="*/ 54 w 103"/>
                <a:gd name="T21" fmla="*/ 0 h 127"/>
                <a:gd name="T22" fmla="*/ 98 w 103"/>
                <a:gd name="T23" fmla="*/ 33 h 127"/>
                <a:gd name="T24" fmla="*/ 72 w 103"/>
                <a:gd name="T25" fmla="*/ 64 h 127"/>
                <a:gd name="T26" fmla="*/ 72 w 103"/>
                <a:gd name="T27" fmla="*/ 65 h 127"/>
                <a:gd name="T28" fmla="*/ 95 w 103"/>
                <a:gd name="T29" fmla="*/ 93 h 127"/>
                <a:gd name="T30" fmla="*/ 96 w 103"/>
                <a:gd name="T31" fmla="*/ 97 h 127"/>
                <a:gd name="T32" fmla="*/ 103 w 103"/>
                <a:gd name="T33" fmla="*/ 127 h 127"/>
                <a:gd name="T34" fmla="*/ 73 w 103"/>
                <a:gd name="T35" fmla="*/ 127 h 127"/>
                <a:gd name="T36" fmla="*/ 68 w 103"/>
                <a:gd name="T37" fmla="*/ 93 h 127"/>
                <a:gd name="T38" fmla="*/ 56 w 103"/>
                <a:gd name="T39" fmla="*/ 76 h 127"/>
                <a:gd name="T40" fmla="*/ 27 w 103"/>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3" h="127">
                  <a:moveTo>
                    <a:pt x="27" y="21"/>
                  </a:moveTo>
                  <a:cubicBezTo>
                    <a:pt x="27" y="55"/>
                    <a:pt x="27" y="55"/>
                    <a:pt x="27" y="55"/>
                  </a:cubicBezTo>
                  <a:cubicBezTo>
                    <a:pt x="50" y="55"/>
                    <a:pt x="50" y="55"/>
                    <a:pt x="50" y="55"/>
                  </a:cubicBezTo>
                  <a:cubicBezTo>
                    <a:pt x="63" y="55"/>
                    <a:pt x="70" y="49"/>
                    <a:pt x="70" y="37"/>
                  </a:cubicBezTo>
                  <a:cubicBezTo>
                    <a:pt x="70"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5" y="66"/>
                    <a:pt x="92" y="75"/>
                    <a:pt x="95" y="93"/>
                  </a:cubicBezTo>
                  <a:cubicBezTo>
                    <a:pt x="95" y="95"/>
                    <a:pt x="96" y="96"/>
                    <a:pt x="96" y="97"/>
                  </a:cubicBezTo>
                  <a:cubicBezTo>
                    <a:pt x="97" y="112"/>
                    <a:pt x="99" y="122"/>
                    <a:pt x="103" y="127"/>
                  </a:cubicBezTo>
                  <a:cubicBezTo>
                    <a:pt x="73" y="127"/>
                    <a:pt x="73" y="127"/>
                    <a:pt x="73" y="127"/>
                  </a:cubicBezTo>
                  <a:cubicBezTo>
                    <a:pt x="70" y="116"/>
                    <a:pt x="69"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101" name="ïṩlïdé">
              <a:extLst>
                <a:ext uri="{FF2B5EF4-FFF2-40B4-BE49-F238E27FC236}">
                  <a16:creationId xmlns:a16="http://schemas.microsoft.com/office/drawing/2014/main" id="{6969860E-1C19-2D5D-4F08-08DF3BFDEDA9}"/>
                </a:ext>
              </a:extLst>
            </p:cNvPr>
            <p:cNvSpPr/>
            <p:nvPr/>
          </p:nvSpPr>
          <p:spPr bwMode="auto">
            <a:xfrm>
              <a:off x="8483547"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6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6" y="0"/>
                  </a:cubicBezTo>
                  <a:cubicBezTo>
                    <a:pt x="84" y="2"/>
                    <a:pt x="98" y="15"/>
                    <a:pt x="100" y="39"/>
                  </a:cubicBezTo>
                  <a:close/>
                </a:path>
              </a:pathLst>
            </a:custGeom>
            <a:solidFill>
              <a:srgbClr val="14378B"/>
            </a:solidFill>
            <a:ln>
              <a:noFill/>
            </a:ln>
          </p:spPr>
          <p:txBody>
            <a:bodyPr anchor="ctr"/>
            <a:lstStyle/>
            <a:p>
              <a:pPr algn="ctr"/>
              <a:endParaRPr/>
            </a:p>
          </p:txBody>
        </p:sp>
        <p:sp>
          <p:nvSpPr>
            <p:cNvPr id="102" name="îṩlïḍê">
              <a:extLst>
                <a:ext uri="{FF2B5EF4-FFF2-40B4-BE49-F238E27FC236}">
                  <a16:creationId xmlns:a16="http://schemas.microsoft.com/office/drawing/2014/main" id="{AA6C1BF0-1A53-BFDA-7F98-DD636AAFC605}"/>
                </a:ext>
              </a:extLst>
            </p:cNvPr>
            <p:cNvSpPr/>
            <p:nvPr/>
          </p:nvSpPr>
          <p:spPr bwMode="auto">
            <a:xfrm>
              <a:off x="8555437" y="-121383"/>
              <a:ext cx="15443" cy="70824"/>
            </a:xfrm>
            <a:prstGeom prst="rect">
              <a:avLst/>
            </a:prstGeom>
            <a:solidFill>
              <a:srgbClr val="14378B"/>
            </a:solidFill>
            <a:ln>
              <a:noFill/>
            </a:ln>
          </p:spPr>
          <p:txBody>
            <a:bodyPr anchor="ctr"/>
            <a:lstStyle/>
            <a:p>
              <a:pPr algn="ctr"/>
              <a:endParaRPr/>
            </a:p>
          </p:txBody>
        </p:sp>
        <p:sp>
          <p:nvSpPr>
            <p:cNvPr id="149" name="ïSliḋè">
              <a:extLst>
                <a:ext uri="{FF2B5EF4-FFF2-40B4-BE49-F238E27FC236}">
                  <a16:creationId xmlns:a16="http://schemas.microsoft.com/office/drawing/2014/main" id="{EA8183DF-B23D-DE17-FC61-FE8C9FD31A59}"/>
                </a:ext>
              </a:extLst>
            </p:cNvPr>
            <p:cNvSpPr/>
            <p:nvPr/>
          </p:nvSpPr>
          <p:spPr bwMode="auto">
            <a:xfrm>
              <a:off x="8580997" y="-121383"/>
              <a:ext cx="57511" cy="70824"/>
            </a:xfrm>
            <a:custGeom>
              <a:avLst/>
              <a:gdLst>
                <a:gd name="T0" fmla="*/ 0 w 108"/>
                <a:gd name="T1" fmla="*/ 22 h 133"/>
                <a:gd name="T2" fmla="*/ 0 w 108"/>
                <a:gd name="T3" fmla="*/ 0 h 133"/>
                <a:gd name="T4" fmla="*/ 108 w 108"/>
                <a:gd name="T5" fmla="*/ 0 h 133"/>
                <a:gd name="T6" fmla="*/ 108 w 108"/>
                <a:gd name="T7" fmla="*/ 22 h 133"/>
                <a:gd name="T8" fmla="*/ 68 w 108"/>
                <a:gd name="T9" fmla="*/ 22 h 133"/>
                <a:gd name="T10" fmla="*/ 68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8" y="22"/>
                  </a:lnTo>
                  <a:lnTo>
                    <a:pt x="68" y="133"/>
                  </a:lnTo>
                  <a:lnTo>
                    <a:pt x="40" y="133"/>
                  </a:lnTo>
                  <a:lnTo>
                    <a:pt x="40" y="22"/>
                  </a:lnTo>
                  <a:lnTo>
                    <a:pt x="0" y="22"/>
                  </a:lnTo>
                  <a:close/>
                </a:path>
              </a:pathLst>
            </a:custGeom>
            <a:solidFill>
              <a:srgbClr val="14378B"/>
            </a:solidFill>
            <a:ln>
              <a:noFill/>
            </a:ln>
          </p:spPr>
          <p:txBody>
            <a:bodyPr anchor="ctr"/>
            <a:lstStyle/>
            <a:p>
              <a:pPr algn="ctr"/>
              <a:endParaRPr/>
            </a:p>
          </p:txBody>
        </p:sp>
        <p:sp>
          <p:nvSpPr>
            <p:cNvPr id="150" name="îś1îde">
              <a:extLst>
                <a:ext uri="{FF2B5EF4-FFF2-40B4-BE49-F238E27FC236}">
                  <a16:creationId xmlns:a16="http://schemas.microsoft.com/office/drawing/2014/main" id="{3686E776-C23D-AE0F-C19B-8C495744580C}"/>
                </a:ext>
              </a:extLst>
            </p:cNvPr>
            <p:cNvSpPr/>
            <p:nvPr/>
          </p:nvSpPr>
          <p:spPr bwMode="auto">
            <a:xfrm>
              <a:off x="8644366" y="-121383"/>
              <a:ext cx="63369" cy="70824"/>
            </a:xfrm>
            <a:custGeom>
              <a:avLst/>
              <a:gdLst>
                <a:gd name="T0" fmla="*/ 45 w 119"/>
                <a:gd name="T1" fmla="*/ 133 h 133"/>
                <a:gd name="T2" fmla="*/ 45 w 119"/>
                <a:gd name="T3" fmla="*/ 90 h 133"/>
                <a:gd name="T4" fmla="*/ 0 w 119"/>
                <a:gd name="T5" fmla="*/ 0 h 133"/>
                <a:gd name="T6" fmla="*/ 34 w 119"/>
                <a:gd name="T7" fmla="*/ 0 h 133"/>
                <a:gd name="T8" fmla="*/ 61 w 119"/>
                <a:gd name="T9" fmla="*/ 61 h 133"/>
                <a:gd name="T10" fmla="*/ 89 w 119"/>
                <a:gd name="T11" fmla="*/ 0 h 133"/>
                <a:gd name="T12" fmla="*/ 119 w 119"/>
                <a:gd name="T13" fmla="*/ 0 h 133"/>
                <a:gd name="T14" fmla="*/ 74 w 119"/>
                <a:gd name="T15" fmla="*/ 90 h 133"/>
                <a:gd name="T16" fmla="*/ 74 w 119"/>
                <a:gd name="T17" fmla="*/ 133 h 133"/>
                <a:gd name="T18" fmla="*/ 45 w 119"/>
                <a:gd name="T19"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9" h="133">
                  <a:moveTo>
                    <a:pt x="45" y="133"/>
                  </a:moveTo>
                  <a:lnTo>
                    <a:pt x="45" y="90"/>
                  </a:lnTo>
                  <a:lnTo>
                    <a:pt x="0" y="0"/>
                  </a:lnTo>
                  <a:lnTo>
                    <a:pt x="34" y="0"/>
                  </a:lnTo>
                  <a:lnTo>
                    <a:pt x="61" y="61"/>
                  </a:lnTo>
                  <a:lnTo>
                    <a:pt x="89" y="0"/>
                  </a:lnTo>
                  <a:lnTo>
                    <a:pt x="119" y="0"/>
                  </a:lnTo>
                  <a:lnTo>
                    <a:pt x="74" y="90"/>
                  </a:lnTo>
                  <a:lnTo>
                    <a:pt x="74" y="133"/>
                  </a:lnTo>
                  <a:lnTo>
                    <a:pt x="45" y="133"/>
                  </a:lnTo>
                  <a:close/>
                </a:path>
              </a:pathLst>
            </a:custGeom>
            <a:solidFill>
              <a:srgbClr val="14378B"/>
            </a:solidFill>
            <a:ln>
              <a:noFill/>
            </a:ln>
          </p:spPr>
          <p:txBody>
            <a:bodyPr anchor="ctr"/>
            <a:lstStyle/>
            <a:p>
              <a:pPr algn="ctr"/>
              <a:endParaRPr/>
            </a:p>
          </p:txBody>
        </p:sp>
        <p:grpSp>
          <p:nvGrpSpPr>
            <p:cNvPr id="151" name="组合 150">
              <a:extLst>
                <a:ext uri="{FF2B5EF4-FFF2-40B4-BE49-F238E27FC236}">
                  <a16:creationId xmlns:a16="http://schemas.microsoft.com/office/drawing/2014/main" id="{8ECD8A3F-E519-B355-2BEE-081ABC2FD6BA}"/>
                </a:ext>
              </a:extLst>
            </p:cNvPr>
            <p:cNvGrpSpPr/>
            <p:nvPr/>
          </p:nvGrpSpPr>
          <p:grpSpPr>
            <a:xfrm>
              <a:off x="6468241" y="-589995"/>
              <a:ext cx="621463" cy="623075"/>
              <a:chOff x="5786829" y="126955"/>
              <a:chExt cx="1534722" cy="1538704"/>
            </a:xfrm>
            <a:solidFill>
              <a:srgbClr val="14378B"/>
            </a:solidFill>
          </p:grpSpPr>
          <p:sp>
            <p:nvSpPr>
              <p:cNvPr id="152" name="任意多边形: 形状 151">
                <a:extLst>
                  <a:ext uri="{FF2B5EF4-FFF2-40B4-BE49-F238E27FC236}">
                    <a16:creationId xmlns:a16="http://schemas.microsoft.com/office/drawing/2014/main" id="{78A22683-A02D-33E1-1728-8226580BBE1B}"/>
                  </a:ext>
                </a:extLst>
              </p:cNvPr>
              <p:cNvSpPr/>
              <p:nvPr/>
            </p:nvSpPr>
            <p:spPr bwMode="auto">
              <a:xfrm>
                <a:off x="5786829" y="126955"/>
                <a:ext cx="1534722" cy="1538704"/>
              </a:xfrm>
              <a:custGeom>
                <a:avLst/>
                <a:gdLst>
                  <a:gd name="connsiteX0" fmla="*/ 767361 w 1534722"/>
                  <a:gd name="connsiteY0" fmla="*/ 17259 h 1538704"/>
                  <a:gd name="connsiteX1" fmla="*/ 16594 w 1534722"/>
                  <a:gd name="connsiteY1" fmla="*/ 769353 h 1538704"/>
                  <a:gd name="connsiteX2" fmla="*/ 767361 w 1534722"/>
                  <a:gd name="connsiteY2" fmla="*/ 1521447 h 1538704"/>
                  <a:gd name="connsiteX3" fmla="*/ 1518128 w 1534722"/>
                  <a:gd name="connsiteY3" fmla="*/ 769353 h 1538704"/>
                  <a:gd name="connsiteX4" fmla="*/ 767361 w 1534722"/>
                  <a:gd name="connsiteY4" fmla="*/ 17259 h 1538704"/>
                  <a:gd name="connsiteX5" fmla="*/ 767361 w 1534722"/>
                  <a:gd name="connsiteY5" fmla="*/ 0 h 1538704"/>
                  <a:gd name="connsiteX6" fmla="*/ 1534722 w 1534722"/>
                  <a:gd name="connsiteY6" fmla="*/ 769352 h 1538704"/>
                  <a:gd name="connsiteX7" fmla="*/ 767361 w 1534722"/>
                  <a:gd name="connsiteY7" fmla="*/ 1538704 h 1538704"/>
                  <a:gd name="connsiteX8" fmla="*/ 0 w 1534722"/>
                  <a:gd name="connsiteY8" fmla="*/ 769352 h 1538704"/>
                  <a:gd name="connsiteX9" fmla="*/ 767361 w 1534722"/>
                  <a:gd name="connsiteY9" fmla="*/ 0 h 1538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34722" h="1538704">
                    <a:moveTo>
                      <a:pt x="767361" y="17259"/>
                    </a:moveTo>
                    <a:cubicBezTo>
                      <a:pt x="352724" y="17259"/>
                      <a:pt x="16594" y="353983"/>
                      <a:pt x="16594" y="769353"/>
                    </a:cubicBezTo>
                    <a:cubicBezTo>
                      <a:pt x="16594" y="1184723"/>
                      <a:pt x="352724" y="1521447"/>
                      <a:pt x="767361" y="1521447"/>
                    </a:cubicBezTo>
                    <a:cubicBezTo>
                      <a:pt x="1181998" y="1521447"/>
                      <a:pt x="1518128" y="1184723"/>
                      <a:pt x="1518128" y="769353"/>
                    </a:cubicBezTo>
                    <a:cubicBezTo>
                      <a:pt x="1518128" y="353983"/>
                      <a:pt x="1181998" y="17259"/>
                      <a:pt x="767361" y="17259"/>
                    </a:cubicBezTo>
                    <a:close/>
                    <a:moveTo>
                      <a:pt x="767361" y="0"/>
                    </a:moveTo>
                    <a:cubicBezTo>
                      <a:pt x="1191163" y="0"/>
                      <a:pt x="1534722" y="344451"/>
                      <a:pt x="1534722" y="769352"/>
                    </a:cubicBezTo>
                    <a:cubicBezTo>
                      <a:pt x="1534722" y="1194253"/>
                      <a:pt x="1191163" y="1538704"/>
                      <a:pt x="767361" y="1538704"/>
                    </a:cubicBezTo>
                    <a:cubicBezTo>
                      <a:pt x="343559" y="1538704"/>
                      <a:pt x="0" y="1194253"/>
                      <a:pt x="0" y="769352"/>
                    </a:cubicBezTo>
                    <a:cubicBezTo>
                      <a:pt x="0" y="344451"/>
                      <a:pt x="343559" y="0"/>
                      <a:pt x="767361" y="0"/>
                    </a:cubicBezTo>
                    <a:close/>
                  </a:path>
                </a:pathLst>
              </a:custGeom>
              <a:grpFill/>
              <a:ln>
                <a:noFill/>
              </a:ln>
            </p:spPr>
            <p:txBody>
              <a:bodyPr wrap="square" anchor="ctr">
                <a:noAutofit/>
              </a:bodyPr>
              <a:lstStyle/>
              <a:p>
                <a:pPr algn="ctr"/>
                <a:endParaRPr/>
              </a:p>
            </p:txBody>
          </p:sp>
          <p:sp>
            <p:nvSpPr>
              <p:cNvPr id="153" name="任意多边形: 形状 152">
                <a:extLst>
                  <a:ext uri="{FF2B5EF4-FFF2-40B4-BE49-F238E27FC236}">
                    <a16:creationId xmlns:a16="http://schemas.microsoft.com/office/drawing/2014/main" id="{37E040D3-684D-7A61-9112-DC77FDCC7076}"/>
                  </a:ext>
                </a:extLst>
              </p:cNvPr>
              <p:cNvSpPr/>
              <p:nvPr/>
            </p:nvSpPr>
            <p:spPr bwMode="auto">
              <a:xfrm>
                <a:off x="5939505" y="279629"/>
                <a:ext cx="1230700" cy="1233354"/>
              </a:xfrm>
              <a:custGeom>
                <a:avLst/>
                <a:gdLst>
                  <a:gd name="connsiteX0" fmla="*/ 615350 w 1230700"/>
                  <a:gd name="connsiteY0" fmla="*/ 15931 h 1233354"/>
                  <a:gd name="connsiteX1" fmla="*/ 17259 w 1230700"/>
                  <a:gd name="connsiteY1" fmla="*/ 616012 h 1233354"/>
                  <a:gd name="connsiteX2" fmla="*/ 615350 w 1230700"/>
                  <a:gd name="connsiteY2" fmla="*/ 1216093 h 1233354"/>
                  <a:gd name="connsiteX3" fmla="*/ 1213441 w 1230700"/>
                  <a:gd name="connsiteY3" fmla="*/ 616012 h 1233354"/>
                  <a:gd name="connsiteX4" fmla="*/ 615350 w 1230700"/>
                  <a:gd name="connsiteY4" fmla="*/ 15931 h 1233354"/>
                  <a:gd name="connsiteX5" fmla="*/ 615350 w 1230700"/>
                  <a:gd name="connsiteY5" fmla="*/ 0 h 1233354"/>
                  <a:gd name="connsiteX6" fmla="*/ 1230700 w 1230700"/>
                  <a:gd name="connsiteY6" fmla="*/ 616677 h 1233354"/>
                  <a:gd name="connsiteX7" fmla="*/ 615350 w 1230700"/>
                  <a:gd name="connsiteY7" fmla="*/ 1233354 h 1233354"/>
                  <a:gd name="connsiteX8" fmla="*/ 0 w 1230700"/>
                  <a:gd name="connsiteY8" fmla="*/ 616677 h 1233354"/>
                  <a:gd name="connsiteX9" fmla="*/ 615350 w 1230700"/>
                  <a:gd name="connsiteY9" fmla="*/ 0 h 1233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0700" h="1233354">
                    <a:moveTo>
                      <a:pt x="615350" y="15931"/>
                    </a:moveTo>
                    <a:cubicBezTo>
                      <a:pt x="285033" y="15931"/>
                      <a:pt x="17259" y="284596"/>
                      <a:pt x="17259" y="616012"/>
                    </a:cubicBezTo>
                    <a:cubicBezTo>
                      <a:pt x="17259" y="947428"/>
                      <a:pt x="285033" y="1216093"/>
                      <a:pt x="615350" y="1216093"/>
                    </a:cubicBezTo>
                    <a:cubicBezTo>
                      <a:pt x="945667" y="1216093"/>
                      <a:pt x="1213441" y="947428"/>
                      <a:pt x="1213441" y="616012"/>
                    </a:cubicBezTo>
                    <a:cubicBezTo>
                      <a:pt x="1213441" y="284596"/>
                      <a:pt x="945667" y="15931"/>
                      <a:pt x="615350" y="15931"/>
                    </a:cubicBezTo>
                    <a:close/>
                    <a:moveTo>
                      <a:pt x="615350" y="0"/>
                    </a:moveTo>
                    <a:cubicBezTo>
                      <a:pt x="955198" y="0"/>
                      <a:pt x="1230700" y="276096"/>
                      <a:pt x="1230700" y="616677"/>
                    </a:cubicBezTo>
                    <a:cubicBezTo>
                      <a:pt x="1230700" y="957258"/>
                      <a:pt x="955198" y="1233354"/>
                      <a:pt x="615350" y="1233354"/>
                    </a:cubicBezTo>
                    <a:cubicBezTo>
                      <a:pt x="275502" y="1233354"/>
                      <a:pt x="0" y="957258"/>
                      <a:pt x="0" y="616677"/>
                    </a:cubicBezTo>
                    <a:cubicBezTo>
                      <a:pt x="0" y="276096"/>
                      <a:pt x="275502" y="0"/>
                      <a:pt x="615350" y="0"/>
                    </a:cubicBezTo>
                    <a:close/>
                  </a:path>
                </a:pathLst>
              </a:custGeom>
              <a:grpFill/>
              <a:ln>
                <a:noFill/>
              </a:ln>
            </p:spPr>
            <p:txBody>
              <a:bodyPr wrap="square" anchor="ctr">
                <a:noAutofit/>
              </a:bodyPr>
              <a:lstStyle/>
              <a:p>
                <a:pPr algn="ctr"/>
                <a:endParaRPr/>
              </a:p>
            </p:txBody>
          </p:sp>
          <p:sp>
            <p:nvSpPr>
              <p:cNvPr id="156" name="任意多边形: 形状 155">
                <a:extLst>
                  <a:ext uri="{FF2B5EF4-FFF2-40B4-BE49-F238E27FC236}">
                    <a16:creationId xmlns:a16="http://schemas.microsoft.com/office/drawing/2014/main" id="{DF37EE37-FD5C-003B-BC75-C8969B4DA39E}"/>
                  </a:ext>
                </a:extLst>
              </p:cNvPr>
              <p:cNvSpPr/>
              <p:nvPr/>
            </p:nvSpPr>
            <p:spPr bwMode="auto">
              <a:xfrm>
                <a:off x="5968710" y="308836"/>
                <a:ext cx="1172284" cy="1173612"/>
              </a:xfrm>
              <a:custGeom>
                <a:avLst/>
                <a:gdLst>
                  <a:gd name="connsiteX0" fmla="*/ 234991 w 1172284"/>
                  <a:gd name="connsiteY0" fmla="*/ 388993 h 1173612"/>
                  <a:gd name="connsiteX1" fmla="*/ 92968 w 1172284"/>
                  <a:gd name="connsiteY1" fmla="*/ 539400 h 1173612"/>
                  <a:gd name="connsiteX2" fmla="*/ 105500 w 1172284"/>
                  <a:gd name="connsiteY2" fmla="*/ 664739 h 1173612"/>
                  <a:gd name="connsiteX3" fmla="*/ 317142 w 1172284"/>
                  <a:gd name="connsiteY3" fmla="*/ 872245 h 1173612"/>
                  <a:gd name="connsiteX4" fmla="*/ 520429 w 1172284"/>
                  <a:gd name="connsiteY4" fmla="*/ 661954 h 1173612"/>
                  <a:gd name="connsiteX5" fmla="*/ 439671 w 1172284"/>
                  <a:gd name="connsiteY5" fmla="*/ 583965 h 1173612"/>
                  <a:gd name="connsiteX6" fmla="*/ 312964 w 1172284"/>
                  <a:gd name="connsiteY6" fmla="*/ 714875 h 1173612"/>
                  <a:gd name="connsiteX7" fmla="*/ 229422 w 1172284"/>
                  <a:gd name="connsiteY7" fmla="*/ 632708 h 1173612"/>
                  <a:gd name="connsiteX8" fmla="*/ 222460 w 1172284"/>
                  <a:gd name="connsiteY8" fmla="*/ 554719 h 1173612"/>
                  <a:gd name="connsiteX9" fmla="*/ 272585 w 1172284"/>
                  <a:gd name="connsiteY9" fmla="*/ 494835 h 1173612"/>
                  <a:gd name="connsiteX10" fmla="*/ 363090 w 1172284"/>
                  <a:gd name="connsiteY10" fmla="*/ 575609 h 1173612"/>
                  <a:gd name="connsiteX11" fmla="*/ 396507 w 1172284"/>
                  <a:gd name="connsiteY11" fmla="*/ 542185 h 1173612"/>
                  <a:gd name="connsiteX12" fmla="*/ 885806 w 1172284"/>
                  <a:gd name="connsiteY12" fmla="*/ 337217 h 1173612"/>
                  <a:gd name="connsiteX13" fmla="*/ 809299 w 1172284"/>
                  <a:gd name="connsiteY13" fmla="*/ 416766 h 1173612"/>
                  <a:gd name="connsiteX14" fmla="*/ 910845 w 1172284"/>
                  <a:gd name="connsiteY14" fmla="*/ 511666 h 1173612"/>
                  <a:gd name="connsiteX15" fmla="*/ 953967 w 1172284"/>
                  <a:gd name="connsiteY15" fmla="*/ 619127 h 1173612"/>
                  <a:gd name="connsiteX16" fmla="*/ 891370 w 1172284"/>
                  <a:gd name="connsiteY16" fmla="*/ 691698 h 1173612"/>
                  <a:gd name="connsiteX17" fmla="*/ 711926 w 1172284"/>
                  <a:gd name="connsiteY17" fmla="*/ 517249 h 1173612"/>
                  <a:gd name="connsiteX18" fmla="*/ 675759 w 1172284"/>
                  <a:gd name="connsiteY18" fmla="*/ 552138 h 1173612"/>
                  <a:gd name="connsiteX19" fmla="*/ 930319 w 1172284"/>
                  <a:gd name="connsiteY19" fmla="*/ 800554 h 1173612"/>
                  <a:gd name="connsiteX20" fmla="*/ 1081942 w 1172284"/>
                  <a:gd name="connsiteY20" fmla="*/ 642852 h 1173612"/>
                  <a:gd name="connsiteX21" fmla="*/ 1066641 w 1172284"/>
                  <a:gd name="connsiteY21" fmla="*/ 513062 h 1173612"/>
                  <a:gd name="connsiteX22" fmla="*/ 885806 w 1172284"/>
                  <a:gd name="connsiteY22" fmla="*/ 337217 h 1173612"/>
                  <a:gd name="connsiteX23" fmla="*/ 550424 w 1172284"/>
                  <a:gd name="connsiteY23" fmla="*/ 67506 h 1173612"/>
                  <a:gd name="connsiteX24" fmla="*/ 442771 w 1172284"/>
                  <a:gd name="connsiteY24" fmla="*/ 144464 h 1173612"/>
                  <a:gd name="connsiteX25" fmla="*/ 260214 w 1172284"/>
                  <a:gd name="connsiteY25" fmla="*/ 345494 h 1173612"/>
                  <a:gd name="connsiteX26" fmla="*/ 757716 w 1172284"/>
                  <a:gd name="connsiteY26" fmla="*/ 832715 h 1173612"/>
                  <a:gd name="connsiteX27" fmla="*/ 660167 w 1172284"/>
                  <a:gd name="connsiteY27" fmla="*/ 929042 h 1173612"/>
                  <a:gd name="connsiteX28" fmla="*/ 554256 w 1172284"/>
                  <a:gd name="connsiteY28" fmla="*/ 954171 h 1173612"/>
                  <a:gd name="connsiteX29" fmla="*/ 456707 w 1172284"/>
                  <a:gd name="connsiteY29" fmla="*/ 856448 h 1173612"/>
                  <a:gd name="connsiteX30" fmla="*/ 584915 w 1172284"/>
                  <a:gd name="connsiteY30" fmla="*/ 725219 h 1173612"/>
                  <a:gd name="connsiteX31" fmla="*/ 543108 w 1172284"/>
                  <a:gd name="connsiteY31" fmla="*/ 686130 h 1173612"/>
                  <a:gd name="connsiteX32" fmla="*/ 342435 w 1172284"/>
                  <a:gd name="connsiteY32" fmla="*/ 895537 h 1173612"/>
                  <a:gd name="connsiteX33" fmla="*/ 505481 w 1172284"/>
                  <a:gd name="connsiteY33" fmla="*/ 1064459 h 1173612"/>
                  <a:gd name="connsiteX34" fmla="*/ 675496 w 1172284"/>
                  <a:gd name="connsiteY34" fmla="*/ 1063063 h 1173612"/>
                  <a:gd name="connsiteX35" fmla="*/ 905434 w 1172284"/>
                  <a:gd name="connsiteY35" fmla="*/ 829923 h 1173612"/>
                  <a:gd name="connsiteX36" fmla="*/ 400964 w 1172284"/>
                  <a:gd name="connsiteY36" fmla="*/ 344098 h 1173612"/>
                  <a:gd name="connsiteX37" fmla="*/ 512449 w 1172284"/>
                  <a:gd name="connsiteY37" fmla="*/ 222642 h 1173612"/>
                  <a:gd name="connsiteX38" fmla="*/ 601637 w 1172284"/>
                  <a:gd name="connsiteY38" fmla="*/ 215662 h 1173612"/>
                  <a:gd name="connsiteX39" fmla="*/ 742387 w 1172284"/>
                  <a:gd name="connsiteY39" fmla="*/ 349683 h 1173612"/>
                  <a:gd name="connsiteX40" fmla="*/ 611392 w 1172284"/>
                  <a:gd name="connsiteY40" fmla="*/ 482307 h 1173612"/>
                  <a:gd name="connsiteX41" fmla="*/ 646231 w 1172284"/>
                  <a:gd name="connsiteY41" fmla="*/ 518604 h 1173612"/>
                  <a:gd name="connsiteX42" fmla="*/ 853872 w 1172284"/>
                  <a:gd name="connsiteY42" fmla="*/ 307801 h 1173612"/>
                  <a:gd name="connsiteX43" fmla="*/ 664348 w 1172284"/>
                  <a:gd name="connsiteY43" fmla="*/ 119335 h 1173612"/>
                  <a:gd name="connsiteX44" fmla="*/ 550424 w 1172284"/>
                  <a:gd name="connsiteY44" fmla="*/ 67506 h 1173612"/>
                  <a:gd name="connsiteX45" fmla="*/ 586142 w 1172284"/>
                  <a:gd name="connsiteY45" fmla="*/ 0 h 1173612"/>
                  <a:gd name="connsiteX46" fmla="*/ 1172284 w 1172284"/>
                  <a:gd name="connsiteY46" fmla="*/ 586806 h 1173612"/>
                  <a:gd name="connsiteX47" fmla="*/ 586142 w 1172284"/>
                  <a:gd name="connsiteY47" fmla="*/ 1173612 h 1173612"/>
                  <a:gd name="connsiteX48" fmla="*/ 0 w 1172284"/>
                  <a:gd name="connsiteY48" fmla="*/ 586806 h 1173612"/>
                  <a:gd name="connsiteX49" fmla="*/ 586142 w 1172284"/>
                  <a:gd name="connsiteY49" fmla="*/ 0 h 1173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172284" h="1173612">
                    <a:moveTo>
                      <a:pt x="234991" y="388993"/>
                    </a:moveTo>
                    <a:cubicBezTo>
                      <a:pt x="234991" y="388993"/>
                      <a:pt x="234991" y="388993"/>
                      <a:pt x="92968" y="539400"/>
                    </a:cubicBezTo>
                    <a:cubicBezTo>
                      <a:pt x="67905" y="565860"/>
                      <a:pt x="63728" y="624352"/>
                      <a:pt x="105500" y="664739"/>
                    </a:cubicBezTo>
                    <a:cubicBezTo>
                      <a:pt x="105500" y="664739"/>
                      <a:pt x="105500" y="664739"/>
                      <a:pt x="317142" y="872245"/>
                    </a:cubicBezTo>
                    <a:cubicBezTo>
                      <a:pt x="317142" y="872245"/>
                      <a:pt x="317142" y="872245"/>
                      <a:pt x="520429" y="661954"/>
                    </a:cubicBezTo>
                    <a:cubicBezTo>
                      <a:pt x="520429" y="661954"/>
                      <a:pt x="520429" y="661954"/>
                      <a:pt x="439671" y="583965"/>
                    </a:cubicBezTo>
                    <a:cubicBezTo>
                      <a:pt x="439671" y="583965"/>
                      <a:pt x="439671" y="583965"/>
                      <a:pt x="312964" y="714875"/>
                    </a:cubicBezTo>
                    <a:cubicBezTo>
                      <a:pt x="312964" y="714875"/>
                      <a:pt x="312964" y="714875"/>
                      <a:pt x="229422" y="632708"/>
                    </a:cubicBezTo>
                    <a:cubicBezTo>
                      <a:pt x="209928" y="606248"/>
                      <a:pt x="202966" y="581180"/>
                      <a:pt x="222460" y="554719"/>
                    </a:cubicBezTo>
                    <a:cubicBezTo>
                      <a:pt x="222460" y="554719"/>
                      <a:pt x="222460" y="554719"/>
                      <a:pt x="272585" y="494835"/>
                    </a:cubicBezTo>
                    <a:cubicBezTo>
                      <a:pt x="272585" y="494835"/>
                      <a:pt x="272585" y="494835"/>
                      <a:pt x="363090" y="575609"/>
                    </a:cubicBezTo>
                    <a:cubicBezTo>
                      <a:pt x="363090" y="575609"/>
                      <a:pt x="363090" y="575609"/>
                      <a:pt x="396507" y="542185"/>
                    </a:cubicBezTo>
                    <a:close/>
                    <a:moveTo>
                      <a:pt x="885806" y="337217"/>
                    </a:moveTo>
                    <a:cubicBezTo>
                      <a:pt x="809299" y="416766"/>
                      <a:pt x="809299" y="416766"/>
                      <a:pt x="809299" y="416766"/>
                    </a:cubicBezTo>
                    <a:cubicBezTo>
                      <a:pt x="910845" y="511666"/>
                      <a:pt x="910845" y="511666"/>
                      <a:pt x="910845" y="511666"/>
                    </a:cubicBezTo>
                    <a:cubicBezTo>
                      <a:pt x="949794" y="547952"/>
                      <a:pt x="972050" y="591215"/>
                      <a:pt x="953967" y="619127"/>
                    </a:cubicBezTo>
                    <a:cubicBezTo>
                      <a:pt x="891370" y="691698"/>
                      <a:pt x="891370" y="691698"/>
                      <a:pt x="891370" y="691698"/>
                    </a:cubicBezTo>
                    <a:lnTo>
                      <a:pt x="711926" y="517249"/>
                    </a:lnTo>
                    <a:cubicBezTo>
                      <a:pt x="675759" y="552138"/>
                      <a:pt x="675759" y="552138"/>
                      <a:pt x="675759" y="552138"/>
                    </a:cubicBezTo>
                    <a:cubicBezTo>
                      <a:pt x="930319" y="800554"/>
                      <a:pt x="930319" y="800554"/>
                      <a:pt x="930319" y="800554"/>
                    </a:cubicBezTo>
                    <a:cubicBezTo>
                      <a:pt x="1081942" y="642852"/>
                      <a:pt x="1081942" y="642852"/>
                      <a:pt x="1081942" y="642852"/>
                    </a:cubicBezTo>
                    <a:cubicBezTo>
                      <a:pt x="1112545" y="613545"/>
                      <a:pt x="1095853" y="538182"/>
                      <a:pt x="1066641" y="513062"/>
                    </a:cubicBezTo>
                    <a:cubicBezTo>
                      <a:pt x="885806" y="337217"/>
                      <a:pt x="885806" y="337217"/>
                      <a:pt x="885806" y="337217"/>
                    </a:cubicBezTo>
                    <a:close/>
                    <a:moveTo>
                      <a:pt x="550424" y="67506"/>
                    </a:moveTo>
                    <a:cubicBezTo>
                      <a:pt x="515237" y="71869"/>
                      <a:pt x="481094" y="97696"/>
                      <a:pt x="442771" y="144464"/>
                    </a:cubicBezTo>
                    <a:cubicBezTo>
                      <a:pt x="260214" y="345494"/>
                      <a:pt x="260214" y="345494"/>
                      <a:pt x="260214" y="345494"/>
                    </a:cubicBezTo>
                    <a:cubicBezTo>
                      <a:pt x="757716" y="832715"/>
                      <a:pt x="757716" y="832715"/>
                      <a:pt x="757716" y="832715"/>
                    </a:cubicBezTo>
                    <a:cubicBezTo>
                      <a:pt x="660167" y="929042"/>
                      <a:pt x="660167" y="929042"/>
                      <a:pt x="660167" y="929042"/>
                    </a:cubicBezTo>
                    <a:cubicBezTo>
                      <a:pt x="625328" y="962548"/>
                      <a:pt x="577947" y="975112"/>
                      <a:pt x="554256" y="954171"/>
                    </a:cubicBezTo>
                    <a:cubicBezTo>
                      <a:pt x="456707" y="856448"/>
                      <a:pt x="456707" y="856448"/>
                      <a:pt x="456707" y="856448"/>
                    </a:cubicBezTo>
                    <a:cubicBezTo>
                      <a:pt x="584915" y="725219"/>
                      <a:pt x="584915" y="725219"/>
                      <a:pt x="584915" y="725219"/>
                    </a:cubicBezTo>
                    <a:lnTo>
                      <a:pt x="543108" y="686130"/>
                    </a:lnTo>
                    <a:cubicBezTo>
                      <a:pt x="342435" y="895537"/>
                      <a:pt x="342435" y="895537"/>
                      <a:pt x="342435" y="895537"/>
                    </a:cubicBezTo>
                    <a:cubicBezTo>
                      <a:pt x="505481" y="1064459"/>
                      <a:pt x="505481" y="1064459"/>
                      <a:pt x="505481" y="1064459"/>
                    </a:cubicBezTo>
                    <a:cubicBezTo>
                      <a:pt x="559830" y="1120301"/>
                      <a:pt x="608605" y="1124489"/>
                      <a:pt x="675496" y="1063063"/>
                    </a:cubicBezTo>
                    <a:cubicBezTo>
                      <a:pt x="905434" y="829923"/>
                      <a:pt x="905434" y="829923"/>
                      <a:pt x="905434" y="829923"/>
                    </a:cubicBezTo>
                    <a:cubicBezTo>
                      <a:pt x="400964" y="344098"/>
                      <a:pt x="400964" y="344098"/>
                      <a:pt x="400964" y="344098"/>
                    </a:cubicBezTo>
                    <a:cubicBezTo>
                      <a:pt x="512449" y="222642"/>
                      <a:pt x="512449" y="222642"/>
                      <a:pt x="512449" y="222642"/>
                    </a:cubicBezTo>
                    <a:cubicBezTo>
                      <a:pt x="512449" y="222642"/>
                      <a:pt x="554256" y="183553"/>
                      <a:pt x="601637" y="215662"/>
                    </a:cubicBezTo>
                    <a:cubicBezTo>
                      <a:pt x="649019" y="249167"/>
                      <a:pt x="743781" y="346890"/>
                      <a:pt x="742387" y="349683"/>
                    </a:cubicBezTo>
                    <a:cubicBezTo>
                      <a:pt x="611392" y="482307"/>
                      <a:pt x="611392" y="482307"/>
                      <a:pt x="611392" y="482307"/>
                    </a:cubicBezTo>
                    <a:cubicBezTo>
                      <a:pt x="646231" y="518604"/>
                      <a:pt x="646231" y="518604"/>
                      <a:pt x="646231" y="518604"/>
                    </a:cubicBezTo>
                    <a:cubicBezTo>
                      <a:pt x="853872" y="307801"/>
                      <a:pt x="853872" y="307801"/>
                      <a:pt x="853872" y="307801"/>
                    </a:cubicBezTo>
                    <a:cubicBezTo>
                      <a:pt x="664348" y="119335"/>
                      <a:pt x="664348" y="119335"/>
                      <a:pt x="664348" y="119335"/>
                    </a:cubicBezTo>
                    <a:cubicBezTo>
                      <a:pt x="621844" y="80245"/>
                      <a:pt x="585611" y="63144"/>
                      <a:pt x="550424" y="67506"/>
                    </a:cubicBezTo>
                    <a:close/>
                    <a:moveTo>
                      <a:pt x="586142" y="0"/>
                    </a:moveTo>
                    <a:cubicBezTo>
                      <a:pt x="909859" y="0"/>
                      <a:pt x="1172284" y="262722"/>
                      <a:pt x="1172284" y="586806"/>
                    </a:cubicBezTo>
                    <a:cubicBezTo>
                      <a:pt x="1172284" y="910890"/>
                      <a:pt x="909859" y="1173612"/>
                      <a:pt x="586142" y="1173612"/>
                    </a:cubicBezTo>
                    <a:cubicBezTo>
                      <a:pt x="262425" y="1173612"/>
                      <a:pt x="0" y="910890"/>
                      <a:pt x="0" y="586806"/>
                    </a:cubicBezTo>
                    <a:cubicBezTo>
                      <a:pt x="0" y="262722"/>
                      <a:pt x="262425" y="0"/>
                      <a:pt x="586142" y="0"/>
                    </a:cubicBezTo>
                    <a:close/>
                  </a:path>
                </a:pathLst>
              </a:custGeom>
              <a:grpFill/>
              <a:ln>
                <a:noFill/>
              </a:ln>
            </p:spPr>
            <p:txBody>
              <a:bodyPr wrap="square" anchor="ctr">
                <a:noAutofit/>
              </a:bodyPr>
              <a:lstStyle/>
              <a:p>
                <a:pPr algn="ctr"/>
                <a:endParaRPr/>
              </a:p>
            </p:txBody>
          </p:sp>
          <p:sp>
            <p:nvSpPr>
              <p:cNvPr id="159" name="ïŝḻíḑè">
                <a:extLst>
                  <a:ext uri="{FF2B5EF4-FFF2-40B4-BE49-F238E27FC236}">
                    <a16:creationId xmlns:a16="http://schemas.microsoft.com/office/drawing/2014/main" id="{FA881579-61C7-3E1E-9663-255506CC3278}"/>
                  </a:ext>
                </a:extLst>
              </p:cNvPr>
              <p:cNvSpPr/>
              <p:nvPr/>
            </p:nvSpPr>
            <p:spPr bwMode="auto">
              <a:xfrm>
                <a:off x="5874452" y="1174442"/>
                <a:ext cx="136745" cy="73018"/>
              </a:xfrm>
              <a:custGeom>
                <a:avLst/>
                <a:gdLst>
                  <a:gd name="T0" fmla="*/ 7 w 98"/>
                  <a:gd name="T1" fmla="*/ 52 h 52"/>
                  <a:gd name="T2" fmla="*/ 12 w 98"/>
                  <a:gd name="T3" fmla="*/ 46 h 52"/>
                  <a:gd name="T4" fmla="*/ 95 w 98"/>
                  <a:gd name="T5" fmla="*/ 4 h 52"/>
                  <a:gd name="T6" fmla="*/ 98 w 98"/>
                  <a:gd name="T7" fmla="*/ 4 h 52"/>
                  <a:gd name="T8" fmla="*/ 96 w 98"/>
                  <a:gd name="T9" fmla="*/ 0 h 52"/>
                  <a:gd name="T10" fmla="*/ 94 w 98"/>
                  <a:gd name="T11" fmla="*/ 1 h 52"/>
                  <a:gd name="T12" fmla="*/ 7 w 98"/>
                  <a:gd name="T13" fmla="*/ 38 h 52"/>
                  <a:gd name="T14" fmla="*/ 0 w 98"/>
                  <a:gd name="T15" fmla="*/ 39 h 52"/>
                  <a:gd name="T16" fmla="*/ 7 w 98"/>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52">
                    <a:moveTo>
                      <a:pt x="7" y="52"/>
                    </a:moveTo>
                    <a:cubicBezTo>
                      <a:pt x="5" y="48"/>
                      <a:pt x="7" y="48"/>
                      <a:pt x="12" y="46"/>
                    </a:cubicBezTo>
                    <a:cubicBezTo>
                      <a:pt x="95" y="4"/>
                      <a:pt x="95" y="4"/>
                      <a:pt x="95" y="4"/>
                    </a:cubicBezTo>
                    <a:cubicBezTo>
                      <a:pt x="96" y="4"/>
                      <a:pt x="97" y="3"/>
                      <a:pt x="98" y="4"/>
                    </a:cubicBezTo>
                    <a:cubicBezTo>
                      <a:pt x="96" y="0"/>
                      <a:pt x="96" y="0"/>
                      <a:pt x="96" y="0"/>
                    </a:cubicBezTo>
                    <a:cubicBezTo>
                      <a:pt x="96" y="0"/>
                      <a:pt x="95" y="1"/>
                      <a:pt x="94" y="1"/>
                    </a:cubicBezTo>
                    <a:cubicBezTo>
                      <a:pt x="7" y="38"/>
                      <a:pt x="7" y="38"/>
                      <a:pt x="7" y="38"/>
                    </a:cubicBezTo>
                    <a:cubicBezTo>
                      <a:pt x="3" y="40"/>
                      <a:pt x="2" y="42"/>
                      <a:pt x="0" y="39"/>
                    </a:cubicBezTo>
                    <a:lnTo>
                      <a:pt x="7" y="52"/>
                    </a:lnTo>
                    <a:close/>
                  </a:path>
                </a:pathLst>
              </a:custGeom>
              <a:grpFill/>
              <a:ln>
                <a:noFill/>
              </a:ln>
            </p:spPr>
            <p:txBody>
              <a:bodyPr anchor="ctr"/>
              <a:lstStyle/>
              <a:p>
                <a:pPr algn="ctr"/>
                <a:endParaRPr/>
              </a:p>
            </p:txBody>
          </p:sp>
          <p:sp>
            <p:nvSpPr>
              <p:cNvPr id="176" name="îsḷïdé">
                <a:extLst>
                  <a:ext uri="{FF2B5EF4-FFF2-40B4-BE49-F238E27FC236}">
                    <a16:creationId xmlns:a16="http://schemas.microsoft.com/office/drawing/2014/main" id="{19700F82-92CC-B41A-541E-2F71CEFC63B2}"/>
                  </a:ext>
                </a:extLst>
              </p:cNvPr>
              <p:cNvSpPr/>
              <p:nvPr/>
            </p:nvSpPr>
            <p:spPr bwMode="auto">
              <a:xfrm>
                <a:off x="5895693" y="1197012"/>
                <a:ext cx="128779" cy="80984"/>
              </a:xfrm>
              <a:custGeom>
                <a:avLst/>
                <a:gdLst>
                  <a:gd name="T0" fmla="*/ 4 w 93"/>
                  <a:gd name="T1" fmla="*/ 58 h 58"/>
                  <a:gd name="T2" fmla="*/ 5 w 93"/>
                  <a:gd name="T3" fmla="*/ 56 h 58"/>
                  <a:gd name="T4" fmla="*/ 92 w 93"/>
                  <a:gd name="T5" fmla="*/ 6 h 58"/>
                  <a:gd name="T6" fmla="*/ 93 w 93"/>
                  <a:gd name="T7" fmla="*/ 6 h 58"/>
                  <a:gd name="T8" fmla="*/ 89 w 93"/>
                  <a:gd name="T9" fmla="*/ 0 h 58"/>
                  <a:gd name="T10" fmla="*/ 88 w 93"/>
                  <a:gd name="T11" fmla="*/ 1 h 58"/>
                  <a:gd name="T12" fmla="*/ 4 w 93"/>
                  <a:gd name="T13" fmla="*/ 51 h 58"/>
                  <a:gd name="T14" fmla="*/ 0 w 93"/>
                  <a:gd name="T15" fmla="*/ 51 h 58"/>
                  <a:gd name="T16" fmla="*/ 4 w 93"/>
                  <a:gd name="T17" fmla="*/ 5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58">
                    <a:moveTo>
                      <a:pt x="4" y="58"/>
                    </a:moveTo>
                    <a:cubicBezTo>
                      <a:pt x="4" y="57"/>
                      <a:pt x="4" y="57"/>
                      <a:pt x="5" y="56"/>
                    </a:cubicBezTo>
                    <a:cubicBezTo>
                      <a:pt x="30" y="41"/>
                      <a:pt x="67" y="21"/>
                      <a:pt x="92" y="6"/>
                    </a:cubicBezTo>
                    <a:cubicBezTo>
                      <a:pt x="92" y="5"/>
                      <a:pt x="93" y="5"/>
                      <a:pt x="93" y="6"/>
                    </a:cubicBezTo>
                    <a:cubicBezTo>
                      <a:pt x="89" y="0"/>
                      <a:pt x="89" y="0"/>
                      <a:pt x="89" y="0"/>
                    </a:cubicBezTo>
                    <a:cubicBezTo>
                      <a:pt x="90" y="0"/>
                      <a:pt x="89" y="1"/>
                      <a:pt x="88" y="1"/>
                    </a:cubicBezTo>
                    <a:cubicBezTo>
                      <a:pt x="4" y="51"/>
                      <a:pt x="4" y="51"/>
                      <a:pt x="4" y="51"/>
                    </a:cubicBezTo>
                    <a:cubicBezTo>
                      <a:pt x="2" y="52"/>
                      <a:pt x="1" y="52"/>
                      <a:pt x="0" y="51"/>
                    </a:cubicBezTo>
                    <a:lnTo>
                      <a:pt x="4" y="58"/>
                    </a:lnTo>
                    <a:close/>
                  </a:path>
                </a:pathLst>
              </a:custGeom>
              <a:grpFill/>
              <a:ln>
                <a:noFill/>
              </a:ln>
            </p:spPr>
            <p:txBody>
              <a:bodyPr anchor="ctr"/>
              <a:lstStyle/>
              <a:p>
                <a:pPr algn="ctr"/>
                <a:endParaRPr/>
              </a:p>
            </p:txBody>
          </p:sp>
          <p:sp>
            <p:nvSpPr>
              <p:cNvPr id="177" name="íşľîdé">
                <a:extLst>
                  <a:ext uri="{FF2B5EF4-FFF2-40B4-BE49-F238E27FC236}">
                    <a16:creationId xmlns:a16="http://schemas.microsoft.com/office/drawing/2014/main" id="{62B38286-FC1B-5686-BE67-EDC549D9F48F}"/>
                  </a:ext>
                </a:extLst>
              </p:cNvPr>
              <p:cNvSpPr/>
              <p:nvPr/>
            </p:nvSpPr>
            <p:spPr bwMode="auto">
              <a:xfrm>
                <a:off x="5914279" y="1219582"/>
                <a:ext cx="127450" cy="91607"/>
              </a:xfrm>
              <a:custGeom>
                <a:avLst/>
                <a:gdLst>
                  <a:gd name="T0" fmla="*/ 5 w 91"/>
                  <a:gd name="T1" fmla="*/ 66 h 66"/>
                  <a:gd name="T2" fmla="*/ 7 w 91"/>
                  <a:gd name="T3" fmla="*/ 62 h 66"/>
                  <a:gd name="T4" fmla="*/ 86 w 91"/>
                  <a:gd name="T5" fmla="*/ 11 h 66"/>
                  <a:gd name="T6" fmla="*/ 91 w 91"/>
                  <a:gd name="T7" fmla="*/ 11 h 66"/>
                  <a:gd name="T8" fmla="*/ 84 w 91"/>
                  <a:gd name="T9" fmla="*/ 0 h 66"/>
                  <a:gd name="T10" fmla="*/ 81 w 91"/>
                  <a:gd name="T11" fmla="*/ 5 h 66"/>
                  <a:gd name="T12" fmla="*/ 3 w 91"/>
                  <a:gd name="T13" fmla="*/ 58 h 66"/>
                  <a:gd name="T14" fmla="*/ 0 w 91"/>
                  <a:gd name="T15" fmla="*/ 58 h 66"/>
                  <a:gd name="T16" fmla="*/ 5 w 91"/>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66">
                    <a:moveTo>
                      <a:pt x="5" y="66"/>
                    </a:moveTo>
                    <a:cubicBezTo>
                      <a:pt x="4" y="65"/>
                      <a:pt x="5" y="64"/>
                      <a:pt x="7" y="62"/>
                    </a:cubicBezTo>
                    <a:cubicBezTo>
                      <a:pt x="86" y="11"/>
                      <a:pt x="86" y="11"/>
                      <a:pt x="86" y="11"/>
                    </a:cubicBezTo>
                    <a:cubicBezTo>
                      <a:pt x="88" y="10"/>
                      <a:pt x="90" y="10"/>
                      <a:pt x="91" y="11"/>
                    </a:cubicBezTo>
                    <a:cubicBezTo>
                      <a:pt x="84" y="0"/>
                      <a:pt x="84" y="0"/>
                      <a:pt x="84" y="0"/>
                    </a:cubicBezTo>
                    <a:cubicBezTo>
                      <a:pt x="85" y="2"/>
                      <a:pt x="83" y="3"/>
                      <a:pt x="81" y="5"/>
                    </a:cubicBezTo>
                    <a:cubicBezTo>
                      <a:pt x="3" y="58"/>
                      <a:pt x="3" y="58"/>
                      <a:pt x="3" y="58"/>
                    </a:cubicBezTo>
                    <a:cubicBezTo>
                      <a:pt x="2" y="58"/>
                      <a:pt x="1" y="59"/>
                      <a:pt x="0" y="58"/>
                    </a:cubicBezTo>
                    <a:lnTo>
                      <a:pt x="5" y="66"/>
                    </a:lnTo>
                    <a:close/>
                  </a:path>
                </a:pathLst>
              </a:custGeom>
              <a:grpFill/>
              <a:ln>
                <a:noFill/>
              </a:ln>
            </p:spPr>
            <p:txBody>
              <a:bodyPr anchor="ctr"/>
              <a:lstStyle/>
              <a:p>
                <a:pPr algn="ctr"/>
                <a:endParaRPr/>
              </a:p>
            </p:txBody>
          </p:sp>
          <p:sp>
            <p:nvSpPr>
              <p:cNvPr id="178" name="ïṧļídè">
                <a:extLst>
                  <a:ext uri="{FF2B5EF4-FFF2-40B4-BE49-F238E27FC236}">
                    <a16:creationId xmlns:a16="http://schemas.microsoft.com/office/drawing/2014/main" id="{0E5CCC08-DFE5-13E7-FB3A-A41E14DA309C}"/>
                  </a:ext>
                </a:extLst>
              </p:cNvPr>
              <p:cNvSpPr/>
              <p:nvPr/>
            </p:nvSpPr>
            <p:spPr bwMode="auto">
              <a:xfrm>
                <a:off x="5936849" y="1248789"/>
                <a:ext cx="122140" cy="95588"/>
              </a:xfrm>
              <a:custGeom>
                <a:avLst/>
                <a:gdLst>
                  <a:gd name="T0" fmla="*/ 0 w 88"/>
                  <a:gd name="T1" fmla="*/ 61 h 69"/>
                  <a:gd name="T2" fmla="*/ 3 w 88"/>
                  <a:gd name="T3" fmla="*/ 61 h 69"/>
                  <a:gd name="T4" fmla="*/ 81 w 88"/>
                  <a:gd name="T5" fmla="*/ 4 h 69"/>
                  <a:gd name="T6" fmla="*/ 83 w 88"/>
                  <a:gd name="T7" fmla="*/ 0 h 69"/>
                  <a:gd name="T8" fmla="*/ 88 w 88"/>
                  <a:gd name="T9" fmla="*/ 7 h 69"/>
                  <a:gd name="T10" fmla="*/ 85 w 88"/>
                  <a:gd name="T11" fmla="*/ 7 h 69"/>
                  <a:gd name="T12" fmla="*/ 7 w 88"/>
                  <a:gd name="T13" fmla="*/ 66 h 69"/>
                  <a:gd name="T14" fmla="*/ 6 w 88"/>
                  <a:gd name="T15" fmla="*/ 69 h 69"/>
                  <a:gd name="T16" fmla="*/ 0 w 88"/>
                  <a:gd name="T17" fmla="*/ 61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 h="69">
                    <a:moveTo>
                      <a:pt x="0" y="61"/>
                    </a:moveTo>
                    <a:cubicBezTo>
                      <a:pt x="1" y="62"/>
                      <a:pt x="2" y="62"/>
                      <a:pt x="3" y="61"/>
                    </a:cubicBezTo>
                    <a:cubicBezTo>
                      <a:pt x="81" y="4"/>
                      <a:pt x="81" y="4"/>
                      <a:pt x="81" y="4"/>
                    </a:cubicBezTo>
                    <a:cubicBezTo>
                      <a:pt x="83" y="3"/>
                      <a:pt x="84" y="2"/>
                      <a:pt x="83" y="0"/>
                    </a:cubicBezTo>
                    <a:cubicBezTo>
                      <a:pt x="88" y="7"/>
                      <a:pt x="88" y="7"/>
                      <a:pt x="88" y="7"/>
                    </a:cubicBezTo>
                    <a:cubicBezTo>
                      <a:pt x="87" y="6"/>
                      <a:pt x="86" y="6"/>
                      <a:pt x="85" y="7"/>
                    </a:cubicBezTo>
                    <a:cubicBezTo>
                      <a:pt x="63" y="22"/>
                      <a:pt x="27" y="49"/>
                      <a:pt x="7" y="66"/>
                    </a:cubicBezTo>
                    <a:cubicBezTo>
                      <a:pt x="5" y="67"/>
                      <a:pt x="5" y="68"/>
                      <a:pt x="6" y="69"/>
                    </a:cubicBezTo>
                    <a:lnTo>
                      <a:pt x="0" y="61"/>
                    </a:lnTo>
                    <a:close/>
                  </a:path>
                </a:pathLst>
              </a:custGeom>
              <a:grpFill/>
              <a:ln>
                <a:noFill/>
              </a:ln>
            </p:spPr>
            <p:txBody>
              <a:bodyPr anchor="ctr"/>
              <a:lstStyle/>
              <a:p>
                <a:pPr algn="ctr"/>
                <a:endParaRPr/>
              </a:p>
            </p:txBody>
          </p:sp>
          <p:sp>
            <p:nvSpPr>
              <p:cNvPr id="179" name="ïŝḻiḑe">
                <a:extLst>
                  <a:ext uri="{FF2B5EF4-FFF2-40B4-BE49-F238E27FC236}">
                    <a16:creationId xmlns:a16="http://schemas.microsoft.com/office/drawing/2014/main" id="{6A389A17-5F8F-150D-2DA2-FE56EE0215EF}"/>
                  </a:ext>
                </a:extLst>
              </p:cNvPr>
              <p:cNvSpPr/>
              <p:nvPr/>
            </p:nvSpPr>
            <p:spPr bwMode="auto">
              <a:xfrm>
                <a:off x="5981990" y="1288616"/>
                <a:ext cx="118159" cy="120814"/>
              </a:xfrm>
              <a:custGeom>
                <a:avLst/>
                <a:gdLst>
                  <a:gd name="T0" fmla="*/ 0 w 85"/>
                  <a:gd name="T1" fmla="*/ 72 h 86"/>
                  <a:gd name="T2" fmla="*/ 7 w 85"/>
                  <a:gd name="T3" fmla="*/ 70 h 86"/>
                  <a:gd name="T4" fmla="*/ 68 w 85"/>
                  <a:gd name="T5" fmla="*/ 16 h 86"/>
                  <a:gd name="T6" fmla="*/ 76 w 85"/>
                  <a:gd name="T7" fmla="*/ 3 h 86"/>
                  <a:gd name="T8" fmla="*/ 83 w 85"/>
                  <a:gd name="T9" fmla="*/ 9 h 86"/>
                  <a:gd name="T10" fmla="*/ 85 w 85"/>
                  <a:gd name="T11" fmla="*/ 13 h 86"/>
                  <a:gd name="T12" fmla="*/ 77 w 85"/>
                  <a:gd name="T13" fmla="*/ 16 h 86"/>
                  <a:gd name="T14" fmla="*/ 15 w 85"/>
                  <a:gd name="T15" fmla="*/ 75 h 86"/>
                  <a:gd name="T16" fmla="*/ 10 w 85"/>
                  <a:gd name="T17" fmla="*/ 83 h 86"/>
                  <a:gd name="T18" fmla="*/ 0 w 85"/>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6">
                    <a:moveTo>
                      <a:pt x="0" y="72"/>
                    </a:moveTo>
                    <a:cubicBezTo>
                      <a:pt x="0" y="72"/>
                      <a:pt x="3" y="74"/>
                      <a:pt x="7" y="70"/>
                    </a:cubicBezTo>
                    <a:cubicBezTo>
                      <a:pt x="12" y="67"/>
                      <a:pt x="68" y="16"/>
                      <a:pt x="68" y="16"/>
                    </a:cubicBezTo>
                    <a:cubicBezTo>
                      <a:pt x="68" y="16"/>
                      <a:pt x="78" y="7"/>
                      <a:pt x="76" y="3"/>
                    </a:cubicBezTo>
                    <a:cubicBezTo>
                      <a:pt x="74" y="0"/>
                      <a:pt x="83" y="9"/>
                      <a:pt x="83" y="9"/>
                    </a:cubicBezTo>
                    <a:cubicBezTo>
                      <a:pt x="85" y="13"/>
                      <a:pt x="85" y="13"/>
                      <a:pt x="85" y="13"/>
                    </a:cubicBezTo>
                    <a:cubicBezTo>
                      <a:pt x="85" y="13"/>
                      <a:pt x="82" y="12"/>
                      <a:pt x="77" y="16"/>
                    </a:cubicBezTo>
                    <a:cubicBezTo>
                      <a:pt x="72" y="21"/>
                      <a:pt x="15" y="75"/>
                      <a:pt x="15" y="75"/>
                    </a:cubicBezTo>
                    <a:cubicBezTo>
                      <a:pt x="15" y="75"/>
                      <a:pt x="10" y="79"/>
                      <a:pt x="10" y="83"/>
                    </a:cubicBezTo>
                    <a:cubicBezTo>
                      <a:pt x="10" y="86"/>
                      <a:pt x="0" y="72"/>
                      <a:pt x="0" y="72"/>
                    </a:cubicBezTo>
                    <a:close/>
                  </a:path>
                </a:pathLst>
              </a:custGeom>
              <a:grpFill/>
              <a:ln>
                <a:noFill/>
              </a:ln>
            </p:spPr>
            <p:txBody>
              <a:bodyPr anchor="ctr"/>
              <a:lstStyle/>
              <a:p>
                <a:pPr algn="ctr"/>
                <a:endParaRPr/>
              </a:p>
            </p:txBody>
          </p:sp>
          <p:sp>
            <p:nvSpPr>
              <p:cNvPr id="180" name="i$ḷïḋe">
                <a:extLst>
                  <a:ext uri="{FF2B5EF4-FFF2-40B4-BE49-F238E27FC236}">
                    <a16:creationId xmlns:a16="http://schemas.microsoft.com/office/drawing/2014/main" id="{8452D082-94CA-124B-1291-E159D8FB1E2D}"/>
                  </a:ext>
                </a:extLst>
              </p:cNvPr>
              <p:cNvSpPr/>
              <p:nvPr/>
            </p:nvSpPr>
            <p:spPr bwMode="auto">
              <a:xfrm>
                <a:off x="6007213" y="1317826"/>
                <a:ext cx="118159" cy="123469"/>
              </a:xfrm>
              <a:custGeom>
                <a:avLst/>
                <a:gdLst>
                  <a:gd name="T0" fmla="*/ 0 w 85"/>
                  <a:gd name="T1" fmla="*/ 75 h 88"/>
                  <a:gd name="T2" fmla="*/ 7 w 85"/>
                  <a:gd name="T3" fmla="*/ 73 h 88"/>
                  <a:gd name="T4" fmla="*/ 73 w 85"/>
                  <a:gd name="T5" fmla="*/ 11 h 88"/>
                  <a:gd name="T6" fmla="*/ 76 w 85"/>
                  <a:gd name="T7" fmla="*/ 3 h 88"/>
                  <a:gd name="T8" fmla="*/ 82 w 85"/>
                  <a:gd name="T9" fmla="*/ 8 h 88"/>
                  <a:gd name="T10" fmla="*/ 85 w 85"/>
                  <a:gd name="T11" fmla="*/ 13 h 88"/>
                  <a:gd name="T12" fmla="*/ 77 w 85"/>
                  <a:gd name="T13" fmla="*/ 16 h 88"/>
                  <a:gd name="T14" fmla="*/ 14 w 85"/>
                  <a:gd name="T15" fmla="*/ 77 h 88"/>
                  <a:gd name="T16" fmla="*/ 10 w 85"/>
                  <a:gd name="T17" fmla="*/ 85 h 88"/>
                  <a:gd name="T18" fmla="*/ 0 w 85"/>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8">
                    <a:moveTo>
                      <a:pt x="0" y="75"/>
                    </a:moveTo>
                    <a:cubicBezTo>
                      <a:pt x="0" y="75"/>
                      <a:pt x="3" y="77"/>
                      <a:pt x="7" y="73"/>
                    </a:cubicBezTo>
                    <a:cubicBezTo>
                      <a:pt x="11" y="69"/>
                      <a:pt x="73" y="11"/>
                      <a:pt x="73" y="11"/>
                    </a:cubicBezTo>
                    <a:cubicBezTo>
                      <a:pt x="73" y="11"/>
                      <a:pt x="78" y="6"/>
                      <a:pt x="76" y="3"/>
                    </a:cubicBezTo>
                    <a:cubicBezTo>
                      <a:pt x="74" y="0"/>
                      <a:pt x="82" y="8"/>
                      <a:pt x="82" y="8"/>
                    </a:cubicBezTo>
                    <a:cubicBezTo>
                      <a:pt x="85" y="13"/>
                      <a:pt x="85" y="13"/>
                      <a:pt x="85" y="13"/>
                    </a:cubicBezTo>
                    <a:cubicBezTo>
                      <a:pt x="85" y="13"/>
                      <a:pt x="82" y="11"/>
                      <a:pt x="77" y="16"/>
                    </a:cubicBezTo>
                    <a:cubicBezTo>
                      <a:pt x="72" y="21"/>
                      <a:pt x="14" y="77"/>
                      <a:pt x="14" y="77"/>
                    </a:cubicBezTo>
                    <a:cubicBezTo>
                      <a:pt x="14" y="77"/>
                      <a:pt x="10" y="81"/>
                      <a:pt x="10" y="85"/>
                    </a:cubicBezTo>
                    <a:cubicBezTo>
                      <a:pt x="10" y="88"/>
                      <a:pt x="0" y="75"/>
                      <a:pt x="0" y="75"/>
                    </a:cubicBezTo>
                    <a:close/>
                  </a:path>
                </a:pathLst>
              </a:custGeom>
              <a:grpFill/>
              <a:ln>
                <a:noFill/>
              </a:ln>
            </p:spPr>
            <p:txBody>
              <a:bodyPr anchor="ctr"/>
              <a:lstStyle/>
              <a:p>
                <a:pPr algn="ctr"/>
                <a:endParaRPr/>
              </a:p>
            </p:txBody>
          </p:sp>
          <p:sp>
            <p:nvSpPr>
              <p:cNvPr id="181" name="î$ḷïḑê">
                <a:extLst>
                  <a:ext uri="{FF2B5EF4-FFF2-40B4-BE49-F238E27FC236}">
                    <a16:creationId xmlns:a16="http://schemas.microsoft.com/office/drawing/2014/main" id="{EC93E116-4840-11DB-F8E2-EC8B4BD71221}"/>
                  </a:ext>
                </a:extLst>
              </p:cNvPr>
              <p:cNvSpPr/>
              <p:nvPr/>
            </p:nvSpPr>
            <p:spPr bwMode="auto">
              <a:xfrm>
                <a:off x="6032438" y="1340393"/>
                <a:ext cx="114175" cy="127450"/>
              </a:xfrm>
              <a:custGeom>
                <a:avLst/>
                <a:gdLst>
                  <a:gd name="T0" fmla="*/ 0 w 82"/>
                  <a:gd name="T1" fmla="*/ 78 h 91"/>
                  <a:gd name="T2" fmla="*/ 7 w 82"/>
                  <a:gd name="T3" fmla="*/ 76 h 91"/>
                  <a:gd name="T4" fmla="*/ 70 w 82"/>
                  <a:gd name="T5" fmla="*/ 11 h 91"/>
                  <a:gd name="T6" fmla="*/ 73 w 82"/>
                  <a:gd name="T7" fmla="*/ 3 h 91"/>
                  <a:gd name="T8" fmla="*/ 79 w 82"/>
                  <a:gd name="T9" fmla="*/ 7 h 91"/>
                  <a:gd name="T10" fmla="*/ 82 w 82"/>
                  <a:gd name="T11" fmla="*/ 11 h 91"/>
                  <a:gd name="T12" fmla="*/ 74 w 82"/>
                  <a:gd name="T13" fmla="*/ 15 h 91"/>
                  <a:gd name="T14" fmla="*/ 14 w 82"/>
                  <a:gd name="T15" fmla="*/ 79 h 91"/>
                  <a:gd name="T16" fmla="*/ 11 w 82"/>
                  <a:gd name="T17" fmla="*/ 87 h 91"/>
                  <a:gd name="T18" fmla="*/ 0 w 82"/>
                  <a:gd name="T19" fmla="*/ 78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2" h="91">
                    <a:moveTo>
                      <a:pt x="0" y="78"/>
                    </a:moveTo>
                    <a:cubicBezTo>
                      <a:pt x="0" y="78"/>
                      <a:pt x="3" y="80"/>
                      <a:pt x="7" y="76"/>
                    </a:cubicBezTo>
                    <a:cubicBezTo>
                      <a:pt x="11" y="71"/>
                      <a:pt x="70" y="11"/>
                      <a:pt x="70" y="11"/>
                    </a:cubicBezTo>
                    <a:cubicBezTo>
                      <a:pt x="70" y="11"/>
                      <a:pt x="75" y="5"/>
                      <a:pt x="73" y="3"/>
                    </a:cubicBezTo>
                    <a:cubicBezTo>
                      <a:pt x="70" y="0"/>
                      <a:pt x="79" y="7"/>
                      <a:pt x="79" y="7"/>
                    </a:cubicBezTo>
                    <a:cubicBezTo>
                      <a:pt x="82" y="11"/>
                      <a:pt x="82" y="11"/>
                      <a:pt x="82" y="11"/>
                    </a:cubicBezTo>
                    <a:cubicBezTo>
                      <a:pt x="82" y="11"/>
                      <a:pt x="79" y="10"/>
                      <a:pt x="74" y="15"/>
                    </a:cubicBezTo>
                    <a:cubicBezTo>
                      <a:pt x="70" y="20"/>
                      <a:pt x="14" y="79"/>
                      <a:pt x="14" y="79"/>
                    </a:cubicBezTo>
                    <a:cubicBezTo>
                      <a:pt x="14" y="79"/>
                      <a:pt x="10" y="83"/>
                      <a:pt x="11" y="87"/>
                    </a:cubicBezTo>
                    <a:cubicBezTo>
                      <a:pt x="11" y="91"/>
                      <a:pt x="0" y="78"/>
                      <a:pt x="0" y="78"/>
                    </a:cubicBezTo>
                    <a:close/>
                  </a:path>
                </a:pathLst>
              </a:custGeom>
              <a:grpFill/>
              <a:ln>
                <a:noFill/>
              </a:ln>
            </p:spPr>
            <p:txBody>
              <a:bodyPr anchor="ctr"/>
              <a:lstStyle/>
              <a:p>
                <a:pPr algn="ctr"/>
                <a:endParaRPr/>
              </a:p>
            </p:txBody>
          </p:sp>
          <p:sp>
            <p:nvSpPr>
              <p:cNvPr id="182" name="ísḻíďê">
                <a:extLst>
                  <a:ext uri="{FF2B5EF4-FFF2-40B4-BE49-F238E27FC236}">
                    <a16:creationId xmlns:a16="http://schemas.microsoft.com/office/drawing/2014/main" id="{73391E42-D87F-B5D5-E967-0101C0FB2CE6}"/>
                  </a:ext>
                </a:extLst>
              </p:cNvPr>
              <p:cNvSpPr/>
              <p:nvPr/>
            </p:nvSpPr>
            <p:spPr bwMode="auto">
              <a:xfrm>
                <a:off x="6057663" y="1357653"/>
                <a:ext cx="110193" cy="131434"/>
              </a:xfrm>
              <a:custGeom>
                <a:avLst/>
                <a:gdLst>
                  <a:gd name="T0" fmla="*/ 0 w 79"/>
                  <a:gd name="T1" fmla="*/ 82 h 94"/>
                  <a:gd name="T2" fmla="*/ 9 w 79"/>
                  <a:gd name="T3" fmla="*/ 79 h 94"/>
                  <a:gd name="T4" fmla="*/ 68 w 79"/>
                  <a:gd name="T5" fmla="*/ 11 h 94"/>
                  <a:gd name="T6" fmla="*/ 69 w 79"/>
                  <a:gd name="T7" fmla="*/ 3 h 94"/>
                  <a:gd name="T8" fmla="*/ 76 w 79"/>
                  <a:gd name="T9" fmla="*/ 8 h 94"/>
                  <a:gd name="T10" fmla="*/ 79 w 79"/>
                  <a:gd name="T11" fmla="*/ 12 h 94"/>
                  <a:gd name="T12" fmla="*/ 71 w 79"/>
                  <a:gd name="T13" fmla="*/ 15 h 94"/>
                  <a:gd name="T14" fmla="*/ 15 w 79"/>
                  <a:gd name="T15" fmla="*/ 82 h 94"/>
                  <a:gd name="T16" fmla="*/ 13 w 79"/>
                  <a:gd name="T17" fmla="*/ 90 h 94"/>
                  <a:gd name="T18" fmla="*/ 0 w 79"/>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 h="94">
                    <a:moveTo>
                      <a:pt x="0" y="82"/>
                    </a:moveTo>
                    <a:cubicBezTo>
                      <a:pt x="0" y="82"/>
                      <a:pt x="5" y="83"/>
                      <a:pt x="9" y="79"/>
                    </a:cubicBezTo>
                    <a:cubicBezTo>
                      <a:pt x="13" y="74"/>
                      <a:pt x="68" y="11"/>
                      <a:pt x="68" y="11"/>
                    </a:cubicBezTo>
                    <a:cubicBezTo>
                      <a:pt x="68" y="11"/>
                      <a:pt x="71" y="6"/>
                      <a:pt x="69" y="3"/>
                    </a:cubicBezTo>
                    <a:cubicBezTo>
                      <a:pt x="67" y="0"/>
                      <a:pt x="76" y="8"/>
                      <a:pt x="76" y="8"/>
                    </a:cubicBezTo>
                    <a:cubicBezTo>
                      <a:pt x="79" y="12"/>
                      <a:pt x="79" y="12"/>
                      <a:pt x="79" y="12"/>
                    </a:cubicBezTo>
                    <a:cubicBezTo>
                      <a:pt x="79" y="12"/>
                      <a:pt x="76" y="10"/>
                      <a:pt x="71" y="15"/>
                    </a:cubicBezTo>
                    <a:cubicBezTo>
                      <a:pt x="67" y="20"/>
                      <a:pt x="15" y="82"/>
                      <a:pt x="15" y="82"/>
                    </a:cubicBezTo>
                    <a:cubicBezTo>
                      <a:pt x="15" y="82"/>
                      <a:pt x="13" y="86"/>
                      <a:pt x="13" y="90"/>
                    </a:cubicBezTo>
                    <a:cubicBezTo>
                      <a:pt x="14" y="94"/>
                      <a:pt x="0" y="82"/>
                      <a:pt x="0" y="82"/>
                    </a:cubicBezTo>
                    <a:close/>
                  </a:path>
                </a:pathLst>
              </a:custGeom>
              <a:grpFill/>
              <a:ln>
                <a:noFill/>
              </a:ln>
            </p:spPr>
            <p:txBody>
              <a:bodyPr anchor="ctr"/>
              <a:lstStyle/>
              <a:p>
                <a:pPr algn="ctr"/>
                <a:endParaRPr/>
              </a:p>
            </p:txBody>
          </p:sp>
          <p:sp>
            <p:nvSpPr>
              <p:cNvPr id="183" name="iṩliḍé">
                <a:extLst>
                  <a:ext uri="{FF2B5EF4-FFF2-40B4-BE49-F238E27FC236}">
                    <a16:creationId xmlns:a16="http://schemas.microsoft.com/office/drawing/2014/main" id="{5A009443-8D3E-A32A-1BB1-316974471376}"/>
                  </a:ext>
                </a:extLst>
              </p:cNvPr>
              <p:cNvSpPr/>
              <p:nvPr/>
            </p:nvSpPr>
            <p:spPr bwMode="auto">
              <a:xfrm>
                <a:off x="6086870" y="1377565"/>
                <a:ext cx="106209" cy="138071"/>
              </a:xfrm>
              <a:custGeom>
                <a:avLst/>
                <a:gdLst>
                  <a:gd name="T0" fmla="*/ 0 w 76"/>
                  <a:gd name="T1" fmla="*/ 84 h 99"/>
                  <a:gd name="T2" fmla="*/ 8 w 76"/>
                  <a:gd name="T3" fmla="*/ 81 h 99"/>
                  <a:gd name="T4" fmla="*/ 63 w 76"/>
                  <a:gd name="T5" fmla="*/ 12 h 99"/>
                  <a:gd name="T6" fmla="*/ 66 w 76"/>
                  <a:gd name="T7" fmla="*/ 3 h 99"/>
                  <a:gd name="T8" fmla="*/ 73 w 76"/>
                  <a:gd name="T9" fmla="*/ 8 h 99"/>
                  <a:gd name="T10" fmla="*/ 76 w 76"/>
                  <a:gd name="T11" fmla="*/ 11 h 99"/>
                  <a:gd name="T12" fmla="*/ 64 w 76"/>
                  <a:gd name="T13" fmla="*/ 23 h 99"/>
                  <a:gd name="T14" fmla="*/ 17 w 76"/>
                  <a:gd name="T15" fmla="*/ 87 h 99"/>
                  <a:gd name="T16" fmla="*/ 16 w 76"/>
                  <a:gd name="T17" fmla="*/ 96 h 99"/>
                  <a:gd name="T18" fmla="*/ 0 w 76"/>
                  <a:gd name="T19" fmla="*/ 84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99">
                    <a:moveTo>
                      <a:pt x="0" y="84"/>
                    </a:moveTo>
                    <a:cubicBezTo>
                      <a:pt x="0" y="84"/>
                      <a:pt x="4" y="85"/>
                      <a:pt x="8" y="81"/>
                    </a:cubicBezTo>
                    <a:cubicBezTo>
                      <a:pt x="12" y="76"/>
                      <a:pt x="63" y="12"/>
                      <a:pt x="63" y="12"/>
                    </a:cubicBezTo>
                    <a:cubicBezTo>
                      <a:pt x="63" y="12"/>
                      <a:pt x="68" y="6"/>
                      <a:pt x="66" y="3"/>
                    </a:cubicBezTo>
                    <a:cubicBezTo>
                      <a:pt x="63" y="0"/>
                      <a:pt x="73" y="8"/>
                      <a:pt x="73" y="8"/>
                    </a:cubicBezTo>
                    <a:cubicBezTo>
                      <a:pt x="76" y="11"/>
                      <a:pt x="76" y="11"/>
                      <a:pt x="76" y="11"/>
                    </a:cubicBezTo>
                    <a:cubicBezTo>
                      <a:pt x="76" y="11"/>
                      <a:pt x="68" y="18"/>
                      <a:pt x="64" y="23"/>
                    </a:cubicBezTo>
                    <a:cubicBezTo>
                      <a:pt x="59" y="28"/>
                      <a:pt x="17" y="87"/>
                      <a:pt x="17" y="87"/>
                    </a:cubicBezTo>
                    <a:cubicBezTo>
                      <a:pt x="17" y="87"/>
                      <a:pt x="12" y="91"/>
                      <a:pt x="16" y="96"/>
                    </a:cubicBezTo>
                    <a:cubicBezTo>
                      <a:pt x="17" y="99"/>
                      <a:pt x="0" y="84"/>
                      <a:pt x="0" y="84"/>
                    </a:cubicBezTo>
                    <a:close/>
                  </a:path>
                </a:pathLst>
              </a:custGeom>
              <a:grpFill/>
              <a:ln>
                <a:noFill/>
              </a:ln>
            </p:spPr>
            <p:txBody>
              <a:bodyPr anchor="ctr"/>
              <a:lstStyle/>
              <a:p>
                <a:pPr algn="ctr"/>
                <a:endParaRPr/>
              </a:p>
            </p:txBody>
          </p:sp>
          <p:sp>
            <p:nvSpPr>
              <p:cNvPr id="184" name="iṥļíḋê">
                <a:extLst>
                  <a:ext uri="{FF2B5EF4-FFF2-40B4-BE49-F238E27FC236}">
                    <a16:creationId xmlns:a16="http://schemas.microsoft.com/office/drawing/2014/main" id="{A80987B4-4FD1-F3AF-6656-3899E529092C}"/>
                  </a:ext>
                </a:extLst>
              </p:cNvPr>
              <p:cNvSpPr/>
              <p:nvPr/>
            </p:nvSpPr>
            <p:spPr bwMode="auto">
              <a:xfrm>
                <a:off x="7099841" y="1159837"/>
                <a:ext cx="131434" cy="83641"/>
              </a:xfrm>
              <a:custGeom>
                <a:avLst/>
                <a:gdLst>
                  <a:gd name="T0" fmla="*/ 88 w 95"/>
                  <a:gd name="T1" fmla="*/ 60 h 60"/>
                  <a:gd name="T2" fmla="*/ 82 w 95"/>
                  <a:gd name="T3" fmla="*/ 53 h 60"/>
                  <a:gd name="T4" fmla="*/ 10 w 95"/>
                  <a:gd name="T5" fmla="*/ 18 h 60"/>
                  <a:gd name="T6" fmla="*/ 0 w 95"/>
                  <a:gd name="T7" fmla="*/ 17 h 60"/>
                  <a:gd name="T8" fmla="*/ 8 w 95"/>
                  <a:gd name="T9" fmla="*/ 0 h 60"/>
                  <a:gd name="T10" fmla="*/ 15 w 95"/>
                  <a:gd name="T11" fmla="*/ 10 h 60"/>
                  <a:gd name="T12" fmla="*/ 88 w 95"/>
                  <a:gd name="T13" fmla="*/ 45 h 60"/>
                  <a:gd name="T14" fmla="*/ 95 w 95"/>
                  <a:gd name="T15" fmla="*/ 45 h 60"/>
                  <a:gd name="T16" fmla="*/ 88 w 95"/>
                  <a:gd name="T17"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0">
                    <a:moveTo>
                      <a:pt x="88" y="60"/>
                    </a:moveTo>
                    <a:cubicBezTo>
                      <a:pt x="90" y="56"/>
                      <a:pt x="88" y="55"/>
                      <a:pt x="82" y="53"/>
                    </a:cubicBezTo>
                    <a:cubicBezTo>
                      <a:pt x="10" y="18"/>
                      <a:pt x="10" y="18"/>
                      <a:pt x="10" y="18"/>
                    </a:cubicBezTo>
                    <a:cubicBezTo>
                      <a:pt x="9" y="17"/>
                      <a:pt x="1" y="13"/>
                      <a:pt x="0" y="17"/>
                    </a:cubicBezTo>
                    <a:cubicBezTo>
                      <a:pt x="8" y="0"/>
                      <a:pt x="8" y="0"/>
                      <a:pt x="8" y="0"/>
                    </a:cubicBezTo>
                    <a:cubicBezTo>
                      <a:pt x="6" y="3"/>
                      <a:pt x="12" y="9"/>
                      <a:pt x="15" y="10"/>
                    </a:cubicBezTo>
                    <a:cubicBezTo>
                      <a:pt x="88" y="45"/>
                      <a:pt x="88" y="45"/>
                      <a:pt x="88" y="45"/>
                    </a:cubicBezTo>
                    <a:cubicBezTo>
                      <a:pt x="92" y="47"/>
                      <a:pt x="93" y="48"/>
                      <a:pt x="95" y="45"/>
                    </a:cubicBezTo>
                    <a:lnTo>
                      <a:pt x="88" y="60"/>
                    </a:lnTo>
                    <a:close/>
                  </a:path>
                </a:pathLst>
              </a:custGeom>
              <a:grpFill/>
              <a:ln>
                <a:noFill/>
              </a:ln>
            </p:spPr>
            <p:txBody>
              <a:bodyPr anchor="ctr"/>
              <a:lstStyle/>
              <a:p>
                <a:pPr algn="ctr"/>
                <a:endParaRPr/>
              </a:p>
            </p:txBody>
          </p:sp>
          <p:sp>
            <p:nvSpPr>
              <p:cNvPr id="185" name="îṥľîḓê">
                <a:extLst>
                  <a:ext uri="{FF2B5EF4-FFF2-40B4-BE49-F238E27FC236}">
                    <a16:creationId xmlns:a16="http://schemas.microsoft.com/office/drawing/2014/main" id="{CA22AAC9-0C47-2DBE-0815-D2C0106FF523}"/>
                  </a:ext>
                </a:extLst>
              </p:cNvPr>
              <p:cNvSpPr/>
              <p:nvPr/>
            </p:nvSpPr>
            <p:spPr bwMode="auto">
              <a:xfrm>
                <a:off x="7083910" y="1193028"/>
                <a:ext cx="132761" cy="84968"/>
              </a:xfrm>
              <a:custGeom>
                <a:avLst/>
                <a:gdLst>
                  <a:gd name="T0" fmla="*/ 80 w 95"/>
                  <a:gd name="T1" fmla="*/ 49 h 61"/>
                  <a:gd name="T2" fmla="*/ 18 w 95"/>
                  <a:gd name="T3" fmla="*/ 16 h 61"/>
                  <a:gd name="T4" fmla="*/ 0 w 95"/>
                  <a:gd name="T5" fmla="*/ 11 h 61"/>
                  <a:gd name="T6" fmla="*/ 6 w 95"/>
                  <a:gd name="T7" fmla="*/ 0 h 61"/>
                  <a:gd name="T8" fmla="*/ 14 w 95"/>
                  <a:gd name="T9" fmla="*/ 7 h 61"/>
                  <a:gd name="T10" fmla="*/ 84 w 95"/>
                  <a:gd name="T11" fmla="*/ 45 h 61"/>
                  <a:gd name="T12" fmla="*/ 94 w 95"/>
                  <a:gd name="T13" fmla="*/ 45 h 61"/>
                  <a:gd name="T14" fmla="*/ 88 w 95"/>
                  <a:gd name="T15" fmla="*/ 60 h 61"/>
                  <a:gd name="T16" fmla="*/ 80 w 95"/>
                  <a:gd name="T17"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1">
                    <a:moveTo>
                      <a:pt x="80" y="49"/>
                    </a:moveTo>
                    <a:cubicBezTo>
                      <a:pt x="62" y="38"/>
                      <a:pt x="40" y="26"/>
                      <a:pt x="18" y="16"/>
                    </a:cubicBezTo>
                    <a:cubicBezTo>
                      <a:pt x="15" y="14"/>
                      <a:pt x="2" y="8"/>
                      <a:pt x="0" y="11"/>
                    </a:cubicBezTo>
                    <a:cubicBezTo>
                      <a:pt x="6" y="0"/>
                      <a:pt x="6" y="0"/>
                      <a:pt x="6" y="0"/>
                    </a:cubicBezTo>
                    <a:cubicBezTo>
                      <a:pt x="5" y="2"/>
                      <a:pt x="12" y="6"/>
                      <a:pt x="14" y="7"/>
                    </a:cubicBezTo>
                    <a:cubicBezTo>
                      <a:pt x="84" y="45"/>
                      <a:pt x="84" y="45"/>
                      <a:pt x="84" y="45"/>
                    </a:cubicBezTo>
                    <a:cubicBezTo>
                      <a:pt x="87" y="47"/>
                      <a:pt x="91" y="48"/>
                      <a:pt x="94" y="45"/>
                    </a:cubicBezTo>
                    <a:cubicBezTo>
                      <a:pt x="95" y="52"/>
                      <a:pt x="90" y="61"/>
                      <a:pt x="88" y="60"/>
                    </a:cubicBezTo>
                    <a:cubicBezTo>
                      <a:pt x="85" y="59"/>
                      <a:pt x="92" y="57"/>
                      <a:pt x="80" y="49"/>
                    </a:cubicBezTo>
                    <a:close/>
                  </a:path>
                </a:pathLst>
              </a:custGeom>
              <a:grpFill/>
              <a:ln>
                <a:noFill/>
              </a:ln>
            </p:spPr>
            <p:txBody>
              <a:bodyPr anchor="ctr"/>
              <a:lstStyle/>
              <a:p>
                <a:pPr algn="ctr"/>
                <a:endParaRPr/>
              </a:p>
            </p:txBody>
          </p:sp>
          <p:sp>
            <p:nvSpPr>
              <p:cNvPr id="186" name="ïṣḷíďê">
                <a:extLst>
                  <a:ext uri="{FF2B5EF4-FFF2-40B4-BE49-F238E27FC236}">
                    <a16:creationId xmlns:a16="http://schemas.microsoft.com/office/drawing/2014/main" id="{DC3A7FC6-F66A-45F4-98D4-ECBEEA5FAD68}"/>
                  </a:ext>
                </a:extLst>
              </p:cNvPr>
              <p:cNvSpPr/>
              <p:nvPr/>
            </p:nvSpPr>
            <p:spPr bwMode="auto">
              <a:xfrm>
                <a:off x="7066650" y="1218253"/>
                <a:ext cx="126124" cy="86296"/>
              </a:xfrm>
              <a:custGeom>
                <a:avLst/>
                <a:gdLst>
                  <a:gd name="T0" fmla="*/ 85 w 90"/>
                  <a:gd name="T1" fmla="*/ 62 h 62"/>
                  <a:gd name="T2" fmla="*/ 83 w 90"/>
                  <a:gd name="T3" fmla="*/ 59 h 62"/>
                  <a:gd name="T4" fmla="*/ 16 w 90"/>
                  <a:gd name="T5" fmla="*/ 16 h 62"/>
                  <a:gd name="T6" fmla="*/ 0 w 90"/>
                  <a:gd name="T7" fmla="*/ 11 h 62"/>
                  <a:gd name="T8" fmla="*/ 8 w 90"/>
                  <a:gd name="T9" fmla="*/ 0 h 62"/>
                  <a:gd name="T10" fmla="*/ 18 w 90"/>
                  <a:gd name="T11" fmla="*/ 9 h 62"/>
                  <a:gd name="T12" fmla="*/ 88 w 90"/>
                  <a:gd name="T13" fmla="*/ 53 h 62"/>
                  <a:gd name="T14" fmla="*/ 90 w 90"/>
                  <a:gd name="T15" fmla="*/ 53 h 62"/>
                  <a:gd name="T16" fmla="*/ 85 w 90"/>
                  <a:gd name="T17"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62">
                    <a:moveTo>
                      <a:pt x="85" y="62"/>
                    </a:moveTo>
                    <a:cubicBezTo>
                      <a:pt x="85" y="61"/>
                      <a:pt x="85" y="60"/>
                      <a:pt x="83" y="59"/>
                    </a:cubicBezTo>
                    <a:cubicBezTo>
                      <a:pt x="16" y="16"/>
                      <a:pt x="16" y="16"/>
                      <a:pt x="16" y="16"/>
                    </a:cubicBezTo>
                    <a:cubicBezTo>
                      <a:pt x="13" y="14"/>
                      <a:pt x="3" y="8"/>
                      <a:pt x="0" y="11"/>
                    </a:cubicBezTo>
                    <a:cubicBezTo>
                      <a:pt x="8" y="0"/>
                      <a:pt x="8" y="0"/>
                      <a:pt x="8" y="0"/>
                    </a:cubicBezTo>
                    <a:cubicBezTo>
                      <a:pt x="7" y="3"/>
                      <a:pt x="16" y="8"/>
                      <a:pt x="18" y="9"/>
                    </a:cubicBezTo>
                    <a:cubicBezTo>
                      <a:pt x="88" y="53"/>
                      <a:pt x="88" y="53"/>
                      <a:pt x="88" y="53"/>
                    </a:cubicBezTo>
                    <a:cubicBezTo>
                      <a:pt x="89" y="53"/>
                      <a:pt x="90" y="54"/>
                      <a:pt x="90" y="53"/>
                    </a:cubicBezTo>
                    <a:lnTo>
                      <a:pt x="85" y="62"/>
                    </a:lnTo>
                    <a:close/>
                  </a:path>
                </a:pathLst>
              </a:custGeom>
              <a:grpFill/>
              <a:ln>
                <a:noFill/>
              </a:ln>
            </p:spPr>
            <p:txBody>
              <a:bodyPr anchor="ctr"/>
              <a:lstStyle/>
              <a:p>
                <a:pPr algn="ctr"/>
                <a:endParaRPr/>
              </a:p>
            </p:txBody>
          </p:sp>
          <p:sp>
            <p:nvSpPr>
              <p:cNvPr id="187" name="ïşlîdê">
                <a:extLst>
                  <a:ext uri="{FF2B5EF4-FFF2-40B4-BE49-F238E27FC236}">
                    <a16:creationId xmlns:a16="http://schemas.microsoft.com/office/drawing/2014/main" id="{A37AA2FF-ADEB-3E29-FF62-08098B27C246}"/>
                  </a:ext>
                </a:extLst>
              </p:cNvPr>
              <p:cNvSpPr/>
              <p:nvPr/>
            </p:nvSpPr>
            <p:spPr bwMode="auto">
              <a:xfrm>
                <a:off x="7053374" y="1244805"/>
                <a:ext cx="116830" cy="96917"/>
              </a:xfrm>
              <a:custGeom>
                <a:avLst/>
                <a:gdLst>
                  <a:gd name="T0" fmla="*/ 84 w 84"/>
                  <a:gd name="T1" fmla="*/ 59 h 70"/>
                  <a:gd name="T2" fmla="*/ 81 w 84"/>
                  <a:gd name="T3" fmla="*/ 59 h 70"/>
                  <a:gd name="T4" fmla="*/ 7 w 84"/>
                  <a:gd name="T5" fmla="*/ 3 h 70"/>
                  <a:gd name="T6" fmla="*/ 5 w 84"/>
                  <a:gd name="T7" fmla="*/ 0 h 70"/>
                  <a:gd name="T8" fmla="*/ 0 w 84"/>
                  <a:gd name="T9" fmla="*/ 7 h 70"/>
                  <a:gd name="T10" fmla="*/ 3 w 84"/>
                  <a:gd name="T11" fmla="*/ 7 h 70"/>
                  <a:gd name="T12" fmla="*/ 77 w 84"/>
                  <a:gd name="T13" fmla="*/ 67 h 70"/>
                  <a:gd name="T14" fmla="*/ 78 w 84"/>
                  <a:gd name="T15" fmla="*/ 70 h 70"/>
                  <a:gd name="T16" fmla="*/ 84 w 84"/>
                  <a:gd name="T17" fmla="*/ 5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70">
                    <a:moveTo>
                      <a:pt x="84" y="59"/>
                    </a:moveTo>
                    <a:cubicBezTo>
                      <a:pt x="84" y="60"/>
                      <a:pt x="83" y="60"/>
                      <a:pt x="81" y="59"/>
                    </a:cubicBezTo>
                    <a:cubicBezTo>
                      <a:pt x="7" y="3"/>
                      <a:pt x="7" y="3"/>
                      <a:pt x="7" y="3"/>
                    </a:cubicBezTo>
                    <a:cubicBezTo>
                      <a:pt x="6" y="2"/>
                      <a:pt x="5" y="1"/>
                      <a:pt x="5" y="0"/>
                    </a:cubicBezTo>
                    <a:cubicBezTo>
                      <a:pt x="0" y="7"/>
                      <a:pt x="0" y="7"/>
                      <a:pt x="0" y="7"/>
                    </a:cubicBezTo>
                    <a:cubicBezTo>
                      <a:pt x="1" y="6"/>
                      <a:pt x="2" y="6"/>
                      <a:pt x="3" y="7"/>
                    </a:cubicBezTo>
                    <a:cubicBezTo>
                      <a:pt x="26" y="22"/>
                      <a:pt x="57" y="50"/>
                      <a:pt x="77" y="67"/>
                    </a:cubicBezTo>
                    <a:cubicBezTo>
                      <a:pt x="79" y="68"/>
                      <a:pt x="79" y="69"/>
                      <a:pt x="78" y="70"/>
                    </a:cubicBezTo>
                    <a:lnTo>
                      <a:pt x="84" y="59"/>
                    </a:lnTo>
                    <a:close/>
                  </a:path>
                </a:pathLst>
              </a:custGeom>
              <a:grpFill/>
              <a:ln>
                <a:noFill/>
              </a:ln>
            </p:spPr>
            <p:txBody>
              <a:bodyPr anchor="ctr"/>
              <a:lstStyle/>
              <a:p>
                <a:pPr algn="ctr"/>
                <a:endParaRPr/>
              </a:p>
            </p:txBody>
          </p:sp>
          <p:sp>
            <p:nvSpPr>
              <p:cNvPr id="188" name="îṣḷide">
                <a:extLst>
                  <a:ext uri="{FF2B5EF4-FFF2-40B4-BE49-F238E27FC236}">
                    <a16:creationId xmlns:a16="http://schemas.microsoft.com/office/drawing/2014/main" id="{90C5C49E-B288-40F0-7516-D0AAD2E918EF}"/>
                  </a:ext>
                </a:extLst>
              </p:cNvPr>
              <p:cNvSpPr/>
              <p:nvPr/>
            </p:nvSpPr>
            <p:spPr bwMode="auto">
              <a:xfrm>
                <a:off x="7013545" y="1287290"/>
                <a:ext cx="119485" cy="120814"/>
              </a:xfrm>
              <a:custGeom>
                <a:avLst/>
                <a:gdLst>
                  <a:gd name="T0" fmla="*/ 86 w 86"/>
                  <a:gd name="T1" fmla="*/ 72 h 86"/>
                  <a:gd name="T2" fmla="*/ 79 w 86"/>
                  <a:gd name="T3" fmla="*/ 70 h 86"/>
                  <a:gd name="T4" fmla="*/ 12 w 86"/>
                  <a:gd name="T5" fmla="*/ 12 h 86"/>
                  <a:gd name="T6" fmla="*/ 9 w 86"/>
                  <a:gd name="T7" fmla="*/ 4 h 86"/>
                  <a:gd name="T8" fmla="*/ 3 w 86"/>
                  <a:gd name="T9" fmla="*/ 9 h 86"/>
                  <a:gd name="T10" fmla="*/ 0 w 86"/>
                  <a:gd name="T11" fmla="*/ 14 h 86"/>
                  <a:gd name="T12" fmla="*/ 8 w 86"/>
                  <a:gd name="T13" fmla="*/ 17 h 86"/>
                  <a:gd name="T14" fmla="*/ 71 w 86"/>
                  <a:gd name="T15" fmla="*/ 75 h 86"/>
                  <a:gd name="T16" fmla="*/ 76 w 86"/>
                  <a:gd name="T17" fmla="*/ 83 h 86"/>
                  <a:gd name="T18" fmla="*/ 86 w 86"/>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86">
                    <a:moveTo>
                      <a:pt x="86" y="72"/>
                    </a:moveTo>
                    <a:cubicBezTo>
                      <a:pt x="86" y="72"/>
                      <a:pt x="83" y="74"/>
                      <a:pt x="79" y="70"/>
                    </a:cubicBezTo>
                    <a:cubicBezTo>
                      <a:pt x="74" y="67"/>
                      <a:pt x="12" y="12"/>
                      <a:pt x="12" y="12"/>
                    </a:cubicBezTo>
                    <a:cubicBezTo>
                      <a:pt x="12" y="12"/>
                      <a:pt x="7" y="7"/>
                      <a:pt x="9" y="4"/>
                    </a:cubicBezTo>
                    <a:cubicBezTo>
                      <a:pt x="11" y="0"/>
                      <a:pt x="3" y="9"/>
                      <a:pt x="3" y="9"/>
                    </a:cubicBezTo>
                    <a:cubicBezTo>
                      <a:pt x="0" y="14"/>
                      <a:pt x="0" y="14"/>
                      <a:pt x="0" y="14"/>
                    </a:cubicBezTo>
                    <a:cubicBezTo>
                      <a:pt x="0" y="14"/>
                      <a:pt x="3" y="12"/>
                      <a:pt x="8" y="17"/>
                    </a:cubicBezTo>
                    <a:cubicBezTo>
                      <a:pt x="13" y="21"/>
                      <a:pt x="71" y="75"/>
                      <a:pt x="71" y="75"/>
                    </a:cubicBezTo>
                    <a:cubicBezTo>
                      <a:pt x="71" y="75"/>
                      <a:pt x="76" y="79"/>
                      <a:pt x="76" y="83"/>
                    </a:cubicBezTo>
                    <a:cubicBezTo>
                      <a:pt x="76" y="86"/>
                      <a:pt x="86" y="72"/>
                      <a:pt x="86" y="72"/>
                    </a:cubicBezTo>
                    <a:close/>
                  </a:path>
                </a:pathLst>
              </a:custGeom>
              <a:grpFill/>
              <a:ln>
                <a:noFill/>
              </a:ln>
            </p:spPr>
            <p:txBody>
              <a:bodyPr anchor="ctr"/>
              <a:lstStyle/>
              <a:p>
                <a:pPr algn="ctr"/>
                <a:endParaRPr/>
              </a:p>
            </p:txBody>
          </p:sp>
          <p:sp>
            <p:nvSpPr>
              <p:cNvPr id="189" name="ïšḷiḓé">
                <a:extLst>
                  <a:ext uri="{FF2B5EF4-FFF2-40B4-BE49-F238E27FC236}">
                    <a16:creationId xmlns:a16="http://schemas.microsoft.com/office/drawing/2014/main" id="{7CEC54AF-6494-E6B1-3EF8-0A775927D6B2}"/>
                  </a:ext>
                </a:extLst>
              </p:cNvPr>
              <p:cNvSpPr/>
              <p:nvPr/>
            </p:nvSpPr>
            <p:spPr bwMode="auto">
              <a:xfrm>
                <a:off x="6990977" y="1312513"/>
                <a:ext cx="114175" cy="110193"/>
              </a:xfrm>
              <a:custGeom>
                <a:avLst/>
                <a:gdLst>
                  <a:gd name="T0" fmla="*/ 73 w 82"/>
                  <a:gd name="T1" fmla="*/ 70 h 79"/>
                  <a:gd name="T2" fmla="*/ 12 w 82"/>
                  <a:gd name="T3" fmla="*/ 12 h 79"/>
                  <a:gd name="T4" fmla="*/ 9 w 82"/>
                  <a:gd name="T5" fmla="*/ 3 h 79"/>
                  <a:gd name="T6" fmla="*/ 2 w 82"/>
                  <a:gd name="T7" fmla="*/ 9 h 79"/>
                  <a:gd name="T8" fmla="*/ 0 w 82"/>
                  <a:gd name="T9" fmla="*/ 13 h 79"/>
                  <a:gd name="T10" fmla="*/ 8 w 82"/>
                  <a:gd name="T11" fmla="*/ 16 h 79"/>
                  <a:gd name="T12" fmla="*/ 69 w 82"/>
                  <a:gd name="T13" fmla="*/ 71 h 79"/>
                  <a:gd name="T14" fmla="*/ 73 w 82"/>
                  <a:gd name="T15" fmla="*/ 70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79">
                    <a:moveTo>
                      <a:pt x="73" y="70"/>
                    </a:moveTo>
                    <a:cubicBezTo>
                      <a:pt x="64" y="62"/>
                      <a:pt x="12" y="12"/>
                      <a:pt x="12" y="12"/>
                    </a:cubicBezTo>
                    <a:cubicBezTo>
                      <a:pt x="12" y="12"/>
                      <a:pt x="7" y="6"/>
                      <a:pt x="9" y="3"/>
                    </a:cubicBezTo>
                    <a:cubicBezTo>
                      <a:pt x="11" y="0"/>
                      <a:pt x="2" y="9"/>
                      <a:pt x="2" y="9"/>
                    </a:cubicBezTo>
                    <a:cubicBezTo>
                      <a:pt x="0" y="13"/>
                      <a:pt x="0" y="13"/>
                      <a:pt x="0" y="13"/>
                    </a:cubicBezTo>
                    <a:cubicBezTo>
                      <a:pt x="0" y="13"/>
                      <a:pt x="3" y="11"/>
                      <a:pt x="8" y="16"/>
                    </a:cubicBezTo>
                    <a:cubicBezTo>
                      <a:pt x="13" y="21"/>
                      <a:pt x="69" y="71"/>
                      <a:pt x="69" y="71"/>
                    </a:cubicBezTo>
                    <a:cubicBezTo>
                      <a:pt x="81" y="79"/>
                      <a:pt x="82" y="78"/>
                      <a:pt x="73" y="70"/>
                    </a:cubicBezTo>
                    <a:close/>
                  </a:path>
                </a:pathLst>
              </a:custGeom>
              <a:grpFill/>
              <a:ln>
                <a:noFill/>
              </a:ln>
            </p:spPr>
            <p:txBody>
              <a:bodyPr anchor="ctr"/>
              <a:lstStyle/>
              <a:p>
                <a:pPr algn="ctr"/>
                <a:endParaRPr/>
              </a:p>
            </p:txBody>
          </p:sp>
          <p:sp>
            <p:nvSpPr>
              <p:cNvPr id="190" name="í$ḻïḋê">
                <a:extLst>
                  <a:ext uri="{FF2B5EF4-FFF2-40B4-BE49-F238E27FC236}">
                    <a16:creationId xmlns:a16="http://schemas.microsoft.com/office/drawing/2014/main" id="{5E9B660D-FAD8-BAEA-E66E-54BD983D2B28}"/>
                  </a:ext>
                </a:extLst>
              </p:cNvPr>
              <p:cNvSpPr/>
              <p:nvPr/>
            </p:nvSpPr>
            <p:spPr bwMode="auto">
              <a:xfrm>
                <a:off x="6969733" y="1332428"/>
                <a:ext cx="107538" cy="122140"/>
              </a:xfrm>
              <a:custGeom>
                <a:avLst/>
                <a:gdLst>
                  <a:gd name="T0" fmla="*/ 77 w 77"/>
                  <a:gd name="T1" fmla="*/ 75 h 88"/>
                  <a:gd name="T2" fmla="*/ 71 w 77"/>
                  <a:gd name="T3" fmla="*/ 73 h 88"/>
                  <a:gd name="T4" fmla="*/ 13 w 77"/>
                  <a:gd name="T5" fmla="*/ 11 h 88"/>
                  <a:gd name="T6" fmla="*/ 10 w 77"/>
                  <a:gd name="T7" fmla="*/ 3 h 88"/>
                  <a:gd name="T8" fmla="*/ 3 w 77"/>
                  <a:gd name="T9" fmla="*/ 7 h 88"/>
                  <a:gd name="T10" fmla="*/ 0 w 77"/>
                  <a:gd name="T11" fmla="*/ 11 h 88"/>
                  <a:gd name="T12" fmla="*/ 8 w 77"/>
                  <a:gd name="T13" fmla="*/ 15 h 88"/>
                  <a:gd name="T14" fmla="*/ 63 w 77"/>
                  <a:gd name="T15" fmla="*/ 77 h 88"/>
                  <a:gd name="T16" fmla="*/ 67 w 77"/>
                  <a:gd name="T17" fmla="*/ 84 h 88"/>
                  <a:gd name="T18" fmla="*/ 77 w 77"/>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8">
                    <a:moveTo>
                      <a:pt x="77" y="75"/>
                    </a:moveTo>
                    <a:cubicBezTo>
                      <a:pt x="77" y="75"/>
                      <a:pt x="75" y="77"/>
                      <a:pt x="71" y="73"/>
                    </a:cubicBezTo>
                    <a:cubicBezTo>
                      <a:pt x="67" y="69"/>
                      <a:pt x="13" y="11"/>
                      <a:pt x="13" y="11"/>
                    </a:cubicBezTo>
                    <a:cubicBezTo>
                      <a:pt x="13" y="11"/>
                      <a:pt x="8" y="6"/>
                      <a:pt x="10" y="3"/>
                    </a:cubicBezTo>
                    <a:cubicBezTo>
                      <a:pt x="12" y="0"/>
                      <a:pt x="3" y="7"/>
                      <a:pt x="3" y="7"/>
                    </a:cubicBezTo>
                    <a:cubicBezTo>
                      <a:pt x="0" y="11"/>
                      <a:pt x="0" y="11"/>
                      <a:pt x="0" y="11"/>
                    </a:cubicBezTo>
                    <a:cubicBezTo>
                      <a:pt x="0" y="11"/>
                      <a:pt x="4" y="10"/>
                      <a:pt x="8" y="15"/>
                    </a:cubicBezTo>
                    <a:cubicBezTo>
                      <a:pt x="13" y="20"/>
                      <a:pt x="63" y="77"/>
                      <a:pt x="63" y="77"/>
                    </a:cubicBezTo>
                    <a:cubicBezTo>
                      <a:pt x="63" y="77"/>
                      <a:pt x="68" y="81"/>
                      <a:pt x="67" y="84"/>
                    </a:cubicBezTo>
                    <a:cubicBezTo>
                      <a:pt x="67" y="88"/>
                      <a:pt x="77" y="75"/>
                      <a:pt x="77" y="75"/>
                    </a:cubicBezTo>
                    <a:close/>
                  </a:path>
                </a:pathLst>
              </a:custGeom>
              <a:grpFill/>
              <a:ln>
                <a:noFill/>
              </a:ln>
            </p:spPr>
            <p:txBody>
              <a:bodyPr anchor="ctr"/>
              <a:lstStyle/>
              <a:p>
                <a:pPr algn="ctr"/>
                <a:endParaRPr/>
              </a:p>
            </p:txBody>
          </p:sp>
          <p:sp>
            <p:nvSpPr>
              <p:cNvPr id="191" name="îŝľiḑè">
                <a:extLst>
                  <a:ext uri="{FF2B5EF4-FFF2-40B4-BE49-F238E27FC236}">
                    <a16:creationId xmlns:a16="http://schemas.microsoft.com/office/drawing/2014/main" id="{494F5BAD-4B5C-8603-C116-7F093EC1A096}"/>
                  </a:ext>
                </a:extLst>
              </p:cNvPr>
              <p:cNvSpPr/>
              <p:nvPr/>
            </p:nvSpPr>
            <p:spPr bwMode="auto">
              <a:xfrm>
                <a:off x="6945837" y="1352343"/>
                <a:ext cx="108864" cy="127450"/>
              </a:xfrm>
              <a:custGeom>
                <a:avLst/>
                <a:gdLst>
                  <a:gd name="T0" fmla="*/ 78 w 78"/>
                  <a:gd name="T1" fmla="*/ 80 h 92"/>
                  <a:gd name="T2" fmla="*/ 68 w 78"/>
                  <a:gd name="T3" fmla="*/ 77 h 92"/>
                  <a:gd name="T4" fmla="*/ 13 w 78"/>
                  <a:gd name="T5" fmla="*/ 10 h 92"/>
                  <a:gd name="T6" fmla="*/ 11 w 78"/>
                  <a:gd name="T7" fmla="*/ 3 h 92"/>
                  <a:gd name="T8" fmla="*/ 3 w 78"/>
                  <a:gd name="T9" fmla="*/ 9 h 92"/>
                  <a:gd name="T10" fmla="*/ 0 w 78"/>
                  <a:gd name="T11" fmla="*/ 13 h 92"/>
                  <a:gd name="T12" fmla="*/ 7 w 78"/>
                  <a:gd name="T13" fmla="*/ 17 h 92"/>
                  <a:gd name="T14" fmla="*/ 62 w 78"/>
                  <a:gd name="T15" fmla="*/ 81 h 92"/>
                  <a:gd name="T16" fmla="*/ 65 w 78"/>
                  <a:gd name="T17" fmla="*/ 88 h 92"/>
                  <a:gd name="T18" fmla="*/ 78 w 78"/>
                  <a:gd name="T19" fmla="*/ 8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92">
                    <a:moveTo>
                      <a:pt x="78" y="80"/>
                    </a:moveTo>
                    <a:cubicBezTo>
                      <a:pt x="78" y="80"/>
                      <a:pt x="72" y="81"/>
                      <a:pt x="68" y="77"/>
                    </a:cubicBezTo>
                    <a:cubicBezTo>
                      <a:pt x="64" y="73"/>
                      <a:pt x="13" y="10"/>
                      <a:pt x="13" y="10"/>
                    </a:cubicBezTo>
                    <a:cubicBezTo>
                      <a:pt x="13" y="10"/>
                      <a:pt x="9" y="6"/>
                      <a:pt x="11" y="3"/>
                    </a:cubicBezTo>
                    <a:cubicBezTo>
                      <a:pt x="13" y="0"/>
                      <a:pt x="3" y="9"/>
                      <a:pt x="3" y="9"/>
                    </a:cubicBezTo>
                    <a:cubicBezTo>
                      <a:pt x="0" y="13"/>
                      <a:pt x="0" y="13"/>
                      <a:pt x="0" y="13"/>
                    </a:cubicBezTo>
                    <a:cubicBezTo>
                      <a:pt x="0" y="13"/>
                      <a:pt x="3" y="12"/>
                      <a:pt x="7" y="17"/>
                    </a:cubicBezTo>
                    <a:cubicBezTo>
                      <a:pt x="12" y="23"/>
                      <a:pt x="62" y="81"/>
                      <a:pt x="62" y="81"/>
                    </a:cubicBezTo>
                    <a:cubicBezTo>
                      <a:pt x="62" y="81"/>
                      <a:pt x="65" y="84"/>
                      <a:pt x="65" y="88"/>
                    </a:cubicBezTo>
                    <a:cubicBezTo>
                      <a:pt x="64" y="92"/>
                      <a:pt x="78" y="80"/>
                      <a:pt x="78" y="80"/>
                    </a:cubicBezTo>
                    <a:close/>
                  </a:path>
                </a:pathLst>
              </a:custGeom>
              <a:grpFill/>
              <a:ln>
                <a:noFill/>
              </a:ln>
            </p:spPr>
            <p:txBody>
              <a:bodyPr anchor="ctr"/>
              <a:lstStyle/>
              <a:p>
                <a:pPr algn="ctr"/>
                <a:endParaRPr/>
              </a:p>
            </p:txBody>
          </p:sp>
          <p:sp>
            <p:nvSpPr>
              <p:cNvPr id="192" name="ïŝļiḋé">
                <a:extLst>
                  <a:ext uri="{FF2B5EF4-FFF2-40B4-BE49-F238E27FC236}">
                    <a16:creationId xmlns:a16="http://schemas.microsoft.com/office/drawing/2014/main" id="{B21203CB-70EE-4A3B-EC5A-C474DE2C8A4F}"/>
                  </a:ext>
                </a:extLst>
              </p:cNvPr>
              <p:cNvSpPr/>
              <p:nvPr/>
            </p:nvSpPr>
            <p:spPr bwMode="auto">
              <a:xfrm>
                <a:off x="6917956" y="1369600"/>
                <a:ext cx="108864" cy="140726"/>
              </a:xfrm>
              <a:custGeom>
                <a:avLst/>
                <a:gdLst>
                  <a:gd name="T0" fmla="*/ 78 w 78"/>
                  <a:gd name="T1" fmla="*/ 84 h 101"/>
                  <a:gd name="T2" fmla="*/ 68 w 78"/>
                  <a:gd name="T3" fmla="*/ 79 h 101"/>
                  <a:gd name="T4" fmla="*/ 16 w 78"/>
                  <a:gd name="T5" fmla="*/ 12 h 101"/>
                  <a:gd name="T6" fmla="*/ 13 w 78"/>
                  <a:gd name="T7" fmla="*/ 3 h 101"/>
                  <a:gd name="T8" fmla="*/ 6 w 78"/>
                  <a:gd name="T9" fmla="*/ 12 h 101"/>
                  <a:gd name="T10" fmla="*/ 0 w 78"/>
                  <a:gd name="T11" fmla="*/ 15 h 101"/>
                  <a:gd name="T12" fmla="*/ 8 w 78"/>
                  <a:gd name="T13" fmla="*/ 20 h 101"/>
                  <a:gd name="T14" fmla="*/ 59 w 78"/>
                  <a:gd name="T15" fmla="*/ 89 h 101"/>
                  <a:gd name="T16" fmla="*/ 60 w 78"/>
                  <a:gd name="T17" fmla="*/ 98 h 101"/>
                  <a:gd name="T18" fmla="*/ 78 w 78"/>
                  <a:gd name="T19" fmla="*/ 84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101">
                    <a:moveTo>
                      <a:pt x="78" y="84"/>
                    </a:moveTo>
                    <a:cubicBezTo>
                      <a:pt x="78" y="84"/>
                      <a:pt x="72" y="84"/>
                      <a:pt x="68" y="79"/>
                    </a:cubicBezTo>
                    <a:cubicBezTo>
                      <a:pt x="64" y="75"/>
                      <a:pt x="16" y="12"/>
                      <a:pt x="16" y="12"/>
                    </a:cubicBezTo>
                    <a:cubicBezTo>
                      <a:pt x="16" y="12"/>
                      <a:pt x="11" y="6"/>
                      <a:pt x="13" y="3"/>
                    </a:cubicBezTo>
                    <a:cubicBezTo>
                      <a:pt x="16" y="0"/>
                      <a:pt x="6" y="12"/>
                      <a:pt x="6" y="12"/>
                    </a:cubicBezTo>
                    <a:cubicBezTo>
                      <a:pt x="0" y="15"/>
                      <a:pt x="0" y="15"/>
                      <a:pt x="0" y="15"/>
                    </a:cubicBezTo>
                    <a:cubicBezTo>
                      <a:pt x="0" y="15"/>
                      <a:pt x="3" y="14"/>
                      <a:pt x="8" y="20"/>
                    </a:cubicBezTo>
                    <a:cubicBezTo>
                      <a:pt x="12" y="25"/>
                      <a:pt x="59" y="89"/>
                      <a:pt x="59" y="89"/>
                    </a:cubicBezTo>
                    <a:cubicBezTo>
                      <a:pt x="59" y="89"/>
                      <a:pt x="64" y="93"/>
                      <a:pt x="60" y="98"/>
                    </a:cubicBezTo>
                    <a:cubicBezTo>
                      <a:pt x="59" y="101"/>
                      <a:pt x="78" y="84"/>
                      <a:pt x="78" y="84"/>
                    </a:cubicBezTo>
                    <a:close/>
                  </a:path>
                </a:pathLst>
              </a:custGeom>
              <a:grpFill/>
              <a:ln>
                <a:noFill/>
              </a:ln>
            </p:spPr>
            <p:txBody>
              <a:bodyPr anchor="ctr"/>
              <a:lstStyle/>
              <a:p>
                <a:pPr algn="ctr"/>
                <a:endParaRPr/>
              </a:p>
            </p:txBody>
          </p:sp>
          <p:sp>
            <p:nvSpPr>
              <p:cNvPr id="193" name="íṩľîďé">
                <a:extLst>
                  <a:ext uri="{FF2B5EF4-FFF2-40B4-BE49-F238E27FC236}">
                    <a16:creationId xmlns:a16="http://schemas.microsoft.com/office/drawing/2014/main" id="{AB5F0DEB-D56F-D4A8-948E-E58CCC70C0D6}"/>
                  </a:ext>
                </a:extLst>
              </p:cNvPr>
              <p:cNvSpPr/>
              <p:nvPr/>
            </p:nvSpPr>
            <p:spPr bwMode="auto">
              <a:xfrm>
                <a:off x="6195734" y="1466517"/>
                <a:ext cx="104883" cy="90278"/>
              </a:xfrm>
              <a:custGeom>
                <a:avLst/>
                <a:gdLst>
                  <a:gd name="T0" fmla="*/ 68 w 75"/>
                  <a:gd name="T1" fmla="*/ 2 h 65"/>
                  <a:gd name="T2" fmla="*/ 67 w 75"/>
                  <a:gd name="T3" fmla="*/ 5 h 65"/>
                  <a:gd name="T4" fmla="*/ 59 w 75"/>
                  <a:gd name="T5" fmla="*/ 17 h 65"/>
                  <a:gd name="T6" fmla="*/ 64 w 75"/>
                  <a:gd name="T7" fmla="*/ 22 h 65"/>
                  <a:gd name="T8" fmla="*/ 72 w 75"/>
                  <a:gd name="T9" fmla="*/ 31 h 65"/>
                  <a:gd name="T10" fmla="*/ 73 w 75"/>
                  <a:gd name="T11" fmla="*/ 39 h 65"/>
                  <a:gd name="T12" fmla="*/ 69 w 75"/>
                  <a:gd name="T13" fmla="*/ 41 h 65"/>
                  <a:gd name="T14" fmla="*/ 58 w 75"/>
                  <a:gd name="T15" fmla="*/ 40 h 65"/>
                  <a:gd name="T16" fmla="*/ 58 w 75"/>
                  <a:gd name="T17" fmla="*/ 34 h 65"/>
                  <a:gd name="T18" fmla="*/ 48 w 75"/>
                  <a:gd name="T19" fmla="*/ 27 h 65"/>
                  <a:gd name="T20" fmla="*/ 44 w 75"/>
                  <a:gd name="T21" fmla="*/ 38 h 65"/>
                  <a:gd name="T22" fmla="*/ 52 w 75"/>
                  <a:gd name="T23" fmla="*/ 41 h 65"/>
                  <a:gd name="T24" fmla="*/ 52 w 75"/>
                  <a:gd name="T25" fmla="*/ 51 h 65"/>
                  <a:gd name="T26" fmla="*/ 45 w 75"/>
                  <a:gd name="T27" fmla="*/ 51 h 65"/>
                  <a:gd name="T28" fmla="*/ 26 w 75"/>
                  <a:gd name="T29" fmla="*/ 48 h 65"/>
                  <a:gd name="T30" fmla="*/ 16 w 75"/>
                  <a:gd name="T31" fmla="*/ 55 h 65"/>
                  <a:gd name="T32" fmla="*/ 5 w 75"/>
                  <a:gd name="T33" fmla="*/ 65 h 65"/>
                  <a:gd name="T34" fmla="*/ 4 w 75"/>
                  <a:gd name="T35" fmla="*/ 64 h 65"/>
                  <a:gd name="T36" fmla="*/ 6 w 75"/>
                  <a:gd name="T37" fmla="*/ 59 h 65"/>
                  <a:gd name="T38" fmla="*/ 17 w 75"/>
                  <a:gd name="T39" fmla="*/ 48 h 65"/>
                  <a:gd name="T40" fmla="*/ 19 w 75"/>
                  <a:gd name="T41" fmla="*/ 33 h 65"/>
                  <a:gd name="T42" fmla="*/ 33 w 75"/>
                  <a:gd name="T43" fmla="*/ 28 h 65"/>
                  <a:gd name="T44" fmla="*/ 38 w 75"/>
                  <a:gd name="T45" fmla="*/ 24 h 65"/>
                  <a:gd name="T46" fmla="*/ 28 w 75"/>
                  <a:gd name="T47" fmla="*/ 21 h 65"/>
                  <a:gd name="T48" fmla="*/ 23 w 75"/>
                  <a:gd name="T49" fmla="*/ 21 h 65"/>
                  <a:gd name="T50" fmla="*/ 16 w 75"/>
                  <a:gd name="T51" fmla="*/ 21 h 65"/>
                  <a:gd name="T52" fmla="*/ 10 w 75"/>
                  <a:gd name="T53" fmla="*/ 27 h 65"/>
                  <a:gd name="T54" fmla="*/ 3 w 75"/>
                  <a:gd name="T55" fmla="*/ 30 h 65"/>
                  <a:gd name="T56" fmla="*/ 1 w 75"/>
                  <a:gd name="T57" fmla="*/ 24 h 65"/>
                  <a:gd name="T58" fmla="*/ 9 w 75"/>
                  <a:gd name="T59" fmla="*/ 13 h 65"/>
                  <a:gd name="T60" fmla="*/ 13 w 75"/>
                  <a:gd name="T61" fmla="*/ 10 h 65"/>
                  <a:gd name="T62" fmla="*/ 19 w 75"/>
                  <a:gd name="T63" fmla="*/ 14 h 65"/>
                  <a:gd name="T64" fmla="*/ 23 w 75"/>
                  <a:gd name="T65" fmla="*/ 14 h 65"/>
                  <a:gd name="T66" fmla="*/ 42 w 75"/>
                  <a:gd name="T67" fmla="*/ 15 h 65"/>
                  <a:gd name="T68" fmla="*/ 46 w 75"/>
                  <a:gd name="T69" fmla="*/ 16 h 65"/>
                  <a:gd name="T70" fmla="*/ 50 w 75"/>
                  <a:gd name="T71" fmla="*/ 14 h 65"/>
                  <a:gd name="T72" fmla="*/ 65 w 75"/>
                  <a:gd name="T73" fmla="*/ 2 h 65"/>
                  <a:gd name="T74" fmla="*/ 68 w 75"/>
                  <a:gd name="T75" fmla="*/ 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5" h="65">
                    <a:moveTo>
                      <a:pt x="68" y="2"/>
                    </a:moveTo>
                    <a:cubicBezTo>
                      <a:pt x="69" y="3"/>
                      <a:pt x="68" y="4"/>
                      <a:pt x="67" y="5"/>
                    </a:cubicBezTo>
                    <a:cubicBezTo>
                      <a:pt x="66" y="7"/>
                      <a:pt x="58" y="14"/>
                      <a:pt x="59" y="17"/>
                    </a:cubicBezTo>
                    <a:cubicBezTo>
                      <a:pt x="59" y="19"/>
                      <a:pt x="63" y="21"/>
                      <a:pt x="64" y="22"/>
                    </a:cubicBezTo>
                    <a:cubicBezTo>
                      <a:pt x="67" y="25"/>
                      <a:pt x="70" y="28"/>
                      <a:pt x="72" y="31"/>
                    </a:cubicBezTo>
                    <a:cubicBezTo>
                      <a:pt x="73" y="33"/>
                      <a:pt x="75" y="36"/>
                      <a:pt x="73" y="39"/>
                    </a:cubicBezTo>
                    <a:cubicBezTo>
                      <a:pt x="72" y="40"/>
                      <a:pt x="71" y="41"/>
                      <a:pt x="69" y="41"/>
                    </a:cubicBezTo>
                    <a:cubicBezTo>
                      <a:pt x="66" y="42"/>
                      <a:pt x="59" y="43"/>
                      <a:pt x="58" y="40"/>
                    </a:cubicBezTo>
                    <a:cubicBezTo>
                      <a:pt x="56" y="38"/>
                      <a:pt x="59" y="36"/>
                      <a:pt x="58" y="34"/>
                    </a:cubicBezTo>
                    <a:cubicBezTo>
                      <a:pt x="58" y="31"/>
                      <a:pt x="53" y="24"/>
                      <a:pt x="48" y="27"/>
                    </a:cubicBezTo>
                    <a:cubicBezTo>
                      <a:pt x="45" y="29"/>
                      <a:pt x="44" y="33"/>
                      <a:pt x="44" y="38"/>
                    </a:cubicBezTo>
                    <a:cubicBezTo>
                      <a:pt x="44" y="43"/>
                      <a:pt x="48" y="40"/>
                      <a:pt x="52" y="41"/>
                    </a:cubicBezTo>
                    <a:cubicBezTo>
                      <a:pt x="54" y="42"/>
                      <a:pt x="54" y="48"/>
                      <a:pt x="52" y="51"/>
                    </a:cubicBezTo>
                    <a:cubicBezTo>
                      <a:pt x="50" y="53"/>
                      <a:pt x="47" y="52"/>
                      <a:pt x="45" y="51"/>
                    </a:cubicBezTo>
                    <a:cubicBezTo>
                      <a:pt x="41" y="49"/>
                      <a:pt x="31" y="46"/>
                      <a:pt x="26" y="48"/>
                    </a:cubicBezTo>
                    <a:cubicBezTo>
                      <a:pt x="22" y="49"/>
                      <a:pt x="19" y="53"/>
                      <a:pt x="16" y="55"/>
                    </a:cubicBezTo>
                    <a:cubicBezTo>
                      <a:pt x="14" y="57"/>
                      <a:pt x="7" y="65"/>
                      <a:pt x="5" y="65"/>
                    </a:cubicBezTo>
                    <a:cubicBezTo>
                      <a:pt x="5" y="64"/>
                      <a:pt x="5" y="64"/>
                      <a:pt x="4" y="64"/>
                    </a:cubicBezTo>
                    <a:cubicBezTo>
                      <a:pt x="3" y="62"/>
                      <a:pt x="5" y="60"/>
                      <a:pt x="6" y="59"/>
                    </a:cubicBezTo>
                    <a:cubicBezTo>
                      <a:pt x="10" y="56"/>
                      <a:pt x="15" y="53"/>
                      <a:pt x="17" y="48"/>
                    </a:cubicBezTo>
                    <a:cubicBezTo>
                      <a:pt x="18" y="43"/>
                      <a:pt x="15" y="35"/>
                      <a:pt x="19" y="33"/>
                    </a:cubicBezTo>
                    <a:cubicBezTo>
                      <a:pt x="22" y="31"/>
                      <a:pt x="29" y="29"/>
                      <a:pt x="33" y="28"/>
                    </a:cubicBezTo>
                    <a:cubicBezTo>
                      <a:pt x="35" y="27"/>
                      <a:pt x="38" y="27"/>
                      <a:pt x="38" y="24"/>
                    </a:cubicBezTo>
                    <a:cubicBezTo>
                      <a:pt x="36" y="21"/>
                      <a:pt x="32" y="21"/>
                      <a:pt x="28" y="21"/>
                    </a:cubicBezTo>
                    <a:cubicBezTo>
                      <a:pt x="27" y="21"/>
                      <a:pt x="25" y="21"/>
                      <a:pt x="23" y="21"/>
                    </a:cubicBezTo>
                    <a:cubicBezTo>
                      <a:pt x="21" y="20"/>
                      <a:pt x="18" y="20"/>
                      <a:pt x="16" y="21"/>
                    </a:cubicBezTo>
                    <a:cubicBezTo>
                      <a:pt x="14" y="22"/>
                      <a:pt x="12" y="25"/>
                      <a:pt x="10" y="27"/>
                    </a:cubicBezTo>
                    <a:cubicBezTo>
                      <a:pt x="9" y="28"/>
                      <a:pt x="6" y="31"/>
                      <a:pt x="3" y="30"/>
                    </a:cubicBezTo>
                    <a:cubicBezTo>
                      <a:pt x="1" y="30"/>
                      <a:pt x="0" y="27"/>
                      <a:pt x="1" y="24"/>
                    </a:cubicBezTo>
                    <a:cubicBezTo>
                      <a:pt x="3" y="21"/>
                      <a:pt x="6" y="16"/>
                      <a:pt x="9" y="13"/>
                    </a:cubicBezTo>
                    <a:cubicBezTo>
                      <a:pt x="10" y="12"/>
                      <a:pt x="11" y="9"/>
                      <a:pt x="13" y="10"/>
                    </a:cubicBezTo>
                    <a:cubicBezTo>
                      <a:pt x="16" y="10"/>
                      <a:pt x="16" y="14"/>
                      <a:pt x="19" y="14"/>
                    </a:cubicBezTo>
                    <a:cubicBezTo>
                      <a:pt x="20" y="15"/>
                      <a:pt x="21" y="14"/>
                      <a:pt x="23" y="14"/>
                    </a:cubicBezTo>
                    <a:cubicBezTo>
                      <a:pt x="29" y="13"/>
                      <a:pt x="36" y="13"/>
                      <a:pt x="42" y="15"/>
                    </a:cubicBezTo>
                    <a:cubicBezTo>
                      <a:pt x="43" y="15"/>
                      <a:pt x="45" y="16"/>
                      <a:pt x="46" y="16"/>
                    </a:cubicBezTo>
                    <a:cubicBezTo>
                      <a:pt x="48" y="15"/>
                      <a:pt x="49" y="15"/>
                      <a:pt x="50" y="14"/>
                    </a:cubicBezTo>
                    <a:cubicBezTo>
                      <a:pt x="56" y="11"/>
                      <a:pt x="60" y="6"/>
                      <a:pt x="65" y="2"/>
                    </a:cubicBezTo>
                    <a:cubicBezTo>
                      <a:pt x="66" y="2"/>
                      <a:pt x="68" y="0"/>
                      <a:pt x="68" y="2"/>
                    </a:cubicBezTo>
                    <a:close/>
                  </a:path>
                </a:pathLst>
              </a:custGeom>
              <a:grpFill/>
              <a:ln>
                <a:noFill/>
              </a:ln>
            </p:spPr>
            <p:txBody>
              <a:bodyPr anchor="ctr"/>
              <a:lstStyle/>
              <a:p>
                <a:pPr algn="ctr"/>
                <a:endParaRPr/>
              </a:p>
            </p:txBody>
          </p:sp>
          <p:sp>
            <p:nvSpPr>
              <p:cNvPr id="194" name="iṩľíďê">
                <a:extLst>
                  <a:ext uri="{FF2B5EF4-FFF2-40B4-BE49-F238E27FC236}">
                    <a16:creationId xmlns:a16="http://schemas.microsoft.com/office/drawing/2014/main" id="{FF418769-5424-D701-7B40-88A3002ED11A}"/>
                  </a:ext>
                </a:extLst>
              </p:cNvPr>
              <p:cNvSpPr/>
              <p:nvPr/>
            </p:nvSpPr>
            <p:spPr bwMode="auto">
              <a:xfrm>
                <a:off x="6769264" y="1467843"/>
                <a:ext cx="120814" cy="116830"/>
              </a:xfrm>
              <a:custGeom>
                <a:avLst/>
                <a:gdLst>
                  <a:gd name="T0" fmla="*/ 44 w 87"/>
                  <a:gd name="T1" fmla="*/ 5 h 84"/>
                  <a:gd name="T2" fmla="*/ 62 w 87"/>
                  <a:gd name="T3" fmla="*/ 11 h 84"/>
                  <a:gd name="T4" fmla="*/ 56 w 87"/>
                  <a:gd name="T5" fmla="*/ 4 h 84"/>
                  <a:gd name="T6" fmla="*/ 63 w 87"/>
                  <a:gd name="T7" fmla="*/ 22 h 84"/>
                  <a:gd name="T8" fmla="*/ 69 w 87"/>
                  <a:gd name="T9" fmla="*/ 29 h 84"/>
                  <a:gd name="T10" fmla="*/ 86 w 87"/>
                  <a:gd name="T11" fmla="*/ 33 h 84"/>
                  <a:gd name="T12" fmla="*/ 73 w 87"/>
                  <a:gd name="T13" fmla="*/ 39 h 84"/>
                  <a:gd name="T14" fmla="*/ 55 w 87"/>
                  <a:gd name="T15" fmla="*/ 38 h 84"/>
                  <a:gd name="T16" fmla="*/ 41 w 87"/>
                  <a:gd name="T17" fmla="*/ 45 h 84"/>
                  <a:gd name="T18" fmla="*/ 17 w 87"/>
                  <a:gd name="T19" fmla="*/ 51 h 84"/>
                  <a:gd name="T20" fmla="*/ 37 w 87"/>
                  <a:gd name="T21" fmla="*/ 42 h 84"/>
                  <a:gd name="T22" fmla="*/ 27 w 87"/>
                  <a:gd name="T23" fmla="*/ 23 h 84"/>
                  <a:gd name="T24" fmla="*/ 28 w 87"/>
                  <a:gd name="T25" fmla="*/ 15 h 84"/>
                  <a:gd name="T26" fmla="*/ 36 w 87"/>
                  <a:gd name="T27" fmla="*/ 33 h 84"/>
                  <a:gd name="T28" fmla="*/ 42 w 87"/>
                  <a:gd name="T29" fmla="*/ 37 h 84"/>
                  <a:gd name="T30" fmla="*/ 44 w 87"/>
                  <a:gd name="T31" fmla="*/ 25 h 84"/>
                  <a:gd name="T32" fmla="*/ 54 w 87"/>
                  <a:gd name="T33" fmla="*/ 21 h 84"/>
                  <a:gd name="T34" fmla="*/ 41 w 87"/>
                  <a:gd name="T35" fmla="*/ 2 h 84"/>
                  <a:gd name="T36" fmla="*/ 17 w 87"/>
                  <a:gd name="T37" fmla="*/ 33 h 84"/>
                  <a:gd name="T38" fmla="*/ 23 w 87"/>
                  <a:gd name="T39" fmla="*/ 38 h 84"/>
                  <a:gd name="T40" fmla="*/ 57 w 87"/>
                  <a:gd name="T41" fmla="*/ 48 h 84"/>
                  <a:gd name="T42" fmla="*/ 30 w 87"/>
                  <a:gd name="T43" fmla="*/ 60 h 84"/>
                  <a:gd name="T44" fmla="*/ 35 w 87"/>
                  <a:gd name="T45" fmla="*/ 61 h 84"/>
                  <a:gd name="T46" fmla="*/ 50 w 87"/>
                  <a:gd name="T47" fmla="*/ 63 h 84"/>
                  <a:gd name="T48" fmla="*/ 49 w 87"/>
                  <a:gd name="T49" fmla="*/ 70 h 84"/>
                  <a:gd name="T50" fmla="*/ 68 w 87"/>
                  <a:gd name="T51" fmla="*/ 64 h 84"/>
                  <a:gd name="T52" fmla="*/ 67 w 87"/>
                  <a:gd name="T53" fmla="*/ 60 h 84"/>
                  <a:gd name="T54" fmla="*/ 55 w 87"/>
                  <a:gd name="T55" fmla="*/ 57 h 84"/>
                  <a:gd name="T56" fmla="*/ 63 w 87"/>
                  <a:gd name="T57" fmla="*/ 51 h 84"/>
                  <a:gd name="T58" fmla="*/ 6 w 87"/>
                  <a:gd name="T59" fmla="*/ 54 h 84"/>
                  <a:gd name="T60" fmla="*/ 3 w 87"/>
                  <a:gd name="T61" fmla="*/ 65 h 84"/>
                  <a:gd name="T62" fmla="*/ 6 w 87"/>
                  <a:gd name="T63" fmla="*/ 54 h 84"/>
                  <a:gd name="T64" fmla="*/ 61 w 87"/>
                  <a:gd name="T65" fmla="*/ 74 h 84"/>
                  <a:gd name="T66" fmla="*/ 45 w 87"/>
                  <a:gd name="T67" fmla="*/ 84 h 84"/>
                  <a:gd name="T68" fmla="*/ 42 w 87"/>
                  <a:gd name="T69" fmla="*/ 74 h 84"/>
                  <a:gd name="T70" fmla="*/ 44 w 87"/>
                  <a:gd name="T71" fmla="*/ 79 h 84"/>
                  <a:gd name="T72" fmla="*/ 59 w 87"/>
                  <a:gd name="T73" fmla="*/ 7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7" h="84">
                    <a:moveTo>
                      <a:pt x="41" y="2"/>
                    </a:moveTo>
                    <a:cubicBezTo>
                      <a:pt x="43" y="0"/>
                      <a:pt x="44" y="3"/>
                      <a:pt x="44" y="5"/>
                    </a:cubicBezTo>
                    <a:cubicBezTo>
                      <a:pt x="43" y="8"/>
                      <a:pt x="42" y="12"/>
                      <a:pt x="44" y="13"/>
                    </a:cubicBezTo>
                    <a:cubicBezTo>
                      <a:pt x="47" y="15"/>
                      <a:pt x="62" y="18"/>
                      <a:pt x="62" y="11"/>
                    </a:cubicBezTo>
                    <a:cubicBezTo>
                      <a:pt x="61" y="9"/>
                      <a:pt x="59" y="9"/>
                      <a:pt x="57" y="9"/>
                    </a:cubicBezTo>
                    <a:cubicBezTo>
                      <a:pt x="53" y="9"/>
                      <a:pt x="54" y="6"/>
                      <a:pt x="56" y="4"/>
                    </a:cubicBezTo>
                    <a:cubicBezTo>
                      <a:pt x="60" y="2"/>
                      <a:pt x="66" y="1"/>
                      <a:pt x="67" y="6"/>
                    </a:cubicBezTo>
                    <a:cubicBezTo>
                      <a:pt x="68" y="8"/>
                      <a:pt x="64" y="20"/>
                      <a:pt x="63" y="22"/>
                    </a:cubicBezTo>
                    <a:cubicBezTo>
                      <a:pt x="63" y="24"/>
                      <a:pt x="61" y="26"/>
                      <a:pt x="62" y="28"/>
                    </a:cubicBezTo>
                    <a:cubicBezTo>
                      <a:pt x="63" y="30"/>
                      <a:pt x="67" y="29"/>
                      <a:pt x="69" y="29"/>
                    </a:cubicBezTo>
                    <a:cubicBezTo>
                      <a:pt x="74" y="29"/>
                      <a:pt x="82" y="27"/>
                      <a:pt x="85" y="29"/>
                    </a:cubicBezTo>
                    <a:cubicBezTo>
                      <a:pt x="86" y="30"/>
                      <a:pt x="86" y="31"/>
                      <a:pt x="86" y="33"/>
                    </a:cubicBezTo>
                    <a:cubicBezTo>
                      <a:pt x="87" y="37"/>
                      <a:pt x="83" y="37"/>
                      <a:pt x="80" y="38"/>
                    </a:cubicBezTo>
                    <a:cubicBezTo>
                      <a:pt x="78" y="38"/>
                      <a:pt x="75" y="40"/>
                      <a:pt x="73" y="39"/>
                    </a:cubicBezTo>
                    <a:cubicBezTo>
                      <a:pt x="72" y="38"/>
                      <a:pt x="73" y="35"/>
                      <a:pt x="72" y="34"/>
                    </a:cubicBezTo>
                    <a:cubicBezTo>
                      <a:pt x="70" y="32"/>
                      <a:pt x="58" y="37"/>
                      <a:pt x="55" y="38"/>
                    </a:cubicBezTo>
                    <a:cubicBezTo>
                      <a:pt x="52" y="39"/>
                      <a:pt x="48" y="39"/>
                      <a:pt x="46" y="41"/>
                    </a:cubicBezTo>
                    <a:cubicBezTo>
                      <a:pt x="44" y="42"/>
                      <a:pt x="42" y="43"/>
                      <a:pt x="41" y="45"/>
                    </a:cubicBezTo>
                    <a:cubicBezTo>
                      <a:pt x="38" y="50"/>
                      <a:pt x="24" y="51"/>
                      <a:pt x="17" y="53"/>
                    </a:cubicBezTo>
                    <a:cubicBezTo>
                      <a:pt x="15" y="53"/>
                      <a:pt x="16" y="51"/>
                      <a:pt x="17" y="51"/>
                    </a:cubicBezTo>
                    <a:cubicBezTo>
                      <a:pt x="25" y="48"/>
                      <a:pt x="27" y="45"/>
                      <a:pt x="35" y="43"/>
                    </a:cubicBezTo>
                    <a:cubicBezTo>
                      <a:pt x="36" y="43"/>
                      <a:pt x="37" y="43"/>
                      <a:pt x="37" y="42"/>
                    </a:cubicBezTo>
                    <a:cubicBezTo>
                      <a:pt x="38" y="40"/>
                      <a:pt x="34" y="38"/>
                      <a:pt x="33" y="37"/>
                    </a:cubicBezTo>
                    <a:cubicBezTo>
                      <a:pt x="30" y="34"/>
                      <a:pt x="28" y="28"/>
                      <a:pt x="27" y="23"/>
                    </a:cubicBezTo>
                    <a:cubicBezTo>
                      <a:pt x="27" y="21"/>
                      <a:pt x="26" y="16"/>
                      <a:pt x="27" y="15"/>
                    </a:cubicBezTo>
                    <a:cubicBezTo>
                      <a:pt x="27" y="15"/>
                      <a:pt x="27" y="15"/>
                      <a:pt x="28" y="15"/>
                    </a:cubicBezTo>
                    <a:cubicBezTo>
                      <a:pt x="29" y="15"/>
                      <a:pt x="30" y="17"/>
                      <a:pt x="30" y="19"/>
                    </a:cubicBezTo>
                    <a:cubicBezTo>
                      <a:pt x="32" y="23"/>
                      <a:pt x="34" y="29"/>
                      <a:pt x="36" y="33"/>
                    </a:cubicBezTo>
                    <a:cubicBezTo>
                      <a:pt x="37" y="35"/>
                      <a:pt x="38" y="39"/>
                      <a:pt x="40" y="39"/>
                    </a:cubicBezTo>
                    <a:cubicBezTo>
                      <a:pt x="41" y="39"/>
                      <a:pt x="42" y="37"/>
                      <a:pt x="42" y="37"/>
                    </a:cubicBezTo>
                    <a:cubicBezTo>
                      <a:pt x="45" y="33"/>
                      <a:pt x="41" y="29"/>
                      <a:pt x="42" y="25"/>
                    </a:cubicBezTo>
                    <a:cubicBezTo>
                      <a:pt x="42" y="24"/>
                      <a:pt x="43" y="24"/>
                      <a:pt x="44" y="25"/>
                    </a:cubicBezTo>
                    <a:cubicBezTo>
                      <a:pt x="45" y="26"/>
                      <a:pt x="46" y="29"/>
                      <a:pt x="47" y="30"/>
                    </a:cubicBezTo>
                    <a:cubicBezTo>
                      <a:pt x="50" y="31"/>
                      <a:pt x="55" y="23"/>
                      <a:pt x="54" y="21"/>
                    </a:cubicBezTo>
                    <a:cubicBezTo>
                      <a:pt x="52" y="19"/>
                      <a:pt x="42" y="20"/>
                      <a:pt x="39" y="19"/>
                    </a:cubicBezTo>
                    <a:cubicBezTo>
                      <a:pt x="33" y="17"/>
                      <a:pt x="37" y="4"/>
                      <a:pt x="41" y="2"/>
                    </a:cubicBezTo>
                    <a:close/>
                    <a:moveTo>
                      <a:pt x="19" y="31"/>
                    </a:moveTo>
                    <a:cubicBezTo>
                      <a:pt x="17" y="29"/>
                      <a:pt x="17" y="31"/>
                      <a:pt x="17" y="33"/>
                    </a:cubicBezTo>
                    <a:cubicBezTo>
                      <a:pt x="17" y="37"/>
                      <a:pt x="19" y="44"/>
                      <a:pt x="22" y="42"/>
                    </a:cubicBezTo>
                    <a:cubicBezTo>
                      <a:pt x="24" y="42"/>
                      <a:pt x="24" y="40"/>
                      <a:pt x="23" y="38"/>
                    </a:cubicBezTo>
                    <a:cubicBezTo>
                      <a:pt x="23" y="36"/>
                      <a:pt x="21" y="33"/>
                      <a:pt x="19" y="31"/>
                    </a:cubicBezTo>
                    <a:close/>
                    <a:moveTo>
                      <a:pt x="57" y="48"/>
                    </a:moveTo>
                    <a:cubicBezTo>
                      <a:pt x="55" y="49"/>
                      <a:pt x="52" y="49"/>
                      <a:pt x="50" y="49"/>
                    </a:cubicBezTo>
                    <a:cubicBezTo>
                      <a:pt x="42" y="52"/>
                      <a:pt x="36" y="51"/>
                      <a:pt x="30" y="60"/>
                    </a:cubicBezTo>
                    <a:cubicBezTo>
                      <a:pt x="31" y="60"/>
                      <a:pt x="31" y="60"/>
                      <a:pt x="31" y="60"/>
                    </a:cubicBezTo>
                    <a:cubicBezTo>
                      <a:pt x="31" y="62"/>
                      <a:pt x="34" y="62"/>
                      <a:pt x="35" y="61"/>
                    </a:cubicBezTo>
                    <a:cubicBezTo>
                      <a:pt x="37" y="60"/>
                      <a:pt x="45" y="57"/>
                      <a:pt x="47" y="57"/>
                    </a:cubicBezTo>
                    <a:cubicBezTo>
                      <a:pt x="50" y="57"/>
                      <a:pt x="48" y="61"/>
                      <a:pt x="50" y="63"/>
                    </a:cubicBezTo>
                    <a:cubicBezTo>
                      <a:pt x="51" y="64"/>
                      <a:pt x="54" y="64"/>
                      <a:pt x="54" y="66"/>
                    </a:cubicBezTo>
                    <a:cubicBezTo>
                      <a:pt x="54" y="67"/>
                      <a:pt x="50" y="68"/>
                      <a:pt x="49" y="70"/>
                    </a:cubicBezTo>
                    <a:cubicBezTo>
                      <a:pt x="48" y="71"/>
                      <a:pt x="48" y="71"/>
                      <a:pt x="50" y="71"/>
                    </a:cubicBezTo>
                    <a:cubicBezTo>
                      <a:pt x="56" y="70"/>
                      <a:pt x="62" y="65"/>
                      <a:pt x="68" y="64"/>
                    </a:cubicBezTo>
                    <a:cubicBezTo>
                      <a:pt x="69" y="64"/>
                      <a:pt x="70" y="64"/>
                      <a:pt x="70" y="63"/>
                    </a:cubicBezTo>
                    <a:cubicBezTo>
                      <a:pt x="72" y="61"/>
                      <a:pt x="68" y="60"/>
                      <a:pt x="67" y="60"/>
                    </a:cubicBezTo>
                    <a:cubicBezTo>
                      <a:pt x="63" y="60"/>
                      <a:pt x="58" y="61"/>
                      <a:pt x="55" y="60"/>
                    </a:cubicBezTo>
                    <a:cubicBezTo>
                      <a:pt x="55" y="59"/>
                      <a:pt x="54" y="58"/>
                      <a:pt x="55" y="57"/>
                    </a:cubicBezTo>
                    <a:cubicBezTo>
                      <a:pt x="55" y="54"/>
                      <a:pt x="60" y="54"/>
                      <a:pt x="62" y="53"/>
                    </a:cubicBezTo>
                    <a:cubicBezTo>
                      <a:pt x="63" y="52"/>
                      <a:pt x="63" y="52"/>
                      <a:pt x="63" y="51"/>
                    </a:cubicBezTo>
                    <a:cubicBezTo>
                      <a:pt x="63" y="49"/>
                      <a:pt x="60" y="48"/>
                      <a:pt x="57" y="48"/>
                    </a:cubicBezTo>
                    <a:close/>
                    <a:moveTo>
                      <a:pt x="6" y="54"/>
                    </a:moveTo>
                    <a:cubicBezTo>
                      <a:pt x="8" y="56"/>
                      <a:pt x="9" y="63"/>
                      <a:pt x="7" y="65"/>
                    </a:cubicBezTo>
                    <a:cubicBezTo>
                      <a:pt x="6" y="67"/>
                      <a:pt x="4" y="67"/>
                      <a:pt x="3" y="65"/>
                    </a:cubicBezTo>
                    <a:cubicBezTo>
                      <a:pt x="0" y="63"/>
                      <a:pt x="0" y="57"/>
                      <a:pt x="2" y="54"/>
                    </a:cubicBezTo>
                    <a:cubicBezTo>
                      <a:pt x="3" y="53"/>
                      <a:pt x="4" y="52"/>
                      <a:pt x="6" y="54"/>
                    </a:cubicBezTo>
                    <a:close/>
                    <a:moveTo>
                      <a:pt x="59" y="73"/>
                    </a:moveTo>
                    <a:cubicBezTo>
                      <a:pt x="60" y="73"/>
                      <a:pt x="60" y="73"/>
                      <a:pt x="61" y="74"/>
                    </a:cubicBezTo>
                    <a:cubicBezTo>
                      <a:pt x="61" y="75"/>
                      <a:pt x="60" y="77"/>
                      <a:pt x="60" y="78"/>
                    </a:cubicBezTo>
                    <a:cubicBezTo>
                      <a:pt x="57" y="83"/>
                      <a:pt x="52" y="83"/>
                      <a:pt x="45" y="84"/>
                    </a:cubicBezTo>
                    <a:cubicBezTo>
                      <a:pt x="42" y="84"/>
                      <a:pt x="36" y="83"/>
                      <a:pt x="35" y="81"/>
                    </a:cubicBezTo>
                    <a:cubicBezTo>
                      <a:pt x="35" y="79"/>
                      <a:pt x="40" y="76"/>
                      <a:pt x="42" y="74"/>
                    </a:cubicBezTo>
                    <a:cubicBezTo>
                      <a:pt x="45" y="73"/>
                      <a:pt x="44" y="73"/>
                      <a:pt x="44" y="75"/>
                    </a:cubicBezTo>
                    <a:cubicBezTo>
                      <a:pt x="44" y="77"/>
                      <a:pt x="44" y="78"/>
                      <a:pt x="44" y="79"/>
                    </a:cubicBezTo>
                    <a:cubicBezTo>
                      <a:pt x="45" y="80"/>
                      <a:pt x="49" y="81"/>
                      <a:pt x="51" y="80"/>
                    </a:cubicBezTo>
                    <a:cubicBezTo>
                      <a:pt x="55" y="80"/>
                      <a:pt x="57" y="76"/>
                      <a:pt x="59" y="73"/>
                    </a:cubicBezTo>
                    <a:close/>
                  </a:path>
                </a:pathLst>
              </a:custGeom>
              <a:grpFill/>
              <a:ln>
                <a:noFill/>
              </a:ln>
            </p:spPr>
            <p:txBody>
              <a:bodyPr anchor="ctr"/>
              <a:lstStyle/>
              <a:p>
                <a:pPr algn="ctr"/>
                <a:endParaRPr/>
              </a:p>
            </p:txBody>
          </p:sp>
          <p:sp>
            <p:nvSpPr>
              <p:cNvPr id="195" name="iṥḻiďê">
                <a:extLst>
                  <a:ext uri="{FF2B5EF4-FFF2-40B4-BE49-F238E27FC236}">
                    <a16:creationId xmlns:a16="http://schemas.microsoft.com/office/drawing/2014/main" id="{64FC254F-5945-CC5F-C57F-89A23B6752A9}"/>
                  </a:ext>
                </a:extLst>
              </p:cNvPr>
              <p:cNvSpPr/>
              <p:nvPr/>
            </p:nvSpPr>
            <p:spPr bwMode="auto">
              <a:xfrm>
                <a:off x="6363014" y="1510328"/>
                <a:ext cx="130106" cy="118158"/>
              </a:xfrm>
              <a:custGeom>
                <a:avLst/>
                <a:gdLst>
                  <a:gd name="T0" fmla="*/ 51 w 94"/>
                  <a:gd name="T1" fmla="*/ 1 h 84"/>
                  <a:gd name="T2" fmla="*/ 57 w 94"/>
                  <a:gd name="T3" fmla="*/ 8 h 84"/>
                  <a:gd name="T4" fmla="*/ 69 w 94"/>
                  <a:gd name="T5" fmla="*/ 11 h 84"/>
                  <a:gd name="T6" fmla="*/ 65 w 94"/>
                  <a:gd name="T7" fmla="*/ 15 h 84"/>
                  <a:gd name="T8" fmla="*/ 52 w 94"/>
                  <a:gd name="T9" fmla="*/ 14 h 84"/>
                  <a:gd name="T10" fmla="*/ 46 w 94"/>
                  <a:gd name="T11" fmla="*/ 20 h 84"/>
                  <a:gd name="T12" fmla="*/ 31 w 94"/>
                  <a:gd name="T13" fmla="*/ 34 h 84"/>
                  <a:gd name="T14" fmla="*/ 21 w 94"/>
                  <a:gd name="T15" fmla="*/ 37 h 84"/>
                  <a:gd name="T16" fmla="*/ 25 w 94"/>
                  <a:gd name="T17" fmla="*/ 30 h 84"/>
                  <a:gd name="T18" fmla="*/ 42 w 94"/>
                  <a:gd name="T19" fmla="*/ 15 h 84"/>
                  <a:gd name="T20" fmla="*/ 32 w 94"/>
                  <a:gd name="T21" fmla="*/ 4 h 84"/>
                  <a:gd name="T22" fmla="*/ 44 w 94"/>
                  <a:gd name="T23" fmla="*/ 3 h 84"/>
                  <a:gd name="T24" fmla="*/ 51 w 94"/>
                  <a:gd name="T25" fmla="*/ 1 h 84"/>
                  <a:gd name="T26" fmla="*/ 12 w 94"/>
                  <a:gd name="T27" fmla="*/ 35 h 84"/>
                  <a:gd name="T28" fmla="*/ 9 w 94"/>
                  <a:gd name="T29" fmla="*/ 50 h 84"/>
                  <a:gd name="T30" fmla="*/ 6 w 94"/>
                  <a:gd name="T31" fmla="*/ 54 h 84"/>
                  <a:gd name="T32" fmla="*/ 1 w 94"/>
                  <a:gd name="T33" fmla="*/ 47 h 84"/>
                  <a:gd name="T34" fmla="*/ 9 w 94"/>
                  <a:gd name="T35" fmla="*/ 30 h 84"/>
                  <a:gd name="T36" fmla="*/ 12 w 94"/>
                  <a:gd name="T37" fmla="*/ 35 h 84"/>
                  <a:gd name="T38" fmla="*/ 52 w 94"/>
                  <a:gd name="T39" fmla="*/ 30 h 84"/>
                  <a:gd name="T40" fmla="*/ 46 w 94"/>
                  <a:gd name="T41" fmla="*/ 43 h 84"/>
                  <a:gd name="T42" fmla="*/ 33 w 94"/>
                  <a:gd name="T43" fmla="*/ 51 h 84"/>
                  <a:gd name="T44" fmla="*/ 34 w 94"/>
                  <a:gd name="T45" fmla="*/ 53 h 84"/>
                  <a:gd name="T46" fmla="*/ 38 w 94"/>
                  <a:gd name="T47" fmla="*/ 55 h 84"/>
                  <a:gd name="T48" fmla="*/ 28 w 94"/>
                  <a:gd name="T49" fmla="*/ 60 h 84"/>
                  <a:gd name="T50" fmla="*/ 27 w 94"/>
                  <a:gd name="T51" fmla="*/ 62 h 84"/>
                  <a:gd name="T52" fmla="*/ 36 w 94"/>
                  <a:gd name="T53" fmla="*/ 66 h 84"/>
                  <a:gd name="T54" fmla="*/ 35 w 94"/>
                  <a:gd name="T55" fmla="*/ 76 h 84"/>
                  <a:gd name="T56" fmla="*/ 39 w 94"/>
                  <a:gd name="T57" fmla="*/ 76 h 84"/>
                  <a:gd name="T58" fmla="*/ 46 w 94"/>
                  <a:gd name="T59" fmla="*/ 67 h 84"/>
                  <a:gd name="T60" fmla="*/ 48 w 94"/>
                  <a:gd name="T61" fmla="*/ 62 h 84"/>
                  <a:gd name="T62" fmla="*/ 54 w 94"/>
                  <a:gd name="T63" fmla="*/ 61 h 84"/>
                  <a:gd name="T64" fmla="*/ 55 w 94"/>
                  <a:gd name="T65" fmla="*/ 59 h 84"/>
                  <a:gd name="T66" fmla="*/ 50 w 94"/>
                  <a:gd name="T67" fmla="*/ 55 h 84"/>
                  <a:gd name="T68" fmla="*/ 57 w 94"/>
                  <a:gd name="T69" fmla="*/ 50 h 84"/>
                  <a:gd name="T70" fmla="*/ 54 w 94"/>
                  <a:gd name="T71" fmla="*/ 41 h 84"/>
                  <a:gd name="T72" fmla="*/ 55 w 94"/>
                  <a:gd name="T73" fmla="*/ 39 h 84"/>
                  <a:gd name="T74" fmla="*/ 85 w 94"/>
                  <a:gd name="T75" fmla="*/ 41 h 84"/>
                  <a:gd name="T76" fmla="*/ 65 w 94"/>
                  <a:gd name="T77" fmla="*/ 73 h 84"/>
                  <a:gd name="T78" fmla="*/ 60 w 94"/>
                  <a:gd name="T79" fmla="*/ 76 h 84"/>
                  <a:gd name="T80" fmla="*/ 72 w 94"/>
                  <a:gd name="T81" fmla="*/ 83 h 84"/>
                  <a:gd name="T82" fmla="*/ 87 w 94"/>
                  <a:gd name="T83" fmla="*/ 57 h 84"/>
                  <a:gd name="T84" fmla="*/ 93 w 94"/>
                  <a:gd name="T85" fmla="*/ 49 h 84"/>
                  <a:gd name="T86" fmla="*/ 93 w 94"/>
                  <a:gd name="T87" fmla="*/ 33 h 84"/>
                  <a:gd name="T88" fmla="*/ 81 w 94"/>
                  <a:gd name="T89" fmla="*/ 32 h 84"/>
                  <a:gd name="T90" fmla="*/ 52 w 94"/>
                  <a:gd name="T91" fmla="*/ 30 h 84"/>
                  <a:gd name="T92" fmla="*/ 37 w 94"/>
                  <a:gd name="T93" fmla="*/ 43 h 84"/>
                  <a:gd name="T94" fmla="*/ 36 w 94"/>
                  <a:gd name="T95" fmla="*/ 45 h 84"/>
                  <a:gd name="T96" fmla="*/ 30 w 94"/>
                  <a:gd name="T97" fmla="*/ 45 h 84"/>
                  <a:gd name="T98" fmla="*/ 30 w 94"/>
                  <a:gd name="T99" fmla="*/ 43 h 84"/>
                  <a:gd name="T100" fmla="*/ 37 w 94"/>
                  <a:gd name="T101" fmla="*/ 4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4" h="84">
                    <a:moveTo>
                      <a:pt x="51" y="1"/>
                    </a:moveTo>
                    <a:cubicBezTo>
                      <a:pt x="54" y="1"/>
                      <a:pt x="54" y="6"/>
                      <a:pt x="57" y="8"/>
                    </a:cubicBezTo>
                    <a:cubicBezTo>
                      <a:pt x="60" y="10"/>
                      <a:pt x="65" y="9"/>
                      <a:pt x="69" y="11"/>
                    </a:cubicBezTo>
                    <a:cubicBezTo>
                      <a:pt x="75" y="13"/>
                      <a:pt x="69" y="16"/>
                      <a:pt x="65" y="15"/>
                    </a:cubicBezTo>
                    <a:cubicBezTo>
                      <a:pt x="62" y="15"/>
                      <a:pt x="55" y="13"/>
                      <a:pt x="52" y="14"/>
                    </a:cubicBezTo>
                    <a:cubicBezTo>
                      <a:pt x="49" y="15"/>
                      <a:pt x="47" y="18"/>
                      <a:pt x="46" y="20"/>
                    </a:cubicBezTo>
                    <a:cubicBezTo>
                      <a:pt x="42" y="24"/>
                      <a:pt x="36" y="32"/>
                      <a:pt x="31" y="34"/>
                    </a:cubicBezTo>
                    <a:cubicBezTo>
                      <a:pt x="30" y="35"/>
                      <a:pt x="23" y="39"/>
                      <a:pt x="21" y="37"/>
                    </a:cubicBezTo>
                    <a:cubicBezTo>
                      <a:pt x="20" y="34"/>
                      <a:pt x="24" y="31"/>
                      <a:pt x="25" y="30"/>
                    </a:cubicBezTo>
                    <a:cubicBezTo>
                      <a:pt x="29" y="26"/>
                      <a:pt x="41" y="21"/>
                      <a:pt x="42" y="15"/>
                    </a:cubicBezTo>
                    <a:cubicBezTo>
                      <a:pt x="43" y="10"/>
                      <a:pt x="32" y="9"/>
                      <a:pt x="32" y="4"/>
                    </a:cubicBezTo>
                    <a:cubicBezTo>
                      <a:pt x="34" y="0"/>
                      <a:pt x="40" y="4"/>
                      <a:pt x="44" y="3"/>
                    </a:cubicBezTo>
                    <a:cubicBezTo>
                      <a:pt x="47" y="3"/>
                      <a:pt x="49" y="2"/>
                      <a:pt x="51" y="1"/>
                    </a:cubicBezTo>
                    <a:close/>
                    <a:moveTo>
                      <a:pt x="12" y="35"/>
                    </a:moveTo>
                    <a:cubicBezTo>
                      <a:pt x="11" y="40"/>
                      <a:pt x="10" y="45"/>
                      <a:pt x="9" y="50"/>
                    </a:cubicBezTo>
                    <a:cubicBezTo>
                      <a:pt x="8" y="51"/>
                      <a:pt x="8" y="55"/>
                      <a:pt x="6" y="54"/>
                    </a:cubicBezTo>
                    <a:cubicBezTo>
                      <a:pt x="3" y="54"/>
                      <a:pt x="0" y="50"/>
                      <a:pt x="1" y="47"/>
                    </a:cubicBezTo>
                    <a:cubicBezTo>
                      <a:pt x="3" y="42"/>
                      <a:pt x="6" y="36"/>
                      <a:pt x="9" y="30"/>
                    </a:cubicBezTo>
                    <a:cubicBezTo>
                      <a:pt x="12" y="26"/>
                      <a:pt x="13" y="27"/>
                      <a:pt x="12" y="35"/>
                    </a:cubicBezTo>
                    <a:close/>
                    <a:moveTo>
                      <a:pt x="52" y="30"/>
                    </a:moveTo>
                    <a:cubicBezTo>
                      <a:pt x="46" y="32"/>
                      <a:pt x="49" y="37"/>
                      <a:pt x="46" y="43"/>
                    </a:cubicBezTo>
                    <a:cubicBezTo>
                      <a:pt x="44" y="47"/>
                      <a:pt x="39" y="49"/>
                      <a:pt x="33" y="51"/>
                    </a:cubicBezTo>
                    <a:cubicBezTo>
                      <a:pt x="32" y="52"/>
                      <a:pt x="32" y="53"/>
                      <a:pt x="34" y="53"/>
                    </a:cubicBezTo>
                    <a:cubicBezTo>
                      <a:pt x="35" y="54"/>
                      <a:pt x="37" y="54"/>
                      <a:pt x="38" y="55"/>
                    </a:cubicBezTo>
                    <a:cubicBezTo>
                      <a:pt x="38" y="60"/>
                      <a:pt x="30" y="56"/>
                      <a:pt x="28" y="60"/>
                    </a:cubicBezTo>
                    <a:cubicBezTo>
                      <a:pt x="28" y="61"/>
                      <a:pt x="27" y="61"/>
                      <a:pt x="27" y="62"/>
                    </a:cubicBezTo>
                    <a:cubicBezTo>
                      <a:pt x="29" y="65"/>
                      <a:pt x="34" y="63"/>
                      <a:pt x="36" y="66"/>
                    </a:cubicBezTo>
                    <a:cubicBezTo>
                      <a:pt x="37" y="68"/>
                      <a:pt x="35" y="73"/>
                      <a:pt x="35" y="76"/>
                    </a:cubicBezTo>
                    <a:cubicBezTo>
                      <a:pt x="36" y="78"/>
                      <a:pt x="37" y="77"/>
                      <a:pt x="39" y="76"/>
                    </a:cubicBezTo>
                    <a:cubicBezTo>
                      <a:pt x="41" y="74"/>
                      <a:pt x="45" y="69"/>
                      <a:pt x="46" y="67"/>
                    </a:cubicBezTo>
                    <a:cubicBezTo>
                      <a:pt x="46" y="65"/>
                      <a:pt x="46" y="63"/>
                      <a:pt x="48" y="62"/>
                    </a:cubicBezTo>
                    <a:cubicBezTo>
                      <a:pt x="49" y="61"/>
                      <a:pt x="52" y="62"/>
                      <a:pt x="54" y="61"/>
                    </a:cubicBezTo>
                    <a:cubicBezTo>
                      <a:pt x="56" y="61"/>
                      <a:pt x="56" y="60"/>
                      <a:pt x="55" y="59"/>
                    </a:cubicBezTo>
                    <a:cubicBezTo>
                      <a:pt x="53" y="58"/>
                      <a:pt x="50" y="56"/>
                      <a:pt x="50" y="55"/>
                    </a:cubicBezTo>
                    <a:cubicBezTo>
                      <a:pt x="51" y="53"/>
                      <a:pt x="56" y="53"/>
                      <a:pt x="57" y="50"/>
                    </a:cubicBezTo>
                    <a:cubicBezTo>
                      <a:pt x="57" y="47"/>
                      <a:pt x="52" y="46"/>
                      <a:pt x="54" y="41"/>
                    </a:cubicBezTo>
                    <a:cubicBezTo>
                      <a:pt x="54" y="40"/>
                      <a:pt x="54" y="39"/>
                      <a:pt x="55" y="39"/>
                    </a:cubicBezTo>
                    <a:cubicBezTo>
                      <a:pt x="60" y="36"/>
                      <a:pt x="83" y="36"/>
                      <a:pt x="85" y="41"/>
                    </a:cubicBezTo>
                    <a:cubicBezTo>
                      <a:pt x="89" y="53"/>
                      <a:pt x="77" y="72"/>
                      <a:pt x="65" y="73"/>
                    </a:cubicBezTo>
                    <a:cubicBezTo>
                      <a:pt x="63" y="73"/>
                      <a:pt x="58" y="73"/>
                      <a:pt x="60" y="76"/>
                    </a:cubicBezTo>
                    <a:cubicBezTo>
                      <a:pt x="61" y="80"/>
                      <a:pt x="69" y="84"/>
                      <a:pt x="72" y="83"/>
                    </a:cubicBezTo>
                    <a:cubicBezTo>
                      <a:pt x="78" y="80"/>
                      <a:pt x="84" y="64"/>
                      <a:pt x="87" y="57"/>
                    </a:cubicBezTo>
                    <a:cubicBezTo>
                      <a:pt x="89" y="54"/>
                      <a:pt x="92" y="52"/>
                      <a:pt x="93" y="49"/>
                    </a:cubicBezTo>
                    <a:cubicBezTo>
                      <a:pt x="94" y="45"/>
                      <a:pt x="94" y="35"/>
                      <a:pt x="93" y="33"/>
                    </a:cubicBezTo>
                    <a:cubicBezTo>
                      <a:pt x="91" y="30"/>
                      <a:pt x="88" y="32"/>
                      <a:pt x="81" y="32"/>
                    </a:cubicBezTo>
                    <a:cubicBezTo>
                      <a:pt x="74" y="31"/>
                      <a:pt x="61" y="30"/>
                      <a:pt x="52" y="30"/>
                    </a:cubicBezTo>
                    <a:close/>
                    <a:moveTo>
                      <a:pt x="37" y="43"/>
                    </a:moveTo>
                    <a:cubicBezTo>
                      <a:pt x="37" y="44"/>
                      <a:pt x="37" y="45"/>
                      <a:pt x="36" y="45"/>
                    </a:cubicBezTo>
                    <a:cubicBezTo>
                      <a:pt x="35" y="46"/>
                      <a:pt x="31" y="46"/>
                      <a:pt x="30" y="45"/>
                    </a:cubicBezTo>
                    <a:cubicBezTo>
                      <a:pt x="29" y="44"/>
                      <a:pt x="29" y="44"/>
                      <a:pt x="30" y="43"/>
                    </a:cubicBezTo>
                    <a:cubicBezTo>
                      <a:pt x="31" y="42"/>
                      <a:pt x="36" y="42"/>
                      <a:pt x="37" y="43"/>
                    </a:cubicBezTo>
                    <a:close/>
                  </a:path>
                </a:pathLst>
              </a:custGeom>
              <a:grpFill/>
              <a:ln>
                <a:noFill/>
              </a:ln>
            </p:spPr>
            <p:txBody>
              <a:bodyPr anchor="ctr"/>
              <a:lstStyle/>
              <a:p>
                <a:pPr algn="ctr"/>
                <a:endParaRPr/>
              </a:p>
            </p:txBody>
          </p:sp>
          <p:sp>
            <p:nvSpPr>
              <p:cNvPr id="196" name="išļidè">
                <a:extLst>
                  <a:ext uri="{FF2B5EF4-FFF2-40B4-BE49-F238E27FC236}">
                    <a16:creationId xmlns:a16="http://schemas.microsoft.com/office/drawing/2014/main" id="{DC1726BD-D848-B92D-0B0A-190390F5B2A0}"/>
                  </a:ext>
                </a:extLst>
              </p:cNvPr>
              <p:cNvSpPr/>
              <p:nvPr/>
            </p:nvSpPr>
            <p:spPr bwMode="auto">
              <a:xfrm>
                <a:off x="6592692" y="1530243"/>
                <a:ext cx="106209" cy="100899"/>
              </a:xfrm>
              <a:custGeom>
                <a:avLst/>
                <a:gdLst>
                  <a:gd name="T0" fmla="*/ 35 w 76"/>
                  <a:gd name="T1" fmla="*/ 0 h 72"/>
                  <a:gd name="T2" fmla="*/ 38 w 76"/>
                  <a:gd name="T3" fmla="*/ 20 h 72"/>
                  <a:gd name="T4" fmla="*/ 38 w 76"/>
                  <a:gd name="T5" fmla="*/ 26 h 72"/>
                  <a:gd name="T6" fmla="*/ 64 w 76"/>
                  <a:gd name="T7" fmla="*/ 31 h 72"/>
                  <a:gd name="T8" fmla="*/ 61 w 76"/>
                  <a:gd name="T9" fmla="*/ 37 h 72"/>
                  <a:gd name="T10" fmla="*/ 36 w 76"/>
                  <a:gd name="T11" fmla="*/ 35 h 72"/>
                  <a:gd name="T12" fmla="*/ 31 w 76"/>
                  <a:gd name="T13" fmla="*/ 44 h 72"/>
                  <a:gd name="T14" fmla="*/ 19 w 76"/>
                  <a:gd name="T15" fmla="*/ 55 h 72"/>
                  <a:gd name="T16" fmla="*/ 10 w 76"/>
                  <a:gd name="T17" fmla="*/ 56 h 72"/>
                  <a:gd name="T18" fmla="*/ 21 w 76"/>
                  <a:gd name="T19" fmla="*/ 45 h 72"/>
                  <a:gd name="T20" fmla="*/ 24 w 76"/>
                  <a:gd name="T21" fmla="*/ 38 h 72"/>
                  <a:gd name="T22" fmla="*/ 0 w 76"/>
                  <a:gd name="T23" fmla="*/ 34 h 72"/>
                  <a:gd name="T24" fmla="*/ 0 w 76"/>
                  <a:gd name="T25" fmla="*/ 34 h 72"/>
                  <a:gd name="T26" fmla="*/ 7 w 76"/>
                  <a:gd name="T27" fmla="*/ 31 h 72"/>
                  <a:gd name="T28" fmla="*/ 25 w 76"/>
                  <a:gd name="T29" fmla="*/ 30 h 72"/>
                  <a:gd name="T30" fmla="*/ 32 w 76"/>
                  <a:gd name="T31" fmla="*/ 14 h 72"/>
                  <a:gd name="T32" fmla="*/ 35 w 76"/>
                  <a:gd name="T33" fmla="*/ 0 h 72"/>
                  <a:gd name="T34" fmla="*/ 52 w 76"/>
                  <a:gd name="T35" fmla="*/ 49 h 72"/>
                  <a:gd name="T36" fmla="*/ 48 w 76"/>
                  <a:gd name="T37" fmla="*/ 50 h 72"/>
                  <a:gd name="T38" fmla="*/ 51 w 76"/>
                  <a:gd name="T39" fmla="*/ 54 h 72"/>
                  <a:gd name="T40" fmla="*/ 55 w 76"/>
                  <a:gd name="T41" fmla="*/ 57 h 72"/>
                  <a:gd name="T42" fmla="*/ 67 w 76"/>
                  <a:gd name="T43" fmla="*/ 69 h 72"/>
                  <a:gd name="T44" fmla="*/ 74 w 76"/>
                  <a:gd name="T45" fmla="*/ 70 h 72"/>
                  <a:gd name="T46" fmla="*/ 72 w 76"/>
                  <a:gd name="T47" fmla="*/ 61 h 72"/>
                  <a:gd name="T48" fmla="*/ 52 w 76"/>
                  <a:gd name="T49" fmla="*/ 49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6" h="72">
                    <a:moveTo>
                      <a:pt x="35" y="0"/>
                    </a:moveTo>
                    <a:cubicBezTo>
                      <a:pt x="42" y="0"/>
                      <a:pt x="40" y="15"/>
                      <a:pt x="38" y="20"/>
                    </a:cubicBezTo>
                    <a:cubicBezTo>
                      <a:pt x="38" y="22"/>
                      <a:pt x="37" y="25"/>
                      <a:pt x="38" y="26"/>
                    </a:cubicBezTo>
                    <a:cubicBezTo>
                      <a:pt x="40" y="28"/>
                      <a:pt x="61" y="30"/>
                      <a:pt x="64" y="31"/>
                    </a:cubicBezTo>
                    <a:cubicBezTo>
                      <a:pt x="68" y="32"/>
                      <a:pt x="68" y="38"/>
                      <a:pt x="61" y="37"/>
                    </a:cubicBezTo>
                    <a:cubicBezTo>
                      <a:pt x="57" y="36"/>
                      <a:pt x="40" y="34"/>
                      <a:pt x="36" y="35"/>
                    </a:cubicBezTo>
                    <a:cubicBezTo>
                      <a:pt x="33" y="36"/>
                      <a:pt x="32" y="41"/>
                      <a:pt x="31" y="44"/>
                    </a:cubicBezTo>
                    <a:cubicBezTo>
                      <a:pt x="28" y="49"/>
                      <a:pt x="24" y="53"/>
                      <a:pt x="19" y="55"/>
                    </a:cubicBezTo>
                    <a:cubicBezTo>
                      <a:pt x="18" y="56"/>
                      <a:pt x="10" y="59"/>
                      <a:pt x="10" y="56"/>
                    </a:cubicBezTo>
                    <a:cubicBezTo>
                      <a:pt x="10" y="54"/>
                      <a:pt x="18" y="49"/>
                      <a:pt x="21" y="45"/>
                    </a:cubicBezTo>
                    <a:cubicBezTo>
                      <a:pt x="24" y="42"/>
                      <a:pt x="26" y="39"/>
                      <a:pt x="24" y="38"/>
                    </a:cubicBezTo>
                    <a:cubicBezTo>
                      <a:pt x="21" y="33"/>
                      <a:pt x="5" y="39"/>
                      <a:pt x="0" y="34"/>
                    </a:cubicBezTo>
                    <a:cubicBezTo>
                      <a:pt x="0" y="34"/>
                      <a:pt x="0" y="34"/>
                      <a:pt x="0" y="34"/>
                    </a:cubicBezTo>
                    <a:cubicBezTo>
                      <a:pt x="1" y="32"/>
                      <a:pt x="5" y="31"/>
                      <a:pt x="7" y="31"/>
                    </a:cubicBezTo>
                    <a:cubicBezTo>
                      <a:pt x="13" y="32"/>
                      <a:pt x="21" y="33"/>
                      <a:pt x="25" y="30"/>
                    </a:cubicBezTo>
                    <a:cubicBezTo>
                      <a:pt x="29" y="27"/>
                      <a:pt x="32" y="20"/>
                      <a:pt x="32" y="14"/>
                    </a:cubicBezTo>
                    <a:cubicBezTo>
                      <a:pt x="33" y="8"/>
                      <a:pt x="29" y="2"/>
                      <a:pt x="35" y="0"/>
                    </a:cubicBezTo>
                    <a:close/>
                    <a:moveTo>
                      <a:pt x="52" y="49"/>
                    </a:moveTo>
                    <a:cubicBezTo>
                      <a:pt x="50" y="49"/>
                      <a:pt x="48" y="48"/>
                      <a:pt x="48" y="50"/>
                    </a:cubicBezTo>
                    <a:cubicBezTo>
                      <a:pt x="48" y="52"/>
                      <a:pt x="49" y="53"/>
                      <a:pt x="51" y="54"/>
                    </a:cubicBezTo>
                    <a:cubicBezTo>
                      <a:pt x="52" y="55"/>
                      <a:pt x="54" y="56"/>
                      <a:pt x="55" y="57"/>
                    </a:cubicBezTo>
                    <a:cubicBezTo>
                      <a:pt x="58" y="61"/>
                      <a:pt x="63" y="66"/>
                      <a:pt x="67" y="69"/>
                    </a:cubicBezTo>
                    <a:cubicBezTo>
                      <a:pt x="68" y="70"/>
                      <a:pt x="72" y="72"/>
                      <a:pt x="74" y="70"/>
                    </a:cubicBezTo>
                    <a:cubicBezTo>
                      <a:pt x="76" y="67"/>
                      <a:pt x="74" y="63"/>
                      <a:pt x="72" y="61"/>
                    </a:cubicBezTo>
                    <a:cubicBezTo>
                      <a:pt x="69" y="58"/>
                      <a:pt x="59" y="51"/>
                      <a:pt x="52" y="49"/>
                    </a:cubicBezTo>
                    <a:close/>
                  </a:path>
                </a:pathLst>
              </a:custGeom>
              <a:grpFill/>
              <a:ln>
                <a:noFill/>
              </a:ln>
            </p:spPr>
            <p:txBody>
              <a:bodyPr anchor="ctr"/>
              <a:lstStyle/>
              <a:p>
                <a:pPr algn="ctr"/>
                <a:endParaRPr/>
              </a:p>
            </p:txBody>
          </p:sp>
          <p:sp>
            <p:nvSpPr>
              <p:cNvPr id="197" name="îṥ1íḋè">
                <a:extLst>
                  <a:ext uri="{FF2B5EF4-FFF2-40B4-BE49-F238E27FC236}">
                    <a16:creationId xmlns:a16="http://schemas.microsoft.com/office/drawing/2014/main" id="{23E02141-55B1-07BF-99B3-C68AF1CFBA59}"/>
                  </a:ext>
                </a:extLst>
              </p:cNvPr>
              <p:cNvSpPr/>
              <p:nvPr/>
            </p:nvSpPr>
            <p:spPr bwMode="auto">
              <a:xfrm>
                <a:off x="5830640" y="920868"/>
                <a:ext cx="98244" cy="83641"/>
              </a:xfrm>
              <a:custGeom>
                <a:avLst/>
                <a:gdLst>
                  <a:gd name="T0" fmla="*/ 43 w 70"/>
                  <a:gd name="T1" fmla="*/ 9 h 60"/>
                  <a:gd name="T2" fmla="*/ 45 w 70"/>
                  <a:gd name="T3" fmla="*/ 0 h 60"/>
                  <a:gd name="T4" fmla="*/ 62 w 70"/>
                  <a:gd name="T5" fmla="*/ 9 h 60"/>
                  <a:gd name="T6" fmla="*/ 69 w 70"/>
                  <a:gd name="T7" fmla="*/ 26 h 60"/>
                  <a:gd name="T8" fmla="*/ 66 w 70"/>
                  <a:gd name="T9" fmla="*/ 44 h 60"/>
                  <a:gd name="T10" fmla="*/ 54 w 70"/>
                  <a:gd name="T11" fmla="*/ 55 h 60"/>
                  <a:gd name="T12" fmla="*/ 36 w 70"/>
                  <a:gd name="T13" fmla="*/ 60 h 60"/>
                  <a:gd name="T14" fmla="*/ 18 w 70"/>
                  <a:gd name="T15" fmla="*/ 57 h 60"/>
                  <a:gd name="T16" fmla="*/ 5 w 70"/>
                  <a:gd name="T17" fmla="*/ 46 h 60"/>
                  <a:gd name="T18" fmla="*/ 0 w 70"/>
                  <a:gd name="T19" fmla="*/ 30 h 60"/>
                  <a:gd name="T20" fmla="*/ 4 w 70"/>
                  <a:gd name="T21" fmla="*/ 13 h 60"/>
                  <a:gd name="T22" fmla="*/ 18 w 70"/>
                  <a:gd name="T23" fmla="*/ 3 h 60"/>
                  <a:gd name="T24" fmla="*/ 20 w 70"/>
                  <a:gd name="T25" fmla="*/ 11 h 60"/>
                  <a:gd name="T26" fmla="*/ 10 w 70"/>
                  <a:gd name="T27" fmla="*/ 19 h 60"/>
                  <a:gd name="T28" fmla="*/ 8 w 70"/>
                  <a:gd name="T29" fmla="*/ 30 h 60"/>
                  <a:gd name="T30" fmla="*/ 12 w 70"/>
                  <a:gd name="T31" fmla="*/ 43 h 60"/>
                  <a:gd name="T32" fmla="*/ 23 w 70"/>
                  <a:gd name="T33" fmla="*/ 49 h 60"/>
                  <a:gd name="T34" fmla="*/ 36 w 70"/>
                  <a:gd name="T35" fmla="*/ 51 h 60"/>
                  <a:gd name="T36" fmla="*/ 50 w 70"/>
                  <a:gd name="T37" fmla="*/ 47 h 60"/>
                  <a:gd name="T38" fmla="*/ 59 w 70"/>
                  <a:gd name="T39" fmla="*/ 39 h 60"/>
                  <a:gd name="T40" fmla="*/ 62 w 70"/>
                  <a:gd name="T41" fmla="*/ 27 h 60"/>
                  <a:gd name="T42" fmla="*/ 56 w 70"/>
                  <a:gd name="T43" fmla="*/ 15 h 60"/>
                  <a:gd name="T44" fmla="*/ 43 w 70"/>
                  <a:gd name="T45" fmla="*/ 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60">
                    <a:moveTo>
                      <a:pt x="43" y="9"/>
                    </a:moveTo>
                    <a:cubicBezTo>
                      <a:pt x="45" y="0"/>
                      <a:pt x="45" y="0"/>
                      <a:pt x="45" y="0"/>
                    </a:cubicBezTo>
                    <a:cubicBezTo>
                      <a:pt x="52" y="1"/>
                      <a:pt x="58" y="4"/>
                      <a:pt x="62" y="9"/>
                    </a:cubicBezTo>
                    <a:cubicBezTo>
                      <a:pt x="66" y="13"/>
                      <a:pt x="69" y="19"/>
                      <a:pt x="69" y="26"/>
                    </a:cubicBezTo>
                    <a:cubicBezTo>
                      <a:pt x="70" y="33"/>
                      <a:pt x="69" y="39"/>
                      <a:pt x="66" y="44"/>
                    </a:cubicBezTo>
                    <a:cubicBezTo>
                      <a:pt x="63" y="48"/>
                      <a:pt x="59" y="52"/>
                      <a:pt x="54" y="55"/>
                    </a:cubicBezTo>
                    <a:cubicBezTo>
                      <a:pt x="49" y="58"/>
                      <a:pt x="43" y="59"/>
                      <a:pt x="36" y="60"/>
                    </a:cubicBezTo>
                    <a:cubicBezTo>
                      <a:pt x="29" y="60"/>
                      <a:pt x="23" y="59"/>
                      <a:pt x="18" y="57"/>
                    </a:cubicBezTo>
                    <a:cubicBezTo>
                      <a:pt x="12" y="55"/>
                      <a:pt x="8" y="51"/>
                      <a:pt x="5" y="46"/>
                    </a:cubicBezTo>
                    <a:cubicBezTo>
                      <a:pt x="2" y="42"/>
                      <a:pt x="1" y="36"/>
                      <a:pt x="0" y="30"/>
                    </a:cubicBezTo>
                    <a:cubicBezTo>
                      <a:pt x="0" y="24"/>
                      <a:pt x="1" y="18"/>
                      <a:pt x="4" y="13"/>
                    </a:cubicBezTo>
                    <a:cubicBezTo>
                      <a:pt x="7" y="8"/>
                      <a:pt x="12" y="5"/>
                      <a:pt x="18" y="3"/>
                    </a:cubicBezTo>
                    <a:cubicBezTo>
                      <a:pt x="20" y="11"/>
                      <a:pt x="20" y="11"/>
                      <a:pt x="20" y="11"/>
                    </a:cubicBezTo>
                    <a:cubicBezTo>
                      <a:pt x="16" y="13"/>
                      <a:pt x="12" y="16"/>
                      <a:pt x="10" y="19"/>
                    </a:cubicBezTo>
                    <a:cubicBezTo>
                      <a:pt x="8" y="22"/>
                      <a:pt x="7" y="26"/>
                      <a:pt x="8" y="30"/>
                    </a:cubicBezTo>
                    <a:cubicBezTo>
                      <a:pt x="8" y="35"/>
                      <a:pt x="10" y="39"/>
                      <a:pt x="12" y="43"/>
                    </a:cubicBezTo>
                    <a:cubicBezTo>
                      <a:pt x="15" y="46"/>
                      <a:pt x="18" y="48"/>
                      <a:pt x="23" y="49"/>
                    </a:cubicBezTo>
                    <a:cubicBezTo>
                      <a:pt x="27" y="50"/>
                      <a:pt x="31" y="51"/>
                      <a:pt x="36" y="51"/>
                    </a:cubicBezTo>
                    <a:cubicBezTo>
                      <a:pt x="41" y="50"/>
                      <a:pt x="46" y="49"/>
                      <a:pt x="50" y="47"/>
                    </a:cubicBezTo>
                    <a:cubicBezTo>
                      <a:pt x="54" y="45"/>
                      <a:pt x="57" y="42"/>
                      <a:pt x="59" y="39"/>
                    </a:cubicBezTo>
                    <a:cubicBezTo>
                      <a:pt x="61" y="35"/>
                      <a:pt x="62" y="31"/>
                      <a:pt x="62" y="27"/>
                    </a:cubicBezTo>
                    <a:cubicBezTo>
                      <a:pt x="61" y="22"/>
                      <a:pt x="60" y="18"/>
                      <a:pt x="56" y="15"/>
                    </a:cubicBezTo>
                    <a:cubicBezTo>
                      <a:pt x="53" y="12"/>
                      <a:pt x="49" y="10"/>
                      <a:pt x="43" y="9"/>
                    </a:cubicBezTo>
                    <a:close/>
                  </a:path>
                </a:pathLst>
              </a:custGeom>
              <a:grpFill/>
              <a:ln>
                <a:noFill/>
              </a:ln>
            </p:spPr>
            <p:txBody>
              <a:bodyPr anchor="ctr"/>
              <a:lstStyle/>
              <a:p>
                <a:pPr algn="ctr"/>
                <a:endParaRPr/>
              </a:p>
            </p:txBody>
          </p:sp>
          <p:sp>
            <p:nvSpPr>
              <p:cNvPr id="198" name="îṥļíďè">
                <a:extLst>
                  <a:ext uri="{FF2B5EF4-FFF2-40B4-BE49-F238E27FC236}">
                    <a16:creationId xmlns:a16="http://schemas.microsoft.com/office/drawing/2014/main" id="{F106AB3E-6500-9917-A7E7-4AA7C56029EC}"/>
                  </a:ext>
                </a:extLst>
              </p:cNvPr>
              <p:cNvSpPr/>
              <p:nvPr/>
            </p:nvSpPr>
            <p:spPr bwMode="auto">
              <a:xfrm>
                <a:off x="5827985" y="819969"/>
                <a:ext cx="99572" cy="75673"/>
              </a:xfrm>
              <a:custGeom>
                <a:avLst/>
                <a:gdLst>
                  <a:gd name="T0" fmla="*/ 70 w 75"/>
                  <a:gd name="T1" fmla="*/ 57 h 57"/>
                  <a:gd name="T2" fmla="*/ 0 w 75"/>
                  <a:gd name="T3" fmla="*/ 51 h 57"/>
                  <a:gd name="T4" fmla="*/ 5 w 75"/>
                  <a:gd name="T5" fmla="*/ 0 h 57"/>
                  <a:gd name="T6" fmla="*/ 13 w 75"/>
                  <a:gd name="T7" fmla="*/ 0 h 57"/>
                  <a:gd name="T8" fmla="*/ 9 w 75"/>
                  <a:gd name="T9" fmla="*/ 42 h 57"/>
                  <a:gd name="T10" fmla="*/ 31 w 75"/>
                  <a:gd name="T11" fmla="*/ 43 h 57"/>
                  <a:gd name="T12" fmla="*/ 34 w 75"/>
                  <a:gd name="T13" fmla="*/ 6 h 57"/>
                  <a:gd name="T14" fmla="*/ 42 w 75"/>
                  <a:gd name="T15" fmla="*/ 6 h 57"/>
                  <a:gd name="T16" fmla="*/ 39 w 75"/>
                  <a:gd name="T17" fmla="*/ 44 h 57"/>
                  <a:gd name="T18" fmla="*/ 62 w 75"/>
                  <a:gd name="T19" fmla="*/ 47 h 57"/>
                  <a:gd name="T20" fmla="*/ 66 w 75"/>
                  <a:gd name="T21" fmla="*/ 3 h 57"/>
                  <a:gd name="T22" fmla="*/ 75 w 75"/>
                  <a:gd name="T23" fmla="*/ 5 h 57"/>
                  <a:gd name="T24" fmla="*/ 70 w 75"/>
                  <a:gd name="T25"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5" h="57">
                    <a:moveTo>
                      <a:pt x="70" y="57"/>
                    </a:moveTo>
                    <a:lnTo>
                      <a:pt x="0" y="51"/>
                    </a:lnTo>
                    <a:lnTo>
                      <a:pt x="5" y="0"/>
                    </a:lnTo>
                    <a:lnTo>
                      <a:pt x="13" y="0"/>
                    </a:lnTo>
                    <a:lnTo>
                      <a:pt x="9" y="42"/>
                    </a:lnTo>
                    <a:lnTo>
                      <a:pt x="31" y="43"/>
                    </a:lnTo>
                    <a:lnTo>
                      <a:pt x="34" y="6"/>
                    </a:lnTo>
                    <a:lnTo>
                      <a:pt x="42" y="6"/>
                    </a:lnTo>
                    <a:lnTo>
                      <a:pt x="39" y="44"/>
                    </a:lnTo>
                    <a:lnTo>
                      <a:pt x="62" y="47"/>
                    </a:lnTo>
                    <a:lnTo>
                      <a:pt x="66" y="3"/>
                    </a:lnTo>
                    <a:lnTo>
                      <a:pt x="75" y="5"/>
                    </a:lnTo>
                    <a:lnTo>
                      <a:pt x="70" y="57"/>
                    </a:lnTo>
                    <a:close/>
                  </a:path>
                </a:pathLst>
              </a:custGeom>
              <a:grpFill/>
              <a:ln>
                <a:noFill/>
              </a:ln>
            </p:spPr>
            <p:txBody>
              <a:bodyPr anchor="ctr"/>
              <a:lstStyle/>
              <a:p>
                <a:pPr algn="ctr"/>
                <a:endParaRPr/>
              </a:p>
            </p:txBody>
          </p:sp>
          <p:sp>
            <p:nvSpPr>
              <p:cNvPr id="199" name="iŝlíďê">
                <a:extLst>
                  <a:ext uri="{FF2B5EF4-FFF2-40B4-BE49-F238E27FC236}">
                    <a16:creationId xmlns:a16="http://schemas.microsoft.com/office/drawing/2014/main" id="{8E7AC789-8C8B-C259-04FA-F3C27079660A}"/>
                  </a:ext>
                </a:extLst>
              </p:cNvPr>
              <p:cNvSpPr/>
              <p:nvPr/>
            </p:nvSpPr>
            <p:spPr bwMode="auto">
              <a:xfrm>
                <a:off x="5838606" y="707121"/>
                <a:ext cx="106209" cy="95588"/>
              </a:xfrm>
              <a:custGeom>
                <a:avLst/>
                <a:gdLst>
                  <a:gd name="T0" fmla="*/ 67 w 80"/>
                  <a:gd name="T1" fmla="*/ 72 h 72"/>
                  <a:gd name="T2" fmla="*/ 0 w 80"/>
                  <a:gd name="T3" fmla="*/ 55 h 72"/>
                  <a:gd name="T4" fmla="*/ 2 w 80"/>
                  <a:gd name="T5" fmla="*/ 45 h 72"/>
                  <a:gd name="T6" fmla="*/ 64 w 80"/>
                  <a:gd name="T7" fmla="*/ 22 h 72"/>
                  <a:gd name="T8" fmla="*/ 10 w 80"/>
                  <a:gd name="T9" fmla="*/ 10 h 72"/>
                  <a:gd name="T10" fmla="*/ 12 w 80"/>
                  <a:gd name="T11" fmla="*/ 0 h 72"/>
                  <a:gd name="T12" fmla="*/ 80 w 80"/>
                  <a:gd name="T13" fmla="*/ 18 h 72"/>
                  <a:gd name="T14" fmla="*/ 78 w 80"/>
                  <a:gd name="T15" fmla="*/ 27 h 72"/>
                  <a:gd name="T16" fmla="*/ 15 w 80"/>
                  <a:gd name="T17" fmla="*/ 50 h 72"/>
                  <a:gd name="T18" fmla="*/ 70 w 80"/>
                  <a:gd name="T19" fmla="*/ 62 h 72"/>
                  <a:gd name="T20" fmla="*/ 67 w 80"/>
                  <a:gd name="T2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72">
                    <a:moveTo>
                      <a:pt x="67" y="72"/>
                    </a:moveTo>
                    <a:lnTo>
                      <a:pt x="0" y="55"/>
                    </a:lnTo>
                    <a:lnTo>
                      <a:pt x="2" y="45"/>
                    </a:lnTo>
                    <a:lnTo>
                      <a:pt x="64" y="22"/>
                    </a:lnTo>
                    <a:lnTo>
                      <a:pt x="10" y="10"/>
                    </a:lnTo>
                    <a:lnTo>
                      <a:pt x="12" y="0"/>
                    </a:lnTo>
                    <a:lnTo>
                      <a:pt x="80" y="18"/>
                    </a:lnTo>
                    <a:lnTo>
                      <a:pt x="78" y="27"/>
                    </a:lnTo>
                    <a:lnTo>
                      <a:pt x="15" y="50"/>
                    </a:lnTo>
                    <a:lnTo>
                      <a:pt x="70" y="62"/>
                    </a:lnTo>
                    <a:lnTo>
                      <a:pt x="67" y="72"/>
                    </a:lnTo>
                    <a:close/>
                  </a:path>
                </a:pathLst>
              </a:custGeom>
              <a:grpFill/>
              <a:ln>
                <a:noFill/>
              </a:ln>
            </p:spPr>
            <p:txBody>
              <a:bodyPr anchor="ctr"/>
              <a:lstStyle/>
              <a:p>
                <a:pPr algn="ctr"/>
                <a:endParaRPr/>
              </a:p>
            </p:txBody>
          </p:sp>
          <p:sp>
            <p:nvSpPr>
              <p:cNvPr id="200" name="î$ḷîďe">
                <a:extLst>
                  <a:ext uri="{FF2B5EF4-FFF2-40B4-BE49-F238E27FC236}">
                    <a16:creationId xmlns:a16="http://schemas.microsoft.com/office/drawing/2014/main" id="{54460539-B814-8CC2-B584-DBFDF5F93A10}"/>
                  </a:ext>
                </a:extLst>
              </p:cNvPr>
              <p:cNvSpPr/>
              <p:nvPr/>
            </p:nvSpPr>
            <p:spPr bwMode="auto">
              <a:xfrm>
                <a:off x="5862502" y="606223"/>
                <a:ext cx="102228" cy="74347"/>
              </a:xfrm>
              <a:custGeom>
                <a:avLst/>
                <a:gdLst>
                  <a:gd name="T0" fmla="*/ 74 w 77"/>
                  <a:gd name="T1" fmla="*/ 56 h 56"/>
                  <a:gd name="T2" fmla="*/ 16 w 77"/>
                  <a:gd name="T3" fmla="*/ 33 h 56"/>
                  <a:gd name="T4" fmla="*/ 8 w 77"/>
                  <a:gd name="T5" fmla="*/ 54 h 56"/>
                  <a:gd name="T6" fmla="*/ 0 w 77"/>
                  <a:gd name="T7" fmla="*/ 51 h 56"/>
                  <a:gd name="T8" fmla="*/ 20 w 77"/>
                  <a:gd name="T9" fmla="*/ 0 h 56"/>
                  <a:gd name="T10" fmla="*/ 28 w 77"/>
                  <a:gd name="T11" fmla="*/ 3 h 56"/>
                  <a:gd name="T12" fmla="*/ 19 w 77"/>
                  <a:gd name="T13" fmla="*/ 25 h 56"/>
                  <a:gd name="T14" fmla="*/ 77 w 77"/>
                  <a:gd name="T15" fmla="*/ 48 h 56"/>
                  <a:gd name="T16" fmla="*/ 74 w 77"/>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7" h="56">
                    <a:moveTo>
                      <a:pt x="74" y="56"/>
                    </a:moveTo>
                    <a:lnTo>
                      <a:pt x="16" y="33"/>
                    </a:lnTo>
                    <a:lnTo>
                      <a:pt x="8" y="54"/>
                    </a:lnTo>
                    <a:lnTo>
                      <a:pt x="0" y="51"/>
                    </a:lnTo>
                    <a:lnTo>
                      <a:pt x="20" y="0"/>
                    </a:lnTo>
                    <a:lnTo>
                      <a:pt x="28" y="3"/>
                    </a:lnTo>
                    <a:lnTo>
                      <a:pt x="19" y="25"/>
                    </a:lnTo>
                    <a:lnTo>
                      <a:pt x="77" y="48"/>
                    </a:lnTo>
                    <a:lnTo>
                      <a:pt x="74" y="56"/>
                    </a:lnTo>
                    <a:close/>
                  </a:path>
                </a:pathLst>
              </a:custGeom>
              <a:grpFill/>
              <a:ln>
                <a:noFill/>
              </a:ln>
            </p:spPr>
            <p:txBody>
              <a:bodyPr anchor="ctr"/>
              <a:lstStyle/>
              <a:p>
                <a:pPr algn="ctr"/>
                <a:endParaRPr/>
              </a:p>
            </p:txBody>
          </p:sp>
          <p:sp>
            <p:nvSpPr>
              <p:cNvPr id="201" name="íšḷïḋè">
                <a:extLst>
                  <a:ext uri="{FF2B5EF4-FFF2-40B4-BE49-F238E27FC236}">
                    <a16:creationId xmlns:a16="http://schemas.microsoft.com/office/drawing/2014/main" id="{1247A464-4104-CFAA-E892-2762E160B154}"/>
                  </a:ext>
                </a:extLst>
              </p:cNvPr>
              <p:cNvSpPr/>
              <p:nvPr/>
            </p:nvSpPr>
            <p:spPr bwMode="auto">
              <a:xfrm>
                <a:off x="5902332" y="518602"/>
                <a:ext cx="122140" cy="102227"/>
              </a:xfrm>
              <a:custGeom>
                <a:avLst/>
                <a:gdLst>
                  <a:gd name="T0" fmla="*/ 58 w 88"/>
                  <a:gd name="T1" fmla="*/ 73 h 73"/>
                  <a:gd name="T2" fmla="*/ 0 w 88"/>
                  <a:gd name="T3" fmla="*/ 40 h 73"/>
                  <a:gd name="T4" fmla="*/ 15 w 88"/>
                  <a:gd name="T5" fmla="*/ 14 h 73"/>
                  <a:gd name="T6" fmla="*/ 23 w 88"/>
                  <a:gd name="T7" fmla="*/ 3 h 73"/>
                  <a:gd name="T8" fmla="*/ 33 w 88"/>
                  <a:gd name="T9" fmla="*/ 0 h 73"/>
                  <a:gd name="T10" fmla="*/ 43 w 88"/>
                  <a:gd name="T11" fmla="*/ 3 h 73"/>
                  <a:gd name="T12" fmla="*/ 51 w 88"/>
                  <a:gd name="T13" fmla="*/ 13 h 73"/>
                  <a:gd name="T14" fmla="*/ 49 w 88"/>
                  <a:gd name="T15" fmla="*/ 28 h 73"/>
                  <a:gd name="T16" fmla="*/ 55 w 88"/>
                  <a:gd name="T17" fmla="*/ 25 h 73"/>
                  <a:gd name="T18" fmla="*/ 66 w 88"/>
                  <a:gd name="T19" fmla="*/ 23 h 73"/>
                  <a:gd name="T20" fmla="*/ 88 w 88"/>
                  <a:gd name="T21" fmla="*/ 22 h 73"/>
                  <a:gd name="T22" fmla="*/ 82 w 88"/>
                  <a:gd name="T23" fmla="*/ 32 h 73"/>
                  <a:gd name="T24" fmla="*/ 66 w 88"/>
                  <a:gd name="T25" fmla="*/ 33 h 73"/>
                  <a:gd name="T26" fmla="*/ 54 w 88"/>
                  <a:gd name="T27" fmla="*/ 33 h 73"/>
                  <a:gd name="T28" fmla="*/ 48 w 88"/>
                  <a:gd name="T29" fmla="*/ 35 h 73"/>
                  <a:gd name="T30" fmla="*/ 45 w 88"/>
                  <a:gd name="T31" fmla="*/ 38 h 73"/>
                  <a:gd name="T32" fmla="*/ 42 w 88"/>
                  <a:gd name="T33" fmla="*/ 42 h 73"/>
                  <a:gd name="T34" fmla="*/ 37 w 88"/>
                  <a:gd name="T35" fmla="*/ 51 h 73"/>
                  <a:gd name="T36" fmla="*/ 63 w 88"/>
                  <a:gd name="T37" fmla="*/ 66 h 73"/>
                  <a:gd name="T38" fmla="*/ 58 w 88"/>
                  <a:gd name="T39" fmla="*/ 73 h 73"/>
                  <a:gd name="T40" fmla="*/ 30 w 88"/>
                  <a:gd name="T41" fmla="*/ 47 h 73"/>
                  <a:gd name="T42" fmla="*/ 40 w 88"/>
                  <a:gd name="T43" fmla="*/ 30 h 73"/>
                  <a:gd name="T44" fmla="*/ 43 w 88"/>
                  <a:gd name="T45" fmla="*/ 22 h 73"/>
                  <a:gd name="T46" fmla="*/ 43 w 88"/>
                  <a:gd name="T47" fmla="*/ 15 h 73"/>
                  <a:gd name="T48" fmla="*/ 38 w 88"/>
                  <a:gd name="T49" fmla="*/ 11 h 73"/>
                  <a:gd name="T50" fmla="*/ 30 w 88"/>
                  <a:gd name="T51" fmla="*/ 10 h 73"/>
                  <a:gd name="T52" fmla="*/ 22 w 88"/>
                  <a:gd name="T53" fmla="*/ 17 h 73"/>
                  <a:gd name="T54" fmla="*/ 11 w 88"/>
                  <a:gd name="T55" fmla="*/ 36 h 73"/>
                  <a:gd name="T56" fmla="*/ 30 w 88"/>
                  <a:gd name="T57" fmla="*/ 47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8" h="73">
                    <a:moveTo>
                      <a:pt x="58" y="73"/>
                    </a:moveTo>
                    <a:cubicBezTo>
                      <a:pt x="0" y="40"/>
                      <a:pt x="0" y="40"/>
                      <a:pt x="0" y="40"/>
                    </a:cubicBezTo>
                    <a:cubicBezTo>
                      <a:pt x="15" y="14"/>
                      <a:pt x="15" y="14"/>
                      <a:pt x="15" y="14"/>
                    </a:cubicBezTo>
                    <a:cubicBezTo>
                      <a:pt x="18" y="9"/>
                      <a:pt x="21" y="5"/>
                      <a:pt x="23" y="3"/>
                    </a:cubicBezTo>
                    <a:cubicBezTo>
                      <a:pt x="26" y="1"/>
                      <a:pt x="29" y="0"/>
                      <a:pt x="33" y="0"/>
                    </a:cubicBezTo>
                    <a:cubicBezTo>
                      <a:pt x="36" y="0"/>
                      <a:pt x="40" y="1"/>
                      <a:pt x="43" y="3"/>
                    </a:cubicBezTo>
                    <a:cubicBezTo>
                      <a:pt x="47" y="5"/>
                      <a:pt x="50" y="8"/>
                      <a:pt x="51" y="13"/>
                    </a:cubicBezTo>
                    <a:cubicBezTo>
                      <a:pt x="52" y="17"/>
                      <a:pt x="52" y="22"/>
                      <a:pt x="49" y="28"/>
                    </a:cubicBezTo>
                    <a:cubicBezTo>
                      <a:pt x="51" y="27"/>
                      <a:pt x="53" y="26"/>
                      <a:pt x="55" y="25"/>
                    </a:cubicBezTo>
                    <a:cubicBezTo>
                      <a:pt x="58" y="24"/>
                      <a:pt x="62" y="23"/>
                      <a:pt x="66" y="23"/>
                    </a:cubicBezTo>
                    <a:cubicBezTo>
                      <a:pt x="88" y="22"/>
                      <a:pt x="88" y="22"/>
                      <a:pt x="88" y="22"/>
                    </a:cubicBezTo>
                    <a:cubicBezTo>
                      <a:pt x="82" y="32"/>
                      <a:pt x="82" y="32"/>
                      <a:pt x="82" y="32"/>
                    </a:cubicBezTo>
                    <a:cubicBezTo>
                      <a:pt x="66" y="33"/>
                      <a:pt x="66" y="33"/>
                      <a:pt x="66" y="33"/>
                    </a:cubicBezTo>
                    <a:cubicBezTo>
                      <a:pt x="61" y="33"/>
                      <a:pt x="57" y="33"/>
                      <a:pt x="54" y="33"/>
                    </a:cubicBezTo>
                    <a:cubicBezTo>
                      <a:pt x="52" y="34"/>
                      <a:pt x="50" y="34"/>
                      <a:pt x="48" y="35"/>
                    </a:cubicBezTo>
                    <a:cubicBezTo>
                      <a:pt x="47" y="36"/>
                      <a:pt x="46" y="37"/>
                      <a:pt x="45" y="38"/>
                    </a:cubicBezTo>
                    <a:cubicBezTo>
                      <a:pt x="44" y="38"/>
                      <a:pt x="43" y="40"/>
                      <a:pt x="42" y="42"/>
                    </a:cubicBezTo>
                    <a:cubicBezTo>
                      <a:pt x="37" y="51"/>
                      <a:pt x="37" y="51"/>
                      <a:pt x="37" y="51"/>
                    </a:cubicBezTo>
                    <a:cubicBezTo>
                      <a:pt x="63" y="66"/>
                      <a:pt x="63" y="66"/>
                      <a:pt x="63" y="66"/>
                    </a:cubicBezTo>
                    <a:cubicBezTo>
                      <a:pt x="58" y="73"/>
                      <a:pt x="58" y="73"/>
                      <a:pt x="58" y="73"/>
                    </a:cubicBezTo>
                    <a:close/>
                    <a:moveTo>
                      <a:pt x="30" y="47"/>
                    </a:moveTo>
                    <a:cubicBezTo>
                      <a:pt x="40" y="30"/>
                      <a:pt x="40" y="30"/>
                      <a:pt x="40" y="30"/>
                    </a:cubicBezTo>
                    <a:cubicBezTo>
                      <a:pt x="42" y="27"/>
                      <a:pt x="43" y="24"/>
                      <a:pt x="43" y="22"/>
                    </a:cubicBezTo>
                    <a:cubicBezTo>
                      <a:pt x="44" y="19"/>
                      <a:pt x="44" y="17"/>
                      <a:pt x="43" y="15"/>
                    </a:cubicBezTo>
                    <a:cubicBezTo>
                      <a:pt x="42" y="13"/>
                      <a:pt x="40" y="12"/>
                      <a:pt x="38" y="11"/>
                    </a:cubicBezTo>
                    <a:cubicBezTo>
                      <a:pt x="35" y="9"/>
                      <a:pt x="33" y="9"/>
                      <a:pt x="30" y="10"/>
                    </a:cubicBezTo>
                    <a:cubicBezTo>
                      <a:pt x="27" y="11"/>
                      <a:pt x="24" y="13"/>
                      <a:pt x="22" y="17"/>
                    </a:cubicBezTo>
                    <a:cubicBezTo>
                      <a:pt x="11" y="36"/>
                      <a:pt x="11" y="36"/>
                      <a:pt x="11" y="36"/>
                    </a:cubicBezTo>
                    <a:lnTo>
                      <a:pt x="30" y="47"/>
                    </a:lnTo>
                    <a:close/>
                  </a:path>
                </a:pathLst>
              </a:custGeom>
              <a:grpFill/>
              <a:ln>
                <a:noFill/>
              </a:ln>
            </p:spPr>
            <p:txBody>
              <a:bodyPr anchor="ctr"/>
              <a:lstStyle/>
              <a:p>
                <a:pPr algn="ctr"/>
                <a:endParaRPr/>
              </a:p>
            </p:txBody>
          </p:sp>
          <p:sp>
            <p:nvSpPr>
              <p:cNvPr id="202" name="ïSľiḋè">
                <a:extLst>
                  <a:ext uri="{FF2B5EF4-FFF2-40B4-BE49-F238E27FC236}">
                    <a16:creationId xmlns:a16="http://schemas.microsoft.com/office/drawing/2014/main" id="{2B6EFBED-7360-6DF8-6785-E199879750B1}"/>
                  </a:ext>
                </a:extLst>
              </p:cNvPr>
              <p:cNvSpPr/>
              <p:nvPr/>
            </p:nvSpPr>
            <p:spPr bwMode="auto">
              <a:xfrm>
                <a:off x="5978006" y="445582"/>
                <a:ext cx="103554" cy="95588"/>
              </a:xfrm>
              <a:custGeom>
                <a:avLst/>
                <a:gdLst>
                  <a:gd name="T0" fmla="*/ 36 w 75"/>
                  <a:gd name="T1" fmla="*/ 69 h 69"/>
                  <a:gd name="T2" fmla="*/ 0 w 75"/>
                  <a:gd name="T3" fmla="*/ 7 h 69"/>
                  <a:gd name="T4" fmla="*/ 6 w 75"/>
                  <a:gd name="T5" fmla="*/ 0 h 69"/>
                  <a:gd name="T6" fmla="*/ 75 w 75"/>
                  <a:gd name="T7" fmla="*/ 20 h 69"/>
                  <a:gd name="T8" fmla="*/ 69 w 75"/>
                  <a:gd name="T9" fmla="*/ 28 h 69"/>
                  <a:gd name="T10" fmla="*/ 48 w 75"/>
                  <a:gd name="T11" fmla="*/ 22 h 69"/>
                  <a:gd name="T12" fmla="*/ 31 w 75"/>
                  <a:gd name="T13" fmla="*/ 43 h 69"/>
                  <a:gd name="T14" fmla="*/ 42 w 75"/>
                  <a:gd name="T15" fmla="*/ 62 h 69"/>
                  <a:gd name="T16" fmla="*/ 36 w 75"/>
                  <a:gd name="T17" fmla="*/ 69 h 69"/>
                  <a:gd name="T18" fmla="*/ 27 w 75"/>
                  <a:gd name="T19" fmla="*/ 37 h 69"/>
                  <a:gd name="T20" fmla="*/ 41 w 75"/>
                  <a:gd name="T21" fmla="*/ 19 h 69"/>
                  <a:gd name="T22" fmla="*/ 22 w 75"/>
                  <a:gd name="T23" fmla="*/ 13 h 69"/>
                  <a:gd name="T24" fmla="*/ 8 w 75"/>
                  <a:gd name="T25" fmla="*/ 8 h 69"/>
                  <a:gd name="T26" fmla="*/ 16 w 75"/>
                  <a:gd name="T27" fmla="*/ 19 h 69"/>
                  <a:gd name="T28" fmla="*/ 27 w 75"/>
                  <a:gd name="T29" fmla="*/ 3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5" h="69">
                    <a:moveTo>
                      <a:pt x="36" y="69"/>
                    </a:moveTo>
                    <a:cubicBezTo>
                      <a:pt x="0" y="7"/>
                      <a:pt x="0" y="7"/>
                      <a:pt x="0" y="7"/>
                    </a:cubicBezTo>
                    <a:cubicBezTo>
                      <a:pt x="6" y="0"/>
                      <a:pt x="6" y="0"/>
                      <a:pt x="6" y="0"/>
                    </a:cubicBezTo>
                    <a:cubicBezTo>
                      <a:pt x="75" y="20"/>
                      <a:pt x="75" y="20"/>
                      <a:pt x="75" y="20"/>
                    </a:cubicBezTo>
                    <a:cubicBezTo>
                      <a:pt x="69" y="28"/>
                      <a:pt x="69" y="28"/>
                      <a:pt x="69" y="28"/>
                    </a:cubicBezTo>
                    <a:cubicBezTo>
                      <a:pt x="48" y="22"/>
                      <a:pt x="48" y="22"/>
                      <a:pt x="48" y="22"/>
                    </a:cubicBezTo>
                    <a:cubicBezTo>
                      <a:pt x="31" y="43"/>
                      <a:pt x="31" y="43"/>
                      <a:pt x="31" y="43"/>
                    </a:cubicBezTo>
                    <a:cubicBezTo>
                      <a:pt x="42" y="62"/>
                      <a:pt x="42" y="62"/>
                      <a:pt x="42" y="62"/>
                    </a:cubicBezTo>
                    <a:cubicBezTo>
                      <a:pt x="36" y="69"/>
                      <a:pt x="36" y="69"/>
                      <a:pt x="36" y="69"/>
                    </a:cubicBezTo>
                    <a:close/>
                    <a:moveTo>
                      <a:pt x="27" y="37"/>
                    </a:moveTo>
                    <a:cubicBezTo>
                      <a:pt x="41" y="19"/>
                      <a:pt x="41" y="19"/>
                      <a:pt x="41" y="19"/>
                    </a:cubicBezTo>
                    <a:cubicBezTo>
                      <a:pt x="22" y="13"/>
                      <a:pt x="22" y="13"/>
                      <a:pt x="22" y="13"/>
                    </a:cubicBezTo>
                    <a:cubicBezTo>
                      <a:pt x="16" y="11"/>
                      <a:pt x="12" y="9"/>
                      <a:pt x="8" y="8"/>
                    </a:cubicBezTo>
                    <a:cubicBezTo>
                      <a:pt x="11" y="11"/>
                      <a:pt x="14" y="15"/>
                      <a:pt x="16" y="19"/>
                    </a:cubicBezTo>
                    <a:lnTo>
                      <a:pt x="27" y="37"/>
                    </a:lnTo>
                    <a:close/>
                  </a:path>
                </a:pathLst>
              </a:custGeom>
              <a:grpFill/>
              <a:ln>
                <a:noFill/>
              </a:ln>
            </p:spPr>
            <p:txBody>
              <a:bodyPr anchor="ctr"/>
              <a:lstStyle/>
              <a:p>
                <a:pPr algn="ctr"/>
                <a:endParaRPr/>
              </a:p>
            </p:txBody>
          </p:sp>
          <p:sp>
            <p:nvSpPr>
              <p:cNvPr id="203" name="îṥliḓè">
                <a:extLst>
                  <a:ext uri="{FF2B5EF4-FFF2-40B4-BE49-F238E27FC236}">
                    <a16:creationId xmlns:a16="http://schemas.microsoft.com/office/drawing/2014/main" id="{DB4DFC59-5B2E-0712-53F6-613EEEA525FF}"/>
                  </a:ext>
                </a:extLst>
              </p:cNvPr>
              <p:cNvSpPr/>
              <p:nvPr/>
            </p:nvSpPr>
            <p:spPr bwMode="auto">
              <a:xfrm>
                <a:off x="6029783" y="383184"/>
                <a:ext cx="106209" cy="77002"/>
              </a:xfrm>
              <a:custGeom>
                <a:avLst/>
                <a:gdLst>
                  <a:gd name="T0" fmla="*/ 48 w 80"/>
                  <a:gd name="T1" fmla="*/ 58 h 58"/>
                  <a:gd name="T2" fmla="*/ 0 w 80"/>
                  <a:gd name="T3" fmla="*/ 7 h 58"/>
                  <a:gd name="T4" fmla="*/ 7 w 80"/>
                  <a:gd name="T5" fmla="*/ 0 h 58"/>
                  <a:gd name="T6" fmla="*/ 49 w 80"/>
                  <a:gd name="T7" fmla="*/ 46 h 58"/>
                  <a:gd name="T8" fmla="*/ 74 w 80"/>
                  <a:gd name="T9" fmla="*/ 23 h 58"/>
                  <a:gd name="T10" fmla="*/ 80 w 80"/>
                  <a:gd name="T11" fmla="*/ 29 h 58"/>
                  <a:gd name="T12" fmla="*/ 48 w 8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80" h="58">
                    <a:moveTo>
                      <a:pt x="48" y="58"/>
                    </a:moveTo>
                    <a:lnTo>
                      <a:pt x="0" y="7"/>
                    </a:lnTo>
                    <a:lnTo>
                      <a:pt x="7" y="0"/>
                    </a:lnTo>
                    <a:lnTo>
                      <a:pt x="49" y="46"/>
                    </a:lnTo>
                    <a:lnTo>
                      <a:pt x="74" y="23"/>
                    </a:lnTo>
                    <a:lnTo>
                      <a:pt x="80" y="29"/>
                    </a:lnTo>
                    <a:lnTo>
                      <a:pt x="48" y="58"/>
                    </a:lnTo>
                    <a:close/>
                  </a:path>
                </a:pathLst>
              </a:custGeom>
              <a:grpFill/>
              <a:ln>
                <a:noFill/>
              </a:ln>
            </p:spPr>
            <p:txBody>
              <a:bodyPr anchor="ctr"/>
              <a:lstStyle/>
              <a:p>
                <a:pPr algn="ctr"/>
                <a:endParaRPr/>
              </a:p>
            </p:txBody>
          </p:sp>
          <p:sp>
            <p:nvSpPr>
              <p:cNvPr id="204" name="íšļîďe">
                <a:extLst>
                  <a:ext uri="{FF2B5EF4-FFF2-40B4-BE49-F238E27FC236}">
                    <a16:creationId xmlns:a16="http://schemas.microsoft.com/office/drawing/2014/main" id="{2DDF5596-AFCC-3413-D9D7-3921D16B8CB5}"/>
                  </a:ext>
                </a:extLst>
              </p:cNvPr>
              <p:cNvSpPr/>
              <p:nvPr/>
            </p:nvSpPr>
            <p:spPr bwMode="auto">
              <a:xfrm>
                <a:off x="6170509" y="258389"/>
                <a:ext cx="88952" cy="95588"/>
              </a:xfrm>
              <a:custGeom>
                <a:avLst/>
                <a:gdLst>
                  <a:gd name="T0" fmla="*/ 13 w 64"/>
                  <a:gd name="T1" fmla="*/ 58 h 69"/>
                  <a:gd name="T2" fmla="*/ 20 w 64"/>
                  <a:gd name="T3" fmla="*/ 53 h 69"/>
                  <a:gd name="T4" fmla="*/ 27 w 64"/>
                  <a:gd name="T5" fmla="*/ 59 h 69"/>
                  <a:gd name="T6" fmla="*/ 35 w 64"/>
                  <a:gd name="T7" fmla="*/ 60 h 69"/>
                  <a:gd name="T8" fmla="*/ 45 w 64"/>
                  <a:gd name="T9" fmla="*/ 57 h 69"/>
                  <a:gd name="T10" fmla="*/ 52 w 64"/>
                  <a:gd name="T11" fmla="*/ 51 h 69"/>
                  <a:gd name="T12" fmla="*/ 55 w 64"/>
                  <a:gd name="T13" fmla="*/ 45 h 69"/>
                  <a:gd name="T14" fmla="*/ 54 w 64"/>
                  <a:gd name="T15" fmla="*/ 39 h 69"/>
                  <a:gd name="T16" fmla="*/ 50 w 64"/>
                  <a:gd name="T17" fmla="*/ 35 h 69"/>
                  <a:gd name="T18" fmla="*/ 43 w 64"/>
                  <a:gd name="T19" fmla="*/ 35 h 69"/>
                  <a:gd name="T20" fmla="*/ 31 w 64"/>
                  <a:gd name="T21" fmla="*/ 38 h 69"/>
                  <a:gd name="T22" fmla="*/ 17 w 64"/>
                  <a:gd name="T23" fmla="*/ 40 h 69"/>
                  <a:gd name="T24" fmla="*/ 8 w 64"/>
                  <a:gd name="T25" fmla="*/ 38 h 69"/>
                  <a:gd name="T26" fmla="*/ 2 w 64"/>
                  <a:gd name="T27" fmla="*/ 32 h 69"/>
                  <a:gd name="T28" fmla="*/ 0 w 64"/>
                  <a:gd name="T29" fmla="*/ 22 h 69"/>
                  <a:gd name="T30" fmla="*/ 4 w 64"/>
                  <a:gd name="T31" fmla="*/ 12 h 69"/>
                  <a:gd name="T32" fmla="*/ 14 w 64"/>
                  <a:gd name="T33" fmla="*/ 4 h 69"/>
                  <a:gd name="T34" fmla="*/ 26 w 64"/>
                  <a:gd name="T35" fmla="*/ 0 h 69"/>
                  <a:gd name="T36" fmla="*/ 37 w 64"/>
                  <a:gd name="T37" fmla="*/ 2 h 69"/>
                  <a:gd name="T38" fmla="*/ 45 w 64"/>
                  <a:gd name="T39" fmla="*/ 10 h 69"/>
                  <a:gd name="T40" fmla="*/ 38 w 64"/>
                  <a:gd name="T41" fmla="*/ 14 h 69"/>
                  <a:gd name="T42" fmla="*/ 29 w 64"/>
                  <a:gd name="T43" fmla="*/ 8 h 69"/>
                  <a:gd name="T44" fmla="*/ 18 w 64"/>
                  <a:gd name="T45" fmla="*/ 11 h 69"/>
                  <a:gd name="T46" fmla="*/ 9 w 64"/>
                  <a:gd name="T47" fmla="*/ 19 h 69"/>
                  <a:gd name="T48" fmla="*/ 9 w 64"/>
                  <a:gd name="T49" fmla="*/ 27 h 69"/>
                  <a:gd name="T50" fmla="*/ 14 w 64"/>
                  <a:gd name="T51" fmla="*/ 31 h 69"/>
                  <a:gd name="T52" fmla="*/ 28 w 64"/>
                  <a:gd name="T53" fmla="*/ 29 h 69"/>
                  <a:gd name="T54" fmla="*/ 43 w 64"/>
                  <a:gd name="T55" fmla="*/ 26 h 69"/>
                  <a:gd name="T56" fmla="*/ 54 w 64"/>
                  <a:gd name="T57" fmla="*/ 27 h 69"/>
                  <a:gd name="T58" fmla="*/ 61 w 64"/>
                  <a:gd name="T59" fmla="*/ 34 h 69"/>
                  <a:gd name="T60" fmla="*/ 63 w 64"/>
                  <a:gd name="T61" fmla="*/ 45 h 69"/>
                  <a:gd name="T62" fmla="*/ 59 w 64"/>
                  <a:gd name="T63" fmla="*/ 55 h 69"/>
                  <a:gd name="T64" fmla="*/ 49 w 64"/>
                  <a:gd name="T65" fmla="*/ 64 h 69"/>
                  <a:gd name="T66" fmla="*/ 35 w 64"/>
                  <a:gd name="T67" fmla="*/ 69 h 69"/>
                  <a:gd name="T68" fmla="*/ 22 w 64"/>
                  <a:gd name="T69" fmla="*/ 67 h 69"/>
                  <a:gd name="T70" fmla="*/ 13 w 64"/>
                  <a:gd name="T71" fmla="*/ 5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4" h="69">
                    <a:moveTo>
                      <a:pt x="13" y="58"/>
                    </a:moveTo>
                    <a:cubicBezTo>
                      <a:pt x="20" y="53"/>
                      <a:pt x="20" y="53"/>
                      <a:pt x="20" y="53"/>
                    </a:cubicBezTo>
                    <a:cubicBezTo>
                      <a:pt x="22" y="56"/>
                      <a:pt x="24" y="58"/>
                      <a:pt x="27" y="59"/>
                    </a:cubicBezTo>
                    <a:cubicBezTo>
                      <a:pt x="29" y="60"/>
                      <a:pt x="32" y="61"/>
                      <a:pt x="35" y="60"/>
                    </a:cubicBezTo>
                    <a:cubicBezTo>
                      <a:pt x="38" y="60"/>
                      <a:pt x="42" y="59"/>
                      <a:pt x="45" y="57"/>
                    </a:cubicBezTo>
                    <a:cubicBezTo>
                      <a:pt x="48" y="55"/>
                      <a:pt x="50" y="54"/>
                      <a:pt x="52" y="51"/>
                    </a:cubicBezTo>
                    <a:cubicBezTo>
                      <a:pt x="54" y="49"/>
                      <a:pt x="55" y="47"/>
                      <a:pt x="55" y="45"/>
                    </a:cubicBezTo>
                    <a:cubicBezTo>
                      <a:pt x="55" y="43"/>
                      <a:pt x="55" y="41"/>
                      <a:pt x="54" y="39"/>
                    </a:cubicBezTo>
                    <a:cubicBezTo>
                      <a:pt x="53" y="37"/>
                      <a:pt x="52" y="36"/>
                      <a:pt x="50" y="35"/>
                    </a:cubicBezTo>
                    <a:cubicBezTo>
                      <a:pt x="48" y="34"/>
                      <a:pt x="46" y="34"/>
                      <a:pt x="43" y="35"/>
                    </a:cubicBezTo>
                    <a:cubicBezTo>
                      <a:pt x="41" y="35"/>
                      <a:pt x="37" y="36"/>
                      <a:pt x="31" y="38"/>
                    </a:cubicBezTo>
                    <a:cubicBezTo>
                      <a:pt x="24" y="39"/>
                      <a:pt x="20" y="40"/>
                      <a:pt x="17" y="40"/>
                    </a:cubicBezTo>
                    <a:cubicBezTo>
                      <a:pt x="14" y="40"/>
                      <a:pt x="11" y="40"/>
                      <a:pt x="8" y="38"/>
                    </a:cubicBezTo>
                    <a:cubicBezTo>
                      <a:pt x="5" y="37"/>
                      <a:pt x="3" y="35"/>
                      <a:pt x="2" y="32"/>
                    </a:cubicBezTo>
                    <a:cubicBezTo>
                      <a:pt x="0" y="29"/>
                      <a:pt x="0" y="26"/>
                      <a:pt x="0" y="22"/>
                    </a:cubicBezTo>
                    <a:cubicBezTo>
                      <a:pt x="0" y="19"/>
                      <a:pt x="1" y="16"/>
                      <a:pt x="4" y="12"/>
                    </a:cubicBezTo>
                    <a:cubicBezTo>
                      <a:pt x="6" y="9"/>
                      <a:pt x="10" y="7"/>
                      <a:pt x="14" y="4"/>
                    </a:cubicBezTo>
                    <a:cubicBezTo>
                      <a:pt x="18" y="2"/>
                      <a:pt x="22" y="1"/>
                      <a:pt x="26" y="0"/>
                    </a:cubicBezTo>
                    <a:cubicBezTo>
                      <a:pt x="30" y="0"/>
                      <a:pt x="34" y="0"/>
                      <a:pt x="37" y="2"/>
                    </a:cubicBezTo>
                    <a:cubicBezTo>
                      <a:pt x="41" y="4"/>
                      <a:pt x="43" y="6"/>
                      <a:pt x="45" y="10"/>
                    </a:cubicBezTo>
                    <a:cubicBezTo>
                      <a:pt x="38" y="14"/>
                      <a:pt x="38" y="14"/>
                      <a:pt x="38" y="14"/>
                    </a:cubicBezTo>
                    <a:cubicBezTo>
                      <a:pt x="36" y="11"/>
                      <a:pt x="33" y="9"/>
                      <a:pt x="29" y="8"/>
                    </a:cubicBezTo>
                    <a:cubicBezTo>
                      <a:pt x="26" y="8"/>
                      <a:pt x="22" y="9"/>
                      <a:pt x="18" y="11"/>
                    </a:cubicBezTo>
                    <a:cubicBezTo>
                      <a:pt x="13" y="14"/>
                      <a:pt x="10" y="16"/>
                      <a:pt x="9" y="19"/>
                    </a:cubicBezTo>
                    <a:cubicBezTo>
                      <a:pt x="8" y="22"/>
                      <a:pt x="8" y="25"/>
                      <a:pt x="9" y="27"/>
                    </a:cubicBezTo>
                    <a:cubicBezTo>
                      <a:pt x="10" y="29"/>
                      <a:pt x="12" y="31"/>
                      <a:pt x="14" y="31"/>
                    </a:cubicBezTo>
                    <a:cubicBezTo>
                      <a:pt x="16" y="32"/>
                      <a:pt x="21" y="31"/>
                      <a:pt x="28" y="29"/>
                    </a:cubicBezTo>
                    <a:cubicBezTo>
                      <a:pt x="35" y="27"/>
                      <a:pt x="40" y="26"/>
                      <a:pt x="43" y="26"/>
                    </a:cubicBezTo>
                    <a:cubicBezTo>
                      <a:pt x="47" y="25"/>
                      <a:pt x="51" y="26"/>
                      <a:pt x="54" y="27"/>
                    </a:cubicBezTo>
                    <a:cubicBezTo>
                      <a:pt x="57" y="29"/>
                      <a:pt x="59" y="31"/>
                      <a:pt x="61" y="34"/>
                    </a:cubicBezTo>
                    <a:cubicBezTo>
                      <a:pt x="63" y="37"/>
                      <a:pt x="64" y="41"/>
                      <a:pt x="63" y="45"/>
                    </a:cubicBezTo>
                    <a:cubicBezTo>
                      <a:pt x="63" y="48"/>
                      <a:pt x="62" y="52"/>
                      <a:pt x="59" y="55"/>
                    </a:cubicBezTo>
                    <a:cubicBezTo>
                      <a:pt x="57" y="59"/>
                      <a:pt x="53" y="62"/>
                      <a:pt x="49" y="64"/>
                    </a:cubicBezTo>
                    <a:cubicBezTo>
                      <a:pt x="44" y="67"/>
                      <a:pt x="39" y="68"/>
                      <a:pt x="35" y="69"/>
                    </a:cubicBezTo>
                    <a:cubicBezTo>
                      <a:pt x="30" y="69"/>
                      <a:pt x="26" y="69"/>
                      <a:pt x="22" y="67"/>
                    </a:cubicBezTo>
                    <a:cubicBezTo>
                      <a:pt x="19" y="65"/>
                      <a:pt x="16" y="62"/>
                      <a:pt x="13" y="58"/>
                    </a:cubicBezTo>
                    <a:close/>
                  </a:path>
                </a:pathLst>
              </a:custGeom>
              <a:grpFill/>
              <a:ln>
                <a:noFill/>
              </a:ln>
            </p:spPr>
            <p:txBody>
              <a:bodyPr anchor="ctr"/>
              <a:lstStyle/>
              <a:p>
                <a:pPr algn="ctr"/>
                <a:endParaRPr/>
              </a:p>
            </p:txBody>
          </p:sp>
          <p:sp>
            <p:nvSpPr>
              <p:cNvPr id="205" name="íṧḻïḓê">
                <a:extLst>
                  <a:ext uri="{FF2B5EF4-FFF2-40B4-BE49-F238E27FC236}">
                    <a16:creationId xmlns:a16="http://schemas.microsoft.com/office/drawing/2014/main" id="{FE8C5C06-6CFD-2F3A-DA42-E2E694B6D539}"/>
                  </a:ext>
                </a:extLst>
              </p:cNvPr>
              <p:cNvSpPr/>
              <p:nvPr/>
            </p:nvSpPr>
            <p:spPr bwMode="auto">
              <a:xfrm>
                <a:off x="6264771" y="210596"/>
                <a:ext cx="92933" cy="98243"/>
              </a:xfrm>
              <a:custGeom>
                <a:avLst/>
                <a:gdLst>
                  <a:gd name="T0" fmla="*/ 5 w 67"/>
                  <a:gd name="T1" fmla="*/ 47 h 70"/>
                  <a:gd name="T2" fmla="*/ 4 w 67"/>
                  <a:gd name="T3" fmla="*/ 19 h 70"/>
                  <a:gd name="T4" fmla="*/ 22 w 67"/>
                  <a:gd name="T5" fmla="*/ 2 h 70"/>
                  <a:gd name="T6" fmla="*/ 39 w 67"/>
                  <a:gd name="T7" fmla="*/ 1 h 70"/>
                  <a:gd name="T8" fmla="*/ 54 w 67"/>
                  <a:gd name="T9" fmla="*/ 8 h 70"/>
                  <a:gd name="T10" fmla="*/ 64 w 67"/>
                  <a:gd name="T11" fmla="*/ 23 h 70"/>
                  <a:gd name="T12" fmla="*/ 67 w 67"/>
                  <a:gd name="T13" fmla="*/ 42 h 70"/>
                  <a:gd name="T14" fmla="*/ 60 w 67"/>
                  <a:gd name="T15" fmla="*/ 57 h 70"/>
                  <a:gd name="T16" fmla="*/ 47 w 67"/>
                  <a:gd name="T17" fmla="*/ 67 h 70"/>
                  <a:gd name="T18" fmla="*/ 29 w 67"/>
                  <a:gd name="T19" fmla="*/ 69 h 70"/>
                  <a:gd name="T20" fmla="*/ 14 w 67"/>
                  <a:gd name="T21" fmla="*/ 61 h 70"/>
                  <a:gd name="T22" fmla="*/ 5 w 67"/>
                  <a:gd name="T23" fmla="*/ 47 h 70"/>
                  <a:gd name="T24" fmla="*/ 13 w 67"/>
                  <a:gd name="T25" fmla="*/ 44 h 70"/>
                  <a:gd name="T26" fmla="*/ 26 w 67"/>
                  <a:gd name="T27" fmla="*/ 59 h 70"/>
                  <a:gd name="T28" fmla="*/ 44 w 67"/>
                  <a:gd name="T29" fmla="*/ 60 h 70"/>
                  <a:gd name="T30" fmla="*/ 57 w 67"/>
                  <a:gd name="T31" fmla="*/ 47 h 70"/>
                  <a:gd name="T32" fmla="*/ 56 w 67"/>
                  <a:gd name="T33" fmla="*/ 27 h 70"/>
                  <a:gd name="T34" fmla="*/ 48 w 67"/>
                  <a:gd name="T35" fmla="*/ 14 h 70"/>
                  <a:gd name="T36" fmla="*/ 37 w 67"/>
                  <a:gd name="T37" fmla="*/ 8 h 70"/>
                  <a:gd name="T38" fmla="*/ 25 w 67"/>
                  <a:gd name="T39" fmla="*/ 9 h 70"/>
                  <a:gd name="T40" fmla="*/ 12 w 67"/>
                  <a:gd name="T41" fmla="*/ 21 h 70"/>
                  <a:gd name="T42" fmla="*/ 13 w 67"/>
                  <a:gd name="T43" fmla="*/ 4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7" h="70">
                    <a:moveTo>
                      <a:pt x="5" y="47"/>
                    </a:moveTo>
                    <a:cubicBezTo>
                      <a:pt x="1" y="37"/>
                      <a:pt x="0" y="27"/>
                      <a:pt x="4" y="19"/>
                    </a:cubicBezTo>
                    <a:cubicBezTo>
                      <a:pt x="7" y="11"/>
                      <a:pt x="13" y="6"/>
                      <a:pt x="22" y="2"/>
                    </a:cubicBezTo>
                    <a:cubicBezTo>
                      <a:pt x="28" y="0"/>
                      <a:pt x="33" y="0"/>
                      <a:pt x="39" y="1"/>
                    </a:cubicBezTo>
                    <a:cubicBezTo>
                      <a:pt x="45" y="1"/>
                      <a:pt x="50" y="4"/>
                      <a:pt x="54" y="8"/>
                    </a:cubicBezTo>
                    <a:cubicBezTo>
                      <a:pt x="58" y="12"/>
                      <a:pt x="62" y="17"/>
                      <a:pt x="64" y="23"/>
                    </a:cubicBezTo>
                    <a:cubicBezTo>
                      <a:pt x="67" y="30"/>
                      <a:pt x="67" y="36"/>
                      <a:pt x="67" y="42"/>
                    </a:cubicBezTo>
                    <a:cubicBezTo>
                      <a:pt x="66" y="48"/>
                      <a:pt x="64" y="53"/>
                      <a:pt x="60" y="57"/>
                    </a:cubicBezTo>
                    <a:cubicBezTo>
                      <a:pt x="57" y="62"/>
                      <a:pt x="52" y="65"/>
                      <a:pt x="47" y="67"/>
                    </a:cubicBezTo>
                    <a:cubicBezTo>
                      <a:pt x="41" y="69"/>
                      <a:pt x="35" y="70"/>
                      <a:pt x="29" y="69"/>
                    </a:cubicBezTo>
                    <a:cubicBezTo>
                      <a:pt x="24" y="68"/>
                      <a:pt x="19" y="65"/>
                      <a:pt x="14" y="61"/>
                    </a:cubicBezTo>
                    <a:cubicBezTo>
                      <a:pt x="10" y="57"/>
                      <a:pt x="7" y="52"/>
                      <a:pt x="5" y="47"/>
                    </a:cubicBezTo>
                    <a:close/>
                    <a:moveTo>
                      <a:pt x="13" y="44"/>
                    </a:moveTo>
                    <a:cubicBezTo>
                      <a:pt x="16" y="51"/>
                      <a:pt x="20" y="57"/>
                      <a:pt x="26" y="59"/>
                    </a:cubicBezTo>
                    <a:cubicBezTo>
                      <a:pt x="32" y="62"/>
                      <a:pt x="38" y="62"/>
                      <a:pt x="44" y="60"/>
                    </a:cubicBezTo>
                    <a:cubicBezTo>
                      <a:pt x="50" y="58"/>
                      <a:pt x="54" y="53"/>
                      <a:pt x="57" y="47"/>
                    </a:cubicBezTo>
                    <a:cubicBezTo>
                      <a:pt x="59" y="42"/>
                      <a:pt x="59" y="35"/>
                      <a:pt x="56" y="27"/>
                    </a:cubicBezTo>
                    <a:cubicBezTo>
                      <a:pt x="54" y="21"/>
                      <a:pt x="51" y="17"/>
                      <a:pt x="48" y="14"/>
                    </a:cubicBezTo>
                    <a:cubicBezTo>
                      <a:pt x="45" y="11"/>
                      <a:pt x="41" y="9"/>
                      <a:pt x="37" y="8"/>
                    </a:cubicBezTo>
                    <a:cubicBezTo>
                      <a:pt x="33" y="7"/>
                      <a:pt x="29" y="8"/>
                      <a:pt x="25" y="9"/>
                    </a:cubicBezTo>
                    <a:cubicBezTo>
                      <a:pt x="19" y="12"/>
                      <a:pt x="15" y="16"/>
                      <a:pt x="12" y="21"/>
                    </a:cubicBezTo>
                    <a:cubicBezTo>
                      <a:pt x="9" y="27"/>
                      <a:pt x="10" y="34"/>
                      <a:pt x="13" y="44"/>
                    </a:cubicBezTo>
                    <a:close/>
                  </a:path>
                </a:pathLst>
              </a:custGeom>
              <a:grpFill/>
              <a:ln>
                <a:noFill/>
              </a:ln>
            </p:spPr>
            <p:txBody>
              <a:bodyPr anchor="ctr"/>
              <a:lstStyle/>
              <a:p>
                <a:pPr algn="ctr"/>
                <a:endParaRPr/>
              </a:p>
            </p:txBody>
          </p:sp>
          <p:sp>
            <p:nvSpPr>
              <p:cNvPr id="206" name="îşļïdè">
                <a:extLst>
                  <a:ext uri="{FF2B5EF4-FFF2-40B4-BE49-F238E27FC236}">
                    <a16:creationId xmlns:a16="http://schemas.microsoft.com/office/drawing/2014/main" id="{8962B6BA-490C-FDDD-03B4-2A71DB56B039}"/>
                  </a:ext>
                </a:extLst>
              </p:cNvPr>
              <p:cNvSpPr/>
              <p:nvPr/>
            </p:nvSpPr>
            <p:spPr bwMode="auto">
              <a:xfrm>
                <a:off x="6372309" y="173422"/>
                <a:ext cx="84968" cy="103554"/>
              </a:xfrm>
              <a:custGeom>
                <a:avLst/>
                <a:gdLst>
                  <a:gd name="T0" fmla="*/ 42 w 61"/>
                  <a:gd name="T1" fmla="*/ 2 h 74"/>
                  <a:gd name="T2" fmla="*/ 51 w 61"/>
                  <a:gd name="T3" fmla="*/ 0 h 74"/>
                  <a:gd name="T4" fmla="*/ 60 w 61"/>
                  <a:gd name="T5" fmla="*/ 38 h 74"/>
                  <a:gd name="T6" fmla="*/ 61 w 61"/>
                  <a:gd name="T7" fmla="*/ 54 h 74"/>
                  <a:gd name="T8" fmla="*/ 55 w 61"/>
                  <a:gd name="T9" fmla="*/ 65 h 74"/>
                  <a:gd name="T10" fmla="*/ 41 w 61"/>
                  <a:gd name="T11" fmla="*/ 72 h 74"/>
                  <a:gd name="T12" fmla="*/ 25 w 61"/>
                  <a:gd name="T13" fmla="*/ 73 h 74"/>
                  <a:gd name="T14" fmla="*/ 15 w 61"/>
                  <a:gd name="T15" fmla="*/ 65 h 74"/>
                  <a:gd name="T16" fmla="*/ 8 w 61"/>
                  <a:gd name="T17" fmla="*/ 50 h 74"/>
                  <a:gd name="T18" fmla="*/ 0 w 61"/>
                  <a:gd name="T19" fmla="*/ 12 h 74"/>
                  <a:gd name="T20" fmla="*/ 8 w 61"/>
                  <a:gd name="T21" fmla="*/ 10 h 74"/>
                  <a:gd name="T22" fmla="*/ 17 w 61"/>
                  <a:gd name="T23" fmla="*/ 48 h 74"/>
                  <a:gd name="T24" fmla="*/ 21 w 61"/>
                  <a:gd name="T25" fmla="*/ 60 h 74"/>
                  <a:gd name="T26" fmla="*/ 28 w 61"/>
                  <a:gd name="T27" fmla="*/ 65 h 74"/>
                  <a:gd name="T28" fmla="*/ 38 w 61"/>
                  <a:gd name="T29" fmla="*/ 65 h 74"/>
                  <a:gd name="T30" fmla="*/ 51 w 61"/>
                  <a:gd name="T31" fmla="*/ 57 h 74"/>
                  <a:gd name="T32" fmla="*/ 51 w 61"/>
                  <a:gd name="T33" fmla="*/ 40 h 74"/>
                  <a:gd name="T34" fmla="*/ 42 w 61"/>
                  <a:gd name="T3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 h="74">
                    <a:moveTo>
                      <a:pt x="42" y="2"/>
                    </a:moveTo>
                    <a:cubicBezTo>
                      <a:pt x="51" y="0"/>
                      <a:pt x="51" y="0"/>
                      <a:pt x="51" y="0"/>
                    </a:cubicBezTo>
                    <a:cubicBezTo>
                      <a:pt x="60" y="38"/>
                      <a:pt x="60" y="38"/>
                      <a:pt x="60" y="38"/>
                    </a:cubicBezTo>
                    <a:cubicBezTo>
                      <a:pt x="61" y="44"/>
                      <a:pt x="61" y="50"/>
                      <a:pt x="61" y="54"/>
                    </a:cubicBezTo>
                    <a:cubicBezTo>
                      <a:pt x="60" y="58"/>
                      <a:pt x="58" y="62"/>
                      <a:pt x="55" y="65"/>
                    </a:cubicBezTo>
                    <a:cubicBezTo>
                      <a:pt x="52" y="69"/>
                      <a:pt x="47" y="71"/>
                      <a:pt x="41" y="72"/>
                    </a:cubicBezTo>
                    <a:cubicBezTo>
                      <a:pt x="35" y="74"/>
                      <a:pt x="29" y="74"/>
                      <a:pt x="25" y="73"/>
                    </a:cubicBezTo>
                    <a:cubicBezTo>
                      <a:pt x="21" y="71"/>
                      <a:pt x="17" y="69"/>
                      <a:pt x="15" y="65"/>
                    </a:cubicBezTo>
                    <a:cubicBezTo>
                      <a:pt x="12" y="62"/>
                      <a:pt x="10" y="57"/>
                      <a:pt x="8" y="50"/>
                    </a:cubicBezTo>
                    <a:cubicBezTo>
                      <a:pt x="0" y="12"/>
                      <a:pt x="0" y="12"/>
                      <a:pt x="0" y="12"/>
                    </a:cubicBezTo>
                    <a:cubicBezTo>
                      <a:pt x="8" y="10"/>
                      <a:pt x="8" y="10"/>
                      <a:pt x="8" y="10"/>
                    </a:cubicBezTo>
                    <a:cubicBezTo>
                      <a:pt x="17" y="48"/>
                      <a:pt x="17" y="48"/>
                      <a:pt x="17" y="48"/>
                    </a:cubicBezTo>
                    <a:cubicBezTo>
                      <a:pt x="18" y="53"/>
                      <a:pt x="20" y="57"/>
                      <a:pt x="21" y="60"/>
                    </a:cubicBezTo>
                    <a:cubicBezTo>
                      <a:pt x="23" y="62"/>
                      <a:pt x="25" y="64"/>
                      <a:pt x="28" y="65"/>
                    </a:cubicBezTo>
                    <a:cubicBezTo>
                      <a:pt x="31" y="66"/>
                      <a:pt x="34" y="66"/>
                      <a:pt x="38" y="65"/>
                    </a:cubicBezTo>
                    <a:cubicBezTo>
                      <a:pt x="44" y="63"/>
                      <a:pt x="49" y="61"/>
                      <a:pt x="51" y="57"/>
                    </a:cubicBezTo>
                    <a:cubicBezTo>
                      <a:pt x="53" y="54"/>
                      <a:pt x="53" y="48"/>
                      <a:pt x="51" y="40"/>
                    </a:cubicBezTo>
                    <a:lnTo>
                      <a:pt x="42" y="2"/>
                    </a:lnTo>
                    <a:close/>
                  </a:path>
                </a:pathLst>
              </a:custGeom>
              <a:grpFill/>
              <a:ln>
                <a:noFill/>
              </a:ln>
            </p:spPr>
            <p:txBody>
              <a:bodyPr anchor="ctr"/>
              <a:lstStyle/>
              <a:p>
                <a:pPr algn="ctr"/>
                <a:endParaRPr/>
              </a:p>
            </p:txBody>
          </p:sp>
          <p:sp>
            <p:nvSpPr>
              <p:cNvPr id="207" name="îṧľiḍê">
                <a:extLst>
                  <a:ext uri="{FF2B5EF4-FFF2-40B4-BE49-F238E27FC236}">
                    <a16:creationId xmlns:a16="http://schemas.microsoft.com/office/drawing/2014/main" id="{FFD0DE7E-5319-F357-0A02-3EF2EC1C10FD}"/>
                  </a:ext>
                </a:extLst>
              </p:cNvPr>
              <p:cNvSpPr/>
              <p:nvPr/>
            </p:nvSpPr>
            <p:spPr bwMode="auto">
              <a:xfrm>
                <a:off x="6478518" y="162801"/>
                <a:ext cx="74347" cy="96917"/>
              </a:xfrm>
              <a:custGeom>
                <a:avLst/>
                <a:gdLst>
                  <a:gd name="T0" fmla="*/ 27 w 56"/>
                  <a:gd name="T1" fmla="*/ 73 h 73"/>
                  <a:gd name="T2" fmla="*/ 23 w 56"/>
                  <a:gd name="T3" fmla="*/ 11 h 73"/>
                  <a:gd name="T4" fmla="*/ 0 w 56"/>
                  <a:gd name="T5" fmla="*/ 13 h 73"/>
                  <a:gd name="T6" fmla="*/ 0 w 56"/>
                  <a:gd name="T7" fmla="*/ 5 h 73"/>
                  <a:gd name="T8" fmla="*/ 56 w 56"/>
                  <a:gd name="T9" fmla="*/ 0 h 73"/>
                  <a:gd name="T10" fmla="*/ 56 w 56"/>
                  <a:gd name="T11" fmla="*/ 9 h 73"/>
                  <a:gd name="T12" fmla="*/ 32 w 56"/>
                  <a:gd name="T13" fmla="*/ 11 h 73"/>
                  <a:gd name="T14" fmla="*/ 37 w 56"/>
                  <a:gd name="T15" fmla="*/ 73 h 73"/>
                  <a:gd name="T16" fmla="*/ 27 w 56"/>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73">
                    <a:moveTo>
                      <a:pt x="27" y="73"/>
                    </a:moveTo>
                    <a:lnTo>
                      <a:pt x="23" y="11"/>
                    </a:lnTo>
                    <a:lnTo>
                      <a:pt x="0" y="13"/>
                    </a:lnTo>
                    <a:lnTo>
                      <a:pt x="0" y="5"/>
                    </a:lnTo>
                    <a:lnTo>
                      <a:pt x="56" y="0"/>
                    </a:lnTo>
                    <a:lnTo>
                      <a:pt x="56" y="9"/>
                    </a:lnTo>
                    <a:lnTo>
                      <a:pt x="32" y="11"/>
                    </a:lnTo>
                    <a:lnTo>
                      <a:pt x="37" y="73"/>
                    </a:lnTo>
                    <a:lnTo>
                      <a:pt x="27" y="73"/>
                    </a:lnTo>
                    <a:close/>
                  </a:path>
                </a:pathLst>
              </a:custGeom>
              <a:grpFill/>
              <a:ln>
                <a:noFill/>
              </a:ln>
            </p:spPr>
            <p:txBody>
              <a:bodyPr anchor="ctr"/>
              <a:lstStyle/>
              <a:p>
                <a:pPr algn="ctr"/>
                <a:endParaRPr/>
              </a:p>
            </p:txBody>
          </p:sp>
          <p:sp>
            <p:nvSpPr>
              <p:cNvPr id="208" name="ïsļïḑè">
                <a:extLst>
                  <a:ext uri="{FF2B5EF4-FFF2-40B4-BE49-F238E27FC236}">
                    <a16:creationId xmlns:a16="http://schemas.microsoft.com/office/drawing/2014/main" id="{D76CD1B0-8BC1-792B-28CC-D554D6B4E32F}"/>
                  </a:ext>
                </a:extLst>
              </p:cNvPr>
              <p:cNvSpPr/>
              <p:nvPr/>
            </p:nvSpPr>
            <p:spPr bwMode="auto">
              <a:xfrm>
                <a:off x="6578088" y="166782"/>
                <a:ext cx="79657" cy="96917"/>
              </a:xfrm>
              <a:custGeom>
                <a:avLst/>
                <a:gdLst>
                  <a:gd name="T0" fmla="*/ 0 w 60"/>
                  <a:gd name="T1" fmla="*/ 70 h 73"/>
                  <a:gd name="T2" fmla="*/ 6 w 60"/>
                  <a:gd name="T3" fmla="*/ 0 h 73"/>
                  <a:gd name="T4" fmla="*/ 15 w 60"/>
                  <a:gd name="T5" fmla="*/ 1 h 73"/>
                  <a:gd name="T6" fmla="*/ 13 w 60"/>
                  <a:gd name="T7" fmla="*/ 29 h 73"/>
                  <a:gd name="T8" fmla="*/ 49 w 60"/>
                  <a:gd name="T9" fmla="*/ 31 h 73"/>
                  <a:gd name="T10" fmla="*/ 51 w 60"/>
                  <a:gd name="T11" fmla="*/ 3 h 73"/>
                  <a:gd name="T12" fmla="*/ 60 w 60"/>
                  <a:gd name="T13" fmla="*/ 4 h 73"/>
                  <a:gd name="T14" fmla="*/ 55 w 60"/>
                  <a:gd name="T15" fmla="*/ 73 h 73"/>
                  <a:gd name="T16" fmla="*/ 47 w 60"/>
                  <a:gd name="T17" fmla="*/ 73 h 73"/>
                  <a:gd name="T18" fmla="*/ 49 w 60"/>
                  <a:gd name="T19" fmla="*/ 39 h 73"/>
                  <a:gd name="T20" fmla="*/ 12 w 60"/>
                  <a:gd name="T21" fmla="*/ 37 h 73"/>
                  <a:gd name="T22" fmla="*/ 10 w 60"/>
                  <a:gd name="T23" fmla="*/ 70 h 73"/>
                  <a:gd name="T24" fmla="*/ 0 w 60"/>
                  <a:gd name="T25" fmla="*/ 7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73">
                    <a:moveTo>
                      <a:pt x="0" y="70"/>
                    </a:moveTo>
                    <a:lnTo>
                      <a:pt x="6" y="0"/>
                    </a:lnTo>
                    <a:lnTo>
                      <a:pt x="15" y="1"/>
                    </a:lnTo>
                    <a:lnTo>
                      <a:pt x="13" y="29"/>
                    </a:lnTo>
                    <a:lnTo>
                      <a:pt x="49" y="31"/>
                    </a:lnTo>
                    <a:lnTo>
                      <a:pt x="51" y="3"/>
                    </a:lnTo>
                    <a:lnTo>
                      <a:pt x="60" y="4"/>
                    </a:lnTo>
                    <a:lnTo>
                      <a:pt x="55" y="73"/>
                    </a:lnTo>
                    <a:lnTo>
                      <a:pt x="47" y="73"/>
                    </a:lnTo>
                    <a:lnTo>
                      <a:pt x="49" y="39"/>
                    </a:lnTo>
                    <a:lnTo>
                      <a:pt x="12" y="37"/>
                    </a:lnTo>
                    <a:lnTo>
                      <a:pt x="10" y="70"/>
                    </a:lnTo>
                    <a:lnTo>
                      <a:pt x="0" y="70"/>
                    </a:lnTo>
                    <a:close/>
                  </a:path>
                </a:pathLst>
              </a:custGeom>
              <a:grpFill/>
              <a:ln>
                <a:noFill/>
              </a:ln>
            </p:spPr>
            <p:txBody>
              <a:bodyPr anchor="ctr"/>
              <a:lstStyle/>
              <a:p>
                <a:pPr algn="ctr"/>
                <a:endParaRPr/>
              </a:p>
            </p:txBody>
          </p:sp>
          <p:sp>
            <p:nvSpPr>
              <p:cNvPr id="209" name="îṥľîḋe">
                <a:extLst>
                  <a:ext uri="{FF2B5EF4-FFF2-40B4-BE49-F238E27FC236}">
                    <a16:creationId xmlns:a16="http://schemas.microsoft.com/office/drawing/2014/main" id="{C7250AF8-4945-A3C9-B67A-A1576134A7C9}"/>
                  </a:ext>
                </a:extLst>
              </p:cNvPr>
              <p:cNvSpPr/>
              <p:nvPr/>
            </p:nvSpPr>
            <p:spPr bwMode="auto">
              <a:xfrm>
                <a:off x="6852903" y="243785"/>
                <a:ext cx="99572" cy="107538"/>
              </a:xfrm>
              <a:custGeom>
                <a:avLst/>
                <a:gdLst>
                  <a:gd name="T0" fmla="*/ 64 w 72"/>
                  <a:gd name="T1" fmla="*/ 22 h 77"/>
                  <a:gd name="T2" fmla="*/ 72 w 72"/>
                  <a:gd name="T3" fmla="*/ 26 h 77"/>
                  <a:gd name="T4" fmla="*/ 52 w 72"/>
                  <a:gd name="T5" fmla="*/ 60 h 77"/>
                  <a:gd name="T6" fmla="*/ 42 w 72"/>
                  <a:gd name="T7" fmla="*/ 72 h 77"/>
                  <a:gd name="T8" fmla="*/ 30 w 72"/>
                  <a:gd name="T9" fmla="*/ 77 h 77"/>
                  <a:gd name="T10" fmla="*/ 15 w 72"/>
                  <a:gd name="T11" fmla="*/ 72 h 77"/>
                  <a:gd name="T12" fmla="*/ 3 w 72"/>
                  <a:gd name="T13" fmla="*/ 61 h 77"/>
                  <a:gd name="T14" fmla="*/ 0 w 72"/>
                  <a:gd name="T15" fmla="*/ 49 h 77"/>
                  <a:gd name="T16" fmla="*/ 7 w 72"/>
                  <a:gd name="T17" fmla="*/ 33 h 77"/>
                  <a:gd name="T18" fmla="*/ 26 w 72"/>
                  <a:gd name="T19" fmla="*/ 0 h 77"/>
                  <a:gd name="T20" fmla="*/ 34 w 72"/>
                  <a:gd name="T21" fmla="*/ 4 h 77"/>
                  <a:gd name="T22" fmla="*/ 14 w 72"/>
                  <a:gd name="T23" fmla="*/ 38 h 77"/>
                  <a:gd name="T24" fmla="*/ 9 w 72"/>
                  <a:gd name="T25" fmla="*/ 50 h 77"/>
                  <a:gd name="T26" fmla="*/ 11 w 72"/>
                  <a:gd name="T27" fmla="*/ 58 h 77"/>
                  <a:gd name="T28" fmla="*/ 18 w 72"/>
                  <a:gd name="T29" fmla="*/ 65 h 77"/>
                  <a:gd name="T30" fmla="*/ 33 w 72"/>
                  <a:gd name="T31" fmla="*/ 68 h 77"/>
                  <a:gd name="T32" fmla="*/ 45 w 72"/>
                  <a:gd name="T33" fmla="*/ 55 h 77"/>
                  <a:gd name="T34" fmla="*/ 64 w 72"/>
                  <a:gd name="T35" fmla="*/ 22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2" h="77">
                    <a:moveTo>
                      <a:pt x="64" y="22"/>
                    </a:moveTo>
                    <a:cubicBezTo>
                      <a:pt x="72" y="26"/>
                      <a:pt x="72" y="26"/>
                      <a:pt x="72" y="26"/>
                    </a:cubicBezTo>
                    <a:cubicBezTo>
                      <a:pt x="52" y="60"/>
                      <a:pt x="52" y="60"/>
                      <a:pt x="52" y="60"/>
                    </a:cubicBezTo>
                    <a:cubicBezTo>
                      <a:pt x="49" y="65"/>
                      <a:pt x="46" y="70"/>
                      <a:pt x="42" y="72"/>
                    </a:cubicBezTo>
                    <a:cubicBezTo>
                      <a:pt x="39" y="75"/>
                      <a:pt x="35" y="76"/>
                      <a:pt x="30" y="77"/>
                    </a:cubicBezTo>
                    <a:cubicBezTo>
                      <a:pt x="26" y="77"/>
                      <a:pt x="20" y="75"/>
                      <a:pt x="15" y="72"/>
                    </a:cubicBezTo>
                    <a:cubicBezTo>
                      <a:pt x="9" y="69"/>
                      <a:pt x="6" y="65"/>
                      <a:pt x="3" y="61"/>
                    </a:cubicBezTo>
                    <a:cubicBezTo>
                      <a:pt x="1" y="58"/>
                      <a:pt x="0" y="53"/>
                      <a:pt x="0" y="49"/>
                    </a:cubicBezTo>
                    <a:cubicBezTo>
                      <a:pt x="1" y="45"/>
                      <a:pt x="3" y="39"/>
                      <a:pt x="7" y="33"/>
                    </a:cubicBezTo>
                    <a:cubicBezTo>
                      <a:pt x="26" y="0"/>
                      <a:pt x="26" y="0"/>
                      <a:pt x="26" y="0"/>
                    </a:cubicBezTo>
                    <a:cubicBezTo>
                      <a:pt x="34" y="4"/>
                      <a:pt x="34" y="4"/>
                      <a:pt x="34" y="4"/>
                    </a:cubicBezTo>
                    <a:cubicBezTo>
                      <a:pt x="14" y="38"/>
                      <a:pt x="14" y="38"/>
                      <a:pt x="14" y="38"/>
                    </a:cubicBezTo>
                    <a:cubicBezTo>
                      <a:pt x="11" y="43"/>
                      <a:pt x="10" y="47"/>
                      <a:pt x="9" y="50"/>
                    </a:cubicBezTo>
                    <a:cubicBezTo>
                      <a:pt x="9" y="53"/>
                      <a:pt x="9" y="55"/>
                      <a:pt x="11" y="58"/>
                    </a:cubicBezTo>
                    <a:cubicBezTo>
                      <a:pt x="13" y="61"/>
                      <a:pt x="15" y="63"/>
                      <a:pt x="18" y="65"/>
                    </a:cubicBezTo>
                    <a:cubicBezTo>
                      <a:pt x="24" y="68"/>
                      <a:pt x="29" y="69"/>
                      <a:pt x="33" y="68"/>
                    </a:cubicBezTo>
                    <a:cubicBezTo>
                      <a:pt x="36" y="67"/>
                      <a:pt x="40" y="62"/>
                      <a:pt x="45" y="55"/>
                    </a:cubicBezTo>
                    <a:lnTo>
                      <a:pt x="64" y="22"/>
                    </a:lnTo>
                    <a:close/>
                  </a:path>
                </a:pathLst>
              </a:custGeom>
              <a:grpFill/>
              <a:ln>
                <a:noFill/>
              </a:ln>
            </p:spPr>
            <p:txBody>
              <a:bodyPr anchor="ctr"/>
              <a:lstStyle/>
              <a:p>
                <a:pPr algn="ctr"/>
                <a:endParaRPr/>
              </a:p>
            </p:txBody>
          </p:sp>
          <p:sp>
            <p:nvSpPr>
              <p:cNvPr id="210" name="íš1îḋè">
                <a:extLst>
                  <a:ext uri="{FF2B5EF4-FFF2-40B4-BE49-F238E27FC236}">
                    <a16:creationId xmlns:a16="http://schemas.microsoft.com/office/drawing/2014/main" id="{D49B8E96-881F-070B-7B08-498F1D77129E}"/>
                  </a:ext>
                </a:extLst>
              </p:cNvPr>
              <p:cNvSpPr/>
              <p:nvPr/>
            </p:nvSpPr>
            <p:spPr bwMode="auto">
              <a:xfrm>
                <a:off x="6928577" y="304856"/>
                <a:ext cx="115503" cy="118158"/>
              </a:xfrm>
              <a:custGeom>
                <a:avLst/>
                <a:gdLst>
                  <a:gd name="T0" fmla="*/ 0 w 87"/>
                  <a:gd name="T1" fmla="*/ 55 h 89"/>
                  <a:gd name="T2" fmla="*/ 43 w 87"/>
                  <a:gd name="T3" fmla="*/ 0 h 89"/>
                  <a:gd name="T4" fmla="*/ 51 w 87"/>
                  <a:gd name="T5" fmla="*/ 6 h 89"/>
                  <a:gd name="T6" fmla="*/ 46 w 87"/>
                  <a:gd name="T7" fmla="*/ 72 h 89"/>
                  <a:gd name="T8" fmla="*/ 79 w 87"/>
                  <a:gd name="T9" fmla="*/ 28 h 89"/>
                  <a:gd name="T10" fmla="*/ 87 w 87"/>
                  <a:gd name="T11" fmla="*/ 34 h 89"/>
                  <a:gd name="T12" fmla="*/ 44 w 87"/>
                  <a:gd name="T13" fmla="*/ 89 h 89"/>
                  <a:gd name="T14" fmla="*/ 36 w 87"/>
                  <a:gd name="T15" fmla="*/ 84 h 89"/>
                  <a:gd name="T16" fmla="*/ 40 w 87"/>
                  <a:gd name="T17" fmla="*/ 17 h 89"/>
                  <a:gd name="T18" fmla="*/ 7 w 87"/>
                  <a:gd name="T19" fmla="*/ 61 h 89"/>
                  <a:gd name="T20" fmla="*/ 0 w 87"/>
                  <a:gd name="T21" fmla="*/ 55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89">
                    <a:moveTo>
                      <a:pt x="0" y="55"/>
                    </a:moveTo>
                    <a:lnTo>
                      <a:pt x="43" y="0"/>
                    </a:lnTo>
                    <a:lnTo>
                      <a:pt x="51" y="6"/>
                    </a:lnTo>
                    <a:lnTo>
                      <a:pt x="46" y="72"/>
                    </a:lnTo>
                    <a:lnTo>
                      <a:pt x="79" y="28"/>
                    </a:lnTo>
                    <a:lnTo>
                      <a:pt x="87" y="34"/>
                    </a:lnTo>
                    <a:lnTo>
                      <a:pt x="44" y="89"/>
                    </a:lnTo>
                    <a:lnTo>
                      <a:pt x="36" y="84"/>
                    </a:lnTo>
                    <a:lnTo>
                      <a:pt x="40" y="17"/>
                    </a:lnTo>
                    <a:lnTo>
                      <a:pt x="7" y="61"/>
                    </a:lnTo>
                    <a:lnTo>
                      <a:pt x="0" y="55"/>
                    </a:lnTo>
                    <a:close/>
                  </a:path>
                </a:pathLst>
              </a:custGeom>
              <a:grpFill/>
              <a:ln>
                <a:noFill/>
              </a:ln>
            </p:spPr>
            <p:txBody>
              <a:bodyPr anchor="ctr"/>
              <a:lstStyle/>
              <a:p>
                <a:pPr algn="ctr"/>
                <a:endParaRPr/>
              </a:p>
            </p:txBody>
          </p:sp>
          <p:sp>
            <p:nvSpPr>
              <p:cNvPr id="211" name="íSľíḑè">
                <a:extLst>
                  <a:ext uri="{FF2B5EF4-FFF2-40B4-BE49-F238E27FC236}">
                    <a16:creationId xmlns:a16="http://schemas.microsoft.com/office/drawing/2014/main" id="{02C34CF2-C2CF-929E-CCE0-2F4541744204}"/>
                  </a:ext>
                </a:extLst>
              </p:cNvPr>
              <p:cNvSpPr/>
              <p:nvPr/>
            </p:nvSpPr>
            <p:spPr bwMode="auto">
              <a:xfrm>
                <a:off x="7006908" y="380529"/>
                <a:ext cx="75673" cy="74347"/>
              </a:xfrm>
              <a:custGeom>
                <a:avLst/>
                <a:gdLst>
                  <a:gd name="T0" fmla="*/ 0 w 57"/>
                  <a:gd name="T1" fmla="*/ 50 h 56"/>
                  <a:gd name="T2" fmla="*/ 51 w 57"/>
                  <a:gd name="T3" fmla="*/ 0 h 56"/>
                  <a:gd name="T4" fmla="*/ 57 w 57"/>
                  <a:gd name="T5" fmla="*/ 7 h 56"/>
                  <a:gd name="T6" fmla="*/ 7 w 57"/>
                  <a:gd name="T7" fmla="*/ 56 h 56"/>
                  <a:gd name="T8" fmla="*/ 0 w 57"/>
                  <a:gd name="T9" fmla="*/ 50 h 56"/>
                </a:gdLst>
                <a:ahLst/>
                <a:cxnLst>
                  <a:cxn ang="0">
                    <a:pos x="T0" y="T1"/>
                  </a:cxn>
                  <a:cxn ang="0">
                    <a:pos x="T2" y="T3"/>
                  </a:cxn>
                  <a:cxn ang="0">
                    <a:pos x="T4" y="T5"/>
                  </a:cxn>
                  <a:cxn ang="0">
                    <a:pos x="T6" y="T7"/>
                  </a:cxn>
                  <a:cxn ang="0">
                    <a:pos x="T8" y="T9"/>
                  </a:cxn>
                </a:cxnLst>
                <a:rect l="0" t="0" r="r" b="b"/>
                <a:pathLst>
                  <a:path w="57" h="56">
                    <a:moveTo>
                      <a:pt x="0" y="50"/>
                    </a:moveTo>
                    <a:lnTo>
                      <a:pt x="51" y="0"/>
                    </a:lnTo>
                    <a:lnTo>
                      <a:pt x="57" y="7"/>
                    </a:lnTo>
                    <a:lnTo>
                      <a:pt x="7" y="56"/>
                    </a:lnTo>
                    <a:lnTo>
                      <a:pt x="0" y="50"/>
                    </a:lnTo>
                    <a:close/>
                  </a:path>
                </a:pathLst>
              </a:custGeom>
              <a:grpFill/>
              <a:ln>
                <a:noFill/>
              </a:ln>
            </p:spPr>
            <p:txBody>
              <a:bodyPr anchor="ctr"/>
              <a:lstStyle/>
              <a:p>
                <a:pPr algn="ctr"/>
                <a:endParaRPr/>
              </a:p>
            </p:txBody>
          </p:sp>
          <p:sp>
            <p:nvSpPr>
              <p:cNvPr id="212" name="îṣľïḍê">
                <a:extLst>
                  <a:ext uri="{FF2B5EF4-FFF2-40B4-BE49-F238E27FC236}">
                    <a16:creationId xmlns:a16="http://schemas.microsoft.com/office/drawing/2014/main" id="{2495697F-F868-3AA7-65AC-53D06F5AB32F}"/>
                  </a:ext>
                </a:extLst>
              </p:cNvPr>
              <p:cNvSpPr/>
              <p:nvPr/>
            </p:nvSpPr>
            <p:spPr bwMode="auto">
              <a:xfrm>
                <a:off x="7052046" y="408409"/>
                <a:ext cx="102228" cy="96917"/>
              </a:xfrm>
              <a:custGeom>
                <a:avLst/>
                <a:gdLst>
                  <a:gd name="T0" fmla="*/ 0 w 74"/>
                  <a:gd name="T1" fmla="*/ 62 h 69"/>
                  <a:gd name="T2" fmla="*/ 36 w 74"/>
                  <a:gd name="T3" fmla="*/ 0 h 69"/>
                  <a:gd name="T4" fmla="*/ 42 w 74"/>
                  <a:gd name="T5" fmla="*/ 7 h 69"/>
                  <a:gd name="T6" fmla="*/ 15 w 74"/>
                  <a:gd name="T7" fmla="*/ 52 h 69"/>
                  <a:gd name="T8" fmla="*/ 8 w 74"/>
                  <a:gd name="T9" fmla="*/ 61 h 69"/>
                  <a:gd name="T10" fmla="*/ 19 w 74"/>
                  <a:gd name="T11" fmla="*/ 57 h 69"/>
                  <a:gd name="T12" fmla="*/ 68 w 74"/>
                  <a:gd name="T13" fmla="*/ 41 h 69"/>
                  <a:gd name="T14" fmla="*/ 74 w 74"/>
                  <a:gd name="T15" fmla="*/ 48 h 69"/>
                  <a:gd name="T16" fmla="*/ 6 w 74"/>
                  <a:gd name="T17" fmla="*/ 69 h 69"/>
                  <a:gd name="T18" fmla="*/ 0 w 74"/>
                  <a:gd name="T19" fmla="*/ 62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69">
                    <a:moveTo>
                      <a:pt x="0" y="62"/>
                    </a:moveTo>
                    <a:cubicBezTo>
                      <a:pt x="36" y="0"/>
                      <a:pt x="36" y="0"/>
                      <a:pt x="36" y="0"/>
                    </a:cubicBezTo>
                    <a:cubicBezTo>
                      <a:pt x="42" y="7"/>
                      <a:pt x="42" y="7"/>
                      <a:pt x="42" y="7"/>
                    </a:cubicBezTo>
                    <a:cubicBezTo>
                      <a:pt x="15" y="52"/>
                      <a:pt x="15" y="52"/>
                      <a:pt x="15" y="52"/>
                    </a:cubicBezTo>
                    <a:cubicBezTo>
                      <a:pt x="13" y="55"/>
                      <a:pt x="11" y="58"/>
                      <a:pt x="8" y="61"/>
                    </a:cubicBezTo>
                    <a:cubicBezTo>
                      <a:pt x="12" y="60"/>
                      <a:pt x="16" y="58"/>
                      <a:pt x="19" y="57"/>
                    </a:cubicBezTo>
                    <a:cubicBezTo>
                      <a:pt x="68" y="41"/>
                      <a:pt x="68" y="41"/>
                      <a:pt x="68" y="41"/>
                    </a:cubicBezTo>
                    <a:cubicBezTo>
                      <a:pt x="74" y="48"/>
                      <a:pt x="74" y="48"/>
                      <a:pt x="74" y="48"/>
                    </a:cubicBezTo>
                    <a:cubicBezTo>
                      <a:pt x="6" y="69"/>
                      <a:pt x="6" y="69"/>
                      <a:pt x="6" y="69"/>
                    </a:cubicBezTo>
                    <a:lnTo>
                      <a:pt x="0" y="62"/>
                    </a:lnTo>
                    <a:close/>
                  </a:path>
                </a:pathLst>
              </a:custGeom>
              <a:grpFill/>
              <a:ln>
                <a:noFill/>
              </a:ln>
            </p:spPr>
            <p:txBody>
              <a:bodyPr anchor="ctr"/>
              <a:lstStyle/>
              <a:p>
                <a:pPr algn="ctr"/>
                <a:endParaRPr/>
              </a:p>
            </p:txBody>
          </p:sp>
          <p:sp>
            <p:nvSpPr>
              <p:cNvPr id="213" name="ïSľîḑé">
                <a:extLst>
                  <a:ext uri="{FF2B5EF4-FFF2-40B4-BE49-F238E27FC236}">
                    <a16:creationId xmlns:a16="http://schemas.microsoft.com/office/drawing/2014/main" id="{5EAC5935-ABAA-6A74-EED4-D41A9609FF61}"/>
                  </a:ext>
                </a:extLst>
              </p:cNvPr>
              <p:cNvSpPr/>
              <p:nvPr/>
            </p:nvSpPr>
            <p:spPr bwMode="auto">
              <a:xfrm>
                <a:off x="7091876" y="503998"/>
                <a:ext cx="115503" cy="107538"/>
              </a:xfrm>
              <a:custGeom>
                <a:avLst/>
                <a:gdLst>
                  <a:gd name="T0" fmla="*/ 0 w 87"/>
                  <a:gd name="T1" fmla="*/ 35 h 81"/>
                  <a:gd name="T2" fmla="*/ 61 w 87"/>
                  <a:gd name="T3" fmla="*/ 0 h 81"/>
                  <a:gd name="T4" fmla="*/ 87 w 87"/>
                  <a:gd name="T5" fmla="*/ 44 h 81"/>
                  <a:gd name="T6" fmla="*/ 80 w 87"/>
                  <a:gd name="T7" fmla="*/ 48 h 81"/>
                  <a:gd name="T8" fmla="*/ 59 w 87"/>
                  <a:gd name="T9" fmla="*/ 12 h 81"/>
                  <a:gd name="T10" fmla="*/ 40 w 87"/>
                  <a:gd name="T11" fmla="*/ 23 h 81"/>
                  <a:gd name="T12" fmla="*/ 60 w 87"/>
                  <a:gd name="T13" fmla="*/ 57 h 81"/>
                  <a:gd name="T14" fmla="*/ 53 w 87"/>
                  <a:gd name="T15" fmla="*/ 61 h 81"/>
                  <a:gd name="T16" fmla="*/ 33 w 87"/>
                  <a:gd name="T17" fmla="*/ 27 h 81"/>
                  <a:gd name="T18" fmla="*/ 13 w 87"/>
                  <a:gd name="T19" fmla="*/ 39 h 81"/>
                  <a:gd name="T20" fmla="*/ 34 w 87"/>
                  <a:gd name="T21" fmla="*/ 77 h 81"/>
                  <a:gd name="T22" fmla="*/ 27 w 87"/>
                  <a:gd name="T23" fmla="*/ 81 h 81"/>
                  <a:gd name="T24" fmla="*/ 0 w 87"/>
                  <a:gd name="T25" fmla="*/ 3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 h="81">
                    <a:moveTo>
                      <a:pt x="0" y="35"/>
                    </a:moveTo>
                    <a:lnTo>
                      <a:pt x="61" y="0"/>
                    </a:lnTo>
                    <a:lnTo>
                      <a:pt x="87" y="44"/>
                    </a:lnTo>
                    <a:lnTo>
                      <a:pt x="80" y="48"/>
                    </a:lnTo>
                    <a:lnTo>
                      <a:pt x="59" y="12"/>
                    </a:lnTo>
                    <a:lnTo>
                      <a:pt x="40" y="23"/>
                    </a:lnTo>
                    <a:lnTo>
                      <a:pt x="60" y="57"/>
                    </a:lnTo>
                    <a:lnTo>
                      <a:pt x="53" y="61"/>
                    </a:lnTo>
                    <a:lnTo>
                      <a:pt x="33" y="27"/>
                    </a:lnTo>
                    <a:lnTo>
                      <a:pt x="13" y="39"/>
                    </a:lnTo>
                    <a:lnTo>
                      <a:pt x="34" y="77"/>
                    </a:lnTo>
                    <a:lnTo>
                      <a:pt x="27" y="81"/>
                    </a:lnTo>
                    <a:lnTo>
                      <a:pt x="0" y="35"/>
                    </a:lnTo>
                    <a:close/>
                  </a:path>
                </a:pathLst>
              </a:custGeom>
              <a:grpFill/>
              <a:ln>
                <a:noFill/>
              </a:ln>
            </p:spPr>
            <p:txBody>
              <a:bodyPr anchor="ctr"/>
              <a:lstStyle/>
              <a:p>
                <a:pPr algn="ctr"/>
                <a:endParaRPr/>
              </a:p>
            </p:txBody>
          </p:sp>
          <p:sp>
            <p:nvSpPr>
              <p:cNvPr id="214" name="îṥ1îḋe">
                <a:extLst>
                  <a:ext uri="{FF2B5EF4-FFF2-40B4-BE49-F238E27FC236}">
                    <a16:creationId xmlns:a16="http://schemas.microsoft.com/office/drawing/2014/main" id="{626535B7-7FC4-8E42-FED8-FEE719598597}"/>
                  </a:ext>
                </a:extLst>
              </p:cNvPr>
              <p:cNvSpPr/>
              <p:nvPr/>
            </p:nvSpPr>
            <p:spPr bwMode="auto">
              <a:xfrm>
                <a:off x="7137013" y="598257"/>
                <a:ext cx="107538" cy="110193"/>
              </a:xfrm>
              <a:custGeom>
                <a:avLst/>
                <a:gdLst>
                  <a:gd name="T0" fmla="*/ 0 w 77"/>
                  <a:gd name="T1" fmla="*/ 25 h 79"/>
                  <a:gd name="T2" fmla="*/ 62 w 77"/>
                  <a:gd name="T3" fmla="*/ 0 h 79"/>
                  <a:gd name="T4" fmla="*/ 74 w 77"/>
                  <a:gd name="T5" fmla="*/ 27 h 79"/>
                  <a:gd name="T6" fmla="*/ 77 w 77"/>
                  <a:gd name="T7" fmla="*/ 41 h 79"/>
                  <a:gd name="T8" fmla="*/ 74 w 77"/>
                  <a:gd name="T9" fmla="*/ 50 h 79"/>
                  <a:gd name="T10" fmla="*/ 66 w 77"/>
                  <a:gd name="T11" fmla="*/ 56 h 79"/>
                  <a:gd name="T12" fmla="*/ 53 w 77"/>
                  <a:gd name="T13" fmla="*/ 56 h 79"/>
                  <a:gd name="T14" fmla="*/ 42 w 77"/>
                  <a:gd name="T15" fmla="*/ 46 h 79"/>
                  <a:gd name="T16" fmla="*/ 40 w 77"/>
                  <a:gd name="T17" fmla="*/ 52 h 79"/>
                  <a:gd name="T18" fmla="*/ 35 w 77"/>
                  <a:gd name="T19" fmla="*/ 62 h 79"/>
                  <a:gd name="T20" fmla="*/ 22 w 77"/>
                  <a:gd name="T21" fmla="*/ 79 h 79"/>
                  <a:gd name="T22" fmla="*/ 18 w 77"/>
                  <a:gd name="T23" fmla="*/ 69 h 79"/>
                  <a:gd name="T24" fmla="*/ 28 w 77"/>
                  <a:gd name="T25" fmla="*/ 56 h 79"/>
                  <a:gd name="T26" fmla="*/ 34 w 77"/>
                  <a:gd name="T27" fmla="*/ 46 h 79"/>
                  <a:gd name="T28" fmla="*/ 37 w 77"/>
                  <a:gd name="T29" fmla="*/ 40 h 79"/>
                  <a:gd name="T30" fmla="*/ 37 w 77"/>
                  <a:gd name="T31" fmla="*/ 36 h 79"/>
                  <a:gd name="T32" fmla="*/ 35 w 77"/>
                  <a:gd name="T33" fmla="*/ 31 h 79"/>
                  <a:gd name="T34" fmla="*/ 31 w 77"/>
                  <a:gd name="T35" fmla="*/ 22 h 79"/>
                  <a:gd name="T36" fmla="*/ 4 w 77"/>
                  <a:gd name="T37" fmla="*/ 33 h 79"/>
                  <a:gd name="T38" fmla="*/ 0 w 77"/>
                  <a:gd name="T39" fmla="*/ 25 h 79"/>
                  <a:gd name="T40" fmla="*/ 38 w 77"/>
                  <a:gd name="T41" fmla="*/ 19 h 79"/>
                  <a:gd name="T42" fmla="*/ 45 w 77"/>
                  <a:gd name="T43" fmla="*/ 37 h 79"/>
                  <a:gd name="T44" fmla="*/ 50 w 77"/>
                  <a:gd name="T45" fmla="*/ 45 h 79"/>
                  <a:gd name="T46" fmla="*/ 56 w 77"/>
                  <a:gd name="T47" fmla="*/ 48 h 79"/>
                  <a:gd name="T48" fmla="*/ 62 w 77"/>
                  <a:gd name="T49" fmla="*/ 48 h 79"/>
                  <a:gd name="T50" fmla="*/ 68 w 77"/>
                  <a:gd name="T51" fmla="*/ 42 h 79"/>
                  <a:gd name="T52" fmla="*/ 67 w 77"/>
                  <a:gd name="T53" fmla="*/ 30 h 79"/>
                  <a:gd name="T54" fmla="*/ 59 w 77"/>
                  <a:gd name="T55" fmla="*/ 11 h 79"/>
                  <a:gd name="T56" fmla="*/ 38 w 77"/>
                  <a:gd name="T57" fmla="*/ 1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7" h="79">
                    <a:moveTo>
                      <a:pt x="0" y="25"/>
                    </a:moveTo>
                    <a:cubicBezTo>
                      <a:pt x="62" y="0"/>
                      <a:pt x="62" y="0"/>
                      <a:pt x="62" y="0"/>
                    </a:cubicBezTo>
                    <a:cubicBezTo>
                      <a:pt x="74" y="27"/>
                      <a:pt x="74" y="27"/>
                      <a:pt x="74" y="27"/>
                    </a:cubicBezTo>
                    <a:cubicBezTo>
                      <a:pt x="76" y="33"/>
                      <a:pt x="77" y="37"/>
                      <a:pt x="77" y="41"/>
                    </a:cubicBezTo>
                    <a:cubicBezTo>
                      <a:pt x="77" y="44"/>
                      <a:pt x="76" y="47"/>
                      <a:pt x="74" y="50"/>
                    </a:cubicBezTo>
                    <a:cubicBezTo>
                      <a:pt x="72" y="53"/>
                      <a:pt x="69" y="55"/>
                      <a:pt x="66" y="56"/>
                    </a:cubicBezTo>
                    <a:cubicBezTo>
                      <a:pt x="61" y="58"/>
                      <a:pt x="57" y="58"/>
                      <a:pt x="53" y="56"/>
                    </a:cubicBezTo>
                    <a:cubicBezTo>
                      <a:pt x="49" y="55"/>
                      <a:pt x="45" y="51"/>
                      <a:pt x="42" y="46"/>
                    </a:cubicBezTo>
                    <a:cubicBezTo>
                      <a:pt x="41" y="48"/>
                      <a:pt x="41" y="50"/>
                      <a:pt x="40" y="52"/>
                    </a:cubicBezTo>
                    <a:cubicBezTo>
                      <a:pt x="39" y="55"/>
                      <a:pt x="37" y="58"/>
                      <a:pt x="35" y="62"/>
                    </a:cubicBezTo>
                    <a:cubicBezTo>
                      <a:pt x="22" y="79"/>
                      <a:pt x="22" y="79"/>
                      <a:pt x="22" y="79"/>
                    </a:cubicBezTo>
                    <a:cubicBezTo>
                      <a:pt x="18" y="69"/>
                      <a:pt x="18" y="69"/>
                      <a:pt x="18" y="69"/>
                    </a:cubicBezTo>
                    <a:cubicBezTo>
                      <a:pt x="28" y="56"/>
                      <a:pt x="28" y="56"/>
                      <a:pt x="28" y="56"/>
                    </a:cubicBezTo>
                    <a:cubicBezTo>
                      <a:pt x="31" y="52"/>
                      <a:pt x="33" y="49"/>
                      <a:pt x="34" y="46"/>
                    </a:cubicBezTo>
                    <a:cubicBezTo>
                      <a:pt x="35" y="44"/>
                      <a:pt x="36" y="42"/>
                      <a:pt x="37" y="40"/>
                    </a:cubicBezTo>
                    <a:cubicBezTo>
                      <a:pt x="37" y="39"/>
                      <a:pt x="37" y="37"/>
                      <a:pt x="37" y="36"/>
                    </a:cubicBezTo>
                    <a:cubicBezTo>
                      <a:pt x="36" y="35"/>
                      <a:pt x="36" y="34"/>
                      <a:pt x="35" y="31"/>
                    </a:cubicBezTo>
                    <a:cubicBezTo>
                      <a:pt x="31" y="22"/>
                      <a:pt x="31" y="22"/>
                      <a:pt x="31" y="22"/>
                    </a:cubicBezTo>
                    <a:cubicBezTo>
                      <a:pt x="4" y="33"/>
                      <a:pt x="4" y="33"/>
                      <a:pt x="4" y="33"/>
                    </a:cubicBezTo>
                    <a:cubicBezTo>
                      <a:pt x="0" y="25"/>
                      <a:pt x="0" y="25"/>
                      <a:pt x="0" y="25"/>
                    </a:cubicBezTo>
                    <a:close/>
                    <a:moveTo>
                      <a:pt x="38" y="19"/>
                    </a:moveTo>
                    <a:cubicBezTo>
                      <a:pt x="45" y="37"/>
                      <a:pt x="45" y="37"/>
                      <a:pt x="45" y="37"/>
                    </a:cubicBezTo>
                    <a:cubicBezTo>
                      <a:pt x="47" y="40"/>
                      <a:pt x="49" y="43"/>
                      <a:pt x="50" y="45"/>
                    </a:cubicBezTo>
                    <a:cubicBezTo>
                      <a:pt x="52" y="47"/>
                      <a:pt x="54" y="48"/>
                      <a:pt x="56" y="48"/>
                    </a:cubicBezTo>
                    <a:cubicBezTo>
                      <a:pt x="58" y="49"/>
                      <a:pt x="60" y="48"/>
                      <a:pt x="62" y="48"/>
                    </a:cubicBezTo>
                    <a:cubicBezTo>
                      <a:pt x="65" y="47"/>
                      <a:pt x="67" y="44"/>
                      <a:pt x="68" y="42"/>
                    </a:cubicBezTo>
                    <a:cubicBezTo>
                      <a:pt x="69" y="39"/>
                      <a:pt x="69" y="35"/>
                      <a:pt x="67" y="30"/>
                    </a:cubicBezTo>
                    <a:cubicBezTo>
                      <a:pt x="59" y="11"/>
                      <a:pt x="59" y="11"/>
                      <a:pt x="59" y="11"/>
                    </a:cubicBezTo>
                    <a:lnTo>
                      <a:pt x="38" y="19"/>
                    </a:lnTo>
                    <a:close/>
                  </a:path>
                </a:pathLst>
              </a:custGeom>
              <a:grpFill/>
              <a:ln>
                <a:noFill/>
              </a:ln>
            </p:spPr>
            <p:txBody>
              <a:bodyPr anchor="ctr"/>
              <a:lstStyle/>
              <a:p>
                <a:pPr algn="ctr"/>
                <a:endParaRPr/>
              </a:p>
            </p:txBody>
          </p:sp>
          <p:sp>
            <p:nvSpPr>
              <p:cNvPr id="215" name="íSļîḑe">
                <a:extLst>
                  <a:ext uri="{FF2B5EF4-FFF2-40B4-BE49-F238E27FC236}">
                    <a16:creationId xmlns:a16="http://schemas.microsoft.com/office/drawing/2014/main" id="{E68A1C7F-1F29-22FB-7BD6-72BE1DC69B4D}"/>
                  </a:ext>
                </a:extLst>
              </p:cNvPr>
              <p:cNvSpPr/>
              <p:nvPr/>
            </p:nvSpPr>
            <p:spPr bwMode="auto">
              <a:xfrm>
                <a:off x="7175515" y="709776"/>
                <a:ext cx="98244" cy="80984"/>
              </a:xfrm>
              <a:custGeom>
                <a:avLst/>
                <a:gdLst>
                  <a:gd name="T0" fmla="*/ 17 w 70"/>
                  <a:gd name="T1" fmla="*/ 5 h 58"/>
                  <a:gd name="T2" fmla="*/ 19 w 70"/>
                  <a:gd name="T3" fmla="*/ 13 h 58"/>
                  <a:gd name="T4" fmla="*/ 12 w 70"/>
                  <a:gd name="T5" fmla="*/ 18 h 58"/>
                  <a:gd name="T6" fmla="*/ 9 w 70"/>
                  <a:gd name="T7" fmla="*/ 25 h 58"/>
                  <a:gd name="T8" fmla="*/ 9 w 70"/>
                  <a:gd name="T9" fmla="*/ 36 h 58"/>
                  <a:gd name="T10" fmla="*/ 13 w 70"/>
                  <a:gd name="T11" fmla="*/ 44 h 58"/>
                  <a:gd name="T12" fmla="*/ 18 w 70"/>
                  <a:gd name="T13" fmla="*/ 49 h 58"/>
                  <a:gd name="T14" fmla="*/ 24 w 70"/>
                  <a:gd name="T15" fmla="*/ 49 h 58"/>
                  <a:gd name="T16" fmla="*/ 29 w 70"/>
                  <a:gd name="T17" fmla="*/ 46 h 58"/>
                  <a:gd name="T18" fmla="*/ 31 w 70"/>
                  <a:gd name="T19" fmla="*/ 39 h 58"/>
                  <a:gd name="T20" fmla="*/ 32 w 70"/>
                  <a:gd name="T21" fmla="*/ 27 h 58"/>
                  <a:gd name="T22" fmla="*/ 33 w 70"/>
                  <a:gd name="T23" fmla="*/ 14 h 58"/>
                  <a:gd name="T24" fmla="*/ 37 w 70"/>
                  <a:gd name="T25" fmla="*/ 5 h 58"/>
                  <a:gd name="T26" fmla="*/ 44 w 70"/>
                  <a:gd name="T27" fmla="*/ 1 h 58"/>
                  <a:gd name="T28" fmla="*/ 54 w 70"/>
                  <a:gd name="T29" fmla="*/ 1 h 58"/>
                  <a:gd name="T30" fmla="*/ 63 w 70"/>
                  <a:gd name="T31" fmla="*/ 8 h 58"/>
                  <a:gd name="T32" fmla="*/ 68 w 70"/>
                  <a:gd name="T33" fmla="*/ 19 h 58"/>
                  <a:gd name="T34" fmla="*/ 69 w 70"/>
                  <a:gd name="T35" fmla="*/ 32 h 58"/>
                  <a:gd name="T36" fmla="*/ 64 w 70"/>
                  <a:gd name="T37" fmla="*/ 43 h 58"/>
                  <a:gd name="T38" fmla="*/ 55 w 70"/>
                  <a:gd name="T39" fmla="*/ 48 h 58"/>
                  <a:gd name="T40" fmla="*/ 52 w 70"/>
                  <a:gd name="T41" fmla="*/ 40 h 58"/>
                  <a:gd name="T42" fmla="*/ 60 w 70"/>
                  <a:gd name="T43" fmla="*/ 34 h 58"/>
                  <a:gd name="T44" fmla="*/ 61 w 70"/>
                  <a:gd name="T45" fmla="*/ 21 h 58"/>
                  <a:gd name="T46" fmla="*/ 55 w 70"/>
                  <a:gd name="T47" fmla="*/ 11 h 58"/>
                  <a:gd name="T48" fmla="*/ 47 w 70"/>
                  <a:gd name="T49" fmla="*/ 9 h 58"/>
                  <a:gd name="T50" fmla="*/ 42 w 70"/>
                  <a:gd name="T51" fmla="*/ 13 h 58"/>
                  <a:gd name="T52" fmla="*/ 41 w 70"/>
                  <a:gd name="T53" fmla="*/ 27 h 58"/>
                  <a:gd name="T54" fmla="*/ 40 w 70"/>
                  <a:gd name="T55" fmla="*/ 42 h 58"/>
                  <a:gd name="T56" fmla="*/ 35 w 70"/>
                  <a:gd name="T57" fmla="*/ 52 h 58"/>
                  <a:gd name="T58" fmla="*/ 27 w 70"/>
                  <a:gd name="T59" fmla="*/ 57 h 58"/>
                  <a:gd name="T60" fmla="*/ 16 w 70"/>
                  <a:gd name="T61" fmla="*/ 57 h 58"/>
                  <a:gd name="T62" fmla="*/ 7 w 70"/>
                  <a:gd name="T63" fmla="*/ 50 h 58"/>
                  <a:gd name="T64" fmla="*/ 1 w 70"/>
                  <a:gd name="T65" fmla="*/ 38 h 58"/>
                  <a:gd name="T66" fmla="*/ 0 w 70"/>
                  <a:gd name="T67" fmla="*/ 23 h 58"/>
                  <a:gd name="T68" fmla="*/ 6 w 70"/>
                  <a:gd name="T69" fmla="*/ 12 h 58"/>
                  <a:gd name="T70" fmla="*/ 17 w 70"/>
                  <a:gd name="T71" fmla="*/ 5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0" h="58">
                    <a:moveTo>
                      <a:pt x="17" y="5"/>
                    </a:moveTo>
                    <a:cubicBezTo>
                      <a:pt x="19" y="13"/>
                      <a:pt x="19" y="13"/>
                      <a:pt x="19" y="13"/>
                    </a:cubicBezTo>
                    <a:cubicBezTo>
                      <a:pt x="16" y="14"/>
                      <a:pt x="14" y="16"/>
                      <a:pt x="12" y="18"/>
                    </a:cubicBezTo>
                    <a:cubicBezTo>
                      <a:pt x="10" y="20"/>
                      <a:pt x="9" y="22"/>
                      <a:pt x="9" y="25"/>
                    </a:cubicBezTo>
                    <a:cubicBezTo>
                      <a:pt x="8" y="29"/>
                      <a:pt x="8" y="32"/>
                      <a:pt x="9" y="36"/>
                    </a:cubicBezTo>
                    <a:cubicBezTo>
                      <a:pt x="10" y="39"/>
                      <a:pt x="11" y="42"/>
                      <a:pt x="13" y="44"/>
                    </a:cubicBezTo>
                    <a:cubicBezTo>
                      <a:pt x="14" y="47"/>
                      <a:pt x="16" y="48"/>
                      <a:pt x="18" y="49"/>
                    </a:cubicBezTo>
                    <a:cubicBezTo>
                      <a:pt x="20" y="50"/>
                      <a:pt x="22" y="50"/>
                      <a:pt x="24" y="49"/>
                    </a:cubicBezTo>
                    <a:cubicBezTo>
                      <a:pt x="26" y="49"/>
                      <a:pt x="28" y="48"/>
                      <a:pt x="29" y="46"/>
                    </a:cubicBezTo>
                    <a:cubicBezTo>
                      <a:pt x="30" y="45"/>
                      <a:pt x="31" y="42"/>
                      <a:pt x="31" y="39"/>
                    </a:cubicBezTo>
                    <a:cubicBezTo>
                      <a:pt x="32" y="37"/>
                      <a:pt x="32" y="33"/>
                      <a:pt x="32" y="27"/>
                    </a:cubicBezTo>
                    <a:cubicBezTo>
                      <a:pt x="32" y="21"/>
                      <a:pt x="32" y="16"/>
                      <a:pt x="33" y="14"/>
                    </a:cubicBezTo>
                    <a:cubicBezTo>
                      <a:pt x="33" y="10"/>
                      <a:pt x="35" y="7"/>
                      <a:pt x="37" y="5"/>
                    </a:cubicBezTo>
                    <a:cubicBezTo>
                      <a:pt x="39" y="3"/>
                      <a:pt x="41" y="2"/>
                      <a:pt x="44" y="1"/>
                    </a:cubicBezTo>
                    <a:cubicBezTo>
                      <a:pt x="48" y="0"/>
                      <a:pt x="51" y="0"/>
                      <a:pt x="54" y="1"/>
                    </a:cubicBezTo>
                    <a:cubicBezTo>
                      <a:pt x="58" y="2"/>
                      <a:pt x="60" y="5"/>
                      <a:pt x="63" y="8"/>
                    </a:cubicBezTo>
                    <a:cubicBezTo>
                      <a:pt x="65" y="11"/>
                      <a:pt x="67" y="15"/>
                      <a:pt x="68" y="19"/>
                    </a:cubicBezTo>
                    <a:cubicBezTo>
                      <a:pt x="69" y="24"/>
                      <a:pt x="70" y="28"/>
                      <a:pt x="69" y="32"/>
                    </a:cubicBezTo>
                    <a:cubicBezTo>
                      <a:pt x="68" y="37"/>
                      <a:pt x="67" y="40"/>
                      <a:pt x="64" y="43"/>
                    </a:cubicBezTo>
                    <a:cubicBezTo>
                      <a:pt x="62" y="45"/>
                      <a:pt x="58" y="47"/>
                      <a:pt x="55" y="48"/>
                    </a:cubicBezTo>
                    <a:cubicBezTo>
                      <a:pt x="52" y="40"/>
                      <a:pt x="52" y="40"/>
                      <a:pt x="52" y="40"/>
                    </a:cubicBezTo>
                    <a:cubicBezTo>
                      <a:pt x="56" y="39"/>
                      <a:pt x="59" y="37"/>
                      <a:pt x="60" y="34"/>
                    </a:cubicBezTo>
                    <a:cubicBezTo>
                      <a:pt x="62" y="30"/>
                      <a:pt x="62" y="26"/>
                      <a:pt x="61" y="21"/>
                    </a:cubicBezTo>
                    <a:cubicBezTo>
                      <a:pt x="59" y="16"/>
                      <a:pt x="57" y="13"/>
                      <a:pt x="55" y="11"/>
                    </a:cubicBezTo>
                    <a:cubicBezTo>
                      <a:pt x="52" y="9"/>
                      <a:pt x="50" y="8"/>
                      <a:pt x="47" y="9"/>
                    </a:cubicBezTo>
                    <a:cubicBezTo>
                      <a:pt x="45" y="10"/>
                      <a:pt x="43" y="11"/>
                      <a:pt x="42" y="13"/>
                    </a:cubicBezTo>
                    <a:cubicBezTo>
                      <a:pt x="41" y="15"/>
                      <a:pt x="40" y="20"/>
                      <a:pt x="41" y="27"/>
                    </a:cubicBezTo>
                    <a:cubicBezTo>
                      <a:pt x="41" y="34"/>
                      <a:pt x="41" y="40"/>
                      <a:pt x="40" y="42"/>
                    </a:cubicBezTo>
                    <a:cubicBezTo>
                      <a:pt x="39" y="47"/>
                      <a:pt x="38" y="50"/>
                      <a:pt x="35" y="52"/>
                    </a:cubicBezTo>
                    <a:cubicBezTo>
                      <a:pt x="33" y="55"/>
                      <a:pt x="30" y="57"/>
                      <a:pt x="27" y="57"/>
                    </a:cubicBezTo>
                    <a:cubicBezTo>
                      <a:pt x="23" y="58"/>
                      <a:pt x="20" y="58"/>
                      <a:pt x="16" y="57"/>
                    </a:cubicBezTo>
                    <a:cubicBezTo>
                      <a:pt x="13" y="56"/>
                      <a:pt x="10" y="53"/>
                      <a:pt x="7" y="50"/>
                    </a:cubicBezTo>
                    <a:cubicBezTo>
                      <a:pt x="5" y="47"/>
                      <a:pt x="3" y="43"/>
                      <a:pt x="1" y="38"/>
                    </a:cubicBezTo>
                    <a:cubicBezTo>
                      <a:pt x="0" y="32"/>
                      <a:pt x="0" y="27"/>
                      <a:pt x="0" y="23"/>
                    </a:cubicBezTo>
                    <a:cubicBezTo>
                      <a:pt x="1" y="18"/>
                      <a:pt x="3" y="15"/>
                      <a:pt x="6" y="12"/>
                    </a:cubicBezTo>
                    <a:cubicBezTo>
                      <a:pt x="9" y="8"/>
                      <a:pt x="12" y="6"/>
                      <a:pt x="17" y="5"/>
                    </a:cubicBezTo>
                    <a:close/>
                  </a:path>
                </a:pathLst>
              </a:custGeom>
              <a:grpFill/>
              <a:ln>
                <a:noFill/>
              </a:ln>
            </p:spPr>
            <p:txBody>
              <a:bodyPr anchor="ctr"/>
              <a:lstStyle/>
              <a:p>
                <a:pPr algn="ctr"/>
                <a:endParaRPr/>
              </a:p>
            </p:txBody>
          </p:sp>
          <p:sp>
            <p:nvSpPr>
              <p:cNvPr id="216" name="íšļïḓè">
                <a:extLst>
                  <a:ext uri="{FF2B5EF4-FFF2-40B4-BE49-F238E27FC236}">
                    <a16:creationId xmlns:a16="http://schemas.microsoft.com/office/drawing/2014/main" id="{1F47FA9A-B52B-159E-E876-0C9057572E09}"/>
                  </a:ext>
                </a:extLst>
              </p:cNvPr>
              <p:cNvSpPr/>
              <p:nvPr/>
            </p:nvSpPr>
            <p:spPr bwMode="auto">
              <a:xfrm>
                <a:off x="7190119" y="810675"/>
                <a:ext cx="94262" cy="25225"/>
              </a:xfrm>
              <a:custGeom>
                <a:avLst/>
                <a:gdLst>
                  <a:gd name="T0" fmla="*/ 0 w 71"/>
                  <a:gd name="T1" fmla="*/ 9 h 19"/>
                  <a:gd name="T2" fmla="*/ 69 w 71"/>
                  <a:gd name="T3" fmla="*/ 0 h 19"/>
                  <a:gd name="T4" fmla="*/ 71 w 71"/>
                  <a:gd name="T5" fmla="*/ 9 h 19"/>
                  <a:gd name="T6" fmla="*/ 1 w 71"/>
                  <a:gd name="T7" fmla="*/ 19 h 19"/>
                  <a:gd name="T8" fmla="*/ 0 w 71"/>
                  <a:gd name="T9" fmla="*/ 9 h 19"/>
                </a:gdLst>
                <a:ahLst/>
                <a:cxnLst>
                  <a:cxn ang="0">
                    <a:pos x="T0" y="T1"/>
                  </a:cxn>
                  <a:cxn ang="0">
                    <a:pos x="T2" y="T3"/>
                  </a:cxn>
                  <a:cxn ang="0">
                    <a:pos x="T4" y="T5"/>
                  </a:cxn>
                  <a:cxn ang="0">
                    <a:pos x="T6" y="T7"/>
                  </a:cxn>
                  <a:cxn ang="0">
                    <a:pos x="T8" y="T9"/>
                  </a:cxn>
                </a:cxnLst>
                <a:rect l="0" t="0" r="r" b="b"/>
                <a:pathLst>
                  <a:path w="71" h="19">
                    <a:moveTo>
                      <a:pt x="0" y="9"/>
                    </a:moveTo>
                    <a:lnTo>
                      <a:pt x="69" y="0"/>
                    </a:lnTo>
                    <a:lnTo>
                      <a:pt x="71" y="9"/>
                    </a:lnTo>
                    <a:lnTo>
                      <a:pt x="1" y="19"/>
                    </a:lnTo>
                    <a:lnTo>
                      <a:pt x="0" y="9"/>
                    </a:lnTo>
                    <a:close/>
                  </a:path>
                </a:pathLst>
              </a:custGeom>
              <a:grpFill/>
              <a:ln>
                <a:noFill/>
              </a:ln>
            </p:spPr>
            <p:txBody>
              <a:bodyPr anchor="ctr"/>
              <a:lstStyle/>
              <a:p>
                <a:pPr algn="ctr"/>
                <a:endParaRPr/>
              </a:p>
            </p:txBody>
          </p:sp>
          <p:sp>
            <p:nvSpPr>
              <p:cNvPr id="217" name="îṥļíḋê">
                <a:extLst>
                  <a:ext uri="{FF2B5EF4-FFF2-40B4-BE49-F238E27FC236}">
                    <a16:creationId xmlns:a16="http://schemas.microsoft.com/office/drawing/2014/main" id="{E2B6657C-698B-7C7A-8491-AD537ACFA1A8}"/>
                  </a:ext>
                </a:extLst>
              </p:cNvPr>
              <p:cNvSpPr/>
              <p:nvPr/>
            </p:nvSpPr>
            <p:spPr bwMode="auto">
              <a:xfrm>
                <a:off x="7194101" y="854486"/>
                <a:ext cx="94262" cy="74347"/>
              </a:xfrm>
              <a:custGeom>
                <a:avLst/>
                <a:gdLst>
                  <a:gd name="T0" fmla="*/ 0 w 71"/>
                  <a:gd name="T1" fmla="*/ 26 h 56"/>
                  <a:gd name="T2" fmla="*/ 62 w 71"/>
                  <a:gd name="T3" fmla="*/ 24 h 56"/>
                  <a:gd name="T4" fmla="*/ 61 w 71"/>
                  <a:gd name="T5" fmla="*/ 1 h 56"/>
                  <a:gd name="T6" fmla="*/ 69 w 71"/>
                  <a:gd name="T7" fmla="*/ 0 h 56"/>
                  <a:gd name="T8" fmla="*/ 71 w 71"/>
                  <a:gd name="T9" fmla="*/ 55 h 56"/>
                  <a:gd name="T10" fmla="*/ 63 w 71"/>
                  <a:gd name="T11" fmla="*/ 56 h 56"/>
                  <a:gd name="T12" fmla="*/ 62 w 71"/>
                  <a:gd name="T13" fmla="*/ 32 h 56"/>
                  <a:gd name="T14" fmla="*/ 0 w 71"/>
                  <a:gd name="T15" fmla="*/ 35 h 56"/>
                  <a:gd name="T16" fmla="*/ 0 w 71"/>
                  <a:gd name="T17" fmla="*/ 2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 h="56">
                    <a:moveTo>
                      <a:pt x="0" y="26"/>
                    </a:moveTo>
                    <a:lnTo>
                      <a:pt x="62" y="24"/>
                    </a:lnTo>
                    <a:lnTo>
                      <a:pt x="61" y="1"/>
                    </a:lnTo>
                    <a:lnTo>
                      <a:pt x="69" y="0"/>
                    </a:lnTo>
                    <a:lnTo>
                      <a:pt x="71" y="55"/>
                    </a:lnTo>
                    <a:lnTo>
                      <a:pt x="63" y="56"/>
                    </a:lnTo>
                    <a:lnTo>
                      <a:pt x="62" y="32"/>
                    </a:lnTo>
                    <a:lnTo>
                      <a:pt x="0" y="35"/>
                    </a:lnTo>
                    <a:lnTo>
                      <a:pt x="0" y="26"/>
                    </a:lnTo>
                    <a:close/>
                  </a:path>
                </a:pathLst>
              </a:custGeom>
              <a:grpFill/>
              <a:ln>
                <a:noFill/>
              </a:ln>
            </p:spPr>
            <p:txBody>
              <a:bodyPr anchor="ctr"/>
              <a:lstStyle/>
              <a:p>
                <a:pPr algn="ctr"/>
                <a:endParaRPr/>
              </a:p>
            </p:txBody>
          </p:sp>
          <p:sp>
            <p:nvSpPr>
              <p:cNvPr id="218" name="ïŝ1îḑe">
                <a:extLst>
                  <a:ext uri="{FF2B5EF4-FFF2-40B4-BE49-F238E27FC236}">
                    <a16:creationId xmlns:a16="http://schemas.microsoft.com/office/drawing/2014/main" id="{41387B6D-3777-A82E-9890-8FA62B569A85}"/>
                  </a:ext>
                </a:extLst>
              </p:cNvPr>
              <p:cNvSpPr/>
              <p:nvPr/>
            </p:nvSpPr>
            <p:spPr bwMode="auto">
              <a:xfrm>
                <a:off x="7186135" y="954059"/>
                <a:ext cx="98244" cy="83641"/>
              </a:xfrm>
              <a:custGeom>
                <a:avLst/>
                <a:gdLst>
                  <a:gd name="T0" fmla="*/ 2 w 71"/>
                  <a:gd name="T1" fmla="*/ 17 h 60"/>
                  <a:gd name="T2" fmla="*/ 30 w 71"/>
                  <a:gd name="T3" fmla="*/ 20 h 60"/>
                  <a:gd name="T4" fmla="*/ 71 w 71"/>
                  <a:gd name="T5" fmla="*/ 0 h 60"/>
                  <a:gd name="T6" fmla="*/ 70 w 71"/>
                  <a:gd name="T7" fmla="*/ 10 h 60"/>
                  <a:gd name="T8" fmla="*/ 48 w 71"/>
                  <a:gd name="T9" fmla="*/ 21 h 60"/>
                  <a:gd name="T10" fmla="*/ 36 w 71"/>
                  <a:gd name="T11" fmla="*/ 26 h 60"/>
                  <a:gd name="T12" fmla="*/ 47 w 71"/>
                  <a:gd name="T13" fmla="*/ 35 h 60"/>
                  <a:gd name="T14" fmla="*/ 65 w 71"/>
                  <a:gd name="T15" fmla="*/ 50 h 60"/>
                  <a:gd name="T16" fmla="*/ 64 w 71"/>
                  <a:gd name="T17" fmla="*/ 60 h 60"/>
                  <a:gd name="T18" fmla="*/ 29 w 71"/>
                  <a:gd name="T19" fmla="*/ 29 h 60"/>
                  <a:gd name="T20" fmla="*/ 0 w 71"/>
                  <a:gd name="T21" fmla="*/ 26 h 60"/>
                  <a:gd name="T22" fmla="*/ 2 w 71"/>
                  <a:gd name="T23" fmla="*/ 1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1" h="60">
                    <a:moveTo>
                      <a:pt x="2" y="17"/>
                    </a:moveTo>
                    <a:cubicBezTo>
                      <a:pt x="30" y="20"/>
                      <a:pt x="30" y="20"/>
                      <a:pt x="30" y="20"/>
                    </a:cubicBezTo>
                    <a:cubicBezTo>
                      <a:pt x="71" y="0"/>
                      <a:pt x="71" y="0"/>
                      <a:pt x="71" y="0"/>
                    </a:cubicBezTo>
                    <a:cubicBezTo>
                      <a:pt x="70" y="10"/>
                      <a:pt x="70" y="10"/>
                      <a:pt x="70" y="10"/>
                    </a:cubicBezTo>
                    <a:cubicBezTo>
                      <a:pt x="48" y="21"/>
                      <a:pt x="48" y="21"/>
                      <a:pt x="48" y="21"/>
                    </a:cubicBezTo>
                    <a:cubicBezTo>
                      <a:pt x="44" y="23"/>
                      <a:pt x="40" y="25"/>
                      <a:pt x="36" y="26"/>
                    </a:cubicBezTo>
                    <a:cubicBezTo>
                      <a:pt x="39" y="29"/>
                      <a:pt x="43" y="32"/>
                      <a:pt x="47" y="35"/>
                    </a:cubicBezTo>
                    <a:cubicBezTo>
                      <a:pt x="65" y="50"/>
                      <a:pt x="65" y="50"/>
                      <a:pt x="65" y="50"/>
                    </a:cubicBezTo>
                    <a:cubicBezTo>
                      <a:pt x="64" y="60"/>
                      <a:pt x="64" y="60"/>
                      <a:pt x="64" y="60"/>
                    </a:cubicBezTo>
                    <a:cubicBezTo>
                      <a:pt x="29" y="29"/>
                      <a:pt x="29" y="29"/>
                      <a:pt x="29" y="29"/>
                    </a:cubicBezTo>
                    <a:cubicBezTo>
                      <a:pt x="0" y="26"/>
                      <a:pt x="0" y="26"/>
                      <a:pt x="0" y="26"/>
                    </a:cubicBezTo>
                    <a:lnTo>
                      <a:pt x="2" y="17"/>
                    </a:lnTo>
                    <a:close/>
                  </a:path>
                </a:pathLst>
              </a:custGeom>
              <a:grpFill/>
              <a:ln>
                <a:noFill/>
              </a:ln>
            </p:spPr>
            <p:txBody>
              <a:bodyPr anchor="ctr"/>
              <a:lstStyle/>
              <a:p>
                <a:pPr algn="ctr"/>
                <a:endParaRPr/>
              </a:p>
            </p:txBody>
          </p:sp>
          <p:sp>
            <p:nvSpPr>
              <p:cNvPr id="219" name="îṧlídê">
                <a:extLst>
                  <a:ext uri="{FF2B5EF4-FFF2-40B4-BE49-F238E27FC236}">
                    <a16:creationId xmlns:a16="http://schemas.microsoft.com/office/drawing/2014/main" id="{73EAF307-FB51-A51D-090C-E74035F1191D}"/>
                  </a:ext>
                </a:extLst>
              </p:cNvPr>
              <p:cNvSpPr/>
              <p:nvPr/>
            </p:nvSpPr>
            <p:spPr bwMode="auto">
              <a:xfrm>
                <a:off x="7033460" y="1262065"/>
                <a:ext cx="124795" cy="118158"/>
              </a:xfrm>
              <a:custGeom>
                <a:avLst/>
                <a:gdLst>
                  <a:gd name="T0" fmla="*/ 89 w 89"/>
                  <a:gd name="T1" fmla="*/ 69 h 84"/>
                  <a:gd name="T2" fmla="*/ 81 w 89"/>
                  <a:gd name="T3" fmla="*/ 68 h 84"/>
                  <a:gd name="T4" fmla="*/ 77 w 89"/>
                  <a:gd name="T5" fmla="*/ 65 h 84"/>
                  <a:gd name="T6" fmla="*/ 12 w 89"/>
                  <a:gd name="T7" fmla="*/ 12 h 84"/>
                  <a:gd name="T8" fmla="*/ 8 w 89"/>
                  <a:gd name="T9" fmla="*/ 4 h 84"/>
                  <a:gd name="T10" fmla="*/ 2 w 89"/>
                  <a:gd name="T11" fmla="*/ 9 h 84"/>
                  <a:gd name="T12" fmla="*/ 0 w 89"/>
                  <a:gd name="T13" fmla="*/ 14 h 84"/>
                  <a:gd name="T14" fmla="*/ 8 w 89"/>
                  <a:gd name="T15" fmla="*/ 16 h 84"/>
                  <a:gd name="T16" fmla="*/ 73 w 89"/>
                  <a:gd name="T17" fmla="*/ 71 h 84"/>
                  <a:gd name="T18" fmla="*/ 78 w 89"/>
                  <a:gd name="T19" fmla="*/ 80 h 84"/>
                  <a:gd name="T20" fmla="*/ 89 w 89"/>
                  <a:gd name="T21" fmla="*/ 6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 h="84">
                    <a:moveTo>
                      <a:pt x="89" y="69"/>
                    </a:moveTo>
                    <a:cubicBezTo>
                      <a:pt x="89" y="69"/>
                      <a:pt x="86" y="71"/>
                      <a:pt x="81" y="68"/>
                    </a:cubicBezTo>
                    <a:cubicBezTo>
                      <a:pt x="80" y="68"/>
                      <a:pt x="78" y="67"/>
                      <a:pt x="77" y="65"/>
                    </a:cubicBezTo>
                    <a:cubicBezTo>
                      <a:pt x="63" y="54"/>
                      <a:pt x="12" y="12"/>
                      <a:pt x="12" y="12"/>
                    </a:cubicBezTo>
                    <a:cubicBezTo>
                      <a:pt x="12" y="12"/>
                      <a:pt x="6" y="7"/>
                      <a:pt x="8" y="4"/>
                    </a:cubicBezTo>
                    <a:cubicBezTo>
                      <a:pt x="10" y="0"/>
                      <a:pt x="2" y="9"/>
                      <a:pt x="2" y="9"/>
                    </a:cubicBezTo>
                    <a:cubicBezTo>
                      <a:pt x="0" y="14"/>
                      <a:pt x="0" y="14"/>
                      <a:pt x="0" y="14"/>
                    </a:cubicBezTo>
                    <a:cubicBezTo>
                      <a:pt x="0" y="14"/>
                      <a:pt x="3" y="12"/>
                      <a:pt x="8" y="16"/>
                    </a:cubicBezTo>
                    <a:cubicBezTo>
                      <a:pt x="13" y="21"/>
                      <a:pt x="73" y="71"/>
                      <a:pt x="73" y="71"/>
                    </a:cubicBezTo>
                    <a:cubicBezTo>
                      <a:pt x="74" y="72"/>
                      <a:pt x="78" y="77"/>
                      <a:pt x="78" y="80"/>
                    </a:cubicBezTo>
                    <a:cubicBezTo>
                      <a:pt x="78" y="84"/>
                      <a:pt x="89" y="69"/>
                      <a:pt x="89" y="69"/>
                    </a:cubicBezTo>
                    <a:close/>
                  </a:path>
                </a:pathLst>
              </a:custGeom>
              <a:grpFill/>
              <a:ln>
                <a:noFill/>
              </a:ln>
            </p:spPr>
            <p:txBody>
              <a:bodyPr anchor="ctr"/>
              <a:lstStyle/>
              <a:p>
                <a:pPr algn="ctr"/>
                <a:endParaRPr/>
              </a:p>
            </p:txBody>
          </p:sp>
          <p:sp>
            <p:nvSpPr>
              <p:cNvPr id="220" name="íšḻiďè">
                <a:extLst>
                  <a:ext uri="{FF2B5EF4-FFF2-40B4-BE49-F238E27FC236}">
                    <a16:creationId xmlns:a16="http://schemas.microsoft.com/office/drawing/2014/main" id="{72FF3A54-8216-C1E1-B13A-931FC26F7261}"/>
                  </a:ext>
                </a:extLst>
              </p:cNvPr>
              <p:cNvSpPr/>
              <p:nvPr/>
            </p:nvSpPr>
            <p:spPr bwMode="auto">
              <a:xfrm>
                <a:off x="5952780" y="1267375"/>
                <a:ext cx="127450" cy="111519"/>
              </a:xfrm>
              <a:custGeom>
                <a:avLst/>
                <a:gdLst>
                  <a:gd name="T0" fmla="*/ 0 w 92"/>
                  <a:gd name="T1" fmla="*/ 65 h 80"/>
                  <a:gd name="T2" fmla="*/ 9 w 92"/>
                  <a:gd name="T3" fmla="*/ 64 h 80"/>
                  <a:gd name="T4" fmla="*/ 79 w 92"/>
                  <a:gd name="T5" fmla="*/ 11 h 80"/>
                  <a:gd name="T6" fmla="*/ 83 w 92"/>
                  <a:gd name="T7" fmla="*/ 3 h 80"/>
                  <a:gd name="T8" fmla="*/ 89 w 92"/>
                  <a:gd name="T9" fmla="*/ 9 h 80"/>
                  <a:gd name="T10" fmla="*/ 92 w 92"/>
                  <a:gd name="T11" fmla="*/ 14 h 80"/>
                  <a:gd name="T12" fmla="*/ 83 w 92"/>
                  <a:gd name="T13" fmla="*/ 16 h 80"/>
                  <a:gd name="T14" fmla="*/ 16 w 92"/>
                  <a:gd name="T15" fmla="*/ 69 h 80"/>
                  <a:gd name="T16" fmla="*/ 11 w 92"/>
                  <a:gd name="T17" fmla="*/ 77 h 80"/>
                  <a:gd name="T18" fmla="*/ 0 w 92"/>
                  <a:gd name="T19" fmla="*/ 65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80">
                    <a:moveTo>
                      <a:pt x="0" y="65"/>
                    </a:moveTo>
                    <a:cubicBezTo>
                      <a:pt x="0" y="65"/>
                      <a:pt x="4" y="68"/>
                      <a:pt x="9" y="64"/>
                    </a:cubicBezTo>
                    <a:cubicBezTo>
                      <a:pt x="14" y="61"/>
                      <a:pt x="79" y="11"/>
                      <a:pt x="79" y="11"/>
                    </a:cubicBezTo>
                    <a:cubicBezTo>
                      <a:pt x="79" y="11"/>
                      <a:pt x="85" y="7"/>
                      <a:pt x="83" y="3"/>
                    </a:cubicBezTo>
                    <a:cubicBezTo>
                      <a:pt x="82" y="0"/>
                      <a:pt x="89" y="9"/>
                      <a:pt x="89" y="9"/>
                    </a:cubicBezTo>
                    <a:cubicBezTo>
                      <a:pt x="92" y="14"/>
                      <a:pt x="92" y="14"/>
                      <a:pt x="92" y="14"/>
                    </a:cubicBezTo>
                    <a:cubicBezTo>
                      <a:pt x="92" y="14"/>
                      <a:pt x="88" y="12"/>
                      <a:pt x="83" y="16"/>
                    </a:cubicBezTo>
                    <a:cubicBezTo>
                      <a:pt x="78" y="20"/>
                      <a:pt x="16" y="69"/>
                      <a:pt x="16" y="69"/>
                    </a:cubicBezTo>
                    <a:cubicBezTo>
                      <a:pt x="16" y="69"/>
                      <a:pt x="11" y="73"/>
                      <a:pt x="11" y="77"/>
                    </a:cubicBezTo>
                    <a:cubicBezTo>
                      <a:pt x="10" y="80"/>
                      <a:pt x="0" y="65"/>
                      <a:pt x="0" y="65"/>
                    </a:cubicBezTo>
                    <a:close/>
                  </a:path>
                </a:pathLst>
              </a:custGeom>
              <a:grpFill/>
              <a:ln>
                <a:noFill/>
              </a:ln>
            </p:spPr>
            <p:txBody>
              <a:bodyPr anchor="ctr"/>
              <a:lstStyle/>
              <a:p>
                <a:pPr algn="ctr"/>
                <a:endParaRPr/>
              </a:p>
            </p:txBody>
          </p:sp>
        </p:grpSp>
      </p:grpSp>
      <p:sp>
        <p:nvSpPr>
          <p:cNvPr id="221" name="矩形 220">
            <a:extLst>
              <a:ext uri="{FF2B5EF4-FFF2-40B4-BE49-F238E27FC236}">
                <a16:creationId xmlns:a16="http://schemas.microsoft.com/office/drawing/2014/main" id="{E17E21D2-E564-DBB9-16CA-3832C02BFA27}"/>
              </a:ext>
            </a:extLst>
          </p:cNvPr>
          <p:cNvSpPr/>
          <p:nvPr/>
        </p:nvSpPr>
        <p:spPr>
          <a:xfrm>
            <a:off x="0" y="6743702"/>
            <a:ext cx="12192000" cy="118512"/>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矩形 223">
            <a:extLst>
              <a:ext uri="{FF2B5EF4-FFF2-40B4-BE49-F238E27FC236}">
                <a16:creationId xmlns:a16="http://schemas.microsoft.com/office/drawing/2014/main" id="{9A625B6A-8A5F-1B51-5D74-A138F39D9DD8}"/>
              </a:ext>
            </a:extLst>
          </p:cNvPr>
          <p:cNvSpPr/>
          <p:nvPr/>
        </p:nvSpPr>
        <p:spPr>
          <a:xfrm>
            <a:off x="300922" y="-1"/>
            <a:ext cx="580571" cy="744973"/>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矩形 224">
            <a:extLst>
              <a:ext uri="{FF2B5EF4-FFF2-40B4-BE49-F238E27FC236}">
                <a16:creationId xmlns:a16="http://schemas.microsoft.com/office/drawing/2014/main" id="{F99A34B3-F082-27E5-3837-90A332DCD3B6}"/>
              </a:ext>
            </a:extLst>
          </p:cNvPr>
          <p:cNvSpPr/>
          <p:nvPr/>
        </p:nvSpPr>
        <p:spPr>
          <a:xfrm>
            <a:off x="300922" y="817170"/>
            <a:ext cx="580571" cy="96381"/>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08BAF77F-4055-2101-A74E-1F9853BD6B21}"/>
              </a:ext>
            </a:extLst>
          </p:cNvPr>
          <p:cNvSpPr txBox="1"/>
          <p:nvPr/>
        </p:nvSpPr>
        <p:spPr>
          <a:xfrm>
            <a:off x="1119488" y="1034769"/>
            <a:ext cx="870751" cy="400110"/>
          </a:xfrm>
          <a:prstGeom prst="rect">
            <a:avLst/>
          </a:prstGeom>
          <a:noFill/>
        </p:spPr>
        <p:txBody>
          <a:bodyPr wrap="none" rtlCol="0">
            <a:spAutoFit/>
          </a:bodyPr>
          <a:lstStyle/>
          <a:p>
            <a:r>
              <a:rPr lang="en-US" altLang="zh-CN" sz="2000" dirty="0"/>
              <a:t>2 . DM</a:t>
            </a:r>
            <a:endParaRPr lang="zh-CN" altLang="en-US" sz="2000" dirty="0"/>
          </a:p>
        </p:txBody>
      </p:sp>
      <p:pic>
        <p:nvPicPr>
          <p:cNvPr id="5" name="图片 4">
            <a:extLst>
              <a:ext uri="{FF2B5EF4-FFF2-40B4-BE49-F238E27FC236}">
                <a16:creationId xmlns:a16="http://schemas.microsoft.com/office/drawing/2014/main" id="{BD2F6F7A-5758-B7A6-3450-25C8BC7C1E19}"/>
              </a:ext>
            </a:extLst>
          </p:cNvPr>
          <p:cNvPicPr>
            <a:picLocks noChangeAspect="1"/>
          </p:cNvPicPr>
          <p:nvPr/>
        </p:nvPicPr>
        <p:blipFill>
          <a:blip r:embed="rId3"/>
          <a:stretch>
            <a:fillRect/>
          </a:stretch>
        </p:blipFill>
        <p:spPr>
          <a:xfrm>
            <a:off x="300922" y="2483439"/>
            <a:ext cx="5905725" cy="2713732"/>
          </a:xfrm>
          <a:prstGeom prst="rect">
            <a:avLst/>
          </a:prstGeom>
        </p:spPr>
      </p:pic>
      <p:sp>
        <p:nvSpPr>
          <p:cNvPr id="6" name="文本框 5">
            <a:extLst>
              <a:ext uri="{FF2B5EF4-FFF2-40B4-BE49-F238E27FC236}">
                <a16:creationId xmlns:a16="http://schemas.microsoft.com/office/drawing/2014/main" id="{B7BA7012-CD75-43FE-ED5F-6053576F2C63}"/>
              </a:ext>
            </a:extLst>
          </p:cNvPr>
          <p:cNvSpPr txBox="1"/>
          <p:nvPr/>
        </p:nvSpPr>
        <p:spPr>
          <a:xfrm>
            <a:off x="1990239" y="1987862"/>
            <a:ext cx="1666034" cy="369332"/>
          </a:xfrm>
          <a:prstGeom prst="rect">
            <a:avLst/>
          </a:prstGeom>
          <a:noFill/>
        </p:spPr>
        <p:txBody>
          <a:bodyPr wrap="none" rtlCol="0">
            <a:spAutoFit/>
          </a:bodyPr>
          <a:lstStyle/>
          <a:p>
            <a:r>
              <a:rPr lang="en-US" altLang="zh-CN" dirty="0"/>
              <a:t>MARS</a:t>
            </a:r>
            <a:r>
              <a:rPr lang="zh-CN" altLang="en-US" dirty="0"/>
              <a:t>模拟结果</a:t>
            </a:r>
          </a:p>
        </p:txBody>
      </p:sp>
      <p:pic>
        <p:nvPicPr>
          <p:cNvPr id="11" name="图片 10">
            <a:extLst>
              <a:ext uri="{FF2B5EF4-FFF2-40B4-BE49-F238E27FC236}">
                <a16:creationId xmlns:a16="http://schemas.microsoft.com/office/drawing/2014/main" id="{2B7BC288-BEDA-1ED1-E202-0C15B9AF09A2}"/>
              </a:ext>
            </a:extLst>
          </p:cNvPr>
          <p:cNvPicPr>
            <a:picLocks noChangeAspect="1"/>
          </p:cNvPicPr>
          <p:nvPr/>
        </p:nvPicPr>
        <p:blipFill>
          <a:blip r:embed="rId4"/>
          <a:stretch>
            <a:fillRect/>
          </a:stretch>
        </p:blipFill>
        <p:spPr>
          <a:xfrm>
            <a:off x="6600957" y="2614760"/>
            <a:ext cx="4965955" cy="1886047"/>
          </a:xfrm>
          <a:prstGeom prst="rect">
            <a:avLst/>
          </a:prstGeom>
        </p:spPr>
      </p:pic>
      <p:sp>
        <p:nvSpPr>
          <p:cNvPr id="12" name="文本框 11">
            <a:extLst>
              <a:ext uri="{FF2B5EF4-FFF2-40B4-BE49-F238E27FC236}">
                <a16:creationId xmlns:a16="http://schemas.microsoft.com/office/drawing/2014/main" id="{C3BA5430-A410-1B40-3F19-A11D7393E781}"/>
              </a:ext>
            </a:extLst>
          </p:cNvPr>
          <p:cNvSpPr txBox="1"/>
          <p:nvPr/>
        </p:nvSpPr>
        <p:spPr>
          <a:xfrm>
            <a:off x="8104340" y="1987862"/>
            <a:ext cx="1959191" cy="369332"/>
          </a:xfrm>
          <a:prstGeom prst="rect">
            <a:avLst/>
          </a:prstGeom>
          <a:noFill/>
        </p:spPr>
        <p:txBody>
          <a:bodyPr wrap="none" rtlCol="0">
            <a:spAutoFit/>
          </a:bodyPr>
          <a:lstStyle/>
          <a:p>
            <a:r>
              <a:rPr lang="zh-CN" altLang="en-US" dirty="0"/>
              <a:t>自建</a:t>
            </a:r>
            <a:r>
              <a:rPr lang="en-US" altLang="zh-CN" dirty="0"/>
              <a:t>CPU</a:t>
            </a:r>
            <a:r>
              <a:rPr lang="zh-CN" altLang="en-US" dirty="0"/>
              <a:t>模拟结果</a:t>
            </a:r>
          </a:p>
        </p:txBody>
      </p:sp>
    </p:spTree>
    <p:extLst>
      <p:ext uri="{BB962C8B-B14F-4D97-AF65-F5344CB8AC3E}">
        <p14:creationId xmlns:p14="http://schemas.microsoft.com/office/powerpoint/2010/main" val="317229251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2">
            <a:extLst>
              <a:ext uri="{28A0092B-C50C-407E-A947-70E740481C1C}">
                <a14:useLocalDpi xmlns:a14="http://schemas.microsoft.com/office/drawing/2010/main" val="0"/>
              </a:ext>
            </a:extLst>
          </a:blip>
          <a:srcRect r="28917"/>
          <a:stretch>
            <a:fillRect/>
          </a:stretch>
        </p:blipFill>
        <p:spPr>
          <a:xfrm>
            <a:off x="0" y="1499760"/>
            <a:ext cx="12192000" cy="4263251"/>
          </a:xfrm>
          <a:prstGeom prst="rect">
            <a:avLst/>
          </a:prstGeom>
        </p:spPr>
      </p:pic>
      <p:sp>
        <p:nvSpPr>
          <p:cNvPr id="88" name="矩形 87"/>
          <p:cNvSpPr/>
          <p:nvPr/>
        </p:nvSpPr>
        <p:spPr>
          <a:xfrm>
            <a:off x="0" y="1499761"/>
            <a:ext cx="12191999" cy="4277855"/>
          </a:xfrm>
          <a:prstGeom prst="rect">
            <a:avLst/>
          </a:prstGeom>
          <a:solidFill>
            <a:srgbClr val="14378B">
              <a:alpha val="9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9" name="组合 88"/>
          <p:cNvGrpSpPr/>
          <p:nvPr/>
        </p:nvGrpSpPr>
        <p:grpSpPr>
          <a:xfrm>
            <a:off x="5172625" y="576386"/>
            <a:ext cx="1846750" cy="1846750"/>
            <a:chOff x="5172625" y="576386"/>
            <a:chExt cx="1846750" cy="1846750"/>
          </a:xfrm>
        </p:grpSpPr>
        <p:sp>
          <p:nvSpPr>
            <p:cNvPr id="87" name="椭圆 86"/>
            <p:cNvSpPr/>
            <p:nvPr/>
          </p:nvSpPr>
          <p:spPr>
            <a:xfrm>
              <a:off x="5172625" y="576386"/>
              <a:ext cx="1846750" cy="184675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îSḷîḑê"/>
            <p:cNvSpPr/>
            <p:nvPr/>
          </p:nvSpPr>
          <p:spPr bwMode="auto">
            <a:xfrm>
              <a:off x="5329629" y="703341"/>
              <a:ext cx="1534722" cy="1538704"/>
            </a:xfrm>
            <a:prstGeom prst="ellipse">
              <a:avLst/>
            </a:prstGeom>
            <a:solidFill>
              <a:srgbClr val="14378B"/>
            </a:solidFill>
            <a:ln>
              <a:noFill/>
            </a:ln>
          </p:spPr>
          <p:txBody>
            <a:bodyPr anchor="ctr"/>
            <a:lstStyle/>
            <a:p>
              <a:pPr algn="ctr"/>
              <a:endParaRPr/>
            </a:p>
          </p:txBody>
        </p:sp>
        <p:sp>
          <p:nvSpPr>
            <p:cNvPr id="33" name="isḻîde"/>
            <p:cNvSpPr/>
            <p:nvPr/>
          </p:nvSpPr>
          <p:spPr bwMode="auto">
            <a:xfrm>
              <a:off x="5342905" y="724582"/>
              <a:ext cx="1501534" cy="1504187"/>
            </a:xfrm>
            <a:prstGeom prst="ellipse">
              <a:avLst/>
            </a:prstGeom>
            <a:solidFill>
              <a:srgbClr val="FFFFFF"/>
            </a:solidFill>
            <a:ln w="1588" cap="flat">
              <a:solidFill>
                <a:srgbClr val="005FAC"/>
              </a:solidFill>
              <a:prstDash val="solid"/>
              <a:miter lim="800000"/>
            </a:ln>
          </p:spPr>
          <p:txBody>
            <a:bodyPr anchor="ctr"/>
            <a:lstStyle/>
            <a:p>
              <a:pPr algn="ctr"/>
              <a:endParaRPr/>
            </a:p>
          </p:txBody>
        </p:sp>
        <p:sp>
          <p:nvSpPr>
            <p:cNvPr id="34" name="ïṣľiḍê"/>
            <p:cNvSpPr/>
            <p:nvPr/>
          </p:nvSpPr>
          <p:spPr bwMode="auto">
            <a:xfrm>
              <a:off x="5482305" y="856016"/>
              <a:ext cx="1230700" cy="1233353"/>
            </a:xfrm>
            <a:prstGeom prst="ellipse">
              <a:avLst/>
            </a:prstGeom>
            <a:solidFill>
              <a:srgbClr val="14378B"/>
            </a:solidFill>
            <a:ln>
              <a:noFill/>
            </a:ln>
          </p:spPr>
          <p:txBody>
            <a:bodyPr anchor="ctr"/>
            <a:lstStyle/>
            <a:p>
              <a:pPr algn="ctr"/>
              <a:endParaRPr/>
            </a:p>
          </p:txBody>
        </p:sp>
        <p:sp>
          <p:nvSpPr>
            <p:cNvPr id="35" name="iṣľîḍê"/>
            <p:cNvSpPr/>
            <p:nvPr/>
          </p:nvSpPr>
          <p:spPr bwMode="auto">
            <a:xfrm>
              <a:off x="5499564" y="871947"/>
              <a:ext cx="1196182" cy="1200162"/>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6" name="íSļiḓè"/>
            <p:cNvSpPr/>
            <p:nvPr/>
          </p:nvSpPr>
          <p:spPr bwMode="auto">
            <a:xfrm>
              <a:off x="5511511" y="885223"/>
              <a:ext cx="1172283" cy="1173611"/>
            </a:xfrm>
            <a:prstGeom prst="ellipse">
              <a:avLst/>
            </a:prstGeom>
            <a:solidFill>
              <a:srgbClr val="14378B"/>
            </a:solidFill>
            <a:ln>
              <a:noFill/>
            </a:ln>
          </p:spPr>
          <p:txBody>
            <a:bodyPr anchor="ctr"/>
            <a:lstStyle/>
            <a:p>
              <a:pPr algn="ctr"/>
              <a:endParaRPr/>
            </a:p>
          </p:txBody>
        </p:sp>
        <p:sp>
          <p:nvSpPr>
            <p:cNvPr id="37" name="íṡlide"/>
            <p:cNvSpPr/>
            <p:nvPr/>
          </p:nvSpPr>
          <p:spPr bwMode="auto">
            <a:xfrm>
              <a:off x="5575238" y="1274215"/>
              <a:ext cx="456701" cy="483252"/>
            </a:xfrm>
            <a:custGeom>
              <a:avLst/>
              <a:gdLst>
                <a:gd name="T0" fmla="*/ 239 w 328"/>
                <a:gd name="T1" fmla="*/ 110 h 347"/>
                <a:gd name="T2" fmla="*/ 215 w 328"/>
                <a:gd name="T3" fmla="*/ 134 h 347"/>
                <a:gd name="T4" fmla="*/ 150 w 328"/>
                <a:gd name="T5" fmla="*/ 76 h 347"/>
                <a:gd name="T6" fmla="*/ 114 w 328"/>
                <a:gd name="T7" fmla="*/ 119 h 347"/>
                <a:gd name="T8" fmla="*/ 119 w 328"/>
                <a:gd name="T9" fmla="*/ 175 h 347"/>
                <a:gd name="T10" fmla="*/ 179 w 328"/>
                <a:gd name="T11" fmla="*/ 234 h 347"/>
                <a:gd name="T12" fmla="*/ 270 w 328"/>
                <a:gd name="T13" fmla="*/ 140 h 347"/>
                <a:gd name="T14" fmla="*/ 328 w 328"/>
                <a:gd name="T15" fmla="*/ 196 h 347"/>
                <a:gd name="T16" fmla="*/ 182 w 328"/>
                <a:gd name="T17" fmla="*/ 347 h 347"/>
                <a:gd name="T18" fmla="*/ 30 w 328"/>
                <a:gd name="T19" fmla="*/ 198 h 347"/>
                <a:gd name="T20" fmla="*/ 21 w 328"/>
                <a:gd name="T21" fmla="*/ 108 h 347"/>
                <a:gd name="T22" fmla="*/ 123 w 328"/>
                <a:gd name="T23" fmla="*/ 0 h 347"/>
                <a:gd name="T24" fmla="*/ 239 w 328"/>
                <a:gd name="T25" fmla="*/ 11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8" h="347">
                  <a:moveTo>
                    <a:pt x="239" y="110"/>
                  </a:moveTo>
                  <a:cubicBezTo>
                    <a:pt x="215" y="134"/>
                    <a:pt x="215" y="134"/>
                    <a:pt x="215" y="134"/>
                  </a:cubicBezTo>
                  <a:cubicBezTo>
                    <a:pt x="150" y="76"/>
                    <a:pt x="150" y="76"/>
                    <a:pt x="150" y="76"/>
                  </a:cubicBezTo>
                  <a:cubicBezTo>
                    <a:pt x="114" y="119"/>
                    <a:pt x="114" y="119"/>
                    <a:pt x="114" y="119"/>
                  </a:cubicBezTo>
                  <a:cubicBezTo>
                    <a:pt x="100" y="138"/>
                    <a:pt x="105" y="156"/>
                    <a:pt x="119" y="175"/>
                  </a:cubicBezTo>
                  <a:cubicBezTo>
                    <a:pt x="179" y="234"/>
                    <a:pt x="179" y="234"/>
                    <a:pt x="179" y="234"/>
                  </a:cubicBezTo>
                  <a:cubicBezTo>
                    <a:pt x="270" y="140"/>
                    <a:pt x="270" y="140"/>
                    <a:pt x="270" y="140"/>
                  </a:cubicBezTo>
                  <a:cubicBezTo>
                    <a:pt x="328" y="196"/>
                    <a:pt x="328" y="196"/>
                    <a:pt x="328" y="196"/>
                  </a:cubicBezTo>
                  <a:cubicBezTo>
                    <a:pt x="182" y="347"/>
                    <a:pt x="182" y="347"/>
                    <a:pt x="182" y="347"/>
                  </a:cubicBezTo>
                  <a:cubicBezTo>
                    <a:pt x="30" y="198"/>
                    <a:pt x="30" y="198"/>
                    <a:pt x="30" y="198"/>
                  </a:cubicBezTo>
                  <a:cubicBezTo>
                    <a:pt x="0" y="169"/>
                    <a:pt x="3" y="127"/>
                    <a:pt x="21" y="108"/>
                  </a:cubicBezTo>
                  <a:cubicBezTo>
                    <a:pt x="123" y="0"/>
                    <a:pt x="123" y="0"/>
                    <a:pt x="123" y="0"/>
                  </a:cubicBezTo>
                  <a:lnTo>
                    <a:pt x="239" y="11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8" name="ïSḻíḓè"/>
            <p:cNvSpPr/>
            <p:nvPr/>
          </p:nvSpPr>
          <p:spPr bwMode="auto">
            <a:xfrm>
              <a:off x="5771725" y="926379"/>
              <a:ext cx="645220" cy="1083333"/>
            </a:xfrm>
            <a:custGeom>
              <a:avLst/>
              <a:gdLst>
                <a:gd name="T0" fmla="*/ 203 w 463"/>
                <a:gd name="T1" fmla="*/ 462 h 776"/>
                <a:gd name="T2" fmla="*/ 59 w 463"/>
                <a:gd name="T3" fmla="*/ 612 h 776"/>
                <a:gd name="T4" fmla="*/ 176 w 463"/>
                <a:gd name="T5" fmla="*/ 733 h 776"/>
                <a:gd name="T6" fmla="*/ 298 w 463"/>
                <a:gd name="T7" fmla="*/ 732 h 776"/>
                <a:gd name="T8" fmla="*/ 463 w 463"/>
                <a:gd name="T9" fmla="*/ 565 h 776"/>
                <a:gd name="T10" fmla="*/ 101 w 463"/>
                <a:gd name="T11" fmla="*/ 217 h 776"/>
                <a:gd name="T12" fmla="*/ 181 w 463"/>
                <a:gd name="T13" fmla="*/ 130 h 776"/>
                <a:gd name="T14" fmla="*/ 245 w 463"/>
                <a:gd name="T15" fmla="*/ 125 h 776"/>
                <a:gd name="T16" fmla="*/ 346 w 463"/>
                <a:gd name="T17" fmla="*/ 221 h 776"/>
                <a:gd name="T18" fmla="*/ 252 w 463"/>
                <a:gd name="T19" fmla="*/ 316 h 776"/>
                <a:gd name="T20" fmla="*/ 277 w 463"/>
                <a:gd name="T21" fmla="*/ 342 h 776"/>
                <a:gd name="T22" fmla="*/ 426 w 463"/>
                <a:gd name="T23" fmla="*/ 191 h 776"/>
                <a:gd name="T24" fmla="*/ 290 w 463"/>
                <a:gd name="T25" fmla="*/ 56 h 776"/>
                <a:gd name="T26" fmla="*/ 131 w 463"/>
                <a:gd name="T27" fmla="*/ 74 h 776"/>
                <a:gd name="T28" fmla="*/ 0 w 463"/>
                <a:gd name="T29" fmla="*/ 218 h 776"/>
                <a:gd name="T30" fmla="*/ 357 w 463"/>
                <a:gd name="T31" fmla="*/ 567 h 776"/>
                <a:gd name="T32" fmla="*/ 287 w 463"/>
                <a:gd name="T33" fmla="*/ 636 h 776"/>
                <a:gd name="T34" fmla="*/ 211 w 463"/>
                <a:gd name="T35" fmla="*/ 654 h 776"/>
                <a:gd name="T36" fmla="*/ 141 w 463"/>
                <a:gd name="T37" fmla="*/ 584 h 776"/>
                <a:gd name="T38" fmla="*/ 233 w 463"/>
                <a:gd name="T39" fmla="*/ 490 h 776"/>
                <a:gd name="T40" fmla="*/ 203 w 463"/>
                <a:gd name="T41" fmla="*/ 462 h 7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63" h="776">
                  <a:moveTo>
                    <a:pt x="203" y="462"/>
                  </a:moveTo>
                  <a:cubicBezTo>
                    <a:pt x="59" y="612"/>
                    <a:pt x="59" y="612"/>
                    <a:pt x="59" y="612"/>
                  </a:cubicBezTo>
                  <a:cubicBezTo>
                    <a:pt x="176" y="733"/>
                    <a:pt x="176" y="733"/>
                    <a:pt x="176" y="733"/>
                  </a:cubicBezTo>
                  <a:cubicBezTo>
                    <a:pt x="215" y="773"/>
                    <a:pt x="250" y="776"/>
                    <a:pt x="298" y="732"/>
                  </a:cubicBezTo>
                  <a:cubicBezTo>
                    <a:pt x="463" y="565"/>
                    <a:pt x="463" y="565"/>
                    <a:pt x="463" y="565"/>
                  </a:cubicBezTo>
                  <a:cubicBezTo>
                    <a:pt x="101" y="217"/>
                    <a:pt x="101" y="217"/>
                    <a:pt x="101" y="217"/>
                  </a:cubicBezTo>
                  <a:cubicBezTo>
                    <a:pt x="181" y="130"/>
                    <a:pt x="181" y="130"/>
                    <a:pt x="181" y="130"/>
                  </a:cubicBezTo>
                  <a:cubicBezTo>
                    <a:pt x="181" y="130"/>
                    <a:pt x="211" y="102"/>
                    <a:pt x="245" y="125"/>
                  </a:cubicBezTo>
                  <a:cubicBezTo>
                    <a:pt x="279" y="149"/>
                    <a:pt x="347" y="219"/>
                    <a:pt x="346" y="221"/>
                  </a:cubicBezTo>
                  <a:cubicBezTo>
                    <a:pt x="252" y="316"/>
                    <a:pt x="252" y="316"/>
                    <a:pt x="252" y="316"/>
                  </a:cubicBezTo>
                  <a:cubicBezTo>
                    <a:pt x="277" y="342"/>
                    <a:pt x="277" y="342"/>
                    <a:pt x="277" y="342"/>
                  </a:cubicBezTo>
                  <a:cubicBezTo>
                    <a:pt x="426" y="191"/>
                    <a:pt x="426" y="191"/>
                    <a:pt x="426" y="191"/>
                  </a:cubicBezTo>
                  <a:cubicBezTo>
                    <a:pt x="290" y="56"/>
                    <a:pt x="290" y="56"/>
                    <a:pt x="290" y="56"/>
                  </a:cubicBezTo>
                  <a:cubicBezTo>
                    <a:pt x="229" y="0"/>
                    <a:pt x="186" y="7"/>
                    <a:pt x="131" y="74"/>
                  </a:cubicBezTo>
                  <a:cubicBezTo>
                    <a:pt x="0" y="218"/>
                    <a:pt x="0" y="218"/>
                    <a:pt x="0" y="218"/>
                  </a:cubicBezTo>
                  <a:cubicBezTo>
                    <a:pt x="357" y="567"/>
                    <a:pt x="357" y="567"/>
                    <a:pt x="357" y="567"/>
                  </a:cubicBezTo>
                  <a:cubicBezTo>
                    <a:pt x="287" y="636"/>
                    <a:pt x="287" y="636"/>
                    <a:pt x="287" y="636"/>
                  </a:cubicBezTo>
                  <a:cubicBezTo>
                    <a:pt x="262" y="660"/>
                    <a:pt x="228" y="669"/>
                    <a:pt x="211" y="654"/>
                  </a:cubicBezTo>
                  <a:cubicBezTo>
                    <a:pt x="141" y="584"/>
                    <a:pt x="141" y="584"/>
                    <a:pt x="141" y="584"/>
                  </a:cubicBezTo>
                  <a:cubicBezTo>
                    <a:pt x="233" y="490"/>
                    <a:pt x="233" y="490"/>
                    <a:pt x="233" y="490"/>
                  </a:cubicBezTo>
                  <a:lnTo>
                    <a:pt x="203" y="46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9" name="ïṡḻiḋé"/>
            <p:cNvSpPr/>
            <p:nvPr/>
          </p:nvSpPr>
          <p:spPr bwMode="auto">
            <a:xfrm>
              <a:off x="6187269" y="1222439"/>
              <a:ext cx="436786" cy="463337"/>
            </a:xfrm>
            <a:custGeom>
              <a:avLst/>
              <a:gdLst>
                <a:gd name="T0" fmla="*/ 26 w 314"/>
                <a:gd name="T1" fmla="*/ 129 h 332"/>
                <a:gd name="T2" fmla="*/ 0 w 314"/>
                <a:gd name="T3" fmla="*/ 154 h 332"/>
                <a:gd name="T4" fmla="*/ 183 w 314"/>
                <a:gd name="T5" fmla="*/ 332 h 332"/>
                <a:gd name="T6" fmla="*/ 292 w 314"/>
                <a:gd name="T7" fmla="*/ 219 h 332"/>
                <a:gd name="T8" fmla="*/ 281 w 314"/>
                <a:gd name="T9" fmla="*/ 126 h 332"/>
                <a:gd name="T10" fmla="*/ 151 w 314"/>
                <a:gd name="T11" fmla="*/ 0 h 332"/>
                <a:gd name="T12" fmla="*/ 96 w 314"/>
                <a:gd name="T13" fmla="*/ 57 h 332"/>
                <a:gd name="T14" fmla="*/ 169 w 314"/>
                <a:gd name="T15" fmla="*/ 125 h 332"/>
                <a:gd name="T16" fmla="*/ 200 w 314"/>
                <a:gd name="T17" fmla="*/ 202 h 332"/>
                <a:gd name="T18" fmla="*/ 155 w 314"/>
                <a:gd name="T19" fmla="*/ 254 h 332"/>
                <a:gd name="T20" fmla="*/ 26 w 314"/>
                <a:gd name="T21" fmla="*/ 129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4" h="332">
                  <a:moveTo>
                    <a:pt x="26" y="129"/>
                  </a:moveTo>
                  <a:cubicBezTo>
                    <a:pt x="0" y="154"/>
                    <a:pt x="0" y="154"/>
                    <a:pt x="0" y="154"/>
                  </a:cubicBezTo>
                  <a:cubicBezTo>
                    <a:pt x="183" y="332"/>
                    <a:pt x="183" y="332"/>
                    <a:pt x="183" y="332"/>
                  </a:cubicBezTo>
                  <a:cubicBezTo>
                    <a:pt x="292" y="219"/>
                    <a:pt x="292" y="219"/>
                    <a:pt x="292" y="219"/>
                  </a:cubicBezTo>
                  <a:cubicBezTo>
                    <a:pt x="314" y="198"/>
                    <a:pt x="302" y="144"/>
                    <a:pt x="281" y="126"/>
                  </a:cubicBezTo>
                  <a:cubicBezTo>
                    <a:pt x="151" y="0"/>
                    <a:pt x="151" y="0"/>
                    <a:pt x="151" y="0"/>
                  </a:cubicBezTo>
                  <a:cubicBezTo>
                    <a:pt x="96" y="57"/>
                    <a:pt x="96" y="57"/>
                    <a:pt x="96" y="57"/>
                  </a:cubicBezTo>
                  <a:cubicBezTo>
                    <a:pt x="169" y="125"/>
                    <a:pt x="169" y="125"/>
                    <a:pt x="169" y="125"/>
                  </a:cubicBezTo>
                  <a:cubicBezTo>
                    <a:pt x="197" y="151"/>
                    <a:pt x="213" y="182"/>
                    <a:pt x="200" y="202"/>
                  </a:cubicBezTo>
                  <a:cubicBezTo>
                    <a:pt x="155" y="254"/>
                    <a:pt x="155" y="254"/>
                    <a:pt x="155" y="254"/>
                  </a:cubicBezTo>
                  <a:lnTo>
                    <a:pt x="26" y="129"/>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0" name="ïŝḻíḑè"/>
            <p:cNvSpPr/>
            <p:nvPr/>
          </p:nvSpPr>
          <p:spPr bwMode="auto">
            <a:xfrm>
              <a:off x="5417252" y="1750828"/>
              <a:ext cx="136745" cy="73018"/>
            </a:xfrm>
            <a:custGeom>
              <a:avLst/>
              <a:gdLst>
                <a:gd name="T0" fmla="*/ 7 w 98"/>
                <a:gd name="T1" fmla="*/ 52 h 52"/>
                <a:gd name="T2" fmla="*/ 12 w 98"/>
                <a:gd name="T3" fmla="*/ 46 h 52"/>
                <a:gd name="T4" fmla="*/ 95 w 98"/>
                <a:gd name="T5" fmla="*/ 4 h 52"/>
                <a:gd name="T6" fmla="*/ 98 w 98"/>
                <a:gd name="T7" fmla="*/ 4 h 52"/>
                <a:gd name="T8" fmla="*/ 96 w 98"/>
                <a:gd name="T9" fmla="*/ 0 h 52"/>
                <a:gd name="T10" fmla="*/ 94 w 98"/>
                <a:gd name="T11" fmla="*/ 1 h 52"/>
                <a:gd name="T12" fmla="*/ 7 w 98"/>
                <a:gd name="T13" fmla="*/ 38 h 52"/>
                <a:gd name="T14" fmla="*/ 0 w 98"/>
                <a:gd name="T15" fmla="*/ 39 h 52"/>
                <a:gd name="T16" fmla="*/ 7 w 98"/>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52">
                  <a:moveTo>
                    <a:pt x="7" y="52"/>
                  </a:moveTo>
                  <a:cubicBezTo>
                    <a:pt x="5" y="48"/>
                    <a:pt x="7" y="48"/>
                    <a:pt x="12" y="46"/>
                  </a:cubicBezTo>
                  <a:cubicBezTo>
                    <a:pt x="95" y="4"/>
                    <a:pt x="95" y="4"/>
                    <a:pt x="95" y="4"/>
                  </a:cubicBezTo>
                  <a:cubicBezTo>
                    <a:pt x="96" y="4"/>
                    <a:pt x="97" y="3"/>
                    <a:pt x="98" y="4"/>
                  </a:cubicBezTo>
                  <a:cubicBezTo>
                    <a:pt x="96" y="0"/>
                    <a:pt x="96" y="0"/>
                    <a:pt x="96" y="0"/>
                  </a:cubicBezTo>
                  <a:cubicBezTo>
                    <a:pt x="96" y="0"/>
                    <a:pt x="95" y="1"/>
                    <a:pt x="94" y="1"/>
                  </a:cubicBezTo>
                  <a:cubicBezTo>
                    <a:pt x="7" y="38"/>
                    <a:pt x="7" y="38"/>
                    <a:pt x="7" y="38"/>
                  </a:cubicBezTo>
                  <a:cubicBezTo>
                    <a:pt x="3" y="40"/>
                    <a:pt x="2" y="42"/>
                    <a:pt x="0" y="39"/>
                  </a:cubicBezTo>
                  <a:lnTo>
                    <a:pt x="7" y="52"/>
                  </a:lnTo>
                  <a:close/>
                </a:path>
              </a:pathLst>
            </a:custGeom>
            <a:solidFill>
              <a:srgbClr val="14378B"/>
            </a:solidFill>
            <a:ln>
              <a:noFill/>
            </a:ln>
          </p:spPr>
          <p:txBody>
            <a:bodyPr anchor="ctr"/>
            <a:lstStyle/>
            <a:p>
              <a:pPr algn="ctr"/>
              <a:endParaRPr/>
            </a:p>
          </p:txBody>
        </p:sp>
        <p:sp>
          <p:nvSpPr>
            <p:cNvPr id="41" name="îsḷïdé"/>
            <p:cNvSpPr/>
            <p:nvPr/>
          </p:nvSpPr>
          <p:spPr bwMode="auto">
            <a:xfrm>
              <a:off x="5438493" y="1773398"/>
              <a:ext cx="128779" cy="80984"/>
            </a:xfrm>
            <a:custGeom>
              <a:avLst/>
              <a:gdLst>
                <a:gd name="T0" fmla="*/ 4 w 93"/>
                <a:gd name="T1" fmla="*/ 58 h 58"/>
                <a:gd name="T2" fmla="*/ 5 w 93"/>
                <a:gd name="T3" fmla="*/ 56 h 58"/>
                <a:gd name="T4" fmla="*/ 92 w 93"/>
                <a:gd name="T5" fmla="*/ 6 h 58"/>
                <a:gd name="T6" fmla="*/ 93 w 93"/>
                <a:gd name="T7" fmla="*/ 6 h 58"/>
                <a:gd name="T8" fmla="*/ 89 w 93"/>
                <a:gd name="T9" fmla="*/ 0 h 58"/>
                <a:gd name="T10" fmla="*/ 88 w 93"/>
                <a:gd name="T11" fmla="*/ 1 h 58"/>
                <a:gd name="T12" fmla="*/ 4 w 93"/>
                <a:gd name="T13" fmla="*/ 51 h 58"/>
                <a:gd name="T14" fmla="*/ 0 w 93"/>
                <a:gd name="T15" fmla="*/ 51 h 58"/>
                <a:gd name="T16" fmla="*/ 4 w 93"/>
                <a:gd name="T17" fmla="*/ 5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58">
                  <a:moveTo>
                    <a:pt x="4" y="58"/>
                  </a:moveTo>
                  <a:cubicBezTo>
                    <a:pt x="4" y="57"/>
                    <a:pt x="4" y="57"/>
                    <a:pt x="5" y="56"/>
                  </a:cubicBezTo>
                  <a:cubicBezTo>
                    <a:pt x="30" y="41"/>
                    <a:pt x="67" y="21"/>
                    <a:pt x="92" y="6"/>
                  </a:cubicBezTo>
                  <a:cubicBezTo>
                    <a:pt x="92" y="5"/>
                    <a:pt x="93" y="5"/>
                    <a:pt x="93" y="6"/>
                  </a:cubicBezTo>
                  <a:cubicBezTo>
                    <a:pt x="89" y="0"/>
                    <a:pt x="89" y="0"/>
                    <a:pt x="89" y="0"/>
                  </a:cubicBezTo>
                  <a:cubicBezTo>
                    <a:pt x="90" y="0"/>
                    <a:pt x="89" y="1"/>
                    <a:pt x="88" y="1"/>
                  </a:cubicBezTo>
                  <a:cubicBezTo>
                    <a:pt x="4" y="51"/>
                    <a:pt x="4" y="51"/>
                    <a:pt x="4" y="51"/>
                  </a:cubicBezTo>
                  <a:cubicBezTo>
                    <a:pt x="2" y="52"/>
                    <a:pt x="1" y="52"/>
                    <a:pt x="0" y="51"/>
                  </a:cubicBezTo>
                  <a:lnTo>
                    <a:pt x="4" y="58"/>
                  </a:lnTo>
                  <a:close/>
                </a:path>
              </a:pathLst>
            </a:custGeom>
            <a:solidFill>
              <a:srgbClr val="14378B"/>
            </a:solidFill>
            <a:ln>
              <a:noFill/>
            </a:ln>
          </p:spPr>
          <p:txBody>
            <a:bodyPr anchor="ctr"/>
            <a:lstStyle/>
            <a:p>
              <a:pPr algn="ctr"/>
              <a:endParaRPr/>
            </a:p>
          </p:txBody>
        </p:sp>
        <p:sp>
          <p:nvSpPr>
            <p:cNvPr id="42" name="íşľîdé"/>
            <p:cNvSpPr/>
            <p:nvPr/>
          </p:nvSpPr>
          <p:spPr bwMode="auto">
            <a:xfrm>
              <a:off x="5457079" y="1795968"/>
              <a:ext cx="127450" cy="91607"/>
            </a:xfrm>
            <a:custGeom>
              <a:avLst/>
              <a:gdLst>
                <a:gd name="T0" fmla="*/ 5 w 91"/>
                <a:gd name="T1" fmla="*/ 66 h 66"/>
                <a:gd name="T2" fmla="*/ 7 w 91"/>
                <a:gd name="T3" fmla="*/ 62 h 66"/>
                <a:gd name="T4" fmla="*/ 86 w 91"/>
                <a:gd name="T5" fmla="*/ 11 h 66"/>
                <a:gd name="T6" fmla="*/ 91 w 91"/>
                <a:gd name="T7" fmla="*/ 11 h 66"/>
                <a:gd name="T8" fmla="*/ 84 w 91"/>
                <a:gd name="T9" fmla="*/ 0 h 66"/>
                <a:gd name="T10" fmla="*/ 81 w 91"/>
                <a:gd name="T11" fmla="*/ 5 h 66"/>
                <a:gd name="T12" fmla="*/ 3 w 91"/>
                <a:gd name="T13" fmla="*/ 58 h 66"/>
                <a:gd name="T14" fmla="*/ 0 w 91"/>
                <a:gd name="T15" fmla="*/ 58 h 66"/>
                <a:gd name="T16" fmla="*/ 5 w 91"/>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66">
                  <a:moveTo>
                    <a:pt x="5" y="66"/>
                  </a:moveTo>
                  <a:cubicBezTo>
                    <a:pt x="4" y="65"/>
                    <a:pt x="5" y="64"/>
                    <a:pt x="7" y="62"/>
                  </a:cubicBezTo>
                  <a:cubicBezTo>
                    <a:pt x="86" y="11"/>
                    <a:pt x="86" y="11"/>
                    <a:pt x="86" y="11"/>
                  </a:cubicBezTo>
                  <a:cubicBezTo>
                    <a:pt x="88" y="10"/>
                    <a:pt x="90" y="10"/>
                    <a:pt x="91" y="11"/>
                  </a:cubicBezTo>
                  <a:cubicBezTo>
                    <a:pt x="84" y="0"/>
                    <a:pt x="84" y="0"/>
                    <a:pt x="84" y="0"/>
                  </a:cubicBezTo>
                  <a:cubicBezTo>
                    <a:pt x="85" y="2"/>
                    <a:pt x="83" y="3"/>
                    <a:pt x="81" y="5"/>
                  </a:cubicBezTo>
                  <a:cubicBezTo>
                    <a:pt x="3" y="58"/>
                    <a:pt x="3" y="58"/>
                    <a:pt x="3" y="58"/>
                  </a:cubicBezTo>
                  <a:cubicBezTo>
                    <a:pt x="2" y="58"/>
                    <a:pt x="1" y="59"/>
                    <a:pt x="0" y="58"/>
                  </a:cubicBezTo>
                  <a:lnTo>
                    <a:pt x="5" y="66"/>
                  </a:lnTo>
                  <a:close/>
                </a:path>
              </a:pathLst>
            </a:custGeom>
            <a:solidFill>
              <a:srgbClr val="14378B"/>
            </a:solidFill>
            <a:ln>
              <a:noFill/>
            </a:ln>
          </p:spPr>
          <p:txBody>
            <a:bodyPr anchor="ctr"/>
            <a:lstStyle/>
            <a:p>
              <a:pPr algn="ctr"/>
              <a:endParaRPr/>
            </a:p>
          </p:txBody>
        </p:sp>
        <p:sp>
          <p:nvSpPr>
            <p:cNvPr id="43" name="ïṧļídè"/>
            <p:cNvSpPr/>
            <p:nvPr/>
          </p:nvSpPr>
          <p:spPr bwMode="auto">
            <a:xfrm>
              <a:off x="5479649" y="1825175"/>
              <a:ext cx="122140" cy="95588"/>
            </a:xfrm>
            <a:custGeom>
              <a:avLst/>
              <a:gdLst>
                <a:gd name="T0" fmla="*/ 0 w 88"/>
                <a:gd name="T1" fmla="*/ 61 h 69"/>
                <a:gd name="T2" fmla="*/ 3 w 88"/>
                <a:gd name="T3" fmla="*/ 61 h 69"/>
                <a:gd name="T4" fmla="*/ 81 w 88"/>
                <a:gd name="T5" fmla="*/ 4 h 69"/>
                <a:gd name="T6" fmla="*/ 83 w 88"/>
                <a:gd name="T7" fmla="*/ 0 h 69"/>
                <a:gd name="T8" fmla="*/ 88 w 88"/>
                <a:gd name="T9" fmla="*/ 7 h 69"/>
                <a:gd name="T10" fmla="*/ 85 w 88"/>
                <a:gd name="T11" fmla="*/ 7 h 69"/>
                <a:gd name="T12" fmla="*/ 7 w 88"/>
                <a:gd name="T13" fmla="*/ 66 h 69"/>
                <a:gd name="T14" fmla="*/ 6 w 88"/>
                <a:gd name="T15" fmla="*/ 69 h 69"/>
                <a:gd name="T16" fmla="*/ 0 w 88"/>
                <a:gd name="T17" fmla="*/ 61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 h="69">
                  <a:moveTo>
                    <a:pt x="0" y="61"/>
                  </a:moveTo>
                  <a:cubicBezTo>
                    <a:pt x="1" y="62"/>
                    <a:pt x="2" y="62"/>
                    <a:pt x="3" y="61"/>
                  </a:cubicBezTo>
                  <a:cubicBezTo>
                    <a:pt x="81" y="4"/>
                    <a:pt x="81" y="4"/>
                    <a:pt x="81" y="4"/>
                  </a:cubicBezTo>
                  <a:cubicBezTo>
                    <a:pt x="83" y="3"/>
                    <a:pt x="84" y="2"/>
                    <a:pt x="83" y="0"/>
                  </a:cubicBezTo>
                  <a:cubicBezTo>
                    <a:pt x="88" y="7"/>
                    <a:pt x="88" y="7"/>
                    <a:pt x="88" y="7"/>
                  </a:cubicBezTo>
                  <a:cubicBezTo>
                    <a:pt x="87" y="6"/>
                    <a:pt x="86" y="6"/>
                    <a:pt x="85" y="7"/>
                  </a:cubicBezTo>
                  <a:cubicBezTo>
                    <a:pt x="63" y="22"/>
                    <a:pt x="27" y="49"/>
                    <a:pt x="7" y="66"/>
                  </a:cubicBezTo>
                  <a:cubicBezTo>
                    <a:pt x="5" y="67"/>
                    <a:pt x="5" y="68"/>
                    <a:pt x="6" y="69"/>
                  </a:cubicBezTo>
                  <a:lnTo>
                    <a:pt x="0" y="61"/>
                  </a:lnTo>
                  <a:close/>
                </a:path>
              </a:pathLst>
            </a:custGeom>
            <a:solidFill>
              <a:srgbClr val="14378B"/>
            </a:solidFill>
            <a:ln>
              <a:noFill/>
            </a:ln>
          </p:spPr>
          <p:txBody>
            <a:bodyPr anchor="ctr"/>
            <a:lstStyle/>
            <a:p>
              <a:pPr algn="ctr"/>
              <a:endParaRPr/>
            </a:p>
          </p:txBody>
        </p:sp>
        <p:sp>
          <p:nvSpPr>
            <p:cNvPr id="44" name="ïŝḻiḑe"/>
            <p:cNvSpPr/>
            <p:nvPr/>
          </p:nvSpPr>
          <p:spPr bwMode="auto">
            <a:xfrm>
              <a:off x="5524790" y="1865002"/>
              <a:ext cx="118159" cy="120814"/>
            </a:xfrm>
            <a:custGeom>
              <a:avLst/>
              <a:gdLst>
                <a:gd name="T0" fmla="*/ 0 w 85"/>
                <a:gd name="T1" fmla="*/ 72 h 86"/>
                <a:gd name="T2" fmla="*/ 7 w 85"/>
                <a:gd name="T3" fmla="*/ 70 h 86"/>
                <a:gd name="T4" fmla="*/ 68 w 85"/>
                <a:gd name="T5" fmla="*/ 16 h 86"/>
                <a:gd name="T6" fmla="*/ 76 w 85"/>
                <a:gd name="T7" fmla="*/ 3 h 86"/>
                <a:gd name="T8" fmla="*/ 83 w 85"/>
                <a:gd name="T9" fmla="*/ 9 h 86"/>
                <a:gd name="T10" fmla="*/ 85 w 85"/>
                <a:gd name="T11" fmla="*/ 13 h 86"/>
                <a:gd name="T12" fmla="*/ 77 w 85"/>
                <a:gd name="T13" fmla="*/ 16 h 86"/>
                <a:gd name="T14" fmla="*/ 15 w 85"/>
                <a:gd name="T15" fmla="*/ 75 h 86"/>
                <a:gd name="T16" fmla="*/ 10 w 85"/>
                <a:gd name="T17" fmla="*/ 83 h 86"/>
                <a:gd name="T18" fmla="*/ 0 w 85"/>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6">
                  <a:moveTo>
                    <a:pt x="0" y="72"/>
                  </a:moveTo>
                  <a:cubicBezTo>
                    <a:pt x="0" y="72"/>
                    <a:pt x="3" y="74"/>
                    <a:pt x="7" y="70"/>
                  </a:cubicBezTo>
                  <a:cubicBezTo>
                    <a:pt x="12" y="67"/>
                    <a:pt x="68" y="16"/>
                    <a:pt x="68" y="16"/>
                  </a:cubicBezTo>
                  <a:cubicBezTo>
                    <a:pt x="68" y="16"/>
                    <a:pt x="78" y="7"/>
                    <a:pt x="76" y="3"/>
                  </a:cubicBezTo>
                  <a:cubicBezTo>
                    <a:pt x="74" y="0"/>
                    <a:pt x="83" y="9"/>
                    <a:pt x="83" y="9"/>
                  </a:cubicBezTo>
                  <a:cubicBezTo>
                    <a:pt x="85" y="13"/>
                    <a:pt x="85" y="13"/>
                    <a:pt x="85" y="13"/>
                  </a:cubicBezTo>
                  <a:cubicBezTo>
                    <a:pt x="85" y="13"/>
                    <a:pt x="82" y="12"/>
                    <a:pt x="77" y="16"/>
                  </a:cubicBezTo>
                  <a:cubicBezTo>
                    <a:pt x="72" y="21"/>
                    <a:pt x="15" y="75"/>
                    <a:pt x="15" y="75"/>
                  </a:cubicBezTo>
                  <a:cubicBezTo>
                    <a:pt x="15" y="75"/>
                    <a:pt x="10" y="79"/>
                    <a:pt x="10" y="83"/>
                  </a:cubicBezTo>
                  <a:cubicBezTo>
                    <a:pt x="10" y="86"/>
                    <a:pt x="0" y="72"/>
                    <a:pt x="0" y="72"/>
                  </a:cubicBezTo>
                  <a:close/>
                </a:path>
              </a:pathLst>
            </a:custGeom>
            <a:solidFill>
              <a:srgbClr val="14378B"/>
            </a:solidFill>
            <a:ln>
              <a:noFill/>
            </a:ln>
          </p:spPr>
          <p:txBody>
            <a:bodyPr anchor="ctr"/>
            <a:lstStyle/>
            <a:p>
              <a:pPr algn="ctr"/>
              <a:endParaRPr/>
            </a:p>
          </p:txBody>
        </p:sp>
        <p:sp>
          <p:nvSpPr>
            <p:cNvPr id="45" name="i$ḷïḋe"/>
            <p:cNvSpPr/>
            <p:nvPr/>
          </p:nvSpPr>
          <p:spPr bwMode="auto">
            <a:xfrm>
              <a:off x="5550013" y="1894212"/>
              <a:ext cx="118159" cy="123469"/>
            </a:xfrm>
            <a:custGeom>
              <a:avLst/>
              <a:gdLst>
                <a:gd name="T0" fmla="*/ 0 w 85"/>
                <a:gd name="T1" fmla="*/ 75 h 88"/>
                <a:gd name="T2" fmla="*/ 7 w 85"/>
                <a:gd name="T3" fmla="*/ 73 h 88"/>
                <a:gd name="T4" fmla="*/ 73 w 85"/>
                <a:gd name="T5" fmla="*/ 11 h 88"/>
                <a:gd name="T6" fmla="*/ 76 w 85"/>
                <a:gd name="T7" fmla="*/ 3 h 88"/>
                <a:gd name="T8" fmla="*/ 82 w 85"/>
                <a:gd name="T9" fmla="*/ 8 h 88"/>
                <a:gd name="T10" fmla="*/ 85 w 85"/>
                <a:gd name="T11" fmla="*/ 13 h 88"/>
                <a:gd name="T12" fmla="*/ 77 w 85"/>
                <a:gd name="T13" fmla="*/ 16 h 88"/>
                <a:gd name="T14" fmla="*/ 14 w 85"/>
                <a:gd name="T15" fmla="*/ 77 h 88"/>
                <a:gd name="T16" fmla="*/ 10 w 85"/>
                <a:gd name="T17" fmla="*/ 85 h 88"/>
                <a:gd name="T18" fmla="*/ 0 w 85"/>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8">
                  <a:moveTo>
                    <a:pt x="0" y="75"/>
                  </a:moveTo>
                  <a:cubicBezTo>
                    <a:pt x="0" y="75"/>
                    <a:pt x="3" y="77"/>
                    <a:pt x="7" y="73"/>
                  </a:cubicBezTo>
                  <a:cubicBezTo>
                    <a:pt x="11" y="69"/>
                    <a:pt x="73" y="11"/>
                    <a:pt x="73" y="11"/>
                  </a:cubicBezTo>
                  <a:cubicBezTo>
                    <a:pt x="73" y="11"/>
                    <a:pt x="78" y="6"/>
                    <a:pt x="76" y="3"/>
                  </a:cubicBezTo>
                  <a:cubicBezTo>
                    <a:pt x="74" y="0"/>
                    <a:pt x="82" y="8"/>
                    <a:pt x="82" y="8"/>
                  </a:cubicBezTo>
                  <a:cubicBezTo>
                    <a:pt x="85" y="13"/>
                    <a:pt x="85" y="13"/>
                    <a:pt x="85" y="13"/>
                  </a:cubicBezTo>
                  <a:cubicBezTo>
                    <a:pt x="85" y="13"/>
                    <a:pt x="82" y="11"/>
                    <a:pt x="77" y="16"/>
                  </a:cubicBezTo>
                  <a:cubicBezTo>
                    <a:pt x="72" y="21"/>
                    <a:pt x="14" y="77"/>
                    <a:pt x="14" y="77"/>
                  </a:cubicBezTo>
                  <a:cubicBezTo>
                    <a:pt x="14" y="77"/>
                    <a:pt x="10" y="81"/>
                    <a:pt x="10" y="85"/>
                  </a:cubicBezTo>
                  <a:cubicBezTo>
                    <a:pt x="10" y="88"/>
                    <a:pt x="0" y="75"/>
                    <a:pt x="0" y="75"/>
                  </a:cubicBezTo>
                  <a:close/>
                </a:path>
              </a:pathLst>
            </a:custGeom>
            <a:solidFill>
              <a:srgbClr val="14378B"/>
            </a:solidFill>
            <a:ln>
              <a:noFill/>
            </a:ln>
          </p:spPr>
          <p:txBody>
            <a:bodyPr anchor="ctr"/>
            <a:lstStyle/>
            <a:p>
              <a:pPr algn="ctr"/>
              <a:endParaRPr/>
            </a:p>
          </p:txBody>
        </p:sp>
        <p:sp>
          <p:nvSpPr>
            <p:cNvPr id="46" name="î$ḷïḑê"/>
            <p:cNvSpPr/>
            <p:nvPr/>
          </p:nvSpPr>
          <p:spPr bwMode="auto">
            <a:xfrm>
              <a:off x="5575238" y="1916779"/>
              <a:ext cx="114175" cy="127450"/>
            </a:xfrm>
            <a:custGeom>
              <a:avLst/>
              <a:gdLst>
                <a:gd name="T0" fmla="*/ 0 w 82"/>
                <a:gd name="T1" fmla="*/ 78 h 91"/>
                <a:gd name="T2" fmla="*/ 7 w 82"/>
                <a:gd name="T3" fmla="*/ 76 h 91"/>
                <a:gd name="T4" fmla="*/ 70 w 82"/>
                <a:gd name="T5" fmla="*/ 11 h 91"/>
                <a:gd name="T6" fmla="*/ 73 w 82"/>
                <a:gd name="T7" fmla="*/ 3 h 91"/>
                <a:gd name="T8" fmla="*/ 79 w 82"/>
                <a:gd name="T9" fmla="*/ 7 h 91"/>
                <a:gd name="T10" fmla="*/ 82 w 82"/>
                <a:gd name="T11" fmla="*/ 11 h 91"/>
                <a:gd name="T12" fmla="*/ 74 w 82"/>
                <a:gd name="T13" fmla="*/ 15 h 91"/>
                <a:gd name="T14" fmla="*/ 14 w 82"/>
                <a:gd name="T15" fmla="*/ 79 h 91"/>
                <a:gd name="T16" fmla="*/ 11 w 82"/>
                <a:gd name="T17" fmla="*/ 87 h 91"/>
                <a:gd name="T18" fmla="*/ 0 w 82"/>
                <a:gd name="T19" fmla="*/ 78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2" h="91">
                  <a:moveTo>
                    <a:pt x="0" y="78"/>
                  </a:moveTo>
                  <a:cubicBezTo>
                    <a:pt x="0" y="78"/>
                    <a:pt x="3" y="80"/>
                    <a:pt x="7" y="76"/>
                  </a:cubicBezTo>
                  <a:cubicBezTo>
                    <a:pt x="11" y="71"/>
                    <a:pt x="70" y="11"/>
                    <a:pt x="70" y="11"/>
                  </a:cubicBezTo>
                  <a:cubicBezTo>
                    <a:pt x="70" y="11"/>
                    <a:pt x="75" y="5"/>
                    <a:pt x="73" y="3"/>
                  </a:cubicBezTo>
                  <a:cubicBezTo>
                    <a:pt x="70" y="0"/>
                    <a:pt x="79" y="7"/>
                    <a:pt x="79" y="7"/>
                  </a:cubicBezTo>
                  <a:cubicBezTo>
                    <a:pt x="82" y="11"/>
                    <a:pt x="82" y="11"/>
                    <a:pt x="82" y="11"/>
                  </a:cubicBezTo>
                  <a:cubicBezTo>
                    <a:pt x="82" y="11"/>
                    <a:pt x="79" y="10"/>
                    <a:pt x="74" y="15"/>
                  </a:cubicBezTo>
                  <a:cubicBezTo>
                    <a:pt x="70" y="20"/>
                    <a:pt x="14" y="79"/>
                    <a:pt x="14" y="79"/>
                  </a:cubicBezTo>
                  <a:cubicBezTo>
                    <a:pt x="14" y="79"/>
                    <a:pt x="10" y="83"/>
                    <a:pt x="11" y="87"/>
                  </a:cubicBezTo>
                  <a:cubicBezTo>
                    <a:pt x="11" y="91"/>
                    <a:pt x="0" y="78"/>
                    <a:pt x="0" y="78"/>
                  </a:cubicBezTo>
                  <a:close/>
                </a:path>
              </a:pathLst>
            </a:custGeom>
            <a:solidFill>
              <a:srgbClr val="14378B"/>
            </a:solidFill>
            <a:ln>
              <a:noFill/>
            </a:ln>
          </p:spPr>
          <p:txBody>
            <a:bodyPr anchor="ctr"/>
            <a:lstStyle/>
            <a:p>
              <a:pPr algn="ctr"/>
              <a:endParaRPr/>
            </a:p>
          </p:txBody>
        </p:sp>
        <p:sp>
          <p:nvSpPr>
            <p:cNvPr id="47" name="ísḻíďê"/>
            <p:cNvSpPr/>
            <p:nvPr/>
          </p:nvSpPr>
          <p:spPr bwMode="auto">
            <a:xfrm>
              <a:off x="5600463" y="1934039"/>
              <a:ext cx="110193" cy="131434"/>
            </a:xfrm>
            <a:custGeom>
              <a:avLst/>
              <a:gdLst>
                <a:gd name="T0" fmla="*/ 0 w 79"/>
                <a:gd name="T1" fmla="*/ 82 h 94"/>
                <a:gd name="T2" fmla="*/ 9 w 79"/>
                <a:gd name="T3" fmla="*/ 79 h 94"/>
                <a:gd name="T4" fmla="*/ 68 w 79"/>
                <a:gd name="T5" fmla="*/ 11 h 94"/>
                <a:gd name="T6" fmla="*/ 69 w 79"/>
                <a:gd name="T7" fmla="*/ 3 h 94"/>
                <a:gd name="T8" fmla="*/ 76 w 79"/>
                <a:gd name="T9" fmla="*/ 8 h 94"/>
                <a:gd name="T10" fmla="*/ 79 w 79"/>
                <a:gd name="T11" fmla="*/ 12 h 94"/>
                <a:gd name="T12" fmla="*/ 71 w 79"/>
                <a:gd name="T13" fmla="*/ 15 h 94"/>
                <a:gd name="T14" fmla="*/ 15 w 79"/>
                <a:gd name="T15" fmla="*/ 82 h 94"/>
                <a:gd name="T16" fmla="*/ 13 w 79"/>
                <a:gd name="T17" fmla="*/ 90 h 94"/>
                <a:gd name="T18" fmla="*/ 0 w 79"/>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 h="94">
                  <a:moveTo>
                    <a:pt x="0" y="82"/>
                  </a:moveTo>
                  <a:cubicBezTo>
                    <a:pt x="0" y="82"/>
                    <a:pt x="5" y="83"/>
                    <a:pt x="9" y="79"/>
                  </a:cubicBezTo>
                  <a:cubicBezTo>
                    <a:pt x="13" y="74"/>
                    <a:pt x="68" y="11"/>
                    <a:pt x="68" y="11"/>
                  </a:cubicBezTo>
                  <a:cubicBezTo>
                    <a:pt x="68" y="11"/>
                    <a:pt x="71" y="6"/>
                    <a:pt x="69" y="3"/>
                  </a:cubicBezTo>
                  <a:cubicBezTo>
                    <a:pt x="67" y="0"/>
                    <a:pt x="76" y="8"/>
                    <a:pt x="76" y="8"/>
                  </a:cubicBezTo>
                  <a:cubicBezTo>
                    <a:pt x="79" y="12"/>
                    <a:pt x="79" y="12"/>
                    <a:pt x="79" y="12"/>
                  </a:cubicBezTo>
                  <a:cubicBezTo>
                    <a:pt x="79" y="12"/>
                    <a:pt x="76" y="10"/>
                    <a:pt x="71" y="15"/>
                  </a:cubicBezTo>
                  <a:cubicBezTo>
                    <a:pt x="67" y="20"/>
                    <a:pt x="15" y="82"/>
                    <a:pt x="15" y="82"/>
                  </a:cubicBezTo>
                  <a:cubicBezTo>
                    <a:pt x="15" y="82"/>
                    <a:pt x="13" y="86"/>
                    <a:pt x="13" y="90"/>
                  </a:cubicBezTo>
                  <a:cubicBezTo>
                    <a:pt x="14" y="94"/>
                    <a:pt x="0" y="82"/>
                    <a:pt x="0" y="82"/>
                  </a:cubicBezTo>
                  <a:close/>
                </a:path>
              </a:pathLst>
            </a:custGeom>
            <a:solidFill>
              <a:srgbClr val="14378B"/>
            </a:solidFill>
            <a:ln>
              <a:noFill/>
            </a:ln>
          </p:spPr>
          <p:txBody>
            <a:bodyPr anchor="ctr"/>
            <a:lstStyle/>
            <a:p>
              <a:pPr algn="ctr"/>
              <a:endParaRPr/>
            </a:p>
          </p:txBody>
        </p:sp>
        <p:sp>
          <p:nvSpPr>
            <p:cNvPr id="48" name="iṩliḍé"/>
            <p:cNvSpPr/>
            <p:nvPr/>
          </p:nvSpPr>
          <p:spPr bwMode="auto">
            <a:xfrm>
              <a:off x="5629670" y="1953951"/>
              <a:ext cx="106209" cy="138071"/>
            </a:xfrm>
            <a:custGeom>
              <a:avLst/>
              <a:gdLst>
                <a:gd name="T0" fmla="*/ 0 w 76"/>
                <a:gd name="T1" fmla="*/ 84 h 99"/>
                <a:gd name="T2" fmla="*/ 8 w 76"/>
                <a:gd name="T3" fmla="*/ 81 h 99"/>
                <a:gd name="T4" fmla="*/ 63 w 76"/>
                <a:gd name="T5" fmla="*/ 12 h 99"/>
                <a:gd name="T6" fmla="*/ 66 w 76"/>
                <a:gd name="T7" fmla="*/ 3 h 99"/>
                <a:gd name="T8" fmla="*/ 73 w 76"/>
                <a:gd name="T9" fmla="*/ 8 h 99"/>
                <a:gd name="T10" fmla="*/ 76 w 76"/>
                <a:gd name="T11" fmla="*/ 11 h 99"/>
                <a:gd name="T12" fmla="*/ 64 w 76"/>
                <a:gd name="T13" fmla="*/ 23 h 99"/>
                <a:gd name="T14" fmla="*/ 17 w 76"/>
                <a:gd name="T15" fmla="*/ 87 h 99"/>
                <a:gd name="T16" fmla="*/ 16 w 76"/>
                <a:gd name="T17" fmla="*/ 96 h 99"/>
                <a:gd name="T18" fmla="*/ 0 w 76"/>
                <a:gd name="T19" fmla="*/ 84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99">
                  <a:moveTo>
                    <a:pt x="0" y="84"/>
                  </a:moveTo>
                  <a:cubicBezTo>
                    <a:pt x="0" y="84"/>
                    <a:pt x="4" y="85"/>
                    <a:pt x="8" y="81"/>
                  </a:cubicBezTo>
                  <a:cubicBezTo>
                    <a:pt x="12" y="76"/>
                    <a:pt x="63" y="12"/>
                    <a:pt x="63" y="12"/>
                  </a:cubicBezTo>
                  <a:cubicBezTo>
                    <a:pt x="63" y="12"/>
                    <a:pt x="68" y="6"/>
                    <a:pt x="66" y="3"/>
                  </a:cubicBezTo>
                  <a:cubicBezTo>
                    <a:pt x="63" y="0"/>
                    <a:pt x="73" y="8"/>
                    <a:pt x="73" y="8"/>
                  </a:cubicBezTo>
                  <a:cubicBezTo>
                    <a:pt x="76" y="11"/>
                    <a:pt x="76" y="11"/>
                    <a:pt x="76" y="11"/>
                  </a:cubicBezTo>
                  <a:cubicBezTo>
                    <a:pt x="76" y="11"/>
                    <a:pt x="68" y="18"/>
                    <a:pt x="64" y="23"/>
                  </a:cubicBezTo>
                  <a:cubicBezTo>
                    <a:pt x="59" y="28"/>
                    <a:pt x="17" y="87"/>
                    <a:pt x="17" y="87"/>
                  </a:cubicBezTo>
                  <a:cubicBezTo>
                    <a:pt x="17" y="87"/>
                    <a:pt x="12" y="91"/>
                    <a:pt x="16" y="96"/>
                  </a:cubicBezTo>
                  <a:cubicBezTo>
                    <a:pt x="17" y="99"/>
                    <a:pt x="0" y="84"/>
                    <a:pt x="0" y="84"/>
                  </a:cubicBezTo>
                  <a:close/>
                </a:path>
              </a:pathLst>
            </a:custGeom>
            <a:solidFill>
              <a:srgbClr val="14378B"/>
            </a:solidFill>
            <a:ln>
              <a:noFill/>
            </a:ln>
          </p:spPr>
          <p:txBody>
            <a:bodyPr anchor="ctr"/>
            <a:lstStyle/>
            <a:p>
              <a:pPr algn="ctr"/>
              <a:endParaRPr/>
            </a:p>
          </p:txBody>
        </p:sp>
        <p:sp>
          <p:nvSpPr>
            <p:cNvPr id="49" name="iṥļíḋê"/>
            <p:cNvSpPr/>
            <p:nvPr/>
          </p:nvSpPr>
          <p:spPr bwMode="auto">
            <a:xfrm>
              <a:off x="6642641" y="1736223"/>
              <a:ext cx="131434" cy="83641"/>
            </a:xfrm>
            <a:custGeom>
              <a:avLst/>
              <a:gdLst>
                <a:gd name="T0" fmla="*/ 88 w 95"/>
                <a:gd name="T1" fmla="*/ 60 h 60"/>
                <a:gd name="T2" fmla="*/ 82 w 95"/>
                <a:gd name="T3" fmla="*/ 53 h 60"/>
                <a:gd name="T4" fmla="*/ 10 w 95"/>
                <a:gd name="T5" fmla="*/ 18 h 60"/>
                <a:gd name="T6" fmla="*/ 0 w 95"/>
                <a:gd name="T7" fmla="*/ 17 h 60"/>
                <a:gd name="T8" fmla="*/ 8 w 95"/>
                <a:gd name="T9" fmla="*/ 0 h 60"/>
                <a:gd name="T10" fmla="*/ 15 w 95"/>
                <a:gd name="T11" fmla="*/ 10 h 60"/>
                <a:gd name="T12" fmla="*/ 88 w 95"/>
                <a:gd name="T13" fmla="*/ 45 h 60"/>
                <a:gd name="T14" fmla="*/ 95 w 95"/>
                <a:gd name="T15" fmla="*/ 45 h 60"/>
                <a:gd name="T16" fmla="*/ 88 w 95"/>
                <a:gd name="T17"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0">
                  <a:moveTo>
                    <a:pt x="88" y="60"/>
                  </a:moveTo>
                  <a:cubicBezTo>
                    <a:pt x="90" y="56"/>
                    <a:pt x="88" y="55"/>
                    <a:pt x="82" y="53"/>
                  </a:cubicBezTo>
                  <a:cubicBezTo>
                    <a:pt x="10" y="18"/>
                    <a:pt x="10" y="18"/>
                    <a:pt x="10" y="18"/>
                  </a:cubicBezTo>
                  <a:cubicBezTo>
                    <a:pt x="9" y="17"/>
                    <a:pt x="1" y="13"/>
                    <a:pt x="0" y="17"/>
                  </a:cubicBezTo>
                  <a:cubicBezTo>
                    <a:pt x="8" y="0"/>
                    <a:pt x="8" y="0"/>
                    <a:pt x="8" y="0"/>
                  </a:cubicBezTo>
                  <a:cubicBezTo>
                    <a:pt x="6" y="3"/>
                    <a:pt x="12" y="9"/>
                    <a:pt x="15" y="10"/>
                  </a:cubicBezTo>
                  <a:cubicBezTo>
                    <a:pt x="88" y="45"/>
                    <a:pt x="88" y="45"/>
                    <a:pt x="88" y="45"/>
                  </a:cubicBezTo>
                  <a:cubicBezTo>
                    <a:pt x="92" y="47"/>
                    <a:pt x="93" y="48"/>
                    <a:pt x="95" y="45"/>
                  </a:cubicBezTo>
                  <a:lnTo>
                    <a:pt x="88" y="60"/>
                  </a:lnTo>
                  <a:close/>
                </a:path>
              </a:pathLst>
            </a:custGeom>
            <a:solidFill>
              <a:srgbClr val="14378B"/>
            </a:solidFill>
            <a:ln>
              <a:noFill/>
            </a:ln>
          </p:spPr>
          <p:txBody>
            <a:bodyPr anchor="ctr"/>
            <a:lstStyle/>
            <a:p>
              <a:pPr algn="ctr"/>
              <a:endParaRPr/>
            </a:p>
          </p:txBody>
        </p:sp>
        <p:sp>
          <p:nvSpPr>
            <p:cNvPr id="50" name="îṥľîḓê"/>
            <p:cNvSpPr/>
            <p:nvPr/>
          </p:nvSpPr>
          <p:spPr bwMode="auto">
            <a:xfrm>
              <a:off x="6626710" y="1769414"/>
              <a:ext cx="132761" cy="84968"/>
            </a:xfrm>
            <a:custGeom>
              <a:avLst/>
              <a:gdLst>
                <a:gd name="T0" fmla="*/ 80 w 95"/>
                <a:gd name="T1" fmla="*/ 49 h 61"/>
                <a:gd name="T2" fmla="*/ 18 w 95"/>
                <a:gd name="T3" fmla="*/ 16 h 61"/>
                <a:gd name="T4" fmla="*/ 0 w 95"/>
                <a:gd name="T5" fmla="*/ 11 h 61"/>
                <a:gd name="T6" fmla="*/ 6 w 95"/>
                <a:gd name="T7" fmla="*/ 0 h 61"/>
                <a:gd name="T8" fmla="*/ 14 w 95"/>
                <a:gd name="T9" fmla="*/ 7 h 61"/>
                <a:gd name="T10" fmla="*/ 84 w 95"/>
                <a:gd name="T11" fmla="*/ 45 h 61"/>
                <a:gd name="T12" fmla="*/ 94 w 95"/>
                <a:gd name="T13" fmla="*/ 45 h 61"/>
                <a:gd name="T14" fmla="*/ 88 w 95"/>
                <a:gd name="T15" fmla="*/ 60 h 61"/>
                <a:gd name="T16" fmla="*/ 80 w 95"/>
                <a:gd name="T17"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1">
                  <a:moveTo>
                    <a:pt x="80" y="49"/>
                  </a:moveTo>
                  <a:cubicBezTo>
                    <a:pt x="62" y="38"/>
                    <a:pt x="40" y="26"/>
                    <a:pt x="18" y="16"/>
                  </a:cubicBezTo>
                  <a:cubicBezTo>
                    <a:pt x="15" y="14"/>
                    <a:pt x="2" y="8"/>
                    <a:pt x="0" y="11"/>
                  </a:cubicBezTo>
                  <a:cubicBezTo>
                    <a:pt x="6" y="0"/>
                    <a:pt x="6" y="0"/>
                    <a:pt x="6" y="0"/>
                  </a:cubicBezTo>
                  <a:cubicBezTo>
                    <a:pt x="5" y="2"/>
                    <a:pt x="12" y="6"/>
                    <a:pt x="14" y="7"/>
                  </a:cubicBezTo>
                  <a:cubicBezTo>
                    <a:pt x="84" y="45"/>
                    <a:pt x="84" y="45"/>
                    <a:pt x="84" y="45"/>
                  </a:cubicBezTo>
                  <a:cubicBezTo>
                    <a:pt x="87" y="47"/>
                    <a:pt x="91" y="48"/>
                    <a:pt x="94" y="45"/>
                  </a:cubicBezTo>
                  <a:cubicBezTo>
                    <a:pt x="95" y="52"/>
                    <a:pt x="90" y="61"/>
                    <a:pt x="88" y="60"/>
                  </a:cubicBezTo>
                  <a:cubicBezTo>
                    <a:pt x="85" y="59"/>
                    <a:pt x="92" y="57"/>
                    <a:pt x="80" y="49"/>
                  </a:cubicBezTo>
                  <a:close/>
                </a:path>
              </a:pathLst>
            </a:custGeom>
            <a:solidFill>
              <a:srgbClr val="14378B"/>
            </a:solidFill>
            <a:ln>
              <a:noFill/>
            </a:ln>
          </p:spPr>
          <p:txBody>
            <a:bodyPr anchor="ctr"/>
            <a:lstStyle/>
            <a:p>
              <a:pPr algn="ctr"/>
              <a:endParaRPr/>
            </a:p>
          </p:txBody>
        </p:sp>
        <p:sp>
          <p:nvSpPr>
            <p:cNvPr id="51" name="ïṣḷíďê"/>
            <p:cNvSpPr/>
            <p:nvPr/>
          </p:nvSpPr>
          <p:spPr bwMode="auto">
            <a:xfrm>
              <a:off x="6609450" y="1794639"/>
              <a:ext cx="126124" cy="86296"/>
            </a:xfrm>
            <a:custGeom>
              <a:avLst/>
              <a:gdLst>
                <a:gd name="T0" fmla="*/ 85 w 90"/>
                <a:gd name="T1" fmla="*/ 62 h 62"/>
                <a:gd name="T2" fmla="*/ 83 w 90"/>
                <a:gd name="T3" fmla="*/ 59 h 62"/>
                <a:gd name="T4" fmla="*/ 16 w 90"/>
                <a:gd name="T5" fmla="*/ 16 h 62"/>
                <a:gd name="T6" fmla="*/ 0 w 90"/>
                <a:gd name="T7" fmla="*/ 11 h 62"/>
                <a:gd name="T8" fmla="*/ 8 w 90"/>
                <a:gd name="T9" fmla="*/ 0 h 62"/>
                <a:gd name="T10" fmla="*/ 18 w 90"/>
                <a:gd name="T11" fmla="*/ 9 h 62"/>
                <a:gd name="T12" fmla="*/ 88 w 90"/>
                <a:gd name="T13" fmla="*/ 53 h 62"/>
                <a:gd name="T14" fmla="*/ 90 w 90"/>
                <a:gd name="T15" fmla="*/ 53 h 62"/>
                <a:gd name="T16" fmla="*/ 85 w 90"/>
                <a:gd name="T17"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62">
                  <a:moveTo>
                    <a:pt x="85" y="62"/>
                  </a:moveTo>
                  <a:cubicBezTo>
                    <a:pt x="85" y="61"/>
                    <a:pt x="85" y="60"/>
                    <a:pt x="83" y="59"/>
                  </a:cubicBezTo>
                  <a:cubicBezTo>
                    <a:pt x="16" y="16"/>
                    <a:pt x="16" y="16"/>
                    <a:pt x="16" y="16"/>
                  </a:cubicBezTo>
                  <a:cubicBezTo>
                    <a:pt x="13" y="14"/>
                    <a:pt x="3" y="8"/>
                    <a:pt x="0" y="11"/>
                  </a:cubicBezTo>
                  <a:cubicBezTo>
                    <a:pt x="8" y="0"/>
                    <a:pt x="8" y="0"/>
                    <a:pt x="8" y="0"/>
                  </a:cubicBezTo>
                  <a:cubicBezTo>
                    <a:pt x="7" y="3"/>
                    <a:pt x="16" y="8"/>
                    <a:pt x="18" y="9"/>
                  </a:cubicBezTo>
                  <a:cubicBezTo>
                    <a:pt x="88" y="53"/>
                    <a:pt x="88" y="53"/>
                    <a:pt x="88" y="53"/>
                  </a:cubicBezTo>
                  <a:cubicBezTo>
                    <a:pt x="89" y="53"/>
                    <a:pt x="90" y="54"/>
                    <a:pt x="90" y="53"/>
                  </a:cubicBezTo>
                  <a:lnTo>
                    <a:pt x="85" y="62"/>
                  </a:lnTo>
                  <a:close/>
                </a:path>
              </a:pathLst>
            </a:custGeom>
            <a:solidFill>
              <a:srgbClr val="14378B"/>
            </a:solidFill>
            <a:ln>
              <a:noFill/>
            </a:ln>
          </p:spPr>
          <p:txBody>
            <a:bodyPr anchor="ctr"/>
            <a:lstStyle/>
            <a:p>
              <a:pPr algn="ctr"/>
              <a:endParaRPr/>
            </a:p>
          </p:txBody>
        </p:sp>
        <p:sp>
          <p:nvSpPr>
            <p:cNvPr id="52" name="ïşlîdê"/>
            <p:cNvSpPr/>
            <p:nvPr/>
          </p:nvSpPr>
          <p:spPr bwMode="auto">
            <a:xfrm>
              <a:off x="6596174" y="1821191"/>
              <a:ext cx="116830" cy="96917"/>
            </a:xfrm>
            <a:custGeom>
              <a:avLst/>
              <a:gdLst>
                <a:gd name="T0" fmla="*/ 84 w 84"/>
                <a:gd name="T1" fmla="*/ 59 h 70"/>
                <a:gd name="T2" fmla="*/ 81 w 84"/>
                <a:gd name="T3" fmla="*/ 59 h 70"/>
                <a:gd name="T4" fmla="*/ 7 w 84"/>
                <a:gd name="T5" fmla="*/ 3 h 70"/>
                <a:gd name="T6" fmla="*/ 5 w 84"/>
                <a:gd name="T7" fmla="*/ 0 h 70"/>
                <a:gd name="T8" fmla="*/ 0 w 84"/>
                <a:gd name="T9" fmla="*/ 7 h 70"/>
                <a:gd name="T10" fmla="*/ 3 w 84"/>
                <a:gd name="T11" fmla="*/ 7 h 70"/>
                <a:gd name="T12" fmla="*/ 77 w 84"/>
                <a:gd name="T13" fmla="*/ 67 h 70"/>
                <a:gd name="T14" fmla="*/ 78 w 84"/>
                <a:gd name="T15" fmla="*/ 70 h 70"/>
                <a:gd name="T16" fmla="*/ 84 w 84"/>
                <a:gd name="T17" fmla="*/ 5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70">
                  <a:moveTo>
                    <a:pt x="84" y="59"/>
                  </a:moveTo>
                  <a:cubicBezTo>
                    <a:pt x="84" y="60"/>
                    <a:pt x="83" y="60"/>
                    <a:pt x="81" y="59"/>
                  </a:cubicBezTo>
                  <a:cubicBezTo>
                    <a:pt x="7" y="3"/>
                    <a:pt x="7" y="3"/>
                    <a:pt x="7" y="3"/>
                  </a:cubicBezTo>
                  <a:cubicBezTo>
                    <a:pt x="6" y="2"/>
                    <a:pt x="5" y="1"/>
                    <a:pt x="5" y="0"/>
                  </a:cubicBezTo>
                  <a:cubicBezTo>
                    <a:pt x="0" y="7"/>
                    <a:pt x="0" y="7"/>
                    <a:pt x="0" y="7"/>
                  </a:cubicBezTo>
                  <a:cubicBezTo>
                    <a:pt x="1" y="6"/>
                    <a:pt x="2" y="6"/>
                    <a:pt x="3" y="7"/>
                  </a:cubicBezTo>
                  <a:cubicBezTo>
                    <a:pt x="26" y="22"/>
                    <a:pt x="57" y="50"/>
                    <a:pt x="77" y="67"/>
                  </a:cubicBezTo>
                  <a:cubicBezTo>
                    <a:pt x="79" y="68"/>
                    <a:pt x="79" y="69"/>
                    <a:pt x="78" y="70"/>
                  </a:cubicBezTo>
                  <a:lnTo>
                    <a:pt x="84" y="59"/>
                  </a:lnTo>
                  <a:close/>
                </a:path>
              </a:pathLst>
            </a:custGeom>
            <a:solidFill>
              <a:srgbClr val="14378B"/>
            </a:solidFill>
            <a:ln>
              <a:noFill/>
            </a:ln>
          </p:spPr>
          <p:txBody>
            <a:bodyPr anchor="ctr"/>
            <a:lstStyle/>
            <a:p>
              <a:pPr algn="ctr"/>
              <a:endParaRPr/>
            </a:p>
          </p:txBody>
        </p:sp>
        <p:sp>
          <p:nvSpPr>
            <p:cNvPr id="53" name="îṣḷide"/>
            <p:cNvSpPr/>
            <p:nvPr/>
          </p:nvSpPr>
          <p:spPr bwMode="auto">
            <a:xfrm>
              <a:off x="6556345" y="1863676"/>
              <a:ext cx="119485" cy="120814"/>
            </a:xfrm>
            <a:custGeom>
              <a:avLst/>
              <a:gdLst>
                <a:gd name="T0" fmla="*/ 86 w 86"/>
                <a:gd name="T1" fmla="*/ 72 h 86"/>
                <a:gd name="T2" fmla="*/ 79 w 86"/>
                <a:gd name="T3" fmla="*/ 70 h 86"/>
                <a:gd name="T4" fmla="*/ 12 w 86"/>
                <a:gd name="T5" fmla="*/ 12 h 86"/>
                <a:gd name="T6" fmla="*/ 9 w 86"/>
                <a:gd name="T7" fmla="*/ 4 h 86"/>
                <a:gd name="T8" fmla="*/ 3 w 86"/>
                <a:gd name="T9" fmla="*/ 9 h 86"/>
                <a:gd name="T10" fmla="*/ 0 w 86"/>
                <a:gd name="T11" fmla="*/ 14 h 86"/>
                <a:gd name="T12" fmla="*/ 8 w 86"/>
                <a:gd name="T13" fmla="*/ 17 h 86"/>
                <a:gd name="T14" fmla="*/ 71 w 86"/>
                <a:gd name="T15" fmla="*/ 75 h 86"/>
                <a:gd name="T16" fmla="*/ 76 w 86"/>
                <a:gd name="T17" fmla="*/ 83 h 86"/>
                <a:gd name="T18" fmla="*/ 86 w 86"/>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86">
                  <a:moveTo>
                    <a:pt x="86" y="72"/>
                  </a:moveTo>
                  <a:cubicBezTo>
                    <a:pt x="86" y="72"/>
                    <a:pt x="83" y="74"/>
                    <a:pt x="79" y="70"/>
                  </a:cubicBezTo>
                  <a:cubicBezTo>
                    <a:pt x="74" y="67"/>
                    <a:pt x="12" y="12"/>
                    <a:pt x="12" y="12"/>
                  </a:cubicBezTo>
                  <a:cubicBezTo>
                    <a:pt x="12" y="12"/>
                    <a:pt x="7" y="7"/>
                    <a:pt x="9" y="4"/>
                  </a:cubicBezTo>
                  <a:cubicBezTo>
                    <a:pt x="11" y="0"/>
                    <a:pt x="3" y="9"/>
                    <a:pt x="3" y="9"/>
                  </a:cubicBezTo>
                  <a:cubicBezTo>
                    <a:pt x="0" y="14"/>
                    <a:pt x="0" y="14"/>
                    <a:pt x="0" y="14"/>
                  </a:cubicBezTo>
                  <a:cubicBezTo>
                    <a:pt x="0" y="14"/>
                    <a:pt x="3" y="12"/>
                    <a:pt x="8" y="17"/>
                  </a:cubicBezTo>
                  <a:cubicBezTo>
                    <a:pt x="13" y="21"/>
                    <a:pt x="71" y="75"/>
                    <a:pt x="71" y="75"/>
                  </a:cubicBezTo>
                  <a:cubicBezTo>
                    <a:pt x="71" y="75"/>
                    <a:pt x="76" y="79"/>
                    <a:pt x="76" y="83"/>
                  </a:cubicBezTo>
                  <a:cubicBezTo>
                    <a:pt x="76" y="86"/>
                    <a:pt x="86" y="72"/>
                    <a:pt x="86" y="72"/>
                  </a:cubicBezTo>
                  <a:close/>
                </a:path>
              </a:pathLst>
            </a:custGeom>
            <a:solidFill>
              <a:srgbClr val="14378B"/>
            </a:solidFill>
            <a:ln>
              <a:noFill/>
            </a:ln>
          </p:spPr>
          <p:txBody>
            <a:bodyPr anchor="ctr"/>
            <a:lstStyle/>
            <a:p>
              <a:pPr algn="ctr"/>
              <a:endParaRPr/>
            </a:p>
          </p:txBody>
        </p:sp>
        <p:sp>
          <p:nvSpPr>
            <p:cNvPr id="54" name="ïšḷiḓé"/>
            <p:cNvSpPr/>
            <p:nvPr/>
          </p:nvSpPr>
          <p:spPr bwMode="auto">
            <a:xfrm>
              <a:off x="6533777" y="1888899"/>
              <a:ext cx="114175" cy="110193"/>
            </a:xfrm>
            <a:custGeom>
              <a:avLst/>
              <a:gdLst>
                <a:gd name="T0" fmla="*/ 73 w 82"/>
                <a:gd name="T1" fmla="*/ 70 h 79"/>
                <a:gd name="T2" fmla="*/ 12 w 82"/>
                <a:gd name="T3" fmla="*/ 12 h 79"/>
                <a:gd name="T4" fmla="*/ 9 w 82"/>
                <a:gd name="T5" fmla="*/ 3 h 79"/>
                <a:gd name="T6" fmla="*/ 2 w 82"/>
                <a:gd name="T7" fmla="*/ 9 h 79"/>
                <a:gd name="T8" fmla="*/ 0 w 82"/>
                <a:gd name="T9" fmla="*/ 13 h 79"/>
                <a:gd name="T10" fmla="*/ 8 w 82"/>
                <a:gd name="T11" fmla="*/ 16 h 79"/>
                <a:gd name="T12" fmla="*/ 69 w 82"/>
                <a:gd name="T13" fmla="*/ 71 h 79"/>
                <a:gd name="T14" fmla="*/ 73 w 82"/>
                <a:gd name="T15" fmla="*/ 70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79">
                  <a:moveTo>
                    <a:pt x="73" y="70"/>
                  </a:moveTo>
                  <a:cubicBezTo>
                    <a:pt x="64" y="62"/>
                    <a:pt x="12" y="12"/>
                    <a:pt x="12" y="12"/>
                  </a:cubicBezTo>
                  <a:cubicBezTo>
                    <a:pt x="12" y="12"/>
                    <a:pt x="7" y="6"/>
                    <a:pt x="9" y="3"/>
                  </a:cubicBezTo>
                  <a:cubicBezTo>
                    <a:pt x="11" y="0"/>
                    <a:pt x="2" y="9"/>
                    <a:pt x="2" y="9"/>
                  </a:cubicBezTo>
                  <a:cubicBezTo>
                    <a:pt x="0" y="13"/>
                    <a:pt x="0" y="13"/>
                    <a:pt x="0" y="13"/>
                  </a:cubicBezTo>
                  <a:cubicBezTo>
                    <a:pt x="0" y="13"/>
                    <a:pt x="3" y="11"/>
                    <a:pt x="8" y="16"/>
                  </a:cubicBezTo>
                  <a:cubicBezTo>
                    <a:pt x="13" y="21"/>
                    <a:pt x="69" y="71"/>
                    <a:pt x="69" y="71"/>
                  </a:cubicBezTo>
                  <a:cubicBezTo>
                    <a:pt x="81" y="79"/>
                    <a:pt x="82" y="78"/>
                    <a:pt x="73" y="70"/>
                  </a:cubicBezTo>
                  <a:close/>
                </a:path>
              </a:pathLst>
            </a:custGeom>
            <a:solidFill>
              <a:srgbClr val="14378B"/>
            </a:solidFill>
            <a:ln>
              <a:noFill/>
            </a:ln>
          </p:spPr>
          <p:txBody>
            <a:bodyPr anchor="ctr"/>
            <a:lstStyle/>
            <a:p>
              <a:pPr algn="ctr"/>
              <a:endParaRPr/>
            </a:p>
          </p:txBody>
        </p:sp>
        <p:sp>
          <p:nvSpPr>
            <p:cNvPr id="55" name="í$ḻïḋê"/>
            <p:cNvSpPr/>
            <p:nvPr/>
          </p:nvSpPr>
          <p:spPr bwMode="auto">
            <a:xfrm>
              <a:off x="6512533" y="1908814"/>
              <a:ext cx="107538" cy="122140"/>
            </a:xfrm>
            <a:custGeom>
              <a:avLst/>
              <a:gdLst>
                <a:gd name="T0" fmla="*/ 77 w 77"/>
                <a:gd name="T1" fmla="*/ 75 h 88"/>
                <a:gd name="T2" fmla="*/ 71 w 77"/>
                <a:gd name="T3" fmla="*/ 73 h 88"/>
                <a:gd name="T4" fmla="*/ 13 w 77"/>
                <a:gd name="T5" fmla="*/ 11 h 88"/>
                <a:gd name="T6" fmla="*/ 10 w 77"/>
                <a:gd name="T7" fmla="*/ 3 h 88"/>
                <a:gd name="T8" fmla="*/ 3 w 77"/>
                <a:gd name="T9" fmla="*/ 7 h 88"/>
                <a:gd name="T10" fmla="*/ 0 w 77"/>
                <a:gd name="T11" fmla="*/ 11 h 88"/>
                <a:gd name="T12" fmla="*/ 8 w 77"/>
                <a:gd name="T13" fmla="*/ 15 h 88"/>
                <a:gd name="T14" fmla="*/ 63 w 77"/>
                <a:gd name="T15" fmla="*/ 77 h 88"/>
                <a:gd name="T16" fmla="*/ 67 w 77"/>
                <a:gd name="T17" fmla="*/ 84 h 88"/>
                <a:gd name="T18" fmla="*/ 77 w 77"/>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8">
                  <a:moveTo>
                    <a:pt x="77" y="75"/>
                  </a:moveTo>
                  <a:cubicBezTo>
                    <a:pt x="77" y="75"/>
                    <a:pt x="75" y="77"/>
                    <a:pt x="71" y="73"/>
                  </a:cubicBezTo>
                  <a:cubicBezTo>
                    <a:pt x="67" y="69"/>
                    <a:pt x="13" y="11"/>
                    <a:pt x="13" y="11"/>
                  </a:cubicBezTo>
                  <a:cubicBezTo>
                    <a:pt x="13" y="11"/>
                    <a:pt x="8" y="6"/>
                    <a:pt x="10" y="3"/>
                  </a:cubicBezTo>
                  <a:cubicBezTo>
                    <a:pt x="12" y="0"/>
                    <a:pt x="3" y="7"/>
                    <a:pt x="3" y="7"/>
                  </a:cubicBezTo>
                  <a:cubicBezTo>
                    <a:pt x="0" y="11"/>
                    <a:pt x="0" y="11"/>
                    <a:pt x="0" y="11"/>
                  </a:cubicBezTo>
                  <a:cubicBezTo>
                    <a:pt x="0" y="11"/>
                    <a:pt x="4" y="10"/>
                    <a:pt x="8" y="15"/>
                  </a:cubicBezTo>
                  <a:cubicBezTo>
                    <a:pt x="13" y="20"/>
                    <a:pt x="63" y="77"/>
                    <a:pt x="63" y="77"/>
                  </a:cubicBezTo>
                  <a:cubicBezTo>
                    <a:pt x="63" y="77"/>
                    <a:pt x="68" y="81"/>
                    <a:pt x="67" y="84"/>
                  </a:cubicBezTo>
                  <a:cubicBezTo>
                    <a:pt x="67" y="88"/>
                    <a:pt x="77" y="75"/>
                    <a:pt x="77" y="75"/>
                  </a:cubicBezTo>
                  <a:close/>
                </a:path>
              </a:pathLst>
            </a:custGeom>
            <a:solidFill>
              <a:srgbClr val="14378B"/>
            </a:solidFill>
            <a:ln>
              <a:noFill/>
            </a:ln>
          </p:spPr>
          <p:txBody>
            <a:bodyPr anchor="ctr"/>
            <a:lstStyle/>
            <a:p>
              <a:pPr algn="ctr"/>
              <a:endParaRPr/>
            </a:p>
          </p:txBody>
        </p:sp>
        <p:sp>
          <p:nvSpPr>
            <p:cNvPr id="56" name="îŝľiḑè"/>
            <p:cNvSpPr/>
            <p:nvPr/>
          </p:nvSpPr>
          <p:spPr bwMode="auto">
            <a:xfrm>
              <a:off x="6488637" y="1928729"/>
              <a:ext cx="108864" cy="127450"/>
            </a:xfrm>
            <a:custGeom>
              <a:avLst/>
              <a:gdLst>
                <a:gd name="T0" fmla="*/ 78 w 78"/>
                <a:gd name="T1" fmla="*/ 80 h 92"/>
                <a:gd name="T2" fmla="*/ 68 w 78"/>
                <a:gd name="T3" fmla="*/ 77 h 92"/>
                <a:gd name="T4" fmla="*/ 13 w 78"/>
                <a:gd name="T5" fmla="*/ 10 h 92"/>
                <a:gd name="T6" fmla="*/ 11 w 78"/>
                <a:gd name="T7" fmla="*/ 3 h 92"/>
                <a:gd name="T8" fmla="*/ 3 w 78"/>
                <a:gd name="T9" fmla="*/ 9 h 92"/>
                <a:gd name="T10" fmla="*/ 0 w 78"/>
                <a:gd name="T11" fmla="*/ 13 h 92"/>
                <a:gd name="T12" fmla="*/ 7 w 78"/>
                <a:gd name="T13" fmla="*/ 17 h 92"/>
                <a:gd name="T14" fmla="*/ 62 w 78"/>
                <a:gd name="T15" fmla="*/ 81 h 92"/>
                <a:gd name="T16" fmla="*/ 65 w 78"/>
                <a:gd name="T17" fmla="*/ 88 h 92"/>
                <a:gd name="T18" fmla="*/ 78 w 78"/>
                <a:gd name="T19" fmla="*/ 8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92">
                  <a:moveTo>
                    <a:pt x="78" y="80"/>
                  </a:moveTo>
                  <a:cubicBezTo>
                    <a:pt x="78" y="80"/>
                    <a:pt x="72" y="81"/>
                    <a:pt x="68" y="77"/>
                  </a:cubicBezTo>
                  <a:cubicBezTo>
                    <a:pt x="64" y="73"/>
                    <a:pt x="13" y="10"/>
                    <a:pt x="13" y="10"/>
                  </a:cubicBezTo>
                  <a:cubicBezTo>
                    <a:pt x="13" y="10"/>
                    <a:pt x="9" y="6"/>
                    <a:pt x="11" y="3"/>
                  </a:cubicBezTo>
                  <a:cubicBezTo>
                    <a:pt x="13" y="0"/>
                    <a:pt x="3" y="9"/>
                    <a:pt x="3" y="9"/>
                  </a:cubicBezTo>
                  <a:cubicBezTo>
                    <a:pt x="0" y="13"/>
                    <a:pt x="0" y="13"/>
                    <a:pt x="0" y="13"/>
                  </a:cubicBezTo>
                  <a:cubicBezTo>
                    <a:pt x="0" y="13"/>
                    <a:pt x="3" y="12"/>
                    <a:pt x="7" y="17"/>
                  </a:cubicBezTo>
                  <a:cubicBezTo>
                    <a:pt x="12" y="23"/>
                    <a:pt x="62" y="81"/>
                    <a:pt x="62" y="81"/>
                  </a:cubicBezTo>
                  <a:cubicBezTo>
                    <a:pt x="62" y="81"/>
                    <a:pt x="65" y="84"/>
                    <a:pt x="65" y="88"/>
                  </a:cubicBezTo>
                  <a:cubicBezTo>
                    <a:pt x="64" y="92"/>
                    <a:pt x="78" y="80"/>
                    <a:pt x="78" y="80"/>
                  </a:cubicBezTo>
                  <a:close/>
                </a:path>
              </a:pathLst>
            </a:custGeom>
            <a:solidFill>
              <a:srgbClr val="14378B"/>
            </a:solidFill>
            <a:ln>
              <a:noFill/>
            </a:ln>
          </p:spPr>
          <p:txBody>
            <a:bodyPr anchor="ctr"/>
            <a:lstStyle/>
            <a:p>
              <a:pPr algn="ctr"/>
              <a:endParaRPr/>
            </a:p>
          </p:txBody>
        </p:sp>
        <p:sp>
          <p:nvSpPr>
            <p:cNvPr id="57" name="ïŝļiḋé"/>
            <p:cNvSpPr/>
            <p:nvPr/>
          </p:nvSpPr>
          <p:spPr bwMode="auto">
            <a:xfrm>
              <a:off x="6460756" y="1945986"/>
              <a:ext cx="108864" cy="140726"/>
            </a:xfrm>
            <a:custGeom>
              <a:avLst/>
              <a:gdLst>
                <a:gd name="T0" fmla="*/ 78 w 78"/>
                <a:gd name="T1" fmla="*/ 84 h 101"/>
                <a:gd name="T2" fmla="*/ 68 w 78"/>
                <a:gd name="T3" fmla="*/ 79 h 101"/>
                <a:gd name="T4" fmla="*/ 16 w 78"/>
                <a:gd name="T5" fmla="*/ 12 h 101"/>
                <a:gd name="T6" fmla="*/ 13 w 78"/>
                <a:gd name="T7" fmla="*/ 3 h 101"/>
                <a:gd name="T8" fmla="*/ 6 w 78"/>
                <a:gd name="T9" fmla="*/ 12 h 101"/>
                <a:gd name="T10" fmla="*/ 0 w 78"/>
                <a:gd name="T11" fmla="*/ 15 h 101"/>
                <a:gd name="T12" fmla="*/ 8 w 78"/>
                <a:gd name="T13" fmla="*/ 20 h 101"/>
                <a:gd name="T14" fmla="*/ 59 w 78"/>
                <a:gd name="T15" fmla="*/ 89 h 101"/>
                <a:gd name="T16" fmla="*/ 60 w 78"/>
                <a:gd name="T17" fmla="*/ 98 h 101"/>
                <a:gd name="T18" fmla="*/ 78 w 78"/>
                <a:gd name="T19" fmla="*/ 84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101">
                  <a:moveTo>
                    <a:pt x="78" y="84"/>
                  </a:moveTo>
                  <a:cubicBezTo>
                    <a:pt x="78" y="84"/>
                    <a:pt x="72" y="84"/>
                    <a:pt x="68" y="79"/>
                  </a:cubicBezTo>
                  <a:cubicBezTo>
                    <a:pt x="64" y="75"/>
                    <a:pt x="16" y="12"/>
                    <a:pt x="16" y="12"/>
                  </a:cubicBezTo>
                  <a:cubicBezTo>
                    <a:pt x="16" y="12"/>
                    <a:pt x="11" y="6"/>
                    <a:pt x="13" y="3"/>
                  </a:cubicBezTo>
                  <a:cubicBezTo>
                    <a:pt x="16" y="0"/>
                    <a:pt x="6" y="12"/>
                    <a:pt x="6" y="12"/>
                  </a:cubicBezTo>
                  <a:cubicBezTo>
                    <a:pt x="0" y="15"/>
                    <a:pt x="0" y="15"/>
                    <a:pt x="0" y="15"/>
                  </a:cubicBezTo>
                  <a:cubicBezTo>
                    <a:pt x="0" y="15"/>
                    <a:pt x="3" y="14"/>
                    <a:pt x="8" y="20"/>
                  </a:cubicBezTo>
                  <a:cubicBezTo>
                    <a:pt x="12" y="25"/>
                    <a:pt x="59" y="89"/>
                    <a:pt x="59" y="89"/>
                  </a:cubicBezTo>
                  <a:cubicBezTo>
                    <a:pt x="59" y="89"/>
                    <a:pt x="64" y="93"/>
                    <a:pt x="60" y="98"/>
                  </a:cubicBezTo>
                  <a:cubicBezTo>
                    <a:pt x="59" y="101"/>
                    <a:pt x="78" y="84"/>
                    <a:pt x="78" y="84"/>
                  </a:cubicBezTo>
                  <a:close/>
                </a:path>
              </a:pathLst>
            </a:custGeom>
            <a:solidFill>
              <a:srgbClr val="14378B"/>
            </a:solidFill>
            <a:ln>
              <a:noFill/>
            </a:ln>
          </p:spPr>
          <p:txBody>
            <a:bodyPr anchor="ctr"/>
            <a:lstStyle/>
            <a:p>
              <a:pPr algn="ctr"/>
              <a:endParaRPr/>
            </a:p>
          </p:txBody>
        </p:sp>
        <p:sp>
          <p:nvSpPr>
            <p:cNvPr id="58" name="íṩľîďé"/>
            <p:cNvSpPr/>
            <p:nvPr/>
          </p:nvSpPr>
          <p:spPr bwMode="auto">
            <a:xfrm>
              <a:off x="5738534" y="2042903"/>
              <a:ext cx="104883" cy="90278"/>
            </a:xfrm>
            <a:custGeom>
              <a:avLst/>
              <a:gdLst>
                <a:gd name="T0" fmla="*/ 68 w 75"/>
                <a:gd name="T1" fmla="*/ 2 h 65"/>
                <a:gd name="T2" fmla="*/ 67 w 75"/>
                <a:gd name="T3" fmla="*/ 5 h 65"/>
                <a:gd name="T4" fmla="*/ 59 w 75"/>
                <a:gd name="T5" fmla="*/ 17 h 65"/>
                <a:gd name="T6" fmla="*/ 64 w 75"/>
                <a:gd name="T7" fmla="*/ 22 h 65"/>
                <a:gd name="T8" fmla="*/ 72 w 75"/>
                <a:gd name="T9" fmla="*/ 31 h 65"/>
                <a:gd name="T10" fmla="*/ 73 w 75"/>
                <a:gd name="T11" fmla="*/ 39 h 65"/>
                <a:gd name="T12" fmla="*/ 69 w 75"/>
                <a:gd name="T13" fmla="*/ 41 h 65"/>
                <a:gd name="T14" fmla="*/ 58 w 75"/>
                <a:gd name="T15" fmla="*/ 40 h 65"/>
                <a:gd name="T16" fmla="*/ 58 w 75"/>
                <a:gd name="T17" fmla="*/ 34 h 65"/>
                <a:gd name="T18" fmla="*/ 48 w 75"/>
                <a:gd name="T19" fmla="*/ 27 h 65"/>
                <a:gd name="T20" fmla="*/ 44 w 75"/>
                <a:gd name="T21" fmla="*/ 38 h 65"/>
                <a:gd name="T22" fmla="*/ 52 w 75"/>
                <a:gd name="T23" fmla="*/ 41 h 65"/>
                <a:gd name="T24" fmla="*/ 52 w 75"/>
                <a:gd name="T25" fmla="*/ 51 h 65"/>
                <a:gd name="T26" fmla="*/ 45 w 75"/>
                <a:gd name="T27" fmla="*/ 51 h 65"/>
                <a:gd name="T28" fmla="*/ 26 w 75"/>
                <a:gd name="T29" fmla="*/ 48 h 65"/>
                <a:gd name="T30" fmla="*/ 16 w 75"/>
                <a:gd name="T31" fmla="*/ 55 h 65"/>
                <a:gd name="T32" fmla="*/ 5 w 75"/>
                <a:gd name="T33" fmla="*/ 65 h 65"/>
                <a:gd name="T34" fmla="*/ 4 w 75"/>
                <a:gd name="T35" fmla="*/ 64 h 65"/>
                <a:gd name="T36" fmla="*/ 6 w 75"/>
                <a:gd name="T37" fmla="*/ 59 h 65"/>
                <a:gd name="T38" fmla="*/ 17 w 75"/>
                <a:gd name="T39" fmla="*/ 48 h 65"/>
                <a:gd name="T40" fmla="*/ 19 w 75"/>
                <a:gd name="T41" fmla="*/ 33 h 65"/>
                <a:gd name="T42" fmla="*/ 33 w 75"/>
                <a:gd name="T43" fmla="*/ 28 h 65"/>
                <a:gd name="T44" fmla="*/ 38 w 75"/>
                <a:gd name="T45" fmla="*/ 24 h 65"/>
                <a:gd name="T46" fmla="*/ 28 w 75"/>
                <a:gd name="T47" fmla="*/ 21 h 65"/>
                <a:gd name="T48" fmla="*/ 23 w 75"/>
                <a:gd name="T49" fmla="*/ 21 h 65"/>
                <a:gd name="T50" fmla="*/ 16 w 75"/>
                <a:gd name="T51" fmla="*/ 21 h 65"/>
                <a:gd name="T52" fmla="*/ 10 w 75"/>
                <a:gd name="T53" fmla="*/ 27 h 65"/>
                <a:gd name="T54" fmla="*/ 3 w 75"/>
                <a:gd name="T55" fmla="*/ 30 h 65"/>
                <a:gd name="T56" fmla="*/ 1 w 75"/>
                <a:gd name="T57" fmla="*/ 24 h 65"/>
                <a:gd name="T58" fmla="*/ 9 w 75"/>
                <a:gd name="T59" fmla="*/ 13 h 65"/>
                <a:gd name="T60" fmla="*/ 13 w 75"/>
                <a:gd name="T61" fmla="*/ 10 h 65"/>
                <a:gd name="T62" fmla="*/ 19 w 75"/>
                <a:gd name="T63" fmla="*/ 14 h 65"/>
                <a:gd name="T64" fmla="*/ 23 w 75"/>
                <a:gd name="T65" fmla="*/ 14 h 65"/>
                <a:gd name="T66" fmla="*/ 42 w 75"/>
                <a:gd name="T67" fmla="*/ 15 h 65"/>
                <a:gd name="T68" fmla="*/ 46 w 75"/>
                <a:gd name="T69" fmla="*/ 16 h 65"/>
                <a:gd name="T70" fmla="*/ 50 w 75"/>
                <a:gd name="T71" fmla="*/ 14 h 65"/>
                <a:gd name="T72" fmla="*/ 65 w 75"/>
                <a:gd name="T73" fmla="*/ 2 h 65"/>
                <a:gd name="T74" fmla="*/ 68 w 75"/>
                <a:gd name="T75" fmla="*/ 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5" h="65">
                  <a:moveTo>
                    <a:pt x="68" y="2"/>
                  </a:moveTo>
                  <a:cubicBezTo>
                    <a:pt x="69" y="3"/>
                    <a:pt x="68" y="4"/>
                    <a:pt x="67" y="5"/>
                  </a:cubicBezTo>
                  <a:cubicBezTo>
                    <a:pt x="66" y="7"/>
                    <a:pt x="58" y="14"/>
                    <a:pt x="59" y="17"/>
                  </a:cubicBezTo>
                  <a:cubicBezTo>
                    <a:pt x="59" y="19"/>
                    <a:pt x="63" y="21"/>
                    <a:pt x="64" y="22"/>
                  </a:cubicBezTo>
                  <a:cubicBezTo>
                    <a:pt x="67" y="25"/>
                    <a:pt x="70" y="28"/>
                    <a:pt x="72" y="31"/>
                  </a:cubicBezTo>
                  <a:cubicBezTo>
                    <a:pt x="73" y="33"/>
                    <a:pt x="75" y="36"/>
                    <a:pt x="73" y="39"/>
                  </a:cubicBezTo>
                  <a:cubicBezTo>
                    <a:pt x="72" y="40"/>
                    <a:pt x="71" y="41"/>
                    <a:pt x="69" y="41"/>
                  </a:cubicBezTo>
                  <a:cubicBezTo>
                    <a:pt x="66" y="42"/>
                    <a:pt x="59" y="43"/>
                    <a:pt x="58" y="40"/>
                  </a:cubicBezTo>
                  <a:cubicBezTo>
                    <a:pt x="56" y="38"/>
                    <a:pt x="59" y="36"/>
                    <a:pt x="58" y="34"/>
                  </a:cubicBezTo>
                  <a:cubicBezTo>
                    <a:pt x="58" y="31"/>
                    <a:pt x="53" y="24"/>
                    <a:pt x="48" y="27"/>
                  </a:cubicBezTo>
                  <a:cubicBezTo>
                    <a:pt x="45" y="29"/>
                    <a:pt x="44" y="33"/>
                    <a:pt x="44" y="38"/>
                  </a:cubicBezTo>
                  <a:cubicBezTo>
                    <a:pt x="44" y="43"/>
                    <a:pt x="48" y="40"/>
                    <a:pt x="52" y="41"/>
                  </a:cubicBezTo>
                  <a:cubicBezTo>
                    <a:pt x="54" y="42"/>
                    <a:pt x="54" y="48"/>
                    <a:pt x="52" y="51"/>
                  </a:cubicBezTo>
                  <a:cubicBezTo>
                    <a:pt x="50" y="53"/>
                    <a:pt x="47" y="52"/>
                    <a:pt x="45" y="51"/>
                  </a:cubicBezTo>
                  <a:cubicBezTo>
                    <a:pt x="41" y="49"/>
                    <a:pt x="31" y="46"/>
                    <a:pt x="26" y="48"/>
                  </a:cubicBezTo>
                  <a:cubicBezTo>
                    <a:pt x="22" y="49"/>
                    <a:pt x="19" y="53"/>
                    <a:pt x="16" y="55"/>
                  </a:cubicBezTo>
                  <a:cubicBezTo>
                    <a:pt x="14" y="57"/>
                    <a:pt x="7" y="65"/>
                    <a:pt x="5" y="65"/>
                  </a:cubicBezTo>
                  <a:cubicBezTo>
                    <a:pt x="5" y="64"/>
                    <a:pt x="5" y="64"/>
                    <a:pt x="4" y="64"/>
                  </a:cubicBezTo>
                  <a:cubicBezTo>
                    <a:pt x="3" y="62"/>
                    <a:pt x="5" y="60"/>
                    <a:pt x="6" y="59"/>
                  </a:cubicBezTo>
                  <a:cubicBezTo>
                    <a:pt x="10" y="56"/>
                    <a:pt x="15" y="53"/>
                    <a:pt x="17" y="48"/>
                  </a:cubicBezTo>
                  <a:cubicBezTo>
                    <a:pt x="18" y="43"/>
                    <a:pt x="15" y="35"/>
                    <a:pt x="19" y="33"/>
                  </a:cubicBezTo>
                  <a:cubicBezTo>
                    <a:pt x="22" y="31"/>
                    <a:pt x="29" y="29"/>
                    <a:pt x="33" y="28"/>
                  </a:cubicBezTo>
                  <a:cubicBezTo>
                    <a:pt x="35" y="27"/>
                    <a:pt x="38" y="27"/>
                    <a:pt x="38" y="24"/>
                  </a:cubicBezTo>
                  <a:cubicBezTo>
                    <a:pt x="36" y="21"/>
                    <a:pt x="32" y="21"/>
                    <a:pt x="28" y="21"/>
                  </a:cubicBezTo>
                  <a:cubicBezTo>
                    <a:pt x="27" y="21"/>
                    <a:pt x="25" y="21"/>
                    <a:pt x="23" y="21"/>
                  </a:cubicBezTo>
                  <a:cubicBezTo>
                    <a:pt x="21" y="20"/>
                    <a:pt x="18" y="20"/>
                    <a:pt x="16" y="21"/>
                  </a:cubicBezTo>
                  <a:cubicBezTo>
                    <a:pt x="14" y="22"/>
                    <a:pt x="12" y="25"/>
                    <a:pt x="10" y="27"/>
                  </a:cubicBezTo>
                  <a:cubicBezTo>
                    <a:pt x="9" y="28"/>
                    <a:pt x="6" y="31"/>
                    <a:pt x="3" y="30"/>
                  </a:cubicBezTo>
                  <a:cubicBezTo>
                    <a:pt x="1" y="30"/>
                    <a:pt x="0" y="27"/>
                    <a:pt x="1" y="24"/>
                  </a:cubicBezTo>
                  <a:cubicBezTo>
                    <a:pt x="3" y="21"/>
                    <a:pt x="6" y="16"/>
                    <a:pt x="9" y="13"/>
                  </a:cubicBezTo>
                  <a:cubicBezTo>
                    <a:pt x="10" y="12"/>
                    <a:pt x="11" y="9"/>
                    <a:pt x="13" y="10"/>
                  </a:cubicBezTo>
                  <a:cubicBezTo>
                    <a:pt x="16" y="10"/>
                    <a:pt x="16" y="14"/>
                    <a:pt x="19" y="14"/>
                  </a:cubicBezTo>
                  <a:cubicBezTo>
                    <a:pt x="20" y="15"/>
                    <a:pt x="21" y="14"/>
                    <a:pt x="23" y="14"/>
                  </a:cubicBezTo>
                  <a:cubicBezTo>
                    <a:pt x="29" y="13"/>
                    <a:pt x="36" y="13"/>
                    <a:pt x="42" y="15"/>
                  </a:cubicBezTo>
                  <a:cubicBezTo>
                    <a:pt x="43" y="15"/>
                    <a:pt x="45" y="16"/>
                    <a:pt x="46" y="16"/>
                  </a:cubicBezTo>
                  <a:cubicBezTo>
                    <a:pt x="48" y="15"/>
                    <a:pt x="49" y="15"/>
                    <a:pt x="50" y="14"/>
                  </a:cubicBezTo>
                  <a:cubicBezTo>
                    <a:pt x="56" y="11"/>
                    <a:pt x="60" y="6"/>
                    <a:pt x="65" y="2"/>
                  </a:cubicBezTo>
                  <a:cubicBezTo>
                    <a:pt x="66" y="2"/>
                    <a:pt x="68" y="0"/>
                    <a:pt x="68" y="2"/>
                  </a:cubicBezTo>
                  <a:close/>
                </a:path>
              </a:pathLst>
            </a:custGeom>
            <a:solidFill>
              <a:srgbClr val="14378B"/>
            </a:solidFill>
            <a:ln>
              <a:noFill/>
            </a:ln>
          </p:spPr>
          <p:txBody>
            <a:bodyPr anchor="ctr"/>
            <a:lstStyle/>
            <a:p>
              <a:pPr algn="ctr"/>
              <a:endParaRPr/>
            </a:p>
          </p:txBody>
        </p:sp>
        <p:sp>
          <p:nvSpPr>
            <p:cNvPr id="59" name="iṩľíďê"/>
            <p:cNvSpPr/>
            <p:nvPr/>
          </p:nvSpPr>
          <p:spPr bwMode="auto">
            <a:xfrm>
              <a:off x="6312064" y="2044229"/>
              <a:ext cx="120814" cy="116830"/>
            </a:xfrm>
            <a:custGeom>
              <a:avLst/>
              <a:gdLst>
                <a:gd name="T0" fmla="*/ 44 w 87"/>
                <a:gd name="T1" fmla="*/ 5 h 84"/>
                <a:gd name="T2" fmla="*/ 62 w 87"/>
                <a:gd name="T3" fmla="*/ 11 h 84"/>
                <a:gd name="T4" fmla="*/ 56 w 87"/>
                <a:gd name="T5" fmla="*/ 4 h 84"/>
                <a:gd name="T6" fmla="*/ 63 w 87"/>
                <a:gd name="T7" fmla="*/ 22 h 84"/>
                <a:gd name="T8" fmla="*/ 69 w 87"/>
                <a:gd name="T9" fmla="*/ 29 h 84"/>
                <a:gd name="T10" fmla="*/ 86 w 87"/>
                <a:gd name="T11" fmla="*/ 33 h 84"/>
                <a:gd name="T12" fmla="*/ 73 w 87"/>
                <a:gd name="T13" fmla="*/ 39 h 84"/>
                <a:gd name="T14" fmla="*/ 55 w 87"/>
                <a:gd name="T15" fmla="*/ 38 h 84"/>
                <a:gd name="T16" fmla="*/ 41 w 87"/>
                <a:gd name="T17" fmla="*/ 45 h 84"/>
                <a:gd name="T18" fmla="*/ 17 w 87"/>
                <a:gd name="T19" fmla="*/ 51 h 84"/>
                <a:gd name="T20" fmla="*/ 37 w 87"/>
                <a:gd name="T21" fmla="*/ 42 h 84"/>
                <a:gd name="T22" fmla="*/ 27 w 87"/>
                <a:gd name="T23" fmla="*/ 23 h 84"/>
                <a:gd name="T24" fmla="*/ 28 w 87"/>
                <a:gd name="T25" fmla="*/ 15 h 84"/>
                <a:gd name="T26" fmla="*/ 36 w 87"/>
                <a:gd name="T27" fmla="*/ 33 h 84"/>
                <a:gd name="T28" fmla="*/ 42 w 87"/>
                <a:gd name="T29" fmla="*/ 37 h 84"/>
                <a:gd name="T30" fmla="*/ 44 w 87"/>
                <a:gd name="T31" fmla="*/ 25 h 84"/>
                <a:gd name="T32" fmla="*/ 54 w 87"/>
                <a:gd name="T33" fmla="*/ 21 h 84"/>
                <a:gd name="T34" fmla="*/ 41 w 87"/>
                <a:gd name="T35" fmla="*/ 2 h 84"/>
                <a:gd name="T36" fmla="*/ 17 w 87"/>
                <a:gd name="T37" fmla="*/ 33 h 84"/>
                <a:gd name="T38" fmla="*/ 23 w 87"/>
                <a:gd name="T39" fmla="*/ 38 h 84"/>
                <a:gd name="T40" fmla="*/ 57 w 87"/>
                <a:gd name="T41" fmla="*/ 48 h 84"/>
                <a:gd name="T42" fmla="*/ 30 w 87"/>
                <a:gd name="T43" fmla="*/ 60 h 84"/>
                <a:gd name="T44" fmla="*/ 35 w 87"/>
                <a:gd name="T45" fmla="*/ 61 h 84"/>
                <a:gd name="T46" fmla="*/ 50 w 87"/>
                <a:gd name="T47" fmla="*/ 63 h 84"/>
                <a:gd name="T48" fmla="*/ 49 w 87"/>
                <a:gd name="T49" fmla="*/ 70 h 84"/>
                <a:gd name="T50" fmla="*/ 68 w 87"/>
                <a:gd name="T51" fmla="*/ 64 h 84"/>
                <a:gd name="T52" fmla="*/ 67 w 87"/>
                <a:gd name="T53" fmla="*/ 60 h 84"/>
                <a:gd name="T54" fmla="*/ 55 w 87"/>
                <a:gd name="T55" fmla="*/ 57 h 84"/>
                <a:gd name="T56" fmla="*/ 63 w 87"/>
                <a:gd name="T57" fmla="*/ 51 h 84"/>
                <a:gd name="T58" fmla="*/ 6 w 87"/>
                <a:gd name="T59" fmla="*/ 54 h 84"/>
                <a:gd name="T60" fmla="*/ 3 w 87"/>
                <a:gd name="T61" fmla="*/ 65 h 84"/>
                <a:gd name="T62" fmla="*/ 6 w 87"/>
                <a:gd name="T63" fmla="*/ 54 h 84"/>
                <a:gd name="T64" fmla="*/ 61 w 87"/>
                <a:gd name="T65" fmla="*/ 74 h 84"/>
                <a:gd name="T66" fmla="*/ 45 w 87"/>
                <a:gd name="T67" fmla="*/ 84 h 84"/>
                <a:gd name="T68" fmla="*/ 42 w 87"/>
                <a:gd name="T69" fmla="*/ 74 h 84"/>
                <a:gd name="T70" fmla="*/ 44 w 87"/>
                <a:gd name="T71" fmla="*/ 79 h 84"/>
                <a:gd name="T72" fmla="*/ 59 w 87"/>
                <a:gd name="T73" fmla="*/ 7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7" h="84">
                  <a:moveTo>
                    <a:pt x="41" y="2"/>
                  </a:moveTo>
                  <a:cubicBezTo>
                    <a:pt x="43" y="0"/>
                    <a:pt x="44" y="3"/>
                    <a:pt x="44" y="5"/>
                  </a:cubicBezTo>
                  <a:cubicBezTo>
                    <a:pt x="43" y="8"/>
                    <a:pt x="42" y="12"/>
                    <a:pt x="44" y="13"/>
                  </a:cubicBezTo>
                  <a:cubicBezTo>
                    <a:pt x="47" y="15"/>
                    <a:pt x="62" y="18"/>
                    <a:pt x="62" y="11"/>
                  </a:cubicBezTo>
                  <a:cubicBezTo>
                    <a:pt x="61" y="9"/>
                    <a:pt x="59" y="9"/>
                    <a:pt x="57" y="9"/>
                  </a:cubicBezTo>
                  <a:cubicBezTo>
                    <a:pt x="53" y="9"/>
                    <a:pt x="54" y="6"/>
                    <a:pt x="56" y="4"/>
                  </a:cubicBezTo>
                  <a:cubicBezTo>
                    <a:pt x="60" y="2"/>
                    <a:pt x="66" y="1"/>
                    <a:pt x="67" y="6"/>
                  </a:cubicBezTo>
                  <a:cubicBezTo>
                    <a:pt x="68" y="8"/>
                    <a:pt x="64" y="20"/>
                    <a:pt x="63" y="22"/>
                  </a:cubicBezTo>
                  <a:cubicBezTo>
                    <a:pt x="63" y="24"/>
                    <a:pt x="61" y="26"/>
                    <a:pt x="62" y="28"/>
                  </a:cubicBezTo>
                  <a:cubicBezTo>
                    <a:pt x="63" y="30"/>
                    <a:pt x="67" y="29"/>
                    <a:pt x="69" y="29"/>
                  </a:cubicBezTo>
                  <a:cubicBezTo>
                    <a:pt x="74" y="29"/>
                    <a:pt x="82" y="27"/>
                    <a:pt x="85" y="29"/>
                  </a:cubicBezTo>
                  <a:cubicBezTo>
                    <a:pt x="86" y="30"/>
                    <a:pt x="86" y="31"/>
                    <a:pt x="86" y="33"/>
                  </a:cubicBezTo>
                  <a:cubicBezTo>
                    <a:pt x="87" y="37"/>
                    <a:pt x="83" y="37"/>
                    <a:pt x="80" y="38"/>
                  </a:cubicBezTo>
                  <a:cubicBezTo>
                    <a:pt x="78" y="38"/>
                    <a:pt x="75" y="40"/>
                    <a:pt x="73" y="39"/>
                  </a:cubicBezTo>
                  <a:cubicBezTo>
                    <a:pt x="72" y="38"/>
                    <a:pt x="73" y="35"/>
                    <a:pt x="72" y="34"/>
                  </a:cubicBezTo>
                  <a:cubicBezTo>
                    <a:pt x="70" y="32"/>
                    <a:pt x="58" y="37"/>
                    <a:pt x="55" y="38"/>
                  </a:cubicBezTo>
                  <a:cubicBezTo>
                    <a:pt x="52" y="39"/>
                    <a:pt x="48" y="39"/>
                    <a:pt x="46" y="41"/>
                  </a:cubicBezTo>
                  <a:cubicBezTo>
                    <a:pt x="44" y="42"/>
                    <a:pt x="42" y="43"/>
                    <a:pt x="41" y="45"/>
                  </a:cubicBezTo>
                  <a:cubicBezTo>
                    <a:pt x="38" y="50"/>
                    <a:pt x="24" y="51"/>
                    <a:pt x="17" y="53"/>
                  </a:cubicBezTo>
                  <a:cubicBezTo>
                    <a:pt x="15" y="53"/>
                    <a:pt x="16" y="51"/>
                    <a:pt x="17" y="51"/>
                  </a:cubicBezTo>
                  <a:cubicBezTo>
                    <a:pt x="25" y="48"/>
                    <a:pt x="27" y="45"/>
                    <a:pt x="35" y="43"/>
                  </a:cubicBezTo>
                  <a:cubicBezTo>
                    <a:pt x="36" y="43"/>
                    <a:pt x="37" y="43"/>
                    <a:pt x="37" y="42"/>
                  </a:cubicBezTo>
                  <a:cubicBezTo>
                    <a:pt x="38" y="40"/>
                    <a:pt x="34" y="38"/>
                    <a:pt x="33" y="37"/>
                  </a:cubicBezTo>
                  <a:cubicBezTo>
                    <a:pt x="30" y="34"/>
                    <a:pt x="28" y="28"/>
                    <a:pt x="27" y="23"/>
                  </a:cubicBezTo>
                  <a:cubicBezTo>
                    <a:pt x="27" y="21"/>
                    <a:pt x="26" y="16"/>
                    <a:pt x="27" y="15"/>
                  </a:cubicBezTo>
                  <a:cubicBezTo>
                    <a:pt x="27" y="15"/>
                    <a:pt x="27" y="15"/>
                    <a:pt x="28" y="15"/>
                  </a:cubicBezTo>
                  <a:cubicBezTo>
                    <a:pt x="29" y="15"/>
                    <a:pt x="30" y="17"/>
                    <a:pt x="30" y="19"/>
                  </a:cubicBezTo>
                  <a:cubicBezTo>
                    <a:pt x="32" y="23"/>
                    <a:pt x="34" y="29"/>
                    <a:pt x="36" y="33"/>
                  </a:cubicBezTo>
                  <a:cubicBezTo>
                    <a:pt x="37" y="35"/>
                    <a:pt x="38" y="39"/>
                    <a:pt x="40" y="39"/>
                  </a:cubicBezTo>
                  <a:cubicBezTo>
                    <a:pt x="41" y="39"/>
                    <a:pt x="42" y="37"/>
                    <a:pt x="42" y="37"/>
                  </a:cubicBezTo>
                  <a:cubicBezTo>
                    <a:pt x="45" y="33"/>
                    <a:pt x="41" y="29"/>
                    <a:pt x="42" y="25"/>
                  </a:cubicBezTo>
                  <a:cubicBezTo>
                    <a:pt x="42" y="24"/>
                    <a:pt x="43" y="24"/>
                    <a:pt x="44" y="25"/>
                  </a:cubicBezTo>
                  <a:cubicBezTo>
                    <a:pt x="45" y="26"/>
                    <a:pt x="46" y="29"/>
                    <a:pt x="47" y="30"/>
                  </a:cubicBezTo>
                  <a:cubicBezTo>
                    <a:pt x="50" y="31"/>
                    <a:pt x="55" y="23"/>
                    <a:pt x="54" y="21"/>
                  </a:cubicBezTo>
                  <a:cubicBezTo>
                    <a:pt x="52" y="19"/>
                    <a:pt x="42" y="20"/>
                    <a:pt x="39" y="19"/>
                  </a:cubicBezTo>
                  <a:cubicBezTo>
                    <a:pt x="33" y="17"/>
                    <a:pt x="37" y="4"/>
                    <a:pt x="41" y="2"/>
                  </a:cubicBezTo>
                  <a:close/>
                  <a:moveTo>
                    <a:pt x="19" y="31"/>
                  </a:moveTo>
                  <a:cubicBezTo>
                    <a:pt x="17" y="29"/>
                    <a:pt x="17" y="31"/>
                    <a:pt x="17" y="33"/>
                  </a:cubicBezTo>
                  <a:cubicBezTo>
                    <a:pt x="17" y="37"/>
                    <a:pt x="19" y="44"/>
                    <a:pt x="22" y="42"/>
                  </a:cubicBezTo>
                  <a:cubicBezTo>
                    <a:pt x="24" y="42"/>
                    <a:pt x="24" y="40"/>
                    <a:pt x="23" y="38"/>
                  </a:cubicBezTo>
                  <a:cubicBezTo>
                    <a:pt x="23" y="36"/>
                    <a:pt x="21" y="33"/>
                    <a:pt x="19" y="31"/>
                  </a:cubicBezTo>
                  <a:close/>
                  <a:moveTo>
                    <a:pt x="57" y="48"/>
                  </a:moveTo>
                  <a:cubicBezTo>
                    <a:pt x="55" y="49"/>
                    <a:pt x="52" y="49"/>
                    <a:pt x="50" y="49"/>
                  </a:cubicBezTo>
                  <a:cubicBezTo>
                    <a:pt x="42" y="52"/>
                    <a:pt x="36" y="51"/>
                    <a:pt x="30" y="60"/>
                  </a:cubicBezTo>
                  <a:cubicBezTo>
                    <a:pt x="31" y="60"/>
                    <a:pt x="31" y="60"/>
                    <a:pt x="31" y="60"/>
                  </a:cubicBezTo>
                  <a:cubicBezTo>
                    <a:pt x="31" y="62"/>
                    <a:pt x="34" y="62"/>
                    <a:pt x="35" y="61"/>
                  </a:cubicBezTo>
                  <a:cubicBezTo>
                    <a:pt x="37" y="60"/>
                    <a:pt x="45" y="57"/>
                    <a:pt x="47" y="57"/>
                  </a:cubicBezTo>
                  <a:cubicBezTo>
                    <a:pt x="50" y="57"/>
                    <a:pt x="48" y="61"/>
                    <a:pt x="50" y="63"/>
                  </a:cubicBezTo>
                  <a:cubicBezTo>
                    <a:pt x="51" y="64"/>
                    <a:pt x="54" y="64"/>
                    <a:pt x="54" y="66"/>
                  </a:cubicBezTo>
                  <a:cubicBezTo>
                    <a:pt x="54" y="67"/>
                    <a:pt x="50" y="68"/>
                    <a:pt x="49" y="70"/>
                  </a:cubicBezTo>
                  <a:cubicBezTo>
                    <a:pt x="48" y="71"/>
                    <a:pt x="48" y="71"/>
                    <a:pt x="50" y="71"/>
                  </a:cubicBezTo>
                  <a:cubicBezTo>
                    <a:pt x="56" y="70"/>
                    <a:pt x="62" y="65"/>
                    <a:pt x="68" y="64"/>
                  </a:cubicBezTo>
                  <a:cubicBezTo>
                    <a:pt x="69" y="64"/>
                    <a:pt x="70" y="64"/>
                    <a:pt x="70" y="63"/>
                  </a:cubicBezTo>
                  <a:cubicBezTo>
                    <a:pt x="72" y="61"/>
                    <a:pt x="68" y="60"/>
                    <a:pt x="67" y="60"/>
                  </a:cubicBezTo>
                  <a:cubicBezTo>
                    <a:pt x="63" y="60"/>
                    <a:pt x="58" y="61"/>
                    <a:pt x="55" y="60"/>
                  </a:cubicBezTo>
                  <a:cubicBezTo>
                    <a:pt x="55" y="59"/>
                    <a:pt x="54" y="58"/>
                    <a:pt x="55" y="57"/>
                  </a:cubicBezTo>
                  <a:cubicBezTo>
                    <a:pt x="55" y="54"/>
                    <a:pt x="60" y="54"/>
                    <a:pt x="62" y="53"/>
                  </a:cubicBezTo>
                  <a:cubicBezTo>
                    <a:pt x="63" y="52"/>
                    <a:pt x="63" y="52"/>
                    <a:pt x="63" y="51"/>
                  </a:cubicBezTo>
                  <a:cubicBezTo>
                    <a:pt x="63" y="49"/>
                    <a:pt x="60" y="48"/>
                    <a:pt x="57" y="48"/>
                  </a:cubicBezTo>
                  <a:close/>
                  <a:moveTo>
                    <a:pt x="6" y="54"/>
                  </a:moveTo>
                  <a:cubicBezTo>
                    <a:pt x="8" y="56"/>
                    <a:pt x="9" y="63"/>
                    <a:pt x="7" y="65"/>
                  </a:cubicBezTo>
                  <a:cubicBezTo>
                    <a:pt x="6" y="67"/>
                    <a:pt x="4" y="67"/>
                    <a:pt x="3" y="65"/>
                  </a:cubicBezTo>
                  <a:cubicBezTo>
                    <a:pt x="0" y="63"/>
                    <a:pt x="0" y="57"/>
                    <a:pt x="2" y="54"/>
                  </a:cubicBezTo>
                  <a:cubicBezTo>
                    <a:pt x="3" y="53"/>
                    <a:pt x="4" y="52"/>
                    <a:pt x="6" y="54"/>
                  </a:cubicBezTo>
                  <a:close/>
                  <a:moveTo>
                    <a:pt x="59" y="73"/>
                  </a:moveTo>
                  <a:cubicBezTo>
                    <a:pt x="60" y="73"/>
                    <a:pt x="60" y="73"/>
                    <a:pt x="61" y="74"/>
                  </a:cubicBezTo>
                  <a:cubicBezTo>
                    <a:pt x="61" y="75"/>
                    <a:pt x="60" y="77"/>
                    <a:pt x="60" y="78"/>
                  </a:cubicBezTo>
                  <a:cubicBezTo>
                    <a:pt x="57" y="83"/>
                    <a:pt x="52" y="83"/>
                    <a:pt x="45" y="84"/>
                  </a:cubicBezTo>
                  <a:cubicBezTo>
                    <a:pt x="42" y="84"/>
                    <a:pt x="36" y="83"/>
                    <a:pt x="35" y="81"/>
                  </a:cubicBezTo>
                  <a:cubicBezTo>
                    <a:pt x="35" y="79"/>
                    <a:pt x="40" y="76"/>
                    <a:pt x="42" y="74"/>
                  </a:cubicBezTo>
                  <a:cubicBezTo>
                    <a:pt x="45" y="73"/>
                    <a:pt x="44" y="73"/>
                    <a:pt x="44" y="75"/>
                  </a:cubicBezTo>
                  <a:cubicBezTo>
                    <a:pt x="44" y="77"/>
                    <a:pt x="44" y="78"/>
                    <a:pt x="44" y="79"/>
                  </a:cubicBezTo>
                  <a:cubicBezTo>
                    <a:pt x="45" y="80"/>
                    <a:pt x="49" y="81"/>
                    <a:pt x="51" y="80"/>
                  </a:cubicBezTo>
                  <a:cubicBezTo>
                    <a:pt x="55" y="80"/>
                    <a:pt x="57" y="76"/>
                    <a:pt x="59" y="73"/>
                  </a:cubicBezTo>
                  <a:close/>
                </a:path>
              </a:pathLst>
            </a:custGeom>
            <a:solidFill>
              <a:srgbClr val="14378B"/>
            </a:solidFill>
            <a:ln>
              <a:noFill/>
            </a:ln>
          </p:spPr>
          <p:txBody>
            <a:bodyPr anchor="ctr"/>
            <a:lstStyle/>
            <a:p>
              <a:pPr algn="ctr"/>
              <a:endParaRPr/>
            </a:p>
          </p:txBody>
        </p:sp>
        <p:sp>
          <p:nvSpPr>
            <p:cNvPr id="60" name="iṥḻiďê"/>
            <p:cNvSpPr/>
            <p:nvPr/>
          </p:nvSpPr>
          <p:spPr bwMode="auto">
            <a:xfrm>
              <a:off x="5905814" y="2086714"/>
              <a:ext cx="130106" cy="118158"/>
            </a:xfrm>
            <a:custGeom>
              <a:avLst/>
              <a:gdLst>
                <a:gd name="T0" fmla="*/ 51 w 94"/>
                <a:gd name="T1" fmla="*/ 1 h 84"/>
                <a:gd name="T2" fmla="*/ 57 w 94"/>
                <a:gd name="T3" fmla="*/ 8 h 84"/>
                <a:gd name="T4" fmla="*/ 69 w 94"/>
                <a:gd name="T5" fmla="*/ 11 h 84"/>
                <a:gd name="T6" fmla="*/ 65 w 94"/>
                <a:gd name="T7" fmla="*/ 15 h 84"/>
                <a:gd name="T8" fmla="*/ 52 w 94"/>
                <a:gd name="T9" fmla="*/ 14 h 84"/>
                <a:gd name="T10" fmla="*/ 46 w 94"/>
                <a:gd name="T11" fmla="*/ 20 h 84"/>
                <a:gd name="T12" fmla="*/ 31 w 94"/>
                <a:gd name="T13" fmla="*/ 34 h 84"/>
                <a:gd name="T14" fmla="*/ 21 w 94"/>
                <a:gd name="T15" fmla="*/ 37 h 84"/>
                <a:gd name="T16" fmla="*/ 25 w 94"/>
                <a:gd name="T17" fmla="*/ 30 h 84"/>
                <a:gd name="T18" fmla="*/ 42 w 94"/>
                <a:gd name="T19" fmla="*/ 15 h 84"/>
                <a:gd name="T20" fmla="*/ 32 w 94"/>
                <a:gd name="T21" fmla="*/ 4 h 84"/>
                <a:gd name="T22" fmla="*/ 44 w 94"/>
                <a:gd name="T23" fmla="*/ 3 h 84"/>
                <a:gd name="T24" fmla="*/ 51 w 94"/>
                <a:gd name="T25" fmla="*/ 1 h 84"/>
                <a:gd name="T26" fmla="*/ 12 w 94"/>
                <a:gd name="T27" fmla="*/ 35 h 84"/>
                <a:gd name="T28" fmla="*/ 9 w 94"/>
                <a:gd name="T29" fmla="*/ 50 h 84"/>
                <a:gd name="T30" fmla="*/ 6 w 94"/>
                <a:gd name="T31" fmla="*/ 54 h 84"/>
                <a:gd name="T32" fmla="*/ 1 w 94"/>
                <a:gd name="T33" fmla="*/ 47 h 84"/>
                <a:gd name="T34" fmla="*/ 9 w 94"/>
                <a:gd name="T35" fmla="*/ 30 h 84"/>
                <a:gd name="T36" fmla="*/ 12 w 94"/>
                <a:gd name="T37" fmla="*/ 35 h 84"/>
                <a:gd name="T38" fmla="*/ 52 w 94"/>
                <a:gd name="T39" fmla="*/ 30 h 84"/>
                <a:gd name="T40" fmla="*/ 46 w 94"/>
                <a:gd name="T41" fmla="*/ 43 h 84"/>
                <a:gd name="T42" fmla="*/ 33 w 94"/>
                <a:gd name="T43" fmla="*/ 51 h 84"/>
                <a:gd name="T44" fmla="*/ 34 w 94"/>
                <a:gd name="T45" fmla="*/ 53 h 84"/>
                <a:gd name="T46" fmla="*/ 38 w 94"/>
                <a:gd name="T47" fmla="*/ 55 h 84"/>
                <a:gd name="T48" fmla="*/ 28 w 94"/>
                <a:gd name="T49" fmla="*/ 60 h 84"/>
                <a:gd name="T50" fmla="*/ 27 w 94"/>
                <a:gd name="T51" fmla="*/ 62 h 84"/>
                <a:gd name="T52" fmla="*/ 36 w 94"/>
                <a:gd name="T53" fmla="*/ 66 h 84"/>
                <a:gd name="T54" fmla="*/ 35 w 94"/>
                <a:gd name="T55" fmla="*/ 76 h 84"/>
                <a:gd name="T56" fmla="*/ 39 w 94"/>
                <a:gd name="T57" fmla="*/ 76 h 84"/>
                <a:gd name="T58" fmla="*/ 46 w 94"/>
                <a:gd name="T59" fmla="*/ 67 h 84"/>
                <a:gd name="T60" fmla="*/ 48 w 94"/>
                <a:gd name="T61" fmla="*/ 62 h 84"/>
                <a:gd name="T62" fmla="*/ 54 w 94"/>
                <a:gd name="T63" fmla="*/ 61 h 84"/>
                <a:gd name="T64" fmla="*/ 55 w 94"/>
                <a:gd name="T65" fmla="*/ 59 h 84"/>
                <a:gd name="T66" fmla="*/ 50 w 94"/>
                <a:gd name="T67" fmla="*/ 55 h 84"/>
                <a:gd name="T68" fmla="*/ 57 w 94"/>
                <a:gd name="T69" fmla="*/ 50 h 84"/>
                <a:gd name="T70" fmla="*/ 54 w 94"/>
                <a:gd name="T71" fmla="*/ 41 h 84"/>
                <a:gd name="T72" fmla="*/ 55 w 94"/>
                <a:gd name="T73" fmla="*/ 39 h 84"/>
                <a:gd name="T74" fmla="*/ 85 w 94"/>
                <a:gd name="T75" fmla="*/ 41 h 84"/>
                <a:gd name="T76" fmla="*/ 65 w 94"/>
                <a:gd name="T77" fmla="*/ 73 h 84"/>
                <a:gd name="T78" fmla="*/ 60 w 94"/>
                <a:gd name="T79" fmla="*/ 76 h 84"/>
                <a:gd name="T80" fmla="*/ 72 w 94"/>
                <a:gd name="T81" fmla="*/ 83 h 84"/>
                <a:gd name="T82" fmla="*/ 87 w 94"/>
                <a:gd name="T83" fmla="*/ 57 h 84"/>
                <a:gd name="T84" fmla="*/ 93 w 94"/>
                <a:gd name="T85" fmla="*/ 49 h 84"/>
                <a:gd name="T86" fmla="*/ 93 w 94"/>
                <a:gd name="T87" fmla="*/ 33 h 84"/>
                <a:gd name="T88" fmla="*/ 81 w 94"/>
                <a:gd name="T89" fmla="*/ 32 h 84"/>
                <a:gd name="T90" fmla="*/ 52 w 94"/>
                <a:gd name="T91" fmla="*/ 30 h 84"/>
                <a:gd name="T92" fmla="*/ 37 w 94"/>
                <a:gd name="T93" fmla="*/ 43 h 84"/>
                <a:gd name="T94" fmla="*/ 36 w 94"/>
                <a:gd name="T95" fmla="*/ 45 h 84"/>
                <a:gd name="T96" fmla="*/ 30 w 94"/>
                <a:gd name="T97" fmla="*/ 45 h 84"/>
                <a:gd name="T98" fmla="*/ 30 w 94"/>
                <a:gd name="T99" fmla="*/ 43 h 84"/>
                <a:gd name="T100" fmla="*/ 37 w 94"/>
                <a:gd name="T101" fmla="*/ 4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4" h="84">
                  <a:moveTo>
                    <a:pt x="51" y="1"/>
                  </a:moveTo>
                  <a:cubicBezTo>
                    <a:pt x="54" y="1"/>
                    <a:pt x="54" y="6"/>
                    <a:pt x="57" y="8"/>
                  </a:cubicBezTo>
                  <a:cubicBezTo>
                    <a:pt x="60" y="10"/>
                    <a:pt x="65" y="9"/>
                    <a:pt x="69" y="11"/>
                  </a:cubicBezTo>
                  <a:cubicBezTo>
                    <a:pt x="75" y="13"/>
                    <a:pt x="69" y="16"/>
                    <a:pt x="65" y="15"/>
                  </a:cubicBezTo>
                  <a:cubicBezTo>
                    <a:pt x="62" y="15"/>
                    <a:pt x="55" y="13"/>
                    <a:pt x="52" y="14"/>
                  </a:cubicBezTo>
                  <a:cubicBezTo>
                    <a:pt x="49" y="15"/>
                    <a:pt x="47" y="18"/>
                    <a:pt x="46" y="20"/>
                  </a:cubicBezTo>
                  <a:cubicBezTo>
                    <a:pt x="42" y="24"/>
                    <a:pt x="36" y="32"/>
                    <a:pt x="31" y="34"/>
                  </a:cubicBezTo>
                  <a:cubicBezTo>
                    <a:pt x="30" y="35"/>
                    <a:pt x="23" y="39"/>
                    <a:pt x="21" y="37"/>
                  </a:cubicBezTo>
                  <a:cubicBezTo>
                    <a:pt x="20" y="34"/>
                    <a:pt x="24" y="31"/>
                    <a:pt x="25" y="30"/>
                  </a:cubicBezTo>
                  <a:cubicBezTo>
                    <a:pt x="29" y="26"/>
                    <a:pt x="41" y="21"/>
                    <a:pt x="42" y="15"/>
                  </a:cubicBezTo>
                  <a:cubicBezTo>
                    <a:pt x="43" y="10"/>
                    <a:pt x="32" y="9"/>
                    <a:pt x="32" y="4"/>
                  </a:cubicBezTo>
                  <a:cubicBezTo>
                    <a:pt x="34" y="0"/>
                    <a:pt x="40" y="4"/>
                    <a:pt x="44" y="3"/>
                  </a:cubicBezTo>
                  <a:cubicBezTo>
                    <a:pt x="47" y="3"/>
                    <a:pt x="49" y="2"/>
                    <a:pt x="51" y="1"/>
                  </a:cubicBezTo>
                  <a:close/>
                  <a:moveTo>
                    <a:pt x="12" y="35"/>
                  </a:moveTo>
                  <a:cubicBezTo>
                    <a:pt x="11" y="40"/>
                    <a:pt x="10" y="45"/>
                    <a:pt x="9" y="50"/>
                  </a:cubicBezTo>
                  <a:cubicBezTo>
                    <a:pt x="8" y="51"/>
                    <a:pt x="8" y="55"/>
                    <a:pt x="6" y="54"/>
                  </a:cubicBezTo>
                  <a:cubicBezTo>
                    <a:pt x="3" y="54"/>
                    <a:pt x="0" y="50"/>
                    <a:pt x="1" y="47"/>
                  </a:cubicBezTo>
                  <a:cubicBezTo>
                    <a:pt x="3" y="42"/>
                    <a:pt x="6" y="36"/>
                    <a:pt x="9" y="30"/>
                  </a:cubicBezTo>
                  <a:cubicBezTo>
                    <a:pt x="12" y="26"/>
                    <a:pt x="13" y="27"/>
                    <a:pt x="12" y="35"/>
                  </a:cubicBezTo>
                  <a:close/>
                  <a:moveTo>
                    <a:pt x="52" y="30"/>
                  </a:moveTo>
                  <a:cubicBezTo>
                    <a:pt x="46" y="32"/>
                    <a:pt x="49" y="37"/>
                    <a:pt x="46" y="43"/>
                  </a:cubicBezTo>
                  <a:cubicBezTo>
                    <a:pt x="44" y="47"/>
                    <a:pt x="39" y="49"/>
                    <a:pt x="33" y="51"/>
                  </a:cubicBezTo>
                  <a:cubicBezTo>
                    <a:pt x="32" y="52"/>
                    <a:pt x="32" y="53"/>
                    <a:pt x="34" y="53"/>
                  </a:cubicBezTo>
                  <a:cubicBezTo>
                    <a:pt x="35" y="54"/>
                    <a:pt x="37" y="54"/>
                    <a:pt x="38" y="55"/>
                  </a:cubicBezTo>
                  <a:cubicBezTo>
                    <a:pt x="38" y="60"/>
                    <a:pt x="30" y="56"/>
                    <a:pt x="28" y="60"/>
                  </a:cubicBezTo>
                  <a:cubicBezTo>
                    <a:pt x="28" y="61"/>
                    <a:pt x="27" y="61"/>
                    <a:pt x="27" y="62"/>
                  </a:cubicBezTo>
                  <a:cubicBezTo>
                    <a:pt x="29" y="65"/>
                    <a:pt x="34" y="63"/>
                    <a:pt x="36" y="66"/>
                  </a:cubicBezTo>
                  <a:cubicBezTo>
                    <a:pt x="37" y="68"/>
                    <a:pt x="35" y="73"/>
                    <a:pt x="35" y="76"/>
                  </a:cubicBezTo>
                  <a:cubicBezTo>
                    <a:pt x="36" y="78"/>
                    <a:pt x="37" y="77"/>
                    <a:pt x="39" y="76"/>
                  </a:cubicBezTo>
                  <a:cubicBezTo>
                    <a:pt x="41" y="74"/>
                    <a:pt x="45" y="69"/>
                    <a:pt x="46" y="67"/>
                  </a:cubicBezTo>
                  <a:cubicBezTo>
                    <a:pt x="46" y="65"/>
                    <a:pt x="46" y="63"/>
                    <a:pt x="48" y="62"/>
                  </a:cubicBezTo>
                  <a:cubicBezTo>
                    <a:pt x="49" y="61"/>
                    <a:pt x="52" y="62"/>
                    <a:pt x="54" y="61"/>
                  </a:cubicBezTo>
                  <a:cubicBezTo>
                    <a:pt x="56" y="61"/>
                    <a:pt x="56" y="60"/>
                    <a:pt x="55" y="59"/>
                  </a:cubicBezTo>
                  <a:cubicBezTo>
                    <a:pt x="53" y="58"/>
                    <a:pt x="50" y="56"/>
                    <a:pt x="50" y="55"/>
                  </a:cubicBezTo>
                  <a:cubicBezTo>
                    <a:pt x="51" y="53"/>
                    <a:pt x="56" y="53"/>
                    <a:pt x="57" y="50"/>
                  </a:cubicBezTo>
                  <a:cubicBezTo>
                    <a:pt x="57" y="47"/>
                    <a:pt x="52" y="46"/>
                    <a:pt x="54" y="41"/>
                  </a:cubicBezTo>
                  <a:cubicBezTo>
                    <a:pt x="54" y="40"/>
                    <a:pt x="54" y="39"/>
                    <a:pt x="55" y="39"/>
                  </a:cubicBezTo>
                  <a:cubicBezTo>
                    <a:pt x="60" y="36"/>
                    <a:pt x="83" y="36"/>
                    <a:pt x="85" y="41"/>
                  </a:cubicBezTo>
                  <a:cubicBezTo>
                    <a:pt x="89" y="53"/>
                    <a:pt x="77" y="72"/>
                    <a:pt x="65" y="73"/>
                  </a:cubicBezTo>
                  <a:cubicBezTo>
                    <a:pt x="63" y="73"/>
                    <a:pt x="58" y="73"/>
                    <a:pt x="60" y="76"/>
                  </a:cubicBezTo>
                  <a:cubicBezTo>
                    <a:pt x="61" y="80"/>
                    <a:pt x="69" y="84"/>
                    <a:pt x="72" y="83"/>
                  </a:cubicBezTo>
                  <a:cubicBezTo>
                    <a:pt x="78" y="80"/>
                    <a:pt x="84" y="64"/>
                    <a:pt x="87" y="57"/>
                  </a:cubicBezTo>
                  <a:cubicBezTo>
                    <a:pt x="89" y="54"/>
                    <a:pt x="92" y="52"/>
                    <a:pt x="93" y="49"/>
                  </a:cubicBezTo>
                  <a:cubicBezTo>
                    <a:pt x="94" y="45"/>
                    <a:pt x="94" y="35"/>
                    <a:pt x="93" y="33"/>
                  </a:cubicBezTo>
                  <a:cubicBezTo>
                    <a:pt x="91" y="30"/>
                    <a:pt x="88" y="32"/>
                    <a:pt x="81" y="32"/>
                  </a:cubicBezTo>
                  <a:cubicBezTo>
                    <a:pt x="74" y="31"/>
                    <a:pt x="61" y="30"/>
                    <a:pt x="52" y="30"/>
                  </a:cubicBezTo>
                  <a:close/>
                  <a:moveTo>
                    <a:pt x="37" y="43"/>
                  </a:moveTo>
                  <a:cubicBezTo>
                    <a:pt x="37" y="44"/>
                    <a:pt x="37" y="45"/>
                    <a:pt x="36" y="45"/>
                  </a:cubicBezTo>
                  <a:cubicBezTo>
                    <a:pt x="35" y="46"/>
                    <a:pt x="31" y="46"/>
                    <a:pt x="30" y="45"/>
                  </a:cubicBezTo>
                  <a:cubicBezTo>
                    <a:pt x="29" y="44"/>
                    <a:pt x="29" y="44"/>
                    <a:pt x="30" y="43"/>
                  </a:cubicBezTo>
                  <a:cubicBezTo>
                    <a:pt x="31" y="42"/>
                    <a:pt x="36" y="42"/>
                    <a:pt x="37" y="43"/>
                  </a:cubicBezTo>
                  <a:close/>
                </a:path>
              </a:pathLst>
            </a:custGeom>
            <a:solidFill>
              <a:srgbClr val="14378B"/>
            </a:solidFill>
            <a:ln>
              <a:noFill/>
            </a:ln>
          </p:spPr>
          <p:txBody>
            <a:bodyPr anchor="ctr"/>
            <a:lstStyle/>
            <a:p>
              <a:pPr algn="ctr"/>
              <a:endParaRPr/>
            </a:p>
          </p:txBody>
        </p:sp>
        <p:sp>
          <p:nvSpPr>
            <p:cNvPr id="61" name="išļidè"/>
            <p:cNvSpPr/>
            <p:nvPr/>
          </p:nvSpPr>
          <p:spPr bwMode="auto">
            <a:xfrm>
              <a:off x="6135492" y="2106629"/>
              <a:ext cx="106209" cy="100899"/>
            </a:xfrm>
            <a:custGeom>
              <a:avLst/>
              <a:gdLst>
                <a:gd name="T0" fmla="*/ 35 w 76"/>
                <a:gd name="T1" fmla="*/ 0 h 72"/>
                <a:gd name="T2" fmla="*/ 38 w 76"/>
                <a:gd name="T3" fmla="*/ 20 h 72"/>
                <a:gd name="T4" fmla="*/ 38 w 76"/>
                <a:gd name="T5" fmla="*/ 26 h 72"/>
                <a:gd name="T6" fmla="*/ 64 w 76"/>
                <a:gd name="T7" fmla="*/ 31 h 72"/>
                <a:gd name="T8" fmla="*/ 61 w 76"/>
                <a:gd name="T9" fmla="*/ 37 h 72"/>
                <a:gd name="T10" fmla="*/ 36 w 76"/>
                <a:gd name="T11" fmla="*/ 35 h 72"/>
                <a:gd name="T12" fmla="*/ 31 w 76"/>
                <a:gd name="T13" fmla="*/ 44 h 72"/>
                <a:gd name="T14" fmla="*/ 19 w 76"/>
                <a:gd name="T15" fmla="*/ 55 h 72"/>
                <a:gd name="T16" fmla="*/ 10 w 76"/>
                <a:gd name="T17" fmla="*/ 56 h 72"/>
                <a:gd name="T18" fmla="*/ 21 w 76"/>
                <a:gd name="T19" fmla="*/ 45 h 72"/>
                <a:gd name="T20" fmla="*/ 24 w 76"/>
                <a:gd name="T21" fmla="*/ 38 h 72"/>
                <a:gd name="T22" fmla="*/ 0 w 76"/>
                <a:gd name="T23" fmla="*/ 34 h 72"/>
                <a:gd name="T24" fmla="*/ 0 w 76"/>
                <a:gd name="T25" fmla="*/ 34 h 72"/>
                <a:gd name="T26" fmla="*/ 7 w 76"/>
                <a:gd name="T27" fmla="*/ 31 h 72"/>
                <a:gd name="T28" fmla="*/ 25 w 76"/>
                <a:gd name="T29" fmla="*/ 30 h 72"/>
                <a:gd name="T30" fmla="*/ 32 w 76"/>
                <a:gd name="T31" fmla="*/ 14 h 72"/>
                <a:gd name="T32" fmla="*/ 35 w 76"/>
                <a:gd name="T33" fmla="*/ 0 h 72"/>
                <a:gd name="T34" fmla="*/ 52 w 76"/>
                <a:gd name="T35" fmla="*/ 49 h 72"/>
                <a:gd name="T36" fmla="*/ 48 w 76"/>
                <a:gd name="T37" fmla="*/ 50 h 72"/>
                <a:gd name="T38" fmla="*/ 51 w 76"/>
                <a:gd name="T39" fmla="*/ 54 h 72"/>
                <a:gd name="T40" fmla="*/ 55 w 76"/>
                <a:gd name="T41" fmla="*/ 57 h 72"/>
                <a:gd name="T42" fmla="*/ 67 w 76"/>
                <a:gd name="T43" fmla="*/ 69 h 72"/>
                <a:gd name="T44" fmla="*/ 74 w 76"/>
                <a:gd name="T45" fmla="*/ 70 h 72"/>
                <a:gd name="T46" fmla="*/ 72 w 76"/>
                <a:gd name="T47" fmla="*/ 61 h 72"/>
                <a:gd name="T48" fmla="*/ 52 w 76"/>
                <a:gd name="T49" fmla="*/ 49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6" h="72">
                  <a:moveTo>
                    <a:pt x="35" y="0"/>
                  </a:moveTo>
                  <a:cubicBezTo>
                    <a:pt x="42" y="0"/>
                    <a:pt x="40" y="15"/>
                    <a:pt x="38" y="20"/>
                  </a:cubicBezTo>
                  <a:cubicBezTo>
                    <a:pt x="38" y="22"/>
                    <a:pt x="37" y="25"/>
                    <a:pt x="38" y="26"/>
                  </a:cubicBezTo>
                  <a:cubicBezTo>
                    <a:pt x="40" y="28"/>
                    <a:pt x="61" y="30"/>
                    <a:pt x="64" y="31"/>
                  </a:cubicBezTo>
                  <a:cubicBezTo>
                    <a:pt x="68" y="32"/>
                    <a:pt x="68" y="38"/>
                    <a:pt x="61" y="37"/>
                  </a:cubicBezTo>
                  <a:cubicBezTo>
                    <a:pt x="57" y="36"/>
                    <a:pt x="40" y="34"/>
                    <a:pt x="36" y="35"/>
                  </a:cubicBezTo>
                  <a:cubicBezTo>
                    <a:pt x="33" y="36"/>
                    <a:pt x="32" y="41"/>
                    <a:pt x="31" y="44"/>
                  </a:cubicBezTo>
                  <a:cubicBezTo>
                    <a:pt x="28" y="49"/>
                    <a:pt x="24" y="53"/>
                    <a:pt x="19" y="55"/>
                  </a:cubicBezTo>
                  <a:cubicBezTo>
                    <a:pt x="18" y="56"/>
                    <a:pt x="10" y="59"/>
                    <a:pt x="10" y="56"/>
                  </a:cubicBezTo>
                  <a:cubicBezTo>
                    <a:pt x="10" y="54"/>
                    <a:pt x="18" y="49"/>
                    <a:pt x="21" y="45"/>
                  </a:cubicBezTo>
                  <a:cubicBezTo>
                    <a:pt x="24" y="42"/>
                    <a:pt x="26" y="39"/>
                    <a:pt x="24" y="38"/>
                  </a:cubicBezTo>
                  <a:cubicBezTo>
                    <a:pt x="21" y="33"/>
                    <a:pt x="5" y="39"/>
                    <a:pt x="0" y="34"/>
                  </a:cubicBezTo>
                  <a:cubicBezTo>
                    <a:pt x="0" y="34"/>
                    <a:pt x="0" y="34"/>
                    <a:pt x="0" y="34"/>
                  </a:cubicBezTo>
                  <a:cubicBezTo>
                    <a:pt x="1" y="32"/>
                    <a:pt x="5" y="31"/>
                    <a:pt x="7" y="31"/>
                  </a:cubicBezTo>
                  <a:cubicBezTo>
                    <a:pt x="13" y="32"/>
                    <a:pt x="21" y="33"/>
                    <a:pt x="25" y="30"/>
                  </a:cubicBezTo>
                  <a:cubicBezTo>
                    <a:pt x="29" y="27"/>
                    <a:pt x="32" y="20"/>
                    <a:pt x="32" y="14"/>
                  </a:cubicBezTo>
                  <a:cubicBezTo>
                    <a:pt x="33" y="8"/>
                    <a:pt x="29" y="2"/>
                    <a:pt x="35" y="0"/>
                  </a:cubicBezTo>
                  <a:close/>
                  <a:moveTo>
                    <a:pt x="52" y="49"/>
                  </a:moveTo>
                  <a:cubicBezTo>
                    <a:pt x="50" y="49"/>
                    <a:pt x="48" y="48"/>
                    <a:pt x="48" y="50"/>
                  </a:cubicBezTo>
                  <a:cubicBezTo>
                    <a:pt x="48" y="52"/>
                    <a:pt x="49" y="53"/>
                    <a:pt x="51" y="54"/>
                  </a:cubicBezTo>
                  <a:cubicBezTo>
                    <a:pt x="52" y="55"/>
                    <a:pt x="54" y="56"/>
                    <a:pt x="55" y="57"/>
                  </a:cubicBezTo>
                  <a:cubicBezTo>
                    <a:pt x="58" y="61"/>
                    <a:pt x="63" y="66"/>
                    <a:pt x="67" y="69"/>
                  </a:cubicBezTo>
                  <a:cubicBezTo>
                    <a:pt x="68" y="70"/>
                    <a:pt x="72" y="72"/>
                    <a:pt x="74" y="70"/>
                  </a:cubicBezTo>
                  <a:cubicBezTo>
                    <a:pt x="76" y="67"/>
                    <a:pt x="74" y="63"/>
                    <a:pt x="72" y="61"/>
                  </a:cubicBezTo>
                  <a:cubicBezTo>
                    <a:pt x="69" y="58"/>
                    <a:pt x="59" y="51"/>
                    <a:pt x="52" y="49"/>
                  </a:cubicBezTo>
                  <a:close/>
                </a:path>
              </a:pathLst>
            </a:custGeom>
            <a:solidFill>
              <a:srgbClr val="14378B"/>
            </a:solidFill>
            <a:ln>
              <a:noFill/>
            </a:ln>
          </p:spPr>
          <p:txBody>
            <a:bodyPr anchor="ctr"/>
            <a:lstStyle/>
            <a:p>
              <a:pPr algn="ctr"/>
              <a:endParaRPr/>
            </a:p>
          </p:txBody>
        </p:sp>
        <p:sp>
          <p:nvSpPr>
            <p:cNvPr id="62" name="îṥ1íḋè"/>
            <p:cNvSpPr/>
            <p:nvPr/>
          </p:nvSpPr>
          <p:spPr bwMode="auto">
            <a:xfrm>
              <a:off x="5373440" y="1497254"/>
              <a:ext cx="98244" cy="83641"/>
            </a:xfrm>
            <a:custGeom>
              <a:avLst/>
              <a:gdLst>
                <a:gd name="T0" fmla="*/ 43 w 70"/>
                <a:gd name="T1" fmla="*/ 9 h 60"/>
                <a:gd name="T2" fmla="*/ 45 w 70"/>
                <a:gd name="T3" fmla="*/ 0 h 60"/>
                <a:gd name="T4" fmla="*/ 62 w 70"/>
                <a:gd name="T5" fmla="*/ 9 h 60"/>
                <a:gd name="T6" fmla="*/ 69 w 70"/>
                <a:gd name="T7" fmla="*/ 26 h 60"/>
                <a:gd name="T8" fmla="*/ 66 w 70"/>
                <a:gd name="T9" fmla="*/ 44 h 60"/>
                <a:gd name="T10" fmla="*/ 54 w 70"/>
                <a:gd name="T11" fmla="*/ 55 h 60"/>
                <a:gd name="T12" fmla="*/ 36 w 70"/>
                <a:gd name="T13" fmla="*/ 60 h 60"/>
                <a:gd name="T14" fmla="*/ 18 w 70"/>
                <a:gd name="T15" fmla="*/ 57 h 60"/>
                <a:gd name="T16" fmla="*/ 5 w 70"/>
                <a:gd name="T17" fmla="*/ 46 h 60"/>
                <a:gd name="T18" fmla="*/ 0 w 70"/>
                <a:gd name="T19" fmla="*/ 30 h 60"/>
                <a:gd name="T20" fmla="*/ 4 w 70"/>
                <a:gd name="T21" fmla="*/ 13 h 60"/>
                <a:gd name="T22" fmla="*/ 18 w 70"/>
                <a:gd name="T23" fmla="*/ 3 h 60"/>
                <a:gd name="T24" fmla="*/ 20 w 70"/>
                <a:gd name="T25" fmla="*/ 11 h 60"/>
                <a:gd name="T26" fmla="*/ 10 w 70"/>
                <a:gd name="T27" fmla="*/ 19 h 60"/>
                <a:gd name="T28" fmla="*/ 8 w 70"/>
                <a:gd name="T29" fmla="*/ 30 h 60"/>
                <a:gd name="T30" fmla="*/ 12 w 70"/>
                <a:gd name="T31" fmla="*/ 43 h 60"/>
                <a:gd name="T32" fmla="*/ 23 w 70"/>
                <a:gd name="T33" fmla="*/ 49 h 60"/>
                <a:gd name="T34" fmla="*/ 36 w 70"/>
                <a:gd name="T35" fmla="*/ 51 h 60"/>
                <a:gd name="T36" fmla="*/ 50 w 70"/>
                <a:gd name="T37" fmla="*/ 47 h 60"/>
                <a:gd name="T38" fmla="*/ 59 w 70"/>
                <a:gd name="T39" fmla="*/ 39 h 60"/>
                <a:gd name="T40" fmla="*/ 62 w 70"/>
                <a:gd name="T41" fmla="*/ 27 h 60"/>
                <a:gd name="T42" fmla="*/ 56 w 70"/>
                <a:gd name="T43" fmla="*/ 15 h 60"/>
                <a:gd name="T44" fmla="*/ 43 w 70"/>
                <a:gd name="T45" fmla="*/ 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60">
                  <a:moveTo>
                    <a:pt x="43" y="9"/>
                  </a:moveTo>
                  <a:cubicBezTo>
                    <a:pt x="45" y="0"/>
                    <a:pt x="45" y="0"/>
                    <a:pt x="45" y="0"/>
                  </a:cubicBezTo>
                  <a:cubicBezTo>
                    <a:pt x="52" y="1"/>
                    <a:pt x="58" y="4"/>
                    <a:pt x="62" y="9"/>
                  </a:cubicBezTo>
                  <a:cubicBezTo>
                    <a:pt x="66" y="13"/>
                    <a:pt x="69" y="19"/>
                    <a:pt x="69" y="26"/>
                  </a:cubicBezTo>
                  <a:cubicBezTo>
                    <a:pt x="70" y="33"/>
                    <a:pt x="69" y="39"/>
                    <a:pt x="66" y="44"/>
                  </a:cubicBezTo>
                  <a:cubicBezTo>
                    <a:pt x="63" y="48"/>
                    <a:pt x="59" y="52"/>
                    <a:pt x="54" y="55"/>
                  </a:cubicBezTo>
                  <a:cubicBezTo>
                    <a:pt x="49" y="58"/>
                    <a:pt x="43" y="59"/>
                    <a:pt x="36" y="60"/>
                  </a:cubicBezTo>
                  <a:cubicBezTo>
                    <a:pt x="29" y="60"/>
                    <a:pt x="23" y="59"/>
                    <a:pt x="18" y="57"/>
                  </a:cubicBezTo>
                  <a:cubicBezTo>
                    <a:pt x="12" y="55"/>
                    <a:pt x="8" y="51"/>
                    <a:pt x="5" y="46"/>
                  </a:cubicBezTo>
                  <a:cubicBezTo>
                    <a:pt x="2" y="42"/>
                    <a:pt x="1" y="36"/>
                    <a:pt x="0" y="30"/>
                  </a:cubicBezTo>
                  <a:cubicBezTo>
                    <a:pt x="0" y="24"/>
                    <a:pt x="1" y="18"/>
                    <a:pt x="4" y="13"/>
                  </a:cubicBezTo>
                  <a:cubicBezTo>
                    <a:pt x="7" y="8"/>
                    <a:pt x="12" y="5"/>
                    <a:pt x="18" y="3"/>
                  </a:cubicBezTo>
                  <a:cubicBezTo>
                    <a:pt x="20" y="11"/>
                    <a:pt x="20" y="11"/>
                    <a:pt x="20" y="11"/>
                  </a:cubicBezTo>
                  <a:cubicBezTo>
                    <a:pt x="16" y="13"/>
                    <a:pt x="12" y="16"/>
                    <a:pt x="10" y="19"/>
                  </a:cubicBezTo>
                  <a:cubicBezTo>
                    <a:pt x="8" y="22"/>
                    <a:pt x="7" y="26"/>
                    <a:pt x="8" y="30"/>
                  </a:cubicBezTo>
                  <a:cubicBezTo>
                    <a:pt x="8" y="35"/>
                    <a:pt x="10" y="39"/>
                    <a:pt x="12" y="43"/>
                  </a:cubicBezTo>
                  <a:cubicBezTo>
                    <a:pt x="15" y="46"/>
                    <a:pt x="18" y="48"/>
                    <a:pt x="23" y="49"/>
                  </a:cubicBezTo>
                  <a:cubicBezTo>
                    <a:pt x="27" y="50"/>
                    <a:pt x="31" y="51"/>
                    <a:pt x="36" y="51"/>
                  </a:cubicBezTo>
                  <a:cubicBezTo>
                    <a:pt x="41" y="50"/>
                    <a:pt x="46" y="49"/>
                    <a:pt x="50" y="47"/>
                  </a:cubicBezTo>
                  <a:cubicBezTo>
                    <a:pt x="54" y="45"/>
                    <a:pt x="57" y="42"/>
                    <a:pt x="59" y="39"/>
                  </a:cubicBezTo>
                  <a:cubicBezTo>
                    <a:pt x="61" y="35"/>
                    <a:pt x="62" y="31"/>
                    <a:pt x="62" y="27"/>
                  </a:cubicBezTo>
                  <a:cubicBezTo>
                    <a:pt x="61" y="22"/>
                    <a:pt x="60" y="18"/>
                    <a:pt x="56" y="15"/>
                  </a:cubicBezTo>
                  <a:cubicBezTo>
                    <a:pt x="53" y="12"/>
                    <a:pt x="49" y="10"/>
                    <a:pt x="43" y="9"/>
                  </a:cubicBezTo>
                  <a:close/>
                </a:path>
              </a:pathLst>
            </a:custGeom>
            <a:solidFill>
              <a:srgbClr val="14378B"/>
            </a:solidFill>
            <a:ln>
              <a:noFill/>
            </a:ln>
          </p:spPr>
          <p:txBody>
            <a:bodyPr anchor="ctr"/>
            <a:lstStyle/>
            <a:p>
              <a:pPr algn="ctr"/>
              <a:endParaRPr/>
            </a:p>
          </p:txBody>
        </p:sp>
        <p:sp>
          <p:nvSpPr>
            <p:cNvPr id="63" name="îṥļíďè"/>
            <p:cNvSpPr/>
            <p:nvPr/>
          </p:nvSpPr>
          <p:spPr bwMode="auto">
            <a:xfrm>
              <a:off x="5370785" y="1396355"/>
              <a:ext cx="99572" cy="75673"/>
            </a:xfrm>
            <a:custGeom>
              <a:avLst/>
              <a:gdLst>
                <a:gd name="T0" fmla="*/ 70 w 75"/>
                <a:gd name="T1" fmla="*/ 57 h 57"/>
                <a:gd name="T2" fmla="*/ 0 w 75"/>
                <a:gd name="T3" fmla="*/ 51 h 57"/>
                <a:gd name="T4" fmla="*/ 5 w 75"/>
                <a:gd name="T5" fmla="*/ 0 h 57"/>
                <a:gd name="T6" fmla="*/ 13 w 75"/>
                <a:gd name="T7" fmla="*/ 0 h 57"/>
                <a:gd name="T8" fmla="*/ 9 w 75"/>
                <a:gd name="T9" fmla="*/ 42 h 57"/>
                <a:gd name="T10" fmla="*/ 31 w 75"/>
                <a:gd name="T11" fmla="*/ 43 h 57"/>
                <a:gd name="T12" fmla="*/ 34 w 75"/>
                <a:gd name="T13" fmla="*/ 6 h 57"/>
                <a:gd name="T14" fmla="*/ 42 w 75"/>
                <a:gd name="T15" fmla="*/ 6 h 57"/>
                <a:gd name="T16" fmla="*/ 39 w 75"/>
                <a:gd name="T17" fmla="*/ 44 h 57"/>
                <a:gd name="T18" fmla="*/ 62 w 75"/>
                <a:gd name="T19" fmla="*/ 47 h 57"/>
                <a:gd name="T20" fmla="*/ 66 w 75"/>
                <a:gd name="T21" fmla="*/ 3 h 57"/>
                <a:gd name="T22" fmla="*/ 75 w 75"/>
                <a:gd name="T23" fmla="*/ 5 h 57"/>
                <a:gd name="T24" fmla="*/ 70 w 75"/>
                <a:gd name="T25"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5" h="57">
                  <a:moveTo>
                    <a:pt x="70" y="57"/>
                  </a:moveTo>
                  <a:lnTo>
                    <a:pt x="0" y="51"/>
                  </a:lnTo>
                  <a:lnTo>
                    <a:pt x="5" y="0"/>
                  </a:lnTo>
                  <a:lnTo>
                    <a:pt x="13" y="0"/>
                  </a:lnTo>
                  <a:lnTo>
                    <a:pt x="9" y="42"/>
                  </a:lnTo>
                  <a:lnTo>
                    <a:pt x="31" y="43"/>
                  </a:lnTo>
                  <a:lnTo>
                    <a:pt x="34" y="6"/>
                  </a:lnTo>
                  <a:lnTo>
                    <a:pt x="42" y="6"/>
                  </a:lnTo>
                  <a:lnTo>
                    <a:pt x="39" y="44"/>
                  </a:lnTo>
                  <a:lnTo>
                    <a:pt x="62" y="47"/>
                  </a:lnTo>
                  <a:lnTo>
                    <a:pt x="66" y="3"/>
                  </a:lnTo>
                  <a:lnTo>
                    <a:pt x="75" y="5"/>
                  </a:lnTo>
                  <a:lnTo>
                    <a:pt x="70" y="57"/>
                  </a:lnTo>
                  <a:close/>
                </a:path>
              </a:pathLst>
            </a:custGeom>
            <a:solidFill>
              <a:srgbClr val="14378B"/>
            </a:solidFill>
            <a:ln>
              <a:noFill/>
            </a:ln>
          </p:spPr>
          <p:txBody>
            <a:bodyPr anchor="ctr"/>
            <a:lstStyle/>
            <a:p>
              <a:pPr algn="ctr"/>
              <a:endParaRPr/>
            </a:p>
          </p:txBody>
        </p:sp>
        <p:sp>
          <p:nvSpPr>
            <p:cNvPr id="64" name="iŝlíďê"/>
            <p:cNvSpPr/>
            <p:nvPr/>
          </p:nvSpPr>
          <p:spPr bwMode="auto">
            <a:xfrm>
              <a:off x="5381406" y="1283507"/>
              <a:ext cx="106209" cy="95588"/>
            </a:xfrm>
            <a:custGeom>
              <a:avLst/>
              <a:gdLst>
                <a:gd name="T0" fmla="*/ 67 w 80"/>
                <a:gd name="T1" fmla="*/ 72 h 72"/>
                <a:gd name="T2" fmla="*/ 0 w 80"/>
                <a:gd name="T3" fmla="*/ 55 h 72"/>
                <a:gd name="T4" fmla="*/ 2 w 80"/>
                <a:gd name="T5" fmla="*/ 45 h 72"/>
                <a:gd name="T6" fmla="*/ 64 w 80"/>
                <a:gd name="T7" fmla="*/ 22 h 72"/>
                <a:gd name="T8" fmla="*/ 10 w 80"/>
                <a:gd name="T9" fmla="*/ 10 h 72"/>
                <a:gd name="T10" fmla="*/ 12 w 80"/>
                <a:gd name="T11" fmla="*/ 0 h 72"/>
                <a:gd name="T12" fmla="*/ 80 w 80"/>
                <a:gd name="T13" fmla="*/ 18 h 72"/>
                <a:gd name="T14" fmla="*/ 78 w 80"/>
                <a:gd name="T15" fmla="*/ 27 h 72"/>
                <a:gd name="T16" fmla="*/ 15 w 80"/>
                <a:gd name="T17" fmla="*/ 50 h 72"/>
                <a:gd name="T18" fmla="*/ 70 w 80"/>
                <a:gd name="T19" fmla="*/ 62 h 72"/>
                <a:gd name="T20" fmla="*/ 67 w 80"/>
                <a:gd name="T2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72">
                  <a:moveTo>
                    <a:pt x="67" y="72"/>
                  </a:moveTo>
                  <a:lnTo>
                    <a:pt x="0" y="55"/>
                  </a:lnTo>
                  <a:lnTo>
                    <a:pt x="2" y="45"/>
                  </a:lnTo>
                  <a:lnTo>
                    <a:pt x="64" y="22"/>
                  </a:lnTo>
                  <a:lnTo>
                    <a:pt x="10" y="10"/>
                  </a:lnTo>
                  <a:lnTo>
                    <a:pt x="12" y="0"/>
                  </a:lnTo>
                  <a:lnTo>
                    <a:pt x="80" y="18"/>
                  </a:lnTo>
                  <a:lnTo>
                    <a:pt x="78" y="27"/>
                  </a:lnTo>
                  <a:lnTo>
                    <a:pt x="15" y="50"/>
                  </a:lnTo>
                  <a:lnTo>
                    <a:pt x="70" y="62"/>
                  </a:lnTo>
                  <a:lnTo>
                    <a:pt x="67" y="72"/>
                  </a:lnTo>
                  <a:close/>
                </a:path>
              </a:pathLst>
            </a:custGeom>
            <a:solidFill>
              <a:srgbClr val="14378B"/>
            </a:solidFill>
            <a:ln>
              <a:noFill/>
            </a:ln>
          </p:spPr>
          <p:txBody>
            <a:bodyPr anchor="ctr"/>
            <a:lstStyle/>
            <a:p>
              <a:pPr algn="ctr"/>
              <a:endParaRPr/>
            </a:p>
          </p:txBody>
        </p:sp>
        <p:sp>
          <p:nvSpPr>
            <p:cNvPr id="65" name="î$ḷîďe"/>
            <p:cNvSpPr/>
            <p:nvPr/>
          </p:nvSpPr>
          <p:spPr bwMode="auto">
            <a:xfrm>
              <a:off x="5405302" y="1182609"/>
              <a:ext cx="102228" cy="74347"/>
            </a:xfrm>
            <a:custGeom>
              <a:avLst/>
              <a:gdLst>
                <a:gd name="T0" fmla="*/ 74 w 77"/>
                <a:gd name="T1" fmla="*/ 56 h 56"/>
                <a:gd name="T2" fmla="*/ 16 w 77"/>
                <a:gd name="T3" fmla="*/ 33 h 56"/>
                <a:gd name="T4" fmla="*/ 8 w 77"/>
                <a:gd name="T5" fmla="*/ 54 h 56"/>
                <a:gd name="T6" fmla="*/ 0 w 77"/>
                <a:gd name="T7" fmla="*/ 51 h 56"/>
                <a:gd name="T8" fmla="*/ 20 w 77"/>
                <a:gd name="T9" fmla="*/ 0 h 56"/>
                <a:gd name="T10" fmla="*/ 28 w 77"/>
                <a:gd name="T11" fmla="*/ 3 h 56"/>
                <a:gd name="T12" fmla="*/ 19 w 77"/>
                <a:gd name="T13" fmla="*/ 25 h 56"/>
                <a:gd name="T14" fmla="*/ 77 w 77"/>
                <a:gd name="T15" fmla="*/ 48 h 56"/>
                <a:gd name="T16" fmla="*/ 74 w 77"/>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7" h="56">
                  <a:moveTo>
                    <a:pt x="74" y="56"/>
                  </a:moveTo>
                  <a:lnTo>
                    <a:pt x="16" y="33"/>
                  </a:lnTo>
                  <a:lnTo>
                    <a:pt x="8" y="54"/>
                  </a:lnTo>
                  <a:lnTo>
                    <a:pt x="0" y="51"/>
                  </a:lnTo>
                  <a:lnTo>
                    <a:pt x="20" y="0"/>
                  </a:lnTo>
                  <a:lnTo>
                    <a:pt x="28" y="3"/>
                  </a:lnTo>
                  <a:lnTo>
                    <a:pt x="19" y="25"/>
                  </a:lnTo>
                  <a:lnTo>
                    <a:pt x="77" y="48"/>
                  </a:lnTo>
                  <a:lnTo>
                    <a:pt x="74" y="56"/>
                  </a:lnTo>
                  <a:close/>
                </a:path>
              </a:pathLst>
            </a:custGeom>
            <a:solidFill>
              <a:srgbClr val="14378B"/>
            </a:solidFill>
            <a:ln>
              <a:noFill/>
            </a:ln>
          </p:spPr>
          <p:txBody>
            <a:bodyPr anchor="ctr"/>
            <a:lstStyle/>
            <a:p>
              <a:pPr algn="ctr"/>
              <a:endParaRPr/>
            </a:p>
          </p:txBody>
        </p:sp>
        <p:sp>
          <p:nvSpPr>
            <p:cNvPr id="66" name="íšḷïḋè"/>
            <p:cNvSpPr/>
            <p:nvPr/>
          </p:nvSpPr>
          <p:spPr bwMode="auto">
            <a:xfrm>
              <a:off x="5445132" y="1094988"/>
              <a:ext cx="122140" cy="102227"/>
            </a:xfrm>
            <a:custGeom>
              <a:avLst/>
              <a:gdLst>
                <a:gd name="T0" fmla="*/ 58 w 88"/>
                <a:gd name="T1" fmla="*/ 73 h 73"/>
                <a:gd name="T2" fmla="*/ 0 w 88"/>
                <a:gd name="T3" fmla="*/ 40 h 73"/>
                <a:gd name="T4" fmla="*/ 15 w 88"/>
                <a:gd name="T5" fmla="*/ 14 h 73"/>
                <a:gd name="T6" fmla="*/ 23 w 88"/>
                <a:gd name="T7" fmla="*/ 3 h 73"/>
                <a:gd name="T8" fmla="*/ 33 w 88"/>
                <a:gd name="T9" fmla="*/ 0 h 73"/>
                <a:gd name="T10" fmla="*/ 43 w 88"/>
                <a:gd name="T11" fmla="*/ 3 h 73"/>
                <a:gd name="T12" fmla="*/ 51 w 88"/>
                <a:gd name="T13" fmla="*/ 13 h 73"/>
                <a:gd name="T14" fmla="*/ 49 w 88"/>
                <a:gd name="T15" fmla="*/ 28 h 73"/>
                <a:gd name="T16" fmla="*/ 55 w 88"/>
                <a:gd name="T17" fmla="*/ 25 h 73"/>
                <a:gd name="T18" fmla="*/ 66 w 88"/>
                <a:gd name="T19" fmla="*/ 23 h 73"/>
                <a:gd name="T20" fmla="*/ 88 w 88"/>
                <a:gd name="T21" fmla="*/ 22 h 73"/>
                <a:gd name="T22" fmla="*/ 82 w 88"/>
                <a:gd name="T23" fmla="*/ 32 h 73"/>
                <a:gd name="T24" fmla="*/ 66 w 88"/>
                <a:gd name="T25" fmla="*/ 33 h 73"/>
                <a:gd name="T26" fmla="*/ 54 w 88"/>
                <a:gd name="T27" fmla="*/ 33 h 73"/>
                <a:gd name="T28" fmla="*/ 48 w 88"/>
                <a:gd name="T29" fmla="*/ 35 h 73"/>
                <a:gd name="T30" fmla="*/ 45 w 88"/>
                <a:gd name="T31" fmla="*/ 38 h 73"/>
                <a:gd name="T32" fmla="*/ 42 w 88"/>
                <a:gd name="T33" fmla="*/ 42 h 73"/>
                <a:gd name="T34" fmla="*/ 37 w 88"/>
                <a:gd name="T35" fmla="*/ 51 h 73"/>
                <a:gd name="T36" fmla="*/ 63 w 88"/>
                <a:gd name="T37" fmla="*/ 66 h 73"/>
                <a:gd name="T38" fmla="*/ 58 w 88"/>
                <a:gd name="T39" fmla="*/ 73 h 73"/>
                <a:gd name="T40" fmla="*/ 30 w 88"/>
                <a:gd name="T41" fmla="*/ 47 h 73"/>
                <a:gd name="T42" fmla="*/ 40 w 88"/>
                <a:gd name="T43" fmla="*/ 30 h 73"/>
                <a:gd name="T44" fmla="*/ 43 w 88"/>
                <a:gd name="T45" fmla="*/ 22 h 73"/>
                <a:gd name="T46" fmla="*/ 43 w 88"/>
                <a:gd name="T47" fmla="*/ 15 h 73"/>
                <a:gd name="T48" fmla="*/ 38 w 88"/>
                <a:gd name="T49" fmla="*/ 11 h 73"/>
                <a:gd name="T50" fmla="*/ 30 w 88"/>
                <a:gd name="T51" fmla="*/ 10 h 73"/>
                <a:gd name="T52" fmla="*/ 22 w 88"/>
                <a:gd name="T53" fmla="*/ 17 h 73"/>
                <a:gd name="T54" fmla="*/ 11 w 88"/>
                <a:gd name="T55" fmla="*/ 36 h 73"/>
                <a:gd name="T56" fmla="*/ 30 w 88"/>
                <a:gd name="T57" fmla="*/ 47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8" h="73">
                  <a:moveTo>
                    <a:pt x="58" y="73"/>
                  </a:moveTo>
                  <a:cubicBezTo>
                    <a:pt x="0" y="40"/>
                    <a:pt x="0" y="40"/>
                    <a:pt x="0" y="40"/>
                  </a:cubicBezTo>
                  <a:cubicBezTo>
                    <a:pt x="15" y="14"/>
                    <a:pt x="15" y="14"/>
                    <a:pt x="15" y="14"/>
                  </a:cubicBezTo>
                  <a:cubicBezTo>
                    <a:pt x="18" y="9"/>
                    <a:pt x="21" y="5"/>
                    <a:pt x="23" y="3"/>
                  </a:cubicBezTo>
                  <a:cubicBezTo>
                    <a:pt x="26" y="1"/>
                    <a:pt x="29" y="0"/>
                    <a:pt x="33" y="0"/>
                  </a:cubicBezTo>
                  <a:cubicBezTo>
                    <a:pt x="36" y="0"/>
                    <a:pt x="40" y="1"/>
                    <a:pt x="43" y="3"/>
                  </a:cubicBezTo>
                  <a:cubicBezTo>
                    <a:pt x="47" y="5"/>
                    <a:pt x="50" y="8"/>
                    <a:pt x="51" y="13"/>
                  </a:cubicBezTo>
                  <a:cubicBezTo>
                    <a:pt x="52" y="17"/>
                    <a:pt x="52" y="22"/>
                    <a:pt x="49" y="28"/>
                  </a:cubicBezTo>
                  <a:cubicBezTo>
                    <a:pt x="51" y="27"/>
                    <a:pt x="53" y="26"/>
                    <a:pt x="55" y="25"/>
                  </a:cubicBezTo>
                  <a:cubicBezTo>
                    <a:pt x="58" y="24"/>
                    <a:pt x="62" y="23"/>
                    <a:pt x="66" y="23"/>
                  </a:cubicBezTo>
                  <a:cubicBezTo>
                    <a:pt x="88" y="22"/>
                    <a:pt x="88" y="22"/>
                    <a:pt x="88" y="22"/>
                  </a:cubicBezTo>
                  <a:cubicBezTo>
                    <a:pt x="82" y="32"/>
                    <a:pt x="82" y="32"/>
                    <a:pt x="82" y="32"/>
                  </a:cubicBezTo>
                  <a:cubicBezTo>
                    <a:pt x="66" y="33"/>
                    <a:pt x="66" y="33"/>
                    <a:pt x="66" y="33"/>
                  </a:cubicBezTo>
                  <a:cubicBezTo>
                    <a:pt x="61" y="33"/>
                    <a:pt x="57" y="33"/>
                    <a:pt x="54" y="33"/>
                  </a:cubicBezTo>
                  <a:cubicBezTo>
                    <a:pt x="52" y="34"/>
                    <a:pt x="50" y="34"/>
                    <a:pt x="48" y="35"/>
                  </a:cubicBezTo>
                  <a:cubicBezTo>
                    <a:pt x="47" y="36"/>
                    <a:pt x="46" y="37"/>
                    <a:pt x="45" y="38"/>
                  </a:cubicBezTo>
                  <a:cubicBezTo>
                    <a:pt x="44" y="38"/>
                    <a:pt x="43" y="40"/>
                    <a:pt x="42" y="42"/>
                  </a:cubicBezTo>
                  <a:cubicBezTo>
                    <a:pt x="37" y="51"/>
                    <a:pt x="37" y="51"/>
                    <a:pt x="37" y="51"/>
                  </a:cubicBezTo>
                  <a:cubicBezTo>
                    <a:pt x="63" y="66"/>
                    <a:pt x="63" y="66"/>
                    <a:pt x="63" y="66"/>
                  </a:cubicBezTo>
                  <a:cubicBezTo>
                    <a:pt x="58" y="73"/>
                    <a:pt x="58" y="73"/>
                    <a:pt x="58" y="73"/>
                  </a:cubicBezTo>
                  <a:close/>
                  <a:moveTo>
                    <a:pt x="30" y="47"/>
                  </a:moveTo>
                  <a:cubicBezTo>
                    <a:pt x="40" y="30"/>
                    <a:pt x="40" y="30"/>
                    <a:pt x="40" y="30"/>
                  </a:cubicBezTo>
                  <a:cubicBezTo>
                    <a:pt x="42" y="27"/>
                    <a:pt x="43" y="24"/>
                    <a:pt x="43" y="22"/>
                  </a:cubicBezTo>
                  <a:cubicBezTo>
                    <a:pt x="44" y="19"/>
                    <a:pt x="44" y="17"/>
                    <a:pt x="43" y="15"/>
                  </a:cubicBezTo>
                  <a:cubicBezTo>
                    <a:pt x="42" y="13"/>
                    <a:pt x="40" y="12"/>
                    <a:pt x="38" y="11"/>
                  </a:cubicBezTo>
                  <a:cubicBezTo>
                    <a:pt x="35" y="9"/>
                    <a:pt x="33" y="9"/>
                    <a:pt x="30" y="10"/>
                  </a:cubicBezTo>
                  <a:cubicBezTo>
                    <a:pt x="27" y="11"/>
                    <a:pt x="24" y="13"/>
                    <a:pt x="22" y="17"/>
                  </a:cubicBezTo>
                  <a:cubicBezTo>
                    <a:pt x="11" y="36"/>
                    <a:pt x="11" y="36"/>
                    <a:pt x="11" y="36"/>
                  </a:cubicBezTo>
                  <a:lnTo>
                    <a:pt x="30" y="47"/>
                  </a:lnTo>
                  <a:close/>
                </a:path>
              </a:pathLst>
            </a:custGeom>
            <a:solidFill>
              <a:srgbClr val="14378B"/>
            </a:solidFill>
            <a:ln>
              <a:noFill/>
            </a:ln>
          </p:spPr>
          <p:txBody>
            <a:bodyPr anchor="ctr"/>
            <a:lstStyle/>
            <a:p>
              <a:pPr algn="ctr"/>
              <a:endParaRPr/>
            </a:p>
          </p:txBody>
        </p:sp>
        <p:sp>
          <p:nvSpPr>
            <p:cNvPr id="67" name="ïSľiḋè"/>
            <p:cNvSpPr/>
            <p:nvPr/>
          </p:nvSpPr>
          <p:spPr bwMode="auto">
            <a:xfrm>
              <a:off x="5520806" y="1021968"/>
              <a:ext cx="103554" cy="95588"/>
            </a:xfrm>
            <a:custGeom>
              <a:avLst/>
              <a:gdLst>
                <a:gd name="T0" fmla="*/ 36 w 75"/>
                <a:gd name="T1" fmla="*/ 69 h 69"/>
                <a:gd name="T2" fmla="*/ 0 w 75"/>
                <a:gd name="T3" fmla="*/ 7 h 69"/>
                <a:gd name="T4" fmla="*/ 6 w 75"/>
                <a:gd name="T5" fmla="*/ 0 h 69"/>
                <a:gd name="T6" fmla="*/ 75 w 75"/>
                <a:gd name="T7" fmla="*/ 20 h 69"/>
                <a:gd name="T8" fmla="*/ 69 w 75"/>
                <a:gd name="T9" fmla="*/ 28 h 69"/>
                <a:gd name="T10" fmla="*/ 48 w 75"/>
                <a:gd name="T11" fmla="*/ 22 h 69"/>
                <a:gd name="T12" fmla="*/ 31 w 75"/>
                <a:gd name="T13" fmla="*/ 43 h 69"/>
                <a:gd name="T14" fmla="*/ 42 w 75"/>
                <a:gd name="T15" fmla="*/ 62 h 69"/>
                <a:gd name="T16" fmla="*/ 36 w 75"/>
                <a:gd name="T17" fmla="*/ 69 h 69"/>
                <a:gd name="T18" fmla="*/ 27 w 75"/>
                <a:gd name="T19" fmla="*/ 37 h 69"/>
                <a:gd name="T20" fmla="*/ 41 w 75"/>
                <a:gd name="T21" fmla="*/ 19 h 69"/>
                <a:gd name="T22" fmla="*/ 22 w 75"/>
                <a:gd name="T23" fmla="*/ 13 h 69"/>
                <a:gd name="T24" fmla="*/ 8 w 75"/>
                <a:gd name="T25" fmla="*/ 8 h 69"/>
                <a:gd name="T26" fmla="*/ 16 w 75"/>
                <a:gd name="T27" fmla="*/ 19 h 69"/>
                <a:gd name="T28" fmla="*/ 27 w 75"/>
                <a:gd name="T29" fmla="*/ 3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5" h="69">
                  <a:moveTo>
                    <a:pt x="36" y="69"/>
                  </a:moveTo>
                  <a:cubicBezTo>
                    <a:pt x="0" y="7"/>
                    <a:pt x="0" y="7"/>
                    <a:pt x="0" y="7"/>
                  </a:cubicBezTo>
                  <a:cubicBezTo>
                    <a:pt x="6" y="0"/>
                    <a:pt x="6" y="0"/>
                    <a:pt x="6" y="0"/>
                  </a:cubicBezTo>
                  <a:cubicBezTo>
                    <a:pt x="75" y="20"/>
                    <a:pt x="75" y="20"/>
                    <a:pt x="75" y="20"/>
                  </a:cubicBezTo>
                  <a:cubicBezTo>
                    <a:pt x="69" y="28"/>
                    <a:pt x="69" y="28"/>
                    <a:pt x="69" y="28"/>
                  </a:cubicBezTo>
                  <a:cubicBezTo>
                    <a:pt x="48" y="22"/>
                    <a:pt x="48" y="22"/>
                    <a:pt x="48" y="22"/>
                  </a:cubicBezTo>
                  <a:cubicBezTo>
                    <a:pt x="31" y="43"/>
                    <a:pt x="31" y="43"/>
                    <a:pt x="31" y="43"/>
                  </a:cubicBezTo>
                  <a:cubicBezTo>
                    <a:pt x="42" y="62"/>
                    <a:pt x="42" y="62"/>
                    <a:pt x="42" y="62"/>
                  </a:cubicBezTo>
                  <a:cubicBezTo>
                    <a:pt x="36" y="69"/>
                    <a:pt x="36" y="69"/>
                    <a:pt x="36" y="69"/>
                  </a:cubicBezTo>
                  <a:close/>
                  <a:moveTo>
                    <a:pt x="27" y="37"/>
                  </a:moveTo>
                  <a:cubicBezTo>
                    <a:pt x="41" y="19"/>
                    <a:pt x="41" y="19"/>
                    <a:pt x="41" y="19"/>
                  </a:cubicBezTo>
                  <a:cubicBezTo>
                    <a:pt x="22" y="13"/>
                    <a:pt x="22" y="13"/>
                    <a:pt x="22" y="13"/>
                  </a:cubicBezTo>
                  <a:cubicBezTo>
                    <a:pt x="16" y="11"/>
                    <a:pt x="12" y="9"/>
                    <a:pt x="8" y="8"/>
                  </a:cubicBezTo>
                  <a:cubicBezTo>
                    <a:pt x="11" y="11"/>
                    <a:pt x="14" y="15"/>
                    <a:pt x="16" y="19"/>
                  </a:cubicBezTo>
                  <a:lnTo>
                    <a:pt x="27" y="37"/>
                  </a:lnTo>
                  <a:close/>
                </a:path>
              </a:pathLst>
            </a:custGeom>
            <a:solidFill>
              <a:srgbClr val="14378B"/>
            </a:solidFill>
            <a:ln>
              <a:noFill/>
            </a:ln>
          </p:spPr>
          <p:txBody>
            <a:bodyPr anchor="ctr"/>
            <a:lstStyle/>
            <a:p>
              <a:pPr algn="ctr"/>
              <a:endParaRPr/>
            </a:p>
          </p:txBody>
        </p:sp>
        <p:sp>
          <p:nvSpPr>
            <p:cNvPr id="68" name="îṥliḓè"/>
            <p:cNvSpPr/>
            <p:nvPr/>
          </p:nvSpPr>
          <p:spPr bwMode="auto">
            <a:xfrm>
              <a:off x="5572583" y="959570"/>
              <a:ext cx="106209" cy="77002"/>
            </a:xfrm>
            <a:custGeom>
              <a:avLst/>
              <a:gdLst>
                <a:gd name="T0" fmla="*/ 48 w 80"/>
                <a:gd name="T1" fmla="*/ 58 h 58"/>
                <a:gd name="T2" fmla="*/ 0 w 80"/>
                <a:gd name="T3" fmla="*/ 7 h 58"/>
                <a:gd name="T4" fmla="*/ 7 w 80"/>
                <a:gd name="T5" fmla="*/ 0 h 58"/>
                <a:gd name="T6" fmla="*/ 49 w 80"/>
                <a:gd name="T7" fmla="*/ 46 h 58"/>
                <a:gd name="T8" fmla="*/ 74 w 80"/>
                <a:gd name="T9" fmla="*/ 23 h 58"/>
                <a:gd name="T10" fmla="*/ 80 w 80"/>
                <a:gd name="T11" fmla="*/ 29 h 58"/>
                <a:gd name="T12" fmla="*/ 48 w 8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80" h="58">
                  <a:moveTo>
                    <a:pt x="48" y="58"/>
                  </a:moveTo>
                  <a:lnTo>
                    <a:pt x="0" y="7"/>
                  </a:lnTo>
                  <a:lnTo>
                    <a:pt x="7" y="0"/>
                  </a:lnTo>
                  <a:lnTo>
                    <a:pt x="49" y="46"/>
                  </a:lnTo>
                  <a:lnTo>
                    <a:pt x="74" y="23"/>
                  </a:lnTo>
                  <a:lnTo>
                    <a:pt x="80" y="29"/>
                  </a:lnTo>
                  <a:lnTo>
                    <a:pt x="48" y="58"/>
                  </a:lnTo>
                  <a:close/>
                </a:path>
              </a:pathLst>
            </a:custGeom>
            <a:solidFill>
              <a:srgbClr val="14378B"/>
            </a:solidFill>
            <a:ln>
              <a:noFill/>
            </a:ln>
          </p:spPr>
          <p:txBody>
            <a:bodyPr anchor="ctr"/>
            <a:lstStyle/>
            <a:p>
              <a:pPr algn="ctr"/>
              <a:endParaRPr/>
            </a:p>
          </p:txBody>
        </p:sp>
        <p:sp>
          <p:nvSpPr>
            <p:cNvPr id="69" name="íšļîďe"/>
            <p:cNvSpPr/>
            <p:nvPr/>
          </p:nvSpPr>
          <p:spPr bwMode="auto">
            <a:xfrm>
              <a:off x="5713309" y="834775"/>
              <a:ext cx="88952" cy="95588"/>
            </a:xfrm>
            <a:custGeom>
              <a:avLst/>
              <a:gdLst>
                <a:gd name="T0" fmla="*/ 13 w 64"/>
                <a:gd name="T1" fmla="*/ 58 h 69"/>
                <a:gd name="T2" fmla="*/ 20 w 64"/>
                <a:gd name="T3" fmla="*/ 53 h 69"/>
                <a:gd name="T4" fmla="*/ 27 w 64"/>
                <a:gd name="T5" fmla="*/ 59 h 69"/>
                <a:gd name="T6" fmla="*/ 35 w 64"/>
                <a:gd name="T7" fmla="*/ 60 h 69"/>
                <a:gd name="T8" fmla="*/ 45 w 64"/>
                <a:gd name="T9" fmla="*/ 57 h 69"/>
                <a:gd name="T10" fmla="*/ 52 w 64"/>
                <a:gd name="T11" fmla="*/ 51 h 69"/>
                <a:gd name="T12" fmla="*/ 55 w 64"/>
                <a:gd name="T13" fmla="*/ 45 h 69"/>
                <a:gd name="T14" fmla="*/ 54 w 64"/>
                <a:gd name="T15" fmla="*/ 39 h 69"/>
                <a:gd name="T16" fmla="*/ 50 w 64"/>
                <a:gd name="T17" fmla="*/ 35 h 69"/>
                <a:gd name="T18" fmla="*/ 43 w 64"/>
                <a:gd name="T19" fmla="*/ 35 h 69"/>
                <a:gd name="T20" fmla="*/ 31 w 64"/>
                <a:gd name="T21" fmla="*/ 38 h 69"/>
                <a:gd name="T22" fmla="*/ 17 w 64"/>
                <a:gd name="T23" fmla="*/ 40 h 69"/>
                <a:gd name="T24" fmla="*/ 8 w 64"/>
                <a:gd name="T25" fmla="*/ 38 h 69"/>
                <a:gd name="T26" fmla="*/ 2 w 64"/>
                <a:gd name="T27" fmla="*/ 32 h 69"/>
                <a:gd name="T28" fmla="*/ 0 w 64"/>
                <a:gd name="T29" fmla="*/ 22 h 69"/>
                <a:gd name="T30" fmla="*/ 4 w 64"/>
                <a:gd name="T31" fmla="*/ 12 h 69"/>
                <a:gd name="T32" fmla="*/ 14 w 64"/>
                <a:gd name="T33" fmla="*/ 4 h 69"/>
                <a:gd name="T34" fmla="*/ 26 w 64"/>
                <a:gd name="T35" fmla="*/ 0 h 69"/>
                <a:gd name="T36" fmla="*/ 37 w 64"/>
                <a:gd name="T37" fmla="*/ 2 h 69"/>
                <a:gd name="T38" fmla="*/ 45 w 64"/>
                <a:gd name="T39" fmla="*/ 10 h 69"/>
                <a:gd name="T40" fmla="*/ 38 w 64"/>
                <a:gd name="T41" fmla="*/ 14 h 69"/>
                <a:gd name="T42" fmla="*/ 29 w 64"/>
                <a:gd name="T43" fmla="*/ 8 h 69"/>
                <a:gd name="T44" fmla="*/ 18 w 64"/>
                <a:gd name="T45" fmla="*/ 11 h 69"/>
                <a:gd name="T46" fmla="*/ 9 w 64"/>
                <a:gd name="T47" fmla="*/ 19 h 69"/>
                <a:gd name="T48" fmla="*/ 9 w 64"/>
                <a:gd name="T49" fmla="*/ 27 h 69"/>
                <a:gd name="T50" fmla="*/ 14 w 64"/>
                <a:gd name="T51" fmla="*/ 31 h 69"/>
                <a:gd name="T52" fmla="*/ 28 w 64"/>
                <a:gd name="T53" fmla="*/ 29 h 69"/>
                <a:gd name="T54" fmla="*/ 43 w 64"/>
                <a:gd name="T55" fmla="*/ 26 h 69"/>
                <a:gd name="T56" fmla="*/ 54 w 64"/>
                <a:gd name="T57" fmla="*/ 27 h 69"/>
                <a:gd name="T58" fmla="*/ 61 w 64"/>
                <a:gd name="T59" fmla="*/ 34 h 69"/>
                <a:gd name="T60" fmla="*/ 63 w 64"/>
                <a:gd name="T61" fmla="*/ 45 h 69"/>
                <a:gd name="T62" fmla="*/ 59 w 64"/>
                <a:gd name="T63" fmla="*/ 55 h 69"/>
                <a:gd name="T64" fmla="*/ 49 w 64"/>
                <a:gd name="T65" fmla="*/ 64 h 69"/>
                <a:gd name="T66" fmla="*/ 35 w 64"/>
                <a:gd name="T67" fmla="*/ 69 h 69"/>
                <a:gd name="T68" fmla="*/ 22 w 64"/>
                <a:gd name="T69" fmla="*/ 67 h 69"/>
                <a:gd name="T70" fmla="*/ 13 w 64"/>
                <a:gd name="T71" fmla="*/ 5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4" h="69">
                  <a:moveTo>
                    <a:pt x="13" y="58"/>
                  </a:moveTo>
                  <a:cubicBezTo>
                    <a:pt x="20" y="53"/>
                    <a:pt x="20" y="53"/>
                    <a:pt x="20" y="53"/>
                  </a:cubicBezTo>
                  <a:cubicBezTo>
                    <a:pt x="22" y="56"/>
                    <a:pt x="24" y="58"/>
                    <a:pt x="27" y="59"/>
                  </a:cubicBezTo>
                  <a:cubicBezTo>
                    <a:pt x="29" y="60"/>
                    <a:pt x="32" y="61"/>
                    <a:pt x="35" y="60"/>
                  </a:cubicBezTo>
                  <a:cubicBezTo>
                    <a:pt x="38" y="60"/>
                    <a:pt x="42" y="59"/>
                    <a:pt x="45" y="57"/>
                  </a:cubicBezTo>
                  <a:cubicBezTo>
                    <a:pt x="48" y="55"/>
                    <a:pt x="50" y="54"/>
                    <a:pt x="52" y="51"/>
                  </a:cubicBezTo>
                  <a:cubicBezTo>
                    <a:pt x="54" y="49"/>
                    <a:pt x="55" y="47"/>
                    <a:pt x="55" y="45"/>
                  </a:cubicBezTo>
                  <a:cubicBezTo>
                    <a:pt x="55" y="43"/>
                    <a:pt x="55" y="41"/>
                    <a:pt x="54" y="39"/>
                  </a:cubicBezTo>
                  <a:cubicBezTo>
                    <a:pt x="53" y="37"/>
                    <a:pt x="52" y="36"/>
                    <a:pt x="50" y="35"/>
                  </a:cubicBezTo>
                  <a:cubicBezTo>
                    <a:pt x="48" y="34"/>
                    <a:pt x="46" y="34"/>
                    <a:pt x="43" y="35"/>
                  </a:cubicBezTo>
                  <a:cubicBezTo>
                    <a:pt x="41" y="35"/>
                    <a:pt x="37" y="36"/>
                    <a:pt x="31" y="38"/>
                  </a:cubicBezTo>
                  <a:cubicBezTo>
                    <a:pt x="24" y="39"/>
                    <a:pt x="20" y="40"/>
                    <a:pt x="17" y="40"/>
                  </a:cubicBezTo>
                  <a:cubicBezTo>
                    <a:pt x="14" y="40"/>
                    <a:pt x="11" y="40"/>
                    <a:pt x="8" y="38"/>
                  </a:cubicBezTo>
                  <a:cubicBezTo>
                    <a:pt x="5" y="37"/>
                    <a:pt x="3" y="35"/>
                    <a:pt x="2" y="32"/>
                  </a:cubicBezTo>
                  <a:cubicBezTo>
                    <a:pt x="0" y="29"/>
                    <a:pt x="0" y="26"/>
                    <a:pt x="0" y="22"/>
                  </a:cubicBezTo>
                  <a:cubicBezTo>
                    <a:pt x="0" y="19"/>
                    <a:pt x="1" y="16"/>
                    <a:pt x="4" y="12"/>
                  </a:cubicBezTo>
                  <a:cubicBezTo>
                    <a:pt x="6" y="9"/>
                    <a:pt x="10" y="7"/>
                    <a:pt x="14" y="4"/>
                  </a:cubicBezTo>
                  <a:cubicBezTo>
                    <a:pt x="18" y="2"/>
                    <a:pt x="22" y="1"/>
                    <a:pt x="26" y="0"/>
                  </a:cubicBezTo>
                  <a:cubicBezTo>
                    <a:pt x="30" y="0"/>
                    <a:pt x="34" y="0"/>
                    <a:pt x="37" y="2"/>
                  </a:cubicBezTo>
                  <a:cubicBezTo>
                    <a:pt x="41" y="4"/>
                    <a:pt x="43" y="6"/>
                    <a:pt x="45" y="10"/>
                  </a:cubicBezTo>
                  <a:cubicBezTo>
                    <a:pt x="38" y="14"/>
                    <a:pt x="38" y="14"/>
                    <a:pt x="38" y="14"/>
                  </a:cubicBezTo>
                  <a:cubicBezTo>
                    <a:pt x="36" y="11"/>
                    <a:pt x="33" y="9"/>
                    <a:pt x="29" y="8"/>
                  </a:cubicBezTo>
                  <a:cubicBezTo>
                    <a:pt x="26" y="8"/>
                    <a:pt x="22" y="9"/>
                    <a:pt x="18" y="11"/>
                  </a:cubicBezTo>
                  <a:cubicBezTo>
                    <a:pt x="13" y="14"/>
                    <a:pt x="10" y="16"/>
                    <a:pt x="9" y="19"/>
                  </a:cubicBezTo>
                  <a:cubicBezTo>
                    <a:pt x="8" y="22"/>
                    <a:pt x="8" y="25"/>
                    <a:pt x="9" y="27"/>
                  </a:cubicBezTo>
                  <a:cubicBezTo>
                    <a:pt x="10" y="29"/>
                    <a:pt x="12" y="31"/>
                    <a:pt x="14" y="31"/>
                  </a:cubicBezTo>
                  <a:cubicBezTo>
                    <a:pt x="16" y="32"/>
                    <a:pt x="21" y="31"/>
                    <a:pt x="28" y="29"/>
                  </a:cubicBezTo>
                  <a:cubicBezTo>
                    <a:pt x="35" y="27"/>
                    <a:pt x="40" y="26"/>
                    <a:pt x="43" y="26"/>
                  </a:cubicBezTo>
                  <a:cubicBezTo>
                    <a:pt x="47" y="25"/>
                    <a:pt x="51" y="26"/>
                    <a:pt x="54" y="27"/>
                  </a:cubicBezTo>
                  <a:cubicBezTo>
                    <a:pt x="57" y="29"/>
                    <a:pt x="59" y="31"/>
                    <a:pt x="61" y="34"/>
                  </a:cubicBezTo>
                  <a:cubicBezTo>
                    <a:pt x="63" y="37"/>
                    <a:pt x="64" y="41"/>
                    <a:pt x="63" y="45"/>
                  </a:cubicBezTo>
                  <a:cubicBezTo>
                    <a:pt x="63" y="48"/>
                    <a:pt x="62" y="52"/>
                    <a:pt x="59" y="55"/>
                  </a:cubicBezTo>
                  <a:cubicBezTo>
                    <a:pt x="57" y="59"/>
                    <a:pt x="53" y="62"/>
                    <a:pt x="49" y="64"/>
                  </a:cubicBezTo>
                  <a:cubicBezTo>
                    <a:pt x="44" y="67"/>
                    <a:pt x="39" y="68"/>
                    <a:pt x="35" y="69"/>
                  </a:cubicBezTo>
                  <a:cubicBezTo>
                    <a:pt x="30" y="69"/>
                    <a:pt x="26" y="69"/>
                    <a:pt x="22" y="67"/>
                  </a:cubicBezTo>
                  <a:cubicBezTo>
                    <a:pt x="19" y="65"/>
                    <a:pt x="16" y="62"/>
                    <a:pt x="13" y="58"/>
                  </a:cubicBezTo>
                  <a:close/>
                </a:path>
              </a:pathLst>
            </a:custGeom>
            <a:solidFill>
              <a:srgbClr val="14378B"/>
            </a:solidFill>
            <a:ln>
              <a:noFill/>
            </a:ln>
          </p:spPr>
          <p:txBody>
            <a:bodyPr anchor="ctr"/>
            <a:lstStyle/>
            <a:p>
              <a:pPr algn="ctr"/>
              <a:endParaRPr/>
            </a:p>
          </p:txBody>
        </p:sp>
        <p:sp>
          <p:nvSpPr>
            <p:cNvPr id="70" name="íṧḻïḓê"/>
            <p:cNvSpPr/>
            <p:nvPr/>
          </p:nvSpPr>
          <p:spPr bwMode="auto">
            <a:xfrm>
              <a:off x="5807571" y="786982"/>
              <a:ext cx="92933" cy="98243"/>
            </a:xfrm>
            <a:custGeom>
              <a:avLst/>
              <a:gdLst>
                <a:gd name="T0" fmla="*/ 5 w 67"/>
                <a:gd name="T1" fmla="*/ 47 h 70"/>
                <a:gd name="T2" fmla="*/ 4 w 67"/>
                <a:gd name="T3" fmla="*/ 19 h 70"/>
                <a:gd name="T4" fmla="*/ 22 w 67"/>
                <a:gd name="T5" fmla="*/ 2 h 70"/>
                <a:gd name="T6" fmla="*/ 39 w 67"/>
                <a:gd name="T7" fmla="*/ 1 h 70"/>
                <a:gd name="T8" fmla="*/ 54 w 67"/>
                <a:gd name="T9" fmla="*/ 8 h 70"/>
                <a:gd name="T10" fmla="*/ 64 w 67"/>
                <a:gd name="T11" fmla="*/ 23 h 70"/>
                <a:gd name="T12" fmla="*/ 67 w 67"/>
                <a:gd name="T13" fmla="*/ 42 h 70"/>
                <a:gd name="T14" fmla="*/ 60 w 67"/>
                <a:gd name="T15" fmla="*/ 57 h 70"/>
                <a:gd name="T16" fmla="*/ 47 w 67"/>
                <a:gd name="T17" fmla="*/ 67 h 70"/>
                <a:gd name="T18" fmla="*/ 29 w 67"/>
                <a:gd name="T19" fmla="*/ 69 h 70"/>
                <a:gd name="T20" fmla="*/ 14 w 67"/>
                <a:gd name="T21" fmla="*/ 61 h 70"/>
                <a:gd name="T22" fmla="*/ 5 w 67"/>
                <a:gd name="T23" fmla="*/ 47 h 70"/>
                <a:gd name="T24" fmla="*/ 13 w 67"/>
                <a:gd name="T25" fmla="*/ 44 h 70"/>
                <a:gd name="T26" fmla="*/ 26 w 67"/>
                <a:gd name="T27" fmla="*/ 59 h 70"/>
                <a:gd name="T28" fmla="*/ 44 w 67"/>
                <a:gd name="T29" fmla="*/ 60 h 70"/>
                <a:gd name="T30" fmla="*/ 57 w 67"/>
                <a:gd name="T31" fmla="*/ 47 h 70"/>
                <a:gd name="T32" fmla="*/ 56 w 67"/>
                <a:gd name="T33" fmla="*/ 27 h 70"/>
                <a:gd name="T34" fmla="*/ 48 w 67"/>
                <a:gd name="T35" fmla="*/ 14 h 70"/>
                <a:gd name="T36" fmla="*/ 37 w 67"/>
                <a:gd name="T37" fmla="*/ 8 h 70"/>
                <a:gd name="T38" fmla="*/ 25 w 67"/>
                <a:gd name="T39" fmla="*/ 9 h 70"/>
                <a:gd name="T40" fmla="*/ 12 w 67"/>
                <a:gd name="T41" fmla="*/ 21 h 70"/>
                <a:gd name="T42" fmla="*/ 13 w 67"/>
                <a:gd name="T43" fmla="*/ 4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7" h="70">
                  <a:moveTo>
                    <a:pt x="5" y="47"/>
                  </a:moveTo>
                  <a:cubicBezTo>
                    <a:pt x="1" y="37"/>
                    <a:pt x="0" y="27"/>
                    <a:pt x="4" y="19"/>
                  </a:cubicBezTo>
                  <a:cubicBezTo>
                    <a:pt x="7" y="11"/>
                    <a:pt x="13" y="6"/>
                    <a:pt x="22" y="2"/>
                  </a:cubicBezTo>
                  <a:cubicBezTo>
                    <a:pt x="28" y="0"/>
                    <a:pt x="33" y="0"/>
                    <a:pt x="39" y="1"/>
                  </a:cubicBezTo>
                  <a:cubicBezTo>
                    <a:pt x="45" y="1"/>
                    <a:pt x="50" y="4"/>
                    <a:pt x="54" y="8"/>
                  </a:cubicBezTo>
                  <a:cubicBezTo>
                    <a:pt x="58" y="12"/>
                    <a:pt x="62" y="17"/>
                    <a:pt x="64" y="23"/>
                  </a:cubicBezTo>
                  <a:cubicBezTo>
                    <a:pt x="67" y="30"/>
                    <a:pt x="67" y="36"/>
                    <a:pt x="67" y="42"/>
                  </a:cubicBezTo>
                  <a:cubicBezTo>
                    <a:pt x="66" y="48"/>
                    <a:pt x="64" y="53"/>
                    <a:pt x="60" y="57"/>
                  </a:cubicBezTo>
                  <a:cubicBezTo>
                    <a:pt x="57" y="62"/>
                    <a:pt x="52" y="65"/>
                    <a:pt x="47" y="67"/>
                  </a:cubicBezTo>
                  <a:cubicBezTo>
                    <a:pt x="41" y="69"/>
                    <a:pt x="35" y="70"/>
                    <a:pt x="29" y="69"/>
                  </a:cubicBezTo>
                  <a:cubicBezTo>
                    <a:pt x="24" y="68"/>
                    <a:pt x="19" y="65"/>
                    <a:pt x="14" y="61"/>
                  </a:cubicBezTo>
                  <a:cubicBezTo>
                    <a:pt x="10" y="57"/>
                    <a:pt x="7" y="52"/>
                    <a:pt x="5" y="47"/>
                  </a:cubicBezTo>
                  <a:close/>
                  <a:moveTo>
                    <a:pt x="13" y="44"/>
                  </a:moveTo>
                  <a:cubicBezTo>
                    <a:pt x="16" y="51"/>
                    <a:pt x="20" y="57"/>
                    <a:pt x="26" y="59"/>
                  </a:cubicBezTo>
                  <a:cubicBezTo>
                    <a:pt x="32" y="62"/>
                    <a:pt x="38" y="62"/>
                    <a:pt x="44" y="60"/>
                  </a:cubicBezTo>
                  <a:cubicBezTo>
                    <a:pt x="50" y="58"/>
                    <a:pt x="54" y="53"/>
                    <a:pt x="57" y="47"/>
                  </a:cubicBezTo>
                  <a:cubicBezTo>
                    <a:pt x="59" y="42"/>
                    <a:pt x="59" y="35"/>
                    <a:pt x="56" y="27"/>
                  </a:cubicBezTo>
                  <a:cubicBezTo>
                    <a:pt x="54" y="21"/>
                    <a:pt x="51" y="17"/>
                    <a:pt x="48" y="14"/>
                  </a:cubicBezTo>
                  <a:cubicBezTo>
                    <a:pt x="45" y="11"/>
                    <a:pt x="41" y="9"/>
                    <a:pt x="37" y="8"/>
                  </a:cubicBezTo>
                  <a:cubicBezTo>
                    <a:pt x="33" y="7"/>
                    <a:pt x="29" y="8"/>
                    <a:pt x="25" y="9"/>
                  </a:cubicBezTo>
                  <a:cubicBezTo>
                    <a:pt x="19" y="12"/>
                    <a:pt x="15" y="16"/>
                    <a:pt x="12" y="21"/>
                  </a:cubicBezTo>
                  <a:cubicBezTo>
                    <a:pt x="9" y="27"/>
                    <a:pt x="10" y="34"/>
                    <a:pt x="13" y="44"/>
                  </a:cubicBezTo>
                  <a:close/>
                </a:path>
              </a:pathLst>
            </a:custGeom>
            <a:solidFill>
              <a:srgbClr val="14378B"/>
            </a:solidFill>
            <a:ln>
              <a:noFill/>
            </a:ln>
          </p:spPr>
          <p:txBody>
            <a:bodyPr anchor="ctr"/>
            <a:lstStyle/>
            <a:p>
              <a:pPr algn="ctr"/>
              <a:endParaRPr/>
            </a:p>
          </p:txBody>
        </p:sp>
        <p:sp>
          <p:nvSpPr>
            <p:cNvPr id="71" name="îşļïdè"/>
            <p:cNvSpPr/>
            <p:nvPr/>
          </p:nvSpPr>
          <p:spPr bwMode="auto">
            <a:xfrm>
              <a:off x="5915109" y="749808"/>
              <a:ext cx="84968" cy="103554"/>
            </a:xfrm>
            <a:custGeom>
              <a:avLst/>
              <a:gdLst>
                <a:gd name="T0" fmla="*/ 42 w 61"/>
                <a:gd name="T1" fmla="*/ 2 h 74"/>
                <a:gd name="T2" fmla="*/ 51 w 61"/>
                <a:gd name="T3" fmla="*/ 0 h 74"/>
                <a:gd name="T4" fmla="*/ 60 w 61"/>
                <a:gd name="T5" fmla="*/ 38 h 74"/>
                <a:gd name="T6" fmla="*/ 61 w 61"/>
                <a:gd name="T7" fmla="*/ 54 h 74"/>
                <a:gd name="T8" fmla="*/ 55 w 61"/>
                <a:gd name="T9" fmla="*/ 65 h 74"/>
                <a:gd name="T10" fmla="*/ 41 w 61"/>
                <a:gd name="T11" fmla="*/ 72 h 74"/>
                <a:gd name="T12" fmla="*/ 25 w 61"/>
                <a:gd name="T13" fmla="*/ 73 h 74"/>
                <a:gd name="T14" fmla="*/ 15 w 61"/>
                <a:gd name="T15" fmla="*/ 65 h 74"/>
                <a:gd name="T16" fmla="*/ 8 w 61"/>
                <a:gd name="T17" fmla="*/ 50 h 74"/>
                <a:gd name="T18" fmla="*/ 0 w 61"/>
                <a:gd name="T19" fmla="*/ 12 h 74"/>
                <a:gd name="T20" fmla="*/ 8 w 61"/>
                <a:gd name="T21" fmla="*/ 10 h 74"/>
                <a:gd name="T22" fmla="*/ 17 w 61"/>
                <a:gd name="T23" fmla="*/ 48 h 74"/>
                <a:gd name="T24" fmla="*/ 21 w 61"/>
                <a:gd name="T25" fmla="*/ 60 h 74"/>
                <a:gd name="T26" fmla="*/ 28 w 61"/>
                <a:gd name="T27" fmla="*/ 65 h 74"/>
                <a:gd name="T28" fmla="*/ 38 w 61"/>
                <a:gd name="T29" fmla="*/ 65 h 74"/>
                <a:gd name="T30" fmla="*/ 51 w 61"/>
                <a:gd name="T31" fmla="*/ 57 h 74"/>
                <a:gd name="T32" fmla="*/ 51 w 61"/>
                <a:gd name="T33" fmla="*/ 40 h 74"/>
                <a:gd name="T34" fmla="*/ 42 w 61"/>
                <a:gd name="T3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 h="74">
                  <a:moveTo>
                    <a:pt x="42" y="2"/>
                  </a:moveTo>
                  <a:cubicBezTo>
                    <a:pt x="51" y="0"/>
                    <a:pt x="51" y="0"/>
                    <a:pt x="51" y="0"/>
                  </a:cubicBezTo>
                  <a:cubicBezTo>
                    <a:pt x="60" y="38"/>
                    <a:pt x="60" y="38"/>
                    <a:pt x="60" y="38"/>
                  </a:cubicBezTo>
                  <a:cubicBezTo>
                    <a:pt x="61" y="44"/>
                    <a:pt x="61" y="50"/>
                    <a:pt x="61" y="54"/>
                  </a:cubicBezTo>
                  <a:cubicBezTo>
                    <a:pt x="60" y="58"/>
                    <a:pt x="58" y="62"/>
                    <a:pt x="55" y="65"/>
                  </a:cubicBezTo>
                  <a:cubicBezTo>
                    <a:pt x="52" y="69"/>
                    <a:pt x="47" y="71"/>
                    <a:pt x="41" y="72"/>
                  </a:cubicBezTo>
                  <a:cubicBezTo>
                    <a:pt x="35" y="74"/>
                    <a:pt x="29" y="74"/>
                    <a:pt x="25" y="73"/>
                  </a:cubicBezTo>
                  <a:cubicBezTo>
                    <a:pt x="21" y="71"/>
                    <a:pt x="17" y="69"/>
                    <a:pt x="15" y="65"/>
                  </a:cubicBezTo>
                  <a:cubicBezTo>
                    <a:pt x="12" y="62"/>
                    <a:pt x="10" y="57"/>
                    <a:pt x="8" y="50"/>
                  </a:cubicBezTo>
                  <a:cubicBezTo>
                    <a:pt x="0" y="12"/>
                    <a:pt x="0" y="12"/>
                    <a:pt x="0" y="12"/>
                  </a:cubicBezTo>
                  <a:cubicBezTo>
                    <a:pt x="8" y="10"/>
                    <a:pt x="8" y="10"/>
                    <a:pt x="8" y="10"/>
                  </a:cubicBezTo>
                  <a:cubicBezTo>
                    <a:pt x="17" y="48"/>
                    <a:pt x="17" y="48"/>
                    <a:pt x="17" y="48"/>
                  </a:cubicBezTo>
                  <a:cubicBezTo>
                    <a:pt x="18" y="53"/>
                    <a:pt x="20" y="57"/>
                    <a:pt x="21" y="60"/>
                  </a:cubicBezTo>
                  <a:cubicBezTo>
                    <a:pt x="23" y="62"/>
                    <a:pt x="25" y="64"/>
                    <a:pt x="28" y="65"/>
                  </a:cubicBezTo>
                  <a:cubicBezTo>
                    <a:pt x="31" y="66"/>
                    <a:pt x="34" y="66"/>
                    <a:pt x="38" y="65"/>
                  </a:cubicBezTo>
                  <a:cubicBezTo>
                    <a:pt x="44" y="63"/>
                    <a:pt x="49" y="61"/>
                    <a:pt x="51" y="57"/>
                  </a:cubicBezTo>
                  <a:cubicBezTo>
                    <a:pt x="53" y="54"/>
                    <a:pt x="53" y="48"/>
                    <a:pt x="51" y="40"/>
                  </a:cubicBezTo>
                  <a:lnTo>
                    <a:pt x="42" y="2"/>
                  </a:lnTo>
                  <a:close/>
                </a:path>
              </a:pathLst>
            </a:custGeom>
            <a:solidFill>
              <a:srgbClr val="14378B"/>
            </a:solidFill>
            <a:ln>
              <a:noFill/>
            </a:ln>
          </p:spPr>
          <p:txBody>
            <a:bodyPr anchor="ctr"/>
            <a:lstStyle/>
            <a:p>
              <a:pPr algn="ctr"/>
              <a:endParaRPr/>
            </a:p>
          </p:txBody>
        </p:sp>
        <p:sp>
          <p:nvSpPr>
            <p:cNvPr id="72" name="îṧľiḍê"/>
            <p:cNvSpPr/>
            <p:nvPr/>
          </p:nvSpPr>
          <p:spPr bwMode="auto">
            <a:xfrm>
              <a:off x="6021318" y="739187"/>
              <a:ext cx="74347" cy="96917"/>
            </a:xfrm>
            <a:custGeom>
              <a:avLst/>
              <a:gdLst>
                <a:gd name="T0" fmla="*/ 27 w 56"/>
                <a:gd name="T1" fmla="*/ 73 h 73"/>
                <a:gd name="T2" fmla="*/ 23 w 56"/>
                <a:gd name="T3" fmla="*/ 11 h 73"/>
                <a:gd name="T4" fmla="*/ 0 w 56"/>
                <a:gd name="T5" fmla="*/ 13 h 73"/>
                <a:gd name="T6" fmla="*/ 0 w 56"/>
                <a:gd name="T7" fmla="*/ 5 h 73"/>
                <a:gd name="T8" fmla="*/ 56 w 56"/>
                <a:gd name="T9" fmla="*/ 0 h 73"/>
                <a:gd name="T10" fmla="*/ 56 w 56"/>
                <a:gd name="T11" fmla="*/ 9 h 73"/>
                <a:gd name="T12" fmla="*/ 32 w 56"/>
                <a:gd name="T13" fmla="*/ 11 h 73"/>
                <a:gd name="T14" fmla="*/ 37 w 56"/>
                <a:gd name="T15" fmla="*/ 73 h 73"/>
                <a:gd name="T16" fmla="*/ 27 w 56"/>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73">
                  <a:moveTo>
                    <a:pt x="27" y="73"/>
                  </a:moveTo>
                  <a:lnTo>
                    <a:pt x="23" y="11"/>
                  </a:lnTo>
                  <a:lnTo>
                    <a:pt x="0" y="13"/>
                  </a:lnTo>
                  <a:lnTo>
                    <a:pt x="0" y="5"/>
                  </a:lnTo>
                  <a:lnTo>
                    <a:pt x="56" y="0"/>
                  </a:lnTo>
                  <a:lnTo>
                    <a:pt x="56" y="9"/>
                  </a:lnTo>
                  <a:lnTo>
                    <a:pt x="32" y="11"/>
                  </a:lnTo>
                  <a:lnTo>
                    <a:pt x="37" y="73"/>
                  </a:lnTo>
                  <a:lnTo>
                    <a:pt x="27" y="73"/>
                  </a:lnTo>
                  <a:close/>
                </a:path>
              </a:pathLst>
            </a:custGeom>
            <a:solidFill>
              <a:srgbClr val="14378B"/>
            </a:solidFill>
            <a:ln>
              <a:noFill/>
            </a:ln>
          </p:spPr>
          <p:txBody>
            <a:bodyPr anchor="ctr"/>
            <a:lstStyle/>
            <a:p>
              <a:pPr algn="ctr"/>
              <a:endParaRPr/>
            </a:p>
          </p:txBody>
        </p:sp>
        <p:sp>
          <p:nvSpPr>
            <p:cNvPr id="73" name="ïsļïḑè"/>
            <p:cNvSpPr/>
            <p:nvPr/>
          </p:nvSpPr>
          <p:spPr bwMode="auto">
            <a:xfrm>
              <a:off x="6120888" y="743168"/>
              <a:ext cx="79657" cy="96917"/>
            </a:xfrm>
            <a:custGeom>
              <a:avLst/>
              <a:gdLst>
                <a:gd name="T0" fmla="*/ 0 w 60"/>
                <a:gd name="T1" fmla="*/ 70 h 73"/>
                <a:gd name="T2" fmla="*/ 6 w 60"/>
                <a:gd name="T3" fmla="*/ 0 h 73"/>
                <a:gd name="T4" fmla="*/ 15 w 60"/>
                <a:gd name="T5" fmla="*/ 1 h 73"/>
                <a:gd name="T6" fmla="*/ 13 w 60"/>
                <a:gd name="T7" fmla="*/ 29 h 73"/>
                <a:gd name="T8" fmla="*/ 49 w 60"/>
                <a:gd name="T9" fmla="*/ 31 h 73"/>
                <a:gd name="T10" fmla="*/ 51 w 60"/>
                <a:gd name="T11" fmla="*/ 3 h 73"/>
                <a:gd name="T12" fmla="*/ 60 w 60"/>
                <a:gd name="T13" fmla="*/ 4 h 73"/>
                <a:gd name="T14" fmla="*/ 55 w 60"/>
                <a:gd name="T15" fmla="*/ 73 h 73"/>
                <a:gd name="T16" fmla="*/ 47 w 60"/>
                <a:gd name="T17" fmla="*/ 73 h 73"/>
                <a:gd name="T18" fmla="*/ 49 w 60"/>
                <a:gd name="T19" fmla="*/ 39 h 73"/>
                <a:gd name="T20" fmla="*/ 12 w 60"/>
                <a:gd name="T21" fmla="*/ 37 h 73"/>
                <a:gd name="T22" fmla="*/ 10 w 60"/>
                <a:gd name="T23" fmla="*/ 70 h 73"/>
                <a:gd name="T24" fmla="*/ 0 w 60"/>
                <a:gd name="T25" fmla="*/ 7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73">
                  <a:moveTo>
                    <a:pt x="0" y="70"/>
                  </a:moveTo>
                  <a:lnTo>
                    <a:pt x="6" y="0"/>
                  </a:lnTo>
                  <a:lnTo>
                    <a:pt x="15" y="1"/>
                  </a:lnTo>
                  <a:lnTo>
                    <a:pt x="13" y="29"/>
                  </a:lnTo>
                  <a:lnTo>
                    <a:pt x="49" y="31"/>
                  </a:lnTo>
                  <a:lnTo>
                    <a:pt x="51" y="3"/>
                  </a:lnTo>
                  <a:lnTo>
                    <a:pt x="60" y="4"/>
                  </a:lnTo>
                  <a:lnTo>
                    <a:pt x="55" y="73"/>
                  </a:lnTo>
                  <a:lnTo>
                    <a:pt x="47" y="73"/>
                  </a:lnTo>
                  <a:lnTo>
                    <a:pt x="49" y="39"/>
                  </a:lnTo>
                  <a:lnTo>
                    <a:pt x="12" y="37"/>
                  </a:lnTo>
                  <a:lnTo>
                    <a:pt x="10" y="70"/>
                  </a:lnTo>
                  <a:lnTo>
                    <a:pt x="0" y="70"/>
                  </a:lnTo>
                  <a:close/>
                </a:path>
              </a:pathLst>
            </a:custGeom>
            <a:solidFill>
              <a:srgbClr val="14378B"/>
            </a:solidFill>
            <a:ln>
              <a:noFill/>
            </a:ln>
          </p:spPr>
          <p:txBody>
            <a:bodyPr anchor="ctr"/>
            <a:lstStyle/>
            <a:p>
              <a:pPr algn="ctr"/>
              <a:endParaRPr/>
            </a:p>
          </p:txBody>
        </p:sp>
        <p:sp>
          <p:nvSpPr>
            <p:cNvPr id="74" name="îṥľîḋe"/>
            <p:cNvSpPr/>
            <p:nvPr/>
          </p:nvSpPr>
          <p:spPr bwMode="auto">
            <a:xfrm>
              <a:off x="6395703" y="820171"/>
              <a:ext cx="99572" cy="107538"/>
            </a:xfrm>
            <a:custGeom>
              <a:avLst/>
              <a:gdLst>
                <a:gd name="T0" fmla="*/ 64 w 72"/>
                <a:gd name="T1" fmla="*/ 22 h 77"/>
                <a:gd name="T2" fmla="*/ 72 w 72"/>
                <a:gd name="T3" fmla="*/ 26 h 77"/>
                <a:gd name="T4" fmla="*/ 52 w 72"/>
                <a:gd name="T5" fmla="*/ 60 h 77"/>
                <a:gd name="T6" fmla="*/ 42 w 72"/>
                <a:gd name="T7" fmla="*/ 72 h 77"/>
                <a:gd name="T8" fmla="*/ 30 w 72"/>
                <a:gd name="T9" fmla="*/ 77 h 77"/>
                <a:gd name="T10" fmla="*/ 15 w 72"/>
                <a:gd name="T11" fmla="*/ 72 h 77"/>
                <a:gd name="T12" fmla="*/ 3 w 72"/>
                <a:gd name="T13" fmla="*/ 61 h 77"/>
                <a:gd name="T14" fmla="*/ 0 w 72"/>
                <a:gd name="T15" fmla="*/ 49 h 77"/>
                <a:gd name="T16" fmla="*/ 7 w 72"/>
                <a:gd name="T17" fmla="*/ 33 h 77"/>
                <a:gd name="T18" fmla="*/ 26 w 72"/>
                <a:gd name="T19" fmla="*/ 0 h 77"/>
                <a:gd name="T20" fmla="*/ 34 w 72"/>
                <a:gd name="T21" fmla="*/ 4 h 77"/>
                <a:gd name="T22" fmla="*/ 14 w 72"/>
                <a:gd name="T23" fmla="*/ 38 h 77"/>
                <a:gd name="T24" fmla="*/ 9 w 72"/>
                <a:gd name="T25" fmla="*/ 50 h 77"/>
                <a:gd name="T26" fmla="*/ 11 w 72"/>
                <a:gd name="T27" fmla="*/ 58 h 77"/>
                <a:gd name="T28" fmla="*/ 18 w 72"/>
                <a:gd name="T29" fmla="*/ 65 h 77"/>
                <a:gd name="T30" fmla="*/ 33 w 72"/>
                <a:gd name="T31" fmla="*/ 68 h 77"/>
                <a:gd name="T32" fmla="*/ 45 w 72"/>
                <a:gd name="T33" fmla="*/ 55 h 77"/>
                <a:gd name="T34" fmla="*/ 64 w 72"/>
                <a:gd name="T35" fmla="*/ 22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2" h="77">
                  <a:moveTo>
                    <a:pt x="64" y="22"/>
                  </a:moveTo>
                  <a:cubicBezTo>
                    <a:pt x="72" y="26"/>
                    <a:pt x="72" y="26"/>
                    <a:pt x="72" y="26"/>
                  </a:cubicBezTo>
                  <a:cubicBezTo>
                    <a:pt x="52" y="60"/>
                    <a:pt x="52" y="60"/>
                    <a:pt x="52" y="60"/>
                  </a:cubicBezTo>
                  <a:cubicBezTo>
                    <a:pt x="49" y="65"/>
                    <a:pt x="46" y="70"/>
                    <a:pt x="42" y="72"/>
                  </a:cubicBezTo>
                  <a:cubicBezTo>
                    <a:pt x="39" y="75"/>
                    <a:pt x="35" y="76"/>
                    <a:pt x="30" y="77"/>
                  </a:cubicBezTo>
                  <a:cubicBezTo>
                    <a:pt x="26" y="77"/>
                    <a:pt x="20" y="75"/>
                    <a:pt x="15" y="72"/>
                  </a:cubicBezTo>
                  <a:cubicBezTo>
                    <a:pt x="9" y="69"/>
                    <a:pt x="6" y="65"/>
                    <a:pt x="3" y="61"/>
                  </a:cubicBezTo>
                  <a:cubicBezTo>
                    <a:pt x="1" y="58"/>
                    <a:pt x="0" y="53"/>
                    <a:pt x="0" y="49"/>
                  </a:cubicBezTo>
                  <a:cubicBezTo>
                    <a:pt x="1" y="45"/>
                    <a:pt x="3" y="39"/>
                    <a:pt x="7" y="33"/>
                  </a:cubicBezTo>
                  <a:cubicBezTo>
                    <a:pt x="26" y="0"/>
                    <a:pt x="26" y="0"/>
                    <a:pt x="26" y="0"/>
                  </a:cubicBezTo>
                  <a:cubicBezTo>
                    <a:pt x="34" y="4"/>
                    <a:pt x="34" y="4"/>
                    <a:pt x="34" y="4"/>
                  </a:cubicBezTo>
                  <a:cubicBezTo>
                    <a:pt x="14" y="38"/>
                    <a:pt x="14" y="38"/>
                    <a:pt x="14" y="38"/>
                  </a:cubicBezTo>
                  <a:cubicBezTo>
                    <a:pt x="11" y="43"/>
                    <a:pt x="10" y="47"/>
                    <a:pt x="9" y="50"/>
                  </a:cubicBezTo>
                  <a:cubicBezTo>
                    <a:pt x="9" y="53"/>
                    <a:pt x="9" y="55"/>
                    <a:pt x="11" y="58"/>
                  </a:cubicBezTo>
                  <a:cubicBezTo>
                    <a:pt x="13" y="61"/>
                    <a:pt x="15" y="63"/>
                    <a:pt x="18" y="65"/>
                  </a:cubicBezTo>
                  <a:cubicBezTo>
                    <a:pt x="24" y="68"/>
                    <a:pt x="29" y="69"/>
                    <a:pt x="33" y="68"/>
                  </a:cubicBezTo>
                  <a:cubicBezTo>
                    <a:pt x="36" y="67"/>
                    <a:pt x="40" y="62"/>
                    <a:pt x="45" y="55"/>
                  </a:cubicBezTo>
                  <a:lnTo>
                    <a:pt x="64" y="22"/>
                  </a:lnTo>
                  <a:close/>
                </a:path>
              </a:pathLst>
            </a:custGeom>
            <a:solidFill>
              <a:srgbClr val="14378B"/>
            </a:solidFill>
            <a:ln>
              <a:noFill/>
            </a:ln>
          </p:spPr>
          <p:txBody>
            <a:bodyPr anchor="ctr"/>
            <a:lstStyle/>
            <a:p>
              <a:pPr algn="ctr"/>
              <a:endParaRPr/>
            </a:p>
          </p:txBody>
        </p:sp>
        <p:sp>
          <p:nvSpPr>
            <p:cNvPr id="75" name="íš1îḋè"/>
            <p:cNvSpPr/>
            <p:nvPr/>
          </p:nvSpPr>
          <p:spPr bwMode="auto">
            <a:xfrm>
              <a:off x="6471377" y="881242"/>
              <a:ext cx="115503" cy="118158"/>
            </a:xfrm>
            <a:custGeom>
              <a:avLst/>
              <a:gdLst>
                <a:gd name="T0" fmla="*/ 0 w 87"/>
                <a:gd name="T1" fmla="*/ 55 h 89"/>
                <a:gd name="T2" fmla="*/ 43 w 87"/>
                <a:gd name="T3" fmla="*/ 0 h 89"/>
                <a:gd name="T4" fmla="*/ 51 w 87"/>
                <a:gd name="T5" fmla="*/ 6 h 89"/>
                <a:gd name="T6" fmla="*/ 46 w 87"/>
                <a:gd name="T7" fmla="*/ 72 h 89"/>
                <a:gd name="T8" fmla="*/ 79 w 87"/>
                <a:gd name="T9" fmla="*/ 28 h 89"/>
                <a:gd name="T10" fmla="*/ 87 w 87"/>
                <a:gd name="T11" fmla="*/ 34 h 89"/>
                <a:gd name="T12" fmla="*/ 44 w 87"/>
                <a:gd name="T13" fmla="*/ 89 h 89"/>
                <a:gd name="T14" fmla="*/ 36 w 87"/>
                <a:gd name="T15" fmla="*/ 84 h 89"/>
                <a:gd name="T16" fmla="*/ 40 w 87"/>
                <a:gd name="T17" fmla="*/ 17 h 89"/>
                <a:gd name="T18" fmla="*/ 7 w 87"/>
                <a:gd name="T19" fmla="*/ 61 h 89"/>
                <a:gd name="T20" fmla="*/ 0 w 87"/>
                <a:gd name="T21" fmla="*/ 55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89">
                  <a:moveTo>
                    <a:pt x="0" y="55"/>
                  </a:moveTo>
                  <a:lnTo>
                    <a:pt x="43" y="0"/>
                  </a:lnTo>
                  <a:lnTo>
                    <a:pt x="51" y="6"/>
                  </a:lnTo>
                  <a:lnTo>
                    <a:pt x="46" y="72"/>
                  </a:lnTo>
                  <a:lnTo>
                    <a:pt x="79" y="28"/>
                  </a:lnTo>
                  <a:lnTo>
                    <a:pt x="87" y="34"/>
                  </a:lnTo>
                  <a:lnTo>
                    <a:pt x="44" y="89"/>
                  </a:lnTo>
                  <a:lnTo>
                    <a:pt x="36" y="84"/>
                  </a:lnTo>
                  <a:lnTo>
                    <a:pt x="40" y="17"/>
                  </a:lnTo>
                  <a:lnTo>
                    <a:pt x="7" y="61"/>
                  </a:lnTo>
                  <a:lnTo>
                    <a:pt x="0" y="55"/>
                  </a:lnTo>
                  <a:close/>
                </a:path>
              </a:pathLst>
            </a:custGeom>
            <a:solidFill>
              <a:srgbClr val="14378B"/>
            </a:solidFill>
            <a:ln>
              <a:noFill/>
            </a:ln>
          </p:spPr>
          <p:txBody>
            <a:bodyPr anchor="ctr"/>
            <a:lstStyle/>
            <a:p>
              <a:pPr algn="ctr"/>
              <a:endParaRPr/>
            </a:p>
          </p:txBody>
        </p:sp>
        <p:sp>
          <p:nvSpPr>
            <p:cNvPr id="76" name="íSľíḑè"/>
            <p:cNvSpPr/>
            <p:nvPr/>
          </p:nvSpPr>
          <p:spPr bwMode="auto">
            <a:xfrm>
              <a:off x="6549708" y="956915"/>
              <a:ext cx="75673" cy="74347"/>
            </a:xfrm>
            <a:custGeom>
              <a:avLst/>
              <a:gdLst>
                <a:gd name="T0" fmla="*/ 0 w 57"/>
                <a:gd name="T1" fmla="*/ 50 h 56"/>
                <a:gd name="T2" fmla="*/ 51 w 57"/>
                <a:gd name="T3" fmla="*/ 0 h 56"/>
                <a:gd name="T4" fmla="*/ 57 w 57"/>
                <a:gd name="T5" fmla="*/ 7 h 56"/>
                <a:gd name="T6" fmla="*/ 7 w 57"/>
                <a:gd name="T7" fmla="*/ 56 h 56"/>
                <a:gd name="T8" fmla="*/ 0 w 57"/>
                <a:gd name="T9" fmla="*/ 50 h 56"/>
              </a:gdLst>
              <a:ahLst/>
              <a:cxnLst>
                <a:cxn ang="0">
                  <a:pos x="T0" y="T1"/>
                </a:cxn>
                <a:cxn ang="0">
                  <a:pos x="T2" y="T3"/>
                </a:cxn>
                <a:cxn ang="0">
                  <a:pos x="T4" y="T5"/>
                </a:cxn>
                <a:cxn ang="0">
                  <a:pos x="T6" y="T7"/>
                </a:cxn>
                <a:cxn ang="0">
                  <a:pos x="T8" y="T9"/>
                </a:cxn>
              </a:cxnLst>
              <a:rect l="0" t="0" r="r" b="b"/>
              <a:pathLst>
                <a:path w="57" h="56">
                  <a:moveTo>
                    <a:pt x="0" y="50"/>
                  </a:moveTo>
                  <a:lnTo>
                    <a:pt x="51" y="0"/>
                  </a:lnTo>
                  <a:lnTo>
                    <a:pt x="57" y="7"/>
                  </a:lnTo>
                  <a:lnTo>
                    <a:pt x="7" y="56"/>
                  </a:lnTo>
                  <a:lnTo>
                    <a:pt x="0" y="50"/>
                  </a:lnTo>
                  <a:close/>
                </a:path>
              </a:pathLst>
            </a:custGeom>
            <a:solidFill>
              <a:srgbClr val="14378B"/>
            </a:solidFill>
            <a:ln>
              <a:noFill/>
            </a:ln>
          </p:spPr>
          <p:txBody>
            <a:bodyPr anchor="ctr"/>
            <a:lstStyle/>
            <a:p>
              <a:pPr algn="ctr"/>
              <a:endParaRPr/>
            </a:p>
          </p:txBody>
        </p:sp>
        <p:sp>
          <p:nvSpPr>
            <p:cNvPr id="77" name="îṣľïḍê"/>
            <p:cNvSpPr/>
            <p:nvPr/>
          </p:nvSpPr>
          <p:spPr bwMode="auto">
            <a:xfrm>
              <a:off x="6594846" y="984795"/>
              <a:ext cx="102228" cy="96917"/>
            </a:xfrm>
            <a:custGeom>
              <a:avLst/>
              <a:gdLst>
                <a:gd name="T0" fmla="*/ 0 w 74"/>
                <a:gd name="T1" fmla="*/ 62 h 69"/>
                <a:gd name="T2" fmla="*/ 36 w 74"/>
                <a:gd name="T3" fmla="*/ 0 h 69"/>
                <a:gd name="T4" fmla="*/ 42 w 74"/>
                <a:gd name="T5" fmla="*/ 7 h 69"/>
                <a:gd name="T6" fmla="*/ 15 w 74"/>
                <a:gd name="T7" fmla="*/ 52 h 69"/>
                <a:gd name="T8" fmla="*/ 8 w 74"/>
                <a:gd name="T9" fmla="*/ 61 h 69"/>
                <a:gd name="T10" fmla="*/ 19 w 74"/>
                <a:gd name="T11" fmla="*/ 57 h 69"/>
                <a:gd name="T12" fmla="*/ 68 w 74"/>
                <a:gd name="T13" fmla="*/ 41 h 69"/>
                <a:gd name="T14" fmla="*/ 74 w 74"/>
                <a:gd name="T15" fmla="*/ 48 h 69"/>
                <a:gd name="T16" fmla="*/ 6 w 74"/>
                <a:gd name="T17" fmla="*/ 69 h 69"/>
                <a:gd name="T18" fmla="*/ 0 w 74"/>
                <a:gd name="T19" fmla="*/ 62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69">
                  <a:moveTo>
                    <a:pt x="0" y="62"/>
                  </a:moveTo>
                  <a:cubicBezTo>
                    <a:pt x="36" y="0"/>
                    <a:pt x="36" y="0"/>
                    <a:pt x="36" y="0"/>
                  </a:cubicBezTo>
                  <a:cubicBezTo>
                    <a:pt x="42" y="7"/>
                    <a:pt x="42" y="7"/>
                    <a:pt x="42" y="7"/>
                  </a:cubicBezTo>
                  <a:cubicBezTo>
                    <a:pt x="15" y="52"/>
                    <a:pt x="15" y="52"/>
                    <a:pt x="15" y="52"/>
                  </a:cubicBezTo>
                  <a:cubicBezTo>
                    <a:pt x="13" y="55"/>
                    <a:pt x="11" y="58"/>
                    <a:pt x="8" y="61"/>
                  </a:cubicBezTo>
                  <a:cubicBezTo>
                    <a:pt x="12" y="60"/>
                    <a:pt x="16" y="58"/>
                    <a:pt x="19" y="57"/>
                  </a:cubicBezTo>
                  <a:cubicBezTo>
                    <a:pt x="68" y="41"/>
                    <a:pt x="68" y="41"/>
                    <a:pt x="68" y="41"/>
                  </a:cubicBezTo>
                  <a:cubicBezTo>
                    <a:pt x="74" y="48"/>
                    <a:pt x="74" y="48"/>
                    <a:pt x="74" y="48"/>
                  </a:cubicBezTo>
                  <a:cubicBezTo>
                    <a:pt x="6" y="69"/>
                    <a:pt x="6" y="69"/>
                    <a:pt x="6" y="69"/>
                  </a:cubicBezTo>
                  <a:lnTo>
                    <a:pt x="0" y="62"/>
                  </a:lnTo>
                  <a:close/>
                </a:path>
              </a:pathLst>
            </a:custGeom>
            <a:solidFill>
              <a:srgbClr val="14378B"/>
            </a:solidFill>
            <a:ln>
              <a:noFill/>
            </a:ln>
          </p:spPr>
          <p:txBody>
            <a:bodyPr anchor="ctr"/>
            <a:lstStyle/>
            <a:p>
              <a:pPr algn="ctr"/>
              <a:endParaRPr/>
            </a:p>
          </p:txBody>
        </p:sp>
        <p:sp>
          <p:nvSpPr>
            <p:cNvPr id="78" name="ïSľîḑé"/>
            <p:cNvSpPr/>
            <p:nvPr/>
          </p:nvSpPr>
          <p:spPr bwMode="auto">
            <a:xfrm>
              <a:off x="6634676" y="1080384"/>
              <a:ext cx="115503" cy="107538"/>
            </a:xfrm>
            <a:custGeom>
              <a:avLst/>
              <a:gdLst>
                <a:gd name="T0" fmla="*/ 0 w 87"/>
                <a:gd name="T1" fmla="*/ 35 h 81"/>
                <a:gd name="T2" fmla="*/ 61 w 87"/>
                <a:gd name="T3" fmla="*/ 0 h 81"/>
                <a:gd name="T4" fmla="*/ 87 w 87"/>
                <a:gd name="T5" fmla="*/ 44 h 81"/>
                <a:gd name="T6" fmla="*/ 80 w 87"/>
                <a:gd name="T7" fmla="*/ 48 h 81"/>
                <a:gd name="T8" fmla="*/ 59 w 87"/>
                <a:gd name="T9" fmla="*/ 12 h 81"/>
                <a:gd name="T10" fmla="*/ 40 w 87"/>
                <a:gd name="T11" fmla="*/ 23 h 81"/>
                <a:gd name="T12" fmla="*/ 60 w 87"/>
                <a:gd name="T13" fmla="*/ 57 h 81"/>
                <a:gd name="T14" fmla="*/ 53 w 87"/>
                <a:gd name="T15" fmla="*/ 61 h 81"/>
                <a:gd name="T16" fmla="*/ 33 w 87"/>
                <a:gd name="T17" fmla="*/ 27 h 81"/>
                <a:gd name="T18" fmla="*/ 13 w 87"/>
                <a:gd name="T19" fmla="*/ 39 h 81"/>
                <a:gd name="T20" fmla="*/ 34 w 87"/>
                <a:gd name="T21" fmla="*/ 77 h 81"/>
                <a:gd name="T22" fmla="*/ 27 w 87"/>
                <a:gd name="T23" fmla="*/ 81 h 81"/>
                <a:gd name="T24" fmla="*/ 0 w 87"/>
                <a:gd name="T25" fmla="*/ 3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 h="81">
                  <a:moveTo>
                    <a:pt x="0" y="35"/>
                  </a:moveTo>
                  <a:lnTo>
                    <a:pt x="61" y="0"/>
                  </a:lnTo>
                  <a:lnTo>
                    <a:pt x="87" y="44"/>
                  </a:lnTo>
                  <a:lnTo>
                    <a:pt x="80" y="48"/>
                  </a:lnTo>
                  <a:lnTo>
                    <a:pt x="59" y="12"/>
                  </a:lnTo>
                  <a:lnTo>
                    <a:pt x="40" y="23"/>
                  </a:lnTo>
                  <a:lnTo>
                    <a:pt x="60" y="57"/>
                  </a:lnTo>
                  <a:lnTo>
                    <a:pt x="53" y="61"/>
                  </a:lnTo>
                  <a:lnTo>
                    <a:pt x="33" y="27"/>
                  </a:lnTo>
                  <a:lnTo>
                    <a:pt x="13" y="39"/>
                  </a:lnTo>
                  <a:lnTo>
                    <a:pt x="34" y="77"/>
                  </a:lnTo>
                  <a:lnTo>
                    <a:pt x="27" y="81"/>
                  </a:lnTo>
                  <a:lnTo>
                    <a:pt x="0" y="35"/>
                  </a:lnTo>
                  <a:close/>
                </a:path>
              </a:pathLst>
            </a:custGeom>
            <a:solidFill>
              <a:srgbClr val="14378B"/>
            </a:solidFill>
            <a:ln>
              <a:noFill/>
            </a:ln>
          </p:spPr>
          <p:txBody>
            <a:bodyPr anchor="ctr"/>
            <a:lstStyle/>
            <a:p>
              <a:pPr algn="ctr"/>
              <a:endParaRPr/>
            </a:p>
          </p:txBody>
        </p:sp>
        <p:sp>
          <p:nvSpPr>
            <p:cNvPr id="79" name="îṥ1îḋe"/>
            <p:cNvSpPr/>
            <p:nvPr/>
          </p:nvSpPr>
          <p:spPr bwMode="auto">
            <a:xfrm>
              <a:off x="6679813" y="1174643"/>
              <a:ext cx="107538" cy="110193"/>
            </a:xfrm>
            <a:custGeom>
              <a:avLst/>
              <a:gdLst>
                <a:gd name="T0" fmla="*/ 0 w 77"/>
                <a:gd name="T1" fmla="*/ 25 h 79"/>
                <a:gd name="T2" fmla="*/ 62 w 77"/>
                <a:gd name="T3" fmla="*/ 0 h 79"/>
                <a:gd name="T4" fmla="*/ 74 w 77"/>
                <a:gd name="T5" fmla="*/ 27 h 79"/>
                <a:gd name="T6" fmla="*/ 77 w 77"/>
                <a:gd name="T7" fmla="*/ 41 h 79"/>
                <a:gd name="T8" fmla="*/ 74 w 77"/>
                <a:gd name="T9" fmla="*/ 50 h 79"/>
                <a:gd name="T10" fmla="*/ 66 w 77"/>
                <a:gd name="T11" fmla="*/ 56 h 79"/>
                <a:gd name="T12" fmla="*/ 53 w 77"/>
                <a:gd name="T13" fmla="*/ 56 h 79"/>
                <a:gd name="T14" fmla="*/ 42 w 77"/>
                <a:gd name="T15" fmla="*/ 46 h 79"/>
                <a:gd name="T16" fmla="*/ 40 w 77"/>
                <a:gd name="T17" fmla="*/ 52 h 79"/>
                <a:gd name="T18" fmla="*/ 35 w 77"/>
                <a:gd name="T19" fmla="*/ 62 h 79"/>
                <a:gd name="T20" fmla="*/ 22 w 77"/>
                <a:gd name="T21" fmla="*/ 79 h 79"/>
                <a:gd name="T22" fmla="*/ 18 w 77"/>
                <a:gd name="T23" fmla="*/ 69 h 79"/>
                <a:gd name="T24" fmla="*/ 28 w 77"/>
                <a:gd name="T25" fmla="*/ 56 h 79"/>
                <a:gd name="T26" fmla="*/ 34 w 77"/>
                <a:gd name="T27" fmla="*/ 46 h 79"/>
                <a:gd name="T28" fmla="*/ 37 w 77"/>
                <a:gd name="T29" fmla="*/ 40 h 79"/>
                <a:gd name="T30" fmla="*/ 37 w 77"/>
                <a:gd name="T31" fmla="*/ 36 h 79"/>
                <a:gd name="T32" fmla="*/ 35 w 77"/>
                <a:gd name="T33" fmla="*/ 31 h 79"/>
                <a:gd name="T34" fmla="*/ 31 w 77"/>
                <a:gd name="T35" fmla="*/ 22 h 79"/>
                <a:gd name="T36" fmla="*/ 4 w 77"/>
                <a:gd name="T37" fmla="*/ 33 h 79"/>
                <a:gd name="T38" fmla="*/ 0 w 77"/>
                <a:gd name="T39" fmla="*/ 25 h 79"/>
                <a:gd name="T40" fmla="*/ 38 w 77"/>
                <a:gd name="T41" fmla="*/ 19 h 79"/>
                <a:gd name="T42" fmla="*/ 45 w 77"/>
                <a:gd name="T43" fmla="*/ 37 h 79"/>
                <a:gd name="T44" fmla="*/ 50 w 77"/>
                <a:gd name="T45" fmla="*/ 45 h 79"/>
                <a:gd name="T46" fmla="*/ 56 w 77"/>
                <a:gd name="T47" fmla="*/ 48 h 79"/>
                <a:gd name="T48" fmla="*/ 62 w 77"/>
                <a:gd name="T49" fmla="*/ 48 h 79"/>
                <a:gd name="T50" fmla="*/ 68 w 77"/>
                <a:gd name="T51" fmla="*/ 42 h 79"/>
                <a:gd name="T52" fmla="*/ 67 w 77"/>
                <a:gd name="T53" fmla="*/ 30 h 79"/>
                <a:gd name="T54" fmla="*/ 59 w 77"/>
                <a:gd name="T55" fmla="*/ 11 h 79"/>
                <a:gd name="T56" fmla="*/ 38 w 77"/>
                <a:gd name="T57" fmla="*/ 1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7" h="79">
                  <a:moveTo>
                    <a:pt x="0" y="25"/>
                  </a:moveTo>
                  <a:cubicBezTo>
                    <a:pt x="62" y="0"/>
                    <a:pt x="62" y="0"/>
                    <a:pt x="62" y="0"/>
                  </a:cubicBezTo>
                  <a:cubicBezTo>
                    <a:pt x="74" y="27"/>
                    <a:pt x="74" y="27"/>
                    <a:pt x="74" y="27"/>
                  </a:cubicBezTo>
                  <a:cubicBezTo>
                    <a:pt x="76" y="33"/>
                    <a:pt x="77" y="37"/>
                    <a:pt x="77" y="41"/>
                  </a:cubicBezTo>
                  <a:cubicBezTo>
                    <a:pt x="77" y="44"/>
                    <a:pt x="76" y="47"/>
                    <a:pt x="74" y="50"/>
                  </a:cubicBezTo>
                  <a:cubicBezTo>
                    <a:pt x="72" y="53"/>
                    <a:pt x="69" y="55"/>
                    <a:pt x="66" y="56"/>
                  </a:cubicBezTo>
                  <a:cubicBezTo>
                    <a:pt x="61" y="58"/>
                    <a:pt x="57" y="58"/>
                    <a:pt x="53" y="56"/>
                  </a:cubicBezTo>
                  <a:cubicBezTo>
                    <a:pt x="49" y="55"/>
                    <a:pt x="45" y="51"/>
                    <a:pt x="42" y="46"/>
                  </a:cubicBezTo>
                  <a:cubicBezTo>
                    <a:pt x="41" y="48"/>
                    <a:pt x="41" y="50"/>
                    <a:pt x="40" y="52"/>
                  </a:cubicBezTo>
                  <a:cubicBezTo>
                    <a:pt x="39" y="55"/>
                    <a:pt x="37" y="58"/>
                    <a:pt x="35" y="62"/>
                  </a:cubicBezTo>
                  <a:cubicBezTo>
                    <a:pt x="22" y="79"/>
                    <a:pt x="22" y="79"/>
                    <a:pt x="22" y="79"/>
                  </a:cubicBezTo>
                  <a:cubicBezTo>
                    <a:pt x="18" y="69"/>
                    <a:pt x="18" y="69"/>
                    <a:pt x="18" y="69"/>
                  </a:cubicBezTo>
                  <a:cubicBezTo>
                    <a:pt x="28" y="56"/>
                    <a:pt x="28" y="56"/>
                    <a:pt x="28" y="56"/>
                  </a:cubicBezTo>
                  <a:cubicBezTo>
                    <a:pt x="31" y="52"/>
                    <a:pt x="33" y="49"/>
                    <a:pt x="34" y="46"/>
                  </a:cubicBezTo>
                  <a:cubicBezTo>
                    <a:pt x="35" y="44"/>
                    <a:pt x="36" y="42"/>
                    <a:pt x="37" y="40"/>
                  </a:cubicBezTo>
                  <a:cubicBezTo>
                    <a:pt x="37" y="39"/>
                    <a:pt x="37" y="37"/>
                    <a:pt x="37" y="36"/>
                  </a:cubicBezTo>
                  <a:cubicBezTo>
                    <a:pt x="36" y="35"/>
                    <a:pt x="36" y="34"/>
                    <a:pt x="35" y="31"/>
                  </a:cubicBezTo>
                  <a:cubicBezTo>
                    <a:pt x="31" y="22"/>
                    <a:pt x="31" y="22"/>
                    <a:pt x="31" y="22"/>
                  </a:cubicBezTo>
                  <a:cubicBezTo>
                    <a:pt x="4" y="33"/>
                    <a:pt x="4" y="33"/>
                    <a:pt x="4" y="33"/>
                  </a:cubicBezTo>
                  <a:cubicBezTo>
                    <a:pt x="0" y="25"/>
                    <a:pt x="0" y="25"/>
                    <a:pt x="0" y="25"/>
                  </a:cubicBezTo>
                  <a:close/>
                  <a:moveTo>
                    <a:pt x="38" y="19"/>
                  </a:moveTo>
                  <a:cubicBezTo>
                    <a:pt x="45" y="37"/>
                    <a:pt x="45" y="37"/>
                    <a:pt x="45" y="37"/>
                  </a:cubicBezTo>
                  <a:cubicBezTo>
                    <a:pt x="47" y="40"/>
                    <a:pt x="49" y="43"/>
                    <a:pt x="50" y="45"/>
                  </a:cubicBezTo>
                  <a:cubicBezTo>
                    <a:pt x="52" y="47"/>
                    <a:pt x="54" y="48"/>
                    <a:pt x="56" y="48"/>
                  </a:cubicBezTo>
                  <a:cubicBezTo>
                    <a:pt x="58" y="49"/>
                    <a:pt x="60" y="48"/>
                    <a:pt x="62" y="48"/>
                  </a:cubicBezTo>
                  <a:cubicBezTo>
                    <a:pt x="65" y="47"/>
                    <a:pt x="67" y="44"/>
                    <a:pt x="68" y="42"/>
                  </a:cubicBezTo>
                  <a:cubicBezTo>
                    <a:pt x="69" y="39"/>
                    <a:pt x="69" y="35"/>
                    <a:pt x="67" y="30"/>
                  </a:cubicBezTo>
                  <a:cubicBezTo>
                    <a:pt x="59" y="11"/>
                    <a:pt x="59" y="11"/>
                    <a:pt x="59" y="11"/>
                  </a:cubicBezTo>
                  <a:lnTo>
                    <a:pt x="38" y="19"/>
                  </a:lnTo>
                  <a:close/>
                </a:path>
              </a:pathLst>
            </a:custGeom>
            <a:solidFill>
              <a:srgbClr val="14378B"/>
            </a:solidFill>
            <a:ln>
              <a:noFill/>
            </a:ln>
          </p:spPr>
          <p:txBody>
            <a:bodyPr anchor="ctr"/>
            <a:lstStyle/>
            <a:p>
              <a:pPr algn="ctr"/>
              <a:endParaRPr/>
            </a:p>
          </p:txBody>
        </p:sp>
        <p:sp>
          <p:nvSpPr>
            <p:cNvPr id="80" name="íSļîḑe"/>
            <p:cNvSpPr/>
            <p:nvPr/>
          </p:nvSpPr>
          <p:spPr bwMode="auto">
            <a:xfrm>
              <a:off x="6718315" y="1286162"/>
              <a:ext cx="98244" cy="80984"/>
            </a:xfrm>
            <a:custGeom>
              <a:avLst/>
              <a:gdLst>
                <a:gd name="T0" fmla="*/ 17 w 70"/>
                <a:gd name="T1" fmla="*/ 5 h 58"/>
                <a:gd name="T2" fmla="*/ 19 w 70"/>
                <a:gd name="T3" fmla="*/ 13 h 58"/>
                <a:gd name="T4" fmla="*/ 12 w 70"/>
                <a:gd name="T5" fmla="*/ 18 h 58"/>
                <a:gd name="T6" fmla="*/ 9 w 70"/>
                <a:gd name="T7" fmla="*/ 25 h 58"/>
                <a:gd name="T8" fmla="*/ 9 w 70"/>
                <a:gd name="T9" fmla="*/ 36 h 58"/>
                <a:gd name="T10" fmla="*/ 13 w 70"/>
                <a:gd name="T11" fmla="*/ 44 h 58"/>
                <a:gd name="T12" fmla="*/ 18 w 70"/>
                <a:gd name="T13" fmla="*/ 49 h 58"/>
                <a:gd name="T14" fmla="*/ 24 w 70"/>
                <a:gd name="T15" fmla="*/ 49 h 58"/>
                <a:gd name="T16" fmla="*/ 29 w 70"/>
                <a:gd name="T17" fmla="*/ 46 h 58"/>
                <a:gd name="T18" fmla="*/ 31 w 70"/>
                <a:gd name="T19" fmla="*/ 39 h 58"/>
                <a:gd name="T20" fmla="*/ 32 w 70"/>
                <a:gd name="T21" fmla="*/ 27 h 58"/>
                <a:gd name="T22" fmla="*/ 33 w 70"/>
                <a:gd name="T23" fmla="*/ 14 h 58"/>
                <a:gd name="T24" fmla="*/ 37 w 70"/>
                <a:gd name="T25" fmla="*/ 5 h 58"/>
                <a:gd name="T26" fmla="*/ 44 w 70"/>
                <a:gd name="T27" fmla="*/ 1 h 58"/>
                <a:gd name="T28" fmla="*/ 54 w 70"/>
                <a:gd name="T29" fmla="*/ 1 h 58"/>
                <a:gd name="T30" fmla="*/ 63 w 70"/>
                <a:gd name="T31" fmla="*/ 8 h 58"/>
                <a:gd name="T32" fmla="*/ 68 w 70"/>
                <a:gd name="T33" fmla="*/ 19 h 58"/>
                <a:gd name="T34" fmla="*/ 69 w 70"/>
                <a:gd name="T35" fmla="*/ 32 h 58"/>
                <a:gd name="T36" fmla="*/ 64 w 70"/>
                <a:gd name="T37" fmla="*/ 43 h 58"/>
                <a:gd name="T38" fmla="*/ 55 w 70"/>
                <a:gd name="T39" fmla="*/ 48 h 58"/>
                <a:gd name="T40" fmla="*/ 52 w 70"/>
                <a:gd name="T41" fmla="*/ 40 h 58"/>
                <a:gd name="T42" fmla="*/ 60 w 70"/>
                <a:gd name="T43" fmla="*/ 34 h 58"/>
                <a:gd name="T44" fmla="*/ 61 w 70"/>
                <a:gd name="T45" fmla="*/ 21 h 58"/>
                <a:gd name="T46" fmla="*/ 55 w 70"/>
                <a:gd name="T47" fmla="*/ 11 h 58"/>
                <a:gd name="T48" fmla="*/ 47 w 70"/>
                <a:gd name="T49" fmla="*/ 9 h 58"/>
                <a:gd name="T50" fmla="*/ 42 w 70"/>
                <a:gd name="T51" fmla="*/ 13 h 58"/>
                <a:gd name="T52" fmla="*/ 41 w 70"/>
                <a:gd name="T53" fmla="*/ 27 h 58"/>
                <a:gd name="T54" fmla="*/ 40 w 70"/>
                <a:gd name="T55" fmla="*/ 42 h 58"/>
                <a:gd name="T56" fmla="*/ 35 w 70"/>
                <a:gd name="T57" fmla="*/ 52 h 58"/>
                <a:gd name="T58" fmla="*/ 27 w 70"/>
                <a:gd name="T59" fmla="*/ 57 h 58"/>
                <a:gd name="T60" fmla="*/ 16 w 70"/>
                <a:gd name="T61" fmla="*/ 57 h 58"/>
                <a:gd name="T62" fmla="*/ 7 w 70"/>
                <a:gd name="T63" fmla="*/ 50 h 58"/>
                <a:gd name="T64" fmla="*/ 1 w 70"/>
                <a:gd name="T65" fmla="*/ 38 h 58"/>
                <a:gd name="T66" fmla="*/ 0 w 70"/>
                <a:gd name="T67" fmla="*/ 23 h 58"/>
                <a:gd name="T68" fmla="*/ 6 w 70"/>
                <a:gd name="T69" fmla="*/ 12 h 58"/>
                <a:gd name="T70" fmla="*/ 17 w 70"/>
                <a:gd name="T71" fmla="*/ 5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0" h="58">
                  <a:moveTo>
                    <a:pt x="17" y="5"/>
                  </a:moveTo>
                  <a:cubicBezTo>
                    <a:pt x="19" y="13"/>
                    <a:pt x="19" y="13"/>
                    <a:pt x="19" y="13"/>
                  </a:cubicBezTo>
                  <a:cubicBezTo>
                    <a:pt x="16" y="14"/>
                    <a:pt x="14" y="16"/>
                    <a:pt x="12" y="18"/>
                  </a:cubicBezTo>
                  <a:cubicBezTo>
                    <a:pt x="10" y="20"/>
                    <a:pt x="9" y="22"/>
                    <a:pt x="9" y="25"/>
                  </a:cubicBezTo>
                  <a:cubicBezTo>
                    <a:pt x="8" y="29"/>
                    <a:pt x="8" y="32"/>
                    <a:pt x="9" y="36"/>
                  </a:cubicBezTo>
                  <a:cubicBezTo>
                    <a:pt x="10" y="39"/>
                    <a:pt x="11" y="42"/>
                    <a:pt x="13" y="44"/>
                  </a:cubicBezTo>
                  <a:cubicBezTo>
                    <a:pt x="14" y="47"/>
                    <a:pt x="16" y="48"/>
                    <a:pt x="18" y="49"/>
                  </a:cubicBezTo>
                  <a:cubicBezTo>
                    <a:pt x="20" y="50"/>
                    <a:pt x="22" y="50"/>
                    <a:pt x="24" y="49"/>
                  </a:cubicBezTo>
                  <a:cubicBezTo>
                    <a:pt x="26" y="49"/>
                    <a:pt x="28" y="48"/>
                    <a:pt x="29" y="46"/>
                  </a:cubicBezTo>
                  <a:cubicBezTo>
                    <a:pt x="30" y="45"/>
                    <a:pt x="31" y="42"/>
                    <a:pt x="31" y="39"/>
                  </a:cubicBezTo>
                  <a:cubicBezTo>
                    <a:pt x="32" y="37"/>
                    <a:pt x="32" y="33"/>
                    <a:pt x="32" y="27"/>
                  </a:cubicBezTo>
                  <a:cubicBezTo>
                    <a:pt x="32" y="21"/>
                    <a:pt x="32" y="16"/>
                    <a:pt x="33" y="14"/>
                  </a:cubicBezTo>
                  <a:cubicBezTo>
                    <a:pt x="33" y="10"/>
                    <a:pt x="35" y="7"/>
                    <a:pt x="37" y="5"/>
                  </a:cubicBezTo>
                  <a:cubicBezTo>
                    <a:pt x="39" y="3"/>
                    <a:pt x="41" y="2"/>
                    <a:pt x="44" y="1"/>
                  </a:cubicBezTo>
                  <a:cubicBezTo>
                    <a:pt x="48" y="0"/>
                    <a:pt x="51" y="0"/>
                    <a:pt x="54" y="1"/>
                  </a:cubicBezTo>
                  <a:cubicBezTo>
                    <a:pt x="58" y="2"/>
                    <a:pt x="60" y="5"/>
                    <a:pt x="63" y="8"/>
                  </a:cubicBezTo>
                  <a:cubicBezTo>
                    <a:pt x="65" y="11"/>
                    <a:pt x="67" y="15"/>
                    <a:pt x="68" y="19"/>
                  </a:cubicBezTo>
                  <a:cubicBezTo>
                    <a:pt x="69" y="24"/>
                    <a:pt x="70" y="28"/>
                    <a:pt x="69" y="32"/>
                  </a:cubicBezTo>
                  <a:cubicBezTo>
                    <a:pt x="68" y="37"/>
                    <a:pt x="67" y="40"/>
                    <a:pt x="64" y="43"/>
                  </a:cubicBezTo>
                  <a:cubicBezTo>
                    <a:pt x="62" y="45"/>
                    <a:pt x="58" y="47"/>
                    <a:pt x="55" y="48"/>
                  </a:cubicBezTo>
                  <a:cubicBezTo>
                    <a:pt x="52" y="40"/>
                    <a:pt x="52" y="40"/>
                    <a:pt x="52" y="40"/>
                  </a:cubicBezTo>
                  <a:cubicBezTo>
                    <a:pt x="56" y="39"/>
                    <a:pt x="59" y="37"/>
                    <a:pt x="60" y="34"/>
                  </a:cubicBezTo>
                  <a:cubicBezTo>
                    <a:pt x="62" y="30"/>
                    <a:pt x="62" y="26"/>
                    <a:pt x="61" y="21"/>
                  </a:cubicBezTo>
                  <a:cubicBezTo>
                    <a:pt x="59" y="16"/>
                    <a:pt x="57" y="13"/>
                    <a:pt x="55" y="11"/>
                  </a:cubicBezTo>
                  <a:cubicBezTo>
                    <a:pt x="52" y="9"/>
                    <a:pt x="50" y="8"/>
                    <a:pt x="47" y="9"/>
                  </a:cubicBezTo>
                  <a:cubicBezTo>
                    <a:pt x="45" y="10"/>
                    <a:pt x="43" y="11"/>
                    <a:pt x="42" y="13"/>
                  </a:cubicBezTo>
                  <a:cubicBezTo>
                    <a:pt x="41" y="15"/>
                    <a:pt x="40" y="20"/>
                    <a:pt x="41" y="27"/>
                  </a:cubicBezTo>
                  <a:cubicBezTo>
                    <a:pt x="41" y="34"/>
                    <a:pt x="41" y="40"/>
                    <a:pt x="40" y="42"/>
                  </a:cubicBezTo>
                  <a:cubicBezTo>
                    <a:pt x="39" y="47"/>
                    <a:pt x="38" y="50"/>
                    <a:pt x="35" y="52"/>
                  </a:cubicBezTo>
                  <a:cubicBezTo>
                    <a:pt x="33" y="55"/>
                    <a:pt x="30" y="57"/>
                    <a:pt x="27" y="57"/>
                  </a:cubicBezTo>
                  <a:cubicBezTo>
                    <a:pt x="23" y="58"/>
                    <a:pt x="20" y="58"/>
                    <a:pt x="16" y="57"/>
                  </a:cubicBezTo>
                  <a:cubicBezTo>
                    <a:pt x="13" y="56"/>
                    <a:pt x="10" y="53"/>
                    <a:pt x="7" y="50"/>
                  </a:cubicBezTo>
                  <a:cubicBezTo>
                    <a:pt x="5" y="47"/>
                    <a:pt x="3" y="43"/>
                    <a:pt x="1" y="38"/>
                  </a:cubicBezTo>
                  <a:cubicBezTo>
                    <a:pt x="0" y="32"/>
                    <a:pt x="0" y="27"/>
                    <a:pt x="0" y="23"/>
                  </a:cubicBezTo>
                  <a:cubicBezTo>
                    <a:pt x="1" y="18"/>
                    <a:pt x="3" y="15"/>
                    <a:pt x="6" y="12"/>
                  </a:cubicBezTo>
                  <a:cubicBezTo>
                    <a:pt x="9" y="8"/>
                    <a:pt x="12" y="6"/>
                    <a:pt x="17" y="5"/>
                  </a:cubicBezTo>
                  <a:close/>
                </a:path>
              </a:pathLst>
            </a:custGeom>
            <a:solidFill>
              <a:srgbClr val="14378B"/>
            </a:solidFill>
            <a:ln>
              <a:noFill/>
            </a:ln>
          </p:spPr>
          <p:txBody>
            <a:bodyPr anchor="ctr"/>
            <a:lstStyle/>
            <a:p>
              <a:pPr algn="ctr"/>
              <a:endParaRPr/>
            </a:p>
          </p:txBody>
        </p:sp>
        <p:sp>
          <p:nvSpPr>
            <p:cNvPr id="81" name="íšļïḓè"/>
            <p:cNvSpPr/>
            <p:nvPr/>
          </p:nvSpPr>
          <p:spPr bwMode="auto">
            <a:xfrm>
              <a:off x="6732919" y="1387061"/>
              <a:ext cx="94262" cy="25225"/>
            </a:xfrm>
            <a:custGeom>
              <a:avLst/>
              <a:gdLst>
                <a:gd name="T0" fmla="*/ 0 w 71"/>
                <a:gd name="T1" fmla="*/ 9 h 19"/>
                <a:gd name="T2" fmla="*/ 69 w 71"/>
                <a:gd name="T3" fmla="*/ 0 h 19"/>
                <a:gd name="T4" fmla="*/ 71 w 71"/>
                <a:gd name="T5" fmla="*/ 9 h 19"/>
                <a:gd name="T6" fmla="*/ 1 w 71"/>
                <a:gd name="T7" fmla="*/ 19 h 19"/>
                <a:gd name="T8" fmla="*/ 0 w 71"/>
                <a:gd name="T9" fmla="*/ 9 h 19"/>
              </a:gdLst>
              <a:ahLst/>
              <a:cxnLst>
                <a:cxn ang="0">
                  <a:pos x="T0" y="T1"/>
                </a:cxn>
                <a:cxn ang="0">
                  <a:pos x="T2" y="T3"/>
                </a:cxn>
                <a:cxn ang="0">
                  <a:pos x="T4" y="T5"/>
                </a:cxn>
                <a:cxn ang="0">
                  <a:pos x="T6" y="T7"/>
                </a:cxn>
                <a:cxn ang="0">
                  <a:pos x="T8" y="T9"/>
                </a:cxn>
              </a:cxnLst>
              <a:rect l="0" t="0" r="r" b="b"/>
              <a:pathLst>
                <a:path w="71" h="19">
                  <a:moveTo>
                    <a:pt x="0" y="9"/>
                  </a:moveTo>
                  <a:lnTo>
                    <a:pt x="69" y="0"/>
                  </a:lnTo>
                  <a:lnTo>
                    <a:pt x="71" y="9"/>
                  </a:lnTo>
                  <a:lnTo>
                    <a:pt x="1" y="19"/>
                  </a:lnTo>
                  <a:lnTo>
                    <a:pt x="0" y="9"/>
                  </a:lnTo>
                  <a:close/>
                </a:path>
              </a:pathLst>
            </a:custGeom>
            <a:solidFill>
              <a:srgbClr val="14378B"/>
            </a:solidFill>
            <a:ln>
              <a:noFill/>
            </a:ln>
          </p:spPr>
          <p:txBody>
            <a:bodyPr anchor="ctr"/>
            <a:lstStyle/>
            <a:p>
              <a:pPr algn="ctr"/>
              <a:endParaRPr/>
            </a:p>
          </p:txBody>
        </p:sp>
        <p:sp>
          <p:nvSpPr>
            <p:cNvPr id="82" name="îṥļíḋê"/>
            <p:cNvSpPr/>
            <p:nvPr/>
          </p:nvSpPr>
          <p:spPr bwMode="auto">
            <a:xfrm>
              <a:off x="6736901" y="1430872"/>
              <a:ext cx="94262" cy="74347"/>
            </a:xfrm>
            <a:custGeom>
              <a:avLst/>
              <a:gdLst>
                <a:gd name="T0" fmla="*/ 0 w 71"/>
                <a:gd name="T1" fmla="*/ 26 h 56"/>
                <a:gd name="T2" fmla="*/ 62 w 71"/>
                <a:gd name="T3" fmla="*/ 24 h 56"/>
                <a:gd name="T4" fmla="*/ 61 w 71"/>
                <a:gd name="T5" fmla="*/ 1 h 56"/>
                <a:gd name="T6" fmla="*/ 69 w 71"/>
                <a:gd name="T7" fmla="*/ 0 h 56"/>
                <a:gd name="T8" fmla="*/ 71 w 71"/>
                <a:gd name="T9" fmla="*/ 55 h 56"/>
                <a:gd name="T10" fmla="*/ 63 w 71"/>
                <a:gd name="T11" fmla="*/ 56 h 56"/>
                <a:gd name="T12" fmla="*/ 62 w 71"/>
                <a:gd name="T13" fmla="*/ 32 h 56"/>
                <a:gd name="T14" fmla="*/ 0 w 71"/>
                <a:gd name="T15" fmla="*/ 35 h 56"/>
                <a:gd name="T16" fmla="*/ 0 w 71"/>
                <a:gd name="T17" fmla="*/ 2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 h="56">
                  <a:moveTo>
                    <a:pt x="0" y="26"/>
                  </a:moveTo>
                  <a:lnTo>
                    <a:pt x="62" y="24"/>
                  </a:lnTo>
                  <a:lnTo>
                    <a:pt x="61" y="1"/>
                  </a:lnTo>
                  <a:lnTo>
                    <a:pt x="69" y="0"/>
                  </a:lnTo>
                  <a:lnTo>
                    <a:pt x="71" y="55"/>
                  </a:lnTo>
                  <a:lnTo>
                    <a:pt x="63" y="56"/>
                  </a:lnTo>
                  <a:lnTo>
                    <a:pt x="62" y="32"/>
                  </a:lnTo>
                  <a:lnTo>
                    <a:pt x="0" y="35"/>
                  </a:lnTo>
                  <a:lnTo>
                    <a:pt x="0" y="26"/>
                  </a:lnTo>
                  <a:close/>
                </a:path>
              </a:pathLst>
            </a:custGeom>
            <a:solidFill>
              <a:srgbClr val="14378B"/>
            </a:solidFill>
            <a:ln>
              <a:noFill/>
            </a:ln>
          </p:spPr>
          <p:txBody>
            <a:bodyPr anchor="ctr"/>
            <a:lstStyle/>
            <a:p>
              <a:pPr algn="ctr"/>
              <a:endParaRPr/>
            </a:p>
          </p:txBody>
        </p:sp>
        <p:sp>
          <p:nvSpPr>
            <p:cNvPr id="83" name="ïŝ1îḑe"/>
            <p:cNvSpPr/>
            <p:nvPr/>
          </p:nvSpPr>
          <p:spPr bwMode="auto">
            <a:xfrm>
              <a:off x="6728935" y="1530445"/>
              <a:ext cx="98244" cy="83641"/>
            </a:xfrm>
            <a:custGeom>
              <a:avLst/>
              <a:gdLst>
                <a:gd name="T0" fmla="*/ 2 w 71"/>
                <a:gd name="T1" fmla="*/ 17 h 60"/>
                <a:gd name="T2" fmla="*/ 30 w 71"/>
                <a:gd name="T3" fmla="*/ 20 h 60"/>
                <a:gd name="T4" fmla="*/ 71 w 71"/>
                <a:gd name="T5" fmla="*/ 0 h 60"/>
                <a:gd name="T6" fmla="*/ 70 w 71"/>
                <a:gd name="T7" fmla="*/ 10 h 60"/>
                <a:gd name="T8" fmla="*/ 48 w 71"/>
                <a:gd name="T9" fmla="*/ 21 h 60"/>
                <a:gd name="T10" fmla="*/ 36 w 71"/>
                <a:gd name="T11" fmla="*/ 26 h 60"/>
                <a:gd name="T12" fmla="*/ 47 w 71"/>
                <a:gd name="T13" fmla="*/ 35 h 60"/>
                <a:gd name="T14" fmla="*/ 65 w 71"/>
                <a:gd name="T15" fmla="*/ 50 h 60"/>
                <a:gd name="T16" fmla="*/ 64 w 71"/>
                <a:gd name="T17" fmla="*/ 60 h 60"/>
                <a:gd name="T18" fmla="*/ 29 w 71"/>
                <a:gd name="T19" fmla="*/ 29 h 60"/>
                <a:gd name="T20" fmla="*/ 0 w 71"/>
                <a:gd name="T21" fmla="*/ 26 h 60"/>
                <a:gd name="T22" fmla="*/ 2 w 71"/>
                <a:gd name="T23" fmla="*/ 1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1" h="60">
                  <a:moveTo>
                    <a:pt x="2" y="17"/>
                  </a:moveTo>
                  <a:cubicBezTo>
                    <a:pt x="30" y="20"/>
                    <a:pt x="30" y="20"/>
                    <a:pt x="30" y="20"/>
                  </a:cubicBezTo>
                  <a:cubicBezTo>
                    <a:pt x="71" y="0"/>
                    <a:pt x="71" y="0"/>
                    <a:pt x="71" y="0"/>
                  </a:cubicBezTo>
                  <a:cubicBezTo>
                    <a:pt x="70" y="10"/>
                    <a:pt x="70" y="10"/>
                    <a:pt x="70" y="10"/>
                  </a:cubicBezTo>
                  <a:cubicBezTo>
                    <a:pt x="48" y="21"/>
                    <a:pt x="48" y="21"/>
                    <a:pt x="48" y="21"/>
                  </a:cubicBezTo>
                  <a:cubicBezTo>
                    <a:pt x="44" y="23"/>
                    <a:pt x="40" y="25"/>
                    <a:pt x="36" y="26"/>
                  </a:cubicBezTo>
                  <a:cubicBezTo>
                    <a:pt x="39" y="29"/>
                    <a:pt x="43" y="32"/>
                    <a:pt x="47" y="35"/>
                  </a:cubicBezTo>
                  <a:cubicBezTo>
                    <a:pt x="65" y="50"/>
                    <a:pt x="65" y="50"/>
                    <a:pt x="65" y="50"/>
                  </a:cubicBezTo>
                  <a:cubicBezTo>
                    <a:pt x="64" y="60"/>
                    <a:pt x="64" y="60"/>
                    <a:pt x="64" y="60"/>
                  </a:cubicBezTo>
                  <a:cubicBezTo>
                    <a:pt x="29" y="29"/>
                    <a:pt x="29" y="29"/>
                    <a:pt x="29" y="29"/>
                  </a:cubicBezTo>
                  <a:cubicBezTo>
                    <a:pt x="0" y="26"/>
                    <a:pt x="0" y="26"/>
                    <a:pt x="0" y="26"/>
                  </a:cubicBezTo>
                  <a:lnTo>
                    <a:pt x="2" y="17"/>
                  </a:lnTo>
                  <a:close/>
                </a:path>
              </a:pathLst>
            </a:custGeom>
            <a:solidFill>
              <a:srgbClr val="14378B"/>
            </a:solidFill>
            <a:ln>
              <a:noFill/>
            </a:ln>
          </p:spPr>
          <p:txBody>
            <a:bodyPr anchor="ctr"/>
            <a:lstStyle/>
            <a:p>
              <a:pPr algn="ctr"/>
              <a:endParaRPr/>
            </a:p>
          </p:txBody>
        </p:sp>
        <p:sp>
          <p:nvSpPr>
            <p:cNvPr id="84" name="îṧlídê"/>
            <p:cNvSpPr/>
            <p:nvPr/>
          </p:nvSpPr>
          <p:spPr bwMode="auto">
            <a:xfrm>
              <a:off x="6576260" y="1838451"/>
              <a:ext cx="124795" cy="118158"/>
            </a:xfrm>
            <a:custGeom>
              <a:avLst/>
              <a:gdLst>
                <a:gd name="T0" fmla="*/ 89 w 89"/>
                <a:gd name="T1" fmla="*/ 69 h 84"/>
                <a:gd name="T2" fmla="*/ 81 w 89"/>
                <a:gd name="T3" fmla="*/ 68 h 84"/>
                <a:gd name="T4" fmla="*/ 77 w 89"/>
                <a:gd name="T5" fmla="*/ 65 h 84"/>
                <a:gd name="T6" fmla="*/ 12 w 89"/>
                <a:gd name="T7" fmla="*/ 12 h 84"/>
                <a:gd name="T8" fmla="*/ 8 w 89"/>
                <a:gd name="T9" fmla="*/ 4 h 84"/>
                <a:gd name="T10" fmla="*/ 2 w 89"/>
                <a:gd name="T11" fmla="*/ 9 h 84"/>
                <a:gd name="T12" fmla="*/ 0 w 89"/>
                <a:gd name="T13" fmla="*/ 14 h 84"/>
                <a:gd name="T14" fmla="*/ 8 w 89"/>
                <a:gd name="T15" fmla="*/ 16 h 84"/>
                <a:gd name="T16" fmla="*/ 73 w 89"/>
                <a:gd name="T17" fmla="*/ 71 h 84"/>
                <a:gd name="T18" fmla="*/ 78 w 89"/>
                <a:gd name="T19" fmla="*/ 80 h 84"/>
                <a:gd name="T20" fmla="*/ 89 w 89"/>
                <a:gd name="T21" fmla="*/ 6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 h="84">
                  <a:moveTo>
                    <a:pt x="89" y="69"/>
                  </a:moveTo>
                  <a:cubicBezTo>
                    <a:pt x="89" y="69"/>
                    <a:pt x="86" y="71"/>
                    <a:pt x="81" y="68"/>
                  </a:cubicBezTo>
                  <a:cubicBezTo>
                    <a:pt x="80" y="68"/>
                    <a:pt x="78" y="67"/>
                    <a:pt x="77" y="65"/>
                  </a:cubicBezTo>
                  <a:cubicBezTo>
                    <a:pt x="63" y="54"/>
                    <a:pt x="12" y="12"/>
                    <a:pt x="12" y="12"/>
                  </a:cubicBezTo>
                  <a:cubicBezTo>
                    <a:pt x="12" y="12"/>
                    <a:pt x="6" y="7"/>
                    <a:pt x="8" y="4"/>
                  </a:cubicBezTo>
                  <a:cubicBezTo>
                    <a:pt x="10" y="0"/>
                    <a:pt x="2" y="9"/>
                    <a:pt x="2" y="9"/>
                  </a:cubicBezTo>
                  <a:cubicBezTo>
                    <a:pt x="0" y="14"/>
                    <a:pt x="0" y="14"/>
                    <a:pt x="0" y="14"/>
                  </a:cubicBezTo>
                  <a:cubicBezTo>
                    <a:pt x="0" y="14"/>
                    <a:pt x="3" y="12"/>
                    <a:pt x="8" y="16"/>
                  </a:cubicBezTo>
                  <a:cubicBezTo>
                    <a:pt x="13" y="21"/>
                    <a:pt x="73" y="71"/>
                    <a:pt x="73" y="71"/>
                  </a:cubicBezTo>
                  <a:cubicBezTo>
                    <a:pt x="74" y="72"/>
                    <a:pt x="78" y="77"/>
                    <a:pt x="78" y="80"/>
                  </a:cubicBezTo>
                  <a:cubicBezTo>
                    <a:pt x="78" y="84"/>
                    <a:pt x="89" y="69"/>
                    <a:pt x="89" y="69"/>
                  </a:cubicBezTo>
                  <a:close/>
                </a:path>
              </a:pathLst>
            </a:custGeom>
            <a:solidFill>
              <a:srgbClr val="14378B"/>
            </a:solidFill>
            <a:ln>
              <a:noFill/>
            </a:ln>
          </p:spPr>
          <p:txBody>
            <a:bodyPr anchor="ctr"/>
            <a:lstStyle/>
            <a:p>
              <a:pPr algn="ctr"/>
              <a:endParaRPr/>
            </a:p>
          </p:txBody>
        </p:sp>
        <p:sp>
          <p:nvSpPr>
            <p:cNvPr id="85" name="íšḻiďè"/>
            <p:cNvSpPr/>
            <p:nvPr/>
          </p:nvSpPr>
          <p:spPr bwMode="auto">
            <a:xfrm>
              <a:off x="5495580" y="1843761"/>
              <a:ext cx="127450" cy="111519"/>
            </a:xfrm>
            <a:custGeom>
              <a:avLst/>
              <a:gdLst>
                <a:gd name="T0" fmla="*/ 0 w 92"/>
                <a:gd name="T1" fmla="*/ 65 h 80"/>
                <a:gd name="T2" fmla="*/ 9 w 92"/>
                <a:gd name="T3" fmla="*/ 64 h 80"/>
                <a:gd name="T4" fmla="*/ 79 w 92"/>
                <a:gd name="T5" fmla="*/ 11 h 80"/>
                <a:gd name="T6" fmla="*/ 83 w 92"/>
                <a:gd name="T7" fmla="*/ 3 h 80"/>
                <a:gd name="T8" fmla="*/ 89 w 92"/>
                <a:gd name="T9" fmla="*/ 9 h 80"/>
                <a:gd name="T10" fmla="*/ 92 w 92"/>
                <a:gd name="T11" fmla="*/ 14 h 80"/>
                <a:gd name="T12" fmla="*/ 83 w 92"/>
                <a:gd name="T13" fmla="*/ 16 h 80"/>
                <a:gd name="T14" fmla="*/ 16 w 92"/>
                <a:gd name="T15" fmla="*/ 69 h 80"/>
                <a:gd name="T16" fmla="*/ 11 w 92"/>
                <a:gd name="T17" fmla="*/ 77 h 80"/>
                <a:gd name="T18" fmla="*/ 0 w 92"/>
                <a:gd name="T19" fmla="*/ 65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80">
                  <a:moveTo>
                    <a:pt x="0" y="65"/>
                  </a:moveTo>
                  <a:cubicBezTo>
                    <a:pt x="0" y="65"/>
                    <a:pt x="4" y="68"/>
                    <a:pt x="9" y="64"/>
                  </a:cubicBezTo>
                  <a:cubicBezTo>
                    <a:pt x="14" y="61"/>
                    <a:pt x="79" y="11"/>
                    <a:pt x="79" y="11"/>
                  </a:cubicBezTo>
                  <a:cubicBezTo>
                    <a:pt x="79" y="11"/>
                    <a:pt x="85" y="7"/>
                    <a:pt x="83" y="3"/>
                  </a:cubicBezTo>
                  <a:cubicBezTo>
                    <a:pt x="82" y="0"/>
                    <a:pt x="89" y="9"/>
                    <a:pt x="89" y="9"/>
                  </a:cubicBezTo>
                  <a:cubicBezTo>
                    <a:pt x="92" y="14"/>
                    <a:pt x="92" y="14"/>
                    <a:pt x="92" y="14"/>
                  </a:cubicBezTo>
                  <a:cubicBezTo>
                    <a:pt x="92" y="14"/>
                    <a:pt x="88" y="12"/>
                    <a:pt x="83" y="16"/>
                  </a:cubicBezTo>
                  <a:cubicBezTo>
                    <a:pt x="78" y="20"/>
                    <a:pt x="16" y="69"/>
                    <a:pt x="16" y="69"/>
                  </a:cubicBezTo>
                  <a:cubicBezTo>
                    <a:pt x="16" y="69"/>
                    <a:pt x="11" y="73"/>
                    <a:pt x="11" y="77"/>
                  </a:cubicBezTo>
                  <a:cubicBezTo>
                    <a:pt x="10" y="80"/>
                    <a:pt x="0" y="65"/>
                    <a:pt x="0" y="65"/>
                  </a:cubicBezTo>
                  <a:close/>
                </a:path>
              </a:pathLst>
            </a:custGeom>
            <a:solidFill>
              <a:srgbClr val="14378B"/>
            </a:solidFill>
            <a:ln>
              <a:noFill/>
            </a:ln>
          </p:spPr>
          <p:txBody>
            <a:bodyPr anchor="ctr"/>
            <a:lstStyle/>
            <a:p>
              <a:pPr algn="ctr"/>
              <a:endParaRPr/>
            </a:p>
          </p:txBody>
        </p:sp>
      </p:grpSp>
      <p:sp>
        <p:nvSpPr>
          <p:cNvPr id="90" name="文本框 89"/>
          <p:cNvSpPr txBox="1"/>
          <p:nvPr/>
        </p:nvSpPr>
        <p:spPr>
          <a:xfrm>
            <a:off x="2052265" y="2845486"/>
            <a:ext cx="8087471" cy="1015663"/>
          </a:xfrm>
          <a:prstGeom prst="rect">
            <a:avLst/>
          </a:prstGeom>
          <a:noFill/>
        </p:spPr>
        <p:txBody>
          <a:bodyPr wrap="none" rtlCol="0">
            <a:spAutoFit/>
          </a:bodyPr>
          <a:lstStyle/>
          <a:p>
            <a:pPr algn="ctr"/>
            <a:r>
              <a:rPr lang="zh-CN" altLang="en-US" sz="6000" b="1" dirty="0">
                <a:solidFill>
                  <a:schemeClr val="bg1"/>
                </a:solidFill>
                <a:latin typeface="思源黑体 CN Medium" panose="020B0600000000000000" pitchFamily="34" charset="-122"/>
                <a:ea typeface="思源黑体 CN Medium" panose="020B0600000000000000" pitchFamily="34" charset="-122"/>
              </a:rPr>
              <a:t>感谢老师的指导与批评</a:t>
            </a:r>
          </a:p>
        </p:txBody>
      </p:sp>
      <p:sp>
        <p:nvSpPr>
          <p:cNvPr id="91" name="文本框 90"/>
          <p:cNvSpPr txBox="1"/>
          <p:nvPr/>
        </p:nvSpPr>
        <p:spPr>
          <a:xfrm>
            <a:off x="2022436" y="3821817"/>
            <a:ext cx="8147128" cy="46166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1200" dirty="0">
                <a:solidFill>
                  <a:schemeClr val="bg1">
                    <a:alpha val="80000"/>
                  </a:schemeClr>
                </a:solidFill>
                <a:latin typeface="思源黑体 CN Light" panose="020B0300000000000000" pitchFamily="34" charset="-122"/>
                <a:ea typeface="思源黑体 CN Light" panose="020B0300000000000000" pitchFamily="34" charset="-122"/>
              </a:rPr>
              <a:t>Event planning is an effective behavior to increase market share. An action plan with executable, actionable and creative ideas can effectively enhance the company's reputation and brand reputation.</a:t>
            </a:r>
          </a:p>
        </p:txBody>
      </p:sp>
      <p:sp>
        <p:nvSpPr>
          <p:cNvPr id="92" name="矩形 91"/>
          <p:cNvSpPr/>
          <p:nvPr/>
        </p:nvSpPr>
        <p:spPr>
          <a:xfrm>
            <a:off x="3429001" y="4781457"/>
            <a:ext cx="5334000" cy="304800"/>
          </a:xfrm>
          <a:prstGeom prst="rect">
            <a:avLst/>
          </a:prstGeom>
        </p:spPr>
        <p:txBody>
          <a:bodyPr wrap="square">
            <a:spAutoFit/>
          </a:bodyPr>
          <a:lstStyle/>
          <a:p>
            <a:pPr algn="ctr"/>
            <a:r>
              <a:rPr lang="zh-CN" altLang="en-US" sz="1400" b="1" dirty="0">
                <a:solidFill>
                  <a:schemeClr val="bg1"/>
                </a:solidFill>
                <a:latin typeface="思源黑体 CN Medium" panose="020B0600000000000000" pitchFamily="34" charset="-122"/>
                <a:ea typeface="思源黑体 CN Medium" panose="020B0600000000000000" pitchFamily="34" charset="-122"/>
              </a:rPr>
              <a:t>汇报人：谭智勋</a:t>
            </a:r>
            <a:r>
              <a:rPr lang="en-US" altLang="zh-CN" sz="1400" dirty="0">
                <a:solidFill>
                  <a:schemeClr val="bg1"/>
                </a:solidFill>
                <a:latin typeface="思源黑体 CN Medium" panose="020B0600000000000000" pitchFamily="34" charset="-122"/>
                <a:ea typeface="思源黑体 CN Medium" panose="020B0600000000000000" pitchFamily="34" charset="-122"/>
              </a:rPr>
              <a:t>                     </a:t>
            </a:r>
            <a:r>
              <a:rPr lang="zh-CN" altLang="en-US" sz="1400" b="1" dirty="0">
                <a:solidFill>
                  <a:schemeClr val="bg1"/>
                </a:solidFill>
                <a:latin typeface="思源黑体 CN Medium" panose="020B0600000000000000" pitchFamily="34" charset="-122"/>
                <a:ea typeface="思源黑体 CN Medium" panose="020B0600000000000000" pitchFamily="34" charset="-122"/>
              </a:rPr>
              <a:t>时间：</a:t>
            </a:r>
            <a:r>
              <a:rPr lang="en-US" altLang="zh-CN" sz="1400" dirty="0">
                <a:solidFill>
                  <a:schemeClr val="bg1"/>
                </a:solidFill>
                <a:latin typeface="思源黑体 CN Medium" panose="020B0600000000000000" pitchFamily="34" charset="-122"/>
                <a:ea typeface="思源黑体 CN Medium" panose="020B0600000000000000" pitchFamily="34" charset="-122"/>
              </a:rPr>
              <a:t>2025/07/01</a:t>
            </a:r>
            <a:endParaRPr lang="zh-CN" altLang="en-US" sz="1400" dirty="0">
              <a:solidFill>
                <a:schemeClr val="bg1"/>
              </a:solidFill>
              <a:latin typeface="思源黑体 CN Medium" panose="020B0600000000000000" pitchFamily="34" charset="-122"/>
              <a:ea typeface="思源黑体 CN Medium" panose="020B0600000000000000" pitchFamily="34" charset="-122"/>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1043078" y="397157"/>
            <a:ext cx="3488055" cy="594995"/>
            <a:chOff x="7825009" y="1463824"/>
            <a:chExt cx="3488055" cy="594995"/>
          </a:xfrm>
        </p:grpSpPr>
        <p:sp>
          <p:nvSpPr>
            <p:cNvPr id="165" name="文本框 164"/>
            <p:cNvSpPr txBox="1"/>
            <p:nvPr/>
          </p:nvSpPr>
          <p:spPr>
            <a:xfrm>
              <a:off x="7825009" y="1463824"/>
              <a:ext cx="2225040" cy="518160"/>
            </a:xfrm>
            <a:prstGeom prst="rect">
              <a:avLst/>
            </a:prstGeom>
            <a:noFill/>
          </p:spPr>
          <p:txBody>
            <a:bodyPr wrap="square" rtlCol="0">
              <a:spAutoFit/>
            </a:bodyPr>
            <a:lstStyle/>
            <a:p>
              <a:r>
                <a:rPr lang="zh-CN" altLang="en-US" sz="2800" b="1" u="sng" dirty="0">
                  <a:solidFill>
                    <a:schemeClr val="tx1">
                      <a:lumMod val="85000"/>
                      <a:lumOff val="15000"/>
                    </a:schemeClr>
                  </a:solidFill>
                  <a:latin typeface="思源黑体 CN Bold" panose="020B0800000000000000" pitchFamily="34" charset="-122"/>
                  <a:ea typeface="思源黑体 CN Bold" panose="020B0800000000000000" pitchFamily="34" charset="-122"/>
                </a:rPr>
                <a:t>主程序流程</a:t>
              </a:r>
            </a:p>
          </p:txBody>
        </p:sp>
        <p:sp>
          <p:nvSpPr>
            <p:cNvPr id="166" name="矩形 165"/>
            <p:cNvSpPr/>
            <p:nvPr/>
          </p:nvSpPr>
          <p:spPr>
            <a:xfrm>
              <a:off x="7825009" y="1814979"/>
              <a:ext cx="3488055" cy="243840"/>
            </a:xfrm>
            <a:prstGeom prst="rect">
              <a:avLst/>
            </a:prstGeom>
          </p:spPr>
          <p:txBody>
            <a:bodyPr wrap="square">
              <a:spAutoFit/>
            </a:bodyPr>
            <a:lstStyle/>
            <a:p>
              <a:endParaRPr lang="en-US" altLang="zh-CN" sz="1000" dirty="0">
                <a:solidFill>
                  <a:schemeClr val="tx1">
                    <a:lumMod val="65000"/>
                    <a:lumOff val="35000"/>
                  </a:schemeClr>
                </a:solidFill>
                <a:latin typeface="思源黑体 CN Light" panose="020B0300000000000000" pitchFamily="34" charset="-122"/>
                <a:ea typeface="思源黑体 CN Light" panose="020B0300000000000000" pitchFamily="34" charset="-122"/>
              </a:endParaRPr>
            </a:p>
          </p:txBody>
        </p:sp>
      </p:grpSp>
      <p:grpSp>
        <p:nvGrpSpPr>
          <p:cNvPr id="76" name="组合 75"/>
          <p:cNvGrpSpPr/>
          <p:nvPr/>
        </p:nvGrpSpPr>
        <p:grpSpPr>
          <a:xfrm>
            <a:off x="10437209" y="560979"/>
            <a:ext cx="1277145" cy="353062"/>
            <a:chOff x="6468241" y="-589995"/>
            <a:chExt cx="2253872" cy="623075"/>
          </a:xfrm>
        </p:grpSpPr>
        <p:sp>
          <p:nvSpPr>
            <p:cNvPr id="77" name="íṣľídè"/>
            <p:cNvSpPr/>
            <p:nvPr/>
          </p:nvSpPr>
          <p:spPr bwMode="auto">
            <a:xfrm>
              <a:off x="7198060" y="-517573"/>
              <a:ext cx="234839" cy="331756"/>
            </a:xfrm>
            <a:custGeom>
              <a:avLst/>
              <a:gdLst>
                <a:gd name="T0" fmla="*/ 225 w 421"/>
                <a:gd name="T1" fmla="*/ 10 h 593"/>
                <a:gd name="T2" fmla="*/ 234 w 421"/>
                <a:gd name="T3" fmla="*/ 27 h 593"/>
                <a:gd name="T4" fmla="*/ 252 w 421"/>
                <a:gd name="T5" fmla="*/ 126 h 593"/>
                <a:gd name="T6" fmla="*/ 300 w 421"/>
                <a:gd name="T7" fmla="*/ 121 h 593"/>
                <a:gd name="T8" fmla="*/ 379 w 421"/>
                <a:gd name="T9" fmla="*/ 126 h 593"/>
                <a:gd name="T10" fmla="*/ 419 w 421"/>
                <a:gd name="T11" fmla="*/ 155 h 593"/>
                <a:gd name="T12" fmla="*/ 411 w 421"/>
                <a:gd name="T13" fmla="*/ 187 h 593"/>
                <a:gd name="T14" fmla="*/ 357 w 421"/>
                <a:gd name="T15" fmla="*/ 235 h 593"/>
                <a:gd name="T16" fmla="*/ 331 w 421"/>
                <a:gd name="T17" fmla="*/ 203 h 593"/>
                <a:gd name="T18" fmla="*/ 251 w 421"/>
                <a:gd name="T19" fmla="*/ 220 h 593"/>
                <a:gd name="T20" fmla="*/ 286 w 421"/>
                <a:gd name="T21" fmla="*/ 288 h 593"/>
                <a:gd name="T22" fmla="*/ 335 w 421"/>
                <a:gd name="T23" fmla="*/ 268 h 593"/>
                <a:gd name="T24" fmla="*/ 381 w 421"/>
                <a:gd name="T25" fmla="*/ 309 h 593"/>
                <a:gd name="T26" fmla="*/ 350 w 421"/>
                <a:gd name="T27" fmla="*/ 341 h 593"/>
                <a:gd name="T28" fmla="*/ 246 w 421"/>
                <a:gd name="T29" fmla="*/ 419 h 593"/>
                <a:gd name="T30" fmla="*/ 239 w 421"/>
                <a:gd name="T31" fmla="*/ 500 h 593"/>
                <a:gd name="T32" fmla="*/ 234 w 421"/>
                <a:gd name="T33" fmla="*/ 592 h 593"/>
                <a:gd name="T34" fmla="*/ 226 w 421"/>
                <a:gd name="T35" fmla="*/ 592 h 593"/>
                <a:gd name="T36" fmla="*/ 213 w 421"/>
                <a:gd name="T37" fmla="*/ 565 h 593"/>
                <a:gd name="T38" fmla="*/ 205 w 421"/>
                <a:gd name="T39" fmla="*/ 461 h 593"/>
                <a:gd name="T40" fmla="*/ 147 w 421"/>
                <a:gd name="T41" fmla="*/ 382 h 593"/>
                <a:gd name="T42" fmla="*/ 187 w 421"/>
                <a:gd name="T43" fmla="*/ 295 h 593"/>
                <a:gd name="T44" fmla="*/ 190 w 421"/>
                <a:gd name="T45" fmla="*/ 253 h 593"/>
                <a:gd name="T46" fmla="*/ 131 w 421"/>
                <a:gd name="T47" fmla="*/ 283 h 593"/>
                <a:gd name="T48" fmla="*/ 105 w 421"/>
                <a:gd name="T49" fmla="*/ 309 h 593"/>
                <a:gd name="T50" fmla="*/ 77 w 421"/>
                <a:gd name="T51" fmla="*/ 341 h 593"/>
                <a:gd name="T52" fmla="*/ 78 w 421"/>
                <a:gd name="T53" fmla="*/ 396 h 593"/>
                <a:gd name="T54" fmla="*/ 64 w 421"/>
                <a:gd name="T55" fmla="*/ 445 h 593"/>
                <a:gd name="T56" fmla="*/ 24 w 421"/>
                <a:gd name="T57" fmla="*/ 430 h 593"/>
                <a:gd name="T58" fmla="*/ 7 w 421"/>
                <a:gd name="T59" fmla="*/ 341 h 593"/>
                <a:gd name="T60" fmla="*/ 9 w 421"/>
                <a:gd name="T61" fmla="*/ 306 h 593"/>
                <a:gd name="T62" fmla="*/ 58 w 421"/>
                <a:gd name="T63" fmla="*/ 300 h 593"/>
                <a:gd name="T64" fmla="*/ 74 w 421"/>
                <a:gd name="T65" fmla="*/ 282 h 593"/>
                <a:gd name="T66" fmla="*/ 167 w 421"/>
                <a:gd name="T67" fmla="*/ 191 h 593"/>
                <a:gd name="T68" fmla="*/ 189 w 421"/>
                <a:gd name="T69" fmla="*/ 177 h 593"/>
                <a:gd name="T70" fmla="*/ 198 w 421"/>
                <a:gd name="T71" fmla="*/ 150 h 593"/>
                <a:gd name="T72" fmla="*/ 211 w 421"/>
                <a:gd name="T73" fmla="*/ 28 h 593"/>
                <a:gd name="T74" fmla="*/ 225 w 421"/>
                <a:gd name="T75" fmla="*/ 10 h 5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1" h="593">
                  <a:moveTo>
                    <a:pt x="225" y="10"/>
                  </a:moveTo>
                  <a:cubicBezTo>
                    <a:pt x="230" y="14"/>
                    <a:pt x="233" y="22"/>
                    <a:pt x="234" y="27"/>
                  </a:cubicBezTo>
                  <a:cubicBezTo>
                    <a:pt x="238" y="44"/>
                    <a:pt x="233" y="116"/>
                    <a:pt x="252" y="126"/>
                  </a:cubicBezTo>
                  <a:cubicBezTo>
                    <a:pt x="263" y="132"/>
                    <a:pt x="288" y="121"/>
                    <a:pt x="300" y="121"/>
                  </a:cubicBezTo>
                  <a:cubicBezTo>
                    <a:pt x="326" y="121"/>
                    <a:pt x="353" y="122"/>
                    <a:pt x="379" y="126"/>
                  </a:cubicBezTo>
                  <a:cubicBezTo>
                    <a:pt x="395" y="128"/>
                    <a:pt x="416" y="134"/>
                    <a:pt x="419" y="155"/>
                  </a:cubicBezTo>
                  <a:cubicBezTo>
                    <a:pt x="421" y="166"/>
                    <a:pt x="417" y="176"/>
                    <a:pt x="411" y="187"/>
                  </a:cubicBezTo>
                  <a:cubicBezTo>
                    <a:pt x="402" y="206"/>
                    <a:pt x="379" y="239"/>
                    <a:pt x="357" y="235"/>
                  </a:cubicBezTo>
                  <a:cubicBezTo>
                    <a:pt x="341" y="232"/>
                    <a:pt x="345" y="211"/>
                    <a:pt x="331" y="203"/>
                  </a:cubicBezTo>
                  <a:cubicBezTo>
                    <a:pt x="310" y="191"/>
                    <a:pt x="258" y="187"/>
                    <a:pt x="251" y="220"/>
                  </a:cubicBezTo>
                  <a:cubicBezTo>
                    <a:pt x="246" y="241"/>
                    <a:pt x="264" y="267"/>
                    <a:pt x="286" y="288"/>
                  </a:cubicBezTo>
                  <a:cubicBezTo>
                    <a:pt x="307" y="308"/>
                    <a:pt x="314" y="277"/>
                    <a:pt x="335" y="268"/>
                  </a:cubicBezTo>
                  <a:cubicBezTo>
                    <a:pt x="350" y="262"/>
                    <a:pt x="376" y="286"/>
                    <a:pt x="381" y="309"/>
                  </a:cubicBezTo>
                  <a:cubicBezTo>
                    <a:pt x="384" y="327"/>
                    <a:pt x="363" y="335"/>
                    <a:pt x="350" y="341"/>
                  </a:cubicBezTo>
                  <a:cubicBezTo>
                    <a:pt x="322" y="355"/>
                    <a:pt x="261" y="390"/>
                    <a:pt x="246" y="419"/>
                  </a:cubicBezTo>
                  <a:cubicBezTo>
                    <a:pt x="233" y="443"/>
                    <a:pt x="241" y="475"/>
                    <a:pt x="239" y="500"/>
                  </a:cubicBezTo>
                  <a:cubicBezTo>
                    <a:pt x="239" y="515"/>
                    <a:pt x="245" y="587"/>
                    <a:pt x="234" y="592"/>
                  </a:cubicBezTo>
                  <a:cubicBezTo>
                    <a:pt x="231" y="593"/>
                    <a:pt x="229" y="593"/>
                    <a:pt x="226" y="592"/>
                  </a:cubicBezTo>
                  <a:cubicBezTo>
                    <a:pt x="213" y="589"/>
                    <a:pt x="214" y="572"/>
                    <a:pt x="213" y="565"/>
                  </a:cubicBezTo>
                  <a:cubicBezTo>
                    <a:pt x="211" y="532"/>
                    <a:pt x="221" y="491"/>
                    <a:pt x="205" y="461"/>
                  </a:cubicBezTo>
                  <a:cubicBezTo>
                    <a:pt x="189" y="433"/>
                    <a:pt x="142" y="411"/>
                    <a:pt x="147" y="382"/>
                  </a:cubicBezTo>
                  <a:cubicBezTo>
                    <a:pt x="152" y="358"/>
                    <a:pt x="175" y="319"/>
                    <a:pt x="187" y="295"/>
                  </a:cubicBezTo>
                  <a:cubicBezTo>
                    <a:pt x="194" y="280"/>
                    <a:pt x="204" y="267"/>
                    <a:pt x="190" y="253"/>
                  </a:cubicBezTo>
                  <a:cubicBezTo>
                    <a:pt x="169" y="250"/>
                    <a:pt x="151" y="267"/>
                    <a:pt x="131" y="283"/>
                  </a:cubicBezTo>
                  <a:cubicBezTo>
                    <a:pt x="122" y="292"/>
                    <a:pt x="114" y="300"/>
                    <a:pt x="105" y="309"/>
                  </a:cubicBezTo>
                  <a:cubicBezTo>
                    <a:pt x="95" y="317"/>
                    <a:pt x="81" y="331"/>
                    <a:pt x="77" y="341"/>
                  </a:cubicBezTo>
                  <a:cubicBezTo>
                    <a:pt x="71" y="358"/>
                    <a:pt x="77" y="379"/>
                    <a:pt x="78" y="396"/>
                  </a:cubicBezTo>
                  <a:cubicBezTo>
                    <a:pt x="78" y="406"/>
                    <a:pt x="80" y="438"/>
                    <a:pt x="64" y="445"/>
                  </a:cubicBezTo>
                  <a:cubicBezTo>
                    <a:pt x="51" y="452"/>
                    <a:pt x="32" y="447"/>
                    <a:pt x="24" y="430"/>
                  </a:cubicBezTo>
                  <a:cubicBezTo>
                    <a:pt x="14" y="406"/>
                    <a:pt x="9" y="366"/>
                    <a:pt x="7" y="341"/>
                  </a:cubicBezTo>
                  <a:cubicBezTo>
                    <a:pt x="7" y="333"/>
                    <a:pt x="0" y="312"/>
                    <a:pt x="9" y="306"/>
                  </a:cubicBezTo>
                  <a:cubicBezTo>
                    <a:pt x="24" y="295"/>
                    <a:pt x="42" y="311"/>
                    <a:pt x="58" y="300"/>
                  </a:cubicBezTo>
                  <a:cubicBezTo>
                    <a:pt x="65" y="295"/>
                    <a:pt x="70" y="289"/>
                    <a:pt x="74" y="282"/>
                  </a:cubicBezTo>
                  <a:cubicBezTo>
                    <a:pt x="100" y="246"/>
                    <a:pt x="127" y="213"/>
                    <a:pt x="167" y="191"/>
                  </a:cubicBezTo>
                  <a:cubicBezTo>
                    <a:pt x="173" y="188"/>
                    <a:pt x="184" y="186"/>
                    <a:pt x="189" y="177"/>
                  </a:cubicBezTo>
                  <a:cubicBezTo>
                    <a:pt x="195" y="168"/>
                    <a:pt x="196" y="159"/>
                    <a:pt x="198" y="150"/>
                  </a:cubicBezTo>
                  <a:cubicBezTo>
                    <a:pt x="210" y="109"/>
                    <a:pt x="208" y="69"/>
                    <a:pt x="211" y="28"/>
                  </a:cubicBezTo>
                  <a:cubicBezTo>
                    <a:pt x="211" y="21"/>
                    <a:pt x="213" y="0"/>
                    <a:pt x="225" y="10"/>
                  </a:cubicBezTo>
                  <a:close/>
                </a:path>
              </a:pathLst>
            </a:custGeom>
            <a:solidFill>
              <a:srgbClr val="14378B"/>
            </a:solidFill>
            <a:ln>
              <a:noFill/>
            </a:ln>
          </p:spPr>
          <p:txBody>
            <a:bodyPr anchor="ctr"/>
            <a:lstStyle/>
            <a:p>
              <a:pPr algn="ctr"/>
              <a:endParaRPr/>
            </a:p>
          </p:txBody>
        </p:sp>
        <p:sp>
          <p:nvSpPr>
            <p:cNvPr id="78" name="ïšľiḓé"/>
            <p:cNvSpPr/>
            <p:nvPr/>
          </p:nvSpPr>
          <p:spPr bwMode="auto">
            <a:xfrm>
              <a:off x="8397280" y="-504260"/>
              <a:ext cx="324833" cy="307793"/>
            </a:xfrm>
            <a:custGeom>
              <a:avLst/>
              <a:gdLst>
                <a:gd name="T0" fmla="*/ 325 w 582"/>
                <a:gd name="T1" fmla="*/ 34 h 550"/>
                <a:gd name="T2" fmla="*/ 438 w 582"/>
                <a:gd name="T3" fmla="*/ 82 h 550"/>
                <a:gd name="T4" fmla="*/ 407 w 582"/>
                <a:gd name="T5" fmla="*/ 37 h 550"/>
                <a:gd name="T6" fmla="*/ 440 w 582"/>
                <a:gd name="T7" fmla="*/ 160 h 550"/>
                <a:gd name="T8" fmla="*/ 476 w 582"/>
                <a:gd name="T9" fmla="*/ 206 h 550"/>
                <a:gd name="T10" fmla="*/ 581 w 582"/>
                <a:gd name="T11" fmla="*/ 243 h 550"/>
                <a:gd name="T12" fmla="*/ 492 w 582"/>
                <a:gd name="T13" fmla="*/ 276 h 550"/>
                <a:gd name="T14" fmla="*/ 378 w 582"/>
                <a:gd name="T15" fmla="*/ 253 h 550"/>
                <a:gd name="T16" fmla="*/ 281 w 582"/>
                <a:gd name="T17" fmla="*/ 291 h 550"/>
                <a:gd name="T18" fmla="*/ 121 w 582"/>
                <a:gd name="T19" fmla="*/ 310 h 550"/>
                <a:gd name="T20" fmla="*/ 258 w 582"/>
                <a:gd name="T21" fmla="*/ 268 h 550"/>
                <a:gd name="T22" fmla="*/ 204 w 582"/>
                <a:gd name="T23" fmla="*/ 134 h 550"/>
                <a:gd name="T24" fmla="*/ 214 w 582"/>
                <a:gd name="T25" fmla="*/ 81 h 550"/>
                <a:gd name="T26" fmla="*/ 255 w 582"/>
                <a:gd name="T27" fmla="*/ 210 h 550"/>
                <a:gd name="T28" fmla="*/ 294 w 582"/>
                <a:gd name="T29" fmla="*/ 238 h 550"/>
                <a:gd name="T30" fmla="*/ 316 w 582"/>
                <a:gd name="T31" fmla="*/ 163 h 550"/>
                <a:gd name="T32" fmla="*/ 378 w 582"/>
                <a:gd name="T33" fmla="*/ 146 h 550"/>
                <a:gd name="T34" fmla="*/ 308 w 582"/>
                <a:gd name="T35" fmla="*/ 10 h 550"/>
                <a:gd name="T36" fmla="*/ 128 w 582"/>
                <a:gd name="T37" fmla="*/ 192 h 550"/>
                <a:gd name="T38" fmla="*/ 168 w 582"/>
                <a:gd name="T39" fmla="*/ 231 h 550"/>
                <a:gd name="T40" fmla="*/ 380 w 582"/>
                <a:gd name="T41" fmla="*/ 324 h 550"/>
                <a:gd name="T42" fmla="*/ 199 w 582"/>
                <a:gd name="T43" fmla="*/ 377 h 550"/>
                <a:gd name="T44" fmla="*/ 228 w 582"/>
                <a:gd name="T45" fmla="*/ 390 h 550"/>
                <a:gd name="T46" fmla="*/ 321 w 582"/>
                <a:gd name="T47" fmla="*/ 413 h 550"/>
                <a:gd name="T48" fmla="*/ 311 w 582"/>
                <a:gd name="T49" fmla="*/ 456 h 550"/>
                <a:gd name="T50" fmla="*/ 441 w 582"/>
                <a:gd name="T51" fmla="*/ 436 h 550"/>
                <a:gd name="T52" fmla="*/ 433 w 582"/>
                <a:gd name="T53" fmla="*/ 409 h 550"/>
                <a:gd name="T54" fmla="*/ 357 w 582"/>
                <a:gd name="T55" fmla="*/ 381 h 550"/>
                <a:gd name="T56" fmla="*/ 419 w 582"/>
                <a:gd name="T57" fmla="*/ 347 h 550"/>
                <a:gd name="T58" fmla="*/ 42 w 582"/>
                <a:gd name="T59" fmla="*/ 321 h 550"/>
                <a:gd name="T60" fmla="*/ 15 w 582"/>
                <a:gd name="T61" fmla="*/ 393 h 550"/>
                <a:gd name="T62" fmla="*/ 42 w 582"/>
                <a:gd name="T63" fmla="*/ 321 h 550"/>
                <a:gd name="T64" fmla="*/ 384 w 582"/>
                <a:gd name="T65" fmla="*/ 492 h 550"/>
                <a:gd name="T66" fmla="*/ 277 w 582"/>
                <a:gd name="T67" fmla="*/ 545 h 550"/>
                <a:gd name="T68" fmla="*/ 265 w 582"/>
                <a:gd name="T69" fmla="*/ 482 h 550"/>
                <a:gd name="T70" fmla="*/ 275 w 582"/>
                <a:gd name="T71" fmla="*/ 515 h 550"/>
                <a:gd name="T72" fmla="*/ 375 w 582"/>
                <a:gd name="T73" fmla="*/ 488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82" h="550">
                  <a:moveTo>
                    <a:pt x="308" y="10"/>
                  </a:moveTo>
                  <a:cubicBezTo>
                    <a:pt x="324" y="0"/>
                    <a:pt x="328" y="16"/>
                    <a:pt x="325" y="34"/>
                  </a:cubicBezTo>
                  <a:cubicBezTo>
                    <a:pt x="321" y="53"/>
                    <a:pt x="310" y="76"/>
                    <a:pt x="320" y="85"/>
                  </a:cubicBezTo>
                  <a:cubicBezTo>
                    <a:pt x="340" y="102"/>
                    <a:pt x="438" y="128"/>
                    <a:pt x="438" y="82"/>
                  </a:cubicBezTo>
                  <a:cubicBezTo>
                    <a:pt x="438" y="70"/>
                    <a:pt x="421" y="71"/>
                    <a:pt x="407" y="69"/>
                  </a:cubicBezTo>
                  <a:cubicBezTo>
                    <a:pt x="383" y="65"/>
                    <a:pt x="390" y="45"/>
                    <a:pt x="407" y="37"/>
                  </a:cubicBezTo>
                  <a:cubicBezTo>
                    <a:pt x="432" y="26"/>
                    <a:pt x="477" y="26"/>
                    <a:pt x="479" y="53"/>
                  </a:cubicBezTo>
                  <a:cubicBezTo>
                    <a:pt x="481" y="71"/>
                    <a:pt x="447" y="145"/>
                    <a:pt x="440" y="160"/>
                  </a:cubicBezTo>
                  <a:cubicBezTo>
                    <a:pt x="436" y="168"/>
                    <a:pt x="422" y="184"/>
                    <a:pt x="428" y="196"/>
                  </a:cubicBezTo>
                  <a:cubicBezTo>
                    <a:pt x="433" y="207"/>
                    <a:pt x="459" y="204"/>
                    <a:pt x="476" y="206"/>
                  </a:cubicBezTo>
                  <a:cubicBezTo>
                    <a:pt x="503" y="209"/>
                    <a:pt x="560" y="205"/>
                    <a:pt x="575" y="220"/>
                  </a:cubicBezTo>
                  <a:cubicBezTo>
                    <a:pt x="581" y="225"/>
                    <a:pt x="581" y="233"/>
                    <a:pt x="581" y="243"/>
                  </a:cubicBezTo>
                  <a:cubicBezTo>
                    <a:pt x="582" y="269"/>
                    <a:pt x="556" y="268"/>
                    <a:pt x="537" y="272"/>
                  </a:cubicBezTo>
                  <a:cubicBezTo>
                    <a:pt x="526" y="274"/>
                    <a:pt x="504" y="281"/>
                    <a:pt x="492" y="276"/>
                  </a:cubicBezTo>
                  <a:cubicBezTo>
                    <a:pt x="487" y="268"/>
                    <a:pt x="494" y="247"/>
                    <a:pt x="488" y="241"/>
                  </a:cubicBezTo>
                  <a:cubicBezTo>
                    <a:pt x="474" y="230"/>
                    <a:pt x="394" y="249"/>
                    <a:pt x="378" y="253"/>
                  </a:cubicBezTo>
                  <a:cubicBezTo>
                    <a:pt x="358" y="259"/>
                    <a:pt x="330" y="258"/>
                    <a:pt x="311" y="267"/>
                  </a:cubicBezTo>
                  <a:cubicBezTo>
                    <a:pt x="300" y="273"/>
                    <a:pt x="289" y="281"/>
                    <a:pt x="281" y="291"/>
                  </a:cubicBezTo>
                  <a:cubicBezTo>
                    <a:pt x="258" y="323"/>
                    <a:pt x="163" y="317"/>
                    <a:pt x="117" y="323"/>
                  </a:cubicBezTo>
                  <a:cubicBezTo>
                    <a:pt x="103" y="325"/>
                    <a:pt x="111" y="312"/>
                    <a:pt x="121" y="310"/>
                  </a:cubicBezTo>
                  <a:cubicBezTo>
                    <a:pt x="171" y="299"/>
                    <a:pt x="187" y="280"/>
                    <a:pt x="238" y="274"/>
                  </a:cubicBezTo>
                  <a:cubicBezTo>
                    <a:pt x="245" y="274"/>
                    <a:pt x="256" y="273"/>
                    <a:pt x="258" y="268"/>
                  </a:cubicBezTo>
                  <a:cubicBezTo>
                    <a:pt x="261" y="258"/>
                    <a:pt x="240" y="237"/>
                    <a:pt x="235" y="231"/>
                  </a:cubicBezTo>
                  <a:cubicBezTo>
                    <a:pt x="218" y="209"/>
                    <a:pt x="204" y="170"/>
                    <a:pt x="204" y="134"/>
                  </a:cubicBezTo>
                  <a:cubicBezTo>
                    <a:pt x="204" y="125"/>
                    <a:pt x="201" y="87"/>
                    <a:pt x="210" y="83"/>
                  </a:cubicBezTo>
                  <a:cubicBezTo>
                    <a:pt x="211" y="82"/>
                    <a:pt x="212" y="82"/>
                    <a:pt x="214" y="81"/>
                  </a:cubicBezTo>
                  <a:cubicBezTo>
                    <a:pt x="224" y="87"/>
                    <a:pt x="225" y="101"/>
                    <a:pt x="229" y="112"/>
                  </a:cubicBezTo>
                  <a:cubicBezTo>
                    <a:pt x="239" y="139"/>
                    <a:pt x="247" y="182"/>
                    <a:pt x="255" y="210"/>
                  </a:cubicBezTo>
                  <a:cubicBezTo>
                    <a:pt x="259" y="221"/>
                    <a:pt x="263" y="251"/>
                    <a:pt x="277" y="249"/>
                  </a:cubicBezTo>
                  <a:cubicBezTo>
                    <a:pt x="282" y="248"/>
                    <a:pt x="291" y="241"/>
                    <a:pt x="294" y="238"/>
                  </a:cubicBezTo>
                  <a:cubicBezTo>
                    <a:pt x="313" y="217"/>
                    <a:pt x="292" y="184"/>
                    <a:pt x="298" y="163"/>
                  </a:cubicBezTo>
                  <a:cubicBezTo>
                    <a:pt x="302" y="151"/>
                    <a:pt x="309" y="152"/>
                    <a:pt x="316" y="163"/>
                  </a:cubicBezTo>
                  <a:cubicBezTo>
                    <a:pt x="320" y="170"/>
                    <a:pt x="322" y="192"/>
                    <a:pt x="331" y="196"/>
                  </a:cubicBezTo>
                  <a:cubicBezTo>
                    <a:pt x="347" y="203"/>
                    <a:pt x="385" y="160"/>
                    <a:pt x="378" y="146"/>
                  </a:cubicBezTo>
                  <a:cubicBezTo>
                    <a:pt x="369" y="127"/>
                    <a:pt x="306" y="127"/>
                    <a:pt x="283" y="117"/>
                  </a:cubicBezTo>
                  <a:cubicBezTo>
                    <a:pt x="245" y="100"/>
                    <a:pt x="286" y="21"/>
                    <a:pt x="308" y="10"/>
                  </a:cubicBezTo>
                  <a:close/>
                  <a:moveTo>
                    <a:pt x="146" y="183"/>
                  </a:moveTo>
                  <a:cubicBezTo>
                    <a:pt x="135" y="170"/>
                    <a:pt x="130" y="180"/>
                    <a:pt x="128" y="192"/>
                  </a:cubicBezTo>
                  <a:cubicBezTo>
                    <a:pt x="125" y="221"/>
                    <a:pt x="138" y="266"/>
                    <a:pt x="160" y="258"/>
                  </a:cubicBezTo>
                  <a:cubicBezTo>
                    <a:pt x="168" y="255"/>
                    <a:pt x="170" y="241"/>
                    <a:pt x="168" y="231"/>
                  </a:cubicBezTo>
                  <a:cubicBezTo>
                    <a:pt x="165" y="221"/>
                    <a:pt x="156" y="195"/>
                    <a:pt x="146" y="183"/>
                  </a:cubicBezTo>
                  <a:close/>
                  <a:moveTo>
                    <a:pt x="380" y="324"/>
                  </a:moveTo>
                  <a:cubicBezTo>
                    <a:pt x="369" y="325"/>
                    <a:pt x="348" y="325"/>
                    <a:pt x="336" y="325"/>
                  </a:cubicBezTo>
                  <a:cubicBezTo>
                    <a:pt x="281" y="334"/>
                    <a:pt x="240" y="328"/>
                    <a:pt x="199" y="377"/>
                  </a:cubicBezTo>
                  <a:cubicBezTo>
                    <a:pt x="199" y="379"/>
                    <a:pt x="199" y="381"/>
                    <a:pt x="200" y="383"/>
                  </a:cubicBezTo>
                  <a:cubicBezTo>
                    <a:pt x="203" y="393"/>
                    <a:pt x="218" y="393"/>
                    <a:pt x="228" y="390"/>
                  </a:cubicBezTo>
                  <a:cubicBezTo>
                    <a:pt x="241" y="387"/>
                    <a:pt x="295" y="368"/>
                    <a:pt x="308" y="372"/>
                  </a:cubicBezTo>
                  <a:cubicBezTo>
                    <a:pt x="325" y="377"/>
                    <a:pt x="314" y="401"/>
                    <a:pt x="321" y="413"/>
                  </a:cubicBezTo>
                  <a:cubicBezTo>
                    <a:pt x="327" y="422"/>
                    <a:pt x="347" y="423"/>
                    <a:pt x="350" y="434"/>
                  </a:cubicBezTo>
                  <a:cubicBezTo>
                    <a:pt x="346" y="440"/>
                    <a:pt x="320" y="449"/>
                    <a:pt x="311" y="456"/>
                  </a:cubicBezTo>
                  <a:cubicBezTo>
                    <a:pt x="301" y="462"/>
                    <a:pt x="304" y="466"/>
                    <a:pt x="315" y="465"/>
                  </a:cubicBezTo>
                  <a:cubicBezTo>
                    <a:pt x="357" y="463"/>
                    <a:pt x="399" y="437"/>
                    <a:pt x="441" y="436"/>
                  </a:cubicBezTo>
                  <a:cubicBezTo>
                    <a:pt x="446" y="436"/>
                    <a:pt x="450" y="435"/>
                    <a:pt x="453" y="432"/>
                  </a:cubicBezTo>
                  <a:cubicBezTo>
                    <a:pt x="466" y="419"/>
                    <a:pt x="442" y="411"/>
                    <a:pt x="433" y="409"/>
                  </a:cubicBezTo>
                  <a:cubicBezTo>
                    <a:pt x="409" y="404"/>
                    <a:pt x="376" y="410"/>
                    <a:pt x="362" y="396"/>
                  </a:cubicBezTo>
                  <a:cubicBezTo>
                    <a:pt x="358" y="393"/>
                    <a:pt x="356" y="386"/>
                    <a:pt x="357" y="381"/>
                  </a:cubicBezTo>
                  <a:cubicBezTo>
                    <a:pt x="363" y="356"/>
                    <a:pt x="394" y="364"/>
                    <a:pt x="412" y="355"/>
                  </a:cubicBezTo>
                  <a:cubicBezTo>
                    <a:pt x="415" y="354"/>
                    <a:pt x="417" y="351"/>
                    <a:pt x="419" y="347"/>
                  </a:cubicBezTo>
                  <a:cubicBezTo>
                    <a:pt x="420" y="332"/>
                    <a:pt x="398" y="326"/>
                    <a:pt x="380" y="324"/>
                  </a:cubicBezTo>
                  <a:close/>
                  <a:moveTo>
                    <a:pt x="42" y="321"/>
                  </a:moveTo>
                  <a:cubicBezTo>
                    <a:pt x="55" y="337"/>
                    <a:pt x="54" y="380"/>
                    <a:pt x="42" y="397"/>
                  </a:cubicBezTo>
                  <a:cubicBezTo>
                    <a:pt x="34" y="408"/>
                    <a:pt x="22" y="403"/>
                    <a:pt x="15" y="393"/>
                  </a:cubicBezTo>
                  <a:cubicBezTo>
                    <a:pt x="0" y="374"/>
                    <a:pt x="4" y="338"/>
                    <a:pt x="21" y="321"/>
                  </a:cubicBezTo>
                  <a:cubicBezTo>
                    <a:pt x="28" y="313"/>
                    <a:pt x="34" y="311"/>
                    <a:pt x="42" y="321"/>
                  </a:cubicBezTo>
                  <a:close/>
                  <a:moveTo>
                    <a:pt x="375" y="488"/>
                  </a:moveTo>
                  <a:cubicBezTo>
                    <a:pt x="380" y="488"/>
                    <a:pt x="381" y="489"/>
                    <a:pt x="384" y="492"/>
                  </a:cubicBezTo>
                  <a:cubicBezTo>
                    <a:pt x="386" y="502"/>
                    <a:pt x="381" y="510"/>
                    <a:pt x="376" y="518"/>
                  </a:cubicBezTo>
                  <a:cubicBezTo>
                    <a:pt x="355" y="550"/>
                    <a:pt x="322" y="544"/>
                    <a:pt x="277" y="545"/>
                  </a:cubicBezTo>
                  <a:cubicBezTo>
                    <a:pt x="256" y="546"/>
                    <a:pt x="218" y="531"/>
                    <a:pt x="214" y="518"/>
                  </a:cubicBezTo>
                  <a:cubicBezTo>
                    <a:pt x="212" y="504"/>
                    <a:pt x="246" y="487"/>
                    <a:pt x="265" y="482"/>
                  </a:cubicBezTo>
                  <a:cubicBezTo>
                    <a:pt x="281" y="477"/>
                    <a:pt x="280" y="478"/>
                    <a:pt x="277" y="489"/>
                  </a:cubicBezTo>
                  <a:cubicBezTo>
                    <a:pt x="274" y="498"/>
                    <a:pt x="271" y="509"/>
                    <a:pt x="275" y="515"/>
                  </a:cubicBezTo>
                  <a:cubicBezTo>
                    <a:pt x="280" y="524"/>
                    <a:pt x="301" y="529"/>
                    <a:pt x="316" y="527"/>
                  </a:cubicBezTo>
                  <a:cubicBezTo>
                    <a:pt x="343" y="525"/>
                    <a:pt x="356" y="501"/>
                    <a:pt x="375" y="488"/>
                  </a:cubicBezTo>
                  <a:close/>
                </a:path>
              </a:pathLst>
            </a:custGeom>
            <a:solidFill>
              <a:srgbClr val="14378B"/>
            </a:solidFill>
            <a:ln>
              <a:noFill/>
            </a:ln>
          </p:spPr>
          <p:txBody>
            <a:bodyPr anchor="ctr"/>
            <a:lstStyle/>
            <a:p>
              <a:pPr algn="ctr"/>
              <a:endParaRPr/>
            </a:p>
          </p:txBody>
        </p:sp>
        <p:sp>
          <p:nvSpPr>
            <p:cNvPr id="79" name="îşlidê"/>
            <p:cNvSpPr/>
            <p:nvPr/>
          </p:nvSpPr>
          <p:spPr bwMode="auto">
            <a:xfrm>
              <a:off x="7546324" y="-493078"/>
              <a:ext cx="318976" cy="287557"/>
            </a:xfrm>
            <a:custGeom>
              <a:avLst/>
              <a:gdLst>
                <a:gd name="T0" fmla="*/ 209 w 571"/>
                <a:gd name="T1" fmla="*/ 5 h 514"/>
                <a:gd name="T2" fmla="*/ 259 w 571"/>
                <a:gd name="T3" fmla="*/ 35 h 514"/>
                <a:gd name="T4" fmla="*/ 338 w 571"/>
                <a:gd name="T5" fmla="*/ 26 h 514"/>
                <a:gd name="T6" fmla="*/ 325 w 571"/>
                <a:gd name="T7" fmla="*/ 64 h 514"/>
                <a:gd name="T8" fmla="*/ 241 w 571"/>
                <a:gd name="T9" fmla="*/ 84 h 514"/>
                <a:gd name="T10" fmla="*/ 217 w 571"/>
                <a:gd name="T11" fmla="*/ 135 h 514"/>
                <a:gd name="T12" fmla="*/ 160 w 571"/>
                <a:gd name="T13" fmla="*/ 255 h 514"/>
                <a:gd name="T14" fmla="*/ 103 w 571"/>
                <a:gd name="T15" fmla="*/ 291 h 514"/>
                <a:gd name="T16" fmla="*/ 112 w 571"/>
                <a:gd name="T17" fmla="*/ 242 h 514"/>
                <a:gd name="T18" fmla="*/ 182 w 571"/>
                <a:gd name="T19" fmla="*/ 112 h 514"/>
                <a:gd name="T20" fmla="*/ 96 w 571"/>
                <a:gd name="T21" fmla="*/ 65 h 514"/>
                <a:gd name="T22" fmla="*/ 170 w 571"/>
                <a:gd name="T23" fmla="*/ 35 h 514"/>
                <a:gd name="T24" fmla="*/ 209 w 571"/>
                <a:gd name="T25" fmla="*/ 5 h 514"/>
                <a:gd name="T26" fmla="*/ 42 w 571"/>
                <a:gd name="T27" fmla="*/ 305 h 514"/>
                <a:gd name="T28" fmla="*/ 56 w 571"/>
                <a:gd name="T29" fmla="*/ 399 h 514"/>
                <a:gd name="T30" fmla="*/ 46 w 571"/>
                <a:gd name="T31" fmla="*/ 434 h 514"/>
                <a:gd name="T32" fmla="*/ 0 w 571"/>
                <a:gd name="T33" fmla="*/ 401 h 514"/>
                <a:gd name="T34" fmla="*/ 13 w 571"/>
                <a:gd name="T35" fmla="*/ 281 h 514"/>
                <a:gd name="T36" fmla="*/ 42 w 571"/>
                <a:gd name="T37" fmla="*/ 305 h 514"/>
                <a:gd name="T38" fmla="*/ 279 w 571"/>
                <a:gd name="T39" fmla="*/ 181 h 514"/>
                <a:gd name="T40" fmla="*/ 270 w 571"/>
                <a:gd name="T41" fmla="*/ 273 h 514"/>
                <a:gd name="T42" fmla="*/ 210 w 571"/>
                <a:gd name="T43" fmla="*/ 354 h 514"/>
                <a:gd name="T44" fmla="*/ 216 w 571"/>
                <a:gd name="T45" fmla="*/ 366 h 514"/>
                <a:gd name="T46" fmla="*/ 246 w 571"/>
                <a:gd name="T47" fmla="*/ 366 h 514"/>
                <a:gd name="T48" fmla="*/ 196 w 571"/>
                <a:gd name="T49" fmla="*/ 422 h 514"/>
                <a:gd name="T50" fmla="*/ 197 w 571"/>
                <a:gd name="T51" fmla="*/ 433 h 514"/>
                <a:gd name="T52" fmla="*/ 260 w 571"/>
                <a:gd name="T53" fmla="*/ 440 h 514"/>
                <a:gd name="T54" fmla="*/ 277 w 571"/>
                <a:gd name="T55" fmla="*/ 500 h 514"/>
                <a:gd name="T56" fmla="*/ 298 w 571"/>
                <a:gd name="T57" fmla="*/ 497 h 514"/>
                <a:gd name="T58" fmla="*/ 321 w 571"/>
                <a:gd name="T59" fmla="*/ 425 h 514"/>
                <a:gd name="T60" fmla="*/ 323 w 571"/>
                <a:gd name="T61" fmla="*/ 388 h 514"/>
                <a:gd name="T62" fmla="*/ 360 w 571"/>
                <a:gd name="T63" fmla="*/ 370 h 514"/>
                <a:gd name="T64" fmla="*/ 358 w 571"/>
                <a:gd name="T65" fmla="*/ 355 h 514"/>
                <a:gd name="T66" fmla="*/ 323 w 571"/>
                <a:gd name="T67" fmla="*/ 340 h 514"/>
                <a:gd name="T68" fmla="*/ 351 w 571"/>
                <a:gd name="T69" fmla="*/ 297 h 514"/>
                <a:gd name="T70" fmla="*/ 313 w 571"/>
                <a:gd name="T71" fmla="*/ 248 h 514"/>
                <a:gd name="T72" fmla="*/ 317 w 571"/>
                <a:gd name="T73" fmla="*/ 230 h 514"/>
                <a:gd name="T74" fmla="*/ 508 w 571"/>
                <a:gd name="T75" fmla="*/ 179 h 514"/>
                <a:gd name="T76" fmla="*/ 452 w 571"/>
                <a:gd name="T77" fmla="*/ 417 h 514"/>
                <a:gd name="T78" fmla="*/ 427 w 571"/>
                <a:gd name="T79" fmla="*/ 451 h 514"/>
                <a:gd name="T80" fmla="*/ 518 w 571"/>
                <a:gd name="T81" fmla="*/ 465 h 514"/>
                <a:gd name="T82" fmla="*/ 555 w 571"/>
                <a:gd name="T83" fmla="*/ 270 h 514"/>
                <a:gd name="T84" fmla="*/ 570 w 571"/>
                <a:gd name="T85" fmla="*/ 206 h 514"/>
                <a:gd name="T86" fmla="*/ 533 w 571"/>
                <a:gd name="T87" fmla="*/ 109 h 514"/>
                <a:gd name="T88" fmla="*/ 459 w 571"/>
                <a:gd name="T89" fmla="*/ 127 h 514"/>
                <a:gd name="T90" fmla="*/ 279 w 571"/>
                <a:gd name="T91" fmla="*/ 181 h 514"/>
                <a:gd name="T92" fmla="*/ 213 w 571"/>
                <a:gd name="T93" fmla="*/ 299 h 514"/>
                <a:gd name="T94" fmla="*/ 172 w 571"/>
                <a:gd name="T95" fmla="*/ 312 h 514"/>
                <a:gd name="T96" fmla="*/ 174 w 571"/>
                <a:gd name="T97" fmla="*/ 324 h 514"/>
                <a:gd name="T98" fmla="*/ 215 w 571"/>
                <a:gd name="T99" fmla="*/ 311 h 514"/>
                <a:gd name="T100" fmla="*/ 213 w 571"/>
                <a:gd name="T101" fmla="*/ 299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71" h="514">
                  <a:moveTo>
                    <a:pt x="209" y="5"/>
                  </a:moveTo>
                  <a:cubicBezTo>
                    <a:pt x="227" y="0"/>
                    <a:pt x="239" y="31"/>
                    <a:pt x="259" y="35"/>
                  </a:cubicBezTo>
                  <a:cubicBezTo>
                    <a:pt x="280" y="39"/>
                    <a:pt x="313" y="25"/>
                    <a:pt x="338" y="26"/>
                  </a:cubicBezTo>
                  <a:cubicBezTo>
                    <a:pt x="383" y="26"/>
                    <a:pt x="349" y="60"/>
                    <a:pt x="325" y="64"/>
                  </a:cubicBezTo>
                  <a:cubicBezTo>
                    <a:pt x="306" y="67"/>
                    <a:pt x="259" y="68"/>
                    <a:pt x="241" y="84"/>
                  </a:cubicBezTo>
                  <a:cubicBezTo>
                    <a:pt x="227" y="96"/>
                    <a:pt x="223" y="119"/>
                    <a:pt x="217" y="135"/>
                  </a:cubicBezTo>
                  <a:cubicBezTo>
                    <a:pt x="206" y="170"/>
                    <a:pt x="183" y="227"/>
                    <a:pt x="160" y="255"/>
                  </a:cubicBezTo>
                  <a:cubicBezTo>
                    <a:pt x="153" y="264"/>
                    <a:pt x="119" y="303"/>
                    <a:pt x="103" y="291"/>
                  </a:cubicBezTo>
                  <a:cubicBezTo>
                    <a:pt x="88" y="279"/>
                    <a:pt x="108" y="251"/>
                    <a:pt x="112" y="242"/>
                  </a:cubicBezTo>
                  <a:cubicBezTo>
                    <a:pt x="129" y="208"/>
                    <a:pt x="187" y="152"/>
                    <a:pt x="182" y="112"/>
                  </a:cubicBezTo>
                  <a:cubicBezTo>
                    <a:pt x="178" y="80"/>
                    <a:pt x="108" y="99"/>
                    <a:pt x="96" y="65"/>
                  </a:cubicBezTo>
                  <a:cubicBezTo>
                    <a:pt x="99" y="39"/>
                    <a:pt x="146" y="48"/>
                    <a:pt x="170" y="35"/>
                  </a:cubicBezTo>
                  <a:cubicBezTo>
                    <a:pt x="185" y="27"/>
                    <a:pt x="198" y="17"/>
                    <a:pt x="209" y="5"/>
                  </a:cubicBezTo>
                  <a:close/>
                  <a:moveTo>
                    <a:pt x="42" y="305"/>
                  </a:moveTo>
                  <a:cubicBezTo>
                    <a:pt x="46" y="336"/>
                    <a:pt x="52" y="368"/>
                    <a:pt x="56" y="399"/>
                  </a:cubicBezTo>
                  <a:cubicBezTo>
                    <a:pt x="57" y="411"/>
                    <a:pt x="64" y="433"/>
                    <a:pt x="46" y="434"/>
                  </a:cubicBezTo>
                  <a:cubicBezTo>
                    <a:pt x="29" y="436"/>
                    <a:pt x="0" y="423"/>
                    <a:pt x="0" y="401"/>
                  </a:cubicBezTo>
                  <a:cubicBezTo>
                    <a:pt x="4" y="362"/>
                    <a:pt x="6" y="320"/>
                    <a:pt x="13" y="281"/>
                  </a:cubicBezTo>
                  <a:cubicBezTo>
                    <a:pt x="19" y="245"/>
                    <a:pt x="32" y="247"/>
                    <a:pt x="42" y="305"/>
                  </a:cubicBezTo>
                  <a:close/>
                  <a:moveTo>
                    <a:pt x="279" y="181"/>
                  </a:moveTo>
                  <a:cubicBezTo>
                    <a:pt x="249" y="210"/>
                    <a:pt x="273" y="234"/>
                    <a:pt x="270" y="273"/>
                  </a:cubicBezTo>
                  <a:cubicBezTo>
                    <a:pt x="268" y="307"/>
                    <a:pt x="238" y="331"/>
                    <a:pt x="210" y="354"/>
                  </a:cubicBezTo>
                  <a:cubicBezTo>
                    <a:pt x="202" y="361"/>
                    <a:pt x="205" y="366"/>
                    <a:pt x="216" y="366"/>
                  </a:cubicBezTo>
                  <a:cubicBezTo>
                    <a:pt x="227" y="365"/>
                    <a:pt x="240" y="361"/>
                    <a:pt x="246" y="366"/>
                  </a:cubicBezTo>
                  <a:cubicBezTo>
                    <a:pt x="257" y="396"/>
                    <a:pt x="202" y="394"/>
                    <a:pt x="196" y="422"/>
                  </a:cubicBezTo>
                  <a:cubicBezTo>
                    <a:pt x="195" y="425"/>
                    <a:pt x="194" y="429"/>
                    <a:pt x="197" y="433"/>
                  </a:cubicBezTo>
                  <a:cubicBezTo>
                    <a:pt x="210" y="448"/>
                    <a:pt x="243" y="427"/>
                    <a:pt x="260" y="440"/>
                  </a:cubicBezTo>
                  <a:cubicBezTo>
                    <a:pt x="274" y="451"/>
                    <a:pt x="268" y="484"/>
                    <a:pt x="277" y="500"/>
                  </a:cubicBezTo>
                  <a:cubicBezTo>
                    <a:pt x="285" y="514"/>
                    <a:pt x="292" y="507"/>
                    <a:pt x="298" y="497"/>
                  </a:cubicBezTo>
                  <a:cubicBezTo>
                    <a:pt x="310" y="477"/>
                    <a:pt x="320" y="437"/>
                    <a:pt x="321" y="425"/>
                  </a:cubicBezTo>
                  <a:cubicBezTo>
                    <a:pt x="322" y="412"/>
                    <a:pt x="316" y="398"/>
                    <a:pt x="323" y="388"/>
                  </a:cubicBezTo>
                  <a:cubicBezTo>
                    <a:pt x="330" y="378"/>
                    <a:pt x="347" y="379"/>
                    <a:pt x="360" y="370"/>
                  </a:cubicBezTo>
                  <a:cubicBezTo>
                    <a:pt x="368" y="364"/>
                    <a:pt x="368" y="358"/>
                    <a:pt x="358" y="355"/>
                  </a:cubicBezTo>
                  <a:cubicBezTo>
                    <a:pt x="345" y="351"/>
                    <a:pt x="324" y="348"/>
                    <a:pt x="323" y="340"/>
                  </a:cubicBezTo>
                  <a:cubicBezTo>
                    <a:pt x="324" y="324"/>
                    <a:pt x="352" y="314"/>
                    <a:pt x="351" y="297"/>
                  </a:cubicBezTo>
                  <a:cubicBezTo>
                    <a:pt x="349" y="277"/>
                    <a:pt x="312" y="281"/>
                    <a:pt x="313" y="248"/>
                  </a:cubicBezTo>
                  <a:cubicBezTo>
                    <a:pt x="313" y="242"/>
                    <a:pt x="313" y="235"/>
                    <a:pt x="317" y="230"/>
                  </a:cubicBezTo>
                  <a:cubicBezTo>
                    <a:pt x="338" y="201"/>
                    <a:pt x="482" y="150"/>
                    <a:pt x="508" y="179"/>
                  </a:cubicBezTo>
                  <a:cubicBezTo>
                    <a:pt x="559" y="240"/>
                    <a:pt x="527" y="385"/>
                    <a:pt x="452" y="417"/>
                  </a:cubicBezTo>
                  <a:cubicBezTo>
                    <a:pt x="438" y="422"/>
                    <a:pt x="412" y="432"/>
                    <a:pt x="427" y="451"/>
                  </a:cubicBezTo>
                  <a:cubicBezTo>
                    <a:pt x="444" y="472"/>
                    <a:pt x="502" y="479"/>
                    <a:pt x="518" y="465"/>
                  </a:cubicBezTo>
                  <a:cubicBezTo>
                    <a:pt x="553" y="434"/>
                    <a:pt x="551" y="322"/>
                    <a:pt x="555" y="270"/>
                  </a:cubicBezTo>
                  <a:cubicBezTo>
                    <a:pt x="559" y="250"/>
                    <a:pt x="571" y="228"/>
                    <a:pt x="570" y="206"/>
                  </a:cubicBezTo>
                  <a:cubicBezTo>
                    <a:pt x="569" y="181"/>
                    <a:pt x="551" y="120"/>
                    <a:pt x="533" y="109"/>
                  </a:cubicBezTo>
                  <a:cubicBezTo>
                    <a:pt x="515" y="97"/>
                    <a:pt x="505" y="115"/>
                    <a:pt x="459" y="127"/>
                  </a:cubicBezTo>
                  <a:cubicBezTo>
                    <a:pt x="414" y="140"/>
                    <a:pt x="331" y="162"/>
                    <a:pt x="279" y="181"/>
                  </a:cubicBezTo>
                  <a:close/>
                  <a:moveTo>
                    <a:pt x="213" y="299"/>
                  </a:moveTo>
                  <a:cubicBezTo>
                    <a:pt x="204" y="292"/>
                    <a:pt x="176" y="303"/>
                    <a:pt x="172" y="312"/>
                  </a:cubicBezTo>
                  <a:cubicBezTo>
                    <a:pt x="169" y="317"/>
                    <a:pt x="169" y="320"/>
                    <a:pt x="174" y="324"/>
                  </a:cubicBezTo>
                  <a:cubicBezTo>
                    <a:pt x="183" y="330"/>
                    <a:pt x="210" y="321"/>
                    <a:pt x="215" y="311"/>
                  </a:cubicBezTo>
                  <a:cubicBezTo>
                    <a:pt x="217" y="307"/>
                    <a:pt x="216" y="303"/>
                    <a:pt x="213" y="299"/>
                  </a:cubicBezTo>
                  <a:close/>
                </a:path>
              </a:pathLst>
            </a:custGeom>
            <a:solidFill>
              <a:srgbClr val="14378B"/>
            </a:solidFill>
            <a:ln>
              <a:noFill/>
            </a:ln>
          </p:spPr>
          <p:txBody>
            <a:bodyPr anchor="ctr"/>
            <a:lstStyle/>
            <a:p>
              <a:pPr algn="ctr"/>
              <a:endParaRPr/>
            </a:p>
          </p:txBody>
        </p:sp>
        <p:sp>
          <p:nvSpPr>
            <p:cNvPr id="80" name="îsļiḑê"/>
            <p:cNvSpPr/>
            <p:nvPr/>
          </p:nvSpPr>
          <p:spPr bwMode="auto">
            <a:xfrm>
              <a:off x="8009610" y="-471777"/>
              <a:ext cx="291285" cy="247086"/>
            </a:xfrm>
            <a:custGeom>
              <a:avLst/>
              <a:gdLst>
                <a:gd name="T0" fmla="*/ 196 w 522"/>
                <a:gd name="T1" fmla="*/ 4 h 442"/>
                <a:gd name="T2" fmla="*/ 234 w 522"/>
                <a:gd name="T3" fmla="*/ 136 h 442"/>
                <a:gd name="T4" fmla="*/ 240 w 522"/>
                <a:gd name="T5" fmla="*/ 172 h 442"/>
                <a:gd name="T6" fmla="*/ 410 w 522"/>
                <a:gd name="T7" fmla="*/ 180 h 442"/>
                <a:gd name="T8" fmla="*/ 400 w 522"/>
                <a:gd name="T9" fmla="*/ 223 h 442"/>
                <a:gd name="T10" fmla="*/ 235 w 522"/>
                <a:gd name="T11" fmla="*/ 231 h 442"/>
                <a:gd name="T12" fmla="*/ 207 w 522"/>
                <a:gd name="T13" fmla="*/ 295 h 442"/>
                <a:gd name="T14" fmla="*/ 145 w 522"/>
                <a:gd name="T15" fmla="*/ 378 h 442"/>
                <a:gd name="T16" fmla="*/ 83 w 522"/>
                <a:gd name="T17" fmla="*/ 391 h 442"/>
                <a:gd name="T18" fmla="*/ 148 w 522"/>
                <a:gd name="T19" fmla="*/ 312 h 442"/>
                <a:gd name="T20" fmla="*/ 162 w 522"/>
                <a:gd name="T21" fmla="*/ 259 h 442"/>
                <a:gd name="T22" fmla="*/ 1 w 522"/>
                <a:gd name="T23" fmla="*/ 259 h 442"/>
                <a:gd name="T24" fmla="*/ 0 w 522"/>
                <a:gd name="T25" fmla="*/ 255 h 442"/>
                <a:gd name="T26" fmla="*/ 46 w 522"/>
                <a:gd name="T27" fmla="*/ 232 h 442"/>
                <a:gd name="T28" fmla="*/ 161 w 522"/>
                <a:gd name="T29" fmla="*/ 209 h 442"/>
                <a:gd name="T30" fmla="*/ 193 w 522"/>
                <a:gd name="T31" fmla="*/ 96 h 442"/>
                <a:gd name="T32" fmla="*/ 196 w 522"/>
                <a:gd name="T33" fmla="*/ 4 h 442"/>
                <a:gd name="T34" fmla="*/ 351 w 522"/>
                <a:gd name="T35" fmla="*/ 310 h 442"/>
                <a:gd name="T36" fmla="*/ 322 w 522"/>
                <a:gd name="T37" fmla="*/ 317 h 442"/>
                <a:gd name="T38" fmla="*/ 347 w 522"/>
                <a:gd name="T39" fmla="*/ 343 h 442"/>
                <a:gd name="T40" fmla="*/ 376 w 522"/>
                <a:gd name="T41" fmla="*/ 361 h 442"/>
                <a:gd name="T42" fmla="*/ 462 w 522"/>
                <a:gd name="T43" fmla="*/ 423 h 442"/>
                <a:gd name="T44" fmla="*/ 512 w 522"/>
                <a:gd name="T45" fmla="*/ 424 h 442"/>
                <a:gd name="T46" fmla="*/ 493 w 522"/>
                <a:gd name="T47" fmla="*/ 370 h 442"/>
                <a:gd name="T48" fmla="*/ 351 w 522"/>
                <a:gd name="T49" fmla="*/ 310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2" h="442">
                  <a:moveTo>
                    <a:pt x="196" y="4"/>
                  </a:moveTo>
                  <a:cubicBezTo>
                    <a:pt x="243" y="0"/>
                    <a:pt x="240" y="99"/>
                    <a:pt x="234" y="136"/>
                  </a:cubicBezTo>
                  <a:cubicBezTo>
                    <a:pt x="234" y="145"/>
                    <a:pt x="234" y="166"/>
                    <a:pt x="240" y="172"/>
                  </a:cubicBezTo>
                  <a:cubicBezTo>
                    <a:pt x="254" y="186"/>
                    <a:pt x="392" y="178"/>
                    <a:pt x="410" y="180"/>
                  </a:cubicBezTo>
                  <a:cubicBezTo>
                    <a:pt x="442" y="185"/>
                    <a:pt x="443" y="224"/>
                    <a:pt x="400" y="223"/>
                  </a:cubicBezTo>
                  <a:cubicBezTo>
                    <a:pt x="370" y="222"/>
                    <a:pt x="262" y="219"/>
                    <a:pt x="235" y="231"/>
                  </a:cubicBezTo>
                  <a:cubicBezTo>
                    <a:pt x="215" y="240"/>
                    <a:pt x="215" y="276"/>
                    <a:pt x="207" y="295"/>
                  </a:cubicBezTo>
                  <a:cubicBezTo>
                    <a:pt x="193" y="327"/>
                    <a:pt x="173" y="357"/>
                    <a:pt x="145" y="378"/>
                  </a:cubicBezTo>
                  <a:cubicBezTo>
                    <a:pt x="135" y="385"/>
                    <a:pt x="88" y="413"/>
                    <a:pt x="83" y="391"/>
                  </a:cubicBezTo>
                  <a:cubicBezTo>
                    <a:pt x="80" y="380"/>
                    <a:pt x="131" y="338"/>
                    <a:pt x="148" y="312"/>
                  </a:cubicBezTo>
                  <a:cubicBezTo>
                    <a:pt x="162" y="291"/>
                    <a:pt x="171" y="269"/>
                    <a:pt x="162" y="259"/>
                  </a:cubicBezTo>
                  <a:cubicBezTo>
                    <a:pt x="136" y="235"/>
                    <a:pt x="35" y="283"/>
                    <a:pt x="1" y="259"/>
                  </a:cubicBezTo>
                  <a:cubicBezTo>
                    <a:pt x="1" y="258"/>
                    <a:pt x="1" y="256"/>
                    <a:pt x="0" y="255"/>
                  </a:cubicBezTo>
                  <a:cubicBezTo>
                    <a:pt x="2" y="240"/>
                    <a:pt x="27" y="231"/>
                    <a:pt x="46" y="232"/>
                  </a:cubicBezTo>
                  <a:cubicBezTo>
                    <a:pt x="82" y="234"/>
                    <a:pt x="137" y="234"/>
                    <a:pt x="161" y="209"/>
                  </a:cubicBezTo>
                  <a:cubicBezTo>
                    <a:pt x="183" y="187"/>
                    <a:pt x="192" y="135"/>
                    <a:pt x="193" y="96"/>
                  </a:cubicBezTo>
                  <a:cubicBezTo>
                    <a:pt x="195" y="58"/>
                    <a:pt x="163" y="26"/>
                    <a:pt x="196" y="4"/>
                  </a:cubicBezTo>
                  <a:close/>
                  <a:moveTo>
                    <a:pt x="351" y="310"/>
                  </a:moveTo>
                  <a:cubicBezTo>
                    <a:pt x="340" y="308"/>
                    <a:pt x="327" y="305"/>
                    <a:pt x="322" y="317"/>
                  </a:cubicBezTo>
                  <a:cubicBezTo>
                    <a:pt x="324" y="330"/>
                    <a:pt x="336" y="337"/>
                    <a:pt x="347" y="343"/>
                  </a:cubicBezTo>
                  <a:cubicBezTo>
                    <a:pt x="358" y="348"/>
                    <a:pt x="367" y="354"/>
                    <a:pt x="376" y="361"/>
                  </a:cubicBezTo>
                  <a:cubicBezTo>
                    <a:pt x="402" y="381"/>
                    <a:pt x="433" y="407"/>
                    <a:pt x="462" y="423"/>
                  </a:cubicBezTo>
                  <a:cubicBezTo>
                    <a:pt x="473" y="429"/>
                    <a:pt x="502" y="442"/>
                    <a:pt x="512" y="424"/>
                  </a:cubicBezTo>
                  <a:cubicBezTo>
                    <a:pt x="522" y="405"/>
                    <a:pt x="504" y="379"/>
                    <a:pt x="493" y="370"/>
                  </a:cubicBezTo>
                  <a:cubicBezTo>
                    <a:pt x="467" y="350"/>
                    <a:pt x="394" y="316"/>
                    <a:pt x="351" y="310"/>
                  </a:cubicBezTo>
                  <a:close/>
                </a:path>
              </a:pathLst>
            </a:custGeom>
            <a:solidFill>
              <a:srgbClr val="14378B"/>
            </a:solidFill>
            <a:ln>
              <a:noFill/>
            </a:ln>
          </p:spPr>
          <p:txBody>
            <a:bodyPr anchor="ctr"/>
            <a:lstStyle/>
            <a:p>
              <a:pPr algn="ctr"/>
              <a:endParaRPr/>
            </a:p>
          </p:txBody>
        </p:sp>
        <p:sp>
          <p:nvSpPr>
            <p:cNvPr id="81" name="îṥľïďê"/>
            <p:cNvSpPr/>
            <p:nvPr/>
          </p:nvSpPr>
          <p:spPr bwMode="auto">
            <a:xfrm>
              <a:off x="7201788" y="-123513"/>
              <a:ext cx="59641" cy="74020"/>
            </a:xfrm>
            <a:custGeom>
              <a:avLst/>
              <a:gdLst>
                <a:gd name="T0" fmla="*/ 107 w 107"/>
                <a:gd name="T1" fmla="*/ 44 h 132"/>
                <a:gd name="T2" fmla="*/ 78 w 107"/>
                <a:gd name="T3" fmla="*/ 44 h 132"/>
                <a:gd name="T4" fmla="*/ 53 w 107"/>
                <a:gd name="T5" fmla="*/ 20 h 132"/>
                <a:gd name="T6" fmla="*/ 29 w 107"/>
                <a:gd name="T7" fmla="*/ 67 h 132"/>
                <a:gd name="T8" fmla="*/ 53 w 107"/>
                <a:gd name="T9" fmla="*/ 113 h 132"/>
                <a:gd name="T10" fmla="*/ 78 w 107"/>
                <a:gd name="T11" fmla="*/ 89 h 132"/>
                <a:gd name="T12" fmla="*/ 107 w 107"/>
                <a:gd name="T13" fmla="*/ 89 h 132"/>
                <a:gd name="T14" fmla="*/ 53 w 107"/>
                <a:gd name="T15" fmla="*/ 132 h 132"/>
                <a:gd name="T16" fmla="*/ 0 w 107"/>
                <a:gd name="T17" fmla="*/ 67 h 132"/>
                <a:gd name="T18" fmla="*/ 53 w 107"/>
                <a:gd name="T19" fmla="*/ 0 h 132"/>
                <a:gd name="T20" fmla="*/ 107 w 107"/>
                <a:gd name="T21" fmla="*/ 44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7" h="132">
                  <a:moveTo>
                    <a:pt x="107" y="44"/>
                  </a:moveTo>
                  <a:cubicBezTo>
                    <a:pt x="78" y="44"/>
                    <a:pt x="78" y="44"/>
                    <a:pt x="78" y="44"/>
                  </a:cubicBezTo>
                  <a:cubicBezTo>
                    <a:pt x="77" y="29"/>
                    <a:pt x="69" y="21"/>
                    <a:pt x="53" y="20"/>
                  </a:cubicBezTo>
                  <a:cubicBezTo>
                    <a:pt x="38" y="21"/>
                    <a:pt x="30" y="37"/>
                    <a:pt x="29" y="67"/>
                  </a:cubicBezTo>
                  <a:cubicBezTo>
                    <a:pt x="30" y="97"/>
                    <a:pt x="38" y="112"/>
                    <a:pt x="53" y="113"/>
                  </a:cubicBezTo>
                  <a:cubicBezTo>
                    <a:pt x="69" y="113"/>
                    <a:pt x="77" y="105"/>
                    <a:pt x="78" y="89"/>
                  </a:cubicBezTo>
                  <a:cubicBezTo>
                    <a:pt x="107" y="89"/>
                    <a:pt x="107" y="89"/>
                    <a:pt x="107" y="89"/>
                  </a:cubicBezTo>
                  <a:cubicBezTo>
                    <a:pt x="105" y="117"/>
                    <a:pt x="87" y="131"/>
                    <a:pt x="53" y="132"/>
                  </a:cubicBezTo>
                  <a:cubicBezTo>
                    <a:pt x="19" y="131"/>
                    <a:pt x="1" y="109"/>
                    <a:pt x="0" y="67"/>
                  </a:cubicBezTo>
                  <a:cubicBezTo>
                    <a:pt x="1" y="24"/>
                    <a:pt x="19" y="2"/>
                    <a:pt x="53" y="0"/>
                  </a:cubicBezTo>
                  <a:cubicBezTo>
                    <a:pt x="87" y="1"/>
                    <a:pt x="105" y="15"/>
                    <a:pt x="107" y="44"/>
                  </a:cubicBezTo>
                  <a:close/>
                </a:path>
              </a:pathLst>
            </a:custGeom>
            <a:solidFill>
              <a:srgbClr val="14378B"/>
            </a:solidFill>
            <a:ln>
              <a:noFill/>
            </a:ln>
          </p:spPr>
          <p:txBody>
            <a:bodyPr anchor="ctr"/>
            <a:lstStyle/>
            <a:p>
              <a:pPr algn="ctr"/>
              <a:endParaRPr/>
            </a:p>
          </p:txBody>
        </p:sp>
        <p:sp>
          <p:nvSpPr>
            <p:cNvPr id="82" name="îŝļíḍe"/>
            <p:cNvSpPr/>
            <p:nvPr/>
          </p:nvSpPr>
          <p:spPr bwMode="auto">
            <a:xfrm>
              <a:off x="7272612" y="-121383"/>
              <a:ext cx="49524" cy="70824"/>
            </a:xfrm>
            <a:custGeom>
              <a:avLst/>
              <a:gdLst>
                <a:gd name="T0" fmla="*/ 0 w 93"/>
                <a:gd name="T1" fmla="*/ 133 h 133"/>
                <a:gd name="T2" fmla="*/ 0 w 93"/>
                <a:gd name="T3" fmla="*/ 0 h 133"/>
                <a:gd name="T4" fmla="*/ 91 w 93"/>
                <a:gd name="T5" fmla="*/ 0 h 133"/>
                <a:gd name="T6" fmla="*/ 91 w 93"/>
                <a:gd name="T7" fmla="*/ 22 h 133"/>
                <a:gd name="T8" fmla="*/ 30 w 93"/>
                <a:gd name="T9" fmla="*/ 22 h 133"/>
                <a:gd name="T10" fmla="*/ 30 w 93"/>
                <a:gd name="T11" fmla="*/ 53 h 133"/>
                <a:gd name="T12" fmla="*/ 86 w 93"/>
                <a:gd name="T13" fmla="*/ 53 h 133"/>
                <a:gd name="T14" fmla="*/ 86 w 93"/>
                <a:gd name="T15" fmla="*/ 75 h 133"/>
                <a:gd name="T16" fmla="*/ 30 w 93"/>
                <a:gd name="T17" fmla="*/ 75 h 133"/>
                <a:gd name="T18" fmla="*/ 30 w 93"/>
                <a:gd name="T19" fmla="*/ 111 h 133"/>
                <a:gd name="T20" fmla="*/ 93 w 93"/>
                <a:gd name="T21" fmla="*/ 111 h 133"/>
                <a:gd name="T22" fmla="*/ 93 w 93"/>
                <a:gd name="T23" fmla="*/ 133 h 133"/>
                <a:gd name="T24" fmla="*/ 0 w 93"/>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3" h="133">
                  <a:moveTo>
                    <a:pt x="0" y="133"/>
                  </a:moveTo>
                  <a:lnTo>
                    <a:pt x="0" y="0"/>
                  </a:lnTo>
                  <a:lnTo>
                    <a:pt x="91" y="0"/>
                  </a:lnTo>
                  <a:lnTo>
                    <a:pt x="91" y="22"/>
                  </a:lnTo>
                  <a:lnTo>
                    <a:pt x="30" y="22"/>
                  </a:lnTo>
                  <a:lnTo>
                    <a:pt x="30" y="53"/>
                  </a:lnTo>
                  <a:lnTo>
                    <a:pt x="86" y="53"/>
                  </a:lnTo>
                  <a:lnTo>
                    <a:pt x="86" y="75"/>
                  </a:lnTo>
                  <a:lnTo>
                    <a:pt x="30" y="75"/>
                  </a:lnTo>
                  <a:lnTo>
                    <a:pt x="30" y="111"/>
                  </a:lnTo>
                  <a:lnTo>
                    <a:pt x="93" y="111"/>
                  </a:lnTo>
                  <a:lnTo>
                    <a:pt x="93" y="133"/>
                  </a:lnTo>
                  <a:lnTo>
                    <a:pt x="0" y="133"/>
                  </a:lnTo>
                  <a:close/>
                </a:path>
              </a:pathLst>
            </a:custGeom>
            <a:solidFill>
              <a:srgbClr val="14378B"/>
            </a:solidFill>
            <a:ln>
              <a:noFill/>
            </a:ln>
          </p:spPr>
          <p:txBody>
            <a:bodyPr anchor="ctr"/>
            <a:lstStyle/>
            <a:p>
              <a:pPr algn="ctr"/>
              <a:endParaRPr/>
            </a:p>
          </p:txBody>
        </p:sp>
        <p:sp>
          <p:nvSpPr>
            <p:cNvPr id="83" name="î$liḋè"/>
            <p:cNvSpPr/>
            <p:nvPr/>
          </p:nvSpPr>
          <p:spPr bwMode="auto">
            <a:xfrm>
              <a:off x="7337046" y="-121383"/>
              <a:ext cx="63902" cy="70824"/>
            </a:xfrm>
            <a:custGeom>
              <a:avLst/>
              <a:gdLst>
                <a:gd name="T0" fmla="*/ 120 w 120"/>
                <a:gd name="T1" fmla="*/ 133 h 133"/>
                <a:gd name="T2" fmla="*/ 80 w 120"/>
                <a:gd name="T3" fmla="*/ 133 h 133"/>
                <a:gd name="T4" fmla="*/ 27 w 120"/>
                <a:gd name="T5" fmla="*/ 22 h 133"/>
                <a:gd name="T6" fmla="*/ 27 w 120"/>
                <a:gd name="T7" fmla="*/ 23 h 133"/>
                <a:gd name="T8" fmla="*/ 27 w 120"/>
                <a:gd name="T9" fmla="*/ 133 h 133"/>
                <a:gd name="T10" fmla="*/ 0 w 120"/>
                <a:gd name="T11" fmla="*/ 133 h 133"/>
                <a:gd name="T12" fmla="*/ 0 w 120"/>
                <a:gd name="T13" fmla="*/ 0 h 133"/>
                <a:gd name="T14" fmla="*/ 43 w 120"/>
                <a:gd name="T15" fmla="*/ 0 h 133"/>
                <a:gd name="T16" fmla="*/ 93 w 120"/>
                <a:gd name="T17" fmla="*/ 106 h 133"/>
                <a:gd name="T18" fmla="*/ 94 w 120"/>
                <a:gd name="T19" fmla="*/ 105 h 133"/>
                <a:gd name="T20" fmla="*/ 94 w 120"/>
                <a:gd name="T21" fmla="*/ 0 h 133"/>
                <a:gd name="T22" fmla="*/ 120 w 120"/>
                <a:gd name="T23" fmla="*/ 0 h 133"/>
                <a:gd name="T24" fmla="*/ 120 w 120"/>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133">
                  <a:moveTo>
                    <a:pt x="120" y="133"/>
                  </a:moveTo>
                  <a:lnTo>
                    <a:pt x="80" y="133"/>
                  </a:lnTo>
                  <a:lnTo>
                    <a:pt x="27" y="22"/>
                  </a:lnTo>
                  <a:lnTo>
                    <a:pt x="27" y="23"/>
                  </a:lnTo>
                  <a:lnTo>
                    <a:pt x="27" y="133"/>
                  </a:lnTo>
                  <a:lnTo>
                    <a:pt x="0" y="133"/>
                  </a:lnTo>
                  <a:lnTo>
                    <a:pt x="0" y="0"/>
                  </a:lnTo>
                  <a:lnTo>
                    <a:pt x="43" y="0"/>
                  </a:lnTo>
                  <a:lnTo>
                    <a:pt x="93" y="106"/>
                  </a:lnTo>
                  <a:lnTo>
                    <a:pt x="94" y="105"/>
                  </a:lnTo>
                  <a:lnTo>
                    <a:pt x="94" y="0"/>
                  </a:lnTo>
                  <a:lnTo>
                    <a:pt x="120" y="0"/>
                  </a:lnTo>
                  <a:lnTo>
                    <a:pt x="120" y="133"/>
                  </a:lnTo>
                  <a:close/>
                </a:path>
              </a:pathLst>
            </a:custGeom>
            <a:solidFill>
              <a:srgbClr val="14378B"/>
            </a:solidFill>
            <a:ln>
              <a:noFill/>
            </a:ln>
          </p:spPr>
          <p:txBody>
            <a:bodyPr anchor="ctr"/>
            <a:lstStyle/>
            <a:p>
              <a:pPr algn="ctr"/>
              <a:endParaRPr/>
            </a:p>
          </p:txBody>
        </p:sp>
        <p:sp>
          <p:nvSpPr>
            <p:cNvPr id="84" name="iṥḷiḍê"/>
            <p:cNvSpPr/>
            <p:nvPr/>
          </p:nvSpPr>
          <p:spPr bwMode="auto">
            <a:xfrm>
              <a:off x="7411598" y="-121383"/>
              <a:ext cx="57511" cy="70824"/>
            </a:xfrm>
            <a:custGeom>
              <a:avLst/>
              <a:gdLst>
                <a:gd name="T0" fmla="*/ 0 w 108"/>
                <a:gd name="T1" fmla="*/ 22 h 133"/>
                <a:gd name="T2" fmla="*/ 0 w 108"/>
                <a:gd name="T3" fmla="*/ 0 h 133"/>
                <a:gd name="T4" fmla="*/ 108 w 108"/>
                <a:gd name="T5" fmla="*/ 0 h 133"/>
                <a:gd name="T6" fmla="*/ 108 w 108"/>
                <a:gd name="T7" fmla="*/ 22 h 133"/>
                <a:gd name="T8" fmla="*/ 69 w 108"/>
                <a:gd name="T9" fmla="*/ 22 h 133"/>
                <a:gd name="T10" fmla="*/ 69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85" name="îşļíḋé"/>
            <p:cNvSpPr/>
            <p:nvPr/>
          </p:nvSpPr>
          <p:spPr bwMode="auto">
            <a:xfrm>
              <a:off x="7479760" y="-121383"/>
              <a:ext cx="56979" cy="70824"/>
            </a:xfrm>
            <a:custGeom>
              <a:avLst/>
              <a:gdLst>
                <a:gd name="T0" fmla="*/ 27 w 102"/>
                <a:gd name="T1" fmla="*/ 21 h 127"/>
                <a:gd name="T2" fmla="*/ 27 w 102"/>
                <a:gd name="T3" fmla="*/ 55 h 127"/>
                <a:gd name="T4" fmla="*/ 50 w 102"/>
                <a:gd name="T5" fmla="*/ 55 h 127"/>
                <a:gd name="T6" fmla="*/ 69 w 102"/>
                <a:gd name="T7" fmla="*/ 37 h 127"/>
                <a:gd name="T8" fmla="*/ 50 w 102"/>
                <a:gd name="T9" fmla="*/ 21 h 127"/>
                <a:gd name="T10" fmla="*/ 27 w 102"/>
                <a:gd name="T11" fmla="*/ 21 h 127"/>
                <a:gd name="T12" fmla="*/ 27 w 102"/>
                <a:gd name="T13" fmla="*/ 76 h 127"/>
                <a:gd name="T14" fmla="*/ 27 w 102"/>
                <a:gd name="T15" fmla="*/ 127 h 127"/>
                <a:gd name="T16" fmla="*/ 0 w 102"/>
                <a:gd name="T17" fmla="*/ 127 h 127"/>
                <a:gd name="T18" fmla="*/ 0 w 102"/>
                <a:gd name="T19" fmla="*/ 0 h 127"/>
                <a:gd name="T20" fmla="*/ 54 w 102"/>
                <a:gd name="T21" fmla="*/ 0 h 127"/>
                <a:gd name="T22" fmla="*/ 98 w 102"/>
                <a:gd name="T23" fmla="*/ 33 h 127"/>
                <a:gd name="T24" fmla="*/ 72 w 102"/>
                <a:gd name="T25" fmla="*/ 64 h 127"/>
                <a:gd name="T26" fmla="*/ 72 w 102"/>
                <a:gd name="T27" fmla="*/ 65 h 127"/>
                <a:gd name="T28" fmla="*/ 95 w 102"/>
                <a:gd name="T29" fmla="*/ 93 h 127"/>
                <a:gd name="T30" fmla="*/ 95 w 102"/>
                <a:gd name="T31" fmla="*/ 97 h 127"/>
                <a:gd name="T32" fmla="*/ 102 w 102"/>
                <a:gd name="T33" fmla="*/ 127 h 127"/>
                <a:gd name="T34" fmla="*/ 73 w 102"/>
                <a:gd name="T35" fmla="*/ 127 h 127"/>
                <a:gd name="T36" fmla="*/ 68 w 102"/>
                <a:gd name="T37" fmla="*/ 93 h 127"/>
                <a:gd name="T38" fmla="*/ 56 w 102"/>
                <a:gd name="T39" fmla="*/ 76 h 127"/>
                <a:gd name="T40" fmla="*/ 27 w 102"/>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2" h="127">
                  <a:moveTo>
                    <a:pt x="27" y="21"/>
                  </a:moveTo>
                  <a:cubicBezTo>
                    <a:pt x="27" y="55"/>
                    <a:pt x="27" y="55"/>
                    <a:pt x="27" y="55"/>
                  </a:cubicBezTo>
                  <a:cubicBezTo>
                    <a:pt x="50" y="55"/>
                    <a:pt x="50" y="55"/>
                    <a:pt x="50" y="55"/>
                  </a:cubicBezTo>
                  <a:cubicBezTo>
                    <a:pt x="63" y="55"/>
                    <a:pt x="69" y="49"/>
                    <a:pt x="69" y="37"/>
                  </a:cubicBezTo>
                  <a:cubicBezTo>
                    <a:pt x="69"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4" y="66"/>
                    <a:pt x="92" y="75"/>
                    <a:pt x="95" y="93"/>
                  </a:cubicBezTo>
                  <a:cubicBezTo>
                    <a:pt x="95" y="95"/>
                    <a:pt x="95" y="96"/>
                    <a:pt x="95" y="97"/>
                  </a:cubicBezTo>
                  <a:cubicBezTo>
                    <a:pt x="97" y="112"/>
                    <a:pt x="99" y="122"/>
                    <a:pt x="102" y="127"/>
                  </a:cubicBezTo>
                  <a:cubicBezTo>
                    <a:pt x="73" y="127"/>
                    <a:pt x="73" y="127"/>
                    <a:pt x="73" y="127"/>
                  </a:cubicBezTo>
                  <a:cubicBezTo>
                    <a:pt x="70" y="116"/>
                    <a:pt x="68"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87" name="ïś1îḓé"/>
            <p:cNvSpPr/>
            <p:nvPr/>
          </p:nvSpPr>
          <p:spPr bwMode="auto">
            <a:xfrm>
              <a:off x="7543661" y="-121383"/>
              <a:ext cx="69227" cy="70824"/>
            </a:xfrm>
            <a:custGeom>
              <a:avLst/>
              <a:gdLst>
                <a:gd name="T0" fmla="*/ 28 w 130"/>
                <a:gd name="T1" fmla="*/ 133 h 133"/>
                <a:gd name="T2" fmla="*/ 0 w 130"/>
                <a:gd name="T3" fmla="*/ 133 h 133"/>
                <a:gd name="T4" fmla="*/ 49 w 130"/>
                <a:gd name="T5" fmla="*/ 0 h 133"/>
                <a:gd name="T6" fmla="*/ 83 w 130"/>
                <a:gd name="T7" fmla="*/ 0 h 133"/>
                <a:gd name="T8" fmla="*/ 130 w 130"/>
                <a:gd name="T9" fmla="*/ 133 h 133"/>
                <a:gd name="T10" fmla="*/ 100 w 130"/>
                <a:gd name="T11" fmla="*/ 133 h 133"/>
                <a:gd name="T12" fmla="*/ 91 w 130"/>
                <a:gd name="T13" fmla="*/ 106 h 133"/>
                <a:gd name="T14" fmla="*/ 38 w 130"/>
                <a:gd name="T15" fmla="*/ 106 h 133"/>
                <a:gd name="T16" fmla="*/ 28 w 130"/>
                <a:gd name="T17" fmla="*/ 133 h 133"/>
                <a:gd name="T18" fmla="*/ 28 w 130"/>
                <a:gd name="T19" fmla="*/ 133 h 133"/>
                <a:gd name="T20" fmla="*/ 45 w 130"/>
                <a:gd name="T21" fmla="*/ 83 h 133"/>
                <a:gd name="T22" fmla="*/ 84 w 130"/>
                <a:gd name="T23" fmla="*/ 83 h 133"/>
                <a:gd name="T24" fmla="*/ 65 w 130"/>
                <a:gd name="T25" fmla="*/ 26 h 133"/>
                <a:gd name="T26" fmla="*/ 65 w 130"/>
                <a:gd name="T27" fmla="*/ 26 h 133"/>
                <a:gd name="T28" fmla="*/ 45 w 130"/>
                <a:gd name="T29" fmla="*/ 8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0" h="133">
                  <a:moveTo>
                    <a:pt x="28" y="133"/>
                  </a:moveTo>
                  <a:lnTo>
                    <a:pt x="0" y="133"/>
                  </a:lnTo>
                  <a:lnTo>
                    <a:pt x="49" y="0"/>
                  </a:lnTo>
                  <a:lnTo>
                    <a:pt x="83" y="0"/>
                  </a:lnTo>
                  <a:lnTo>
                    <a:pt x="130" y="133"/>
                  </a:lnTo>
                  <a:lnTo>
                    <a:pt x="100" y="133"/>
                  </a:lnTo>
                  <a:lnTo>
                    <a:pt x="91" y="106"/>
                  </a:lnTo>
                  <a:lnTo>
                    <a:pt x="38" y="106"/>
                  </a:lnTo>
                  <a:lnTo>
                    <a:pt x="28" y="133"/>
                  </a:lnTo>
                  <a:lnTo>
                    <a:pt x="28" y="133"/>
                  </a:lnTo>
                  <a:close/>
                  <a:moveTo>
                    <a:pt x="45" y="83"/>
                  </a:moveTo>
                  <a:lnTo>
                    <a:pt x="84" y="83"/>
                  </a:lnTo>
                  <a:lnTo>
                    <a:pt x="65" y="26"/>
                  </a:lnTo>
                  <a:lnTo>
                    <a:pt x="65" y="26"/>
                  </a:lnTo>
                  <a:lnTo>
                    <a:pt x="45" y="83"/>
                  </a:lnTo>
                  <a:close/>
                </a:path>
              </a:pathLst>
            </a:custGeom>
            <a:solidFill>
              <a:srgbClr val="14378B"/>
            </a:solidFill>
            <a:ln>
              <a:noFill/>
            </a:ln>
          </p:spPr>
          <p:txBody>
            <a:bodyPr anchor="ctr"/>
            <a:lstStyle/>
            <a:p>
              <a:pPr algn="ctr"/>
              <a:endParaRPr/>
            </a:p>
          </p:txBody>
        </p:sp>
        <p:sp>
          <p:nvSpPr>
            <p:cNvPr id="89" name="iš1îḑe"/>
            <p:cNvSpPr/>
            <p:nvPr/>
          </p:nvSpPr>
          <p:spPr bwMode="auto">
            <a:xfrm>
              <a:off x="7624071" y="-121383"/>
              <a:ext cx="45796" cy="70824"/>
            </a:xfrm>
            <a:custGeom>
              <a:avLst/>
              <a:gdLst>
                <a:gd name="T0" fmla="*/ 86 w 86"/>
                <a:gd name="T1" fmla="*/ 133 h 133"/>
                <a:gd name="T2" fmla="*/ 0 w 86"/>
                <a:gd name="T3" fmla="*/ 133 h 133"/>
                <a:gd name="T4" fmla="*/ 0 w 86"/>
                <a:gd name="T5" fmla="*/ 0 h 133"/>
                <a:gd name="T6" fmla="*/ 28 w 86"/>
                <a:gd name="T7" fmla="*/ 0 h 133"/>
                <a:gd name="T8" fmla="*/ 28 w 86"/>
                <a:gd name="T9" fmla="*/ 111 h 133"/>
                <a:gd name="T10" fmla="*/ 86 w 86"/>
                <a:gd name="T11" fmla="*/ 111 h 133"/>
                <a:gd name="T12" fmla="*/ 86 w 86"/>
                <a:gd name="T13" fmla="*/ 133 h 133"/>
              </a:gdLst>
              <a:ahLst/>
              <a:cxnLst>
                <a:cxn ang="0">
                  <a:pos x="T0" y="T1"/>
                </a:cxn>
                <a:cxn ang="0">
                  <a:pos x="T2" y="T3"/>
                </a:cxn>
                <a:cxn ang="0">
                  <a:pos x="T4" y="T5"/>
                </a:cxn>
                <a:cxn ang="0">
                  <a:pos x="T6" y="T7"/>
                </a:cxn>
                <a:cxn ang="0">
                  <a:pos x="T8" y="T9"/>
                </a:cxn>
                <a:cxn ang="0">
                  <a:pos x="T10" y="T11"/>
                </a:cxn>
                <a:cxn ang="0">
                  <a:pos x="T12" y="T13"/>
                </a:cxn>
              </a:cxnLst>
              <a:rect l="0" t="0" r="r" b="b"/>
              <a:pathLst>
                <a:path w="86" h="133">
                  <a:moveTo>
                    <a:pt x="86" y="133"/>
                  </a:moveTo>
                  <a:lnTo>
                    <a:pt x="0" y="133"/>
                  </a:lnTo>
                  <a:lnTo>
                    <a:pt x="0" y="0"/>
                  </a:lnTo>
                  <a:lnTo>
                    <a:pt x="28" y="0"/>
                  </a:lnTo>
                  <a:lnTo>
                    <a:pt x="28" y="111"/>
                  </a:lnTo>
                  <a:lnTo>
                    <a:pt x="86" y="111"/>
                  </a:lnTo>
                  <a:lnTo>
                    <a:pt x="86" y="133"/>
                  </a:lnTo>
                  <a:close/>
                </a:path>
              </a:pathLst>
            </a:custGeom>
            <a:solidFill>
              <a:srgbClr val="14378B"/>
            </a:solidFill>
            <a:ln>
              <a:noFill/>
            </a:ln>
          </p:spPr>
          <p:txBody>
            <a:bodyPr anchor="ctr"/>
            <a:lstStyle/>
            <a:p>
              <a:pPr algn="ctr"/>
              <a:endParaRPr/>
            </a:p>
          </p:txBody>
        </p:sp>
        <p:sp>
          <p:nvSpPr>
            <p:cNvPr id="90" name="isļiḑê"/>
            <p:cNvSpPr/>
            <p:nvPr/>
          </p:nvSpPr>
          <p:spPr bwMode="auto">
            <a:xfrm>
              <a:off x="7698623"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7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7" y="0"/>
                  </a:cubicBezTo>
                  <a:cubicBezTo>
                    <a:pt x="84" y="2"/>
                    <a:pt x="99" y="15"/>
                    <a:pt x="100" y="39"/>
                  </a:cubicBezTo>
                  <a:close/>
                </a:path>
              </a:pathLst>
            </a:custGeom>
            <a:solidFill>
              <a:srgbClr val="14378B"/>
            </a:solidFill>
            <a:ln>
              <a:noFill/>
            </a:ln>
          </p:spPr>
          <p:txBody>
            <a:bodyPr anchor="ctr"/>
            <a:lstStyle/>
            <a:p>
              <a:pPr algn="ctr"/>
              <a:endParaRPr/>
            </a:p>
          </p:txBody>
        </p:sp>
        <p:sp>
          <p:nvSpPr>
            <p:cNvPr id="91" name="îṥḻide"/>
            <p:cNvSpPr/>
            <p:nvPr/>
          </p:nvSpPr>
          <p:spPr bwMode="auto">
            <a:xfrm>
              <a:off x="7768382" y="-123513"/>
              <a:ext cx="67629" cy="74020"/>
            </a:xfrm>
            <a:custGeom>
              <a:avLst/>
              <a:gdLst>
                <a:gd name="T0" fmla="*/ 61 w 121"/>
                <a:gd name="T1" fmla="*/ 132 h 132"/>
                <a:gd name="T2" fmla="*/ 0 w 121"/>
                <a:gd name="T3" fmla="*/ 67 h 132"/>
                <a:gd name="T4" fmla="*/ 61 w 121"/>
                <a:gd name="T5" fmla="*/ 0 h 132"/>
                <a:gd name="T6" fmla="*/ 121 w 121"/>
                <a:gd name="T7" fmla="*/ 67 h 132"/>
                <a:gd name="T8" fmla="*/ 61 w 121"/>
                <a:gd name="T9" fmla="*/ 132 h 132"/>
                <a:gd name="T10" fmla="*/ 61 w 121"/>
                <a:gd name="T11" fmla="*/ 20 h 132"/>
                <a:gd name="T12" fmla="*/ 29 w 121"/>
                <a:gd name="T13" fmla="*/ 67 h 132"/>
                <a:gd name="T14" fmla="*/ 61 w 121"/>
                <a:gd name="T15" fmla="*/ 113 h 132"/>
                <a:gd name="T16" fmla="*/ 93 w 121"/>
                <a:gd name="T17" fmla="*/ 67 h 132"/>
                <a:gd name="T18" fmla="*/ 61 w 121"/>
                <a:gd name="T19" fmla="*/ 2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32">
                  <a:moveTo>
                    <a:pt x="61" y="132"/>
                  </a:moveTo>
                  <a:cubicBezTo>
                    <a:pt x="21" y="131"/>
                    <a:pt x="1" y="109"/>
                    <a:pt x="0" y="67"/>
                  </a:cubicBezTo>
                  <a:cubicBezTo>
                    <a:pt x="1" y="23"/>
                    <a:pt x="21" y="1"/>
                    <a:pt x="61" y="0"/>
                  </a:cubicBezTo>
                  <a:cubicBezTo>
                    <a:pt x="100" y="1"/>
                    <a:pt x="120" y="23"/>
                    <a:pt x="121" y="67"/>
                  </a:cubicBezTo>
                  <a:cubicBezTo>
                    <a:pt x="120" y="109"/>
                    <a:pt x="100" y="131"/>
                    <a:pt x="61" y="132"/>
                  </a:cubicBezTo>
                  <a:close/>
                  <a:moveTo>
                    <a:pt x="61" y="20"/>
                  </a:moveTo>
                  <a:cubicBezTo>
                    <a:pt x="39" y="20"/>
                    <a:pt x="29" y="36"/>
                    <a:pt x="29" y="67"/>
                  </a:cubicBezTo>
                  <a:cubicBezTo>
                    <a:pt x="29" y="98"/>
                    <a:pt x="39" y="113"/>
                    <a:pt x="61" y="113"/>
                  </a:cubicBezTo>
                  <a:cubicBezTo>
                    <a:pt x="82" y="113"/>
                    <a:pt x="93" y="98"/>
                    <a:pt x="93" y="67"/>
                  </a:cubicBezTo>
                  <a:cubicBezTo>
                    <a:pt x="93" y="36"/>
                    <a:pt x="82" y="20"/>
                    <a:pt x="61" y="20"/>
                  </a:cubicBezTo>
                  <a:close/>
                </a:path>
              </a:pathLst>
            </a:custGeom>
            <a:solidFill>
              <a:srgbClr val="14378B"/>
            </a:solidFill>
            <a:ln>
              <a:noFill/>
            </a:ln>
          </p:spPr>
          <p:txBody>
            <a:bodyPr anchor="ctr"/>
            <a:lstStyle/>
            <a:p>
              <a:pPr algn="ctr"/>
              <a:endParaRPr/>
            </a:p>
          </p:txBody>
        </p:sp>
        <p:sp>
          <p:nvSpPr>
            <p:cNvPr id="92" name="iṩ1íḋê"/>
            <p:cNvSpPr/>
            <p:nvPr/>
          </p:nvSpPr>
          <p:spPr bwMode="auto">
            <a:xfrm>
              <a:off x="7850921" y="-121383"/>
              <a:ext cx="62304" cy="71889"/>
            </a:xfrm>
            <a:custGeom>
              <a:avLst/>
              <a:gdLst>
                <a:gd name="T0" fmla="*/ 84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8 w 111"/>
                <a:gd name="T13" fmla="*/ 0 h 129"/>
                <a:gd name="T14" fmla="*/ 28 w 111"/>
                <a:gd name="T15" fmla="*/ 70 h 129"/>
                <a:gd name="T16" fmla="*/ 56 w 111"/>
                <a:gd name="T17" fmla="*/ 110 h 129"/>
                <a:gd name="T18" fmla="*/ 84 w 111"/>
                <a:gd name="T19" fmla="*/ 70 h 129"/>
                <a:gd name="T20" fmla="*/ 84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4" y="0"/>
                  </a:moveTo>
                  <a:cubicBezTo>
                    <a:pt x="111" y="0"/>
                    <a:pt x="111" y="0"/>
                    <a:pt x="111" y="0"/>
                  </a:cubicBezTo>
                  <a:cubicBezTo>
                    <a:pt x="111" y="80"/>
                    <a:pt x="111" y="80"/>
                    <a:pt x="111" y="80"/>
                  </a:cubicBezTo>
                  <a:cubicBezTo>
                    <a:pt x="110" y="112"/>
                    <a:pt x="91" y="128"/>
                    <a:pt x="56" y="129"/>
                  </a:cubicBezTo>
                  <a:cubicBezTo>
                    <a:pt x="20" y="128"/>
                    <a:pt x="1" y="112"/>
                    <a:pt x="0" y="80"/>
                  </a:cubicBezTo>
                  <a:cubicBezTo>
                    <a:pt x="0" y="0"/>
                    <a:pt x="0" y="0"/>
                    <a:pt x="0" y="0"/>
                  </a:cubicBezTo>
                  <a:cubicBezTo>
                    <a:pt x="28" y="0"/>
                    <a:pt x="28" y="0"/>
                    <a:pt x="28" y="0"/>
                  </a:cubicBezTo>
                  <a:cubicBezTo>
                    <a:pt x="28" y="70"/>
                    <a:pt x="28" y="70"/>
                    <a:pt x="28" y="70"/>
                  </a:cubicBezTo>
                  <a:cubicBezTo>
                    <a:pt x="26" y="98"/>
                    <a:pt x="35" y="111"/>
                    <a:pt x="56" y="110"/>
                  </a:cubicBezTo>
                  <a:cubicBezTo>
                    <a:pt x="76" y="111"/>
                    <a:pt x="85" y="98"/>
                    <a:pt x="84" y="70"/>
                  </a:cubicBezTo>
                  <a:lnTo>
                    <a:pt x="84" y="0"/>
                  </a:lnTo>
                  <a:close/>
                </a:path>
              </a:pathLst>
            </a:custGeom>
            <a:solidFill>
              <a:srgbClr val="14378B"/>
            </a:solidFill>
            <a:ln>
              <a:noFill/>
            </a:ln>
          </p:spPr>
          <p:txBody>
            <a:bodyPr anchor="ctr"/>
            <a:lstStyle/>
            <a:p>
              <a:pPr algn="ctr"/>
              <a:endParaRPr/>
            </a:p>
          </p:txBody>
        </p:sp>
        <p:sp>
          <p:nvSpPr>
            <p:cNvPr id="93" name="isļiḑe"/>
            <p:cNvSpPr/>
            <p:nvPr/>
          </p:nvSpPr>
          <p:spPr bwMode="auto">
            <a:xfrm>
              <a:off x="7924941" y="-121383"/>
              <a:ext cx="58044" cy="70824"/>
            </a:xfrm>
            <a:custGeom>
              <a:avLst/>
              <a:gdLst>
                <a:gd name="T0" fmla="*/ 0 w 109"/>
                <a:gd name="T1" fmla="*/ 22 h 133"/>
                <a:gd name="T2" fmla="*/ 0 w 109"/>
                <a:gd name="T3" fmla="*/ 0 h 133"/>
                <a:gd name="T4" fmla="*/ 109 w 109"/>
                <a:gd name="T5" fmla="*/ 0 h 133"/>
                <a:gd name="T6" fmla="*/ 109 w 109"/>
                <a:gd name="T7" fmla="*/ 22 h 133"/>
                <a:gd name="T8" fmla="*/ 69 w 109"/>
                <a:gd name="T9" fmla="*/ 22 h 133"/>
                <a:gd name="T10" fmla="*/ 69 w 109"/>
                <a:gd name="T11" fmla="*/ 133 h 133"/>
                <a:gd name="T12" fmla="*/ 40 w 109"/>
                <a:gd name="T13" fmla="*/ 133 h 133"/>
                <a:gd name="T14" fmla="*/ 40 w 109"/>
                <a:gd name="T15" fmla="*/ 22 h 133"/>
                <a:gd name="T16" fmla="*/ 0 w 109"/>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 h="133">
                  <a:moveTo>
                    <a:pt x="0" y="22"/>
                  </a:moveTo>
                  <a:lnTo>
                    <a:pt x="0" y="0"/>
                  </a:lnTo>
                  <a:lnTo>
                    <a:pt x="109" y="0"/>
                  </a:lnTo>
                  <a:lnTo>
                    <a:pt x="109"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94" name="išļïďè"/>
            <p:cNvSpPr/>
            <p:nvPr/>
          </p:nvSpPr>
          <p:spPr bwMode="auto">
            <a:xfrm>
              <a:off x="7994168" y="-121383"/>
              <a:ext cx="57511" cy="70824"/>
            </a:xfrm>
            <a:custGeom>
              <a:avLst/>
              <a:gdLst>
                <a:gd name="T0" fmla="*/ 28 w 108"/>
                <a:gd name="T1" fmla="*/ 133 h 133"/>
                <a:gd name="T2" fmla="*/ 0 w 108"/>
                <a:gd name="T3" fmla="*/ 133 h 133"/>
                <a:gd name="T4" fmla="*/ 0 w 108"/>
                <a:gd name="T5" fmla="*/ 0 h 133"/>
                <a:gd name="T6" fmla="*/ 28 w 108"/>
                <a:gd name="T7" fmla="*/ 0 h 133"/>
                <a:gd name="T8" fmla="*/ 28 w 108"/>
                <a:gd name="T9" fmla="*/ 52 h 133"/>
                <a:gd name="T10" fmla="*/ 79 w 108"/>
                <a:gd name="T11" fmla="*/ 52 h 133"/>
                <a:gd name="T12" fmla="*/ 79 w 108"/>
                <a:gd name="T13" fmla="*/ 0 h 133"/>
                <a:gd name="T14" fmla="*/ 108 w 108"/>
                <a:gd name="T15" fmla="*/ 0 h 133"/>
                <a:gd name="T16" fmla="*/ 108 w 108"/>
                <a:gd name="T17" fmla="*/ 133 h 133"/>
                <a:gd name="T18" fmla="*/ 80 w 108"/>
                <a:gd name="T19" fmla="*/ 133 h 133"/>
                <a:gd name="T20" fmla="*/ 80 w 108"/>
                <a:gd name="T21" fmla="*/ 75 h 133"/>
                <a:gd name="T22" fmla="*/ 28 w 108"/>
                <a:gd name="T23" fmla="*/ 75 h 133"/>
                <a:gd name="T24" fmla="*/ 28 w 108"/>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8" h="133">
                  <a:moveTo>
                    <a:pt x="28" y="133"/>
                  </a:moveTo>
                  <a:lnTo>
                    <a:pt x="0" y="133"/>
                  </a:lnTo>
                  <a:lnTo>
                    <a:pt x="0" y="0"/>
                  </a:lnTo>
                  <a:lnTo>
                    <a:pt x="28" y="0"/>
                  </a:lnTo>
                  <a:lnTo>
                    <a:pt x="28" y="52"/>
                  </a:lnTo>
                  <a:lnTo>
                    <a:pt x="79" y="52"/>
                  </a:lnTo>
                  <a:lnTo>
                    <a:pt x="79" y="0"/>
                  </a:lnTo>
                  <a:lnTo>
                    <a:pt x="108" y="0"/>
                  </a:lnTo>
                  <a:lnTo>
                    <a:pt x="108" y="133"/>
                  </a:lnTo>
                  <a:lnTo>
                    <a:pt x="80" y="133"/>
                  </a:lnTo>
                  <a:lnTo>
                    <a:pt x="80" y="75"/>
                  </a:lnTo>
                  <a:lnTo>
                    <a:pt x="28" y="75"/>
                  </a:lnTo>
                  <a:lnTo>
                    <a:pt x="28" y="133"/>
                  </a:lnTo>
                  <a:close/>
                </a:path>
              </a:pathLst>
            </a:custGeom>
            <a:solidFill>
              <a:srgbClr val="14378B"/>
            </a:solidFill>
            <a:ln>
              <a:noFill/>
            </a:ln>
          </p:spPr>
          <p:txBody>
            <a:bodyPr anchor="ctr"/>
            <a:lstStyle/>
            <a:p>
              <a:pPr algn="ctr"/>
              <a:endParaRPr/>
            </a:p>
          </p:txBody>
        </p:sp>
        <p:sp>
          <p:nvSpPr>
            <p:cNvPr id="95" name="íṩ1îdè"/>
            <p:cNvSpPr/>
            <p:nvPr/>
          </p:nvSpPr>
          <p:spPr bwMode="auto">
            <a:xfrm>
              <a:off x="8090552" y="-121383"/>
              <a:ext cx="62304" cy="71889"/>
            </a:xfrm>
            <a:custGeom>
              <a:avLst/>
              <a:gdLst>
                <a:gd name="T0" fmla="*/ 83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7 w 111"/>
                <a:gd name="T13" fmla="*/ 0 h 129"/>
                <a:gd name="T14" fmla="*/ 27 w 111"/>
                <a:gd name="T15" fmla="*/ 70 h 129"/>
                <a:gd name="T16" fmla="*/ 56 w 111"/>
                <a:gd name="T17" fmla="*/ 110 h 129"/>
                <a:gd name="T18" fmla="*/ 83 w 111"/>
                <a:gd name="T19" fmla="*/ 70 h 129"/>
                <a:gd name="T20" fmla="*/ 83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3" y="0"/>
                  </a:moveTo>
                  <a:cubicBezTo>
                    <a:pt x="111" y="0"/>
                    <a:pt x="111" y="0"/>
                    <a:pt x="111" y="0"/>
                  </a:cubicBezTo>
                  <a:cubicBezTo>
                    <a:pt x="111" y="80"/>
                    <a:pt x="111" y="80"/>
                    <a:pt x="111" y="80"/>
                  </a:cubicBezTo>
                  <a:cubicBezTo>
                    <a:pt x="109" y="112"/>
                    <a:pt x="91" y="128"/>
                    <a:pt x="56" y="129"/>
                  </a:cubicBezTo>
                  <a:cubicBezTo>
                    <a:pt x="19" y="128"/>
                    <a:pt x="1" y="112"/>
                    <a:pt x="0" y="80"/>
                  </a:cubicBezTo>
                  <a:cubicBezTo>
                    <a:pt x="0" y="0"/>
                    <a:pt x="0" y="0"/>
                    <a:pt x="0" y="0"/>
                  </a:cubicBezTo>
                  <a:cubicBezTo>
                    <a:pt x="27" y="0"/>
                    <a:pt x="27" y="0"/>
                    <a:pt x="27" y="0"/>
                  </a:cubicBezTo>
                  <a:cubicBezTo>
                    <a:pt x="27" y="70"/>
                    <a:pt x="27" y="70"/>
                    <a:pt x="27" y="70"/>
                  </a:cubicBezTo>
                  <a:cubicBezTo>
                    <a:pt x="26" y="98"/>
                    <a:pt x="35" y="111"/>
                    <a:pt x="56" y="110"/>
                  </a:cubicBezTo>
                  <a:cubicBezTo>
                    <a:pt x="76" y="111"/>
                    <a:pt x="85" y="98"/>
                    <a:pt x="83" y="70"/>
                  </a:cubicBezTo>
                  <a:lnTo>
                    <a:pt x="83" y="0"/>
                  </a:lnTo>
                  <a:close/>
                </a:path>
              </a:pathLst>
            </a:custGeom>
            <a:solidFill>
              <a:srgbClr val="14378B"/>
            </a:solidFill>
            <a:ln>
              <a:noFill/>
            </a:ln>
          </p:spPr>
          <p:txBody>
            <a:bodyPr anchor="ctr"/>
            <a:lstStyle/>
            <a:p>
              <a:pPr algn="ctr"/>
              <a:endParaRPr/>
            </a:p>
          </p:txBody>
        </p:sp>
        <p:sp>
          <p:nvSpPr>
            <p:cNvPr id="96" name="íṣlïḓé"/>
            <p:cNvSpPr/>
            <p:nvPr/>
          </p:nvSpPr>
          <p:spPr bwMode="auto">
            <a:xfrm>
              <a:off x="8169897" y="-121383"/>
              <a:ext cx="64434" cy="70824"/>
            </a:xfrm>
            <a:custGeom>
              <a:avLst/>
              <a:gdLst>
                <a:gd name="T0" fmla="*/ 121 w 121"/>
                <a:gd name="T1" fmla="*/ 133 h 133"/>
                <a:gd name="T2" fmla="*/ 79 w 121"/>
                <a:gd name="T3" fmla="*/ 133 h 133"/>
                <a:gd name="T4" fmla="*/ 27 w 121"/>
                <a:gd name="T5" fmla="*/ 22 h 133"/>
                <a:gd name="T6" fmla="*/ 26 w 121"/>
                <a:gd name="T7" fmla="*/ 23 h 133"/>
                <a:gd name="T8" fmla="*/ 26 w 121"/>
                <a:gd name="T9" fmla="*/ 133 h 133"/>
                <a:gd name="T10" fmla="*/ 0 w 121"/>
                <a:gd name="T11" fmla="*/ 133 h 133"/>
                <a:gd name="T12" fmla="*/ 0 w 121"/>
                <a:gd name="T13" fmla="*/ 0 h 133"/>
                <a:gd name="T14" fmla="*/ 42 w 121"/>
                <a:gd name="T15" fmla="*/ 0 h 133"/>
                <a:gd name="T16" fmla="*/ 93 w 121"/>
                <a:gd name="T17" fmla="*/ 106 h 133"/>
                <a:gd name="T18" fmla="*/ 93 w 121"/>
                <a:gd name="T19" fmla="*/ 105 h 133"/>
                <a:gd name="T20" fmla="*/ 93 w 121"/>
                <a:gd name="T21" fmla="*/ 0 h 133"/>
                <a:gd name="T22" fmla="*/ 121 w 121"/>
                <a:gd name="T23" fmla="*/ 0 h 133"/>
                <a:gd name="T24" fmla="*/ 121 w 121"/>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1" h="133">
                  <a:moveTo>
                    <a:pt x="121" y="133"/>
                  </a:moveTo>
                  <a:lnTo>
                    <a:pt x="79" y="133"/>
                  </a:lnTo>
                  <a:lnTo>
                    <a:pt x="27" y="22"/>
                  </a:lnTo>
                  <a:lnTo>
                    <a:pt x="26" y="23"/>
                  </a:lnTo>
                  <a:lnTo>
                    <a:pt x="26" y="133"/>
                  </a:lnTo>
                  <a:lnTo>
                    <a:pt x="0" y="133"/>
                  </a:lnTo>
                  <a:lnTo>
                    <a:pt x="0" y="0"/>
                  </a:lnTo>
                  <a:lnTo>
                    <a:pt x="42" y="0"/>
                  </a:lnTo>
                  <a:lnTo>
                    <a:pt x="93" y="106"/>
                  </a:lnTo>
                  <a:lnTo>
                    <a:pt x="93" y="105"/>
                  </a:lnTo>
                  <a:lnTo>
                    <a:pt x="93" y="0"/>
                  </a:lnTo>
                  <a:lnTo>
                    <a:pt x="121" y="0"/>
                  </a:lnTo>
                  <a:lnTo>
                    <a:pt x="121" y="133"/>
                  </a:lnTo>
                  <a:close/>
                </a:path>
              </a:pathLst>
            </a:custGeom>
            <a:solidFill>
              <a:srgbClr val="14378B"/>
            </a:solidFill>
            <a:ln>
              <a:noFill/>
            </a:ln>
          </p:spPr>
          <p:txBody>
            <a:bodyPr anchor="ctr"/>
            <a:lstStyle/>
            <a:p>
              <a:pPr algn="ctr"/>
              <a:endParaRPr/>
            </a:p>
          </p:txBody>
        </p:sp>
        <p:sp>
          <p:nvSpPr>
            <p:cNvPr id="97" name="îŝliḑè"/>
            <p:cNvSpPr/>
            <p:nvPr/>
          </p:nvSpPr>
          <p:spPr bwMode="auto">
            <a:xfrm>
              <a:off x="8249241" y="-121383"/>
              <a:ext cx="15443" cy="70824"/>
            </a:xfrm>
            <a:prstGeom prst="rect">
              <a:avLst/>
            </a:prstGeom>
            <a:solidFill>
              <a:srgbClr val="14378B"/>
            </a:solidFill>
            <a:ln>
              <a:noFill/>
            </a:ln>
          </p:spPr>
          <p:txBody>
            <a:bodyPr anchor="ctr"/>
            <a:lstStyle/>
            <a:p>
              <a:pPr algn="ctr"/>
              <a:endParaRPr/>
            </a:p>
          </p:txBody>
        </p:sp>
        <p:sp>
          <p:nvSpPr>
            <p:cNvPr id="98" name="íṥļiḍè"/>
            <p:cNvSpPr/>
            <p:nvPr/>
          </p:nvSpPr>
          <p:spPr bwMode="auto">
            <a:xfrm>
              <a:off x="8274802" y="-121383"/>
              <a:ext cx="69227" cy="70824"/>
            </a:xfrm>
            <a:custGeom>
              <a:avLst/>
              <a:gdLst>
                <a:gd name="T0" fmla="*/ 49 w 130"/>
                <a:gd name="T1" fmla="*/ 133 h 133"/>
                <a:gd name="T2" fmla="*/ 0 w 130"/>
                <a:gd name="T3" fmla="*/ 0 h 133"/>
                <a:gd name="T4" fmla="*/ 32 w 130"/>
                <a:gd name="T5" fmla="*/ 0 h 133"/>
                <a:gd name="T6" fmla="*/ 66 w 130"/>
                <a:gd name="T7" fmla="*/ 106 h 133"/>
                <a:gd name="T8" fmla="*/ 67 w 130"/>
                <a:gd name="T9" fmla="*/ 106 h 133"/>
                <a:gd name="T10" fmla="*/ 102 w 130"/>
                <a:gd name="T11" fmla="*/ 0 h 133"/>
                <a:gd name="T12" fmla="*/ 130 w 130"/>
                <a:gd name="T13" fmla="*/ 0 h 133"/>
                <a:gd name="T14" fmla="*/ 81 w 130"/>
                <a:gd name="T15" fmla="*/ 133 h 133"/>
                <a:gd name="T16" fmla="*/ 49 w 130"/>
                <a:gd name="T17"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133">
                  <a:moveTo>
                    <a:pt x="49" y="133"/>
                  </a:moveTo>
                  <a:lnTo>
                    <a:pt x="0" y="0"/>
                  </a:lnTo>
                  <a:lnTo>
                    <a:pt x="32" y="0"/>
                  </a:lnTo>
                  <a:lnTo>
                    <a:pt x="66" y="106"/>
                  </a:lnTo>
                  <a:lnTo>
                    <a:pt x="67" y="106"/>
                  </a:lnTo>
                  <a:lnTo>
                    <a:pt x="102" y="0"/>
                  </a:lnTo>
                  <a:lnTo>
                    <a:pt x="130" y="0"/>
                  </a:lnTo>
                  <a:lnTo>
                    <a:pt x="81" y="133"/>
                  </a:lnTo>
                  <a:lnTo>
                    <a:pt x="49" y="133"/>
                  </a:lnTo>
                  <a:close/>
                </a:path>
              </a:pathLst>
            </a:custGeom>
            <a:solidFill>
              <a:srgbClr val="14378B"/>
            </a:solidFill>
            <a:ln>
              <a:noFill/>
            </a:ln>
          </p:spPr>
          <p:txBody>
            <a:bodyPr anchor="ctr"/>
            <a:lstStyle/>
            <a:p>
              <a:pPr algn="ctr"/>
              <a:endParaRPr/>
            </a:p>
          </p:txBody>
        </p:sp>
        <p:sp>
          <p:nvSpPr>
            <p:cNvPr id="99" name="îşļíďé"/>
            <p:cNvSpPr/>
            <p:nvPr/>
          </p:nvSpPr>
          <p:spPr bwMode="auto">
            <a:xfrm>
              <a:off x="8353614" y="-121383"/>
              <a:ext cx="48991" cy="70824"/>
            </a:xfrm>
            <a:custGeom>
              <a:avLst/>
              <a:gdLst>
                <a:gd name="T0" fmla="*/ 0 w 92"/>
                <a:gd name="T1" fmla="*/ 133 h 133"/>
                <a:gd name="T2" fmla="*/ 0 w 92"/>
                <a:gd name="T3" fmla="*/ 0 h 133"/>
                <a:gd name="T4" fmla="*/ 90 w 92"/>
                <a:gd name="T5" fmla="*/ 0 h 133"/>
                <a:gd name="T6" fmla="*/ 90 w 92"/>
                <a:gd name="T7" fmla="*/ 22 h 133"/>
                <a:gd name="T8" fmla="*/ 29 w 92"/>
                <a:gd name="T9" fmla="*/ 22 h 133"/>
                <a:gd name="T10" fmla="*/ 29 w 92"/>
                <a:gd name="T11" fmla="*/ 53 h 133"/>
                <a:gd name="T12" fmla="*/ 86 w 92"/>
                <a:gd name="T13" fmla="*/ 53 h 133"/>
                <a:gd name="T14" fmla="*/ 86 w 92"/>
                <a:gd name="T15" fmla="*/ 75 h 133"/>
                <a:gd name="T16" fmla="*/ 29 w 92"/>
                <a:gd name="T17" fmla="*/ 75 h 133"/>
                <a:gd name="T18" fmla="*/ 29 w 92"/>
                <a:gd name="T19" fmla="*/ 111 h 133"/>
                <a:gd name="T20" fmla="*/ 92 w 92"/>
                <a:gd name="T21" fmla="*/ 111 h 133"/>
                <a:gd name="T22" fmla="*/ 92 w 92"/>
                <a:gd name="T23" fmla="*/ 133 h 133"/>
                <a:gd name="T24" fmla="*/ 0 w 92"/>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2" h="133">
                  <a:moveTo>
                    <a:pt x="0" y="133"/>
                  </a:moveTo>
                  <a:lnTo>
                    <a:pt x="0" y="0"/>
                  </a:lnTo>
                  <a:lnTo>
                    <a:pt x="90" y="0"/>
                  </a:lnTo>
                  <a:lnTo>
                    <a:pt x="90" y="22"/>
                  </a:lnTo>
                  <a:lnTo>
                    <a:pt x="29" y="22"/>
                  </a:lnTo>
                  <a:lnTo>
                    <a:pt x="29" y="53"/>
                  </a:lnTo>
                  <a:lnTo>
                    <a:pt x="86" y="53"/>
                  </a:lnTo>
                  <a:lnTo>
                    <a:pt x="86" y="75"/>
                  </a:lnTo>
                  <a:lnTo>
                    <a:pt x="29" y="75"/>
                  </a:lnTo>
                  <a:lnTo>
                    <a:pt x="29" y="111"/>
                  </a:lnTo>
                  <a:lnTo>
                    <a:pt x="92" y="111"/>
                  </a:lnTo>
                  <a:lnTo>
                    <a:pt x="92" y="133"/>
                  </a:lnTo>
                  <a:lnTo>
                    <a:pt x="0" y="133"/>
                  </a:lnTo>
                  <a:close/>
                </a:path>
              </a:pathLst>
            </a:custGeom>
            <a:solidFill>
              <a:srgbClr val="14378B"/>
            </a:solidFill>
            <a:ln>
              <a:noFill/>
            </a:ln>
          </p:spPr>
          <p:txBody>
            <a:bodyPr anchor="ctr"/>
            <a:lstStyle/>
            <a:p>
              <a:pPr algn="ctr"/>
              <a:endParaRPr/>
            </a:p>
          </p:txBody>
        </p:sp>
        <p:sp>
          <p:nvSpPr>
            <p:cNvPr id="100" name="íšļîḓé"/>
            <p:cNvSpPr/>
            <p:nvPr/>
          </p:nvSpPr>
          <p:spPr bwMode="auto">
            <a:xfrm>
              <a:off x="8417515" y="-121383"/>
              <a:ext cx="57511" cy="70824"/>
            </a:xfrm>
            <a:custGeom>
              <a:avLst/>
              <a:gdLst>
                <a:gd name="T0" fmla="*/ 27 w 103"/>
                <a:gd name="T1" fmla="*/ 21 h 127"/>
                <a:gd name="T2" fmla="*/ 27 w 103"/>
                <a:gd name="T3" fmla="*/ 55 h 127"/>
                <a:gd name="T4" fmla="*/ 50 w 103"/>
                <a:gd name="T5" fmla="*/ 55 h 127"/>
                <a:gd name="T6" fmla="*/ 70 w 103"/>
                <a:gd name="T7" fmla="*/ 37 h 127"/>
                <a:gd name="T8" fmla="*/ 50 w 103"/>
                <a:gd name="T9" fmla="*/ 21 h 127"/>
                <a:gd name="T10" fmla="*/ 27 w 103"/>
                <a:gd name="T11" fmla="*/ 21 h 127"/>
                <a:gd name="T12" fmla="*/ 27 w 103"/>
                <a:gd name="T13" fmla="*/ 76 h 127"/>
                <a:gd name="T14" fmla="*/ 27 w 103"/>
                <a:gd name="T15" fmla="*/ 127 h 127"/>
                <a:gd name="T16" fmla="*/ 0 w 103"/>
                <a:gd name="T17" fmla="*/ 127 h 127"/>
                <a:gd name="T18" fmla="*/ 0 w 103"/>
                <a:gd name="T19" fmla="*/ 0 h 127"/>
                <a:gd name="T20" fmla="*/ 54 w 103"/>
                <a:gd name="T21" fmla="*/ 0 h 127"/>
                <a:gd name="T22" fmla="*/ 98 w 103"/>
                <a:gd name="T23" fmla="*/ 33 h 127"/>
                <a:gd name="T24" fmla="*/ 72 w 103"/>
                <a:gd name="T25" fmla="*/ 64 h 127"/>
                <a:gd name="T26" fmla="*/ 72 w 103"/>
                <a:gd name="T27" fmla="*/ 65 h 127"/>
                <a:gd name="T28" fmla="*/ 95 w 103"/>
                <a:gd name="T29" fmla="*/ 93 h 127"/>
                <a:gd name="T30" fmla="*/ 96 w 103"/>
                <a:gd name="T31" fmla="*/ 97 h 127"/>
                <a:gd name="T32" fmla="*/ 103 w 103"/>
                <a:gd name="T33" fmla="*/ 127 h 127"/>
                <a:gd name="T34" fmla="*/ 73 w 103"/>
                <a:gd name="T35" fmla="*/ 127 h 127"/>
                <a:gd name="T36" fmla="*/ 68 w 103"/>
                <a:gd name="T37" fmla="*/ 93 h 127"/>
                <a:gd name="T38" fmla="*/ 56 w 103"/>
                <a:gd name="T39" fmla="*/ 76 h 127"/>
                <a:gd name="T40" fmla="*/ 27 w 103"/>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3" h="127">
                  <a:moveTo>
                    <a:pt x="27" y="21"/>
                  </a:moveTo>
                  <a:cubicBezTo>
                    <a:pt x="27" y="55"/>
                    <a:pt x="27" y="55"/>
                    <a:pt x="27" y="55"/>
                  </a:cubicBezTo>
                  <a:cubicBezTo>
                    <a:pt x="50" y="55"/>
                    <a:pt x="50" y="55"/>
                    <a:pt x="50" y="55"/>
                  </a:cubicBezTo>
                  <a:cubicBezTo>
                    <a:pt x="63" y="55"/>
                    <a:pt x="70" y="49"/>
                    <a:pt x="70" y="37"/>
                  </a:cubicBezTo>
                  <a:cubicBezTo>
                    <a:pt x="70"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5" y="66"/>
                    <a:pt x="92" y="75"/>
                    <a:pt x="95" y="93"/>
                  </a:cubicBezTo>
                  <a:cubicBezTo>
                    <a:pt x="95" y="95"/>
                    <a:pt x="96" y="96"/>
                    <a:pt x="96" y="97"/>
                  </a:cubicBezTo>
                  <a:cubicBezTo>
                    <a:pt x="97" y="112"/>
                    <a:pt x="99" y="122"/>
                    <a:pt x="103" y="127"/>
                  </a:cubicBezTo>
                  <a:cubicBezTo>
                    <a:pt x="73" y="127"/>
                    <a:pt x="73" y="127"/>
                    <a:pt x="73" y="127"/>
                  </a:cubicBezTo>
                  <a:cubicBezTo>
                    <a:pt x="70" y="116"/>
                    <a:pt x="69"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101" name="ïṩlïdé"/>
            <p:cNvSpPr/>
            <p:nvPr/>
          </p:nvSpPr>
          <p:spPr bwMode="auto">
            <a:xfrm>
              <a:off x="8483547"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6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6" y="0"/>
                  </a:cubicBezTo>
                  <a:cubicBezTo>
                    <a:pt x="84" y="2"/>
                    <a:pt x="98" y="15"/>
                    <a:pt x="100" y="39"/>
                  </a:cubicBezTo>
                  <a:close/>
                </a:path>
              </a:pathLst>
            </a:custGeom>
            <a:solidFill>
              <a:srgbClr val="14378B"/>
            </a:solidFill>
            <a:ln>
              <a:noFill/>
            </a:ln>
          </p:spPr>
          <p:txBody>
            <a:bodyPr anchor="ctr"/>
            <a:lstStyle/>
            <a:p>
              <a:pPr algn="ctr"/>
              <a:endParaRPr/>
            </a:p>
          </p:txBody>
        </p:sp>
        <p:sp>
          <p:nvSpPr>
            <p:cNvPr id="102" name="îṩlïḍê"/>
            <p:cNvSpPr/>
            <p:nvPr/>
          </p:nvSpPr>
          <p:spPr bwMode="auto">
            <a:xfrm>
              <a:off x="8555437" y="-121383"/>
              <a:ext cx="15443" cy="70824"/>
            </a:xfrm>
            <a:prstGeom prst="rect">
              <a:avLst/>
            </a:prstGeom>
            <a:solidFill>
              <a:srgbClr val="14378B"/>
            </a:solidFill>
            <a:ln>
              <a:noFill/>
            </a:ln>
          </p:spPr>
          <p:txBody>
            <a:bodyPr anchor="ctr"/>
            <a:lstStyle/>
            <a:p>
              <a:pPr algn="ctr"/>
              <a:endParaRPr/>
            </a:p>
          </p:txBody>
        </p:sp>
        <p:sp>
          <p:nvSpPr>
            <p:cNvPr id="149" name="ïSliḋè"/>
            <p:cNvSpPr/>
            <p:nvPr/>
          </p:nvSpPr>
          <p:spPr bwMode="auto">
            <a:xfrm>
              <a:off x="8580997" y="-121383"/>
              <a:ext cx="57511" cy="70824"/>
            </a:xfrm>
            <a:custGeom>
              <a:avLst/>
              <a:gdLst>
                <a:gd name="T0" fmla="*/ 0 w 108"/>
                <a:gd name="T1" fmla="*/ 22 h 133"/>
                <a:gd name="T2" fmla="*/ 0 w 108"/>
                <a:gd name="T3" fmla="*/ 0 h 133"/>
                <a:gd name="T4" fmla="*/ 108 w 108"/>
                <a:gd name="T5" fmla="*/ 0 h 133"/>
                <a:gd name="T6" fmla="*/ 108 w 108"/>
                <a:gd name="T7" fmla="*/ 22 h 133"/>
                <a:gd name="T8" fmla="*/ 68 w 108"/>
                <a:gd name="T9" fmla="*/ 22 h 133"/>
                <a:gd name="T10" fmla="*/ 68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8" y="22"/>
                  </a:lnTo>
                  <a:lnTo>
                    <a:pt x="68" y="133"/>
                  </a:lnTo>
                  <a:lnTo>
                    <a:pt x="40" y="133"/>
                  </a:lnTo>
                  <a:lnTo>
                    <a:pt x="40" y="22"/>
                  </a:lnTo>
                  <a:lnTo>
                    <a:pt x="0" y="22"/>
                  </a:lnTo>
                  <a:close/>
                </a:path>
              </a:pathLst>
            </a:custGeom>
            <a:solidFill>
              <a:srgbClr val="14378B"/>
            </a:solidFill>
            <a:ln>
              <a:noFill/>
            </a:ln>
          </p:spPr>
          <p:txBody>
            <a:bodyPr anchor="ctr"/>
            <a:lstStyle/>
            <a:p>
              <a:pPr algn="ctr"/>
              <a:endParaRPr/>
            </a:p>
          </p:txBody>
        </p:sp>
        <p:sp>
          <p:nvSpPr>
            <p:cNvPr id="150" name="îś1îde"/>
            <p:cNvSpPr/>
            <p:nvPr/>
          </p:nvSpPr>
          <p:spPr bwMode="auto">
            <a:xfrm>
              <a:off x="8644366" y="-121383"/>
              <a:ext cx="63369" cy="70824"/>
            </a:xfrm>
            <a:custGeom>
              <a:avLst/>
              <a:gdLst>
                <a:gd name="T0" fmla="*/ 45 w 119"/>
                <a:gd name="T1" fmla="*/ 133 h 133"/>
                <a:gd name="T2" fmla="*/ 45 w 119"/>
                <a:gd name="T3" fmla="*/ 90 h 133"/>
                <a:gd name="T4" fmla="*/ 0 w 119"/>
                <a:gd name="T5" fmla="*/ 0 h 133"/>
                <a:gd name="T6" fmla="*/ 34 w 119"/>
                <a:gd name="T7" fmla="*/ 0 h 133"/>
                <a:gd name="T8" fmla="*/ 61 w 119"/>
                <a:gd name="T9" fmla="*/ 61 h 133"/>
                <a:gd name="T10" fmla="*/ 89 w 119"/>
                <a:gd name="T11" fmla="*/ 0 h 133"/>
                <a:gd name="T12" fmla="*/ 119 w 119"/>
                <a:gd name="T13" fmla="*/ 0 h 133"/>
                <a:gd name="T14" fmla="*/ 74 w 119"/>
                <a:gd name="T15" fmla="*/ 90 h 133"/>
                <a:gd name="T16" fmla="*/ 74 w 119"/>
                <a:gd name="T17" fmla="*/ 133 h 133"/>
                <a:gd name="T18" fmla="*/ 45 w 119"/>
                <a:gd name="T19"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9" h="133">
                  <a:moveTo>
                    <a:pt x="45" y="133"/>
                  </a:moveTo>
                  <a:lnTo>
                    <a:pt x="45" y="90"/>
                  </a:lnTo>
                  <a:lnTo>
                    <a:pt x="0" y="0"/>
                  </a:lnTo>
                  <a:lnTo>
                    <a:pt x="34" y="0"/>
                  </a:lnTo>
                  <a:lnTo>
                    <a:pt x="61" y="61"/>
                  </a:lnTo>
                  <a:lnTo>
                    <a:pt x="89" y="0"/>
                  </a:lnTo>
                  <a:lnTo>
                    <a:pt x="119" y="0"/>
                  </a:lnTo>
                  <a:lnTo>
                    <a:pt x="74" y="90"/>
                  </a:lnTo>
                  <a:lnTo>
                    <a:pt x="74" y="133"/>
                  </a:lnTo>
                  <a:lnTo>
                    <a:pt x="45" y="133"/>
                  </a:lnTo>
                  <a:close/>
                </a:path>
              </a:pathLst>
            </a:custGeom>
            <a:solidFill>
              <a:srgbClr val="14378B"/>
            </a:solidFill>
            <a:ln>
              <a:noFill/>
            </a:ln>
          </p:spPr>
          <p:txBody>
            <a:bodyPr anchor="ctr"/>
            <a:lstStyle/>
            <a:p>
              <a:pPr algn="ctr"/>
              <a:endParaRPr/>
            </a:p>
          </p:txBody>
        </p:sp>
        <p:grpSp>
          <p:nvGrpSpPr>
            <p:cNvPr id="151" name="组合 150"/>
            <p:cNvGrpSpPr/>
            <p:nvPr/>
          </p:nvGrpSpPr>
          <p:grpSpPr>
            <a:xfrm>
              <a:off x="6468241" y="-589995"/>
              <a:ext cx="621463" cy="623075"/>
              <a:chOff x="5786829" y="126955"/>
              <a:chExt cx="1534722" cy="1538704"/>
            </a:xfrm>
            <a:solidFill>
              <a:srgbClr val="14378B"/>
            </a:solidFill>
          </p:grpSpPr>
          <p:sp>
            <p:nvSpPr>
              <p:cNvPr id="152" name="任意多边形: 形状 151"/>
              <p:cNvSpPr/>
              <p:nvPr/>
            </p:nvSpPr>
            <p:spPr bwMode="auto">
              <a:xfrm>
                <a:off x="5786829" y="126955"/>
                <a:ext cx="1534722" cy="1538704"/>
              </a:xfrm>
              <a:custGeom>
                <a:avLst/>
                <a:gdLst>
                  <a:gd name="connsiteX0" fmla="*/ 767361 w 1534722"/>
                  <a:gd name="connsiteY0" fmla="*/ 17259 h 1538704"/>
                  <a:gd name="connsiteX1" fmla="*/ 16594 w 1534722"/>
                  <a:gd name="connsiteY1" fmla="*/ 769353 h 1538704"/>
                  <a:gd name="connsiteX2" fmla="*/ 767361 w 1534722"/>
                  <a:gd name="connsiteY2" fmla="*/ 1521447 h 1538704"/>
                  <a:gd name="connsiteX3" fmla="*/ 1518128 w 1534722"/>
                  <a:gd name="connsiteY3" fmla="*/ 769353 h 1538704"/>
                  <a:gd name="connsiteX4" fmla="*/ 767361 w 1534722"/>
                  <a:gd name="connsiteY4" fmla="*/ 17259 h 1538704"/>
                  <a:gd name="connsiteX5" fmla="*/ 767361 w 1534722"/>
                  <a:gd name="connsiteY5" fmla="*/ 0 h 1538704"/>
                  <a:gd name="connsiteX6" fmla="*/ 1534722 w 1534722"/>
                  <a:gd name="connsiteY6" fmla="*/ 769352 h 1538704"/>
                  <a:gd name="connsiteX7" fmla="*/ 767361 w 1534722"/>
                  <a:gd name="connsiteY7" fmla="*/ 1538704 h 1538704"/>
                  <a:gd name="connsiteX8" fmla="*/ 0 w 1534722"/>
                  <a:gd name="connsiteY8" fmla="*/ 769352 h 1538704"/>
                  <a:gd name="connsiteX9" fmla="*/ 767361 w 1534722"/>
                  <a:gd name="connsiteY9" fmla="*/ 0 h 1538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34722" h="1538704">
                    <a:moveTo>
                      <a:pt x="767361" y="17259"/>
                    </a:moveTo>
                    <a:cubicBezTo>
                      <a:pt x="352724" y="17259"/>
                      <a:pt x="16594" y="353983"/>
                      <a:pt x="16594" y="769353"/>
                    </a:cubicBezTo>
                    <a:cubicBezTo>
                      <a:pt x="16594" y="1184723"/>
                      <a:pt x="352724" y="1521447"/>
                      <a:pt x="767361" y="1521447"/>
                    </a:cubicBezTo>
                    <a:cubicBezTo>
                      <a:pt x="1181998" y="1521447"/>
                      <a:pt x="1518128" y="1184723"/>
                      <a:pt x="1518128" y="769353"/>
                    </a:cubicBezTo>
                    <a:cubicBezTo>
                      <a:pt x="1518128" y="353983"/>
                      <a:pt x="1181998" y="17259"/>
                      <a:pt x="767361" y="17259"/>
                    </a:cubicBezTo>
                    <a:close/>
                    <a:moveTo>
                      <a:pt x="767361" y="0"/>
                    </a:moveTo>
                    <a:cubicBezTo>
                      <a:pt x="1191163" y="0"/>
                      <a:pt x="1534722" y="344451"/>
                      <a:pt x="1534722" y="769352"/>
                    </a:cubicBezTo>
                    <a:cubicBezTo>
                      <a:pt x="1534722" y="1194253"/>
                      <a:pt x="1191163" y="1538704"/>
                      <a:pt x="767361" y="1538704"/>
                    </a:cubicBezTo>
                    <a:cubicBezTo>
                      <a:pt x="343559" y="1538704"/>
                      <a:pt x="0" y="1194253"/>
                      <a:pt x="0" y="769352"/>
                    </a:cubicBezTo>
                    <a:cubicBezTo>
                      <a:pt x="0" y="344451"/>
                      <a:pt x="343559" y="0"/>
                      <a:pt x="767361" y="0"/>
                    </a:cubicBezTo>
                    <a:close/>
                  </a:path>
                </a:pathLst>
              </a:custGeom>
              <a:grpFill/>
              <a:ln>
                <a:noFill/>
              </a:ln>
            </p:spPr>
            <p:txBody>
              <a:bodyPr wrap="square" anchor="ctr">
                <a:noAutofit/>
              </a:bodyPr>
              <a:lstStyle/>
              <a:p>
                <a:pPr algn="ctr"/>
                <a:endParaRPr/>
              </a:p>
            </p:txBody>
          </p:sp>
          <p:sp>
            <p:nvSpPr>
              <p:cNvPr id="153" name="任意多边形: 形状 152"/>
              <p:cNvSpPr/>
              <p:nvPr/>
            </p:nvSpPr>
            <p:spPr bwMode="auto">
              <a:xfrm>
                <a:off x="5939505" y="279629"/>
                <a:ext cx="1230700" cy="1233354"/>
              </a:xfrm>
              <a:custGeom>
                <a:avLst/>
                <a:gdLst>
                  <a:gd name="connsiteX0" fmla="*/ 615350 w 1230700"/>
                  <a:gd name="connsiteY0" fmla="*/ 15931 h 1233354"/>
                  <a:gd name="connsiteX1" fmla="*/ 17259 w 1230700"/>
                  <a:gd name="connsiteY1" fmla="*/ 616012 h 1233354"/>
                  <a:gd name="connsiteX2" fmla="*/ 615350 w 1230700"/>
                  <a:gd name="connsiteY2" fmla="*/ 1216093 h 1233354"/>
                  <a:gd name="connsiteX3" fmla="*/ 1213441 w 1230700"/>
                  <a:gd name="connsiteY3" fmla="*/ 616012 h 1233354"/>
                  <a:gd name="connsiteX4" fmla="*/ 615350 w 1230700"/>
                  <a:gd name="connsiteY4" fmla="*/ 15931 h 1233354"/>
                  <a:gd name="connsiteX5" fmla="*/ 615350 w 1230700"/>
                  <a:gd name="connsiteY5" fmla="*/ 0 h 1233354"/>
                  <a:gd name="connsiteX6" fmla="*/ 1230700 w 1230700"/>
                  <a:gd name="connsiteY6" fmla="*/ 616677 h 1233354"/>
                  <a:gd name="connsiteX7" fmla="*/ 615350 w 1230700"/>
                  <a:gd name="connsiteY7" fmla="*/ 1233354 h 1233354"/>
                  <a:gd name="connsiteX8" fmla="*/ 0 w 1230700"/>
                  <a:gd name="connsiteY8" fmla="*/ 616677 h 1233354"/>
                  <a:gd name="connsiteX9" fmla="*/ 615350 w 1230700"/>
                  <a:gd name="connsiteY9" fmla="*/ 0 h 1233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0700" h="1233354">
                    <a:moveTo>
                      <a:pt x="615350" y="15931"/>
                    </a:moveTo>
                    <a:cubicBezTo>
                      <a:pt x="285033" y="15931"/>
                      <a:pt x="17259" y="284596"/>
                      <a:pt x="17259" y="616012"/>
                    </a:cubicBezTo>
                    <a:cubicBezTo>
                      <a:pt x="17259" y="947428"/>
                      <a:pt x="285033" y="1216093"/>
                      <a:pt x="615350" y="1216093"/>
                    </a:cubicBezTo>
                    <a:cubicBezTo>
                      <a:pt x="945667" y="1216093"/>
                      <a:pt x="1213441" y="947428"/>
                      <a:pt x="1213441" y="616012"/>
                    </a:cubicBezTo>
                    <a:cubicBezTo>
                      <a:pt x="1213441" y="284596"/>
                      <a:pt x="945667" y="15931"/>
                      <a:pt x="615350" y="15931"/>
                    </a:cubicBezTo>
                    <a:close/>
                    <a:moveTo>
                      <a:pt x="615350" y="0"/>
                    </a:moveTo>
                    <a:cubicBezTo>
                      <a:pt x="955198" y="0"/>
                      <a:pt x="1230700" y="276096"/>
                      <a:pt x="1230700" y="616677"/>
                    </a:cubicBezTo>
                    <a:cubicBezTo>
                      <a:pt x="1230700" y="957258"/>
                      <a:pt x="955198" y="1233354"/>
                      <a:pt x="615350" y="1233354"/>
                    </a:cubicBezTo>
                    <a:cubicBezTo>
                      <a:pt x="275502" y="1233354"/>
                      <a:pt x="0" y="957258"/>
                      <a:pt x="0" y="616677"/>
                    </a:cubicBezTo>
                    <a:cubicBezTo>
                      <a:pt x="0" y="276096"/>
                      <a:pt x="275502" y="0"/>
                      <a:pt x="615350" y="0"/>
                    </a:cubicBezTo>
                    <a:close/>
                  </a:path>
                </a:pathLst>
              </a:custGeom>
              <a:grpFill/>
              <a:ln>
                <a:noFill/>
              </a:ln>
            </p:spPr>
            <p:txBody>
              <a:bodyPr wrap="square" anchor="ctr">
                <a:noAutofit/>
              </a:bodyPr>
              <a:lstStyle/>
              <a:p>
                <a:pPr algn="ctr"/>
                <a:endParaRPr/>
              </a:p>
            </p:txBody>
          </p:sp>
          <p:sp>
            <p:nvSpPr>
              <p:cNvPr id="156" name="任意多边形: 形状 155"/>
              <p:cNvSpPr/>
              <p:nvPr/>
            </p:nvSpPr>
            <p:spPr bwMode="auto">
              <a:xfrm>
                <a:off x="5968710" y="308836"/>
                <a:ext cx="1172284" cy="1173612"/>
              </a:xfrm>
              <a:custGeom>
                <a:avLst/>
                <a:gdLst>
                  <a:gd name="connsiteX0" fmla="*/ 234991 w 1172284"/>
                  <a:gd name="connsiteY0" fmla="*/ 388993 h 1173612"/>
                  <a:gd name="connsiteX1" fmla="*/ 92968 w 1172284"/>
                  <a:gd name="connsiteY1" fmla="*/ 539400 h 1173612"/>
                  <a:gd name="connsiteX2" fmla="*/ 105500 w 1172284"/>
                  <a:gd name="connsiteY2" fmla="*/ 664739 h 1173612"/>
                  <a:gd name="connsiteX3" fmla="*/ 317142 w 1172284"/>
                  <a:gd name="connsiteY3" fmla="*/ 872245 h 1173612"/>
                  <a:gd name="connsiteX4" fmla="*/ 520429 w 1172284"/>
                  <a:gd name="connsiteY4" fmla="*/ 661954 h 1173612"/>
                  <a:gd name="connsiteX5" fmla="*/ 439671 w 1172284"/>
                  <a:gd name="connsiteY5" fmla="*/ 583965 h 1173612"/>
                  <a:gd name="connsiteX6" fmla="*/ 312964 w 1172284"/>
                  <a:gd name="connsiteY6" fmla="*/ 714875 h 1173612"/>
                  <a:gd name="connsiteX7" fmla="*/ 229422 w 1172284"/>
                  <a:gd name="connsiteY7" fmla="*/ 632708 h 1173612"/>
                  <a:gd name="connsiteX8" fmla="*/ 222460 w 1172284"/>
                  <a:gd name="connsiteY8" fmla="*/ 554719 h 1173612"/>
                  <a:gd name="connsiteX9" fmla="*/ 272585 w 1172284"/>
                  <a:gd name="connsiteY9" fmla="*/ 494835 h 1173612"/>
                  <a:gd name="connsiteX10" fmla="*/ 363090 w 1172284"/>
                  <a:gd name="connsiteY10" fmla="*/ 575609 h 1173612"/>
                  <a:gd name="connsiteX11" fmla="*/ 396507 w 1172284"/>
                  <a:gd name="connsiteY11" fmla="*/ 542185 h 1173612"/>
                  <a:gd name="connsiteX12" fmla="*/ 885806 w 1172284"/>
                  <a:gd name="connsiteY12" fmla="*/ 337217 h 1173612"/>
                  <a:gd name="connsiteX13" fmla="*/ 809299 w 1172284"/>
                  <a:gd name="connsiteY13" fmla="*/ 416766 h 1173612"/>
                  <a:gd name="connsiteX14" fmla="*/ 910845 w 1172284"/>
                  <a:gd name="connsiteY14" fmla="*/ 511666 h 1173612"/>
                  <a:gd name="connsiteX15" fmla="*/ 953967 w 1172284"/>
                  <a:gd name="connsiteY15" fmla="*/ 619127 h 1173612"/>
                  <a:gd name="connsiteX16" fmla="*/ 891370 w 1172284"/>
                  <a:gd name="connsiteY16" fmla="*/ 691698 h 1173612"/>
                  <a:gd name="connsiteX17" fmla="*/ 711926 w 1172284"/>
                  <a:gd name="connsiteY17" fmla="*/ 517249 h 1173612"/>
                  <a:gd name="connsiteX18" fmla="*/ 675759 w 1172284"/>
                  <a:gd name="connsiteY18" fmla="*/ 552138 h 1173612"/>
                  <a:gd name="connsiteX19" fmla="*/ 930319 w 1172284"/>
                  <a:gd name="connsiteY19" fmla="*/ 800554 h 1173612"/>
                  <a:gd name="connsiteX20" fmla="*/ 1081942 w 1172284"/>
                  <a:gd name="connsiteY20" fmla="*/ 642852 h 1173612"/>
                  <a:gd name="connsiteX21" fmla="*/ 1066641 w 1172284"/>
                  <a:gd name="connsiteY21" fmla="*/ 513062 h 1173612"/>
                  <a:gd name="connsiteX22" fmla="*/ 885806 w 1172284"/>
                  <a:gd name="connsiteY22" fmla="*/ 337217 h 1173612"/>
                  <a:gd name="connsiteX23" fmla="*/ 550424 w 1172284"/>
                  <a:gd name="connsiteY23" fmla="*/ 67506 h 1173612"/>
                  <a:gd name="connsiteX24" fmla="*/ 442771 w 1172284"/>
                  <a:gd name="connsiteY24" fmla="*/ 144464 h 1173612"/>
                  <a:gd name="connsiteX25" fmla="*/ 260214 w 1172284"/>
                  <a:gd name="connsiteY25" fmla="*/ 345494 h 1173612"/>
                  <a:gd name="connsiteX26" fmla="*/ 757716 w 1172284"/>
                  <a:gd name="connsiteY26" fmla="*/ 832715 h 1173612"/>
                  <a:gd name="connsiteX27" fmla="*/ 660167 w 1172284"/>
                  <a:gd name="connsiteY27" fmla="*/ 929042 h 1173612"/>
                  <a:gd name="connsiteX28" fmla="*/ 554256 w 1172284"/>
                  <a:gd name="connsiteY28" fmla="*/ 954171 h 1173612"/>
                  <a:gd name="connsiteX29" fmla="*/ 456707 w 1172284"/>
                  <a:gd name="connsiteY29" fmla="*/ 856448 h 1173612"/>
                  <a:gd name="connsiteX30" fmla="*/ 584915 w 1172284"/>
                  <a:gd name="connsiteY30" fmla="*/ 725219 h 1173612"/>
                  <a:gd name="connsiteX31" fmla="*/ 543108 w 1172284"/>
                  <a:gd name="connsiteY31" fmla="*/ 686130 h 1173612"/>
                  <a:gd name="connsiteX32" fmla="*/ 342435 w 1172284"/>
                  <a:gd name="connsiteY32" fmla="*/ 895537 h 1173612"/>
                  <a:gd name="connsiteX33" fmla="*/ 505481 w 1172284"/>
                  <a:gd name="connsiteY33" fmla="*/ 1064459 h 1173612"/>
                  <a:gd name="connsiteX34" fmla="*/ 675496 w 1172284"/>
                  <a:gd name="connsiteY34" fmla="*/ 1063063 h 1173612"/>
                  <a:gd name="connsiteX35" fmla="*/ 905434 w 1172284"/>
                  <a:gd name="connsiteY35" fmla="*/ 829923 h 1173612"/>
                  <a:gd name="connsiteX36" fmla="*/ 400964 w 1172284"/>
                  <a:gd name="connsiteY36" fmla="*/ 344098 h 1173612"/>
                  <a:gd name="connsiteX37" fmla="*/ 512449 w 1172284"/>
                  <a:gd name="connsiteY37" fmla="*/ 222642 h 1173612"/>
                  <a:gd name="connsiteX38" fmla="*/ 601637 w 1172284"/>
                  <a:gd name="connsiteY38" fmla="*/ 215662 h 1173612"/>
                  <a:gd name="connsiteX39" fmla="*/ 742387 w 1172284"/>
                  <a:gd name="connsiteY39" fmla="*/ 349683 h 1173612"/>
                  <a:gd name="connsiteX40" fmla="*/ 611392 w 1172284"/>
                  <a:gd name="connsiteY40" fmla="*/ 482307 h 1173612"/>
                  <a:gd name="connsiteX41" fmla="*/ 646231 w 1172284"/>
                  <a:gd name="connsiteY41" fmla="*/ 518604 h 1173612"/>
                  <a:gd name="connsiteX42" fmla="*/ 853872 w 1172284"/>
                  <a:gd name="connsiteY42" fmla="*/ 307801 h 1173612"/>
                  <a:gd name="connsiteX43" fmla="*/ 664348 w 1172284"/>
                  <a:gd name="connsiteY43" fmla="*/ 119335 h 1173612"/>
                  <a:gd name="connsiteX44" fmla="*/ 550424 w 1172284"/>
                  <a:gd name="connsiteY44" fmla="*/ 67506 h 1173612"/>
                  <a:gd name="connsiteX45" fmla="*/ 586142 w 1172284"/>
                  <a:gd name="connsiteY45" fmla="*/ 0 h 1173612"/>
                  <a:gd name="connsiteX46" fmla="*/ 1172284 w 1172284"/>
                  <a:gd name="connsiteY46" fmla="*/ 586806 h 1173612"/>
                  <a:gd name="connsiteX47" fmla="*/ 586142 w 1172284"/>
                  <a:gd name="connsiteY47" fmla="*/ 1173612 h 1173612"/>
                  <a:gd name="connsiteX48" fmla="*/ 0 w 1172284"/>
                  <a:gd name="connsiteY48" fmla="*/ 586806 h 1173612"/>
                  <a:gd name="connsiteX49" fmla="*/ 586142 w 1172284"/>
                  <a:gd name="connsiteY49" fmla="*/ 0 h 1173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172284" h="1173612">
                    <a:moveTo>
                      <a:pt x="234991" y="388993"/>
                    </a:moveTo>
                    <a:cubicBezTo>
                      <a:pt x="234991" y="388993"/>
                      <a:pt x="234991" y="388993"/>
                      <a:pt x="92968" y="539400"/>
                    </a:cubicBezTo>
                    <a:cubicBezTo>
                      <a:pt x="67905" y="565860"/>
                      <a:pt x="63728" y="624352"/>
                      <a:pt x="105500" y="664739"/>
                    </a:cubicBezTo>
                    <a:cubicBezTo>
                      <a:pt x="105500" y="664739"/>
                      <a:pt x="105500" y="664739"/>
                      <a:pt x="317142" y="872245"/>
                    </a:cubicBezTo>
                    <a:cubicBezTo>
                      <a:pt x="317142" y="872245"/>
                      <a:pt x="317142" y="872245"/>
                      <a:pt x="520429" y="661954"/>
                    </a:cubicBezTo>
                    <a:cubicBezTo>
                      <a:pt x="520429" y="661954"/>
                      <a:pt x="520429" y="661954"/>
                      <a:pt x="439671" y="583965"/>
                    </a:cubicBezTo>
                    <a:cubicBezTo>
                      <a:pt x="439671" y="583965"/>
                      <a:pt x="439671" y="583965"/>
                      <a:pt x="312964" y="714875"/>
                    </a:cubicBezTo>
                    <a:cubicBezTo>
                      <a:pt x="312964" y="714875"/>
                      <a:pt x="312964" y="714875"/>
                      <a:pt x="229422" y="632708"/>
                    </a:cubicBezTo>
                    <a:cubicBezTo>
                      <a:pt x="209928" y="606248"/>
                      <a:pt x="202966" y="581180"/>
                      <a:pt x="222460" y="554719"/>
                    </a:cubicBezTo>
                    <a:cubicBezTo>
                      <a:pt x="222460" y="554719"/>
                      <a:pt x="222460" y="554719"/>
                      <a:pt x="272585" y="494835"/>
                    </a:cubicBezTo>
                    <a:cubicBezTo>
                      <a:pt x="272585" y="494835"/>
                      <a:pt x="272585" y="494835"/>
                      <a:pt x="363090" y="575609"/>
                    </a:cubicBezTo>
                    <a:cubicBezTo>
                      <a:pt x="363090" y="575609"/>
                      <a:pt x="363090" y="575609"/>
                      <a:pt x="396507" y="542185"/>
                    </a:cubicBezTo>
                    <a:close/>
                    <a:moveTo>
                      <a:pt x="885806" y="337217"/>
                    </a:moveTo>
                    <a:cubicBezTo>
                      <a:pt x="809299" y="416766"/>
                      <a:pt x="809299" y="416766"/>
                      <a:pt x="809299" y="416766"/>
                    </a:cubicBezTo>
                    <a:cubicBezTo>
                      <a:pt x="910845" y="511666"/>
                      <a:pt x="910845" y="511666"/>
                      <a:pt x="910845" y="511666"/>
                    </a:cubicBezTo>
                    <a:cubicBezTo>
                      <a:pt x="949794" y="547952"/>
                      <a:pt x="972050" y="591215"/>
                      <a:pt x="953967" y="619127"/>
                    </a:cubicBezTo>
                    <a:cubicBezTo>
                      <a:pt x="891370" y="691698"/>
                      <a:pt x="891370" y="691698"/>
                      <a:pt x="891370" y="691698"/>
                    </a:cubicBezTo>
                    <a:lnTo>
                      <a:pt x="711926" y="517249"/>
                    </a:lnTo>
                    <a:cubicBezTo>
                      <a:pt x="675759" y="552138"/>
                      <a:pt x="675759" y="552138"/>
                      <a:pt x="675759" y="552138"/>
                    </a:cubicBezTo>
                    <a:cubicBezTo>
                      <a:pt x="930319" y="800554"/>
                      <a:pt x="930319" y="800554"/>
                      <a:pt x="930319" y="800554"/>
                    </a:cubicBezTo>
                    <a:cubicBezTo>
                      <a:pt x="1081942" y="642852"/>
                      <a:pt x="1081942" y="642852"/>
                      <a:pt x="1081942" y="642852"/>
                    </a:cubicBezTo>
                    <a:cubicBezTo>
                      <a:pt x="1112545" y="613545"/>
                      <a:pt x="1095853" y="538182"/>
                      <a:pt x="1066641" y="513062"/>
                    </a:cubicBezTo>
                    <a:cubicBezTo>
                      <a:pt x="885806" y="337217"/>
                      <a:pt x="885806" y="337217"/>
                      <a:pt x="885806" y="337217"/>
                    </a:cubicBezTo>
                    <a:close/>
                    <a:moveTo>
                      <a:pt x="550424" y="67506"/>
                    </a:moveTo>
                    <a:cubicBezTo>
                      <a:pt x="515237" y="71869"/>
                      <a:pt x="481094" y="97696"/>
                      <a:pt x="442771" y="144464"/>
                    </a:cubicBezTo>
                    <a:cubicBezTo>
                      <a:pt x="260214" y="345494"/>
                      <a:pt x="260214" y="345494"/>
                      <a:pt x="260214" y="345494"/>
                    </a:cubicBezTo>
                    <a:cubicBezTo>
                      <a:pt x="757716" y="832715"/>
                      <a:pt x="757716" y="832715"/>
                      <a:pt x="757716" y="832715"/>
                    </a:cubicBezTo>
                    <a:cubicBezTo>
                      <a:pt x="660167" y="929042"/>
                      <a:pt x="660167" y="929042"/>
                      <a:pt x="660167" y="929042"/>
                    </a:cubicBezTo>
                    <a:cubicBezTo>
                      <a:pt x="625328" y="962548"/>
                      <a:pt x="577947" y="975112"/>
                      <a:pt x="554256" y="954171"/>
                    </a:cubicBezTo>
                    <a:cubicBezTo>
                      <a:pt x="456707" y="856448"/>
                      <a:pt x="456707" y="856448"/>
                      <a:pt x="456707" y="856448"/>
                    </a:cubicBezTo>
                    <a:cubicBezTo>
                      <a:pt x="584915" y="725219"/>
                      <a:pt x="584915" y="725219"/>
                      <a:pt x="584915" y="725219"/>
                    </a:cubicBezTo>
                    <a:lnTo>
                      <a:pt x="543108" y="686130"/>
                    </a:lnTo>
                    <a:cubicBezTo>
                      <a:pt x="342435" y="895537"/>
                      <a:pt x="342435" y="895537"/>
                      <a:pt x="342435" y="895537"/>
                    </a:cubicBezTo>
                    <a:cubicBezTo>
                      <a:pt x="505481" y="1064459"/>
                      <a:pt x="505481" y="1064459"/>
                      <a:pt x="505481" y="1064459"/>
                    </a:cubicBezTo>
                    <a:cubicBezTo>
                      <a:pt x="559830" y="1120301"/>
                      <a:pt x="608605" y="1124489"/>
                      <a:pt x="675496" y="1063063"/>
                    </a:cubicBezTo>
                    <a:cubicBezTo>
                      <a:pt x="905434" y="829923"/>
                      <a:pt x="905434" y="829923"/>
                      <a:pt x="905434" y="829923"/>
                    </a:cubicBezTo>
                    <a:cubicBezTo>
                      <a:pt x="400964" y="344098"/>
                      <a:pt x="400964" y="344098"/>
                      <a:pt x="400964" y="344098"/>
                    </a:cubicBezTo>
                    <a:cubicBezTo>
                      <a:pt x="512449" y="222642"/>
                      <a:pt x="512449" y="222642"/>
                      <a:pt x="512449" y="222642"/>
                    </a:cubicBezTo>
                    <a:cubicBezTo>
                      <a:pt x="512449" y="222642"/>
                      <a:pt x="554256" y="183553"/>
                      <a:pt x="601637" y="215662"/>
                    </a:cubicBezTo>
                    <a:cubicBezTo>
                      <a:pt x="649019" y="249167"/>
                      <a:pt x="743781" y="346890"/>
                      <a:pt x="742387" y="349683"/>
                    </a:cubicBezTo>
                    <a:cubicBezTo>
                      <a:pt x="611392" y="482307"/>
                      <a:pt x="611392" y="482307"/>
                      <a:pt x="611392" y="482307"/>
                    </a:cubicBezTo>
                    <a:cubicBezTo>
                      <a:pt x="646231" y="518604"/>
                      <a:pt x="646231" y="518604"/>
                      <a:pt x="646231" y="518604"/>
                    </a:cubicBezTo>
                    <a:cubicBezTo>
                      <a:pt x="853872" y="307801"/>
                      <a:pt x="853872" y="307801"/>
                      <a:pt x="853872" y="307801"/>
                    </a:cubicBezTo>
                    <a:cubicBezTo>
                      <a:pt x="664348" y="119335"/>
                      <a:pt x="664348" y="119335"/>
                      <a:pt x="664348" y="119335"/>
                    </a:cubicBezTo>
                    <a:cubicBezTo>
                      <a:pt x="621844" y="80245"/>
                      <a:pt x="585611" y="63144"/>
                      <a:pt x="550424" y="67506"/>
                    </a:cubicBezTo>
                    <a:close/>
                    <a:moveTo>
                      <a:pt x="586142" y="0"/>
                    </a:moveTo>
                    <a:cubicBezTo>
                      <a:pt x="909859" y="0"/>
                      <a:pt x="1172284" y="262722"/>
                      <a:pt x="1172284" y="586806"/>
                    </a:cubicBezTo>
                    <a:cubicBezTo>
                      <a:pt x="1172284" y="910890"/>
                      <a:pt x="909859" y="1173612"/>
                      <a:pt x="586142" y="1173612"/>
                    </a:cubicBezTo>
                    <a:cubicBezTo>
                      <a:pt x="262425" y="1173612"/>
                      <a:pt x="0" y="910890"/>
                      <a:pt x="0" y="586806"/>
                    </a:cubicBezTo>
                    <a:cubicBezTo>
                      <a:pt x="0" y="262722"/>
                      <a:pt x="262425" y="0"/>
                      <a:pt x="586142" y="0"/>
                    </a:cubicBezTo>
                    <a:close/>
                  </a:path>
                </a:pathLst>
              </a:custGeom>
              <a:grpFill/>
              <a:ln>
                <a:noFill/>
              </a:ln>
            </p:spPr>
            <p:txBody>
              <a:bodyPr wrap="square" anchor="ctr">
                <a:noAutofit/>
              </a:bodyPr>
              <a:lstStyle/>
              <a:p>
                <a:pPr algn="ctr"/>
                <a:endParaRPr/>
              </a:p>
            </p:txBody>
          </p:sp>
          <p:sp>
            <p:nvSpPr>
              <p:cNvPr id="159" name="ïŝḻíḑè"/>
              <p:cNvSpPr/>
              <p:nvPr/>
            </p:nvSpPr>
            <p:spPr bwMode="auto">
              <a:xfrm>
                <a:off x="5874452" y="1174442"/>
                <a:ext cx="136745" cy="73018"/>
              </a:xfrm>
              <a:custGeom>
                <a:avLst/>
                <a:gdLst>
                  <a:gd name="T0" fmla="*/ 7 w 98"/>
                  <a:gd name="T1" fmla="*/ 52 h 52"/>
                  <a:gd name="T2" fmla="*/ 12 w 98"/>
                  <a:gd name="T3" fmla="*/ 46 h 52"/>
                  <a:gd name="T4" fmla="*/ 95 w 98"/>
                  <a:gd name="T5" fmla="*/ 4 h 52"/>
                  <a:gd name="T6" fmla="*/ 98 w 98"/>
                  <a:gd name="T7" fmla="*/ 4 h 52"/>
                  <a:gd name="T8" fmla="*/ 96 w 98"/>
                  <a:gd name="T9" fmla="*/ 0 h 52"/>
                  <a:gd name="T10" fmla="*/ 94 w 98"/>
                  <a:gd name="T11" fmla="*/ 1 h 52"/>
                  <a:gd name="T12" fmla="*/ 7 w 98"/>
                  <a:gd name="T13" fmla="*/ 38 h 52"/>
                  <a:gd name="T14" fmla="*/ 0 w 98"/>
                  <a:gd name="T15" fmla="*/ 39 h 52"/>
                  <a:gd name="T16" fmla="*/ 7 w 98"/>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52">
                    <a:moveTo>
                      <a:pt x="7" y="52"/>
                    </a:moveTo>
                    <a:cubicBezTo>
                      <a:pt x="5" y="48"/>
                      <a:pt x="7" y="48"/>
                      <a:pt x="12" y="46"/>
                    </a:cubicBezTo>
                    <a:cubicBezTo>
                      <a:pt x="95" y="4"/>
                      <a:pt x="95" y="4"/>
                      <a:pt x="95" y="4"/>
                    </a:cubicBezTo>
                    <a:cubicBezTo>
                      <a:pt x="96" y="4"/>
                      <a:pt x="97" y="3"/>
                      <a:pt x="98" y="4"/>
                    </a:cubicBezTo>
                    <a:cubicBezTo>
                      <a:pt x="96" y="0"/>
                      <a:pt x="96" y="0"/>
                      <a:pt x="96" y="0"/>
                    </a:cubicBezTo>
                    <a:cubicBezTo>
                      <a:pt x="96" y="0"/>
                      <a:pt x="95" y="1"/>
                      <a:pt x="94" y="1"/>
                    </a:cubicBezTo>
                    <a:cubicBezTo>
                      <a:pt x="7" y="38"/>
                      <a:pt x="7" y="38"/>
                      <a:pt x="7" y="38"/>
                    </a:cubicBezTo>
                    <a:cubicBezTo>
                      <a:pt x="3" y="40"/>
                      <a:pt x="2" y="42"/>
                      <a:pt x="0" y="39"/>
                    </a:cubicBezTo>
                    <a:lnTo>
                      <a:pt x="7" y="52"/>
                    </a:lnTo>
                    <a:close/>
                  </a:path>
                </a:pathLst>
              </a:custGeom>
              <a:grpFill/>
              <a:ln>
                <a:noFill/>
              </a:ln>
            </p:spPr>
            <p:txBody>
              <a:bodyPr anchor="ctr"/>
              <a:lstStyle/>
              <a:p>
                <a:pPr algn="ctr"/>
                <a:endParaRPr/>
              </a:p>
            </p:txBody>
          </p:sp>
          <p:sp>
            <p:nvSpPr>
              <p:cNvPr id="176" name="îsḷïdé"/>
              <p:cNvSpPr/>
              <p:nvPr/>
            </p:nvSpPr>
            <p:spPr bwMode="auto">
              <a:xfrm>
                <a:off x="5895693" y="1197012"/>
                <a:ext cx="128779" cy="80984"/>
              </a:xfrm>
              <a:custGeom>
                <a:avLst/>
                <a:gdLst>
                  <a:gd name="T0" fmla="*/ 4 w 93"/>
                  <a:gd name="T1" fmla="*/ 58 h 58"/>
                  <a:gd name="T2" fmla="*/ 5 w 93"/>
                  <a:gd name="T3" fmla="*/ 56 h 58"/>
                  <a:gd name="T4" fmla="*/ 92 w 93"/>
                  <a:gd name="T5" fmla="*/ 6 h 58"/>
                  <a:gd name="T6" fmla="*/ 93 w 93"/>
                  <a:gd name="T7" fmla="*/ 6 h 58"/>
                  <a:gd name="T8" fmla="*/ 89 w 93"/>
                  <a:gd name="T9" fmla="*/ 0 h 58"/>
                  <a:gd name="T10" fmla="*/ 88 w 93"/>
                  <a:gd name="T11" fmla="*/ 1 h 58"/>
                  <a:gd name="T12" fmla="*/ 4 w 93"/>
                  <a:gd name="T13" fmla="*/ 51 h 58"/>
                  <a:gd name="T14" fmla="*/ 0 w 93"/>
                  <a:gd name="T15" fmla="*/ 51 h 58"/>
                  <a:gd name="T16" fmla="*/ 4 w 93"/>
                  <a:gd name="T17" fmla="*/ 5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58">
                    <a:moveTo>
                      <a:pt x="4" y="58"/>
                    </a:moveTo>
                    <a:cubicBezTo>
                      <a:pt x="4" y="57"/>
                      <a:pt x="4" y="57"/>
                      <a:pt x="5" y="56"/>
                    </a:cubicBezTo>
                    <a:cubicBezTo>
                      <a:pt x="30" y="41"/>
                      <a:pt x="67" y="21"/>
                      <a:pt x="92" y="6"/>
                    </a:cubicBezTo>
                    <a:cubicBezTo>
                      <a:pt x="92" y="5"/>
                      <a:pt x="93" y="5"/>
                      <a:pt x="93" y="6"/>
                    </a:cubicBezTo>
                    <a:cubicBezTo>
                      <a:pt x="89" y="0"/>
                      <a:pt x="89" y="0"/>
                      <a:pt x="89" y="0"/>
                    </a:cubicBezTo>
                    <a:cubicBezTo>
                      <a:pt x="90" y="0"/>
                      <a:pt x="89" y="1"/>
                      <a:pt x="88" y="1"/>
                    </a:cubicBezTo>
                    <a:cubicBezTo>
                      <a:pt x="4" y="51"/>
                      <a:pt x="4" y="51"/>
                      <a:pt x="4" y="51"/>
                    </a:cubicBezTo>
                    <a:cubicBezTo>
                      <a:pt x="2" y="52"/>
                      <a:pt x="1" y="52"/>
                      <a:pt x="0" y="51"/>
                    </a:cubicBezTo>
                    <a:lnTo>
                      <a:pt x="4" y="58"/>
                    </a:lnTo>
                    <a:close/>
                  </a:path>
                </a:pathLst>
              </a:custGeom>
              <a:grpFill/>
              <a:ln>
                <a:noFill/>
              </a:ln>
            </p:spPr>
            <p:txBody>
              <a:bodyPr anchor="ctr"/>
              <a:lstStyle/>
              <a:p>
                <a:pPr algn="ctr"/>
                <a:endParaRPr/>
              </a:p>
            </p:txBody>
          </p:sp>
          <p:sp>
            <p:nvSpPr>
              <p:cNvPr id="177" name="íşľîdé"/>
              <p:cNvSpPr/>
              <p:nvPr/>
            </p:nvSpPr>
            <p:spPr bwMode="auto">
              <a:xfrm>
                <a:off x="5914279" y="1219582"/>
                <a:ext cx="127450" cy="91607"/>
              </a:xfrm>
              <a:custGeom>
                <a:avLst/>
                <a:gdLst>
                  <a:gd name="T0" fmla="*/ 5 w 91"/>
                  <a:gd name="T1" fmla="*/ 66 h 66"/>
                  <a:gd name="T2" fmla="*/ 7 w 91"/>
                  <a:gd name="T3" fmla="*/ 62 h 66"/>
                  <a:gd name="T4" fmla="*/ 86 w 91"/>
                  <a:gd name="T5" fmla="*/ 11 h 66"/>
                  <a:gd name="T6" fmla="*/ 91 w 91"/>
                  <a:gd name="T7" fmla="*/ 11 h 66"/>
                  <a:gd name="T8" fmla="*/ 84 w 91"/>
                  <a:gd name="T9" fmla="*/ 0 h 66"/>
                  <a:gd name="T10" fmla="*/ 81 w 91"/>
                  <a:gd name="T11" fmla="*/ 5 h 66"/>
                  <a:gd name="T12" fmla="*/ 3 w 91"/>
                  <a:gd name="T13" fmla="*/ 58 h 66"/>
                  <a:gd name="T14" fmla="*/ 0 w 91"/>
                  <a:gd name="T15" fmla="*/ 58 h 66"/>
                  <a:gd name="T16" fmla="*/ 5 w 91"/>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66">
                    <a:moveTo>
                      <a:pt x="5" y="66"/>
                    </a:moveTo>
                    <a:cubicBezTo>
                      <a:pt x="4" y="65"/>
                      <a:pt x="5" y="64"/>
                      <a:pt x="7" y="62"/>
                    </a:cubicBezTo>
                    <a:cubicBezTo>
                      <a:pt x="86" y="11"/>
                      <a:pt x="86" y="11"/>
                      <a:pt x="86" y="11"/>
                    </a:cubicBezTo>
                    <a:cubicBezTo>
                      <a:pt x="88" y="10"/>
                      <a:pt x="90" y="10"/>
                      <a:pt x="91" y="11"/>
                    </a:cubicBezTo>
                    <a:cubicBezTo>
                      <a:pt x="84" y="0"/>
                      <a:pt x="84" y="0"/>
                      <a:pt x="84" y="0"/>
                    </a:cubicBezTo>
                    <a:cubicBezTo>
                      <a:pt x="85" y="2"/>
                      <a:pt x="83" y="3"/>
                      <a:pt x="81" y="5"/>
                    </a:cubicBezTo>
                    <a:cubicBezTo>
                      <a:pt x="3" y="58"/>
                      <a:pt x="3" y="58"/>
                      <a:pt x="3" y="58"/>
                    </a:cubicBezTo>
                    <a:cubicBezTo>
                      <a:pt x="2" y="58"/>
                      <a:pt x="1" y="59"/>
                      <a:pt x="0" y="58"/>
                    </a:cubicBezTo>
                    <a:lnTo>
                      <a:pt x="5" y="66"/>
                    </a:lnTo>
                    <a:close/>
                  </a:path>
                </a:pathLst>
              </a:custGeom>
              <a:grpFill/>
              <a:ln>
                <a:noFill/>
              </a:ln>
            </p:spPr>
            <p:txBody>
              <a:bodyPr anchor="ctr"/>
              <a:lstStyle/>
              <a:p>
                <a:pPr algn="ctr"/>
                <a:endParaRPr/>
              </a:p>
            </p:txBody>
          </p:sp>
          <p:sp>
            <p:nvSpPr>
              <p:cNvPr id="178" name="ïṧļídè"/>
              <p:cNvSpPr/>
              <p:nvPr/>
            </p:nvSpPr>
            <p:spPr bwMode="auto">
              <a:xfrm>
                <a:off x="5936849" y="1248789"/>
                <a:ext cx="122140" cy="95588"/>
              </a:xfrm>
              <a:custGeom>
                <a:avLst/>
                <a:gdLst>
                  <a:gd name="T0" fmla="*/ 0 w 88"/>
                  <a:gd name="T1" fmla="*/ 61 h 69"/>
                  <a:gd name="T2" fmla="*/ 3 w 88"/>
                  <a:gd name="T3" fmla="*/ 61 h 69"/>
                  <a:gd name="T4" fmla="*/ 81 w 88"/>
                  <a:gd name="T5" fmla="*/ 4 h 69"/>
                  <a:gd name="T6" fmla="*/ 83 w 88"/>
                  <a:gd name="T7" fmla="*/ 0 h 69"/>
                  <a:gd name="T8" fmla="*/ 88 w 88"/>
                  <a:gd name="T9" fmla="*/ 7 h 69"/>
                  <a:gd name="T10" fmla="*/ 85 w 88"/>
                  <a:gd name="T11" fmla="*/ 7 h 69"/>
                  <a:gd name="T12" fmla="*/ 7 w 88"/>
                  <a:gd name="T13" fmla="*/ 66 h 69"/>
                  <a:gd name="T14" fmla="*/ 6 w 88"/>
                  <a:gd name="T15" fmla="*/ 69 h 69"/>
                  <a:gd name="T16" fmla="*/ 0 w 88"/>
                  <a:gd name="T17" fmla="*/ 61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 h="69">
                    <a:moveTo>
                      <a:pt x="0" y="61"/>
                    </a:moveTo>
                    <a:cubicBezTo>
                      <a:pt x="1" y="62"/>
                      <a:pt x="2" y="62"/>
                      <a:pt x="3" y="61"/>
                    </a:cubicBezTo>
                    <a:cubicBezTo>
                      <a:pt x="81" y="4"/>
                      <a:pt x="81" y="4"/>
                      <a:pt x="81" y="4"/>
                    </a:cubicBezTo>
                    <a:cubicBezTo>
                      <a:pt x="83" y="3"/>
                      <a:pt x="84" y="2"/>
                      <a:pt x="83" y="0"/>
                    </a:cubicBezTo>
                    <a:cubicBezTo>
                      <a:pt x="88" y="7"/>
                      <a:pt x="88" y="7"/>
                      <a:pt x="88" y="7"/>
                    </a:cubicBezTo>
                    <a:cubicBezTo>
                      <a:pt x="87" y="6"/>
                      <a:pt x="86" y="6"/>
                      <a:pt x="85" y="7"/>
                    </a:cubicBezTo>
                    <a:cubicBezTo>
                      <a:pt x="63" y="22"/>
                      <a:pt x="27" y="49"/>
                      <a:pt x="7" y="66"/>
                    </a:cubicBezTo>
                    <a:cubicBezTo>
                      <a:pt x="5" y="67"/>
                      <a:pt x="5" y="68"/>
                      <a:pt x="6" y="69"/>
                    </a:cubicBezTo>
                    <a:lnTo>
                      <a:pt x="0" y="61"/>
                    </a:lnTo>
                    <a:close/>
                  </a:path>
                </a:pathLst>
              </a:custGeom>
              <a:grpFill/>
              <a:ln>
                <a:noFill/>
              </a:ln>
            </p:spPr>
            <p:txBody>
              <a:bodyPr anchor="ctr"/>
              <a:lstStyle/>
              <a:p>
                <a:pPr algn="ctr"/>
                <a:endParaRPr/>
              </a:p>
            </p:txBody>
          </p:sp>
          <p:sp>
            <p:nvSpPr>
              <p:cNvPr id="179" name="ïŝḻiḑe"/>
              <p:cNvSpPr/>
              <p:nvPr/>
            </p:nvSpPr>
            <p:spPr bwMode="auto">
              <a:xfrm>
                <a:off x="5981990" y="1288616"/>
                <a:ext cx="118159" cy="120814"/>
              </a:xfrm>
              <a:custGeom>
                <a:avLst/>
                <a:gdLst>
                  <a:gd name="T0" fmla="*/ 0 w 85"/>
                  <a:gd name="T1" fmla="*/ 72 h 86"/>
                  <a:gd name="T2" fmla="*/ 7 w 85"/>
                  <a:gd name="T3" fmla="*/ 70 h 86"/>
                  <a:gd name="T4" fmla="*/ 68 w 85"/>
                  <a:gd name="T5" fmla="*/ 16 h 86"/>
                  <a:gd name="T6" fmla="*/ 76 w 85"/>
                  <a:gd name="T7" fmla="*/ 3 h 86"/>
                  <a:gd name="T8" fmla="*/ 83 w 85"/>
                  <a:gd name="T9" fmla="*/ 9 h 86"/>
                  <a:gd name="T10" fmla="*/ 85 w 85"/>
                  <a:gd name="T11" fmla="*/ 13 h 86"/>
                  <a:gd name="T12" fmla="*/ 77 w 85"/>
                  <a:gd name="T13" fmla="*/ 16 h 86"/>
                  <a:gd name="T14" fmla="*/ 15 w 85"/>
                  <a:gd name="T15" fmla="*/ 75 h 86"/>
                  <a:gd name="T16" fmla="*/ 10 w 85"/>
                  <a:gd name="T17" fmla="*/ 83 h 86"/>
                  <a:gd name="T18" fmla="*/ 0 w 85"/>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6">
                    <a:moveTo>
                      <a:pt x="0" y="72"/>
                    </a:moveTo>
                    <a:cubicBezTo>
                      <a:pt x="0" y="72"/>
                      <a:pt x="3" y="74"/>
                      <a:pt x="7" y="70"/>
                    </a:cubicBezTo>
                    <a:cubicBezTo>
                      <a:pt x="12" y="67"/>
                      <a:pt x="68" y="16"/>
                      <a:pt x="68" y="16"/>
                    </a:cubicBezTo>
                    <a:cubicBezTo>
                      <a:pt x="68" y="16"/>
                      <a:pt x="78" y="7"/>
                      <a:pt x="76" y="3"/>
                    </a:cubicBezTo>
                    <a:cubicBezTo>
                      <a:pt x="74" y="0"/>
                      <a:pt x="83" y="9"/>
                      <a:pt x="83" y="9"/>
                    </a:cubicBezTo>
                    <a:cubicBezTo>
                      <a:pt x="85" y="13"/>
                      <a:pt x="85" y="13"/>
                      <a:pt x="85" y="13"/>
                    </a:cubicBezTo>
                    <a:cubicBezTo>
                      <a:pt x="85" y="13"/>
                      <a:pt x="82" y="12"/>
                      <a:pt x="77" y="16"/>
                    </a:cubicBezTo>
                    <a:cubicBezTo>
                      <a:pt x="72" y="21"/>
                      <a:pt x="15" y="75"/>
                      <a:pt x="15" y="75"/>
                    </a:cubicBezTo>
                    <a:cubicBezTo>
                      <a:pt x="15" y="75"/>
                      <a:pt x="10" y="79"/>
                      <a:pt x="10" y="83"/>
                    </a:cubicBezTo>
                    <a:cubicBezTo>
                      <a:pt x="10" y="86"/>
                      <a:pt x="0" y="72"/>
                      <a:pt x="0" y="72"/>
                    </a:cubicBezTo>
                    <a:close/>
                  </a:path>
                </a:pathLst>
              </a:custGeom>
              <a:grpFill/>
              <a:ln>
                <a:noFill/>
              </a:ln>
            </p:spPr>
            <p:txBody>
              <a:bodyPr anchor="ctr"/>
              <a:lstStyle/>
              <a:p>
                <a:pPr algn="ctr"/>
                <a:endParaRPr/>
              </a:p>
            </p:txBody>
          </p:sp>
          <p:sp>
            <p:nvSpPr>
              <p:cNvPr id="180" name="i$ḷïḋe"/>
              <p:cNvSpPr/>
              <p:nvPr/>
            </p:nvSpPr>
            <p:spPr bwMode="auto">
              <a:xfrm>
                <a:off x="6007213" y="1317826"/>
                <a:ext cx="118159" cy="123469"/>
              </a:xfrm>
              <a:custGeom>
                <a:avLst/>
                <a:gdLst>
                  <a:gd name="T0" fmla="*/ 0 w 85"/>
                  <a:gd name="T1" fmla="*/ 75 h 88"/>
                  <a:gd name="T2" fmla="*/ 7 w 85"/>
                  <a:gd name="T3" fmla="*/ 73 h 88"/>
                  <a:gd name="T4" fmla="*/ 73 w 85"/>
                  <a:gd name="T5" fmla="*/ 11 h 88"/>
                  <a:gd name="T6" fmla="*/ 76 w 85"/>
                  <a:gd name="T7" fmla="*/ 3 h 88"/>
                  <a:gd name="T8" fmla="*/ 82 w 85"/>
                  <a:gd name="T9" fmla="*/ 8 h 88"/>
                  <a:gd name="T10" fmla="*/ 85 w 85"/>
                  <a:gd name="T11" fmla="*/ 13 h 88"/>
                  <a:gd name="T12" fmla="*/ 77 w 85"/>
                  <a:gd name="T13" fmla="*/ 16 h 88"/>
                  <a:gd name="T14" fmla="*/ 14 w 85"/>
                  <a:gd name="T15" fmla="*/ 77 h 88"/>
                  <a:gd name="T16" fmla="*/ 10 w 85"/>
                  <a:gd name="T17" fmla="*/ 85 h 88"/>
                  <a:gd name="T18" fmla="*/ 0 w 85"/>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8">
                    <a:moveTo>
                      <a:pt x="0" y="75"/>
                    </a:moveTo>
                    <a:cubicBezTo>
                      <a:pt x="0" y="75"/>
                      <a:pt x="3" y="77"/>
                      <a:pt x="7" y="73"/>
                    </a:cubicBezTo>
                    <a:cubicBezTo>
                      <a:pt x="11" y="69"/>
                      <a:pt x="73" y="11"/>
                      <a:pt x="73" y="11"/>
                    </a:cubicBezTo>
                    <a:cubicBezTo>
                      <a:pt x="73" y="11"/>
                      <a:pt x="78" y="6"/>
                      <a:pt x="76" y="3"/>
                    </a:cubicBezTo>
                    <a:cubicBezTo>
                      <a:pt x="74" y="0"/>
                      <a:pt x="82" y="8"/>
                      <a:pt x="82" y="8"/>
                    </a:cubicBezTo>
                    <a:cubicBezTo>
                      <a:pt x="85" y="13"/>
                      <a:pt x="85" y="13"/>
                      <a:pt x="85" y="13"/>
                    </a:cubicBezTo>
                    <a:cubicBezTo>
                      <a:pt x="85" y="13"/>
                      <a:pt x="82" y="11"/>
                      <a:pt x="77" y="16"/>
                    </a:cubicBezTo>
                    <a:cubicBezTo>
                      <a:pt x="72" y="21"/>
                      <a:pt x="14" y="77"/>
                      <a:pt x="14" y="77"/>
                    </a:cubicBezTo>
                    <a:cubicBezTo>
                      <a:pt x="14" y="77"/>
                      <a:pt x="10" y="81"/>
                      <a:pt x="10" y="85"/>
                    </a:cubicBezTo>
                    <a:cubicBezTo>
                      <a:pt x="10" y="88"/>
                      <a:pt x="0" y="75"/>
                      <a:pt x="0" y="75"/>
                    </a:cubicBezTo>
                    <a:close/>
                  </a:path>
                </a:pathLst>
              </a:custGeom>
              <a:grpFill/>
              <a:ln>
                <a:noFill/>
              </a:ln>
            </p:spPr>
            <p:txBody>
              <a:bodyPr anchor="ctr"/>
              <a:lstStyle/>
              <a:p>
                <a:pPr algn="ctr"/>
                <a:endParaRPr/>
              </a:p>
            </p:txBody>
          </p:sp>
          <p:sp>
            <p:nvSpPr>
              <p:cNvPr id="181" name="î$ḷïḑê"/>
              <p:cNvSpPr/>
              <p:nvPr/>
            </p:nvSpPr>
            <p:spPr bwMode="auto">
              <a:xfrm>
                <a:off x="6032438" y="1340393"/>
                <a:ext cx="114175" cy="127450"/>
              </a:xfrm>
              <a:custGeom>
                <a:avLst/>
                <a:gdLst>
                  <a:gd name="T0" fmla="*/ 0 w 82"/>
                  <a:gd name="T1" fmla="*/ 78 h 91"/>
                  <a:gd name="T2" fmla="*/ 7 w 82"/>
                  <a:gd name="T3" fmla="*/ 76 h 91"/>
                  <a:gd name="T4" fmla="*/ 70 w 82"/>
                  <a:gd name="T5" fmla="*/ 11 h 91"/>
                  <a:gd name="T6" fmla="*/ 73 w 82"/>
                  <a:gd name="T7" fmla="*/ 3 h 91"/>
                  <a:gd name="T8" fmla="*/ 79 w 82"/>
                  <a:gd name="T9" fmla="*/ 7 h 91"/>
                  <a:gd name="T10" fmla="*/ 82 w 82"/>
                  <a:gd name="T11" fmla="*/ 11 h 91"/>
                  <a:gd name="T12" fmla="*/ 74 w 82"/>
                  <a:gd name="T13" fmla="*/ 15 h 91"/>
                  <a:gd name="T14" fmla="*/ 14 w 82"/>
                  <a:gd name="T15" fmla="*/ 79 h 91"/>
                  <a:gd name="T16" fmla="*/ 11 w 82"/>
                  <a:gd name="T17" fmla="*/ 87 h 91"/>
                  <a:gd name="T18" fmla="*/ 0 w 82"/>
                  <a:gd name="T19" fmla="*/ 78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2" h="91">
                    <a:moveTo>
                      <a:pt x="0" y="78"/>
                    </a:moveTo>
                    <a:cubicBezTo>
                      <a:pt x="0" y="78"/>
                      <a:pt x="3" y="80"/>
                      <a:pt x="7" y="76"/>
                    </a:cubicBezTo>
                    <a:cubicBezTo>
                      <a:pt x="11" y="71"/>
                      <a:pt x="70" y="11"/>
                      <a:pt x="70" y="11"/>
                    </a:cubicBezTo>
                    <a:cubicBezTo>
                      <a:pt x="70" y="11"/>
                      <a:pt x="75" y="5"/>
                      <a:pt x="73" y="3"/>
                    </a:cubicBezTo>
                    <a:cubicBezTo>
                      <a:pt x="70" y="0"/>
                      <a:pt x="79" y="7"/>
                      <a:pt x="79" y="7"/>
                    </a:cubicBezTo>
                    <a:cubicBezTo>
                      <a:pt x="82" y="11"/>
                      <a:pt x="82" y="11"/>
                      <a:pt x="82" y="11"/>
                    </a:cubicBezTo>
                    <a:cubicBezTo>
                      <a:pt x="82" y="11"/>
                      <a:pt x="79" y="10"/>
                      <a:pt x="74" y="15"/>
                    </a:cubicBezTo>
                    <a:cubicBezTo>
                      <a:pt x="70" y="20"/>
                      <a:pt x="14" y="79"/>
                      <a:pt x="14" y="79"/>
                    </a:cubicBezTo>
                    <a:cubicBezTo>
                      <a:pt x="14" y="79"/>
                      <a:pt x="10" y="83"/>
                      <a:pt x="11" y="87"/>
                    </a:cubicBezTo>
                    <a:cubicBezTo>
                      <a:pt x="11" y="91"/>
                      <a:pt x="0" y="78"/>
                      <a:pt x="0" y="78"/>
                    </a:cubicBezTo>
                    <a:close/>
                  </a:path>
                </a:pathLst>
              </a:custGeom>
              <a:grpFill/>
              <a:ln>
                <a:noFill/>
              </a:ln>
            </p:spPr>
            <p:txBody>
              <a:bodyPr anchor="ctr"/>
              <a:lstStyle/>
              <a:p>
                <a:pPr algn="ctr"/>
                <a:endParaRPr/>
              </a:p>
            </p:txBody>
          </p:sp>
          <p:sp>
            <p:nvSpPr>
              <p:cNvPr id="182" name="ísḻíďê"/>
              <p:cNvSpPr/>
              <p:nvPr/>
            </p:nvSpPr>
            <p:spPr bwMode="auto">
              <a:xfrm>
                <a:off x="6057663" y="1357653"/>
                <a:ext cx="110193" cy="131434"/>
              </a:xfrm>
              <a:custGeom>
                <a:avLst/>
                <a:gdLst>
                  <a:gd name="T0" fmla="*/ 0 w 79"/>
                  <a:gd name="T1" fmla="*/ 82 h 94"/>
                  <a:gd name="T2" fmla="*/ 9 w 79"/>
                  <a:gd name="T3" fmla="*/ 79 h 94"/>
                  <a:gd name="T4" fmla="*/ 68 w 79"/>
                  <a:gd name="T5" fmla="*/ 11 h 94"/>
                  <a:gd name="T6" fmla="*/ 69 w 79"/>
                  <a:gd name="T7" fmla="*/ 3 h 94"/>
                  <a:gd name="T8" fmla="*/ 76 w 79"/>
                  <a:gd name="T9" fmla="*/ 8 h 94"/>
                  <a:gd name="T10" fmla="*/ 79 w 79"/>
                  <a:gd name="T11" fmla="*/ 12 h 94"/>
                  <a:gd name="T12" fmla="*/ 71 w 79"/>
                  <a:gd name="T13" fmla="*/ 15 h 94"/>
                  <a:gd name="T14" fmla="*/ 15 w 79"/>
                  <a:gd name="T15" fmla="*/ 82 h 94"/>
                  <a:gd name="T16" fmla="*/ 13 w 79"/>
                  <a:gd name="T17" fmla="*/ 90 h 94"/>
                  <a:gd name="T18" fmla="*/ 0 w 79"/>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 h="94">
                    <a:moveTo>
                      <a:pt x="0" y="82"/>
                    </a:moveTo>
                    <a:cubicBezTo>
                      <a:pt x="0" y="82"/>
                      <a:pt x="5" y="83"/>
                      <a:pt x="9" y="79"/>
                    </a:cubicBezTo>
                    <a:cubicBezTo>
                      <a:pt x="13" y="74"/>
                      <a:pt x="68" y="11"/>
                      <a:pt x="68" y="11"/>
                    </a:cubicBezTo>
                    <a:cubicBezTo>
                      <a:pt x="68" y="11"/>
                      <a:pt x="71" y="6"/>
                      <a:pt x="69" y="3"/>
                    </a:cubicBezTo>
                    <a:cubicBezTo>
                      <a:pt x="67" y="0"/>
                      <a:pt x="76" y="8"/>
                      <a:pt x="76" y="8"/>
                    </a:cubicBezTo>
                    <a:cubicBezTo>
                      <a:pt x="79" y="12"/>
                      <a:pt x="79" y="12"/>
                      <a:pt x="79" y="12"/>
                    </a:cubicBezTo>
                    <a:cubicBezTo>
                      <a:pt x="79" y="12"/>
                      <a:pt x="76" y="10"/>
                      <a:pt x="71" y="15"/>
                    </a:cubicBezTo>
                    <a:cubicBezTo>
                      <a:pt x="67" y="20"/>
                      <a:pt x="15" y="82"/>
                      <a:pt x="15" y="82"/>
                    </a:cubicBezTo>
                    <a:cubicBezTo>
                      <a:pt x="15" y="82"/>
                      <a:pt x="13" y="86"/>
                      <a:pt x="13" y="90"/>
                    </a:cubicBezTo>
                    <a:cubicBezTo>
                      <a:pt x="14" y="94"/>
                      <a:pt x="0" y="82"/>
                      <a:pt x="0" y="82"/>
                    </a:cubicBezTo>
                    <a:close/>
                  </a:path>
                </a:pathLst>
              </a:custGeom>
              <a:grpFill/>
              <a:ln>
                <a:noFill/>
              </a:ln>
            </p:spPr>
            <p:txBody>
              <a:bodyPr anchor="ctr"/>
              <a:lstStyle/>
              <a:p>
                <a:pPr algn="ctr"/>
                <a:endParaRPr/>
              </a:p>
            </p:txBody>
          </p:sp>
          <p:sp>
            <p:nvSpPr>
              <p:cNvPr id="183" name="iṩliḍé"/>
              <p:cNvSpPr/>
              <p:nvPr/>
            </p:nvSpPr>
            <p:spPr bwMode="auto">
              <a:xfrm>
                <a:off x="6086870" y="1377565"/>
                <a:ext cx="106209" cy="138071"/>
              </a:xfrm>
              <a:custGeom>
                <a:avLst/>
                <a:gdLst>
                  <a:gd name="T0" fmla="*/ 0 w 76"/>
                  <a:gd name="T1" fmla="*/ 84 h 99"/>
                  <a:gd name="T2" fmla="*/ 8 w 76"/>
                  <a:gd name="T3" fmla="*/ 81 h 99"/>
                  <a:gd name="T4" fmla="*/ 63 w 76"/>
                  <a:gd name="T5" fmla="*/ 12 h 99"/>
                  <a:gd name="T6" fmla="*/ 66 w 76"/>
                  <a:gd name="T7" fmla="*/ 3 h 99"/>
                  <a:gd name="T8" fmla="*/ 73 w 76"/>
                  <a:gd name="T9" fmla="*/ 8 h 99"/>
                  <a:gd name="T10" fmla="*/ 76 w 76"/>
                  <a:gd name="T11" fmla="*/ 11 h 99"/>
                  <a:gd name="T12" fmla="*/ 64 w 76"/>
                  <a:gd name="T13" fmla="*/ 23 h 99"/>
                  <a:gd name="T14" fmla="*/ 17 w 76"/>
                  <a:gd name="T15" fmla="*/ 87 h 99"/>
                  <a:gd name="T16" fmla="*/ 16 w 76"/>
                  <a:gd name="T17" fmla="*/ 96 h 99"/>
                  <a:gd name="T18" fmla="*/ 0 w 76"/>
                  <a:gd name="T19" fmla="*/ 84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99">
                    <a:moveTo>
                      <a:pt x="0" y="84"/>
                    </a:moveTo>
                    <a:cubicBezTo>
                      <a:pt x="0" y="84"/>
                      <a:pt x="4" y="85"/>
                      <a:pt x="8" y="81"/>
                    </a:cubicBezTo>
                    <a:cubicBezTo>
                      <a:pt x="12" y="76"/>
                      <a:pt x="63" y="12"/>
                      <a:pt x="63" y="12"/>
                    </a:cubicBezTo>
                    <a:cubicBezTo>
                      <a:pt x="63" y="12"/>
                      <a:pt x="68" y="6"/>
                      <a:pt x="66" y="3"/>
                    </a:cubicBezTo>
                    <a:cubicBezTo>
                      <a:pt x="63" y="0"/>
                      <a:pt x="73" y="8"/>
                      <a:pt x="73" y="8"/>
                    </a:cubicBezTo>
                    <a:cubicBezTo>
                      <a:pt x="76" y="11"/>
                      <a:pt x="76" y="11"/>
                      <a:pt x="76" y="11"/>
                    </a:cubicBezTo>
                    <a:cubicBezTo>
                      <a:pt x="76" y="11"/>
                      <a:pt x="68" y="18"/>
                      <a:pt x="64" y="23"/>
                    </a:cubicBezTo>
                    <a:cubicBezTo>
                      <a:pt x="59" y="28"/>
                      <a:pt x="17" y="87"/>
                      <a:pt x="17" y="87"/>
                    </a:cubicBezTo>
                    <a:cubicBezTo>
                      <a:pt x="17" y="87"/>
                      <a:pt x="12" y="91"/>
                      <a:pt x="16" y="96"/>
                    </a:cubicBezTo>
                    <a:cubicBezTo>
                      <a:pt x="17" y="99"/>
                      <a:pt x="0" y="84"/>
                      <a:pt x="0" y="84"/>
                    </a:cubicBezTo>
                    <a:close/>
                  </a:path>
                </a:pathLst>
              </a:custGeom>
              <a:grpFill/>
              <a:ln>
                <a:noFill/>
              </a:ln>
            </p:spPr>
            <p:txBody>
              <a:bodyPr anchor="ctr"/>
              <a:lstStyle/>
              <a:p>
                <a:pPr algn="ctr"/>
                <a:endParaRPr/>
              </a:p>
            </p:txBody>
          </p:sp>
          <p:sp>
            <p:nvSpPr>
              <p:cNvPr id="184" name="iṥļíḋê"/>
              <p:cNvSpPr/>
              <p:nvPr/>
            </p:nvSpPr>
            <p:spPr bwMode="auto">
              <a:xfrm>
                <a:off x="7099841" y="1159837"/>
                <a:ext cx="131434" cy="83641"/>
              </a:xfrm>
              <a:custGeom>
                <a:avLst/>
                <a:gdLst>
                  <a:gd name="T0" fmla="*/ 88 w 95"/>
                  <a:gd name="T1" fmla="*/ 60 h 60"/>
                  <a:gd name="T2" fmla="*/ 82 w 95"/>
                  <a:gd name="T3" fmla="*/ 53 h 60"/>
                  <a:gd name="T4" fmla="*/ 10 w 95"/>
                  <a:gd name="T5" fmla="*/ 18 h 60"/>
                  <a:gd name="T6" fmla="*/ 0 w 95"/>
                  <a:gd name="T7" fmla="*/ 17 h 60"/>
                  <a:gd name="T8" fmla="*/ 8 w 95"/>
                  <a:gd name="T9" fmla="*/ 0 h 60"/>
                  <a:gd name="T10" fmla="*/ 15 w 95"/>
                  <a:gd name="T11" fmla="*/ 10 h 60"/>
                  <a:gd name="T12" fmla="*/ 88 w 95"/>
                  <a:gd name="T13" fmla="*/ 45 h 60"/>
                  <a:gd name="T14" fmla="*/ 95 w 95"/>
                  <a:gd name="T15" fmla="*/ 45 h 60"/>
                  <a:gd name="T16" fmla="*/ 88 w 95"/>
                  <a:gd name="T17"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0">
                    <a:moveTo>
                      <a:pt x="88" y="60"/>
                    </a:moveTo>
                    <a:cubicBezTo>
                      <a:pt x="90" y="56"/>
                      <a:pt x="88" y="55"/>
                      <a:pt x="82" y="53"/>
                    </a:cubicBezTo>
                    <a:cubicBezTo>
                      <a:pt x="10" y="18"/>
                      <a:pt x="10" y="18"/>
                      <a:pt x="10" y="18"/>
                    </a:cubicBezTo>
                    <a:cubicBezTo>
                      <a:pt x="9" y="17"/>
                      <a:pt x="1" y="13"/>
                      <a:pt x="0" y="17"/>
                    </a:cubicBezTo>
                    <a:cubicBezTo>
                      <a:pt x="8" y="0"/>
                      <a:pt x="8" y="0"/>
                      <a:pt x="8" y="0"/>
                    </a:cubicBezTo>
                    <a:cubicBezTo>
                      <a:pt x="6" y="3"/>
                      <a:pt x="12" y="9"/>
                      <a:pt x="15" y="10"/>
                    </a:cubicBezTo>
                    <a:cubicBezTo>
                      <a:pt x="88" y="45"/>
                      <a:pt x="88" y="45"/>
                      <a:pt x="88" y="45"/>
                    </a:cubicBezTo>
                    <a:cubicBezTo>
                      <a:pt x="92" y="47"/>
                      <a:pt x="93" y="48"/>
                      <a:pt x="95" y="45"/>
                    </a:cubicBezTo>
                    <a:lnTo>
                      <a:pt x="88" y="60"/>
                    </a:lnTo>
                    <a:close/>
                  </a:path>
                </a:pathLst>
              </a:custGeom>
              <a:grpFill/>
              <a:ln>
                <a:noFill/>
              </a:ln>
            </p:spPr>
            <p:txBody>
              <a:bodyPr anchor="ctr"/>
              <a:lstStyle/>
              <a:p>
                <a:pPr algn="ctr"/>
                <a:endParaRPr/>
              </a:p>
            </p:txBody>
          </p:sp>
          <p:sp>
            <p:nvSpPr>
              <p:cNvPr id="185" name="îṥľîḓê"/>
              <p:cNvSpPr/>
              <p:nvPr/>
            </p:nvSpPr>
            <p:spPr bwMode="auto">
              <a:xfrm>
                <a:off x="7083910" y="1193028"/>
                <a:ext cx="132761" cy="84968"/>
              </a:xfrm>
              <a:custGeom>
                <a:avLst/>
                <a:gdLst>
                  <a:gd name="T0" fmla="*/ 80 w 95"/>
                  <a:gd name="T1" fmla="*/ 49 h 61"/>
                  <a:gd name="T2" fmla="*/ 18 w 95"/>
                  <a:gd name="T3" fmla="*/ 16 h 61"/>
                  <a:gd name="T4" fmla="*/ 0 w 95"/>
                  <a:gd name="T5" fmla="*/ 11 h 61"/>
                  <a:gd name="T6" fmla="*/ 6 w 95"/>
                  <a:gd name="T7" fmla="*/ 0 h 61"/>
                  <a:gd name="T8" fmla="*/ 14 w 95"/>
                  <a:gd name="T9" fmla="*/ 7 h 61"/>
                  <a:gd name="T10" fmla="*/ 84 w 95"/>
                  <a:gd name="T11" fmla="*/ 45 h 61"/>
                  <a:gd name="T12" fmla="*/ 94 w 95"/>
                  <a:gd name="T13" fmla="*/ 45 h 61"/>
                  <a:gd name="T14" fmla="*/ 88 w 95"/>
                  <a:gd name="T15" fmla="*/ 60 h 61"/>
                  <a:gd name="T16" fmla="*/ 80 w 95"/>
                  <a:gd name="T17"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1">
                    <a:moveTo>
                      <a:pt x="80" y="49"/>
                    </a:moveTo>
                    <a:cubicBezTo>
                      <a:pt x="62" y="38"/>
                      <a:pt x="40" y="26"/>
                      <a:pt x="18" y="16"/>
                    </a:cubicBezTo>
                    <a:cubicBezTo>
                      <a:pt x="15" y="14"/>
                      <a:pt x="2" y="8"/>
                      <a:pt x="0" y="11"/>
                    </a:cubicBezTo>
                    <a:cubicBezTo>
                      <a:pt x="6" y="0"/>
                      <a:pt x="6" y="0"/>
                      <a:pt x="6" y="0"/>
                    </a:cubicBezTo>
                    <a:cubicBezTo>
                      <a:pt x="5" y="2"/>
                      <a:pt x="12" y="6"/>
                      <a:pt x="14" y="7"/>
                    </a:cubicBezTo>
                    <a:cubicBezTo>
                      <a:pt x="84" y="45"/>
                      <a:pt x="84" y="45"/>
                      <a:pt x="84" y="45"/>
                    </a:cubicBezTo>
                    <a:cubicBezTo>
                      <a:pt x="87" y="47"/>
                      <a:pt x="91" y="48"/>
                      <a:pt x="94" y="45"/>
                    </a:cubicBezTo>
                    <a:cubicBezTo>
                      <a:pt x="95" y="52"/>
                      <a:pt x="90" y="61"/>
                      <a:pt x="88" y="60"/>
                    </a:cubicBezTo>
                    <a:cubicBezTo>
                      <a:pt x="85" y="59"/>
                      <a:pt x="92" y="57"/>
                      <a:pt x="80" y="49"/>
                    </a:cubicBezTo>
                    <a:close/>
                  </a:path>
                </a:pathLst>
              </a:custGeom>
              <a:grpFill/>
              <a:ln>
                <a:noFill/>
              </a:ln>
            </p:spPr>
            <p:txBody>
              <a:bodyPr anchor="ctr"/>
              <a:lstStyle/>
              <a:p>
                <a:pPr algn="ctr"/>
                <a:endParaRPr/>
              </a:p>
            </p:txBody>
          </p:sp>
          <p:sp>
            <p:nvSpPr>
              <p:cNvPr id="186" name="ïṣḷíďê"/>
              <p:cNvSpPr/>
              <p:nvPr/>
            </p:nvSpPr>
            <p:spPr bwMode="auto">
              <a:xfrm>
                <a:off x="7066650" y="1218253"/>
                <a:ext cx="126124" cy="86296"/>
              </a:xfrm>
              <a:custGeom>
                <a:avLst/>
                <a:gdLst>
                  <a:gd name="T0" fmla="*/ 85 w 90"/>
                  <a:gd name="T1" fmla="*/ 62 h 62"/>
                  <a:gd name="T2" fmla="*/ 83 w 90"/>
                  <a:gd name="T3" fmla="*/ 59 h 62"/>
                  <a:gd name="T4" fmla="*/ 16 w 90"/>
                  <a:gd name="T5" fmla="*/ 16 h 62"/>
                  <a:gd name="T6" fmla="*/ 0 w 90"/>
                  <a:gd name="T7" fmla="*/ 11 h 62"/>
                  <a:gd name="T8" fmla="*/ 8 w 90"/>
                  <a:gd name="T9" fmla="*/ 0 h 62"/>
                  <a:gd name="T10" fmla="*/ 18 w 90"/>
                  <a:gd name="T11" fmla="*/ 9 h 62"/>
                  <a:gd name="T12" fmla="*/ 88 w 90"/>
                  <a:gd name="T13" fmla="*/ 53 h 62"/>
                  <a:gd name="T14" fmla="*/ 90 w 90"/>
                  <a:gd name="T15" fmla="*/ 53 h 62"/>
                  <a:gd name="T16" fmla="*/ 85 w 90"/>
                  <a:gd name="T17"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62">
                    <a:moveTo>
                      <a:pt x="85" y="62"/>
                    </a:moveTo>
                    <a:cubicBezTo>
                      <a:pt x="85" y="61"/>
                      <a:pt x="85" y="60"/>
                      <a:pt x="83" y="59"/>
                    </a:cubicBezTo>
                    <a:cubicBezTo>
                      <a:pt x="16" y="16"/>
                      <a:pt x="16" y="16"/>
                      <a:pt x="16" y="16"/>
                    </a:cubicBezTo>
                    <a:cubicBezTo>
                      <a:pt x="13" y="14"/>
                      <a:pt x="3" y="8"/>
                      <a:pt x="0" y="11"/>
                    </a:cubicBezTo>
                    <a:cubicBezTo>
                      <a:pt x="8" y="0"/>
                      <a:pt x="8" y="0"/>
                      <a:pt x="8" y="0"/>
                    </a:cubicBezTo>
                    <a:cubicBezTo>
                      <a:pt x="7" y="3"/>
                      <a:pt x="16" y="8"/>
                      <a:pt x="18" y="9"/>
                    </a:cubicBezTo>
                    <a:cubicBezTo>
                      <a:pt x="88" y="53"/>
                      <a:pt x="88" y="53"/>
                      <a:pt x="88" y="53"/>
                    </a:cubicBezTo>
                    <a:cubicBezTo>
                      <a:pt x="89" y="53"/>
                      <a:pt x="90" y="54"/>
                      <a:pt x="90" y="53"/>
                    </a:cubicBezTo>
                    <a:lnTo>
                      <a:pt x="85" y="62"/>
                    </a:lnTo>
                    <a:close/>
                  </a:path>
                </a:pathLst>
              </a:custGeom>
              <a:grpFill/>
              <a:ln>
                <a:noFill/>
              </a:ln>
            </p:spPr>
            <p:txBody>
              <a:bodyPr anchor="ctr"/>
              <a:lstStyle/>
              <a:p>
                <a:pPr algn="ctr"/>
                <a:endParaRPr/>
              </a:p>
            </p:txBody>
          </p:sp>
          <p:sp>
            <p:nvSpPr>
              <p:cNvPr id="187" name="ïşlîdê"/>
              <p:cNvSpPr/>
              <p:nvPr/>
            </p:nvSpPr>
            <p:spPr bwMode="auto">
              <a:xfrm>
                <a:off x="7053374" y="1244805"/>
                <a:ext cx="116830" cy="96917"/>
              </a:xfrm>
              <a:custGeom>
                <a:avLst/>
                <a:gdLst>
                  <a:gd name="T0" fmla="*/ 84 w 84"/>
                  <a:gd name="T1" fmla="*/ 59 h 70"/>
                  <a:gd name="T2" fmla="*/ 81 w 84"/>
                  <a:gd name="T3" fmla="*/ 59 h 70"/>
                  <a:gd name="T4" fmla="*/ 7 w 84"/>
                  <a:gd name="T5" fmla="*/ 3 h 70"/>
                  <a:gd name="T6" fmla="*/ 5 w 84"/>
                  <a:gd name="T7" fmla="*/ 0 h 70"/>
                  <a:gd name="T8" fmla="*/ 0 w 84"/>
                  <a:gd name="T9" fmla="*/ 7 h 70"/>
                  <a:gd name="T10" fmla="*/ 3 w 84"/>
                  <a:gd name="T11" fmla="*/ 7 h 70"/>
                  <a:gd name="T12" fmla="*/ 77 w 84"/>
                  <a:gd name="T13" fmla="*/ 67 h 70"/>
                  <a:gd name="T14" fmla="*/ 78 w 84"/>
                  <a:gd name="T15" fmla="*/ 70 h 70"/>
                  <a:gd name="T16" fmla="*/ 84 w 84"/>
                  <a:gd name="T17" fmla="*/ 5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70">
                    <a:moveTo>
                      <a:pt x="84" y="59"/>
                    </a:moveTo>
                    <a:cubicBezTo>
                      <a:pt x="84" y="60"/>
                      <a:pt x="83" y="60"/>
                      <a:pt x="81" y="59"/>
                    </a:cubicBezTo>
                    <a:cubicBezTo>
                      <a:pt x="7" y="3"/>
                      <a:pt x="7" y="3"/>
                      <a:pt x="7" y="3"/>
                    </a:cubicBezTo>
                    <a:cubicBezTo>
                      <a:pt x="6" y="2"/>
                      <a:pt x="5" y="1"/>
                      <a:pt x="5" y="0"/>
                    </a:cubicBezTo>
                    <a:cubicBezTo>
                      <a:pt x="0" y="7"/>
                      <a:pt x="0" y="7"/>
                      <a:pt x="0" y="7"/>
                    </a:cubicBezTo>
                    <a:cubicBezTo>
                      <a:pt x="1" y="6"/>
                      <a:pt x="2" y="6"/>
                      <a:pt x="3" y="7"/>
                    </a:cubicBezTo>
                    <a:cubicBezTo>
                      <a:pt x="26" y="22"/>
                      <a:pt x="57" y="50"/>
                      <a:pt x="77" y="67"/>
                    </a:cubicBezTo>
                    <a:cubicBezTo>
                      <a:pt x="79" y="68"/>
                      <a:pt x="79" y="69"/>
                      <a:pt x="78" y="70"/>
                    </a:cubicBezTo>
                    <a:lnTo>
                      <a:pt x="84" y="59"/>
                    </a:lnTo>
                    <a:close/>
                  </a:path>
                </a:pathLst>
              </a:custGeom>
              <a:grpFill/>
              <a:ln>
                <a:noFill/>
              </a:ln>
            </p:spPr>
            <p:txBody>
              <a:bodyPr anchor="ctr"/>
              <a:lstStyle/>
              <a:p>
                <a:pPr algn="ctr"/>
                <a:endParaRPr/>
              </a:p>
            </p:txBody>
          </p:sp>
          <p:sp>
            <p:nvSpPr>
              <p:cNvPr id="188" name="îṣḷide"/>
              <p:cNvSpPr/>
              <p:nvPr/>
            </p:nvSpPr>
            <p:spPr bwMode="auto">
              <a:xfrm>
                <a:off x="7013545" y="1287290"/>
                <a:ext cx="119485" cy="120814"/>
              </a:xfrm>
              <a:custGeom>
                <a:avLst/>
                <a:gdLst>
                  <a:gd name="T0" fmla="*/ 86 w 86"/>
                  <a:gd name="T1" fmla="*/ 72 h 86"/>
                  <a:gd name="T2" fmla="*/ 79 w 86"/>
                  <a:gd name="T3" fmla="*/ 70 h 86"/>
                  <a:gd name="T4" fmla="*/ 12 w 86"/>
                  <a:gd name="T5" fmla="*/ 12 h 86"/>
                  <a:gd name="T6" fmla="*/ 9 w 86"/>
                  <a:gd name="T7" fmla="*/ 4 h 86"/>
                  <a:gd name="T8" fmla="*/ 3 w 86"/>
                  <a:gd name="T9" fmla="*/ 9 h 86"/>
                  <a:gd name="T10" fmla="*/ 0 w 86"/>
                  <a:gd name="T11" fmla="*/ 14 h 86"/>
                  <a:gd name="T12" fmla="*/ 8 w 86"/>
                  <a:gd name="T13" fmla="*/ 17 h 86"/>
                  <a:gd name="T14" fmla="*/ 71 w 86"/>
                  <a:gd name="T15" fmla="*/ 75 h 86"/>
                  <a:gd name="T16" fmla="*/ 76 w 86"/>
                  <a:gd name="T17" fmla="*/ 83 h 86"/>
                  <a:gd name="T18" fmla="*/ 86 w 86"/>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86">
                    <a:moveTo>
                      <a:pt x="86" y="72"/>
                    </a:moveTo>
                    <a:cubicBezTo>
                      <a:pt x="86" y="72"/>
                      <a:pt x="83" y="74"/>
                      <a:pt x="79" y="70"/>
                    </a:cubicBezTo>
                    <a:cubicBezTo>
                      <a:pt x="74" y="67"/>
                      <a:pt x="12" y="12"/>
                      <a:pt x="12" y="12"/>
                    </a:cubicBezTo>
                    <a:cubicBezTo>
                      <a:pt x="12" y="12"/>
                      <a:pt x="7" y="7"/>
                      <a:pt x="9" y="4"/>
                    </a:cubicBezTo>
                    <a:cubicBezTo>
                      <a:pt x="11" y="0"/>
                      <a:pt x="3" y="9"/>
                      <a:pt x="3" y="9"/>
                    </a:cubicBezTo>
                    <a:cubicBezTo>
                      <a:pt x="0" y="14"/>
                      <a:pt x="0" y="14"/>
                      <a:pt x="0" y="14"/>
                    </a:cubicBezTo>
                    <a:cubicBezTo>
                      <a:pt x="0" y="14"/>
                      <a:pt x="3" y="12"/>
                      <a:pt x="8" y="17"/>
                    </a:cubicBezTo>
                    <a:cubicBezTo>
                      <a:pt x="13" y="21"/>
                      <a:pt x="71" y="75"/>
                      <a:pt x="71" y="75"/>
                    </a:cubicBezTo>
                    <a:cubicBezTo>
                      <a:pt x="71" y="75"/>
                      <a:pt x="76" y="79"/>
                      <a:pt x="76" y="83"/>
                    </a:cubicBezTo>
                    <a:cubicBezTo>
                      <a:pt x="76" y="86"/>
                      <a:pt x="86" y="72"/>
                      <a:pt x="86" y="72"/>
                    </a:cubicBezTo>
                    <a:close/>
                  </a:path>
                </a:pathLst>
              </a:custGeom>
              <a:grpFill/>
              <a:ln>
                <a:noFill/>
              </a:ln>
            </p:spPr>
            <p:txBody>
              <a:bodyPr anchor="ctr"/>
              <a:lstStyle/>
              <a:p>
                <a:pPr algn="ctr"/>
                <a:endParaRPr/>
              </a:p>
            </p:txBody>
          </p:sp>
          <p:sp>
            <p:nvSpPr>
              <p:cNvPr id="189" name="ïšḷiḓé"/>
              <p:cNvSpPr/>
              <p:nvPr/>
            </p:nvSpPr>
            <p:spPr bwMode="auto">
              <a:xfrm>
                <a:off x="6990977" y="1312513"/>
                <a:ext cx="114175" cy="110193"/>
              </a:xfrm>
              <a:custGeom>
                <a:avLst/>
                <a:gdLst>
                  <a:gd name="T0" fmla="*/ 73 w 82"/>
                  <a:gd name="T1" fmla="*/ 70 h 79"/>
                  <a:gd name="T2" fmla="*/ 12 w 82"/>
                  <a:gd name="T3" fmla="*/ 12 h 79"/>
                  <a:gd name="T4" fmla="*/ 9 w 82"/>
                  <a:gd name="T5" fmla="*/ 3 h 79"/>
                  <a:gd name="T6" fmla="*/ 2 w 82"/>
                  <a:gd name="T7" fmla="*/ 9 h 79"/>
                  <a:gd name="T8" fmla="*/ 0 w 82"/>
                  <a:gd name="T9" fmla="*/ 13 h 79"/>
                  <a:gd name="T10" fmla="*/ 8 w 82"/>
                  <a:gd name="T11" fmla="*/ 16 h 79"/>
                  <a:gd name="T12" fmla="*/ 69 w 82"/>
                  <a:gd name="T13" fmla="*/ 71 h 79"/>
                  <a:gd name="T14" fmla="*/ 73 w 82"/>
                  <a:gd name="T15" fmla="*/ 70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79">
                    <a:moveTo>
                      <a:pt x="73" y="70"/>
                    </a:moveTo>
                    <a:cubicBezTo>
                      <a:pt x="64" y="62"/>
                      <a:pt x="12" y="12"/>
                      <a:pt x="12" y="12"/>
                    </a:cubicBezTo>
                    <a:cubicBezTo>
                      <a:pt x="12" y="12"/>
                      <a:pt x="7" y="6"/>
                      <a:pt x="9" y="3"/>
                    </a:cubicBezTo>
                    <a:cubicBezTo>
                      <a:pt x="11" y="0"/>
                      <a:pt x="2" y="9"/>
                      <a:pt x="2" y="9"/>
                    </a:cubicBezTo>
                    <a:cubicBezTo>
                      <a:pt x="0" y="13"/>
                      <a:pt x="0" y="13"/>
                      <a:pt x="0" y="13"/>
                    </a:cubicBezTo>
                    <a:cubicBezTo>
                      <a:pt x="0" y="13"/>
                      <a:pt x="3" y="11"/>
                      <a:pt x="8" y="16"/>
                    </a:cubicBezTo>
                    <a:cubicBezTo>
                      <a:pt x="13" y="21"/>
                      <a:pt x="69" y="71"/>
                      <a:pt x="69" y="71"/>
                    </a:cubicBezTo>
                    <a:cubicBezTo>
                      <a:pt x="81" y="79"/>
                      <a:pt x="82" y="78"/>
                      <a:pt x="73" y="70"/>
                    </a:cubicBezTo>
                    <a:close/>
                  </a:path>
                </a:pathLst>
              </a:custGeom>
              <a:grpFill/>
              <a:ln>
                <a:noFill/>
              </a:ln>
            </p:spPr>
            <p:txBody>
              <a:bodyPr anchor="ctr"/>
              <a:lstStyle/>
              <a:p>
                <a:pPr algn="ctr"/>
                <a:endParaRPr/>
              </a:p>
            </p:txBody>
          </p:sp>
          <p:sp>
            <p:nvSpPr>
              <p:cNvPr id="190" name="í$ḻïḋê"/>
              <p:cNvSpPr/>
              <p:nvPr/>
            </p:nvSpPr>
            <p:spPr bwMode="auto">
              <a:xfrm>
                <a:off x="6969733" y="1332428"/>
                <a:ext cx="107538" cy="122140"/>
              </a:xfrm>
              <a:custGeom>
                <a:avLst/>
                <a:gdLst>
                  <a:gd name="T0" fmla="*/ 77 w 77"/>
                  <a:gd name="T1" fmla="*/ 75 h 88"/>
                  <a:gd name="T2" fmla="*/ 71 w 77"/>
                  <a:gd name="T3" fmla="*/ 73 h 88"/>
                  <a:gd name="T4" fmla="*/ 13 w 77"/>
                  <a:gd name="T5" fmla="*/ 11 h 88"/>
                  <a:gd name="T6" fmla="*/ 10 w 77"/>
                  <a:gd name="T7" fmla="*/ 3 h 88"/>
                  <a:gd name="T8" fmla="*/ 3 w 77"/>
                  <a:gd name="T9" fmla="*/ 7 h 88"/>
                  <a:gd name="T10" fmla="*/ 0 w 77"/>
                  <a:gd name="T11" fmla="*/ 11 h 88"/>
                  <a:gd name="T12" fmla="*/ 8 w 77"/>
                  <a:gd name="T13" fmla="*/ 15 h 88"/>
                  <a:gd name="T14" fmla="*/ 63 w 77"/>
                  <a:gd name="T15" fmla="*/ 77 h 88"/>
                  <a:gd name="T16" fmla="*/ 67 w 77"/>
                  <a:gd name="T17" fmla="*/ 84 h 88"/>
                  <a:gd name="T18" fmla="*/ 77 w 77"/>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8">
                    <a:moveTo>
                      <a:pt x="77" y="75"/>
                    </a:moveTo>
                    <a:cubicBezTo>
                      <a:pt x="77" y="75"/>
                      <a:pt x="75" y="77"/>
                      <a:pt x="71" y="73"/>
                    </a:cubicBezTo>
                    <a:cubicBezTo>
                      <a:pt x="67" y="69"/>
                      <a:pt x="13" y="11"/>
                      <a:pt x="13" y="11"/>
                    </a:cubicBezTo>
                    <a:cubicBezTo>
                      <a:pt x="13" y="11"/>
                      <a:pt x="8" y="6"/>
                      <a:pt x="10" y="3"/>
                    </a:cubicBezTo>
                    <a:cubicBezTo>
                      <a:pt x="12" y="0"/>
                      <a:pt x="3" y="7"/>
                      <a:pt x="3" y="7"/>
                    </a:cubicBezTo>
                    <a:cubicBezTo>
                      <a:pt x="0" y="11"/>
                      <a:pt x="0" y="11"/>
                      <a:pt x="0" y="11"/>
                    </a:cubicBezTo>
                    <a:cubicBezTo>
                      <a:pt x="0" y="11"/>
                      <a:pt x="4" y="10"/>
                      <a:pt x="8" y="15"/>
                    </a:cubicBezTo>
                    <a:cubicBezTo>
                      <a:pt x="13" y="20"/>
                      <a:pt x="63" y="77"/>
                      <a:pt x="63" y="77"/>
                    </a:cubicBezTo>
                    <a:cubicBezTo>
                      <a:pt x="63" y="77"/>
                      <a:pt x="68" y="81"/>
                      <a:pt x="67" y="84"/>
                    </a:cubicBezTo>
                    <a:cubicBezTo>
                      <a:pt x="67" y="88"/>
                      <a:pt x="77" y="75"/>
                      <a:pt x="77" y="75"/>
                    </a:cubicBezTo>
                    <a:close/>
                  </a:path>
                </a:pathLst>
              </a:custGeom>
              <a:grpFill/>
              <a:ln>
                <a:noFill/>
              </a:ln>
            </p:spPr>
            <p:txBody>
              <a:bodyPr anchor="ctr"/>
              <a:lstStyle/>
              <a:p>
                <a:pPr algn="ctr"/>
                <a:endParaRPr/>
              </a:p>
            </p:txBody>
          </p:sp>
          <p:sp>
            <p:nvSpPr>
              <p:cNvPr id="191" name="îŝľiḑè"/>
              <p:cNvSpPr/>
              <p:nvPr/>
            </p:nvSpPr>
            <p:spPr bwMode="auto">
              <a:xfrm>
                <a:off x="6945837" y="1352343"/>
                <a:ext cx="108864" cy="127450"/>
              </a:xfrm>
              <a:custGeom>
                <a:avLst/>
                <a:gdLst>
                  <a:gd name="T0" fmla="*/ 78 w 78"/>
                  <a:gd name="T1" fmla="*/ 80 h 92"/>
                  <a:gd name="T2" fmla="*/ 68 w 78"/>
                  <a:gd name="T3" fmla="*/ 77 h 92"/>
                  <a:gd name="T4" fmla="*/ 13 w 78"/>
                  <a:gd name="T5" fmla="*/ 10 h 92"/>
                  <a:gd name="T6" fmla="*/ 11 w 78"/>
                  <a:gd name="T7" fmla="*/ 3 h 92"/>
                  <a:gd name="T8" fmla="*/ 3 w 78"/>
                  <a:gd name="T9" fmla="*/ 9 h 92"/>
                  <a:gd name="T10" fmla="*/ 0 w 78"/>
                  <a:gd name="T11" fmla="*/ 13 h 92"/>
                  <a:gd name="T12" fmla="*/ 7 w 78"/>
                  <a:gd name="T13" fmla="*/ 17 h 92"/>
                  <a:gd name="T14" fmla="*/ 62 w 78"/>
                  <a:gd name="T15" fmla="*/ 81 h 92"/>
                  <a:gd name="T16" fmla="*/ 65 w 78"/>
                  <a:gd name="T17" fmla="*/ 88 h 92"/>
                  <a:gd name="T18" fmla="*/ 78 w 78"/>
                  <a:gd name="T19" fmla="*/ 8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92">
                    <a:moveTo>
                      <a:pt x="78" y="80"/>
                    </a:moveTo>
                    <a:cubicBezTo>
                      <a:pt x="78" y="80"/>
                      <a:pt x="72" y="81"/>
                      <a:pt x="68" y="77"/>
                    </a:cubicBezTo>
                    <a:cubicBezTo>
                      <a:pt x="64" y="73"/>
                      <a:pt x="13" y="10"/>
                      <a:pt x="13" y="10"/>
                    </a:cubicBezTo>
                    <a:cubicBezTo>
                      <a:pt x="13" y="10"/>
                      <a:pt x="9" y="6"/>
                      <a:pt x="11" y="3"/>
                    </a:cubicBezTo>
                    <a:cubicBezTo>
                      <a:pt x="13" y="0"/>
                      <a:pt x="3" y="9"/>
                      <a:pt x="3" y="9"/>
                    </a:cubicBezTo>
                    <a:cubicBezTo>
                      <a:pt x="0" y="13"/>
                      <a:pt x="0" y="13"/>
                      <a:pt x="0" y="13"/>
                    </a:cubicBezTo>
                    <a:cubicBezTo>
                      <a:pt x="0" y="13"/>
                      <a:pt x="3" y="12"/>
                      <a:pt x="7" y="17"/>
                    </a:cubicBezTo>
                    <a:cubicBezTo>
                      <a:pt x="12" y="23"/>
                      <a:pt x="62" y="81"/>
                      <a:pt x="62" y="81"/>
                    </a:cubicBezTo>
                    <a:cubicBezTo>
                      <a:pt x="62" y="81"/>
                      <a:pt x="65" y="84"/>
                      <a:pt x="65" y="88"/>
                    </a:cubicBezTo>
                    <a:cubicBezTo>
                      <a:pt x="64" y="92"/>
                      <a:pt x="78" y="80"/>
                      <a:pt x="78" y="80"/>
                    </a:cubicBezTo>
                    <a:close/>
                  </a:path>
                </a:pathLst>
              </a:custGeom>
              <a:grpFill/>
              <a:ln>
                <a:noFill/>
              </a:ln>
            </p:spPr>
            <p:txBody>
              <a:bodyPr anchor="ctr"/>
              <a:lstStyle/>
              <a:p>
                <a:pPr algn="ctr"/>
                <a:endParaRPr/>
              </a:p>
            </p:txBody>
          </p:sp>
          <p:sp>
            <p:nvSpPr>
              <p:cNvPr id="192" name="ïŝļiḋé"/>
              <p:cNvSpPr/>
              <p:nvPr/>
            </p:nvSpPr>
            <p:spPr bwMode="auto">
              <a:xfrm>
                <a:off x="6917956" y="1369600"/>
                <a:ext cx="108864" cy="140726"/>
              </a:xfrm>
              <a:custGeom>
                <a:avLst/>
                <a:gdLst>
                  <a:gd name="T0" fmla="*/ 78 w 78"/>
                  <a:gd name="T1" fmla="*/ 84 h 101"/>
                  <a:gd name="T2" fmla="*/ 68 w 78"/>
                  <a:gd name="T3" fmla="*/ 79 h 101"/>
                  <a:gd name="T4" fmla="*/ 16 w 78"/>
                  <a:gd name="T5" fmla="*/ 12 h 101"/>
                  <a:gd name="T6" fmla="*/ 13 w 78"/>
                  <a:gd name="T7" fmla="*/ 3 h 101"/>
                  <a:gd name="T8" fmla="*/ 6 w 78"/>
                  <a:gd name="T9" fmla="*/ 12 h 101"/>
                  <a:gd name="T10" fmla="*/ 0 w 78"/>
                  <a:gd name="T11" fmla="*/ 15 h 101"/>
                  <a:gd name="T12" fmla="*/ 8 w 78"/>
                  <a:gd name="T13" fmla="*/ 20 h 101"/>
                  <a:gd name="T14" fmla="*/ 59 w 78"/>
                  <a:gd name="T15" fmla="*/ 89 h 101"/>
                  <a:gd name="T16" fmla="*/ 60 w 78"/>
                  <a:gd name="T17" fmla="*/ 98 h 101"/>
                  <a:gd name="T18" fmla="*/ 78 w 78"/>
                  <a:gd name="T19" fmla="*/ 84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101">
                    <a:moveTo>
                      <a:pt x="78" y="84"/>
                    </a:moveTo>
                    <a:cubicBezTo>
                      <a:pt x="78" y="84"/>
                      <a:pt x="72" y="84"/>
                      <a:pt x="68" y="79"/>
                    </a:cubicBezTo>
                    <a:cubicBezTo>
                      <a:pt x="64" y="75"/>
                      <a:pt x="16" y="12"/>
                      <a:pt x="16" y="12"/>
                    </a:cubicBezTo>
                    <a:cubicBezTo>
                      <a:pt x="16" y="12"/>
                      <a:pt x="11" y="6"/>
                      <a:pt x="13" y="3"/>
                    </a:cubicBezTo>
                    <a:cubicBezTo>
                      <a:pt x="16" y="0"/>
                      <a:pt x="6" y="12"/>
                      <a:pt x="6" y="12"/>
                    </a:cubicBezTo>
                    <a:cubicBezTo>
                      <a:pt x="0" y="15"/>
                      <a:pt x="0" y="15"/>
                      <a:pt x="0" y="15"/>
                    </a:cubicBezTo>
                    <a:cubicBezTo>
                      <a:pt x="0" y="15"/>
                      <a:pt x="3" y="14"/>
                      <a:pt x="8" y="20"/>
                    </a:cubicBezTo>
                    <a:cubicBezTo>
                      <a:pt x="12" y="25"/>
                      <a:pt x="59" y="89"/>
                      <a:pt x="59" y="89"/>
                    </a:cubicBezTo>
                    <a:cubicBezTo>
                      <a:pt x="59" y="89"/>
                      <a:pt x="64" y="93"/>
                      <a:pt x="60" y="98"/>
                    </a:cubicBezTo>
                    <a:cubicBezTo>
                      <a:pt x="59" y="101"/>
                      <a:pt x="78" y="84"/>
                      <a:pt x="78" y="84"/>
                    </a:cubicBezTo>
                    <a:close/>
                  </a:path>
                </a:pathLst>
              </a:custGeom>
              <a:grpFill/>
              <a:ln>
                <a:noFill/>
              </a:ln>
            </p:spPr>
            <p:txBody>
              <a:bodyPr anchor="ctr"/>
              <a:lstStyle/>
              <a:p>
                <a:pPr algn="ctr"/>
                <a:endParaRPr/>
              </a:p>
            </p:txBody>
          </p:sp>
          <p:sp>
            <p:nvSpPr>
              <p:cNvPr id="193" name="íṩľîďé"/>
              <p:cNvSpPr/>
              <p:nvPr/>
            </p:nvSpPr>
            <p:spPr bwMode="auto">
              <a:xfrm>
                <a:off x="6195734" y="1466517"/>
                <a:ext cx="104883" cy="90278"/>
              </a:xfrm>
              <a:custGeom>
                <a:avLst/>
                <a:gdLst>
                  <a:gd name="T0" fmla="*/ 68 w 75"/>
                  <a:gd name="T1" fmla="*/ 2 h 65"/>
                  <a:gd name="T2" fmla="*/ 67 w 75"/>
                  <a:gd name="T3" fmla="*/ 5 h 65"/>
                  <a:gd name="T4" fmla="*/ 59 w 75"/>
                  <a:gd name="T5" fmla="*/ 17 h 65"/>
                  <a:gd name="T6" fmla="*/ 64 w 75"/>
                  <a:gd name="T7" fmla="*/ 22 h 65"/>
                  <a:gd name="T8" fmla="*/ 72 w 75"/>
                  <a:gd name="T9" fmla="*/ 31 h 65"/>
                  <a:gd name="T10" fmla="*/ 73 w 75"/>
                  <a:gd name="T11" fmla="*/ 39 h 65"/>
                  <a:gd name="T12" fmla="*/ 69 w 75"/>
                  <a:gd name="T13" fmla="*/ 41 h 65"/>
                  <a:gd name="T14" fmla="*/ 58 w 75"/>
                  <a:gd name="T15" fmla="*/ 40 h 65"/>
                  <a:gd name="T16" fmla="*/ 58 w 75"/>
                  <a:gd name="T17" fmla="*/ 34 h 65"/>
                  <a:gd name="T18" fmla="*/ 48 w 75"/>
                  <a:gd name="T19" fmla="*/ 27 h 65"/>
                  <a:gd name="T20" fmla="*/ 44 w 75"/>
                  <a:gd name="T21" fmla="*/ 38 h 65"/>
                  <a:gd name="T22" fmla="*/ 52 w 75"/>
                  <a:gd name="T23" fmla="*/ 41 h 65"/>
                  <a:gd name="T24" fmla="*/ 52 w 75"/>
                  <a:gd name="T25" fmla="*/ 51 h 65"/>
                  <a:gd name="T26" fmla="*/ 45 w 75"/>
                  <a:gd name="T27" fmla="*/ 51 h 65"/>
                  <a:gd name="T28" fmla="*/ 26 w 75"/>
                  <a:gd name="T29" fmla="*/ 48 h 65"/>
                  <a:gd name="T30" fmla="*/ 16 w 75"/>
                  <a:gd name="T31" fmla="*/ 55 h 65"/>
                  <a:gd name="T32" fmla="*/ 5 w 75"/>
                  <a:gd name="T33" fmla="*/ 65 h 65"/>
                  <a:gd name="T34" fmla="*/ 4 w 75"/>
                  <a:gd name="T35" fmla="*/ 64 h 65"/>
                  <a:gd name="T36" fmla="*/ 6 w 75"/>
                  <a:gd name="T37" fmla="*/ 59 h 65"/>
                  <a:gd name="T38" fmla="*/ 17 w 75"/>
                  <a:gd name="T39" fmla="*/ 48 h 65"/>
                  <a:gd name="T40" fmla="*/ 19 w 75"/>
                  <a:gd name="T41" fmla="*/ 33 h 65"/>
                  <a:gd name="T42" fmla="*/ 33 w 75"/>
                  <a:gd name="T43" fmla="*/ 28 h 65"/>
                  <a:gd name="T44" fmla="*/ 38 w 75"/>
                  <a:gd name="T45" fmla="*/ 24 h 65"/>
                  <a:gd name="T46" fmla="*/ 28 w 75"/>
                  <a:gd name="T47" fmla="*/ 21 h 65"/>
                  <a:gd name="T48" fmla="*/ 23 w 75"/>
                  <a:gd name="T49" fmla="*/ 21 h 65"/>
                  <a:gd name="T50" fmla="*/ 16 w 75"/>
                  <a:gd name="T51" fmla="*/ 21 h 65"/>
                  <a:gd name="T52" fmla="*/ 10 w 75"/>
                  <a:gd name="T53" fmla="*/ 27 h 65"/>
                  <a:gd name="T54" fmla="*/ 3 w 75"/>
                  <a:gd name="T55" fmla="*/ 30 h 65"/>
                  <a:gd name="T56" fmla="*/ 1 w 75"/>
                  <a:gd name="T57" fmla="*/ 24 h 65"/>
                  <a:gd name="T58" fmla="*/ 9 w 75"/>
                  <a:gd name="T59" fmla="*/ 13 h 65"/>
                  <a:gd name="T60" fmla="*/ 13 w 75"/>
                  <a:gd name="T61" fmla="*/ 10 h 65"/>
                  <a:gd name="T62" fmla="*/ 19 w 75"/>
                  <a:gd name="T63" fmla="*/ 14 h 65"/>
                  <a:gd name="T64" fmla="*/ 23 w 75"/>
                  <a:gd name="T65" fmla="*/ 14 h 65"/>
                  <a:gd name="T66" fmla="*/ 42 w 75"/>
                  <a:gd name="T67" fmla="*/ 15 h 65"/>
                  <a:gd name="T68" fmla="*/ 46 w 75"/>
                  <a:gd name="T69" fmla="*/ 16 h 65"/>
                  <a:gd name="T70" fmla="*/ 50 w 75"/>
                  <a:gd name="T71" fmla="*/ 14 h 65"/>
                  <a:gd name="T72" fmla="*/ 65 w 75"/>
                  <a:gd name="T73" fmla="*/ 2 h 65"/>
                  <a:gd name="T74" fmla="*/ 68 w 75"/>
                  <a:gd name="T75" fmla="*/ 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5" h="65">
                    <a:moveTo>
                      <a:pt x="68" y="2"/>
                    </a:moveTo>
                    <a:cubicBezTo>
                      <a:pt x="69" y="3"/>
                      <a:pt x="68" y="4"/>
                      <a:pt x="67" y="5"/>
                    </a:cubicBezTo>
                    <a:cubicBezTo>
                      <a:pt x="66" y="7"/>
                      <a:pt x="58" y="14"/>
                      <a:pt x="59" y="17"/>
                    </a:cubicBezTo>
                    <a:cubicBezTo>
                      <a:pt x="59" y="19"/>
                      <a:pt x="63" y="21"/>
                      <a:pt x="64" y="22"/>
                    </a:cubicBezTo>
                    <a:cubicBezTo>
                      <a:pt x="67" y="25"/>
                      <a:pt x="70" y="28"/>
                      <a:pt x="72" y="31"/>
                    </a:cubicBezTo>
                    <a:cubicBezTo>
                      <a:pt x="73" y="33"/>
                      <a:pt x="75" y="36"/>
                      <a:pt x="73" y="39"/>
                    </a:cubicBezTo>
                    <a:cubicBezTo>
                      <a:pt x="72" y="40"/>
                      <a:pt x="71" y="41"/>
                      <a:pt x="69" y="41"/>
                    </a:cubicBezTo>
                    <a:cubicBezTo>
                      <a:pt x="66" y="42"/>
                      <a:pt x="59" y="43"/>
                      <a:pt x="58" y="40"/>
                    </a:cubicBezTo>
                    <a:cubicBezTo>
                      <a:pt x="56" y="38"/>
                      <a:pt x="59" y="36"/>
                      <a:pt x="58" y="34"/>
                    </a:cubicBezTo>
                    <a:cubicBezTo>
                      <a:pt x="58" y="31"/>
                      <a:pt x="53" y="24"/>
                      <a:pt x="48" y="27"/>
                    </a:cubicBezTo>
                    <a:cubicBezTo>
                      <a:pt x="45" y="29"/>
                      <a:pt x="44" y="33"/>
                      <a:pt x="44" y="38"/>
                    </a:cubicBezTo>
                    <a:cubicBezTo>
                      <a:pt x="44" y="43"/>
                      <a:pt x="48" y="40"/>
                      <a:pt x="52" y="41"/>
                    </a:cubicBezTo>
                    <a:cubicBezTo>
                      <a:pt x="54" y="42"/>
                      <a:pt x="54" y="48"/>
                      <a:pt x="52" y="51"/>
                    </a:cubicBezTo>
                    <a:cubicBezTo>
                      <a:pt x="50" y="53"/>
                      <a:pt x="47" y="52"/>
                      <a:pt x="45" y="51"/>
                    </a:cubicBezTo>
                    <a:cubicBezTo>
                      <a:pt x="41" y="49"/>
                      <a:pt x="31" y="46"/>
                      <a:pt x="26" y="48"/>
                    </a:cubicBezTo>
                    <a:cubicBezTo>
                      <a:pt x="22" y="49"/>
                      <a:pt x="19" y="53"/>
                      <a:pt x="16" y="55"/>
                    </a:cubicBezTo>
                    <a:cubicBezTo>
                      <a:pt x="14" y="57"/>
                      <a:pt x="7" y="65"/>
                      <a:pt x="5" y="65"/>
                    </a:cubicBezTo>
                    <a:cubicBezTo>
                      <a:pt x="5" y="64"/>
                      <a:pt x="5" y="64"/>
                      <a:pt x="4" y="64"/>
                    </a:cubicBezTo>
                    <a:cubicBezTo>
                      <a:pt x="3" y="62"/>
                      <a:pt x="5" y="60"/>
                      <a:pt x="6" y="59"/>
                    </a:cubicBezTo>
                    <a:cubicBezTo>
                      <a:pt x="10" y="56"/>
                      <a:pt x="15" y="53"/>
                      <a:pt x="17" y="48"/>
                    </a:cubicBezTo>
                    <a:cubicBezTo>
                      <a:pt x="18" y="43"/>
                      <a:pt x="15" y="35"/>
                      <a:pt x="19" y="33"/>
                    </a:cubicBezTo>
                    <a:cubicBezTo>
                      <a:pt x="22" y="31"/>
                      <a:pt x="29" y="29"/>
                      <a:pt x="33" y="28"/>
                    </a:cubicBezTo>
                    <a:cubicBezTo>
                      <a:pt x="35" y="27"/>
                      <a:pt x="38" y="27"/>
                      <a:pt x="38" y="24"/>
                    </a:cubicBezTo>
                    <a:cubicBezTo>
                      <a:pt x="36" y="21"/>
                      <a:pt x="32" y="21"/>
                      <a:pt x="28" y="21"/>
                    </a:cubicBezTo>
                    <a:cubicBezTo>
                      <a:pt x="27" y="21"/>
                      <a:pt x="25" y="21"/>
                      <a:pt x="23" y="21"/>
                    </a:cubicBezTo>
                    <a:cubicBezTo>
                      <a:pt x="21" y="20"/>
                      <a:pt x="18" y="20"/>
                      <a:pt x="16" y="21"/>
                    </a:cubicBezTo>
                    <a:cubicBezTo>
                      <a:pt x="14" y="22"/>
                      <a:pt x="12" y="25"/>
                      <a:pt x="10" y="27"/>
                    </a:cubicBezTo>
                    <a:cubicBezTo>
                      <a:pt x="9" y="28"/>
                      <a:pt x="6" y="31"/>
                      <a:pt x="3" y="30"/>
                    </a:cubicBezTo>
                    <a:cubicBezTo>
                      <a:pt x="1" y="30"/>
                      <a:pt x="0" y="27"/>
                      <a:pt x="1" y="24"/>
                    </a:cubicBezTo>
                    <a:cubicBezTo>
                      <a:pt x="3" y="21"/>
                      <a:pt x="6" y="16"/>
                      <a:pt x="9" y="13"/>
                    </a:cubicBezTo>
                    <a:cubicBezTo>
                      <a:pt x="10" y="12"/>
                      <a:pt x="11" y="9"/>
                      <a:pt x="13" y="10"/>
                    </a:cubicBezTo>
                    <a:cubicBezTo>
                      <a:pt x="16" y="10"/>
                      <a:pt x="16" y="14"/>
                      <a:pt x="19" y="14"/>
                    </a:cubicBezTo>
                    <a:cubicBezTo>
                      <a:pt x="20" y="15"/>
                      <a:pt x="21" y="14"/>
                      <a:pt x="23" y="14"/>
                    </a:cubicBezTo>
                    <a:cubicBezTo>
                      <a:pt x="29" y="13"/>
                      <a:pt x="36" y="13"/>
                      <a:pt x="42" y="15"/>
                    </a:cubicBezTo>
                    <a:cubicBezTo>
                      <a:pt x="43" y="15"/>
                      <a:pt x="45" y="16"/>
                      <a:pt x="46" y="16"/>
                    </a:cubicBezTo>
                    <a:cubicBezTo>
                      <a:pt x="48" y="15"/>
                      <a:pt x="49" y="15"/>
                      <a:pt x="50" y="14"/>
                    </a:cubicBezTo>
                    <a:cubicBezTo>
                      <a:pt x="56" y="11"/>
                      <a:pt x="60" y="6"/>
                      <a:pt x="65" y="2"/>
                    </a:cubicBezTo>
                    <a:cubicBezTo>
                      <a:pt x="66" y="2"/>
                      <a:pt x="68" y="0"/>
                      <a:pt x="68" y="2"/>
                    </a:cubicBezTo>
                    <a:close/>
                  </a:path>
                </a:pathLst>
              </a:custGeom>
              <a:grpFill/>
              <a:ln>
                <a:noFill/>
              </a:ln>
            </p:spPr>
            <p:txBody>
              <a:bodyPr anchor="ctr"/>
              <a:lstStyle/>
              <a:p>
                <a:pPr algn="ctr"/>
                <a:endParaRPr/>
              </a:p>
            </p:txBody>
          </p:sp>
          <p:sp>
            <p:nvSpPr>
              <p:cNvPr id="194" name="iṩľíďê"/>
              <p:cNvSpPr/>
              <p:nvPr/>
            </p:nvSpPr>
            <p:spPr bwMode="auto">
              <a:xfrm>
                <a:off x="6769264" y="1467843"/>
                <a:ext cx="120814" cy="116830"/>
              </a:xfrm>
              <a:custGeom>
                <a:avLst/>
                <a:gdLst>
                  <a:gd name="T0" fmla="*/ 44 w 87"/>
                  <a:gd name="T1" fmla="*/ 5 h 84"/>
                  <a:gd name="T2" fmla="*/ 62 w 87"/>
                  <a:gd name="T3" fmla="*/ 11 h 84"/>
                  <a:gd name="T4" fmla="*/ 56 w 87"/>
                  <a:gd name="T5" fmla="*/ 4 h 84"/>
                  <a:gd name="T6" fmla="*/ 63 w 87"/>
                  <a:gd name="T7" fmla="*/ 22 h 84"/>
                  <a:gd name="T8" fmla="*/ 69 w 87"/>
                  <a:gd name="T9" fmla="*/ 29 h 84"/>
                  <a:gd name="T10" fmla="*/ 86 w 87"/>
                  <a:gd name="T11" fmla="*/ 33 h 84"/>
                  <a:gd name="T12" fmla="*/ 73 w 87"/>
                  <a:gd name="T13" fmla="*/ 39 h 84"/>
                  <a:gd name="T14" fmla="*/ 55 w 87"/>
                  <a:gd name="T15" fmla="*/ 38 h 84"/>
                  <a:gd name="T16" fmla="*/ 41 w 87"/>
                  <a:gd name="T17" fmla="*/ 45 h 84"/>
                  <a:gd name="T18" fmla="*/ 17 w 87"/>
                  <a:gd name="T19" fmla="*/ 51 h 84"/>
                  <a:gd name="T20" fmla="*/ 37 w 87"/>
                  <a:gd name="T21" fmla="*/ 42 h 84"/>
                  <a:gd name="T22" fmla="*/ 27 w 87"/>
                  <a:gd name="T23" fmla="*/ 23 h 84"/>
                  <a:gd name="T24" fmla="*/ 28 w 87"/>
                  <a:gd name="T25" fmla="*/ 15 h 84"/>
                  <a:gd name="T26" fmla="*/ 36 w 87"/>
                  <a:gd name="T27" fmla="*/ 33 h 84"/>
                  <a:gd name="T28" fmla="*/ 42 w 87"/>
                  <a:gd name="T29" fmla="*/ 37 h 84"/>
                  <a:gd name="T30" fmla="*/ 44 w 87"/>
                  <a:gd name="T31" fmla="*/ 25 h 84"/>
                  <a:gd name="T32" fmla="*/ 54 w 87"/>
                  <a:gd name="T33" fmla="*/ 21 h 84"/>
                  <a:gd name="T34" fmla="*/ 41 w 87"/>
                  <a:gd name="T35" fmla="*/ 2 h 84"/>
                  <a:gd name="T36" fmla="*/ 17 w 87"/>
                  <a:gd name="T37" fmla="*/ 33 h 84"/>
                  <a:gd name="T38" fmla="*/ 23 w 87"/>
                  <a:gd name="T39" fmla="*/ 38 h 84"/>
                  <a:gd name="T40" fmla="*/ 57 w 87"/>
                  <a:gd name="T41" fmla="*/ 48 h 84"/>
                  <a:gd name="T42" fmla="*/ 30 w 87"/>
                  <a:gd name="T43" fmla="*/ 60 h 84"/>
                  <a:gd name="T44" fmla="*/ 35 w 87"/>
                  <a:gd name="T45" fmla="*/ 61 h 84"/>
                  <a:gd name="T46" fmla="*/ 50 w 87"/>
                  <a:gd name="T47" fmla="*/ 63 h 84"/>
                  <a:gd name="T48" fmla="*/ 49 w 87"/>
                  <a:gd name="T49" fmla="*/ 70 h 84"/>
                  <a:gd name="T50" fmla="*/ 68 w 87"/>
                  <a:gd name="T51" fmla="*/ 64 h 84"/>
                  <a:gd name="T52" fmla="*/ 67 w 87"/>
                  <a:gd name="T53" fmla="*/ 60 h 84"/>
                  <a:gd name="T54" fmla="*/ 55 w 87"/>
                  <a:gd name="T55" fmla="*/ 57 h 84"/>
                  <a:gd name="T56" fmla="*/ 63 w 87"/>
                  <a:gd name="T57" fmla="*/ 51 h 84"/>
                  <a:gd name="T58" fmla="*/ 6 w 87"/>
                  <a:gd name="T59" fmla="*/ 54 h 84"/>
                  <a:gd name="T60" fmla="*/ 3 w 87"/>
                  <a:gd name="T61" fmla="*/ 65 h 84"/>
                  <a:gd name="T62" fmla="*/ 6 w 87"/>
                  <a:gd name="T63" fmla="*/ 54 h 84"/>
                  <a:gd name="T64" fmla="*/ 61 w 87"/>
                  <a:gd name="T65" fmla="*/ 74 h 84"/>
                  <a:gd name="T66" fmla="*/ 45 w 87"/>
                  <a:gd name="T67" fmla="*/ 84 h 84"/>
                  <a:gd name="T68" fmla="*/ 42 w 87"/>
                  <a:gd name="T69" fmla="*/ 74 h 84"/>
                  <a:gd name="T70" fmla="*/ 44 w 87"/>
                  <a:gd name="T71" fmla="*/ 79 h 84"/>
                  <a:gd name="T72" fmla="*/ 59 w 87"/>
                  <a:gd name="T73" fmla="*/ 7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7" h="84">
                    <a:moveTo>
                      <a:pt x="41" y="2"/>
                    </a:moveTo>
                    <a:cubicBezTo>
                      <a:pt x="43" y="0"/>
                      <a:pt x="44" y="3"/>
                      <a:pt x="44" y="5"/>
                    </a:cubicBezTo>
                    <a:cubicBezTo>
                      <a:pt x="43" y="8"/>
                      <a:pt x="42" y="12"/>
                      <a:pt x="44" y="13"/>
                    </a:cubicBezTo>
                    <a:cubicBezTo>
                      <a:pt x="47" y="15"/>
                      <a:pt x="62" y="18"/>
                      <a:pt x="62" y="11"/>
                    </a:cubicBezTo>
                    <a:cubicBezTo>
                      <a:pt x="61" y="9"/>
                      <a:pt x="59" y="9"/>
                      <a:pt x="57" y="9"/>
                    </a:cubicBezTo>
                    <a:cubicBezTo>
                      <a:pt x="53" y="9"/>
                      <a:pt x="54" y="6"/>
                      <a:pt x="56" y="4"/>
                    </a:cubicBezTo>
                    <a:cubicBezTo>
                      <a:pt x="60" y="2"/>
                      <a:pt x="66" y="1"/>
                      <a:pt x="67" y="6"/>
                    </a:cubicBezTo>
                    <a:cubicBezTo>
                      <a:pt x="68" y="8"/>
                      <a:pt x="64" y="20"/>
                      <a:pt x="63" y="22"/>
                    </a:cubicBezTo>
                    <a:cubicBezTo>
                      <a:pt x="63" y="24"/>
                      <a:pt x="61" y="26"/>
                      <a:pt x="62" y="28"/>
                    </a:cubicBezTo>
                    <a:cubicBezTo>
                      <a:pt x="63" y="30"/>
                      <a:pt x="67" y="29"/>
                      <a:pt x="69" y="29"/>
                    </a:cubicBezTo>
                    <a:cubicBezTo>
                      <a:pt x="74" y="29"/>
                      <a:pt x="82" y="27"/>
                      <a:pt x="85" y="29"/>
                    </a:cubicBezTo>
                    <a:cubicBezTo>
                      <a:pt x="86" y="30"/>
                      <a:pt x="86" y="31"/>
                      <a:pt x="86" y="33"/>
                    </a:cubicBezTo>
                    <a:cubicBezTo>
                      <a:pt x="87" y="37"/>
                      <a:pt x="83" y="37"/>
                      <a:pt x="80" y="38"/>
                    </a:cubicBezTo>
                    <a:cubicBezTo>
                      <a:pt x="78" y="38"/>
                      <a:pt x="75" y="40"/>
                      <a:pt x="73" y="39"/>
                    </a:cubicBezTo>
                    <a:cubicBezTo>
                      <a:pt x="72" y="38"/>
                      <a:pt x="73" y="35"/>
                      <a:pt x="72" y="34"/>
                    </a:cubicBezTo>
                    <a:cubicBezTo>
                      <a:pt x="70" y="32"/>
                      <a:pt x="58" y="37"/>
                      <a:pt x="55" y="38"/>
                    </a:cubicBezTo>
                    <a:cubicBezTo>
                      <a:pt x="52" y="39"/>
                      <a:pt x="48" y="39"/>
                      <a:pt x="46" y="41"/>
                    </a:cubicBezTo>
                    <a:cubicBezTo>
                      <a:pt x="44" y="42"/>
                      <a:pt x="42" y="43"/>
                      <a:pt x="41" y="45"/>
                    </a:cubicBezTo>
                    <a:cubicBezTo>
                      <a:pt x="38" y="50"/>
                      <a:pt x="24" y="51"/>
                      <a:pt x="17" y="53"/>
                    </a:cubicBezTo>
                    <a:cubicBezTo>
                      <a:pt x="15" y="53"/>
                      <a:pt x="16" y="51"/>
                      <a:pt x="17" y="51"/>
                    </a:cubicBezTo>
                    <a:cubicBezTo>
                      <a:pt x="25" y="48"/>
                      <a:pt x="27" y="45"/>
                      <a:pt x="35" y="43"/>
                    </a:cubicBezTo>
                    <a:cubicBezTo>
                      <a:pt x="36" y="43"/>
                      <a:pt x="37" y="43"/>
                      <a:pt x="37" y="42"/>
                    </a:cubicBezTo>
                    <a:cubicBezTo>
                      <a:pt x="38" y="40"/>
                      <a:pt x="34" y="38"/>
                      <a:pt x="33" y="37"/>
                    </a:cubicBezTo>
                    <a:cubicBezTo>
                      <a:pt x="30" y="34"/>
                      <a:pt x="28" y="28"/>
                      <a:pt x="27" y="23"/>
                    </a:cubicBezTo>
                    <a:cubicBezTo>
                      <a:pt x="27" y="21"/>
                      <a:pt x="26" y="16"/>
                      <a:pt x="27" y="15"/>
                    </a:cubicBezTo>
                    <a:cubicBezTo>
                      <a:pt x="27" y="15"/>
                      <a:pt x="27" y="15"/>
                      <a:pt x="28" y="15"/>
                    </a:cubicBezTo>
                    <a:cubicBezTo>
                      <a:pt x="29" y="15"/>
                      <a:pt x="30" y="17"/>
                      <a:pt x="30" y="19"/>
                    </a:cubicBezTo>
                    <a:cubicBezTo>
                      <a:pt x="32" y="23"/>
                      <a:pt x="34" y="29"/>
                      <a:pt x="36" y="33"/>
                    </a:cubicBezTo>
                    <a:cubicBezTo>
                      <a:pt x="37" y="35"/>
                      <a:pt x="38" y="39"/>
                      <a:pt x="40" y="39"/>
                    </a:cubicBezTo>
                    <a:cubicBezTo>
                      <a:pt x="41" y="39"/>
                      <a:pt x="42" y="37"/>
                      <a:pt x="42" y="37"/>
                    </a:cubicBezTo>
                    <a:cubicBezTo>
                      <a:pt x="45" y="33"/>
                      <a:pt x="41" y="29"/>
                      <a:pt x="42" y="25"/>
                    </a:cubicBezTo>
                    <a:cubicBezTo>
                      <a:pt x="42" y="24"/>
                      <a:pt x="43" y="24"/>
                      <a:pt x="44" y="25"/>
                    </a:cubicBezTo>
                    <a:cubicBezTo>
                      <a:pt x="45" y="26"/>
                      <a:pt x="46" y="29"/>
                      <a:pt x="47" y="30"/>
                    </a:cubicBezTo>
                    <a:cubicBezTo>
                      <a:pt x="50" y="31"/>
                      <a:pt x="55" y="23"/>
                      <a:pt x="54" y="21"/>
                    </a:cubicBezTo>
                    <a:cubicBezTo>
                      <a:pt x="52" y="19"/>
                      <a:pt x="42" y="20"/>
                      <a:pt x="39" y="19"/>
                    </a:cubicBezTo>
                    <a:cubicBezTo>
                      <a:pt x="33" y="17"/>
                      <a:pt x="37" y="4"/>
                      <a:pt x="41" y="2"/>
                    </a:cubicBezTo>
                    <a:close/>
                    <a:moveTo>
                      <a:pt x="19" y="31"/>
                    </a:moveTo>
                    <a:cubicBezTo>
                      <a:pt x="17" y="29"/>
                      <a:pt x="17" y="31"/>
                      <a:pt x="17" y="33"/>
                    </a:cubicBezTo>
                    <a:cubicBezTo>
                      <a:pt x="17" y="37"/>
                      <a:pt x="19" y="44"/>
                      <a:pt x="22" y="42"/>
                    </a:cubicBezTo>
                    <a:cubicBezTo>
                      <a:pt x="24" y="42"/>
                      <a:pt x="24" y="40"/>
                      <a:pt x="23" y="38"/>
                    </a:cubicBezTo>
                    <a:cubicBezTo>
                      <a:pt x="23" y="36"/>
                      <a:pt x="21" y="33"/>
                      <a:pt x="19" y="31"/>
                    </a:cubicBezTo>
                    <a:close/>
                    <a:moveTo>
                      <a:pt x="57" y="48"/>
                    </a:moveTo>
                    <a:cubicBezTo>
                      <a:pt x="55" y="49"/>
                      <a:pt x="52" y="49"/>
                      <a:pt x="50" y="49"/>
                    </a:cubicBezTo>
                    <a:cubicBezTo>
                      <a:pt x="42" y="52"/>
                      <a:pt x="36" y="51"/>
                      <a:pt x="30" y="60"/>
                    </a:cubicBezTo>
                    <a:cubicBezTo>
                      <a:pt x="31" y="60"/>
                      <a:pt x="31" y="60"/>
                      <a:pt x="31" y="60"/>
                    </a:cubicBezTo>
                    <a:cubicBezTo>
                      <a:pt x="31" y="62"/>
                      <a:pt x="34" y="62"/>
                      <a:pt x="35" y="61"/>
                    </a:cubicBezTo>
                    <a:cubicBezTo>
                      <a:pt x="37" y="60"/>
                      <a:pt x="45" y="57"/>
                      <a:pt x="47" y="57"/>
                    </a:cubicBezTo>
                    <a:cubicBezTo>
                      <a:pt x="50" y="57"/>
                      <a:pt x="48" y="61"/>
                      <a:pt x="50" y="63"/>
                    </a:cubicBezTo>
                    <a:cubicBezTo>
                      <a:pt x="51" y="64"/>
                      <a:pt x="54" y="64"/>
                      <a:pt x="54" y="66"/>
                    </a:cubicBezTo>
                    <a:cubicBezTo>
                      <a:pt x="54" y="67"/>
                      <a:pt x="50" y="68"/>
                      <a:pt x="49" y="70"/>
                    </a:cubicBezTo>
                    <a:cubicBezTo>
                      <a:pt x="48" y="71"/>
                      <a:pt x="48" y="71"/>
                      <a:pt x="50" y="71"/>
                    </a:cubicBezTo>
                    <a:cubicBezTo>
                      <a:pt x="56" y="70"/>
                      <a:pt x="62" y="65"/>
                      <a:pt x="68" y="64"/>
                    </a:cubicBezTo>
                    <a:cubicBezTo>
                      <a:pt x="69" y="64"/>
                      <a:pt x="70" y="64"/>
                      <a:pt x="70" y="63"/>
                    </a:cubicBezTo>
                    <a:cubicBezTo>
                      <a:pt x="72" y="61"/>
                      <a:pt x="68" y="60"/>
                      <a:pt x="67" y="60"/>
                    </a:cubicBezTo>
                    <a:cubicBezTo>
                      <a:pt x="63" y="60"/>
                      <a:pt x="58" y="61"/>
                      <a:pt x="55" y="60"/>
                    </a:cubicBezTo>
                    <a:cubicBezTo>
                      <a:pt x="55" y="59"/>
                      <a:pt x="54" y="58"/>
                      <a:pt x="55" y="57"/>
                    </a:cubicBezTo>
                    <a:cubicBezTo>
                      <a:pt x="55" y="54"/>
                      <a:pt x="60" y="54"/>
                      <a:pt x="62" y="53"/>
                    </a:cubicBezTo>
                    <a:cubicBezTo>
                      <a:pt x="63" y="52"/>
                      <a:pt x="63" y="52"/>
                      <a:pt x="63" y="51"/>
                    </a:cubicBezTo>
                    <a:cubicBezTo>
                      <a:pt x="63" y="49"/>
                      <a:pt x="60" y="48"/>
                      <a:pt x="57" y="48"/>
                    </a:cubicBezTo>
                    <a:close/>
                    <a:moveTo>
                      <a:pt x="6" y="54"/>
                    </a:moveTo>
                    <a:cubicBezTo>
                      <a:pt x="8" y="56"/>
                      <a:pt x="9" y="63"/>
                      <a:pt x="7" y="65"/>
                    </a:cubicBezTo>
                    <a:cubicBezTo>
                      <a:pt x="6" y="67"/>
                      <a:pt x="4" y="67"/>
                      <a:pt x="3" y="65"/>
                    </a:cubicBezTo>
                    <a:cubicBezTo>
                      <a:pt x="0" y="63"/>
                      <a:pt x="0" y="57"/>
                      <a:pt x="2" y="54"/>
                    </a:cubicBezTo>
                    <a:cubicBezTo>
                      <a:pt x="3" y="53"/>
                      <a:pt x="4" y="52"/>
                      <a:pt x="6" y="54"/>
                    </a:cubicBezTo>
                    <a:close/>
                    <a:moveTo>
                      <a:pt x="59" y="73"/>
                    </a:moveTo>
                    <a:cubicBezTo>
                      <a:pt x="60" y="73"/>
                      <a:pt x="60" y="73"/>
                      <a:pt x="61" y="74"/>
                    </a:cubicBezTo>
                    <a:cubicBezTo>
                      <a:pt x="61" y="75"/>
                      <a:pt x="60" y="77"/>
                      <a:pt x="60" y="78"/>
                    </a:cubicBezTo>
                    <a:cubicBezTo>
                      <a:pt x="57" y="83"/>
                      <a:pt x="52" y="83"/>
                      <a:pt x="45" y="84"/>
                    </a:cubicBezTo>
                    <a:cubicBezTo>
                      <a:pt x="42" y="84"/>
                      <a:pt x="36" y="83"/>
                      <a:pt x="35" y="81"/>
                    </a:cubicBezTo>
                    <a:cubicBezTo>
                      <a:pt x="35" y="79"/>
                      <a:pt x="40" y="76"/>
                      <a:pt x="42" y="74"/>
                    </a:cubicBezTo>
                    <a:cubicBezTo>
                      <a:pt x="45" y="73"/>
                      <a:pt x="44" y="73"/>
                      <a:pt x="44" y="75"/>
                    </a:cubicBezTo>
                    <a:cubicBezTo>
                      <a:pt x="44" y="77"/>
                      <a:pt x="44" y="78"/>
                      <a:pt x="44" y="79"/>
                    </a:cubicBezTo>
                    <a:cubicBezTo>
                      <a:pt x="45" y="80"/>
                      <a:pt x="49" y="81"/>
                      <a:pt x="51" y="80"/>
                    </a:cubicBezTo>
                    <a:cubicBezTo>
                      <a:pt x="55" y="80"/>
                      <a:pt x="57" y="76"/>
                      <a:pt x="59" y="73"/>
                    </a:cubicBezTo>
                    <a:close/>
                  </a:path>
                </a:pathLst>
              </a:custGeom>
              <a:grpFill/>
              <a:ln>
                <a:noFill/>
              </a:ln>
            </p:spPr>
            <p:txBody>
              <a:bodyPr anchor="ctr"/>
              <a:lstStyle/>
              <a:p>
                <a:pPr algn="ctr"/>
                <a:endParaRPr/>
              </a:p>
            </p:txBody>
          </p:sp>
          <p:sp>
            <p:nvSpPr>
              <p:cNvPr id="195" name="iṥḻiďê"/>
              <p:cNvSpPr/>
              <p:nvPr/>
            </p:nvSpPr>
            <p:spPr bwMode="auto">
              <a:xfrm>
                <a:off x="6363014" y="1510328"/>
                <a:ext cx="130106" cy="118158"/>
              </a:xfrm>
              <a:custGeom>
                <a:avLst/>
                <a:gdLst>
                  <a:gd name="T0" fmla="*/ 51 w 94"/>
                  <a:gd name="T1" fmla="*/ 1 h 84"/>
                  <a:gd name="T2" fmla="*/ 57 w 94"/>
                  <a:gd name="T3" fmla="*/ 8 h 84"/>
                  <a:gd name="T4" fmla="*/ 69 w 94"/>
                  <a:gd name="T5" fmla="*/ 11 h 84"/>
                  <a:gd name="T6" fmla="*/ 65 w 94"/>
                  <a:gd name="T7" fmla="*/ 15 h 84"/>
                  <a:gd name="T8" fmla="*/ 52 w 94"/>
                  <a:gd name="T9" fmla="*/ 14 h 84"/>
                  <a:gd name="T10" fmla="*/ 46 w 94"/>
                  <a:gd name="T11" fmla="*/ 20 h 84"/>
                  <a:gd name="T12" fmla="*/ 31 w 94"/>
                  <a:gd name="T13" fmla="*/ 34 h 84"/>
                  <a:gd name="T14" fmla="*/ 21 w 94"/>
                  <a:gd name="T15" fmla="*/ 37 h 84"/>
                  <a:gd name="T16" fmla="*/ 25 w 94"/>
                  <a:gd name="T17" fmla="*/ 30 h 84"/>
                  <a:gd name="T18" fmla="*/ 42 w 94"/>
                  <a:gd name="T19" fmla="*/ 15 h 84"/>
                  <a:gd name="T20" fmla="*/ 32 w 94"/>
                  <a:gd name="T21" fmla="*/ 4 h 84"/>
                  <a:gd name="T22" fmla="*/ 44 w 94"/>
                  <a:gd name="T23" fmla="*/ 3 h 84"/>
                  <a:gd name="T24" fmla="*/ 51 w 94"/>
                  <a:gd name="T25" fmla="*/ 1 h 84"/>
                  <a:gd name="T26" fmla="*/ 12 w 94"/>
                  <a:gd name="T27" fmla="*/ 35 h 84"/>
                  <a:gd name="T28" fmla="*/ 9 w 94"/>
                  <a:gd name="T29" fmla="*/ 50 h 84"/>
                  <a:gd name="T30" fmla="*/ 6 w 94"/>
                  <a:gd name="T31" fmla="*/ 54 h 84"/>
                  <a:gd name="T32" fmla="*/ 1 w 94"/>
                  <a:gd name="T33" fmla="*/ 47 h 84"/>
                  <a:gd name="T34" fmla="*/ 9 w 94"/>
                  <a:gd name="T35" fmla="*/ 30 h 84"/>
                  <a:gd name="T36" fmla="*/ 12 w 94"/>
                  <a:gd name="T37" fmla="*/ 35 h 84"/>
                  <a:gd name="T38" fmla="*/ 52 w 94"/>
                  <a:gd name="T39" fmla="*/ 30 h 84"/>
                  <a:gd name="T40" fmla="*/ 46 w 94"/>
                  <a:gd name="T41" fmla="*/ 43 h 84"/>
                  <a:gd name="T42" fmla="*/ 33 w 94"/>
                  <a:gd name="T43" fmla="*/ 51 h 84"/>
                  <a:gd name="T44" fmla="*/ 34 w 94"/>
                  <a:gd name="T45" fmla="*/ 53 h 84"/>
                  <a:gd name="T46" fmla="*/ 38 w 94"/>
                  <a:gd name="T47" fmla="*/ 55 h 84"/>
                  <a:gd name="T48" fmla="*/ 28 w 94"/>
                  <a:gd name="T49" fmla="*/ 60 h 84"/>
                  <a:gd name="T50" fmla="*/ 27 w 94"/>
                  <a:gd name="T51" fmla="*/ 62 h 84"/>
                  <a:gd name="T52" fmla="*/ 36 w 94"/>
                  <a:gd name="T53" fmla="*/ 66 h 84"/>
                  <a:gd name="T54" fmla="*/ 35 w 94"/>
                  <a:gd name="T55" fmla="*/ 76 h 84"/>
                  <a:gd name="T56" fmla="*/ 39 w 94"/>
                  <a:gd name="T57" fmla="*/ 76 h 84"/>
                  <a:gd name="T58" fmla="*/ 46 w 94"/>
                  <a:gd name="T59" fmla="*/ 67 h 84"/>
                  <a:gd name="T60" fmla="*/ 48 w 94"/>
                  <a:gd name="T61" fmla="*/ 62 h 84"/>
                  <a:gd name="T62" fmla="*/ 54 w 94"/>
                  <a:gd name="T63" fmla="*/ 61 h 84"/>
                  <a:gd name="T64" fmla="*/ 55 w 94"/>
                  <a:gd name="T65" fmla="*/ 59 h 84"/>
                  <a:gd name="T66" fmla="*/ 50 w 94"/>
                  <a:gd name="T67" fmla="*/ 55 h 84"/>
                  <a:gd name="T68" fmla="*/ 57 w 94"/>
                  <a:gd name="T69" fmla="*/ 50 h 84"/>
                  <a:gd name="T70" fmla="*/ 54 w 94"/>
                  <a:gd name="T71" fmla="*/ 41 h 84"/>
                  <a:gd name="T72" fmla="*/ 55 w 94"/>
                  <a:gd name="T73" fmla="*/ 39 h 84"/>
                  <a:gd name="T74" fmla="*/ 85 w 94"/>
                  <a:gd name="T75" fmla="*/ 41 h 84"/>
                  <a:gd name="T76" fmla="*/ 65 w 94"/>
                  <a:gd name="T77" fmla="*/ 73 h 84"/>
                  <a:gd name="T78" fmla="*/ 60 w 94"/>
                  <a:gd name="T79" fmla="*/ 76 h 84"/>
                  <a:gd name="T80" fmla="*/ 72 w 94"/>
                  <a:gd name="T81" fmla="*/ 83 h 84"/>
                  <a:gd name="T82" fmla="*/ 87 w 94"/>
                  <a:gd name="T83" fmla="*/ 57 h 84"/>
                  <a:gd name="T84" fmla="*/ 93 w 94"/>
                  <a:gd name="T85" fmla="*/ 49 h 84"/>
                  <a:gd name="T86" fmla="*/ 93 w 94"/>
                  <a:gd name="T87" fmla="*/ 33 h 84"/>
                  <a:gd name="T88" fmla="*/ 81 w 94"/>
                  <a:gd name="T89" fmla="*/ 32 h 84"/>
                  <a:gd name="T90" fmla="*/ 52 w 94"/>
                  <a:gd name="T91" fmla="*/ 30 h 84"/>
                  <a:gd name="T92" fmla="*/ 37 w 94"/>
                  <a:gd name="T93" fmla="*/ 43 h 84"/>
                  <a:gd name="T94" fmla="*/ 36 w 94"/>
                  <a:gd name="T95" fmla="*/ 45 h 84"/>
                  <a:gd name="T96" fmla="*/ 30 w 94"/>
                  <a:gd name="T97" fmla="*/ 45 h 84"/>
                  <a:gd name="T98" fmla="*/ 30 w 94"/>
                  <a:gd name="T99" fmla="*/ 43 h 84"/>
                  <a:gd name="T100" fmla="*/ 37 w 94"/>
                  <a:gd name="T101" fmla="*/ 4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4" h="84">
                    <a:moveTo>
                      <a:pt x="51" y="1"/>
                    </a:moveTo>
                    <a:cubicBezTo>
                      <a:pt x="54" y="1"/>
                      <a:pt x="54" y="6"/>
                      <a:pt x="57" y="8"/>
                    </a:cubicBezTo>
                    <a:cubicBezTo>
                      <a:pt x="60" y="10"/>
                      <a:pt x="65" y="9"/>
                      <a:pt x="69" y="11"/>
                    </a:cubicBezTo>
                    <a:cubicBezTo>
                      <a:pt x="75" y="13"/>
                      <a:pt x="69" y="16"/>
                      <a:pt x="65" y="15"/>
                    </a:cubicBezTo>
                    <a:cubicBezTo>
                      <a:pt x="62" y="15"/>
                      <a:pt x="55" y="13"/>
                      <a:pt x="52" y="14"/>
                    </a:cubicBezTo>
                    <a:cubicBezTo>
                      <a:pt x="49" y="15"/>
                      <a:pt x="47" y="18"/>
                      <a:pt x="46" y="20"/>
                    </a:cubicBezTo>
                    <a:cubicBezTo>
                      <a:pt x="42" y="24"/>
                      <a:pt x="36" y="32"/>
                      <a:pt x="31" y="34"/>
                    </a:cubicBezTo>
                    <a:cubicBezTo>
                      <a:pt x="30" y="35"/>
                      <a:pt x="23" y="39"/>
                      <a:pt x="21" y="37"/>
                    </a:cubicBezTo>
                    <a:cubicBezTo>
                      <a:pt x="20" y="34"/>
                      <a:pt x="24" y="31"/>
                      <a:pt x="25" y="30"/>
                    </a:cubicBezTo>
                    <a:cubicBezTo>
                      <a:pt x="29" y="26"/>
                      <a:pt x="41" y="21"/>
                      <a:pt x="42" y="15"/>
                    </a:cubicBezTo>
                    <a:cubicBezTo>
                      <a:pt x="43" y="10"/>
                      <a:pt x="32" y="9"/>
                      <a:pt x="32" y="4"/>
                    </a:cubicBezTo>
                    <a:cubicBezTo>
                      <a:pt x="34" y="0"/>
                      <a:pt x="40" y="4"/>
                      <a:pt x="44" y="3"/>
                    </a:cubicBezTo>
                    <a:cubicBezTo>
                      <a:pt x="47" y="3"/>
                      <a:pt x="49" y="2"/>
                      <a:pt x="51" y="1"/>
                    </a:cubicBezTo>
                    <a:close/>
                    <a:moveTo>
                      <a:pt x="12" y="35"/>
                    </a:moveTo>
                    <a:cubicBezTo>
                      <a:pt x="11" y="40"/>
                      <a:pt x="10" y="45"/>
                      <a:pt x="9" y="50"/>
                    </a:cubicBezTo>
                    <a:cubicBezTo>
                      <a:pt x="8" y="51"/>
                      <a:pt x="8" y="55"/>
                      <a:pt x="6" y="54"/>
                    </a:cubicBezTo>
                    <a:cubicBezTo>
                      <a:pt x="3" y="54"/>
                      <a:pt x="0" y="50"/>
                      <a:pt x="1" y="47"/>
                    </a:cubicBezTo>
                    <a:cubicBezTo>
                      <a:pt x="3" y="42"/>
                      <a:pt x="6" y="36"/>
                      <a:pt x="9" y="30"/>
                    </a:cubicBezTo>
                    <a:cubicBezTo>
                      <a:pt x="12" y="26"/>
                      <a:pt x="13" y="27"/>
                      <a:pt x="12" y="35"/>
                    </a:cubicBezTo>
                    <a:close/>
                    <a:moveTo>
                      <a:pt x="52" y="30"/>
                    </a:moveTo>
                    <a:cubicBezTo>
                      <a:pt x="46" y="32"/>
                      <a:pt x="49" y="37"/>
                      <a:pt x="46" y="43"/>
                    </a:cubicBezTo>
                    <a:cubicBezTo>
                      <a:pt x="44" y="47"/>
                      <a:pt x="39" y="49"/>
                      <a:pt x="33" y="51"/>
                    </a:cubicBezTo>
                    <a:cubicBezTo>
                      <a:pt x="32" y="52"/>
                      <a:pt x="32" y="53"/>
                      <a:pt x="34" y="53"/>
                    </a:cubicBezTo>
                    <a:cubicBezTo>
                      <a:pt x="35" y="54"/>
                      <a:pt x="37" y="54"/>
                      <a:pt x="38" y="55"/>
                    </a:cubicBezTo>
                    <a:cubicBezTo>
                      <a:pt x="38" y="60"/>
                      <a:pt x="30" y="56"/>
                      <a:pt x="28" y="60"/>
                    </a:cubicBezTo>
                    <a:cubicBezTo>
                      <a:pt x="28" y="61"/>
                      <a:pt x="27" y="61"/>
                      <a:pt x="27" y="62"/>
                    </a:cubicBezTo>
                    <a:cubicBezTo>
                      <a:pt x="29" y="65"/>
                      <a:pt x="34" y="63"/>
                      <a:pt x="36" y="66"/>
                    </a:cubicBezTo>
                    <a:cubicBezTo>
                      <a:pt x="37" y="68"/>
                      <a:pt x="35" y="73"/>
                      <a:pt x="35" y="76"/>
                    </a:cubicBezTo>
                    <a:cubicBezTo>
                      <a:pt x="36" y="78"/>
                      <a:pt x="37" y="77"/>
                      <a:pt x="39" y="76"/>
                    </a:cubicBezTo>
                    <a:cubicBezTo>
                      <a:pt x="41" y="74"/>
                      <a:pt x="45" y="69"/>
                      <a:pt x="46" y="67"/>
                    </a:cubicBezTo>
                    <a:cubicBezTo>
                      <a:pt x="46" y="65"/>
                      <a:pt x="46" y="63"/>
                      <a:pt x="48" y="62"/>
                    </a:cubicBezTo>
                    <a:cubicBezTo>
                      <a:pt x="49" y="61"/>
                      <a:pt x="52" y="62"/>
                      <a:pt x="54" y="61"/>
                    </a:cubicBezTo>
                    <a:cubicBezTo>
                      <a:pt x="56" y="61"/>
                      <a:pt x="56" y="60"/>
                      <a:pt x="55" y="59"/>
                    </a:cubicBezTo>
                    <a:cubicBezTo>
                      <a:pt x="53" y="58"/>
                      <a:pt x="50" y="56"/>
                      <a:pt x="50" y="55"/>
                    </a:cubicBezTo>
                    <a:cubicBezTo>
                      <a:pt x="51" y="53"/>
                      <a:pt x="56" y="53"/>
                      <a:pt x="57" y="50"/>
                    </a:cubicBezTo>
                    <a:cubicBezTo>
                      <a:pt x="57" y="47"/>
                      <a:pt x="52" y="46"/>
                      <a:pt x="54" y="41"/>
                    </a:cubicBezTo>
                    <a:cubicBezTo>
                      <a:pt x="54" y="40"/>
                      <a:pt x="54" y="39"/>
                      <a:pt x="55" y="39"/>
                    </a:cubicBezTo>
                    <a:cubicBezTo>
                      <a:pt x="60" y="36"/>
                      <a:pt x="83" y="36"/>
                      <a:pt x="85" y="41"/>
                    </a:cubicBezTo>
                    <a:cubicBezTo>
                      <a:pt x="89" y="53"/>
                      <a:pt x="77" y="72"/>
                      <a:pt x="65" y="73"/>
                    </a:cubicBezTo>
                    <a:cubicBezTo>
                      <a:pt x="63" y="73"/>
                      <a:pt x="58" y="73"/>
                      <a:pt x="60" y="76"/>
                    </a:cubicBezTo>
                    <a:cubicBezTo>
                      <a:pt x="61" y="80"/>
                      <a:pt x="69" y="84"/>
                      <a:pt x="72" y="83"/>
                    </a:cubicBezTo>
                    <a:cubicBezTo>
                      <a:pt x="78" y="80"/>
                      <a:pt x="84" y="64"/>
                      <a:pt x="87" y="57"/>
                    </a:cubicBezTo>
                    <a:cubicBezTo>
                      <a:pt x="89" y="54"/>
                      <a:pt x="92" y="52"/>
                      <a:pt x="93" y="49"/>
                    </a:cubicBezTo>
                    <a:cubicBezTo>
                      <a:pt x="94" y="45"/>
                      <a:pt x="94" y="35"/>
                      <a:pt x="93" y="33"/>
                    </a:cubicBezTo>
                    <a:cubicBezTo>
                      <a:pt x="91" y="30"/>
                      <a:pt x="88" y="32"/>
                      <a:pt x="81" y="32"/>
                    </a:cubicBezTo>
                    <a:cubicBezTo>
                      <a:pt x="74" y="31"/>
                      <a:pt x="61" y="30"/>
                      <a:pt x="52" y="30"/>
                    </a:cubicBezTo>
                    <a:close/>
                    <a:moveTo>
                      <a:pt x="37" y="43"/>
                    </a:moveTo>
                    <a:cubicBezTo>
                      <a:pt x="37" y="44"/>
                      <a:pt x="37" y="45"/>
                      <a:pt x="36" y="45"/>
                    </a:cubicBezTo>
                    <a:cubicBezTo>
                      <a:pt x="35" y="46"/>
                      <a:pt x="31" y="46"/>
                      <a:pt x="30" y="45"/>
                    </a:cubicBezTo>
                    <a:cubicBezTo>
                      <a:pt x="29" y="44"/>
                      <a:pt x="29" y="44"/>
                      <a:pt x="30" y="43"/>
                    </a:cubicBezTo>
                    <a:cubicBezTo>
                      <a:pt x="31" y="42"/>
                      <a:pt x="36" y="42"/>
                      <a:pt x="37" y="43"/>
                    </a:cubicBezTo>
                    <a:close/>
                  </a:path>
                </a:pathLst>
              </a:custGeom>
              <a:grpFill/>
              <a:ln>
                <a:noFill/>
              </a:ln>
            </p:spPr>
            <p:txBody>
              <a:bodyPr anchor="ctr"/>
              <a:lstStyle/>
              <a:p>
                <a:pPr algn="ctr"/>
                <a:endParaRPr/>
              </a:p>
            </p:txBody>
          </p:sp>
          <p:sp>
            <p:nvSpPr>
              <p:cNvPr id="196" name="išļidè"/>
              <p:cNvSpPr/>
              <p:nvPr/>
            </p:nvSpPr>
            <p:spPr bwMode="auto">
              <a:xfrm>
                <a:off x="6592692" y="1530243"/>
                <a:ext cx="106209" cy="100899"/>
              </a:xfrm>
              <a:custGeom>
                <a:avLst/>
                <a:gdLst>
                  <a:gd name="T0" fmla="*/ 35 w 76"/>
                  <a:gd name="T1" fmla="*/ 0 h 72"/>
                  <a:gd name="T2" fmla="*/ 38 w 76"/>
                  <a:gd name="T3" fmla="*/ 20 h 72"/>
                  <a:gd name="T4" fmla="*/ 38 w 76"/>
                  <a:gd name="T5" fmla="*/ 26 h 72"/>
                  <a:gd name="T6" fmla="*/ 64 w 76"/>
                  <a:gd name="T7" fmla="*/ 31 h 72"/>
                  <a:gd name="T8" fmla="*/ 61 w 76"/>
                  <a:gd name="T9" fmla="*/ 37 h 72"/>
                  <a:gd name="T10" fmla="*/ 36 w 76"/>
                  <a:gd name="T11" fmla="*/ 35 h 72"/>
                  <a:gd name="T12" fmla="*/ 31 w 76"/>
                  <a:gd name="T13" fmla="*/ 44 h 72"/>
                  <a:gd name="T14" fmla="*/ 19 w 76"/>
                  <a:gd name="T15" fmla="*/ 55 h 72"/>
                  <a:gd name="T16" fmla="*/ 10 w 76"/>
                  <a:gd name="T17" fmla="*/ 56 h 72"/>
                  <a:gd name="T18" fmla="*/ 21 w 76"/>
                  <a:gd name="T19" fmla="*/ 45 h 72"/>
                  <a:gd name="T20" fmla="*/ 24 w 76"/>
                  <a:gd name="T21" fmla="*/ 38 h 72"/>
                  <a:gd name="T22" fmla="*/ 0 w 76"/>
                  <a:gd name="T23" fmla="*/ 34 h 72"/>
                  <a:gd name="T24" fmla="*/ 0 w 76"/>
                  <a:gd name="T25" fmla="*/ 34 h 72"/>
                  <a:gd name="T26" fmla="*/ 7 w 76"/>
                  <a:gd name="T27" fmla="*/ 31 h 72"/>
                  <a:gd name="T28" fmla="*/ 25 w 76"/>
                  <a:gd name="T29" fmla="*/ 30 h 72"/>
                  <a:gd name="T30" fmla="*/ 32 w 76"/>
                  <a:gd name="T31" fmla="*/ 14 h 72"/>
                  <a:gd name="T32" fmla="*/ 35 w 76"/>
                  <a:gd name="T33" fmla="*/ 0 h 72"/>
                  <a:gd name="T34" fmla="*/ 52 w 76"/>
                  <a:gd name="T35" fmla="*/ 49 h 72"/>
                  <a:gd name="T36" fmla="*/ 48 w 76"/>
                  <a:gd name="T37" fmla="*/ 50 h 72"/>
                  <a:gd name="T38" fmla="*/ 51 w 76"/>
                  <a:gd name="T39" fmla="*/ 54 h 72"/>
                  <a:gd name="T40" fmla="*/ 55 w 76"/>
                  <a:gd name="T41" fmla="*/ 57 h 72"/>
                  <a:gd name="T42" fmla="*/ 67 w 76"/>
                  <a:gd name="T43" fmla="*/ 69 h 72"/>
                  <a:gd name="T44" fmla="*/ 74 w 76"/>
                  <a:gd name="T45" fmla="*/ 70 h 72"/>
                  <a:gd name="T46" fmla="*/ 72 w 76"/>
                  <a:gd name="T47" fmla="*/ 61 h 72"/>
                  <a:gd name="T48" fmla="*/ 52 w 76"/>
                  <a:gd name="T49" fmla="*/ 49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6" h="72">
                    <a:moveTo>
                      <a:pt x="35" y="0"/>
                    </a:moveTo>
                    <a:cubicBezTo>
                      <a:pt x="42" y="0"/>
                      <a:pt x="40" y="15"/>
                      <a:pt x="38" y="20"/>
                    </a:cubicBezTo>
                    <a:cubicBezTo>
                      <a:pt x="38" y="22"/>
                      <a:pt x="37" y="25"/>
                      <a:pt x="38" y="26"/>
                    </a:cubicBezTo>
                    <a:cubicBezTo>
                      <a:pt x="40" y="28"/>
                      <a:pt x="61" y="30"/>
                      <a:pt x="64" y="31"/>
                    </a:cubicBezTo>
                    <a:cubicBezTo>
                      <a:pt x="68" y="32"/>
                      <a:pt x="68" y="38"/>
                      <a:pt x="61" y="37"/>
                    </a:cubicBezTo>
                    <a:cubicBezTo>
                      <a:pt x="57" y="36"/>
                      <a:pt x="40" y="34"/>
                      <a:pt x="36" y="35"/>
                    </a:cubicBezTo>
                    <a:cubicBezTo>
                      <a:pt x="33" y="36"/>
                      <a:pt x="32" y="41"/>
                      <a:pt x="31" y="44"/>
                    </a:cubicBezTo>
                    <a:cubicBezTo>
                      <a:pt x="28" y="49"/>
                      <a:pt x="24" y="53"/>
                      <a:pt x="19" y="55"/>
                    </a:cubicBezTo>
                    <a:cubicBezTo>
                      <a:pt x="18" y="56"/>
                      <a:pt x="10" y="59"/>
                      <a:pt x="10" y="56"/>
                    </a:cubicBezTo>
                    <a:cubicBezTo>
                      <a:pt x="10" y="54"/>
                      <a:pt x="18" y="49"/>
                      <a:pt x="21" y="45"/>
                    </a:cubicBezTo>
                    <a:cubicBezTo>
                      <a:pt x="24" y="42"/>
                      <a:pt x="26" y="39"/>
                      <a:pt x="24" y="38"/>
                    </a:cubicBezTo>
                    <a:cubicBezTo>
                      <a:pt x="21" y="33"/>
                      <a:pt x="5" y="39"/>
                      <a:pt x="0" y="34"/>
                    </a:cubicBezTo>
                    <a:cubicBezTo>
                      <a:pt x="0" y="34"/>
                      <a:pt x="0" y="34"/>
                      <a:pt x="0" y="34"/>
                    </a:cubicBezTo>
                    <a:cubicBezTo>
                      <a:pt x="1" y="32"/>
                      <a:pt x="5" y="31"/>
                      <a:pt x="7" y="31"/>
                    </a:cubicBezTo>
                    <a:cubicBezTo>
                      <a:pt x="13" y="32"/>
                      <a:pt x="21" y="33"/>
                      <a:pt x="25" y="30"/>
                    </a:cubicBezTo>
                    <a:cubicBezTo>
                      <a:pt x="29" y="27"/>
                      <a:pt x="32" y="20"/>
                      <a:pt x="32" y="14"/>
                    </a:cubicBezTo>
                    <a:cubicBezTo>
                      <a:pt x="33" y="8"/>
                      <a:pt x="29" y="2"/>
                      <a:pt x="35" y="0"/>
                    </a:cubicBezTo>
                    <a:close/>
                    <a:moveTo>
                      <a:pt x="52" y="49"/>
                    </a:moveTo>
                    <a:cubicBezTo>
                      <a:pt x="50" y="49"/>
                      <a:pt x="48" y="48"/>
                      <a:pt x="48" y="50"/>
                    </a:cubicBezTo>
                    <a:cubicBezTo>
                      <a:pt x="48" y="52"/>
                      <a:pt x="49" y="53"/>
                      <a:pt x="51" y="54"/>
                    </a:cubicBezTo>
                    <a:cubicBezTo>
                      <a:pt x="52" y="55"/>
                      <a:pt x="54" y="56"/>
                      <a:pt x="55" y="57"/>
                    </a:cubicBezTo>
                    <a:cubicBezTo>
                      <a:pt x="58" y="61"/>
                      <a:pt x="63" y="66"/>
                      <a:pt x="67" y="69"/>
                    </a:cubicBezTo>
                    <a:cubicBezTo>
                      <a:pt x="68" y="70"/>
                      <a:pt x="72" y="72"/>
                      <a:pt x="74" y="70"/>
                    </a:cubicBezTo>
                    <a:cubicBezTo>
                      <a:pt x="76" y="67"/>
                      <a:pt x="74" y="63"/>
                      <a:pt x="72" y="61"/>
                    </a:cubicBezTo>
                    <a:cubicBezTo>
                      <a:pt x="69" y="58"/>
                      <a:pt x="59" y="51"/>
                      <a:pt x="52" y="49"/>
                    </a:cubicBezTo>
                    <a:close/>
                  </a:path>
                </a:pathLst>
              </a:custGeom>
              <a:grpFill/>
              <a:ln>
                <a:noFill/>
              </a:ln>
            </p:spPr>
            <p:txBody>
              <a:bodyPr anchor="ctr"/>
              <a:lstStyle/>
              <a:p>
                <a:pPr algn="ctr"/>
                <a:endParaRPr/>
              </a:p>
            </p:txBody>
          </p:sp>
          <p:sp>
            <p:nvSpPr>
              <p:cNvPr id="197" name="îṥ1íḋè"/>
              <p:cNvSpPr/>
              <p:nvPr/>
            </p:nvSpPr>
            <p:spPr bwMode="auto">
              <a:xfrm>
                <a:off x="5830640" y="920868"/>
                <a:ext cx="98244" cy="83641"/>
              </a:xfrm>
              <a:custGeom>
                <a:avLst/>
                <a:gdLst>
                  <a:gd name="T0" fmla="*/ 43 w 70"/>
                  <a:gd name="T1" fmla="*/ 9 h 60"/>
                  <a:gd name="T2" fmla="*/ 45 w 70"/>
                  <a:gd name="T3" fmla="*/ 0 h 60"/>
                  <a:gd name="T4" fmla="*/ 62 w 70"/>
                  <a:gd name="T5" fmla="*/ 9 h 60"/>
                  <a:gd name="T6" fmla="*/ 69 w 70"/>
                  <a:gd name="T7" fmla="*/ 26 h 60"/>
                  <a:gd name="T8" fmla="*/ 66 w 70"/>
                  <a:gd name="T9" fmla="*/ 44 h 60"/>
                  <a:gd name="T10" fmla="*/ 54 w 70"/>
                  <a:gd name="T11" fmla="*/ 55 h 60"/>
                  <a:gd name="T12" fmla="*/ 36 w 70"/>
                  <a:gd name="T13" fmla="*/ 60 h 60"/>
                  <a:gd name="T14" fmla="*/ 18 w 70"/>
                  <a:gd name="T15" fmla="*/ 57 h 60"/>
                  <a:gd name="T16" fmla="*/ 5 w 70"/>
                  <a:gd name="T17" fmla="*/ 46 h 60"/>
                  <a:gd name="T18" fmla="*/ 0 w 70"/>
                  <a:gd name="T19" fmla="*/ 30 h 60"/>
                  <a:gd name="T20" fmla="*/ 4 w 70"/>
                  <a:gd name="T21" fmla="*/ 13 h 60"/>
                  <a:gd name="T22" fmla="*/ 18 w 70"/>
                  <a:gd name="T23" fmla="*/ 3 h 60"/>
                  <a:gd name="T24" fmla="*/ 20 w 70"/>
                  <a:gd name="T25" fmla="*/ 11 h 60"/>
                  <a:gd name="T26" fmla="*/ 10 w 70"/>
                  <a:gd name="T27" fmla="*/ 19 h 60"/>
                  <a:gd name="T28" fmla="*/ 8 w 70"/>
                  <a:gd name="T29" fmla="*/ 30 h 60"/>
                  <a:gd name="T30" fmla="*/ 12 w 70"/>
                  <a:gd name="T31" fmla="*/ 43 h 60"/>
                  <a:gd name="T32" fmla="*/ 23 w 70"/>
                  <a:gd name="T33" fmla="*/ 49 h 60"/>
                  <a:gd name="T34" fmla="*/ 36 w 70"/>
                  <a:gd name="T35" fmla="*/ 51 h 60"/>
                  <a:gd name="T36" fmla="*/ 50 w 70"/>
                  <a:gd name="T37" fmla="*/ 47 h 60"/>
                  <a:gd name="T38" fmla="*/ 59 w 70"/>
                  <a:gd name="T39" fmla="*/ 39 h 60"/>
                  <a:gd name="T40" fmla="*/ 62 w 70"/>
                  <a:gd name="T41" fmla="*/ 27 h 60"/>
                  <a:gd name="T42" fmla="*/ 56 w 70"/>
                  <a:gd name="T43" fmla="*/ 15 h 60"/>
                  <a:gd name="T44" fmla="*/ 43 w 70"/>
                  <a:gd name="T45" fmla="*/ 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60">
                    <a:moveTo>
                      <a:pt x="43" y="9"/>
                    </a:moveTo>
                    <a:cubicBezTo>
                      <a:pt x="45" y="0"/>
                      <a:pt x="45" y="0"/>
                      <a:pt x="45" y="0"/>
                    </a:cubicBezTo>
                    <a:cubicBezTo>
                      <a:pt x="52" y="1"/>
                      <a:pt x="58" y="4"/>
                      <a:pt x="62" y="9"/>
                    </a:cubicBezTo>
                    <a:cubicBezTo>
                      <a:pt x="66" y="13"/>
                      <a:pt x="69" y="19"/>
                      <a:pt x="69" y="26"/>
                    </a:cubicBezTo>
                    <a:cubicBezTo>
                      <a:pt x="70" y="33"/>
                      <a:pt x="69" y="39"/>
                      <a:pt x="66" y="44"/>
                    </a:cubicBezTo>
                    <a:cubicBezTo>
                      <a:pt x="63" y="48"/>
                      <a:pt x="59" y="52"/>
                      <a:pt x="54" y="55"/>
                    </a:cubicBezTo>
                    <a:cubicBezTo>
                      <a:pt x="49" y="58"/>
                      <a:pt x="43" y="59"/>
                      <a:pt x="36" y="60"/>
                    </a:cubicBezTo>
                    <a:cubicBezTo>
                      <a:pt x="29" y="60"/>
                      <a:pt x="23" y="59"/>
                      <a:pt x="18" y="57"/>
                    </a:cubicBezTo>
                    <a:cubicBezTo>
                      <a:pt x="12" y="55"/>
                      <a:pt x="8" y="51"/>
                      <a:pt x="5" y="46"/>
                    </a:cubicBezTo>
                    <a:cubicBezTo>
                      <a:pt x="2" y="42"/>
                      <a:pt x="1" y="36"/>
                      <a:pt x="0" y="30"/>
                    </a:cubicBezTo>
                    <a:cubicBezTo>
                      <a:pt x="0" y="24"/>
                      <a:pt x="1" y="18"/>
                      <a:pt x="4" y="13"/>
                    </a:cubicBezTo>
                    <a:cubicBezTo>
                      <a:pt x="7" y="8"/>
                      <a:pt x="12" y="5"/>
                      <a:pt x="18" y="3"/>
                    </a:cubicBezTo>
                    <a:cubicBezTo>
                      <a:pt x="20" y="11"/>
                      <a:pt x="20" y="11"/>
                      <a:pt x="20" y="11"/>
                    </a:cubicBezTo>
                    <a:cubicBezTo>
                      <a:pt x="16" y="13"/>
                      <a:pt x="12" y="16"/>
                      <a:pt x="10" y="19"/>
                    </a:cubicBezTo>
                    <a:cubicBezTo>
                      <a:pt x="8" y="22"/>
                      <a:pt x="7" y="26"/>
                      <a:pt x="8" y="30"/>
                    </a:cubicBezTo>
                    <a:cubicBezTo>
                      <a:pt x="8" y="35"/>
                      <a:pt x="10" y="39"/>
                      <a:pt x="12" y="43"/>
                    </a:cubicBezTo>
                    <a:cubicBezTo>
                      <a:pt x="15" y="46"/>
                      <a:pt x="18" y="48"/>
                      <a:pt x="23" y="49"/>
                    </a:cubicBezTo>
                    <a:cubicBezTo>
                      <a:pt x="27" y="50"/>
                      <a:pt x="31" y="51"/>
                      <a:pt x="36" y="51"/>
                    </a:cubicBezTo>
                    <a:cubicBezTo>
                      <a:pt x="41" y="50"/>
                      <a:pt x="46" y="49"/>
                      <a:pt x="50" y="47"/>
                    </a:cubicBezTo>
                    <a:cubicBezTo>
                      <a:pt x="54" y="45"/>
                      <a:pt x="57" y="42"/>
                      <a:pt x="59" y="39"/>
                    </a:cubicBezTo>
                    <a:cubicBezTo>
                      <a:pt x="61" y="35"/>
                      <a:pt x="62" y="31"/>
                      <a:pt x="62" y="27"/>
                    </a:cubicBezTo>
                    <a:cubicBezTo>
                      <a:pt x="61" y="22"/>
                      <a:pt x="60" y="18"/>
                      <a:pt x="56" y="15"/>
                    </a:cubicBezTo>
                    <a:cubicBezTo>
                      <a:pt x="53" y="12"/>
                      <a:pt x="49" y="10"/>
                      <a:pt x="43" y="9"/>
                    </a:cubicBezTo>
                    <a:close/>
                  </a:path>
                </a:pathLst>
              </a:custGeom>
              <a:grpFill/>
              <a:ln>
                <a:noFill/>
              </a:ln>
            </p:spPr>
            <p:txBody>
              <a:bodyPr anchor="ctr"/>
              <a:lstStyle/>
              <a:p>
                <a:pPr algn="ctr"/>
                <a:endParaRPr/>
              </a:p>
            </p:txBody>
          </p:sp>
          <p:sp>
            <p:nvSpPr>
              <p:cNvPr id="198" name="îṥļíďè"/>
              <p:cNvSpPr/>
              <p:nvPr/>
            </p:nvSpPr>
            <p:spPr bwMode="auto">
              <a:xfrm>
                <a:off x="5827985" y="819969"/>
                <a:ext cx="99572" cy="75673"/>
              </a:xfrm>
              <a:custGeom>
                <a:avLst/>
                <a:gdLst>
                  <a:gd name="T0" fmla="*/ 70 w 75"/>
                  <a:gd name="T1" fmla="*/ 57 h 57"/>
                  <a:gd name="T2" fmla="*/ 0 w 75"/>
                  <a:gd name="T3" fmla="*/ 51 h 57"/>
                  <a:gd name="T4" fmla="*/ 5 w 75"/>
                  <a:gd name="T5" fmla="*/ 0 h 57"/>
                  <a:gd name="T6" fmla="*/ 13 w 75"/>
                  <a:gd name="T7" fmla="*/ 0 h 57"/>
                  <a:gd name="T8" fmla="*/ 9 w 75"/>
                  <a:gd name="T9" fmla="*/ 42 h 57"/>
                  <a:gd name="T10" fmla="*/ 31 w 75"/>
                  <a:gd name="T11" fmla="*/ 43 h 57"/>
                  <a:gd name="T12" fmla="*/ 34 w 75"/>
                  <a:gd name="T13" fmla="*/ 6 h 57"/>
                  <a:gd name="T14" fmla="*/ 42 w 75"/>
                  <a:gd name="T15" fmla="*/ 6 h 57"/>
                  <a:gd name="T16" fmla="*/ 39 w 75"/>
                  <a:gd name="T17" fmla="*/ 44 h 57"/>
                  <a:gd name="T18" fmla="*/ 62 w 75"/>
                  <a:gd name="T19" fmla="*/ 47 h 57"/>
                  <a:gd name="T20" fmla="*/ 66 w 75"/>
                  <a:gd name="T21" fmla="*/ 3 h 57"/>
                  <a:gd name="T22" fmla="*/ 75 w 75"/>
                  <a:gd name="T23" fmla="*/ 5 h 57"/>
                  <a:gd name="T24" fmla="*/ 70 w 75"/>
                  <a:gd name="T25"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5" h="57">
                    <a:moveTo>
                      <a:pt x="70" y="57"/>
                    </a:moveTo>
                    <a:lnTo>
                      <a:pt x="0" y="51"/>
                    </a:lnTo>
                    <a:lnTo>
                      <a:pt x="5" y="0"/>
                    </a:lnTo>
                    <a:lnTo>
                      <a:pt x="13" y="0"/>
                    </a:lnTo>
                    <a:lnTo>
                      <a:pt x="9" y="42"/>
                    </a:lnTo>
                    <a:lnTo>
                      <a:pt x="31" y="43"/>
                    </a:lnTo>
                    <a:lnTo>
                      <a:pt x="34" y="6"/>
                    </a:lnTo>
                    <a:lnTo>
                      <a:pt x="42" y="6"/>
                    </a:lnTo>
                    <a:lnTo>
                      <a:pt x="39" y="44"/>
                    </a:lnTo>
                    <a:lnTo>
                      <a:pt x="62" y="47"/>
                    </a:lnTo>
                    <a:lnTo>
                      <a:pt x="66" y="3"/>
                    </a:lnTo>
                    <a:lnTo>
                      <a:pt x="75" y="5"/>
                    </a:lnTo>
                    <a:lnTo>
                      <a:pt x="70" y="57"/>
                    </a:lnTo>
                    <a:close/>
                  </a:path>
                </a:pathLst>
              </a:custGeom>
              <a:grpFill/>
              <a:ln>
                <a:noFill/>
              </a:ln>
            </p:spPr>
            <p:txBody>
              <a:bodyPr anchor="ctr"/>
              <a:lstStyle/>
              <a:p>
                <a:pPr algn="ctr"/>
                <a:endParaRPr/>
              </a:p>
            </p:txBody>
          </p:sp>
          <p:sp>
            <p:nvSpPr>
              <p:cNvPr id="199" name="iŝlíďê"/>
              <p:cNvSpPr/>
              <p:nvPr/>
            </p:nvSpPr>
            <p:spPr bwMode="auto">
              <a:xfrm>
                <a:off x="5838606" y="707121"/>
                <a:ext cx="106209" cy="95588"/>
              </a:xfrm>
              <a:custGeom>
                <a:avLst/>
                <a:gdLst>
                  <a:gd name="T0" fmla="*/ 67 w 80"/>
                  <a:gd name="T1" fmla="*/ 72 h 72"/>
                  <a:gd name="T2" fmla="*/ 0 w 80"/>
                  <a:gd name="T3" fmla="*/ 55 h 72"/>
                  <a:gd name="T4" fmla="*/ 2 w 80"/>
                  <a:gd name="T5" fmla="*/ 45 h 72"/>
                  <a:gd name="T6" fmla="*/ 64 w 80"/>
                  <a:gd name="T7" fmla="*/ 22 h 72"/>
                  <a:gd name="T8" fmla="*/ 10 w 80"/>
                  <a:gd name="T9" fmla="*/ 10 h 72"/>
                  <a:gd name="T10" fmla="*/ 12 w 80"/>
                  <a:gd name="T11" fmla="*/ 0 h 72"/>
                  <a:gd name="T12" fmla="*/ 80 w 80"/>
                  <a:gd name="T13" fmla="*/ 18 h 72"/>
                  <a:gd name="T14" fmla="*/ 78 w 80"/>
                  <a:gd name="T15" fmla="*/ 27 h 72"/>
                  <a:gd name="T16" fmla="*/ 15 w 80"/>
                  <a:gd name="T17" fmla="*/ 50 h 72"/>
                  <a:gd name="T18" fmla="*/ 70 w 80"/>
                  <a:gd name="T19" fmla="*/ 62 h 72"/>
                  <a:gd name="T20" fmla="*/ 67 w 80"/>
                  <a:gd name="T2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72">
                    <a:moveTo>
                      <a:pt x="67" y="72"/>
                    </a:moveTo>
                    <a:lnTo>
                      <a:pt x="0" y="55"/>
                    </a:lnTo>
                    <a:lnTo>
                      <a:pt x="2" y="45"/>
                    </a:lnTo>
                    <a:lnTo>
                      <a:pt x="64" y="22"/>
                    </a:lnTo>
                    <a:lnTo>
                      <a:pt x="10" y="10"/>
                    </a:lnTo>
                    <a:lnTo>
                      <a:pt x="12" y="0"/>
                    </a:lnTo>
                    <a:lnTo>
                      <a:pt x="80" y="18"/>
                    </a:lnTo>
                    <a:lnTo>
                      <a:pt x="78" y="27"/>
                    </a:lnTo>
                    <a:lnTo>
                      <a:pt x="15" y="50"/>
                    </a:lnTo>
                    <a:lnTo>
                      <a:pt x="70" y="62"/>
                    </a:lnTo>
                    <a:lnTo>
                      <a:pt x="67" y="72"/>
                    </a:lnTo>
                    <a:close/>
                  </a:path>
                </a:pathLst>
              </a:custGeom>
              <a:grpFill/>
              <a:ln>
                <a:noFill/>
              </a:ln>
            </p:spPr>
            <p:txBody>
              <a:bodyPr anchor="ctr"/>
              <a:lstStyle/>
              <a:p>
                <a:pPr algn="ctr"/>
                <a:endParaRPr/>
              </a:p>
            </p:txBody>
          </p:sp>
          <p:sp>
            <p:nvSpPr>
              <p:cNvPr id="200" name="î$ḷîďe"/>
              <p:cNvSpPr/>
              <p:nvPr/>
            </p:nvSpPr>
            <p:spPr bwMode="auto">
              <a:xfrm>
                <a:off x="5862502" y="606223"/>
                <a:ext cx="102228" cy="74347"/>
              </a:xfrm>
              <a:custGeom>
                <a:avLst/>
                <a:gdLst>
                  <a:gd name="T0" fmla="*/ 74 w 77"/>
                  <a:gd name="T1" fmla="*/ 56 h 56"/>
                  <a:gd name="T2" fmla="*/ 16 w 77"/>
                  <a:gd name="T3" fmla="*/ 33 h 56"/>
                  <a:gd name="T4" fmla="*/ 8 w 77"/>
                  <a:gd name="T5" fmla="*/ 54 h 56"/>
                  <a:gd name="T6" fmla="*/ 0 w 77"/>
                  <a:gd name="T7" fmla="*/ 51 h 56"/>
                  <a:gd name="T8" fmla="*/ 20 w 77"/>
                  <a:gd name="T9" fmla="*/ 0 h 56"/>
                  <a:gd name="T10" fmla="*/ 28 w 77"/>
                  <a:gd name="T11" fmla="*/ 3 h 56"/>
                  <a:gd name="T12" fmla="*/ 19 w 77"/>
                  <a:gd name="T13" fmla="*/ 25 h 56"/>
                  <a:gd name="T14" fmla="*/ 77 w 77"/>
                  <a:gd name="T15" fmla="*/ 48 h 56"/>
                  <a:gd name="T16" fmla="*/ 74 w 77"/>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7" h="56">
                    <a:moveTo>
                      <a:pt x="74" y="56"/>
                    </a:moveTo>
                    <a:lnTo>
                      <a:pt x="16" y="33"/>
                    </a:lnTo>
                    <a:lnTo>
                      <a:pt x="8" y="54"/>
                    </a:lnTo>
                    <a:lnTo>
                      <a:pt x="0" y="51"/>
                    </a:lnTo>
                    <a:lnTo>
                      <a:pt x="20" y="0"/>
                    </a:lnTo>
                    <a:lnTo>
                      <a:pt x="28" y="3"/>
                    </a:lnTo>
                    <a:lnTo>
                      <a:pt x="19" y="25"/>
                    </a:lnTo>
                    <a:lnTo>
                      <a:pt x="77" y="48"/>
                    </a:lnTo>
                    <a:lnTo>
                      <a:pt x="74" y="56"/>
                    </a:lnTo>
                    <a:close/>
                  </a:path>
                </a:pathLst>
              </a:custGeom>
              <a:grpFill/>
              <a:ln>
                <a:noFill/>
              </a:ln>
            </p:spPr>
            <p:txBody>
              <a:bodyPr anchor="ctr"/>
              <a:lstStyle/>
              <a:p>
                <a:pPr algn="ctr"/>
                <a:endParaRPr/>
              </a:p>
            </p:txBody>
          </p:sp>
          <p:sp>
            <p:nvSpPr>
              <p:cNvPr id="201" name="íšḷïḋè"/>
              <p:cNvSpPr/>
              <p:nvPr/>
            </p:nvSpPr>
            <p:spPr bwMode="auto">
              <a:xfrm>
                <a:off x="5902332" y="518602"/>
                <a:ext cx="122140" cy="102227"/>
              </a:xfrm>
              <a:custGeom>
                <a:avLst/>
                <a:gdLst>
                  <a:gd name="T0" fmla="*/ 58 w 88"/>
                  <a:gd name="T1" fmla="*/ 73 h 73"/>
                  <a:gd name="T2" fmla="*/ 0 w 88"/>
                  <a:gd name="T3" fmla="*/ 40 h 73"/>
                  <a:gd name="T4" fmla="*/ 15 w 88"/>
                  <a:gd name="T5" fmla="*/ 14 h 73"/>
                  <a:gd name="T6" fmla="*/ 23 w 88"/>
                  <a:gd name="T7" fmla="*/ 3 h 73"/>
                  <a:gd name="T8" fmla="*/ 33 w 88"/>
                  <a:gd name="T9" fmla="*/ 0 h 73"/>
                  <a:gd name="T10" fmla="*/ 43 w 88"/>
                  <a:gd name="T11" fmla="*/ 3 h 73"/>
                  <a:gd name="T12" fmla="*/ 51 w 88"/>
                  <a:gd name="T13" fmla="*/ 13 h 73"/>
                  <a:gd name="T14" fmla="*/ 49 w 88"/>
                  <a:gd name="T15" fmla="*/ 28 h 73"/>
                  <a:gd name="T16" fmla="*/ 55 w 88"/>
                  <a:gd name="T17" fmla="*/ 25 h 73"/>
                  <a:gd name="T18" fmla="*/ 66 w 88"/>
                  <a:gd name="T19" fmla="*/ 23 h 73"/>
                  <a:gd name="T20" fmla="*/ 88 w 88"/>
                  <a:gd name="T21" fmla="*/ 22 h 73"/>
                  <a:gd name="T22" fmla="*/ 82 w 88"/>
                  <a:gd name="T23" fmla="*/ 32 h 73"/>
                  <a:gd name="T24" fmla="*/ 66 w 88"/>
                  <a:gd name="T25" fmla="*/ 33 h 73"/>
                  <a:gd name="T26" fmla="*/ 54 w 88"/>
                  <a:gd name="T27" fmla="*/ 33 h 73"/>
                  <a:gd name="T28" fmla="*/ 48 w 88"/>
                  <a:gd name="T29" fmla="*/ 35 h 73"/>
                  <a:gd name="T30" fmla="*/ 45 w 88"/>
                  <a:gd name="T31" fmla="*/ 38 h 73"/>
                  <a:gd name="T32" fmla="*/ 42 w 88"/>
                  <a:gd name="T33" fmla="*/ 42 h 73"/>
                  <a:gd name="T34" fmla="*/ 37 w 88"/>
                  <a:gd name="T35" fmla="*/ 51 h 73"/>
                  <a:gd name="T36" fmla="*/ 63 w 88"/>
                  <a:gd name="T37" fmla="*/ 66 h 73"/>
                  <a:gd name="T38" fmla="*/ 58 w 88"/>
                  <a:gd name="T39" fmla="*/ 73 h 73"/>
                  <a:gd name="T40" fmla="*/ 30 w 88"/>
                  <a:gd name="T41" fmla="*/ 47 h 73"/>
                  <a:gd name="T42" fmla="*/ 40 w 88"/>
                  <a:gd name="T43" fmla="*/ 30 h 73"/>
                  <a:gd name="T44" fmla="*/ 43 w 88"/>
                  <a:gd name="T45" fmla="*/ 22 h 73"/>
                  <a:gd name="T46" fmla="*/ 43 w 88"/>
                  <a:gd name="T47" fmla="*/ 15 h 73"/>
                  <a:gd name="T48" fmla="*/ 38 w 88"/>
                  <a:gd name="T49" fmla="*/ 11 h 73"/>
                  <a:gd name="T50" fmla="*/ 30 w 88"/>
                  <a:gd name="T51" fmla="*/ 10 h 73"/>
                  <a:gd name="T52" fmla="*/ 22 w 88"/>
                  <a:gd name="T53" fmla="*/ 17 h 73"/>
                  <a:gd name="T54" fmla="*/ 11 w 88"/>
                  <a:gd name="T55" fmla="*/ 36 h 73"/>
                  <a:gd name="T56" fmla="*/ 30 w 88"/>
                  <a:gd name="T57" fmla="*/ 47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8" h="73">
                    <a:moveTo>
                      <a:pt x="58" y="73"/>
                    </a:moveTo>
                    <a:cubicBezTo>
                      <a:pt x="0" y="40"/>
                      <a:pt x="0" y="40"/>
                      <a:pt x="0" y="40"/>
                    </a:cubicBezTo>
                    <a:cubicBezTo>
                      <a:pt x="15" y="14"/>
                      <a:pt x="15" y="14"/>
                      <a:pt x="15" y="14"/>
                    </a:cubicBezTo>
                    <a:cubicBezTo>
                      <a:pt x="18" y="9"/>
                      <a:pt x="21" y="5"/>
                      <a:pt x="23" y="3"/>
                    </a:cubicBezTo>
                    <a:cubicBezTo>
                      <a:pt x="26" y="1"/>
                      <a:pt x="29" y="0"/>
                      <a:pt x="33" y="0"/>
                    </a:cubicBezTo>
                    <a:cubicBezTo>
                      <a:pt x="36" y="0"/>
                      <a:pt x="40" y="1"/>
                      <a:pt x="43" y="3"/>
                    </a:cubicBezTo>
                    <a:cubicBezTo>
                      <a:pt x="47" y="5"/>
                      <a:pt x="50" y="8"/>
                      <a:pt x="51" y="13"/>
                    </a:cubicBezTo>
                    <a:cubicBezTo>
                      <a:pt x="52" y="17"/>
                      <a:pt x="52" y="22"/>
                      <a:pt x="49" y="28"/>
                    </a:cubicBezTo>
                    <a:cubicBezTo>
                      <a:pt x="51" y="27"/>
                      <a:pt x="53" y="26"/>
                      <a:pt x="55" y="25"/>
                    </a:cubicBezTo>
                    <a:cubicBezTo>
                      <a:pt x="58" y="24"/>
                      <a:pt x="62" y="23"/>
                      <a:pt x="66" y="23"/>
                    </a:cubicBezTo>
                    <a:cubicBezTo>
                      <a:pt x="88" y="22"/>
                      <a:pt x="88" y="22"/>
                      <a:pt x="88" y="22"/>
                    </a:cubicBezTo>
                    <a:cubicBezTo>
                      <a:pt x="82" y="32"/>
                      <a:pt x="82" y="32"/>
                      <a:pt x="82" y="32"/>
                    </a:cubicBezTo>
                    <a:cubicBezTo>
                      <a:pt x="66" y="33"/>
                      <a:pt x="66" y="33"/>
                      <a:pt x="66" y="33"/>
                    </a:cubicBezTo>
                    <a:cubicBezTo>
                      <a:pt x="61" y="33"/>
                      <a:pt x="57" y="33"/>
                      <a:pt x="54" y="33"/>
                    </a:cubicBezTo>
                    <a:cubicBezTo>
                      <a:pt x="52" y="34"/>
                      <a:pt x="50" y="34"/>
                      <a:pt x="48" y="35"/>
                    </a:cubicBezTo>
                    <a:cubicBezTo>
                      <a:pt x="47" y="36"/>
                      <a:pt x="46" y="37"/>
                      <a:pt x="45" y="38"/>
                    </a:cubicBezTo>
                    <a:cubicBezTo>
                      <a:pt x="44" y="38"/>
                      <a:pt x="43" y="40"/>
                      <a:pt x="42" y="42"/>
                    </a:cubicBezTo>
                    <a:cubicBezTo>
                      <a:pt x="37" y="51"/>
                      <a:pt x="37" y="51"/>
                      <a:pt x="37" y="51"/>
                    </a:cubicBezTo>
                    <a:cubicBezTo>
                      <a:pt x="63" y="66"/>
                      <a:pt x="63" y="66"/>
                      <a:pt x="63" y="66"/>
                    </a:cubicBezTo>
                    <a:cubicBezTo>
                      <a:pt x="58" y="73"/>
                      <a:pt x="58" y="73"/>
                      <a:pt x="58" y="73"/>
                    </a:cubicBezTo>
                    <a:close/>
                    <a:moveTo>
                      <a:pt x="30" y="47"/>
                    </a:moveTo>
                    <a:cubicBezTo>
                      <a:pt x="40" y="30"/>
                      <a:pt x="40" y="30"/>
                      <a:pt x="40" y="30"/>
                    </a:cubicBezTo>
                    <a:cubicBezTo>
                      <a:pt x="42" y="27"/>
                      <a:pt x="43" y="24"/>
                      <a:pt x="43" y="22"/>
                    </a:cubicBezTo>
                    <a:cubicBezTo>
                      <a:pt x="44" y="19"/>
                      <a:pt x="44" y="17"/>
                      <a:pt x="43" y="15"/>
                    </a:cubicBezTo>
                    <a:cubicBezTo>
                      <a:pt x="42" y="13"/>
                      <a:pt x="40" y="12"/>
                      <a:pt x="38" y="11"/>
                    </a:cubicBezTo>
                    <a:cubicBezTo>
                      <a:pt x="35" y="9"/>
                      <a:pt x="33" y="9"/>
                      <a:pt x="30" y="10"/>
                    </a:cubicBezTo>
                    <a:cubicBezTo>
                      <a:pt x="27" y="11"/>
                      <a:pt x="24" y="13"/>
                      <a:pt x="22" y="17"/>
                    </a:cubicBezTo>
                    <a:cubicBezTo>
                      <a:pt x="11" y="36"/>
                      <a:pt x="11" y="36"/>
                      <a:pt x="11" y="36"/>
                    </a:cubicBezTo>
                    <a:lnTo>
                      <a:pt x="30" y="47"/>
                    </a:lnTo>
                    <a:close/>
                  </a:path>
                </a:pathLst>
              </a:custGeom>
              <a:grpFill/>
              <a:ln>
                <a:noFill/>
              </a:ln>
            </p:spPr>
            <p:txBody>
              <a:bodyPr anchor="ctr"/>
              <a:lstStyle/>
              <a:p>
                <a:pPr algn="ctr"/>
                <a:endParaRPr/>
              </a:p>
            </p:txBody>
          </p:sp>
          <p:sp>
            <p:nvSpPr>
              <p:cNvPr id="202" name="ïSľiḋè"/>
              <p:cNvSpPr/>
              <p:nvPr/>
            </p:nvSpPr>
            <p:spPr bwMode="auto">
              <a:xfrm>
                <a:off x="5978006" y="445582"/>
                <a:ext cx="103554" cy="95588"/>
              </a:xfrm>
              <a:custGeom>
                <a:avLst/>
                <a:gdLst>
                  <a:gd name="T0" fmla="*/ 36 w 75"/>
                  <a:gd name="T1" fmla="*/ 69 h 69"/>
                  <a:gd name="T2" fmla="*/ 0 w 75"/>
                  <a:gd name="T3" fmla="*/ 7 h 69"/>
                  <a:gd name="T4" fmla="*/ 6 w 75"/>
                  <a:gd name="T5" fmla="*/ 0 h 69"/>
                  <a:gd name="T6" fmla="*/ 75 w 75"/>
                  <a:gd name="T7" fmla="*/ 20 h 69"/>
                  <a:gd name="T8" fmla="*/ 69 w 75"/>
                  <a:gd name="T9" fmla="*/ 28 h 69"/>
                  <a:gd name="T10" fmla="*/ 48 w 75"/>
                  <a:gd name="T11" fmla="*/ 22 h 69"/>
                  <a:gd name="T12" fmla="*/ 31 w 75"/>
                  <a:gd name="T13" fmla="*/ 43 h 69"/>
                  <a:gd name="T14" fmla="*/ 42 w 75"/>
                  <a:gd name="T15" fmla="*/ 62 h 69"/>
                  <a:gd name="T16" fmla="*/ 36 w 75"/>
                  <a:gd name="T17" fmla="*/ 69 h 69"/>
                  <a:gd name="T18" fmla="*/ 27 w 75"/>
                  <a:gd name="T19" fmla="*/ 37 h 69"/>
                  <a:gd name="T20" fmla="*/ 41 w 75"/>
                  <a:gd name="T21" fmla="*/ 19 h 69"/>
                  <a:gd name="T22" fmla="*/ 22 w 75"/>
                  <a:gd name="T23" fmla="*/ 13 h 69"/>
                  <a:gd name="T24" fmla="*/ 8 w 75"/>
                  <a:gd name="T25" fmla="*/ 8 h 69"/>
                  <a:gd name="T26" fmla="*/ 16 w 75"/>
                  <a:gd name="T27" fmla="*/ 19 h 69"/>
                  <a:gd name="T28" fmla="*/ 27 w 75"/>
                  <a:gd name="T29" fmla="*/ 3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5" h="69">
                    <a:moveTo>
                      <a:pt x="36" y="69"/>
                    </a:moveTo>
                    <a:cubicBezTo>
                      <a:pt x="0" y="7"/>
                      <a:pt x="0" y="7"/>
                      <a:pt x="0" y="7"/>
                    </a:cubicBezTo>
                    <a:cubicBezTo>
                      <a:pt x="6" y="0"/>
                      <a:pt x="6" y="0"/>
                      <a:pt x="6" y="0"/>
                    </a:cubicBezTo>
                    <a:cubicBezTo>
                      <a:pt x="75" y="20"/>
                      <a:pt x="75" y="20"/>
                      <a:pt x="75" y="20"/>
                    </a:cubicBezTo>
                    <a:cubicBezTo>
                      <a:pt x="69" y="28"/>
                      <a:pt x="69" y="28"/>
                      <a:pt x="69" y="28"/>
                    </a:cubicBezTo>
                    <a:cubicBezTo>
                      <a:pt x="48" y="22"/>
                      <a:pt x="48" y="22"/>
                      <a:pt x="48" y="22"/>
                    </a:cubicBezTo>
                    <a:cubicBezTo>
                      <a:pt x="31" y="43"/>
                      <a:pt x="31" y="43"/>
                      <a:pt x="31" y="43"/>
                    </a:cubicBezTo>
                    <a:cubicBezTo>
                      <a:pt x="42" y="62"/>
                      <a:pt x="42" y="62"/>
                      <a:pt x="42" y="62"/>
                    </a:cubicBezTo>
                    <a:cubicBezTo>
                      <a:pt x="36" y="69"/>
                      <a:pt x="36" y="69"/>
                      <a:pt x="36" y="69"/>
                    </a:cubicBezTo>
                    <a:close/>
                    <a:moveTo>
                      <a:pt x="27" y="37"/>
                    </a:moveTo>
                    <a:cubicBezTo>
                      <a:pt x="41" y="19"/>
                      <a:pt x="41" y="19"/>
                      <a:pt x="41" y="19"/>
                    </a:cubicBezTo>
                    <a:cubicBezTo>
                      <a:pt x="22" y="13"/>
                      <a:pt x="22" y="13"/>
                      <a:pt x="22" y="13"/>
                    </a:cubicBezTo>
                    <a:cubicBezTo>
                      <a:pt x="16" y="11"/>
                      <a:pt x="12" y="9"/>
                      <a:pt x="8" y="8"/>
                    </a:cubicBezTo>
                    <a:cubicBezTo>
                      <a:pt x="11" y="11"/>
                      <a:pt x="14" y="15"/>
                      <a:pt x="16" y="19"/>
                    </a:cubicBezTo>
                    <a:lnTo>
                      <a:pt x="27" y="37"/>
                    </a:lnTo>
                    <a:close/>
                  </a:path>
                </a:pathLst>
              </a:custGeom>
              <a:grpFill/>
              <a:ln>
                <a:noFill/>
              </a:ln>
            </p:spPr>
            <p:txBody>
              <a:bodyPr anchor="ctr"/>
              <a:lstStyle/>
              <a:p>
                <a:pPr algn="ctr"/>
                <a:endParaRPr/>
              </a:p>
            </p:txBody>
          </p:sp>
          <p:sp>
            <p:nvSpPr>
              <p:cNvPr id="203" name="îṥliḓè"/>
              <p:cNvSpPr/>
              <p:nvPr/>
            </p:nvSpPr>
            <p:spPr bwMode="auto">
              <a:xfrm>
                <a:off x="6029783" y="383184"/>
                <a:ext cx="106209" cy="77002"/>
              </a:xfrm>
              <a:custGeom>
                <a:avLst/>
                <a:gdLst>
                  <a:gd name="T0" fmla="*/ 48 w 80"/>
                  <a:gd name="T1" fmla="*/ 58 h 58"/>
                  <a:gd name="T2" fmla="*/ 0 w 80"/>
                  <a:gd name="T3" fmla="*/ 7 h 58"/>
                  <a:gd name="T4" fmla="*/ 7 w 80"/>
                  <a:gd name="T5" fmla="*/ 0 h 58"/>
                  <a:gd name="T6" fmla="*/ 49 w 80"/>
                  <a:gd name="T7" fmla="*/ 46 h 58"/>
                  <a:gd name="T8" fmla="*/ 74 w 80"/>
                  <a:gd name="T9" fmla="*/ 23 h 58"/>
                  <a:gd name="T10" fmla="*/ 80 w 80"/>
                  <a:gd name="T11" fmla="*/ 29 h 58"/>
                  <a:gd name="T12" fmla="*/ 48 w 8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80" h="58">
                    <a:moveTo>
                      <a:pt x="48" y="58"/>
                    </a:moveTo>
                    <a:lnTo>
                      <a:pt x="0" y="7"/>
                    </a:lnTo>
                    <a:lnTo>
                      <a:pt x="7" y="0"/>
                    </a:lnTo>
                    <a:lnTo>
                      <a:pt x="49" y="46"/>
                    </a:lnTo>
                    <a:lnTo>
                      <a:pt x="74" y="23"/>
                    </a:lnTo>
                    <a:lnTo>
                      <a:pt x="80" y="29"/>
                    </a:lnTo>
                    <a:lnTo>
                      <a:pt x="48" y="58"/>
                    </a:lnTo>
                    <a:close/>
                  </a:path>
                </a:pathLst>
              </a:custGeom>
              <a:grpFill/>
              <a:ln>
                <a:noFill/>
              </a:ln>
            </p:spPr>
            <p:txBody>
              <a:bodyPr anchor="ctr"/>
              <a:lstStyle/>
              <a:p>
                <a:pPr algn="ctr"/>
                <a:endParaRPr/>
              </a:p>
            </p:txBody>
          </p:sp>
          <p:sp>
            <p:nvSpPr>
              <p:cNvPr id="204" name="íšļîďe"/>
              <p:cNvSpPr/>
              <p:nvPr/>
            </p:nvSpPr>
            <p:spPr bwMode="auto">
              <a:xfrm>
                <a:off x="6170509" y="258389"/>
                <a:ext cx="88952" cy="95588"/>
              </a:xfrm>
              <a:custGeom>
                <a:avLst/>
                <a:gdLst>
                  <a:gd name="T0" fmla="*/ 13 w 64"/>
                  <a:gd name="T1" fmla="*/ 58 h 69"/>
                  <a:gd name="T2" fmla="*/ 20 w 64"/>
                  <a:gd name="T3" fmla="*/ 53 h 69"/>
                  <a:gd name="T4" fmla="*/ 27 w 64"/>
                  <a:gd name="T5" fmla="*/ 59 h 69"/>
                  <a:gd name="T6" fmla="*/ 35 w 64"/>
                  <a:gd name="T7" fmla="*/ 60 h 69"/>
                  <a:gd name="T8" fmla="*/ 45 w 64"/>
                  <a:gd name="T9" fmla="*/ 57 h 69"/>
                  <a:gd name="T10" fmla="*/ 52 w 64"/>
                  <a:gd name="T11" fmla="*/ 51 h 69"/>
                  <a:gd name="T12" fmla="*/ 55 w 64"/>
                  <a:gd name="T13" fmla="*/ 45 h 69"/>
                  <a:gd name="T14" fmla="*/ 54 w 64"/>
                  <a:gd name="T15" fmla="*/ 39 h 69"/>
                  <a:gd name="T16" fmla="*/ 50 w 64"/>
                  <a:gd name="T17" fmla="*/ 35 h 69"/>
                  <a:gd name="T18" fmla="*/ 43 w 64"/>
                  <a:gd name="T19" fmla="*/ 35 h 69"/>
                  <a:gd name="T20" fmla="*/ 31 w 64"/>
                  <a:gd name="T21" fmla="*/ 38 h 69"/>
                  <a:gd name="T22" fmla="*/ 17 w 64"/>
                  <a:gd name="T23" fmla="*/ 40 h 69"/>
                  <a:gd name="T24" fmla="*/ 8 w 64"/>
                  <a:gd name="T25" fmla="*/ 38 h 69"/>
                  <a:gd name="T26" fmla="*/ 2 w 64"/>
                  <a:gd name="T27" fmla="*/ 32 h 69"/>
                  <a:gd name="T28" fmla="*/ 0 w 64"/>
                  <a:gd name="T29" fmla="*/ 22 h 69"/>
                  <a:gd name="T30" fmla="*/ 4 w 64"/>
                  <a:gd name="T31" fmla="*/ 12 h 69"/>
                  <a:gd name="T32" fmla="*/ 14 w 64"/>
                  <a:gd name="T33" fmla="*/ 4 h 69"/>
                  <a:gd name="T34" fmla="*/ 26 w 64"/>
                  <a:gd name="T35" fmla="*/ 0 h 69"/>
                  <a:gd name="T36" fmla="*/ 37 w 64"/>
                  <a:gd name="T37" fmla="*/ 2 h 69"/>
                  <a:gd name="T38" fmla="*/ 45 w 64"/>
                  <a:gd name="T39" fmla="*/ 10 h 69"/>
                  <a:gd name="T40" fmla="*/ 38 w 64"/>
                  <a:gd name="T41" fmla="*/ 14 h 69"/>
                  <a:gd name="T42" fmla="*/ 29 w 64"/>
                  <a:gd name="T43" fmla="*/ 8 h 69"/>
                  <a:gd name="T44" fmla="*/ 18 w 64"/>
                  <a:gd name="T45" fmla="*/ 11 h 69"/>
                  <a:gd name="T46" fmla="*/ 9 w 64"/>
                  <a:gd name="T47" fmla="*/ 19 h 69"/>
                  <a:gd name="T48" fmla="*/ 9 w 64"/>
                  <a:gd name="T49" fmla="*/ 27 h 69"/>
                  <a:gd name="T50" fmla="*/ 14 w 64"/>
                  <a:gd name="T51" fmla="*/ 31 h 69"/>
                  <a:gd name="T52" fmla="*/ 28 w 64"/>
                  <a:gd name="T53" fmla="*/ 29 h 69"/>
                  <a:gd name="T54" fmla="*/ 43 w 64"/>
                  <a:gd name="T55" fmla="*/ 26 h 69"/>
                  <a:gd name="T56" fmla="*/ 54 w 64"/>
                  <a:gd name="T57" fmla="*/ 27 h 69"/>
                  <a:gd name="T58" fmla="*/ 61 w 64"/>
                  <a:gd name="T59" fmla="*/ 34 h 69"/>
                  <a:gd name="T60" fmla="*/ 63 w 64"/>
                  <a:gd name="T61" fmla="*/ 45 h 69"/>
                  <a:gd name="T62" fmla="*/ 59 w 64"/>
                  <a:gd name="T63" fmla="*/ 55 h 69"/>
                  <a:gd name="T64" fmla="*/ 49 w 64"/>
                  <a:gd name="T65" fmla="*/ 64 h 69"/>
                  <a:gd name="T66" fmla="*/ 35 w 64"/>
                  <a:gd name="T67" fmla="*/ 69 h 69"/>
                  <a:gd name="T68" fmla="*/ 22 w 64"/>
                  <a:gd name="T69" fmla="*/ 67 h 69"/>
                  <a:gd name="T70" fmla="*/ 13 w 64"/>
                  <a:gd name="T71" fmla="*/ 5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4" h="69">
                    <a:moveTo>
                      <a:pt x="13" y="58"/>
                    </a:moveTo>
                    <a:cubicBezTo>
                      <a:pt x="20" y="53"/>
                      <a:pt x="20" y="53"/>
                      <a:pt x="20" y="53"/>
                    </a:cubicBezTo>
                    <a:cubicBezTo>
                      <a:pt x="22" y="56"/>
                      <a:pt x="24" y="58"/>
                      <a:pt x="27" y="59"/>
                    </a:cubicBezTo>
                    <a:cubicBezTo>
                      <a:pt x="29" y="60"/>
                      <a:pt x="32" y="61"/>
                      <a:pt x="35" y="60"/>
                    </a:cubicBezTo>
                    <a:cubicBezTo>
                      <a:pt x="38" y="60"/>
                      <a:pt x="42" y="59"/>
                      <a:pt x="45" y="57"/>
                    </a:cubicBezTo>
                    <a:cubicBezTo>
                      <a:pt x="48" y="55"/>
                      <a:pt x="50" y="54"/>
                      <a:pt x="52" y="51"/>
                    </a:cubicBezTo>
                    <a:cubicBezTo>
                      <a:pt x="54" y="49"/>
                      <a:pt x="55" y="47"/>
                      <a:pt x="55" y="45"/>
                    </a:cubicBezTo>
                    <a:cubicBezTo>
                      <a:pt x="55" y="43"/>
                      <a:pt x="55" y="41"/>
                      <a:pt x="54" y="39"/>
                    </a:cubicBezTo>
                    <a:cubicBezTo>
                      <a:pt x="53" y="37"/>
                      <a:pt x="52" y="36"/>
                      <a:pt x="50" y="35"/>
                    </a:cubicBezTo>
                    <a:cubicBezTo>
                      <a:pt x="48" y="34"/>
                      <a:pt x="46" y="34"/>
                      <a:pt x="43" y="35"/>
                    </a:cubicBezTo>
                    <a:cubicBezTo>
                      <a:pt x="41" y="35"/>
                      <a:pt x="37" y="36"/>
                      <a:pt x="31" y="38"/>
                    </a:cubicBezTo>
                    <a:cubicBezTo>
                      <a:pt x="24" y="39"/>
                      <a:pt x="20" y="40"/>
                      <a:pt x="17" y="40"/>
                    </a:cubicBezTo>
                    <a:cubicBezTo>
                      <a:pt x="14" y="40"/>
                      <a:pt x="11" y="40"/>
                      <a:pt x="8" y="38"/>
                    </a:cubicBezTo>
                    <a:cubicBezTo>
                      <a:pt x="5" y="37"/>
                      <a:pt x="3" y="35"/>
                      <a:pt x="2" y="32"/>
                    </a:cubicBezTo>
                    <a:cubicBezTo>
                      <a:pt x="0" y="29"/>
                      <a:pt x="0" y="26"/>
                      <a:pt x="0" y="22"/>
                    </a:cubicBezTo>
                    <a:cubicBezTo>
                      <a:pt x="0" y="19"/>
                      <a:pt x="1" y="16"/>
                      <a:pt x="4" y="12"/>
                    </a:cubicBezTo>
                    <a:cubicBezTo>
                      <a:pt x="6" y="9"/>
                      <a:pt x="10" y="7"/>
                      <a:pt x="14" y="4"/>
                    </a:cubicBezTo>
                    <a:cubicBezTo>
                      <a:pt x="18" y="2"/>
                      <a:pt x="22" y="1"/>
                      <a:pt x="26" y="0"/>
                    </a:cubicBezTo>
                    <a:cubicBezTo>
                      <a:pt x="30" y="0"/>
                      <a:pt x="34" y="0"/>
                      <a:pt x="37" y="2"/>
                    </a:cubicBezTo>
                    <a:cubicBezTo>
                      <a:pt x="41" y="4"/>
                      <a:pt x="43" y="6"/>
                      <a:pt x="45" y="10"/>
                    </a:cubicBezTo>
                    <a:cubicBezTo>
                      <a:pt x="38" y="14"/>
                      <a:pt x="38" y="14"/>
                      <a:pt x="38" y="14"/>
                    </a:cubicBezTo>
                    <a:cubicBezTo>
                      <a:pt x="36" y="11"/>
                      <a:pt x="33" y="9"/>
                      <a:pt x="29" y="8"/>
                    </a:cubicBezTo>
                    <a:cubicBezTo>
                      <a:pt x="26" y="8"/>
                      <a:pt x="22" y="9"/>
                      <a:pt x="18" y="11"/>
                    </a:cubicBezTo>
                    <a:cubicBezTo>
                      <a:pt x="13" y="14"/>
                      <a:pt x="10" y="16"/>
                      <a:pt x="9" y="19"/>
                    </a:cubicBezTo>
                    <a:cubicBezTo>
                      <a:pt x="8" y="22"/>
                      <a:pt x="8" y="25"/>
                      <a:pt x="9" y="27"/>
                    </a:cubicBezTo>
                    <a:cubicBezTo>
                      <a:pt x="10" y="29"/>
                      <a:pt x="12" y="31"/>
                      <a:pt x="14" y="31"/>
                    </a:cubicBezTo>
                    <a:cubicBezTo>
                      <a:pt x="16" y="32"/>
                      <a:pt x="21" y="31"/>
                      <a:pt x="28" y="29"/>
                    </a:cubicBezTo>
                    <a:cubicBezTo>
                      <a:pt x="35" y="27"/>
                      <a:pt x="40" y="26"/>
                      <a:pt x="43" y="26"/>
                    </a:cubicBezTo>
                    <a:cubicBezTo>
                      <a:pt x="47" y="25"/>
                      <a:pt x="51" y="26"/>
                      <a:pt x="54" y="27"/>
                    </a:cubicBezTo>
                    <a:cubicBezTo>
                      <a:pt x="57" y="29"/>
                      <a:pt x="59" y="31"/>
                      <a:pt x="61" y="34"/>
                    </a:cubicBezTo>
                    <a:cubicBezTo>
                      <a:pt x="63" y="37"/>
                      <a:pt x="64" y="41"/>
                      <a:pt x="63" y="45"/>
                    </a:cubicBezTo>
                    <a:cubicBezTo>
                      <a:pt x="63" y="48"/>
                      <a:pt x="62" y="52"/>
                      <a:pt x="59" y="55"/>
                    </a:cubicBezTo>
                    <a:cubicBezTo>
                      <a:pt x="57" y="59"/>
                      <a:pt x="53" y="62"/>
                      <a:pt x="49" y="64"/>
                    </a:cubicBezTo>
                    <a:cubicBezTo>
                      <a:pt x="44" y="67"/>
                      <a:pt x="39" y="68"/>
                      <a:pt x="35" y="69"/>
                    </a:cubicBezTo>
                    <a:cubicBezTo>
                      <a:pt x="30" y="69"/>
                      <a:pt x="26" y="69"/>
                      <a:pt x="22" y="67"/>
                    </a:cubicBezTo>
                    <a:cubicBezTo>
                      <a:pt x="19" y="65"/>
                      <a:pt x="16" y="62"/>
                      <a:pt x="13" y="58"/>
                    </a:cubicBezTo>
                    <a:close/>
                  </a:path>
                </a:pathLst>
              </a:custGeom>
              <a:grpFill/>
              <a:ln>
                <a:noFill/>
              </a:ln>
            </p:spPr>
            <p:txBody>
              <a:bodyPr anchor="ctr"/>
              <a:lstStyle/>
              <a:p>
                <a:pPr algn="ctr"/>
                <a:endParaRPr/>
              </a:p>
            </p:txBody>
          </p:sp>
          <p:sp>
            <p:nvSpPr>
              <p:cNvPr id="205" name="íṧḻïḓê"/>
              <p:cNvSpPr/>
              <p:nvPr/>
            </p:nvSpPr>
            <p:spPr bwMode="auto">
              <a:xfrm>
                <a:off x="6264771" y="210596"/>
                <a:ext cx="92933" cy="98243"/>
              </a:xfrm>
              <a:custGeom>
                <a:avLst/>
                <a:gdLst>
                  <a:gd name="T0" fmla="*/ 5 w 67"/>
                  <a:gd name="T1" fmla="*/ 47 h 70"/>
                  <a:gd name="T2" fmla="*/ 4 w 67"/>
                  <a:gd name="T3" fmla="*/ 19 h 70"/>
                  <a:gd name="T4" fmla="*/ 22 w 67"/>
                  <a:gd name="T5" fmla="*/ 2 h 70"/>
                  <a:gd name="T6" fmla="*/ 39 w 67"/>
                  <a:gd name="T7" fmla="*/ 1 h 70"/>
                  <a:gd name="T8" fmla="*/ 54 w 67"/>
                  <a:gd name="T9" fmla="*/ 8 h 70"/>
                  <a:gd name="T10" fmla="*/ 64 w 67"/>
                  <a:gd name="T11" fmla="*/ 23 h 70"/>
                  <a:gd name="T12" fmla="*/ 67 w 67"/>
                  <a:gd name="T13" fmla="*/ 42 h 70"/>
                  <a:gd name="T14" fmla="*/ 60 w 67"/>
                  <a:gd name="T15" fmla="*/ 57 h 70"/>
                  <a:gd name="T16" fmla="*/ 47 w 67"/>
                  <a:gd name="T17" fmla="*/ 67 h 70"/>
                  <a:gd name="T18" fmla="*/ 29 w 67"/>
                  <a:gd name="T19" fmla="*/ 69 h 70"/>
                  <a:gd name="T20" fmla="*/ 14 w 67"/>
                  <a:gd name="T21" fmla="*/ 61 h 70"/>
                  <a:gd name="T22" fmla="*/ 5 w 67"/>
                  <a:gd name="T23" fmla="*/ 47 h 70"/>
                  <a:gd name="T24" fmla="*/ 13 w 67"/>
                  <a:gd name="T25" fmla="*/ 44 h 70"/>
                  <a:gd name="T26" fmla="*/ 26 w 67"/>
                  <a:gd name="T27" fmla="*/ 59 h 70"/>
                  <a:gd name="T28" fmla="*/ 44 w 67"/>
                  <a:gd name="T29" fmla="*/ 60 h 70"/>
                  <a:gd name="T30" fmla="*/ 57 w 67"/>
                  <a:gd name="T31" fmla="*/ 47 h 70"/>
                  <a:gd name="T32" fmla="*/ 56 w 67"/>
                  <a:gd name="T33" fmla="*/ 27 h 70"/>
                  <a:gd name="T34" fmla="*/ 48 w 67"/>
                  <a:gd name="T35" fmla="*/ 14 h 70"/>
                  <a:gd name="T36" fmla="*/ 37 w 67"/>
                  <a:gd name="T37" fmla="*/ 8 h 70"/>
                  <a:gd name="T38" fmla="*/ 25 w 67"/>
                  <a:gd name="T39" fmla="*/ 9 h 70"/>
                  <a:gd name="T40" fmla="*/ 12 w 67"/>
                  <a:gd name="T41" fmla="*/ 21 h 70"/>
                  <a:gd name="T42" fmla="*/ 13 w 67"/>
                  <a:gd name="T43" fmla="*/ 4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7" h="70">
                    <a:moveTo>
                      <a:pt x="5" y="47"/>
                    </a:moveTo>
                    <a:cubicBezTo>
                      <a:pt x="1" y="37"/>
                      <a:pt x="0" y="27"/>
                      <a:pt x="4" y="19"/>
                    </a:cubicBezTo>
                    <a:cubicBezTo>
                      <a:pt x="7" y="11"/>
                      <a:pt x="13" y="6"/>
                      <a:pt x="22" y="2"/>
                    </a:cubicBezTo>
                    <a:cubicBezTo>
                      <a:pt x="28" y="0"/>
                      <a:pt x="33" y="0"/>
                      <a:pt x="39" y="1"/>
                    </a:cubicBezTo>
                    <a:cubicBezTo>
                      <a:pt x="45" y="1"/>
                      <a:pt x="50" y="4"/>
                      <a:pt x="54" y="8"/>
                    </a:cubicBezTo>
                    <a:cubicBezTo>
                      <a:pt x="58" y="12"/>
                      <a:pt x="62" y="17"/>
                      <a:pt x="64" y="23"/>
                    </a:cubicBezTo>
                    <a:cubicBezTo>
                      <a:pt x="67" y="30"/>
                      <a:pt x="67" y="36"/>
                      <a:pt x="67" y="42"/>
                    </a:cubicBezTo>
                    <a:cubicBezTo>
                      <a:pt x="66" y="48"/>
                      <a:pt x="64" y="53"/>
                      <a:pt x="60" y="57"/>
                    </a:cubicBezTo>
                    <a:cubicBezTo>
                      <a:pt x="57" y="62"/>
                      <a:pt x="52" y="65"/>
                      <a:pt x="47" y="67"/>
                    </a:cubicBezTo>
                    <a:cubicBezTo>
                      <a:pt x="41" y="69"/>
                      <a:pt x="35" y="70"/>
                      <a:pt x="29" y="69"/>
                    </a:cubicBezTo>
                    <a:cubicBezTo>
                      <a:pt x="24" y="68"/>
                      <a:pt x="19" y="65"/>
                      <a:pt x="14" y="61"/>
                    </a:cubicBezTo>
                    <a:cubicBezTo>
                      <a:pt x="10" y="57"/>
                      <a:pt x="7" y="52"/>
                      <a:pt x="5" y="47"/>
                    </a:cubicBezTo>
                    <a:close/>
                    <a:moveTo>
                      <a:pt x="13" y="44"/>
                    </a:moveTo>
                    <a:cubicBezTo>
                      <a:pt x="16" y="51"/>
                      <a:pt x="20" y="57"/>
                      <a:pt x="26" y="59"/>
                    </a:cubicBezTo>
                    <a:cubicBezTo>
                      <a:pt x="32" y="62"/>
                      <a:pt x="38" y="62"/>
                      <a:pt x="44" y="60"/>
                    </a:cubicBezTo>
                    <a:cubicBezTo>
                      <a:pt x="50" y="58"/>
                      <a:pt x="54" y="53"/>
                      <a:pt x="57" y="47"/>
                    </a:cubicBezTo>
                    <a:cubicBezTo>
                      <a:pt x="59" y="42"/>
                      <a:pt x="59" y="35"/>
                      <a:pt x="56" y="27"/>
                    </a:cubicBezTo>
                    <a:cubicBezTo>
                      <a:pt x="54" y="21"/>
                      <a:pt x="51" y="17"/>
                      <a:pt x="48" y="14"/>
                    </a:cubicBezTo>
                    <a:cubicBezTo>
                      <a:pt x="45" y="11"/>
                      <a:pt x="41" y="9"/>
                      <a:pt x="37" y="8"/>
                    </a:cubicBezTo>
                    <a:cubicBezTo>
                      <a:pt x="33" y="7"/>
                      <a:pt x="29" y="8"/>
                      <a:pt x="25" y="9"/>
                    </a:cubicBezTo>
                    <a:cubicBezTo>
                      <a:pt x="19" y="12"/>
                      <a:pt x="15" y="16"/>
                      <a:pt x="12" y="21"/>
                    </a:cubicBezTo>
                    <a:cubicBezTo>
                      <a:pt x="9" y="27"/>
                      <a:pt x="10" y="34"/>
                      <a:pt x="13" y="44"/>
                    </a:cubicBezTo>
                    <a:close/>
                  </a:path>
                </a:pathLst>
              </a:custGeom>
              <a:grpFill/>
              <a:ln>
                <a:noFill/>
              </a:ln>
            </p:spPr>
            <p:txBody>
              <a:bodyPr anchor="ctr"/>
              <a:lstStyle/>
              <a:p>
                <a:pPr algn="ctr"/>
                <a:endParaRPr/>
              </a:p>
            </p:txBody>
          </p:sp>
          <p:sp>
            <p:nvSpPr>
              <p:cNvPr id="206" name="îşļïdè"/>
              <p:cNvSpPr/>
              <p:nvPr/>
            </p:nvSpPr>
            <p:spPr bwMode="auto">
              <a:xfrm>
                <a:off x="6372309" y="173422"/>
                <a:ext cx="84968" cy="103554"/>
              </a:xfrm>
              <a:custGeom>
                <a:avLst/>
                <a:gdLst>
                  <a:gd name="T0" fmla="*/ 42 w 61"/>
                  <a:gd name="T1" fmla="*/ 2 h 74"/>
                  <a:gd name="T2" fmla="*/ 51 w 61"/>
                  <a:gd name="T3" fmla="*/ 0 h 74"/>
                  <a:gd name="T4" fmla="*/ 60 w 61"/>
                  <a:gd name="T5" fmla="*/ 38 h 74"/>
                  <a:gd name="T6" fmla="*/ 61 w 61"/>
                  <a:gd name="T7" fmla="*/ 54 h 74"/>
                  <a:gd name="T8" fmla="*/ 55 w 61"/>
                  <a:gd name="T9" fmla="*/ 65 h 74"/>
                  <a:gd name="T10" fmla="*/ 41 w 61"/>
                  <a:gd name="T11" fmla="*/ 72 h 74"/>
                  <a:gd name="T12" fmla="*/ 25 w 61"/>
                  <a:gd name="T13" fmla="*/ 73 h 74"/>
                  <a:gd name="T14" fmla="*/ 15 w 61"/>
                  <a:gd name="T15" fmla="*/ 65 h 74"/>
                  <a:gd name="T16" fmla="*/ 8 w 61"/>
                  <a:gd name="T17" fmla="*/ 50 h 74"/>
                  <a:gd name="T18" fmla="*/ 0 w 61"/>
                  <a:gd name="T19" fmla="*/ 12 h 74"/>
                  <a:gd name="T20" fmla="*/ 8 w 61"/>
                  <a:gd name="T21" fmla="*/ 10 h 74"/>
                  <a:gd name="T22" fmla="*/ 17 w 61"/>
                  <a:gd name="T23" fmla="*/ 48 h 74"/>
                  <a:gd name="T24" fmla="*/ 21 w 61"/>
                  <a:gd name="T25" fmla="*/ 60 h 74"/>
                  <a:gd name="T26" fmla="*/ 28 w 61"/>
                  <a:gd name="T27" fmla="*/ 65 h 74"/>
                  <a:gd name="T28" fmla="*/ 38 w 61"/>
                  <a:gd name="T29" fmla="*/ 65 h 74"/>
                  <a:gd name="T30" fmla="*/ 51 w 61"/>
                  <a:gd name="T31" fmla="*/ 57 h 74"/>
                  <a:gd name="T32" fmla="*/ 51 w 61"/>
                  <a:gd name="T33" fmla="*/ 40 h 74"/>
                  <a:gd name="T34" fmla="*/ 42 w 61"/>
                  <a:gd name="T3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 h="74">
                    <a:moveTo>
                      <a:pt x="42" y="2"/>
                    </a:moveTo>
                    <a:cubicBezTo>
                      <a:pt x="51" y="0"/>
                      <a:pt x="51" y="0"/>
                      <a:pt x="51" y="0"/>
                    </a:cubicBezTo>
                    <a:cubicBezTo>
                      <a:pt x="60" y="38"/>
                      <a:pt x="60" y="38"/>
                      <a:pt x="60" y="38"/>
                    </a:cubicBezTo>
                    <a:cubicBezTo>
                      <a:pt x="61" y="44"/>
                      <a:pt x="61" y="50"/>
                      <a:pt x="61" y="54"/>
                    </a:cubicBezTo>
                    <a:cubicBezTo>
                      <a:pt x="60" y="58"/>
                      <a:pt x="58" y="62"/>
                      <a:pt x="55" y="65"/>
                    </a:cubicBezTo>
                    <a:cubicBezTo>
                      <a:pt x="52" y="69"/>
                      <a:pt x="47" y="71"/>
                      <a:pt x="41" y="72"/>
                    </a:cubicBezTo>
                    <a:cubicBezTo>
                      <a:pt x="35" y="74"/>
                      <a:pt x="29" y="74"/>
                      <a:pt x="25" y="73"/>
                    </a:cubicBezTo>
                    <a:cubicBezTo>
                      <a:pt x="21" y="71"/>
                      <a:pt x="17" y="69"/>
                      <a:pt x="15" y="65"/>
                    </a:cubicBezTo>
                    <a:cubicBezTo>
                      <a:pt x="12" y="62"/>
                      <a:pt x="10" y="57"/>
                      <a:pt x="8" y="50"/>
                    </a:cubicBezTo>
                    <a:cubicBezTo>
                      <a:pt x="0" y="12"/>
                      <a:pt x="0" y="12"/>
                      <a:pt x="0" y="12"/>
                    </a:cubicBezTo>
                    <a:cubicBezTo>
                      <a:pt x="8" y="10"/>
                      <a:pt x="8" y="10"/>
                      <a:pt x="8" y="10"/>
                    </a:cubicBezTo>
                    <a:cubicBezTo>
                      <a:pt x="17" y="48"/>
                      <a:pt x="17" y="48"/>
                      <a:pt x="17" y="48"/>
                    </a:cubicBezTo>
                    <a:cubicBezTo>
                      <a:pt x="18" y="53"/>
                      <a:pt x="20" y="57"/>
                      <a:pt x="21" y="60"/>
                    </a:cubicBezTo>
                    <a:cubicBezTo>
                      <a:pt x="23" y="62"/>
                      <a:pt x="25" y="64"/>
                      <a:pt x="28" y="65"/>
                    </a:cubicBezTo>
                    <a:cubicBezTo>
                      <a:pt x="31" y="66"/>
                      <a:pt x="34" y="66"/>
                      <a:pt x="38" y="65"/>
                    </a:cubicBezTo>
                    <a:cubicBezTo>
                      <a:pt x="44" y="63"/>
                      <a:pt x="49" y="61"/>
                      <a:pt x="51" y="57"/>
                    </a:cubicBezTo>
                    <a:cubicBezTo>
                      <a:pt x="53" y="54"/>
                      <a:pt x="53" y="48"/>
                      <a:pt x="51" y="40"/>
                    </a:cubicBezTo>
                    <a:lnTo>
                      <a:pt x="42" y="2"/>
                    </a:lnTo>
                    <a:close/>
                  </a:path>
                </a:pathLst>
              </a:custGeom>
              <a:grpFill/>
              <a:ln>
                <a:noFill/>
              </a:ln>
            </p:spPr>
            <p:txBody>
              <a:bodyPr anchor="ctr"/>
              <a:lstStyle/>
              <a:p>
                <a:pPr algn="ctr"/>
                <a:endParaRPr/>
              </a:p>
            </p:txBody>
          </p:sp>
          <p:sp>
            <p:nvSpPr>
              <p:cNvPr id="207" name="îṧľiḍê"/>
              <p:cNvSpPr/>
              <p:nvPr/>
            </p:nvSpPr>
            <p:spPr bwMode="auto">
              <a:xfrm>
                <a:off x="6478518" y="162801"/>
                <a:ext cx="74347" cy="96917"/>
              </a:xfrm>
              <a:custGeom>
                <a:avLst/>
                <a:gdLst>
                  <a:gd name="T0" fmla="*/ 27 w 56"/>
                  <a:gd name="T1" fmla="*/ 73 h 73"/>
                  <a:gd name="T2" fmla="*/ 23 w 56"/>
                  <a:gd name="T3" fmla="*/ 11 h 73"/>
                  <a:gd name="T4" fmla="*/ 0 w 56"/>
                  <a:gd name="T5" fmla="*/ 13 h 73"/>
                  <a:gd name="T6" fmla="*/ 0 w 56"/>
                  <a:gd name="T7" fmla="*/ 5 h 73"/>
                  <a:gd name="T8" fmla="*/ 56 w 56"/>
                  <a:gd name="T9" fmla="*/ 0 h 73"/>
                  <a:gd name="T10" fmla="*/ 56 w 56"/>
                  <a:gd name="T11" fmla="*/ 9 h 73"/>
                  <a:gd name="T12" fmla="*/ 32 w 56"/>
                  <a:gd name="T13" fmla="*/ 11 h 73"/>
                  <a:gd name="T14" fmla="*/ 37 w 56"/>
                  <a:gd name="T15" fmla="*/ 73 h 73"/>
                  <a:gd name="T16" fmla="*/ 27 w 56"/>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73">
                    <a:moveTo>
                      <a:pt x="27" y="73"/>
                    </a:moveTo>
                    <a:lnTo>
                      <a:pt x="23" y="11"/>
                    </a:lnTo>
                    <a:lnTo>
                      <a:pt x="0" y="13"/>
                    </a:lnTo>
                    <a:lnTo>
                      <a:pt x="0" y="5"/>
                    </a:lnTo>
                    <a:lnTo>
                      <a:pt x="56" y="0"/>
                    </a:lnTo>
                    <a:lnTo>
                      <a:pt x="56" y="9"/>
                    </a:lnTo>
                    <a:lnTo>
                      <a:pt x="32" y="11"/>
                    </a:lnTo>
                    <a:lnTo>
                      <a:pt x="37" y="73"/>
                    </a:lnTo>
                    <a:lnTo>
                      <a:pt x="27" y="73"/>
                    </a:lnTo>
                    <a:close/>
                  </a:path>
                </a:pathLst>
              </a:custGeom>
              <a:grpFill/>
              <a:ln>
                <a:noFill/>
              </a:ln>
            </p:spPr>
            <p:txBody>
              <a:bodyPr anchor="ctr"/>
              <a:lstStyle/>
              <a:p>
                <a:pPr algn="ctr"/>
                <a:endParaRPr/>
              </a:p>
            </p:txBody>
          </p:sp>
          <p:sp>
            <p:nvSpPr>
              <p:cNvPr id="208" name="ïsļïḑè"/>
              <p:cNvSpPr/>
              <p:nvPr/>
            </p:nvSpPr>
            <p:spPr bwMode="auto">
              <a:xfrm>
                <a:off x="6578088" y="166782"/>
                <a:ext cx="79657" cy="96917"/>
              </a:xfrm>
              <a:custGeom>
                <a:avLst/>
                <a:gdLst>
                  <a:gd name="T0" fmla="*/ 0 w 60"/>
                  <a:gd name="T1" fmla="*/ 70 h 73"/>
                  <a:gd name="T2" fmla="*/ 6 w 60"/>
                  <a:gd name="T3" fmla="*/ 0 h 73"/>
                  <a:gd name="T4" fmla="*/ 15 w 60"/>
                  <a:gd name="T5" fmla="*/ 1 h 73"/>
                  <a:gd name="T6" fmla="*/ 13 w 60"/>
                  <a:gd name="T7" fmla="*/ 29 h 73"/>
                  <a:gd name="T8" fmla="*/ 49 w 60"/>
                  <a:gd name="T9" fmla="*/ 31 h 73"/>
                  <a:gd name="T10" fmla="*/ 51 w 60"/>
                  <a:gd name="T11" fmla="*/ 3 h 73"/>
                  <a:gd name="T12" fmla="*/ 60 w 60"/>
                  <a:gd name="T13" fmla="*/ 4 h 73"/>
                  <a:gd name="T14" fmla="*/ 55 w 60"/>
                  <a:gd name="T15" fmla="*/ 73 h 73"/>
                  <a:gd name="T16" fmla="*/ 47 w 60"/>
                  <a:gd name="T17" fmla="*/ 73 h 73"/>
                  <a:gd name="T18" fmla="*/ 49 w 60"/>
                  <a:gd name="T19" fmla="*/ 39 h 73"/>
                  <a:gd name="T20" fmla="*/ 12 w 60"/>
                  <a:gd name="T21" fmla="*/ 37 h 73"/>
                  <a:gd name="T22" fmla="*/ 10 w 60"/>
                  <a:gd name="T23" fmla="*/ 70 h 73"/>
                  <a:gd name="T24" fmla="*/ 0 w 60"/>
                  <a:gd name="T25" fmla="*/ 7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73">
                    <a:moveTo>
                      <a:pt x="0" y="70"/>
                    </a:moveTo>
                    <a:lnTo>
                      <a:pt x="6" y="0"/>
                    </a:lnTo>
                    <a:lnTo>
                      <a:pt x="15" y="1"/>
                    </a:lnTo>
                    <a:lnTo>
                      <a:pt x="13" y="29"/>
                    </a:lnTo>
                    <a:lnTo>
                      <a:pt x="49" y="31"/>
                    </a:lnTo>
                    <a:lnTo>
                      <a:pt x="51" y="3"/>
                    </a:lnTo>
                    <a:lnTo>
                      <a:pt x="60" y="4"/>
                    </a:lnTo>
                    <a:lnTo>
                      <a:pt x="55" y="73"/>
                    </a:lnTo>
                    <a:lnTo>
                      <a:pt x="47" y="73"/>
                    </a:lnTo>
                    <a:lnTo>
                      <a:pt x="49" y="39"/>
                    </a:lnTo>
                    <a:lnTo>
                      <a:pt x="12" y="37"/>
                    </a:lnTo>
                    <a:lnTo>
                      <a:pt x="10" y="70"/>
                    </a:lnTo>
                    <a:lnTo>
                      <a:pt x="0" y="70"/>
                    </a:lnTo>
                    <a:close/>
                  </a:path>
                </a:pathLst>
              </a:custGeom>
              <a:grpFill/>
              <a:ln>
                <a:noFill/>
              </a:ln>
            </p:spPr>
            <p:txBody>
              <a:bodyPr anchor="ctr"/>
              <a:lstStyle/>
              <a:p>
                <a:pPr algn="ctr"/>
                <a:endParaRPr/>
              </a:p>
            </p:txBody>
          </p:sp>
          <p:sp>
            <p:nvSpPr>
              <p:cNvPr id="209" name="îṥľîḋe"/>
              <p:cNvSpPr/>
              <p:nvPr/>
            </p:nvSpPr>
            <p:spPr bwMode="auto">
              <a:xfrm>
                <a:off x="6852903" y="243785"/>
                <a:ext cx="99572" cy="107538"/>
              </a:xfrm>
              <a:custGeom>
                <a:avLst/>
                <a:gdLst>
                  <a:gd name="T0" fmla="*/ 64 w 72"/>
                  <a:gd name="T1" fmla="*/ 22 h 77"/>
                  <a:gd name="T2" fmla="*/ 72 w 72"/>
                  <a:gd name="T3" fmla="*/ 26 h 77"/>
                  <a:gd name="T4" fmla="*/ 52 w 72"/>
                  <a:gd name="T5" fmla="*/ 60 h 77"/>
                  <a:gd name="T6" fmla="*/ 42 w 72"/>
                  <a:gd name="T7" fmla="*/ 72 h 77"/>
                  <a:gd name="T8" fmla="*/ 30 w 72"/>
                  <a:gd name="T9" fmla="*/ 77 h 77"/>
                  <a:gd name="T10" fmla="*/ 15 w 72"/>
                  <a:gd name="T11" fmla="*/ 72 h 77"/>
                  <a:gd name="T12" fmla="*/ 3 w 72"/>
                  <a:gd name="T13" fmla="*/ 61 h 77"/>
                  <a:gd name="T14" fmla="*/ 0 w 72"/>
                  <a:gd name="T15" fmla="*/ 49 h 77"/>
                  <a:gd name="T16" fmla="*/ 7 w 72"/>
                  <a:gd name="T17" fmla="*/ 33 h 77"/>
                  <a:gd name="T18" fmla="*/ 26 w 72"/>
                  <a:gd name="T19" fmla="*/ 0 h 77"/>
                  <a:gd name="T20" fmla="*/ 34 w 72"/>
                  <a:gd name="T21" fmla="*/ 4 h 77"/>
                  <a:gd name="T22" fmla="*/ 14 w 72"/>
                  <a:gd name="T23" fmla="*/ 38 h 77"/>
                  <a:gd name="T24" fmla="*/ 9 w 72"/>
                  <a:gd name="T25" fmla="*/ 50 h 77"/>
                  <a:gd name="T26" fmla="*/ 11 w 72"/>
                  <a:gd name="T27" fmla="*/ 58 h 77"/>
                  <a:gd name="T28" fmla="*/ 18 w 72"/>
                  <a:gd name="T29" fmla="*/ 65 h 77"/>
                  <a:gd name="T30" fmla="*/ 33 w 72"/>
                  <a:gd name="T31" fmla="*/ 68 h 77"/>
                  <a:gd name="T32" fmla="*/ 45 w 72"/>
                  <a:gd name="T33" fmla="*/ 55 h 77"/>
                  <a:gd name="T34" fmla="*/ 64 w 72"/>
                  <a:gd name="T35" fmla="*/ 22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2" h="77">
                    <a:moveTo>
                      <a:pt x="64" y="22"/>
                    </a:moveTo>
                    <a:cubicBezTo>
                      <a:pt x="72" y="26"/>
                      <a:pt x="72" y="26"/>
                      <a:pt x="72" y="26"/>
                    </a:cubicBezTo>
                    <a:cubicBezTo>
                      <a:pt x="52" y="60"/>
                      <a:pt x="52" y="60"/>
                      <a:pt x="52" y="60"/>
                    </a:cubicBezTo>
                    <a:cubicBezTo>
                      <a:pt x="49" y="65"/>
                      <a:pt x="46" y="70"/>
                      <a:pt x="42" y="72"/>
                    </a:cubicBezTo>
                    <a:cubicBezTo>
                      <a:pt x="39" y="75"/>
                      <a:pt x="35" y="76"/>
                      <a:pt x="30" y="77"/>
                    </a:cubicBezTo>
                    <a:cubicBezTo>
                      <a:pt x="26" y="77"/>
                      <a:pt x="20" y="75"/>
                      <a:pt x="15" y="72"/>
                    </a:cubicBezTo>
                    <a:cubicBezTo>
                      <a:pt x="9" y="69"/>
                      <a:pt x="6" y="65"/>
                      <a:pt x="3" y="61"/>
                    </a:cubicBezTo>
                    <a:cubicBezTo>
                      <a:pt x="1" y="58"/>
                      <a:pt x="0" y="53"/>
                      <a:pt x="0" y="49"/>
                    </a:cubicBezTo>
                    <a:cubicBezTo>
                      <a:pt x="1" y="45"/>
                      <a:pt x="3" y="39"/>
                      <a:pt x="7" y="33"/>
                    </a:cubicBezTo>
                    <a:cubicBezTo>
                      <a:pt x="26" y="0"/>
                      <a:pt x="26" y="0"/>
                      <a:pt x="26" y="0"/>
                    </a:cubicBezTo>
                    <a:cubicBezTo>
                      <a:pt x="34" y="4"/>
                      <a:pt x="34" y="4"/>
                      <a:pt x="34" y="4"/>
                    </a:cubicBezTo>
                    <a:cubicBezTo>
                      <a:pt x="14" y="38"/>
                      <a:pt x="14" y="38"/>
                      <a:pt x="14" y="38"/>
                    </a:cubicBezTo>
                    <a:cubicBezTo>
                      <a:pt x="11" y="43"/>
                      <a:pt x="10" y="47"/>
                      <a:pt x="9" y="50"/>
                    </a:cubicBezTo>
                    <a:cubicBezTo>
                      <a:pt x="9" y="53"/>
                      <a:pt x="9" y="55"/>
                      <a:pt x="11" y="58"/>
                    </a:cubicBezTo>
                    <a:cubicBezTo>
                      <a:pt x="13" y="61"/>
                      <a:pt x="15" y="63"/>
                      <a:pt x="18" y="65"/>
                    </a:cubicBezTo>
                    <a:cubicBezTo>
                      <a:pt x="24" y="68"/>
                      <a:pt x="29" y="69"/>
                      <a:pt x="33" y="68"/>
                    </a:cubicBezTo>
                    <a:cubicBezTo>
                      <a:pt x="36" y="67"/>
                      <a:pt x="40" y="62"/>
                      <a:pt x="45" y="55"/>
                    </a:cubicBezTo>
                    <a:lnTo>
                      <a:pt x="64" y="22"/>
                    </a:lnTo>
                    <a:close/>
                  </a:path>
                </a:pathLst>
              </a:custGeom>
              <a:grpFill/>
              <a:ln>
                <a:noFill/>
              </a:ln>
            </p:spPr>
            <p:txBody>
              <a:bodyPr anchor="ctr"/>
              <a:lstStyle/>
              <a:p>
                <a:pPr algn="ctr"/>
                <a:endParaRPr/>
              </a:p>
            </p:txBody>
          </p:sp>
          <p:sp>
            <p:nvSpPr>
              <p:cNvPr id="210" name="íš1îḋè"/>
              <p:cNvSpPr/>
              <p:nvPr/>
            </p:nvSpPr>
            <p:spPr bwMode="auto">
              <a:xfrm>
                <a:off x="6928577" y="304856"/>
                <a:ext cx="115503" cy="118158"/>
              </a:xfrm>
              <a:custGeom>
                <a:avLst/>
                <a:gdLst>
                  <a:gd name="T0" fmla="*/ 0 w 87"/>
                  <a:gd name="T1" fmla="*/ 55 h 89"/>
                  <a:gd name="T2" fmla="*/ 43 w 87"/>
                  <a:gd name="T3" fmla="*/ 0 h 89"/>
                  <a:gd name="T4" fmla="*/ 51 w 87"/>
                  <a:gd name="T5" fmla="*/ 6 h 89"/>
                  <a:gd name="T6" fmla="*/ 46 w 87"/>
                  <a:gd name="T7" fmla="*/ 72 h 89"/>
                  <a:gd name="T8" fmla="*/ 79 w 87"/>
                  <a:gd name="T9" fmla="*/ 28 h 89"/>
                  <a:gd name="T10" fmla="*/ 87 w 87"/>
                  <a:gd name="T11" fmla="*/ 34 h 89"/>
                  <a:gd name="T12" fmla="*/ 44 w 87"/>
                  <a:gd name="T13" fmla="*/ 89 h 89"/>
                  <a:gd name="T14" fmla="*/ 36 w 87"/>
                  <a:gd name="T15" fmla="*/ 84 h 89"/>
                  <a:gd name="T16" fmla="*/ 40 w 87"/>
                  <a:gd name="T17" fmla="*/ 17 h 89"/>
                  <a:gd name="T18" fmla="*/ 7 w 87"/>
                  <a:gd name="T19" fmla="*/ 61 h 89"/>
                  <a:gd name="T20" fmla="*/ 0 w 87"/>
                  <a:gd name="T21" fmla="*/ 55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89">
                    <a:moveTo>
                      <a:pt x="0" y="55"/>
                    </a:moveTo>
                    <a:lnTo>
                      <a:pt x="43" y="0"/>
                    </a:lnTo>
                    <a:lnTo>
                      <a:pt x="51" y="6"/>
                    </a:lnTo>
                    <a:lnTo>
                      <a:pt x="46" y="72"/>
                    </a:lnTo>
                    <a:lnTo>
                      <a:pt x="79" y="28"/>
                    </a:lnTo>
                    <a:lnTo>
                      <a:pt x="87" y="34"/>
                    </a:lnTo>
                    <a:lnTo>
                      <a:pt x="44" y="89"/>
                    </a:lnTo>
                    <a:lnTo>
                      <a:pt x="36" y="84"/>
                    </a:lnTo>
                    <a:lnTo>
                      <a:pt x="40" y="17"/>
                    </a:lnTo>
                    <a:lnTo>
                      <a:pt x="7" y="61"/>
                    </a:lnTo>
                    <a:lnTo>
                      <a:pt x="0" y="55"/>
                    </a:lnTo>
                    <a:close/>
                  </a:path>
                </a:pathLst>
              </a:custGeom>
              <a:grpFill/>
              <a:ln>
                <a:noFill/>
              </a:ln>
            </p:spPr>
            <p:txBody>
              <a:bodyPr anchor="ctr"/>
              <a:lstStyle/>
              <a:p>
                <a:pPr algn="ctr"/>
                <a:endParaRPr/>
              </a:p>
            </p:txBody>
          </p:sp>
          <p:sp>
            <p:nvSpPr>
              <p:cNvPr id="211" name="íSľíḑè"/>
              <p:cNvSpPr/>
              <p:nvPr/>
            </p:nvSpPr>
            <p:spPr bwMode="auto">
              <a:xfrm>
                <a:off x="7006908" y="380529"/>
                <a:ext cx="75673" cy="74347"/>
              </a:xfrm>
              <a:custGeom>
                <a:avLst/>
                <a:gdLst>
                  <a:gd name="T0" fmla="*/ 0 w 57"/>
                  <a:gd name="T1" fmla="*/ 50 h 56"/>
                  <a:gd name="T2" fmla="*/ 51 w 57"/>
                  <a:gd name="T3" fmla="*/ 0 h 56"/>
                  <a:gd name="T4" fmla="*/ 57 w 57"/>
                  <a:gd name="T5" fmla="*/ 7 h 56"/>
                  <a:gd name="T6" fmla="*/ 7 w 57"/>
                  <a:gd name="T7" fmla="*/ 56 h 56"/>
                  <a:gd name="T8" fmla="*/ 0 w 57"/>
                  <a:gd name="T9" fmla="*/ 50 h 56"/>
                </a:gdLst>
                <a:ahLst/>
                <a:cxnLst>
                  <a:cxn ang="0">
                    <a:pos x="T0" y="T1"/>
                  </a:cxn>
                  <a:cxn ang="0">
                    <a:pos x="T2" y="T3"/>
                  </a:cxn>
                  <a:cxn ang="0">
                    <a:pos x="T4" y="T5"/>
                  </a:cxn>
                  <a:cxn ang="0">
                    <a:pos x="T6" y="T7"/>
                  </a:cxn>
                  <a:cxn ang="0">
                    <a:pos x="T8" y="T9"/>
                  </a:cxn>
                </a:cxnLst>
                <a:rect l="0" t="0" r="r" b="b"/>
                <a:pathLst>
                  <a:path w="57" h="56">
                    <a:moveTo>
                      <a:pt x="0" y="50"/>
                    </a:moveTo>
                    <a:lnTo>
                      <a:pt x="51" y="0"/>
                    </a:lnTo>
                    <a:lnTo>
                      <a:pt x="57" y="7"/>
                    </a:lnTo>
                    <a:lnTo>
                      <a:pt x="7" y="56"/>
                    </a:lnTo>
                    <a:lnTo>
                      <a:pt x="0" y="50"/>
                    </a:lnTo>
                    <a:close/>
                  </a:path>
                </a:pathLst>
              </a:custGeom>
              <a:grpFill/>
              <a:ln>
                <a:noFill/>
              </a:ln>
            </p:spPr>
            <p:txBody>
              <a:bodyPr anchor="ctr"/>
              <a:lstStyle/>
              <a:p>
                <a:pPr algn="ctr"/>
                <a:endParaRPr/>
              </a:p>
            </p:txBody>
          </p:sp>
          <p:sp>
            <p:nvSpPr>
              <p:cNvPr id="212" name="îṣľïḍê"/>
              <p:cNvSpPr/>
              <p:nvPr/>
            </p:nvSpPr>
            <p:spPr bwMode="auto">
              <a:xfrm>
                <a:off x="7052046" y="408409"/>
                <a:ext cx="102228" cy="96917"/>
              </a:xfrm>
              <a:custGeom>
                <a:avLst/>
                <a:gdLst>
                  <a:gd name="T0" fmla="*/ 0 w 74"/>
                  <a:gd name="T1" fmla="*/ 62 h 69"/>
                  <a:gd name="T2" fmla="*/ 36 w 74"/>
                  <a:gd name="T3" fmla="*/ 0 h 69"/>
                  <a:gd name="T4" fmla="*/ 42 w 74"/>
                  <a:gd name="T5" fmla="*/ 7 h 69"/>
                  <a:gd name="T6" fmla="*/ 15 w 74"/>
                  <a:gd name="T7" fmla="*/ 52 h 69"/>
                  <a:gd name="T8" fmla="*/ 8 w 74"/>
                  <a:gd name="T9" fmla="*/ 61 h 69"/>
                  <a:gd name="T10" fmla="*/ 19 w 74"/>
                  <a:gd name="T11" fmla="*/ 57 h 69"/>
                  <a:gd name="T12" fmla="*/ 68 w 74"/>
                  <a:gd name="T13" fmla="*/ 41 h 69"/>
                  <a:gd name="T14" fmla="*/ 74 w 74"/>
                  <a:gd name="T15" fmla="*/ 48 h 69"/>
                  <a:gd name="T16" fmla="*/ 6 w 74"/>
                  <a:gd name="T17" fmla="*/ 69 h 69"/>
                  <a:gd name="T18" fmla="*/ 0 w 74"/>
                  <a:gd name="T19" fmla="*/ 62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69">
                    <a:moveTo>
                      <a:pt x="0" y="62"/>
                    </a:moveTo>
                    <a:cubicBezTo>
                      <a:pt x="36" y="0"/>
                      <a:pt x="36" y="0"/>
                      <a:pt x="36" y="0"/>
                    </a:cubicBezTo>
                    <a:cubicBezTo>
                      <a:pt x="42" y="7"/>
                      <a:pt x="42" y="7"/>
                      <a:pt x="42" y="7"/>
                    </a:cubicBezTo>
                    <a:cubicBezTo>
                      <a:pt x="15" y="52"/>
                      <a:pt x="15" y="52"/>
                      <a:pt x="15" y="52"/>
                    </a:cubicBezTo>
                    <a:cubicBezTo>
                      <a:pt x="13" y="55"/>
                      <a:pt x="11" y="58"/>
                      <a:pt x="8" y="61"/>
                    </a:cubicBezTo>
                    <a:cubicBezTo>
                      <a:pt x="12" y="60"/>
                      <a:pt x="16" y="58"/>
                      <a:pt x="19" y="57"/>
                    </a:cubicBezTo>
                    <a:cubicBezTo>
                      <a:pt x="68" y="41"/>
                      <a:pt x="68" y="41"/>
                      <a:pt x="68" y="41"/>
                    </a:cubicBezTo>
                    <a:cubicBezTo>
                      <a:pt x="74" y="48"/>
                      <a:pt x="74" y="48"/>
                      <a:pt x="74" y="48"/>
                    </a:cubicBezTo>
                    <a:cubicBezTo>
                      <a:pt x="6" y="69"/>
                      <a:pt x="6" y="69"/>
                      <a:pt x="6" y="69"/>
                    </a:cubicBezTo>
                    <a:lnTo>
                      <a:pt x="0" y="62"/>
                    </a:lnTo>
                    <a:close/>
                  </a:path>
                </a:pathLst>
              </a:custGeom>
              <a:grpFill/>
              <a:ln>
                <a:noFill/>
              </a:ln>
            </p:spPr>
            <p:txBody>
              <a:bodyPr anchor="ctr"/>
              <a:lstStyle/>
              <a:p>
                <a:pPr algn="ctr"/>
                <a:endParaRPr/>
              </a:p>
            </p:txBody>
          </p:sp>
          <p:sp>
            <p:nvSpPr>
              <p:cNvPr id="213" name="ïSľîḑé"/>
              <p:cNvSpPr/>
              <p:nvPr/>
            </p:nvSpPr>
            <p:spPr bwMode="auto">
              <a:xfrm>
                <a:off x="7091876" y="503998"/>
                <a:ext cx="115503" cy="107538"/>
              </a:xfrm>
              <a:custGeom>
                <a:avLst/>
                <a:gdLst>
                  <a:gd name="T0" fmla="*/ 0 w 87"/>
                  <a:gd name="T1" fmla="*/ 35 h 81"/>
                  <a:gd name="T2" fmla="*/ 61 w 87"/>
                  <a:gd name="T3" fmla="*/ 0 h 81"/>
                  <a:gd name="T4" fmla="*/ 87 w 87"/>
                  <a:gd name="T5" fmla="*/ 44 h 81"/>
                  <a:gd name="T6" fmla="*/ 80 w 87"/>
                  <a:gd name="T7" fmla="*/ 48 h 81"/>
                  <a:gd name="T8" fmla="*/ 59 w 87"/>
                  <a:gd name="T9" fmla="*/ 12 h 81"/>
                  <a:gd name="T10" fmla="*/ 40 w 87"/>
                  <a:gd name="T11" fmla="*/ 23 h 81"/>
                  <a:gd name="T12" fmla="*/ 60 w 87"/>
                  <a:gd name="T13" fmla="*/ 57 h 81"/>
                  <a:gd name="T14" fmla="*/ 53 w 87"/>
                  <a:gd name="T15" fmla="*/ 61 h 81"/>
                  <a:gd name="T16" fmla="*/ 33 w 87"/>
                  <a:gd name="T17" fmla="*/ 27 h 81"/>
                  <a:gd name="T18" fmla="*/ 13 w 87"/>
                  <a:gd name="T19" fmla="*/ 39 h 81"/>
                  <a:gd name="T20" fmla="*/ 34 w 87"/>
                  <a:gd name="T21" fmla="*/ 77 h 81"/>
                  <a:gd name="T22" fmla="*/ 27 w 87"/>
                  <a:gd name="T23" fmla="*/ 81 h 81"/>
                  <a:gd name="T24" fmla="*/ 0 w 87"/>
                  <a:gd name="T25" fmla="*/ 3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 h="81">
                    <a:moveTo>
                      <a:pt x="0" y="35"/>
                    </a:moveTo>
                    <a:lnTo>
                      <a:pt x="61" y="0"/>
                    </a:lnTo>
                    <a:lnTo>
                      <a:pt x="87" y="44"/>
                    </a:lnTo>
                    <a:lnTo>
                      <a:pt x="80" y="48"/>
                    </a:lnTo>
                    <a:lnTo>
                      <a:pt x="59" y="12"/>
                    </a:lnTo>
                    <a:lnTo>
                      <a:pt x="40" y="23"/>
                    </a:lnTo>
                    <a:lnTo>
                      <a:pt x="60" y="57"/>
                    </a:lnTo>
                    <a:lnTo>
                      <a:pt x="53" y="61"/>
                    </a:lnTo>
                    <a:lnTo>
                      <a:pt x="33" y="27"/>
                    </a:lnTo>
                    <a:lnTo>
                      <a:pt x="13" y="39"/>
                    </a:lnTo>
                    <a:lnTo>
                      <a:pt x="34" y="77"/>
                    </a:lnTo>
                    <a:lnTo>
                      <a:pt x="27" y="81"/>
                    </a:lnTo>
                    <a:lnTo>
                      <a:pt x="0" y="35"/>
                    </a:lnTo>
                    <a:close/>
                  </a:path>
                </a:pathLst>
              </a:custGeom>
              <a:grpFill/>
              <a:ln>
                <a:noFill/>
              </a:ln>
            </p:spPr>
            <p:txBody>
              <a:bodyPr anchor="ctr"/>
              <a:lstStyle/>
              <a:p>
                <a:pPr algn="ctr"/>
                <a:endParaRPr/>
              </a:p>
            </p:txBody>
          </p:sp>
          <p:sp>
            <p:nvSpPr>
              <p:cNvPr id="214" name="îṥ1îḋe"/>
              <p:cNvSpPr/>
              <p:nvPr/>
            </p:nvSpPr>
            <p:spPr bwMode="auto">
              <a:xfrm>
                <a:off x="7137013" y="598257"/>
                <a:ext cx="107538" cy="110193"/>
              </a:xfrm>
              <a:custGeom>
                <a:avLst/>
                <a:gdLst>
                  <a:gd name="T0" fmla="*/ 0 w 77"/>
                  <a:gd name="T1" fmla="*/ 25 h 79"/>
                  <a:gd name="T2" fmla="*/ 62 w 77"/>
                  <a:gd name="T3" fmla="*/ 0 h 79"/>
                  <a:gd name="T4" fmla="*/ 74 w 77"/>
                  <a:gd name="T5" fmla="*/ 27 h 79"/>
                  <a:gd name="T6" fmla="*/ 77 w 77"/>
                  <a:gd name="T7" fmla="*/ 41 h 79"/>
                  <a:gd name="T8" fmla="*/ 74 w 77"/>
                  <a:gd name="T9" fmla="*/ 50 h 79"/>
                  <a:gd name="T10" fmla="*/ 66 w 77"/>
                  <a:gd name="T11" fmla="*/ 56 h 79"/>
                  <a:gd name="T12" fmla="*/ 53 w 77"/>
                  <a:gd name="T13" fmla="*/ 56 h 79"/>
                  <a:gd name="T14" fmla="*/ 42 w 77"/>
                  <a:gd name="T15" fmla="*/ 46 h 79"/>
                  <a:gd name="T16" fmla="*/ 40 w 77"/>
                  <a:gd name="T17" fmla="*/ 52 h 79"/>
                  <a:gd name="T18" fmla="*/ 35 w 77"/>
                  <a:gd name="T19" fmla="*/ 62 h 79"/>
                  <a:gd name="T20" fmla="*/ 22 w 77"/>
                  <a:gd name="T21" fmla="*/ 79 h 79"/>
                  <a:gd name="T22" fmla="*/ 18 w 77"/>
                  <a:gd name="T23" fmla="*/ 69 h 79"/>
                  <a:gd name="T24" fmla="*/ 28 w 77"/>
                  <a:gd name="T25" fmla="*/ 56 h 79"/>
                  <a:gd name="T26" fmla="*/ 34 w 77"/>
                  <a:gd name="T27" fmla="*/ 46 h 79"/>
                  <a:gd name="T28" fmla="*/ 37 w 77"/>
                  <a:gd name="T29" fmla="*/ 40 h 79"/>
                  <a:gd name="T30" fmla="*/ 37 w 77"/>
                  <a:gd name="T31" fmla="*/ 36 h 79"/>
                  <a:gd name="T32" fmla="*/ 35 w 77"/>
                  <a:gd name="T33" fmla="*/ 31 h 79"/>
                  <a:gd name="T34" fmla="*/ 31 w 77"/>
                  <a:gd name="T35" fmla="*/ 22 h 79"/>
                  <a:gd name="T36" fmla="*/ 4 w 77"/>
                  <a:gd name="T37" fmla="*/ 33 h 79"/>
                  <a:gd name="T38" fmla="*/ 0 w 77"/>
                  <a:gd name="T39" fmla="*/ 25 h 79"/>
                  <a:gd name="T40" fmla="*/ 38 w 77"/>
                  <a:gd name="T41" fmla="*/ 19 h 79"/>
                  <a:gd name="T42" fmla="*/ 45 w 77"/>
                  <a:gd name="T43" fmla="*/ 37 h 79"/>
                  <a:gd name="T44" fmla="*/ 50 w 77"/>
                  <a:gd name="T45" fmla="*/ 45 h 79"/>
                  <a:gd name="T46" fmla="*/ 56 w 77"/>
                  <a:gd name="T47" fmla="*/ 48 h 79"/>
                  <a:gd name="T48" fmla="*/ 62 w 77"/>
                  <a:gd name="T49" fmla="*/ 48 h 79"/>
                  <a:gd name="T50" fmla="*/ 68 w 77"/>
                  <a:gd name="T51" fmla="*/ 42 h 79"/>
                  <a:gd name="T52" fmla="*/ 67 w 77"/>
                  <a:gd name="T53" fmla="*/ 30 h 79"/>
                  <a:gd name="T54" fmla="*/ 59 w 77"/>
                  <a:gd name="T55" fmla="*/ 11 h 79"/>
                  <a:gd name="T56" fmla="*/ 38 w 77"/>
                  <a:gd name="T57" fmla="*/ 1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7" h="79">
                    <a:moveTo>
                      <a:pt x="0" y="25"/>
                    </a:moveTo>
                    <a:cubicBezTo>
                      <a:pt x="62" y="0"/>
                      <a:pt x="62" y="0"/>
                      <a:pt x="62" y="0"/>
                    </a:cubicBezTo>
                    <a:cubicBezTo>
                      <a:pt x="74" y="27"/>
                      <a:pt x="74" y="27"/>
                      <a:pt x="74" y="27"/>
                    </a:cubicBezTo>
                    <a:cubicBezTo>
                      <a:pt x="76" y="33"/>
                      <a:pt x="77" y="37"/>
                      <a:pt x="77" y="41"/>
                    </a:cubicBezTo>
                    <a:cubicBezTo>
                      <a:pt x="77" y="44"/>
                      <a:pt x="76" y="47"/>
                      <a:pt x="74" y="50"/>
                    </a:cubicBezTo>
                    <a:cubicBezTo>
                      <a:pt x="72" y="53"/>
                      <a:pt x="69" y="55"/>
                      <a:pt x="66" y="56"/>
                    </a:cubicBezTo>
                    <a:cubicBezTo>
                      <a:pt x="61" y="58"/>
                      <a:pt x="57" y="58"/>
                      <a:pt x="53" y="56"/>
                    </a:cubicBezTo>
                    <a:cubicBezTo>
                      <a:pt x="49" y="55"/>
                      <a:pt x="45" y="51"/>
                      <a:pt x="42" y="46"/>
                    </a:cubicBezTo>
                    <a:cubicBezTo>
                      <a:pt x="41" y="48"/>
                      <a:pt x="41" y="50"/>
                      <a:pt x="40" y="52"/>
                    </a:cubicBezTo>
                    <a:cubicBezTo>
                      <a:pt x="39" y="55"/>
                      <a:pt x="37" y="58"/>
                      <a:pt x="35" y="62"/>
                    </a:cubicBezTo>
                    <a:cubicBezTo>
                      <a:pt x="22" y="79"/>
                      <a:pt x="22" y="79"/>
                      <a:pt x="22" y="79"/>
                    </a:cubicBezTo>
                    <a:cubicBezTo>
                      <a:pt x="18" y="69"/>
                      <a:pt x="18" y="69"/>
                      <a:pt x="18" y="69"/>
                    </a:cubicBezTo>
                    <a:cubicBezTo>
                      <a:pt x="28" y="56"/>
                      <a:pt x="28" y="56"/>
                      <a:pt x="28" y="56"/>
                    </a:cubicBezTo>
                    <a:cubicBezTo>
                      <a:pt x="31" y="52"/>
                      <a:pt x="33" y="49"/>
                      <a:pt x="34" y="46"/>
                    </a:cubicBezTo>
                    <a:cubicBezTo>
                      <a:pt x="35" y="44"/>
                      <a:pt x="36" y="42"/>
                      <a:pt x="37" y="40"/>
                    </a:cubicBezTo>
                    <a:cubicBezTo>
                      <a:pt x="37" y="39"/>
                      <a:pt x="37" y="37"/>
                      <a:pt x="37" y="36"/>
                    </a:cubicBezTo>
                    <a:cubicBezTo>
                      <a:pt x="36" y="35"/>
                      <a:pt x="36" y="34"/>
                      <a:pt x="35" y="31"/>
                    </a:cubicBezTo>
                    <a:cubicBezTo>
                      <a:pt x="31" y="22"/>
                      <a:pt x="31" y="22"/>
                      <a:pt x="31" y="22"/>
                    </a:cubicBezTo>
                    <a:cubicBezTo>
                      <a:pt x="4" y="33"/>
                      <a:pt x="4" y="33"/>
                      <a:pt x="4" y="33"/>
                    </a:cubicBezTo>
                    <a:cubicBezTo>
                      <a:pt x="0" y="25"/>
                      <a:pt x="0" y="25"/>
                      <a:pt x="0" y="25"/>
                    </a:cubicBezTo>
                    <a:close/>
                    <a:moveTo>
                      <a:pt x="38" y="19"/>
                    </a:moveTo>
                    <a:cubicBezTo>
                      <a:pt x="45" y="37"/>
                      <a:pt x="45" y="37"/>
                      <a:pt x="45" y="37"/>
                    </a:cubicBezTo>
                    <a:cubicBezTo>
                      <a:pt x="47" y="40"/>
                      <a:pt x="49" y="43"/>
                      <a:pt x="50" y="45"/>
                    </a:cubicBezTo>
                    <a:cubicBezTo>
                      <a:pt x="52" y="47"/>
                      <a:pt x="54" y="48"/>
                      <a:pt x="56" y="48"/>
                    </a:cubicBezTo>
                    <a:cubicBezTo>
                      <a:pt x="58" y="49"/>
                      <a:pt x="60" y="48"/>
                      <a:pt x="62" y="48"/>
                    </a:cubicBezTo>
                    <a:cubicBezTo>
                      <a:pt x="65" y="47"/>
                      <a:pt x="67" y="44"/>
                      <a:pt x="68" y="42"/>
                    </a:cubicBezTo>
                    <a:cubicBezTo>
                      <a:pt x="69" y="39"/>
                      <a:pt x="69" y="35"/>
                      <a:pt x="67" y="30"/>
                    </a:cubicBezTo>
                    <a:cubicBezTo>
                      <a:pt x="59" y="11"/>
                      <a:pt x="59" y="11"/>
                      <a:pt x="59" y="11"/>
                    </a:cubicBezTo>
                    <a:lnTo>
                      <a:pt x="38" y="19"/>
                    </a:lnTo>
                    <a:close/>
                  </a:path>
                </a:pathLst>
              </a:custGeom>
              <a:grpFill/>
              <a:ln>
                <a:noFill/>
              </a:ln>
            </p:spPr>
            <p:txBody>
              <a:bodyPr anchor="ctr"/>
              <a:lstStyle/>
              <a:p>
                <a:pPr algn="ctr"/>
                <a:endParaRPr/>
              </a:p>
            </p:txBody>
          </p:sp>
          <p:sp>
            <p:nvSpPr>
              <p:cNvPr id="215" name="íSļîḑe"/>
              <p:cNvSpPr/>
              <p:nvPr/>
            </p:nvSpPr>
            <p:spPr bwMode="auto">
              <a:xfrm>
                <a:off x="7175515" y="709776"/>
                <a:ext cx="98244" cy="80984"/>
              </a:xfrm>
              <a:custGeom>
                <a:avLst/>
                <a:gdLst>
                  <a:gd name="T0" fmla="*/ 17 w 70"/>
                  <a:gd name="T1" fmla="*/ 5 h 58"/>
                  <a:gd name="T2" fmla="*/ 19 w 70"/>
                  <a:gd name="T3" fmla="*/ 13 h 58"/>
                  <a:gd name="T4" fmla="*/ 12 w 70"/>
                  <a:gd name="T5" fmla="*/ 18 h 58"/>
                  <a:gd name="T6" fmla="*/ 9 w 70"/>
                  <a:gd name="T7" fmla="*/ 25 h 58"/>
                  <a:gd name="T8" fmla="*/ 9 w 70"/>
                  <a:gd name="T9" fmla="*/ 36 h 58"/>
                  <a:gd name="T10" fmla="*/ 13 w 70"/>
                  <a:gd name="T11" fmla="*/ 44 h 58"/>
                  <a:gd name="T12" fmla="*/ 18 w 70"/>
                  <a:gd name="T13" fmla="*/ 49 h 58"/>
                  <a:gd name="T14" fmla="*/ 24 w 70"/>
                  <a:gd name="T15" fmla="*/ 49 h 58"/>
                  <a:gd name="T16" fmla="*/ 29 w 70"/>
                  <a:gd name="T17" fmla="*/ 46 h 58"/>
                  <a:gd name="T18" fmla="*/ 31 w 70"/>
                  <a:gd name="T19" fmla="*/ 39 h 58"/>
                  <a:gd name="T20" fmla="*/ 32 w 70"/>
                  <a:gd name="T21" fmla="*/ 27 h 58"/>
                  <a:gd name="T22" fmla="*/ 33 w 70"/>
                  <a:gd name="T23" fmla="*/ 14 h 58"/>
                  <a:gd name="T24" fmla="*/ 37 w 70"/>
                  <a:gd name="T25" fmla="*/ 5 h 58"/>
                  <a:gd name="T26" fmla="*/ 44 w 70"/>
                  <a:gd name="T27" fmla="*/ 1 h 58"/>
                  <a:gd name="T28" fmla="*/ 54 w 70"/>
                  <a:gd name="T29" fmla="*/ 1 h 58"/>
                  <a:gd name="T30" fmla="*/ 63 w 70"/>
                  <a:gd name="T31" fmla="*/ 8 h 58"/>
                  <a:gd name="T32" fmla="*/ 68 w 70"/>
                  <a:gd name="T33" fmla="*/ 19 h 58"/>
                  <a:gd name="T34" fmla="*/ 69 w 70"/>
                  <a:gd name="T35" fmla="*/ 32 h 58"/>
                  <a:gd name="T36" fmla="*/ 64 w 70"/>
                  <a:gd name="T37" fmla="*/ 43 h 58"/>
                  <a:gd name="T38" fmla="*/ 55 w 70"/>
                  <a:gd name="T39" fmla="*/ 48 h 58"/>
                  <a:gd name="T40" fmla="*/ 52 w 70"/>
                  <a:gd name="T41" fmla="*/ 40 h 58"/>
                  <a:gd name="T42" fmla="*/ 60 w 70"/>
                  <a:gd name="T43" fmla="*/ 34 h 58"/>
                  <a:gd name="T44" fmla="*/ 61 w 70"/>
                  <a:gd name="T45" fmla="*/ 21 h 58"/>
                  <a:gd name="T46" fmla="*/ 55 w 70"/>
                  <a:gd name="T47" fmla="*/ 11 h 58"/>
                  <a:gd name="T48" fmla="*/ 47 w 70"/>
                  <a:gd name="T49" fmla="*/ 9 h 58"/>
                  <a:gd name="T50" fmla="*/ 42 w 70"/>
                  <a:gd name="T51" fmla="*/ 13 h 58"/>
                  <a:gd name="T52" fmla="*/ 41 w 70"/>
                  <a:gd name="T53" fmla="*/ 27 h 58"/>
                  <a:gd name="T54" fmla="*/ 40 w 70"/>
                  <a:gd name="T55" fmla="*/ 42 h 58"/>
                  <a:gd name="T56" fmla="*/ 35 w 70"/>
                  <a:gd name="T57" fmla="*/ 52 h 58"/>
                  <a:gd name="T58" fmla="*/ 27 w 70"/>
                  <a:gd name="T59" fmla="*/ 57 h 58"/>
                  <a:gd name="T60" fmla="*/ 16 w 70"/>
                  <a:gd name="T61" fmla="*/ 57 h 58"/>
                  <a:gd name="T62" fmla="*/ 7 w 70"/>
                  <a:gd name="T63" fmla="*/ 50 h 58"/>
                  <a:gd name="T64" fmla="*/ 1 w 70"/>
                  <a:gd name="T65" fmla="*/ 38 h 58"/>
                  <a:gd name="T66" fmla="*/ 0 w 70"/>
                  <a:gd name="T67" fmla="*/ 23 h 58"/>
                  <a:gd name="T68" fmla="*/ 6 w 70"/>
                  <a:gd name="T69" fmla="*/ 12 h 58"/>
                  <a:gd name="T70" fmla="*/ 17 w 70"/>
                  <a:gd name="T71" fmla="*/ 5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0" h="58">
                    <a:moveTo>
                      <a:pt x="17" y="5"/>
                    </a:moveTo>
                    <a:cubicBezTo>
                      <a:pt x="19" y="13"/>
                      <a:pt x="19" y="13"/>
                      <a:pt x="19" y="13"/>
                    </a:cubicBezTo>
                    <a:cubicBezTo>
                      <a:pt x="16" y="14"/>
                      <a:pt x="14" y="16"/>
                      <a:pt x="12" y="18"/>
                    </a:cubicBezTo>
                    <a:cubicBezTo>
                      <a:pt x="10" y="20"/>
                      <a:pt x="9" y="22"/>
                      <a:pt x="9" y="25"/>
                    </a:cubicBezTo>
                    <a:cubicBezTo>
                      <a:pt x="8" y="29"/>
                      <a:pt x="8" y="32"/>
                      <a:pt x="9" y="36"/>
                    </a:cubicBezTo>
                    <a:cubicBezTo>
                      <a:pt x="10" y="39"/>
                      <a:pt x="11" y="42"/>
                      <a:pt x="13" y="44"/>
                    </a:cubicBezTo>
                    <a:cubicBezTo>
                      <a:pt x="14" y="47"/>
                      <a:pt x="16" y="48"/>
                      <a:pt x="18" y="49"/>
                    </a:cubicBezTo>
                    <a:cubicBezTo>
                      <a:pt x="20" y="50"/>
                      <a:pt x="22" y="50"/>
                      <a:pt x="24" y="49"/>
                    </a:cubicBezTo>
                    <a:cubicBezTo>
                      <a:pt x="26" y="49"/>
                      <a:pt x="28" y="48"/>
                      <a:pt x="29" y="46"/>
                    </a:cubicBezTo>
                    <a:cubicBezTo>
                      <a:pt x="30" y="45"/>
                      <a:pt x="31" y="42"/>
                      <a:pt x="31" y="39"/>
                    </a:cubicBezTo>
                    <a:cubicBezTo>
                      <a:pt x="32" y="37"/>
                      <a:pt x="32" y="33"/>
                      <a:pt x="32" y="27"/>
                    </a:cubicBezTo>
                    <a:cubicBezTo>
                      <a:pt x="32" y="21"/>
                      <a:pt x="32" y="16"/>
                      <a:pt x="33" y="14"/>
                    </a:cubicBezTo>
                    <a:cubicBezTo>
                      <a:pt x="33" y="10"/>
                      <a:pt x="35" y="7"/>
                      <a:pt x="37" y="5"/>
                    </a:cubicBezTo>
                    <a:cubicBezTo>
                      <a:pt x="39" y="3"/>
                      <a:pt x="41" y="2"/>
                      <a:pt x="44" y="1"/>
                    </a:cubicBezTo>
                    <a:cubicBezTo>
                      <a:pt x="48" y="0"/>
                      <a:pt x="51" y="0"/>
                      <a:pt x="54" y="1"/>
                    </a:cubicBezTo>
                    <a:cubicBezTo>
                      <a:pt x="58" y="2"/>
                      <a:pt x="60" y="5"/>
                      <a:pt x="63" y="8"/>
                    </a:cubicBezTo>
                    <a:cubicBezTo>
                      <a:pt x="65" y="11"/>
                      <a:pt x="67" y="15"/>
                      <a:pt x="68" y="19"/>
                    </a:cubicBezTo>
                    <a:cubicBezTo>
                      <a:pt x="69" y="24"/>
                      <a:pt x="70" y="28"/>
                      <a:pt x="69" y="32"/>
                    </a:cubicBezTo>
                    <a:cubicBezTo>
                      <a:pt x="68" y="37"/>
                      <a:pt x="67" y="40"/>
                      <a:pt x="64" y="43"/>
                    </a:cubicBezTo>
                    <a:cubicBezTo>
                      <a:pt x="62" y="45"/>
                      <a:pt x="58" y="47"/>
                      <a:pt x="55" y="48"/>
                    </a:cubicBezTo>
                    <a:cubicBezTo>
                      <a:pt x="52" y="40"/>
                      <a:pt x="52" y="40"/>
                      <a:pt x="52" y="40"/>
                    </a:cubicBezTo>
                    <a:cubicBezTo>
                      <a:pt x="56" y="39"/>
                      <a:pt x="59" y="37"/>
                      <a:pt x="60" y="34"/>
                    </a:cubicBezTo>
                    <a:cubicBezTo>
                      <a:pt x="62" y="30"/>
                      <a:pt x="62" y="26"/>
                      <a:pt x="61" y="21"/>
                    </a:cubicBezTo>
                    <a:cubicBezTo>
                      <a:pt x="59" y="16"/>
                      <a:pt x="57" y="13"/>
                      <a:pt x="55" y="11"/>
                    </a:cubicBezTo>
                    <a:cubicBezTo>
                      <a:pt x="52" y="9"/>
                      <a:pt x="50" y="8"/>
                      <a:pt x="47" y="9"/>
                    </a:cubicBezTo>
                    <a:cubicBezTo>
                      <a:pt x="45" y="10"/>
                      <a:pt x="43" y="11"/>
                      <a:pt x="42" y="13"/>
                    </a:cubicBezTo>
                    <a:cubicBezTo>
                      <a:pt x="41" y="15"/>
                      <a:pt x="40" y="20"/>
                      <a:pt x="41" y="27"/>
                    </a:cubicBezTo>
                    <a:cubicBezTo>
                      <a:pt x="41" y="34"/>
                      <a:pt x="41" y="40"/>
                      <a:pt x="40" y="42"/>
                    </a:cubicBezTo>
                    <a:cubicBezTo>
                      <a:pt x="39" y="47"/>
                      <a:pt x="38" y="50"/>
                      <a:pt x="35" y="52"/>
                    </a:cubicBezTo>
                    <a:cubicBezTo>
                      <a:pt x="33" y="55"/>
                      <a:pt x="30" y="57"/>
                      <a:pt x="27" y="57"/>
                    </a:cubicBezTo>
                    <a:cubicBezTo>
                      <a:pt x="23" y="58"/>
                      <a:pt x="20" y="58"/>
                      <a:pt x="16" y="57"/>
                    </a:cubicBezTo>
                    <a:cubicBezTo>
                      <a:pt x="13" y="56"/>
                      <a:pt x="10" y="53"/>
                      <a:pt x="7" y="50"/>
                    </a:cubicBezTo>
                    <a:cubicBezTo>
                      <a:pt x="5" y="47"/>
                      <a:pt x="3" y="43"/>
                      <a:pt x="1" y="38"/>
                    </a:cubicBezTo>
                    <a:cubicBezTo>
                      <a:pt x="0" y="32"/>
                      <a:pt x="0" y="27"/>
                      <a:pt x="0" y="23"/>
                    </a:cubicBezTo>
                    <a:cubicBezTo>
                      <a:pt x="1" y="18"/>
                      <a:pt x="3" y="15"/>
                      <a:pt x="6" y="12"/>
                    </a:cubicBezTo>
                    <a:cubicBezTo>
                      <a:pt x="9" y="8"/>
                      <a:pt x="12" y="6"/>
                      <a:pt x="17" y="5"/>
                    </a:cubicBezTo>
                    <a:close/>
                  </a:path>
                </a:pathLst>
              </a:custGeom>
              <a:grpFill/>
              <a:ln>
                <a:noFill/>
              </a:ln>
            </p:spPr>
            <p:txBody>
              <a:bodyPr anchor="ctr"/>
              <a:lstStyle/>
              <a:p>
                <a:pPr algn="ctr"/>
                <a:endParaRPr/>
              </a:p>
            </p:txBody>
          </p:sp>
          <p:sp>
            <p:nvSpPr>
              <p:cNvPr id="216" name="íšļïḓè"/>
              <p:cNvSpPr/>
              <p:nvPr/>
            </p:nvSpPr>
            <p:spPr bwMode="auto">
              <a:xfrm>
                <a:off x="7190119" y="810675"/>
                <a:ext cx="94262" cy="25225"/>
              </a:xfrm>
              <a:custGeom>
                <a:avLst/>
                <a:gdLst>
                  <a:gd name="T0" fmla="*/ 0 w 71"/>
                  <a:gd name="T1" fmla="*/ 9 h 19"/>
                  <a:gd name="T2" fmla="*/ 69 w 71"/>
                  <a:gd name="T3" fmla="*/ 0 h 19"/>
                  <a:gd name="T4" fmla="*/ 71 w 71"/>
                  <a:gd name="T5" fmla="*/ 9 h 19"/>
                  <a:gd name="T6" fmla="*/ 1 w 71"/>
                  <a:gd name="T7" fmla="*/ 19 h 19"/>
                  <a:gd name="T8" fmla="*/ 0 w 71"/>
                  <a:gd name="T9" fmla="*/ 9 h 19"/>
                </a:gdLst>
                <a:ahLst/>
                <a:cxnLst>
                  <a:cxn ang="0">
                    <a:pos x="T0" y="T1"/>
                  </a:cxn>
                  <a:cxn ang="0">
                    <a:pos x="T2" y="T3"/>
                  </a:cxn>
                  <a:cxn ang="0">
                    <a:pos x="T4" y="T5"/>
                  </a:cxn>
                  <a:cxn ang="0">
                    <a:pos x="T6" y="T7"/>
                  </a:cxn>
                  <a:cxn ang="0">
                    <a:pos x="T8" y="T9"/>
                  </a:cxn>
                </a:cxnLst>
                <a:rect l="0" t="0" r="r" b="b"/>
                <a:pathLst>
                  <a:path w="71" h="19">
                    <a:moveTo>
                      <a:pt x="0" y="9"/>
                    </a:moveTo>
                    <a:lnTo>
                      <a:pt x="69" y="0"/>
                    </a:lnTo>
                    <a:lnTo>
                      <a:pt x="71" y="9"/>
                    </a:lnTo>
                    <a:lnTo>
                      <a:pt x="1" y="19"/>
                    </a:lnTo>
                    <a:lnTo>
                      <a:pt x="0" y="9"/>
                    </a:lnTo>
                    <a:close/>
                  </a:path>
                </a:pathLst>
              </a:custGeom>
              <a:grpFill/>
              <a:ln>
                <a:noFill/>
              </a:ln>
            </p:spPr>
            <p:txBody>
              <a:bodyPr anchor="ctr"/>
              <a:lstStyle/>
              <a:p>
                <a:pPr algn="ctr"/>
                <a:endParaRPr/>
              </a:p>
            </p:txBody>
          </p:sp>
          <p:sp>
            <p:nvSpPr>
              <p:cNvPr id="217" name="îṥļíḋê"/>
              <p:cNvSpPr/>
              <p:nvPr/>
            </p:nvSpPr>
            <p:spPr bwMode="auto">
              <a:xfrm>
                <a:off x="7194101" y="854486"/>
                <a:ext cx="94262" cy="74347"/>
              </a:xfrm>
              <a:custGeom>
                <a:avLst/>
                <a:gdLst>
                  <a:gd name="T0" fmla="*/ 0 w 71"/>
                  <a:gd name="T1" fmla="*/ 26 h 56"/>
                  <a:gd name="T2" fmla="*/ 62 w 71"/>
                  <a:gd name="T3" fmla="*/ 24 h 56"/>
                  <a:gd name="T4" fmla="*/ 61 w 71"/>
                  <a:gd name="T5" fmla="*/ 1 h 56"/>
                  <a:gd name="T6" fmla="*/ 69 w 71"/>
                  <a:gd name="T7" fmla="*/ 0 h 56"/>
                  <a:gd name="T8" fmla="*/ 71 w 71"/>
                  <a:gd name="T9" fmla="*/ 55 h 56"/>
                  <a:gd name="T10" fmla="*/ 63 w 71"/>
                  <a:gd name="T11" fmla="*/ 56 h 56"/>
                  <a:gd name="T12" fmla="*/ 62 w 71"/>
                  <a:gd name="T13" fmla="*/ 32 h 56"/>
                  <a:gd name="T14" fmla="*/ 0 w 71"/>
                  <a:gd name="T15" fmla="*/ 35 h 56"/>
                  <a:gd name="T16" fmla="*/ 0 w 71"/>
                  <a:gd name="T17" fmla="*/ 2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 h="56">
                    <a:moveTo>
                      <a:pt x="0" y="26"/>
                    </a:moveTo>
                    <a:lnTo>
                      <a:pt x="62" y="24"/>
                    </a:lnTo>
                    <a:lnTo>
                      <a:pt x="61" y="1"/>
                    </a:lnTo>
                    <a:lnTo>
                      <a:pt x="69" y="0"/>
                    </a:lnTo>
                    <a:lnTo>
                      <a:pt x="71" y="55"/>
                    </a:lnTo>
                    <a:lnTo>
                      <a:pt x="63" y="56"/>
                    </a:lnTo>
                    <a:lnTo>
                      <a:pt x="62" y="32"/>
                    </a:lnTo>
                    <a:lnTo>
                      <a:pt x="0" y="35"/>
                    </a:lnTo>
                    <a:lnTo>
                      <a:pt x="0" y="26"/>
                    </a:lnTo>
                    <a:close/>
                  </a:path>
                </a:pathLst>
              </a:custGeom>
              <a:grpFill/>
              <a:ln>
                <a:noFill/>
              </a:ln>
            </p:spPr>
            <p:txBody>
              <a:bodyPr anchor="ctr"/>
              <a:lstStyle/>
              <a:p>
                <a:pPr algn="ctr"/>
                <a:endParaRPr/>
              </a:p>
            </p:txBody>
          </p:sp>
          <p:sp>
            <p:nvSpPr>
              <p:cNvPr id="218" name="ïŝ1îḑe"/>
              <p:cNvSpPr/>
              <p:nvPr/>
            </p:nvSpPr>
            <p:spPr bwMode="auto">
              <a:xfrm>
                <a:off x="7186135" y="954059"/>
                <a:ext cx="98244" cy="83641"/>
              </a:xfrm>
              <a:custGeom>
                <a:avLst/>
                <a:gdLst>
                  <a:gd name="T0" fmla="*/ 2 w 71"/>
                  <a:gd name="T1" fmla="*/ 17 h 60"/>
                  <a:gd name="T2" fmla="*/ 30 w 71"/>
                  <a:gd name="T3" fmla="*/ 20 h 60"/>
                  <a:gd name="T4" fmla="*/ 71 w 71"/>
                  <a:gd name="T5" fmla="*/ 0 h 60"/>
                  <a:gd name="T6" fmla="*/ 70 w 71"/>
                  <a:gd name="T7" fmla="*/ 10 h 60"/>
                  <a:gd name="T8" fmla="*/ 48 w 71"/>
                  <a:gd name="T9" fmla="*/ 21 h 60"/>
                  <a:gd name="T10" fmla="*/ 36 w 71"/>
                  <a:gd name="T11" fmla="*/ 26 h 60"/>
                  <a:gd name="T12" fmla="*/ 47 w 71"/>
                  <a:gd name="T13" fmla="*/ 35 h 60"/>
                  <a:gd name="T14" fmla="*/ 65 w 71"/>
                  <a:gd name="T15" fmla="*/ 50 h 60"/>
                  <a:gd name="T16" fmla="*/ 64 w 71"/>
                  <a:gd name="T17" fmla="*/ 60 h 60"/>
                  <a:gd name="T18" fmla="*/ 29 w 71"/>
                  <a:gd name="T19" fmla="*/ 29 h 60"/>
                  <a:gd name="T20" fmla="*/ 0 w 71"/>
                  <a:gd name="T21" fmla="*/ 26 h 60"/>
                  <a:gd name="T22" fmla="*/ 2 w 71"/>
                  <a:gd name="T23" fmla="*/ 1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1" h="60">
                    <a:moveTo>
                      <a:pt x="2" y="17"/>
                    </a:moveTo>
                    <a:cubicBezTo>
                      <a:pt x="30" y="20"/>
                      <a:pt x="30" y="20"/>
                      <a:pt x="30" y="20"/>
                    </a:cubicBezTo>
                    <a:cubicBezTo>
                      <a:pt x="71" y="0"/>
                      <a:pt x="71" y="0"/>
                      <a:pt x="71" y="0"/>
                    </a:cubicBezTo>
                    <a:cubicBezTo>
                      <a:pt x="70" y="10"/>
                      <a:pt x="70" y="10"/>
                      <a:pt x="70" y="10"/>
                    </a:cubicBezTo>
                    <a:cubicBezTo>
                      <a:pt x="48" y="21"/>
                      <a:pt x="48" y="21"/>
                      <a:pt x="48" y="21"/>
                    </a:cubicBezTo>
                    <a:cubicBezTo>
                      <a:pt x="44" y="23"/>
                      <a:pt x="40" y="25"/>
                      <a:pt x="36" y="26"/>
                    </a:cubicBezTo>
                    <a:cubicBezTo>
                      <a:pt x="39" y="29"/>
                      <a:pt x="43" y="32"/>
                      <a:pt x="47" y="35"/>
                    </a:cubicBezTo>
                    <a:cubicBezTo>
                      <a:pt x="65" y="50"/>
                      <a:pt x="65" y="50"/>
                      <a:pt x="65" y="50"/>
                    </a:cubicBezTo>
                    <a:cubicBezTo>
                      <a:pt x="64" y="60"/>
                      <a:pt x="64" y="60"/>
                      <a:pt x="64" y="60"/>
                    </a:cubicBezTo>
                    <a:cubicBezTo>
                      <a:pt x="29" y="29"/>
                      <a:pt x="29" y="29"/>
                      <a:pt x="29" y="29"/>
                    </a:cubicBezTo>
                    <a:cubicBezTo>
                      <a:pt x="0" y="26"/>
                      <a:pt x="0" y="26"/>
                      <a:pt x="0" y="26"/>
                    </a:cubicBezTo>
                    <a:lnTo>
                      <a:pt x="2" y="17"/>
                    </a:lnTo>
                    <a:close/>
                  </a:path>
                </a:pathLst>
              </a:custGeom>
              <a:grpFill/>
              <a:ln>
                <a:noFill/>
              </a:ln>
            </p:spPr>
            <p:txBody>
              <a:bodyPr anchor="ctr"/>
              <a:lstStyle/>
              <a:p>
                <a:pPr algn="ctr"/>
                <a:endParaRPr/>
              </a:p>
            </p:txBody>
          </p:sp>
          <p:sp>
            <p:nvSpPr>
              <p:cNvPr id="219" name="îṧlídê"/>
              <p:cNvSpPr/>
              <p:nvPr/>
            </p:nvSpPr>
            <p:spPr bwMode="auto">
              <a:xfrm>
                <a:off x="7033460" y="1262065"/>
                <a:ext cx="124795" cy="118158"/>
              </a:xfrm>
              <a:custGeom>
                <a:avLst/>
                <a:gdLst>
                  <a:gd name="T0" fmla="*/ 89 w 89"/>
                  <a:gd name="T1" fmla="*/ 69 h 84"/>
                  <a:gd name="T2" fmla="*/ 81 w 89"/>
                  <a:gd name="T3" fmla="*/ 68 h 84"/>
                  <a:gd name="T4" fmla="*/ 77 w 89"/>
                  <a:gd name="T5" fmla="*/ 65 h 84"/>
                  <a:gd name="T6" fmla="*/ 12 w 89"/>
                  <a:gd name="T7" fmla="*/ 12 h 84"/>
                  <a:gd name="T8" fmla="*/ 8 w 89"/>
                  <a:gd name="T9" fmla="*/ 4 h 84"/>
                  <a:gd name="T10" fmla="*/ 2 w 89"/>
                  <a:gd name="T11" fmla="*/ 9 h 84"/>
                  <a:gd name="T12" fmla="*/ 0 w 89"/>
                  <a:gd name="T13" fmla="*/ 14 h 84"/>
                  <a:gd name="T14" fmla="*/ 8 w 89"/>
                  <a:gd name="T15" fmla="*/ 16 h 84"/>
                  <a:gd name="T16" fmla="*/ 73 w 89"/>
                  <a:gd name="T17" fmla="*/ 71 h 84"/>
                  <a:gd name="T18" fmla="*/ 78 w 89"/>
                  <a:gd name="T19" fmla="*/ 80 h 84"/>
                  <a:gd name="T20" fmla="*/ 89 w 89"/>
                  <a:gd name="T21" fmla="*/ 6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 h="84">
                    <a:moveTo>
                      <a:pt x="89" y="69"/>
                    </a:moveTo>
                    <a:cubicBezTo>
                      <a:pt x="89" y="69"/>
                      <a:pt x="86" y="71"/>
                      <a:pt x="81" y="68"/>
                    </a:cubicBezTo>
                    <a:cubicBezTo>
                      <a:pt x="80" y="68"/>
                      <a:pt x="78" y="67"/>
                      <a:pt x="77" y="65"/>
                    </a:cubicBezTo>
                    <a:cubicBezTo>
                      <a:pt x="63" y="54"/>
                      <a:pt x="12" y="12"/>
                      <a:pt x="12" y="12"/>
                    </a:cubicBezTo>
                    <a:cubicBezTo>
                      <a:pt x="12" y="12"/>
                      <a:pt x="6" y="7"/>
                      <a:pt x="8" y="4"/>
                    </a:cubicBezTo>
                    <a:cubicBezTo>
                      <a:pt x="10" y="0"/>
                      <a:pt x="2" y="9"/>
                      <a:pt x="2" y="9"/>
                    </a:cubicBezTo>
                    <a:cubicBezTo>
                      <a:pt x="0" y="14"/>
                      <a:pt x="0" y="14"/>
                      <a:pt x="0" y="14"/>
                    </a:cubicBezTo>
                    <a:cubicBezTo>
                      <a:pt x="0" y="14"/>
                      <a:pt x="3" y="12"/>
                      <a:pt x="8" y="16"/>
                    </a:cubicBezTo>
                    <a:cubicBezTo>
                      <a:pt x="13" y="21"/>
                      <a:pt x="73" y="71"/>
                      <a:pt x="73" y="71"/>
                    </a:cubicBezTo>
                    <a:cubicBezTo>
                      <a:pt x="74" y="72"/>
                      <a:pt x="78" y="77"/>
                      <a:pt x="78" y="80"/>
                    </a:cubicBezTo>
                    <a:cubicBezTo>
                      <a:pt x="78" y="84"/>
                      <a:pt x="89" y="69"/>
                      <a:pt x="89" y="69"/>
                    </a:cubicBezTo>
                    <a:close/>
                  </a:path>
                </a:pathLst>
              </a:custGeom>
              <a:grpFill/>
              <a:ln>
                <a:noFill/>
              </a:ln>
            </p:spPr>
            <p:txBody>
              <a:bodyPr anchor="ctr"/>
              <a:lstStyle/>
              <a:p>
                <a:pPr algn="ctr"/>
                <a:endParaRPr/>
              </a:p>
            </p:txBody>
          </p:sp>
          <p:sp>
            <p:nvSpPr>
              <p:cNvPr id="220" name="íšḻiďè"/>
              <p:cNvSpPr/>
              <p:nvPr/>
            </p:nvSpPr>
            <p:spPr bwMode="auto">
              <a:xfrm>
                <a:off x="5952780" y="1267375"/>
                <a:ext cx="127450" cy="111519"/>
              </a:xfrm>
              <a:custGeom>
                <a:avLst/>
                <a:gdLst>
                  <a:gd name="T0" fmla="*/ 0 w 92"/>
                  <a:gd name="T1" fmla="*/ 65 h 80"/>
                  <a:gd name="T2" fmla="*/ 9 w 92"/>
                  <a:gd name="T3" fmla="*/ 64 h 80"/>
                  <a:gd name="T4" fmla="*/ 79 w 92"/>
                  <a:gd name="T5" fmla="*/ 11 h 80"/>
                  <a:gd name="T6" fmla="*/ 83 w 92"/>
                  <a:gd name="T7" fmla="*/ 3 h 80"/>
                  <a:gd name="T8" fmla="*/ 89 w 92"/>
                  <a:gd name="T9" fmla="*/ 9 h 80"/>
                  <a:gd name="T10" fmla="*/ 92 w 92"/>
                  <a:gd name="T11" fmla="*/ 14 h 80"/>
                  <a:gd name="T12" fmla="*/ 83 w 92"/>
                  <a:gd name="T13" fmla="*/ 16 h 80"/>
                  <a:gd name="T14" fmla="*/ 16 w 92"/>
                  <a:gd name="T15" fmla="*/ 69 h 80"/>
                  <a:gd name="T16" fmla="*/ 11 w 92"/>
                  <a:gd name="T17" fmla="*/ 77 h 80"/>
                  <a:gd name="T18" fmla="*/ 0 w 92"/>
                  <a:gd name="T19" fmla="*/ 65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80">
                    <a:moveTo>
                      <a:pt x="0" y="65"/>
                    </a:moveTo>
                    <a:cubicBezTo>
                      <a:pt x="0" y="65"/>
                      <a:pt x="4" y="68"/>
                      <a:pt x="9" y="64"/>
                    </a:cubicBezTo>
                    <a:cubicBezTo>
                      <a:pt x="14" y="61"/>
                      <a:pt x="79" y="11"/>
                      <a:pt x="79" y="11"/>
                    </a:cubicBezTo>
                    <a:cubicBezTo>
                      <a:pt x="79" y="11"/>
                      <a:pt x="85" y="7"/>
                      <a:pt x="83" y="3"/>
                    </a:cubicBezTo>
                    <a:cubicBezTo>
                      <a:pt x="82" y="0"/>
                      <a:pt x="89" y="9"/>
                      <a:pt x="89" y="9"/>
                    </a:cubicBezTo>
                    <a:cubicBezTo>
                      <a:pt x="92" y="14"/>
                      <a:pt x="92" y="14"/>
                      <a:pt x="92" y="14"/>
                    </a:cubicBezTo>
                    <a:cubicBezTo>
                      <a:pt x="92" y="14"/>
                      <a:pt x="88" y="12"/>
                      <a:pt x="83" y="16"/>
                    </a:cubicBezTo>
                    <a:cubicBezTo>
                      <a:pt x="78" y="20"/>
                      <a:pt x="16" y="69"/>
                      <a:pt x="16" y="69"/>
                    </a:cubicBezTo>
                    <a:cubicBezTo>
                      <a:pt x="16" y="69"/>
                      <a:pt x="11" y="73"/>
                      <a:pt x="11" y="77"/>
                    </a:cubicBezTo>
                    <a:cubicBezTo>
                      <a:pt x="10" y="80"/>
                      <a:pt x="0" y="65"/>
                      <a:pt x="0" y="65"/>
                    </a:cubicBezTo>
                    <a:close/>
                  </a:path>
                </a:pathLst>
              </a:custGeom>
              <a:grpFill/>
              <a:ln>
                <a:noFill/>
              </a:ln>
            </p:spPr>
            <p:txBody>
              <a:bodyPr anchor="ctr"/>
              <a:lstStyle/>
              <a:p>
                <a:pPr algn="ctr"/>
                <a:endParaRPr/>
              </a:p>
            </p:txBody>
          </p:sp>
        </p:grpSp>
      </p:grpSp>
      <p:sp>
        <p:nvSpPr>
          <p:cNvPr id="221" name="矩形 220"/>
          <p:cNvSpPr/>
          <p:nvPr/>
        </p:nvSpPr>
        <p:spPr>
          <a:xfrm>
            <a:off x="0" y="6743702"/>
            <a:ext cx="12192000" cy="118512"/>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矩形 223"/>
          <p:cNvSpPr/>
          <p:nvPr/>
        </p:nvSpPr>
        <p:spPr>
          <a:xfrm>
            <a:off x="300922" y="-1"/>
            <a:ext cx="580571" cy="744973"/>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矩形 224"/>
          <p:cNvSpPr/>
          <p:nvPr/>
        </p:nvSpPr>
        <p:spPr>
          <a:xfrm>
            <a:off x="300922" y="817170"/>
            <a:ext cx="580571" cy="96381"/>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p:cNvSpPr txBox="1"/>
          <p:nvPr/>
        </p:nvSpPr>
        <p:spPr>
          <a:xfrm>
            <a:off x="300922" y="992152"/>
            <a:ext cx="4965065" cy="5570756"/>
          </a:xfrm>
          <a:prstGeom prst="rect">
            <a:avLst/>
          </a:prstGeom>
          <a:noFill/>
        </p:spPr>
        <p:txBody>
          <a:bodyPr wrap="square" rtlCol="0">
            <a:spAutoFit/>
          </a:bodyPr>
          <a:lstStyle/>
          <a:p>
            <a:r>
              <a:rPr lang="zh-CN" altLang="en-US" sz="1600" dirty="0"/>
              <a:t>核心：循环 </a:t>
            </a:r>
            <a:r>
              <a:rPr lang="en-US" altLang="zh-CN" sz="1600" dirty="0" err="1"/>
              <a:t>MainMenuLoop</a:t>
            </a:r>
            <a:r>
              <a:rPr lang="zh-CN" altLang="en-US" sz="1600" dirty="0"/>
              <a:t>。</a:t>
            </a:r>
          </a:p>
          <a:p>
            <a:r>
              <a:rPr lang="zh-CN" altLang="en-US" sz="1600" dirty="0"/>
              <a:t>初始化</a:t>
            </a:r>
            <a:r>
              <a:rPr lang="en-US" altLang="zh-CN" sz="1600" dirty="0"/>
              <a:t>: </a:t>
            </a:r>
            <a:r>
              <a:rPr lang="zh-CN" altLang="en-US" sz="1600" dirty="0"/>
              <a:t>通过 </a:t>
            </a:r>
            <a:r>
              <a:rPr lang="en-US" altLang="zh-CN" sz="1600" dirty="0" err="1"/>
              <a:t>GetStdHandle</a:t>
            </a:r>
            <a:r>
              <a:rPr lang="en-US" altLang="zh-CN" sz="1600" dirty="0"/>
              <a:t> </a:t>
            </a:r>
            <a:r>
              <a:rPr lang="zh-CN" altLang="en-US" sz="1600" dirty="0"/>
              <a:t>获取标准输入和输出的句柄，用于后续的控制台交互。</a:t>
            </a:r>
          </a:p>
          <a:p>
            <a:r>
              <a:rPr lang="zh-CN" altLang="en-US" sz="1600" dirty="0"/>
              <a:t>主菜单循环 </a:t>
            </a:r>
            <a:r>
              <a:rPr lang="en-US" altLang="zh-CN" sz="1600" dirty="0"/>
              <a:t>(</a:t>
            </a:r>
            <a:r>
              <a:rPr lang="en-US" altLang="zh-CN" sz="1600" dirty="0" err="1"/>
              <a:t>MainMenuLoop</a:t>
            </a:r>
            <a:r>
              <a:rPr lang="en-US" altLang="zh-CN" sz="1600" dirty="0"/>
              <a:t>): </a:t>
            </a:r>
          </a:p>
          <a:p>
            <a:pPr marL="285750" indent="-285750">
              <a:buFont typeface="Arial" panose="020B0604020202020204" pitchFamily="34" charset="0"/>
              <a:buChar char="•"/>
            </a:pPr>
            <a:r>
              <a:rPr lang="zh-CN" altLang="en-US" sz="1600" dirty="0"/>
              <a:t>清屏</a:t>
            </a:r>
            <a:r>
              <a:rPr lang="en-US" altLang="zh-CN" sz="1600" dirty="0"/>
              <a:t>: </a:t>
            </a:r>
            <a:r>
              <a:rPr lang="zh-CN" altLang="en-US" sz="1600" dirty="0"/>
              <a:t>调用 </a:t>
            </a:r>
            <a:r>
              <a:rPr lang="en-US" altLang="zh-CN" sz="1600" dirty="0" err="1"/>
              <a:t>crt_system</a:t>
            </a:r>
            <a:r>
              <a:rPr lang="en-US" altLang="zh-CN" sz="1600" dirty="0"/>
              <a:t> </a:t>
            </a:r>
            <a:r>
              <a:rPr lang="zh-CN" altLang="en-US" sz="1600" dirty="0"/>
              <a:t>执行 </a:t>
            </a:r>
            <a:r>
              <a:rPr lang="en-US" altLang="zh-CN" sz="1600" dirty="0" err="1"/>
              <a:t>cls</a:t>
            </a:r>
            <a:r>
              <a:rPr lang="en-US" altLang="zh-CN" sz="1600" dirty="0"/>
              <a:t> </a:t>
            </a:r>
            <a:r>
              <a:rPr lang="zh-CN" altLang="en-US" sz="1600" dirty="0"/>
              <a:t>命令，清空控制台屏幕，提供整洁的用户界面。 </a:t>
            </a:r>
            <a:endParaRPr lang="en-US" altLang="zh-CN" sz="1600" dirty="0"/>
          </a:p>
          <a:p>
            <a:pPr marL="285750" indent="-285750">
              <a:buFont typeface="Arial" panose="020B0604020202020204" pitchFamily="34" charset="0"/>
              <a:buChar char="•"/>
            </a:pPr>
            <a:r>
              <a:rPr lang="zh-CN" altLang="en-US" sz="1600" dirty="0"/>
              <a:t>显示菜单</a:t>
            </a:r>
            <a:r>
              <a:rPr lang="en-US" altLang="zh-CN" sz="1600" dirty="0"/>
              <a:t>: </a:t>
            </a:r>
            <a:r>
              <a:rPr lang="zh-CN" altLang="en-US" sz="1600" dirty="0"/>
              <a:t>调用 </a:t>
            </a:r>
            <a:r>
              <a:rPr lang="en-US" altLang="zh-CN" sz="1600" dirty="0" err="1"/>
              <a:t>WriteConsoleA</a:t>
            </a:r>
            <a:r>
              <a:rPr lang="en-US" altLang="zh-CN" sz="1600" dirty="0"/>
              <a:t> </a:t>
            </a:r>
            <a:r>
              <a:rPr lang="zh-CN" altLang="en-US" sz="1600" dirty="0"/>
              <a:t>将预定义的菜单字符串 </a:t>
            </a:r>
            <a:r>
              <a:rPr lang="en-US" altLang="zh-CN" sz="1600" dirty="0" err="1"/>
              <a:t>szMenu</a:t>
            </a:r>
            <a:r>
              <a:rPr lang="en-US" altLang="zh-CN" sz="1600" dirty="0"/>
              <a:t> </a:t>
            </a:r>
            <a:r>
              <a:rPr lang="zh-CN" altLang="en-US" sz="1600" dirty="0"/>
              <a:t>输出到控制台，展示所有可用功能选项（</a:t>
            </a:r>
            <a:r>
              <a:rPr lang="en-US" altLang="zh-CN" sz="1600" dirty="0"/>
              <a:t>1. </a:t>
            </a:r>
            <a:r>
              <a:rPr lang="zh-CN" altLang="en-US" sz="1600" dirty="0"/>
              <a:t>计算</a:t>
            </a:r>
            <a:r>
              <a:rPr lang="en-US" altLang="zh-CN" sz="1600" dirty="0"/>
              <a:t>, 2. </a:t>
            </a:r>
            <a:r>
              <a:rPr lang="zh-CN" altLang="en-US" sz="1600" dirty="0"/>
              <a:t>查看历史</a:t>
            </a:r>
            <a:r>
              <a:rPr lang="en-US" altLang="zh-CN" sz="1600" dirty="0"/>
              <a:t>, 3. </a:t>
            </a:r>
            <a:r>
              <a:rPr lang="zh-CN" altLang="en-US" sz="1600" dirty="0"/>
              <a:t>组合历史</a:t>
            </a:r>
            <a:r>
              <a:rPr lang="en-US" altLang="zh-CN" sz="1600" dirty="0"/>
              <a:t>, 4. </a:t>
            </a:r>
            <a:r>
              <a:rPr lang="zh-CN" altLang="en-US" sz="1600" dirty="0"/>
              <a:t>清空历史</a:t>
            </a:r>
            <a:r>
              <a:rPr lang="en-US" altLang="zh-CN" sz="1600" dirty="0"/>
              <a:t>, 5. </a:t>
            </a:r>
            <a:r>
              <a:rPr lang="zh-CN" altLang="en-US" sz="1600" dirty="0"/>
              <a:t>退出）。 </a:t>
            </a:r>
            <a:endParaRPr lang="en-US" altLang="zh-CN" sz="1600" dirty="0"/>
          </a:p>
          <a:p>
            <a:pPr marL="285750" indent="-285750">
              <a:buFont typeface="Arial" panose="020B0604020202020204" pitchFamily="34" charset="0"/>
              <a:buChar char="•"/>
            </a:pPr>
            <a:r>
              <a:rPr lang="zh-CN" altLang="en-US" sz="1600" dirty="0"/>
              <a:t>获取用户输入</a:t>
            </a:r>
            <a:r>
              <a:rPr lang="en-US" altLang="zh-CN" sz="1600" dirty="0"/>
              <a:t>: </a:t>
            </a:r>
            <a:r>
              <a:rPr lang="zh-CN" altLang="en-US" sz="1600" dirty="0"/>
              <a:t>调用 </a:t>
            </a:r>
            <a:r>
              <a:rPr lang="en-US" altLang="zh-CN" sz="1600" dirty="0" err="1"/>
              <a:t>ReadConsoleA</a:t>
            </a:r>
            <a:r>
              <a:rPr lang="en-US" altLang="zh-CN" sz="1600" dirty="0"/>
              <a:t> </a:t>
            </a:r>
            <a:r>
              <a:rPr lang="zh-CN" altLang="en-US" sz="1600" dirty="0"/>
              <a:t>等待用户输入选择，并存入 </a:t>
            </a:r>
            <a:r>
              <a:rPr lang="en-US" altLang="zh-CN" sz="1600" dirty="0" err="1"/>
              <a:t>cInputBuffer</a:t>
            </a:r>
            <a:r>
              <a:rPr lang="zh-CN" altLang="en-US" sz="1600" dirty="0"/>
              <a:t>。 </a:t>
            </a:r>
            <a:endParaRPr lang="en-US" altLang="zh-CN" sz="1600" dirty="0"/>
          </a:p>
          <a:p>
            <a:pPr marL="285750" indent="-285750">
              <a:buFont typeface="Arial" panose="020B0604020202020204" pitchFamily="34" charset="0"/>
              <a:buChar char="•"/>
            </a:pPr>
            <a:r>
              <a:rPr lang="zh-CN" altLang="en-US" sz="1600" dirty="0"/>
              <a:t>选择分发</a:t>
            </a:r>
            <a:r>
              <a:rPr lang="en-US" altLang="zh-CN" sz="1600" dirty="0"/>
              <a:t>: </a:t>
            </a:r>
            <a:r>
              <a:rPr lang="zh-CN" altLang="en-US" sz="1600" dirty="0"/>
              <a:t>通过一系列 </a:t>
            </a:r>
            <a:r>
              <a:rPr lang="en-US" altLang="zh-CN" sz="1600" dirty="0" err="1"/>
              <a:t>cmp</a:t>
            </a:r>
            <a:r>
              <a:rPr lang="en-US" altLang="zh-CN" sz="1600" dirty="0"/>
              <a:t> </a:t>
            </a:r>
            <a:r>
              <a:rPr lang="zh-CN" altLang="en-US" sz="1600" dirty="0"/>
              <a:t>指令判断用户输入的第一个字符。根据字符（</a:t>
            </a:r>
            <a:r>
              <a:rPr lang="en-US" altLang="zh-CN" sz="1600" dirty="0"/>
              <a:t>'1' </a:t>
            </a:r>
            <a:r>
              <a:rPr lang="zh-CN" altLang="en-US" sz="1600" dirty="0"/>
              <a:t>至 </a:t>
            </a:r>
            <a:r>
              <a:rPr lang="en-US" altLang="zh-CN" sz="1600" dirty="0"/>
              <a:t>'5'</a:t>
            </a:r>
            <a:r>
              <a:rPr lang="zh-CN" altLang="en-US" sz="1600" dirty="0"/>
              <a:t>），使用 </a:t>
            </a:r>
            <a:r>
              <a:rPr lang="en-US" altLang="zh-CN" sz="1600" dirty="0"/>
              <a:t>je (Jump if Equal) </a:t>
            </a:r>
            <a:r>
              <a:rPr lang="zh-CN" altLang="en-US" sz="1600" dirty="0"/>
              <a:t>指令跳转到对应的功能模块标签。如果输入无效，则循环回到 </a:t>
            </a:r>
            <a:r>
              <a:rPr lang="en-US" altLang="zh-CN" sz="1600" dirty="0" err="1"/>
              <a:t>MainMenuLoop</a:t>
            </a:r>
            <a:r>
              <a:rPr lang="en-US" altLang="zh-CN" sz="1600" dirty="0"/>
              <a:t> </a:t>
            </a:r>
            <a:r>
              <a:rPr lang="zh-CN" altLang="en-US" sz="1600" dirty="0"/>
              <a:t>的开头，重新显示菜单。 </a:t>
            </a:r>
            <a:endParaRPr lang="en-US" altLang="zh-CN" sz="1600" dirty="0"/>
          </a:p>
          <a:p>
            <a:pPr marL="285750" indent="-285750">
              <a:buFont typeface="Arial" panose="020B0604020202020204" pitchFamily="34" charset="0"/>
              <a:buChar char="•"/>
            </a:pPr>
            <a:r>
              <a:rPr lang="zh-CN" altLang="en-US" sz="1600" dirty="0"/>
              <a:t>执行功能</a:t>
            </a:r>
            <a:r>
              <a:rPr lang="en-US" altLang="zh-CN" sz="1600" dirty="0"/>
              <a:t>: </a:t>
            </a:r>
            <a:r>
              <a:rPr lang="zh-CN" altLang="en-US" sz="1600" dirty="0"/>
              <a:t>跳转到的标签会 </a:t>
            </a:r>
            <a:r>
              <a:rPr lang="en-US" altLang="zh-CN" sz="1600" dirty="0"/>
              <a:t>call </a:t>
            </a:r>
            <a:r>
              <a:rPr lang="zh-CN" altLang="en-US" sz="1600" dirty="0"/>
              <a:t>相应的处理过程（如 </a:t>
            </a:r>
            <a:r>
              <a:rPr lang="en-US" altLang="zh-CN" sz="1600" dirty="0" err="1"/>
              <a:t>DoCalculate</a:t>
            </a:r>
            <a:r>
              <a:rPr lang="zh-CN" altLang="en-US" sz="1600" dirty="0"/>
              <a:t>），执行完毕后，通过 </a:t>
            </a:r>
            <a:r>
              <a:rPr lang="en-US" altLang="zh-CN" sz="1600" dirty="0" err="1"/>
              <a:t>jmp</a:t>
            </a:r>
            <a:r>
              <a:rPr lang="en-US" altLang="zh-CN" sz="1600" dirty="0"/>
              <a:t> </a:t>
            </a:r>
            <a:r>
              <a:rPr lang="en-US" altLang="zh-CN" sz="1600" dirty="0" err="1"/>
              <a:t>MainMenuLoop</a:t>
            </a:r>
            <a:r>
              <a:rPr lang="en-US" altLang="zh-CN" sz="1600" dirty="0"/>
              <a:t> </a:t>
            </a:r>
            <a:r>
              <a:rPr lang="zh-CN" altLang="en-US" sz="1600" dirty="0"/>
              <a:t>返回主菜单，等待下一次操作。 </a:t>
            </a:r>
            <a:endParaRPr lang="en-US" altLang="zh-CN" sz="1600" dirty="0"/>
          </a:p>
          <a:p>
            <a:pPr marL="285750" indent="-285750">
              <a:buFont typeface="Arial" panose="020B0604020202020204" pitchFamily="34" charset="0"/>
              <a:buChar char="•"/>
            </a:pPr>
            <a:r>
              <a:rPr lang="zh-CN" altLang="en-US" sz="1600" dirty="0"/>
              <a:t>退出程序</a:t>
            </a:r>
            <a:r>
              <a:rPr lang="en-US" altLang="zh-CN" sz="1600" dirty="0"/>
              <a:t>: </a:t>
            </a:r>
            <a:r>
              <a:rPr lang="zh-CN" altLang="en-US" sz="1600" dirty="0"/>
              <a:t>当用户选择 </a:t>
            </a:r>
            <a:r>
              <a:rPr lang="en-US" altLang="zh-CN" sz="1600" dirty="0"/>
              <a:t>'5' </a:t>
            </a:r>
            <a:r>
              <a:rPr lang="zh-CN" altLang="en-US" sz="1600" dirty="0"/>
              <a:t>时，程序跳转到 </a:t>
            </a:r>
            <a:r>
              <a:rPr lang="en-US" altLang="zh-CN" sz="1600" dirty="0" err="1"/>
              <a:t>DoExit</a:t>
            </a:r>
            <a:r>
              <a:rPr lang="zh-CN" altLang="en-US" sz="1600" dirty="0"/>
              <a:t>，调用 </a:t>
            </a:r>
            <a:r>
              <a:rPr lang="en-US" altLang="zh-CN" sz="1600" dirty="0" err="1"/>
              <a:t>ExitProcess</a:t>
            </a:r>
            <a:r>
              <a:rPr lang="en-US" altLang="zh-CN" sz="1600" dirty="0"/>
              <a:t> </a:t>
            </a:r>
            <a:r>
              <a:rPr lang="zh-CN" altLang="en-US" sz="1600" dirty="0"/>
              <a:t>正常终止程序。</a:t>
            </a:r>
          </a:p>
        </p:txBody>
      </p:sp>
      <p:pic>
        <p:nvPicPr>
          <p:cNvPr id="8" name="图片 7">
            <a:extLst>
              <a:ext uri="{FF2B5EF4-FFF2-40B4-BE49-F238E27FC236}">
                <a16:creationId xmlns:a16="http://schemas.microsoft.com/office/drawing/2014/main" id="{448C8E8A-58AD-754F-CA53-405FBCBA48A3}"/>
              </a:ext>
            </a:extLst>
          </p:cNvPr>
          <p:cNvPicPr>
            <a:picLocks noChangeAspect="1"/>
          </p:cNvPicPr>
          <p:nvPr/>
        </p:nvPicPr>
        <p:blipFill>
          <a:blip r:embed="rId2"/>
          <a:stretch>
            <a:fillRect/>
          </a:stretch>
        </p:blipFill>
        <p:spPr>
          <a:xfrm>
            <a:off x="5736825" y="925185"/>
            <a:ext cx="5928634" cy="5720878"/>
          </a:xfrm>
          <a:prstGeom prst="rect">
            <a:avLst/>
          </a:prstGeom>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9D76FB-7341-3BC8-6ACE-E430CC362997}"/>
            </a:ext>
          </a:extLst>
        </p:cNvPr>
        <p:cNvGrpSpPr/>
        <p:nvPr/>
      </p:nvGrpSpPr>
      <p:grpSpPr>
        <a:xfrm>
          <a:off x="0" y="0"/>
          <a:ext cx="0" cy="0"/>
          <a:chOff x="0" y="0"/>
          <a:chExt cx="0" cy="0"/>
        </a:xfrm>
      </p:grpSpPr>
      <p:grpSp>
        <p:nvGrpSpPr>
          <p:cNvPr id="7" name="组合 6">
            <a:extLst>
              <a:ext uri="{FF2B5EF4-FFF2-40B4-BE49-F238E27FC236}">
                <a16:creationId xmlns:a16="http://schemas.microsoft.com/office/drawing/2014/main" id="{BD79B854-D4A4-67BF-B947-D2441E7600BF}"/>
              </a:ext>
            </a:extLst>
          </p:cNvPr>
          <p:cNvGrpSpPr/>
          <p:nvPr/>
        </p:nvGrpSpPr>
        <p:grpSpPr>
          <a:xfrm>
            <a:off x="1035458" y="418747"/>
            <a:ext cx="3495675" cy="588010"/>
            <a:chOff x="7817389" y="1470809"/>
            <a:chExt cx="3495675" cy="588010"/>
          </a:xfrm>
        </p:grpSpPr>
        <p:sp>
          <p:nvSpPr>
            <p:cNvPr id="165" name="文本框 164">
              <a:extLst>
                <a:ext uri="{FF2B5EF4-FFF2-40B4-BE49-F238E27FC236}">
                  <a16:creationId xmlns:a16="http://schemas.microsoft.com/office/drawing/2014/main" id="{81A599E7-C8F5-106F-3812-4BEB662CC352}"/>
                </a:ext>
              </a:extLst>
            </p:cNvPr>
            <p:cNvSpPr txBox="1"/>
            <p:nvPr/>
          </p:nvSpPr>
          <p:spPr>
            <a:xfrm>
              <a:off x="7817389" y="1470809"/>
              <a:ext cx="3027680" cy="518160"/>
            </a:xfrm>
            <a:prstGeom prst="rect">
              <a:avLst/>
            </a:prstGeom>
            <a:noFill/>
          </p:spPr>
          <p:txBody>
            <a:bodyPr wrap="none" rtlCol="0">
              <a:spAutoFit/>
            </a:bodyPr>
            <a:lstStyle/>
            <a:p>
              <a:pPr algn="l"/>
              <a:r>
                <a:rPr lang="zh-CN" altLang="en-US" sz="2800" b="1" u="sng" dirty="0">
                  <a:solidFill>
                    <a:schemeClr val="tx1">
                      <a:lumMod val="85000"/>
                      <a:lumOff val="15000"/>
                    </a:schemeClr>
                  </a:solidFill>
                  <a:latin typeface="思源黑体 CN Bold" panose="020B0800000000000000" pitchFamily="34" charset="-122"/>
                  <a:ea typeface="思源黑体 CN Bold" panose="020B0800000000000000" pitchFamily="34" charset="-122"/>
                </a:rPr>
                <a:t>核心功能模块分析</a:t>
              </a:r>
            </a:p>
          </p:txBody>
        </p:sp>
        <p:sp>
          <p:nvSpPr>
            <p:cNvPr id="166" name="矩形 165">
              <a:extLst>
                <a:ext uri="{FF2B5EF4-FFF2-40B4-BE49-F238E27FC236}">
                  <a16:creationId xmlns:a16="http://schemas.microsoft.com/office/drawing/2014/main" id="{F670B7A3-42C4-07C1-2531-660061A53FB0}"/>
                </a:ext>
              </a:extLst>
            </p:cNvPr>
            <p:cNvSpPr/>
            <p:nvPr/>
          </p:nvSpPr>
          <p:spPr>
            <a:xfrm>
              <a:off x="7825009" y="1814979"/>
              <a:ext cx="3488055" cy="243840"/>
            </a:xfrm>
            <a:prstGeom prst="rect">
              <a:avLst/>
            </a:prstGeom>
          </p:spPr>
          <p:txBody>
            <a:bodyPr wrap="square">
              <a:spAutoFit/>
            </a:bodyPr>
            <a:lstStyle/>
            <a:p>
              <a:endParaRPr lang="en-US" altLang="zh-CN" sz="1000" dirty="0">
                <a:solidFill>
                  <a:schemeClr val="tx1">
                    <a:lumMod val="65000"/>
                    <a:lumOff val="35000"/>
                  </a:schemeClr>
                </a:solidFill>
                <a:latin typeface="思源黑体 CN Light" panose="020B0300000000000000" pitchFamily="34" charset="-122"/>
                <a:ea typeface="思源黑体 CN Light" panose="020B0300000000000000" pitchFamily="34" charset="-122"/>
              </a:endParaRPr>
            </a:p>
          </p:txBody>
        </p:sp>
      </p:grpSp>
      <p:grpSp>
        <p:nvGrpSpPr>
          <p:cNvPr id="76" name="组合 75">
            <a:extLst>
              <a:ext uri="{FF2B5EF4-FFF2-40B4-BE49-F238E27FC236}">
                <a16:creationId xmlns:a16="http://schemas.microsoft.com/office/drawing/2014/main" id="{896A5185-F332-FA54-A852-B3822D906799}"/>
              </a:ext>
            </a:extLst>
          </p:cNvPr>
          <p:cNvGrpSpPr/>
          <p:nvPr/>
        </p:nvGrpSpPr>
        <p:grpSpPr>
          <a:xfrm>
            <a:off x="10437209" y="560979"/>
            <a:ext cx="1277145" cy="353062"/>
            <a:chOff x="6468241" y="-589995"/>
            <a:chExt cx="2253872" cy="623075"/>
          </a:xfrm>
        </p:grpSpPr>
        <p:sp>
          <p:nvSpPr>
            <p:cNvPr id="77" name="íṣľídè">
              <a:extLst>
                <a:ext uri="{FF2B5EF4-FFF2-40B4-BE49-F238E27FC236}">
                  <a16:creationId xmlns:a16="http://schemas.microsoft.com/office/drawing/2014/main" id="{7DA4170A-BDF4-4CDA-A5DB-BFA6A4CA5F68}"/>
                </a:ext>
              </a:extLst>
            </p:cNvPr>
            <p:cNvSpPr/>
            <p:nvPr/>
          </p:nvSpPr>
          <p:spPr bwMode="auto">
            <a:xfrm>
              <a:off x="7198060" y="-517573"/>
              <a:ext cx="234839" cy="331756"/>
            </a:xfrm>
            <a:custGeom>
              <a:avLst/>
              <a:gdLst>
                <a:gd name="T0" fmla="*/ 225 w 421"/>
                <a:gd name="T1" fmla="*/ 10 h 593"/>
                <a:gd name="T2" fmla="*/ 234 w 421"/>
                <a:gd name="T3" fmla="*/ 27 h 593"/>
                <a:gd name="T4" fmla="*/ 252 w 421"/>
                <a:gd name="T5" fmla="*/ 126 h 593"/>
                <a:gd name="T6" fmla="*/ 300 w 421"/>
                <a:gd name="T7" fmla="*/ 121 h 593"/>
                <a:gd name="T8" fmla="*/ 379 w 421"/>
                <a:gd name="T9" fmla="*/ 126 h 593"/>
                <a:gd name="T10" fmla="*/ 419 w 421"/>
                <a:gd name="T11" fmla="*/ 155 h 593"/>
                <a:gd name="T12" fmla="*/ 411 w 421"/>
                <a:gd name="T13" fmla="*/ 187 h 593"/>
                <a:gd name="T14" fmla="*/ 357 w 421"/>
                <a:gd name="T15" fmla="*/ 235 h 593"/>
                <a:gd name="T16" fmla="*/ 331 w 421"/>
                <a:gd name="T17" fmla="*/ 203 h 593"/>
                <a:gd name="T18" fmla="*/ 251 w 421"/>
                <a:gd name="T19" fmla="*/ 220 h 593"/>
                <a:gd name="T20" fmla="*/ 286 w 421"/>
                <a:gd name="T21" fmla="*/ 288 h 593"/>
                <a:gd name="T22" fmla="*/ 335 w 421"/>
                <a:gd name="T23" fmla="*/ 268 h 593"/>
                <a:gd name="T24" fmla="*/ 381 w 421"/>
                <a:gd name="T25" fmla="*/ 309 h 593"/>
                <a:gd name="T26" fmla="*/ 350 w 421"/>
                <a:gd name="T27" fmla="*/ 341 h 593"/>
                <a:gd name="T28" fmla="*/ 246 w 421"/>
                <a:gd name="T29" fmla="*/ 419 h 593"/>
                <a:gd name="T30" fmla="*/ 239 w 421"/>
                <a:gd name="T31" fmla="*/ 500 h 593"/>
                <a:gd name="T32" fmla="*/ 234 w 421"/>
                <a:gd name="T33" fmla="*/ 592 h 593"/>
                <a:gd name="T34" fmla="*/ 226 w 421"/>
                <a:gd name="T35" fmla="*/ 592 h 593"/>
                <a:gd name="T36" fmla="*/ 213 w 421"/>
                <a:gd name="T37" fmla="*/ 565 h 593"/>
                <a:gd name="T38" fmla="*/ 205 w 421"/>
                <a:gd name="T39" fmla="*/ 461 h 593"/>
                <a:gd name="T40" fmla="*/ 147 w 421"/>
                <a:gd name="T41" fmla="*/ 382 h 593"/>
                <a:gd name="T42" fmla="*/ 187 w 421"/>
                <a:gd name="T43" fmla="*/ 295 h 593"/>
                <a:gd name="T44" fmla="*/ 190 w 421"/>
                <a:gd name="T45" fmla="*/ 253 h 593"/>
                <a:gd name="T46" fmla="*/ 131 w 421"/>
                <a:gd name="T47" fmla="*/ 283 h 593"/>
                <a:gd name="T48" fmla="*/ 105 w 421"/>
                <a:gd name="T49" fmla="*/ 309 h 593"/>
                <a:gd name="T50" fmla="*/ 77 w 421"/>
                <a:gd name="T51" fmla="*/ 341 h 593"/>
                <a:gd name="T52" fmla="*/ 78 w 421"/>
                <a:gd name="T53" fmla="*/ 396 h 593"/>
                <a:gd name="T54" fmla="*/ 64 w 421"/>
                <a:gd name="T55" fmla="*/ 445 h 593"/>
                <a:gd name="T56" fmla="*/ 24 w 421"/>
                <a:gd name="T57" fmla="*/ 430 h 593"/>
                <a:gd name="T58" fmla="*/ 7 w 421"/>
                <a:gd name="T59" fmla="*/ 341 h 593"/>
                <a:gd name="T60" fmla="*/ 9 w 421"/>
                <a:gd name="T61" fmla="*/ 306 h 593"/>
                <a:gd name="T62" fmla="*/ 58 w 421"/>
                <a:gd name="T63" fmla="*/ 300 h 593"/>
                <a:gd name="T64" fmla="*/ 74 w 421"/>
                <a:gd name="T65" fmla="*/ 282 h 593"/>
                <a:gd name="T66" fmla="*/ 167 w 421"/>
                <a:gd name="T67" fmla="*/ 191 h 593"/>
                <a:gd name="T68" fmla="*/ 189 w 421"/>
                <a:gd name="T69" fmla="*/ 177 h 593"/>
                <a:gd name="T70" fmla="*/ 198 w 421"/>
                <a:gd name="T71" fmla="*/ 150 h 593"/>
                <a:gd name="T72" fmla="*/ 211 w 421"/>
                <a:gd name="T73" fmla="*/ 28 h 593"/>
                <a:gd name="T74" fmla="*/ 225 w 421"/>
                <a:gd name="T75" fmla="*/ 10 h 5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1" h="593">
                  <a:moveTo>
                    <a:pt x="225" y="10"/>
                  </a:moveTo>
                  <a:cubicBezTo>
                    <a:pt x="230" y="14"/>
                    <a:pt x="233" y="22"/>
                    <a:pt x="234" y="27"/>
                  </a:cubicBezTo>
                  <a:cubicBezTo>
                    <a:pt x="238" y="44"/>
                    <a:pt x="233" y="116"/>
                    <a:pt x="252" y="126"/>
                  </a:cubicBezTo>
                  <a:cubicBezTo>
                    <a:pt x="263" y="132"/>
                    <a:pt x="288" y="121"/>
                    <a:pt x="300" y="121"/>
                  </a:cubicBezTo>
                  <a:cubicBezTo>
                    <a:pt x="326" y="121"/>
                    <a:pt x="353" y="122"/>
                    <a:pt x="379" y="126"/>
                  </a:cubicBezTo>
                  <a:cubicBezTo>
                    <a:pt x="395" y="128"/>
                    <a:pt x="416" y="134"/>
                    <a:pt x="419" y="155"/>
                  </a:cubicBezTo>
                  <a:cubicBezTo>
                    <a:pt x="421" y="166"/>
                    <a:pt x="417" y="176"/>
                    <a:pt x="411" y="187"/>
                  </a:cubicBezTo>
                  <a:cubicBezTo>
                    <a:pt x="402" y="206"/>
                    <a:pt x="379" y="239"/>
                    <a:pt x="357" y="235"/>
                  </a:cubicBezTo>
                  <a:cubicBezTo>
                    <a:pt x="341" y="232"/>
                    <a:pt x="345" y="211"/>
                    <a:pt x="331" y="203"/>
                  </a:cubicBezTo>
                  <a:cubicBezTo>
                    <a:pt x="310" y="191"/>
                    <a:pt x="258" y="187"/>
                    <a:pt x="251" y="220"/>
                  </a:cubicBezTo>
                  <a:cubicBezTo>
                    <a:pt x="246" y="241"/>
                    <a:pt x="264" y="267"/>
                    <a:pt x="286" y="288"/>
                  </a:cubicBezTo>
                  <a:cubicBezTo>
                    <a:pt x="307" y="308"/>
                    <a:pt x="314" y="277"/>
                    <a:pt x="335" y="268"/>
                  </a:cubicBezTo>
                  <a:cubicBezTo>
                    <a:pt x="350" y="262"/>
                    <a:pt x="376" y="286"/>
                    <a:pt x="381" y="309"/>
                  </a:cubicBezTo>
                  <a:cubicBezTo>
                    <a:pt x="384" y="327"/>
                    <a:pt x="363" y="335"/>
                    <a:pt x="350" y="341"/>
                  </a:cubicBezTo>
                  <a:cubicBezTo>
                    <a:pt x="322" y="355"/>
                    <a:pt x="261" y="390"/>
                    <a:pt x="246" y="419"/>
                  </a:cubicBezTo>
                  <a:cubicBezTo>
                    <a:pt x="233" y="443"/>
                    <a:pt x="241" y="475"/>
                    <a:pt x="239" y="500"/>
                  </a:cubicBezTo>
                  <a:cubicBezTo>
                    <a:pt x="239" y="515"/>
                    <a:pt x="245" y="587"/>
                    <a:pt x="234" y="592"/>
                  </a:cubicBezTo>
                  <a:cubicBezTo>
                    <a:pt x="231" y="593"/>
                    <a:pt x="229" y="593"/>
                    <a:pt x="226" y="592"/>
                  </a:cubicBezTo>
                  <a:cubicBezTo>
                    <a:pt x="213" y="589"/>
                    <a:pt x="214" y="572"/>
                    <a:pt x="213" y="565"/>
                  </a:cubicBezTo>
                  <a:cubicBezTo>
                    <a:pt x="211" y="532"/>
                    <a:pt x="221" y="491"/>
                    <a:pt x="205" y="461"/>
                  </a:cubicBezTo>
                  <a:cubicBezTo>
                    <a:pt x="189" y="433"/>
                    <a:pt x="142" y="411"/>
                    <a:pt x="147" y="382"/>
                  </a:cubicBezTo>
                  <a:cubicBezTo>
                    <a:pt x="152" y="358"/>
                    <a:pt x="175" y="319"/>
                    <a:pt x="187" y="295"/>
                  </a:cubicBezTo>
                  <a:cubicBezTo>
                    <a:pt x="194" y="280"/>
                    <a:pt x="204" y="267"/>
                    <a:pt x="190" y="253"/>
                  </a:cubicBezTo>
                  <a:cubicBezTo>
                    <a:pt x="169" y="250"/>
                    <a:pt x="151" y="267"/>
                    <a:pt x="131" y="283"/>
                  </a:cubicBezTo>
                  <a:cubicBezTo>
                    <a:pt x="122" y="292"/>
                    <a:pt x="114" y="300"/>
                    <a:pt x="105" y="309"/>
                  </a:cubicBezTo>
                  <a:cubicBezTo>
                    <a:pt x="95" y="317"/>
                    <a:pt x="81" y="331"/>
                    <a:pt x="77" y="341"/>
                  </a:cubicBezTo>
                  <a:cubicBezTo>
                    <a:pt x="71" y="358"/>
                    <a:pt x="77" y="379"/>
                    <a:pt x="78" y="396"/>
                  </a:cubicBezTo>
                  <a:cubicBezTo>
                    <a:pt x="78" y="406"/>
                    <a:pt x="80" y="438"/>
                    <a:pt x="64" y="445"/>
                  </a:cubicBezTo>
                  <a:cubicBezTo>
                    <a:pt x="51" y="452"/>
                    <a:pt x="32" y="447"/>
                    <a:pt x="24" y="430"/>
                  </a:cubicBezTo>
                  <a:cubicBezTo>
                    <a:pt x="14" y="406"/>
                    <a:pt x="9" y="366"/>
                    <a:pt x="7" y="341"/>
                  </a:cubicBezTo>
                  <a:cubicBezTo>
                    <a:pt x="7" y="333"/>
                    <a:pt x="0" y="312"/>
                    <a:pt x="9" y="306"/>
                  </a:cubicBezTo>
                  <a:cubicBezTo>
                    <a:pt x="24" y="295"/>
                    <a:pt x="42" y="311"/>
                    <a:pt x="58" y="300"/>
                  </a:cubicBezTo>
                  <a:cubicBezTo>
                    <a:pt x="65" y="295"/>
                    <a:pt x="70" y="289"/>
                    <a:pt x="74" y="282"/>
                  </a:cubicBezTo>
                  <a:cubicBezTo>
                    <a:pt x="100" y="246"/>
                    <a:pt x="127" y="213"/>
                    <a:pt x="167" y="191"/>
                  </a:cubicBezTo>
                  <a:cubicBezTo>
                    <a:pt x="173" y="188"/>
                    <a:pt x="184" y="186"/>
                    <a:pt x="189" y="177"/>
                  </a:cubicBezTo>
                  <a:cubicBezTo>
                    <a:pt x="195" y="168"/>
                    <a:pt x="196" y="159"/>
                    <a:pt x="198" y="150"/>
                  </a:cubicBezTo>
                  <a:cubicBezTo>
                    <a:pt x="210" y="109"/>
                    <a:pt x="208" y="69"/>
                    <a:pt x="211" y="28"/>
                  </a:cubicBezTo>
                  <a:cubicBezTo>
                    <a:pt x="211" y="21"/>
                    <a:pt x="213" y="0"/>
                    <a:pt x="225" y="10"/>
                  </a:cubicBezTo>
                  <a:close/>
                </a:path>
              </a:pathLst>
            </a:custGeom>
            <a:solidFill>
              <a:srgbClr val="14378B"/>
            </a:solidFill>
            <a:ln>
              <a:noFill/>
            </a:ln>
          </p:spPr>
          <p:txBody>
            <a:bodyPr anchor="ctr"/>
            <a:lstStyle/>
            <a:p>
              <a:pPr algn="ctr"/>
              <a:endParaRPr/>
            </a:p>
          </p:txBody>
        </p:sp>
        <p:sp>
          <p:nvSpPr>
            <p:cNvPr id="78" name="ïšľiḓé">
              <a:extLst>
                <a:ext uri="{FF2B5EF4-FFF2-40B4-BE49-F238E27FC236}">
                  <a16:creationId xmlns:a16="http://schemas.microsoft.com/office/drawing/2014/main" id="{C191A241-638C-1295-DDED-146449B17629}"/>
                </a:ext>
              </a:extLst>
            </p:cNvPr>
            <p:cNvSpPr/>
            <p:nvPr/>
          </p:nvSpPr>
          <p:spPr bwMode="auto">
            <a:xfrm>
              <a:off x="8397280" y="-504260"/>
              <a:ext cx="324833" cy="307793"/>
            </a:xfrm>
            <a:custGeom>
              <a:avLst/>
              <a:gdLst>
                <a:gd name="T0" fmla="*/ 325 w 582"/>
                <a:gd name="T1" fmla="*/ 34 h 550"/>
                <a:gd name="T2" fmla="*/ 438 w 582"/>
                <a:gd name="T3" fmla="*/ 82 h 550"/>
                <a:gd name="T4" fmla="*/ 407 w 582"/>
                <a:gd name="T5" fmla="*/ 37 h 550"/>
                <a:gd name="T6" fmla="*/ 440 w 582"/>
                <a:gd name="T7" fmla="*/ 160 h 550"/>
                <a:gd name="T8" fmla="*/ 476 w 582"/>
                <a:gd name="T9" fmla="*/ 206 h 550"/>
                <a:gd name="T10" fmla="*/ 581 w 582"/>
                <a:gd name="T11" fmla="*/ 243 h 550"/>
                <a:gd name="T12" fmla="*/ 492 w 582"/>
                <a:gd name="T13" fmla="*/ 276 h 550"/>
                <a:gd name="T14" fmla="*/ 378 w 582"/>
                <a:gd name="T15" fmla="*/ 253 h 550"/>
                <a:gd name="T16" fmla="*/ 281 w 582"/>
                <a:gd name="T17" fmla="*/ 291 h 550"/>
                <a:gd name="T18" fmla="*/ 121 w 582"/>
                <a:gd name="T19" fmla="*/ 310 h 550"/>
                <a:gd name="T20" fmla="*/ 258 w 582"/>
                <a:gd name="T21" fmla="*/ 268 h 550"/>
                <a:gd name="T22" fmla="*/ 204 w 582"/>
                <a:gd name="T23" fmla="*/ 134 h 550"/>
                <a:gd name="T24" fmla="*/ 214 w 582"/>
                <a:gd name="T25" fmla="*/ 81 h 550"/>
                <a:gd name="T26" fmla="*/ 255 w 582"/>
                <a:gd name="T27" fmla="*/ 210 h 550"/>
                <a:gd name="T28" fmla="*/ 294 w 582"/>
                <a:gd name="T29" fmla="*/ 238 h 550"/>
                <a:gd name="T30" fmla="*/ 316 w 582"/>
                <a:gd name="T31" fmla="*/ 163 h 550"/>
                <a:gd name="T32" fmla="*/ 378 w 582"/>
                <a:gd name="T33" fmla="*/ 146 h 550"/>
                <a:gd name="T34" fmla="*/ 308 w 582"/>
                <a:gd name="T35" fmla="*/ 10 h 550"/>
                <a:gd name="T36" fmla="*/ 128 w 582"/>
                <a:gd name="T37" fmla="*/ 192 h 550"/>
                <a:gd name="T38" fmla="*/ 168 w 582"/>
                <a:gd name="T39" fmla="*/ 231 h 550"/>
                <a:gd name="T40" fmla="*/ 380 w 582"/>
                <a:gd name="T41" fmla="*/ 324 h 550"/>
                <a:gd name="T42" fmla="*/ 199 w 582"/>
                <a:gd name="T43" fmla="*/ 377 h 550"/>
                <a:gd name="T44" fmla="*/ 228 w 582"/>
                <a:gd name="T45" fmla="*/ 390 h 550"/>
                <a:gd name="T46" fmla="*/ 321 w 582"/>
                <a:gd name="T47" fmla="*/ 413 h 550"/>
                <a:gd name="T48" fmla="*/ 311 w 582"/>
                <a:gd name="T49" fmla="*/ 456 h 550"/>
                <a:gd name="T50" fmla="*/ 441 w 582"/>
                <a:gd name="T51" fmla="*/ 436 h 550"/>
                <a:gd name="T52" fmla="*/ 433 w 582"/>
                <a:gd name="T53" fmla="*/ 409 h 550"/>
                <a:gd name="T54" fmla="*/ 357 w 582"/>
                <a:gd name="T55" fmla="*/ 381 h 550"/>
                <a:gd name="T56" fmla="*/ 419 w 582"/>
                <a:gd name="T57" fmla="*/ 347 h 550"/>
                <a:gd name="T58" fmla="*/ 42 w 582"/>
                <a:gd name="T59" fmla="*/ 321 h 550"/>
                <a:gd name="T60" fmla="*/ 15 w 582"/>
                <a:gd name="T61" fmla="*/ 393 h 550"/>
                <a:gd name="T62" fmla="*/ 42 w 582"/>
                <a:gd name="T63" fmla="*/ 321 h 550"/>
                <a:gd name="T64" fmla="*/ 384 w 582"/>
                <a:gd name="T65" fmla="*/ 492 h 550"/>
                <a:gd name="T66" fmla="*/ 277 w 582"/>
                <a:gd name="T67" fmla="*/ 545 h 550"/>
                <a:gd name="T68" fmla="*/ 265 w 582"/>
                <a:gd name="T69" fmla="*/ 482 h 550"/>
                <a:gd name="T70" fmla="*/ 275 w 582"/>
                <a:gd name="T71" fmla="*/ 515 h 550"/>
                <a:gd name="T72" fmla="*/ 375 w 582"/>
                <a:gd name="T73" fmla="*/ 488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82" h="550">
                  <a:moveTo>
                    <a:pt x="308" y="10"/>
                  </a:moveTo>
                  <a:cubicBezTo>
                    <a:pt x="324" y="0"/>
                    <a:pt x="328" y="16"/>
                    <a:pt x="325" y="34"/>
                  </a:cubicBezTo>
                  <a:cubicBezTo>
                    <a:pt x="321" y="53"/>
                    <a:pt x="310" y="76"/>
                    <a:pt x="320" y="85"/>
                  </a:cubicBezTo>
                  <a:cubicBezTo>
                    <a:pt x="340" y="102"/>
                    <a:pt x="438" y="128"/>
                    <a:pt x="438" y="82"/>
                  </a:cubicBezTo>
                  <a:cubicBezTo>
                    <a:pt x="438" y="70"/>
                    <a:pt x="421" y="71"/>
                    <a:pt x="407" y="69"/>
                  </a:cubicBezTo>
                  <a:cubicBezTo>
                    <a:pt x="383" y="65"/>
                    <a:pt x="390" y="45"/>
                    <a:pt x="407" y="37"/>
                  </a:cubicBezTo>
                  <a:cubicBezTo>
                    <a:pt x="432" y="26"/>
                    <a:pt x="477" y="26"/>
                    <a:pt x="479" y="53"/>
                  </a:cubicBezTo>
                  <a:cubicBezTo>
                    <a:pt x="481" y="71"/>
                    <a:pt x="447" y="145"/>
                    <a:pt x="440" y="160"/>
                  </a:cubicBezTo>
                  <a:cubicBezTo>
                    <a:pt x="436" y="168"/>
                    <a:pt x="422" y="184"/>
                    <a:pt x="428" y="196"/>
                  </a:cubicBezTo>
                  <a:cubicBezTo>
                    <a:pt x="433" y="207"/>
                    <a:pt x="459" y="204"/>
                    <a:pt x="476" y="206"/>
                  </a:cubicBezTo>
                  <a:cubicBezTo>
                    <a:pt x="503" y="209"/>
                    <a:pt x="560" y="205"/>
                    <a:pt x="575" y="220"/>
                  </a:cubicBezTo>
                  <a:cubicBezTo>
                    <a:pt x="581" y="225"/>
                    <a:pt x="581" y="233"/>
                    <a:pt x="581" y="243"/>
                  </a:cubicBezTo>
                  <a:cubicBezTo>
                    <a:pt x="582" y="269"/>
                    <a:pt x="556" y="268"/>
                    <a:pt x="537" y="272"/>
                  </a:cubicBezTo>
                  <a:cubicBezTo>
                    <a:pt x="526" y="274"/>
                    <a:pt x="504" y="281"/>
                    <a:pt x="492" y="276"/>
                  </a:cubicBezTo>
                  <a:cubicBezTo>
                    <a:pt x="487" y="268"/>
                    <a:pt x="494" y="247"/>
                    <a:pt x="488" y="241"/>
                  </a:cubicBezTo>
                  <a:cubicBezTo>
                    <a:pt x="474" y="230"/>
                    <a:pt x="394" y="249"/>
                    <a:pt x="378" y="253"/>
                  </a:cubicBezTo>
                  <a:cubicBezTo>
                    <a:pt x="358" y="259"/>
                    <a:pt x="330" y="258"/>
                    <a:pt x="311" y="267"/>
                  </a:cubicBezTo>
                  <a:cubicBezTo>
                    <a:pt x="300" y="273"/>
                    <a:pt x="289" y="281"/>
                    <a:pt x="281" y="291"/>
                  </a:cubicBezTo>
                  <a:cubicBezTo>
                    <a:pt x="258" y="323"/>
                    <a:pt x="163" y="317"/>
                    <a:pt x="117" y="323"/>
                  </a:cubicBezTo>
                  <a:cubicBezTo>
                    <a:pt x="103" y="325"/>
                    <a:pt x="111" y="312"/>
                    <a:pt x="121" y="310"/>
                  </a:cubicBezTo>
                  <a:cubicBezTo>
                    <a:pt x="171" y="299"/>
                    <a:pt x="187" y="280"/>
                    <a:pt x="238" y="274"/>
                  </a:cubicBezTo>
                  <a:cubicBezTo>
                    <a:pt x="245" y="274"/>
                    <a:pt x="256" y="273"/>
                    <a:pt x="258" y="268"/>
                  </a:cubicBezTo>
                  <a:cubicBezTo>
                    <a:pt x="261" y="258"/>
                    <a:pt x="240" y="237"/>
                    <a:pt x="235" y="231"/>
                  </a:cubicBezTo>
                  <a:cubicBezTo>
                    <a:pt x="218" y="209"/>
                    <a:pt x="204" y="170"/>
                    <a:pt x="204" y="134"/>
                  </a:cubicBezTo>
                  <a:cubicBezTo>
                    <a:pt x="204" y="125"/>
                    <a:pt x="201" y="87"/>
                    <a:pt x="210" y="83"/>
                  </a:cubicBezTo>
                  <a:cubicBezTo>
                    <a:pt x="211" y="82"/>
                    <a:pt x="212" y="82"/>
                    <a:pt x="214" y="81"/>
                  </a:cubicBezTo>
                  <a:cubicBezTo>
                    <a:pt x="224" y="87"/>
                    <a:pt x="225" y="101"/>
                    <a:pt x="229" y="112"/>
                  </a:cubicBezTo>
                  <a:cubicBezTo>
                    <a:pt x="239" y="139"/>
                    <a:pt x="247" y="182"/>
                    <a:pt x="255" y="210"/>
                  </a:cubicBezTo>
                  <a:cubicBezTo>
                    <a:pt x="259" y="221"/>
                    <a:pt x="263" y="251"/>
                    <a:pt x="277" y="249"/>
                  </a:cubicBezTo>
                  <a:cubicBezTo>
                    <a:pt x="282" y="248"/>
                    <a:pt x="291" y="241"/>
                    <a:pt x="294" y="238"/>
                  </a:cubicBezTo>
                  <a:cubicBezTo>
                    <a:pt x="313" y="217"/>
                    <a:pt x="292" y="184"/>
                    <a:pt x="298" y="163"/>
                  </a:cubicBezTo>
                  <a:cubicBezTo>
                    <a:pt x="302" y="151"/>
                    <a:pt x="309" y="152"/>
                    <a:pt x="316" y="163"/>
                  </a:cubicBezTo>
                  <a:cubicBezTo>
                    <a:pt x="320" y="170"/>
                    <a:pt x="322" y="192"/>
                    <a:pt x="331" y="196"/>
                  </a:cubicBezTo>
                  <a:cubicBezTo>
                    <a:pt x="347" y="203"/>
                    <a:pt x="385" y="160"/>
                    <a:pt x="378" y="146"/>
                  </a:cubicBezTo>
                  <a:cubicBezTo>
                    <a:pt x="369" y="127"/>
                    <a:pt x="306" y="127"/>
                    <a:pt x="283" y="117"/>
                  </a:cubicBezTo>
                  <a:cubicBezTo>
                    <a:pt x="245" y="100"/>
                    <a:pt x="286" y="21"/>
                    <a:pt x="308" y="10"/>
                  </a:cubicBezTo>
                  <a:close/>
                  <a:moveTo>
                    <a:pt x="146" y="183"/>
                  </a:moveTo>
                  <a:cubicBezTo>
                    <a:pt x="135" y="170"/>
                    <a:pt x="130" y="180"/>
                    <a:pt x="128" y="192"/>
                  </a:cubicBezTo>
                  <a:cubicBezTo>
                    <a:pt x="125" y="221"/>
                    <a:pt x="138" y="266"/>
                    <a:pt x="160" y="258"/>
                  </a:cubicBezTo>
                  <a:cubicBezTo>
                    <a:pt x="168" y="255"/>
                    <a:pt x="170" y="241"/>
                    <a:pt x="168" y="231"/>
                  </a:cubicBezTo>
                  <a:cubicBezTo>
                    <a:pt x="165" y="221"/>
                    <a:pt x="156" y="195"/>
                    <a:pt x="146" y="183"/>
                  </a:cubicBezTo>
                  <a:close/>
                  <a:moveTo>
                    <a:pt x="380" y="324"/>
                  </a:moveTo>
                  <a:cubicBezTo>
                    <a:pt x="369" y="325"/>
                    <a:pt x="348" y="325"/>
                    <a:pt x="336" y="325"/>
                  </a:cubicBezTo>
                  <a:cubicBezTo>
                    <a:pt x="281" y="334"/>
                    <a:pt x="240" y="328"/>
                    <a:pt x="199" y="377"/>
                  </a:cubicBezTo>
                  <a:cubicBezTo>
                    <a:pt x="199" y="379"/>
                    <a:pt x="199" y="381"/>
                    <a:pt x="200" y="383"/>
                  </a:cubicBezTo>
                  <a:cubicBezTo>
                    <a:pt x="203" y="393"/>
                    <a:pt x="218" y="393"/>
                    <a:pt x="228" y="390"/>
                  </a:cubicBezTo>
                  <a:cubicBezTo>
                    <a:pt x="241" y="387"/>
                    <a:pt x="295" y="368"/>
                    <a:pt x="308" y="372"/>
                  </a:cubicBezTo>
                  <a:cubicBezTo>
                    <a:pt x="325" y="377"/>
                    <a:pt x="314" y="401"/>
                    <a:pt x="321" y="413"/>
                  </a:cubicBezTo>
                  <a:cubicBezTo>
                    <a:pt x="327" y="422"/>
                    <a:pt x="347" y="423"/>
                    <a:pt x="350" y="434"/>
                  </a:cubicBezTo>
                  <a:cubicBezTo>
                    <a:pt x="346" y="440"/>
                    <a:pt x="320" y="449"/>
                    <a:pt x="311" y="456"/>
                  </a:cubicBezTo>
                  <a:cubicBezTo>
                    <a:pt x="301" y="462"/>
                    <a:pt x="304" y="466"/>
                    <a:pt x="315" y="465"/>
                  </a:cubicBezTo>
                  <a:cubicBezTo>
                    <a:pt x="357" y="463"/>
                    <a:pt x="399" y="437"/>
                    <a:pt x="441" y="436"/>
                  </a:cubicBezTo>
                  <a:cubicBezTo>
                    <a:pt x="446" y="436"/>
                    <a:pt x="450" y="435"/>
                    <a:pt x="453" y="432"/>
                  </a:cubicBezTo>
                  <a:cubicBezTo>
                    <a:pt x="466" y="419"/>
                    <a:pt x="442" y="411"/>
                    <a:pt x="433" y="409"/>
                  </a:cubicBezTo>
                  <a:cubicBezTo>
                    <a:pt x="409" y="404"/>
                    <a:pt x="376" y="410"/>
                    <a:pt x="362" y="396"/>
                  </a:cubicBezTo>
                  <a:cubicBezTo>
                    <a:pt x="358" y="393"/>
                    <a:pt x="356" y="386"/>
                    <a:pt x="357" y="381"/>
                  </a:cubicBezTo>
                  <a:cubicBezTo>
                    <a:pt x="363" y="356"/>
                    <a:pt x="394" y="364"/>
                    <a:pt x="412" y="355"/>
                  </a:cubicBezTo>
                  <a:cubicBezTo>
                    <a:pt x="415" y="354"/>
                    <a:pt x="417" y="351"/>
                    <a:pt x="419" y="347"/>
                  </a:cubicBezTo>
                  <a:cubicBezTo>
                    <a:pt x="420" y="332"/>
                    <a:pt x="398" y="326"/>
                    <a:pt x="380" y="324"/>
                  </a:cubicBezTo>
                  <a:close/>
                  <a:moveTo>
                    <a:pt x="42" y="321"/>
                  </a:moveTo>
                  <a:cubicBezTo>
                    <a:pt x="55" y="337"/>
                    <a:pt x="54" y="380"/>
                    <a:pt x="42" y="397"/>
                  </a:cubicBezTo>
                  <a:cubicBezTo>
                    <a:pt x="34" y="408"/>
                    <a:pt x="22" y="403"/>
                    <a:pt x="15" y="393"/>
                  </a:cubicBezTo>
                  <a:cubicBezTo>
                    <a:pt x="0" y="374"/>
                    <a:pt x="4" y="338"/>
                    <a:pt x="21" y="321"/>
                  </a:cubicBezTo>
                  <a:cubicBezTo>
                    <a:pt x="28" y="313"/>
                    <a:pt x="34" y="311"/>
                    <a:pt x="42" y="321"/>
                  </a:cubicBezTo>
                  <a:close/>
                  <a:moveTo>
                    <a:pt x="375" y="488"/>
                  </a:moveTo>
                  <a:cubicBezTo>
                    <a:pt x="380" y="488"/>
                    <a:pt x="381" y="489"/>
                    <a:pt x="384" y="492"/>
                  </a:cubicBezTo>
                  <a:cubicBezTo>
                    <a:pt x="386" y="502"/>
                    <a:pt x="381" y="510"/>
                    <a:pt x="376" y="518"/>
                  </a:cubicBezTo>
                  <a:cubicBezTo>
                    <a:pt x="355" y="550"/>
                    <a:pt x="322" y="544"/>
                    <a:pt x="277" y="545"/>
                  </a:cubicBezTo>
                  <a:cubicBezTo>
                    <a:pt x="256" y="546"/>
                    <a:pt x="218" y="531"/>
                    <a:pt x="214" y="518"/>
                  </a:cubicBezTo>
                  <a:cubicBezTo>
                    <a:pt x="212" y="504"/>
                    <a:pt x="246" y="487"/>
                    <a:pt x="265" y="482"/>
                  </a:cubicBezTo>
                  <a:cubicBezTo>
                    <a:pt x="281" y="477"/>
                    <a:pt x="280" y="478"/>
                    <a:pt x="277" y="489"/>
                  </a:cubicBezTo>
                  <a:cubicBezTo>
                    <a:pt x="274" y="498"/>
                    <a:pt x="271" y="509"/>
                    <a:pt x="275" y="515"/>
                  </a:cubicBezTo>
                  <a:cubicBezTo>
                    <a:pt x="280" y="524"/>
                    <a:pt x="301" y="529"/>
                    <a:pt x="316" y="527"/>
                  </a:cubicBezTo>
                  <a:cubicBezTo>
                    <a:pt x="343" y="525"/>
                    <a:pt x="356" y="501"/>
                    <a:pt x="375" y="488"/>
                  </a:cubicBezTo>
                  <a:close/>
                </a:path>
              </a:pathLst>
            </a:custGeom>
            <a:solidFill>
              <a:srgbClr val="14378B"/>
            </a:solidFill>
            <a:ln>
              <a:noFill/>
            </a:ln>
          </p:spPr>
          <p:txBody>
            <a:bodyPr anchor="ctr"/>
            <a:lstStyle/>
            <a:p>
              <a:pPr algn="ctr"/>
              <a:endParaRPr/>
            </a:p>
          </p:txBody>
        </p:sp>
        <p:sp>
          <p:nvSpPr>
            <p:cNvPr id="79" name="îşlidê">
              <a:extLst>
                <a:ext uri="{FF2B5EF4-FFF2-40B4-BE49-F238E27FC236}">
                  <a16:creationId xmlns:a16="http://schemas.microsoft.com/office/drawing/2014/main" id="{7BB94FB0-F400-1F32-983E-04D7FFB81892}"/>
                </a:ext>
              </a:extLst>
            </p:cNvPr>
            <p:cNvSpPr/>
            <p:nvPr/>
          </p:nvSpPr>
          <p:spPr bwMode="auto">
            <a:xfrm>
              <a:off x="7546324" y="-493078"/>
              <a:ext cx="318976" cy="287557"/>
            </a:xfrm>
            <a:custGeom>
              <a:avLst/>
              <a:gdLst>
                <a:gd name="T0" fmla="*/ 209 w 571"/>
                <a:gd name="T1" fmla="*/ 5 h 514"/>
                <a:gd name="T2" fmla="*/ 259 w 571"/>
                <a:gd name="T3" fmla="*/ 35 h 514"/>
                <a:gd name="T4" fmla="*/ 338 w 571"/>
                <a:gd name="T5" fmla="*/ 26 h 514"/>
                <a:gd name="T6" fmla="*/ 325 w 571"/>
                <a:gd name="T7" fmla="*/ 64 h 514"/>
                <a:gd name="T8" fmla="*/ 241 w 571"/>
                <a:gd name="T9" fmla="*/ 84 h 514"/>
                <a:gd name="T10" fmla="*/ 217 w 571"/>
                <a:gd name="T11" fmla="*/ 135 h 514"/>
                <a:gd name="T12" fmla="*/ 160 w 571"/>
                <a:gd name="T13" fmla="*/ 255 h 514"/>
                <a:gd name="T14" fmla="*/ 103 w 571"/>
                <a:gd name="T15" fmla="*/ 291 h 514"/>
                <a:gd name="T16" fmla="*/ 112 w 571"/>
                <a:gd name="T17" fmla="*/ 242 h 514"/>
                <a:gd name="T18" fmla="*/ 182 w 571"/>
                <a:gd name="T19" fmla="*/ 112 h 514"/>
                <a:gd name="T20" fmla="*/ 96 w 571"/>
                <a:gd name="T21" fmla="*/ 65 h 514"/>
                <a:gd name="T22" fmla="*/ 170 w 571"/>
                <a:gd name="T23" fmla="*/ 35 h 514"/>
                <a:gd name="T24" fmla="*/ 209 w 571"/>
                <a:gd name="T25" fmla="*/ 5 h 514"/>
                <a:gd name="T26" fmla="*/ 42 w 571"/>
                <a:gd name="T27" fmla="*/ 305 h 514"/>
                <a:gd name="T28" fmla="*/ 56 w 571"/>
                <a:gd name="T29" fmla="*/ 399 h 514"/>
                <a:gd name="T30" fmla="*/ 46 w 571"/>
                <a:gd name="T31" fmla="*/ 434 h 514"/>
                <a:gd name="T32" fmla="*/ 0 w 571"/>
                <a:gd name="T33" fmla="*/ 401 h 514"/>
                <a:gd name="T34" fmla="*/ 13 w 571"/>
                <a:gd name="T35" fmla="*/ 281 h 514"/>
                <a:gd name="T36" fmla="*/ 42 w 571"/>
                <a:gd name="T37" fmla="*/ 305 h 514"/>
                <a:gd name="T38" fmla="*/ 279 w 571"/>
                <a:gd name="T39" fmla="*/ 181 h 514"/>
                <a:gd name="T40" fmla="*/ 270 w 571"/>
                <a:gd name="T41" fmla="*/ 273 h 514"/>
                <a:gd name="T42" fmla="*/ 210 w 571"/>
                <a:gd name="T43" fmla="*/ 354 h 514"/>
                <a:gd name="T44" fmla="*/ 216 w 571"/>
                <a:gd name="T45" fmla="*/ 366 h 514"/>
                <a:gd name="T46" fmla="*/ 246 w 571"/>
                <a:gd name="T47" fmla="*/ 366 h 514"/>
                <a:gd name="T48" fmla="*/ 196 w 571"/>
                <a:gd name="T49" fmla="*/ 422 h 514"/>
                <a:gd name="T50" fmla="*/ 197 w 571"/>
                <a:gd name="T51" fmla="*/ 433 h 514"/>
                <a:gd name="T52" fmla="*/ 260 w 571"/>
                <a:gd name="T53" fmla="*/ 440 h 514"/>
                <a:gd name="T54" fmla="*/ 277 w 571"/>
                <a:gd name="T55" fmla="*/ 500 h 514"/>
                <a:gd name="T56" fmla="*/ 298 w 571"/>
                <a:gd name="T57" fmla="*/ 497 h 514"/>
                <a:gd name="T58" fmla="*/ 321 w 571"/>
                <a:gd name="T59" fmla="*/ 425 h 514"/>
                <a:gd name="T60" fmla="*/ 323 w 571"/>
                <a:gd name="T61" fmla="*/ 388 h 514"/>
                <a:gd name="T62" fmla="*/ 360 w 571"/>
                <a:gd name="T63" fmla="*/ 370 h 514"/>
                <a:gd name="T64" fmla="*/ 358 w 571"/>
                <a:gd name="T65" fmla="*/ 355 h 514"/>
                <a:gd name="T66" fmla="*/ 323 w 571"/>
                <a:gd name="T67" fmla="*/ 340 h 514"/>
                <a:gd name="T68" fmla="*/ 351 w 571"/>
                <a:gd name="T69" fmla="*/ 297 h 514"/>
                <a:gd name="T70" fmla="*/ 313 w 571"/>
                <a:gd name="T71" fmla="*/ 248 h 514"/>
                <a:gd name="T72" fmla="*/ 317 w 571"/>
                <a:gd name="T73" fmla="*/ 230 h 514"/>
                <a:gd name="T74" fmla="*/ 508 w 571"/>
                <a:gd name="T75" fmla="*/ 179 h 514"/>
                <a:gd name="T76" fmla="*/ 452 w 571"/>
                <a:gd name="T77" fmla="*/ 417 h 514"/>
                <a:gd name="T78" fmla="*/ 427 w 571"/>
                <a:gd name="T79" fmla="*/ 451 h 514"/>
                <a:gd name="T80" fmla="*/ 518 w 571"/>
                <a:gd name="T81" fmla="*/ 465 h 514"/>
                <a:gd name="T82" fmla="*/ 555 w 571"/>
                <a:gd name="T83" fmla="*/ 270 h 514"/>
                <a:gd name="T84" fmla="*/ 570 w 571"/>
                <a:gd name="T85" fmla="*/ 206 h 514"/>
                <a:gd name="T86" fmla="*/ 533 w 571"/>
                <a:gd name="T87" fmla="*/ 109 h 514"/>
                <a:gd name="T88" fmla="*/ 459 w 571"/>
                <a:gd name="T89" fmla="*/ 127 h 514"/>
                <a:gd name="T90" fmla="*/ 279 w 571"/>
                <a:gd name="T91" fmla="*/ 181 h 514"/>
                <a:gd name="T92" fmla="*/ 213 w 571"/>
                <a:gd name="T93" fmla="*/ 299 h 514"/>
                <a:gd name="T94" fmla="*/ 172 w 571"/>
                <a:gd name="T95" fmla="*/ 312 h 514"/>
                <a:gd name="T96" fmla="*/ 174 w 571"/>
                <a:gd name="T97" fmla="*/ 324 h 514"/>
                <a:gd name="T98" fmla="*/ 215 w 571"/>
                <a:gd name="T99" fmla="*/ 311 h 514"/>
                <a:gd name="T100" fmla="*/ 213 w 571"/>
                <a:gd name="T101" fmla="*/ 299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71" h="514">
                  <a:moveTo>
                    <a:pt x="209" y="5"/>
                  </a:moveTo>
                  <a:cubicBezTo>
                    <a:pt x="227" y="0"/>
                    <a:pt x="239" y="31"/>
                    <a:pt x="259" y="35"/>
                  </a:cubicBezTo>
                  <a:cubicBezTo>
                    <a:pt x="280" y="39"/>
                    <a:pt x="313" y="25"/>
                    <a:pt x="338" y="26"/>
                  </a:cubicBezTo>
                  <a:cubicBezTo>
                    <a:pt x="383" y="26"/>
                    <a:pt x="349" y="60"/>
                    <a:pt x="325" y="64"/>
                  </a:cubicBezTo>
                  <a:cubicBezTo>
                    <a:pt x="306" y="67"/>
                    <a:pt x="259" y="68"/>
                    <a:pt x="241" y="84"/>
                  </a:cubicBezTo>
                  <a:cubicBezTo>
                    <a:pt x="227" y="96"/>
                    <a:pt x="223" y="119"/>
                    <a:pt x="217" y="135"/>
                  </a:cubicBezTo>
                  <a:cubicBezTo>
                    <a:pt x="206" y="170"/>
                    <a:pt x="183" y="227"/>
                    <a:pt x="160" y="255"/>
                  </a:cubicBezTo>
                  <a:cubicBezTo>
                    <a:pt x="153" y="264"/>
                    <a:pt x="119" y="303"/>
                    <a:pt x="103" y="291"/>
                  </a:cubicBezTo>
                  <a:cubicBezTo>
                    <a:pt x="88" y="279"/>
                    <a:pt x="108" y="251"/>
                    <a:pt x="112" y="242"/>
                  </a:cubicBezTo>
                  <a:cubicBezTo>
                    <a:pt x="129" y="208"/>
                    <a:pt x="187" y="152"/>
                    <a:pt x="182" y="112"/>
                  </a:cubicBezTo>
                  <a:cubicBezTo>
                    <a:pt x="178" y="80"/>
                    <a:pt x="108" y="99"/>
                    <a:pt x="96" y="65"/>
                  </a:cubicBezTo>
                  <a:cubicBezTo>
                    <a:pt x="99" y="39"/>
                    <a:pt x="146" y="48"/>
                    <a:pt x="170" y="35"/>
                  </a:cubicBezTo>
                  <a:cubicBezTo>
                    <a:pt x="185" y="27"/>
                    <a:pt x="198" y="17"/>
                    <a:pt x="209" y="5"/>
                  </a:cubicBezTo>
                  <a:close/>
                  <a:moveTo>
                    <a:pt x="42" y="305"/>
                  </a:moveTo>
                  <a:cubicBezTo>
                    <a:pt x="46" y="336"/>
                    <a:pt x="52" y="368"/>
                    <a:pt x="56" y="399"/>
                  </a:cubicBezTo>
                  <a:cubicBezTo>
                    <a:pt x="57" y="411"/>
                    <a:pt x="64" y="433"/>
                    <a:pt x="46" y="434"/>
                  </a:cubicBezTo>
                  <a:cubicBezTo>
                    <a:pt x="29" y="436"/>
                    <a:pt x="0" y="423"/>
                    <a:pt x="0" y="401"/>
                  </a:cubicBezTo>
                  <a:cubicBezTo>
                    <a:pt x="4" y="362"/>
                    <a:pt x="6" y="320"/>
                    <a:pt x="13" y="281"/>
                  </a:cubicBezTo>
                  <a:cubicBezTo>
                    <a:pt x="19" y="245"/>
                    <a:pt x="32" y="247"/>
                    <a:pt x="42" y="305"/>
                  </a:cubicBezTo>
                  <a:close/>
                  <a:moveTo>
                    <a:pt x="279" y="181"/>
                  </a:moveTo>
                  <a:cubicBezTo>
                    <a:pt x="249" y="210"/>
                    <a:pt x="273" y="234"/>
                    <a:pt x="270" y="273"/>
                  </a:cubicBezTo>
                  <a:cubicBezTo>
                    <a:pt x="268" y="307"/>
                    <a:pt x="238" y="331"/>
                    <a:pt x="210" y="354"/>
                  </a:cubicBezTo>
                  <a:cubicBezTo>
                    <a:pt x="202" y="361"/>
                    <a:pt x="205" y="366"/>
                    <a:pt x="216" y="366"/>
                  </a:cubicBezTo>
                  <a:cubicBezTo>
                    <a:pt x="227" y="365"/>
                    <a:pt x="240" y="361"/>
                    <a:pt x="246" y="366"/>
                  </a:cubicBezTo>
                  <a:cubicBezTo>
                    <a:pt x="257" y="396"/>
                    <a:pt x="202" y="394"/>
                    <a:pt x="196" y="422"/>
                  </a:cubicBezTo>
                  <a:cubicBezTo>
                    <a:pt x="195" y="425"/>
                    <a:pt x="194" y="429"/>
                    <a:pt x="197" y="433"/>
                  </a:cubicBezTo>
                  <a:cubicBezTo>
                    <a:pt x="210" y="448"/>
                    <a:pt x="243" y="427"/>
                    <a:pt x="260" y="440"/>
                  </a:cubicBezTo>
                  <a:cubicBezTo>
                    <a:pt x="274" y="451"/>
                    <a:pt x="268" y="484"/>
                    <a:pt x="277" y="500"/>
                  </a:cubicBezTo>
                  <a:cubicBezTo>
                    <a:pt x="285" y="514"/>
                    <a:pt x="292" y="507"/>
                    <a:pt x="298" y="497"/>
                  </a:cubicBezTo>
                  <a:cubicBezTo>
                    <a:pt x="310" y="477"/>
                    <a:pt x="320" y="437"/>
                    <a:pt x="321" y="425"/>
                  </a:cubicBezTo>
                  <a:cubicBezTo>
                    <a:pt x="322" y="412"/>
                    <a:pt x="316" y="398"/>
                    <a:pt x="323" y="388"/>
                  </a:cubicBezTo>
                  <a:cubicBezTo>
                    <a:pt x="330" y="378"/>
                    <a:pt x="347" y="379"/>
                    <a:pt x="360" y="370"/>
                  </a:cubicBezTo>
                  <a:cubicBezTo>
                    <a:pt x="368" y="364"/>
                    <a:pt x="368" y="358"/>
                    <a:pt x="358" y="355"/>
                  </a:cubicBezTo>
                  <a:cubicBezTo>
                    <a:pt x="345" y="351"/>
                    <a:pt x="324" y="348"/>
                    <a:pt x="323" y="340"/>
                  </a:cubicBezTo>
                  <a:cubicBezTo>
                    <a:pt x="324" y="324"/>
                    <a:pt x="352" y="314"/>
                    <a:pt x="351" y="297"/>
                  </a:cubicBezTo>
                  <a:cubicBezTo>
                    <a:pt x="349" y="277"/>
                    <a:pt x="312" y="281"/>
                    <a:pt x="313" y="248"/>
                  </a:cubicBezTo>
                  <a:cubicBezTo>
                    <a:pt x="313" y="242"/>
                    <a:pt x="313" y="235"/>
                    <a:pt x="317" y="230"/>
                  </a:cubicBezTo>
                  <a:cubicBezTo>
                    <a:pt x="338" y="201"/>
                    <a:pt x="482" y="150"/>
                    <a:pt x="508" y="179"/>
                  </a:cubicBezTo>
                  <a:cubicBezTo>
                    <a:pt x="559" y="240"/>
                    <a:pt x="527" y="385"/>
                    <a:pt x="452" y="417"/>
                  </a:cubicBezTo>
                  <a:cubicBezTo>
                    <a:pt x="438" y="422"/>
                    <a:pt x="412" y="432"/>
                    <a:pt x="427" y="451"/>
                  </a:cubicBezTo>
                  <a:cubicBezTo>
                    <a:pt x="444" y="472"/>
                    <a:pt x="502" y="479"/>
                    <a:pt x="518" y="465"/>
                  </a:cubicBezTo>
                  <a:cubicBezTo>
                    <a:pt x="553" y="434"/>
                    <a:pt x="551" y="322"/>
                    <a:pt x="555" y="270"/>
                  </a:cubicBezTo>
                  <a:cubicBezTo>
                    <a:pt x="559" y="250"/>
                    <a:pt x="571" y="228"/>
                    <a:pt x="570" y="206"/>
                  </a:cubicBezTo>
                  <a:cubicBezTo>
                    <a:pt x="569" y="181"/>
                    <a:pt x="551" y="120"/>
                    <a:pt x="533" y="109"/>
                  </a:cubicBezTo>
                  <a:cubicBezTo>
                    <a:pt x="515" y="97"/>
                    <a:pt x="505" y="115"/>
                    <a:pt x="459" y="127"/>
                  </a:cubicBezTo>
                  <a:cubicBezTo>
                    <a:pt x="414" y="140"/>
                    <a:pt x="331" y="162"/>
                    <a:pt x="279" y="181"/>
                  </a:cubicBezTo>
                  <a:close/>
                  <a:moveTo>
                    <a:pt x="213" y="299"/>
                  </a:moveTo>
                  <a:cubicBezTo>
                    <a:pt x="204" y="292"/>
                    <a:pt x="176" y="303"/>
                    <a:pt x="172" y="312"/>
                  </a:cubicBezTo>
                  <a:cubicBezTo>
                    <a:pt x="169" y="317"/>
                    <a:pt x="169" y="320"/>
                    <a:pt x="174" y="324"/>
                  </a:cubicBezTo>
                  <a:cubicBezTo>
                    <a:pt x="183" y="330"/>
                    <a:pt x="210" y="321"/>
                    <a:pt x="215" y="311"/>
                  </a:cubicBezTo>
                  <a:cubicBezTo>
                    <a:pt x="217" y="307"/>
                    <a:pt x="216" y="303"/>
                    <a:pt x="213" y="299"/>
                  </a:cubicBezTo>
                  <a:close/>
                </a:path>
              </a:pathLst>
            </a:custGeom>
            <a:solidFill>
              <a:srgbClr val="14378B"/>
            </a:solidFill>
            <a:ln>
              <a:noFill/>
            </a:ln>
          </p:spPr>
          <p:txBody>
            <a:bodyPr anchor="ctr"/>
            <a:lstStyle/>
            <a:p>
              <a:pPr algn="ctr"/>
              <a:endParaRPr/>
            </a:p>
          </p:txBody>
        </p:sp>
        <p:sp>
          <p:nvSpPr>
            <p:cNvPr id="80" name="îsļiḑê">
              <a:extLst>
                <a:ext uri="{FF2B5EF4-FFF2-40B4-BE49-F238E27FC236}">
                  <a16:creationId xmlns:a16="http://schemas.microsoft.com/office/drawing/2014/main" id="{E71A3E6F-F378-E911-3EDE-43F8557B7271}"/>
                </a:ext>
              </a:extLst>
            </p:cNvPr>
            <p:cNvSpPr/>
            <p:nvPr/>
          </p:nvSpPr>
          <p:spPr bwMode="auto">
            <a:xfrm>
              <a:off x="8009610" y="-471777"/>
              <a:ext cx="291285" cy="247086"/>
            </a:xfrm>
            <a:custGeom>
              <a:avLst/>
              <a:gdLst>
                <a:gd name="T0" fmla="*/ 196 w 522"/>
                <a:gd name="T1" fmla="*/ 4 h 442"/>
                <a:gd name="T2" fmla="*/ 234 w 522"/>
                <a:gd name="T3" fmla="*/ 136 h 442"/>
                <a:gd name="T4" fmla="*/ 240 w 522"/>
                <a:gd name="T5" fmla="*/ 172 h 442"/>
                <a:gd name="T6" fmla="*/ 410 w 522"/>
                <a:gd name="T7" fmla="*/ 180 h 442"/>
                <a:gd name="T8" fmla="*/ 400 w 522"/>
                <a:gd name="T9" fmla="*/ 223 h 442"/>
                <a:gd name="T10" fmla="*/ 235 w 522"/>
                <a:gd name="T11" fmla="*/ 231 h 442"/>
                <a:gd name="T12" fmla="*/ 207 w 522"/>
                <a:gd name="T13" fmla="*/ 295 h 442"/>
                <a:gd name="T14" fmla="*/ 145 w 522"/>
                <a:gd name="T15" fmla="*/ 378 h 442"/>
                <a:gd name="T16" fmla="*/ 83 w 522"/>
                <a:gd name="T17" fmla="*/ 391 h 442"/>
                <a:gd name="T18" fmla="*/ 148 w 522"/>
                <a:gd name="T19" fmla="*/ 312 h 442"/>
                <a:gd name="T20" fmla="*/ 162 w 522"/>
                <a:gd name="T21" fmla="*/ 259 h 442"/>
                <a:gd name="T22" fmla="*/ 1 w 522"/>
                <a:gd name="T23" fmla="*/ 259 h 442"/>
                <a:gd name="T24" fmla="*/ 0 w 522"/>
                <a:gd name="T25" fmla="*/ 255 h 442"/>
                <a:gd name="T26" fmla="*/ 46 w 522"/>
                <a:gd name="T27" fmla="*/ 232 h 442"/>
                <a:gd name="T28" fmla="*/ 161 w 522"/>
                <a:gd name="T29" fmla="*/ 209 h 442"/>
                <a:gd name="T30" fmla="*/ 193 w 522"/>
                <a:gd name="T31" fmla="*/ 96 h 442"/>
                <a:gd name="T32" fmla="*/ 196 w 522"/>
                <a:gd name="T33" fmla="*/ 4 h 442"/>
                <a:gd name="T34" fmla="*/ 351 w 522"/>
                <a:gd name="T35" fmla="*/ 310 h 442"/>
                <a:gd name="T36" fmla="*/ 322 w 522"/>
                <a:gd name="T37" fmla="*/ 317 h 442"/>
                <a:gd name="T38" fmla="*/ 347 w 522"/>
                <a:gd name="T39" fmla="*/ 343 h 442"/>
                <a:gd name="T40" fmla="*/ 376 w 522"/>
                <a:gd name="T41" fmla="*/ 361 h 442"/>
                <a:gd name="T42" fmla="*/ 462 w 522"/>
                <a:gd name="T43" fmla="*/ 423 h 442"/>
                <a:gd name="T44" fmla="*/ 512 w 522"/>
                <a:gd name="T45" fmla="*/ 424 h 442"/>
                <a:gd name="T46" fmla="*/ 493 w 522"/>
                <a:gd name="T47" fmla="*/ 370 h 442"/>
                <a:gd name="T48" fmla="*/ 351 w 522"/>
                <a:gd name="T49" fmla="*/ 310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2" h="442">
                  <a:moveTo>
                    <a:pt x="196" y="4"/>
                  </a:moveTo>
                  <a:cubicBezTo>
                    <a:pt x="243" y="0"/>
                    <a:pt x="240" y="99"/>
                    <a:pt x="234" y="136"/>
                  </a:cubicBezTo>
                  <a:cubicBezTo>
                    <a:pt x="234" y="145"/>
                    <a:pt x="234" y="166"/>
                    <a:pt x="240" y="172"/>
                  </a:cubicBezTo>
                  <a:cubicBezTo>
                    <a:pt x="254" y="186"/>
                    <a:pt x="392" y="178"/>
                    <a:pt x="410" y="180"/>
                  </a:cubicBezTo>
                  <a:cubicBezTo>
                    <a:pt x="442" y="185"/>
                    <a:pt x="443" y="224"/>
                    <a:pt x="400" y="223"/>
                  </a:cubicBezTo>
                  <a:cubicBezTo>
                    <a:pt x="370" y="222"/>
                    <a:pt x="262" y="219"/>
                    <a:pt x="235" y="231"/>
                  </a:cubicBezTo>
                  <a:cubicBezTo>
                    <a:pt x="215" y="240"/>
                    <a:pt x="215" y="276"/>
                    <a:pt x="207" y="295"/>
                  </a:cubicBezTo>
                  <a:cubicBezTo>
                    <a:pt x="193" y="327"/>
                    <a:pt x="173" y="357"/>
                    <a:pt x="145" y="378"/>
                  </a:cubicBezTo>
                  <a:cubicBezTo>
                    <a:pt x="135" y="385"/>
                    <a:pt x="88" y="413"/>
                    <a:pt x="83" y="391"/>
                  </a:cubicBezTo>
                  <a:cubicBezTo>
                    <a:pt x="80" y="380"/>
                    <a:pt x="131" y="338"/>
                    <a:pt x="148" y="312"/>
                  </a:cubicBezTo>
                  <a:cubicBezTo>
                    <a:pt x="162" y="291"/>
                    <a:pt x="171" y="269"/>
                    <a:pt x="162" y="259"/>
                  </a:cubicBezTo>
                  <a:cubicBezTo>
                    <a:pt x="136" y="235"/>
                    <a:pt x="35" y="283"/>
                    <a:pt x="1" y="259"/>
                  </a:cubicBezTo>
                  <a:cubicBezTo>
                    <a:pt x="1" y="258"/>
                    <a:pt x="1" y="256"/>
                    <a:pt x="0" y="255"/>
                  </a:cubicBezTo>
                  <a:cubicBezTo>
                    <a:pt x="2" y="240"/>
                    <a:pt x="27" y="231"/>
                    <a:pt x="46" y="232"/>
                  </a:cubicBezTo>
                  <a:cubicBezTo>
                    <a:pt x="82" y="234"/>
                    <a:pt x="137" y="234"/>
                    <a:pt x="161" y="209"/>
                  </a:cubicBezTo>
                  <a:cubicBezTo>
                    <a:pt x="183" y="187"/>
                    <a:pt x="192" y="135"/>
                    <a:pt x="193" y="96"/>
                  </a:cubicBezTo>
                  <a:cubicBezTo>
                    <a:pt x="195" y="58"/>
                    <a:pt x="163" y="26"/>
                    <a:pt x="196" y="4"/>
                  </a:cubicBezTo>
                  <a:close/>
                  <a:moveTo>
                    <a:pt x="351" y="310"/>
                  </a:moveTo>
                  <a:cubicBezTo>
                    <a:pt x="340" y="308"/>
                    <a:pt x="327" y="305"/>
                    <a:pt x="322" y="317"/>
                  </a:cubicBezTo>
                  <a:cubicBezTo>
                    <a:pt x="324" y="330"/>
                    <a:pt x="336" y="337"/>
                    <a:pt x="347" y="343"/>
                  </a:cubicBezTo>
                  <a:cubicBezTo>
                    <a:pt x="358" y="348"/>
                    <a:pt x="367" y="354"/>
                    <a:pt x="376" y="361"/>
                  </a:cubicBezTo>
                  <a:cubicBezTo>
                    <a:pt x="402" y="381"/>
                    <a:pt x="433" y="407"/>
                    <a:pt x="462" y="423"/>
                  </a:cubicBezTo>
                  <a:cubicBezTo>
                    <a:pt x="473" y="429"/>
                    <a:pt x="502" y="442"/>
                    <a:pt x="512" y="424"/>
                  </a:cubicBezTo>
                  <a:cubicBezTo>
                    <a:pt x="522" y="405"/>
                    <a:pt x="504" y="379"/>
                    <a:pt x="493" y="370"/>
                  </a:cubicBezTo>
                  <a:cubicBezTo>
                    <a:pt x="467" y="350"/>
                    <a:pt x="394" y="316"/>
                    <a:pt x="351" y="310"/>
                  </a:cubicBezTo>
                  <a:close/>
                </a:path>
              </a:pathLst>
            </a:custGeom>
            <a:solidFill>
              <a:srgbClr val="14378B"/>
            </a:solidFill>
            <a:ln>
              <a:noFill/>
            </a:ln>
          </p:spPr>
          <p:txBody>
            <a:bodyPr anchor="ctr"/>
            <a:lstStyle/>
            <a:p>
              <a:pPr algn="ctr"/>
              <a:endParaRPr/>
            </a:p>
          </p:txBody>
        </p:sp>
        <p:sp>
          <p:nvSpPr>
            <p:cNvPr id="81" name="îṥľïďê">
              <a:extLst>
                <a:ext uri="{FF2B5EF4-FFF2-40B4-BE49-F238E27FC236}">
                  <a16:creationId xmlns:a16="http://schemas.microsoft.com/office/drawing/2014/main" id="{A4132B02-1CF8-C0F0-1D03-43BC4F08F425}"/>
                </a:ext>
              </a:extLst>
            </p:cNvPr>
            <p:cNvSpPr/>
            <p:nvPr/>
          </p:nvSpPr>
          <p:spPr bwMode="auto">
            <a:xfrm>
              <a:off x="7201788" y="-123513"/>
              <a:ext cx="59641" cy="74020"/>
            </a:xfrm>
            <a:custGeom>
              <a:avLst/>
              <a:gdLst>
                <a:gd name="T0" fmla="*/ 107 w 107"/>
                <a:gd name="T1" fmla="*/ 44 h 132"/>
                <a:gd name="T2" fmla="*/ 78 w 107"/>
                <a:gd name="T3" fmla="*/ 44 h 132"/>
                <a:gd name="T4" fmla="*/ 53 w 107"/>
                <a:gd name="T5" fmla="*/ 20 h 132"/>
                <a:gd name="T6" fmla="*/ 29 w 107"/>
                <a:gd name="T7" fmla="*/ 67 h 132"/>
                <a:gd name="T8" fmla="*/ 53 w 107"/>
                <a:gd name="T9" fmla="*/ 113 h 132"/>
                <a:gd name="T10" fmla="*/ 78 w 107"/>
                <a:gd name="T11" fmla="*/ 89 h 132"/>
                <a:gd name="T12" fmla="*/ 107 w 107"/>
                <a:gd name="T13" fmla="*/ 89 h 132"/>
                <a:gd name="T14" fmla="*/ 53 w 107"/>
                <a:gd name="T15" fmla="*/ 132 h 132"/>
                <a:gd name="T16" fmla="*/ 0 w 107"/>
                <a:gd name="T17" fmla="*/ 67 h 132"/>
                <a:gd name="T18" fmla="*/ 53 w 107"/>
                <a:gd name="T19" fmla="*/ 0 h 132"/>
                <a:gd name="T20" fmla="*/ 107 w 107"/>
                <a:gd name="T21" fmla="*/ 44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7" h="132">
                  <a:moveTo>
                    <a:pt x="107" y="44"/>
                  </a:moveTo>
                  <a:cubicBezTo>
                    <a:pt x="78" y="44"/>
                    <a:pt x="78" y="44"/>
                    <a:pt x="78" y="44"/>
                  </a:cubicBezTo>
                  <a:cubicBezTo>
                    <a:pt x="77" y="29"/>
                    <a:pt x="69" y="21"/>
                    <a:pt x="53" y="20"/>
                  </a:cubicBezTo>
                  <a:cubicBezTo>
                    <a:pt x="38" y="21"/>
                    <a:pt x="30" y="37"/>
                    <a:pt x="29" y="67"/>
                  </a:cubicBezTo>
                  <a:cubicBezTo>
                    <a:pt x="30" y="97"/>
                    <a:pt x="38" y="112"/>
                    <a:pt x="53" y="113"/>
                  </a:cubicBezTo>
                  <a:cubicBezTo>
                    <a:pt x="69" y="113"/>
                    <a:pt x="77" y="105"/>
                    <a:pt x="78" y="89"/>
                  </a:cubicBezTo>
                  <a:cubicBezTo>
                    <a:pt x="107" y="89"/>
                    <a:pt x="107" y="89"/>
                    <a:pt x="107" y="89"/>
                  </a:cubicBezTo>
                  <a:cubicBezTo>
                    <a:pt x="105" y="117"/>
                    <a:pt x="87" y="131"/>
                    <a:pt x="53" y="132"/>
                  </a:cubicBezTo>
                  <a:cubicBezTo>
                    <a:pt x="19" y="131"/>
                    <a:pt x="1" y="109"/>
                    <a:pt x="0" y="67"/>
                  </a:cubicBezTo>
                  <a:cubicBezTo>
                    <a:pt x="1" y="24"/>
                    <a:pt x="19" y="2"/>
                    <a:pt x="53" y="0"/>
                  </a:cubicBezTo>
                  <a:cubicBezTo>
                    <a:pt x="87" y="1"/>
                    <a:pt x="105" y="15"/>
                    <a:pt x="107" y="44"/>
                  </a:cubicBezTo>
                  <a:close/>
                </a:path>
              </a:pathLst>
            </a:custGeom>
            <a:solidFill>
              <a:srgbClr val="14378B"/>
            </a:solidFill>
            <a:ln>
              <a:noFill/>
            </a:ln>
          </p:spPr>
          <p:txBody>
            <a:bodyPr anchor="ctr"/>
            <a:lstStyle/>
            <a:p>
              <a:pPr algn="ctr"/>
              <a:endParaRPr/>
            </a:p>
          </p:txBody>
        </p:sp>
        <p:sp>
          <p:nvSpPr>
            <p:cNvPr id="82" name="îŝļíḍe">
              <a:extLst>
                <a:ext uri="{FF2B5EF4-FFF2-40B4-BE49-F238E27FC236}">
                  <a16:creationId xmlns:a16="http://schemas.microsoft.com/office/drawing/2014/main" id="{26871966-1BAC-FA52-836D-EF19E8631879}"/>
                </a:ext>
              </a:extLst>
            </p:cNvPr>
            <p:cNvSpPr/>
            <p:nvPr/>
          </p:nvSpPr>
          <p:spPr bwMode="auto">
            <a:xfrm>
              <a:off x="7272612" y="-121383"/>
              <a:ext cx="49524" cy="70824"/>
            </a:xfrm>
            <a:custGeom>
              <a:avLst/>
              <a:gdLst>
                <a:gd name="T0" fmla="*/ 0 w 93"/>
                <a:gd name="T1" fmla="*/ 133 h 133"/>
                <a:gd name="T2" fmla="*/ 0 w 93"/>
                <a:gd name="T3" fmla="*/ 0 h 133"/>
                <a:gd name="T4" fmla="*/ 91 w 93"/>
                <a:gd name="T5" fmla="*/ 0 h 133"/>
                <a:gd name="T6" fmla="*/ 91 w 93"/>
                <a:gd name="T7" fmla="*/ 22 h 133"/>
                <a:gd name="T8" fmla="*/ 30 w 93"/>
                <a:gd name="T9" fmla="*/ 22 h 133"/>
                <a:gd name="T10" fmla="*/ 30 w 93"/>
                <a:gd name="T11" fmla="*/ 53 h 133"/>
                <a:gd name="T12" fmla="*/ 86 w 93"/>
                <a:gd name="T13" fmla="*/ 53 h 133"/>
                <a:gd name="T14" fmla="*/ 86 w 93"/>
                <a:gd name="T15" fmla="*/ 75 h 133"/>
                <a:gd name="T16" fmla="*/ 30 w 93"/>
                <a:gd name="T17" fmla="*/ 75 h 133"/>
                <a:gd name="T18" fmla="*/ 30 w 93"/>
                <a:gd name="T19" fmla="*/ 111 h 133"/>
                <a:gd name="T20" fmla="*/ 93 w 93"/>
                <a:gd name="T21" fmla="*/ 111 h 133"/>
                <a:gd name="T22" fmla="*/ 93 w 93"/>
                <a:gd name="T23" fmla="*/ 133 h 133"/>
                <a:gd name="T24" fmla="*/ 0 w 93"/>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3" h="133">
                  <a:moveTo>
                    <a:pt x="0" y="133"/>
                  </a:moveTo>
                  <a:lnTo>
                    <a:pt x="0" y="0"/>
                  </a:lnTo>
                  <a:lnTo>
                    <a:pt x="91" y="0"/>
                  </a:lnTo>
                  <a:lnTo>
                    <a:pt x="91" y="22"/>
                  </a:lnTo>
                  <a:lnTo>
                    <a:pt x="30" y="22"/>
                  </a:lnTo>
                  <a:lnTo>
                    <a:pt x="30" y="53"/>
                  </a:lnTo>
                  <a:lnTo>
                    <a:pt x="86" y="53"/>
                  </a:lnTo>
                  <a:lnTo>
                    <a:pt x="86" y="75"/>
                  </a:lnTo>
                  <a:lnTo>
                    <a:pt x="30" y="75"/>
                  </a:lnTo>
                  <a:lnTo>
                    <a:pt x="30" y="111"/>
                  </a:lnTo>
                  <a:lnTo>
                    <a:pt x="93" y="111"/>
                  </a:lnTo>
                  <a:lnTo>
                    <a:pt x="93" y="133"/>
                  </a:lnTo>
                  <a:lnTo>
                    <a:pt x="0" y="133"/>
                  </a:lnTo>
                  <a:close/>
                </a:path>
              </a:pathLst>
            </a:custGeom>
            <a:solidFill>
              <a:srgbClr val="14378B"/>
            </a:solidFill>
            <a:ln>
              <a:noFill/>
            </a:ln>
          </p:spPr>
          <p:txBody>
            <a:bodyPr anchor="ctr"/>
            <a:lstStyle/>
            <a:p>
              <a:pPr algn="ctr"/>
              <a:endParaRPr/>
            </a:p>
          </p:txBody>
        </p:sp>
        <p:sp>
          <p:nvSpPr>
            <p:cNvPr id="83" name="î$liḋè">
              <a:extLst>
                <a:ext uri="{FF2B5EF4-FFF2-40B4-BE49-F238E27FC236}">
                  <a16:creationId xmlns:a16="http://schemas.microsoft.com/office/drawing/2014/main" id="{78AFC785-7FF5-8655-5CC8-8F20FAD48080}"/>
                </a:ext>
              </a:extLst>
            </p:cNvPr>
            <p:cNvSpPr/>
            <p:nvPr/>
          </p:nvSpPr>
          <p:spPr bwMode="auto">
            <a:xfrm>
              <a:off x="7337046" y="-121383"/>
              <a:ext cx="63902" cy="70824"/>
            </a:xfrm>
            <a:custGeom>
              <a:avLst/>
              <a:gdLst>
                <a:gd name="T0" fmla="*/ 120 w 120"/>
                <a:gd name="T1" fmla="*/ 133 h 133"/>
                <a:gd name="T2" fmla="*/ 80 w 120"/>
                <a:gd name="T3" fmla="*/ 133 h 133"/>
                <a:gd name="T4" fmla="*/ 27 w 120"/>
                <a:gd name="T5" fmla="*/ 22 h 133"/>
                <a:gd name="T6" fmla="*/ 27 w 120"/>
                <a:gd name="T7" fmla="*/ 23 h 133"/>
                <a:gd name="T8" fmla="*/ 27 w 120"/>
                <a:gd name="T9" fmla="*/ 133 h 133"/>
                <a:gd name="T10" fmla="*/ 0 w 120"/>
                <a:gd name="T11" fmla="*/ 133 h 133"/>
                <a:gd name="T12" fmla="*/ 0 w 120"/>
                <a:gd name="T13" fmla="*/ 0 h 133"/>
                <a:gd name="T14" fmla="*/ 43 w 120"/>
                <a:gd name="T15" fmla="*/ 0 h 133"/>
                <a:gd name="T16" fmla="*/ 93 w 120"/>
                <a:gd name="T17" fmla="*/ 106 h 133"/>
                <a:gd name="T18" fmla="*/ 94 w 120"/>
                <a:gd name="T19" fmla="*/ 105 h 133"/>
                <a:gd name="T20" fmla="*/ 94 w 120"/>
                <a:gd name="T21" fmla="*/ 0 h 133"/>
                <a:gd name="T22" fmla="*/ 120 w 120"/>
                <a:gd name="T23" fmla="*/ 0 h 133"/>
                <a:gd name="T24" fmla="*/ 120 w 120"/>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133">
                  <a:moveTo>
                    <a:pt x="120" y="133"/>
                  </a:moveTo>
                  <a:lnTo>
                    <a:pt x="80" y="133"/>
                  </a:lnTo>
                  <a:lnTo>
                    <a:pt x="27" y="22"/>
                  </a:lnTo>
                  <a:lnTo>
                    <a:pt x="27" y="23"/>
                  </a:lnTo>
                  <a:lnTo>
                    <a:pt x="27" y="133"/>
                  </a:lnTo>
                  <a:lnTo>
                    <a:pt x="0" y="133"/>
                  </a:lnTo>
                  <a:lnTo>
                    <a:pt x="0" y="0"/>
                  </a:lnTo>
                  <a:lnTo>
                    <a:pt x="43" y="0"/>
                  </a:lnTo>
                  <a:lnTo>
                    <a:pt x="93" y="106"/>
                  </a:lnTo>
                  <a:lnTo>
                    <a:pt x="94" y="105"/>
                  </a:lnTo>
                  <a:lnTo>
                    <a:pt x="94" y="0"/>
                  </a:lnTo>
                  <a:lnTo>
                    <a:pt x="120" y="0"/>
                  </a:lnTo>
                  <a:lnTo>
                    <a:pt x="120" y="133"/>
                  </a:lnTo>
                  <a:close/>
                </a:path>
              </a:pathLst>
            </a:custGeom>
            <a:solidFill>
              <a:srgbClr val="14378B"/>
            </a:solidFill>
            <a:ln>
              <a:noFill/>
            </a:ln>
          </p:spPr>
          <p:txBody>
            <a:bodyPr anchor="ctr"/>
            <a:lstStyle/>
            <a:p>
              <a:pPr algn="ctr"/>
              <a:endParaRPr/>
            </a:p>
          </p:txBody>
        </p:sp>
        <p:sp>
          <p:nvSpPr>
            <p:cNvPr id="84" name="iṥḷiḍê">
              <a:extLst>
                <a:ext uri="{FF2B5EF4-FFF2-40B4-BE49-F238E27FC236}">
                  <a16:creationId xmlns:a16="http://schemas.microsoft.com/office/drawing/2014/main" id="{7F93E88B-266E-F7B1-891F-D67C5C732F5E}"/>
                </a:ext>
              </a:extLst>
            </p:cNvPr>
            <p:cNvSpPr/>
            <p:nvPr/>
          </p:nvSpPr>
          <p:spPr bwMode="auto">
            <a:xfrm>
              <a:off x="7411598" y="-121383"/>
              <a:ext cx="57511" cy="70824"/>
            </a:xfrm>
            <a:custGeom>
              <a:avLst/>
              <a:gdLst>
                <a:gd name="T0" fmla="*/ 0 w 108"/>
                <a:gd name="T1" fmla="*/ 22 h 133"/>
                <a:gd name="T2" fmla="*/ 0 w 108"/>
                <a:gd name="T3" fmla="*/ 0 h 133"/>
                <a:gd name="T4" fmla="*/ 108 w 108"/>
                <a:gd name="T5" fmla="*/ 0 h 133"/>
                <a:gd name="T6" fmla="*/ 108 w 108"/>
                <a:gd name="T7" fmla="*/ 22 h 133"/>
                <a:gd name="T8" fmla="*/ 69 w 108"/>
                <a:gd name="T9" fmla="*/ 22 h 133"/>
                <a:gd name="T10" fmla="*/ 69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85" name="îşļíḋé">
              <a:extLst>
                <a:ext uri="{FF2B5EF4-FFF2-40B4-BE49-F238E27FC236}">
                  <a16:creationId xmlns:a16="http://schemas.microsoft.com/office/drawing/2014/main" id="{60FF83E3-CEB8-49B9-B3C6-C3D0C3C3C62E}"/>
                </a:ext>
              </a:extLst>
            </p:cNvPr>
            <p:cNvSpPr/>
            <p:nvPr/>
          </p:nvSpPr>
          <p:spPr bwMode="auto">
            <a:xfrm>
              <a:off x="7479760" y="-121383"/>
              <a:ext cx="56979" cy="70824"/>
            </a:xfrm>
            <a:custGeom>
              <a:avLst/>
              <a:gdLst>
                <a:gd name="T0" fmla="*/ 27 w 102"/>
                <a:gd name="T1" fmla="*/ 21 h 127"/>
                <a:gd name="T2" fmla="*/ 27 w 102"/>
                <a:gd name="T3" fmla="*/ 55 h 127"/>
                <a:gd name="T4" fmla="*/ 50 w 102"/>
                <a:gd name="T5" fmla="*/ 55 h 127"/>
                <a:gd name="T6" fmla="*/ 69 w 102"/>
                <a:gd name="T7" fmla="*/ 37 h 127"/>
                <a:gd name="T8" fmla="*/ 50 w 102"/>
                <a:gd name="T9" fmla="*/ 21 h 127"/>
                <a:gd name="T10" fmla="*/ 27 w 102"/>
                <a:gd name="T11" fmla="*/ 21 h 127"/>
                <a:gd name="T12" fmla="*/ 27 w 102"/>
                <a:gd name="T13" fmla="*/ 76 h 127"/>
                <a:gd name="T14" fmla="*/ 27 w 102"/>
                <a:gd name="T15" fmla="*/ 127 h 127"/>
                <a:gd name="T16" fmla="*/ 0 w 102"/>
                <a:gd name="T17" fmla="*/ 127 h 127"/>
                <a:gd name="T18" fmla="*/ 0 w 102"/>
                <a:gd name="T19" fmla="*/ 0 h 127"/>
                <a:gd name="T20" fmla="*/ 54 w 102"/>
                <a:gd name="T21" fmla="*/ 0 h 127"/>
                <a:gd name="T22" fmla="*/ 98 w 102"/>
                <a:gd name="T23" fmla="*/ 33 h 127"/>
                <a:gd name="T24" fmla="*/ 72 w 102"/>
                <a:gd name="T25" fmla="*/ 64 h 127"/>
                <a:gd name="T26" fmla="*/ 72 w 102"/>
                <a:gd name="T27" fmla="*/ 65 h 127"/>
                <a:gd name="T28" fmla="*/ 95 w 102"/>
                <a:gd name="T29" fmla="*/ 93 h 127"/>
                <a:gd name="T30" fmla="*/ 95 w 102"/>
                <a:gd name="T31" fmla="*/ 97 h 127"/>
                <a:gd name="T32" fmla="*/ 102 w 102"/>
                <a:gd name="T33" fmla="*/ 127 h 127"/>
                <a:gd name="T34" fmla="*/ 73 w 102"/>
                <a:gd name="T35" fmla="*/ 127 h 127"/>
                <a:gd name="T36" fmla="*/ 68 w 102"/>
                <a:gd name="T37" fmla="*/ 93 h 127"/>
                <a:gd name="T38" fmla="*/ 56 w 102"/>
                <a:gd name="T39" fmla="*/ 76 h 127"/>
                <a:gd name="T40" fmla="*/ 27 w 102"/>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2" h="127">
                  <a:moveTo>
                    <a:pt x="27" y="21"/>
                  </a:moveTo>
                  <a:cubicBezTo>
                    <a:pt x="27" y="55"/>
                    <a:pt x="27" y="55"/>
                    <a:pt x="27" y="55"/>
                  </a:cubicBezTo>
                  <a:cubicBezTo>
                    <a:pt x="50" y="55"/>
                    <a:pt x="50" y="55"/>
                    <a:pt x="50" y="55"/>
                  </a:cubicBezTo>
                  <a:cubicBezTo>
                    <a:pt x="63" y="55"/>
                    <a:pt x="69" y="49"/>
                    <a:pt x="69" y="37"/>
                  </a:cubicBezTo>
                  <a:cubicBezTo>
                    <a:pt x="69"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4" y="66"/>
                    <a:pt x="92" y="75"/>
                    <a:pt x="95" y="93"/>
                  </a:cubicBezTo>
                  <a:cubicBezTo>
                    <a:pt x="95" y="95"/>
                    <a:pt x="95" y="96"/>
                    <a:pt x="95" y="97"/>
                  </a:cubicBezTo>
                  <a:cubicBezTo>
                    <a:pt x="97" y="112"/>
                    <a:pt x="99" y="122"/>
                    <a:pt x="102" y="127"/>
                  </a:cubicBezTo>
                  <a:cubicBezTo>
                    <a:pt x="73" y="127"/>
                    <a:pt x="73" y="127"/>
                    <a:pt x="73" y="127"/>
                  </a:cubicBezTo>
                  <a:cubicBezTo>
                    <a:pt x="70" y="116"/>
                    <a:pt x="68"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87" name="ïś1îḓé">
              <a:extLst>
                <a:ext uri="{FF2B5EF4-FFF2-40B4-BE49-F238E27FC236}">
                  <a16:creationId xmlns:a16="http://schemas.microsoft.com/office/drawing/2014/main" id="{A4D45497-3175-1B2A-3188-B2EEBB617BBC}"/>
                </a:ext>
              </a:extLst>
            </p:cNvPr>
            <p:cNvSpPr/>
            <p:nvPr/>
          </p:nvSpPr>
          <p:spPr bwMode="auto">
            <a:xfrm>
              <a:off x="7543661" y="-121383"/>
              <a:ext cx="69227" cy="70824"/>
            </a:xfrm>
            <a:custGeom>
              <a:avLst/>
              <a:gdLst>
                <a:gd name="T0" fmla="*/ 28 w 130"/>
                <a:gd name="T1" fmla="*/ 133 h 133"/>
                <a:gd name="T2" fmla="*/ 0 w 130"/>
                <a:gd name="T3" fmla="*/ 133 h 133"/>
                <a:gd name="T4" fmla="*/ 49 w 130"/>
                <a:gd name="T5" fmla="*/ 0 h 133"/>
                <a:gd name="T6" fmla="*/ 83 w 130"/>
                <a:gd name="T7" fmla="*/ 0 h 133"/>
                <a:gd name="T8" fmla="*/ 130 w 130"/>
                <a:gd name="T9" fmla="*/ 133 h 133"/>
                <a:gd name="T10" fmla="*/ 100 w 130"/>
                <a:gd name="T11" fmla="*/ 133 h 133"/>
                <a:gd name="T12" fmla="*/ 91 w 130"/>
                <a:gd name="T13" fmla="*/ 106 h 133"/>
                <a:gd name="T14" fmla="*/ 38 w 130"/>
                <a:gd name="T15" fmla="*/ 106 h 133"/>
                <a:gd name="T16" fmla="*/ 28 w 130"/>
                <a:gd name="T17" fmla="*/ 133 h 133"/>
                <a:gd name="T18" fmla="*/ 28 w 130"/>
                <a:gd name="T19" fmla="*/ 133 h 133"/>
                <a:gd name="T20" fmla="*/ 45 w 130"/>
                <a:gd name="T21" fmla="*/ 83 h 133"/>
                <a:gd name="T22" fmla="*/ 84 w 130"/>
                <a:gd name="T23" fmla="*/ 83 h 133"/>
                <a:gd name="T24" fmla="*/ 65 w 130"/>
                <a:gd name="T25" fmla="*/ 26 h 133"/>
                <a:gd name="T26" fmla="*/ 65 w 130"/>
                <a:gd name="T27" fmla="*/ 26 h 133"/>
                <a:gd name="T28" fmla="*/ 45 w 130"/>
                <a:gd name="T29" fmla="*/ 8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0" h="133">
                  <a:moveTo>
                    <a:pt x="28" y="133"/>
                  </a:moveTo>
                  <a:lnTo>
                    <a:pt x="0" y="133"/>
                  </a:lnTo>
                  <a:lnTo>
                    <a:pt x="49" y="0"/>
                  </a:lnTo>
                  <a:lnTo>
                    <a:pt x="83" y="0"/>
                  </a:lnTo>
                  <a:lnTo>
                    <a:pt x="130" y="133"/>
                  </a:lnTo>
                  <a:lnTo>
                    <a:pt x="100" y="133"/>
                  </a:lnTo>
                  <a:lnTo>
                    <a:pt x="91" y="106"/>
                  </a:lnTo>
                  <a:lnTo>
                    <a:pt x="38" y="106"/>
                  </a:lnTo>
                  <a:lnTo>
                    <a:pt x="28" y="133"/>
                  </a:lnTo>
                  <a:lnTo>
                    <a:pt x="28" y="133"/>
                  </a:lnTo>
                  <a:close/>
                  <a:moveTo>
                    <a:pt x="45" y="83"/>
                  </a:moveTo>
                  <a:lnTo>
                    <a:pt x="84" y="83"/>
                  </a:lnTo>
                  <a:lnTo>
                    <a:pt x="65" y="26"/>
                  </a:lnTo>
                  <a:lnTo>
                    <a:pt x="65" y="26"/>
                  </a:lnTo>
                  <a:lnTo>
                    <a:pt x="45" y="83"/>
                  </a:lnTo>
                  <a:close/>
                </a:path>
              </a:pathLst>
            </a:custGeom>
            <a:solidFill>
              <a:srgbClr val="14378B"/>
            </a:solidFill>
            <a:ln>
              <a:noFill/>
            </a:ln>
          </p:spPr>
          <p:txBody>
            <a:bodyPr anchor="ctr"/>
            <a:lstStyle/>
            <a:p>
              <a:pPr algn="ctr"/>
              <a:endParaRPr/>
            </a:p>
          </p:txBody>
        </p:sp>
        <p:sp>
          <p:nvSpPr>
            <p:cNvPr id="89" name="iš1îḑe">
              <a:extLst>
                <a:ext uri="{FF2B5EF4-FFF2-40B4-BE49-F238E27FC236}">
                  <a16:creationId xmlns:a16="http://schemas.microsoft.com/office/drawing/2014/main" id="{3F66E7CD-F7FF-F270-EDE5-D18D9109BEAB}"/>
                </a:ext>
              </a:extLst>
            </p:cNvPr>
            <p:cNvSpPr/>
            <p:nvPr/>
          </p:nvSpPr>
          <p:spPr bwMode="auto">
            <a:xfrm>
              <a:off x="7624071" y="-121383"/>
              <a:ext cx="45796" cy="70824"/>
            </a:xfrm>
            <a:custGeom>
              <a:avLst/>
              <a:gdLst>
                <a:gd name="T0" fmla="*/ 86 w 86"/>
                <a:gd name="T1" fmla="*/ 133 h 133"/>
                <a:gd name="T2" fmla="*/ 0 w 86"/>
                <a:gd name="T3" fmla="*/ 133 h 133"/>
                <a:gd name="T4" fmla="*/ 0 w 86"/>
                <a:gd name="T5" fmla="*/ 0 h 133"/>
                <a:gd name="T6" fmla="*/ 28 w 86"/>
                <a:gd name="T7" fmla="*/ 0 h 133"/>
                <a:gd name="T8" fmla="*/ 28 w 86"/>
                <a:gd name="T9" fmla="*/ 111 h 133"/>
                <a:gd name="T10" fmla="*/ 86 w 86"/>
                <a:gd name="T11" fmla="*/ 111 h 133"/>
                <a:gd name="T12" fmla="*/ 86 w 86"/>
                <a:gd name="T13" fmla="*/ 133 h 133"/>
              </a:gdLst>
              <a:ahLst/>
              <a:cxnLst>
                <a:cxn ang="0">
                  <a:pos x="T0" y="T1"/>
                </a:cxn>
                <a:cxn ang="0">
                  <a:pos x="T2" y="T3"/>
                </a:cxn>
                <a:cxn ang="0">
                  <a:pos x="T4" y="T5"/>
                </a:cxn>
                <a:cxn ang="0">
                  <a:pos x="T6" y="T7"/>
                </a:cxn>
                <a:cxn ang="0">
                  <a:pos x="T8" y="T9"/>
                </a:cxn>
                <a:cxn ang="0">
                  <a:pos x="T10" y="T11"/>
                </a:cxn>
                <a:cxn ang="0">
                  <a:pos x="T12" y="T13"/>
                </a:cxn>
              </a:cxnLst>
              <a:rect l="0" t="0" r="r" b="b"/>
              <a:pathLst>
                <a:path w="86" h="133">
                  <a:moveTo>
                    <a:pt x="86" y="133"/>
                  </a:moveTo>
                  <a:lnTo>
                    <a:pt x="0" y="133"/>
                  </a:lnTo>
                  <a:lnTo>
                    <a:pt x="0" y="0"/>
                  </a:lnTo>
                  <a:lnTo>
                    <a:pt x="28" y="0"/>
                  </a:lnTo>
                  <a:lnTo>
                    <a:pt x="28" y="111"/>
                  </a:lnTo>
                  <a:lnTo>
                    <a:pt x="86" y="111"/>
                  </a:lnTo>
                  <a:lnTo>
                    <a:pt x="86" y="133"/>
                  </a:lnTo>
                  <a:close/>
                </a:path>
              </a:pathLst>
            </a:custGeom>
            <a:solidFill>
              <a:srgbClr val="14378B"/>
            </a:solidFill>
            <a:ln>
              <a:noFill/>
            </a:ln>
          </p:spPr>
          <p:txBody>
            <a:bodyPr anchor="ctr"/>
            <a:lstStyle/>
            <a:p>
              <a:pPr algn="ctr"/>
              <a:endParaRPr/>
            </a:p>
          </p:txBody>
        </p:sp>
        <p:sp>
          <p:nvSpPr>
            <p:cNvPr id="90" name="isļiḑê">
              <a:extLst>
                <a:ext uri="{FF2B5EF4-FFF2-40B4-BE49-F238E27FC236}">
                  <a16:creationId xmlns:a16="http://schemas.microsoft.com/office/drawing/2014/main" id="{E5C515B0-1431-FD57-D4B1-5091B26F4289}"/>
                </a:ext>
              </a:extLst>
            </p:cNvPr>
            <p:cNvSpPr/>
            <p:nvPr/>
          </p:nvSpPr>
          <p:spPr bwMode="auto">
            <a:xfrm>
              <a:off x="7698623"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7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7" y="0"/>
                  </a:cubicBezTo>
                  <a:cubicBezTo>
                    <a:pt x="84" y="2"/>
                    <a:pt x="99" y="15"/>
                    <a:pt x="100" y="39"/>
                  </a:cubicBezTo>
                  <a:close/>
                </a:path>
              </a:pathLst>
            </a:custGeom>
            <a:solidFill>
              <a:srgbClr val="14378B"/>
            </a:solidFill>
            <a:ln>
              <a:noFill/>
            </a:ln>
          </p:spPr>
          <p:txBody>
            <a:bodyPr anchor="ctr"/>
            <a:lstStyle/>
            <a:p>
              <a:pPr algn="ctr"/>
              <a:endParaRPr/>
            </a:p>
          </p:txBody>
        </p:sp>
        <p:sp>
          <p:nvSpPr>
            <p:cNvPr id="91" name="îṥḻide">
              <a:extLst>
                <a:ext uri="{FF2B5EF4-FFF2-40B4-BE49-F238E27FC236}">
                  <a16:creationId xmlns:a16="http://schemas.microsoft.com/office/drawing/2014/main" id="{D6003644-26C4-4A3A-EA50-C646F7274611}"/>
                </a:ext>
              </a:extLst>
            </p:cNvPr>
            <p:cNvSpPr/>
            <p:nvPr/>
          </p:nvSpPr>
          <p:spPr bwMode="auto">
            <a:xfrm>
              <a:off x="7768382" y="-123513"/>
              <a:ext cx="67629" cy="74020"/>
            </a:xfrm>
            <a:custGeom>
              <a:avLst/>
              <a:gdLst>
                <a:gd name="T0" fmla="*/ 61 w 121"/>
                <a:gd name="T1" fmla="*/ 132 h 132"/>
                <a:gd name="T2" fmla="*/ 0 w 121"/>
                <a:gd name="T3" fmla="*/ 67 h 132"/>
                <a:gd name="T4" fmla="*/ 61 w 121"/>
                <a:gd name="T5" fmla="*/ 0 h 132"/>
                <a:gd name="T6" fmla="*/ 121 w 121"/>
                <a:gd name="T7" fmla="*/ 67 h 132"/>
                <a:gd name="T8" fmla="*/ 61 w 121"/>
                <a:gd name="T9" fmla="*/ 132 h 132"/>
                <a:gd name="T10" fmla="*/ 61 w 121"/>
                <a:gd name="T11" fmla="*/ 20 h 132"/>
                <a:gd name="T12" fmla="*/ 29 w 121"/>
                <a:gd name="T13" fmla="*/ 67 h 132"/>
                <a:gd name="T14" fmla="*/ 61 w 121"/>
                <a:gd name="T15" fmla="*/ 113 h 132"/>
                <a:gd name="T16" fmla="*/ 93 w 121"/>
                <a:gd name="T17" fmla="*/ 67 h 132"/>
                <a:gd name="T18" fmla="*/ 61 w 121"/>
                <a:gd name="T19" fmla="*/ 2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32">
                  <a:moveTo>
                    <a:pt x="61" y="132"/>
                  </a:moveTo>
                  <a:cubicBezTo>
                    <a:pt x="21" y="131"/>
                    <a:pt x="1" y="109"/>
                    <a:pt x="0" y="67"/>
                  </a:cubicBezTo>
                  <a:cubicBezTo>
                    <a:pt x="1" y="23"/>
                    <a:pt x="21" y="1"/>
                    <a:pt x="61" y="0"/>
                  </a:cubicBezTo>
                  <a:cubicBezTo>
                    <a:pt x="100" y="1"/>
                    <a:pt x="120" y="23"/>
                    <a:pt x="121" y="67"/>
                  </a:cubicBezTo>
                  <a:cubicBezTo>
                    <a:pt x="120" y="109"/>
                    <a:pt x="100" y="131"/>
                    <a:pt x="61" y="132"/>
                  </a:cubicBezTo>
                  <a:close/>
                  <a:moveTo>
                    <a:pt x="61" y="20"/>
                  </a:moveTo>
                  <a:cubicBezTo>
                    <a:pt x="39" y="20"/>
                    <a:pt x="29" y="36"/>
                    <a:pt x="29" y="67"/>
                  </a:cubicBezTo>
                  <a:cubicBezTo>
                    <a:pt x="29" y="98"/>
                    <a:pt x="39" y="113"/>
                    <a:pt x="61" y="113"/>
                  </a:cubicBezTo>
                  <a:cubicBezTo>
                    <a:pt x="82" y="113"/>
                    <a:pt x="93" y="98"/>
                    <a:pt x="93" y="67"/>
                  </a:cubicBezTo>
                  <a:cubicBezTo>
                    <a:pt x="93" y="36"/>
                    <a:pt x="82" y="20"/>
                    <a:pt x="61" y="20"/>
                  </a:cubicBezTo>
                  <a:close/>
                </a:path>
              </a:pathLst>
            </a:custGeom>
            <a:solidFill>
              <a:srgbClr val="14378B"/>
            </a:solidFill>
            <a:ln>
              <a:noFill/>
            </a:ln>
          </p:spPr>
          <p:txBody>
            <a:bodyPr anchor="ctr"/>
            <a:lstStyle/>
            <a:p>
              <a:pPr algn="ctr"/>
              <a:endParaRPr/>
            </a:p>
          </p:txBody>
        </p:sp>
        <p:sp>
          <p:nvSpPr>
            <p:cNvPr id="92" name="iṩ1íḋê">
              <a:extLst>
                <a:ext uri="{FF2B5EF4-FFF2-40B4-BE49-F238E27FC236}">
                  <a16:creationId xmlns:a16="http://schemas.microsoft.com/office/drawing/2014/main" id="{DD8FC86F-2346-9A13-96F2-2160E1C6FBCD}"/>
                </a:ext>
              </a:extLst>
            </p:cNvPr>
            <p:cNvSpPr/>
            <p:nvPr/>
          </p:nvSpPr>
          <p:spPr bwMode="auto">
            <a:xfrm>
              <a:off x="7850921" y="-121383"/>
              <a:ext cx="62304" cy="71889"/>
            </a:xfrm>
            <a:custGeom>
              <a:avLst/>
              <a:gdLst>
                <a:gd name="T0" fmla="*/ 84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8 w 111"/>
                <a:gd name="T13" fmla="*/ 0 h 129"/>
                <a:gd name="T14" fmla="*/ 28 w 111"/>
                <a:gd name="T15" fmla="*/ 70 h 129"/>
                <a:gd name="T16" fmla="*/ 56 w 111"/>
                <a:gd name="T17" fmla="*/ 110 h 129"/>
                <a:gd name="T18" fmla="*/ 84 w 111"/>
                <a:gd name="T19" fmla="*/ 70 h 129"/>
                <a:gd name="T20" fmla="*/ 84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4" y="0"/>
                  </a:moveTo>
                  <a:cubicBezTo>
                    <a:pt x="111" y="0"/>
                    <a:pt x="111" y="0"/>
                    <a:pt x="111" y="0"/>
                  </a:cubicBezTo>
                  <a:cubicBezTo>
                    <a:pt x="111" y="80"/>
                    <a:pt x="111" y="80"/>
                    <a:pt x="111" y="80"/>
                  </a:cubicBezTo>
                  <a:cubicBezTo>
                    <a:pt x="110" y="112"/>
                    <a:pt x="91" y="128"/>
                    <a:pt x="56" y="129"/>
                  </a:cubicBezTo>
                  <a:cubicBezTo>
                    <a:pt x="20" y="128"/>
                    <a:pt x="1" y="112"/>
                    <a:pt x="0" y="80"/>
                  </a:cubicBezTo>
                  <a:cubicBezTo>
                    <a:pt x="0" y="0"/>
                    <a:pt x="0" y="0"/>
                    <a:pt x="0" y="0"/>
                  </a:cubicBezTo>
                  <a:cubicBezTo>
                    <a:pt x="28" y="0"/>
                    <a:pt x="28" y="0"/>
                    <a:pt x="28" y="0"/>
                  </a:cubicBezTo>
                  <a:cubicBezTo>
                    <a:pt x="28" y="70"/>
                    <a:pt x="28" y="70"/>
                    <a:pt x="28" y="70"/>
                  </a:cubicBezTo>
                  <a:cubicBezTo>
                    <a:pt x="26" y="98"/>
                    <a:pt x="35" y="111"/>
                    <a:pt x="56" y="110"/>
                  </a:cubicBezTo>
                  <a:cubicBezTo>
                    <a:pt x="76" y="111"/>
                    <a:pt x="85" y="98"/>
                    <a:pt x="84" y="70"/>
                  </a:cubicBezTo>
                  <a:lnTo>
                    <a:pt x="84" y="0"/>
                  </a:lnTo>
                  <a:close/>
                </a:path>
              </a:pathLst>
            </a:custGeom>
            <a:solidFill>
              <a:srgbClr val="14378B"/>
            </a:solidFill>
            <a:ln>
              <a:noFill/>
            </a:ln>
          </p:spPr>
          <p:txBody>
            <a:bodyPr anchor="ctr"/>
            <a:lstStyle/>
            <a:p>
              <a:pPr algn="ctr"/>
              <a:endParaRPr/>
            </a:p>
          </p:txBody>
        </p:sp>
        <p:sp>
          <p:nvSpPr>
            <p:cNvPr id="93" name="isļiḑe">
              <a:extLst>
                <a:ext uri="{FF2B5EF4-FFF2-40B4-BE49-F238E27FC236}">
                  <a16:creationId xmlns:a16="http://schemas.microsoft.com/office/drawing/2014/main" id="{DE364C06-BDC5-DFEC-A2B6-01B45A9F8302}"/>
                </a:ext>
              </a:extLst>
            </p:cNvPr>
            <p:cNvSpPr/>
            <p:nvPr/>
          </p:nvSpPr>
          <p:spPr bwMode="auto">
            <a:xfrm>
              <a:off x="7924941" y="-121383"/>
              <a:ext cx="58044" cy="70824"/>
            </a:xfrm>
            <a:custGeom>
              <a:avLst/>
              <a:gdLst>
                <a:gd name="T0" fmla="*/ 0 w 109"/>
                <a:gd name="T1" fmla="*/ 22 h 133"/>
                <a:gd name="T2" fmla="*/ 0 w 109"/>
                <a:gd name="T3" fmla="*/ 0 h 133"/>
                <a:gd name="T4" fmla="*/ 109 w 109"/>
                <a:gd name="T5" fmla="*/ 0 h 133"/>
                <a:gd name="T6" fmla="*/ 109 w 109"/>
                <a:gd name="T7" fmla="*/ 22 h 133"/>
                <a:gd name="T8" fmla="*/ 69 w 109"/>
                <a:gd name="T9" fmla="*/ 22 h 133"/>
                <a:gd name="T10" fmla="*/ 69 w 109"/>
                <a:gd name="T11" fmla="*/ 133 h 133"/>
                <a:gd name="T12" fmla="*/ 40 w 109"/>
                <a:gd name="T13" fmla="*/ 133 h 133"/>
                <a:gd name="T14" fmla="*/ 40 w 109"/>
                <a:gd name="T15" fmla="*/ 22 h 133"/>
                <a:gd name="T16" fmla="*/ 0 w 109"/>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 h="133">
                  <a:moveTo>
                    <a:pt x="0" y="22"/>
                  </a:moveTo>
                  <a:lnTo>
                    <a:pt x="0" y="0"/>
                  </a:lnTo>
                  <a:lnTo>
                    <a:pt x="109" y="0"/>
                  </a:lnTo>
                  <a:lnTo>
                    <a:pt x="109"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94" name="išļïďè">
              <a:extLst>
                <a:ext uri="{FF2B5EF4-FFF2-40B4-BE49-F238E27FC236}">
                  <a16:creationId xmlns:a16="http://schemas.microsoft.com/office/drawing/2014/main" id="{741FFE53-9953-A193-89FB-BFF5CB5A8A00}"/>
                </a:ext>
              </a:extLst>
            </p:cNvPr>
            <p:cNvSpPr/>
            <p:nvPr/>
          </p:nvSpPr>
          <p:spPr bwMode="auto">
            <a:xfrm>
              <a:off x="7994168" y="-121383"/>
              <a:ext cx="57511" cy="70824"/>
            </a:xfrm>
            <a:custGeom>
              <a:avLst/>
              <a:gdLst>
                <a:gd name="T0" fmla="*/ 28 w 108"/>
                <a:gd name="T1" fmla="*/ 133 h 133"/>
                <a:gd name="T2" fmla="*/ 0 w 108"/>
                <a:gd name="T3" fmla="*/ 133 h 133"/>
                <a:gd name="T4" fmla="*/ 0 w 108"/>
                <a:gd name="T5" fmla="*/ 0 h 133"/>
                <a:gd name="T6" fmla="*/ 28 w 108"/>
                <a:gd name="T7" fmla="*/ 0 h 133"/>
                <a:gd name="T8" fmla="*/ 28 w 108"/>
                <a:gd name="T9" fmla="*/ 52 h 133"/>
                <a:gd name="T10" fmla="*/ 79 w 108"/>
                <a:gd name="T11" fmla="*/ 52 h 133"/>
                <a:gd name="T12" fmla="*/ 79 w 108"/>
                <a:gd name="T13" fmla="*/ 0 h 133"/>
                <a:gd name="T14" fmla="*/ 108 w 108"/>
                <a:gd name="T15" fmla="*/ 0 h 133"/>
                <a:gd name="T16" fmla="*/ 108 w 108"/>
                <a:gd name="T17" fmla="*/ 133 h 133"/>
                <a:gd name="T18" fmla="*/ 80 w 108"/>
                <a:gd name="T19" fmla="*/ 133 h 133"/>
                <a:gd name="T20" fmla="*/ 80 w 108"/>
                <a:gd name="T21" fmla="*/ 75 h 133"/>
                <a:gd name="T22" fmla="*/ 28 w 108"/>
                <a:gd name="T23" fmla="*/ 75 h 133"/>
                <a:gd name="T24" fmla="*/ 28 w 108"/>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8" h="133">
                  <a:moveTo>
                    <a:pt x="28" y="133"/>
                  </a:moveTo>
                  <a:lnTo>
                    <a:pt x="0" y="133"/>
                  </a:lnTo>
                  <a:lnTo>
                    <a:pt x="0" y="0"/>
                  </a:lnTo>
                  <a:lnTo>
                    <a:pt x="28" y="0"/>
                  </a:lnTo>
                  <a:lnTo>
                    <a:pt x="28" y="52"/>
                  </a:lnTo>
                  <a:lnTo>
                    <a:pt x="79" y="52"/>
                  </a:lnTo>
                  <a:lnTo>
                    <a:pt x="79" y="0"/>
                  </a:lnTo>
                  <a:lnTo>
                    <a:pt x="108" y="0"/>
                  </a:lnTo>
                  <a:lnTo>
                    <a:pt x="108" y="133"/>
                  </a:lnTo>
                  <a:lnTo>
                    <a:pt x="80" y="133"/>
                  </a:lnTo>
                  <a:lnTo>
                    <a:pt x="80" y="75"/>
                  </a:lnTo>
                  <a:lnTo>
                    <a:pt x="28" y="75"/>
                  </a:lnTo>
                  <a:lnTo>
                    <a:pt x="28" y="133"/>
                  </a:lnTo>
                  <a:close/>
                </a:path>
              </a:pathLst>
            </a:custGeom>
            <a:solidFill>
              <a:srgbClr val="14378B"/>
            </a:solidFill>
            <a:ln>
              <a:noFill/>
            </a:ln>
          </p:spPr>
          <p:txBody>
            <a:bodyPr anchor="ctr"/>
            <a:lstStyle/>
            <a:p>
              <a:pPr algn="ctr"/>
              <a:endParaRPr/>
            </a:p>
          </p:txBody>
        </p:sp>
        <p:sp>
          <p:nvSpPr>
            <p:cNvPr id="95" name="íṩ1îdè">
              <a:extLst>
                <a:ext uri="{FF2B5EF4-FFF2-40B4-BE49-F238E27FC236}">
                  <a16:creationId xmlns:a16="http://schemas.microsoft.com/office/drawing/2014/main" id="{0C2A3C29-4E6D-3569-789B-E0EEF2175157}"/>
                </a:ext>
              </a:extLst>
            </p:cNvPr>
            <p:cNvSpPr/>
            <p:nvPr/>
          </p:nvSpPr>
          <p:spPr bwMode="auto">
            <a:xfrm>
              <a:off x="8090552" y="-121383"/>
              <a:ext cx="62304" cy="71889"/>
            </a:xfrm>
            <a:custGeom>
              <a:avLst/>
              <a:gdLst>
                <a:gd name="T0" fmla="*/ 83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7 w 111"/>
                <a:gd name="T13" fmla="*/ 0 h 129"/>
                <a:gd name="T14" fmla="*/ 27 w 111"/>
                <a:gd name="T15" fmla="*/ 70 h 129"/>
                <a:gd name="T16" fmla="*/ 56 w 111"/>
                <a:gd name="T17" fmla="*/ 110 h 129"/>
                <a:gd name="T18" fmla="*/ 83 w 111"/>
                <a:gd name="T19" fmla="*/ 70 h 129"/>
                <a:gd name="T20" fmla="*/ 83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3" y="0"/>
                  </a:moveTo>
                  <a:cubicBezTo>
                    <a:pt x="111" y="0"/>
                    <a:pt x="111" y="0"/>
                    <a:pt x="111" y="0"/>
                  </a:cubicBezTo>
                  <a:cubicBezTo>
                    <a:pt x="111" y="80"/>
                    <a:pt x="111" y="80"/>
                    <a:pt x="111" y="80"/>
                  </a:cubicBezTo>
                  <a:cubicBezTo>
                    <a:pt x="109" y="112"/>
                    <a:pt x="91" y="128"/>
                    <a:pt x="56" y="129"/>
                  </a:cubicBezTo>
                  <a:cubicBezTo>
                    <a:pt x="19" y="128"/>
                    <a:pt x="1" y="112"/>
                    <a:pt x="0" y="80"/>
                  </a:cubicBezTo>
                  <a:cubicBezTo>
                    <a:pt x="0" y="0"/>
                    <a:pt x="0" y="0"/>
                    <a:pt x="0" y="0"/>
                  </a:cubicBezTo>
                  <a:cubicBezTo>
                    <a:pt x="27" y="0"/>
                    <a:pt x="27" y="0"/>
                    <a:pt x="27" y="0"/>
                  </a:cubicBezTo>
                  <a:cubicBezTo>
                    <a:pt x="27" y="70"/>
                    <a:pt x="27" y="70"/>
                    <a:pt x="27" y="70"/>
                  </a:cubicBezTo>
                  <a:cubicBezTo>
                    <a:pt x="26" y="98"/>
                    <a:pt x="35" y="111"/>
                    <a:pt x="56" y="110"/>
                  </a:cubicBezTo>
                  <a:cubicBezTo>
                    <a:pt x="76" y="111"/>
                    <a:pt x="85" y="98"/>
                    <a:pt x="83" y="70"/>
                  </a:cubicBezTo>
                  <a:lnTo>
                    <a:pt x="83" y="0"/>
                  </a:lnTo>
                  <a:close/>
                </a:path>
              </a:pathLst>
            </a:custGeom>
            <a:solidFill>
              <a:srgbClr val="14378B"/>
            </a:solidFill>
            <a:ln>
              <a:noFill/>
            </a:ln>
          </p:spPr>
          <p:txBody>
            <a:bodyPr anchor="ctr"/>
            <a:lstStyle/>
            <a:p>
              <a:pPr algn="ctr"/>
              <a:endParaRPr/>
            </a:p>
          </p:txBody>
        </p:sp>
        <p:sp>
          <p:nvSpPr>
            <p:cNvPr id="96" name="íṣlïḓé">
              <a:extLst>
                <a:ext uri="{FF2B5EF4-FFF2-40B4-BE49-F238E27FC236}">
                  <a16:creationId xmlns:a16="http://schemas.microsoft.com/office/drawing/2014/main" id="{4701567E-F02C-3106-1FD7-30FEFF3E9D59}"/>
                </a:ext>
              </a:extLst>
            </p:cNvPr>
            <p:cNvSpPr/>
            <p:nvPr/>
          </p:nvSpPr>
          <p:spPr bwMode="auto">
            <a:xfrm>
              <a:off x="8169897" y="-121383"/>
              <a:ext cx="64434" cy="70824"/>
            </a:xfrm>
            <a:custGeom>
              <a:avLst/>
              <a:gdLst>
                <a:gd name="T0" fmla="*/ 121 w 121"/>
                <a:gd name="T1" fmla="*/ 133 h 133"/>
                <a:gd name="T2" fmla="*/ 79 w 121"/>
                <a:gd name="T3" fmla="*/ 133 h 133"/>
                <a:gd name="T4" fmla="*/ 27 w 121"/>
                <a:gd name="T5" fmla="*/ 22 h 133"/>
                <a:gd name="T6" fmla="*/ 26 w 121"/>
                <a:gd name="T7" fmla="*/ 23 h 133"/>
                <a:gd name="T8" fmla="*/ 26 w 121"/>
                <a:gd name="T9" fmla="*/ 133 h 133"/>
                <a:gd name="T10" fmla="*/ 0 w 121"/>
                <a:gd name="T11" fmla="*/ 133 h 133"/>
                <a:gd name="T12" fmla="*/ 0 w 121"/>
                <a:gd name="T13" fmla="*/ 0 h 133"/>
                <a:gd name="T14" fmla="*/ 42 w 121"/>
                <a:gd name="T15" fmla="*/ 0 h 133"/>
                <a:gd name="T16" fmla="*/ 93 w 121"/>
                <a:gd name="T17" fmla="*/ 106 h 133"/>
                <a:gd name="T18" fmla="*/ 93 w 121"/>
                <a:gd name="T19" fmla="*/ 105 h 133"/>
                <a:gd name="T20" fmla="*/ 93 w 121"/>
                <a:gd name="T21" fmla="*/ 0 h 133"/>
                <a:gd name="T22" fmla="*/ 121 w 121"/>
                <a:gd name="T23" fmla="*/ 0 h 133"/>
                <a:gd name="T24" fmla="*/ 121 w 121"/>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1" h="133">
                  <a:moveTo>
                    <a:pt x="121" y="133"/>
                  </a:moveTo>
                  <a:lnTo>
                    <a:pt x="79" y="133"/>
                  </a:lnTo>
                  <a:lnTo>
                    <a:pt x="27" y="22"/>
                  </a:lnTo>
                  <a:lnTo>
                    <a:pt x="26" y="23"/>
                  </a:lnTo>
                  <a:lnTo>
                    <a:pt x="26" y="133"/>
                  </a:lnTo>
                  <a:lnTo>
                    <a:pt x="0" y="133"/>
                  </a:lnTo>
                  <a:lnTo>
                    <a:pt x="0" y="0"/>
                  </a:lnTo>
                  <a:lnTo>
                    <a:pt x="42" y="0"/>
                  </a:lnTo>
                  <a:lnTo>
                    <a:pt x="93" y="106"/>
                  </a:lnTo>
                  <a:lnTo>
                    <a:pt x="93" y="105"/>
                  </a:lnTo>
                  <a:lnTo>
                    <a:pt x="93" y="0"/>
                  </a:lnTo>
                  <a:lnTo>
                    <a:pt x="121" y="0"/>
                  </a:lnTo>
                  <a:lnTo>
                    <a:pt x="121" y="133"/>
                  </a:lnTo>
                  <a:close/>
                </a:path>
              </a:pathLst>
            </a:custGeom>
            <a:solidFill>
              <a:srgbClr val="14378B"/>
            </a:solidFill>
            <a:ln>
              <a:noFill/>
            </a:ln>
          </p:spPr>
          <p:txBody>
            <a:bodyPr anchor="ctr"/>
            <a:lstStyle/>
            <a:p>
              <a:pPr algn="ctr"/>
              <a:endParaRPr/>
            </a:p>
          </p:txBody>
        </p:sp>
        <p:sp>
          <p:nvSpPr>
            <p:cNvPr id="97" name="îŝliḑè">
              <a:extLst>
                <a:ext uri="{FF2B5EF4-FFF2-40B4-BE49-F238E27FC236}">
                  <a16:creationId xmlns:a16="http://schemas.microsoft.com/office/drawing/2014/main" id="{43C09143-895C-7FF1-1F90-6FC7EEC6E975}"/>
                </a:ext>
              </a:extLst>
            </p:cNvPr>
            <p:cNvSpPr/>
            <p:nvPr/>
          </p:nvSpPr>
          <p:spPr bwMode="auto">
            <a:xfrm>
              <a:off x="8249241" y="-121383"/>
              <a:ext cx="15443" cy="70824"/>
            </a:xfrm>
            <a:prstGeom prst="rect">
              <a:avLst/>
            </a:prstGeom>
            <a:solidFill>
              <a:srgbClr val="14378B"/>
            </a:solidFill>
            <a:ln>
              <a:noFill/>
            </a:ln>
          </p:spPr>
          <p:txBody>
            <a:bodyPr anchor="ctr"/>
            <a:lstStyle/>
            <a:p>
              <a:pPr algn="ctr"/>
              <a:endParaRPr/>
            </a:p>
          </p:txBody>
        </p:sp>
        <p:sp>
          <p:nvSpPr>
            <p:cNvPr id="98" name="íṥļiḍè">
              <a:extLst>
                <a:ext uri="{FF2B5EF4-FFF2-40B4-BE49-F238E27FC236}">
                  <a16:creationId xmlns:a16="http://schemas.microsoft.com/office/drawing/2014/main" id="{0A7AA20F-7016-47B2-21A2-8A595F7C7313}"/>
                </a:ext>
              </a:extLst>
            </p:cNvPr>
            <p:cNvSpPr/>
            <p:nvPr/>
          </p:nvSpPr>
          <p:spPr bwMode="auto">
            <a:xfrm>
              <a:off x="8274802" y="-121383"/>
              <a:ext cx="69227" cy="70824"/>
            </a:xfrm>
            <a:custGeom>
              <a:avLst/>
              <a:gdLst>
                <a:gd name="T0" fmla="*/ 49 w 130"/>
                <a:gd name="T1" fmla="*/ 133 h 133"/>
                <a:gd name="T2" fmla="*/ 0 w 130"/>
                <a:gd name="T3" fmla="*/ 0 h 133"/>
                <a:gd name="T4" fmla="*/ 32 w 130"/>
                <a:gd name="T5" fmla="*/ 0 h 133"/>
                <a:gd name="T6" fmla="*/ 66 w 130"/>
                <a:gd name="T7" fmla="*/ 106 h 133"/>
                <a:gd name="T8" fmla="*/ 67 w 130"/>
                <a:gd name="T9" fmla="*/ 106 h 133"/>
                <a:gd name="T10" fmla="*/ 102 w 130"/>
                <a:gd name="T11" fmla="*/ 0 h 133"/>
                <a:gd name="T12" fmla="*/ 130 w 130"/>
                <a:gd name="T13" fmla="*/ 0 h 133"/>
                <a:gd name="T14" fmla="*/ 81 w 130"/>
                <a:gd name="T15" fmla="*/ 133 h 133"/>
                <a:gd name="T16" fmla="*/ 49 w 130"/>
                <a:gd name="T17"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133">
                  <a:moveTo>
                    <a:pt x="49" y="133"/>
                  </a:moveTo>
                  <a:lnTo>
                    <a:pt x="0" y="0"/>
                  </a:lnTo>
                  <a:lnTo>
                    <a:pt x="32" y="0"/>
                  </a:lnTo>
                  <a:lnTo>
                    <a:pt x="66" y="106"/>
                  </a:lnTo>
                  <a:lnTo>
                    <a:pt x="67" y="106"/>
                  </a:lnTo>
                  <a:lnTo>
                    <a:pt x="102" y="0"/>
                  </a:lnTo>
                  <a:lnTo>
                    <a:pt x="130" y="0"/>
                  </a:lnTo>
                  <a:lnTo>
                    <a:pt x="81" y="133"/>
                  </a:lnTo>
                  <a:lnTo>
                    <a:pt x="49" y="133"/>
                  </a:lnTo>
                  <a:close/>
                </a:path>
              </a:pathLst>
            </a:custGeom>
            <a:solidFill>
              <a:srgbClr val="14378B"/>
            </a:solidFill>
            <a:ln>
              <a:noFill/>
            </a:ln>
          </p:spPr>
          <p:txBody>
            <a:bodyPr anchor="ctr"/>
            <a:lstStyle/>
            <a:p>
              <a:pPr algn="ctr"/>
              <a:endParaRPr/>
            </a:p>
          </p:txBody>
        </p:sp>
        <p:sp>
          <p:nvSpPr>
            <p:cNvPr id="99" name="îşļíďé">
              <a:extLst>
                <a:ext uri="{FF2B5EF4-FFF2-40B4-BE49-F238E27FC236}">
                  <a16:creationId xmlns:a16="http://schemas.microsoft.com/office/drawing/2014/main" id="{3ACEBECF-002E-1796-6DC5-7C31A9403556}"/>
                </a:ext>
              </a:extLst>
            </p:cNvPr>
            <p:cNvSpPr/>
            <p:nvPr/>
          </p:nvSpPr>
          <p:spPr bwMode="auto">
            <a:xfrm>
              <a:off x="8353614" y="-121383"/>
              <a:ext cx="48991" cy="70824"/>
            </a:xfrm>
            <a:custGeom>
              <a:avLst/>
              <a:gdLst>
                <a:gd name="T0" fmla="*/ 0 w 92"/>
                <a:gd name="T1" fmla="*/ 133 h 133"/>
                <a:gd name="T2" fmla="*/ 0 w 92"/>
                <a:gd name="T3" fmla="*/ 0 h 133"/>
                <a:gd name="T4" fmla="*/ 90 w 92"/>
                <a:gd name="T5" fmla="*/ 0 h 133"/>
                <a:gd name="T6" fmla="*/ 90 w 92"/>
                <a:gd name="T7" fmla="*/ 22 h 133"/>
                <a:gd name="T8" fmla="*/ 29 w 92"/>
                <a:gd name="T9" fmla="*/ 22 h 133"/>
                <a:gd name="T10" fmla="*/ 29 w 92"/>
                <a:gd name="T11" fmla="*/ 53 h 133"/>
                <a:gd name="T12" fmla="*/ 86 w 92"/>
                <a:gd name="T13" fmla="*/ 53 h 133"/>
                <a:gd name="T14" fmla="*/ 86 w 92"/>
                <a:gd name="T15" fmla="*/ 75 h 133"/>
                <a:gd name="T16" fmla="*/ 29 w 92"/>
                <a:gd name="T17" fmla="*/ 75 h 133"/>
                <a:gd name="T18" fmla="*/ 29 w 92"/>
                <a:gd name="T19" fmla="*/ 111 h 133"/>
                <a:gd name="T20" fmla="*/ 92 w 92"/>
                <a:gd name="T21" fmla="*/ 111 h 133"/>
                <a:gd name="T22" fmla="*/ 92 w 92"/>
                <a:gd name="T23" fmla="*/ 133 h 133"/>
                <a:gd name="T24" fmla="*/ 0 w 92"/>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2" h="133">
                  <a:moveTo>
                    <a:pt x="0" y="133"/>
                  </a:moveTo>
                  <a:lnTo>
                    <a:pt x="0" y="0"/>
                  </a:lnTo>
                  <a:lnTo>
                    <a:pt x="90" y="0"/>
                  </a:lnTo>
                  <a:lnTo>
                    <a:pt x="90" y="22"/>
                  </a:lnTo>
                  <a:lnTo>
                    <a:pt x="29" y="22"/>
                  </a:lnTo>
                  <a:lnTo>
                    <a:pt x="29" y="53"/>
                  </a:lnTo>
                  <a:lnTo>
                    <a:pt x="86" y="53"/>
                  </a:lnTo>
                  <a:lnTo>
                    <a:pt x="86" y="75"/>
                  </a:lnTo>
                  <a:lnTo>
                    <a:pt x="29" y="75"/>
                  </a:lnTo>
                  <a:lnTo>
                    <a:pt x="29" y="111"/>
                  </a:lnTo>
                  <a:lnTo>
                    <a:pt x="92" y="111"/>
                  </a:lnTo>
                  <a:lnTo>
                    <a:pt x="92" y="133"/>
                  </a:lnTo>
                  <a:lnTo>
                    <a:pt x="0" y="133"/>
                  </a:lnTo>
                  <a:close/>
                </a:path>
              </a:pathLst>
            </a:custGeom>
            <a:solidFill>
              <a:srgbClr val="14378B"/>
            </a:solidFill>
            <a:ln>
              <a:noFill/>
            </a:ln>
          </p:spPr>
          <p:txBody>
            <a:bodyPr anchor="ctr"/>
            <a:lstStyle/>
            <a:p>
              <a:pPr algn="ctr"/>
              <a:endParaRPr/>
            </a:p>
          </p:txBody>
        </p:sp>
        <p:sp>
          <p:nvSpPr>
            <p:cNvPr id="100" name="íšļîḓé">
              <a:extLst>
                <a:ext uri="{FF2B5EF4-FFF2-40B4-BE49-F238E27FC236}">
                  <a16:creationId xmlns:a16="http://schemas.microsoft.com/office/drawing/2014/main" id="{F231AC06-AE78-CB26-C362-60B0410851E4}"/>
                </a:ext>
              </a:extLst>
            </p:cNvPr>
            <p:cNvSpPr/>
            <p:nvPr/>
          </p:nvSpPr>
          <p:spPr bwMode="auto">
            <a:xfrm>
              <a:off x="8417515" y="-121383"/>
              <a:ext cx="57511" cy="70824"/>
            </a:xfrm>
            <a:custGeom>
              <a:avLst/>
              <a:gdLst>
                <a:gd name="T0" fmla="*/ 27 w 103"/>
                <a:gd name="T1" fmla="*/ 21 h 127"/>
                <a:gd name="T2" fmla="*/ 27 w 103"/>
                <a:gd name="T3" fmla="*/ 55 h 127"/>
                <a:gd name="T4" fmla="*/ 50 w 103"/>
                <a:gd name="T5" fmla="*/ 55 h 127"/>
                <a:gd name="T6" fmla="*/ 70 w 103"/>
                <a:gd name="T7" fmla="*/ 37 h 127"/>
                <a:gd name="T8" fmla="*/ 50 w 103"/>
                <a:gd name="T9" fmla="*/ 21 h 127"/>
                <a:gd name="T10" fmla="*/ 27 w 103"/>
                <a:gd name="T11" fmla="*/ 21 h 127"/>
                <a:gd name="T12" fmla="*/ 27 w 103"/>
                <a:gd name="T13" fmla="*/ 76 h 127"/>
                <a:gd name="T14" fmla="*/ 27 w 103"/>
                <a:gd name="T15" fmla="*/ 127 h 127"/>
                <a:gd name="T16" fmla="*/ 0 w 103"/>
                <a:gd name="T17" fmla="*/ 127 h 127"/>
                <a:gd name="T18" fmla="*/ 0 w 103"/>
                <a:gd name="T19" fmla="*/ 0 h 127"/>
                <a:gd name="T20" fmla="*/ 54 w 103"/>
                <a:gd name="T21" fmla="*/ 0 h 127"/>
                <a:gd name="T22" fmla="*/ 98 w 103"/>
                <a:gd name="T23" fmla="*/ 33 h 127"/>
                <a:gd name="T24" fmla="*/ 72 w 103"/>
                <a:gd name="T25" fmla="*/ 64 h 127"/>
                <a:gd name="T26" fmla="*/ 72 w 103"/>
                <a:gd name="T27" fmla="*/ 65 h 127"/>
                <a:gd name="T28" fmla="*/ 95 w 103"/>
                <a:gd name="T29" fmla="*/ 93 h 127"/>
                <a:gd name="T30" fmla="*/ 96 w 103"/>
                <a:gd name="T31" fmla="*/ 97 h 127"/>
                <a:gd name="T32" fmla="*/ 103 w 103"/>
                <a:gd name="T33" fmla="*/ 127 h 127"/>
                <a:gd name="T34" fmla="*/ 73 w 103"/>
                <a:gd name="T35" fmla="*/ 127 h 127"/>
                <a:gd name="T36" fmla="*/ 68 w 103"/>
                <a:gd name="T37" fmla="*/ 93 h 127"/>
                <a:gd name="T38" fmla="*/ 56 w 103"/>
                <a:gd name="T39" fmla="*/ 76 h 127"/>
                <a:gd name="T40" fmla="*/ 27 w 103"/>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3" h="127">
                  <a:moveTo>
                    <a:pt x="27" y="21"/>
                  </a:moveTo>
                  <a:cubicBezTo>
                    <a:pt x="27" y="55"/>
                    <a:pt x="27" y="55"/>
                    <a:pt x="27" y="55"/>
                  </a:cubicBezTo>
                  <a:cubicBezTo>
                    <a:pt x="50" y="55"/>
                    <a:pt x="50" y="55"/>
                    <a:pt x="50" y="55"/>
                  </a:cubicBezTo>
                  <a:cubicBezTo>
                    <a:pt x="63" y="55"/>
                    <a:pt x="70" y="49"/>
                    <a:pt x="70" y="37"/>
                  </a:cubicBezTo>
                  <a:cubicBezTo>
                    <a:pt x="70"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5" y="66"/>
                    <a:pt x="92" y="75"/>
                    <a:pt x="95" y="93"/>
                  </a:cubicBezTo>
                  <a:cubicBezTo>
                    <a:pt x="95" y="95"/>
                    <a:pt x="96" y="96"/>
                    <a:pt x="96" y="97"/>
                  </a:cubicBezTo>
                  <a:cubicBezTo>
                    <a:pt x="97" y="112"/>
                    <a:pt x="99" y="122"/>
                    <a:pt x="103" y="127"/>
                  </a:cubicBezTo>
                  <a:cubicBezTo>
                    <a:pt x="73" y="127"/>
                    <a:pt x="73" y="127"/>
                    <a:pt x="73" y="127"/>
                  </a:cubicBezTo>
                  <a:cubicBezTo>
                    <a:pt x="70" y="116"/>
                    <a:pt x="69"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101" name="ïṩlïdé">
              <a:extLst>
                <a:ext uri="{FF2B5EF4-FFF2-40B4-BE49-F238E27FC236}">
                  <a16:creationId xmlns:a16="http://schemas.microsoft.com/office/drawing/2014/main" id="{638A9188-CD57-386B-0458-159C4B90105C}"/>
                </a:ext>
              </a:extLst>
            </p:cNvPr>
            <p:cNvSpPr/>
            <p:nvPr/>
          </p:nvSpPr>
          <p:spPr bwMode="auto">
            <a:xfrm>
              <a:off x="8483547"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6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6" y="0"/>
                  </a:cubicBezTo>
                  <a:cubicBezTo>
                    <a:pt x="84" y="2"/>
                    <a:pt x="98" y="15"/>
                    <a:pt x="100" y="39"/>
                  </a:cubicBezTo>
                  <a:close/>
                </a:path>
              </a:pathLst>
            </a:custGeom>
            <a:solidFill>
              <a:srgbClr val="14378B"/>
            </a:solidFill>
            <a:ln>
              <a:noFill/>
            </a:ln>
          </p:spPr>
          <p:txBody>
            <a:bodyPr anchor="ctr"/>
            <a:lstStyle/>
            <a:p>
              <a:pPr algn="ctr"/>
              <a:endParaRPr/>
            </a:p>
          </p:txBody>
        </p:sp>
        <p:sp>
          <p:nvSpPr>
            <p:cNvPr id="102" name="îṩlïḍê">
              <a:extLst>
                <a:ext uri="{FF2B5EF4-FFF2-40B4-BE49-F238E27FC236}">
                  <a16:creationId xmlns:a16="http://schemas.microsoft.com/office/drawing/2014/main" id="{344F3F5C-28CD-13B5-3F27-317D72C0E6BE}"/>
                </a:ext>
              </a:extLst>
            </p:cNvPr>
            <p:cNvSpPr/>
            <p:nvPr/>
          </p:nvSpPr>
          <p:spPr bwMode="auto">
            <a:xfrm>
              <a:off x="8555437" y="-121383"/>
              <a:ext cx="15443" cy="70824"/>
            </a:xfrm>
            <a:prstGeom prst="rect">
              <a:avLst/>
            </a:prstGeom>
            <a:solidFill>
              <a:srgbClr val="14378B"/>
            </a:solidFill>
            <a:ln>
              <a:noFill/>
            </a:ln>
          </p:spPr>
          <p:txBody>
            <a:bodyPr anchor="ctr"/>
            <a:lstStyle/>
            <a:p>
              <a:pPr algn="ctr"/>
              <a:endParaRPr/>
            </a:p>
          </p:txBody>
        </p:sp>
        <p:sp>
          <p:nvSpPr>
            <p:cNvPr id="149" name="ïSliḋè">
              <a:extLst>
                <a:ext uri="{FF2B5EF4-FFF2-40B4-BE49-F238E27FC236}">
                  <a16:creationId xmlns:a16="http://schemas.microsoft.com/office/drawing/2014/main" id="{BA6C5167-DE0A-B7C4-9419-BC48918E3C3B}"/>
                </a:ext>
              </a:extLst>
            </p:cNvPr>
            <p:cNvSpPr/>
            <p:nvPr/>
          </p:nvSpPr>
          <p:spPr bwMode="auto">
            <a:xfrm>
              <a:off x="8580997" y="-121383"/>
              <a:ext cx="57511" cy="70824"/>
            </a:xfrm>
            <a:custGeom>
              <a:avLst/>
              <a:gdLst>
                <a:gd name="T0" fmla="*/ 0 w 108"/>
                <a:gd name="T1" fmla="*/ 22 h 133"/>
                <a:gd name="T2" fmla="*/ 0 w 108"/>
                <a:gd name="T3" fmla="*/ 0 h 133"/>
                <a:gd name="T4" fmla="*/ 108 w 108"/>
                <a:gd name="T5" fmla="*/ 0 h 133"/>
                <a:gd name="T6" fmla="*/ 108 w 108"/>
                <a:gd name="T7" fmla="*/ 22 h 133"/>
                <a:gd name="T8" fmla="*/ 68 w 108"/>
                <a:gd name="T9" fmla="*/ 22 h 133"/>
                <a:gd name="T10" fmla="*/ 68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8" y="22"/>
                  </a:lnTo>
                  <a:lnTo>
                    <a:pt x="68" y="133"/>
                  </a:lnTo>
                  <a:lnTo>
                    <a:pt x="40" y="133"/>
                  </a:lnTo>
                  <a:lnTo>
                    <a:pt x="40" y="22"/>
                  </a:lnTo>
                  <a:lnTo>
                    <a:pt x="0" y="22"/>
                  </a:lnTo>
                  <a:close/>
                </a:path>
              </a:pathLst>
            </a:custGeom>
            <a:solidFill>
              <a:srgbClr val="14378B"/>
            </a:solidFill>
            <a:ln>
              <a:noFill/>
            </a:ln>
          </p:spPr>
          <p:txBody>
            <a:bodyPr anchor="ctr"/>
            <a:lstStyle/>
            <a:p>
              <a:pPr algn="ctr"/>
              <a:endParaRPr/>
            </a:p>
          </p:txBody>
        </p:sp>
        <p:sp>
          <p:nvSpPr>
            <p:cNvPr id="150" name="îś1îde">
              <a:extLst>
                <a:ext uri="{FF2B5EF4-FFF2-40B4-BE49-F238E27FC236}">
                  <a16:creationId xmlns:a16="http://schemas.microsoft.com/office/drawing/2014/main" id="{27435DED-1512-050F-019B-50F1E80FAF15}"/>
                </a:ext>
              </a:extLst>
            </p:cNvPr>
            <p:cNvSpPr/>
            <p:nvPr/>
          </p:nvSpPr>
          <p:spPr bwMode="auto">
            <a:xfrm>
              <a:off x="8644366" y="-121383"/>
              <a:ext cx="63369" cy="70824"/>
            </a:xfrm>
            <a:custGeom>
              <a:avLst/>
              <a:gdLst>
                <a:gd name="T0" fmla="*/ 45 w 119"/>
                <a:gd name="T1" fmla="*/ 133 h 133"/>
                <a:gd name="T2" fmla="*/ 45 w 119"/>
                <a:gd name="T3" fmla="*/ 90 h 133"/>
                <a:gd name="T4" fmla="*/ 0 w 119"/>
                <a:gd name="T5" fmla="*/ 0 h 133"/>
                <a:gd name="T6" fmla="*/ 34 w 119"/>
                <a:gd name="T7" fmla="*/ 0 h 133"/>
                <a:gd name="T8" fmla="*/ 61 w 119"/>
                <a:gd name="T9" fmla="*/ 61 h 133"/>
                <a:gd name="T10" fmla="*/ 89 w 119"/>
                <a:gd name="T11" fmla="*/ 0 h 133"/>
                <a:gd name="T12" fmla="*/ 119 w 119"/>
                <a:gd name="T13" fmla="*/ 0 h 133"/>
                <a:gd name="T14" fmla="*/ 74 w 119"/>
                <a:gd name="T15" fmla="*/ 90 h 133"/>
                <a:gd name="T16" fmla="*/ 74 w 119"/>
                <a:gd name="T17" fmla="*/ 133 h 133"/>
                <a:gd name="T18" fmla="*/ 45 w 119"/>
                <a:gd name="T19"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9" h="133">
                  <a:moveTo>
                    <a:pt x="45" y="133"/>
                  </a:moveTo>
                  <a:lnTo>
                    <a:pt x="45" y="90"/>
                  </a:lnTo>
                  <a:lnTo>
                    <a:pt x="0" y="0"/>
                  </a:lnTo>
                  <a:lnTo>
                    <a:pt x="34" y="0"/>
                  </a:lnTo>
                  <a:lnTo>
                    <a:pt x="61" y="61"/>
                  </a:lnTo>
                  <a:lnTo>
                    <a:pt x="89" y="0"/>
                  </a:lnTo>
                  <a:lnTo>
                    <a:pt x="119" y="0"/>
                  </a:lnTo>
                  <a:lnTo>
                    <a:pt x="74" y="90"/>
                  </a:lnTo>
                  <a:lnTo>
                    <a:pt x="74" y="133"/>
                  </a:lnTo>
                  <a:lnTo>
                    <a:pt x="45" y="133"/>
                  </a:lnTo>
                  <a:close/>
                </a:path>
              </a:pathLst>
            </a:custGeom>
            <a:solidFill>
              <a:srgbClr val="14378B"/>
            </a:solidFill>
            <a:ln>
              <a:noFill/>
            </a:ln>
          </p:spPr>
          <p:txBody>
            <a:bodyPr anchor="ctr"/>
            <a:lstStyle/>
            <a:p>
              <a:pPr algn="ctr"/>
              <a:endParaRPr/>
            </a:p>
          </p:txBody>
        </p:sp>
        <p:grpSp>
          <p:nvGrpSpPr>
            <p:cNvPr id="151" name="组合 150">
              <a:extLst>
                <a:ext uri="{FF2B5EF4-FFF2-40B4-BE49-F238E27FC236}">
                  <a16:creationId xmlns:a16="http://schemas.microsoft.com/office/drawing/2014/main" id="{9C2C60B4-0296-1813-733B-4F81B5CACB73}"/>
                </a:ext>
              </a:extLst>
            </p:cNvPr>
            <p:cNvGrpSpPr/>
            <p:nvPr/>
          </p:nvGrpSpPr>
          <p:grpSpPr>
            <a:xfrm>
              <a:off x="6468241" y="-589995"/>
              <a:ext cx="621463" cy="623075"/>
              <a:chOff x="5786829" y="126955"/>
              <a:chExt cx="1534722" cy="1538704"/>
            </a:xfrm>
            <a:solidFill>
              <a:srgbClr val="14378B"/>
            </a:solidFill>
          </p:grpSpPr>
          <p:sp>
            <p:nvSpPr>
              <p:cNvPr id="152" name="任意多边形: 形状 151">
                <a:extLst>
                  <a:ext uri="{FF2B5EF4-FFF2-40B4-BE49-F238E27FC236}">
                    <a16:creationId xmlns:a16="http://schemas.microsoft.com/office/drawing/2014/main" id="{C933A54F-A1C5-7B7A-6DC0-57F20A9BAC7F}"/>
                  </a:ext>
                </a:extLst>
              </p:cNvPr>
              <p:cNvSpPr/>
              <p:nvPr/>
            </p:nvSpPr>
            <p:spPr bwMode="auto">
              <a:xfrm>
                <a:off x="5786829" y="126955"/>
                <a:ext cx="1534722" cy="1538704"/>
              </a:xfrm>
              <a:custGeom>
                <a:avLst/>
                <a:gdLst>
                  <a:gd name="connsiteX0" fmla="*/ 767361 w 1534722"/>
                  <a:gd name="connsiteY0" fmla="*/ 17259 h 1538704"/>
                  <a:gd name="connsiteX1" fmla="*/ 16594 w 1534722"/>
                  <a:gd name="connsiteY1" fmla="*/ 769353 h 1538704"/>
                  <a:gd name="connsiteX2" fmla="*/ 767361 w 1534722"/>
                  <a:gd name="connsiteY2" fmla="*/ 1521447 h 1538704"/>
                  <a:gd name="connsiteX3" fmla="*/ 1518128 w 1534722"/>
                  <a:gd name="connsiteY3" fmla="*/ 769353 h 1538704"/>
                  <a:gd name="connsiteX4" fmla="*/ 767361 w 1534722"/>
                  <a:gd name="connsiteY4" fmla="*/ 17259 h 1538704"/>
                  <a:gd name="connsiteX5" fmla="*/ 767361 w 1534722"/>
                  <a:gd name="connsiteY5" fmla="*/ 0 h 1538704"/>
                  <a:gd name="connsiteX6" fmla="*/ 1534722 w 1534722"/>
                  <a:gd name="connsiteY6" fmla="*/ 769352 h 1538704"/>
                  <a:gd name="connsiteX7" fmla="*/ 767361 w 1534722"/>
                  <a:gd name="connsiteY7" fmla="*/ 1538704 h 1538704"/>
                  <a:gd name="connsiteX8" fmla="*/ 0 w 1534722"/>
                  <a:gd name="connsiteY8" fmla="*/ 769352 h 1538704"/>
                  <a:gd name="connsiteX9" fmla="*/ 767361 w 1534722"/>
                  <a:gd name="connsiteY9" fmla="*/ 0 h 1538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34722" h="1538704">
                    <a:moveTo>
                      <a:pt x="767361" y="17259"/>
                    </a:moveTo>
                    <a:cubicBezTo>
                      <a:pt x="352724" y="17259"/>
                      <a:pt x="16594" y="353983"/>
                      <a:pt x="16594" y="769353"/>
                    </a:cubicBezTo>
                    <a:cubicBezTo>
                      <a:pt x="16594" y="1184723"/>
                      <a:pt x="352724" y="1521447"/>
                      <a:pt x="767361" y="1521447"/>
                    </a:cubicBezTo>
                    <a:cubicBezTo>
                      <a:pt x="1181998" y="1521447"/>
                      <a:pt x="1518128" y="1184723"/>
                      <a:pt x="1518128" y="769353"/>
                    </a:cubicBezTo>
                    <a:cubicBezTo>
                      <a:pt x="1518128" y="353983"/>
                      <a:pt x="1181998" y="17259"/>
                      <a:pt x="767361" y="17259"/>
                    </a:cubicBezTo>
                    <a:close/>
                    <a:moveTo>
                      <a:pt x="767361" y="0"/>
                    </a:moveTo>
                    <a:cubicBezTo>
                      <a:pt x="1191163" y="0"/>
                      <a:pt x="1534722" y="344451"/>
                      <a:pt x="1534722" y="769352"/>
                    </a:cubicBezTo>
                    <a:cubicBezTo>
                      <a:pt x="1534722" y="1194253"/>
                      <a:pt x="1191163" y="1538704"/>
                      <a:pt x="767361" y="1538704"/>
                    </a:cubicBezTo>
                    <a:cubicBezTo>
                      <a:pt x="343559" y="1538704"/>
                      <a:pt x="0" y="1194253"/>
                      <a:pt x="0" y="769352"/>
                    </a:cubicBezTo>
                    <a:cubicBezTo>
                      <a:pt x="0" y="344451"/>
                      <a:pt x="343559" y="0"/>
                      <a:pt x="767361" y="0"/>
                    </a:cubicBezTo>
                    <a:close/>
                  </a:path>
                </a:pathLst>
              </a:custGeom>
              <a:grpFill/>
              <a:ln>
                <a:noFill/>
              </a:ln>
            </p:spPr>
            <p:txBody>
              <a:bodyPr wrap="square" anchor="ctr">
                <a:noAutofit/>
              </a:bodyPr>
              <a:lstStyle/>
              <a:p>
                <a:pPr algn="ctr"/>
                <a:endParaRPr/>
              </a:p>
            </p:txBody>
          </p:sp>
          <p:sp>
            <p:nvSpPr>
              <p:cNvPr id="153" name="任意多边形: 形状 152">
                <a:extLst>
                  <a:ext uri="{FF2B5EF4-FFF2-40B4-BE49-F238E27FC236}">
                    <a16:creationId xmlns:a16="http://schemas.microsoft.com/office/drawing/2014/main" id="{8D697036-EDAD-B427-9274-D1A63FD179A1}"/>
                  </a:ext>
                </a:extLst>
              </p:cNvPr>
              <p:cNvSpPr/>
              <p:nvPr/>
            </p:nvSpPr>
            <p:spPr bwMode="auto">
              <a:xfrm>
                <a:off x="5939505" y="279629"/>
                <a:ext cx="1230700" cy="1233354"/>
              </a:xfrm>
              <a:custGeom>
                <a:avLst/>
                <a:gdLst>
                  <a:gd name="connsiteX0" fmla="*/ 615350 w 1230700"/>
                  <a:gd name="connsiteY0" fmla="*/ 15931 h 1233354"/>
                  <a:gd name="connsiteX1" fmla="*/ 17259 w 1230700"/>
                  <a:gd name="connsiteY1" fmla="*/ 616012 h 1233354"/>
                  <a:gd name="connsiteX2" fmla="*/ 615350 w 1230700"/>
                  <a:gd name="connsiteY2" fmla="*/ 1216093 h 1233354"/>
                  <a:gd name="connsiteX3" fmla="*/ 1213441 w 1230700"/>
                  <a:gd name="connsiteY3" fmla="*/ 616012 h 1233354"/>
                  <a:gd name="connsiteX4" fmla="*/ 615350 w 1230700"/>
                  <a:gd name="connsiteY4" fmla="*/ 15931 h 1233354"/>
                  <a:gd name="connsiteX5" fmla="*/ 615350 w 1230700"/>
                  <a:gd name="connsiteY5" fmla="*/ 0 h 1233354"/>
                  <a:gd name="connsiteX6" fmla="*/ 1230700 w 1230700"/>
                  <a:gd name="connsiteY6" fmla="*/ 616677 h 1233354"/>
                  <a:gd name="connsiteX7" fmla="*/ 615350 w 1230700"/>
                  <a:gd name="connsiteY7" fmla="*/ 1233354 h 1233354"/>
                  <a:gd name="connsiteX8" fmla="*/ 0 w 1230700"/>
                  <a:gd name="connsiteY8" fmla="*/ 616677 h 1233354"/>
                  <a:gd name="connsiteX9" fmla="*/ 615350 w 1230700"/>
                  <a:gd name="connsiteY9" fmla="*/ 0 h 1233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0700" h="1233354">
                    <a:moveTo>
                      <a:pt x="615350" y="15931"/>
                    </a:moveTo>
                    <a:cubicBezTo>
                      <a:pt x="285033" y="15931"/>
                      <a:pt x="17259" y="284596"/>
                      <a:pt x="17259" y="616012"/>
                    </a:cubicBezTo>
                    <a:cubicBezTo>
                      <a:pt x="17259" y="947428"/>
                      <a:pt x="285033" y="1216093"/>
                      <a:pt x="615350" y="1216093"/>
                    </a:cubicBezTo>
                    <a:cubicBezTo>
                      <a:pt x="945667" y="1216093"/>
                      <a:pt x="1213441" y="947428"/>
                      <a:pt x="1213441" y="616012"/>
                    </a:cubicBezTo>
                    <a:cubicBezTo>
                      <a:pt x="1213441" y="284596"/>
                      <a:pt x="945667" y="15931"/>
                      <a:pt x="615350" y="15931"/>
                    </a:cubicBezTo>
                    <a:close/>
                    <a:moveTo>
                      <a:pt x="615350" y="0"/>
                    </a:moveTo>
                    <a:cubicBezTo>
                      <a:pt x="955198" y="0"/>
                      <a:pt x="1230700" y="276096"/>
                      <a:pt x="1230700" y="616677"/>
                    </a:cubicBezTo>
                    <a:cubicBezTo>
                      <a:pt x="1230700" y="957258"/>
                      <a:pt x="955198" y="1233354"/>
                      <a:pt x="615350" y="1233354"/>
                    </a:cubicBezTo>
                    <a:cubicBezTo>
                      <a:pt x="275502" y="1233354"/>
                      <a:pt x="0" y="957258"/>
                      <a:pt x="0" y="616677"/>
                    </a:cubicBezTo>
                    <a:cubicBezTo>
                      <a:pt x="0" y="276096"/>
                      <a:pt x="275502" y="0"/>
                      <a:pt x="615350" y="0"/>
                    </a:cubicBezTo>
                    <a:close/>
                  </a:path>
                </a:pathLst>
              </a:custGeom>
              <a:grpFill/>
              <a:ln>
                <a:noFill/>
              </a:ln>
            </p:spPr>
            <p:txBody>
              <a:bodyPr wrap="square" anchor="ctr">
                <a:noAutofit/>
              </a:bodyPr>
              <a:lstStyle/>
              <a:p>
                <a:pPr algn="ctr"/>
                <a:endParaRPr/>
              </a:p>
            </p:txBody>
          </p:sp>
          <p:sp>
            <p:nvSpPr>
              <p:cNvPr id="156" name="任意多边形: 形状 155">
                <a:extLst>
                  <a:ext uri="{FF2B5EF4-FFF2-40B4-BE49-F238E27FC236}">
                    <a16:creationId xmlns:a16="http://schemas.microsoft.com/office/drawing/2014/main" id="{9A1EFEFB-2B87-2D5B-8D92-2083266AC328}"/>
                  </a:ext>
                </a:extLst>
              </p:cNvPr>
              <p:cNvSpPr/>
              <p:nvPr/>
            </p:nvSpPr>
            <p:spPr bwMode="auto">
              <a:xfrm>
                <a:off x="5968710" y="308836"/>
                <a:ext cx="1172284" cy="1173612"/>
              </a:xfrm>
              <a:custGeom>
                <a:avLst/>
                <a:gdLst>
                  <a:gd name="connsiteX0" fmla="*/ 234991 w 1172284"/>
                  <a:gd name="connsiteY0" fmla="*/ 388993 h 1173612"/>
                  <a:gd name="connsiteX1" fmla="*/ 92968 w 1172284"/>
                  <a:gd name="connsiteY1" fmla="*/ 539400 h 1173612"/>
                  <a:gd name="connsiteX2" fmla="*/ 105500 w 1172284"/>
                  <a:gd name="connsiteY2" fmla="*/ 664739 h 1173612"/>
                  <a:gd name="connsiteX3" fmla="*/ 317142 w 1172284"/>
                  <a:gd name="connsiteY3" fmla="*/ 872245 h 1173612"/>
                  <a:gd name="connsiteX4" fmla="*/ 520429 w 1172284"/>
                  <a:gd name="connsiteY4" fmla="*/ 661954 h 1173612"/>
                  <a:gd name="connsiteX5" fmla="*/ 439671 w 1172284"/>
                  <a:gd name="connsiteY5" fmla="*/ 583965 h 1173612"/>
                  <a:gd name="connsiteX6" fmla="*/ 312964 w 1172284"/>
                  <a:gd name="connsiteY6" fmla="*/ 714875 h 1173612"/>
                  <a:gd name="connsiteX7" fmla="*/ 229422 w 1172284"/>
                  <a:gd name="connsiteY7" fmla="*/ 632708 h 1173612"/>
                  <a:gd name="connsiteX8" fmla="*/ 222460 w 1172284"/>
                  <a:gd name="connsiteY8" fmla="*/ 554719 h 1173612"/>
                  <a:gd name="connsiteX9" fmla="*/ 272585 w 1172284"/>
                  <a:gd name="connsiteY9" fmla="*/ 494835 h 1173612"/>
                  <a:gd name="connsiteX10" fmla="*/ 363090 w 1172284"/>
                  <a:gd name="connsiteY10" fmla="*/ 575609 h 1173612"/>
                  <a:gd name="connsiteX11" fmla="*/ 396507 w 1172284"/>
                  <a:gd name="connsiteY11" fmla="*/ 542185 h 1173612"/>
                  <a:gd name="connsiteX12" fmla="*/ 885806 w 1172284"/>
                  <a:gd name="connsiteY12" fmla="*/ 337217 h 1173612"/>
                  <a:gd name="connsiteX13" fmla="*/ 809299 w 1172284"/>
                  <a:gd name="connsiteY13" fmla="*/ 416766 h 1173612"/>
                  <a:gd name="connsiteX14" fmla="*/ 910845 w 1172284"/>
                  <a:gd name="connsiteY14" fmla="*/ 511666 h 1173612"/>
                  <a:gd name="connsiteX15" fmla="*/ 953967 w 1172284"/>
                  <a:gd name="connsiteY15" fmla="*/ 619127 h 1173612"/>
                  <a:gd name="connsiteX16" fmla="*/ 891370 w 1172284"/>
                  <a:gd name="connsiteY16" fmla="*/ 691698 h 1173612"/>
                  <a:gd name="connsiteX17" fmla="*/ 711926 w 1172284"/>
                  <a:gd name="connsiteY17" fmla="*/ 517249 h 1173612"/>
                  <a:gd name="connsiteX18" fmla="*/ 675759 w 1172284"/>
                  <a:gd name="connsiteY18" fmla="*/ 552138 h 1173612"/>
                  <a:gd name="connsiteX19" fmla="*/ 930319 w 1172284"/>
                  <a:gd name="connsiteY19" fmla="*/ 800554 h 1173612"/>
                  <a:gd name="connsiteX20" fmla="*/ 1081942 w 1172284"/>
                  <a:gd name="connsiteY20" fmla="*/ 642852 h 1173612"/>
                  <a:gd name="connsiteX21" fmla="*/ 1066641 w 1172284"/>
                  <a:gd name="connsiteY21" fmla="*/ 513062 h 1173612"/>
                  <a:gd name="connsiteX22" fmla="*/ 885806 w 1172284"/>
                  <a:gd name="connsiteY22" fmla="*/ 337217 h 1173612"/>
                  <a:gd name="connsiteX23" fmla="*/ 550424 w 1172284"/>
                  <a:gd name="connsiteY23" fmla="*/ 67506 h 1173612"/>
                  <a:gd name="connsiteX24" fmla="*/ 442771 w 1172284"/>
                  <a:gd name="connsiteY24" fmla="*/ 144464 h 1173612"/>
                  <a:gd name="connsiteX25" fmla="*/ 260214 w 1172284"/>
                  <a:gd name="connsiteY25" fmla="*/ 345494 h 1173612"/>
                  <a:gd name="connsiteX26" fmla="*/ 757716 w 1172284"/>
                  <a:gd name="connsiteY26" fmla="*/ 832715 h 1173612"/>
                  <a:gd name="connsiteX27" fmla="*/ 660167 w 1172284"/>
                  <a:gd name="connsiteY27" fmla="*/ 929042 h 1173612"/>
                  <a:gd name="connsiteX28" fmla="*/ 554256 w 1172284"/>
                  <a:gd name="connsiteY28" fmla="*/ 954171 h 1173612"/>
                  <a:gd name="connsiteX29" fmla="*/ 456707 w 1172284"/>
                  <a:gd name="connsiteY29" fmla="*/ 856448 h 1173612"/>
                  <a:gd name="connsiteX30" fmla="*/ 584915 w 1172284"/>
                  <a:gd name="connsiteY30" fmla="*/ 725219 h 1173612"/>
                  <a:gd name="connsiteX31" fmla="*/ 543108 w 1172284"/>
                  <a:gd name="connsiteY31" fmla="*/ 686130 h 1173612"/>
                  <a:gd name="connsiteX32" fmla="*/ 342435 w 1172284"/>
                  <a:gd name="connsiteY32" fmla="*/ 895537 h 1173612"/>
                  <a:gd name="connsiteX33" fmla="*/ 505481 w 1172284"/>
                  <a:gd name="connsiteY33" fmla="*/ 1064459 h 1173612"/>
                  <a:gd name="connsiteX34" fmla="*/ 675496 w 1172284"/>
                  <a:gd name="connsiteY34" fmla="*/ 1063063 h 1173612"/>
                  <a:gd name="connsiteX35" fmla="*/ 905434 w 1172284"/>
                  <a:gd name="connsiteY35" fmla="*/ 829923 h 1173612"/>
                  <a:gd name="connsiteX36" fmla="*/ 400964 w 1172284"/>
                  <a:gd name="connsiteY36" fmla="*/ 344098 h 1173612"/>
                  <a:gd name="connsiteX37" fmla="*/ 512449 w 1172284"/>
                  <a:gd name="connsiteY37" fmla="*/ 222642 h 1173612"/>
                  <a:gd name="connsiteX38" fmla="*/ 601637 w 1172284"/>
                  <a:gd name="connsiteY38" fmla="*/ 215662 h 1173612"/>
                  <a:gd name="connsiteX39" fmla="*/ 742387 w 1172284"/>
                  <a:gd name="connsiteY39" fmla="*/ 349683 h 1173612"/>
                  <a:gd name="connsiteX40" fmla="*/ 611392 w 1172284"/>
                  <a:gd name="connsiteY40" fmla="*/ 482307 h 1173612"/>
                  <a:gd name="connsiteX41" fmla="*/ 646231 w 1172284"/>
                  <a:gd name="connsiteY41" fmla="*/ 518604 h 1173612"/>
                  <a:gd name="connsiteX42" fmla="*/ 853872 w 1172284"/>
                  <a:gd name="connsiteY42" fmla="*/ 307801 h 1173612"/>
                  <a:gd name="connsiteX43" fmla="*/ 664348 w 1172284"/>
                  <a:gd name="connsiteY43" fmla="*/ 119335 h 1173612"/>
                  <a:gd name="connsiteX44" fmla="*/ 550424 w 1172284"/>
                  <a:gd name="connsiteY44" fmla="*/ 67506 h 1173612"/>
                  <a:gd name="connsiteX45" fmla="*/ 586142 w 1172284"/>
                  <a:gd name="connsiteY45" fmla="*/ 0 h 1173612"/>
                  <a:gd name="connsiteX46" fmla="*/ 1172284 w 1172284"/>
                  <a:gd name="connsiteY46" fmla="*/ 586806 h 1173612"/>
                  <a:gd name="connsiteX47" fmla="*/ 586142 w 1172284"/>
                  <a:gd name="connsiteY47" fmla="*/ 1173612 h 1173612"/>
                  <a:gd name="connsiteX48" fmla="*/ 0 w 1172284"/>
                  <a:gd name="connsiteY48" fmla="*/ 586806 h 1173612"/>
                  <a:gd name="connsiteX49" fmla="*/ 586142 w 1172284"/>
                  <a:gd name="connsiteY49" fmla="*/ 0 h 1173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172284" h="1173612">
                    <a:moveTo>
                      <a:pt x="234991" y="388993"/>
                    </a:moveTo>
                    <a:cubicBezTo>
                      <a:pt x="234991" y="388993"/>
                      <a:pt x="234991" y="388993"/>
                      <a:pt x="92968" y="539400"/>
                    </a:cubicBezTo>
                    <a:cubicBezTo>
                      <a:pt x="67905" y="565860"/>
                      <a:pt x="63728" y="624352"/>
                      <a:pt x="105500" y="664739"/>
                    </a:cubicBezTo>
                    <a:cubicBezTo>
                      <a:pt x="105500" y="664739"/>
                      <a:pt x="105500" y="664739"/>
                      <a:pt x="317142" y="872245"/>
                    </a:cubicBezTo>
                    <a:cubicBezTo>
                      <a:pt x="317142" y="872245"/>
                      <a:pt x="317142" y="872245"/>
                      <a:pt x="520429" y="661954"/>
                    </a:cubicBezTo>
                    <a:cubicBezTo>
                      <a:pt x="520429" y="661954"/>
                      <a:pt x="520429" y="661954"/>
                      <a:pt x="439671" y="583965"/>
                    </a:cubicBezTo>
                    <a:cubicBezTo>
                      <a:pt x="439671" y="583965"/>
                      <a:pt x="439671" y="583965"/>
                      <a:pt x="312964" y="714875"/>
                    </a:cubicBezTo>
                    <a:cubicBezTo>
                      <a:pt x="312964" y="714875"/>
                      <a:pt x="312964" y="714875"/>
                      <a:pt x="229422" y="632708"/>
                    </a:cubicBezTo>
                    <a:cubicBezTo>
                      <a:pt x="209928" y="606248"/>
                      <a:pt x="202966" y="581180"/>
                      <a:pt x="222460" y="554719"/>
                    </a:cubicBezTo>
                    <a:cubicBezTo>
                      <a:pt x="222460" y="554719"/>
                      <a:pt x="222460" y="554719"/>
                      <a:pt x="272585" y="494835"/>
                    </a:cubicBezTo>
                    <a:cubicBezTo>
                      <a:pt x="272585" y="494835"/>
                      <a:pt x="272585" y="494835"/>
                      <a:pt x="363090" y="575609"/>
                    </a:cubicBezTo>
                    <a:cubicBezTo>
                      <a:pt x="363090" y="575609"/>
                      <a:pt x="363090" y="575609"/>
                      <a:pt x="396507" y="542185"/>
                    </a:cubicBezTo>
                    <a:close/>
                    <a:moveTo>
                      <a:pt x="885806" y="337217"/>
                    </a:moveTo>
                    <a:cubicBezTo>
                      <a:pt x="809299" y="416766"/>
                      <a:pt x="809299" y="416766"/>
                      <a:pt x="809299" y="416766"/>
                    </a:cubicBezTo>
                    <a:cubicBezTo>
                      <a:pt x="910845" y="511666"/>
                      <a:pt x="910845" y="511666"/>
                      <a:pt x="910845" y="511666"/>
                    </a:cubicBezTo>
                    <a:cubicBezTo>
                      <a:pt x="949794" y="547952"/>
                      <a:pt x="972050" y="591215"/>
                      <a:pt x="953967" y="619127"/>
                    </a:cubicBezTo>
                    <a:cubicBezTo>
                      <a:pt x="891370" y="691698"/>
                      <a:pt x="891370" y="691698"/>
                      <a:pt x="891370" y="691698"/>
                    </a:cubicBezTo>
                    <a:lnTo>
                      <a:pt x="711926" y="517249"/>
                    </a:lnTo>
                    <a:cubicBezTo>
                      <a:pt x="675759" y="552138"/>
                      <a:pt x="675759" y="552138"/>
                      <a:pt x="675759" y="552138"/>
                    </a:cubicBezTo>
                    <a:cubicBezTo>
                      <a:pt x="930319" y="800554"/>
                      <a:pt x="930319" y="800554"/>
                      <a:pt x="930319" y="800554"/>
                    </a:cubicBezTo>
                    <a:cubicBezTo>
                      <a:pt x="1081942" y="642852"/>
                      <a:pt x="1081942" y="642852"/>
                      <a:pt x="1081942" y="642852"/>
                    </a:cubicBezTo>
                    <a:cubicBezTo>
                      <a:pt x="1112545" y="613545"/>
                      <a:pt x="1095853" y="538182"/>
                      <a:pt x="1066641" y="513062"/>
                    </a:cubicBezTo>
                    <a:cubicBezTo>
                      <a:pt x="885806" y="337217"/>
                      <a:pt x="885806" y="337217"/>
                      <a:pt x="885806" y="337217"/>
                    </a:cubicBezTo>
                    <a:close/>
                    <a:moveTo>
                      <a:pt x="550424" y="67506"/>
                    </a:moveTo>
                    <a:cubicBezTo>
                      <a:pt x="515237" y="71869"/>
                      <a:pt x="481094" y="97696"/>
                      <a:pt x="442771" y="144464"/>
                    </a:cubicBezTo>
                    <a:cubicBezTo>
                      <a:pt x="260214" y="345494"/>
                      <a:pt x="260214" y="345494"/>
                      <a:pt x="260214" y="345494"/>
                    </a:cubicBezTo>
                    <a:cubicBezTo>
                      <a:pt x="757716" y="832715"/>
                      <a:pt x="757716" y="832715"/>
                      <a:pt x="757716" y="832715"/>
                    </a:cubicBezTo>
                    <a:cubicBezTo>
                      <a:pt x="660167" y="929042"/>
                      <a:pt x="660167" y="929042"/>
                      <a:pt x="660167" y="929042"/>
                    </a:cubicBezTo>
                    <a:cubicBezTo>
                      <a:pt x="625328" y="962548"/>
                      <a:pt x="577947" y="975112"/>
                      <a:pt x="554256" y="954171"/>
                    </a:cubicBezTo>
                    <a:cubicBezTo>
                      <a:pt x="456707" y="856448"/>
                      <a:pt x="456707" y="856448"/>
                      <a:pt x="456707" y="856448"/>
                    </a:cubicBezTo>
                    <a:cubicBezTo>
                      <a:pt x="584915" y="725219"/>
                      <a:pt x="584915" y="725219"/>
                      <a:pt x="584915" y="725219"/>
                    </a:cubicBezTo>
                    <a:lnTo>
                      <a:pt x="543108" y="686130"/>
                    </a:lnTo>
                    <a:cubicBezTo>
                      <a:pt x="342435" y="895537"/>
                      <a:pt x="342435" y="895537"/>
                      <a:pt x="342435" y="895537"/>
                    </a:cubicBezTo>
                    <a:cubicBezTo>
                      <a:pt x="505481" y="1064459"/>
                      <a:pt x="505481" y="1064459"/>
                      <a:pt x="505481" y="1064459"/>
                    </a:cubicBezTo>
                    <a:cubicBezTo>
                      <a:pt x="559830" y="1120301"/>
                      <a:pt x="608605" y="1124489"/>
                      <a:pt x="675496" y="1063063"/>
                    </a:cubicBezTo>
                    <a:cubicBezTo>
                      <a:pt x="905434" y="829923"/>
                      <a:pt x="905434" y="829923"/>
                      <a:pt x="905434" y="829923"/>
                    </a:cubicBezTo>
                    <a:cubicBezTo>
                      <a:pt x="400964" y="344098"/>
                      <a:pt x="400964" y="344098"/>
                      <a:pt x="400964" y="344098"/>
                    </a:cubicBezTo>
                    <a:cubicBezTo>
                      <a:pt x="512449" y="222642"/>
                      <a:pt x="512449" y="222642"/>
                      <a:pt x="512449" y="222642"/>
                    </a:cubicBezTo>
                    <a:cubicBezTo>
                      <a:pt x="512449" y="222642"/>
                      <a:pt x="554256" y="183553"/>
                      <a:pt x="601637" y="215662"/>
                    </a:cubicBezTo>
                    <a:cubicBezTo>
                      <a:pt x="649019" y="249167"/>
                      <a:pt x="743781" y="346890"/>
                      <a:pt x="742387" y="349683"/>
                    </a:cubicBezTo>
                    <a:cubicBezTo>
                      <a:pt x="611392" y="482307"/>
                      <a:pt x="611392" y="482307"/>
                      <a:pt x="611392" y="482307"/>
                    </a:cubicBezTo>
                    <a:cubicBezTo>
                      <a:pt x="646231" y="518604"/>
                      <a:pt x="646231" y="518604"/>
                      <a:pt x="646231" y="518604"/>
                    </a:cubicBezTo>
                    <a:cubicBezTo>
                      <a:pt x="853872" y="307801"/>
                      <a:pt x="853872" y="307801"/>
                      <a:pt x="853872" y="307801"/>
                    </a:cubicBezTo>
                    <a:cubicBezTo>
                      <a:pt x="664348" y="119335"/>
                      <a:pt x="664348" y="119335"/>
                      <a:pt x="664348" y="119335"/>
                    </a:cubicBezTo>
                    <a:cubicBezTo>
                      <a:pt x="621844" y="80245"/>
                      <a:pt x="585611" y="63144"/>
                      <a:pt x="550424" y="67506"/>
                    </a:cubicBezTo>
                    <a:close/>
                    <a:moveTo>
                      <a:pt x="586142" y="0"/>
                    </a:moveTo>
                    <a:cubicBezTo>
                      <a:pt x="909859" y="0"/>
                      <a:pt x="1172284" y="262722"/>
                      <a:pt x="1172284" y="586806"/>
                    </a:cubicBezTo>
                    <a:cubicBezTo>
                      <a:pt x="1172284" y="910890"/>
                      <a:pt x="909859" y="1173612"/>
                      <a:pt x="586142" y="1173612"/>
                    </a:cubicBezTo>
                    <a:cubicBezTo>
                      <a:pt x="262425" y="1173612"/>
                      <a:pt x="0" y="910890"/>
                      <a:pt x="0" y="586806"/>
                    </a:cubicBezTo>
                    <a:cubicBezTo>
                      <a:pt x="0" y="262722"/>
                      <a:pt x="262425" y="0"/>
                      <a:pt x="586142" y="0"/>
                    </a:cubicBezTo>
                    <a:close/>
                  </a:path>
                </a:pathLst>
              </a:custGeom>
              <a:grpFill/>
              <a:ln>
                <a:noFill/>
              </a:ln>
            </p:spPr>
            <p:txBody>
              <a:bodyPr wrap="square" anchor="ctr">
                <a:noAutofit/>
              </a:bodyPr>
              <a:lstStyle/>
              <a:p>
                <a:pPr algn="ctr"/>
                <a:endParaRPr/>
              </a:p>
            </p:txBody>
          </p:sp>
          <p:sp>
            <p:nvSpPr>
              <p:cNvPr id="159" name="ïŝḻíḑè">
                <a:extLst>
                  <a:ext uri="{FF2B5EF4-FFF2-40B4-BE49-F238E27FC236}">
                    <a16:creationId xmlns:a16="http://schemas.microsoft.com/office/drawing/2014/main" id="{F92E01A9-B450-A698-9457-0BCC7D9A47BD}"/>
                  </a:ext>
                </a:extLst>
              </p:cNvPr>
              <p:cNvSpPr/>
              <p:nvPr/>
            </p:nvSpPr>
            <p:spPr bwMode="auto">
              <a:xfrm>
                <a:off x="5874452" y="1174442"/>
                <a:ext cx="136745" cy="73018"/>
              </a:xfrm>
              <a:custGeom>
                <a:avLst/>
                <a:gdLst>
                  <a:gd name="T0" fmla="*/ 7 w 98"/>
                  <a:gd name="T1" fmla="*/ 52 h 52"/>
                  <a:gd name="T2" fmla="*/ 12 w 98"/>
                  <a:gd name="T3" fmla="*/ 46 h 52"/>
                  <a:gd name="T4" fmla="*/ 95 w 98"/>
                  <a:gd name="T5" fmla="*/ 4 h 52"/>
                  <a:gd name="T6" fmla="*/ 98 w 98"/>
                  <a:gd name="T7" fmla="*/ 4 h 52"/>
                  <a:gd name="T8" fmla="*/ 96 w 98"/>
                  <a:gd name="T9" fmla="*/ 0 h 52"/>
                  <a:gd name="T10" fmla="*/ 94 w 98"/>
                  <a:gd name="T11" fmla="*/ 1 h 52"/>
                  <a:gd name="T12" fmla="*/ 7 w 98"/>
                  <a:gd name="T13" fmla="*/ 38 h 52"/>
                  <a:gd name="T14" fmla="*/ 0 w 98"/>
                  <a:gd name="T15" fmla="*/ 39 h 52"/>
                  <a:gd name="T16" fmla="*/ 7 w 98"/>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52">
                    <a:moveTo>
                      <a:pt x="7" y="52"/>
                    </a:moveTo>
                    <a:cubicBezTo>
                      <a:pt x="5" y="48"/>
                      <a:pt x="7" y="48"/>
                      <a:pt x="12" y="46"/>
                    </a:cubicBezTo>
                    <a:cubicBezTo>
                      <a:pt x="95" y="4"/>
                      <a:pt x="95" y="4"/>
                      <a:pt x="95" y="4"/>
                    </a:cubicBezTo>
                    <a:cubicBezTo>
                      <a:pt x="96" y="4"/>
                      <a:pt x="97" y="3"/>
                      <a:pt x="98" y="4"/>
                    </a:cubicBezTo>
                    <a:cubicBezTo>
                      <a:pt x="96" y="0"/>
                      <a:pt x="96" y="0"/>
                      <a:pt x="96" y="0"/>
                    </a:cubicBezTo>
                    <a:cubicBezTo>
                      <a:pt x="96" y="0"/>
                      <a:pt x="95" y="1"/>
                      <a:pt x="94" y="1"/>
                    </a:cubicBezTo>
                    <a:cubicBezTo>
                      <a:pt x="7" y="38"/>
                      <a:pt x="7" y="38"/>
                      <a:pt x="7" y="38"/>
                    </a:cubicBezTo>
                    <a:cubicBezTo>
                      <a:pt x="3" y="40"/>
                      <a:pt x="2" y="42"/>
                      <a:pt x="0" y="39"/>
                    </a:cubicBezTo>
                    <a:lnTo>
                      <a:pt x="7" y="52"/>
                    </a:lnTo>
                    <a:close/>
                  </a:path>
                </a:pathLst>
              </a:custGeom>
              <a:grpFill/>
              <a:ln>
                <a:noFill/>
              </a:ln>
            </p:spPr>
            <p:txBody>
              <a:bodyPr anchor="ctr"/>
              <a:lstStyle/>
              <a:p>
                <a:pPr algn="ctr"/>
                <a:endParaRPr/>
              </a:p>
            </p:txBody>
          </p:sp>
          <p:sp>
            <p:nvSpPr>
              <p:cNvPr id="176" name="îsḷïdé">
                <a:extLst>
                  <a:ext uri="{FF2B5EF4-FFF2-40B4-BE49-F238E27FC236}">
                    <a16:creationId xmlns:a16="http://schemas.microsoft.com/office/drawing/2014/main" id="{D9D56023-E5AE-FFB8-AF60-8872E295F55E}"/>
                  </a:ext>
                </a:extLst>
              </p:cNvPr>
              <p:cNvSpPr/>
              <p:nvPr/>
            </p:nvSpPr>
            <p:spPr bwMode="auto">
              <a:xfrm>
                <a:off x="5895693" y="1197012"/>
                <a:ext cx="128779" cy="80984"/>
              </a:xfrm>
              <a:custGeom>
                <a:avLst/>
                <a:gdLst>
                  <a:gd name="T0" fmla="*/ 4 w 93"/>
                  <a:gd name="T1" fmla="*/ 58 h 58"/>
                  <a:gd name="T2" fmla="*/ 5 w 93"/>
                  <a:gd name="T3" fmla="*/ 56 h 58"/>
                  <a:gd name="T4" fmla="*/ 92 w 93"/>
                  <a:gd name="T5" fmla="*/ 6 h 58"/>
                  <a:gd name="T6" fmla="*/ 93 w 93"/>
                  <a:gd name="T7" fmla="*/ 6 h 58"/>
                  <a:gd name="T8" fmla="*/ 89 w 93"/>
                  <a:gd name="T9" fmla="*/ 0 h 58"/>
                  <a:gd name="T10" fmla="*/ 88 w 93"/>
                  <a:gd name="T11" fmla="*/ 1 h 58"/>
                  <a:gd name="T12" fmla="*/ 4 w 93"/>
                  <a:gd name="T13" fmla="*/ 51 h 58"/>
                  <a:gd name="T14" fmla="*/ 0 w 93"/>
                  <a:gd name="T15" fmla="*/ 51 h 58"/>
                  <a:gd name="T16" fmla="*/ 4 w 93"/>
                  <a:gd name="T17" fmla="*/ 5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58">
                    <a:moveTo>
                      <a:pt x="4" y="58"/>
                    </a:moveTo>
                    <a:cubicBezTo>
                      <a:pt x="4" y="57"/>
                      <a:pt x="4" y="57"/>
                      <a:pt x="5" y="56"/>
                    </a:cubicBezTo>
                    <a:cubicBezTo>
                      <a:pt x="30" y="41"/>
                      <a:pt x="67" y="21"/>
                      <a:pt x="92" y="6"/>
                    </a:cubicBezTo>
                    <a:cubicBezTo>
                      <a:pt x="92" y="5"/>
                      <a:pt x="93" y="5"/>
                      <a:pt x="93" y="6"/>
                    </a:cubicBezTo>
                    <a:cubicBezTo>
                      <a:pt x="89" y="0"/>
                      <a:pt x="89" y="0"/>
                      <a:pt x="89" y="0"/>
                    </a:cubicBezTo>
                    <a:cubicBezTo>
                      <a:pt x="90" y="0"/>
                      <a:pt x="89" y="1"/>
                      <a:pt x="88" y="1"/>
                    </a:cubicBezTo>
                    <a:cubicBezTo>
                      <a:pt x="4" y="51"/>
                      <a:pt x="4" y="51"/>
                      <a:pt x="4" y="51"/>
                    </a:cubicBezTo>
                    <a:cubicBezTo>
                      <a:pt x="2" y="52"/>
                      <a:pt x="1" y="52"/>
                      <a:pt x="0" y="51"/>
                    </a:cubicBezTo>
                    <a:lnTo>
                      <a:pt x="4" y="58"/>
                    </a:lnTo>
                    <a:close/>
                  </a:path>
                </a:pathLst>
              </a:custGeom>
              <a:grpFill/>
              <a:ln>
                <a:noFill/>
              </a:ln>
            </p:spPr>
            <p:txBody>
              <a:bodyPr anchor="ctr"/>
              <a:lstStyle/>
              <a:p>
                <a:pPr algn="ctr"/>
                <a:endParaRPr/>
              </a:p>
            </p:txBody>
          </p:sp>
          <p:sp>
            <p:nvSpPr>
              <p:cNvPr id="177" name="íşľîdé">
                <a:extLst>
                  <a:ext uri="{FF2B5EF4-FFF2-40B4-BE49-F238E27FC236}">
                    <a16:creationId xmlns:a16="http://schemas.microsoft.com/office/drawing/2014/main" id="{08D744E6-922A-04CF-A46A-E3F4A091F945}"/>
                  </a:ext>
                </a:extLst>
              </p:cNvPr>
              <p:cNvSpPr/>
              <p:nvPr/>
            </p:nvSpPr>
            <p:spPr bwMode="auto">
              <a:xfrm>
                <a:off x="5914279" y="1219582"/>
                <a:ext cx="127450" cy="91607"/>
              </a:xfrm>
              <a:custGeom>
                <a:avLst/>
                <a:gdLst>
                  <a:gd name="T0" fmla="*/ 5 w 91"/>
                  <a:gd name="T1" fmla="*/ 66 h 66"/>
                  <a:gd name="T2" fmla="*/ 7 w 91"/>
                  <a:gd name="T3" fmla="*/ 62 h 66"/>
                  <a:gd name="T4" fmla="*/ 86 w 91"/>
                  <a:gd name="T5" fmla="*/ 11 h 66"/>
                  <a:gd name="T6" fmla="*/ 91 w 91"/>
                  <a:gd name="T7" fmla="*/ 11 h 66"/>
                  <a:gd name="T8" fmla="*/ 84 w 91"/>
                  <a:gd name="T9" fmla="*/ 0 h 66"/>
                  <a:gd name="T10" fmla="*/ 81 w 91"/>
                  <a:gd name="T11" fmla="*/ 5 h 66"/>
                  <a:gd name="T12" fmla="*/ 3 w 91"/>
                  <a:gd name="T13" fmla="*/ 58 h 66"/>
                  <a:gd name="T14" fmla="*/ 0 w 91"/>
                  <a:gd name="T15" fmla="*/ 58 h 66"/>
                  <a:gd name="T16" fmla="*/ 5 w 91"/>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66">
                    <a:moveTo>
                      <a:pt x="5" y="66"/>
                    </a:moveTo>
                    <a:cubicBezTo>
                      <a:pt x="4" y="65"/>
                      <a:pt x="5" y="64"/>
                      <a:pt x="7" y="62"/>
                    </a:cubicBezTo>
                    <a:cubicBezTo>
                      <a:pt x="86" y="11"/>
                      <a:pt x="86" y="11"/>
                      <a:pt x="86" y="11"/>
                    </a:cubicBezTo>
                    <a:cubicBezTo>
                      <a:pt x="88" y="10"/>
                      <a:pt x="90" y="10"/>
                      <a:pt x="91" y="11"/>
                    </a:cubicBezTo>
                    <a:cubicBezTo>
                      <a:pt x="84" y="0"/>
                      <a:pt x="84" y="0"/>
                      <a:pt x="84" y="0"/>
                    </a:cubicBezTo>
                    <a:cubicBezTo>
                      <a:pt x="85" y="2"/>
                      <a:pt x="83" y="3"/>
                      <a:pt x="81" y="5"/>
                    </a:cubicBezTo>
                    <a:cubicBezTo>
                      <a:pt x="3" y="58"/>
                      <a:pt x="3" y="58"/>
                      <a:pt x="3" y="58"/>
                    </a:cubicBezTo>
                    <a:cubicBezTo>
                      <a:pt x="2" y="58"/>
                      <a:pt x="1" y="59"/>
                      <a:pt x="0" y="58"/>
                    </a:cubicBezTo>
                    <a:lnTo>
                      <a:pt x="5" y="66"/>
                    </a:lnTo>
                    <a:close/>
                  </a:path>
                </a:pathLst>
              </a:custGeom>
              <a:grpFill/>
              <a:ln>
                <a:noFill/>
              </a:ln>
            </p:spPr>
            <p:txBody>
              <a:bodyPr anchor="ctr"/>
              <a:lstStyle/>
              <a:p>
                <a:pPr algn="ctr"/>
                <a:endParaRPr/>
              </a:p>
            </p:txBody>
          </p:sp>
          <p:sp>
            <p:nvSpPr>
              <p:cNvPr id="178" name="ïṧļídè">
                <a:extLst>
                  <a:ext uri="{FF2B5EF4-FFF2-40B4-BE49-F238E27FC236}">
                    <a16:creationId xmlns:a16="http://schemas.microsoft.com/office/drawing/2014/main" id="{5ABFDA29-7858-1298-D593-B37D7D1282E3}"/>
                  </a:ext>
                </a:extLst>
              </p:cNvPr>
              <p:cNvSpPr/>
              <p:nvPr/>
            </p:nvSpPr>
            <p:spPr bwMode="auto">
              <a:xfrm>
                <a:off x="5936849" y="1248789"/>
                <a:ext cx="122140" cy="95588"/>
              </a:xfrm>
              <a:custGeom>
                <a:avLst/>
                <a:gdLst>
                  <a:gd name="T0" fmla="*/ 0 w 88"/>
                  <a:gd name="T1" fmla="*/ 61 h 69"/>
                  <a:gd name="T2" fmla="*/ 3 w 88"/>
                  <a:gd name="T3" fmla="*/ 61 h 69"/>
                  <a:gd name="T4" fmla="*/ 81 w 88"/>
                  <a:gd name="T5" fmla="*/ 4 h 69"/>
                  <a:gd name="T6" fmla="*/ 83 w 88"/>
                  <a:gd name="T7" fmla="*/ 0 h 69"/>
                  <a:gd name="T8" fmla="*/ 88 w 88"/>
                  <a:gd name="T9" fmla="*/ 7 h 69"/>
                  <a:gd name="T10" fmla="*/ 85 w 88"/>
                  <a:gd name="T11" fmla="*/ 7 h 69"/>
                  <a:gd name="T12" fmla="*/ 7 w 88"/>
                  <a:gd name="T13" fmla="*/ 66 h 69"/>
                  <a:gd name="T14" fmla="*/ 6 w 88"/>
                  <a:gd name="T15" fmla="*/ 69 h 69"/>
                  <a:gd name="T16" fmla="*/ 0 w 88"/>
                  <a:gd name="T17" fmla="*/ 61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 h="69">
                    <a:moveTo>
                      <a:pt x="0" y="61"/>
                    </a:moveTo>
                    <a:cubicBezTo>
                      <a:pt x="1" y="62"/>
                      <a:pt x="2" y="62"/>
                      <a:pt x="3" y="61"/>
                    </a:cubicBezTo>
                    <a:cubicBezTo>
                      <a:pt x="81" y="4"/>
                      <a:pt x="81" y="4"/>
                      <a:pt x="81" y="4"/>
                    </a:cubicBezTo>
                    <a:cubicBezTo>
                      <a:pt x="83" y="3"/>
                      <a:pt x="84" y="2"/>
                      <a:pt x="83" y="0"/>
                    </a:cubicBezTo>
                    <a:cubicBezTo>
                      <a:pt x="88" y="7"/>
                      <a:pt x="88" y="7"/>
                      <a:pt x="88" y="7"/>
                    </a:cubicBezTo>
                    <a:cubicBezTo>
                      <a:pt x="87" y="6"/>
                      <a:pt x="86" y="6"/>
                      <a:pt x="85" y="7"/>
                    </a:cubicBezTo>
                    <a:cubicBezTo>
                      <a:pt x="63" y="22"/>
                      <a:pt x="27" y="49"/>
                      <a:pt x="7" y="66"/>
                    </a:cubicBezTo>
                    <a:cubicBezTo>
                      <a:pt x="5" y="67"/>
                      <a:pt x="5" y="68"/>
                      <a:pt x="6" y="69"/>
                    </a:cubicBezTo>
                    <a:lnTo>
                      <a:pt x="0" y="61"/>
                    </a:lnTo>
                    <a:close/>
                  </a:path>
                </a:pathLst>
              </a:custGeom>
              <a:grpFill/>
              <a:ln>
                <a:noFill/>
              </a:ln>
            </p:spPr>
            <p:txBody>
              <a:bodyPr anchor="ctr"/>
              <a:lstStyle/>
              <a:p>
                <a:pPr algn="ctr"/>
                <a:endParaRPr/>
              </a:p>
            </p:txBody>
          </p:sp>
          <p:sp>
            <p:nvSpPr>
              <p:cNvPr id="179" name="ïŝḻiḑe">
                <a:extLst>
                  <a:ext uri="{FF2B5EF4-FFF2-40B4-BE49-F238E27FC236}">
                    <a16:creationId xmlns:a16="http://schemas.microsoft.com/office/drawing/2014/main" id="{25AB7417-A67C-61C9-D30A-8C01B4171430}"/>
                  </a:ext>
                </a:extLst>
              </p:cNvPr>
              <p:cNvSpPr/>
              <p:nvPr/>
            </p:nvSpPr>
            <p:spPr bwMode="auto">
              <a:xfrm>
                <a:off x="5981990" y="1288616"/>
                <a:ext cx="118159" cy="120814"/>
              </a:xfrm>
              <a:custGeom>
                <a:avLst/>
                <a:gdLst>
                  <a:gd name="T0" fmla="*/ 0 w 85"/>
                  <a:gd name="T1" fmla="*/ 72 h 86"/>
                  <a:gd name="T2" fmla="*/ 7 w 85"/>
                  <a:gd name="T3" fmla="*/ 70 h 86"/>
                  <a:gd name="T4" fmla="*/ 68 w 85"/>
                  <a:gd name="T5" fmla="*/ 16 h 86"/>
                  <a:gd name="T6" fmla="*/ 76 w 85"/>
                  <a:gd name="T7" fmla="*/ 3 h 86"/>
                  <a:gd name="T8" fmla="*/ 83 w 85"/>
                  <a:gd name="T9" fmla="*/ 9 h 86"/>
                  <a:gd name="T10" fmla="*/ 85 w 85"/>
                  <a:gd name="T11" fmla="*/ 13 h 86"/>
                  <a:gd name="T12" fmla="*/ 77 w 85"/>
                  <a:gd name="T13" fmla="*/ 16 h 86"/>
                  <a:gd name="T14" fmla="*/ 15 w 85"/>
                  <a:gd name="T15" fmla="*/ 75 h 86"/>
                  <a:gd name="T16" fmla="*/ 10 w 85"/>
                  <a:gd name="T17" fmla="*/ 83 h 86"/>
                  <a:gd name="T18" fmla="*/ 0 w 85"/>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6">
                    <a:moveTo>
                      <a:pt x="0" y="72"/>
                    </a:moveTo>
                    <a:cubicBezTo>
                      <a:pt x="0" y="72"/>
                      <a:pt x="3" y="74"/>
                      <a:pt x="7" y="70"/>
                    </a:cubicBezTo>
                    <a:cubicBezTo>
                      <a:pt x="12" y="67"/>
                      <a:pt x="68" y="16"/>
                      <a:pt x="68" y="16"/>
                    </a:cubicBezTo>
                    <a:cubicBezTo>
                      <a:pt x="68" y="16"/>
                      <a:pt x="78" y="7"/>
                      <a:pt x="76" y="3"/>
                    </a:cubicBezTo>
                    <a:cubicBezTo>
                      <a:pt x="74" y="0"/>
                      <a:pt x="83" y="9"/>
                      <a:pt x="83" y="9"/>
                    </a:cubicBezTo>
                    <a:cubicBezTo>
                      <a:pt x="85" y="13"/>
                      <a:pt x="85" y="13"/>
                      <a:pt x="85" y="13"/>
                    </a:cubicBezTo>
                    <a:cubicBezTo>
                      <a:pt x="85" y="13"/>
                      <a:pt x="82" y="12"/>
                      <a:pt x="77" y="16"/>
                    </a:cubicBezTo>
                    <a:cubicBezTo>
                      <a:pt x="72" y="21"/>
                      <a:pt x="15" y="75"/>
                      <a:pt x="15" y="75"/>
                    </a:cubicBezTo>
                    <a:cubicBezTo>
                      <a:pt x="15" y="75"/>
                      <a:pt x="10" y="79"/>
                      <a:pt x="10" y="83"/>
                    </a:cubicBezTo>
                    <a:cubicBezTo>
                      <a:pt x="10" y="86"/>
                      <a:pt x="0" y="72"/>
                      <a:pt x="0" y="72"/>
                    </a:cubicBezTo>
                    <a:close/>
                  </a:path>
                </a:pathLst>
              </a:custGeom>
              <a:grpFill/>
              <a:ln>
                <a:noFill/>
              </a:ln>
            </p:spPr>
            <p:txBody>
              <a:bodyPr anchor="ctr"/>
              <a:lstStyle/>
              <a:p>
                <a:pPr algn="ctr"/>
                <a:endParaRPr/>
              </a:p>
            </p:txBody>
          </p:sp>
          <p:sp>
            <p:nvSpPr>
              <p:cNvPr id="180" name="i$ḷïḋe">
                <a:extLst>
                  <a:ext uri="{FF2B5EF4-FFF2-40B4-BE49-F238E27FC236}">
                    <a16:creationId xmlns:a16="http://schemas.microsoft.com/office/drawing/2014/main" id="{7AB08C8F-BFDE-26DF-6E63-5F1FCE9F7789}"/>
                  </a:ext>
                </a:extLst>
              </p:cNvPr>
              <p:cNvSpPr/>
              <p:nvPr/>
            </p:nvSpPr>
            <p:spPr bwMode="auto">
              <a:xfrm>
                <a:off x="6007213" y="1317826"/>
                <a:ext cx="118159" cy="123469"/>
              </a:xfrm>
              <a:custGeom>
                <a:avLst/>
                <a:gdLst>
                  <a:gd name="T0" fmla="*/ 0 w 85"/>
                  <a:gd name="T1" fmla="*/ 75 h 88"/>
                  <a:gd name="T2" fmla="*/ 7 w 85"/>
                  <a:gd name="T3" fmla="*/ 73 h 88"/>
                  <a:gd name="T4" fmla="*/ 73 w 85"/>
                  <a:gd name="T5" fmla="*/ 11 h 88"/>
                  <a:gd name="T6" fmla="*/ 76 w 85"/>
                  <a:gd name="T7" fmla="*/ 3 h 88"/>
                  <a:gd name="T8" fmla="*/ 82 w 85"/>
                  <a:gd name="T9" fmla="*/ 8 h 88"/>
                  <a:gd name="T10" fmla="*/ 85 w 85"/>
                  <a:gd name="T11" fmla="*/ 13 h 88"/>
                  <a:gd name="T12" fmla="*/ 77 w 85"/>
                  <a:gd name="T13" fmla="*/ 16 h 88"/>
                  <a:gd name="T14" fmla="*/ 14 w 85"/>
                  <a:gd name="T15" fmla="*/ 77 h 88"/>
                  <a:gd name="T16" fmla="*/ 10 w 85"/>
                  <a:gd name="T17" fmla="*/ 85 h 88"/>
                  <a:gd name="T18" fmla="*/ 0 w 85"/>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8">
                    <a:moveTo>
                      <a:pt x="0" y="75"/>
                    </a:moveTo>
                    <a:cubicBezTo>
                      <a:pt x="0" y="75"/>
                      <a:pt x="3" y="77"/>
                      <a:pt x="7" y="73"/>
                    </a:cubicBezTo>
                    <a:cubicBezTo>
                      <a:pt x="11" y="69"/>
                      <a:pt x="73" y="11"/>
                      <a:pt x="73" y="11"/>
                    </a:cubicBezTo>
                    <a:cubicBezTo>
                      <a:pt x="73" y="11"/>
                      <a:pt x="78" y="6"/>
                      <a:pt x="76" y="3"/>
                    </a:cubicBezTo>
                    <a:cubicBezTo>
                      <a:pt x="74" y="0"/>
                      <a:pt x="82" y="8"/>
                      <a:pt x="82" y="8"/>
                    </a:cubicBezTo>
                    <a:cubicBezTo>
                      <a:pt x="85" y="13"/>
                      <a:pt x="85" y="13"/>
                      <a:pt x="85" y="13"/>
                    </a:cubicBezTo>
                    <a:cubicBezTo>
                      <a:pt x="85" y="13"/>
                      <a:pt x="82" y="11"/>
                      <a:pt x="77" y="16"/>
                    </a:cubicBezTo>
                    <a:cubicBezTo>
                      <a:pt x="72" y="21"/>
                      <a:pt x="14" y="77"/>
                      <a:pt x="14" y="77"/>
                    </a:cubicBezTo>
                    <a:cubicBezTo>
                      <a:pt x="14" y="77"/>
                      <a:pt x="10" y="81"/>
                      <a:pt x="10" y="85"/>
                    </a:cubicBezTo>
                    <a:cubicBezTo>
                      <a:pt x="10" y="88"/>
                      <a:pt x="0" y="75"/>
                      <a:pt x="0" y="75"/>
                    </a:cubicBezTo>
                    <a:close/>
                  </a:path>
                </a:pathLst>
              </a:custGeom>
              <a:grpFill/>
              <a:ln>
                <a:noFill/>
              </a:ln>
            </p:spPr>
            <p:txBody>
              <a:bodyPr anchor="ctr"/>
              <a:lstStyle/>
              <a:p>
                <a:pPr algn="ctr"/>
                <a:endParaRPr/>
              </a:p>
            </p:txBody>
          </p:sp>
          <p:sp>
            <p:nvSpPr>
              <p:cNvPr id="181" name="î$ḷïḑê">
                <a:extLst>
                  <a:ext uri="{FF2B5EF4-FFF2-40B4-BE49-F238E27FC236}">
                    <a16:creationId xmlns:a16="http://schemas.microsoft.com/office/drawing/2014/main" id="{D9BC734A-025E-4226-1916-9C1CBCAF95BA}"/>
                  </a:ext>
                </a:extLst>
              </p:cNvPr>
              <p:cNvSpPr/>
              <p:nvPr/>
            </p:nvSpPr>
            <p:spPr bwMode="auto">
              <a:xfrm>
                <a:off x="6032438" y="1340393"/>
                <a:ext cx="114175" cy="127450"/>
              </a:xfrm>
              <a:custGeom>
                <a:avLst/>
                <a:gdLst>
                  <a:gd name="T0" fmla="*/ 0 w 82"/>
                  <a:gd name="T1" fmla="*/ 78 h 91"/>
                  <a:gd name="T2" fmla="*/ 7 w 82"/>
                  <a:gd name="T3" fmla="*/ 76 h 91"/>
                  <a:gd name="T4" fmla="*/ 70 w 82"/>
                  <a:gd name="T5" fmla="*/ 11 h 91"/>
                  <a:gd name="T6" fmla="*/ 73 w 82"/>
                  <a:gd name="T7" fmla="*/ 3 h 91"/>
                  <a:gd name="T8" fmla="*/ 79 w 82"/>
                  <a:gd name="T9" fmla="*/ 7 h 91"/>
                  <a:gd name="T10" fmla="*/ 82 w 82"/>
                  <a:gd name="T11" fmla="*/ 11 h 91"/>
                  <a:gd name="T12" fmla="*/ 74 w 82"/>
                  <a:gd name="T13" fmla="*/ 15 h 91"/>
                  <a:gd name="T14" fmla="*/ 14 w 82"/>
                  <a:gd name="T15" fmla="*/ 79 h 91"/>
                  <a:gd name="T16" fmla="*/ 11 w 82"/>
                  <a:gd name="T17" fmla="*/ 87 h 91"/>
                  <a:gd name="T18" fmla="*/ 0 w 82"/>
                  <a:gd name="T19" fmla="*/ 78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2" h="91">
                    <a:moveTo>
                      <a:pt x="0" y="78"/>
                    </a:moveTo>
                    <a:cubicBezTo>
                      <a:pt x="0" y="78"/>
                      <a:pt x="3" y="80"/>
                      <a:pt x="7" y="76"/>
                    </a:cubicBezTo>
                    <a:cubicBezTo>
                      <a:pt x="11" y="71"/>
                      <a:pt x="70" y="11"/>
                      <a:pt x="70" y="11"/>
                    </a:cubicBezTo>
                    <a:cubicBezTo>
                      <a:pt x="70" y="11"/>
                      <a:pt x="75" y="5"/>
                      <a:pt x="73" y="3"/>
                    </a:cubicBezTo>
                    <a:cubicBezTo>
                      <a:pt x="70" y="0"/>
                      <a:pt x="79" y="7"/>
                      <a:pt x="79" y="7"/>
                    </a:cubicBezTo>
                    <a:cubicBezTo>
                      <a:pt x="82" y="11"/>
                      <a:pt x="82" y="11"/>
                      <a:pt x="82" y="11"/>
                    </a:cubicBezTo>
                    <a:cubicBezTo>
                      <a:pt x="82" y="11"/>
                      <a:pt x="79" y="10"/>
                      <a:pt x="74" y="15"/>
                    </a:cubicBezTo>
                    <a:cubicBezTo>
                      <a:pt x="70" y="20"/>
                      <a:pt x="14" y="79"/>
                      <a:pt x="14" y="79"/>
                    </a:cubicBezTo>
                    <a:cubicBezTo>
                      <a:pt x="14" y="79"/>
                      <a:pt x="10" y="83"/>
                      <a:pt x="11" y="87"/>
                    </a:cubicBezTo>
                    <a:cubicBezTo>
                      <a:pt x="11" y="91"/>
                      <a:pt x="0" y="78"/>
                      <a:pt x="0" y="78"/>
                    </a:cubicBezTo>
                    <a:close/>
                  </a:path>
                </a:pathLst>
              </a:custGeom>
              <a:grpFill/>
              <a:ln>
                <a:noFill/>
              </a:ln>
            </p:spPr>
            <p:txBody>
              <a:bodyPr anchor="ctr"/>
              <a:lstStyle/>
              <a:p>
                <a:pPr algn="ctr"/>
                <a:endParaRPr/>
              </a:p>
            </p:txBody>
          </p:sp>
          <p:sp>
            <p:nvSpPr>
              <p:cNvPr id="182" name="ísḻíďê">
                <a:extLst>
                  <a:ext uri="{FF2B5EF4-FFF2-40B4-BE49-F238E27FC236}">
                    <a16:creationId xmlns:a16="http://schemas.microsoft.com/office/drawing/2014/main" id="{BE269553-521F-9E9E-E949-B92EB2E30BC0}"/>
                  </a:ext>
                </a:extLst>
              </p:cNvPr>
              <p:cNvSpPr/>
              <p:nvPr/>
            </p:nvSpPr>
            <p:spPr bwMode="auto">
              <a:xfrm>
                <a:off x="6057663" y="1357653"/>
                <a:ext cx="110193" cy="131434"/>
              </a:xfrm>
              <a:custGeom>
                <a:avLst/>
                <a:gdLst>
                  <a:gd name="T0" fmla="*/ 0 w 79"/>
                  <a:gd name="T1" fmla="*/ 82 h 94"/>
                  <a:gd name="T2" fmla="*/ 9 w 79"/>
                  <a:gd name="T3" fmla="*/ 79 h 94"/>
                  <a:gd name="T4" fmla="*/ 68 w 79"/>
                  <a:gd name="T5" fmla="*/ 11 h 94"/>
                  <a:gd name="T6" fmla="*/ 69 w 79"/>
                  <a:gd name="T7" fmla="*/ 3 h 94"/>
                  <a:gd name="T8" fmla="*/ 76 w 79"/>
                  <a:gd name="T9" fmla="*/ 8 h 94"/>
                  <a:gd name="T10" fmla="*/ 79 w 79"/>
                  <a:gd name="T11" fmla="*/ 12 h 94"/>
                  <a:gd name="T12" fmla="*/ 71 w 79"/>
                  <a:gd name="T13" fmla="*/ 15 h 94"/>
                  <a:gd name="T14" fmla="*/ 15 w 79"/>
                  <a:gd name="T15" fmla="*/ 82 h 94"/>
                  <a:gd name="T16" fmla="*/ 13 w 79"/>
                  <a:gd name="T17" fmla="*/ 90 h 94"/>
                  <a:gd name="T18" fmla="*/ 0 w 79"/>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 h="94">
                    <a:moveTo>
                      <a:pt x="0" y="82"/>
                    </a:moveTo>
                    <a:cubicBezTo>
                      <a:pt x="0" y="82"/>
                      <a:pt x="5" y="83"/>
                      <a:pt x="9" y="79"/>
                    </a:cubicBezTo>
                    <a:cubicBezTo>
                      <a:pt x="13" y="74"/>
                      <a:pt x="68" y="11"/>
                      <a:pt x="68" y="11"/>
                    </a:cubicBezTo>
                    <a:cubicBezTo>
                      <a:pt x="68" y="11"/>
                      <a:pt x="71" y="6"/>
                      <a:pt x="69" y="3"/>
                    </a:cubicBezTo>
                    <a:cubicBezTo>
                      <a:pt x="67" y="0"/>
                      <a:pt x="76" y="8"/>
                      <a:pt x="76" y="8"/>
                    </a:cubicBezTo>
                    <a:cubicBezTo>
                      <a:pt x="79" y="12"/>
                      <a:pt x="79" y="12"/>
                      <a:pt x="79" y="12"/>
                    </a:cubicBezTo>
                    <a:cubicBezTo>
                      <a:pt x="79" y="12"/>
                      <a:pt x="76" y="10"/>
                      <a:pt x="71" y="15"/>
                    </a:cubicBezTo>
                    <a:cubicBezTo>
                      <a:pt x="67" y="20"/>
                      <a:pt x="15" y="82"/>
                      <a:pt x="15" y="82"/>
                    </a:cubicBezTo>
                    <a:cubicBezTo>
                      <a:pt x="15" y="82"/>
                      <a:pt x="13" y="86"/>
                      <a:pt x="13" y="90"/>
                    </a:cubicBezTo>
                    <a:cubicBezTo>
                      <a:pt x="14" y="94"/>
                      <a:pt x="0" y="82"/>
                      <a:pt x="0" y="82"/>
                    </a:cubicBezTo>
                    <a:close/>
                  </a:path>
                </a:pathLst>
              </a:custGeom>
              <a:grpFill/>
              <a:ln>
                <a:noFill/>
              </a:ln>
            </p:spPr>
            <p:txBody>
              <a:bodyPr anchor="ctr"/>
              <a:lstStyle/>
              <a:p>
                <a:pPr algn="ctr"/>
                <a:endParaRPr/>
              </a:p>
            </p:txBody>
          </p:sp>
          <p:sp>
            <p:nvSpPr>
              <p:cNvPr id="183" name="iṩliḍé">
                <a:extLst>
                  <a:ext uri="{FF2B5EF4-FFF2-40B4-BE49-F238E27FC236}">
                    <a16:creationId xmlns:a16="http://schemas.microsoft.com/office/drawing/2014/main" id="{84539B9E-D244-2C44-9F02-5247526DD300}"/>
                  </a:ext>
                </a:extLst>
              </p:cNvPr>
              <p:cNvSpPr/>
              <p:nvPr/>
            </p:nvSpPr>
            <p:spPr bwMode="auto">
              <a:xfrm>
                <a:off x="6086870" y="1377565"/>
                <a:ext cx="106209" cy="138071"/>
              </a:xfrm>
              <a:custGeom>
                <a:avLst/>
                <a:gdLst>
                  <a:gd name="T0" fmla="*/ 0 w 76"/>
                  <a:gd name="T1" fmla="*/ 84 h 99"/>
                  <a:gd name="T2" fmla="*/ 8 w 76"/>
                  <a:gd name="T3" fmla="*/ 81 h 99"/>
                  <a:gd name="T4" fmla="*/ 63 w 76"/>
                  <a:gd name="T5" fmla="*/ 12 h 99"/>
                  <a:gd name="T6" fmla="*/ 66 w 76"/>
                  <a:gd name="T7" fmla="*/ 3 h 99"/>
                  <a:gd name="T8" fmla="*/ 73 w 76"/>
                  <a:gd name="T9" fmla="*/ 8 h 99"/>
                  <a:gd name="T10" fmla="*/ 76 w 76"/>
                  <a:gd name="T11" fmla="*/ 11 h 99"/>
                  <a:gd name="T12" fmla="*/ 64 w 76"/>
                  <a:gd name="T13" fmla="*/ 23 h 99"/>
                  <a:gd name="T14" fmla="*/ 17 w 76"/>
                  <a:gd name="T15" fmla="*/ 87 h 99"/>
                  <a:gd name="T16" fmla="*/ 16 w 76"/>
                  <a:gd name="T17" fmla="*/ 96 h 99"/>
                  <a:gd name="T18" fmla="*/ 0 w 76"/>
                  <a:gd name="T19" fmla="*/ 84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99">
                    <a:moveTo>
                      <a:pt x="0" y="84"/>
                    </a:moveTo>
                    <a:cubicBezTo>
                      <a:pt x="0" y="84"/>
                      <a:pt x="4" y="85"/>
                      <a:pt x="8" y="81"/>
                    </a:cubicBezTo>
                    <a:cubicBezTo>
                      <a:pt x="12" y="76"/>
                      <a:pt x="63" y="12"/>
                      <a:pt x="63" y="12"/>
                    </a:cubicBezTo>
                    <a:cubicBezTo>
                      <a:pt x="63" y="12"/>
                      <a:pt x="68" y="6"/>
                      <a:pt x="66" y="3"/>
                    </a:cubicBezTo>
                    <a:cubicBezTo>
                      <a:pt x="63" y="0"/>
                      <a:pt x="73" y="8"/>
                      <a:pt x="73" y="8"/>
                    </a:cubicBezTo>
                    <a:cubicBezTo>
                      <a:pt x="76" y="11"/>
                      <a:pt x="76" y="11"/>
                      <a:pt x="76" y="11"/>
                    </a:cubicBezTo>
                    <a:cubicBezTo>
                      <a:pt x="76" y="11"/>
                      <a:pt x="68" y="18"/>
                      <a:pt x="64" y="23"/>
                    </a:cubicBezTo>
                    <a:cubicBezTo>
                      <a:pt x="59" y="28"/>
                      <a:pt x="17" y="87"/>
                      <a:pt x="17" y="87"/>
                    </a:cubicBezTo>
                    <a:cubicBezTo>
                      <a:pt x="17" y="87"/>
                      <a:pt x="12" y="91"/>
                      <a:pt x="16" y="96"/>
                    </a:cubicBezTo>
                    <a:cubicBezTo>
                      <a:pt x="17" y="99"/>
                      <a:pt x="0" y="84"/>
                      <a:pt x="0" y="84"/>
                    </a:cubicBezTo>
                    <a:close/>
                  </a:path>
                </a:pathLst>
              </a:custGeom>
              <a:grpFill/>
              <a:ln>
                <a:noFill/>
              </a:ln>
            </p:spPr>
            <p:txBody>
              <a:bodyPr anchor="ctr"/>
              <a:lstStyle/>
              <a:p>
                <a:pPr algn="ctr"/>
                <a:endParaRPr/>
              </a:p>
            </p:txBody>
          </p:sp>
          <p:sp>
            <p:nvSpPr>
              <p:cNvPr id="184" name="iṥļíḋê">
                <a:extLst>
                  <a:ext uri="{FF2B5EF4-FFF2-40B4-BE49-F238E27FC236}">
                    <a16:creationId xmlns:a16="http://schemas.microsoft.com/office/drawing/2014/main" id="{6C4535FB-75D1-D208-CAA5-20ED4461A381}"/>
                  </a:ext>
                </a:extLst>
              </p:cNvPr>
              <p:cNvSpPr/>
              <p:nvPr/>
            </p:nvSpPr>
            <p:spPr bwMode="auto">
              <a:xfrm>
                <a:off x="7099841" y="1159837"/>
                <a:ext cx="131434" cy="83641"/>
              </a:xfrm>
              <a:custGeom>
                <a:avLst/>
                <a:gdLst>
                  <a:gd name="T0" fmla="*/ 88 w 95"/>
                  <a:gd name="T1" fmla="*/ 60 h 60"/>
                  <a:gd name="T2" fmla="*/ 82 w 95"/>
                  <a:gd name="T3" fmla="*/ 53 h 60"/>
                  <a:gd name="T4" fmla="*/ 10 w 95"/>
                  <a:gd name="T5" fmla="*/ 18 h 60"/>
                  <a:gd name="T6" fmla="*/ 0 w 95"/>
                  <a:gd name="T7" fmla="*/ 17 h 60"/>
                  <a:gd name="T8" fmla="*/ 8 w 95"/>
                  <a:gd name="T9" fmla="*/ 0 h 60"/>
                  <a:gd name="T10" fmla="*/ 15 w 95"/>
                  <a:gd name="T11" fmla="*/ 10 h 60"/>
                  <a:gd name="T12" fmla="*/ 88 w 95"/>
                  <a:gd name="T13" fmla="*/ 45 h 60"/>
                  <a:gd name="T14" fmla="*/ 95 w 95"/>
                  <a:gd name="T15" fmla="*/ 45 h 60"/>
                  <a:gd name="T16" fmla="*/ 88 w 95"/>
                  <a:gd name="T17"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0">
                    <a:moveTo>
                      <a:pt x="88" y="60"/>
                    </a:moveTo>
                    <a:cubicBezTo>
                      <a:pt x="90" y="56"/>
                      <a:pt x="88" y="55"/>
                      <a:pt x="82" y="53"/>
                    </a:cubicBezTo>
                    <a:cubicBezTo>
                      <a:pt x="10" y="18"/>
                      <a:pt x="10" y="18"/>
                      <a:pt x="10" y="18"/>
                    </a:cubicBezTo>
                    <a:cubicBezTo>
                      <a:pt x="9" y="17"/>
                      <a:pt x="1" y="13"/>
                      <a:pt x="0" y="17"/>
                    </a:cubicBezTo>
                    <a:cubicBezTo>
                      <a:pt x="8" y="0"/>
                      <a:pt x="8" y="0"/>
                      <a:pt x="8" y="0"/>
                    </a:cubicBezTo>
                    <a:cubicBezTo>
                      <a:pt x="6" y="3"/>
                      <a:pt x="12" y="9"/>
                      <a:pt x="15" y="10"/>
                    </a:cubicBezTo>
                    <a:cubicBezTo>
                      <a:pt x="88" y="45"/>
                      <a:pt x="88" y="45"/>
                      <a:pt x="88" y="45"/>
                    </a:cubicBezTo>
                    <a:cubicBezTo>
                      <a:pt x="92" y="47"/>
                      <a:pt x="93" y="48"/>
                      <a:pt x="95" y="45"/>
                    </a:cubicBezTo>
                    <a:lnTo>
                      <a:pt x="88" y="60"/>
                    </a:lnTo>
                    <a:close/>
                  </a:path>
                </a:pathLst>
              </a:custGeom>
              <a:grpFill/>
              <a:ln>
                <a:noFill/>
              </a:ln>
            </p:spPr>
            <p:txBody>
              <a:bodyPr anchor="ctr"/>
              <a:lstStyle/>
              <a:p>
                <a:pPr algn="ctr"/>
                <a:endParaRPr/>
              </a:p>
            </p:txBody>
          </p:sp>
          <p:sp>
            <p:nvSpPr>
              <p:cNvPr id="185" name="îṥľîḓê">
                <a:extLst>
                  <a:ext uri="{FF2B5EF4-FFF2-40B4-BE49-F238E27FC236}">
                    <a16:creationId xmlns:a16="http://schemas.microsoft.com/office/drawing/2014/main" id="{D10D5BE6-9EDA-8FA4-04E2-8DFAB6503E98}"/>
                  </a:ext>
                </a:extLst>
              </p:cNvPr>
              <p:cNvSpPr/>
              <p:nvPr/>
            </p:nvSpPr>
            <p:spPr bwMode="auto">
              <a:xfrm>
                <a:off x="7083910" y="1193028"/>
                <a:ext cx="132761" cy="84968"/>
              </a:xfrm>
              <a:custGeom>
                <a:avLst/>
                <a:gdLst>
                  <a:gd name="T0" fmla="*/ 80 w 95"/>
                  <a:gd name="T1" fmla="*/ 49 h 61"/>
                  <a:gd name="T2" fmla="*/ 18 w 95"/>
                  <a:gd name="T3" fmla="*/ 16 h 61"/>
                  <a:gd name="T4" fmla="*/ 0 w 95"/>
                  <a:gd name="T5" fmla="*/ 11 h 61"/>
                  <a:gd name="T6" fmla="*/ 6 w 95"/>
                  <a:gd name="T7" fmla="*/ 0 h 61"/>
                  <a:gd name="T8" fmla="*/ 14 w 95"/>
                  <a:gd name="T9" fmla="*/ 7 h 61"/>
                  <a:gd name="T10" fmla="*/ 84 w 95"/>
                  <a:gd name="T11" fmla="*/ 45 h 61"/>
                  <a:gd name="T12" fmla="*/ 94 w 95"/>
                  <a:gd name="T13" fmla="*/ 45 h 61"/>
                  <a:gd name="T14" fmla="*/ 88 w 95"/>
                  <a:gd name="T15" fmla="*/ 60 h 61"/>
                  <a:gd name="T16" fmla="*/ 80 w 95"/>
                  <a:gd name="T17"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1">
                    <a:moveTo>
                      <a:pt x="80" y="49"/>
                    </a:moveTo>
                    <a:cubicBezTo>
                      <a:pt x="62" y="38"/>
                      <a:pt x="40" y="26"/>
                      <a:pt x="18" y="16"/>
                    </a:cubicBezTo>
                    <a:cubicBezTo>
                      <a:pt x="15" y="14"/>
                      <a:pt x="2" y="8"/>
                      <a:pt x="0" y="11"/>
                    </a:cubicBezTo>
                    <a:cubicBezTo>
                      <a:pt x="6" y="0"/>
                      <a:pt x="6" y="0"/>
                      <a:pt x="6" y="0"/>
                    </a:cubicBezTo>
                    <a:cubicBezTo>
                      <a:pt x="5" y="2"/>
                      <a:pt x="12" y="6"/>
                      <a:pt x="14" y="7"/>
                    </a:cubicBezTo>
                    <a:cubicBezTo>
                      <a:pt x="84" y="45"/>
                      <a:pt x="84" y="45"/>
                      <a:pt x="84" y="45"/>
                    </a:cubicBezTo>
                    <a:cubicBezTo>
                      <a:pt x="87" y="47"/>
                      <a:pt x="91" y="48"/>
                      <a:pt x="94" y="45"/>
                    </a:cubicBezTo>
                    <a:cubicBezTo>
                      <a:pt x="95" y="52"/>
                      <a:pt x="90" y="61"/>
                      <a:pt x="88" y="60"/>
                    </a:cubicBezTo>
                    <a:cubicBezTo>
                      <a:pt x="85" y="59"/>
                      <a:pt x="92" y="57"/>
                      <a:pt x="80" y="49"/>
                    </a:cubicBezTo>
                    <a:close/>
                  </a:path>
                </a:pathLst>
              </a:custGeom>
              <a:grpFill/>
              <a:ln>
                <a:noFill/>
              </a:ln>
            </p:spPr>
            <p:txBody>
              <a:bodyPr anchor="ctr"/>
              <a:lstStyle/>
              <a:p>
                <a:pPr algn="ctr"/>
                <a:endParaRPr/>
              </a:p>
            </p:txBody>
          </p:sp>
          <p:sp>
            <p:nvSpPr>
              <p:cNvPr id="186" name="ïṣḷíďê">
                <a:extLst>
                  <a:ext uri="{FF2B5EF4-FFF2-40B4-BE49-F238E27FC236}">
                    <a16:creationId xmlns:a16="http://schemas.microsoft.com/office/drawing/2014/main" id="{601ADE57-F19C-F84A-DD23-3B442867EC6C}"/>
                  </a:ext>
                </a:extLst>
              </p:cNvPr>
              <p:cNvSpPr/>
              <p:nvPr/>
            </p:nvSpPr>
            <p:spPr bwMode="auto">
              <a:xfrm>
                <a:off x="7066650" y="1218253"/>
                <a:ext cx="126124" cy="86296"/>
              </a:xfrm>
              <a:custGeom>
                <a:avLst/>
                <a:gdLst>
                  <a:gd name="T0" fmla="*/ 85 w 90"/>
                  <a:gd name="T1" fmla="*/ 62 h 62"/>
                  <a:gd name="T2" fmla="*/ 83 w 90"/>
                  <a:gd name="T3" fmla="*/ 59 h 62"/>
                  <a:gd name="T4" fmla="*/ 16 w 90"/>
                  <a:gd name="T5" fmla="*/ 16 h 62"/>
                  <a:gd name="T6" fmla="*/ 0 w 90"/>
                  <a:gd name="T7" fmla="*/ 11 h 62"/>
                  <a:gd name="T8" fmla="*/ 8 w 90"/>
                  <a:gd name="T9" fmla="*/ 0 h 62"/>
                  <a:gd name="T10" fmla="*/ 18 w 90"/>
                  <a:gd name="T11" fmla="*/ 9 h 62"/>
                  <a:gd name="T12" fmla="*/ 88 w 90"/>
                  <a:gd name="T13" fmla="*/ 53 h 62"/>
                  <a:gd name="T14" fmla="*/ 90 w 90"/>
                  <a:gd name="T15" fmla="*/ 53 h 62"/>
                  <a:gd name="T16" fmla="*/ 85 w 90"/>
                  <a:gd name="T17"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62">
                    <a:moveTo>
                      <a:pt x="85" y="62"/>
                    </a:moveTo>
                    <a:cubicBezTo>
                      <a:pt x="85" y="61"/>
                      <a:pt x="85" y="60"/>
                      <a:pt x="83" y="59"/>
                    </a:cubicBezTo>
                    <a:cubicBezTo>
                      <a:pt x="16" y="16"/>
                      <a:pt x="16" y="16"/>
                      <a:pt x="16" y="16"/>
                    </a:cubicBezTo>
                    <a:cubicBezTo>
                      <a:pt x="13" y="14"/>
                      <a:pt x="3" y="8"/>
                      <a:pt x="0" y="11"/>
                    </a:cubicBezTo>
                    <a:cubicBezTo>
                      <a:pt x="8" y="0"/>
                      <a:pt x="8" y="0"/>
                      <a:pt x="8" y="0"/>
                    </a:cubicBezTo>
                    <a:cubicBezTo>
                      <a:pt x="7" y="3"/>
                      <a:pt x="16" y="8"/>
                      <a:pt x="18" y="9"/>
                    </a:cubicBezTo>
                    <a:cubicBezTo>
                      <a:pt x="88" y="53"/>
                      <a:pt x="88" y="53"/>
                      <a:pt x="88" y="53"/>
                    </a:cubicBezTo>
                    <a:cubicBezTo>
                      <a:pt x="89" y="53"/>
                      <a:pt x="90" y="54"/>
                      <a:pt x="90" y="53"/>
                    </a:cubicBezTo>
                    <a:lnTo>
                      <a:pt x="85" y="62"/>
                    </a:lnTo>
                    <a:close/>
                  </a:path>
                </a:pathLst>
              </a:custGeom>
              <a:grpFill/>
              <a:ln>
                <a:noFill/>
              </a:ln>
            </p:spPr>
            <p:txBody>
              <a:bodyPr anchor="ctr"/>
              <a:lstStyle/>
              <a:p>
                <a:pPr algn="ctr"/>
                <a:endParaRPr/>
              </a:p>
            </p:txBody>
          </p:sp>
          <p:sp>
            <p:nvSpPr>
              <p:cNvPr id="187" name="ïşlîdê">
                <a:extLst>
                  <a:ext uri="{FF2B5EF4-FFF2-40B4-BE49-F238E27FC236}">
                    <a16:creationId xmlns:a16="http://schemas.microsoft.com/office/drawing/2014/main" id="{03AC0782-6A1E-1530-9DB3-F3D6DBE05438}"/>
                  </a:ext>
                </a:extLst>
              </p:cNvPr>
              <p:cNvSpPr/>
              <p:nvPr/>
            </p:nvSpPr>
            <p:spPr bwMode="auto">
              <a:xfrm>
                <a:off x="7053374" y="1244805"/>
                <a:ext cx="116830" cy="96917"/>
              </a:xfrm>
              <a:custGeom>
                <a:avLst/>
                <a:gdLst>
                  <a:gd name="T0" fmla="*/ 84 w 84"/>
                  <a:gd name="T1" fmla="*/ 59 h 70"/>
                  <a:gd name="T2" fmla="*/ 81 w 84"/>
                  <a:gd name="T3" fmla="*/ 59 h 70"/>
                  <a:gd name="T4" fmla="*/ 7 w 84"/>
                  <a:gd name="T5" fmla="*/ 3 h 70"/>
                  <a:gd name="T6" fmla="*/ 5 w 84"/>
                  <a:gd name="T7" fmla="*/ 0 h 70"/>
                  <a:gd name="T8" fmla="*/ 0 w 84"/>
                  <a:gd name="T9" fmla="*/ 7 h 70"/>
                  <a:gd name="T10" fmla="*/ 3 w 84"/>
                  <a:gd name="T11" fmla="*/ 7 h 70"/>
                  <a:gd name="T12" fmla="*/ 77 w 84"/>
                  <a:gd name="T13" fmla="*/ 67 h 70"/>
                  <a:gd name="T14" fmla="*/ 78 w 84"/>
                  <a:gd name="T15" fmla="*/ 70 h 70"/>
                  <a:gd name="T16" fmla="*/ 84 w 84"/>
                  <a:gd name="T17" fmla="*/ 5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70">
                    <a:moveTo>
                      <a:pt x="84" y="59"/>
                    </a:moveTo>
                    <a:cubicBezTo>
                      <a:pt x="84" y="60"/>
                      <a:pt x="83" y="60"/>
                      <a:pt x="81" y="59"/>
                    </a:cubicBezTo>
                    <a:cubicBezTo>
                      <a:pt x="7" y="3"/>
                      <a:pt x="7" y="3"/>
                      <a:pt x="7" y="3"/>
                    </a:cubicBezTo>
                    <a:cubicBezTo>
                      <a:pt x="6" y="2"/>
                      <a:pt x="5" y="1"/>
                      <a:pt x="5" y="0"/>
                    </a:cubicBezTo>
                    <a:cubicBezTo>
                      <a:pt x="0" y="7"/>
                      <a:pt x="0" y="7"/>
                      <a:pt x="0" y="7"/>
                    </a:cubicBezTo>
                    <a:cubicBezTo>
                      <a:pt x="1" y="6"/>
                      <a:pt x="2" y="6"/>
                      <a:pt x="3" y="7"/>
                    </a:cubicBezTo>
                    <a:cubicBezTo>
                      <a:pt x="26" y="22"/>
                      <a:pt x="57" y="50"/>
                      <a:pt x="77" y="67"/>
                    </a:cubicBezTo>
                    <a:cubicBezTo>
                      <a:pt x="79" y="68"/>
                      <a:pt x="79" y="69"/>
                      <a:pt x="78" y="70"/>
                    </a:cubicBezTo>
                    <a:lnTo>
                      <a:pt x="84" y="59"/>
                    </a:lnTo>
                    <a:close/>
                  </a:path>
                </a:pathLst>
              </a:custGeom>
              <a:grpFill/>
              <a:ln>
                <a:noFill/>
              </a:ln>
            </p:spPr>
            <p:txBody>
              <a:bodyPr anchor="ctr"/>
              <a:lstStyle/>
              <a:p>
                <a:pPr algn="ctr"/>
                <a:endParaRPr/>
              </a:p>
            </p:txBody>
          </p:sp>
          <p:sp>
            <p:nvSpPr>
              <p:cNvPr id="188" name="îṣḷide">
                <a:extLst>
                  <a:ext uri="{FF2B5EF4-FFF2-40B4-BE49-F238E27FC236}">
                    <a16:creationId xmlns:a16="http://schemas.microsoft.com/office/drawing/2014/main" id="{BF0F5B45-B359-9141-71D7-3C7EBB9D9102}"/>
                  </a:ext>
                </a:extLst>
              </p:cNvPr>
              <p:cNvSpPr/>
              <p:nvPr/>
            </p:nvSpPr>
            <p:spPr bwMode="auto">
              <a:xfrm>
                <a:off x="7013545" y="1287290"/>
                <a:ext cx="119485" cy="120814"/>
              </a:xfrm>
              <a:custGeom>
                <a:avLst/>
                <a:gdLst>
                  <a:gd name="T0" fmla="*/ 86 w 86"/>
                  <a:gd name="T1" fmla="*/ 72 h 86"/>
                  <a:gd name="T2" fmla="*/ 79 w 86"/>
                  <a:gd name="T3" fmla="*/ 70 h 86"/>
                  <a:gd name="T4" fmla="*/ 12 w 86"/>
                  <a:gd name="T5" fmla="*/ 12 h 86"/>
                  <a:gd name="T6" fmla="*/ 9 w 86"/>
                  <a:gd name="T7" fmla="*/ 4 h 86"/>
                  <a:gd name="T8" fmla="*/ 3 w 86"/>
                  <a:gd name="T9" fmla="*/ 9 h 86"/>
                  <a:gd name="T10" fmla="*/ 0 w 86"/>
                  <a:gd name="T11" fmla="*/ 14 h 86"/>
                  <a:gd name="T12" fmla="*/ 8 w 86"/>
                  <a:gd name="T13" fmla="*/ 17 h 86"/>
                  <a:gd name="T14" fmla="*/ 71 w 86"/>
                  <a:gd name="T15" fmla="*/ 75 h 86"/>
                  <a:gd name="T16" fmla="*/ 76 w 86"/>
                  <a:gd name="T17" fmla="*/ 83 h 86"/>
                  <a:gd name="T18" fmla="*/ 86 w 86"/>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86">
                    <a:moveTo>
                      <a:pt x="86" y="72"/>
                    </a:moveTo>
                    <a:cubicBezTo>
                      <a:pt x="86" y="72"/>
                      <a:pt x="83" y="74"/>
                      <a:pt x="79" y="70"/>
                    </a:cubicBezTo>
                    <a:cubicBezTo>
                      <a:pt x="74" y="67"/>
                      <a:pt x="12" y="12"/>
                      <a:pt x="12" y="12"/>
                    </a:cubicBezTo>
                    <a:cubicBezTo>
                      <a:pt x="12" y="12"/>
                      <a:pt x="7" y="7"/>
                      <a:pt x="9" y="4"/>
                    </a:cubicBezTo>
                    <a:cubicBezTo>
                      <a:pt x="11" y="0"/>
                      <a:pt x="3" y="9"/>
                      <a:pt x="3" y="9"/>
                    </a:cubicBezTo>
                    <a:cubicBezTo>
                      <a:pt x="0" y="14"/>
                      <a:pt x="0" y="14"/>
                      <a:pt x="0" y="14"/>
                    </a:cubicBezTo>
                    <a:cubicBezTo>
                      <a:pt x="0" y="14"/>
                      <a:pt x="3" y="12"/>
                      <a:pt x="8" y="17"/>
                    </a:cubicBezTo>
                    <a:cubicBezTo>
                      <a:pt x="13" y="21"/>
                      <a:pt x="71" y="75"/>
                      <a:pt x="71" y="75"/>
                    </a:cubicBezTo>
                    <a:cubicBezTo>
                      <a:pt x="71" y="75"/>
                      <a:pt x="76" y="79"/>
                      <a:pt x="76" y="83"/>
                    </a:cubicBezTo>
                    <a:cubicBezTo>
                      <a:pt x="76" y="86"/>
                      <a:pt x="86" y="72"/>
                      <a:pt x="86" y="72"/>
                    </a:cubicBezTo>
                    <a:close/>
                  </a:path>
                </a:pathLst>
              </a:custGeom>
              <a:grpFill/>
              <a:ln>
                <a:noFill/>
              </a:ln>
            </p:spPr>
            <p:txBody>
              <a:bodyPr anchor="ctr"/>
              <a:lstStyle/>
              <a:p>
                <a:pPr algn="ctr"/>
                <a:endParaRPr/>
              </a:p>
            </p:txBody>
          </p:sp>
          <p:sp>
            <p:nvSpPr>
              <p:cNvPr id="189" name="ïšḷiḓé">
                <a:extLst>
                  <a:ext uri="{FF2B5EF4-FFF2-40B4-BE49-F238E27FC236}">
                    <a16:creationId xmlns:a16="http://schemas.microsoft.com/office/drawing/2014/main" id="{9F797385-C33F-EC7D-9363-518DAA0B9EB0}"/>
                  </a:ext>
                </a:extLst>
              </p:cNvPr>
              <p:cNvSpPr/>
              <p:nvPr/>
            </p:nvSpPr>
            <p:spPr bwMode="auto">
              <a:xfrm>
                <a:off x="6990977" y="1312513"/>
                <a:ext cx="114175" cy="110193"/>
              </a:xfrm>
              <a:custGeom>
                <a:avLst/>
                <a:gdLst>
                  <a:gd name="T0" fmla="*/ 73 w 82"/>
                  <a:gd name="T1" fmla="*/ 70 h 79"/>
                  <a:gd name="T2" fmla="*/ 12 w 82"/>
                  <a:gd name="T3" fmla="*/ 12 h 79"/>
                  <a:gd name="T4" fmla="*/ 9 w 82"/>
                  <a:gd name="T5" fmla="*/ 3 h 79"/>
                  <a:gd name="T6" fmla="*/ 2 w 82"/>
                  <a:gd name="T7" fmla="*/ 9 h 79"/>
                  <a:gd name="T8" fmla="*/ 0 w 82"/>
                  <a:gd name="T9" fmla="*/ 13 h 79"/>
                  <a:gd name="T10" fmla="*/ 8 w 82"/>
                  <a:gd name="T11" fmla="*/ 16 h 79"/>
                  <a:gd name="T12" fmla="*/ 69 w 82"/>
                  <a:gd name="T13" fmla="*/ 71 h 79"/>
                  <a:gd name="T14" fmla="*/ 73 w 82"/>
                  <a:gd name="T15" fmla="*/ 70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79">
                    <a:moveTo>
                      <a:pt x="73" y="70"/>
                    </a:moveTo>
                    <a:cubicBezTo>
                      <a:pt x="64" y="62"/>
                      <a:pt x="12" y="12"/>
                      <a:pt x="12" y="12"/>
                    </a:cubicBezTo>
                    <a:cubicBezTo>
                      <a:pt x="12" y="12"/>
                      <a:pt x="7" y="6"/>
                      <a:pt x="9" y="3"/>
                    </a:cubicBezTo>
                    <a:cubicBezTo>
                      <a:pt x="11" y="0"/>
                      <a:pt x="2" y="9"/>
                      <a:pt x="2" y="9"/>
                    </a:cubicBezTo>
                    <a:cubicBezTo>
                      <a:pt x="0" y="13"/>
                      <a:pt x="0" y="13"/>
                      <a:pt x="0" y="13"/>
                    </a:cubicBezTo>
                    <a:cubicBezTo>
                      <a:pt x="0" y="13"/>
                      <a:pt x="3" y="11"/>
                      <a:pt x="8" y="16"/>
                    </a:cubicBezTo>
                    <a:cubicBezTo>
                      <a:pt x="13" y="21"/>
                      <a:pt x="69" y="71"/>
                      <a:pt x="69" y="71"/>
                    </a:cubicBezTo>
                    <a:cubicBezTo>
                      <a:pt x="81" y="79"/>
                      <a:pt x="82" y="78"/>
                      <a:pt x="73" y="70"/>
                    </a:cubicBezTo>
                    <a:close/>
                  </a:path>
                </a:pathLst>
              </a:custGeom>
              <a:grpFill/>
              <a:ln>
                <a:noFill/>
              </a:ln>
            </p:spPr>
            <p:txBody>
              <a:bodyPr anchor="ctr"/>
              <a:lstStyle/>
              <a:p>
                <a:pPr algn="ctr"/>
                <a:endParaRPr/>
              </a:p>
            </p:txBody>
          </p:sp>
          <p:sp>
            <p:nvSpPr>
              <p:cNvPr id="190" name="í$ḻïḋê">
                <a:extLst>
                  <a:ext uri="{FF2B5EF4-FFF2-40B4-BE49-F238E27FC236}">
                    <a16:creationId xmlns:a16="http://schemas.microsoft.com/office/drawing/2014/main" id="{CA67BEB8-15B2-BFD1-0E35-A1DFBA858996}"/>
                  </a:ext>
                </a:extLst>
              </p:cNvPr>
              <p:cNvSpPr/>
              <p:nvPr/>
            </p:nvSpPr>
            <p:spPr bwMode="auto">
              <a:xfrm>
                <a:off x="6969733" y="1332428"/>
                <a:ext cx="107538" cy="122140"/>
              </a:xfrm>
              <a:custGeom>
                <a:avLst/>
                <a:gdLst>
                  <a:gd name="T0" fmla="*/ 77 w 77"/>
                  <a:gd name="T1" fmla="*/ 75 h 88"/>
                  <a:gd name="T2" fmla="*/ 71 w 77"/>
                  <a:gd name="T3" fmla="*/ 73 h 88"/>
                  <a:gd name="T4" fmla="*/ 13 w 77"/>
                  <a:gd name="T5" fmla="*/ 11 h 88"/>
                  <a:gd name="T6" fmla="*/ 10 w 77"/>
                  <a:gd name="T7" fmla="*/ 3 h 88"/>
                  <a:gd name="T8" fmla="*/ 3 w 77"/>
                  <a:gd name="T9" fmla="*/ 7 h 88"/>
                  <a:gd name="T10" fmla="*/ 0 w 77"/>
                  <a:gd name="T11" fmla="*/ 11 h 88"/>
                  <a:gd name="T12" fmla="*/ 8 w 77"/>
                  <a:gd name="T13" fmla="*/ 15 h 88"/>
                  <a:gd name="T14" fmla="*/ 63 w 77"/>
                  <a:gd name="T15" fmla="*/ 77 h 88"/>
                  <a:gd name="T16" fmla="*/ 67 w 77"/>
                  <a:gd name="T17" fmla="*/ 84 h 88"/>
                  <a:gd name="T18" fmla="*/ 77 w 77"/>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8">
                    <a:moveTo>
                      <a:pt x="77" y="75"/>
                    </a:moveTo>
                    <a:cubicBezTo>
                      <a:pt x="77" y="75"/>
                      <a:pt x="75" y="77"/>
                      <a:pt x="71" y="73"/>
                    </a:cubicBezTo>
                    <a:cubicBezTo>
                      <a:pt x="67" y="69"/>
                      <a:pt x="13" y="11"/>
                      <a:pt x="13" y="11"/>
                    </a:cubicBezTo>
                    <a:cubicBezTo>
                      <a:pt x="13" y="11"/>
                      <a:pt x="8" y="6"/>
                      <a:pt x="10" y="3"/>
                    </a:cubicBezTo>
                    <a:cubicBezTo>
                      <a:pt x="12" y="0"/>
                      <a:pt x="3" y="7"/>
                      <a:pt x="3" y="7"/>
                    </a:cubicBezTo>
                    <a:cubicBezTo>
                      <a:pt x="0" y="11"/>
                      <a:pt x="0" y="11"/>
                      <a:pt x="0" y="11"/>
                    </a:cubicBezTo>
                    <a:cubicBezTo>
                      <a:pt x="0" y="11"/>
                      <a:pt x="4" y="10"/>
                      <a:pt x="8" y="15"/>
                    </a:cubicBezTo>
                    <a:cubicBezTo>
                      <a:pt x="13" y="20"/>
                      <a:pt x="63" y="77"/>
                      <a:pt x="63" y="77"/>
                    </a:cubicBezTo>
                    <a:cubicBezTo>
                      <a:pt x="63" y="77"/>
                      <a:pt x="68" y="81"/>
                      <a:pt x="67" y="84"/>
                    </a:cubicBezTo>
                    <a:cubicBezTo>
                      <a:pt x="67" y="88"/>
                      <a:pt x="77" y="75"/>
                      <a:pt x="77" y="75"/>
                    </a:cubicBezTo>
                    <a:close/>
                  </a:path>
                </a:pathLst>
              </a:custGeom>
              <a:grpFill/>
              <a:ln>
                <a:noFill/>
              </a:ln>
            </p:spPr>
            <p:txBody>
              <a:bodyPr anchor="ctr"/>
              <a:lstStyle/>
              <a:p>
                <a:pPr algn="ctr"/>
                <a:endParaRPr/>
              </a:p>
            </p:txBody>
          </p:sp>
          <p:sp>
            <p:nvSpPr>
              <p:cNvPr id="191" name="îŝľiḑè">
                <a:extLst>
                  <a:ext uri="{FF2B5EF4-FFF2-40B4-BE49-F238E27FC236}">
                    <a16:creationId xmlns:a16="http://schemas.microsoft.com/office/drawing/2014/main" id="{C405C9A4-BEA5-BA6A-30CC-52FD0694735C}"/>
                  </a:ext>
                </a:extLst>
              </p:cNvPr>
              <p:cNvSpPr/>
              <p:nvPr/>
            </p:nvSpPr>
            <p:spPr bwMode="auto">
              <a:xfrm>
                <a:off x="6945837" y="1352343"/>
                <a:ext cx="108864" cy="127450"/>
              </a:xfrm>
              <a:custGeom>
                <a:avLst/>
                <a:gdLst>
                  <a:gd name="T0" fmla="*/ 78 w 78"/>
                  <a:gd name="T1" fmla="*/ 80 h 92"/>
                  <a:gd name="T2" fmla="*/ 68 w 78"/>
                  <a:gd name="T3" fmla="*/ 77 h 92"/>
                  <a:gd name="T4" fmla="*/ 13 w 78"/>
                  <a:gd name="T5" fmla="*/ 10 h 92"/>
                  <a:gd name="T6" fmla="*/ 11 w 78"/>
                  <a:gd name="T7" fmla="*/ 3 h 92"/>
                  <a:gd name="T8" fmla="*/ 3 w 78"/>
                  <a:gd name="T9" fmla="*/ 9 h 92"/>
                  <a:gd name="T10" fmla="*/ 0 w 78"/>
                  <a:gd name="T11" fmla="*/ 13 h 92"/>
                  <a:gd name="T12" fmla="*/ 7 w 78"/>
                  <a:gd name="T13" fmla="*/ 17 h 92"/>
                  <a:gd name="T14" fmla="*/ 62 w 78"/>
                  <a:gd name="T15" fmla="*/ 81 h 92"/>
                  <a:gd name="T16" fmla="*/ 65 w 78"/>
                  <a:gd name="T17" fmla="*/ 88 h 92"/>
                  <a:gd name="T18" fmla="*/ 78 w 78"/>
                  <a:gd name="T19" fmla="*/ 8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92">
                    <a:moveTo>
                      <a:pt x="78" y="80"/>
                    </a:moveTo>
                    <a:cubicBezTo>
                      <a:pt x="78" y="80"/>
                      <a:pt x="72" y="81"/>
                      <a:pt x="68" y="77"/>
                    </a:cubicBezTo>
                    <a:cubicBezTo>
                      <a:pt x="64" y="73"/>
                      <a:pt x="13" y="10"/>
                      <a:pt x="13" y="10"/>
                    </a:cubicBezTo>
                    <a:cubicBezTo>
                      <a:pt x="13" y="10"/>
                      <a:pt x="9" y="6"/>
                      <a:pt x="11" y="3"/>
                    </a:cubicBezTo>
                    <a:cubicBezTo>
                      <a:pt x="13" y="0"/>
                      <a:pt x="3" y="9"/>
                      <a:pt x="3" y="9"/>
                    </a:cubicBezTo>
                    <a:cubicBezTo>
                      <a:pt x="0" y="13"/>
                      <a:pt x="0" y="13"/>
                      <a:pt x="0" y="13"/>
                    </a:cubicBezTo>
                    <a:cubicBezTo>
                      <a:pt x="0" y="13"/>
                      <a:pt x="3" y="12"/>
                      <a:pt x="7" y="17"/>
                    </a:cubicBezTo>
                    <a:cubicBezTo>
                      <a:pt x="12" y="23"/>
                      <a:pt x="62" y="81"/>
                      <a:pt x="62" y="81"/>
                    </a:cubicBezTo>
                    <a:cubicBezTo>
                      <a:pt x="62" y="81"/>
                      <a:pt x="65" y="84"/>
                      <a:pt x="65" y="88"/>
                    </a:cubicBezTo>
                    <a:cubicBezTo>
                      <a:pt x="64" y="92"/>
                      <a:pt x="78" y="80"/>
                      <a:pt x="78" y="80"/>
                    </a:cubicBezTo>
                    <a:close/>
                  </a:path>
                </a:pathLst>
              </a:custGeom>
              <a:grpFill/>
              <a:ln>
                <a:noFill/>
              </a:ln>
            </p:spPr>
            <p:txBody>
              <a:bodyPr anchor="ctr"/>
              <a:lstStyle/>
              <a:p>
                <a:pPr algn="ctr"/>
                <a:endParaRPr/>
              </a:p>
            </p:txBody>
          </p:sp>
          <p:sp>
            <p:nvSpPr>
              <p:cNvPr id="192" name="ïŝļiḋé">
                <a:extLst>
                  <a:ext uri="{FF2B5EF4-FFF2-40B4-BE49-F238E27FC236}">
                    <a16:creationId xmlns:a16="http://schemas.microsoft.com/office/drawing/2014/main" id="{22C75A39-9D11-9D1F-1F5F-F26A93C69547}"/>
                  </a:ext>
                </a:extLst>
              </p:cNvPr>
              <p:cNvSpPr/>
              <p:nvPr/>
            </p:nvSpPr>
            <p:spPr bwMode="auto">
              <a:xfrm>
                <a:off x="6917956" y="1369600"/>
                <a:ext cx="108864" cy="140726"/>
              </a:xfrm>
              <a:custGeom>
                <a:avLst/>
                <a:gdLst>
                  <a:gd name="T0" fmla="*/ 78 w 78"/>
                  <a:gd name="T1" fmla="*/ 84 h 101"/>
                  <a:gd name="T2" fmla="*/ 68 w 78"/>
                  <a:gd name="T3" fmla="*/ 79 h 101"/>
                  <a:gd name="T4" fmla="*/ 16 w 78"/>
                  <a:gd name="T5" fmla="*/ 12 h 101"/>
                  <a:gd name="T6" fmla="*/ 13 w 78"/>
                  <a:gd name="T7" fmla="*/ 3 h 101"/>
                  <a:gd name="T8" fmla="*/ 6 w 78"/>
                  <a:gd name="T9" fmla="*/ 12 h 101"/>
                  <a:gd name="T10" fmla="*/ 0 w 78"/>
                  <a:gd name="T11" fmla="*/ 15 h 101"/>
                  <a:gd name="T12" fmla="*/ 8 w 78"/>
                  <a:gd name="T13" fmla="*/ 20 h 101"/>
                  <a:gd name="T14" fmla="*/ 59 w 78"/>
                  <a:gd name="T15" fmla="*/ 89 h 101"/>
                  <a:gd name="T16" fmla="*/ 60 w 78"/>
                  <a:gd name="T17" fmla="*/ 98 h 101"/>
                  <a:gd name="T18" fmla="*/ 78 w 78"/>
                  <a:gd name="T19" fmla="*/ 84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101">
                    <a:moveTo>
                      <a:pt x="78" y="84"/>
                    </a:moveTo>
                    <a:cubicBezTo>
                      <a:pt x="78" y="84"/>
                      <a:pt x="72" y="84"/>
                      <a:pt x="68" y="79"/>
                    </a:cubicBezTo>
                    <a:cubicBezTo>
                      <a:pt x="64" y="75"/>
                      <a:pt x="16" y="12"/>
                      <a:pt x="16" y="12"/>
                    </a:cubicBezTo>
                    <a:cubicBezTo>
                      <a:pt x="16" y="12"/>
                      <a:pt x="11" y="6"/>
                      <a:pt x="13" y="3"/>
                    </a:cubicBezTo>
                    <a:cubicBezTo>
                      <a:pt x="16" y="0"/>
                      <a:pt x="6" y="12"/>
                      <a:pt x="6" y="12"/>
                    </a:cubicBezTo>
                    <a:cubicBezTo>
                      <a:pt x="0" y="15"/>
                      <a:pt x="0" y="15"/>
                      <a:pt x="0" y="15"/>
                    </a:cubicBezTo>
                    <a:cubicBezTo>
                      <a:pt x="0" y="15"/>
                      <a:pt x="3" y="14"/>
                      <a:pt x="8" y="20"/>
                    </a:cubicBezTo>
                    <a:cubicBezTo>
                      <a:pt x="12" y="25"/>
                      <a:pt x="59" y="89"/>
                      <a:pt x="59" y="89"/>
                    </a:cubicBezTo>
                    <a:cubicBezTo>
                      <a:pt x="59" y="89"/>
                      <a:pt x="64" y="93"/>
                      <a:pt x="60" y="98"/>
                    </a:cubicBezTo>
                    <a:cubicBezTo>
                      <a:pt x="59" y="101"/>
                      <a:pt x="78" y="84"/>
                      <a:pt x="78" y="84"/>
                    </a:cubicBezTo>
                    <a:close/>
                  </a:path>
                </a:pathLst>
              </a:custGeom>
              <a:grpFill/>
              <a:ln>
                <a:noFill/>
              </a:ln>
            </p:spPr>
            <p:txBody>
              <a:bodyPr anchor="ctr"/>
              <a:lstStyle/>
              <a:p>
                <a:pPr algn="ctr"/>
                <a:endParaRPr/>
              </a:p>
            </p:txBody>
          </p:sp>
          <p:sp>
            <p:nvSpPr>
              <p:cNvPr id="193" name="íṩľîďé">
                <a:extLst>
                  <a:ext uri="{FF2B5EF4-FFF2-40B4-BE49-F238E27FC236}">
                    <a16:creationId xmlns:a16="http://schemas.microsoft.com/office/drawing/2014/main" id="{8810A275-52A9-34E4-52A6-38AE20C36F76}"/>
                  </a:ext>
                </a:extLst>
              </p:cNvPr>
              <p:cNvSpPr/>
              <p:nvPr/>
            </p:nvSpPr>
            <p:spPr bwMode="auto">
              <a:xfrm>
                <a:off x="6195734" y="1466517"/>
                <a:ext cx="104883" cy="90278"/>
              </a:xfrm>
              <a:custGeom>
                <a:avLst/>
                <a:gdLst>
                  <a:gd name="T0" fmla="*/ 68 w 75"/>
                  <a:gd name="T1" fmla="*/ 2 h 65"/>
                  <a:gd name="T2" fmla="*/ 67 w 75"/>
                  <a:gd name="T3" fmla="*/ 5 h 65"/>
                  <a:gd name="T4" fmla="*/ 59 w 75"/>
                  <a:gd name="T5" fmla="*/ 17 h 65"/>
                  <a:gd name="T6" fmla="*/ 64 w 75"/>
                  <a:gd name="T7" fmla="*/ 22 h 65"/>
                  <a:gd name="T8" fmla="*/ 72 w 75"/>
                  <a:gd name="T9" fmla="*/ 31 h 65"/>
                  <a:gd name="T10" fmla="*/ 73 w 75"/>
                  <a:gd name="T11" fmla="*/ 39 h 65"/>
                  <a:gd name="T12" fmla="*/ 69 w 75"/>
                  <a:gd name="T13" fmla="*/ 41 h 65"/>
                  <a:gd name="T14" fmla="*/ 58 w 75"/>
                  <a:gd name="T15" fmla="*/ 40 h 65"/>
                  <a:gd name="T16" fmla="*/ 58 w 75"/>
                  <a:gd name="T17" fmla="*/ 34 h 65"/>
                  <a:gd name="T18" fmla="*/ 48 w 75"/>
                  <a:gd name="T19" fmla="*/ 27 h 65"/>
                  <a:gd name="T20" fmla="*/ 44 w 75"/>
                  <a:gd name="T21" fmla="*/ 38 h 65"/>
                  <a:gd name="T22" fmla="*/ 52 w 75"/>
                  <a:gd name="T23" fmla="*/ 41 h 65"/>
                  <a:gd name="T24" fmla="*/ 52 w 75"/>
                  <a:gd name="T25" fmla="*/ 51 h 65"/>
                  <a:gd name="T26" fmla="*/ 45 w 75"/>
                  <a:gd name="T27" fmla="*/ 51 h 65"/>
                  <a:gd name="T28" fmla="*/ 26 w 75"/>
                  <a:gd name="T29" fmla="*/ 48 h 65"/>
                  <a:gd name="T30" fmla="*/ 16 w 75"/>
                  <a:gd name="T31" fmla="*/ 55 h 65"/>
                  <a:gd name="T32" fmla="*/ 5 w 75"/>
                  <a:gd name="T33" fmla="*/ 65 h 65"/>
                  <a:gd name="T34" fmla="*/ 4 w 75"/>
                  <a:gd name="T35" fmla="*/ 64 h 65"/>
                  <a:gd name="T36" fmla="*/ 6 w 75"/>
                  <a:gd name="T37" fmla="*/ 59 h 65"/>
                  <a:gd name="T38" fmla="*/ 17 w 75"/>
                  <a:gd name="T39" fmla="*/ 48 h 65"/>
                  <a:gd name="T40" fmla="*/ 19 w 75"/>
                  <a:gd name="T41" fmla="*/ 33 h 65"/>
                  <a:gd name="T42" fmla="*/ 33 w 75"/>
                  <a:gd name="T43" fmla="*/ 28 h 65"/>
                  <a:gd name="T44" fmla="*/ 38 w 75"/>
                  <a:gd name="T45" fmla="*/ 24 h 65"/>
                  <a:gd name="T46" fmla="*/ 28 w 75"/>
                  <a:gd name="T47" fmla="*/ 21 h 65"/>
                  <a:gd name="T48" fmla="*/ 23 w 75"/>
                  <a:gd name="T49" fmla="*/ 21 h 65"/>
                  <a:gd name="T50" fmla="*/ 16 w 75"/>
                  <a:gd name="T51" fmla="*/ 21 h 65"/>
                  <a:gd name="T52" fmla="*/ 10 w 75"/>
                  <a:gd name="T53" fmla="*/ 27 h 65"/>
                  <a:gd name="T54" fmla="*/ 3 w 75"/>
                  <a:gd name="T55" fmla="*/ 30 h 65"/>
                  <a:gd name="T56" fmla="*/ 1 w 75"/>
                  <a:gd name="T57" fmla="*/ 24 h 65"/>
                  <a:gd name="T58" fmla="*/ 9 w 75"/>
                  <a:gd name="T59" fmla="*/ 13 h 65"/>
                  <a:gd name="T60" fmla="*/ 13 w 75"/>
                  <a:gd name="T61" fmla="*/ 10 h 65"/>
                  <a:gd name="T62" fmla="*/ 19 w 75"/>
                  <a:gd name="T63" fmla="*/ 14 h 65"/>
                  <a:gd name="T64" fmla="*/ 23 w 75"/>
                  <a:gd name="T65" fmla="*/ 14 h 65"/>
                  <a:gd name="T66" fmla="*/ 42 w 75"/>
                  <a:gd name="T67" fmla="*/ 15 h 65"/>
                  <a:gd name="T68" fmla="*/ 46 w 75"/>
                  <a:gd name="T69" fmla="*/ 16 h 65"/>
                  <a:gd name="T70" fmla="*/ 50 w 75"/>
                  <a:gd name="T71" fmla="*/ 14 h 65"/>
                  <a:gd name="T72" fmla="*/ 65 w 75"/>
                  <a:gd name="T73" fmla="*/ 2 h 65"/>
                  <a:gd name="T74" fmla="*/ 68 w 75"/>
                  <a:gd name="T75" fmla="*/ 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5" h="65">
                    <a:moveTo>
                      <a:pt x="68" y="2"/>
                    </a:moveTo>
                    <a:cubicBezTo>
                      <a:pt x="69" y="3"/>
                      <a:pt x="68" y="4"/>
                      <a:pt x="67" y="5"/>
                    </a:cubicBezTo>
                    <a:cubicBezTo>
                      <a:pt x="66" y="7"/>
                      <a:pt x="58" y="14"/>
                      <a:pt x="59" y="17"/>
                    </a:cubicBezTo>
                    <a:cubicBezTo>
                      <a:pt x="59" y="19"/>
                      <a:pt x="63" y="21"/>
                      <a:pt x="64" y="22"/>
                    </a:cubicBezTo>
                    <a:cubicBezTo>
                      <a:pt x="67" y="25"/>
                      <a:pt x="70" y="28"/>
                      <a:pt x="72" y="31"/>
                    </a:cubicBezTo>
                    <a:cubicBezTo>
                      <a:pt x="73" y="33"/>
                      <a:pt x="75" y="36"/>
                      <a:pt x="73" y="39"/>
                    </a:cubicBezTo>
                    <a:cubicBezTo>
                      <a:pt x="72" y="40"/>
                      <a:pt x="71" y="41"/>
                      <a:pt x="69" y="41"/>
                    </a:cubicBezTo>
                    <a:cubicBezTo>
                      <a:pt x="66" y="42"/>
                      <a:pt x="59" y="43"/>
                      <a:pt x="58" y="40"/>
                    </a:cubicBezTo>
                    <a:cubicBezTo>
                      <a:pt x="56" y="38"/>
                      <a:pt x="59" y="36"/>
                      <a:pt x="58" y="34"/>
                    </a:cubicBezTo>
                    <a:cubicBezTo>
                      <a:pt x="58" y="31"/>
                      <a:pt x="53" y="24"/>
                      <a:pt x="48" y="27"/>
                    </a:cubicBezTo>
                    <a:cubicBezTo>
                      <a:pt x="45" y="29"/>
                      <a:pt x="44" y="33"/>
                      <a:pt x="44" y="38"/>
                    </a:cubicBezTo>
                    <a:cubicBezTo>
                      <a:pt x="44" y="43"/>
                      <a:pt x="48" y="40"/>
                      <a:pt x="52" y="41"/>
                    </a:cubicBezTo>
                    <a:cubicBezTo>
                      <a:pt x="54" y="42"/>
                      <a:pt x="54" y="48"/>
                      <a:pt x="52" y="51"/>
                    </a:cubicBezTo>
                    <a:cubicBezTo>
                      <a:pt x="50" y="53"/>
                      <a:pt x="47" y="52"/>
                      <a:pt x="45" y="51"/>
                    </a:cubicBezTo>
                    <a:cubicBezTo>
                      <a:pt x="41" y="49"/>
                      <a:pt x="31" y="46"/>
                      <a:pt x="26" y="48"/>
                    </a:cubicBezTo>
                    <a:cubicBezTo>
                      <a:pt x="22" y="49"/>
                      <a:pt x="19" y="53"/>
                      <a:pt x="16" y="55"/>
                    </a:cubicBezTo>
                    <a:cubicBezTo>
                      <a:pt x="14" y="57"/>
                      <a:pt x="7" y="65"/>
                      <a:pt x="5" y="65"/>
                    </a:cubicBezTo>
                    <a:cubicBezTo>
                      <a:pt x="5" y="64"/>
                      <a:pt x="5" y="64"/>
                      <a:pt x="4" y="64"/>
                    </a:cubicBezTo>
                    <a:cubicBezTo>
                      <a:pt x="3" y="62"/>
                      <a:pt x="5" y="60"/>
                      <a:pt x="6" y="59"/>
                    </a:cubicBezTo>
                    <a:cubicBezTo>
                      <a:pt x="10" y="56"/>
                      <a:pt x="15" y="53"/>
                      <a:pt x="17" y="48"/>
                    </a:cubicBezTo>
                    <a:cubicBezTo>
                      <a:pt x="18" y="43"/>
                      <a:pt x="15" y="35"/>
                      <a:pt x="19" y="33"/>
                    </a:cubicBezTo>
                    <a:cubicBezTo>
                      <a:pt x="22" y="31"/>
                      <a:pt x="29" y="29"/>
                      <a:pt x="33" y="28"/>
                    </a:cubicBezTo>
                    <a:cubicBezTo>
                      <a:pt x="35" y="27"/>
                      <a:pt x="38" y="27"/>
                      <a:pt x="38" y="24"/>
                    </a:cubicBezTo>
                    <a:cubicBezTo>
                      <a:pt x="36" y="21"/>
                      <a:pt x="32" y="21"/>
                      <a:pt x="28" y="21"/>
                    </a:cubicBezTo>
                    <a:cubicBezTo>
                      <a:pt x="27" y="21"/>
                      <a:pt x="25" y="21"/>
                      <a:pt x="23" y="21"/>
                    </a:cubicBezTo>
                    <a:cubicBezTo>
                      <a:pt x="21" y="20"/>
                      <a:pt x="18" y="20"/>
                      <a:pt x="16" y="21"/>
                    </a:cubicBezTo>
                    <a:cubicBezTo>
                      <a:pt x="14" y="22"/>
                      <a:pt x="12" y="25"/>
                      <a:pt x="10" y="27"/>
                    </a:cubicBezTo>
                    <a:cubicBezTo>
                      <a:pt x="9" y="28"/>
                      <a:pt x="6" y="31"/>
                      <a:pt x="3" y="30"/>
                    </a:cubicBezTo>
                    <a:cubicBezTo>
                      <a:pt x="1" y="30"/>
                      <a:pt x="0" y="27"/>
                      <a:pt x="1" y="24"/>
                    </a:cubicBezTo>
                    <a:cubicBezTo>
                      <a:pt x="3" y="21"/>
                      <a:pt x="6" y="16"/>
                      <a:pt x="9" y="13"/>
                    </a:cubicBezTo>
                    <a:cubicBezTo>
                      <a:pt x="10" y="12"/>
                      <a:pt x="11" y="9"/>
                      <a:pt x="13" y="10"/>
                    </a:cubicBezTo>
                    <a:cubicBezTo>
                      <a:pt x="16" y="10"/>
                      <a:pt x="16" y="14"/>
                      <a:pt x="19" y="14"/>
                    </a:cubicBezTo>
                    <a:cubicBezTo>
                      <a:pt x="20" y="15"/>
                      <a:pt x="21" y="14"/>
                      <a:pt x="23" y="14"/>
                    </a:cubicBezTo>
                    <a:cubicBezTo>
                      <a:pt x="29" y="13"/>
                      <a:pt x="36" y="13"/>
                      <a:pt x="42" y="15"/>
                    </a:cubicBezTo>
                    <a:cubicBezTo>
                      <a:pt x="43" y="15"/>
                      <a:pt x="45" y="16"/>
                      <a:pt x="46" y="16"/>
                    </a:cubicBezTo>
                    <a:cubicBezTo>
                      <a:pt x="48" y="15"/>
                      <a:pt x="49" y="15"/>
                      <a:pt x="50" y="14"/>
                    </a:cubicBezTo>
                    <a:cubicBezTo>
                      <a:pt x="56" y="11"/>
                      <a:pt x="60" y="6"/>
                      <a:pt x="65" y="2"/>
                    </a:cubicBezTo>
                    <a:cubicBezTo>
                      <a:pt x="66" y="2"/>
                      <a:pt x="68" y="0"/>
                      <a:pt x="68" y="2"/>
                    </a:cubicBezTo>
                    <a:close/>
                  </a:path>
                </a:pathLst>
              </a:custGeom>
              <a:grpFill/>
              <a:ln>
                <a:noFill/>
              </a:ln>
            </p:spPr>
            <p:txBody>
              <a:bodyPr anchor="ctr"/>
              <a:lstStyle/>
              <a:p>
                <a:pPr algn="ctr"/>
                <a:endParaRPr/>
              </a:p>
            </p:txBody>
          </p:sp>
          <p:sp>
            <p:nvSpPr>
              <p:cNvPr id="194" name="iṩľíďê">
                <a:extLst>
                  <a:ext uri="{FF2B5EF4-FFF2-40B4-BE49-F238E27FC236}">
                    <a16:creationId xmlns:a16="http://schemas.microsoft.com/office/drawing/2014/main" id="{0546191A-750D-A770-A4A9-27AAE04C4338}"/>
                  </a:ext>
                </a:extLst>
              </p:cNvPr>
              <p:cNvSpPr/>
              <p:nvPr/>
            </p:nvSpPr>
            <p:spPr bwMode="auto">
              <a:xfrm>
                <a:off x="6769264" y="1467843"/>
                <a:ext cx="120814" cy="116830"/>
              </a:xfrm>
              <a:custGeom>
                <a:avLst/>
                <a:gdLst>
                  <a:gd name="T0" fmla="*/ 44 w 87"/>
                  <a:gd name="T1" fmla="*/ 5 h 84"/>
                  <a:gd name="T2" fmla="*/ 62 w 87"/>
                  <a:gd name="T3" fmla="*/ 11 h 84"/>
                  <a:gd name="T4" fmla="*/ 56 w 87"/>
                  <a:gd name="T5" fmla="*/ 4 h 84"/>
                  <a:gd name="T6" fmla="*/ 63 w 87"/>
                  <a:gd name="T7" fmla="*/ 22 h 84"/>
                  <a:gd name="T8" fmla="*/ 69 w 87"/>
                  <a:gd name="T9" fmla="*/ 29 h 84"/>
                  <a:gd name="T10" fmla="*/ 86 w 87"/>
                  <a:gd name="T11" fmla="*/ 33 h 84"/>
                  <a:gd name="T12" fmla="*/ 73 w 87"/>
                  <a:gd name="T13" fmla="*/ 39 h 84"/>
                  <a:gd name="T14" fmla="*/ 55 w 87"/>
                  <a:gd name="T15" fmla="*/ 38 h 84"/>
                  <a:gd name="T16" fmla="*/ 41 w 87"/>
                  <a:gd name="T17" fmla="*/ 45 h 84"/>
                  <a:gd name="T18" fmla="*/ 17 w 87"/>
                  <a:gd name="T19" fmla="*/ 51 h 84"/>
                  <a:gd name="T20" fmla="*/ 37 w 87"/>
                  <a:gd name="T21" fmla="*/ 42 h 84"/>
                  <a:gd name="T22" fmla="*/ 27 w 87"/>
                  <a:gd name="T23" fmla="*/ 23 h 84"/>
                  <a:gd name="T24" fmla="*/ 28 w 87"/>
                  <a:gd name="T25" fmla="*/ 15 h 84"/>
                  <a:gd name="T26" fmla="*/ 36 w 87"/>
                  <a:gd name="T27" fmla="*/ 33 h 84"/>
                  <a:gd name="T28" fmla="*/ 42 w 87"/>
                  <a:gd name="T29" fmla="*/ 37 h 84"/>
                  <a:gd name="T30" fmla="*/ 44 w 87"/>
                  <a:gd name="T31" fmla="*/ 25 h 84"/>
                  <a:gd name="T32" fmla="*/ 54 w 87"/>
                  <a:gd name="T33" fmla="*/ 21 h 84"/>
                  <a:gd name="T34" fmla="*/ 41 w 87"/>
                  <a:gd name="T35" fmla="*/ 2 h 84"/>
                  <a:gd name="T36" fmla="*/ 17 w 87"/>
                  <a:gd name="T37" fmla="*/ 33 h 84"/>
                  <a:gd name="T38" fmla="*/ 23 w 87"/>
                  <a:gd name="T39" fmla="*/ 38 h 84"/>
                  <a:gd name="T40" fmla="*/ 57 w 87"/>
                  <a:gd name="T41" fmla="*/ 48 h 84"/>
                  <a:gd name="T42" fmla="*/ 30 w 87"/>
                  <a:gd name="T43" fmla="*/ 60 h 84"/>
                  <a:gd name="T44" fmla="*/ 35 w 87"/>
                  <a:gd name="T45" fmla="*/ 61 h 84"/>
                  <a:gd name="T46" fmla="*/ 50 w 87"/>
                  <a:gd name="T47" fmla="*/ 63 h 84"/>
                  <a:gd name="T48" fmla="*/ 49 w 87"/>
                  <a:gd name="T49" fmla="*/ 70 h 84"/>
                  <a:gd name="T50" fmla="*/ 68 w 87"/>
                  <a:gd name="T51" fmla="*/ 64 h 84"/>
                  <a:gd name="T52" fmla="*/ 67 w 87"/>
                  <a:gd name="T53" fmla="*/ 60 h 84"/>
                  <a:gd name="T54" fmla="*/ 55 w 87"/>
                  <a:gd name="T55" fmla="*/ 57 h 84"/>
                  <a:gd name="T56" fmla="*/ 63 w 87"/>
                  <a:gd name="T57" fmla="*/ 51 h 84"/>
                  <a:gd name="T58" fmla="*/ 6 w 87"/>
                  <a:gd name="T59" fmla="*/ 54 h 84"/>
                  <a:gd name="T60" fmla="*/ 3 w 87"/>
                  <a:gd name="T61" fmla="*/ 65 h 84"/>
                  <a:gd name="T62" fmla="*/ 6 w 87"/>
                  <a:gd name="T63" fmla="*/ 54 h 84"/>
                  <a:gd name="T64" fmla="*/ 61 w 87"/>
                  <a:gd name="T65" fmla="*/ 74 h 84"/>
                  <a:gd name="T66" fmla="*/ 45 w 87"/>
                  <a:gd name="T67" fmla="*/ 84 h 84"/>
                  <a:gd name="T68" fmla="*/ 42 w 87"/>
                  <a:gd name="T69" fmla="*/ 74 h 84"/>
                  <a:gd name="T70" fmla="*/ 44 w 87"/>
                  <a:gd name="T71" fmla="*/ 79 h 84"/>
                  <a:gd name="T72" fmla="*/ 59 w 87"/>
                  <a:gd name="T73" fmla="*/ 7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7" h="84">
                    <a:moveTo>
                      <a:pt x="41" y="2"/>
                    </a:moveTo>
                    <a:cubicBezTo>
                      <a:pt x="43" y="0"/>
                      <a:pt x="44" y="3"/>
                      <a:pt x="44" y="5"/>
                    </a:cubicBezTo>
                    <a:cubicBezTo>
                      <a:pt x="43" y="8"/>
                      <a:pt x="42" y="12"/>
                      <a:pt x="44" y="13"/>
                    </a:cubicBezTo>
                    <a:cubicBezTo>
                      <a:pt x="47" y="15"/>
                      <a:pt x="62" y="18"/>
                      <a:pt x="62" y="11"/>
                    </a:cubicBezTo>
                    <a:cubicBezTo>
                      <a:pt x="61" y="9"/>
                      <a:pt x="59" y="9"/>
                      <a:pt x="57" y="9"/>
                    </a:cubicBezTo>
                    <a:cubicBezTo>
                      <a:pt x="53" y="9"/>
                      <a:pt x="54" y="6"/>
                      <a:pt x="56" y="4"/>
                    </a:cubicBezTo>
                    <a:cubicBezTo>
                      <a:pt x="60" y="2"/>
                      <a:pt x="66" y="1"/>
                      <a:pt x="67" y="6"/>
                    </a:cubicBezTo>
                    <a:cubicBezTo>
                      <a:pt x="68" y="8"/>
                      <a:pt x="64" y="20"/>
                      <a:pt x="63" y="22"/>
                    </a:cubicBezTo>
                    <a:cubicBezTo>
                      <a:pt x="63" y="24"/>
                      <a:pt x="61" y="26"/>
                      <a:pt x="62" y="28"/>
                    </a:cubicBezTo>
                    <a:cubicBezTo>
                      <a:pt x="63" y="30"/>
                      <a:pt x="67" y="29"/>
                      <a:pt x="69" y="29"/>
                    </a:cubicBezTo>
                    <a:cubicBezTo>
                      <a:pt x="74" y="29"/>
                      <a:pt x="82" y="27"/>
                      <a:pt x="85" y="29"/>
                    </a:cubicBezTo>
                    <a:cubicBezTo>
                      <a:pt x="86" y="30"/>
                      <a:pt x="86" y="31"/>
                      <a:pt x="86" y="33"/>
                    </a:cubicBezTo>
                    <a:cubicBezTo>
                      <a:pt x="87" y="37"/>
                      <a:pt x="83" y="37"/>
                      <a:pt x="80" y="38"/>
                    </a:cubicBezTo>
                    <a:cubicBezTo>
                      <a:pt x="78" y="38"/>
                      <a:pt x="75" y="40"/>
                      <a:pt x="73" y="39"/>
                    </a:cubicBezTo>
                    <a:cubicBezTo>
                      <a:pt x="72" y="38"/>
                      <a:pt x="73" y="35"/>
                      <a:pt x="72" y="34"/>
                    </a:cubicBezTo>
                    <a:cubicBezTo>
                      <a:pt x="70" y="32"/>
                      <a:pt x="58" y="37"/>
                      <a:pt x="55" y="38"/>
                    </a:cubicBezTo>
                    <a:cubicBezTo>
                      <a:pt x="52" y="39"/>
                      <a:pt x="48" y="39"/>
                      <a:pt x="46" y="41"/>
                    </a:cubicBezTo>
                    <a:cubicBezTo>
                      <a:pt x="44" y="42"/>
                      <a:pt x="42" y="43"/>
                      <a:pt x="41" y="45"/>
                    </a:cubicBezTo>
                    <a:cubicBezTo>
                      <a:pt x="38" y="50"/>
                      <a:pt x="24" y="51"/>
                      <a:pt x="17" y="53"/>
                    </a:cubicBezTo>
                    <a:cubicBezTo>
                      <a:pt x="15" y="53"/>
                      <a:pt x="16" y="51"/>
                      <a:pt x="17" y="51"/>
                    </a:cubicBezTo>
                    <a:cubicBezTo>
                      <a:pt x="25" y="48"/>
                      <a:pt x="27" y="45"/>
                      <a:pt x="35" y="43"/>
                    </a:cubicBezTo>
                    <a:cubicBezTo>
                      <a:pt x="36" y="43"/>
                      <a:pt x="37" y="43"/>
                      <a:pt x="37" y="42"/>
                    </a:cubicBezTo>
                    <a:cubicBezTo>
                      <a:pt x="38" y="40"/>
                      <a:pt x="34" y="38"/>
                      <a:pt x="33" y="37"/>
                    </a:cubicBezTo>
                    <a:cubicBezTo>
                      <a:pt x="30" y="34"/>
                      <a:pt x="28" y="28"/>
                      <a:pt x="27" y="23"/>
                    </a:cubicBezTo>
                    <a:cubicBezTo>
                      <a:pt x="27" y="21"/>
                      <a:pt x="26" y="16"/>
                      <a:pt x="27" y="15"/>
                    </a:cubicBezTo>
                    <a:cubicBezTo>
                      <a:pt x="27" y="15"/>
                      <a:pt x="27" y="15"/>
                      <a:pt x="28" y="15"/>
                    </a:cubicBezTo>
                    <a:cubicBezTo>
                      <a:pt x="29" y="15"/>
                      <a:pt x="30" y="17"/>
                      <a:pt x="30" y="19"/>
                    </a:cubicBezTo>
                    <a:cubicBezTo>
                      <a:pt x="32" y="23"/>
                      <a:pt x="34" y="29"/>
                      <a:pt x="36" y="33"/>
                    </a:cubicBezTo>
                    <a:cubicBezTo>
                      <a:pt x="37" y="35"/>
                      <a:pt x="38" y="39"/>
                      <a:pt x="40" y="39"/>
                    </a:cubicBezTo>
                    <a:cubicBezTo>
                      <a:pt x="41" y="39"/>
                      <a:pt x="42" y="37"/>
                      <a:pt x="42" y="37"/>
                    </a:cubicBezTo>
                    <a:cubicBezTo>
                      <a:pt x="45" y="33"/>
                      <a:pt x="41" y="29"/>
                      <a:pt x="42" y="25"/>
                    </a:cubicBezTo>
                    <a:cubicBezTo>
                      <a:pt x="42" y="24"/>
                      <a:pt x="43" y="24"/>
                      <a:pt x="44" y="25"/>
                    </a:cubicBezTo>
                    <a:cubicBezTo>
                      <a:pt x="45" y="26"/>
                      <a:pt x="46" y="29"/>
                      <a:pt x="47" y="30"/>
                    </a:cubicBezTo>
                    <a:cubicBezTo>
                      <a:pt x="50" y="31"/>
                      <a:pt x="55" y="23"/>
                      <a:pt x="54" y="21"/>
                    </a:cubicBezTo>
                    <a:cubicBezTo>
                      <a:pt x="52" y="19"/>
                      <a:pt x="42" y="20"/>
                      <a:pt x="39" y="19"/>
                    </a:cubicBezTo>
                    <a:cubicBezTo>
                      <a:pt x="33" y="17"/>
                      <a:pt x="37" y="4"/>
                      <a:pt x="41" y="2"/>
                    </a:cubicBezTo>
                    <a:close/>
                    <a:moveTo>
                      <a:pt x="19" y="31"/>
                    </a:moveTo>
                    <a:cubicBezTo>
                      <a:pt x="17" y="29"/>
                      <a:pt x="17" y="31"/>
                      <a:pt x="17" y="33"/>
                    </a:cubicBezTo>
                    <a:cubicBezTo>
                      <a:pt x="17" y="37"/>
                      <a:pt x="19" y="44"/>
                      <a:pt x="22" y="42"/>
                    </a:cubicBezTo>
                    <a:cubicBezTo>
                      <a:pt x="24" y="42"/>
                      <a:pt x="24" y="40"/>
                      <a:pt x="23" y="38"/>
                    </a:cubicBezTo>
                    <a:cubicBezTo>
                      <a:pt x="23" y="36"/>
                      <a:pt x="21" y="33"/>
                      <a:pt x="19" y="31"/>
                    </a:cubicBezTo>
                    <a:close/>
                    <a:moveTo>
                      <a:pt x="57" y="48"/>
                    </a:moveTo>
                    <a:cubicBezTo>
                      <a:pt x="55" y="49"/>
                      <a:pt x="52" y="49"/>
                      <a:pt x="50" y="49"/>
                    </a:cubicBezTo>
                    <a:cubicBezTo>
                      <a:pt x="42" y="52"/>
                      <a:pt x="36" y="51"/>
                      <a:pt x="30" y="60"/>
                    </a:cubicBezTo>
                    <a:cubicBezTo>
                      <a:pt x="31" y="60"/>
                      <a:pt x="31" y="60"/>
                      <a:pt x="31" y="60"/>
                    </a:cubicBezTo>
                    <a:cubicBezTo>
                      <a:pt x="31" y="62"/>
                      <a:pt x="34" y="62"/>
                      <a:pt x="35" y="61"/>
                    </a:cubicBezTo>
                    <a:cubicBezTo>
                      <a:pt x="37" y="60"/>
                      <a:pt x="45" y="57"/>
                      <a:pt x="47" y="57"/>
                    </a:cubicBezTo>
                    <a:cubicBezTo>
                      <a:pt x="50" y="57"/>
                      <a:pt x="48" y="61"/>
                      <a:pt x="50" y="63"/>
                    </a:cubicBezTo>
                    <a:cubicBezTo>
                      <a:pt x="51" y="64"/>
                      <a:pt x="54" y="64"/>
                      <a:pt x="54" y="66"/>
                    </a:cubicBezTo>
                    <a:cubicBezTo>
                      <a:pt x="54" y="67"/>
                      <a:pt x="50" y="68"/>
                      <a:pt x="49" y="70"/>
                    </a:cubicBezTo>
                    <a:cubicBezTo>
                      <a:pt x="48" y="71"/>
                      <a:pt x="48" y="71"/>
                      <a:pt x="50" y="71"/>
                    </a:cubicBezTo>
                    <a:cubicBezTo>
                      <a:pt x="56" y="70"/>
                      <a:pt x="62" y="65"/>
                      <a:pt x="68" y="64"/>
                    </a:cubicBezTo>
                    <a:cubicBezTo>
                      <a:pt x="69" y="64"/>
                      <a:pt x="70" y="64"/>
                      <a:pt x="70" y="63"/>
                    </a:cubicBezTo>
                    <a:cubicBezTo>
                      <a:pt x="72" y="61"/>
                      <a:pt x="68" y="60"/>
                      <a:pt x="67" y="60"/>
                    </a:cubicBezTo>
                    <a:cubicBezTo>
                      <a:pt x="63" y="60"/>
                      <a:pt x="58" y="61"/>
                      <a:pt x="55" y="60"/>
                    </a:cubicBezTo>
                    <a:cubicBezTo>
                      <a:pt x="55" y="59"/>
                      <a:pt x="54" y="58"/>
                      <a:pt x="55" y="57"/>
                    </a:cubicBezTo>
                    <a:cubicBezTo>
                      <a:pt x="55" y="54"/>
                      <a:pt x="60" y="54"/>
                      <a:pt x="62" y="53"/>
                    </a:cubicBezTo>
                    <a:cubicBezTo>
                      <a:pt x="63" y="52"/>
                      <a:pt x="63" y="52"/>
                      <a:pt x="63" y="51"/>
                    </a:cubicBezTo>
                    <a:cubicBezTo>
                      <a:pt x="63" y="49"/>
                      <a:pt x="60" y="48"/>
                      <a:pt x="57" y="48"/>
                    </a:cubicBezTo>
                    <a:close/>
                    <a:moveTo>
                      <a:pt x="6" y="54"/>
                    </a:moveTo>
                    <a:cubicBezTo>
                      <a:pt x="8" y="56"/>
                      <a:pt x="9" y="63"/>
                      <a:pt x="7" y="65"/>
                    </a:cubicBezTo>
                    <a:cubicBezTo>
                      <a:pt x="6" y="67"/>
                      <a:pt x="4" y="67"/>
                      <a:pt x="3" y="65"/>
                    </a:cubicBezTo>
                    <a:cubicBezTo>
                      <a:pt x="0" y="63"/>
                      <a:pt x="0" y="57"/>
                      <a:pt x="2" y="54"/>
                    </a:cubicBezTo>
                    <a:cubicBezTo>
                      <a:pt x="3" y="53"/>
                      <a:pt x="4" y="52"/>
                      <a:pt x="6" y="54"/>
                    </a:cubicBezTo>
                    <a:close/>
                    <a:moveTo>
                      <a:pt x="59" y="73"/>
                    </a:moveTo>
                    <a:cubicBezTo>
                      <a:pt x="60" y="73"/>
                      <a:pt x="60" y="73"/>
                      <a:pt x="61" y="74"/>
                    </a:cubicBezTo>
                    <a:cubicBezTo>
                      <a:pt x="61" y="75"/>
                      <a:pt x="60" y="77"/>
                      <a:pt x="60" y="78"/>
                    </a:cubicBezTo>
                    <a:cubicBezTo>
                      <a:pt x="57" y="83"/>
                      <a:pt x="52" y="83"/>
                      <a:pt x="45" y="84"/>
                    </a:cubicBezTo>
                    <a:cubicBezTo>
                      <a:pt x="42" y="84"/>
                      <a:pt x="36" y="83"/>
                      <a:pt x="35" y="81"/>
                    </a:cubicBezTo>
                    <a:cubicBezTo>
                      <a:pt x="35" y="79"/>
                      <a:pt x="40" y="76"/>
                      <a:pt x="42" y="74"/>
                    </a:cubicBezTo>
                    <a:cubicBezTo>
                      <a:pt x="45" y="73"/>
                      <a:pt x="44" y="73"/>
                      <a:pt x="44" y="75"/>
                    </a:cubicBezTo>
                    <a:cubicBezTo>
                      <a:pt x="44" y="77"/>
                      <a:pt x="44" y="78"/>
                      <a:pt x="44" y="79"/>
                    </a:cubicBezTo>
                    <a:cubicBezTo>
                      <a:pt x="45" y="80"/>
                      <a:pt x="49" y="81"/>
                      <a:pt x="51" y="80"/>
                    </a:cubicBezTo>
                    <a:cubicBezTo>
                      <a:pt x="55" y="80"/>
                      <a:pt x="57" y="76"/>
                      <a:pt x="59" y="73"/>
                    </a:cubicBezTo>
                    <a:close/>
                  </a:path>
                </a:pathLst>
              </a:custGeom>
              <a:grpFill/>
              <a:ln>
                <a:noFill/>
              </a:ln>
            </p:spPr>
            <p:txBody>
              <a:bodyPr anchor="ctr"/>
              <a:lstStyle/>
              <a:p>
                <a:pPr algn="ctr"/>
                <a:endParaRPr/>
              </a:p>
            </p:txBody>
          </p:sp>
          <p:sp>
            <p:nvSpPr>
              <p:cNvPr id="195" name="iṥḻiďê">
                <a:extLst>
                  <a:ext uri="{FF2B5EF4-FFF2-40B4-BE49-F238E27FC236}">
                    <a16:creationId xmlns:a16="http://schemas.microsoft.com/office/drawing/2014/main" id="{947E4994-5220-C031-206A-DD842ADE51B1}"/>
                  </a:ext>
                </a:extLst>
              </p:cNvPr>
              <p:cNvSpPr/>
              <p:nvPr/>
            </p:nvSpPr>
            <p:spPr bwMode="auto">
              <a:xfrm>
                <a:off x="6363014" y="1510328"/>
                <a:ext cx="130106" cy="118158"/>
              </a:xfrm>
              <a:custGeom>
                <a:avLst/>
                <a:gdLst>
                  <a:gd name="T0" fmla="*/ 51 w 94"/>
                  <a:gd name="T1" fmla="*/ 1 h 84"/>
                  <a:gd name="T2" fmla="*/ 57 w 94"/>
                  <a:gd name="T3" fmla="*/ 8 h 84"/>
                  <a:gd name="T4" fmla="*/ 69 w 94"/>
                  <a:gd name="T5" fmla="*/ 11 h 84"/>
                  <a:gd name="T6" fmla="*/ 65 w 94"/>
                  <a:gd name="T7" fmla="*/ 15 h 84"/>
                  <a:gd name="T8" fmla="*/ 52 w 94"/>
                  <a:gd name="T9" fmla="*/ 14 h 84"/>
                  <a:gd name="T10" fmla="*/ 46 w 94"/>
                  <a:gd name="T11" fmla="*/ 20 h 84"/>
                  <a:gd name="T12" fmla="*/ 31 w 94"/>
                  <a:gd name="T13" fmla="*/ 34 h 84"/>
                  <a:gd name="T14" fmla="*/ 21 w 94"/>
                  <a:gd name="T15" fmla="*/ 37 h 84"/>
                  <a:gd name="T16" fmla="*/ 25 w 94"/>
                  <a:gd name="T17" fmla="*/ 30 h 84"/>
                  <a:gd name="T18" fmla="*/ 42 w 94"/>
                  <a:gd name="T19" fmla="*/ 15 h 84"/>
                  <a:gd name="T20" fmla="*/ 32 w 94"/>
                  <a:gd name="T21" fmla="*/ 4 h 84"/>
                  <a:gd name="T22" fmla="*/ 44 w 94"/>
                  <a:gd name="T23" fmla="*/ 3 h 84"/>
                  <a:gd name="T24" fmla="*/ 51 w 94"/>
                  <a:gd name="T25" fmla="*/ 1 h 84"/>
                  <a:gd name="T26" fmla="*/ 12 w 94"/>
                  <a:gd name="T27" fmla="*/ 35 h 84"/>
                  <a:gd name="T28" fmla="*/ 9 w 94"/>
                  <a:gd name="T29" fmla="*/ 50 h 84"/>
                  <a:gd name="T30" fmla="*/ 6 w 94"/>
                  <a:gd name="T31" fmla="*/ 54 h 84"/>
                  <a:gd name="T32" fmla="*/ 1 w 94"/>
                  <a:gd name="T33" fmla="*/ 47 h 84"/>
                  <a:gd name="T34" fmla="*/ 9 w 94"/>
                  <a:gd name="T35" fmla="*/ 30 h 84"/>
                  <a:gd name="T36" fmla="*/ 12 w 94"/>
                  <a:gd name="T37" fmla="*/ 35 h 84"/>
                  <a:gd name="T38" fmla="*/ 52 w 94"/>
                  <a:gd name="T39" fmla="*/ 30 h 84"/>
                  <a:gd name="T40" fmla="*/ 46 w 94"/>
                  <a:gd name="T41" fmla="*/ 43 h 84"/>
                  <a:gd name="T42" fmla="*/ 33 w 94"/>
                  <a:gd name="T43" fmla="*/ 51 h 84"/>
                  <a:gd name="T44" fmla="*/ 34 w 94"/>
                  <a:gd name="T45" fmla="*/ 53 h 84"/>
                  <a:gd name="T46" fmla="*/ 38 w 94"/>
                  <a:gd name="T47" fmla="*/ 55 h 84"/>
                  <a:gd name="T48" fmla="*/ 28 w 94"/>
                  <a:gd name="T49" fmla="*/ 60 h 84"/>
                  <a:gd name="T50" fmla="*/ 27 w 94"/>
                  <a:gd name="T51" fmla="*/ 62 h 84"/>
                  <a:gd name="T52" fmla="*/ 36 w 94"/>
                  <a:gd name="T53" fmla="*/ 66 h 84"/>
                  <a:gd name="T54" fmla="*/ 35 w 94"/>
                  <a:gd name="T55" fmla="*/ 76 h 84"/>
                  <a:gd name="T56" fmla="*/ 39 w 94"/>
                  <a:gd name="T57" fmla="*/ 76 h 84"/>
                  <a:gd name="T58" fmla="*/ 46 w 94"/>
                  <a:gd name="T59" fmla="*/ 67 h 84"/>
                  <a:gd name="T60" fmla="*/ 48 w 94"/>
                  <a:gd name="T61" fmla="*/ 62 h 84"/>
                  <a:gd name="T62" fmla="*/ 54 w 94"/>
                  <a:gd name="T63" fmla="*/ 61 h 84"/>
                  <a:gd name="T64" fmla="*/ 55 w 94"/>
                  <a:gd name="T65" fmla="*/ 59 h 84"/>
                  <a:gd name="T66" fmla="*/ 50 w 94"/>
                  <a:gd name="T67" fmla="*/ 55 h 84"/>
                  <a:gd name="T68" fmla="*/ 57 w 94"/>
                  <a:gd name="T69" fmla="*/ 50 h 84"/>
                  <a:gd name="T70" fmla="*/ 54 w 94"/>
                  <a:gd name="T71" fmla="*/ 41 h 84"/>
                  <a:gd name="T72" fmla="*/ 55 w 94"/>
                  <a:gd name="T73" fmla="*/ 39 h 84"/>
                  <a:gd name="T74" fmla="*/ 85 w 94"/>
                  <a:gd name="T75" fmla="*/ 41 h 84"/>
                  <a:gd name="T76" fmla="*/ 65 w 94"/>
                  <a:gd name="T77" fmla="*/ 73 h 84"/>
                  <a:gd name="T78" fmla="*/ 60 w 94"/>
                  <a:gd name="T79" fmla="*/ 76 h 84"/>
                  <a:gd name="T80" fmla="*/ 72 w 94"/>
                  <a:gd name="T81" fmla="*/ 83 h 84"/>
                  <a:gd name="T82" fmla="*/ 87 w 94"/>
                  <a:gd name="T83" fmla="*/ 57 h 84"/>
                  <a:gd name="T84" fmla="*/ 93 w 94"/>
                  <a:gd name="T85" fmla="*/ 49 h 84"/>
                  <a:gd name="T86" fmla="*/ 93 w 94"/>
                  <a:gd name="T87" fmla="*/ 33 h 84"/>
                  <a:gd name="T88" fmla="*/ 81 w 94"/>
                  <a:gd name="T89" fmla="*/ 32 h 84"/>
                  <a:gd name="T90" fmla="*/ 52 w 94"/>
                  <a:gd name="T91" fmla="*/ 30 h 84"/>
                  <a:gd name="T92" fmla="*/ 37 w 94"/>
                  <a:gd name="T93" fmla="*/ 43 h 84"/>
                  <a:gd name="T94" fmla="*/ 36 w 94"/>
                  <a:gd name="T95" fmla="*/ 45 h 84"/>
                  <a:gd name="T96" fmla="*/ 30 w 94"/>
                  <a:gd name="T97" fmla="*/ 45 h 84"/>
                  <a:gd name="T98" fmla="*/ 30 w 94"/>
                  <a:gd name="T99" fmla="*/ 43 h 84"/>
                  <a:gd name="T100" fmla="*/ 37 w 94"/>
                  <a:gd name="T101" fmla="*/ 4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4" h="84">
                    <a:moveTo>
                      <a:pt x="51" y="1"/>
                    </a:moveTo>
                    <a:cubicBezTo>
                      <a:pt x="54" y="1"/>
                      <a:pt x="54" y="6"/>
                      <a:pt x="57" y="8"/>
                    </a:cubicBezTo>
                    <a:cubicBezTo>
                      <a:pt x="60" y="10"/>
                      <a:pt x="65" y="9"/>
                      <a:pt x="69" y="11"/>
                    </a:cubicBezTo>
                    <a:cubicBezTo>
                      <a:pt x="75" y="13"/>
                      <a:pt x="69" y="16"/>
                      <a:pt x="65" y="15"/>
                    </a:cubicBezTo>
                    <a:cubicBezTo>
                      <a:pt x="62" y="15"/>
                      <a:pt x="55" y="13"/>
                      <a:pt x="52" y="14"/>
                    </a:cubicBezTo>
                    <a:cubicBezTo>
                      <a:pt x="49" y="15"/>
                      <a:pt x="47" y="18"/>
                      <a:pt x="46" y="20"/>
                    </a:cubicBezTo>
                    <a:cubicBezTo>
                      <a:pt x="42" y="24"/>
                      <a:pt x="36" y="32"/>
                      <a:pt x="31" y="34"/>
                    </a:cubicBezTo>
                    <a:cubicBezTo>
                      <a:pt x="30" y="35"/>
                      <a:pt x="23" y="39"/>
                      <a:pt x="21" y="37"/>
                    </a:cubicBezTo>
                    <a:cubicBezTo>
                      <a:pt x="20" y="34"/>
                      <a:pt x="24" y="31"/>
                      <a:pt x="25" y="30"/>
                    </a:cubicBezTo>
                    <a:cubicBezTo>
                      <a:pt x="29" y="26"/>
                      <a:pt x="41" y="21"/>
                      <a:pt x="42" y="15"/>
                    </a:cubicBezTo>
                    <a:cubicBezTo>
                      <a:pt x="43" y="10"/>
                      <a:pt x="32" y="9"/>
                      <a:pt x="32" y="4"/>
                    </a:cubicBezTo>
                    <a:cubicBezTo>
                      <a:pt x="34" y="0"/>
                      <a:pt x="40" y="4"/>
                      <a:pt x="44" y="3"/>
                    </a:cubicBezTo>
                    <a:cubicBezTo>
                      <a:pt x="47" y="3"/>
                      <a:pt x="49" y="2"/>
                      <a:pt x="51" y="1"/>
                    </a:cubicBezTo>
                    <a:close/>
                    <a:moveTo>
                      <a:pt x="12" y="35"/>
                    </a:moveTo>
                    <a:cubicBezTo>
                      <a:pt x="11" y="40"/>
                      <a:pt x="10" y="45"/>
                      <a:pt x="9" y="50"/>
                    </a:cubicBezTo>
                    <a:cubicBezTo>
                      <a:pt x="8" y="51"/>
                      <a:pt x="8" y="55"/>
                      <a:pt x="6" y="54"/>
                    </a:cubicBezTo>
                    <a:cubicBezTo>
                      <a:pt x="3" y="54"/>
                      <a:pt x="0" y="50"/>
                      <a:pt x="1" y="47"/>
                    </a:cubicBezTo>
                    <a:cubicBezTo>
                      <a:pt x="3" y="42"/>
                      <a:pt x="6" y="36"/>
                      <a:pt x="9" y="30"/>
                    </a:cubicBezTo>
                    <a:cubicBezTo>
                      <a:pt x="12" y="26"/>
                      <a:pt x="13" y="27"/>
                      <a:pt x="12" y="35"/>
                    </a:cubicBezTo>
                    <a:close/>
                    <a:moveTo>
                      <a:pt x="52" y="30"/>
                    </a:moveTo>
                    <a:cubicBezTo>
                      <a:pt x="46" y="32"/>
                      <a:pt x="49" y="37"/>
                      <a:pt x="46" y="43"/>
                    </a:cubicBezTo>
                    <a:cubicBezTo>
                      <a:pt x="44" y="47"/>
                      <a:pt x="39" y="49"/>
                      <a:pt x="33" y="51"/>
                    </a:cubicBezTo>
                    <a:cubicBezTo>
                      <a:pt x="32" y="52"/>
                      <a:pt x="32" y="53"/>
                      <a:pt x="34" y="53"/>
                    </a:cubicBezTo>
                    <a:cubicBezTo>
                      <a:pt x="35" y="54"/>
                      <a:pt x="37" y="54"/>
                      <a:pt x="38" y="55"/>
                    </a:cubicBezTo>
                    <a:cubicBezTo>
                      <a:pt x="38" y="60"/>
                      <a:pt x="30" y="56"/>
                      <a:pt x="28" y="60"/>
                    </a:cubicBezTo>
                    <a:cubicBezTo>
                      <a:pt x="28" y="61"/>
                      <a:pt x="27" y="61"/>
                      <a:pt x="27" y="62"/>
                    </a:cubicBezTo>
                    <a:cubicBezTo>
                      <a:pt x="29" y="65"/>
                      <a:pt x="34" y="63"/>
                      <a:pt x="36" y="66"/>
                    </a:cubicBezTo>
                    <a:cubicBezTo>
                      <a:pt x="37" y="68"/>
                      <a:pt x="35" y="73"/>
                      <a:pt x="35" y="76"/>
                    </a:cubicBezTo>
                    <a:cubicBezTo>
                      <a:pt x="36" y="78"/>
                      <a:pt x="37" y="77"/>
                      <a:pt x="39" y="76"/>
                    </a:cubicBezTo>
                    <a:cubicBezTo>
                      <a:pt x="41" y="74"/>
                      <a:pt x="45" y="69"/>
                      <a:pt x="46" y="67"/>
                    </a:cubicBezTo>
                    <a:cubicBezTo>
                      <a:pt x="46" y="65"/>
                      <a:pt x="46" y="63"/>
                      <a:pt x="48" y="62"/>
                    </a:cubicBezTo>
                    <a:cubicBezTo>
                      <a:pt x="49" y="61"/>
                      <a:pt x="52" y="62"/>
                      <a:pt x="54" y="61"/>
                    </a:cubicBezTo>
                    <a:cubicBezTo>
                      <a:pt x="56" y="61"/>
                      <a:pt x="56" y="60"/>
                      <a:pt x="55" y="59"/>
                    </a:cubicBezTo>
                    <a:cubicBezTo>
                      <a:pt x="53" y="58"/>
                      <a:pt x="50" y="56"/>
                      <a:pt x="50" y="55"/>
                    </a:cubicBezTo>
                    <a:cubicBezTo>
                      <a:pt x="51" y="53"/>
                      <a:pt x="56" y="53"/>
                      <a:pt x="57" y="50"/>
                    </a:cubicBezTo>
                    <a:cubicBezTo>
                      <a:pt x="57" y="47"/>
                      <a:pt x="52" y="46"/>
                      <a:pt x="54" y="41"/>
                    </a:cubicBezTo>
                    <a:cubicBezTo>
                      <a:pt x="54" y="40"/>
                      <a:pt x="54" y="39"/>
                      <a:pt x="55" y="39"/>
                    </a:cubicBezTo>
                    <a:cubicBezTo>
                      <a:pt x="60" y="36"/>
                      <a:pt x="83" y="36"/>
                      <a:pt x="85" y="41"/>
                    </a:cubicBezTo>
                    <a:cubicBezTo>
                      <a:pt x="89" y="53"/>
                      <a:pt x="77" y="72"/>
                      <a:pt x="65" y="73"/>
                    </a:cubicBezTo>
                    <a:cubicBezTo>
                      <a:pt x="63" y="73"/>
                      <a:pt x="58" y="73"/>
                      <a:pt x="60" y="76"/>
                    </a:cubicBezTo>
                    <a:cubicBezTo>
                      <a:pt x="61" y="80"/>
                      <a:pt x="69" y="84"/>
                      <a:pt x="72" y="83"/>
                    </a:cubicBezTo>
                    <a:cubicBezTo>
                      <a:pt x="78" y="80"/>
                      <a:pt x="84" y="64"/>
                      <a:pt x="87" y="57"/>
                    </a:cubicBezTo>
                    <a:cubicBezTo>
                      <a:pt x="89" y="54"/>
                      <a:pt x="92" y="52"/>
                      <a:pt x="93" y="49"/>
                    </a:cubicBezTo>
                    <a:cubicBezTo>
                      <a:pt x="94" y="45"/>
                      <a:pt x="94" y="35"/>
                      <a:pt x="93" y="33"/>
                    </a:cubicBezTo>
                    <a:cubicBezTo>
                      <a:pt x="91" y="30"/>
                      <a:pt x="88" y="32"/>
                      <a:pt x="81" y="32"/>
                    </a:cubicBezTo>
                    <a:cubicBezTo>
                      <a:pt x="74" y="31"/>
                      <a:pt x="61" y="30"/>
                      <a:pt x="52" y="30"/>
                    </a:cubicBezTo>
                    <a:close/>
                    <a:moveTo>
                      <a:pt x="37" y="43"/>
                    </a:moveTo>
                    <a:cubicBezTo>
                      <a:pt x="37" y="44"/>
                      <a:pt x="37" y="45"/>
                      <a:pt x="36" y="45"/>
                    </a:cubicBezTo>
                    <a:cubicBezTo>
                      <a:pt x="35" y="46"/>
                      <a:pt x="31" y="46"/>
                      <a:pt x="30" y="45"/>
                    </a:cubicBezTo>
                    <a:cubicBezTo>
                      <a:pt x="29" y="44"/>
                      <a:pt x="29" y="44"/>
                      <a:pt x="30" y="43"/>
                    </a:cubicBezTo>
                    <a:cubicBezTo>
                      <a:pt x="31" y="42"/>
                      <a:pt x="36" y="42"/>
                      <a:pt x="37" y="43"/>
                    </a:cubicBezTo>
                    <a:close/>
                  </a:path>
                </a:pathLst>
              </a:custGeom>
              <a:grpFill/>
              <a:ln>
                <a:noFill/>
              </a:ln>
            </p:spPr>
            <p:txBody>
              <a:bodyPr anchor="ctr"/>
              <a:lstStyle/>
              <a:p>
                <a:pPr algn="ctr"/>
                <a:endParaRPr/>
              </a:p>
            </p:txBody>
          </p:sp>
          <p:sp>
            <p:nvSpPr>
              <p:cNvPr id="196" name="išļidè">
                <a:extLst>
                  <a:ext uri="{FF2B5EF4-FFF2-40B4-BE49-F238E27FC236}">
                    <a16:creationId xmlns:a16="http://schemas.microsoft.com/office/drawing/2014/main" id="{FE2539AF-AD08-88FF-36DA-5E7FC761F43D}"/>
                  </a:ext>
                </a:extLst>
              </p:cNvPr>
              <p:cNvSpPr/>
              <p:nvPr/>
            </p:nvSpPr>
            <p:spPr bwMode="auto">
              <a:xfrm>
                <a:off x="6592692" y="1530243"/>
                <a:ext cx="106209" cy="100899"/>
              </a:xfrm>
              <a:custGeom>
                <a:avLst/>
                <a:gdLst>
                  <a:gd name="T0" fmla="*/ 35 w 76"/>
                  <a:gd name="T1" fmla="*/ 0 h 72"/>
                  <a:gd name="T2" fmla="*/ 38 w 76"/>
                  <a:gd name="T3" fmla="*/ 20 h 72"/>
                  <a:gd name="T4" fmla="*/ 38 w 76"/>
                  <a:gd name="T5" fmla="*/ 26 h 72"/>
                  <a:gd name="T6" fmla="*/ 64 w 76"/>
                  <a:gd name="T7" fmla="*/ 31 h 72"/>
                  <a:gd name="T8" fmla="*/ 61 w 76"/>
                  <a:gd name="T9" fmla="*/ 37 h 72"/>
                  <a:gd name="T10" fmla="*/ 36 w 76"/>
                  <a:gd name="T11" fmla="*/ 35 h 72"/>
                  <a:gd name="T12" fmla="*/ 31 w 76"/>
                  <a:gd name="T13" fmla="*/ 44 h 72"/>
                  <a:gd name="T14" fmla="*/ 19 w 76"/>
                  <a:gd name="T15" fmla="*/ 55 h 72"/>
                  <a:gd name="T16" fmla="*/ 10 w 76"/>
                  <a:gd name="T17" fmla="*/ 56 h 72"/>
                  <a:gd name="T18" fmla="*/ 21 w 76"/>
                  <a:gd name="T19" fmla="*/ 45 h 72"/>
                  <a:gd name="T20" fmla="*/ 24 w 76"/>
                  <a:gd name="T21" fmla="*/ 38 h 72"/>
                  <a:gd name="T22" fmla="*/ 0 w 76"/>
                  <a:gd name="T23" fmla="*/ 34 h 72"/>
                  <a:gd name="T24" fmla="*/ 0 w 76"/>
                  <a:gd name="T25" fmla="*/ 34 h 72"/>
                  <a:gd name="T26" fmla="*/ 7 w 76"/>
                  <a:gd name="T27" fmla="*/ 31 h 72"/>
                  <a:gd name="T28" fmla="*/ 25 w 76"/>
                  <a:gd name="T29" fmla="*/ 30 h 72"/>
                  <a:gd name="T30" fmla="*/ 32 w 76"/>
                  <a:gd name="T31" fmla="*/ 14 h 72"/>
                  <a:gd name="T32" fmla="*/ 35 w 76"/>
                  <a:gd name="T33" fmla="*/ 0 h 72"/>
                  <a:gd name="T34" fmla="*/ 52 w 76"/>
                  <a:gd name="T35" fmla="*/ 49 h 72"/>
                  <a:gd name="T36" fmla="*/ 48 w 76"/>
                  <a:gd name="T37" fmla="*/ 50 h 72"/>
                  <a:gd name="T38" fmla="*/ 51 w 76"/>
                  <a:gd name="T39" fmla="*/ 54 h 72"/>
                  <a:gd name="T40" fmla="*/ 55 w 76"/>
                  <a:gd name="T41" fmla="*/ 57 h 72"/>
                  <a:gd name="T42" fmla="*/ 67 w 76"/>
                  <a:gd name="T43" fmla="*/ 69 h 72"/>
                  <a:gd name="T44" fmla="*/ 74 w 76"/>
                  <a:gd name="T45" fmla="*/ 70 h 72"/>
                  <a:gd name="T46" fmla="*/ 72 w 76"/>
                  <a:gd name="T47" fmla="*/ 61 h 72"/>
                  <a:gd name="T48" fmla="*/ 52 w 76"/>
                  <a:gd name="T49" fmla="*/ 49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6" h="72">
                    <a:moveTo>
                      <a:pt x="35" y="0"/>
                    </a:moveTo>
                    <a:cubicBezTo>
                      <a:pt x="42" y="0"/>
                      <a:pt x="40" y="15"/>
                      <a:pt x="38" y="20"/>
                    </a:cubicBezTo>
                    <a:cubicBezTo>
                      <a:pt x="38" y="22"/>
                      <a:pt x="37" y="25"/>
                      <a:pt x="38" y="26"/>
                    </a:cubicBezTo>
                    <a:cubicBezTo>
                      <a:pt x="40" y="28"/>
                      <a:pt x="61" y="30"/>
                      <a:pt x="64" y="31"/>
                    </a:cubicBezTo>
                    <a:cubicBezTo>
                      <a:pt x="68" y="32"/>
                      <a:pt x="68" y="38"/>
                      <a:pt x="61" y="37"/>
                    </a:cubicBezTo>
                    <a:cubicBezTo>
                      <a:pt x="57" y="36"/>
                      <a:pt x="40" y="34"/>
                      <a:pt x="36" y="35"/>
                    </a:cubicBezTo>
                    <a:cubicBezTo>
                      <a:pt x="33" y="36"/>
                      <a:pt x="32" y="41"/>
                      <a:pt x="31" y="44"/>
                    </a:cubicBezTo>
                    <a:cubicBezTo>
                      <a:pt x="28" y="49"/>
                      <a:pt x="24" y="53"/>
                      <a:pt x="19" y="55"/>
                    </a:cubicBezTo>
                    <a:cubicBezTo>
                      <a:pt x="18" y="56"/>
                      <a:pt x="10" y="59"/>
                      <a:pt x="10" y="56"/>
                    </a:cubicBezTo>
                    <a:cubicBezTo>
                      <a:pt x="10" y="54"/>
                      <a:pt x="18" y="49"/>
                      <a:pt x="21" y="45"/>
                    </a:cubicBezTo>
                    <a:cubicBezTo>
                      <a:pt x="24" y="42"/>
                      <a:pt x="26" y="39"/>
                      <a:pt x="24" y="38"/>
                    </a:cubicBezTo>
                    <a:cubicBezTo>
                      <a:pt x="21" y="33"/>
                      <a:pt x="5" y="39"/>
                      <a:pt x="0" y="34"/>
                    </a:cubicBezTo>
                    <a:cubicBezTo>
                      <a:pt x="0" y="34"/>
                      <a:pt x="0" y="34"/>
                      <a:pt x="0" y="34"/>
                    </a:cubicBezTo>
                    <a:cubicBezTo>
                      <a:pt x="1" y="32"/>
                      <a:pt x="5" y="31"/>
                      <a:pt x="7" y="31"/>
                    </a:cubicBezTo>
                    <a:cubicBezTo>
                      <a:pt x="13" y="32"/>
                      <a:pt x="21" y="33"/>
                      <a:pt x="25" y="30"/>
                    </a:cubicBezTo>
                    <a:cubicBezTo>
                      <a:pt x="29" y="27"/>
                      <a:pt x="32" y="20"/>
                      <a:pt x="32" y="14"/>
                    </a:cubicBezTo>
                    <a:cubicBezTo>
                      <a:pt x="33" y="8"/>
                      <a:pt x="29" y="2"/>
                      <a:pt x="35" y="0"/>
                    </a:cubicBezTo>
                    <a:close/>
                    <a:moveTo>
                      <a:pt x="52" y="49"/>
                    </a:moveTo>
                    <a:cubicBezTo>
                      <a:pt x="50" y="49"/>
                      <a:pt x="48" y="48"/>
                      <a:pt x="48" y="50"/>
                    </a:cubicBezTo>
                    <a:cubicBezTo>
                      <a:pt x="48" y="52"/>
                      <a:pt x="49" y="53"/>
                      <a:pt x="51" y="54"/>
                    </a:cubicBezTo>
                    <a:cubicBezTo>
                      <a:pt x="52" y="55"/>
                      <a:pt x="54" y="56"/>
                      <a:pt x="55" y="57"/>
                    </a:cubicBezTo>
                    <a:cubicBezTo>
                      <a:pt x="58" y="61"/>
                      <a:pt x="63" y="66"/>
                      <a:pt x="67" y="69"/>
                    </a:cubicBezTo>
                    <a:cubicBezTo>
                      <a:pt x="68" y="70"/>
                      <a:pt x="72" y="72"/>
                      <a:pt x="74" y="70"/>
                    </a:cubicBezTo>
                    <a:cubicBezTo>
                      <a:pt x="76" y="67"/>
                      <a:pt x="74" y="63"/>
                      <a:pt x="72" y="61"/>
                    </a:cubicBezTo>
                    <a:cubicBezTo>
                      <a:pt x="69" y="58"/>
                      <a:pt x="59" y="51"/>
                      <a:pt x="52" y="49"/>
                    </a:cubicBezTo>
                    <a:close/>
                  </a:path>
                </a:pathLst>
              </a:custGeom>
              <a:grpFill/>
              <a:ln>
                <a:noFill/>
              </a:ln>
            </p:spPr>
            <p:txBody>
              <a:bodyPr anchor="ctr"/>
              <a:lstStyle/>
              <a:p>
                <a:pPr algn="ctr"/>
                <a:endParaRPr/>
              </a:p>
            </p:txBody>
          </p:sp>
          <p:sp>
            <p:nvSpPr>
              <p:cNvPr id="197" name="îṥ1íḋè">
                <a:extLst>
                  <a:ext uri="{FF2B5EF4-FFF2-40B4-BE49-F238E27FC236}">
                    <a16:creationId xmlns:a16="http://schemas.microsoft.com/office/drawing/2014/main" id="{648409A2-B28E-1D03-5463-17916804174F}"/>
                  </a:ext>
                </a:extLst>
              </p:cNvPr>
              <p:cNvSpPr/>
              <p:nvPr/>
            </p:nvSpPr>
            <p:spPr bwMode="auto">
              <a:xfrm>
                <a:off x="5830640" y="920868"/>
                <a:ext cx="98244" cy="83641"/>
              </a:xfrm>
              <a:custGeom>
                <a:avLst/>
                <a:gdLst>
                  <a:gd name="T0" fmla="*/ 43 w 70"/>
                  <a:gd name="T1" fmla="*/ 9 h 60"/>
                  <a:gd name="T2" fmla="*/ 45 w 70"/>
                  <a:gd name="T3" fmla="*/ 0 h 60"/>
                  <a:gd name="T4" fmla="*/ 62 w 70"/>
                  <a:gd name="T5" fmla="*/ 9 h 60"/>
                  <a:gd name="T6" fmla="*/ 69 w 70"/>
                  <a:gd name="T7" fmla="*/ 26 h 60"/>
                  <a:gd name="T8" fmla="*/ 66 w 70"/>
                  <a:gd name="T9" fmla="*/ 44 h 60"/>
                  <a:gd name="T10" fmla="*/ 54 w 70"/>
                  <a:gd name="T11" fmla="*/ 55 h 60"/>
                  <a:gd name="T12" fmla="*/ 36 w 70"/>
                  <a:gd name="T13" fmla="*/ 60 h 60"/>
                  <a:gd name="T14" fmla="*/ 18 w 70"/>
                  <a:gd name="T15" fmla="*/ 57 h 60"/>
                  <a:gd name="T16" fmla="*/ 5 w 70"/>
                  <a:gd name="T17" fmla="*/ 46 h 60"/>
                  <a:gd name="T18" fmla="*/ 0 w 70"/>
                  <a:gd name="T19" fmla="*/ 30 h 60"/>
                  <a:gd name="T20" fmla="*/ 4 w 70"/>
                  <a:gd name="T21" fmla="*/ 13 h 60"/>
                  <a:gd name="T22" fmla="*/ 18 w 70"/>
                  <a:gd name="T23" fmla="*/ 3 h 60"/>
                  <a:gd name="T24" fmla="*/ 20 w 70"/>
                  <a:gd name="T25" fmla="*/ 11 h 60"/>
                  <a:gd name="T26" fmla="*/ 10 w 70"/>
                  <a:gd name="T27" fmla="*/ 19 h 60"/>
                  <a:gd name="T28" fmla="*/ 8 w 70"/>
                  <a:gd name="T29" fmla="*/ 30 h 60"/>
                  <a:gd name="T30" fmla="*/ 12 w 70"/>
                  <a:gd name="T31" fmla="*/ 43 h 60"/>
                  <a:gd name="T32" fmla="*/ 23 w 70"/>
                  <a:gd name="T33" fmla="*/ 49 h 60"/>
                  <a:gd name="T34" fmla="*/ 36 w 70"/>
                  <a:gd name="T35" fmla="*/ 51 h 60"/>
                  <a:gd name="T36" fmla="*/ 50 w 70"/>
                  <a:gd name="T37" fmla="*/ 47 h 60"/>
                  <a:gd name="T38" fmla="*/ 59 w 70"/>
                  <a:gd name="T39" fmla="*/ 39 h 60"/>
                  <a:gd name="T40" fmla="*/ 62 w 70"/>
                  <a:gd name="T41" fmla="*/ 27 h 60"/>
                  <a:gd name="T42" fmla="*/ 56 w 70"/>
                  <a:gd name="T43" fmla="*/ 15 h 60"/>
                  <a:gd name="T44" fmla="*/ 43 w 70"/>
                  <a:gd name="T45" fmla="*/ 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60">
                    <a:moveTo>
                      <a:pt x="43" y="9"/>
                    </a:moveTo>
                    <a:cubicBezTo>
                      <a:pt x="45" y="0"/>
                      <a:pt x="45" y="0"/>
                      <a:pt x="45" y="0"/>
                    </a:cubicBezTo>
                    <a:cubicBezTo>
                      <a:pt x="52" y="1"/>
                      <a:pt x="58" y="4"/>
                      <a:pt x="62" y="9"/>
                    </a:cubicBezTo>
                    <a:cubicBezTo>
                      <a:pt x="66" y="13"/>
                      <a:pt x="69" y="19"/>
                      <a:pt x="69" y="26"/>
                    </a:cubicBezTo>
                    <a:cubicBezTo>
                      <a:pt x="70" y="33"/>
                      <a:pt x="69" y="39"/>
                      <a:pt x="66" y="44"/>
                    </a:cubicBezTo>
                    <a:cubicBezTo>
                      <a:pt x="63" y="48"/>
                      <a:pt x="59" y="52"/>
                      <a:pt x="54" y="55"/>
                    </a:cubicBezTo>
                    <a:cubicBezTo>
                      <a:pt x="49" y="58"/>
                      <a:pt x="43" y="59"/>
                      <a:pt x="36" y="60"/>
                    </a:cubicBezTo>
                    <a:cubicBezTo>
                      <a:pt x="29" y="60"/>
                      <a:pt x="23" y="59"/>
                      <a:pt x="18" y="57"/>
                    </a:cubicBezTo>
                    <a:cubicBezTo>
                      <a:pt x="12" y="55"/>
                      <a:pt x="8" y="51"/>
                      <a:pt x="5" y="46"/>
                    </a:cubicBezTo>
                    <a:cubicBezTo>
                      <a:pt x="2" y="42"/>
                      <a:pt x="1" y="36"/>
                      <a:pt x="0" y="30"/>
                    </a:cubicBezTo>
                    <a:cubicBezTo>
                      <a:pt x="0" y="24"/>
                      <a:pt x="1" y="18"/>
                      <a:pt x="4" y="13"/>
                    </a:cubicBezTo>
                    <a:cubicBezTo>
                      <a:pt x="7" y="8"/>
                      <a:pt x="12" y="5"/>
                      <a:pt x="18" y="3"/>
                    </a:cubicBezTo>
                    <a:cubicBezTo>
                      <a:pt x="20" y="11"/>
                      <a:pt x="20" y="11"/>
                      <a:pt x="20" y="11"/>
                    </a:cubicBezTo>
                    <a:cubicBezTo>
                      <a:pt x="16" y="13"/>
                      <a:pt x="12" y="16"/>
                      <a:pt x="10" y="19"/>
                    </a:cubicBezTo>
                    <a:cubicBezTo>
                      <a:pt x="8" y="22"/>
                      <a:pt x="7" y="26"/>
                      <a:pt x="8" y="30"/>
                    </a:cubicBezTo>
                    <a:cubicBezTo>
                      <a:pt x="8" y="35"/>
                      <a:pt x="10" y="39"/>
                      <a:pt x="12" y="43"/>
                    </a:cubicBezTo>
                    <a:cubicBezTo>
                      <a:pt x="15" y="46"/>
                      <a:pt x="18" y="48"/>
                      <a:pt x="23" y="49"/>
                    </a:cubicBezTo>
                    <a:cubicBezTo>
                      <a:pt x="27" y="50"/>
                      <a:pt x="31" y="51"/>
                      <a:pt x="36" y="51"/>
                    </a:cubicBezTo>
                    <a:cubicBezTo>
                      <a:pt x="41" y="50"/>
                      <a:pt x="46" y="49"/>
                      <a:pt x="50" y="47"/>
                    </a:cubicBezTo>
                    <a:cubicBezTo>
                      <a:pt x="54" y="45"/>
                      <a:pt x="57" y="42"/>
                      <a:pt x="59" y="39"/>
                    </a:cubicBezTo>
                    <a:cubicBezTo>
                      <a:pt x="61" y="35"/>
                      <a:pt x="62" y="31"/>
                      <a:pt x="62" y="27"/>
                    </a:cubicBezTo>
                    <a:cubicBezTo>
                      <a:pt x="61" y="22"/>
                      <a:pt x="60" y="18"/>
                      <a:pt x="56" y="15"/>
                    </a:cubicBezTo>
                    <a:cubicBezTo>
                      <a:pt x="53" y="12"/>
                      <a:pt x="49" y="10"/>
                      <a:pt x="43" y="9"/>
                    </a:cubicBezTo>
                    <a:close/>
                  </a:path>
                </a:pathLst>
              </a:custGeom>
              <a:grpFill/>
              <a:ln>
                <a:noFill/>
              </a:ln>
            </p:spPr>
            <p:txBody>
              <a:bodyPr anchor="ctr"/>
              <a:lstStyle/>
              <a:p>
                <a:pPr algn="ctr"/>
                <a:endParaRPr/>
              </a:p>
            </p:txBody>
          </p:sp>
          <p:sp>
            <p:nvSpPr>
              <p:cNvPr id="198" name="îṥļíďè">
                <a:extLst>
                  <a:ext uri="{FF2B5EF4-FFF2-40B4-BE49-F238E27FC236}">
                    <a16:creationId xmlns:a16="http://schemas.microsoft.com/office/drawing/2014/main" id="{4493A7A0-E067-714D-966B-BD13F659629F}"/>
                  </a:ext>
                </a:extLst>
              </p:cNvPr>
              <p:cNvSpPr/>
              <p:nvPr/>
            </p:nvSpPr>
            <p:spPr bwMode="auto">
              <a:xfrm>
                <a:off x="5827985" y="819969"/>
                <a:ext cx="99572" cy="75673"/>
              </a:xfrm>
              <a:custGeom>
                <a:avLst/>
                <a:gdLst>
                  <a:gd name="T0" fmla="*/ 70 w 75"/>
                  <a:gd name="T1" fmla="*/ 57 h 57"/>
                  <a:gd name="T2" fmla="*/ 0 w 75"/>
                  <a:gd name="T3" fmla="*/ 51 h 57"/>
                  <a:gd name="T4" fmla="*/ 5 w 75"/>
                  <a:gd name="T5" fmla="*/ 0 h 57"/>
                  <a:gd name="T6" fmla="*/ 13 w 75"/>
                  <a:gd name="T7" fmla="*/ 0 h 57"/>
                  <a:gd name="T8" fmla="*/ 9 w 75"/>
                  <a:gd name="T9" fmla="*/ 42 h 57"/>
                  <a:gd name="T10" fmla="*/ 31 w 75"/>
                  <a:gd name="T11" fmla="*/ 43 h 57"/>
                  <a:gd name="T12" fmla="*/ 34 w 75"/>
                  <a:gd name="T13" fmla="*/ 6 h 57"/>
                  <a:gd name="T14" fmla="*/ 42 w 75"/>
                  <a:gd name="T15" fmla="*/ 6 h 57"/>
                  <a:gd name="T16" fmla="*/ 39 w 75"/>
                  <a:gd name="T17" fmla="*/ 44 h 57"/>
                  <a:gd name="T18" fmla="*/ 62 w 75"/>
                  <a:gd name="T19" fmla="*/ 47 h 57"/>
                  <a:gd name="T20" fmla="*/ 66 w 75"/>
                  <a:gd name="T21" fmla="*/ 3 h 57"/>
                  <a:gd name="T22" fmla="*/ 75 w 75"/>
                  <a:gd name="T23" fmla="*/ 5 h 57"/>
                  <a:gd name="T24" fmla="*/ 70 w 75"/>
                  <a:gd name="T25"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5" h="57">
                    <a:moveTo>
                      <a:pt x="70" y="57"/>
                    </a:moveTo>
                    <a:lnTo>
                      <a:pt x="0" y="51"/>
                    </a:lnTo>
                    <a:lnTo>
                      <a:pt x="5" y="0"/>
                    </a:lnTo>
                    <a:lnTo>
                      <a:pt x="13" y="0"/>
                    </a:lnTo>
                    <a:lnTo>
                      <a:pt x="9" y="42"/>
                    </a:lnTo>
                    <a:lnTo>
                      <a:pt x="31" y="43"/>
                    </a:lnTo>
                    <a:lnTo>
                      <a:pt x="34" y="6"/>
                    </a:lnTo>
                    <a:lnTo>
                      <a:pt x="42" y="6"/>
                    </a:lnTo>
                    <a:lnTo>
                      <a:pt x="39" y="44"/>
                    </a:lnTo>
                    <a:lnTo>
                      <a:pt x="62" y="47"/>
                    </a:lnTo>
                    <a:lnTo>
                      <a:pt x="66" y="3"/>
                    </a:lnTo>
                    <a:lnTo>
                      <a:pt x="75" y="5"/>
                    </a:lnTo>
                    <a:lnTo>
                      <a:pt x="70" y="57"/>
                    </a:lnTo>
                    <a:close/>
                  </a:path>
                </a:pathLst>
              </a:custGeom>
              <a:grpFill/>
              <a:ln>
                <a:noFill/>
              </a:ln>
            </p:spPr>
            <p:txBody>
              <a:bodyPr anchor="ctr"/>
              <a:lstStyle/>
              <a:p>
                <a:pPr algn="ctr"/>
                <a:endParaRPr/>
              </a:p>
            </p:txBody>
          </p:sp>
          <p:sp>
            <p:nvSpPr>
              <p:cNvPr id="199" name="iŝlíďê">
                <a:extLst>
                  <a:ext uri="{FF2B5EF4-FFF2-40B4-BE49-F238E27FC236}">
                    <a16:creationId xmlns:a16="http://schemas.microsoft.com/office/drawing/2014/main" id="{A27B1B38-A545-9212-ADD1-8963117F6CE4}"/>
                  </a:ext>
                </a:extLst>
              </p:cNvPr>
              <p:cNvSpPr/>
              <p:nvPr/>
            </p:nvSpPr>
            <p:spPr bwMode="auto">
              <a:xfrm>
                <a:off x="5838606" y="707121"/>
                <a:ext cx="106209" cy="95588"/>
              </a:xfrm>
              <a:custGeom>
                <a:avLst/>
                <a:gdLst>
                  <a:gd name="T0" fmla="*/ 67 w 80"/>
                  <a:gd name="T1" fmla="*/ 72 h 72"/>
                  <a:gd name="T2" fmla="*/ 0 w 80"/>
                  <a:gd name="T3" fmla="*/ 55 h 72"/>
                  <a:gd name="T4" fmla="*/ 2 w 80"/>
                  <a:gd name="T5" fmla="*/ 45 h 72"/>
                  <a:gd name="T6" fmla="*/ 64 w 80"/>
                  <a:gd name="T7" fmla="*/ 22 h 72"/>
                  <a:gd name="T8" fmla="*/ 10 w 80"/>
                  <a:gd name="T9" fmla="*/ 10 h 72"/>
                  <a:gd name="T10" fmla="*/ 12 w 80"/>
                  <a:gd name="T11" fmla="*/ 0 h 72"/>
                  <a:gd name="T12" fmla="*/ 80 w 80"/>
                  <a:gd name="T13" fmla="*/ 18 h 72"/>
                  <a:gd name="T14" fmla="*/ 78 w 80"/>
                  <a:gd name="T15" fmla="*/ 27 h 72"/>
                  <a:gd name="T16" fmla="*/ 15 w 80"/>
                  <a:gd name="T17" fmla="*/ 50 h 72"/>
                  <a:gd name="T18" fmla="*/ 70 w 80"/>
                  <a:gd name="T19" fmla="*/ 62 h 72"/>
                  <a:gd name="T20" fmla="*/ 67 w 80"/>
                  <a:gd name="T2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72">
                    <a:moveTo>
                      <a:pt x="67" y="72"/>
                    </a:moveTo>
                    <a:lnTo>
                      <a:pt x="0" y="55"/>
                    </a:lnTo>
                    <a:lnTo>
                      <a:pt x="2" y="45"/>
                    </a:lnTo>
                    <a:lnTo>
                      <a:pt x="64" y="22"/>
                    </a:lnTo>
                    <a:lnTo>
                      <a:pt x="10" y="10"/>
                    </a:lnTo>
                    <a:lnTo>
                      <a:pt x="12" y="0"/>
                    </a:lnTo>
                    <a:lnTo>
                      <a:pt x="80" y="18"/>
                    </a:lnTo>
                    <a:lnTo>
                      <a:pt x="78" y="27"/>
                    </a:lnTo>
                    <a:lnTo>
                      <a:pt x="15" y="50"/>
                    </a:lnTo>
                    <a:lnTo>
                      <a:pt x="70" y="62"/>
                    </a:lnTo>
                    <a:lnTo>
                      <a:pt x="67" y="72"/>
                    </a:lnTo>
                    <a:close/>
                  </a:path>
                </a:pathLst>
              </a:custGeom>
              <a:grpFill/>
              <a:ln>
                <a:noFill/>
              </a:ln>
            </p:spPr>
            <p:txBody>
              <a:bodyPr anchor="ctr"/>
              <a:lstStyle/>
              <a:p>
                <a:pPr algn="ctr"/>
                <a:endParaRPr/>
              </a:p>
            </p:txBody>
          </p:sp>
          <p:sp>
            <p:nvSpPr>
              <p:cNvPr id="200" name="î$ḷîďe">
                <a:extLst>
                  <a:ext uri="{FF2B5EF4-FFF2-40B4-BE49-F238E27FC236}">
                    <a16:creationId xmlns:a16="http://schemas.microsoft.com/office/drawing/2014/main" id="{1190EB21-2900-1372-8C2A-9F772D214518}"/>
                  </a:ext>
                </a:extLst>
              </p:cNvPr>
              <p:cNvSpPr/>
              <p:nvPr/>
            </p:nvSpPr>
            <p:spPr bwMode="auto">
              <a:xfrm>
                <a:off x="5862502" y="606223"/>
                <a:ext cx="102228" cy="74347"/>
              </a:xfrm>
              <a:custGeom>
                <a:avLst/>
                <a:gdLst>
                  <a:gd name="T0" fmla="*/ 74 w 77"/>
                  <a:gd name="T1" fmla="*/ 56 h 56"/>
                  <a:gd name="T2" fmla="*/ 16 w 77"/>
                  <a:gd name="T3" fmla="*/ 33 h 56"/>
                  <a:gd name="T4" fmla="*/ 8 w 77"/>
                  <a:gd name="T5" fmla="*/ 54 h 56"/>
                  <a:gd name="T6" fmla="*/ 0 w 77"/>
                  <a:gd name="T7" fmla="*/ 51 h 56"/>
                  <a:gd name="T8" fmla="*/ 20 w 77"/>
                  <a:gd name="T9" fmla="*/ 0 h 56"/>
                  <a:gd name="T10" fmla="*/ 28 w 77"/>
                  <a:gd name="T11" fmla="*/ 3 h 56"/>
                  <a:gd name="T12" fmla="*/ 19 w 77"/>
                  <a:gd name="T13" fmla="*/ 25 h 56"/>
                  <a:gd name="T14" fmla="*/ 77 w 77"/>
                  <a:gd name="T15" fmla="*/ 48 h 56"/>
                  <a:gd name="T16" fmla="*/ 74 w 77"/>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7" h="56">
                    <a:moveTo>
                      <a:pt x="74" y="56"/>
                    </a:moveTo>
                    <a:lnTo>
                      <a:pt x="16" y="33"/>
                    </a:lnTo>
                    <a:lnTo>
                      <a:pt x="8" y="54"/>
                    </a:lnTo>
                    <a:lnTo>
                      <a:pt x="0" y="51"/>
                    </a:lnTo>
                    <a:lnTo>
                      <a:pt x="20" y="0"/>
                    </a:lnTo>
                    <a:lnTo>
                      <a:pt x="28" y="3"/>
                    </a:lnTo>
                    <a:lnTo>
                      <a:pt x="19" y="25"/>
                    </a:lnTo>
                    <a:lnTo>
                      <a:pt x="77" y="48"/>
                    </a:lnTo>
                    <a:lnTo>
                      <a:pt x="74" y="56"/>
                    </a:lnTo>
                    <a:close/>
                  </a:path>
                </a:pathLst>
              </a:custGeom>
              <a:grpFill/>
              <a:ln>
                <a:noFill/>
              </a:ln>
            </p:spPr>
            <p:txBody>
              <a:bodyPr anchor="ctr"/>
              <a:lstStyle/>
              <a:p>
                <a:pPr algn="ctr"/>
                <a:endParaRPr/>
              </a:p>
            </p:txBody>
          </p:sp>
          <p:sp>
            <p:nvSpPr>
              <p:cNvPr id="201" name="íšḷïḋè">
                <a:extLst>
                  <a:ext uri="{FF2B5EF4-FFF2-40B4-BE49-F238E27FC236}">
                    <a16:creationId xmlns:a16="http://schemas.microsoft.com/office/drawing/2014/main" id="{C02CC9D1-1597-DC42-6B37-A8218B9E5A52}"/>
                  </a:ext>
                </a:extLst>
              </p:cNvPr>
              <p:cNvSpPr/>
              <p:nvPr/>
            </p:nvSpPr>
            <p:spPr bwMode="auto">
              <a:xfrm>
                <a:off x="5902332" y="518602"/>
                <a:ext cx="122140" cy="102227"/>
              </a:xfrm>
              <a:custGeom>
                <a:avLst/>
                <a:gdLst>
                  <a:gd name="T0" fmla="*/ 58 w 88"/>
                  <a:gd name="T1" fmla="*/ 73 h 73"/>
                  <a:gd name="T2" fmla="*/ 0 w 88"/>
                  <a:gd name="T3" fmla="*/ 40 h 73"/>
                  <a:gd name="T4" fmla="*/ 15 w 88"/>
                  <a:gd name="T5" fmla="*/ 14 h 73"/>
                  <a:gd name="T6" fmla="*/ 23 w 88"/>
                  <a:gd name="T7" fmla="*/ 3 h 73"/>
                  <a:gd name="T8" fmla="*/ 33 w 88"/>
                  <a:gd name="T9" fmla="*/ 0 h 73"/>
                  <a:gd name="T10" fmla="*/ 43 w 88"/>
                  <a:gd name="T11" fmla="*/ 3 h 73"/>
                  <a:gd name="T12" fmla="*/ 51 w 88"/>
                  <a:gd name="T13" fmla="*/ 13 h 73"/>
                  <a:gd name="T14" fmla="*/ 49 w 88"/>
                  <a:gd name="T15" fmla="*/ 28 h 73"/>
                  <a:gd name="T16" fmla="*/ 55 w 88"/>
                  <a:gd name="T17" fmla="*/ 25 h 73"/>
                  <a:gd name="T18" fmla="*/ 66 w 88"/>
                  <a:gd name="T19" fmla="*/ 23 h 73"/>
                  <a:gd name="T20" fmla="*/ 88 w 88"/>
                  <a:gd name="T21" fmla="*/ 22 h 73"/>
                  <a:gd name="T22" fmla="*/ 82 w 88"/>
                  <a:gd name="T23" fmla="*/ 32 h 73"/>
                  <a:gd name="T24" fmla="*/ 66 w 88"/>
                  <a:gd name="T25" fmla="*/ 33 h 73"/>
                  <a:gd name="T26" fmla="*/ 54 w 88"/>
                  <a:gd name="T27" fmla="*/ 33 h 73"/>
                  <a:gd name="T28" fmla="*/ 48 w 88"/>
                  <a:gd name="T29" fmla="*/ 35 h 73"/>
                  <a:gd name="T30" fmla="*/ 45 w 88"/>
                  <a:gd name="T31" fmla="*/ 38 h 73"/>
                  <a:gd name="T32" fmla="*/ 42 w 88"/>
                  <a:gd name="T33" fmla="*/ 42 h 73"/>
                  <a:gd name="T34" fmla="*/ 37 w 88"/>
                  <a:gd name="T35" fmla="*/ 51 h 73"/>
                  <a:gd name="T36" fmla="*/ 63 w 88"/>
                  <a:gd name="T37" fmla="*/ 66 h 73"/>
                  <a:gd name="T38" fmla="*/ 58 w 88"/>
                  <a:gd name="T39" fmla="*/ 73 h 73"/>
                  <a:gd name="T40" fmla="*/ 30 w 88"/>
                  <a:gd name="T41" fmla="*/ 47 h 73"/>
                  <a:gd name="T42" fmla="*/ 40 w 88"/>
                  <a:gd name="T43" fmla="*/ 30 h 73"/>
                  <a:gd name="T44" fmla="*/ 43 w 88"/>
                  <a:gd name="T45" fmla="*/ 22 h 73"/>
                  <a:gd name="T46" fmla="*/ 43 w 88"/>
                  <a:gd name="T47" fmla="*/ 15 h 73"/>
                  <a:gd name="T48" fmla="*/ 38 w 88"/>
                  <a:gd name="T49" fmla="*/ 11 h 73"/>
                  <a:gd name="T50" fmla="*/ 30 w 88"/>
                  <a:gd name="T51" fmla="*/ 10 h 73"/>
                  <a:gd name="T52" fmla="*/ 22 w 88"/>
                  <a:gd name="T53" fmla="*/ 17 h 73"/>
                  <a:gd name="T54" fmla="*/ 11 w 88"/>
                  <a:gd name="T55" fmla="*/ 36 h 73"/>
                  <a:gd name="T56" fmla="*/ 30 w 88"/>
                  <a:gd name="T57" fmla="*/ 47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8" h="73">
                    <a:moveTo>
                      <a:pt x="58" y="73"/>
                    </a:moveTo>
                    <a:cubicBezTo>
                      <a:pt x="0" y="40"/>
                      <a:pt x="0" y="40"/>
                      <a:pt x="0" y="40"/>
                    </a:cubicBezTo>
                    <a:cubicBezTo>
                      <a:pt x="15" y="14"/>
                      <a:pt x="15" y="14"/>
                      <a:pt x="15" y="14"/>
                    </a:cubicBezTo>
                    <a:cubicBezTo>
                      <a:pt x="18" y="9"/>
                      <a:pt x="21" y="5"/>
                      <a:pt x="23" y="3"/>
                    </a:cubicBezTo>
                    <a:cubicBezTo>
                      <a:pt x="26" y="1"/>
                      <a:pt x="29" y="0"/>
                      <a:pt x="33" y="0"/>
                    </a:cubicBezTo>
                    <a:cubicBezTo>
                      <a:pt x="36" y="0"/>
                      <a:pt x="40" y="1"/>
                      <a:pt x="43" y="3"/>
                    </a:cubicBezTo>
                    <a:cubicBezTo>
                      <a:pt x="47" y="5"/>
                      <a:pt x="50" y="8"/>
                      <a:pt x="51" y="13"/>
                    </a:cubicBezTo>
                    <a:cubicBezTo>
                      <a:pt x="52" y="17"/>
                      <a:pt x="52" y="22"/>
                      <a:pt x="49" y="28"/>
                    </a:cubicBezTo>
                    <a:cubicBezTo>
                      <a:pt x="51" y="27"/>
                      <a:pt x="53" y="26"/>
                      <a:pt x="55" y="25"/>
                    </a:cubicBezTo>
                    <a:cubicBezTo>
                      <a:pt x="58" y="24"/>
                      <a:pt x="62" y="23"/>
                      <a:pt x="66" y="23"/>
                    </a:cubicBezTo>
                    <a:cubicBezTo>
                      <a:pt x="88" y="22"/>
                      <a:pt x="88" y="22"/>
                      <a:pt x="88" y="22"/>
                    </a:cubicBezTo>
                    <a:cubicBezTo>
                      <a:pt x="82" y="32"/>
                      <a:pt x="82" y="32"/>
                      <a:pt x="82" y="32"/>
                    </a:cubicBezTo>
                    <a:cubicBezTo>
                      <a:pt x="66" y="33"/>
                      <a:pt x="66" y="33"/>
                      <a:pt x="66" y="33"/>
                    </a:cubicBezTo>
                    <a:cubicBezTo>
                      <a:pt x="61" y="33"/>
                      <a:pt x="57" y="33"/>
                      <a:pt x="54" y="33"/>
                    </a:cubicBezTo>
                    <a:cubicBezTo>
                      <a:pt x="52" y="34"/>
                      <a:pt x="50" y="34"/>
                      <a:pt x="48" y="35"/>
                    </a:cubicBezTo>
                    <a:cubicBezTo>
                      <a:pt x="47" y="36"/>
                      <a:pt x="46" y="37"/>
                      <a:pt x="45" y="38"/>
                    </a:cubicBezTo>
                    <a:cubicBezTo>
                      <a:pt x="44" y="38"/>
                      <a:pt x="43" y="40"/>
                      <a:pt x="42" y="42"/>
                    </a:cubicBezTo>
                    <a:cubicBezTo>
                      <a:pt x="37" y="51"/>
                      <a:pt x="37" y="51"/>
                      <a:pt x="37" y="51"/>
                    </a:cubicBezTo>
                    <a:cubicBezTo>
                      <a:pt x="63" y="66"/>
                      <a:pt x="63" y="66"/>
                      <a:pt x="63" y="66"/>
                    </a:cubicBezTo>
                    <a:cubicBezTo>
                      <a:pt x="58" y="73"/>
                      <a:pt x="58" y="73"/>
                      <a:pt x="58" y="73"/>
                    </a:cubicBezTo>
                    <a:close/>
                    <a:moveTo>
                      <a:pt x="30" y="47"/>
                    </a:moveTo>
                    <a:cubicBezTo>
                      <a:pt x="40" y="30"/>
                      <a:pt x="40" y="30"/>
                      <a:pt x="40" y="30"/>
                    </a:cubicBezTo>
                    <a:cubicBezTo>
                      <a:pt x="42" y="27"/>
                      <a:pt x="43" y="24"/>
                      <a:pt x="43" y="22"/>
                    </a:cubicBezTo>
                    <a:cubicBezTo>
                      <a:pt x="44" y="19"/>
                      <a:pt x="44" y="17"/>
                      <a:pt x="43" y="15"/>
                    </a:cubicBezTo>
                    <a:cubicBezTo>
                      <a:pt x="42" y="13"/>
                      <a:pt x="40" y="12"/>
                      <a:pt x="38" y="11"/>
                    </a:cubicBezTo>
                    <a:cubicBezTo>
                      <a:pt x="35" y="9"/>
                      <a:pt x="33" y="9"/>
                      <a:pt x="30" y="10"/>
                    </a:cubicBezTo>
                    <a:cubicBezTo>
                      <a:pt x="27" y="11"/>
                      <a:pt x="24" y="13"/>
                      <a:pt x="22" y="17"/>
                    </a:cubicBezTo>
                    <a:cubicBezTo>
                      <a:pt x="11" y="36"/>
                      <a:pt x="11" y="36"/>
                      <a:pt x="11" y="36"/>
                    </a:cubicBezTo>
                    <a:lnTo>
                      <a:pt x="30" y="47"/>
                    </a:lnTo>
                    <a:close/>
                  </a:path>
                </a:pathLst>
              </a:custGeom>
              <a:grpFill/>
              <a:ln>
                <a:noFill/>
              </a:ln>
            </p:spPr>
            <p:txBody>
              <a:bodyPr anchor="ctr"/>
              <a:lstStyle/>
              <a:p>
                <a:pPr algn="ctr"/>
                <a:endParaRPr/>
              </a:p>
            </p:txBody>
          </p:sp>
          <p:sp>
            <p:nvSpPr>
              <p:cNvPr id="202" name="ïSľiḋè">
                <a:extLst>
                  <a:ext uri="{FF2B5EF4-FFF2-40B4-BE49-F238E27FC236}">
                    <a16:creationId xmlns:a16="http://schemas.microsoft.com/office/drawing/2014/main" id="{CFC2E0C2-4DEA-0E5F-0E5C-6D127BCA86BD}"/>
                  </a:ext>
                </a:extLst>
              </p:cNvPr>
              <p:cNvSpPr/>
              <p:nvPr/>
            </p:nvSpPr>
            <p:spPr bwMode="auto">
              <a:xfrm>
                <a:off x="5978006" y="445582"/>
                <a:ext cx="103554" cy="95588"/>
              </a:xfrm>
              <a:custGeom>
                <a:avLst/>
                <a:gdLst>
                  <a:gd name="T0" fmla="*/ 36 w 75"/>
                  <a:gd name="T1" fmla="*/ 69 h 69"/>
                  <a:gd name="T2" fmla="*/ 0 w 75"/>
                  <a:gd name="T3" fmla="*/ 7 h 69"/>
                  <a:gd name="T4" fmla="*/ 6 w 75"/>
                  <a:gd name="T5" fmla="*/ 0 h 69"/>
                  <a:gd name="T6" fmla="*/ 75 w 75"/>
                  <a:gd name="T7" fmla="*/ 20 h 69"/>
                  <a:gd name="T8" fmla="*/ 69 w 75"/>
                  <a:gd name="T9" fmla="*/ 28 h 69"/>
                  <a:gd name="T10" fmla="*/ 48 w 75"/>
                  <a:gd name="T11" fmla="*/ 22 h 69"/>
                  <a:gd name="T12" fmla="*/ 31 w 75"/>
                  <a:gd name="T13" fmla="*/ 43 h 69"/>
                  <a:gd name="T14" fmla="*/ 42 w 75"/>
                  <a:gd name="T15" fmla="*/ 62 h 69"/>
                  <a:gd name="T16" fmla="*/ 36 w 75"/>
                  <a:gd name="T17" fmla="*/ 69 h 69"/>
                  <a:gd name="T18" fmla="*/ 27 w 75"/>
                  <a:gd name="T19" fmla="*/ 37 h 69"/>
                  <a:gd name="T20" fmla="*/ 41 w 75"/>
                  <a:gd name="T21" fmla="*/ 19 h 69"/>
                  <a:gd name="T22" fmla="*/ 22 w 75"/>
                  <a:gd name="T23" fmla="*/ 13 h 69"/>
                  <a:gd name="T24" fmla="*/ 8 w 75"/>
                  <a:gd name="T25" fmla="*/ 8 h 69"/>
                  <a:gd name="T26" fmla="*/ 16 w 75"/>
                  <a:gd name="T27" fmla="*/ 19 h 69"/>
                  <a:gd name="T28" fmla="*/ 27 w 75"/>
                  <a:gd name="T29" fmla="*/ 3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5" h="69">
                    <a:moveTo>
                      <a:pt x="36" y="69"/>
                    </a:moveTo>
                    <a:cubicBezTo>
                      <a:pt x="0" y="7"/>
                      <a:pt x="0" y="7"/>
                      <a:pt x="0" y="7"/>
                    </a:cubicBezTo>
                    <a:cubicBezTo>
                      <a:pt x="6" y="0"/>
                      <a:pt x="6" y="0"/>
                      <a:pt x="6" y="0"/>
                    </a:cubicBezTo>
                    <a:cubicBezTo>
                      <a:pt x="75" y="20"/>
                      <a:pt x="75" y="20"/>
                      <a:pt x="75" y="20"/>
                    </a:cubicBezTo>
                    <a:cubicBezTo>
                      <a:pt x="69" y="28"/>
                      <a:pt x="69" y="28"/>
                      <a:pt x="69" y="28"/>
                    </a:cubicBezTo>
                    <a:cubicBezTo>
                      <a:pt x="48" y="22"/>
                      <a:pt x="48" y="22"/>
                      <a:pt x="48" y="22"/>
                    </a:cubicBezTo>
                    <a:cubicBezTo>
                      <a:pt x="31" y="43"/>
                      <a:pt x="31" y="43"/>
                      <a:pt x="31" y="43"/>
                    </a:cubicBezTo>
                    <a:cubicBezTo>
                      <a:pt x="42" y="62"/>
                      <a:pt x="42" y="62"/>
                      <a:pt x="42" y="62"/>
                    </a:cubicBezTo>
                    <a:cubicBezTo>
                      <a:pt x="36" y="69"/>
                      <a:pt x="36" y="69"/>
                      <a:pt x="36" y="69"/>
                    </a:cubicBezTo>
                    <a:close/>
                    <a:moveTo>
                      <a:pt x="27" y="37"/>
                    </a:moveTo>
                    <a:cubicBezTo>
                      <a:pt x="41" y="19"/>
                      <a:pt x="41" y="19"/>
                      <a:pt x="41" y="19"/>
                    </a:cubicBezTo>
                    <a:cubicBezTo>
                      <a:pt x="22" y="13"/>
                      <a:pt x="22" y="13"/>
                      <a:pt x="22" y="13"/>
                    </a:cubicBezTo>
                    <a:cubicBezTo>
                      <a:pt x="16" y="11"/>
                      <a:pt x="12" y="9"/>
                      <a:pt x="8" y="8"/>
                    </a:cubicBezTo>
                    <a:cubicBezTo>
                      <a:pt x="11" y="11"/>
                      <a:pt x="14" y="15"/>
                      <a:pt x="16" y="19"/>
                    </a:cubicBezTo>
                    <a:lnTo>
                      <a:pt x="27" y="37"/>
                    </a:lnTo>
                    <a:close/>
                  </a:path>
                </a:pathLst>
              </a:custGeom>
              <a:grpFill/>
              <a:ln>
                <a:noFill/>
              </a:ln>
            </p:spPr>
            <p:txBody>
              <a:bodyPr anchor="ctr"/>
              <a:lstStyle/>
              <a:p>
                <a:pPr algn="ctr"/>
                <a:endParaRPr/>
              </a:p>
            </p:txBody>
          </p:sp>
          <p:sp>
            <p:nvSpPr>
              <p:cNvPr id="203" name="îṥliḓè">
                <a:extLst>
                  <a:ext uri="{FF2B5EF4-FFF2-40B4-BE49-F238E27FC236}">
                    <a16:creationId xmlns:a16="http://schemas.microsoft.com/office/drawing/2014/main" id="{3DF29937-7FB7-CE2F-980E-45336473CFAE}"/>
                  </a:ext>
                </a:extLst>
              </p:cNvPr>
              <p:cNvSpPr/>
              <p:nvPr/>
            </p:nvSpPr>
            <p:spPr bwMode="auto">
              <a:xfrm>
                <a:off x="6029783" y="383184"/>
                <a:ext cx="106209" cy="77002"/>
              </a:xfrm>
              <a:custGeom>
                <a:avLst/>
                <a:gdLst>
                  <a:gd name="T0" fmla="*/ 48 w 80"/>
                  <a:gd name="T1" fmla="*/ 58 h 58"/>
                  <a:gd name="T2" fmla="*/ 0 w 80"/>
                  <a:gd name="T3" fmla="*/ 7 h 58"/>
                  <a:gd name="T4" fmla="*/ 7 w 80"/>
                  <a:gd name="T5" fmla="*/ 0 h 58"/>
                  <a:gd name="T6" fmla="*/ 49 w 80"/>
                  <a:gd name="T7" fmla="*/ 46 h 58"/>
                  <a:gd name="T8" fmla="*/ 74 w 80"/>
                  <a:gd name="T9" fmla="*/ 23 h 58"/>
                  <a:gd name="T10" fmla="*/ 80 w 80"/>
                  <a:gd name="T11" fmla="*/ 29 h 58"/>
                  <a:gd name="T12" fmla="*/ 48 w 8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80" h="58">
                    <a:moveTo>
                      <a:pt x="48" y="58"/>
                    </a:moveTo>
                    <a:lnTo>
                      <a:pt x="0" y="7"/>
                    </a:lnTo>
                    <a:lnTo>
                      <a:pt x="7" y="0"/>
                    </a:lnTo>
                    <a:lnTo>
                      <a:pt x="49" y="46"/>
                    </a:lnTo>
                    <a:lnTo>
                      <a:pt x="74" y="23"/>
                    </a:lnTo>
                    <a:lnTo>
                      <a:pt x="80" y="29"/>
                    </a:lnTo>
                    <a:lnTo>
                      <a:pt x="48" y="58"/>
                    </a:lnTo>
                    <a:close/>
                  </a:path>
                </a:pathLst>
              </a:custGeom>
              <a:grpFill/>
              <a:ln>
                <a:noFill/>
              </a:ln>
            </p:spPr>
            <p:txBody>
              <a:bodyPr anchor="ctr"/>
              <a:lstStyle/>
              <a:p>
                <a:pPr algn="ctr"/>
                <a:endParaRPr/>
              </a:p>
            </p:txBody>
          </p:sp>
          <p:sp>
            <p:nvSpPr>
              <p:cNvPr id="204" name="íšļîďe">
                <a:extLst>
                  <a:ext uri="{FF2B5EF4-FFF2-40B4-BE49-F238E27FC236}">
                    <a16:creationId xmlns:a16="http://schemas.microsoft.com/office/drawing/2014/main" id="{AB2D01CF-276A-FF85-681D-E0C17E67D293}"/>
                  </a:ext>
                </a:extLst>
              </p:cNvPr>
              <p:cNvSpPr/>
              <p:nvPr/>
            </p:nvSpPr>
            <p:spPr bwMode="auto">
              <a:xfrm>
                <a:off x="6170509" y="258389"/>
                <a:ext cx="88952" cy="95588"/>
              </a:xfrm>
              <a:custGeom>
                <a:avLst/>
                <a:gdLst>
                  <a:gd name="T0" fmla="*/ 13 w 64"/>
                  <a:gd name="T1" fmla="*/ 58 h 69"/>
                  <a:gd name="T2" fmla="*/ 20 w 64"/>
                  <a:gd name="T3" fmla="*/ 53 h 69"/>
                  <a:gd name="T4" fmla="*/ 27 w 64"/>
                  <a:gd name="T5" fmla="*/ 59 h 69"/>
                  <a:gd name="T6" fmla="*/ 35 w 64"/>
                  <a:gd name="T7" fmla="*/ 60 h 69"/>
                  <a:gd name="T8" fmla="*/ 45 w 64"/>
                  <a:gd name="T9" fmla="*/ 57 h 69"/>
                  <a:gd name="T10" fmla="*/ 52 w 64"/>
                  <a:gd name="T11" fmla="*/ 51 h 69"/>
                  <a:gd name="T12" fmla="*/ 55 w 64"/>
                  <a:gd name="T13" fmla="*/ 45 h 69"/>
                  <a:gd name="T14" fmla="*/ 54 w 64"/>
                  <a:gd name="T15" fmla="*/ 39 h 69"/>
                  <a:gd name="T16" fmla="*/ 50 w 64"/>
                  <a:gd name="T17" fmla="*/ 35 h 69"/>
                  <a:gd name="T18" fmla="*/ 43 w 64"/>
                  <a:gd name="T19" fmla="*/ 35 h 69"/>
                  <a:gd name="T20" fmla="*/ 31 w 64"/>
                  <a:gd name="T21" fmla="*/ 38 h 69"/>
                  <a:gd name="T22" fmla="*/ 17 w 64"/>
                  <a:gd name="T23" fmla="*/ 40 h 69"/>
                  <a:gd name="T24" fmla="*/ 8 w 64"/>
                  <a:gd name="T25" fmla="*/ 38 h 69"/>
                  <a:gd name="T26" fmla="*/ 2 w 64"/>
                  <a:gd name="T27" fmla="*/ 32 h 69"/>
                  <a:gd name="T28" fmla="*/ 0 w 64"/>
                  <a:gd name="T29" fmla="*/ 22 h 69"/>
                  <a:gd name="T30" fmla="*/ 4 w 64"/>
                  <a:gd name="T31" fmla="*/ 12 h 69"/>
                  <a:gd name="T32" fmla="*/ 14 w 64"/>
                  <a:gd name="T33" fmla="*/ 4 h 69"/>
                  <a:gd name="T34" fmla="*/ 26 w 64"/>
                  <a:gd name="T35" fmla="*/ 0 h 69"/>
                  <a:gd name="T36" fmla="*/ 37 w 64"/>
                  <a:gd name="T37" fmla="*/ 2 h 69"/>
                  <a:gd name="T38" fmla="*/ 45 w 64"/>
                  <a:gd name="T39" fmla="*/ 10 h 69"/>
                  <a:gd name="T40" fmla="*/ 38 w 64"/>
                  <a:gd name="T41" fmla="*/ 14 h 69"/>
                  <a:gd name="T42" fmla="*/ 29 w 64"/>
                  <a:gd name="T43" fmla="*/ 8 h 69"/>
                  <a:gd name="T44" fmla="*/ 18 w 64"/>
                  <a:gd name="T45" fmla="*/ 11 h 69"/>
                  <a:gd name="T46" fmla="*/ 9 w 64"/>
                  <a:gd name="T47" fmla="*/ 19 h 69"/>
                  <a:gd name="T48" fmla="*/ 9 w 64"/>
                  <a:gd name="T49" fmla="*/ 27 h 69"/>
                  <a:gd name="T50" fmla="*/ 14 w 64"/>
                  <a:gd name="T51" fmla="*/ 31 h 69"/>
                  <a:gd name="T52" fmla="*/ 28 w 64"/>
                  <a:gd name="T53" fmla="*/ 29 h 69"/>
                  <a:gd name="T54" fmla="*/ 43 w 64"/>
                  <a:gd name="T55" fmla="*/ 26 h 69"/>
                  <a:gd name="T56" fmla="*/ 54 w 64"/>
                  <a:gd name="T57" fmla="*/ 27 h 69"/>
                  <a:gd name="T58" fmla="*/ 61 w 64"/>
                  <a:gd name="T59" fmla="*/ 34 h 69"/>
                  <a:gd name="T60" fmla="*/ 63 w 64"/>
                  <a:gd name="T61" fmla="*/ 45 h 69"/>
                  <a:gd name="T62" fmla="*/ 59 w 64"/>
                  <a:gd name="T63" fmla="*/ 55 h 69"/>
                  <a:gd name="T64" fmla="*/ 49 w 64"/>
                  <a:gd name="T65" fmla="*/ 64 h 69"/>
                  <a:gd name="T66" fmla="*/ 35 w 64"/>
                  <a:gd name="T67" fmla="*/ 69 h 69"/>
                  <a:gd name="T68" fmla="*/ 22 w 64"/>
                  <a:gd name="T69" fmla="*/ 67 h 69"/>
                  <a:gd name="T70" fmla="*/ 13 w 64"/>
                  <a:gd name="T71" fmla="*/ 5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4" h="69">
                    <a:moveTo>
                      <a:pt x="13" y="58"/>
                    </a:moveTo>
                    <a:cubicBezTo>
                      <a:pt x="20" y="53"/>
                      <a:pt x="20" y="53"/>
                      <a:pt x="20" y="53"/>
                    </a:cubicBezTo>
                    <a:cubicBezTo>
                      <a:pt x="22" y="56"/>
                      <a:pt x="24" y="58"/>
                      <a:pt x="27" y="59"/>
                    </a:cubicBezTo>
                    <a:cubicBezTo>
                      <a:pt x="29" y="60"/>
                      <a:pt x="32" y="61"/>
                      <a:pt x="35" y="60"/>
                    </a:cubicBezTo>
                    <a:cubicBezTo>
                      <a:pt x="38" y="60"/>
                      <a:pt x="42" y="59"/>
                      <a:pt x="45" y="57"/>
                    </a:cubicBezTo>
                    <a:cubicBezTo>
                      <a:pt x="48" y="55"/>
                      <a:pt x="50" y="54"/>
                      <a:pt x="52" y="51"/>
                    </a:cubicBezTo>
                    <a:cubicBezTo>
                      <a:pt x="54" y="49"/>
                      <a:pt x="55" y="47"/>
                      <a:pt x="55" y="45"/>
                    </a:cubicBezTo>
                    <a:cubicBezTo>
                      <a:pt x="55" y="43"/>
                      <a:pt x="55" y="41"/>
                      <a:pt x="54" y="39"/>
                    </a:cubicBezTo>
                    <a:cubicBezTo>
                      <a:pt x="53" y="37"/>
                      <a:pt x="52" y="36"/>
                      <a:pt x="50" y="35"/>
                    </a:cubicBezTo>
                    <a:cubicBezTo>
                      <a:pt x="48" y="34"/>
                      <a:pt x="46" y="34"/>
                      <a:pt x="43" y="35"/>
                    </a:cubicBezTo>
                    <a:cubicBezTo>
                      <a:pt x="41" y="35"/>
                      <a:pt x="37" y="36"/>
                      <a:pt x="31" y="38"/>
                    </a:cubicBezTo>
                    <a:cubicBezTo>
                      <a:pt x="24" y="39"/>
                      <a:pt x="20" y="40"/>
                      <a:pt x="17" y="40"/>
                    </a:cubicBezTo>
                    <a:cubicBezTo>
                      <a:pt x="14" y="40"/>
                      <a:pt x="11" y="40"/>
                      <a:pt x="8" y="38"/>
                    </a:cubicBezTo>
                    <a:cubicBezTo>
                      <a:pt x="5" y="37"/>
                      <a:pt x="3" y="35"/>
                      <a:pt x="2" y="32"/>
                    </a:cubicBezTo>
                    <a:cubicBezTo>
                      <a:pt x="0" y="29"/>
                      <a:pt x="0" y="26"/>
                      <a:pt x="0" y="22"/>
                    </a:cubicBezTo>
                    <a:cubicBezTo>
                      <a:pt x="0" y="19"/>
                      <a:pt x="1" y="16"/>
                      <a:pt x="4" y="12"/>
                    </a:cubicBezTo>
                    <a:cubicBezTo>
                      <a:pt x="6" y="9"/>
                      <a:pt x="10" y="7"/>
                      <a:pt x="14" y="4"/>
                    </a:cubicBezTo>
                    <a:cubicBezTo>
                      <a:pt x="18" y="2"/>
                      <a:pt x="22" y="1"/>
                      <a:pt x="26" y="0"/>
                    </a:cubicBezTo>
                    <a:cubicBezTo>
                      <a:pt x="30" y="0"/>
                      <a:pt x="34" y="0"/>
                      <a:pt x="37" y="2"/>
                    </a:cubicBezTo>
                    <a:cubicBezTo>
                      <a:pt x="41" y="4"/>
                      <a:pt x="43" y="6"/>
                      <a:pt x="45" y="10"/>
                    </a:cubicBezTo>
                    <a:cubicBezTo>
                      <a:pt x="38" y="14"/>
                      <a:pt x="38" y="14"/>
                      <a:pt x="38" y="14"/>
                    </a:cubicBezTo>
                    <a:cubicBezTo>
                      <a:pt x="36" y="11"/>
                      <a:pt x="33" y="9"/>
                      <a:pt x="29" y="8"/>
                    </a:cubicBezTo>
                    <a:cubicBezTo>
                      <a:pt x="26" y="8"/>
                      <a:pt x="22" y="9"/>
                      <a:pt x="18" y="11"/>
                    </a:cubicBezTo>
                    <a:cubicBezTo>
                      <a:pt x="13" y="14"/>
                      <a:pt x="10" y="16"/>
                      <a:pt x="9" y="19"/>
                    </a:cubicBezTo>
                    <a:cubicBezTo>
                      <a:pt x="8" y="22"/>
                      <a:pt x="8" y="25"/>
                      <a:pt x="9" y="27"/>
                    </a:cubicBezTo>
                    <a:cubicBezTo>
                      <a:pt x="10" y="29"/>
                      <a:pt x="12" y="31"/>
                      <a:pt x="14" y="31"/>
                    </a:cubicBezTo>
                    <a:cubicBezTo>
                      <a:pt x="16" y="32"/>
                      <a:pt x="21" y="31"/>
                      <a:pt x="28" y="29"/>
                    </a:cubicBezTo>
                    <a:cubicBezTo>
                      <a:pt x="35" y="27"/>
                      <a:pt x="40" y="26"/>
                      <a:pt x="43" y="26"/>
                    </a:cubicBezTo>
                    <a:cubicBezTo>
                      <a:pt x="47" y="25"/>
                      <a:pt x="51" y="26"/>
                      <a:pt x="54" y="27"/>
                    </a:cubicBezTo>
                    <a:cubicBezTo>
                      <a:pt x="57" y="29"/>
                      <a:pt x="59" y="31"/>
                      <a:pt x="61" y="34"/>
                    </a:cubicBezTo>
                    <a:cubicBezTo>
                      <a:pt x="63" y="37"/>
                      <a:pt x="64" y="41"/>
                      <a:pt x="63" y="45"/>
                    </a:cubicBezTo>
                    <a:cubicBezTo>
                      <a:pt x="63" y="48"/>
                      <a:pt x="62" y="52"/>
                      <a:pt x="59" y="55"/>
                    </a:cubicBezTo>
                    <a:cubicBezTo>
                      <a:pt x="57" y="59"/>
                      <a:pt x="53" y="62"/>
                      <a:pt x="49" y="64"/>
                    </a:cubicBezTo>
                    <a:cubicBezTo>
                      <a:pt x="44" y="67"/>
                      <a:pt x="39" y="68"/>
                      <a:pt x="35" y="69"/>
                    </a:cubicBezTo>
                    <a:cubicBezTo>
                      <a:pt x="30" y="69"/>
                      <a:pt x="26" y="69"/>
                      <a:pt x="22" y="67"/>
                    </a:cubicBezTo>
                    <a:cubicBezTo>
                      <a:pt x="19" y="65"/>
                      <a:pt x="16" y="62"/>
                      <a:pt x="13" y="58"/>
                    </a:cubicBezTo>
                    <a:close/>
                  </a:path>
                </a:pathLst>
              </a:custGeom>
              <a:grpFill/>
              <a:ln>
                <a:noFill/>
              </a:ln>
            </p:spPr>
            <p:txBody>
              <a:bodyPr anchor="ctr"/>
              <a:lstStyle/>
              <a:p>
                <a:pPr algn="ctr"/>
                <a:endParaRPr/>
              </a:p>
            </p:txBody>
          </p:sp>
          <p:sp>
            <p:nvSpPr>
              <p:cNvPr id="205" name="íṧḻïḓê">
                <a:extLst>
                  <a:ext uri="{FF2B5EF4-FFF2-40B4-BE49-F238E27FC236}">
                    <a16:creationId xmlns:a16="http://schemas.microsoft.com/office/drawing/2014/main" id="{BD605F7C-9F7A-4650-0BC1-CD1455F0254F}"/>
                  </a:ext>
                </a:extLst>
              </p:cNvPr>
              <p:cNvSpPr/>
              <p:nvPr/>
            </p:nvSpPr>
            <p:spPr bwMode="auto">
              <a:xfrm>
                <a:off x="6264771" y="210596"/>
                <a:ext cx="92933" cy="98243"/>
              </a:xfrm>
              <a:custGeom>
                <a:avLst/>
                <a:gdLst>
                  <a:gd name="T0" fmla="*/ 5 w 67"/>
                  <a:gd name="T1" fmla="*/ 47 h 70"/>
                  <a:gd name="T2" fmla="*/ 4 w 67"/>
                  <a:gd name="T3" fmla="*/ 19 h 70"/>
                  <a:gd name="T4" fmla="*/ 22 w 67"/>
                  <a:gd name="T5" fmla="*/ 2 h 70"/>
                  <a:gd name="T6" fmla="*/ 39 w 67"/>
                  <a:gd name="T7" fmla="*/ 1 h 70"/>
                  <a:gd name="T8" fmla="*/ 54 w 67"/>
                  <a:gd name="T9" fmla="*/ 8 h 70"/>
                  <a:gd name="T10" fmla="*/ 64 w 67"/>
                  <a:gd name="T11" fmla="*/ 23 h 70"/>
                  <a:gd name="T12" fmla="*/ 67 w 67"/>
                  <a:gd name="T13" fmla="*/ 42 h 70"/>
                  <a:gd name="T14" fmla="*/ 60 w 67"/>
                  <a:gd name="T15" fmla="*/ 57 h 70"/>
                  <a:gd name="T16" fmla="*/ 47 w 67"/>
                  <a:gd name="T17" fmla="*/ 67 h 70"/>
                  <a:gd name="T18" fmla="*/ 29 w 67"/>
                  <a:gd name="T19" fmla="*/ 69 h 70"/>
                  <a:gd name="T20" fmla="*/ 14 w 67"/>
                  <a:gd name="T21" fmla="*/ 61 h 70"/>
                  <a:gd name="T22" fmla="*/ 5 w 67"/>
                  <a:gd name="T23" fmla="*/ 47 h 70"/>
                  <a:gd name="T24" fmla="*/ 13 w 67"/>
                  <a:gd name="T25" fmla="*/ 44 h 70"/>
                  <a:gd name="T26" fmla="*/ 26 w 67"/>
                  <a:gd name="T27" fmla="*/ 59 h 70"/>
                  <a:gd name="T28" fmla="*/ 44 w 67"/>
                  <a:gd name="T29" fmla="*/ 60 h 70"/>
                  <a:gd name="T30" fmla="*/ 57 w 67"/>
                  <a:gd name="T31" fmla="*/ 47 h 70"/>
                  <a:gd name="T32" fmla="*/ 56 w 67"/>
                  <a:gd name="T33" fmla="*/ 27 h 70"/>
                  <a:gd name="T34" fmla="*/ 48 w 67"/>
                  <a:gd name="T35" fmla="*/ 14 h 70"/>
                  <a:gd name="T36" fmla="*/ 37 w 67"/>
                  <a:gd name="T37" fmla="*/ 8 h 70"/>
                  <a:gd name="T38" fmla="*/ 25 w 67"/>
                  <a:gd name="T39" fmla="*/ 9 h 70"/>
                  <a:gd name="T40" fmla="*/ 12 w 67"/>
                  <a:gd name="T41" fmla="*/ 21 h 70"/>
                  <a:gd name="T42" fmla="*/ 13 w 67"/>
                  <a:gd name="T43" fmla="*/ 4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7" h="70">
                    <a:moveTo>
                      <a:pt x="5" y="47"/>
                    </a:moveTo>
                    <a:cubicBezTo>
                      <a:pt x="1" y="37"/>
                      <a:pt x="0" y="27"/>
                      <a:pt x="4" y="19"/>
                    </a:cubicBezTo>
                    <a:cubicBezTo>
                      <a:pt x="7" y="11"/>
                      <a:pt x="13" y="6"/>
                      <a:pt x="22" y="2"/>
                    </a:cubicBezTo>
                    <a:cubicBezTo>
                      <a:pt x="28" y="0"/>
                      <a:pt x="33" y="0"/>
                      <a:pt x="39" y="1"/>
                    </a:cubicBezTo>
                    <a:cubicBezTo>
                      <a:pt x="45" y="1"/>
                      <a:pt x="50" y="4"/>
                      <a:pt x="54" y="8"/>
                    </a:cubicBezTo>
                    <a:cubicBezTo>
                      <a:pt x="58" y="12"/>
                      <a:pt x="62" y="17"/>
                      <a:pt x="64" y="23"/>
                    </a:cubicBezTo>
                    <a:cubicBezTo>
                      <a:pt x="67" y="30"/>
                      <a:pt x="67" y="36"/>
                      <a:pt x="67" y="42"/>
                    </a:cubicBezTo>
                    <a:cubicBezTo>
                      <a:pt x="66" y="48"/>
                      <a:pt x="64" y="53"/>
                      <a:pt x="60" y="57"/>
                    </a:cubicBezTo>
                    <a:cubicBezTo>
                      <a:pt x="57" y="62"/>
                      <a:pt x="52" y="65"/>
                      <a:pt x="47" y="67"/>
                    </a:cubicBezTo>
                    <a:cubicBezTo>
                      <a:pt x="41" y="69"/>
                      <a:pt x="35" y="70"/>
                      <a:pt x="29" y="69"/>
                    </a:cubicBezTo>
                    <a:cubicBezTo>
                      <a:pt x="24" y="68"/>
                      <a:pt x="19" y="65"/>
                      <a:pt x="14" y="61"/>
                    </a:cubicBezTo>
                    <a:cubicBezTo>
                      <a:pt x="10" y="57"/>
                      <a:pt x="7" y="52"/>
                      <a:pt x="5" y="47"/>
                    </a:cubicBezTo>
                    <a:close/>
                    <a:moveTo>
                      <a:pt x="13" y="44"/>
                    </a:moveTo>
                    <a:cubicBezTo>
                      <a:pt x="16" y="51"/>
                      <a:pt x="20" y="57"/>
                      <a:pt x="26" y="59"/>
                    </a:cubicBezTo>
                    <a:cubicBezTo>
                      <a:pt x="32" y="62"/>
                      <a:pt x="38" y="62"/>
                      <a:pt x="44" y="60"/>
                    </a:cubicBezTo>
                    <a:cubicBezTo>
                      <a:pt x="50" y="58"/>
                      <a:pt x="54" y="53"/>
                      <a:pt x="57" y="47"/>
                    </a:cubicBezTo>
                    <a:cubicBezTo>
                      <a:pt x="59" y="42"/>
                      <a:pt x="59" y="35"/>
                      <a:pt x="56" y="27"/>
                    </a:cubicBezTo>
                    <a:cubicBezTo>
                      <a:pt x="54" y="21"/>
                      <a:pt x="51" y="17"/>
                      <a:pt x="48" y="14"/>
                    </a:cubicBezTo>
                    <a:cubicBezTo>
                      <a:pt x="45" y="11"/>
                      <a:pt x="41" y="9"/>
                      <a:pt x="37" y="8"/>
                    </a:cubicBezTo>
                    <a:cubicBezTo>
                      <a:pt x="33" y="7"/>
                      <a:pt x="29" y="8"/>
                      <a:pt x="25" y="9"/>
                    </a:cubicBezTo>
                    <a:cubicBezTo>
                      <a:pt x="19" y="12"/>
                      <a:pt x="15" y="16"/>
                      <a:pt x="12" y="21"/>
                    </a:cubicBezTo>
                    <a:cubicBezTo>
                      <a:pt x="9" y="27"/>
                      <a:pt x="10" y="34"/>
                      <a:pt x="13" y="44"/>
                    </a:cubicBezTo>
                    <a:close/>
                  </a:path>
                </a:pathLst>
              </a:custGeom>
              <a:grpFill/>
              <a:ln>
                <a:noFill/>
              </a:ln>
            </p:spPr>
            <p:txBody>
              <a:bodyPr anchor="ctr"/>
              <a:lstStyle/>
              <a:p>
                <a:pPr algn="ctr"/>
                <a:endParaRPr/>
              </a:p>
            </p:txBody>
          </p:sp>
          <p:sp>
            <p:nvSpPr>
              <p:cNvPr id="206" name="îşļïdè">
                <a:extLst>
                  <a:ext uri="{FF2B5EF4-FFF2-40B4-BE49-F238E27FC236}">
                    <a16:creationId xmlns:a16="http://schemas.microsoft.com/office/drawing/2014/main" id="{2452A545-5230-7761-1371-BEB348E88E94}"/>
                  </a:ext>
                </a:extLst>
              </p:cNvPr>
              <p:cNvSpPr/>
              <p:nvPr/>
            </p:nvSpPr>
            <p:spPr bwMode="auto">
              <a:xfrm>
                <a:off x="6372309" y="173422"/>
                <a:ext cx="84968" cy="103554"/>
              </a:xfrm>
              <a:custGeom>
                <a:avLst/>
                <a:gdLst>
                  <a:gd name="T0" fmla="*/ 42 w 61"/>
                  <a:gd name="T1" fmla="*/ 2 h 74"/>
                  <a:gd name="T2" fmla="*/ 51 w 61"/>
                  <a:gd name="T3" fmla="*/ 0 h 74"/>
                  <a:gd name="T4" fmla="*/ 60 w 61"/>
                  <a:gd name="T5" fmla="*/ 38 h 74"/>
                  <a:gd name="T6" fmla="*/ 61 w 61"/>
                  <a:gd name="T7" fmla="*/ 54 h 74"/>
                  <a:gd name="T8" fmla="*/ 55 w 61"/>
                  <a:gd name="T9" fmla="*/ 65 h 74"/>
                  <a:gd name="T10" fmla="*/ 41 w 61"/>
                  <a:gd name="T11" fmla="*/ 72 h 74"/>
                  <a:gd name="T12" fmla="*/ 25 w 61"/>
                  <a:gd name="T13" fmla="*/ 73 h 74"/>
                  <a:gd name="T14" fmla="*/ 15 w 61"/>
                  <a:gd name="T15" fmla="*/ 65 h 74"/>
                  <a:gd name="T16" fmla="*/ 8 w 61"/>
                  <a:gd name="T17" fmla="*/ 50 h 74"/>
                  <a:gd name="T18" fmla="*/ 0 w 61"/>
                  <a:gd name="T19" fmla="*/ 12 h 74"/>
                  <a:gd name="T20" fmla="*/ 8 w 61"/>
                  <a:gd name="T21" fmla="*/ 10 h 74"/>
                  <a:gd name="T22" fmla="*/ 17 w 61"/>
                  <a:gd name="T23" fmla="*/ 48 h 74"/>
                  <a:gd name="T24" fmla="*/ 21 w 61"/>
                  <a:gd name="T25" fmla="*/ 60 h 74"/>
                  <a:gd name="T26" fmla="*/ 28 w 61"/>
                  <a:gd name="T27" fmla="*/ 65 h 74"/>
                  <a:gd name="T28" fmla="*/ 38 w 61"/>
                  <a:gd name="T29" fmla="*/ 65 h 74"/>
                  <a:gd name="T30" fmla="*/ 51 w 61"/>
                  <a:gd name="T31" fmla="*/ 57 h 74"/>
                  <a:gd name="T32" fmla="*/ 51 w 61"/>
                  <a:gd name="T33" fmla="*/ 40 h 74"/>
                  <a:gd name="T34" fmla="*/ 42 w 61"/>
                  <a:gd name="T3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 h="74">
                    <a:moveTo>
                      <a:pt x="42" y="2"/>
                    </a:moveTo>
                    <a:cubicBezTo>
                      <a:pt x="51" y="0"/>
                      <a:pt x="51" y="0"/>
                      <a:pt x="51" y="0"/>
                    </a:cubicBezTo>
                    <a:cubicBezTo>
                      <a:pt x="60" y="38"/>
                      <a:pt x="60" y="38"/>
                      <a:pt x="60" y="38"/>
                    </a:cubicBezTo>
                    <a:cubicBezTo>
                      <a:pt x="61" y="44"/>
                      <a:pt x="61" y="50"/>
                      <a:pt x="61" y="54"/>
                    </a:cubicBezTo>
                    <a:cubicBezTo>
                      <a:pt x="60" y="58"/>
                      <a:pt x="58" y="62"/>
                      <a:pt x="55" y="65"/>
                    </a:cubicBezTo>
                    <a:cubicBezTo>
                      <a:pt x="52" y="69"/>
                      <a:pt x="47" y="71"/>
                      <a:pt x="41" y="72"/>
                    </a:cubicBezTo>
                    <a:cubicBezTo>
                      <a:pt x="35" y="74"/>
                      <a:pt x="29" y="74"/>
                      <a:pt x="25" y="73"/>
                    </a:cubicBezTo>
                    <a:cubicBezTo>
                      <a:pt x="21" y="71"/>
                      <a:pt x="17" y="69"/>
                      <a:pt x="15" y="65"/>
                    </a:cubicBezTo>
                    <a:cubicBezTo>
                      <a:pt x="12" y="62"/>
                      <a:pt x="10" y="57"/>
                      <a:pt x="8" y="50"/>
                    </a:cubicBezTo>
                    <a:cubicBezTo>
                      <a:pt x="0" y="12"/>
                      <a:pt x="0" y="12"/>
                      <a:pt x="0" y="12"/>
                    </a:cubicBezTo>
                    <a:cubicBezTo>
                      <a:pt x="8" y="10"/>
                      <a:pt x="8" y="10"/>
                      <a:pt x="8" y="10"/>
                    </a:cubicBezTo>
                    <a:cubicBezTo>
                      <a:pt x="17" y="48"/>
                      <a:pt x="17" y="48"/>
                      <a:pt x="17" y="48"/>
                    </a:cubicBezTo>
                    <a:cubicBezTo>
                      <a:pt x="18" y="53"/>
                      <a:pt x="20" y="57"/>
                      <a:pt x="21" y="60"/>
                    </a:cubicBezTo>
                    <a:cubicBezTo>
                      <a:pt x="23" y="62"/>
                      <a:pt x="25" y="64"/>
                      <a:pt x="28" y="65"/>
                    </a:cubicBezTo>
                    <a:cubicBezTo>
                      <a:pt x="31" y="66"/>
                      <a:pt x="34" y="66"/>
                      <a:pt x="38" y="65"/>
                    </a:cubicBezTo>
                    <a:cubicBezTo>
                      <a:pt x="44" y="63"/>
                      <a:pt x="49" y="61"/>
                      <a:pt x="51" y="57"/>
                    </a:cubicBezTo>
                    <a:cubicBezTo>
                      <a:pt x="53" y="54"/>
                      <a:pt x="53" y="48"/>
                      <a:pt x="51" y="40"/>
                    </a:cubicBezTo>
                    <a:lnTo>
                      <a:pt x="42" y="2"/>
                    </a:lnTo>
                    <a:close/>
                  </a:path>
                </a:pathLst>
              </a:custGeom>
              <a:grpFill/>
              <a:ln>
                <a:noFill/>
              </a:ln>
            </p:spPr>
            <p:txBody>
              <a:bodyPr anchor="ctr"/>
              <a:lstStyle/>
              <a:p>
                <a:pPr algn="ctr"/>
                <a:endParaRPr/>
              </a:p>
            </p:txBody>
          </p:sp>
          <p:sp>
            <p:nvSpPr>
              <p:cNvPr id="207" name="îṧľiḍê">
                <a:extLst>
                  <a:ext uri="{FF2B5EF4-FFF2-40B4-BE49-F238E27FC236}">
                    <a16:creationId xmlns:a16="http://schemas.microsoft.com/office/drawing/2014/main" id="{6DBAEA39-E2A1-978E-F52A-CC3A4FC78AAF}"/>
                  </a:ext>
                </a:extLst>
              </p:cNvPr>
              <p:cNvSpPr/>
              <p:nvPr/>
            </p:nvSpPr>
            <p:spPr bwMode="auto">
              <a:xfrm>
                <a:off x="6478518" y="162801"/>
                <a:ext cx="74347" cy="96917"/>
              </a:xfrm>
              <a:custGeom>
                <a:avLst/>
                <a:gdLst>
                  <a:gd name="T0" fmla="*/ 27 w 56"/>
                  <a:gd name="T1" fmla="*/ 73 h 73"/>
                  <a:gd name="T2" fmla="*/ 23 w 56"/>
                  <a:gd name="T3" fmla="*/ 11 h 73"/>
                  <a:gd name="T4" fmla="*/ 0 w 56"/>
                  <a:gd name="T5" fmla="*/ 13 h 73"/>
                  <a:gd name="T6" fmla="*/ 0 w 56"/>
                  <a:gd name="T7" fmla="*/ 5 h 73"/>
                  <a:gd name="T8" fmla="*/ 56 w 56"/>
                  <a:gd name="T9" fmla="*/ 0 h 73"/>
                  <a:gd name="T10" fmla="*/ 56 w 56"/>
                  <a:gd name="T11" fmla="*/ 9 h 73"/>
                  <a:gd name="T12" fmla="*/ 32 w 56"/>
                  <a:gd name="T13" fmla="*/ 11 h 73"/>
                  <a:gd name="T14" fmla="*/ 37 w 56"/>
                  <a:gd name="T15" fmla="*/ 73 h 73"/>
                  <a:gd name="T16" fmla="*/ 27 w 56"/>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73">
                    <a:moveTo>
                      <a:pt x="27" y="73"/>
                    </a:moveTo>
                    <a:lnTo>
                      <a:pt x="23" y="11"/>
                    </a:lnTo>
                    <a:lnTo>
                      <a:pt x="0" y="13"/>
                    </a:lnTo>
                    <a:lnTo>
                      <a:pt x="0" y="5"/>
                    </a:lnTo>
                    <a:lnTo>
                      <a:pt x="56" y="0"/>
                    </a:lnTo>
                    <a:lnTo>
                      <a:pt x="56" y="9"/>
                    </a:lnTo>
                    <a:lnTo>
                      <a:pt x="32" y="11"/>
                    </a:lnTo>
                    <a:lnTo>
                      <a:pt x="37" y="73"/>
                    </a:lnTo>
                    <a:lnTo>
                      <a:pt x="27" y="73"/>
                    </a:lnTo>
                    <a:close/>
                  </a:path>
                </a:pathLst>
              </a:custGeom>
              <a:grpFill/>
              <a:ln>
                <a:noFill/>
              </a:ln>
            </p:spPr>
            <p:txBody>
              <a:bodyPr anchor="ctr"/>
              <a:lstStyle/>
              <a:p>
                <a:pPr algn="ctr"/>
                <a:endParaRPr/>
              </a:p>
            </p:txBody>
          </p:sp>
          <p:sp>
            <p:nvSpPr>
              <p:cNvPr id="208" name="ïsļïḑè">
                <a:extLst>
                  <a:ext uri="{FF2B5EF4-FFF2-40B4-BE49-F238E27FC236}">
                    <a16:creationId xmlns:a16="http://schemas.microsoft.com/office/drawing/2014/main" id="{2F659B7D-B920-0308-90BD-94F296FEF584}"/>
                  </a:ext>
                </a:extLst>
              </p:cNvPr>
              <p:cNvSpPr/>
              <p:nvPr/>
            </p:nvSpPr>
            <p:spPr bwMode="auto">
              <a:xfrm>
                <a:off x="6578088" y="166782"/>
                <a:ext cx="79657" cy="96917"/>
              </a:xfrm>
              <a:custGeom>
                <a:avLst/>
                <a:gdLst>
                  <a:gd name="T0" fmla="*/ 0 w 60"/>
                  <a:gd name="T1" fmla="*/ 70 h 73"/>
                  <a:gd name="T2" fmla="*/ 6 w 60"/>
                  <a:gd name="T3" fmla="*/ 0 h 73"/>
                  <a:gd name="T4" fmla="*/ 15 w 60"/>
                  <a:gd name="T5" fmla="*/ 1 h 73"/>
                  <a:gd name="T6" fmla="*/ 13 w 60"/>
                  <a:gd name="T7" fmla="*/ 29 h 73"/>
                  <a:gd name="T8" fmla="*/ 49 w 60"/>
                  <a:gd name="T9" fmla="*/ 31 h 73"/>
                  <a:gd name="T10" fmla="*/ 51 w 60"/>
                  <a:gd name="T11" fmla="*/ 3 h 73"/>
                  <a:gd name="T12" fmla="*/ 60 w 60"/>
                  <a:gd name="T13" fmla="*/ 4 h 73"/>
                  <a:gd name="T14" fmla="*/ 55 w 60"/>
                  <a:gd name="T15" fmla="*/ 73 h 73"/>
                  <a:gd name="T16" fmla="*/ 47 w 60"/>
                  <a:gd name="T17" fmla="*/ 73 h 73"/>
                  <a:gd name="T18" fmla="*/ 49 w 60"/>
                  <a:gd name="T19" fmla="*/ 39 h 73"/>
                  <a:gd name="T20" fmla="*/ 12 w 60"/>
                  <a:gd name="T21" fmla="*/ 37 h 73"/>
                  <a:gd name="T22" fmla="*/ 10 w 60"/>
                  <a:gd name="T23" fmla="*/ 70 h 73"/>
                  <a:gd name="T24" fmla="*/ 0 w 60"/>
                  <a:gd name="T25" fmla="*/ 7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73">
                    <a:moveTo>
                      <a:pt x="0" y="70"/>
                    </a:moveTo>
                    <a:lnTo>
                      <a:pt x="6" y="0"/>
                    </a:lnTo>
                    <a:lnTo>
                      <a:pt x="15" y="1"/>
                    </a:lnTo>
                    <a:lnTo>
                      <a:pt x="13" y="29"/>
                    </a:lnTo>
                    <a:lnTo>
                      <a:pt x="49" y="31"/>
                    </a:lnTo>
                    <a:lnTo>
                      <a:pt x="51" y="3"/>
                    </a:lnTo>
                    <a:lnTo>
                      <a:pt x="60" y="4"/>
                    </a:lnTo>
                    <a:lnTo>
                      <a:pt x="55" y="73"/>
                    </a:lnTo>
                    <a:lnTo>
                      <a:pt x="47" y="73"/>
                    </a:lnTo>
                    <a:lnTo>
                      <a:pt x="49" y="39"/>
                    </a:lnTo>
                    <a:lnTo>
                      <a:pt x="12" y="37"/>
                    </a:lnTo>
                    <a:lnTo>
                      <a:pt x="10" y="70"/>
                    </a:lnTo>
                    <a:lnTo>
                      <a:pt x="0" y="70"/>
                    </a:lnTo>
                    <a:close/>
                  </a:path>
                </a:pathLst>
              </a:custGeom>
              <a:grpFill/>
              <a:ln>
                <a:noFill/>
              </a:ln>
            </p:spPr>
            <p:txBody>
              <a:bodyPr anchor="ctr"/>
              <a:lstStyle/>
              <a:p>
                <a:pPr algn="ctr"/>
                <a:endParaRPr/>
              </a:p>
            </p:txBody>
          </p:sp>
          <p:sp>
            <p:nvSpPr>
              <p:cNvPr id="209" name="îṥľîḋe">
                <a:extLst>
                  <a:ext uri="{FF2B5EF4-FFF2-40B4-BE49-F238E27FC236}">
                    <a16:creationId xmlns:a16="http://schemas.microsoft.com/office/drawing/2014/main" id="{1EB57B43-C7A7-D016-CC89-F3B0D8A2159D}"/>
                  </a:ext>
                </a:extLst>
              </p:cNvPr>
              <p:cNvSpPr/>
              <p:nvPr/>
            </p:nvSpPr>
            <p:spPr bwMode="auto">
              <a:xfrm>
                <a:off x="6852903" y="243785"/>
                <a:ext cx="99572" cy="107538"/>
              </a:xfrm>
              <a:custGeom>
                <a:avLst/>
                <a:gdLst>
                  <a:gd name="T0" fmla="*/ 64 w 72"/>
                  <a:gd name="T1" fmla="*/ 22 h 77"/>
                  <a:gd name="T2" fmla="*/ 72 w 72"/>
                  <a:gd name="T3" fmla="*/ 26 h 77"/>
                  <a:gd name="T4" fmla="*/ 52 w 72"/>
                  <a:gd name="T5" fmla="*/ 60 h 77"/>
                  <a:gd name="T6" fmla="*/ 42 w 72"/>
                  <a:gd name="T7" fmla="*/ 72 h 77"/>
                  <a:gd name="T8" fmla="*/ 30 w 72"/>
                  <a:gd name="T9" fmla="*/ 77 h 77"/>
                  <a:gd name="T10" fmla="*/ 15 w 72"/>
                  <a:gd name="T11" fmla="*/ 72 h 77"/>
                  <a:gd name="T12" fmla="*/ 3 w 72"/>
                  <a:gd name="T13" fmla="*/ 61 h 77"/>
                  <a:gd name="T14" fmla="*/ 0 w 72"/>
                  <a:gd name="T15" fmla="*/ 49 h 77"/>
                  <a:gd name="T16" fmla="*/ 7 w 72"/>
                  <a:gd name="T17" fmla="*/ 33 h 77"/>
                  <a:gd name="T18" fmla="*/ 26 w 72"/>
                  <a:gd name="T19" fmla="*/ 0 h 77"/>
                  <a:gd name="T20" fmla="*/ 34 w 72"/>
                  <a:gd name="T21" fmla="*/ 4 h 77"/>
                  <a:gd name="T22" fmla="*/ 14 w 72"/>
                  <a:gd name="T23" fmla="*/ 38 h 77"/>
                  <a:gd name="T24" fmla="*/ 9 w 72"/>
                  <a:gd name="T25" fmla="*/ 50 h 77"/>
                  <a:gd name="T26" fmla="*/ 11 w 72"/>
                  <a:gd name="T27" fmla="*/ 58 h 77"/>
                  <a:gd name="T28" fmla="*/ 18 w 72"/>
                  <a:gd name="T29" fmla="*/ 65 h 77"/>
                  <a:gd name="T30" fmla="*/ 33 w 72"/>
                  <a:gd name="T31" fmla="*/ 68 h 77"/>
                  <a:gd name="T32" fmla="*/ 45 w 72"/>
                  <a:gd name="T33" fmla="*/ 55 h 77"/>
                  <a:gd name="T34" fmla="*/ 64 w 72"/>
                  <a:gd name="T35" fmla="*/ 22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2" h="77">
                    <a:moveTo>
                      <a:pt x="64" y="22"/>
                    </a:moveTo>
                    <a:cubicBezTo>
                      <a:pt x="72" y="26"/>
                      <a:pt x="72" y="26"/>
                      <a:pt x="72" y="26"/>
                    </a:cubicBezTo>
                    <a:cubicBezTo>
                      <a:pt x="52" y="60"/>
                      <a:pt x="52" y="60"/>
                      <a:pt x="52" y="60"/>
                    </a:cubicBezTo>
                    <a:cubicBezTo>
                      <a:pt x="49" y="65"/>
                      <a:pt x="46" y="70"/>
                      <a:pt x="42" y="72"/>
                    </a:cubicBezTo>
                    <a:cubicBezTo>
                      <a:pt x="39" y="75"/>
                      <a:pt x="35" y="76"/>
                      <a:pt x="30" y="77"/>
                    </a:cubicBezTo>
                    <a:cubicBezTo>
                      <a:pt x="26" y="77"/>
                      <a:pt x="20" y="75"/>
                      <a:pt x="15" y="72"/>
                    </a:cubicBezTo>
                    <a:cubicBezTo>
                      <a:pt x="9" y="69"/>
                      <a:pt x="6" y="65"/>
                      <a:pt x="3" y="61"/>
                    </a:cubicBezTo>
                    <a:cubicBezTo>
                      <a:pt x="1" y="58"/>
                      <a:pt x="0" y="53"/>
                      <a:pt x="0" y="49"/>
                    </a:cubicBezTo>
                    <a:cubicBezTo>
                      <a:pt x="1" y="45"/>
                      <a:pt x="3" y="39"/>
                      <a:pt x="7" y="33"/>
                    </a:cubicBezTo>
                    <a:cubicBezTo>
                      <a:pt x="26" y="0"/>
                      <a:pt x="26" y="0"/>
                      <a:pt x="26" y="0"/>
                    </a:cubicBezTo>
                    <a:cubicBezTo>
                      <a:pt x="34" y="4"/>
                      <a:pt x="34" y="4"/>
                      <a:pt x="34" y="4"/>
                    </a:cubicBezTo>
                    <a:cubicBezTo>
                      <a:pt x="14" y="38"/>
                      <a:pt x="14" y="38"/>
                      <a:pt x="14" y="38"/>
                    </a:cubicBezTo>
                    <a:cubicBezTo>
                      <a:pt x="11" y="43"/>
                      <a:pt x="10" y="47"/>
                      <a:pt x="9" y="50"/>
                    </a:cubicBezTo>
                    <a:cubicBezTo>
                      <a:pt x="9" y="53"/>
                      <a:pt x="9" y="55"/>
                      <a:pt x="11" y="58"/>
                    </a:cubicBezTo>
                    <a:cubicBezTo>
                      <a:pt x="13" y="61"/>
                      <a:pt x="15" y="63"/>
                      <a:pt x="18" y="65"/>
                    </a:cubicBezTo>
                    <a:cubicBezTo>
                      <a:pt x="24" y="68"/>
                      <a:pt x="29" y="69"/>
                      <a:pt x="33" y="68"/>
                    </a:cubicBezTo>
                    <a:cubicBezTo>
                      <a:pt x="36" y="67"/>
                      <a:pt x="40" y="62"/>
                      <a:pt x="45" y="55"/>
                    </a:cubicBezTo>
                    <a:lnTo>
                      <a:pt x="64" y="22"/>
                    </a:lnTo>
                    <a:close/>
                  </a:path>
                </a:pathLst>
              </a:custGeom>
              <a:grpFill/>
              <a:ln>
                <a:noFill/>
              </a:ln>
            </p:spPr>
            <p:txBody>
              <a:bodyPr anchor="ctr"/>
              <a:lstStyle/>
              <a:p>
                <a:pPr algn="ctr"/>
                <a:endParaRPr/>
              </a:p>
            </p:txBody>
          </p:sp>
          <p:sp>
            <p:nvSpPr>
              <p:cNvPr id="210" name="íš1îḋè">
                <a:extLst>
                  <a:ext uri="{FF2B5EF4-FFF2-40B4-BE49-F238E27FC236}">
                    <a16:creationId xmlns:a16="http://schemas.microsoft.com/office/drawing/2014/main" id="{779A6E34-C935-B8C5-751C-E0C5FD26BBF1}"/>
                  </a:ext>
                </a:extLst>
              </p:cNvPr>
              <p:cNvSpPr/>
              <p:nvPr/>
            </p:nvSpPr>
            <p:spPr bwMode="auto">
              <a:xfrm>
                <a:off x="6928577" y="304856"/>
                <a:ext cx="115503" cy="118158"/>
              </a:xfrm>
              <a:custGeom>
                <a:avLst/>
                <a:gdLst>
                  <a:gd name="T0" fmla="*/ 0 w 87"/>
                  <a:gd name="T1" fmla="*/ 55 h 89"/>
                  <a:gd name="T2" fmla="*/ 43 w 87"/>
                  <a:gd name="T3" fmla="*/ 0 h 89"/>
                  <a:gd name="T4" fmla="*/ 51 w 87"/>
                  <a:gd name="T5" fmla="*/ 6 h 89"/>
                  <a:gd name="T6" fmla="*/ 46 w 87"/>
                  <a:gd name="T7" fmla="*/ 72 h 89"/>
                  <a:gd name="T8" fmla="*/ 79 w 87"/>
                  <a:gd name="T9" fmla="*/ 28 h 89"/>
                  <a:gd name="T10" fmla="*/ 87 w 87"/>
                  <a:gd name="T11" fmla="*/ 34 h 89"/>
                  <a:gd name="T12" fmla="*/ 44 w 87"/>
                  <a:gd name="T13" fmla="*/ 89 h 89"/>
                  <a:gd name="T14" fmla="*/ 36 w 87"/>
                  <a:gd name="T15" fmla="*/ 84 h 89"/>
                  <a:gd name="T16" fmla="*/ 40 w 87"/>
                  <a:gd name="T17" fmla="*/ 17 h 89"/>
                  <a:gd name="T18" fmla="*/ 7 w 87"/>
                  <a:gd name="T19" fmla="*/ 61 h 89"/>
                  <a:gd name="T20" fmla="*/ 0 w 87"/>
                  <a:gd name="T21" fmla="*/ 55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89">
                    <a:moveTo>
                      <a:pt x="0" y="55"/>
                    </a:moveTo>
                    <a:lnTo>
                      <a:pt x="43" y="0"/>
                    </a:lnTo>
                    <a:lnTo>
                      <a:pt x="51" y="6"/>
                    </a:lnTo>
                    <a:lnTo>
                      <a:pt x="46" y="72"/>
                    </a:lnTo>
                    <a:lnTo>
                      <a:pt x="79" y="28"/>
                    </a:lnTo>
                    <a:lnTo>
                      <a:pt x="87" y="34"/>
                    </a:lnTo>
                    <a:lnTo>
                      <a:pt x="44" y="89"/>
                    </a:lnTo>
                    <a:lnTo>
                      <a:pt x="36" y="84"/>
                    </a:lnTo>
                    <a:lnTo>
                      <a:pt x="40" y="17"/>
                    </a:lnTo>
                    <a:lnTo>
                      <a:pt x="7" y="61"/>
                    </a:lnTo>
                    <a:lnTo>
                      <a:pt x="0" y="55"/>
                    </a:lnTo>
                    <a:close/>
                  </a:path>
                </a:pathLst>
              </a:custGeom>
              <a:grpFill/>
              <a:ln>
                <a:noFill/>
              </a:ln>
            </p:spPr>
            <p:txBody>
              <a:bodyPr anchor="ctr"/>
              <a:lstStyle/>
              <a:p>
                <a:pPr algn="ctr"/>
                <a:endParaRPr/>
              </a:p>
            </p:txBody>
          </p:sp>
          <p:sp>
            <p:nvSpPr>
              <p:cNvPr id="211" name="íSľíḑè">
                <a:extLst>
                  <a:ext uri="{FF2B5EF4-FFF2-40B4-BE49-F238E27FC236}">
                    <a16:creationId xmlns:a16="http://schemas.microsoft.com/office/drawing/2014/main" id="{60A3ACED-B478-F4A5-D9D7-017E8CE87C58}"/>
                  </a:ext>
                </a:extLst>
              </p:cNvPr>
              <p:cNvSpPr/>
              <p:nvPr/>
            </p:nvSpPr>
            <p:spPr bwMode="auto">
              <a:xfrm>
                <a:off x="7006908" y="380529"/>
                <a:ext cx="75673" cy="74347"/>
              </a:xfrm>
              <a:custGeom>
                <a:avLst/>
                <a:gdLst>
                  <a:gd name="T0" fmla="*/ 0 w 57"/>
                  <a:gd name="T1" fmla="*/ 50 h 56"/>
                  <a:gd name="T2" fmla="*/ 51 w 57"/>
                  <a:gd name="T3" fmla="*/ 0 h 56"/>
                  <a:gd name="T4" fmla="*/ 57 w 57"/>
                  <a:gd name="T5" fmla="*/ 7 h 56"/>
                  <a:gd name="T6" fmla="*/ 7 w 57"/>
                  <a:gd name="T7" fmla="*/ 56 h 56"/>
                  <a:gd name="T8" fmla="*/ 0 w 57"/>
                  <a:gd name="T9" fmla="*/ 50 h 56"/>
                </a:gdLst>
                <a:ahLst/>
                <a:cxnLst>
                  <a:cxn ang="0">
                    <a:pos x="T0" y="T1"/>
                  </a:cxn>
                  <a:cxn ang="0">
                    <a:pos x="T2" y="T3"/>
                  </a:cxn>
                  <a:cxn ang="0">
                    <a:pos x="T4" y="T5"/>
                  </a:cxn>
                  <a:cxn ang="0">
                    <a:pos x="T6" y="T7"/>
                  </a:cxn>
                  <a:cxn ang="0">
                    <a:pos x="T8" y="T9"/>
                  </a:cxn>
                </a:cxnLst>
                <a:rect l="0" t="0" r="r" b="b"/>
                <a:pathLst>
                  <a:path w="57" h="56">
                    <a:moveTo>
                      <a:pt x="0" y="50"/>
                    </a:moveTo>
                    <a:lnTo>
                      <a:pt x="51" y="0"/>
                    </a:lnTo>
                    <a:lnTo>
                      <a:pt x="57" y="7"/>
                    </a:lnTo>
                    <a:lnTo>
                      <a:pt x="7" y="56"/>
                    </a:lnTo>
                    <a:lnTo>
                      <a:pt x="0" y="50"/>
                    </a:lnTo>
                    <a:close/>
                  </a:path>
                </a:pathLst>
              </a:custGeom>
              <a:grpFill/>
              <a:ln>
                <a:noFill/>
              </a:ln>
            </p:spPr>
            <p:txBody>
              <a:bodyPr anchor="ctr"/>
              <a:lstStyle/>
              <a:p>
                <a:pPr algn="ctr"/>
                <a:endParaRPr/>
              </a:p>
            </p:txBody>
          </p:sp>
          <p:sp>
            <p:nvSpPr>
              <p:cNvPr id="212" name="îṣľïḍê">
                <a:extLst>
                  <a:ext uri="{FF2B5EF4-FFF2-40B4-BE49-F238E27FC236}">
                    <a16:creationId xmlns:a16="http://schemas.microsoft.com/office/drawing/2014/main" id="{B08DF094-8631-6E45-0403-83FD177A2D3B}"/>
                  </a:ext>
                </a:extLst>
              </p:cNvPr>
              <p:cNvSpPr/>
              <p:nvPr/>
            </p:nvSpPr>
            <p:spPr bwMode="auto">
              <a:xfrm>
                <a:off x="7052046" y="408409"/>
                <a:ext cx="102228" cy="96917"/>
              </a:xfrm>
              <a:custGeom>
                <a:avLst/>
                <a:gdLst>
                  <a:gd name="T0" fmla="*/ 0 w 74"/>
                  <a:gd name="T1" fmla="*/ 62 h 69"/>
                  <a:gd name="T2" fmla="*/ 36 w 74"/>
                  <a:gd name="T3" fmla="*/ 0 h 69"/>
                  <a:gd name="T4" fmla="*/ 42 w 74"/>
                  <a:gd name="T5" fmla="*/ 7 h 69"/>
                  <a:gd name="T6" fmla="*/ 15 w 74"/>
                  <a:gd name="T7" fmla="*/ 52 h 69"/>
                  <a:gd name="T8" fmla="*/ 8 w 74"/>
                  <a:gd name="T9" fmla="*/ 61 h 69"/>
                  <a:gd name="T10" fmla="*/ 19 w 74"/>
                  <a:gd name="T11" fmla="*/ 57 h 69"/>
                  <a:gd name="T12" fmla="*/ 68 w 74"/>
                  <a:gd name="T13" fmla="*/ 41 h 69"/>
                  <a:gd name="T14" fmla="*/ 74 w 74"/>
                  <a:gd name="T15" fmla="*/ 48 h 69"/>
                  <a:gd name="T16" fmla="*/ 6 w 74"/>
                  <a:gd name="T17" fmla="*/ 69 h 69"/>
                  <a:gd name="T18" fmla="*/ 0 w 74"/>
                  <a:gd name="T19" fmla="*/ 62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69">
                    <a:moveTo>
                      <a:pt x="0" y="62"/>
                    </a:moveTo>
                    <a:cubicBezTo>
                      <a:pt x="36" y="0"/>
                      <a:pt x="36" y="0"/>
                      <a:pt x="36" y="0"/>
                    </a:cubicBezTo>
                    <a:cubicBezTo>
                      <a:pt x="42" y="7"/>
                      <a:pt x="42" y="7"/>
                      <a:pt x="42" y="7"/>
                    </a:cubicBezTo>
                    <a:cubicBezTo>
                      <a:pt x="15" y="52"/>
                      <a:pt x="15" y="52"/>
                      <a:pt x="15" y="52"/>
                    </a:cubicBezTo>
                    <a:cubicBezTo>
                      <a:pt x="13" y="55"/>
                      <a:pt x="11" y="58"/>
                      <a:pt x="8" y="61"/>
                    </a:cubicBezTo>
                    <a:cubicBezTo>
                      <a:pt x="12" y="60"/>
                      <a:pt x="16" y="58"/>
                      <a:pt x="19" y="57"/>
                    </a:cubicBezTo>
                    <a:cubicBezTo>
                      <a:pt x="68" y="41"/>
                      <a:pt x="68" y="41"/>
                      <a:pt x="68" y="41"/>
                    </a:cubicBezTo>
                    <a:cubicBezTo>
                      <a:pt x="74" y="48"/>
                      <a:pt x="74" y="48"/>
                      <a:pt x="74" y="48"/>
                    </a:cubicBezTo>
                    <a:cubicBezTo>
                      <a:pt x="6" y="69"/>
                      <a:pt x="6" y="69"/>
                      <a:pt x="6" y="69"/>
                    </a:cubicBezTo>
                    <a:lnTo>
                      <a:pt x="0" y="62"/>
                    </a:lnTo>
                    <a:close/>
                  </a:path>
                </a:pathLst>
              </a:custGeom>
              <a:grpFill/>
              <a:ln>
                <a:noFill/>
              </a:ln>
            </p:spPr>
            <p:txBody>
              <a:bodyPr anchor="ctr"/>
              <a:lstStyle/>
              <a:p>
                <a:pPr algn="ctr"/>
                <a:endParaRPr/>
              </a:p>
            </p:txBody>
          </p:sp>
          <p:sp>
            <p:nvSpPr>
              <p:cNvPr id="213" name="ïSľîḑé">
                <a:extLst>
                  <a:ext uri="{FF2B5EF4-FFF2-40B4-BE49-F238E27FC236}">
                    <a16:creationId xmlns:a16="http://schemas.microsoft.com/office/drawing/2014/main" id="{3D3EA91F-ED66-9D3C-4748-4419CA9C9FF2}"/>
                  </a:ext>
                </a:extLst>
              </p:cNvPr>
              <p:cNvSpPr/>
              <p:nvPr/>
            </p:nvSpPr>
            <p:spPr bwMode="auto">
              <a:xfrm>
                <a:off x="7091876" y="503998"/>
                <a:ext cx="115503" cy="107538"/>
              </a:xfrm>
              <a:custGeom>
                <a:avLst/>
                <a:gdLst>
                  <a:gd name="T0" fmla="*/ 0 w 87"/>
                  <a:gd name="T1" fmla="*/ 35 h 81"/>
                  <a:gd name="T2" fmla="*/ 61 w 87"/>
                  <a:gd name="T3" fmla="*/ 0 h 81"/>
                  <a:gd name="T4" fmla="*/ 87 w 87"/>
                  <a:gd name="T5" fmla="*/ 44 h 81"/>
                  <a:gd name="T6" fmla="*/ 80 w 87"/>
                  <a:gd name="T7" fmla="*/ 48 h 81"/>
                  <a:gd name="T8" fmla="*/ 59 w 87"/>
                  <a:gd name="T9" fmla="*/ 12 h 81"/>
                  <a:gd name="T10" fmla="*/ 40 w 87"/>
                  <a:gd name="T11" fmla="*/ 23 h 81"/>
                  <a:gd name="T12" fmla="*/ 60 w 87"/>
                  <a:gd name="T13" fmla="*/ 57 h 81"/>
                  <a:gd name="T14" fmla="*/ 53 w 87"/>
                  <a:gd name="T15" fmla="*/ 61 h 81"/>
                  <a:gd name="T16" fmla="*/ 33 w 87"/>
                  <a:gd name="T17" fmla="*/ 27 h 81"/>
                  <a:gd name="T18" fmla="*/ 13 w 87"/>
                  <a:gd name="T19" fmla="*/ 39 h 81"/>
                  <a:gd name="T20" fmla="*/ 34 w 87"/>
                  <a:gd name="T21" fmla="*/ 77 h 81"/>
                  <a:gd name="T22" fmla="*/ 27 w 87"/>
                  <a:gd name="T23" fmla="*/ 81 h 81"/>
                  <a:gd name="T24" fmla="*/ 0 w 87"/>
                  <a:gd name="T25" fmla="*/ 3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 h="81">
                    <a:moveTo>
                      <a:pt x="0" y="35"/>
                    </a:moveTo>
                    <a:lnTo>
                      <a:pt x="61" y="0"/>
                    </a:lnTo>
                    <a:lnTo>
                      <a:pt x="87" y="44"/>
                    </a:lnTo>
                    <a:lnTo>
                      <a:pt x="80" y="48"/>
                    </a:lnTo>
                    <a:lnTo>
                      <a:pt x="59" y="12"/>
                    </a:lnTo>
                    <a:lnTo>
                      <a:pt x="40" y="23"/>
                    </a:lnTo>
                    <a:lnTo>
                      <a:pt x="60" y="57"/>
                    </a:lnTo>
                    <a:lnTo>
                      <a:pt x="53" y="61"/>
                    </a:lnTo>
                    <a:lnTo>
                      <a:pt x="33" y="27"/>
                    </a:lnTo>
                    <a:lnTo>
                      <a:pt x="13" y="39"/>
                    </a:lnTo>
                    <a:lnTo>
                      <a:pt x="34" y="77"/>
                    </a:lnTo>
                    <a:lnTo>
                      <a:pt x="27" y="81"/>
                    </a:lnTo>
                    <a:lnTo>
                      <a:pt x="0" y="35"/>
                    </a:lnTo>
                    <a:close/>
                  </a:path>
                </a:pathLst>
              </a:custGeom>
              <a:grpFill/>
              <a:ln>
                <a:noFill/>
              </a:ln>
            </p:spPr>
            <p:txBody>
              <a:bodyPr anchor="ctr"/>
              <a:lstStyle/>
              <a:p>
                <a:pPr algn="ctr"/>
                <a:endParaRPr/>
              </a:p>
            </p:txBody>
          </p:sp>
          <p:sp>
            <p:nvSpPr>
              <p:cNvPr id="214" name="îṥ1îḋe">
                <a:extLst>
                  <a:ext uri="{FF2B5EF4-FFF2-40B4-BE49-F238E27FC236}">
                    <a16:creationId xmlns:a16="http://schemas.microsoft.com/office/drawing/2014/main" id="{934E97FE-A4B3-59DE-32B5-A9D6816BEE46}"/>
                  </a:ext>
                </a:extLst>
              </p:cNvPr>
              <p:cNvSpPr/>
              <p:nvPr/>
            </p:nvSpPr>
            <p:spPr bwMode="auto">
              <a:xfrm>
                <a:off x="7137013" y="598257"/>
                <a:ext cx="107538" cy="110193"/>
              </a:xfrm>
              <a:custGeom>
                <a:avLst/>
                <a:gdLst>
                  <a:gd name="T0" fmla="*/ 0 w 77"/>
                  <a:gd name="T1" fmla="*/ 25 h 79"/>
                  <a:gd name="T2" fmla="*/ 62 w 77"/>
                  <a:gd name="T3" fmla="*/ 0 h 79"/>
                  <a:gd name="T4" fmla="*/ 74 w 77"/>
                  <a:gd name="T5" fmla="*/ 27 h 79"/>
                  <a:gd name="T6" fmla="*/ 77 w 77"/>
                  <a:gd name="T7" fmla="*/ 41 h 79"/>
                  <a:gd name="T8" fmla="*/ 74 w 77"/>
                  <a:gd name="T9" fmla="*/ 50 h 79"/>
                  <a:gd name="T10" fmla="*/ 66 w 77"/>
                  <a:gd name="T11" fmla="*/ 56 h 79"/>
                  <a:gd name="T12" fmla="*/ 53 w 77"/>
                  <a:gd name="T13" fmla="*/ 56 h 79"/>
                  <a:gd name="T14" fmla="*/ 42 w 77"/>
                  <a:gd name="T15" fmla="*/ 46 h 79"/>
                  <a:gd name="T16" fmla="*/ 40 w 77"/>
                  <a:gd name="T17" fmla="*/ 52 h 79"/>
                  <a:gd name="T18" fmla="*/ 35 w 77"/>
                  <a:gd name="T19" fmla="*/ 62 h 79"/>
                  <a:gd name="T20" fmla="*/ 22 w 77"/>
                  <a:gd name="T21" fmla="*/ 79 h 79"/>
                  <a:gd name="T22" fmla="*/ 18 w 77"/>
                  <a:gd name="T23" fmla="*/ 69 h 79"/>
                  <a:gd name="T24" fmla="*/ 28 w 77"/>
                  <a:gd name="T25" fmla="*/ 56 h 79"/>
                  <a:gd name="T26" fmla="*/ 34 w 77"/>
                  <a:gd name="T27" fmla="*/ 46 h 79"/>
                  <a:gd name="T28" fmla="*/ 37 w 77"/>
                  <a:gd name="T29" fmla="*/ 40 h 79"/>
                  <a:gd name="T30" fmla="*/ 37 w 77"/>
                  <a:gd name="T31" fmla="*/ 36 h 79"/>
                  <a:gd name="T32" fmla="*/ 35 w 77"/>
                  <a:gd name="T33" fmla="*/ 31 h 79"/>
                  <a:gd name="T34" fmla="*/ 31 w 77"/>
                  <a:gd name="T35" fmla="*/ 22 h 79"/>
                  <a:gd name="T36" fmla="*/ 4 w 77"/>
                  <a:gd name="T37" fmla="*/ 33 h 79"/>
                  <a:gd name="T38" fmla="*/ 0 w 77"/>
                  <a:gd name="T39" fmla="*/ 25 h 79"/>
                  <a:gd name="T40" fmla="*/ 38 w 77"/>
                  <a:gd name="T41" fmla="*/ 19 h 79"/>
                  <a:gd name="T42" fmla="*/ 45 w 77"/>
                  <a:gd name="T43" fmla="*/ 37 h 79"/>
                  <a:gd name="T44" fmla="*/ 50 w 77"/>
                  <a:gd name="T45" fmla="*/ 45 h 79"/>
                  <a:gd name="T46" fmla="*/ 56 w 77"/>
                  <a:gd name="T47" fmla="*/ 48 h 79"/>
                  <a:gd name="T48" fmla="*/ 62 w 77"/>
                  <a:gd name="T49" fmla="*/ 48 h 79"/>
                  <a:gd name="T50" fmla="*/ 68 w 77"/>
                  <a:gd name="T51" fmla="*/ 42 h 79"/>
                  <a:gd name="T52" fmla="*/ 67 w 77"/>
                  <a:gd name="T53" fmla="*/ 30 h 79"/>
                  <a:gd name="T54" fmla="*/ 59 w 77"/>
                  <a:gd name="T55" fmla="*/ 11 h 79"/>
                  <a:gd name="T56" fmla="*/ 38 w 77"/>
                  <a:gd name="T57" fmla="*/ 1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7" h="79">
                    <a:moveTo>
                      <a:pt x="0" y="25"/>
                    </a:moveTo>
                    <a:cubicBezTo>
                      <a:pt x="62" y="0"/>
                      <a:pt x="62" y="0"/>
                      <a:pt x="62" y="0"/>
                    </a:cubicBezTo>
                    <a:cubicBezTo>
                      <a:pt x="74" y="27"/>
                      <a:pt x="74" y="27"/>
                      <a:pt x="74" y="27"/>
                    </a:cubicBezTo>
                    <a:cubicBezTo>
                      <a:pt x="76" y="33"/>
                      <a:pt x="77" y="37"/>
                      <a:pt x="77" y="41"/>
                    </a:cubicBezTo>
                    <a:cubicBezTo>
                      <a:pt x="77" y="44"/>
                      <a:pt x="76" y="47"/>
                      <a:pt x="74" y="50"/>
                    </a:cubicBezTo>
                    <a:cubicBezTo>
                      <a:pt x="72" y="53"/>
                      <a:pt x="69" y="55"/>
                      <a:pt x="66" y="56"/>
                    </a:cubicBezTo>
                    <a:cubicBezTo>
                      <a:pt x="61" y="58"/>
                      <a:pt x="57" y="58"/>
                      <a:pt x="53" y="56"/>
                    </a:cubicBezTo>
                    <a:cubicBezTo>
                      <a:pt x="49" y="55"/>
                      <a:pt x="45" y="51"/>
                      <a:pt x="42" y="46"/>
                    </a:cubicBezTo>
                    <a:cubicBezTo>
                      <a:pt x="41" y="48"/>
                      <a:pt x="41" y="50"/>
                      <a:pt x="40" y="52"/>
                    </a:cubicBezTo>
                    <a:cubicBezTo>
                      <a:pt x="39" y="55"/>
                      <a:pt x="37" y="58"/>
                      <a:pt x="35" y="62"/>
                    </a:cubicBezTo>
                    <a:cubicBezTo>
                      <a:pt x="22" y="79"/>
                      <a:pt x="22" y="79"/>
                      <a:pt x="22" y="79"/>
                    </a:cubicBezTo>
                    <a:cubicBezTo>
                      <a:pt x="18" y="69"/>
                      <a:pt x="18" y="69"/>
                      <a:pt x="18" y="69"/>
                    </a:cubicBezTo>
                    <a:cubicBezTo>
                      <a:pt x="28" y="56"/>
                      <a:pt x="28" y="56"/>
                      <a:pt x="28" y="56"/>
                    </a:cubicBezTo>
                    <a:cubicBezTo>
                      <a:pt x="31" y="52"/>
                      <a:pt x="33" y="49"/>
                      <a:pt x="34" y="46"/>
                    </a:cubicBezTo>
                    <a:cubicBezTo>
                      <a:pt x="35" y="44"/>
                      <a:pt x="36" y="42"/>
                      <a:pt x="37" y="40"/>
                    </a:cubicBezTo>
                    <a:cubicBezTo>
                      <a:pt x="37" y="39"/>
                      <a:pt x="37" y="37"/>
                      <a:pt x="37" y="36"/>
                    </a:cubicBezTo>
                    <a:cubicBezTo>
                      <a:pt x="36" y="35"/>
                      <a:pt x="36" y="34"/>
                      <a:pt x="35" y="31"/>
                    </a:cubicBezTo>
                    <a:cubicBezTo>
                      <a:pt x="31" y="22"/>
                      <a:pt x="31" y="22"/>
                      <a:pt x="31" y="22"/>
                    </a:cubicBezTo>
                    <a:cubicBezTo>
                      <a:pt x="4" y="33"/>
                      <a:pt x="4" y="33"/>
                      <a:pt x="4" y="33"/>
                    </a:cubicBezTo>
                    <a:cubicBezTo>
                      <a:pt x="0" y="25"/>
                      <a:pt x="0" y="25"/>
                      <a:pt x="0" y="25"/>
                    </a:cubicBezTo>
                    <a:close/>
                    <a:moveTo>
                      <a:pt x="38" y="19"/>
                    </a:moveTo>
                    <a:cubicBezTo>
                      <a:pt x="45" y="37"/>
                      <a:pt x="45" y="37"/>
                      <a:pt x="45" y="37"/>
                    </a:cubicBezTo>
                    <a:cubicBezTo>
                      <a:pt x="47" y="40"/>
                      <a:pt x="49" y="43"/>
                      <a:pt x="50" y="45"/>
                    </a:cubicBezTo>
                    <a:cubicBezTo>
                      <a:pt x="52" y="47"/>
                      <a:pt x="54" y="48"/>
                      <a:pt x="56" y="48"/>
                    </a:cubicBezTo>
                    <a:cubicBezTo>
                      <a:pt x="58" y="49"/>
                      <a:pt x="60" y="48"/>
                      <a:pt x="62" y="48"/>
                    </a:cubicBezTo>
                    <a:cubicBezTo>
                      <a:pt x="65" y="47"/>
                      <a:pt x="67" y="44"/>
                      <a:pt x="68" y="42"/>
                    </a:cubicBezTo>
                    <a:cubicBezTo>
                      <a:pt x="69" y="39"/>
                      <a:pt x="69" y="35"/>
                      <a:pt x="67" y="30"/>
                    </a:cubicBezTo>
                    <a:cubicBezTo>
                      <a:pt x="59" y="11"/>
                      <a:pt x="59" y="11"/>
                      <a:pt x="59" y="11"/>
                    </a:cubicBezTo>
                    <a:lnTo>
                      <a:pt x="38" y="19"/>
                    </a:lnTo>
                    <a:close/>
                  </a:path>
                </a:pathLst>
              </a:custGeom>
              <a:grpFill/>
              <a:ln>
                <a:noFill/>
              </a:ln>
            </p:spPr>
            <p:txBody>
              <a:bodyPr anchor="ctr"/>
              <a:lstStyle/>
              <a:p>
                <a:pPr algn="ctr"/>
                <a:endParaRPr/>
              </a:p>
            </p:txBody>
          </p:sp>
          <p:sp>
            <p:nvSpPr>
              <p:cNvPr id="215" name="íSļîḑe">
                <a:extLst>
                  <a:ext uri="{FF2B5EF4-FFF2-40B4-BE49-F238E27FC236}">
                    <a16:creationId xmlns:a16="http://schemas.microsoft.com/office/drawing/2014/main" id="{AF3D552D-EE2C-9AE4-CFEB-C8B11A58F92D}"/>
                  </a:ext>
                </a:extLst>
              </p:cNvPr>
              <p:cNvSpPr/>
              <p:nvPr/>
            </p:nvSpPr>
            <p:spPr bwMode="auto">
              <a:xfrm>
                <a:off x="7175515" y="709776"/>
                <a:ext cx="98244" cy="80984"/>
              </a:xfrm>
              <a:custGeom>
                <a:avLst/>
                <a:gdLst>
                  <a:gd name="T0" fmla="*/ 17 w 70"/>
                  <a:gd name="T1" fmla="*/ 5 h 58"/>
                  <a:gd name="T2" fmla="*/ 19 w 70"/>
                  <a:gd name="T3" fmla="*/ 13 h 58"/>
                  <a:gd name="T4" fmla="*/ 12 w 70"/>
                  <a:gd name="T5" fmla="*/ 18 h 58"/>
                  <a:gd name="T6" fmla="*/ 9 w 70"/>
                  <a:gd name="T7" fmla="*/ 25 h 58"/>
                  <a:gd name="T8" fmla="*/ 9 w 70"/>
                  <a:gd name="T9" fmla="*/ 36 h 58"/>
                  <a:gd name="T10" fmla="*/ 13 w 70"/>
                  <a:gd name="T11" fmla="*/ 44 h 58"/>
                  <a:gd name="T12" fmla="*/ 18 w 70"/>
                  <a:gd name="T13" fmla="*/ 49 h 58"/>
                  <a:gd name="T14" fmla="*/ 24 w 70"/>
                  <a:gd name="T15" fmla="*/ 49 h 58"/>
                  <a:gd name="T16" fmla="*/ 29 w 70"/>
                  <a:gd name="T17" fmla="*/ 46 h 58"/>
                  <a:gd name="T18" fmla="*/ 31 w 70"/>
                  <a:gd name="T19" fmla="*/ 39 h 58"/>
                  <a:gd name="T20" fmla="*/ 32 w 70"/>
                  <a:gd name="T21" fmla="*/ 27 h 58"/>
                  <a:gd name="T22" fmla="*/ 33 w 70"/>
                  <a:gd name="T23" fmla="*/ 14 h 58"/>
                  <a:gd name="T24" fmla="*/ 37 w 70"/>
                  <a:gd name="T25" fmla="*/ 5 h 58"/>
                  <a:gd name="T26" fmla="*/ 44 w 70"/>
                  <a:gd name="T27" fmla="*/ 1 h 58"/>
                  <a:gd name="T28" fmla="*/ 54 w 70"/>
                  <a:gd name="T29" fmla="*/ 1 h 58"/>
                  <a:gd name="T30" fmla="*/ 63 w 70"/>
                  <a:gd name="T31" fmla="*/ 8 h 58"/>
                  <a:gd name="T32" fmla="*/ 68 w 70"/>
                  <a:gd name="T33" fmla="*/ 19 h 58"/>
                  <a:gd name="T34" fmla="*/ 69 w 70"/>
                  <a:gd name="T35" fmla="*/ 32 h 58"/>
                  <a:gd name="T36" fmla="*/ 64 w 70"/>
                  <a:gd name="T37" fmla="*/ 43 h 58"/>
                  <a:gd name="T38" fmla="*/ 55 w 70"/>
                  <a:gd name="T39" fmla="*/ 48 h 58"/>
                  <a:gd name="T40" fmla="*/ 52 w 70"/>
                  <a:gd name="T41" fmla="*/ 40 h 58"/>
                  <a:gd name="T42" fmla="*/ 60 w 70"/>
                  <a:gd name="T43" fmla="*/ 34 h 58"/>
                  <a:gd name="T44" fmla="*/ 61 w 70"/>
                  <a:gd name="T45" fmla="*/ 21 h 58"/>
                  <a:gd name="T46" fmla="*/ 55 w 70"/>
                  <a:gd name="T47" fmla="*/ 11 h 58"/>
                  <a:gd name="T48" fmla="*/ 47 w 70"/>
                  <a:gd name="T49" fmla="*/ 9 h 58"/>
                  <a:gd name="T50" fmla="*/ 42 w 70"/>
                  <a:gd name="T51" fmla="*/ 13 h 58"/>
                  <a:gd name="T52" fmla="*/ 41 w 70"/>
                  <a:gd name="T53" fmla="*/ 27 h 58"/>
                  <a:gd name="T54" fmla="*/ 40 w 70"/>
                  <a:gd name="T55" fmla="*/ 42 h 58"/>
                  <a:gd name="T56" fmla="*/ 35 w 70"/>
                  <a:gd name="T57" fmla="*/ 52 h 58"/>
                  <a:gd name="T58" fmla="*/ 27 w 70"/>
                  <a:gd name="T59" fmla="*/ 57 h 58"/>
                  <a:gd name="T60" fmla="*/ 16 w 70"/>
                  <a:gd name="T61" fmla="*/ 57 h 58"/>
                  <a:gd name="T62" fmla="*/ 7 w 70"/>
                  <a:gd name="T63" fmla="*/ 50 h 58"/>
                  <a:gd name="T64" fmla="*/ 1 w 70"/>
                  <a:gd name="T65" fmla="*/ 38 h 58"/>
                  <a:gd name="T66" fmla="*/ 0 w 70"/>
                  <a:gd name="T67" fmla="*/ 23 h 58"/>
                  <a:gd name="T68" fmla="*/ 6 w 70"/>
                  <a:gd name="T69" fmla="*/ 12 h 58"/>
                  <a:gd name="T70" fmla="*/ 17 w 70"/>
                  <a:gd name="T71" fmla="*/ 5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0" h="58">
                    <a:moveTo>
                      <a:pt x="17" y="5"/>
                    </a:moveTo>
                    <a:cubicBezTo>
                      <a:pt x="19" y="13"/>
                      <a:pt x="19" y="13"/>
                      <a:pt x="19" y="13"/>
                    </a:cubicBezTo>
                    <a:cubicBezTo>
                      <a:pt x="16" y="14"/>
                      <a:pt x="14" y="16"/>
                      <a:pt x="12" y="18"/>
                    </a:cubicBezTo>
                    <a:cubicBezTo>
                      <a:pt x="10" y="20"/>
                      <a:pt x="9" y="22"/>
                      <a:pt x="9" y="25"/>
                    </a:cubicBezTo>
                    <a:cubicBezTo>
                      <a:pt x="8" y="29"/>
                      <a:pt x="8" y="32"/>
                      <a:pt x="9" y="36"/>
                    </a:cubicBezTo>
                    <a:cubicBezTo>
                      <a:pt x="10" y="39"/>
                      <a:pt x="11" y="42"/>
                      <a:pt x="13" y="44"/>
                    </a:cubicBezTo>
                    <a:cubicBezTo>
                      <a:pt x="14" y="47"/>
                      <a:pt x="16" y="48"/>
                      <a:pt x="18" y="49"/>
                    </a:cubicBezTo>
                    <a:cubicBezTo>
                      <a:pt x="20" y="50"/>
                      <a:pt x="22" y="50"/>
                      <a:pt x="24" y="49"/>
                    </a:cubicBezTo>
                    <a:cubicBezTo>
                      <a:pt x="26" y="49"/>
                      <a:pt x="28" y="48"/>
                      <a:pt x="29" y="46"/>
                    </a:cubicBezTo>
                    <a:cubicBezTo>
                      <a:pt x="30" y="45"/>
                      <a:pt x="31" y="42"/>
                      <a:pt x="31" y="39"/>
                    </a:cubicBezTo>
                    <a:cubicBezTo>
                      <a:pt x="32" y="37"/>
                      <a:pt x="32" y="33"/>
                      <a:pt x="32" y="27"/>
                    </a:cubicBezTo>
                    <a:cubicBezTo>
                      <a:pt x="32" y="21"/>
                      <a:pt x="32" y="16"/>
                      <a:pt x="33" y="14"/>
                    </a:cubicBezTo>
                    <a:cubicBezTo>
                      <a:pt x="33" y="10"/>
                      <a:pt x="35" y="7"/>
                      <a:pt x="37" y="5"/>
                    </a:cubicBezTo>
                    <a:cubicBezTo>
                      <a:pt x="39" y="3"/>
                      <a:pt x="41" y="2"/>
                      <a:pt x="44" y="1"/>
                    </a:cubicBezTo>
                    <a:cubicBezTo>
                      <a:pt x="48" y="0"/>
                      <a:pt x="51" y="0"/>
                      <a:pt x="54" y="1"/>
                    </a:cubicBezTo>
                    <a:cubicBezTo>
                      <a:pt x="58" y="2"/>
                      <a:pt x="60" y="5"/>
                      <a:pt x="63" y="8"/>
                    </a:cubicBezTo>
                    <a:cubicBezTo>
                      <a:pt x="65" y="11"/>
                      <a:pt x="67" y="15"/>
                      <a:pt x="68" y="19"/>
                    </a:cubicBezTo>
                    <a:cubicBezTo>
                      <a:pt x="69" y="24"/>
                      <a:pt x="70" y="28"/>
                      <a:pt x="69" y="32"/>
                    </a:cubicBezTo>
                    <a:cubicBezTo>
                      <a:pt x="68" y="37"/>
                      <a:pt x="67" y="40"/>
                      <a:pt x="64" y="43"/>
                    </a:cubicBezTo>
                    <a:cubicBezTo>
                      <a:pt x="62" y="45"/>
                      <a:pt x="58" y="47"/>
                      <a:pt x="55" y="48"/>
                    </a:cubicBezTo>
                    <a:cubicBezTo>
                      <a:pt x="52" y="40"/>
                      <a:pt x="52" y="40"/>
                      <a:pt x="52" y="40"/>
                    </a:cubicBezTo>
                    <a:cubicBezTo>
                      <a:pt x="56" y="39"/>
                      <a:pt x="59" y="37"/>
                      <a:pt x="60" y="34"/>
                    </a:cubicBezTo>
                    <a:cubicBezTo>
                      <a:pt x="62" y="30"/>
                      <a:pt x="62" y="26"/>
                      <a:pt x="61" y="21"/>
                    </a:cubicBezTo>
                    <a:cubicBezTo>
                      <a:pt x="59" y="16"/>
                      <a:pt x="57" y="13"/>
                      <a:pt x="55" y="11"/>
                    </a:cubicBezTo>
                    <a:cubicBezTo>
                      <a:pt x="52" y="9"/>
                      <a:pt x="50" y="8"/>
                      <a:pt x="47" y="9"/>
                    </a:cubicBezTo>
                    <a:cubicBezTo>
                      <a:pt x="45" y="10"/>
                      <a:pt x="43" y="11"/>
                      <a:pt x="42" y="13"/>
                    </a:cubicBezTo>
                    <a:cubicBezTo>
                      <a:pt x="41" y="15"/>
                      <a:pt x="40" y="20"/>
                      <a:pt x="41" y="27"/>
                    </a:cubicBezTo>
                    <a:cubicBezTo>
                      <a:pt x="41" y="34"/>
                      <a:pt x="41" y="40"/>
                      <a:pt x="40" y="42"/>
                    </a:cubicBezTo>
                    <a:cubicBezTo>
                      <a:pt x="39" y="47"/>
                      <a:pt x="38" y="50"/>
                      <a:pt x="35" y="52"/>
                    </a:cubicBezTo>
                    <a:cubicBezTo>
                      <a:pt x="33" y="55"/>
                      <a:pt x="30" y="57"/>
                      <a:pt x="27" y="57"/>
                    </a:cubicBezTo>
                    <a:cubicBezTo>
                      <a:pt x="23" y="58"/>
                      <a:pt x="20" y="58"/>
                      <a:pt x="16" y="57"/>
                    </a:cubicBezTo>
                    <a:cubicBezTo>
                      <a:pt x="13" y="56"/>
                      <a:pt x="10" y="53"/>
                      <a:pt x="7" y="50"/>
                    </a:cubicBezTo>
                    <a:cubicBezTo>
                      <a:pt x="5" y="47"/>
                      <a:pt x="3" y="43"/>
                      <a:pt x="1" y="38"/>
                    </a:cubicBezTo>
                    <a:cubicBezTo>
                      <a:pt x="0" y="32"/>
                      <a:pt x="0" y="27"/>
                      <a:pt x="0" y="23"/>
                    </a:cubicBezTo>
                    <a:cubicBezTo>
                      <a:pt x="1" y="18"/>
                      <a:pt x="3" y="15"/>
                      <a:pt x="6" y="12"/>
                    </a:cubicBezTo>
                    <a:cubicBezTo>
                      <a:pt x="9" y="8"/>
                      <a:pt x="12" y="6"/>
                      <a:pt x="17" y="5"/>
                    </a:cubicBezTo>
                    <a:close/>
                  </a:path>
                </a:pathLst>
              </a:custGeom>
              <a:grpFill/>
              <a:ln>
                <a:noFill/>
              </a:ln>
            </p:spPr>
            <p:txBody>
              <a:bodyPr anchor="ctr"/>
              <a:lstStyle/>
              <a:p>
                <a:pPr algn="ctr"/>
                <a:endParaRPr/>
              </a:p>
            </p:txBody>
          </p:sp>
          <p:sp>
            <p:nvSpPr>
              <p:cNvPr id="216" name="íšļïḓè">
                <a:extLst>
                  <a:ext uri="{FF2B5EF4-FFF2-40B4-BE49-F238E27FC236}">
                    <a16:creationId xmlns:a16="http://schemas.microsoft.com/office/drawing/2014/main" id="{78F23AC9-B7DE-311B-B728-49E9B42EA7E6}"/>
                  </a:ext>
                </a:extLst>
              </p:cNvPr>
              <p:cNvSpPr/>
              <p:nvPr/>
            </p:nvSpPr>
            <p:spPr bwMode="auto">
              <a:xfrm>
                <a:off x="7190119" y="810675"/>
                <a:ext cx="94262" cy="25225"/>
              </a:xfrm>
              <a:custGeom>
                <a:avLst/>
                <a:gdLst>
                  <a:gd name="T0" fmla="*/ 0 w 71"/>
                  <a:gd name="T1" fmla="*/ 9 h 19"/>
                  <a:gd name="T2" fmla="*/ 69 w 71"/>
                  <a:gd name="T3" fmla="*/ 0 h 19"/>
                  <a:gd name="T4" fmla="*/ 71 w 71"/>
                  <a:gd name="T5" fmla="*/ 9 h 19"/>
                  <a:gd name="T6" fmla="*/ 1 w 71"/>
                  <a:gd name="T7" fmla="*/ 19 h 19"/>
                  <a:gd name="T8" fmla="*/ 0 w 71"/>
                  <a:gd name="T9" fmla="*/ 9 h 19"/>
                </a:gdLst>
                <a:ahLst/>
                <a:cxnLst>
                  <a:cxn ang="0">
                    <a:pos x="T0" y="T1"/>
                  </a:cxn>
                  <a:cxn ang="0">
                    <a:pos x="T2" y="T3"/>
                  </a:cxn>
                  <a:cxn ang="0">
                    <a:pos x="T4" y="T5"/>
                  </a:cxn>
                  <a:cxn ang="0">
                    <a:pos x="T6" y="T7"/>
                  </a:cxn>
                  <a:cxn ang="0">
                    <a:pos x="T8" y="T9"/>
                  </a:cxn>
                </a:cxnLst>
                <a:rect l="0" t="0" r="r" b="b"/>
                <a:pathLst>
                  <a:path w="71" h="19">
                    <a:moveTo>
                      <a:pt x="0" y="9"/>
                    </a:moveTo>
                    <a:lnTo>
                      <a:pt x="69" y="0"/>
                    </a:lnTo>
                    <a:lnTo>
                      <a:pt x="71" y="9"/>
                    </a:lnTo>
                    <a:lnTo>
                      <a:pt x="1" y="19"/>
                    </a:lnTo>
                    <a:lnTo>
                      <a:pt x="0" y="9"/>
                    </a:lnTo>
                    <a:close/>
                  </a:path>
                </a:pathLst>
              </a:custGeom>
              <a:grpFill/>
              <a:ln>
                <a:noFill/>
              </a:ln>
            </p:spPr>
            <p:txBody>
              <a:bodyPr anchor="ctr"/>
              <a:lstStyle/>
              <a:p>
                <a:pPr algn="ctr"/>
                <a:endParaRPr/>
              </a:p>
            </p:txBody>
          </p:sp>
          <p:sp>
            <p:nvSpPr>
              <p:cNvPr id="217" name="îṥļíḋê">
                <a:extLst>
                  <a:ext uri="{FF2B5EF4-FFF2-40B4-BE49-F238E27FC236}">
                    <a16:creationId xmlns:a16="http://schemas.microsoft.com/office/drawing/2014/main" id="{49AADB2E-96CD-5F13-E7AC-78800539644E}"/>
                  </a:ext>
                </a:extLst>
              </p:cNvPr>
              <p:cNvSpPr/>
              <p:nvPr/>
            </p:nvSpPr>
            <p:spPr bwMode="auto">
              <a:xfrm>
                <a:off x="7194101" y="854486"/>
                <a:ext cx="94262" cy="74347"/>
              </a:xfrm>
              <a:custGeom>
                <a:avLst/>
                <a:gdLst>
                  <a:gd name="T0" fmla="*/ 0 w 71"/>
                  <a:gd name="T1" fmla="*/ 26 h 56"/>
                  <a:gd name="T2" fmla="*/ 62 w 71"/>
                  <a:gd name="T3" fmla="*/ 24 h 56"/>
                  <a:gd name="T4" fmla="*/ 61 w 71"/>
                  <a:gd name="T5" fmla="*/ 1 h 56"/>
                  <a:gd name="T6" fmla="*/ 69 w 71"/>
                  <a:gd name="T7" fmla="*/ 0 h 56"/>
                  <a:gd name="T8" fmla="*/ 71 w 71"/>
                  <a:gd name="T9" fmla="*/ 55 h 56"/>
                  <a:gd name="T10" fmla="*/ 63 w 71"/>
                  <a:gd name="T11" fmla="*/ 56 h 56"/>
                  <a:gd name="T12" fmla="*/ 62 w 71"/>
                  <a:gd name="T13" fmla="*/ 32 h 56"/>
                  <a:gd name="T14" fmla="*/ 0 w 71"/>
                  <a:gd name="T15" fmla="*/ 35 h 56"/>
                  <a:gd name="T16" fmla="*/ 0 w 71"/>
                  <a:gd name="T17" fmla="*/ 2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 h="56">
                    <a:moveTo>
                      <a:pt x="0" y="26"/>
                    </a:moveTo>
                    <a:lnTo>
                      <a:pt x="62" y="24"/>
                    </a:lnTo>
                    <a:lnTo>
                      <a:pt x="61" y="1"/>
                    </a:lnTo>
                    <a:lnTo>
                      <a:pt x="69" y="0"/>
                    </a:lnTo>
                    <a:lnTo>
                      <a:pt x="71" y="55"/>
                    </a:lnTo>
                    <a:lnTo>
                      <a:pt x="63" y="56"/>
                    </a:lnTo>
                    <a:lnTo>
                      <a:pt x="62" y="32"/>
                    </a:lnTo>
                    <a:lnTo>
                      <a:pt x="0" y="35"/>
                    </a:lnTo>
                    <a:lnTo>
                      <a:pt x="0" y="26"/>
                    </a:lnTo>
                    <a:close/>
                  </a:path>
                </a:pathLst>
              </a:custGeom>
              <a:grpFill/>
              <a:ln>
                <a:noFill/>
              </a:ln>
            </p:spPr>
            <p:txBody>
              <a:bodyPr anchor="ctr"/>
              <a:lstStyle/>
              <a:p>
                <a:pPr algn="ctr"/>
                <a:endParaRPr/>
              </a:p>
            </p:txBody>
          </p:sp>
          <p:sp>
            <p:nvSpPr>
              <p:cNvPr id="218" name="ïŝ1îḑe">
                <a:extLst>
                  <a:ext uri="{FF2B5EF4-FFF2-40B4-BE49-F238E27FC236}">
                    <a16:creationId xmlns:a16="http://schemas.microsoft.com/office/drawing/2014/main" id="{5EB10F33-D606-9DE5-B3C0-EC7D895FEAFA}"/>
                  </a:ext>
                </a:extLst>
              </p:cNvPr>
              <p:cNvSpPr/>
              <p:nvPr/>
            </p:nvSpPr>
            <p:spPr bwMode="auto">
              <a:xfrm>
                <a:off x="7186135" y="954059"/>
                <a:ext cx="98244" cy="83641"/>
              </a:xfrm>
              <a:custGeom>
                <a:avLst/>
                <a:gdLst>
                  <a:gd name="T0" fmla="*/ 2 w 71"/>
                  <a:gd name="T1" fmla="*/ 17 h 60"/>
                  <a:gd name="T2" fmla="*/ 30 w 71"/>
                  <a:gd name="T3" fmla="*/ 20 h 60"/>
                  <a:gd name="T4" fmla="*/ 71 w 71"/>
                  <a:gd name="T5" fmla="*/ 0 h 60"/>
                  <a:gd name="T6" fmla="*/ 70 w 71"/>
                  <a:gd name="T7" fmla="*/ 10 h 60"/>
                  <a:gd name="T8" fmla="*/ 48 w 71"/>
                  <a:gd name="T9" fmla="*/ 21 h 60"/>
                  <a:gd name="T10" fmla="*/ 36 w 71"/>
                  <a:gd name="T11" fmla="*/ 26 h 60"/>
                  <a:gd name="T12" fmla="*/ 47 w 71"/>
                  <a:gd name="T13" fmla="*/ 35 h 60"/>
                  <a:gd name="T14" fmla="*/ 65 w 71"/>
                  <a:gd name="T15" fmla="*/ 50 h 60"/>
                  <a:gd name="T16" fmla="*/ 64 w 71"/>
                  <a:gd name="T17" fmla="*/ 60 h 60"/>
                  <a:gd name="T18" fmla="*/ 29 w 71"/>
                  <a:gd name="T19" fmla="*/ 29 h 60"/>
                  <a:gd name="T20" fmla="*/ 0 w 71"/>
                  <a:gd name="T21" fmla="*/ 26 h 60"/>
                  <a:gd name="T22" fmla="*/ 2 w 71"/>
                  <a:gd name="T23" fmla="*/ 1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1" h="60">
                    <a:moveTo>
                      <a:pt x="2" y="17"/>
                    </a:moveTo>
                    <a:cubicBezTo>
                      <a:pt x="30" y="20"/>
                      <a:pt x="30" y="20"/>
                      <a:pt x="30" y="20"/>
                    </a:cubicBezTo>
                    <a:cubicBezTo>
                      <a:pt x="71" y="0"/>
                      <a:pt x="71" y="0"/>
                      <a:pt x="71" y="0"/>
                    </a:cubicBezTo>
                    <a:cubicBezTo>
                      <a:pt x="70" y="10"/>
                      <a:pt x="70" y="10"/>
                      <a:pt x="70" y="10"/>
                    </a:cubicBezTo>
                    <a:cubicBezTo>
                      <a:pt x="48" y="21"/>
                      <a:pt x="48" y="21"/>
                      <a:pt x="48" y="21"/>
                    </a:cubicBezTo>
                    <a:cubicBezTo>
                      <a:pt x="44" y="23"/>
                      <a:pt x="40" y="25"/>
                      <a:pt x="36" y="26"/>
                    </a:cubicBezTo>
                    <a:cubicBezTo>
                      <a:pt x="39" y="29"/>
                      <a:pt x="43" y="32"/>
                      <a:pt x="47" y="35"/>
                    </a:cubicBezTo>
                    <a:cubicBezTo>
                      <a:pt x="65" y="50"/>
                      <a:pt x="65" y="50"/>
                      <a:pt x="65" y="50"/>
                    </a:cubicBezTo>
                    <a:cubicBezTo>
                      <a:pt x="64" y="60"/>
                      <a:pt x="64" y="60"/>
                      <a:pt x="64" y="60"/>
                    </a:cubicBezTo>
                    <a:cubicBezTo>
                      <a:pt x="29" y="29"/>
                      <a:pt x="29" y="29"/>
                      <a:pt x="29" y="29"/>
                    </a:cubicBezTo>
                    <a:cubicBezTo>
                      <a:pt x="0" y="26"/>
                      <a:pt x="0" y="26"/>
                      <a:pt x="0" y="26"/>
                    </a:cubicBezTo>
                    <a:lnTo>
                      <a:pt x="2" y="17"/>
                    </a:lnTo>
                    <a:close/>
                  </a:path>
                </a:pathLst>
              </a:custGeom>
              <a:grpFill/>
              <a:ln>
                <a:noFill/>
              </a:ln>
            </p:spPr>
            <p:txBody>
              <a:bodyPr anchor="ctr"/>
              <a:lstStyle/>
              <a:p>
                <a:pPr algn="ctr"/>
                <a:endParaRPr/>
              </a:p>
            </p:txBody>
          </p:sp>
          <p:sp>
            <p:nvSpPr>
              <p:cNvPr id="219" name="îṧlídê">
                <a:extLst>
                  <a:ext uri="{FF2B5EF4-FFF2-40B4-BE49-F238E27FC236}">
                    <a16:creationId xmlns:a16="http://schemas.microsoft.com/office/drawing/2014/main" id="{18F73573-7EE7-62D4-EC2C-BB3C99FF27B5}"/>
                  </a:ext>
                </a:extLst>
              </p:cNvPr>
              <p:cNvSpPr/>
              <p:nvPr/>
            </p:nvSpPr>
            <p:spPr bwMode="auto">
              <a:xfrm>
                <a:off x="7033460" y="1262065"/>
                <a:ext cx="124795" cy="118158"/>
              </a:xfrm>
              <a:custGeom>
                <a:avLst/>
                <a:gdLst>
                  <a:gd name="T0" fmla="*/ 89 w 89"/>
                  <a:gd name="T1" fmla="*/ 69 h 84"/>
                  <a:gd name="T2" fmla="*/ 81 w 89"/>
                  <a:gd name="T3" fmla="*/ 68 h 84"/>
                  <a:gd name="T4" fmla="*/ 77 w 89"/>
                  <a:gd name="T5" fmla="*/ 65 h 84"/>
                  <a:gd name="T6" fmla="*/ 12 w 89"/>
                  <a:gd name="T7" fmla="*/ 12 h 84"/>
                  <a:gd name="T8" fmla="*/ 8 w 89"/>
                  <a:gd name="T9" fmla="*/ 4 h 84"/>
                  <a:gd name="T10" fmla="*/ 2 w 89"/>
                  <a:gd name="T11" fmla="*/ 9 h 84"/>
                  <a:gd name="T12" fmla="*/ 0 w 89"/>
                  <a:gd name="T13" fmla="*/ 14 h 84"/>
                  <a:gd name="T14" fmla="*/ 8 w 89"/>
                  <a:gd name="T15" fmla="*/ 16 h 84"/>
                  <a:gd name="T16" fmla="*/ 73 w 89"/>
                  <a:gd name="T17" fmla="*/ 71 h 84"/>
                  <a:gd name="T18" fmla="*/ 78 w 89"/>
                  <a:gd name="T19" fmla="*/ 80 h 84"/>
                  <a:gd name="T20" fmla="*/ 89 w 89"/>
                  <a:gd name="T21" fmla="*/ 6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 h="84">
                    <a:moveTo>
                      <a:pt x="89" y="69"/>
                    </a:moveTo>
                    <a:cubicBezTo>
                      <a:pt x="89" y="69"/>
                      <a:pt x="86" y="71"/>
                      <a:pt x="81" y="68"/>
                    </a:cubicBezTo>
                    <a:cubicBezTo>
                      <a:pt x="80" y="68"/>
                      <a:pt x="78" y="67"/>
                      <a:pt x="77" y="65"/>
                    </a:cubicBezTo>
                    <a:cubicBezTo>
                      <a:pt x="63" y="54"/>
                      <a:pt x="12" y="12"/>
                      <a:pt x="12" y="12"/>
                    </a:cubicBezTo>
                    <a:cubicBezTo>
                      <a:pt x="12" y="12"/>
                      <a:pt x="6" y="7"/>
                      <a:pt x="8" y="4"/>
                    </a:cubicBezTo>
                    <a:cubicBezTo>
                      <a:pt x="10" y="0"/>
                      <a:pt x="2" y="9"/>
                      <a:pt x="2" y="9"/>
                    </a:cubicBezTo>
                    <a:cubicBezTo>
                      <a:pt x="0" y="14"/>
                      <a:pt x="0" y="14"/>
                      <a:pt x="0" y="14"/>
                    </a:cubicBezTo>
                    <a:cubicBezTo>
                      <a:pt x="0" y="14"/>
                      <a:pt x="3" y="12"/>
                      <a:pt x="8" y="16"/>
                    </a:cubicBezTo>
                    <a:cubicBezTo>
                      <a:pt x="13" y="21"/>
                      <a:pt x="73" y="71"/>
                      <a:pt x="73" y="71"/>
                    </a:cubicBezTo>
                    <a:cubicBezTo>
                      <a:pt x="74" y="72"/>
                      <a:pt x="78" y="77"/>
                      <a:pt x="78" y="80"/>
                    </a:cubicBezTo>
                    <a:cubicBezTo>
                      <a:pt x="78" y="84"/>
                      <a:pt x="89" y="69"/>
                      <a:pt x="89" y="69"/>
                    </a:cubicBezTo>
                    <a:close/>
                  </a:path>
                </a:pathLst>
              </a:custGeom>
              <a:grpFill/>
              <a:ln>
                <a:noFill/>
              </a:ln>
            </p:spPr>
            <p:txBody>
              <a:bodyPr anchor="ctr"/>
              <a:lstStyle/>
              <a:p>
                <a:pPr algn="ctr"/>
                <a:endParaRPr/>
              </a:p>
            </p:txBody>
          </p:sp>
          <p:sp>
            <p:nvSpPr>
              <p:cNvPr id="220" name="íšḻiďè">
                <a:extLst>
                  <a:ext uri="{FF2B5EF4-FFF2-40B4-BE49-F238E27FC236}">
                    <a16:creationId xmlns:a16="http://schemas.microsoft.com/office/drawing/2014/main" id="{A74B2AB3-15C6-A2CF-A051-9C350A0E207C}"/>
                  </a:ext>
                </a:extLst>
              </p:cNvPr>
              <p:cNvSpPr/>
              <p:nvPr/>
            </p:nvSpPr>
            <p:spPr bwMode="auto">
              <a:xfrm>
                <a:off x="5952780" y="1267375"/>
                <a:ext cx="127450" cy="111519"/>
              </a:xfrm>
              <a:custGeom>
                <a:avLst/>
                <a:gdLst>
                  <a:gd name="T0" fmla="*/ 0 w 92"/>
                  <a:gd name="T1" fmla="*/ 65 h 80"/>
                  <a:gd name="T2" fmla="*/ 9 w 92"/>
                  <a:gd name="T3" fmla="*/ 64 h 80"/>
                  <a:gd name="T4" fmla="*/ 79 w 92"/>
                  <a:gd name="T5" fmla="*/ 11 h 80"/>
                  <a:gd name="T6" fmla="*/ 83 w 92"/>
                  <a:gd name="T7" fmla="*/ 3 h 80"/>
                  <a:gd name="T8" fmla="*/ 89 w 92"/>
                  <a:gd name="T9" fmla="*/ 9 h 80"/>
                  <a:gd name="T10" fmla="*/ 92 w 92"/>
                  <a:gd name="T11" fmla="*/ 14 h 80"/>
                  <a:gd name="T12" fmla="*/ 83 w 92"/>
                  <a:gd name="T13" fmla="*/ 16 h 80"/>
                  <a:gd name="T14" fmla="*/ 16 w 92"/>
                  <a:gd name="T15" fmla="*/ 69 h 80"/>
                  <a:gd name="T16" fmla="*/ 11 w 92"/>
                  <a:gd name="T17" fmla="*/ 77 h 80"/>
                  <a:gd name="T18" fmla="*/ 0 w 92"/>
                  <a:gd name="T19" fmla="*/ 65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80">
                    <a:moveTo>
                      <a:pt x="0" y="65"/>
                    </a:moveTo>
                    <a:cubicBezTo>
                      <a:pt x="0" y="65"/>
                      <a:pt x="4" y="68"/>
                      <a:pt x="9" y="64"/>
                    </a:cubicBezTo>
                    <a:cubicBezTo>
                      <a:pt x="14" y="61"/>
                      <a:pt x="79" y="11"/>
                      <a:pt x="79" y="11"/>
                    </a:cubicBezTo>
                    <a:cubicBezTo>
                      <a:pt x="79" y="11"/>
                      <a:pt x="85" y="7"/>
                      <a:pt x="83" y="3"/>
                    </a:cubicBezTo>
                    <a:cubicBezTo>
                      <a:pt x="82" y="0"/>
                      <a:pt x="89" y="9"/>
                      <a:pt x="89" y="9"/>
                    </a:cubicBezTo>
                    <a:cubicBezTo>
                      <a:pt x="92" y="14"/>
                      <a:pt x="92" y="14"/>
                      <a:pt x="92" y="14"/>
                    </a:cubicBezTo>
                    <a:cubicBezTo>
                      <a:pt x="92" y="14"/>
                      <a:pt x="88" y="12"/>
                      <a:pt x="83" y="16"/>
                    </a:cubicBezTo>
                    <a:cubicBezTo>
                      <a:pt x="78" y="20"/>
                      <a:pt x="16" y="69"/>
                      <a:pt x="16" y="69"/>
                    </a:cubicBezTo>
                    <a:cubicBezTo>
                      <a:pt x="16" y="69"/>
                      <a:pt x="11" y="73"/>
                      <a:pt x="11" y="77"/>
                    </a:cubicBezTo>
                    <a:cubicBezTo>
                      <a:pt x="10" y="80"/>
                      <a:pt x="0" y="65"/>
                      <a:pt x="0" y="65"/>
                    </a:cubicBezTo>
                    <a:close/>
                  </a:path>
                </a:pathLst>
              </a:custGeom>
              <a:grpFill/>
              <a:ln>
                <a:noFill/>
              </a:ln>
            </p:spPr>
            <p:txBody>
              <a:bodyPr anchor="ctr"/>
              <a:lstStyle/>
              <a:p>
                <a:pPr algn="ctr"/>
                <a:endParaRPr/>
              </a:p>
            </p:txBody>
          </p:sp>
        </p:grpSp>
      </p:grpSp>
      <p:sp>
        <p:nvSpPr>
          <p:cNvPr id="221" name="矩形 220">
            <a:extLst>
              <a:ext uri="{FF2B5EF4-FFF2-40B4-BE49-F238E27FC236}">
                <a16:creationId xmlns:a16="http://schemas.microsoft.com/office/drawing/2014/main" id="{A4B6FEE4-7E05-4B73-5A02-22F97E3EA6AE}"/>
              </a:ext>
            </a:extLst>
          </p:cNvPr>
          <p:cNvSpPr/>
          <p:nvPr/>
        </p:nvSpPr>
        <p:spPr>
          <a:xfrm>
            <a:off x="0" y="6743702"/>
            <a:ext cx="12192000" cy="118512"/>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矩形 223">
            <a:extLst>
              <a:ext uri="{FF2B5EF4-FFF2-40B4-BE49-F238E27FC236}">
                <a16:creationId xmlns:a16="http://schemas.microsoft.com/office/drawing/2014/main" id="{C459CEDB-9C85-F55B-84B5-6E026FC85044}"/>
              </a:ext>
            </a:extLst>
          </p:cNvPr>
          <p:cNvSpPr/>
          <p:nvPr/>
        </p:nvSpPr>
        <p:spPr>
          <a:xfrm>
            <a:off x="300922" y="-1"/>
            <a:ext cx="580571" cy="744973"/>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矩形 224">
            <a:extLst>
              <a:ext uri="{FF2B5EF4-FFF2-40B4-BE49-F238E27FC236}">
                <a16:creationId xmlns:a16="http://schemas.microsoft.com/office/drawing/2014/main" id="{56858800-AA92-31E9-3737-1B574540E44F}"/>
              </a:ext>
            </a:extLst>
          </p:cNvPr>
          <p:cNvSpPr/>
          <p:nvPr/>
        </p:nvSpPr>
        <p:spPr>
          <a:xfrm>
            <a:off x="300922" y="817170"/>
            <a:ext cx="580571" cy="96381"/>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Rectangle 2">
            <a:extLst>
              <a:ext uri="{FF2B5EF4-FFF2-40B4-BE49-F238E27FC236}">
                <a16:creationId xmlns:a16="http://schemas.microsoft.com/office/drawing/2014/main" id="{805E8326-645E-AE66-7060-A155B28EC247}"/>
              </a:ext>
            </a:extLst>
          </p:cNvPr>
          <p:cNvSpPr>
            <a:spLocks noChangeArrowheads="1"/>
          </p:cNvSpPr>
          <p:nvPr/>
        </p:nvSpPr>
        <p:spPr bwMode="auto">
          <a:xfrm>
            <a:off x="-112622" y="1565362"/>
            <a:ext cx="4250282" cy="36625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457200" marR="0" lvl="1" indent="0" algn="l" defTabSz="914400" rtl="0" eaLnBrk="0" fontAlgn="base" latinLnBrk="0" hangingPunct="0">
              <a:lnSpc>
                <a:spcPct val="150000"/>
              </a:lnSpc>
              <a:spcBef>
                <a:spcPct val="0"/>
              </a:spcBef>
              <a:spcAft>
                <a:spcPct val="0"/>
              </a:spcAft>
              <a:buClrTx/>
              <a:buSzTx/>
              <a:buFontTx/>
              <a:buAutoNum type="arabicPeriod"/>
              <a:tabLst/>
            </a:pPr>
            <a:r>
              <a:rPr kumimoji="0" lang="zh-CN" altLang="zh-CN" sz="1600" b="1" i="0" u="none" strike="noStrike" cap="none" normalizeH="0" baseline="0" dirty="0">
                <a:ln>
                  <a:noFill/>
                </a:ln>
                <a:solidFill>
                  <a:schemeClr val="tx1"/>
                </a:solidFill>
                <a:effectLst/>
                <a:latin typeface="Arial" panose="020B0604020202020204" pitchFamily="34" charset="0"/>
              </a:rPr>
              <a:t>中缀转后缀 (Shunting-Yard 算法)</a:t>
            </a:r>
            <a:r>
              <a:rPr kumimoji="0" lang="zh-CN" altLang="zh-CN" sz="1600" b="0" i="0" u="none" strike="noStrike" cap="none" normalizeH="0" baseline="0" dirty="0">
                <a:ln>
                  <a:noFill/>
                </a:ln>
                <a:solidFill>
                  <a:schemeClr val="tx1"/>
                </a:solidFill>
                <a:effectLst/>
                <a:latin typeface="Arial" panose="020B0604020202020204" pitchFamily="34" charset="0"/>
              </a:rPr>
              <a:t>: 首先，</a:t>
            </a:r>
            <a:r>
              <a:rPr kumimoji="0" lang="zh-CN" altLang="zh-CN" sz="1600" b="0" i="0" u="none" strike="noStrike" cap="none" normalizeH="0" baseline="0" dirty="0">
                <a:ln>
                  <a:noFill/>
                </a:ln>
                <a:solidFill>
                  <a:schemeClr val="tx1"/>
                </a:solidFill>
                <a:effectLst/>
                <a:latin typeface="Arial Unicode MS"/>
              </a:rPr>
              <a:t>GetNextToken</a:t>
            </a:r>
            <a:r>
              <a:rPr kumimoji="0" lang="zh-CN" altLang="zh-CN" sz="1600" b="0" i="0" u="none" strike="noStrike" cap="none" normalizeH="0" baseline="0" dirty="0">
                <a:ln>
                  <a:noFill/>
                </a:ln>
                <a:solidFill>
                  <a:schemeClr val="tx1"/>
                </a:solidFill>
                <a:effectLst/>
              </a:rPr>
              <a:t> 过程作为词法分析器，逐个读取并识别输入字符串中的记号（数字、操作符、括号）。</a:t>
            </a:r>
            <a:r>
              <a:rPr kumimoji="0" lang="zh-CN" altLang="zh-CN" sz="1600" b="0" i="0" u="none" strike="noStrike" cap="none" normalizeH="0" baseline="0" dirty="0">
                <a:ln>
                  <a:noFill/>
                </a:ln>
                <a:solidFill>
                  <a:schemeClr val="tx1"/>
                </a:solidFill>
                <a:effectLst/>
                <a:latin typeface="Arial Unicode MS"/>
              </a:rPr>
              <a:t>PerformCalculation</a:t>
            </a:r>
            <a:r>
              <a:rPr kumimoji="0" lang="zh-CN" altLang="zh-CN" sz="1600" b="0" i="0" u="none" strike="noStrike" cap="none" normalizeH="0" baseline="0" dirty="0">
                <a:ln>
                  <a:noFill/>
                </a:ln>
                <a:solidFill>
                  <a:schemeClr val="tx1"/>
                </a:solidFill>
                <a:effectLst/>
              </a:rPr>
              <a:t> 主体部分利用一个操作符栈 (</a:t>
            </a:r>
            <a:r>
              <a:rPr kumimoji="0" lang="zh-CN" altLang="zh-CN" sz="1600" b="0" i="0" u="none" strike="noStrike" cap="none" normalizeH="0" baseline="0" dirty="0">
                <a:ln>
                  <a:noFill/>
                </a:ln>
                <a:solidFill>
                  <a:schemeClr val="tx1"/>
                </a:solidFill>
                <a:effectLst/>
                <a:latin typeface="Arial Unicode MS"/>
              </a:rPr>
              <a:t>operatorStack</a:t>
            </a:r>
            <a:r>
              <a:rPr kumimoji="0" lang="zh-CN" altLang="zh-CN" sz="1600" b="0" i="0" u="none" strike="noStrike" cap="none" normalizeH="0" baseline="0" dirty="0">
                <a:ln>
                  <a:noFill/>
                </a:ln>
                <a:solidFill>
                  <a:schemeClr val="tx1"/>
                </a:solidFill>
                <a:effectLst/>
              </a:rPr>
              <a:t>)，将记号流转换为逆波兰表达式 (RPN)，并存入一个输出队列 (</a:t>
            </a:r>
            <a:r>
              <a:rPr kumimoji="0" lang="zh-CN" altLang="zh-CN" sz="1600" b="0" i="0" u="none" strike="noStrike" cap="none" normalizeH="0" baseline="0" dirty="0">
                <a:ln>
                  <a:noFill/>
                </a:ln>
                <a:solidFill>
                  <a:schemeClr val="tx1"/>
                </a:solidFill>
                <a:effectLst/>
                <a:latin typeface="Arial Unicode MS"/>
              </a:rPr>
              <a:t>outputQueue</a:t>
            </a:r>
            <a:r>
              <a:rPr kumimoji="0" lang="zh-CN" altLang="zh-CN" sz="1600" b="0" i="0" u="none" strike="noStrike" cap="none" normalizeH="0" baseline="0" dirty="0">
                <a:ln>
                  <a:noFill/>
                </a:ln>
                <a:solidFill>
                  <a:schemeClr val="tx1"/>
                </a:solidFill>
                <a:effectLst/>
              </a:rPr>
              <a:t>)。该算法能正确处理运算符的优先级和括号。</a:t>
            </a:r>
            <a:endParaRPr kumimoji="0" lang="zh-CN" altLang="zh-CN" sz="1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sz="1600" b="0" i="0" u="none" strike="noStrike" cap="none" normalizeH="0" baseline="0" dirty="0">
              <a:ln>
                <a:noFill/>
              </a:ln>
              <a:solidFill>
                <a:schemeClr val="tx1"/>
              </a:solidFill>
              <a:effectLst/>
              <a:latin typeface="Arial" panose="020B0604020202020204" pitchFamily="34" charset="0"/>
            </a:endParaRPr>
          </a:p>
        </p:txBody>
      </p:sp>
      <p:sp>
        <p:nvSpPr>
          <p:cNvPr id="2" name="文本框 1">
            <a:extLst>
              <a:ext uri="{FF2B5EF4-FFF2-40B4-BE49-F238E27FC236}">
                <a16:creationId xmlns:a16="http://schemas.microsoft.com/office/drawing/2014/main" id="{62E0F8CD-9B6B-D5F0-ADA4-340538FCD5E3}"/>
              </a:ext>
            </a:extLst>
          </p:cNvPr>
          <p:cNvSpPr txBox="1"/>
          <p:nvPr/>
        </p:nvSpPr>
        <p:spPr>
          <a:xfrm>
            <a:off x="234281" y="902840"/>
            <a:ext cx="6096000" cy="400110"/>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2000" b="1" i="0" u="none" strike="noStrike" cap="none" normalizeH="0" baseline="0" dirty="0">
                <a:ln>
                  <a:noFill/>
                </a:ln>
                <a:solidFill>
                  <a:schemeClr val="tx1"/>
                </a:solidFill>
                <a:effectLst/>
                <a:latin typeface="Arial" panose="020B0604020202020204" pitchFamily="34" charset="0"/>
              </a:rPr>
              <a:t>1. 表达式计算与解题思路</a:t>
            </a:r>
          </a:p>
        </p:txBody>
      </p:sp>
      <p:pic>
        <p:nvPicPr>
          <p:cNvPr id="6" name="图片 5">
            <a:extLst>
              <a:ext uri="{FF2B5EF4-FFF2-40B4-BE49-F238E27FC236}">
                <a16:creationId xmlns:a16="http://schemas.microsoft.com/office/drawing/2014/main" id="{A16C3B22-66EC-F325-7835-E04067332243}"/>
              </a:ext>
            </a:extLst>
          </p:cNvPr>
          <p:cNvPicPr>
            <a:picLocks noChangeAspect="1"/>
          </p:cNvPicPr>
          <p:nvPr/>
        </p:nvPicPr>
        <p:blipFill>
          <a:blip r:embed="rId3"/>
          <a:stretch>
            <a:fillRect/>
          </a:stretch>
        </p:blipFill>
        <p:spPr>
          <a:xfrm>
            <a:off x="5118418" y="1091344"/>
            <a:ext cx="6839301" cy="4991357"/>
          </a:xfrm>
          <a:prstGeom prst="rect">
            <a:avLst/>
          </a:prstGeom>
        </p:spPr>
      </p:pic>
    </p:spTree>
    <p:extLst>
      <p:ext uri="{BB962C8B-B14F-4D97-AF65-F5344CB8AC3E}">
        <p14:creationId xmlns:p14="http://schemas.microsoft.com/office/powerpoint/2010/main" val="29188294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1035458" y="418747"/>
            <a:ext cx="3495675" cy="588010"/>
            <a:chOff x="7817389" y="1470809"/>
            <a:chExt cx="3495675" cy="588010"/>
          </a:xfrm>
        </p:grpSpPr>
        <p:sp>
          <p:nvSpPr>
            <p:cNvPr id="165" name="文本框 164"/>
            <p:cNvSpPr txBox="1"/>
            <p:nvPr/>
          </p:nvSpPr>
          <p:spPr>
            <a:xfrm>
              <a:off x="7817389" y="1470809"/>
              <a:ext cx="3027680" cy="518160"/>
            </a:xfrm>
            <a:prstGeom prst="rect">
              <a:avLst/>
            </a:prstGeom>
            <a:noFill/>
          </p:spPr>
          <p:txBody>
            <a:bodyPr wrap="none" rtlCol="0">
              <a:spAutoFit/>
            </a:bodyPr>
            <a:lstStyle/>
            <a:p>
              <a:pPr algn="l"/>
              <a:r>
                <a:rPr lang="zh-CN" altLang="en-US" sz="2800" b="1" u="sng" dirty="0">
                  <a:solidFill>
                    <a:schemeClr val="tx1">
                      <a:lumMod val="85000"/>
                      <a:lumOff val="15000"/>
                    </a:schemeClr>
                  </a:solidFill>
                  <a:latin typeface="思源黑体 CN Bold" panose="020B0800000000000000" pitchFamily="34" charset="-122"/>
                  <a:ea typeface="思源黑体 CN Bold" panose="020B0800000000000000" pitchFamily="34" charset="-122"/>
                </a:rPr>
                <a:t>核心功能模块分析</a:t>
              </a:r>
            </a:p>
          </p:txBody>
        </p:sp>
        <p:sp>
          <p:nvSpPr>
            <p:cNvPr id="166" name="矩形 165"/>
            <p:cNvSpPr/>
            <p:nvPr/>
          </p:nvSpPr>
          <p:spPr>
            <a:xfrm>
              <a:off x="7825009" y="1814979"/>
              <a:ext cx="3488055" cy="243840"/>
            </a:xfrm>
            <a:prstGeom prst="rect">
              <a:avLst/>
            </a:prstGeom>
          </p:spPr>
          <p:txBody>
            <a:bodyPr wrap="square">
              <a:spAutoFit/>
            </a:bodyPr>
            <a:lstStyle/>
            <a:p>
              <a:endParaRPr lang="en-US" altLang="zh-CN" sz="1000" dirty="0">
                <a:solidFill>
                  <a:schemeClr val="tx1">
                    <a:lumMod val="65000"/>
                    <a:lumOff val="35000"/>
                  </a:schemeClr>
                </a:solidFill>
                <a:latin typeface="思源黑体 CN Light" panose="020B0300000000000000" pitchFamily="34" charset="-122"/>
                <a:ea typeface="思源黑体 CN Light" panose="020B0300000000000000" pitchFamily="34" charset="-122"/>
              </a:endParaRPr>
            </a:p>
          </p:txBody>
        </p:sp>
      </p:grpSp>
      <p:grpSp>
        <p:nvGrpSpPr>
          <p:cNvPr id="76" name="组合 75"/>
          <p:cNvGrpSpPr/>
          <p:nvPr/>
        </p:nvGrpSpPr>
        <p:grpSpPr>
          <a:xfrm>
            <a:off x="10437209" y="560979"/>
            <a:ext cx="1277145" cy="353062"/>
            <a:chOff x="6468241" y="-589995"/>
            <a:chExt cx="2253872" cy="623075"/>
          </a:xfrm>
        </p:grpSpPr>
        <p:sp>
          <p:nvSpPr>
            <p:cNvPr id="77" name="íṣľídè"/>
            <p:cNvSpPr/>
            <p:nvPr/>
          </p:nvSpPr>
          <p:spPr bwMode="auto">
            <a:xfrm>
              <a:off x="7198060" y="-517573"/>
              <a:ext cx="234839" cy="331756"/>
            </a:xfrm>
            <a:custGeom>
              <a:avLst/>
              <a:gdLst>
                <a:gd name="T0" fmla="*/ 225 w 421"/>
                <a:gd name="T1" fmla="*/ 10 h 593"/>
                <a:gd name="T2" fmla="*/ 234 w 421"/>
                <a:gd name="T3" fmla="*/ 27 h 593"/>
                <a:gd name="T4" fmla="*/ 252 w 421"/>
                <a:gd name="T5" fmla="*/ 126 h 593"/>
                <a:gd name="T6" fmla="*/ 300 w 421"/>
                <a:gd name="T7" fmla="*/ 121 h 593"/>
                <a:gd name="T8" fmla="*/ 379 w 421"/>
                <a:gd name="T9" fmla="*/ 126 h 593"/>
                <a:gd name="T10" fmla="*/ 419 w 421"/>
                <a:gd name="T11" fmla="*/ 155 h 593"/>
                <a:gd name="T12" fmla="*/ 411 w 421"/>
                <a:gd name="T13" fmla="*/ 187 h 593"/>
                <a:gd name="T14" fmla="*/ 357 w 421"/>
                <a:gd name="T15" fmla="*/ 235 h 593"/>
                <a:gd name="T16" fmla="*/ 331 w 421"/>
                <a:gd name="T17" fmla="*/ 203 h 593"/>
                <a:gd name="T18" fmla="*/ 251 w 421"/>
                <a:gd name="T19" fmla="*/ 220 h 593"/>
                <a:gd name="T20" fmla="*/ 286 w 421"/>
                <a:gd name="T21" fmla="*/ 288 h 593"/>
                <a:gd name="T22" fmla="*/ 335 w 421"/>
                <a:gd name="T23" fmla="*/ 268 h 593"/>
                <a:gd name="T24" fmla="*/ 381 w 421"/>
                <a:gd name="T25" fmla="*/ 309 h 593"/>
                <a:gd name="T26" fmla="*/ 350 w 421"/>
                <a:gd name="T27" fmla="*/ 341 h 593"/>
                <a:gd name="T28" fmla="*/ 246 w 421"/>
                <a:gd name="T29" fmla="*/ 419 h 593"/>
                <a:gd name="T30" fmla="*/ 239 w 421"/>
                <a:gd name="T31" fmla="*/ 500 h 593"/>
                <a:gd name="T32" fmla="*/ 234 w 421"/>
                <a:gd name="T33" fmla="*/ 592 h 593"/>
                <a:gd name="T34" fmla="*/ 226 w 421"/>
                <a:gd name="T35" fmla="*/ 592 h 593"/>
                <a:gd name="T36" fmla="*/ 213 w 421"/>
                <a:gd name="T37" fmla="*/ 565 h 593"/>
                <a:gd name="T38" fmla="*/ 205 w 421"/>
                <a:gd name="T39" fmla="*/ 461 h 593"/>
                <a:gd name="T40" fmla="*/ 147 w 421"/>
                <a:gd name="T41" fmla="*/ 382 h 593"/>
                <a:gd name="T42" fmla="*/ 187 w 421"/>
                <a:gd name="T43" fmla="*/ 295 h 593"/>
                <a:gd name="T44" fmla="*/ 190 w 421"/>
                <a:gd name="T45" fmla="*/ 253 h 593"/>
                <a:gd name="T46" fmla="*/ 131 w 421"/>
                <a:gd name="T47" fmla="*/ 283 h 593"/>
                <a:gd name="T48" fmla="*/ 105 w 421"/>
                <a:gd name="T49" fmla="*/ 309 h 593"/>
                <a:gd name="T50" fmla="*/ 77 w 421"/>
                <a:gd name="T51" fmla="*/ 341 h 593"/>
                <a:gd name="T52" fmla="*/ 78 w 421"/>
                <a:gd name="T53" fmla="*/ 396 h 593"/>
                <a:gd name="T54" fmla="*/ 64 w 421"/>
                <a:gd name="T55" fmla="*/ 445 h 593"/>
                <a:gd name="T56" fmla="*/ 24 w 421"/>
                <a:gd name="T57" fmla="*/ 430 h 593"/>
                <a:gd name="T58" fmla="*/ 7 w 421"/>
                <a:gd name="T59" fmla="*/ 341 h 593"/>
                <a:gd name="T60" fmla="*/ 9 w 421"/>
                <a:gd name="T61" fmla="*/ 306 h 593"/>
                <a:gd name="T62" fmla="*/ 58 w 421"/>
                <a:gd name="T63" fmla="*/ 300 h 593"/>
                <a:gd name="T64" fmla="*/ 74 w 421"/>
                <a:gd name="T65" fmla="*/ 282 h 593"/>
                <a:gd name="T66" fmla="*/ 167 w 421"/>
                <a:gd name="T67" fmla="*/ 191 h 593"/>
                <a:gd name="T68" fmla="*/ 189 w 421"/>
                <a:gd name="T69" fmla="*/ 177 h 593"/>
                <a:gd name="T70" fmla="*/ 198 w 421"/>
                <a:gd name="T71" fmla="*/ 150 h 593"/>
                <a:gd name="T72" fmla="*/ 211 w 421"/>
                <a:gd name="T73" fmla="*/ 28 h 593"/>
                <a:gd name="T74" fmla="*/ 225 w 421"/>
                <a:gd name="T75" fmla="*/ 10 h 5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1" h="593">
                  <a:moveTo>
                    <a:pt x="225" y="10"/>
                  </a:moveTo>
                  <a:cubicBezTo>
                    <a:pt x="230" y="14"/>
                    <a:pt x="233" y="22"/>
                    <a:pt x="234" y="27"/>
                  </a:cubicBezTo>
                  <a:cubicBezTo>
                    <a:pt x="238" y="44"/>
                    <a:pt x="233" y="116"/>
                    <a:pt x="252" y="126"/>
                  </a:cubicBezTo>
                  <a:cubicBezTo>
                    <a:pt x="263" y="132"/>
                    <a:pt x="288" y="121"/>
                    <a:pt x="300" y="121"/>
                  </a:cubicBezTo>
                  <a:cubicBezTo>
                    <a:pt x="326" y="121"/>
                    <a:pt x="353" y="122"/>
                    <a:pt x="379" y="126"/>
                  </a:cubicBezTo>
                  <a:cubicBezTo>
                    <a:pt x="395" y="128"/>
                    <a:pt x="416" y="134"/>
                    <a:pt x="419" y="155"/>
                  </a:cubicBezTo>
                  <a:cubicBezTo>
                    <a:pt x="421" y="166"/>
                    <a:pt x="417" y="176"/>
                    <a:pt x="411" y="187"/>
                  </a:cubicBezTo>
                  <a:cubicBezTo>
                    <a:pt x="402" y="206"/>
                    <a:pt x="379" y="239"/>
                    <a:pt x="357" y="235"/>
                  </a:cubicBezTo>
                  <a:cubicBezTo>
                    <a:pt x="341" y="232"/>
                    <a:pt x="345" y="211"/>
                    <a:pt x="331" y="203"/>
                  </a:cubicBezTo>
                  <a:cubicBezTo>
                    <a:pt x="310" y="191"/>
                    <a:pt x="258" y="187"/>
                    <a:pt x="251" y="220"/>
                  </a:cubicBezTo>
                  <a:cubicBezTo>
                    <a:pt x="246" y="241"/>
                    <a:pt x="264" y="267"/>
                    <a:pt x="286" y="288"/>
                  </a:cubicBezTo>
                  <a:cubicBezTo>
                    <a:pt x="307" y="308"/>
                    <a:pt x="314" y="277"/>
                    <a:pt x="335" y="268"/>
                  </a:cubicBezTo>
                  <a:cubicBezTo>
                    <a:pt x="350" y="262"/>
                    <a:pt x="376" y="286"/>
                    <a:pt x="381" y="309"/>
                  </a:cubicBezTo>
                  <a:cubicBezTo>
                    <a:pt x="384" y="327"/>
                    <a:pt x="363" y="335"/>
                    <a:pt x="350" y="341"/>
                  </a:cubicBezTo>
                  <a:cubicBezTo>
                    <a:pt x="322" y="355"/>
                    <a:pt x="261" y="390"/>
                    <a:pt x="246" y="419"/>
                  </a:cubicBezTo>
                  <a:cubicBezTo>
                    <a:pt x="233" y="443"/>
                    <a:pt x="241" y="475"/>
                    <a:pt x="239" y="500"/>
                  </a:cubicBezTo>
                  <a:cubicBezTo>
                    <a:pt x="239" y="515"/>
                    <a:pt x="245" y="587"/>
                    <a:pt x="234" y="592"/>
                  </a:cubicBezTo>
                  <a:cubicBezTo>
                    <a:pt x="231" y="593"/>
                    <a:pt x="229" y="593"/>
                    <a:pt x="226" y="592"/>
                  </a:cubicBezTo>
                  <a:cubicBezTo>
                    <a:pt x="213" y="589"/>
                    <a:pt x="214" y="572"/>
                    <a:pt x="213" y="565"/>
                  </a:cubicBezTo>
                  <a:cubicBezTo>
                    <a:pt x="211" y="532"/>
                    <a:pt x="221" y="491"/>
                    <a:pt x="205" y="461"/>
                  </a:cubicBezTo>
                  <a:cubicBezTo>
                    <a:pt x="189" y="433"/>
                    <a:pt x="142" y="411"/>
                    <a:pt x="147" y="382"/>
                  </a:cubicBezTo>
                  <a:cubicBezTo>
                    <a:pt x="152" y="358"/>
                    <a:pt x="175" y="319"/>
                    <a:pt x="187" y="295"/>
                  </a:cubicBezTo>
                  <a:cubicBezTo>
                    <a:pt x="194" y="280"/>
                    <a:pt x="204" y="267"/>
                    <a:pt x="190" y="253"/>
                  </a:cubicBezTo>
                  <a:cubicBezTo>
                    <a:pt x="169" y="250"/>
                    <a:pt x="151" y="267"/>
                    <a:pt x="131" y="283"/>
                  </a:cubicBezTo>
                  <a:cubicBezTo>
                    <a:pt x="122" y="292"/>
                    <a:pt x="114" y="300"/>
                    <a:pt x="105" y="309"/>
                  </a:cubicBezTo>
                  <a:cubicBezTo>
                    <a:pt x="95" y="317"/>
                    <a:pt x="81" y="331"/>
                    <a:pt x="77" y="341"/>
                  </a:cubicBezTo>
                  <a:cubicBezTo>
                    <a:pt x="71" y="358"/>
                    <a:pt x="77" y="379"/>
                    <a:pt x="78" y="396"/>
                  </a:cubicBezTo>
                  <a:cubicBezTo>
                    <a:pt x="78" y="406"/>
                    <a:pt x="80" y="438"/>
                    <a:pt x="64" y="445"/>
                  </a:cubicBezTo>
                  <a:cubicBezTo>
                    <a:pt x="51" y="452"/>
                    <a:pt x="32" y="447"/>
                    <a:pt x="24" y="430"/>
                  </a:cubicBezTo>
                  <a:cubicBezTo>
                    <a:pt x="14" y="406"/>
                    <a:pt x="9" y="366"/>
                    <a:pt x="7" y="341"/>
                  </a:cubicBezTo>
                  <a:cubicBezTo>
                    <a:pt x="7" y="333"/>
                    <a:pt x="0" y="312"/>
                    <a:pt x="9" y="306"/>
                  </a:cubicBezTo>
                  <a:cubicBezTo>
                    <a:pt x="24" y="295"/>
                    <a:pt x="42" y="311"/>
                    <a:pt x="58" y="300"/>
                  </a:cubicBezTo>
                  <a:cubicBezTo>
                    <a:pt x="65" y="295"/>
                    <a:pt x="70" y="289"/>
                    <a:pt x="74" y="282"/>
                  </a:cubicBezTo>
                  <a:cubicBezTo>
                    <a:pt x="100" y="246"/>
                    <a:pt x="127" y="213"/>
                    <a:pt x="167" y="191"/>
                  </a:cubicBezTo>
                  <a:cubicBezTo>
                    <a:pt x="173" y="188"/>
                    <a:pt x="184" y="186"/>
                    <a:pt x="189" y="177"/>
                  </a:cubicBezTo>
                  <a:cubicBezTo>
                    <a:pt x="195" y="168"/>
                    <a:pt x="196" y="159"/>
                    <a:pt x="198" y="150"/>
                  </a:cubicBezTo>
                  <a:cubicBezTo>
                    <a:pt x="210" y="109"/>
                    <a:pt x="208" y="69"/>
                    <a:pt x="211" y="28"/>
                  </a:cubicBezTo>
                  <a:cubicBezTo>
                    <a:pt x="211" y="21"/>
                    <a:pt x="213" y="0"/>
                    <a:pt x="225" y="10"/>
                  </a:cubicBezTo>
                  <a:close/>
                </a:path>
              </a:pathLst>
            </a:custGeom>
            <a:solidFill>
              <a:srgbClr val="14378B"/>
            </a:solidFill>
            <a:ln>
              <a:noFill/>
            </a:ln>
          </p:spPr>
          <p:txBody>
            <a:bodyPr anchor="ctr"/>
            <a:lstStyle/>
            <a:p>
              <a:pPr algn="ctr"/>
              <a:endParaRPr/>
            </a:p>
          </p:txBody>
        </p:sp>
        <p:sp>
          <p:nvSpPr>
            <p:cNvPr id="78" name="ïšľiḓé"/>
            <p:cNvSpPr/>
            <p:nvPr/>
          </p:nvSpPr>
          <p:spPr bwMode="auto">
            <a:xfrm>
              <a:off x="8397280" y="-504260"/>
              <a:ext cx="324833" cy="307793"/>
            </a:xfrm>
            <a:custGeom>
              <a:avLst/>
              <a:gdLst>
                <a:gd name="T0" fmla="*/ 325 w 582"/>
                <a:gd name="T1" fmla="*/ 34 h 550"/>
                <a:gd name="T2" fmla="*/ 438 w 582"/>
                <a:gd name="T3" fmla="*/ 82 h 550"/>
                <a:gd name="T4" fmla="*/ 407 w 582"/>
                <a:gd name="T5" fmla="*/ 37 h 550"/>
                <a:gd name="T6" fmla="*/ 440 w 582"/>
                <a:gd name="T7" fmla="*/ 160 h 550"/>
                <a:gd name="T8" fmla="*/ 476 w 582"/>
                <a:gd name="T9" fmla="*/ 206 h 550"/>
                <a:gd name="T10" fmla="*/ 581 w 582"/>
                <a:gd name="T11" fmla="*/ 243 h 550"/>
                <a:gd name="T12" fmla="*/ 492 w 582"/>
                <a:gd name="T13" fmla="*/ 276 h 550"/>
                <a:gd name="T14" fmla="*/ 378 w 582"/>
                <a:gd name="T15" fmla="*/ 253 h 550"/>
                <a:gd name="T16" fmla="*/ 281 w 582"/>
                <a:gd name="T17" fmla="*/ 291 h 550"/>
                <a:gd name="T18" fmla="*/ 121 w 582"/>
                <a:gd name="T19" fmla="*/ 310 h 550"/>
                <a:gd name="T20" fmla="*/ 258 w 582"/>
                <a:gd name="T21" fmla="*/ 268 h 550"/>
                <a:gd name="T22" fmla="*/ 204 w 582"/>
                <a:gd name="T23" fmla="*/ 134 h 550"/>
                <a:gd name="T24" fmla="*/ 214 w 582"/>
                <a:gd name="T25" fmla="*/ 81 h 550"/>
                <a:gd name="T26" fmla="*/ 255 w 582"/>
                <a:gd name="T27" fmla="*/ 210 h 550"/>
                <a:gd name="T28" fmla="*/ 294 w 582"/>
                <a:gd name="T29" fmla="*/ 238 h 550"/>
                <a:gd name="T30" fmla="*/ 316 w 582"/>
                <a:gd name="T31" fmla="*/ 163 h 550"/>
                <a:gd name="T32" fmla="*/ 378 w 582"/>
                <a:gd name="T33" fmla="*/ 146 h 550"/>
                <a:gd name="T34" fmla="*/ 308 w 582"/>
                <a:gd name="T35" fmla="*/ 10 h 550"/>
                <a:gd name="T36" fmla="*/ 128 w 582"/>
                <a:gd name="T37" fmla="*/ 192 h 550"/>
                <a:gd name="T38" fmla="*/ 168 w 582"/>
                <a:gd name="T39" fmla="*/ 231 h 550"/>
                <a:gd name="T40" fmla="*/ 380 w 582"/>
                <a:gd name="T41" fmla="*/ 324 h 550"/>
                <a:gd name="T42" fmla="*/ 199 w 582"/>
                <a:gd name="T43" fmla="*/ 377 h 550"/>
                <a:gd name="T44" fmla="*/ 228 w 582"/>
                <a:gd name="T45" fmla="*/ 390 h 550"/>
                <a:gd name="T46" fmla="*/ 321 w 582"/>
                <a:gd name="T47" fmla="*/ 413 h 550"/>
                <a:gd name="T48" fmla="*/ 311 w 582"/>
                <a:gd name="T49" fmla="*/ 456 h 550"/>
                <a:gd name="T50" fmla="*/ 441 w 582"/>
                <a:gd name="T51" fmla="*/ 436 h 550"/>
                <a:gd name="T52" fmla="*/ 433 w 582"/>
                <a:gd name="T53" fmla="*/ 409 h 550"/>
                <a:gd name="T54" fmla="*/ 357 w 582"/>
                <a:gd name="T55" fmla="*/ 381 h 550"/>
                <a:gd name="T56" fmla="*/ 419 w 582"/>
                <a:gd name="T57" fmla="*/ 347 h 550"/>
                <a:gd name="T58" fmla="*/ 42 w 582"/>
                <a:gd name="T59" fmla="*/ 321 h 550"/>
                <a:gd name="T60" fmla="*/ 15 w 582"/>
                <a:gd name="T61" fmla="*/ 393 h 550"/>
                <a:gd name="T62" fmla="*/ 42 w 582"/>
                <a:gd name="T63" fmla="*/ 321 h 550"/>
                <a:gd name="T64" fmla="*/ 384 w 582"/>
                <a:gd name="T65" fmla="*/ 492 h 550"/>
                <a:gd name="T66" fmla="*/ 277 w 582"/>
                <a:gd name="T67" fmla="*/ 545 h 550"/>
                <a:gd name="T68" fmla="*/ 265 w 582"/>
                <a:gd name="T69" fmla="*/ 482 h 550"/>
                <a:gd name="T70" fmla="*/ 275 w 582"/>
                <a:gd name="T71" fmla="*/ 515 h 550"/>
                <a:gd name="T72" fmla="*/ 375 w 582"/>
                <a:gd name="T73" fmla="*/ 488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82" h="550">
                  <a:moveTo>
                    <a:pt x="308" y="10"/>
                  </a:moveTo>
                  <a:cubicBezTo>
                    <a:pt x="324" y="0"/>
                    <a:pt x="328" y="16"/>
                    <a:pt x="325" y="34"/>
                  </a:cubicBezTo>
                  <a:cubicBezTo>
                    <a:pt x="321" y="53"/>
                    <a:pt x="310" y="76"/>
                    <a:pt x="320" y="85"/>
                  </a:cubicBezTo>
                  <a:cubicBezTo>
                    <a:pt x="340" y="102"/>
                    <a:pt x="438" y="128"/>
                    <a:pt x="438" y="82"/>
                  </a:cubicBezTo>
                  <a:cubicBezTo>
                    <a:pt x="438" y="70"/>
                    <a:pt x="421" y="71"/>
                    <a:pt x="407" y="69"/>
                  </a:cubicBezTo>
                  <a:cubicBezTo>
                    <a:pt x="383" y="65"/>
                    <a:pt x="390" y="45"/>
                    <a:pt x="407" y="37"/>
                  </a:cubicBezTo>
                  <a:cubicBezTo>
                    <a:pt x="432" y="26"/>
                    <a:pt x="477" y="26"/>
                    <a:pt x="479" y="53"/>
                  </a:cubicBezTo>
                  <a:cubicBezTo>
                    <a:pt x="481" y="71"/>
                    <a:pt x="447" y="145"/>
                    <a:pt x="440" y="160"/>
                  </a:cubicBezTo>
                  <a:cubicBezTo>
                    <a:pt x="436" y="168"/>
                    <a:pt x="422" y="184"/>
                    <a:pt x="428" y="196"/>
                  </a:cubicBezTo>
                  <a:cubicBezTo>
                    <a:pt x="433" y="207"/>
                    <a:pt x="459" y="204"/>
                    <a:pt x="476" y="206"/>
                  </a:cubicBezTo>
                  <a:cubicBezTo>
                    <a:pt x="503" y="209"/>
                    <a:pt x="560" y="205"/>
                    <a:pt x="575" y="220"/>
                  </a:cubicBezTo>
                  <a:cubicBezTo>
                    <a:pt x="581" y="225"/>
                    <a:pt x="581" y="233"/>
                    <a:pt x="581" y="243"/>
                  </a:cubicBezTo>
                  <a:cubicBezTo>
                    <a:pt x="582" y="269"/>
                    <a:pt x="556" y="268"/>
                    <a:pt x="537" y="272"/>
                  </a:cubicBezTo>
                  <a:cubicBezTo>
                    <a:pt x="526" y="274"/>
                    <a:pt x="504" y="281"/>
                    <a:pt x="492" y="276"/>
                  </a:cubicBezTo>
                  <a:cubicBezTo>
                    <a:pt x="487" y="268"/>
                    <a:pt x="494" y="247"/>
                    <a:pt x="488" y="241"/>
                  </a:cubicBezTo>
                  <a:cubicBezTo>
                    <a:pt x="474" y="230"/>
                    <a:pt x="394" y="249"/>
                    <a:pt x="378" y="253"/>
                  </a:cubicBezTo>
                  <a:cubicBezTo>
                    <a:pt x="358" y="259"/>
                    <a:pt x="330" y="258"/>
                    <a:pt x="311" y="267"/>
                  </a:cubicBezTo>
                  <a:cubicBezTo>
                    <a:pt x="300" y="273"/>
                    <a:pt x="289" y="281"/>
                    <a:pt x="281" y="291"/>
                  </a:cubicBezTo>
                  <a:cubicBezTo>
                    <a:pt x="258" y="323"/>
                    <a:pt x="163" y="317"/>
                    <a:pt x="117" y="323"/>
                  </a:cubicBezTo>
                  <a:cubicBezTo>
                    <a:pt x="103" y="325"/>
                    <a:pt x="111" y="312"/>
                    <a:pt x="121" y="310"/>
                  </a:cubicBezTo>
                  <a:cubicBezTo>
                    <a:pt x="171" y="299"/>
                    <a:pt x="187" y="280"/>
                    <a:pt x="238" y="274"/>
                  </a:cubicBezTo>
                  <a:cubicBezTo>
                    <a:pt x="245" y="274"/>
                    <a:pt x="256" y="273"/>
                    <a:pt x="258" y="268"/>
                  </a:cubicBezTo>
                  <a:cubicBezTo>
                    <a:pt x="261" y="258"/>
                    <a:pt x="240" y="237"/>
                    <a:pt x="235" y="231"/>
                  </a:cubicBezTo>
                  <a:cubicBezTo>
                    <a:pt x="218" y="209"/>
                    <a:pt x="204" y="170"/>
                    <a:pt x="204" y="134"/>
                  </a:cubicBezTo>
                  <a:cubicBezTo>
                    <a:pt x="204" y="125"/>
                    <a:pt x="201" y="87"/>
                    <a:pt x="210" y="83"/>
                  </a:cubicBezTo>
                  <a:cubicBezTo>
                    <a:pt x="211" y="82"/>
                    <a:pt x="212" y="82"/>
                    <a:pt x="214" y="81"/>
                  </a:cubicBezTo>
                  <a:cubicBezTo>
                    <a:pt x="224" y="87"/>
                    <a:pt x="225" y="101"/>
                    <a:pt x="229" y="112"/>
                  </a:cubicBezTo>
                  <a:cubicBezTo>
                    <a:pt x="239" y="139"/>
                    <a:pt x="247" y="182"/>
                    <a:pt x="255" y="210"/>
                  </a:cubicBezTo>
                  <a:cubicBezTo>
                    <a:pt x="259" y="221"/>
                    <a:pt x="263" y="251"/>
                    <a:pt x="277" y="249"/>
                  </a:cubicBezTo>
                  <a:cubicBezTo>
                    <a:pt x="282" y="248"/>
                    <a:pt x="291" y="241"/>
                    <a:pt x="294" y="238"/>
                  </a:cubicBezTo>
                  <a:cubicBezTo>
                    <a:pt x="313" y="217"/>
                    <a:pt x="292" y="184"/>
                    <a:pt x="298" y="163"/>
                  </a:cubicBezTo>
                  <a:cubicBezTo>
                    <a:pt x="302" y="151"/>
                    <a:pt x="309" y="152"/>
                    <a:pt x="316" y="163"/>
                  </a:cubicBezTo>
                  <a:cubicBezTo>
                    <a:pt x="320" y="170"/>
                    <a:pt x="322" y="192"/>
                    <a:pt x="331" y="196"/>
                  </a:cubicBezTo>
                  <a:cubicBezTo>
                    <a:pt x="347" y="203"/>
                    <a:pt x="385" y="160"/>
                    <a:pt x="378" y="146"/>
                  </a:cubicBezTo>
                  <a:cubicBezTo>
                    <a:pt x="369" y="127"/>
                    <a:pt x="306" y="127"/>
                    <a:pt x="283" y="117"/>
                  </a:cubicBezTo>
                  <a:cubicBezTo>
                    <a:pt x="245" y="100"/>
                    <a:pt x="286" y="21"/>
                    <a:pt x="308" y="10"/>
                  </a:cubicBezTo>
                  <a:close/>
                  <a:moveTo>
                    <a:pt x="146" y="183"/>
                  </a:moveTo>
                  <a:cubicBezTo>
                    <a:pt x="135" y="170"/>
                    <a:pt x="130" y="180"/>
                    <a:pt x="128" y="192"/>
                  </a:cubicBezTo>
                  <a:cubicBezTo>
                    <a:pt x="125" y="221"/>
                    <a:pt x="138" y="266"/>
                    <a:pt x="160" y="258"/>
                  </a:cubicBezTo>
                  <a:cubicBezTo>
                    <a:pt x="168" y="255"/>
                    <a:pt x="170" y="241"/>
                    <a:pt x="168" y="231"/>
                  </a:cubicBezTo>
                  <a:cubicBezTo>
                    <a:pt x="165" y="221"/>
                    <a:pt x="156" y="195"/>
                    <a:pt x="146" y="183"/>
                  </a:cubicBezTo>
                  <a:close/>
                  <a:moveTo>
                    <a:pt x="380" y="324"/>
                  </a:moveTo>
                  <a:cubicBezTo>
                    <a:pt x="369" y="325"/>
                    <a:pt x="348" y="325"/>
                    <a:pt x="336" y="325"/>
                  </a:cubicBezTo>
                  <a:cubicBezTo>
                    <a:pt x="281" y="334"/>
                    <a:pt x="240" y="328"/>
                    <a:pt x="199" y="377"/>
                  </a:cubicBezTo>
                  <a:cubicBezTo>
                    <a:pt x="199" y="379"/>
                    <a:pt x="199" y="381"/>
                    <a:pt x="200" y="383"/>
                  </a:cubicBezTo>
                  <a:cubicBezTo>
                    <a:pt x="203" y="393"/>
                    <a:pt x="218" y="393"/>
                    <a:pt x="228" y="390"/>
                  </a:cubicBezTo>
                  <a:cubicBezTo>
                    <a:pt x="241" y="387"/>
                    <a:pt x="295" y="368"/>
                    <a:pt x="308" y="372"/>
                  </a:cubicBezTo>
                  <a:cubicBezTo>
                    <a:pt x="325" y="377"/>
                    <a:pt x="314" y="401"/>
                    <a:pt x="321" y="413"/>
                  </a:cubicBezTo>
                  <a:cubicBezTo>
                    <a:pt x="327" y="422"/>
                    <a:pt x="347" y="423"/>
                    <a:pt x="350" y="434"/>
                  </a:cubicBezTo>
                  <a:cubicBezTo>
                    <a:pt x="346" y="440"/>
                    <a:pt x="320" y="449"/>
                    <a:pt x="311" y="456"/>
                  </a:cubicBezTo>
                  <a:cubicBezTo>
                    <a:pt x="301" y="462"/>
                    <a:pt x="304" y="466"/>
                    <a:pt x="315" y="465"/>
                  </a:cubicBezTo>
                  <a:cubicBezTo>
                    <a:pt x="357" y="463"/>
                    <a:pt x="399" y="437"/>
                    <a:pt x="441" y="436"/>
                  </a:cubicBezTo>
                  <a:cubicBezTo>
                    <a:pt x="446" y="436"/>
                    <a:pt x="450" y="435"/>
                    <a:pt x="453" y="432"/>
                  </a:cubicBezTo>
                  <a:cubicBezTo>
                    <a:pt x="466" y="419"/>
                    <a:pt x="442" y="411"/>
                    <a:pt x="433" y="409"/>
                  </a:cubicBezTo>
                  <a:cubicBezTo>
                    <a:pt x="409" y="404"/>
                    <a:pt x="376" y="410"/>
                    <a:pt x="362" y="396"/>
                  </a:cubicBezTo>
                  <a:cubicBezTo>
                    <a:pt x="358" y="393"/>
                    <a:pt x="356" y="386"/>
                    <a:pt x="357" y="381"/>
                  </a:cubicBezTo>
                  <a:cubicBezTo>
                    <a:pt x="363" y="356"/>
                    <a:pt x="394" y="364"/>
                    <a:pt x="412" y="355"/>
                  </a:cubicBezTo>
                  <a:cubicBezTo>
                    <a:pt x="415" y="354"/>
                    <a:pt x="417" y="351"/>
                    <a:pt x="419" y="347"/>
                  </a:cubicBezTo>
                  <a:cubicBezTo>
                    <a:pt x="420" y="332"/>
                    <a:pt x="398" y="326"/>
                    <a:pt x="380" y="324"/>
                  </a:cubicBezTo>
                  <a:close/>
                  <a:moveTo>
                    <a:pt x="42" y="321"/>
                  </a:moveTo>
                  <a:cubicBezTo>
                    <a:pt x="55" y="337"/>
                    <a:pt x="54" y="380"/>
                    <a:pt x="42" y="397"/>
                  </a:cubicBezTo>
                  <a:cubicBezTo>
                    <a:pt x="34" y="408"/>
                    <a:pt x="22" y="403"/>
                    <a:pt x="15" y="393"/>
                  </a:cubicBezTo>
                  <a:cubicBezTo>
                    <a:pt x="0" y="374"/>
                    <a:pt x="4" y="338"/>
                    <a:pt x="21" y="321"/>
                  </a:cubicBezTo>
                  <a:cubicBezTo>
                    <a:pt x="28" y="313"/>
                    <a:pt x="34" y="311"/>
                    <a:pt x="42" y="321"/>
                  </a:cubicBezTo>
                  <a:close/>
                  <a:moveTo>
                    <a:pt x="375" y="488"/>
                  </a:moveTo>
                  <a:cubicBezTo>
                    <a:pt x="380" y="488"/>
                    <a:pt x="381" y="489"/>
                    <a:pt x="384" y="492"/>
                  </a:cubicBezTo>
                  <a:cubicBezTo>
                    <a:pt x="386" y="502"/>
                    <a:pt x="381" y="510"/>
                    <a:pt x="376" y="518"/>
                  </a:cubicBezTo>
                  <a:cubicBezTo>
                    <a:pt x="355" y="550"/>
                    <a:pt x="322" y="544"/>
                    <a:pt x="277" y="545"/>
                  </a:cubicBezTo>
                  <a:cubicBezTo>
                    <a:pt x="256" y="546"/>
                    <a:pt x="218" y="531"/>
                    <a:pt x="214" y="518"/>
                  </a:cubicBezTo>
                  <a:cubicBezTo>
                    <a:pt x="212" y="504"/>
                    <a:pt x="246" y="487"/>
                    <a:pt x="265" y="482"/>
                  </a:cubicBezTo>
                  <a:cubicBezTo>
                    <a:pt x="281" y="477"/>
                    <a:pt x="280" y="478"/>
                    <a:pt x="277" y="489"/>
                  </a:cubicBezTo>
                  <a:cubicBezTo>
                    <a:pt x="274" y="498"/>
                    <a:pt x="271" y="509"/>
                    <a:pt x="275" y="515"/>
                  </a:cubicBezTo>
                  <a:cubicBezTo>
                    <a:pt x="280" y="524"/>
                    <a:pt x="301" y="529"/>
                    <a:pt x="316" y="527"/>
                  </a:cubicBezTo>
                  <a:cubicBezTo>
                    <a:pt x="343" y="525"/>
                    <a:pt x="356" y="501"/>
                    <a:pt x="375" y="488"/>
                  </a:cubicBezTo>
                  <a:close/>
                </a:path>
              </a:pathLst>
            </a:custGeom>
            <a:solidFill>
              <a:srgbClr val="14378B"/>
            </a:solidFill>
            <a:ln>
              <a:noFill/>
            </a:ln>
          </p:spPr>
          <p:txBody>
            <a:bodyPr anchor="ctr"/>
            <a:lstStyle/>
            <a:p>
              <a:pPr algn="ctr"/>
              <a:endParaRPr/>
            </a:p>
          </p:txBody>
        </p:sp>
        <p:sp>
          <p:nvSpPr>
            <p:cNvPr id="79" name="îşlidê"/>
            <p:cNvSpPr/>
            <p:nvPr/>
          </p:nvSpPr>
          <p:spPr bwMode="auto">
            <a:xfrm>
              <a:off x="7546324" y="-493078"/>
              <a:ext cx="318976" cy="287557"/>
            </a:xfrm>
            <a:custGeom>
              <a:avLst/>
              <a:gdLst>
                <a:gd name="T0" fmla="*/ 209 w 571"/>
                <a:gd name="T1" fmla="*/ 5 h 514"/>
                <a:gd name="T2" fmla="*/ 259 w 571"/>
                <a:gd name="T3" fmla="*/ 35 h 514"/>
                <a:gd name="T4" fmla="*/ 338 w 571"/>
                <a:gd name="T5" fmla="*/ 26 h 514"/>
                <a:gd name="T6" fmla="*/ 325 w 571"/>
                <a:gd name="T7" fmla="*/ 64 h 514"/>
                <a:gd name="T8" fmla="*/ 241 w 571"/>
                <a:gd name="T9" fmla="*/ 84 h 514"/>
                <a:gd name="T10" fmla="*/ 217 w 571"/>
                <a:gd name="T11" fmla="*/ 135 h 514"/>
                <a:gd name="T12" fmla="*/ 160 w 571"/>
                <a:gd name="T13" fmla="*/ 255 h 514"/>
                <a:gd name="T14" fmla="*/ 103 w 571"/>
                <a:gd name="T15" fmla="*/ 291 h 514"/>
                <a:gd name="T16" fmla="*/ 112 w 571"/>
                <a:gd name="T17" fmla="*/ 242 h 514"/>
                <a:gd name="T18" fmla="*/ 182 w 571"/>
                <a:gd name="T19" fmla="*/ 112 h 514"/>
                <a:gd name="T20" fmla="*/ 96 w 571"/>
                <a:gd name="T21" fmla="*/ 65 h 514"/>
                <a:gd name="T22" fmla="*/ 170 w 571"/>
                <a:gd name="T23" fmla="*/ 35 h 514"/>
                <a:gd name="T24" fmla="*/ 209 w 571"/>
                <a:gd name="T25" fmla="*/ 5 h 514"/>
                <a:gd name="T26" fmla="*/ 42 w 571"/>
                <a:gd name="T27" fmla="*/ 305 h 514"/>
                <a:gd name="T28" fmla="*/ 56 w 571"/>
                <a:gd name="T29" fmla="*/ 399 h 514"/>
                <a:gd name="T30" fmla="*/ 46 w 571"/>
                <a:gd name="T31" fmla="*/ 434 h 514"/>
                <a:gd name="T32" fmla="*/ 0 w 571"/>
                <a:gd name="T33" fmla="*/ 401 h 514"/>
                <a:gd name="T34" fmla="*/ 13 w 571"/>
                <a:gd name="T35" fmla="*/ 281 h 514"/>
                <a:gd name="T36" fmla="*/ 42 w 571"/>
                <a:gd name="T37" fmla="*/ 305 h 514"/>
                <a:gd name="T38" fmla="*/ 279 w 571"/>
                <a:gd name="T39" fmla="*/ 181 h 514"/>
                <a:gd name="T40" fmla="*/ 270 w 571"/>
                <a:gd name="T41" fmla="*/ 273 h 514"/>
                <a:gd name="T42" fmla="*/ 210 w 571"/>
                <a:gd name="T43" fmla="*/ 354 h 514"/>
                <a:gd name="T44" fmla="*/ 216 w 571"/>
                <a:gd name="T45" fmla="*/ 366 h 514"/>
                <a:gd name="T46" fmla="*/ 246 w 571"/>
                <a:gd name="T47" fmla="*/ 366 h 514"/>
                <a:gd name="T48" fmla="*/ 196 w 571"/>
                <a:gd name="T49" fmla="*/ 422 h 514"/>
                <a:gd name="T50" fmla="*/ 197 w 571"/>
                <a:gd name="T51" fmla="*/ 433 h 514"/>
                <a:gd name="T52" fmla="*/ 260 w 571"/>
                <a:gd name="T53" fmla="*/ 440 h 514"/>
                <a:gd name="T54" fmla="*/ 277 w 571"/>
                <a:gd name="T55" fmla="*/ 500 h 514"/>
                <a:gd name="T56" fmla="*/ 298 w 571"/>
                <a:gd name="T57" fmla="*/ 497 h 514"/>
                <a:gd name="T58" fmla="*/ 321 w 571"/>
                <a:gd name="T59" fmla="*/ 425 h 514"/>
                <a:gd name="T60" fmla="*/ 323 w 571"/>
                <a:gd name="T61" fmla="*/ 388 h 514"/>
                <a:gd name="T62" fmla="*/ 360 w 571"/>
                <a:gd name="T63" fmla="*/ 370 h 514"/>
                <a:gd name="T64" fmla="*/ 358 w 571"/>
                <a:gd name="T65" fmla="*/ 355 h 514"/>
                <a:gd name="T66" fmla="*/ 323 w 571"/>
                <a:gd name="T67" fmla="*/ 340 h 514"/>
                <a:gd name="T68" fmla="*/ 351 w 571"/>
                <a:gd name="T69" fmla="*/ 297 h 514"/>
                <a:gd name="T70" fmla="*/ 313 w 571"/>
                <a:gd name="T71" fmla="*/ 248 h 514"/>
                <a:gd name="T72" fmla="*/ 317 w 571"/>
                <a:gd name="T73" fmla="*/ 230 h 514"/>
                <a:gd name="T74" fmla="*/ 508 w 571"/>
                <a:gd name="T75" fmla="*/ 179 h 514"/>
                <a:gd name="T76" fmla="*/ 452 w 571"/>
                <a:gd name="T77" fmla="*/ 417 h 514"/>
                <a:gd name="T78" fmla="*/ 427 w 571"/>
                <a:gd name="T79" fmla="*/ 451 h 514"/>
                <a:gd name="T80" fmla="*/ 518 w 571"/>
                <a:gd name="T81" fmla="*/ 465 h 514"/>
                <a:gd name="T82" fmla="*/ 555 w 571"/>
                <a:gd name="T83" fmla="*/ 270 h 514"/>
                <a:gd name="T84" fmla="*/ 570 w 571"/>
                <a:gd name="T85" fmla="*/ 206 h 514"/>
                <a:gd name="T86" fmla="*/ 533 w 571"/>
                <a:gd name="T87" fmla="*/ 109 h 514"/>
                <a:gd name="T88" fmla="*/ 459 w 571"/>
                <a:gd name="T89" fmla="*/ 127 h 514"/>
                <a:gd name="T90" fmla="*/ 279 w 571"/>
                <a:gd name="T91" fmla="*/ 181 h 514"/>
                <a:gd name="T92" fmla="*/ 213 w 571"/>
                <a:gd name="T93" fmla="*/ 299 h 514"/>
                <a:gd name="T94" fmla="*/ 172 w 571"/>
                <a:gd name="T95" fmla="*/ 312 h 514"/>
                <a:gd name="T96" fmla="*/ 174 w 571"/>
                <a:gd name="T97" fmla="*/ 324 h 514"/>
                <a:gd name="T98" fmla="*/ 215 w 571"/>
                <a:gd name="T99" fmla="*/ 311 h 514"/>
                <a:gd name="T100" fmla="*/ 213 w 571"/>
                <a:gd name="T101" fmla="*/ 299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71" h="514">
                  <a:moveTo>
                    <a:pt x="209" y="5"/>
                  </a:moveTo>
                  <a:cubicBezTo>
                    <a:pt x="227" y="0"/>
                    <a:pt x="239" y="31"/>
                    <a:pt x="259" y="35"/>
                  </a:cubicBezTo>
                  <a:cubicBezTo>
                    <a:pt x="280" y="39"/>
                    <a:pt x="313" y="25"/>
                    <a:pt x="338" y="26"/>
                  </a:cubicBezTo>
                  <a:cubicBezTo>
                    <a:pt x="383" y="26"/>
                    <a:pt x="349" y="60"/>
                    <a:pt x="325" y="64"/>
                  </a:cubicBezTo>
                  <a:cubicBezTo>
                    <a:pt x="306" y="67"/>
                    <a:pt x="259" y="68"/>
                    <a:pt x="241" y="84"/>
                  </a:cubicBezTo>
                  <a:cubicBezTo>
                    <a:pt x="227" y="96"/>
                    <a:pt x="223" y="119"/>
                    <a:pt x="217" y="135"/>
                  </a:cubicBezTo>
                  <a:cubicBezTo>
                    <a:pt x="206" y="170"/>
                    <a:pt x="183" y="227"/>
                    <a:pt x="160" y="255"/>
                  </a:cubicBezTo>
                  <a:cubicBezTo>
                    <a:pt x="153" y="264"/>
                    <a:pt x="119" y="303"/>
                    <a:pt x="103" y="291"/>
                  </a:cubicBezTo>
                  <a:cubicBezTo>
                    <a:pt x="88" y="279"/>
                    <a:pt x="108" y="251"/>
                    <a:pt x="112" y="242"/>
                  </a:cubicBezTo>
                  <a:cubicBezTo>
                    <a:pt x="129" y="208"/>
                    <a:pt x="187" y="152"/>
                    <a:pt x="182" y="112"/>
                  </a:cubicBezTo>
                  <a:cubicBezTo>
                    <a:pt x="178" y="80"/>
                    <a:pt x="108" y="99"/>
                    <a:pt x="96" y="65"/>
                  </a:cubicBezTo>
                  <a:cubicBezTo>
                    <a:pt x="99" y="39"/>
                    <a:pt x="146" y="48"/>
                    <a:pt x="170" y="35"/>
                  </a:cubicBezTo>
                  <a:cubicBezTo>
                    <a:pt x="185" y="27"/>
                    <a:pt x="198" y="17"/>
                    <a:pt x="209" y="5"/>
                  </a:cubicBezTo>
                  <a:close/>
                  <a:moveTo>
                    <a:pt x="42" y="305"/>
                  </a:moveTo>
                  <a:cubicBezTo>
                    <a:pt x="46" y="336"/>
                    <a:pt x="52" y="368"/>
                    <a:pt x="56" y="399"/>
                  </a:cubicBezTo>
                  <a:cubicBezTo>
                    <a:pt x="57" y="411"/>
                    <a:pt x="64" y="433"/>
                    <a:pt x="46" y="434"/>
                  </a:cubicBezTo>
                  <a:cubicBezTo>
                    <a:pt x="29" y="436"/>
                    <a:pt x="0" y="423"/>
                    <a:pt x="0" y="401"/>
                  </a:cubicBezTo>
                  <a:cubicBezTo>
                    <a:pt x="4" y="362"/>
                    <a:pt x="6" y="320"/>
                    <a:pt x="13" y="281"/>
                  </a:cubicBezTo>
                  <a:cubicBezTo>
                    <a:pt x="19" y="245"/>
                    <a:pt x="32" y="247"/>
                    <a:pt x="42" y="305"/>
                  </a:cubicBezTo>
                  <a:close/>
                  <a:moveTo>
                    <a:pt x="279" y="181"/>
                  </a:moveTo>
                  <a:cubicBezTo>
                    <a:pt x="249" y="210"/>
                    <a:pt x="273" y="234"/>
                    <a:pt x="270" y="273"/>
                  </a:cubicBezTo>
                  <a:cubicBezTo>
                    <a:pt x="268" y="307"/>
                    <a:pt x="238" y="331"/>
                    <a:pt x="210" y="354"/>
                  </a:cubicBezTo>
                  <a:cubicBezTo>
                    <a:pt x="202" y="361"/>
                    <a:pt x="205" y="366"/>
                    <a:pt x="216" y="366"/>
                  </a:cubicBezTo>
                  <a:cubicBezTo>
                    <a:pt x="227" y="365"/>
                    <a:pt x="240" y="361"/>
                    <a:pt x="246" y="366"/>
                  </a:cubicBezTo>
                  <a:cubicBezTo>
                    <a:pt x="257" y="396"/>
                    <a:pt x="202" y="394"/>
                    <a:pt x="196" y="422"/>
                  </a:cubicBezTo>
                  <a:cubicBezTo>
                    <a:pt x="195" y="425"/>
                    <a:pt x="194" y="429"/>
                    <a:pt x="197" y="433"/>
                  </a:cubicBezTo>
                  <a:cubicBezTo>
                    <a:pt x="210" y="448"/>
                    <a:pt x="243" y="427"/>
                    <a:pt x="260" y="440"/>
                  </a:cubicBezTo>
                  <a:cubicBezTo>
                    <a:pt x="274" y="451"/>
                    <a:pt x="268" y="484"/>
                    <a:pt x="277" y="500"/>
                  </a:cubicBezTo>
                  <a:cubicBezTo>
                    <a:pt x="285" y="514"/>
                    <a:pt x="292" y="507"/>
                    <a:pt x="298" y="497"/>
                  </a:cubicBezTo>
                  <a:cubicBezTo>
                    <a:pt x="310" y="477"/>
                    <a:pt x="320" y="437"/>
                    <a:pt x="321" y="425"/>
                  </a:cubicBezTo>
                  <a:cubicBezTo>
                    <a:pt x="322" y="412"/>
                    <a:pt x="316" y="398"/>
                    <a:pt x="323" y="388"/>
                  </a:cubicBezTo>
                  <a:cubicBezTo>
                    <a:pt x="330" y="378"/>
                    <a:pt x="347" y="379"/>
                    <a:pt x="360" y="370"/>
                  </a:cubicBezTo>
                  <a:cubicBezTo>
                    <a:pt x="368" y="364"/>
                    <a:pt x="368" y="358"/>
                    <a:pt x="358" y="355"/>
                  </a:cubicBezTo>
                  <a:cubicBezTo>
                    <a:pt x="345" y="351"/>
                    <a:pt x="324" y="348"/>
                    <a:pt x="323" y="340"/>
                  </a:cubicBezTo>
                  <a:cubicBezTo>
                    <a:pt x="324" y="324"/>
                    <a:pt x="352" y="314"/>
                    <a:pt x="351" y="297"/>
                  </a:cubicBezTo>
                  <a:cubicBezTo>
                    <a:pt x="349" y="277"/>
                    <a:pt x="312" y="281"/>
                    <a:pt x="313" y="248"/>
                  </a:cubicBezTo>
                  <a:cubicBezTo>
                    <a:pt x="313" y="242"/>
                    <a:pt x="313" y="235"/>
                    <a:pt x="317" y="230"/>
                  </a:cubicBezTo>
                  <a:cubicBezTo>
                    <a:pt x="338" y="201"/>
                    <a:pt x="482" y="150"/>
                    <a:pt x="508" y="179"/>
                  </a:cubicBezTo>
                  <a:cubicBezTo>
                    <a:pt x="559" y="240"/>
                    <a:pt x="527" y="385"/>
                    <a:pt x="452" y="417"/>
                  </a:cubicBezTo>
                  <a:cubicBezTo>
                    <a:pt x="438" y="422"/>
                    <a:pt x="412" y="432"/>
                    <a:pt x="427" y="451"/>
                  </a:cubicBezTo>
                  <a:cubicBezTo>
                    <a:pt x="444" y="472"/>
                    <a:pt x="502" y="479"/>
                    <a:pt x="518" y="465"/>
                  </a:cubicBezTo>
                  <a:cubicBezTo>
                    <a:pt x="553" y="434"/>
                    <a:pt x="551" y="322"/>
                    <a:pt x="555" y="270"/>
                  </a:cubicBezTo>
                  <a:cubicBezTo>
                    <a:pt x="559" y="250"/>
                    <a:pt x="571" y="228"/>
                    <a:pt x="570" y="206"/>
                  </a:cubicBezTo>
                  <a:cubicBezTo>
                    <a:pt x="569" y="181"/>
                    <a:pt x="551" y="120"/>
                    <a:pt x="533" y="109"/>
                  </a:cubicBezTo>
                  <a:cubicBezTo>
                    <a:pt x="515" y="97"/>
                    <a:pt x="505" y="115"/>
                    <a:pt x="459" y="127"/>
                  </a:cubicBezTo>
                  <a:cubicBezTo>
                    <a:pt x="414" y="140"/>
                    <a:pt x="331" y="162"/>
                    <a:pt x="279" y="181"/>
                  </a:cubicBezTo>
                  <a:close/>
                  <a:moveTo>
                    <a:pt x="213" y="299"/>
                  </a:moveTo>
                  <a:cubicBezTo>
                    <a:pt x="204" y="292"/>
                    <a:pt x="176" y="303"/>
                    <a:pt x="172" y="312"/>
                  </a:cubicBezTo>
                  <a:cubicBezTo>
                    <a:pt x="169" y="317"/>
                    <a:pt x="169" y="320"/>
                    <a:pt x="174" y="324"/>
                  </a:cubicBezTo>
                  <a:cubicBezTo>
                    <a:pt x="183" y="330"/>
                    <a:pt x="210" y="321"/>
                    <a:pt x="215" y="311"/>
                  </a:cubicBezTo>
                  <a:cubicBezTo>
                    <a:pt x="217" y="307"/>
                    <a:pt x="216" y="303"/>
                    <a:pt x="213" y="299"/>
                  </a:cubicBezTo>
                  <a:close/>
                </a:path>
              </a:pathLst>
            </a:custGeom>
            <a:solidFill>
              <a:srgbClr val="14378B"/>
            </a:solidFill>
            <a:ln>
              <a:noFill/>
            </a:ln>
          </p:spPr>
          <p:txBody>
            <a:bodyPr anchor="ctr"/>
            <a:lstStyle/>
            <a:p>
              <a:pPr algn="ctr"/>
              <a:endParaRPr/>
            </a:p>
          </p:txBody>
        </p:sp>
        <p:sp>
          <p:nvSpPr>
            <p:cNvPr id="80" name="îsļiḑê"/>
            <p:cNvSpPr/>
            <p:nvPr/>
          </p:nvSpPr>
          <p:spPr bwMode="auto">
            <a:xfrm>
              <a:off x="8009610" y="-471777"/>
              <a:ext cx="291285" cy="247086"/>
            </a:xfrm>
            <a:custGeom>
              <a:avLst/>
              <a:gdLst>
                <a:gd name="T0" fmla="*/ 196 w 522"/>
                <a:gd name="T1" fmla="*/ 4 h 442"/>
                <a:gd name="T2" fmla="*/ 234 w 522"/>
                <a:gd name="T3" fmla="*/ 136 h 442"/>
                <a:gd name="T4" fmla="*/ 240 w 522"/>
                <a:gd name="T5" fmla="*/ 172 h 442"/>
                <a:gd name="T6" fmla="*/ 410 w 522"/>
                <a:gd name="T7" fmla="*/ 180 h 442"/>
                <a:gd name="T8" fmla="*/ 400 w 522"/>
                <a:gd name="T9" fmla="*/ 223 h 442"/>
                <a:gd name="T10" fmla="*/ 235 w 522"/>
                <a:gd name="T11" fmla="*/ 231 h 442"/>
                <a:gd name="T12" fmla="*/ 207 w 522"/>
                <a:gd name="T13" fmla="*/ 295 h 442"/>
                <a:gd name="T14" fmla="*/ 145 w 522"/>
                <a:gd name="T15" fmla="*/ 378 h 442"/>
                <a:gd name="T16" fmla="*/ 83 w 522"/>
                <a:gd name="T17" fmla="*/ 391 h 442"/>
                <a:gd name="T18" fmla="*/ 148 w 522"/>
                <a:gd name="T19" fmla="*/ 312 h 442"/>
                <a:gd name="T20" fmla="*/ 162 w 522"/>
                <a:gd name="T21" fmla="*/ 259 h 442"/>
                <a:gd name="T22" fmla="*/ 1 w 522"/>
                <a:gd name="T23" fmla="*/ 259 h 442"/>
                <a:gd name="T24" fmla="*/ 0 w 522"/>
                <a:gd name="T25" fmla="*/ 255 h 442"/>
                <a:gd name="T26" fmla="*/ 46 w 522"/>
                <a:gd name="T27" fmla="*/ 232 h 442"/>
                <a:gd name="T28" fmla="*/ 161 w 522"/>
                <a:gd name="T29" fmla="*/ 209 h 442"/>
                <a:gd name="T30" fmla="*/ 193 w 522"/>
                <a:gd name="T31" fmla="*/ 96 h 442"/>
                <a:gd name="T32" fmla="*/ 196 w 522"/>
                <a:gd name="T33" fmla="*/ 4 h 442"/>
                <a:gd name="T34" fmla="*/ 351 w 522"/>
                <a:gd name="T35" fmla="*/ 310 h 442"/>
                <a:gd name="T36" fmla="*/ 322 w 522"/>
                <a:gd name="T37" fmla="*/ 317 h 442"/>
                <a:gd name="T38" fmla="*/ 347 w 522"/>
                <a:gd name="T39" fmla="*/ 343 h 442"/>
                <a:gd name="T40" fmla="*/ 376 w 522"/>
                <a:gd name="T41" fmla="*/ 361 h 442"/>
                <a:gd name="T42" fmla="*/ 462 w 522"/>
                <a:gd name="T43" fmla="*/ 423 h 442"/>
                <a:gd name="T44" fmla="*/ 512 w 522"/>
                <a:gd name="T45" fmla="*/ 424 h 442"/>
                <a:gd name="T46" fmla="*/ 493 w 522"/>
                <a:gd name="T47" fmla="*/ 370 h 442"/>
                <a:gd name="T48" fmla="*/ 351 w 522"/>
                <a:gd name="T49" fmla="*/ 310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2" h="442">
                  <a:moveTo>
                    <a:pt x="196" y="4"/>
                  </a:moveTo>
                  <a:cubicBezTo>
                    <a:pt x="243" y="0"/>
                    <a:pt x="240" y="99"/>
                    <a:pt x="234" y="136"/>
                  </a:cubicBezTo>
                  <a:cubicBezTo>
                    <a:pt x="234" y="145"/>
                    <a:pt x="234" y="166"/>
                    <a:pt x="240" y="172"/>
                  </a:cubicBezTo>
                  <a:cubicBezTo>
                    <a:pt x="254" y="186"/>
                    <a:pt x="392" y="178"/>
                    <a:pt x="410" y="180"/>
                  </a:cubicBezTo>
                  <a:cubicBezTo>
                    <a:pt x="442" y="185"/>
                    <a:pt x="443" y="224"/>
                    <a:pt x="400" y="223"/>
                  </a:cubicBezTo>
                  <a:cubicBezTo>
                    <a:pt x="370" y="222"/>
                    <a:pt x="262" y="219"/>
                    <a:pt x="235" y="231"/>
                  </a:cubicBezTo>
                  <a:cubicBezTo>
                    <a:pt x="215" y="240"/>
                    <a:pt x="215" y="276"/>
                    <a:pt x="207" y="295"/>
                  </a:cubicBezTo>
                  <a:cubicBezTo>
                    <a:pt x="193" y="327"/>
                    <a:pt x="173" y="357"/>
                    <a:pt x="145" y="378"/>
                  </a:cubicBezTo>
                  <a:cubicBezTo>
                    <a:pt x="135" y="385"/>
                    <a:pt x="88" y="413"/>
                    <a:pt x="83" y="391"/>
                  </a:cubicBezTo>
                  <a:cubicBezTo>
                    <a:pt x="80" y="380"/>
                    <a:pt x="131" y="338"/>
                    <a:pt x="148" y="312"/>
                  </a:cubicBezTo>
                  <a:cubicBezTo>
                    <a:pt x="162" y="291"/>
                    <a:pt x="171" y="269"/>
                    <a:pt x="162" y="259"/>
                  </a:cubicBezTo>
                  <a:cubicBezTo>
                    <a:pt x="136" y="235"/>
                    <a:pt x="35" y="283"/>
                    <a:pt x="1" y="259"/>
                  </a:cubicBezTo>
                  <a:cubicBezTo>
                    <a:pt x="1" y="258"/>
                    <a:pt x="1" y="256"/>
                    <a:pt x="0" y="255"/>
                  </a:cubicBezTo>
                  <a:cubicBezTo>
                    <a:pt x="2" y="240"/>
                    <a:pt x="27" y="231"/>
                    <a:pt x="46" y="232"/>
                  </a:cubicBezTo>
                  <a:cubicBezTo>
                    <a:pt x="82" y="234"/>
                    <a:pt x="137" y="234"/>
                    <a:pt x="161" y="209"/>
                  </a:cubicBezTo>
                  <a:cubicBezTo>
                    <a:pt x="183" y="187"/>
                    <a:pt x="192" y="135"/>
                    <a:pt x="193" y="96"/>
                  </a:cubicBezTo>
                  <a:cubicBezTo>
                    <a:pt x="195" y="58"/>
                    <a:pt x="163" y="26"/>
                    <a:pt x="196" y="4"/>
                  </a:cubicBezTo>
                  <a:close/>
                  <a:moveTo>
                    <a:pt x="351" y="310"/>
                  </a:moveTo>
                  <a:cubicBezTo>
                    <a:pt x="340" y="308"/>
                    <a:pt x="327" y="305"/>
                    <a:pt x="322" y="317"/>
                  </a:cubicBezTo>
                  <a:cubicBezTo>
                    <a:pt x="324" y="330"/>
                    <a:pt x="336" y="337"/>
                    <a:pt x="347" y="343"/>
                  </a:cubicBezTo>
                  <a:cubicBezTo>
                    <a:pt x="358" y="348"/>
                    <a:pt x="367" y="354"/>
                    <a:pt x="376" y="361"/>
                  </a:cubicBezTo>
                  <a:cubicBezTo>
                    <a:pt x="402" y="381"/>
                    <a:pt x="433" y="407"/>
                    <a:pt x="462" y="423"/>
                  </a:cubicBezTo>
                  <a:cubicBezTo>
                    <a:pt x="473" y="429"/>
                    <a:pt x="502" y="442"/>
                    <a:pt x="512" y="424"/>
                  </a:cubicBezTo>
                  <a:cubicBezTo>
                    <a:pt x="522" y="405"/>
                    <a:pt x="504" y="379"/>
                    <a:pt x="493" y="370"/>
                  </a:cubicBezTo>
                  <a:cubicBezTo>
                    <a:pt x="467" y="350"/>
                    <a:pt x="394" y="316"/>
                    <a:pt x="351" y="310"/>
                  </a:cubicBezTo>
                  <a:close/>
                </a:path>
              </a:pathLst>
            </a:custGeom>
            <a:solidFill>
              <a:srgbClr val="14378B"/>
            </a:solidFill>
            <a:ln>
              <a:noFill/>
            </a:ln>
          </p:spPr>
          <p:txBody>
            <a:bodyPr anchor="ctr"/>
            <a:lstStyle/>
            <a:p>
              <a:pPr algn="ctr"/>
              <a:endParaRPr/>
            </a:p>
          </p:txBody>
        </p:sp>
        <p:sp>
          <p:nvSpPr>
            <p:cNvPr id="81" name="îṥľïďê"/>
            <p:cNvSpPr/>
            <p:nvPr/>
          </p:nvSpPr>
          <p:spPr bwMode="auto">
            <a:xfrm>
              <a:off x="7201788" y="-123513"/>
              <a:ext cx="59641" cy="74020"/>
            </a:xfrm>
            <a:custGeom>
              <a:avLst/>
              <a:gdLst>
                <a:gd name="T0" fmla="*/ 107 w 107"/>
                <a:gd name="T1" fmla="*/ 44 h 132"/>
                <a:gd name="T2" fmla="*/ 78 w 107"/>
                <a:gd name="T3" fmla="*/ 44 h 132"/>
                <a:gd name="T4" fmla="*/ 53 w 107"/>
                <a:gd name="T5" fmla="*/ 20 h 132"/>
                <a:gd name="T6" fmla="*/ 29 w 107"/>
                <a:gd name="T7" fmla="*/ 67 h 132"/>
                <a:gd name="T8" fmla="*/ 53 w 107"/>
                <a:gd name="T9" fmla="*/ 113 h 132"/>
                <a:gd name="T10" fmla="*/ 78 w 107"/>
                <a:gd name="T11" fmla="*/ 89 h 132"/>
                <a:gd name="T12" fmla="*/ 107 w 107"/>
                <a:gd name="T13" fmla="*/ 89 h 132"/>
                <a:gd name="T14" fmla="*/ 53 w 107"/>
                <a:gd name="T15" fmla="*/ 132 h 132"/>
                <a:gd name="T16" fmla="*/ 0 w 107"/>
                <a:gd name="T17" fmla="*/ 67 h 132"/>
                <a:gd name="T18" fmla="*/ 53 w 107"/>
                <a:gd name="T19" fmla="*/ 0 h 132"/>
                <a:gd name="T20" fmla="*/ 107 w 107"/>
                <a:gd name="T21" fmla="*/ 44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7" h="132">
                  <a:moveTo>
                    <a:pt x="107" y="44"/>
                  </a:moveTo>
                  <a:cubicBezTo>
                    <a:pt x="78" y="44"/>
                    <a:pt x="78" y="44"/>
                    <a:pt x="78" y="44"/>
                  </a:cubicBezTo>
                  <a:cubicBezTo>
                    <a:pt x="77" y="29"/>
                    <a:pt x="69" y="21"/>
                    <a:pt x="53" y="20"/>
                  </a:cubicBezTo>
                  <a:cubicBezTo>
                    <a:pt x="38" y="21"/>
                    <a:pt x="30" y="37"/>
                    <a:pt x="29" y="67"/>
                  </a:cubicBezTo>
                  <a:cubicBezTo>
                    <a:pt x="30" y="97"/>
                    <a:pt x="38" y="112"/>
                    <a:pt x="53" y="113"/>
                  </a:cubicBezTo>
                  <a:cubicBezTo>
                    <a:pt x="69" y="113"/>
                    <a:pt x="77" y="105"/>
                    <a:pt x="78" y="89"/>
                  </a:cubicBezTo>
                  <a:cubicBezTo>
                    <a:pt x="107" y="89"/>
                    <a:pt x="107" y="89"/>
                    <a:pt x="107" y="89"/>
                  </a:cubicBezTo>
                  <a:cubicBezTo>
                    <a:pt x="105" y="117"/>
                    <a:pt x="87" y="131"/>
                    <a:pt x="53" y="132"/>
                  </a:cubicBezTo>
                  <a:cubicBezTo>
                    <a:pt x="19" y="131"/>
                    <a:pt x="1" y="109"/>
                    <a:pt x="0" y="67"/>
                  </a:cubicBezTo>
                  <a:cubicBezTo>
                    <a:pt x="1" y="24"/>
                    <a:pt x="19" y="2"/>
                    <a:pt x="53" y="0"/>
                  </a:cubicBezTo>
                  <a:cubicBezTo>
                    <a:pt x="87" y="1"/>
                    <a:pt x="105" y="15"/>
                    <a:pt x="107" y="44"/>
                  </a:cubicBezTo>
                  <a:close/>
                </a:path>
              </a:pathLst>
            </a:custGeom>
            <a:solidFill>
              <a:srgbClr val="14378B"/>
            </a:solidFill>
            <a:ln>
              <a:noFill/>
            </a:ln>
          </p:spPr>
          <p:txBody>
            <a:bodyPr anchor="ctr"/>
            <a:lstStyle/>
            <a:p>
              <a:pPr algn="ctr"/>
              <a:endParaRPr/>
            </a:p>
          </p:txBody>
        </p:sp>
        <p:sp>
          <p:nvSpPr>
            <p:cNvPr id="82" name="îŝļíḍe"/>
            <p:cNvSpPr/>
            <p:nvPr/>
          </p:nvSpPr>
          <p:spPr bwMode="auto">
            <a:xfrm>
              <a:off x="7272612" y="-121383"/>
              <a:ext cx="49524" cy="70824"/>
            </a:xfrm>
            <a:custGeom>
              <a:avLst/>
              <a:gdLst>
                <a:gd name="T0" fmla="*/ 0 w 93"/>
                <a:gd name="T1" fmla="*/ 133 h 133"/>
                <a:gd name="T2" fmla="*/ 0 w 93"/>
                <a:gd name="T3" fmla="*/ 0 h 133"/>
                <a:gd name="T4" fmla="*/ 91 w 93"/>
                <a:gd name="T5" fmla="*/ 0 h 133"/>
                <a:gd name="T6" fmla="*/ 91 w 93"/>
                <a:gd name="T7" fmla="*/ 22 h 133"/>
                <a:gd name="T8" fmla="*/ 30 w 93"/>
                <a:gd name="T9" fmla="*/ 22 h 133"/>
                <a:gd name="T10" fmla="*/ 30 w 93"/>
                <a:gd name="T11" fmla="*/ 53 h 133"/>
                <a:gd name="T12" fmla="*/ 86 w 93"/>
                <a:gd name="T13" fmla="*/ 53 h 133"/>
                <a:gd name="T14" fmla="*/ 86 w 93"/>
                <a:gd name="T15" fmla="*/ 75 h 133"/>
                <a:gd name="T16" fmla="*/ 30 w 93"/>
                <a:gd name="T17" fmla="*/ 75 h 133"/>
                <a:gd name="T18" fmla="*/ 30 w 93"/>
                <a:gd name="T19" fmla="*/ 111 h 133"/>
                <a:gd name="T20" fmla="*/ 93 w 93"/>
                <a:gd name="T21" fmla="*/ 111 h 133"/>
                <a:gd name="T22" fmla="*/ 93 w 93"/>
                <a:gd name="T23" fmla="*/ 133 h 133"/>
                <a:gd name="T24" fmla="*/ 0 w 93"/>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3" h="133">
                  <a:moveTo>
                    <a:pt x="0" y="133"/>
                  </a:moveTo>
                  <a:lnTo>
                    <a:pt x="0" y="0"/>
                  </a:lnTo>
                  <a:lnTo>
                    <a:pt x="91" y="0"/>
                  </a:lnTo>
                  <a:lnTo>
                    <a:pt x="91" y="22"/>
                  </a:lnTo>
                  <a:lnTo>
                    <a:pt x="30" y="22"/>
                  </a:lnTo>
                  <a:lnTo>
                    <a:pt x="30" y="53"/>
                  </a:lnTo>
                  <a:lnTo>
                    <a:pt x="86" y="53"/>
                  </a:lnTo>
                  <a:lnTo>
                    <a:pt x="86" y="75"/>
                  </a:lnTo>
                  <a:lnTo>
                    <a:pt x="30" y="75"/>
                  </a:lnTo>
                  <a:lnTo>
                    <a:pt x="30" y="111"/>
                  </a:lnTo>
                  <a:lnTo>
                    <a:pt x="93" y="111"/>
                  </a:lnTo>
                  <a:lnTo>
                    <a:pt x="93" y="133"/>
                  </a:lnTo>
                  <a:lnTo>
                    <a:pt x="0" y="133"/>
                  </a:lnTo>
                  <a:close/>
                </a:path>
              </a:pathLst>
            </a:custGeom>
            <a:solidFill>
              <a:srgbClr val="14378B"/>
            </a:solidFill>
            <a:ln>
              <a:noFill/>
            </a:ln>
          </p:spPr>
          <p:txBody>
            <a:bodyPr anchor="ctr"/>
            <a:lstStyle/>
            <a:p>
              <a:pPr algn="ctr"/>
              <a:endParaRPr/>
            </a:p>
          </p:txBody>
        </p:sp>
        <p:sp>
          <p:nvSpPr>
            <p:cNvPr id="83" name="î$liḋè"/>
            <p:cNvSpPr/>
            <p:nvPr/>
          </p:nvSpPr>
          <p:spPr bwMode="auto">
            <a:xfrm>
              <a:off x="7337046" y="-121383"/>
              <a:ext cx="63902" cy="70824"/>
            </a:xfrm>
            <a:custGeom>
              <a:avLst/>
              <a:gdLst>
                <a:gd name="T0" fmla="*/ 120 w 120"/>
                <a:gd name="T1" fmla="*/ 133 h 133"/>
                <a:gd name="T2" fmla="*/ 80 w 120"/>
                <a:gd name="T3" fmla="*/ 133 h 133"/>
                <a:gd name="T4" fmla="*/ 27 w 120"/>
                <a:gd name="T5" fmla="*/ 22 h 133"/>
                <a:gd name="T6" fmla="*/ 27 w 120"/>
                <a:gd name="T7" fmla="*/ 23 h 133"/>
                <a:gd name="T8" fmla="*/ 27 w 120"/>
                <a:gd name="T9" fmla="*/ 133 h 133"/>
                <a:gd name="T10" fmla="*/ 0 w 120"/>
                <a:gd name="T11" fmla="*/ 133 h 133"/>
                <a:gd name="T12" fmla="*/ 0 w 120"/>
                <a:gd name="T13" fmla="*/ 0 h 133"/>
                <a:gd name="T14" fmla="*/ 43 w 120"/>
                <a:gd name="T15" fmla="*/ 0 h 133"/>
                <a:gd name="T16" fmla="*/ 93 w 120"/>
                <a:gd name="T17" fmla="*/ 106 h 133"/>
                <a:gd name="T18" fmla="*/ 94 w 120"/>
                <a:gd name="T19" fmla="*/ 105 h 133"/>
                <a:gd name="T20" fmla="*/ 94 w 120"/>
                <a:gd name="T21" fmla="*/ 0 h 133"/>
                <a:gd name="T22" fmla="*/ 120 w 120"/>
                <a:gd name="T23" fmla="*/ 0 h 133"/>
                <a:gd name="T24" fmla="*/ 120 w 120"/>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133">
                  <a:moveTo>
                    <a:pt x="120" y="133"/>
                  </a:moveTo>
                  <a:lnTo>
                    <a:pt x="80" y="133"/>
                  </a:lnTo>
                  <a:lnTo>
                    <a:pt x="27" y="22"/>
                  </a:lnTo>
                  <a:lnTo>
                    <a:pt x="27" y="23"/>
                  </a:lnTo>
                  <a:lnTo>
                    <a:pt x="27" y="133"/>
                  </a:lnTo>
                  <a:lnTo>
                    <a:pt x="0" y="133"/>
                  </a:lnTo>
                  <a:lnTo>
                    <a:pt x="0" y="0"/>
                  </a:lnTo>
                  <a:lnTo>
                    <a:pt x="43" y="0"/>
                  </a:lnTo>
                  <a:lnTo>
                    <a:pt x="93" y="106"/>
                  </a:lnTo>
                  <a:lnTo>
                    <a:pt x="94" y="105"/>
                  </a:lnTo>
                  <a:lnTo>
                    <a:pt x="94" y="0"/>
                  </a:lnTo>
                  <a:lnTo>
                    <a:pt x="120" y="0"/>
                  </a:lnTo>
                  <a:lnTo>
                    <a:pt x="120" y="133"/>
                  </a:lnTo>
                  <a:close/>
                </a:path>
              </a:pathLst>
            </a:custGeom>
            <a:solidFill>
              <a:srgbClr val="14378B"/>
            </a:solidFill>
            <a:ln>
              <a:noFill/>
            </a:ln>
          </p:spPr>
          <p:txBody>
            <a:bodyPr anchor="ctr"/>
            <a:lstStyle/>
            <a:p>
              <a:pPr algn="ctr"/>
              <a:endParaRPr/>
            </a:p>
          </p:txBody>
        </p:sp>
        <p:sp>
          <p:nvSpPr>
            <p:cNvPr id="84" name="iṥḷiḍê"/>
            <p:cNvSpPr/>
            <p:nvPr/>
          </p:nvSpPr>
          <p:spPr bwMode="auto">
            <a:xfrm>
              <a:off x="7411598" y="-121383"/>
              <a:ext cx="57511" cy="70824"/>
            </a:xfrm>
            <a:custGeom>
              <a:avLst/>
              <a:gdLst>
                <a:gd name="T0" fmla="*/ 0 w 108"/>
                <a:gd name="T1" fmla="*/ 22 h 133"/>
                <a:gd name="T2" fmla="*/ 0 w 108"/>
                <a:gd name="T3" fmla="*/ 0 h 133"/>
                <a:gd name="T4" fmla="*/ 108 w 108"/>
                <a:gd name="T5" fmla="*/ 0 h 133"/>
                <a:gd name="T6" fmla="*/ 108 w 108"/>
                <a:gd name="T7" fmla="*/ 22 h 133"/>
                <a:gd name="T8" fmla="*/ 69 w 108"/>
                <a:gd name="T9" fmla="*/ 22 h 133"/>
                <a:gd name="T10" fmla="*/ 69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85" name="îşļíḋé"/>
            <p:cNvSpPr/>
            <p:nvPr/>
          </p:nvSpPr>
          <p:spPr bwMode="auto">
            <a:xfrm>
              <a:off x="7479760" y="-121383"/>
              <a:ext cx="56979" cy="70824"/>
            </a:xfrm>
            <a:custGeom>
              <a:avLst/>
              <a:gdLst>
                <a:gd name="T0" fmla="*/ 27 w 102"/>
                <a:gd name="T1" fmla="*/ 21 h 127"/>
                <a:gd name="T2" fmla="*/ 27 w 102"/>
                <a:gd name="T3" fmla="*/ 55 h 127"/>
                <a:gd name="T4" fmla="*/ 50 w 102"/>
                <a:gd name="T5" fmla="*/ 55 h 127"/>
                <a:gd name="T6" fmla="*/ 69 w 102"/>
                <a:gd name="T7" fmla="*/ 37 h 127"/>
                <a:gd name="T8" fmla="*/ 50 w 102"/>
                <a:gd name="T9" fmla="*/ 21 h 127"/>
                <a:gd name="T10" fmla="*/ 27 w 102"/>
                <a:gd name="T11" fmla="*/ 21 h 127"/>
                <a:gd name="T12" fmla="*/ 27 w 102"/>
                <a:gd name="T13" fmla="*/ 76 h 127"/>
                <a:gd name="T14" fmla="*/ 27 w 102"/>
                <a:gd name="T15" fmla="*/ 127 h 127"/>
                <a:gd name="T16" fmla="*/ 0 w 102"/>
                <a:gd name="T17" fmla="*/ 127 h 127"/>
                <a:gd name="T18" fmla="*/ 0 w 102"/>
                <a:gd name="T19" fmla="*/ 0 h 127"/>
                <a:gd name="T20" fmla="*/ 54 w 102"/>
                <a:gd name="T21" fmla="*/ 0 h 127"/>
                <a:gd name="T22" fmla="*/ 98 w 102"/>
                <a:gd name="T23" fmla="*/ 33 h 127"/>
                <a:gd name="T24" fmla="*/ 72 w 102"/>
                <a:gd name="T25" fmla="*/ 64 h 127"/>
                <a:gd name="T26" fmla="*/ 72 w 102"/>
                <a:gd name="T27" fmla="*/ 65 h 127"/>
                <a:gd name="T28" fmla="*/ 95 w 102"/>
                <a:gd name="T29" fmla="*/ 93 h 127"/>
                <a:gd name="T30" fmla="*/ 95 w 102"/>
                <a:gd name="T31" fmla="*/ 97 h 127"/>
                <a:gd name="T32" fmla="*/ 102 w 102"/>
                <a:gd name="T33" fmla="*/ 127 h 127"/>
                <a:gd name="T34" fmla="*/ 73 w 102"/>
                <a:gd name="T35" fmla="*/ 127 h 127"/>
                <a:gd name="T36" fmla="*/ 68 w 102"/>
                <a:gd name="T37" fmla="*/ 93 h 127"/>
                <a:gd name="T38" fmla="*/ 56 w 102"/>
                <a:gd name="T39" fmla="*/ 76 h 127"/>
                <a:gd name="T40" fmla="*/ 27 w 102"/>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2" h="127">
                  <a:moveTo>
                    <a:pt x="27" y="21"/>
                  </a:moveTo>
                  <a:cubicBezTo>
                    <a:pt x="27" y="55"/>
                    <a:pt x="27" y="55"/>
                    <a:pt x="27" y="55"/>
                  </a:cubicBezTo>
                  <a:cubicBezTo>
                    <a:pt x="50" y="55"/>
                    <a:pt x="50" y="55"/>
                    <a:pt x="50" y="55"/>
                  </a:cubicBezTo>
                  <a:cubicBezTo>
                    <a:pt x="63" y="55"/>
                    <a:pt x="69" y="49"/>
                    <a:pt x="69" y="37"/>
                  </a:cubicBezTo>
                  <a:cubicBezTo>
                    <a:pt x="69"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4" y="66"/>
                    <a:pt x="92" y="75"/>
                    <a:pt x="95" y="93"/>
                  </a:cubicBezTo>
                  <a:cubicBezTo>
                    <a:pt x="95" y="95"/>
                    <a:pt x="95" y="96"/>
                    <a:pt x="95" y="97"/>
                  </a:cubicBezTo>
                  <a:cubicBezTo>
                    <a:pt x="97" y="112"/>
                    <a:pt x="99" y="122"/>
                    <a:pt x="102" y="127"/>
                  </a:cubicBezTo>
                  <a:cubicBezTo>
                    <a:pt x="73" y="127"/>
                    <a:pt x="73" y="127"/>
                    <a:pt x="73" y="127"/>
                  </a:cubicBezTo>
                  <a:cubicBezTo>
                    <a:pt x="70" y="116"/>
                    <a:pt x="68"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87" name="ïś1îḓé"/>
            <p:cNvSpPr/>
            <p:nvPr/>
          </p:nvSpPr>
          <p:spPr bwMode="auto">
            <a:xfrm>
              <a:off x="7543661" y="-121383"/>
              <a:ext cx="69227" cy="70824"/>
            </a:xfrm>
            <a:custGeom>
              <a:avLst/>
              <a:gdLst>
                <a:gd name="T0" fmla="*/ 28 w 130"/>
                <a:gd name="T1" fmla="*/ 133 h 133"/>
                <a:gd name="T2" fmla="*/ 0 w 130"/>
                <a:gd name="T3" fmla="*/ 133 h 133"/>
                <a:gd name="T4" fmla="*/ 49 w 130"/>
                <a:gd name="T5" fmla="*/ 0 h 133"/>
                <a:gd name="T6" fmla="*/ 83 w 130"/>
                <a:gd name="T7" fmla="*/ 0 h 133"/>
                <a:gd name="T8" fmla="*/ 130 w 130"/>
                <a:gd name="T9" fmla="*/ 133 h 133"/>
                <a:gd name="T10" fmla="*/ 100 w 130"/>
                <a:gd name="T11" fmla="*/ 133 h 133"/>
                <a:gd name="T12" fmla="*/ 91 w 130"/>
                <a:gd name="T13" fmla="*/ 106 h 133"/>
                <a:gd name="T14" fmla="*/ 38 w 130"/>
                <a:gd name="T15" fmla="*/ 106 h 133"/>
                <a:gd name="T16" fmla="*/ 28 w 130"/>
                <a:gd name="T17" fmla="*/ 133 h 133"/>
                <a:gd name="T18" fmla="*/ 28 w 130"/>
                <a:gd name="T19" fmla="*/ 133 h 133"/>
                <a:gd name="T20" fmla="*/ 45 w 130"/>
                <a:gd name="T21" fmla="*/ 83 h 133"/>
                <a:gd name="T22" fmla="*/ 84 w 130"/>
                <a:gd name="T23" fmla="*/ 83 h 133"/>
                <a:gd name="T24" fmla="*/ 65 w 130"/>
                <a:gd name="T25" fmla="*/ 26 h 133"/>
                <a:gd name="T26" fmla="*/ 65 w 130"/>
                <a:gd name="T27" fmla="*/ 26 h 133"/>
                <a:gd name="T28" fmla="*/ 45 w 130"/>
                <a:gd name="T29" fmla="*/ 8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0" h="133">
                  <a:moveTo>
                    <a:pt x="28" y="133"/>
                  </a:moveTo>
                  <a:lnTo>
                    <a:pt x="0" y="133"/>
                  </a:lnTo>
                  <a:lnTo>
                    <a:pt x="49" y="0"/>
                  </a:lnTo>
                  <a:lnTo>
                    <a:pt x="83" y="0"/>
                  </a:lnTo>
                  <a:lnTo>
                    <a:pt x="130" y="133"/>
                  </a:lnTo>
                  <a:lnTo>
                    <a:pt x="100" y="133"/>
                  </a:lnTo>
                  <a:lnTo>
                    <a:pt x="91" y="106"/>
                  </a:lnTo>
                  <a:lnTo>
                    <a:pt x="38" y="106"/>
                  </a:lnTo>
                  <a:lnTo>
                    <a:pt x="28" y="133"/>
                  </a:lnTo>
                  <a:lnTo>
                    <a:pt x="28" y="133"/>
                  </a:lnTo>
                  <a:close/>
                  <a:moveTo>
                    <a:pt x="45" y="83"/>
                  </a:moveTo>
                  <a:lnTo>
                    <a:pt x="84" y="83"/>
                  </a:lnTo>
                  <a:lnTo>
                    <a:pt x="65" y="26"/>
                  </a:lnTo>
                  <a:lnTo>
                    <a:pt x="65" y="26"/>
                  </a:lnTo>
                  <a:lnTo>
                    <a:pt x="45" y="83"/>
                  </a:lnTo>
                  <a:close/>
                </a:path>
              </a:pathLst>
            </a:custGeom>
            <a:solidFill>
              <a:srgbClr val="14378B"/>
            </a:solidFill>
            <a:ln>
              <a:noFill/>
            </a:ln>
          </p:spPr>
          <p:txBody>
            <a:bodyPr anchor="ctr"/>
            <a:lstStyle/>
            <a:p>
              <a:pPr algn="ctr"/>
              <a:endParaRPr/>
            </a:p>
          </p:txBody>
        </p:sp>
        <p:sp>
          <p:nvSpPr>
            <p:cNvPr id="89" name="iš1îḑe"/>
            <p:cNvSpPr/>
            <p:nvPr/>
          </p:nvSpPr>
          <p:spPr bwMode="auto">
            <a:xfrm>
              <a:off x="7624071" y="-121383"/>
              <a:ext cx="45796" cy="70824"/>
            </a:xfrm>
            <a:custGeom>
              <a:avLst/>
              <a:gdLst>
                <a:gd name="T0" fmla="*/ 86 w 86"/>
                <a:gd name="T1" fmla="*/ 133 h 133"/>
                <a:gd name="T2" fmla="*/ 0 w 86"/>
                <a:gd name="T3" fmla="*/ 133 h 133"/>
                <a:gd name="T4" fmla="*/ 0 w 86"/>
                <a:gd name="T5" fmla="*/ 0 h 133"/>
                <a:gd name="T6" fmla="*/ 28 w 86"/>
                <a:gd name="T7" fmla="*/ 0 h 133"/>
                <a:gd name="T8" fmla="*/ 28 w 86"/>
                <a:gd name="T9" fmla="*/ 111 h 133"/>
                <a:gd name="T10" fmla="*/ 86 w 86"/>
                <a:gd name="T11" fmla="*/ 111 h 133"/>
                <a:gd name="T12" fmla="*/ 86 w 86"/>
                <a:gd name="T13" fmla="*/ 133 h 133"/>
              </a:gdLst>
              <a:ahLst/>
              <a:cxnLst>
                <a:cxn ang="0">
                  <a:pos x="T0" y="T1"/>
                </a:cxn>
                <a:cxn ang="0">
                  <a:pos x="T2" y="T3"/>
                </a:cxn>
                <a:cxn ang="0">
                  <a:pos x="T4" y="T5"/>
                </a:cxn>
                <a:cxn ang="0">
                  <a:pos x="T6" y="T7"/>
                </a:cxn>
                <a:cxn ang="0">
                  <a:pos x="T8" y="T9"/>
                </a:cxn>
                <a:cxn ang="0">
                  <a:pos x="T10" y="T11"/>
                </a:cxn>
                <a:cxn ang="0">
                  <a:pos x="T12" y="T13"/>
                </a:cxn>
              </a:cxnLst>
              <a:rect l="0" t="0" r="r" b="b"/>
              <a:pathLst>
                <a:path w="86" h="133">
                  <a:moveTo>
                    <a:pt x="86" y="133"/>
                  </a:moveTo>
                  <a:lnTo>
                    <a:pt x="0" y="133"/>
                  </a:lnTo>
                  <a:lnTo>
                    <a:pt x="0" y="0"/>
                  </a:lnTo>
                  <a:lnTo>
                    <a:pt x="28" y="0"/>
                  </a:lnTo>
                  <a:lnTo>
                    <a:pt x="28" y="111"/>
                  </a:lnTo>
                  <a:lnTo>
                    <a:pt x="86" y="111"/>
                  </a:lnTo>
                  <a:lnTo>
                    <a:pt x="86" y="133"/>
                  </a:lnTo>
                  <a:close/>
                </a:path>
              </a:pathLst>
            </a:custGeom>
            <a:solidFill>
              <a:srgbClr val="14378B"/>
            </a:solidFill>
            <a:ln>
              <a:noFill/>
            </a:ln>
          </p:spPr>
          <p:txBody>
            <a:bodyPr anchor="ctr"/>
            <a:lstStyle/>
            <a:p>
              <a:pPr algn="ctr"/>
              <a:endParaRPr/>
            </a:p>
          </p:txBody>
        </p:sp>
        <p:sp>
          <p:nvSpPr>
            <p:cNvPr id="90" name="isļiḑê"/>
            <p:cNvSpPr/>
            <p:nvPr/>
          </p:nvSpPr>
          <p:spPr bwMode="auto">
            <a:xfrm>
              <a:off x="7698623"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7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7" y="0"/>
                  </a:cubicBezTo>
                  <a:cubicBezTo>
                    <a:pt x="84" y="2"/>
                    <a:pt x="99" y="15"/>
                    <a:pt x="100" y="39"/>
                  </a:cubicBezTo>
                  <a:close/>
                </a:path>
              </a:pathLst>
            </a:custGeom>
            <a:solidFill>
              <a:srgbClr val="14378B"/>
            </a:solidFill>
            <a:ln>
              <a:noFill/>
            </a:ln>
          </p:spPr>
          <p:txBody>
            <a:bodyPr anchor="ctr"/>
            <a:lstStyle/>
            <a:p>
              <a:pPr algn="ctr"/>
              <a:endParaRPr/>
            </a:p>
          </p:txBody>
        </p:sp>
        <p:sp>
          <p:nvSpPr>
            <p:cNvPr id="91" name="îṥḻide"/>
            <p:cNvSpPr/>
            <p:nvPr/>
          </p:nvSpPr>
          <p:spPr bwMode="auto">
            <a:xfrm>
              <a:off x="7768382" y="-123513"/>
              <a:ext cx="67629" cy="74020"/>
            </a:xfrm>
            <a:custGeom>
              <a:avLst/>
              <a:gdLst>
                <a:gd name="T0" fmla="*/ 61 w 121"/>
                <a:gd name="T1" fmla="*/ 132 h 132"/>
                <a:gd name="T2" fmla="*/ 0 w 121"/>
                <a:gd name="T3" fmla="*/ 67 h 132"/>
                <a:gd name="T4" fmla="*/ 61 w 121"/>
                <a:gd name="T5" fmla="*/ 0 h 132"/>
                <a:gd name="T6" fmla="*/ 121 w 121"/>
                <a:gd name="T7" fmla="*/ 67 h 132"/>
                <a:gd name="T8" fmla="*/ 61 w 121"/>
                <a:gd name="T9" fmla="*/ 132 h 132"/>
                <a:gd name="T10" fmla="*/ 61 w 121"/>
                <a:gd name="T11" fmla="*/ 20 h 132"/>
                <a:gd name="T12" fmla="*/ 29 w 121"/>
                <a:gd name="T13" fmla="*/ 67 h 132"/>
                <a:gd name="T14" fmla="*/ 61 w 121"/>
                <a:gd name="T15" fmla="*/ 113 h 132"/>
                <a:gd name="T16" fmla="*/ 93 w 121"/>
                <a:gd name="T17" fmla="*/ 67 h 132"/>
                <a:gd name="T18" fmla="*/ 61 w 121"/>
                <a:gd name="T19" fmla="*/ 2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32">
                  <a:moveTo>
                    <a:pt x="61" y="132"/>
                  </a:moveTo>
                  <a:cubicBezTo>
                    <a:pt x="21" y="131"/>
                    <a:pt x="1" y="109"/>
                    <a:pt x="0" y="67"/>
                  </a:cubicBezTo>
                  <a:cubicBezTo>
                    <a:pt x="1" y="23"/>
                    <a:pt x="21" y="1"/>
                    <a:pt x="61" y="0"/>
                  </a:cubicBezTo>
                  <a:cubicBezTo>
                    <a:pt x="100" y="1"/>
                    <a:pt x="120" y="23"/>
                    <a:pt x="121" y="67"/>
                  </a:cubicBezTo>
                  <a:cubicBezTo>
                    <a:pt x="120" y="109"/>
                    <a:pt x="100" y="131"/>
                    <a:pt x="61" y="132"/>
                  </a:cubicBezTo>
                  <a:close/>
                  <a:moveTo>
                    <a:pt x="61" y="20"/>
                  </a:moveTo>
                  <a:cubicBezTo>
                    <a:pt x="39" y="20"/>
                    <a:pt x="29" y="36"/>
                    <a:pt x="29" y="67"/>
                  </a:cubicBezTo>
                  <a:cubicBezTo>
                    <a:pt x="29" y="98"/>
                    <a:pt x="39" y="113"/>
                    <a:pt x="61" y="113"/>
                  </a:cubicBezTo>
                  <a:cubicBezTo>
                    <a:pt x="82" y="113"/>
                    <a:pt x="93" y="98"/>
                    <a:pt x="93" y="67"/>
                  </a:cubicBezTo>
                  <a:cubicBezTo>
                    <a:pt x="93" y="36"/>
                    <a:pt x="82" y="20"/>
                    <a:pt x="61" y="20"/>
                  </a:cubicBezTo>
                  <a:close/>
                </a:path>
              </a:pathLst>
            </a:custGeom>
            <a:solidFill>
              <a:srgbClr val="14378B"/>
            </a:solidFill>
            <a:ln>
              <a:noFill/>
            </a:ln>
          </p:spPr>
          <p:txBody>
            <a:bodyPr anchor="ctr"/>
            <a:lstStyle/>
            <a:p>
              <a:pPr algn="ctr"/>
              <a:endParaRPr/>
            </a:p>
          </p:txBody>
        </p:sp>
        <p:sp>
          <p:nvSpPr>
            <p:cNvPr id="92" name="iṩ1íḋê"/>
            <p:cNvSpPr/>
            <p:nvPr/>
          </p:nvSpPr>
          <p:spPr bwMode="auto">
            <a:xfrm>
              <a:off x="7850921" y="-121383"/>
              <a:ext cx="62304" cy="71889"/>
            </a:xfrm>
            <a:custGeom>
              <a:avLst/>
              <a:gdLst>
                <a:gd name="T0" fmla="*/ 84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8 w 111"/>
                <a:gd name="T13" fmla="*/ 0 h 129"/>
                <a:gd name="T14" fmla="*/ 28 w 111"/>
                <a:gd name="T15" fmla="*/ 70 h 129"/>
                <a:gd name="T16" fmla="*/ 56 w 111"/>
                <a:gd name="T17" fmla="*/ 110 h 129"/>
                <a:gd name="T18" fmla="*/ 84 w 111"/>
                <a:gd name="T19" fmla="*/ 70 h 129"/>
                <a:gd name="T20" fmla="*/ 84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4" y="0"/>
                  </a:moveTo>
                  <a:cubicBezTo>
                    <a:pt x="111" y="0"/>
                    <a:pt x="111" y="0"/>
                    <a:pt x="111" y="0"/>
                  </a:cubicBezTo>
                  <a:cubicBezTo>
                    <a:pt x="111" y="80"/>
                    <a:pt x="111" y="80"/>
                    <a:pt x="111" y="80"/>
                  </a:cubicBezTo>
                  <a:cubicBezTo>
                    <a:pt x="110" y="112"/>
                    <a:pt x="91" y="128"/>
                    <a:pt x="56" y="129"/>
                  </a:cubicBezTo>
                  <a:cubicBezTo>
                    <a:pt x="20" y="128"/>
                    <a:pt x="1" y="112"/>
                    <a:pt x="0" y="80"/>
                  </a:cubicBezTo>
                  <a:cubicBezTo>
                    <a:pt x="0" y="0"/>
                    <a:pt x="0" y="0"/>
                    <a:pt x="0" y="0"/>
                  </a:cubicBezTo>
                  <a:cubicBezTo>
                    <a:pt x="28" y="0"/>
                    <a:pt x="28" y="0"/>
                    <a:pt x="28" y="0"/>
                  </a:cubicBezTo>
                  <a:cubicBezTo>
                    <a:pt x="28" y="70"/>
                    <a:pt x="28" y="70"/>
                    <a:pt x="28" y="70"/>
                  </a:cubicBezTo>
                  <a:cubicBezTo>
                    <a:pt x="26" y="98"/>
                    <a:pt x="35" y="111"/>
                    <a:pt x="56" y="110"/>
                  </a:cubicBezTo>
                  <a:cubicBezTo>
                    <a:pt x="76" y="111"/>
                    <a:pt x="85" y="98"/>
                    <a:pt x="84" y="70"/>
                  </a:cubicBezTo>
                  <a:lnTo>
                    <a:pt x="84" y="0"/>
                  </a:lnTo>
                  <a:close/>
                </a:path>
              </a:pathLst>
            </a:custGeom>
            <a:solidFill>
              <a:srgbClr val="14378B"/>
            </a:solidFill>
            <a:ln>
              <a:noFill/>
            </a:ln>
          </p:spPr>
          <p:txBody>
            <a:bodyPr anchor="ctr"/>
            <a:lstStyle/>
            <a:p>
              <a:pPr algn="ctr"/>
              <a:endParaRPr/>
            </a:p>
          </p:txBody>
        </p:sp>
        <p:sp>
          <p:nvSpPr>
            <p:cNvPr id="93" name="isļiḑe"/>
            <p:cNvSpPr/>
            <p:nvPr/>
          </p:nvSpPr>
          <p:spPr bwMode="auto">
            <a:xfrm>
              <a:off x="7924941" y="-121383"/>
              <a:ext cx="58044" cy="70824"/>
            </a:xfrm>
            <a:custGeom>
              <a:avLst/>
              <a:gdLst>
                <a:gd name="T0" fmla="*/ 0 w 109"/>
                <a:gd name="T1" fmla="*/ 22 h 133"/>
                <a:gd name="T2" fmla="*/ 0 w 109"/>
                <a:gd name="T3" fmla="*/ 0 h 133"/>
                <a:gd name="T4" fmla="*/ 109 w 109"/>
                <a:gd name="T5" fmla="*/ 0 h 133"/>
                <a:gd name="T6" fmla="*/ 109 w 109"/>
                <a:gd name="T7" fmla="*/ 22 h 133"/>
                <a:gd name="T8" fmla="*/ 69 w 109"/>
                <a:gd name="T9" fmla="*/ 22 h 133"/>
                <a:gd name="T10" fmla="*/ 69 w 109"/>
                <a:gd name="T11" fmla="*/ 133 h 133"/>
                <a:gd name="T12" fmla="*/ 40 w 109"/>
                <a:gd name="T13" fmla="*/ 133 h 133"/>
                <a:gd name="T14" fmla="*/ 40 w 109"/>
                <a:gd name="T15" fmla="*/ 22 h 133"/>
                <a:gd name="T16" fmla="*/ 0 w 109"/>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 h="133">
                  <a:moveTo>
                    <a:pt x="0" y="22"/>
                  </a:moveTo>
                  <a:lnTo>
                    <a:pt x="0" y="0"/>
                  </a:lnTo>
                  <a:lnTo>
                    <a:pt x="109" y="0"/>
                  </a:lnTo>
                  <a:lnTo>
                    <a:pt x="109"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94" name="išļïďè"/>
            <p:cNvSpPr/>
            <p:nvPr/>
          </p:nvSpPr>
          <p:spPr bwMode="auto">
            <a:xfrm>
              <a:off x="7994168" y="-121383"/>
              <a:ext cx="57511" cy="70824"/>
            </a:xfrm>
            <a:custGeom>
              <a:avLst/>
              <a:gdLst>
                <a:gd name="T0" fmla="*/ 28 w 108"/>
                <a:gd name="T1" fmla="*/ 133 h 133"/>
                <a:gd name="T2" fmla="*/ 0 w 108"/>
                <a:gd name="T3" fmla="*/ 133 h 133"/>
                <a:gd name="T4" fmla="*/ 0 w 108"/>
                <a:gd name="T5" fmla="*/ 0 h 133"/>
                <a:gd name="T6" fmla="*/ 28 w 108"/>
                <a:gd name="T7" fmla="*/ 0 h 133"/>
                <a:gd name="T8" fmla="*/ 28 w 108"/>
                <a:gd name="T9" fmla="*/ 52 h 133"/>
                <a:gd name="T10" fmla="*/ 79 w 108"/>
                <a:gd name="T11" fmla="*/ 52 h 133"/>
                <a:gd name="T12" fmla="*/ 79 w 108"/>
                <a:gd name="T13" fmla="*/ 0 h 133"/>
                <a:gd name="T14" fmla="*/ 108 w 108"/>
                <a:gd name="T15" fmla="*/ 0 h 133"/>
                <a:gd name="T16" fmla="*/ 108 w 108"/>
                <a:gd name="T17" fmla="*/ 133 h 133"/>
                <a:gd name="T18" fmla="*/ 80 w 108"/>
                <a:gd name="T19" fmla="*/ 133 h 133"/>
                <a:gd name="T20" fmla="*/ 80 w 108"/>
                <a:gd name="T21" fmla="*/ 75 h 133"/>
                <a:gd name="T22" fmla="*/ 28 w 108"/>
                <a:gd name="T23" fmla="*/ 75 h 133"/>
                <a:gd name="T24" fmla="*/ 28 w 108"/>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8" h="133">
                  <a:moveTo>
                    <a:pt x="28" y="133"/>
                  </a:moveTo>
                  <a:lnTo>
                    <a:pt x="0" y="133"/>
                  </a:lnTo>
                  <a:lnTo>
                    <a:pt x="0" y="0"/>
                  </a:lnTo>
                  <a:lnTo>
                    <a:pt x="28" y="0"/>
                  </a:lnTo>
                  <a:lnTo>
                    <a:pt x="28" y="52"/>
                  </a:lnTo>
                  <a:lnTo>
                    <a:pt x="79" y="52"/>
                  </a:lnTo>
                  <a:lnTo>
                    <a:pt x="79" y="0"/>
                  </a:lnTo>
                  <a:lnTo>
                    <a:pt x="108" y="0"/>
                  </a:lnTo>
                  <a:lnTo>
                    <a:pt x="108" y="133"/>
                  </a:lnTo>
                  <a:lnTo>
                    <a:pt x="80" y="133"/>
                  </a:lnTo>
                  <a:lnTo>
                    <a:pt x="80" y="75"/>
                  </a:lnTo>
                  <a:lnTo>
                    <a:pt x="28" y="75"/>
                  </a:lnTo>
                  <a:lnTo>
                    <a:pt x="28" y="133"/>
                  </a:lnTo>
                  <a:close/>
                </a:path>
              </a:pathLst>
            </a:custGeom>
            <a:solidFill>
              <a:srgbClr val="14378B"/>
            </a:solidFill>
            <a:ln>
              <a:noFill/>
            </a:ln>
          </p:spPr>
          <p:txBody>
            <a:bodyPr anchor="ctr"/>
            <a:lstStyle/>
            <a:p>
              <a:pPr algn="ctr"/>
              <a:endParaRPr/>
            </a:p>
          </p:txBody>
        </p:sp>
        <p:sp>
          <p:nvSpPr>
            <p:cNvPr id="95" name="íṩ1îdè"/>
            <p:cNvSpPr/>
            <p:nvPr/>
          </p:nvSpPr>
          <p:spPr bwMode="auto">
            <a:xfrm>
              <a:off x="8090552" y="-121383"/>
              <a:ext cx="62304" cy="71889"/>
            </a:xfrm>
            <a:custGeom>
              <a:avLst/>
              <a:gdLst>
                <a:gd name="T0" fmla="*/ 83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7 w 111"/>
                <a:gd name="T13" fmla="*/ 0 h 129"/>
                <a:gd name="T14" fmla="*/ 27 w 111"/>
                <a:gd name="T15" fmla="*/ 70 h 129"/>
                <a:gd name="T16" fmla="*/ 56 w 111"/>
                <a:gd name="T17" fmla="*/ 110 h 129"/>
                <a:gd name="T18" fmla="*/ 83 w 111"/>
                <a:gd name="T19" fmla="*/ 70 h 129"/>
                <a:gd name="T20" fmla="*/ 83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3" y="0"/>
                  </a:moveTo>
                  <a:cubicBezTo>
                    <a:pt x="111" y="0"/>
                    <a:pt x="111" y="0"/>
                    <a:pt x="111" y="0"/>
                  </a:cubicBezTo>
                  <a:cubicBezTo>
                    <a:pt x="111" y="80"/>
                    <a:pt x="111" y="80"/>
                    <a:pt x="111" y="80"/>
                  </a:cubicBezTo>
                  <a:cubicBezTo>
                    <a:pt x="109" y="112"/>
                    <a:pt x="91" y="128"/>
                    <a:pt x="56" y="129"/>
                  </a:cubicBezTo>
                  <a:cubicBezTo>
                    <a:pt x="19" y="128"/>
                    <a:pt x="1" y="112"/>
                    <a:pt x="0" y="80"/>
                  </a:cubicBezTo>
                  <a:cubicBezTo>
                    <a:pt x="0" y="0"/>
                    <a:pt x="0" y="0"/>
                    <a:pt x="0" y="0"/>
                  </a:cubicBezTo>
                  <a:cubicBezTo>
                    <a:pt x="27" y="0"/>
                    <a:pt x="27" y="0"/>
                    <a:pt x="27" y="0"/>
                  </a:cubicBezTo>
                  <a:cubicBezTo>
                    <a:pt x="27" y="70"/>
                    <a:pt x="27" y="70"/>
                    <a:pt x="27" y="70"/>
                  </a:cubicBezTo>
                  <a:cubicBezTo>
                    <a:pt x="26" y="98"/>
                    <a:pt x="35" y="111"/>
                    <a:pt x="56" y="110"/>
                  </a:cubicBezTo>
                  <a:cubicBezTo>
                    <a:pt x="76" y="111"/>
                    <a:pt x="85" y="98"/>
                    <a:pt x="83" y="70"/>
                  </a:cubicBezTo>
                  <a:lnTo>
                    <a:pt x="83" y="0"/>
                  </a:lnTo>
                  <a:close/>
                </a:path>
              </a:pathLst>
            </a:custGeom>
            <a:solidFill>
              <a:srgbClr val="14378B"/>
            </a:solidFill>
            <a:ln>
              <a:noFill/>
            </a:ln>
          </p:spPr>
          <p:txBody>
            <a:bodyPr anchor="ctr"/>
            <a:lstStyle/>
            <a:p>
              <a:pPr algn="ctr"/>
              <a:endParaRPr/>
            </a:p>
          </p:txBody>
        </p:sp>
        <p:sp>
          <p:nvSpPr>
            <p:cNvPr id="96" name="íṣlïḓé"/>
            <p:cNvSpPr/>
            <p:nvPr/>
          </p:nvSpPr>
          <p:spPr bwMode="auto">
            <a:xfrm>
              <a:off x="8169897" y="-121383"/>
              <a:ext cx="64434" cy="70824"/>
            </a:xfrm>
            <a:custGeom>
              <a:avLst/>
              <a:gdLst>
                <a:gd name="T0" fmla="*/ 121 w 121"/>
                <a:gd name="T1" fmla="*/ 133 h 133"/>
                <a:gd name="T2" fmla="*/ 79 w 121"/>
                <a:gd name="T3" fmla="*/ 133 h 133"/>
                <a:gd name="T4" fmla="*/ 27 w 121"/>
                <a:gd name="T5" fmla="*/ 22 h 133"/>
                <a:gd name="T6" fmla="*/ 26 w 121"/>
                <a:gd name="T7" fmla="*/ 23 h 133"/>
                <a:gd name="T8" fmla="*/ 26 w 121"/>
                <a:gd name="T9" fmla="*/ 133 h 133"/>
                <a:gd name="T10" fmla="*/ 0 w 121"/>
                <a:gd name="T11" fmla="*/ 133 h 133"/>
                <a:gd name="T12" fmla="*/ 0 w 121"/>
                <a:gd name="T13" fmla="*/ 0 h 133"/>
                <a:gd name="T14" fmla="*/ 42 w 121"/>
                <a:gd name="T15" fmla="*/ 0 h 133"/>
                <a:gd name="T16" fmla="*/ 93 w 121"/>
                <a:gd name="T17" fmla="*/ 106 h 133"/>
                <a:gd name="T18" fmla="*/ 93 w 121"/>
                <a:gd name="T19" fmla="*/ 105 h 133"/>
                <a:gd name="T20" fmla="*/ 93 w 121"/>
                <a:gd name="T21" fmla="*/ 0 h 133"/>
                <a:gd name="T22" fmla="*/ 121 w 121"/>
                <a:gd name="T23" fmla="*/ 0 h 133"/>
                <a:gd name="T24" fmla="*/ 121 w 121"/>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1" h="133">
                  <a:moveTo>
                    <a:pt x="121" y="133"/>
                  </a:moveTo>
                  <a:lnTo>
                    <a:pt x="79" y="133"/>
                  </a:lnTo>
                  <a:lnTo>
                    <a:pt x="27" y="22"/>
                  </a:lnTo>
                  <a:lnTo>
                    <a:pt x="26" y="23"/>
                  </a:lnTo>
                  <a:lnTo>
                    <a:pt x="26" y="133"/>
                  </a:lnTo>
                  <a:lnTo>
                    <a:pt x="0" y="133"/>
                  </a:lnTo>
                  <a:lnTo>
                    <a:pt x="0" y="0"/>
                  </a:lnTo>
                  <a:lnTo>
                    <a:pt x="42" y="0"/>
                  </a:lnTo>
                  <a:lnTo>
                    <a:pt x="93" y="106"/>
                  </a:lnTo>
                  <a:lnTo>
                    <a:pt x="93" y="105"/>
                  </a:lnTo>
                  <a:lnTo>
                    <a:pt x="93" y="0"/>
                  </a:lnTo>
                  <a:lnTo>
                    <a:pt x="121" y="0"/>
                  </a:lnTo>
                  <a:lnTo>
                    <a:pt x="121" y="133"/>
                  </a:lnTo>
                  <a:close/>
                </a:path>
              </a:pathLst>
            </a:custGeom>
            <a:solidFill>
              <a:srgbClr val="14378B"/>
            </a:solidFill>
            <a:ln>
              <a:noFill/>
            </a:ln>
          </p:spPr>
          <p:txBody>
            <a:bodyPr anchor="ctr"/>
            <a:lstStyle/>
            <a:p>
              <a:pPr algn="ctr"/>
              <a:endParaRPr/>
            </a:p>
          </p:txBody>
        </p:sp>
        <p:sp>
          <p:nvSpPr>
            <p:cNvPr id="97" name="îŝliḑè"/>
            <p:cNvSpPr/>
            <p:nvPr/>
          </p:nvSpPr>
          <p:spPr bwMode="auto">
            <a:xfrm>
              <a:off x="8249241" y="-121383"/>
              <a:ext cx="15443" cy="70824"/>
            </a:xfrm>
            <a:prstGeom prst="rect">
              <a:avLst/>
            </a:prstGeom>
            <a:solidFill>
              <a:srgbClr val="14378B"/>
            </a:solidFill>
            <a:ln>
              <a:noFill/>
            </a:ln>
          </p:spPr>
          <p:txBody>
            <a:bodyPr anchor="ctr"/>
            <a:lstStyle/>
            <a:p>
              <a:pPr algn="ctr"/>
              <a:endParaRPr/>
            </a:p>
          </p:txBody>
        </p:sp>
        <p:sp>
          <p:nvSpPr>
            <p:cNvPr id="98" name="íṥļiḍè"/>
            <p:cNvSpPr/>
            <p:nvPr/>
          </p:nvSpPr>
          <p:spPr bwMode="auto">
            <a:xfrm>
              <a:off x="8274802" y="-121383"/>
              <a:ext cx="69227" cy="70824"/>
            </a:xfrm>
            <a:custGeom>
              <a:avLst/>
              <a:gdLst>
                <a:gd name="T0" fmla="*/ 49 w 130"/>
                <a:gd name="T1" fmla="*/ 133 h 133"/>
                <a:gd name="T2" fmla="*/ 0 w 130"/>
                <a:gd name="T3" fmla="*/ 0 h 133"/>
                <a:gd name="T4" fmla="*/ 32 w 130"/>
                <a:gd name="T5" fmla="*/ 0 h 133"/>
                <a:gd name="T6" fmla="*/ 66 w 130"/>
                <a:gd name="T7" fmla="*/ 106 h 133"/>
                <a:gd name="T8" fmla="*/ 67 w 130"/>
                <a:gd name="T9" fmla="*/ 106 h 133"/>
                <a:gd name="T10" fmla="*/ 102 w 130"/>
                <a:gd name="T11" fmla="*/ 0 h 133"/>
                <a:gd name="T12" fmla="*/ 130 w 130"/>
                <a:gd name="T13" fmla="*/ 0 h 133"/>
                <a:gd name="T14" fmla="*/ 81 w 130"/>
                <a:gd name="T15" fmla="*/ 133 h 133"/>
                <a:gd name="T16" fmla="*/ 49 w 130"/>
                <a:gd name="T17"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133">
                  <a:moveTo>
                    <a:pt x="49" y="133"/>
                  </a:moveTo>
                  <a:lnTo>
                    <a:pt x="0" y="0"/>
                  </a:lnTo>
                  <a:lnTo>
                    <a:pt x="32" y="0"/>
                  </a:lnTo>
                  <a:lnTo>
                    <a:pt x="66" y="106"/>
                  </a:lnTo>
                  <a:lnTo>
                    <a:pt x="67" y="106"/>
                  </a:lnTo>
                  <a:lnTo>
                    <a:pt x="102" y="0"/>
                  </a:lnTo>
                  <a:lnTo>
                    <a:pt x="130" y="0"/>
                  </a:lnTo>
                  <a:lnTo>
                    <a:pt x="81" y="133"/>
                  </a:lnTo>
                  <a:lnTo>
                    <a:pt x="49" y="133"/>
                  </a:lnTo>
                  <a:close/>
                </a:path>
              </a:pathLst>
            </a:custGeom>
            <a:solidFill>
              <a:srgbClr val="14378B"/>
            </a:solidFill>
            <a:ln>
              <a:noFill/>
            </a:ln>
          </p:spPr>
          <p:txBody>
            <a:bodyPr anchor="ctr"/>
            <a:lstStyle/>
            <a:p>
              <a:pPr algn="ctr"/>
              <a:endParaRPr/>
            </a:p>
          </p:txBody>
        </p:sp>
        <p:sp>
          <p:nvSpPr>
            <p:cNvPr id="99" name="îşļíďé"/>
            <p:cNvSpPr/>
            <p:nvPr/>
          </p:nvSpPr>
          <p:spPr bwMode="auto">
            <a:xfrm>
              <a:off x="8353614" y="-121383"/>
              <a:ext cx="48991" cy="70824"/>
            </a:xfrm>
            <a:custGeom>
              <a:avLst/>
              <a:gdLst>
                <a:gd name="T0" fmla="*/ 0 w 92"/>
                <a:gd name="T1" fmla="*/ 133 h 133"/>
                <a:gd name="T2" fmla="*/ 0 w 92"/>
                <a:gd name="T3" fmla="*/ 0 h 133"/>
                <a:gd name="T4" fmla="*/ 90 w 92"/>
                <a:gd name="T5" fmla="*/ 0 h 133"/>
                <a:gd name="T6" fmla="*/ 90 w 92"/>
                <a:gd name="T7" fmla="*/ 22 h 133"/>
                <a:gd name="T8" fmla="*/ 29 w 92"/>
                <a:gd name="T9" fmla="*/ 22 h 133"/>
                <a:gd name="T10" fmla="*/ 29 w 92"/>
                <a:gd name="T11" fmla="*/ 53 h 133"/>
                <a:gd name="T12" fmla="*/ 86 w 92"/>
                <a:gd name="T13" fmla="*/ 53 h 133"/>
                <a:gd name="T14" fmla="*/ 86 w 92"/>
                <a:gd name="T15" fmla="*/ 75 h 133"/>
                <a:gd name="T16" fmla="*/ 29 w 92"/>
                <a:gd name="T17" fmla="*/ 75 h 133"/>
                <a:gd name="T18" fmla="*/ 29 w 92"/>
                <a:gd name="T19" fmla="*/ 111 h 133"/>
                <a:gd name="T20" fmla="*/ 92 w 92"/>
                <a:gd name="T21" fmla="*/ 111 h 133"/>
                <a:gd name="T22" fmla="*/ 92 w 92"/>
                <a:gd name="T23" fmla="*/ 133 h 133"/>
                <a:gd name="T24" fmla="*/ 0 w 92"/>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2" h="133">
                  <a:moveTo>
                    <a:pt x="0" y="133"/>
                  </a:moveTo>
                  <a:lnTo>
                    <a:pt x="0" y="0"/>
                  </a:lnTo>
                  <a:lnTo>
                    <a:pt x="90" y="0"/>
                  </a:lnTo>
                  <a:lnTo>
                    <a:pt x="90" y="22"/>
                  </a:lnTo>
                  <a:lnTo>
                    <a:pt x="29" y="22"/>
                  </a:lnTo>
                  <a:lnTo>
                    <a:pt x="29" y="53"/>
                  </a:lnTo>
                  <a:lnTo>
                    <a:pt x="86" y="53"/>
                  </a:lnTo>
                  <a:lnTo>
                    <a:pt x="86" y="75"/>
                  </a:lnTo>
                  <a:lnTo>
                    <a:pt x="29" y="75"/>
                  </a:lnTo>
                  <a:lnTo>
                    <a:pt x="29" y="111"/>
                  </a:lnTo>
                  <a:lnTo>
                    <a:pt x="92" y="111"/>
                  </a:lnTo>
                  <a:lnTo>
                    <a:pt x="92" y="133"/>
                  </a:lnTo>
                  <a:lnTo>
                    <a:pt x="0" y="133"/>
                  </a:lnTo>
                  <a:close/>
                </a:path>
              </a:pathLst>
            </a:custGeom>
            <a:solidFill>
              <a:srgbClr val="14378B"/>
            </a:solidFill>
            <a:ln>
              <a:noFill/>
            </a:ln>
          </p:spPr>
          <p:txBody>
            <a:bodyPr anchor="ctr"/>
            <a:lstStyle/>
            <a:p>
              <a:pPr algn="ctr"/>
              <a:endParaRPr/>
            </a:p>
          </p:txBody>
        </p:sp>
        <p:sp>
          <p:nvSpPr>
            <p:cNvPr id="100" name="íšļîḓé"/>
            <p:cNvSpPr/>
            <p:nvPr/>
          </p:nvSpPr>
          <p:spPr bwMode="auto">
            <a:xfrm>
              <a:off x="8417515" y="-121383"/>
              <a:ext cx="57511" cy="70824"/>
            </a:xfrm>
            <a:custGeom>
              <a:avLst/>
              <a:gdLst>
                <a:gd name="T0" fmla="*/ 27 w 103"/>
                <a:gd name="T1" fmla="*/ 21 h 127"/>
                <a:gd name="T2" fmla="*/ 27 w 103"/>
                <a:gd name="T3" fmla="*/ 55 h 127"/>
                <a:gd name="T4" fmla="*/ 50 w 103"/>
                <a:gd name="T5" fmla="*/ 55 h 127"/>
                <a:gd name="T6" fmla="*/ 70 w 103"/>
                <a:gd name="T7" fmla="*/ 37 h 127"/>
                <a:gd name="T8" fmla="*/ 50 w 103"/>
                <a:gd name="T9" fmla="*/ 21 h 127"/>
                <a:gd name="T10" fmla="*/ 27 w 103"/>
                <a:gd name="T11" fmla="*/ 21 h 127"/>
                <a:gd name="T12" fmla="*/ 27 w 103"/>
                <a:gd name="T13" fmla="*/ 76 h 127"/>
                <a:gd name="T14" fmla="*/ 27 w 103"/>
                <a:gd name="T15" fmla="*/ 127 h 127"/>
                <a:gd name="T16" fmla="*/ 0 w 103"/>
                <a:gd name="T17" fmla="*/ 127 h 127"/>
                <a:gd name="T18" fmla="*/ 0 w 103"/>
                <a:gd name="T19" fmla="*/ 0 h 127"/>
                <a:gd name="T20" fmla="*/ 54 w 103"/>
                <a:gd name="T21" fmla="*/ 0 h 127"/>
                <a:gd name="T22" fmla="*/ 98 w 103"/>
                <a:gd name="T23" fmla="*/ 33 h 127"/>
                <a:gd name="T24" fmla="*/ 72 w 103"/>
                <a:gd name="T25" fmla="*/ 64 h 127"/>
                <a:gd name="T26" fmla="*/ 72 w 103"/>
                <a:gd name="T27" fmla="*/ 65 h 127"/>
                <a:gd name="T28" fmla="*/ 95 w 103"/>
                <a:gd name="T29" fmla="*/ 93 h 127"/>
                <a:gd name="T30" fmla="*/ 96 w 103"/>
                <a:gd name="T31" fmla="*/ 97 h 127"/>
                <a:gd name="T32" fmla="*/ 103 w 103"/>
                <a:gd name="T33" fmla="*/ 127 h 127"/>
                <a:gd name="T34" fmla="*/ 73 w 103"/>
                <a:gd name="T35" fmla="*/ 127 h 127"/>
                <a:gd name="T36" fmla="*/ 68 w 103"/>
                <a:gd name="T37" fmla="*/ 93 h 127"/>
                <a:gd name="T38" fmla="*/ 56 w 103"/>
                <a:gd name="T39" fmla="*/ 76 h 127"/>
                <a:gd name="T40" fmla="*/ 27 w 103"/>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3" h="127">
                  <a:moveTo>
                    <a:pt x="27" y="21"/>
                  </a:moveTo>
                  <a:cubicBezTo>
                    <a:pt x="27" y="55"/>
                    <a:pt x="27" y="55"/>
                    <a:pt x="27" y="55"/>
                  </a:cubicBezTo>
                  <a:cubicBezTo>
                    <a:pt x="50" y="55"/>
                    <a:pt x="50" y="55"/>
                    <a:pt x="50" y="55"/>
                  </a:cubicBezTo>
                  <a:cubicBezTo>
                    <a:pt x="63" y="55"/>
                    <a:pt x="70" y="49"/>
                    <a:pt x="70" y="37"/>
                  </a:cubicBezTo>
                  <a:cubicBezTo>
                    <a:pt x="70"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5" y="66"/>
                    <a:pt x="92" y="75"/>
                    <a:pt x="95" y="93"/>
                  </a:cubicBezTo>
                  <a:cubicBezTo>
                    <a:pt x="95" y="95"/>
                    <a:pt x="96" y="96"/>
                    <a:pt x="96" y="97"/>
                  </a:cubicBezTo>
                  <a:cubicBezTo>
                    <a:pt x="97" y="112"/>
                    <a:pt x="99" y="122"/>
                    <a:pt x="103" y="127"/>
                  </a:cubicBezTo>
                  <a:cubicBezTo>
                    <a:pt x="73" y="127"/>
                    <a:pt x="73" y="127"/>
                    <a:pt x="73" y="127"/>
                  </a:cubicBezTo>
                  <a:cubicBezTo>
                    <a:pt x="70" y="116"/>
                    <a:pt x="69"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101" name="ïṩlïdé"/>
            <p:cNvSpPr/>
            <p:nvPr/>
          </p:nvSpPr>
          <p:spPr bwMode="auto">
            <a:xfrm>
              <a:off x="8483547"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6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6" y="0"/>
                  </a:cubicBezTo>
                  <a:cubicBezTo>
                    <a:pt x="84" y="2"/>
                    <a:pt x="98" y="15"/>
                    <a:pt x="100" y="39"/>
                  </a:cubicBezTo>
                  <a:close/>
                </a:path>
              </a:pathLst>
            </a:custGeom>
            <a:solidFill>
              <a:srgbClr val="14378B"/>
            </a:solidFill>
            <a:ln>
              <a:noFill/>
            </a:ln>
          </p:spPr>
          <p:txBody>
            <a:bodyPr anchor="ctr"/>
            <a:lstStyle/>
            <a:p>
              <a:pPr algn="ctr"/>
              <a:endParaRPr/>
            </a:p>
          </p:txBody>
        </p:sp>
        <p:sp>
          <p:nvSpPr>
            <p:cNvPr id="102" name="îṩlïḍê"/>
            <p:cNvSpPr/>
            <p:nvPr/>
          </p:nvSpPr>
          <p:spPr bwMode="auto">
            <a:xfrm>
              <a:off x="8555437" y="-121383"/>
              <a:ext cx="15443" cy="70824"/>
            </a:xfrm>
            <a:prstGeom prst="rect">
              <a:avLst/>
            </a:prstGeom>
            <a:solidFill>
              <a:srgbClr val="14378B"/>
            </a:solidFill>
            <a:ln>
              <a:noFill/>
            </a:ln>
          </p:spPr>
          <p:txBody>
            <a:bodyPr anchor="ctr"/>
            <a:lstStyle/>
            <a:p>
              <a:pPr algn="ctr"/>
              <a:endParaRPr/>
            </a:p>
          </p:txBody>
        </p:sp>
        <p:sp>
          <p:nvSpPr>
            <p:cNvPr id="149" name="ïSliḋè"/>
            <p:cNvSpPr/>
            <p:nvPr/>
          </p:nvSpPr>
          <p:spPr bwMode="auto">
            <a:xfrm>
              <a:off x="8580997" y="-121383"/>
              <a:ext cx="57511" cy="70824"/>
            </a:xfrm>
            <a:custGeom>
              <a:avLst/>
              <a:gdLst>
                <a:gd name="T0" fmla="*/ 0 w 108"/>
                <a:gd name="T1" fmla="*/ 22 h 133"/>
                <a:gd name="T2" fmla="*/ 0 w 108"/>
                <a:gd name="T3" fmla="*/ 0 h 133"/>
                <a:gd name="T4" fmla="*/ 108 w 108"/>
                <a:gd name="T5" fmla="*/ 0 h 133"/>
                <a:gd name="T6" fmla="*/ 108 w 108"/>
                <a:gd name="T7" fmla="*/ 22 h 133"/>
                <a:gd name="T8" fmla="*/ 68 w 108"/>
                <a:gd name="T9" fmla="*/ 22 h 133"/>
                <a:gd name="T10" fmla="*/ 68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8" y="22"/>
                  </a:lnTo>
                  <a:lnTo>
                    <a:pt x="68" y="133"/>
                  </a:lnTo>
                  <a:lnTo>
                    <a:pt x="40" y="133"/>
                  </a:lnTo>
                  <a:lnTo>
                    <a:pt x="40" y="22"/>
                  </a:lnTo>
                  <a:lnTo>
                    <a:pt x="0" y="22"/>
                  </a:lnTo>
                  <a:close/>
                </a:path>
              </a:pathLst>
            </a:custGeom>
            <a:solidFill>
              <a:srgbClr val="14378B"/>
            </a:solidFill>
            <a:ln>
              <a:noFill/>
            </a:ln>
          </p:spPr>
          <p:txBody>
            <a:bodyPr anchor="ctr"/>
            <a:lstStyle/>
            <a:p>
              <a:pPr algn="ctr"/>
              <a:endParaRPr/>
            </a:p>
          </p:txBody>
        </p:sp>
        <p:sp>
          <p:nvSpPr>
            <p:cNvPr id="150" name="îś1îde"/>
            <p:cNvSpPr/>
            <p:nvPr/>
          </p:nvSpPr>
          <p:spPr bwMode="auto">
            <a:xfrm>
              <a:off x="8644366" y="-121383"/>
              <a:ext cx="63369" cy="70824"/>
            </a:xfrm>
            <a:custGeom>
              <a:avLst/>
              <a:gdLst>
                <a:gd name="T0" fmla="*/ 45 w 119"/>
                <a:gd name="T1" fmla="*/ 133 h 133"/>
                <a:gd name="T2" fmla="*/ 45 w 119"/>
                <a:gd name="T3" fmla="*/ 90 h 133"/>
                <a:gd name="T4" fmla="*/ 0 w 119"/>
                <a:gd name="T5" fmla="*/ 0 h 133"/>
                <a:gd name="T6" fmla="*/ 34 w 119"/>
                <a:gd name="T7" fmla="*/ 0 h 133"/>
                <a:gd name="T8" fmla="*/ 61 w 119"/>
                <a:gd name="T9" fmla="*/ 61 h 133"/>
                <a:gd name="T10" fmla="*/ 89 w 119"/>
                <a:gd name="T11" fmla="*/ 0 h 133"/>
                <a:gd name="T12" fmla="*/ 119 w 119"/>
                <a:gd name="T13" fmla="*/ 0 h 133"/>
                <a:gd name="T14" fmla="*/ 74 w 119"/>
                <a:gd name="T15" fmla="*/ 90 h 133"/>
                <a:gd name="T16" fmla="*/ 74 w 119"/>
                <a:gd name="T17" fmla="*/ 133 h 133"/>
                <a:gd name="T18" fmla="*/ 45 w 119"/>
                <a:gd name="T19"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9" h="133">
                  <a:moveTo>
                    <a:pt x="45" y="133"/>
                  </a:moveTo>
                  <a:lnTo>
                    <a:pt x="45" y="90"/>
                  </a:lnTo>
                  <a:lnTo>
                    <a:pt x="0" y="0"/>
                  </a:lnTo>
                  <a:lnTo>
                    <a:pt x="34" y="0"/>
                  </a:lnTo>
                  <a:lnTo>
                    <a:pt x="61" y="61"/>
                  </a:lnTo>
                  <a:lnTo>
                    <a:pt x="89" y="0"/>
                  </a:lnTo>
                  <a:lnTo>
                    <a:pt x="119" y="0"/>
                  </a:lnTo>
                  <a:lnTo>
                    <a:pt x="74" y="90"/>
                  </a:lnTo>
                  <a:lnTo>
                    <a:pt x="74" y="133"/>
                  </a:lnTo>
                  <a:lnTo>
                    <a:pt x="45" y="133"/>
                  </a:lnTo>
                  <a:close/>
                </a:path>
              </a:pathLst>
            </a:custGeom>
            <a:solidFill>
              <a:srgbClr val="14378B"/>
            </a:solidFill>
            <a:ln>
              <a:noFill/>
            </a:ln>
          </p:spPr>
          <p:txBody>
            <a:bodyPr anchor="ctr"/>
            <a:lstStyle/>
            <a:p>
              <a:pPr algn="ctr"/>
              <a:endParaRPr/>
            </a:p>
          </p:txBody>
        </p:sp>
        <p:grpSp>
          <p:nvGrpSpPr>
            <p:cNvPr id="151" name="组合 150"/>
            <p:cNvGrpSpPr/>
            <p:nvPr/>
          </p:nvGrpSpPr>
          <p:grpSpPr>
            <a:xfrm>
              <a:off x="6468241" y="-589995"/>
              <a:ext cx="621463" cy="623075"/>
              <a:chOff x="5786829" y="126955"/>
              <a:chExt cx="1534722" cy="1538704"/>
            </a:xfrm>
            <a:solidFill>
              <a:srgbClr val="14378B"/>
            </a:solidFill>
          </p:grpSpPr>
          <p:sp>
            <p:nvSpPr>
              <p:cNvPr id="152" name="任意多边形: 形状 151"/>
              <p:cNvSpPr/>
              <p:nvPr/>
            </p:nvSpPr>
            <p:spPr bwMode="auto">
              <a:xfrm>
                <a:off x="5786829" y="126955"/>
                <a:ext cx="1534722" cy="1538704"/>
              </a:xfrm>
              <a:custGeom>
                <a:avLst/>
                <a:gdLst>
                  <a:gd name="connsiteX0" fmla="*/ 767361 w 1534722"/>
                  <a:gd name="connsiteY0" fmla="*/ 17259 h 1538704"/>
                  <a:gd name="connsiteX1" fmla="*/ 16594 w 1534722"/>
                  <a:gd name="connsiteY1" fmla="*/ 769353 h 1538704"/>
                  <a:gd name="connsiteX2" fmla="*/ 767361 w 1534722"/>
                  <a:gd name="connsiteY2" fmla="*/ 1521447 h 1538704"/>
                  <a:gd name="connsiteX3" fmla="*/ 1518128 w 1534722"/>
                  <a:gd name="connsiteY3" fmla="*/ 769353 h 1538704"/>
                  <a:gd name="connsiteX4" fmla="*/ 767361 w 1534722"/>
                  <a:gd name="connsiteY4" fmla="*/ 17259 h 1538704"/>
                  <a:gd name="connsiteX5" fmla="*/ 767361 w 1534722"/>
                  <a:gd name="connsiteY5" fmla="*/ 0 h 1538704"/>
                  <a:gd name="connsiteX6" fmla="*/ 1534722 w 1534722"/>
                  <a:gd name="connsiteY6" fmla="*/ 769352 h 1538704"/>
                  <a:gd name="connsiteX7" fmla="*/ 767361 w 1534722"/>
                  <a:gd name="connsiteY7" fmla="*/ 1538704 h 1538704"/>
                  <a:gd name="connsiteX8" fmla="*/ 0 w 1534722"/>
                  <a:gd name="connsiteY8" fmla="*/ 769352 h 1538704"/>
                  <a:gd name="connsiteX9" fmla="*/ 767361 w 1534722"/>
                  <a:gd name="connsiteY9" fmla="*/ 0 h 1538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34722" h="1538704">
                    <a:moveTo>
                      <a:pt x="767361" y="17259"/>
                    </a:moveTo>
                    <a:cubicBezTo>
                      <a:pt x="352724" y="17259"/>
                      <a:pt x="16594" y="353983"/>
                      <a:pt x="16594" y="769353"/>
                    </a:cubicBezTo>
                    <a:cubicBezTo>
                      <a:pt x="16594" y="1184723"/>
                      <a:pt x="352724" y="1521447"/>
                      <a:pt x="767361" y="1521447"/>
                    </a:cubicBezTo>
                    <a:cubicBezTo>
                      <a:pt x="1181998" y="1521447"/>
                      <a:pt x="1518128" y="1184723"/>
                      <a:pt x="1518128" y="769353"/>
                    </a:cubicBezTo>
                    <a:cubicBezTo>
                      <a:pt x="1518128" y="353983"/>
                      <a:pt x="1181998" y="17259"/>
                      <a:pt x="767361" y="17259"/>
                    </a:cubicBezTo>
                    <a:close/>
                    <a:moveTo>
                      <a:pt x="767361" y="0"/>
                    </a:moveTo>
                    <a:cubicBezTo>
                      <a:pt x="1191163" y="0"/>
                      <a:pt x="1534722" y="344451"/>
                      <a:pt x="1534722" y="769352"/>
                    </a:cubicBezTo>
                    <a:cubicBezTo>
                      <a:pt x="1534722" y="1194253"/>
                      <a:pt x="1191163" y="1538704"/>
                      <a:pt x="767361" y="1538704"/>
                    </a:cubicBezTo>
                    <a:cubicBezTo>
                      <a:pt x="343559" y="1538704"/>
                      <a:pt x="0" y="1194253"/>
                      <a:pt x="0" y="769352"/>
                    </a:cubicBezTo>
                    <a:cubicBezTo>
                      <a:pt x="0" y="344451"/>
                      <a:pt x="343559" y="0"/>
                      <a:pt x="767361" y="0"/>
                    </a:cubicBezTo>
                    <a:close/>
                  </a:path>
                </a:pathLst>
              </a:custGeom>
              <a:grpFill/>
              <a:ln>
                <a:noFill/>
              </a:ln>
            </p:spPr>
            <p:txBody>
              <a:bodyPr wrap="square" anchor="ctr">
                <a:noAutofit/>
              </a:bodyPr>
              <a:lstStyle/>
              <a:p>
                <a:pPr algn="ctr"/>
                <a:endParaRPr/>
              </a:p>
            </p:txBody>
          </p:sp>
          <p:sp>
            <p:nvSpPr>
              <p:cNvPr id="153" name="任意多边形: 形状 152"/>
              <p:cNvSpPr/>
              <p:nvPr/>
            </p:nvSpPr>
            <p:spPr bwMode="auto">
              <a:xfrm>
                <a:off x="5939505" y="279629"/>
                <a:ext cx="1230700" cy="1233354"/>
              </a:xfrm>
              <a:custGeom>
                <a:avLst/>
                <a:gdLst>
                  <a:gd name="connsiteX0" fmla="*/ 615350 w 1230700"/>
                  <a:gd name="connsiteY0" fmla="*/ 15931 h 1233354"/>
                  <a:gd name="connsiteX1" fmla="*/ 17259 w 1230700"/>
                  <a:gd name="connsiteY1" fmla="*/ 616012 h 1233354"/>
                  <a:gd name="connsiteX2" fmla="*/ 615350 w 1230700"/>
                  <a:gd name="connsiteY2" fmla="*/ 1216093 h 1233354"/>
                  <a:gd name="connsiteX3" fmla="*/ 1213441 w 1230700"/>
                  <a:gd name="connsiteY3" fmla="*/ 616012 h 1233354"/>
                  <a:gd name="connsiteX4" fmla="*/ 615350 w 1230700"/>
                  <a:gd name="connsiteY4" fmla="*/ 15931 h 1233354"/>
                  <a:gd name="connsiteX5" fmla="*/ 615350 w 1230700"/>
                  <a:gd name="connsiteY5" fmla="*/ 0 h 1233354"/>
                  <a:gd name="connsiteX6" fmla="*/ 1230700 w 1230700"/>
                  <a:gd name="connsiteY6" fmla="*/ 616677 h 1233354"/>
                  <a:gd name="connsiteX7" fmla="*/ 615350 w 1230700"/>
                  <a:gd name="connsiteY7" fmla="*/ 1233354 h 1233354"/>
                  <a:gd name="connsiteX8" fmla="*/ 0 w 1230700"/>
                  <a:gd name="connsiteY8" fmla="*/ 616677 h 1233354"/>
                  <a:gd name="connsiteX9" fmla="*/ 615350 w 1230700"/>
                  <a:gd name="connsiteY9" fmla="*/ 0 h 1233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0700" h="1233354">
                    <a:moveTo>
                      <a:pt x="615350" y="15931"/>
                    </a:moveTo>
                    <a:cubicBezTo>
                      <a:pt x="285033" y="15931"/>
                      <a:pt x="17259" y="284596"/>
                      <a:pt x="17259" y="616012"/>
                    </a:cubicBezTo>
                    <a:cubicBezTo>
                      <a:pt x="17259" y="947428"/>
                      <a:pt x="285033" y="1216093"/>
                      <a:pt x="615350" y="1216093"/>
                    </a:cubicBezTo>
                    <a:cubicBezTo>
                      <a:pt x="945667" y="1216093"/>
                      <a:pt x="1213441" y="947428"/>
                      <a:pt x="1213441" y="616012"/>
                    </a:cubicBezTo>
                    <a:cubicBezTo>
                      <a:pt x="1213441" y="284596"/>
                      <a:pt x="945667" y="15931"/>
                      <a:pt x="615350" y="15931"/>
                    </a:cubicBezTo>
                    <a:close/>
                    <a:moveTo>
                      <a:pt x="615350" y="0"/>
                    </a:moveTo>
                    <a:cubicBezTo>
                      <a:pt x="955198" y="0"/>
                      <a:pt x="1230700" y="276096"/>
                      <a:pt x="1230700" y="616677"/>
                    </a:cubicBezTo>
                    <a:cubicBezTo>
                      <a:pt x="1230700" y="957258"/>
                      <a:pt x="955198" y="1233354"/>
                      <a:pt x="615350" y="1233354"/>
                    </a:cubicBezTo>
                    <a:cubicBezTo>
                      <a:pt x="275502" y="1233354"/>
                      <a:pt x="0" y="957258"/>
                      <a:pt x="0" y="616677"/>
                    </a:cubicBezTo>
                    <a:cubicBezTo>
                      <a:pt x="0" y="276096"/>
                      <a:pt x="275502" y="0"/>
                      <a:pt x="615350" y="0"/>
                    </a:cubicBezTo>
                    <a:close/>
                  </a:path>
                </a:pathLst>
              </a:custGeom>
              <a:grpFill/>
              <a:ln>
                <a:noFill/>
              </a:ln>
            </p:spPr>
            <p:txBody>
              <a:bodyPr wrap="square" anchor="ctr">
                <a:noAutofit/>
              </a:bodyPr>
              <a:lstStyle/>
              <a:p>
                <a:pPr algn="ctr"/>
                <a:endParaRPr/>
              </a:p>
            </p:txBody>
          </p:sp>
          <p:sp>
            <p:nvSpPr>
              <p:cNvPr id="156" name="任意多边形: 形状 155"/>
              <p:cNvSpPr/>
              <p:nvPr/>
            </p:nvSpPr>
            <p:spPr bwMode="auto">
              <a:xfrm>
                <a:off x="5968710" y="308836"/>
                <a:ext cx="1172284" cy="1173612"/>
              </a:xfrm>
              <a:custGeom>
                <a:avLst/>
                <a:gdLst>
                  <a:gd name="connsiteX0" fmla="*/ 234991 w 1172284"/>
                  <a:gd name="connsiteY0" fmla="*/ 388993 h 1173612"/>
                  <a:gd name="connsiteX1" fmla="*/ 92968 w 1172284"/>
                  <a:gd name="connsiteY1" fmla="*/ 539400 h 1173612"/>
                  <a:gd name="connsiteX2" fmla="*/ 105500 w 1172284"/>
                  <a:gd name="connsiteY2" fmla="*/ 664739 h 1173612"/>
                  <a:gd name="connsiteX3" fmla="*/ 317142 w 1172284"/>
                  <a:gd name="connsiteY3" fmla="*/ 872245 h 1173612"/>
                  <a:gd name="connsiteX4" fmla="*/ 520429 w 1172284"/>
                  <a:gd name="connsiteY4" fmla="*/ 661954 h 1173612"/>
                  <a:gd name="connsiteX5" fmla="*/ 439671 w 1172284"/>
                  <a:gd name="connsiteY5" fmla="*/ 583965 h 1173612"/>
                  <a:gd name="connsiteX6" fmla="*/ 312964 w 1172284"/>
                  <a:gd name="connsiteY6" fmla="*/ 714875 h 1173612"/>
                  <a:gd name="connsiteX7" fmla="*/ 229422 w 1172284"/>
                  <a:gd name="connsiteY7" fmla="*/ 632708 h 1173612"/>
                  <a:gd name="connsiteX8" fmla="*/ 222460 w 1172284"/>
                  <a:gd name="connsiteY8" fmla="*/ 554719 h 1173612"/>
                  <a:gd name="connsiteX9" fmla="*/ 272585 w 1172284"/>
                  <a:gd name="connsiteY9" fmla="*/ 494835 h 1173612"/>
                  <a:gd name="connsiteX10" fmla="*/ 363090 w 1172284"/>
                  <a:gd name="connsiteY10" fmla="*/ 575609 h 1173612"/>
                  <a:gd name="connsiteX11" fmla="*/ 396507 w 1172284"/>
                  <a:gd name="connsiteY11" fmla="*/ 542185 h 1173612"/>
                  <a:gd name="connsiteX12" fmla="*/ 885806 w 1172284"/>
                  <a:gd name="connsiteY12" fmla="*/ 337217 h 1173612"/>
                  <a:gd name="connsiteX13" fmla="*/ 809299 w 1172284"/>
                  <a:gd name="connsiteY13" fmla="*/ 416766 h 1173612"/>
                  <a:gd name="connsiteX14" fmla="*/ 910845 w 1172284"/>
                  <a:gd name="connsiteY14" fmla="*/ 511666 h 1173612"/>
                  <a:gd name="connsiteX15" fmla="*/ 953967 w 1172284"/>
                  <a:gd name="connsiteY15" fmla="*/ 619127 h 1173612"/>
                  <a:gd name="connsiteX16" fmla="*/ 891370 w 1172284"/>
                  <a:gd name="connsiteY16" fmla="*/ 691698 h 1173612"/>
                  <a:gd name="connsiteX17" fmla="*/ 711926 w 1172284"/>
                  <a:gd name="connsiteY17" fmla="*/ 517249 h 1173612"/>
                  <a:gd name="connsiteX18" fmla="*/ 675759 w 1172284"/>
                  <a:gd name="connsiteY18" fmla="*/ 552138 h 1173612"/>
                  <a:gd name="connsiteX19" fmla="*/ 930319 w 1172284"/>
                  <a:gd name="connsiteY19" fmla="*/ 800554 h 1173612"/>
                  <a:gd name="connsiteX20" fmla="*/ 1081942 w 1172284"/>
                  <a:gd name="connsiteY20" fmla="*/ 642852 h 1173612"/>
                  <a:gd name="connsiteX21" fmla="*/ 1066641 w 1172284"/>
                  <a:gd name="connsiteY21" fmla="*/ 513062 h 1173612"/>
                  <a:gd name="connsiteX22" fmla="*/ 885806 w 1172284"/>
                  <a:gd name="connsiteY22" fmla="*/ 337217 h 1173612"/>
                  <a:gd name="connsiteX23" fmla="*/ 550424 w 1172284"/>
                  <a:gd name="connsiteY23" fmla="*/ 67506 h 1173612"/>
                  <a:gd name="connsiteX24" fmla="*/ 442771 w 1172284"/>
                  <a:gd name="connsiteY24" fmla="*/ 144464 h 1173612"/>
                  <a:gd name="connsiteX25" fmla="*/ 260214 w 1172284"/>
                  <a:gd name="connsiteY25" fmla="*/ 345494 h 1173612"/>
                  <a:gd name="connsiteX26" fmla="*/ 757716 w 1172284"/>
                  <a:gd name="connsiteY26" fmla="*/ 832715 h 1173612"/>
                  <a:gd name="connsiteX27" fmla="*/ 660167 w 1172284"/>
                  <a:gd name="connsiteY27" fmla="*/ 929042 h 1173612"/>
                  <a:gd name="connsiteX28" fmla="*/ 554256 w 1172284"/>
                  <a:gd name="connsiteY28" fmla="*/ 954171 h 1173612"/>
                  <a:gd name="connsiteX29" fmla="*/ 456707 w 1172284"/>
                  <a:gd name="connsiteY29" fmla="*/ 856448 h 1173612"/>
                  <a:gd name="connsiteX30" fmla="*/ 584915 w 1172284"/>
                  <a:gd name="connsiteY30" fmla="*/ 725219 h 1173612"/>
                  <a:gd name="connsiteX31" fmla="*/ 543108 w 1172284"/>
                  <a:gd name="connsiteY31" fmla="*/ 686130 h 1173612"/>
                  <a:gd name="connsiteX32" fmla="*/ 342435 w 1172284"/>
                  <a:gd name="connsiteY32" fmla="*/ 895537 h 1173612"/>
                  <a:gd name="connsiteX33" fmla="*/ 505481 w 1172284"/>
                  <a:gd name="connsiteY33" fmla="*/ 1064459 h 1173612"/>
                  <a:gd name="connsiteX34" fmla="*/ 675496 w 1172284"/>
                  <a:gd name="connsiteY34" fmla="*/ 1063063 h 1173612"/>
                  <a:gd name="connsiteX35" fmla="*/ 905434 w 1172284"/>
                  <a:gd name="connsiteY35" fmla="*/ 829923 h 1173612"/>
                  <a:gd name="connsiteX36" fmla="*/ 400964 w 1172284"/>
                  <a:gd name="connsiteY36" fmla="*/ 344098 h 1173612"/>
                  <a:gd name="connsiteX37" fmla="*/ 512449 w 1172284"/>
                  <a:gd name="connsiteY37" fmla="*/ 222642 h 1173612"/>
                  <a:gd name="connsiteX38" fmla="*/ 601637 w 1172284"/>
                  <a:gd name="connsiteY38" fmla="*/ 215662 h 1173612"/>
                  <a:gd name="connsiteX39" fmla="*/ 742387 w 1172284"/>
                  <a:gd name="connsiteY39" fmla="*/ 349683 h 1173612"/>
                  <a:gd name="connsiteX40" fmla="*/ 611392 w 1172284"/>
                  <a:gd name="connsiteY40" fmla="*/ 482307 h 1173612"/>
                  <a:gd name="connsiteX41" fmla="*/ 646231 w 1172284"/>
                  <a:gd name="connsiteY41" fmla="*/ 518604 h 1173612"/>
                  <a:gd name="connsiteX42" fmla="*/ 853872 w 1172284"/>
                  <a:gd name="connsiteY42" fmla="*/ 307801 h 1173612"/>
                  <a:gd name="connsiteX43" fmla="*/ 664348 w 1172284"/>
                  <a:gd name="connsiteY43" fmla="*/ 119335 h 1173612"/>
                  <a:gd name="connsiteX44" fmla="*/ 550424 w 1172284"/>
                  <a:gd name="connsiteY44" fmla="*/ 67506 h 1173612"/>
                  <a:gd name="connsiteX45" fmla="*/ 586142 w 1172284"/>
                  <a:gd name="connsiteY45" fmla="*/ 0 h 1173612"/>
                  <a:gd name="connsiteX46" fmla="*/ 1172284 w 1172284"/>
                  <a:gd name="connsiteY46" fmla="*/ 586806 h 1173612"/>
                  <a:gd name="connsiteX47" fmla="*/ 586142 w 1172284"/>
                  <a:gd name="connsiteY47" fmla="*/ 1173612 h 1173612"/>
                  <a:gd name="connsiteX48" fmla="*/ 0 w 1172284"/>
                  <a:gd name="connsiteY48" fmla="*/ 586806 h 1173612"/>
                  <a:gd name="connsiteX49" fmla="*/ 586142 w 1172284"/>
                  <a:gd name="connsiteY49" fmla="*/ 0 h 1173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172284" h="1173612">
                    <a:moveTo>
                      <a:pt x="234991" y="388993"/>
                    </a:moveTo>
                    <a:cubicBezTo>
                      <a:pt x="234991" y="388993"/>
                      <a:pt x="234991" y="388993"/>
                      <a:pt x="92968" y="539400"/>
                    </a:cubicBezTo>
                    <a:cubicBezTo>
                      <a:pt x="67905" y="565860"/>
                      <a:pt x="63728" y="624352"/>
                      <a:pt x="105500" y="664739"/>
                    </a:cubicBezTo>
                    <a:cubicBezTo>
                      <a:pt x="105500" y="664739"/>
                      <a:pt x="105500" y="664739"/>
                      <a:pt x="317142" y="872245"/>
                    </a:cubicBezTo>
                    <a:cubicBezTo>
                      <a:pt x="317142" y="872245"/>
                      <a:pt x="317142" y="872245"/>
                      <a:pt x="520429" y="661954"/>
                    </a:cubicBezTo>
                    <a:cubicBezTo>
                      <a:pt x="520429" y="661954"/>
                      <a:pt x="520429" y="661954"/>
                      <a:pt x="439671" y="583965"/>
                    </a:cubicBezTo>
                    <a:cubicBezTo>
                      <a:pt x="439671" y="583965"/>
                      <a:pt x="439671" y="583965"/>
                      <a:pt x="312964" y="714875"/>
                    </a:cubicBezTo>
                    <a:cubicBezTo>
                      <a:pt x="312964" y="714875"/>
                      <a:pt x="312964" y="714875"/>
                      <a:pt x="229422" y="632708"/>
                    </a:cubicBezTo>
                    <a:cubicBezTo>
                      <a:pt x="209928" y="606248"/>
                      <a:pt x="202966" y="581180"/>
                      <a:pt x="222460" y="554719"/>
                    </a:cubicBezTo>
                    <a:cubicBezTo>
                      <a:pt x="222460" y="554719"/>
                      <a:pt x="222460" y="554719"/>
                      <a:pt x="272585" y="494835"/>
                    </a:cubicBezTo>
                    <a:cubicBezTo>
                      <a:pt x="272585" y="494835"/>
                      <a:pt x="272585" y="494835"/>
                      <a:pt x="363090" y="575609"/>
                    </a:cubicBezTo>
                    <a:cubicBezTo>
                      <a:pt x="363090" y="575609"/>
                      <a:pt x="363090" y="575609"/>
                      <a:pt x="396507" y="542185"/>
                    </a:cubicBezTo>
                    <a:close/>
                    <a:moveTo>
                      <a:pt x="885806" y="337217"/>
                    </a:moveTo>
                    <a:cubicBezTo>
                      <a:pt x="809299" y="416766"/>
                      <a:pt x="809299" y="416766"/>
                      <a:pt x="809299" y="416766"/>
                    </a:cubicBezTo>
                    <a:cubicBezTo>
                      <a:pt x="910845" y="511666"/>
                      <a:pt x="910845" y="511666"/>
                      <a:pt x="910845" y="511666"/>
                    </a:cubicBezTo>
                    <a:cubicBezTo>
                      <a:pt x="949794" y="547952"/>
                      <a:pt x="972050" y="591215"/>
                      <a:pt x="953967" y="619127"/>
                    </a:cubicBezTo>
                    <a:cubicBezTo>
                      <a:pt x="891370" y="691698"/>
                      <a:pt x="891370" y="691698"/>
                      <a:pt x="891370" y="691698"/>
                    </a:cubicBezTo>
                    <a:lnTo>
                      <a:pt x="711926" y="517249"/>
                    </a:lnTo>
                    <a:cubicBezTo>
                      <a:pt x="675759" y="552138"/>
                      <a:pt x="675759" y="552138"/>
                      <a:pt x="675759" y="552138"/>
                    </a:cubicBezTo>
                    <a:cubicBezTo>
                      <a:pt x="930319" y="800554"/>
                      <a:pt x="930319" y="800554"/>
                      <a:pt x="930319" y="800554"/>
                    </a:cubicBezTo>
                    <a:cubicBezTo>
                      <a:pt x="1081942" y="642852"/>
                      <a:pt x="1081942" y="642852"/>
                      <a:pt x="1081942" y="642852"/>
                    </a:cubicBezTo>
                    <a:cubicBezTo>
                      <a:pt x="1112545" y="613545"/>
                      <a:pt x="1095853" y="538182"/>
                      <a:pt x="1066641" y="513062"/>
                    </a:cubicBezTo>
                    <a:cubicBezTo>
                      <a:pt x="885806" y="337217"/>
                      <a:pt x="885806" y="337217"/>
                      <a:pt x="885806" y="337217"/>
                    </a:cubicBezTo>
                    <a:close/>
                    <a:moveTo>
                      <a:pt x="550424" y="67506"/>
                    </a:moveTo>
                    <a:cubicBezTo>
                      <a:pt x="515237" y="71869"/>
                      <a:pt x="481094" y="97696"/>
                      <a:pt x="442771" y="144464"/>
                    </a:cubicBezTo>
                    <a:cubicBezTo>
                      <a:pt x="260214" y="345494"/>
                      <a:pt x="260214" y="345494"/>
                      <a:pt x="260214" y="345494"/>
                    </a:cubicBezTo>
                    <a:cubicBezTo>
                      <a:pt x="757716" y="832715"/>
                      <a:pt x="757716" y="832715"/>
                      <a:pt x="757716" y="832715"/>
                    </a:cubicBezTo>
                    <a:cubicBezTo>
                      <a:pt x="660167" y="929042"/>
                      <a:pt x="660167" y="929042"/>
                      <a:pt x="660167" y="929042"/>
                    </a:cubicBezTo>
                    <a:cubicBezTo>
                      <a:pt x="625328" y="962548"/>
                      <a:pt x="577947" y="975112"/>
                      <a:pt x="554256" y="954171"/>
                    </a:cubicBezTo>
                    <a:cubicBezTo>
                      <a:pt x="456707" y="856448"/>
                      <a:pt x="456707" y="856448"/>
                      <a:pt x="456707" y="856448"/>
                    </a:cubicBezTo>
                    <a:cubicBezTo>
                      <a:pt x="584915" y="725219"/>
                      <a:pt x="584915" y="725219"/>
                      <a:pt x="584915" y="725219"/>
                    </a:cubicBezTo>
                    <a:lnTo>
                      <a:pt x="543108" y="686130"/>
                    </a:lnTo>
                    <a:cubicBezTo>
                      <a:pt x="342435" y="895537"/>
                      <a:pt x="342435" y="895537"/>
                      <a:pt x="342435" y="895537"/>
                    </a:cubicBezTo>
                    <a:cubicBezTo>
                      <a:pt x="505481" y="1064459"/>
                      <a:pt x="505481" y="1064459"/>
                      <a:pt x="505481" y="1064459"/>
                    </a:cubicBezTo>
                    <a:cubicBezTo>
                      <a:pt x="559830" y="1120301"/>
                      <a:pt x="608605" y="1124489"/>
                      <a:pt x="675496" y="1063063"/>
                    </a:cubicBezTo>
                    <a:cubicBezTo>
                      <a:pt x="905434" y="829923"/>
                      <a:pt x="905434" y="829923"/>
                      <a:pt x="905434" y="829923"/>
                    </a:cubicBezTo>
                    <a:cubicBezTo>
                      <a:pt x="400964" y="344098"/>
                      <a:pt x="400964" y="344098"/>
                      <a:pt x="400964" y="344098"/>
                    </a:cubicBezTo>
                    <a:cubicBezTo>
                      <a:pt x="512449" y="222642"/>
                      <a:pt x="512449" y="222642"/>
                      <a:pt x="512449" y="222642"/>
                    </a:cubicBezTo>
                    <a:cubicBezTo>
                      <a:pt x="512449" y="222642"/>
                      <a:pt x="554256" y="183553"/>
                      <a:pt x="601637" y="215662"/>
                    </a:cubicBezTo>
                    <a:cubicBezTo>
                      <a:pt x="649019" y="249167"/>
                      <a:pt x="743781" y="346890"/>
                      <a:pt x="742387" y="349683"/>
                    </a:cubicBezTo>
                    <a:cubicBezTo>
                      <a:pt x="611392" y="482307"/>
                      <a:pt x="611392" y="482307"/>
                      <a:pt x="611392" y="482307"/>
                    </a:cubicBezTo>
                    <a:cubicBezTo>
                      <a:pt x="646231" y="518604"/>
                      <a:pt x="646231" y="518604"/>
                      <a:pt x="646231" y="518604"/>
                    </a:cubicBezTo>
                    <a:cubicBezTo>
                      <a:pt x="853872" y="307801"/>
                      <a:pt x="853872" y="307801"/>
                      <a:pt x="853872" y="307801"/>
                    </a:cubicBezTo>
                    <a:cubicBezTo>
                      <a:pt x="664348" y="119335"/>
                      <a:pt x="664348" y="119335"/>
                      <a:pt x="664348" y="119335"/>
                    </a:cubicBezTo>
                    <a:cubicBezTo>
                      <a:pt x="621844" y="80245"/>
                      <a:pt x="585611" y="63144"/>
                      <a:pt x="550424" y="67506"/>
                    </a:cubicBezTo>
                    <a:close/>
                    <a:moveTo>
                      <a:pt x="586142" y="0"/>
                    </a:moveTo>
                    <a:cubicBezTo>
                      <a:pt x="909859" y="0"/>
                      <a:pt x="1172284" y="262722"/>
                      <a:pt x="1172284" y="586806"/>
                    </a:cubicBezTo>
                    <a:cubicBezTo>
                      <a:pt x="1172284" y="910890"/>
                      <a:pt x="909859" y="1173612"/>
                      <a:pt x="586142" y="1173612"/>
                    </a:cubicBezTo>
                    <a:cubicBezTo>
                      <a:pt x="262425" y="1173612"/>
                      <a:pt x="0" y="910890"/>
                      <a:pt x="0" y="586806"/>
                    </a:cubicBezTo>
                    <a:cubicBezTo>
                      <a:pt x="0" y="262722"/>
                      <a:pt x="262425" y="0"/>
                      <a:pt x="586142" y="0"/>
                    </a:cubicBezTo>
                    <a:close/>
                  </a:path>
                </a:pathLst>
              </a:custGeom>
              <a:grpFill/>
              <a:ln>
                <a:noFill/>
              </a:ln>
            </p:spPr>
            <p:txBody>
              <a:bodyPr wrap="square" anchor="ctr">
                <a:noAutofit/>
              </a:bodyPr>
              <a:lstStyle/>
              <a:p>
                <a:pPr algn="ctr"/>
                <a:endParaRPr/>
              </a:p>
            </p:txBody>
          </p:sp>
          <p:sp>
            <p:nvSpPr>
              <p:cNvPr id="159" name="ïŝḻíḑè"/>
              <p:cNvSpPr/>
              <p:nvPr/>
            </p:nvSpPr>
            <p:spPr bwMode="auto">
              <a:xfrm>
                <a:off x="5874452" y="1174442"/>
                <a:ext cx="136745" cy="73018"/>
              </a:xfrm>
              <a:custGeom>
                <a:avLst/>
                <a:gdLst>
                  <a:gd name="T0" fmla="*/ 7 w 98"/>
                  <a:gd name="T1" fmla="*/ 52 h 52"/>
                  <a:gd name="T2" fmla="*/ 12 w 98"/>
                  <a:gd name="T3" fmla="*/ 46 h 52"/>
                  <a:gd name="T4" fmla="*/ 95 w 98"/>
                  <a:gd name="T5" fmla="*/ 4 h 52"/>
                  <a:gd name="T6" fmla="*/ 98 w 98"/>
                  <a:gd name="T7" fmla="*/ 4 h 52"/>
                  <a:gd name="T8" fmla="*/ 96 w 98"/>
                  <a:gd name="T9" fmla="*/ 0 h 52"/>
                  <a:gd name="T10" fmla="*/ 94 w 98"/>
                  <a:gd name="T11" fmla="*/ 1 h 52"/>
                  <a:gd name="T12" fmla="*/ 7 w 98"/>
                  <a:gd name="T13" fmla="*/ 38 h 52"/>
                  <a:gd name="T14" fmla="*/ 0 w 98"/>
                  <a:gd name="T15" fmla="*/ 39 h 52"/>
                  <a:gd name="T16" fmla="*/ 7 w 98"/>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52">
                    <a:moveTo>
                      <a:pt x="7" y="52"/>
                    </a:moveTo>
                    <a:cubicBezTo>
                      <a:pt x="5" y="48"/>
                      <a:pt x="7" y="48"/>
                      <a:pt x="12" y="46"/>
                    </a:cubicBezTo>
                    <a:cubicBezTo>
                      <a:pt x="95" y="4"/>
                      <a:pt x="95" y="4"/>
                      <a:pt x="95" y="4"/>
                    </a:cubicBezTo>
                    <a:cubicBezTo>
                      <a:pt x="96" y="4"/>
                      <a:pt x="97" y="3"/>
                      <a:pt x="98" y="4"/>
                    </a:cubicBezTo>
                    <a:cubicBezTo>
                      <a:pt x="96" y="0"/>
                      <a:pt x="96" y="0"/>
                      <a:pt x="96" y="0"/>
                    </a:cubicBezTo>
                    <a:cubicBezTo>
                      <a:pt x="96" y="0"/>
                      <a:pt x="95" y="1"/>
                      <a:pt x="94" y="1"/>
                    </a:cubicBezTo>
                    <a:cubicBezTo>
                      <a:pt x="7" y="38"/>
                      <a:pt x="7" y="38"/>
                      <a:pt x="7" y="38"/>
                    </a:cubicBezTo>
                    <a:cubicBezTo>
                      <a:pt x="3" y="40"/>
                      <a:pt x="2" y="42"/>
                      <a:pt x="0" y="39"/>
                    </a:cubicBezTo>
                    <a:lnTo>
                      <a:pt x="7" y="52"/>
                    </a:lnTo>
                    <a:close/>
                  </a:path>
                </a:pathLst>
              </a:custGeom>
              <a:grpFill/>
              <a:ln>
                <a:noFill/>
              </a:ln>
            </p:spPr>
            <p:txBody>
              <a:bodyPr anchor="ctr"/>
              <a:lstStyle/>
              <a:p>
                <a:pPr algn="ctr"/>
                <a:endParaRPr/>
              </a:p>
            </p:txBody>
          </p:sp>
          <p:sp>
            <p:nvSpPr>
              <p:cNvPr id="176" name="îsḷïdé"/>
              <p:cNvSpPr/>
              <p:nvPr/>
            </p:nvSpPr>
            <p:spPr bwMode="auto">
              <a:xfrm>
                <a:off x="5895693" y="1197012"/>
                <a:ext cx="128779" cy="80984"/>
              </a:xfrm>
              <a:custGeom>
                <a:avLst/>
                <a:gdLst>
                  <a:gd name="T0" fmla="*/ 4 w 93"/>
                  <a:gd name="T1" fmla="*/ 58 h 58"/>
                  <a:gd name="T2" fmla="*/ 5 w 93"/>
                  <a:gd name="T3" fmla="*/ 56 h 58"/>
                  <a:gd name="T4" fmla="*/ 92 w 93"/>
                  <a:gd name="T5" fmla="*/ 6 h 58"/>
                  <a:gd name="T6" fmla="*/ 93 w 93"/>
                  <a:gd name="T7" fmla="*/ 6 h 58"/>
                  <a:gd name="T8" fmla="*/ 89 w 93"/>
                  <a:gd name="T9" fmla="*/ 0 h 58"/>
                  <a:gd name="T10" fmla="*/ 88 w 93"/>
                  <a:gd name="T11" fmla="*/ 1 h 58"/>
                  <a:gd name="T12" fmla="*/ 4 w 93"/>
                  <a:gd name="T13" fmla="*/ 51 h 58"/>
                  <a:gd name="T14" fmla="*/ 0 w 93"/>
                  <a:gd name="T15" fmla="*/ 51 h 58"/>
                  <a:gd name="T16" fmla="*/ 4 w 93"/>
                  <a:gd name="T17" fmla="*/ 5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58">
                    <a:moveTo>
                      <a:pt x="4" y="58"/>
                    </a:moveTo>
                    <a:cubicBezTo>
                      <a:pt x="4" y="57"/>
                      <a:pt x="4" y="57"/>
                      <a:pt x="5" y="56"/>
                    </a:cubicBezTo>
                    <a:cubicBezTo>
                      <a:pt x="30" y="41"/>
                      <a:pt x="67" y="21"/>
                      <a:pt x="92" y="6"/>
                    </a:cubicBezTo>
                    <a:cubicBezTo>
                      <a:pt x="92" y="5"/>
                      <a:pt x="93" y="5"/>
                      <a:pt x="93" y="6"/>
                    </a:cubicBezTo>
                    <a:cubicBezTo>
                      <a:pt x="89" y="0"/>
                      <a:pt x="89" y="0"/>
                      <a:pt x="89" y="0"/>
                    </a:cubicBezTo>
                    <a:cubicBezTo>
                      <a:pt x="90" y="0"/>
                      <a:pt x="89" y="1"/>
                      <a:pt x="88" y="1"/>
                    </a:cubicBezTo>
                    <a:cubicBezTo>
                      <a:pt x="4" y="51"/>
                      <a:pt x="4" y="51"/>
                      <a:pt x="4" y="51"/>
                    </a:cubicBezTo>
                    <a:cubicBezTo>
                      <a:pt x="2" y="52"/>
                      <a:pt x="1" y="52"/>
                      <a:pt x="0" y="51"/>
                    </a:cubicBezTo>
                    <a:lnTo>
                      <a:pt x="4" y="58"/>
                    </a:lnTo>
                    <a:close/>
                  </a:path>
                </a:pathLst>
              </a:custGeom>
              <a:grpFill/>
              <a:ln>
                <a:noFill/>
              </a:ln>
            </p:spPr>
            <p:txBody>
              <a:bodyPr anchor="ctr"/>
              <a:lstStyle/>
              <a:p>
                <a:pPr algn="ctr"/>
                <a:endParaRPr/>
              </a:p>
            </p:txBody>
          </p:sp>
          <p:sp>
            <p:nvSpPr>
              <p:cNvPr id="177" name="íşľîdé"/>
              <p:cNvSpPr/>
              <p:nvPr/>
            </p:nvSpPr>
            <p:spPr bwMode="auto">
              <a:xfrm>
                <a:off x="5914279" y="1219582"/>
                <a:ext cx="127450" cy="91607"/>
              </a:xfrm>
              <a:custGeom>
                <a:avLst/>
                <a:gdLst>
                  <a:gd name="T0" fmla="*/ 5 w 91"/>
                  <a:gd name="T1" fmla="*/ 66 h 66"/>
                  <a:gd name="T2" fmla="*/ 7 w 91"/>
                  <a:gd name="T3" fmla="*/ 62 h 66"/>
                  <a:gd name="T4" fmla="*/ 86 w 91"/>
                  <a:gd name="T5" fmla="*/ 11 h 66"/>
                  <a:gd name="T6" fmla="*/ 91 w 91"/>
                  <a:gd name="T7" fmla="*/ 11 h 66"/>
                  <a:gd name="T8" fmla="*/ 84 w 91"/>
                  <a:gd name="T9" fmla="*/ 0 h 66"/>
                  <a:gd name="T10" fmla="*/ 81 w 91"/>
                  <a:gd name="T11" fmla="*/ 5 h 66"/>
                  <a:gd name="T12" fmla="*/ 3 w 91"/>
                  <a:gd name="T13" fmla="*/ 58 h 66"/>
                  <a:gd name="T14" fmla="*/ 0 w 91"/>
                  <a:gd name="T15" fmla="*/ 58 h 66"/>
                  <a:gd name="T16" fmla="*/ 5 w 91"/>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66">
                    <a:moveTo>
                      <a:pt x="5" y="66"/>
                    </a:moveTo>
                    <a:cubicBezTo>
                      <a:pt x="4" y="65"/>
                      <a:pt x="5" y="64"/>
                      <a:pt x="7" y="62"/>
                    </a:cubicBezTo>
                    <a:cubicBezTo>
                      <a:pt x="86" y="11"/>
                      <a:pt x="86" y="11"/>
                      <a:pt x="86" y="11"/>
                    </a:cubicBezTo>
                    <a:cubicBezTo>
                      <a:pt x="88" y="10"/>
                      <a:pt x="90" y="10"/>
                      <a:pt x="91" y="11"/>
                    </a:cubicBezTo>
                    <a:cubicBezTo>
                      <a:pt x="84" y="0"/>
                      <a:pt x="84" y="0"/>
                      <a:pt x="84" y="0"/>
                    </a:cubicBezTo>
                    <a:cubicBezTo>
                      <a:pt x="85" y="2"/>
                      <a:pt x="83" y="3"/>
                      <a:pt x="81" y="5"/>
                    </a:cubicBezTo>
                    <a:cubicBezTo>
                      <a:pt x="3" y="58"/>
                      <a:pt x="3" y="58"/>
                      <a:pt x="3" y="58"/>
                    </a:cubicBezTo>
                    <a:cubicBezTo>
                      <a:pt x="2" y="58"/>
                      <a:pt x="1" y="59"/>
                      <a:pt x="0" y="58"/>
                    </a:cubicBezTo>
                    <a:lnTo>
                      <a:pt x="5" y="66"/>
                    </a:lnTo>
                    <a:close/>
                  </a:path>
                </a:pathLst>
              </a:custGeom>
              <a:grpFill/>
              <a:ln>
                <a:noFill/>
              </a:ln>
            </p:spPr>
            <p:txBody>
              <a:bodyPr anchor="ctr"/>
              <a:lstStyle/>
              <a:p>
                <a:pPr algn="ctr"/>
                <a:endParaRPr/>
              </a:p>
            </p:txBody>
          </p:sp>
          <p:sp>
            <p:nvSpPr>
              <p:cNvPr id="178" name="ïṧļídè"/>
              <p:cNvSpPr/>
              <p:nvPr/>
            </p:nvSpPr>
            <p:spPr bwMode="auto">
              <a:xfrm>
                <a:off x="5936849" y="1248789"/>
                <a:ext cx="122140" cy="95588"/>
              </a:xfrm>
              <a:custGeom>
                <a:avLst/>
                <a:gdLst>
                  <a:gd name="T0" fmla="*/ 0 w 88"/>
                  <a:gd name="T1" fmla="*/ 61 h 69"/>
                  <a:gd name="T2" fmla="*/ 3 w 88"/>
                  <a:gd name="T3" fmla="*/ 61 h 69"/>
                  <a:gd name="T4" fmla="*/ 81 w 88"/>
                  <a:gd name="T5" fmla="*/ 4 h 69"/>
                  <a:gd name="T6" fmla="*/ 83 w 88"/>
                  <a:gd name="T7" fmla="*/ 0 h 69"/>
                  <a:gd name="T8" fmla="*/ 88 w 88"/>
                  <a:gd name="T9" fmla="*/ 7 h 69"/>
                  <a:gd name="T10" fmla="*/ 85 w 88"/>
                  <a:gd name="T11" fmla="*/ 7 h 69"/>
                  <a:gd name="T12" fmla="*/ 7 w 88"/>
                  <a:gd name="T13" fmla="*/ 66 h 69"/>
                  <a:gd name="T14" fmla="*/ 6 w 88"/>
                  <a:gd name="T15" fmla="*/ 69 h 69"/>
                  <a:gd name="T16" fmla="*/ 0 w 88"/>
                  <a:gd name="T17" fmla="*/ 61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 h="69">
                    <a:moveTo>
                      <a:pt x="0" y="61"/>
                    </a:moveTo>
                    <a:cubicBezTo>
                      <a:pt x="1" y="62"/>
                      <a:pt x="2" y="62"/>
                      <a:pt x="3" y="61"/>
                    </a:cubicBezTo>
                    <a:cubicBezTo>
                      <a:pt x="81" y="4"/>
                      <a:pt x="81" y="4"/>
                      <a:pt x="81" y="4"/>
                    </a:cubicBezTo>
                    <a:cubicBezTo>
                      <a:pt x="83" y="3"/>
                      <a:pt x="84" y="2"/>
                      <a:pt x="83" y="0"/>
                    </a:cubicBezTo>
                    <a:cubicBezTo>
                      <a:pt x="88" y="7"/>
                      <a:pt x="88" y="7"/>
                      <a:pt x="88" y="7"/>
                    </a:cubicBezTo>
                    <a:cubicBezTo>
                      <a:pt x="87" y="6"/>
                      <a:pt x="86" y="6"/>
                      <a:pt x="85" y="7"/>
                    </a:cubicBezTo>
                    <a:cubicBezTo>
                      <a:pt x="63" y="22"/>
                      <a:pt x="27" y="49"/>
                      <a:pt x="7" y="66"/>
                    </a:cubicBezTo>
                    <a:cubicBezTo>
                      <a:pt x="5" y="67"/>
                      <a:pt x="5" y="68"/>
                      <a:pt x="6" y="69"/>
                    </a:cubicBezTo>
                    <a:lnTo>
                      <a:pt x="0" y="61"/>
                    </a:lnTo>
                    <a:close/>
                  </a:path>
                </a:pathLst>
              </a:custGeom>
              <a:grpFill/>
              <a:ln>
                <a:noFill/>
              </a:ln>
            </p:spPr>
            <p:txBody>
              <a:bodyPr anchor="ctr"/>
              <a:lstStyle/>
              <a:p>
                <a:pPr algn="ctr"/>
                <a:endParaRPr/>
              </a:p>
            </p:txBody>
          </p:sp>
          <p:sp>
            <p:nvSpPr>
              <p:cNvPr id="179" name="ïŝḻiḑe"/>
              <p:cNvSpPr/>
              <p:nvPr/>
            </p:nvSpPr>
            <p:spPr bwMode="auto">
              <a:xfrm>
                <a:off x="5981990" y="1288616"/>
                <a:ext cx="118159" cy="120814"/>
              </a:xfrm>
              <a:custGeom>
                <a:avLst/>
                <a:gdLst>
                  <a:gd name="T0" fmla="*/ 0 w 85"/>
                  <a:gd name="T1" fmla="*/ 72 h 86"/>
                  <a:gd name="T2" fmla="*/ 7 w 85"/>
                  <a:gd name="T3" fmla="*/ 70 h 86"/>
                  <a:gd name="T4" fmla="*/ 68 w 85"/>
                  <a:gd name="T5" fmla="*/ 16 h 86"/>
                  <a:gd name="T6" fmla="*/ 76 w 85"/>
                  <a:gd name="T7" fmla="*/ 3 h 86"/>
                  <a:gd name="T8" fmla="*/ 83 w 85"/>
                  <a:gd name="T9" fmla="*/ 9 h 86"/>
                  <a:gd name="T10" fmla="*/ 85 w 85"/>
                  <a:gd name="T11" fmla="*/ 13 h 86"/>
                  <a:gd name="T12" fmla="*/ 77 w 85"/>
                  <a:gd name="T13" fmla="*/ 16 h 86"/>
                  <a:gd name="T14" fmla="*/ 15 w 85"/>
                  <a:gd name="T15" fmla="*/ 75 h 86"/>
                  <a:gd name="T16" fmla="*/ 10 w 85"/>
                  <a:gd name="T17" fmla="*/ 83 h 86"/>
                  <a:gd name="T18" fmla="*/ 0 w 85"/>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6">
                    <a:moveTo>
                      <a:pt x="0" y="72"/>
                    </a:moveTo>
                    <a:cubicBezTo>
                      <a:pt x="0" y="72"/>
                      <a:pt x="3" y="74"/>
                      <a:pt x="7" y="70"/>
                    </a:cubicBezTo>
                    <a:cubicBezTo>
                      <a:pt x="12" y="67"/>
                      <a:pt x="68" y="16"/>
                      <a:pt x="68" y="16"/>
                    </a:cubicBezTo>
                    <a:cubicBezTo>
                      <a:pt x="68" y="16"/>
                      <a:pt x="78" y="7"/>
                      <a:pt x="76" y="3"/>
                    </a:cubicBezTo>
                    <a:cubicBezTo>
                      <a:pt x="74" y="0"/>
                      <a:pt x="83" y="9"/>
                      <a:pt x="83" y="9"/>
                    </a:cubicBezTo>
                    <a:cubicBezTo>
                      <a:pt x="85" y="13"/>
                      <a:pt x="85" y="13"/>
                      <a:pt x="85" y="13"/>
                    </a:cubicBezTo>
                    <a:cubicBezTo>
                      <a:pt x="85" y="13"/>
                      <a:pt x="82" y="12"/>
                      <a:pt x="77" y="16"/>
                    </a:cubicBezTo>
                    <a:cubicBezTo>
                      <a:pt x="72" y="21"/>
                      <a:pt x="15" y="75"/>
                      <a:pt x="15" y="75"/>
                    </a:cubicBezTo>
                    <a:cubicBezTo>
                      <a:pt x="15" y="75"/>
                      <a:pt x="10" y="79"/>
                      <a:pt x="10" y="83"/>
                    </a:cubicBezTo>
                    <a:cubicBezTo>
                      <a:pt x="10" y="86"/>
                      <a:pt x="0" y="72"/>
                      <a:pt x="0" y="72"/>
                    </a:cubicBezTo>
                    <a:close/>
                  </a:path>
                </a:pathLst>
              </a:custGeom>
              <a:grpFill/>
              <a:ln>
                <a:noFill/>
              </a:ln>
            </p:spPr>
            <p:txBody>
              <a:bodyPr anchor="ctr"/>
              <a:lstStyle/>
              <a:p>
                <a:pPr algn="ctr"/>
                <a:endParaRPr/>
              </a:p>
            </p:txBody>
          </p:sp>
          <p:sp>
            <p:nvSpPr>
              <p:cNvPr id="180" name="i$ḷïḋe"/>
              <p:cNvSpPr/>
              <p:nvPr/>
            </p:nvSpPr>
            <p:spPr bwMode="auto">
              <a:xfrm>
                <a:off x="6007213" y="1317826"/>
                <a:ext cx="118159" cy="123469"/>
              </a:xfrm>
              <a:custGeom>
                <a:avLst/>
                <a:gdLst>
                  <a:gd name="T0" fmla="*/ 0 w 85"/>
                  <a:gd name="T1" fmla="*/ 75 h 88"/>
                  <a:gd name="T2" fmla="*/ 7 w 85"/>
                  <a:gd name="T3" fmla="*/ 73 h 88"/>
                  <a:gd name="T4" fmla="*/ 73 w 85"/>
                  <a:gd name="T5" fmla="*/ 11 h 88"/>
                  <a:gd name="T6" fmla="*/ 76 w 85"/>
                  <a:gd name="T7" fmla="*/ 3 h 88"/>
                  <a:gd name="T8" fmla="*/ 82 w 85"/>
                  <a:gd name="T9" fmla="*/ 8 h 88"/>
                  <a:gd name="T10" fmla="*/ 85 w 85"/>
                  <a:gd name="T11" fmla="*/ 13 h 88"/>
                  <a:gd name="T12" fmla="*/ 77 w 85"/>
                  <a:gd name="T13" fmla="*/ 16 h 88"/>
                  <a:gd name="T14" fmla="*/ 14 w 85"/>
                  <a:gd name="T15" fmla="*/ 77 h 88"/>
                  <a:gd name="T16" fmla="*/ 10 w 85"/>
                  <a:gd name="T17" fmla="*/ 85 h 88"/>
                  <a:gd name="T18" fmla="*/ 0 w 85"/>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8">
                    <a:moveTo>
                      <a:pt x="0" y="75"/>
                    </a:moveTo>
                    <a:cubicBezTo>
                      <a:pt x="0" y="75"/>
                      <a:pt x="3" y="77"/>
                      <a:pt x="7" y="73"/>
                    </a:cubicBezTo>
                    <a:cubicBezTo>
                      <a:pt x="11" y="69"/>
                      <a:pt x="73" y="11"/>
                      <a:pt x="73" y="11"/>
                    </a:cubicBezTo>
                    <a:cubicBezTo>
                      <a:pt x="73" y="11"/>
                      <a:pt x="78" y="6"/>
                      <a:pt x="76" y="3"/>
                    </a:cubicBezTo>
                    <a:cubicBezTo>
                      <a:pt x="74" y="0"/>
                      <a:pt x="82" y="8"/>
                      <a:pt x="82" y="8"/>
                    </a:cubicBezTo>
                    <a:cubicBezTo>
                      <a:pt x="85" y="13"/>
                      <a:pt x="85" y="13"/>
                      <a:pt x="85" y="13"/>
                    </a:cubicBezTo>
                    <a:cubicBezTo>
                      <a:pt x="85" y="13"/>
                      <a:pt x="82" y="11"/>
                      <a:pt x="77" y="16"/>
                    </a:cubicBezTo>
                    <a:cubicBezTo>
                      <a:pt x="72" y="21"/>
                      <a:pt x="14" y="77"/>
                      <a:pt x="14" y="77"/>
                    </a:cubicBezTo>
                    <a:cubicBezTo>
                      <a:pt x="14" y="77"/>
                      <a:pt x="10" y="81"/>
                      <a:pt x="10" y="85"/>
                    </a:cubicBezTo>
                    <a:cubicBezTo>
                      <a:pt x="10" y="88"/>
                      <a:pt x="0" y="75"/>
                      <a:pt x="0" y="75"/>
                    </a:cubicBezTo>
                    <a:close/>
                  </a:path>
                </a:pathLst>
              </a:custGeom>
              <a:grpFill/>
              <a:ln>
                <a:noFill/>
              </a:ln>
            </p:spPr>
            <p:txBody>
              <a:bodyPr anchor="ctr"/>
              <a:lstStyle/>
              <a:p>
                <a:pPr algn="ctr"/>
                <a:endParaRPr/>
              </a:p>
            </p:txBody>
          </p:sp>
          <p:sp>
            <p:nvSpPr>
              <p:cNvPr id="181" name="î$ḷïḑê"/>
              <p:cNvSpPr/>
              <p:nvPr/>
            </p:nvSpPr>
            <p:spPr bwMode="auto">
              <a:xfrm>
                <a:off x="6032438" y="1340393"/>
                <a:ext cx="114175" cy="127450"/>
              </a:xfrm>
              <a:custGeom>
                <a:avLst/>
                <a:gdLst>
                  <a:gd name="T0" fmla="*/ 0 w 82"/>
                  <a:gd name="T1" fmla="*/ 78 h 91"/>
                  <a:gd name="T2" fmla="*/ 7 w 82"/>
                  <a:gd name="T3" fmla="*/ 76 h 91"/>
                  <a:gd name="T4" fmla="*/ 70 w 82"/>
                  <a:gd name="T5" fmla="*/ 11 h 91"/>
                  <a:gd name="T6" fmla="*/ 73 w 82"/>
                  <a:gd name="T7" fmla="*/ 3 h 91"/>
                  <a:gd name="T8" fmla="*/ 79 w 82"/>
                  <a:gd name="T9" fmla="*/ 7 h 91"/>
                  <a:gd name="T10" fmla="*/ 82 w 82"/>
                  <a:gd name="T11" fmla="*/ 11 h 91"/>
                  <a:gd name="T12" fmla="*/ 74 w 82"/>
                  <a:gd name="T13" fmla="*/ 15 h 91"/>
                  <a:gd name="T14" fmla="*/ 14 w 82"/>
                  <a:gd name="T15" fmla="*/ 79 h 91"/>
                  <a:gd name="T16" fmla="*/ 11 w 82"/>
                  <a:gd name="T17" fmla="*/ 87 h 91"/>
                  <a:gd name="T18" fmla="*/ 0 w 82"/>
                  <a:gd name="T19" fmla="*/ 78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2" h="91">
                    <a:moveTo>
                      <a:pt x="0" y="78"/>
                    </a:moveTo>
                    <a:cubicBezTo>
                      <a:pt x="0" y="78"/>
                      <a:pt x="3" y="80"/>
                      <a:pt x="7" y="76"/>
                    </a:cubicBezTo>
                    <a:cubicBezTo>
                      <a:pt x="11" y="71"/>
                      <a:pt x="70" y="11"/>
                      <a:pt x="70" y="11"/>
                    </a:cubicBezTo>
                    <a:cubicBezTo>
                      <a:pt x="70" y="11"/>
                      <a:pt x="75" y="5"/>
                      <a:pt x="73" y="3"/>
                    </a:cubicBezTo>
                    <a:cubicBezTo>
                      <a:pt x="70" y="0"/>
                      <a:pt x="79" y="7"/>
                      <a:pt x="79" y="7"/>
                    </a:cubicBezTo>
                    <a:cubicBezTo>
                      <a:pt x="82" y="11"/>
                      <a:pt x="82" y="11"/>
                      <a:pt x="82" y="11"/>
                    </a:cubicBezTo>
                    <a:cubicBezTo>
                      <a:pt x="82" y="11"/>
                      <a:pt x="79" y="10"/>
                      <a:pt x="74" y="15"/>
                    </a:cubicBezTo>
                    <a:cubicBezTo>
                      <a:pt x="70" y="20"/>
                      <a:pt x="14" y="79"/>
                      <a:pt x="14" y="79"/>
                    </a:cubicBezTo>
                    <a:cubicBezTo>
                      <a:pt x="14" y="79"/>
                      <a:pt x="10" y="83"/>
                      <a:pt x="11" y="87"/>
                    </a:cubicBezTo>
                    <a:cubicBezTo>
                      <a:pt x="11" y="91"/>
                      <a:pt x="0" y="78"/>
                      <a:pt x="0" y="78"/>
                    </a:cubicBezTo>
                    <a:close/>
                  </a:path>
                </a:pathLst>
              </a:custGeom>
              <a:grpFill/>
              <a:ln>
                <a:noFill/>
              </a:ln>
            </p:spPr>
            <p:txBody>
              <a:bodyPr anchor="ctr"/>
              <a:lstStyle/>
              <a:p>
                <a:pPr algn="ctr"/>
                <a:endParaRPr/>
              </a:p>
            </p:txBody>
          </p:sp>
          <p:sp>
            <p:nvSpPr>
              <p:cNvPr id="182" name="ísḻíďê"/>
              <p:cNvSpPr/>
              <p:nvPr/>
            </p:nvSpPr>
            <p:spPr bwMode="auto">
              <a:xfrm>
                <a:off x="6057663" y="1357653"/>
                <a:ext cx="110193" cy="131434"/>
              </a:xfrm>
              <a:custGeom>
                <a:avLst/>
                <a:gdLst>
                  <a:gd name="T0" fmla="*/ 0 w 79"/>
                  <a:gd name="T1" fmla="*/ 82 h 94"/>
                  <a:gd name="T2" fmla="*/ 9 w 79"/>
                  <a:gd name="T3" fmla="*/ 79 h 94"/>
                  <a:gd name="T4" fmla="*/ 68 w 79"/>
                  <a:gd name="T5" fmla="*/ 11 h 94"/>
                  <a:gd name="T6" fmla="*/ 69 w 79"/>
                  <a:gd name="T7" fmla="*/ 3 h 94"/>
                  <a:gd name="T8" fmla="*/ 76 w 79"/>
                  <a:gd name="T9" fmla="*/ 8 h 94"/>
                  <a:gd name="T10" fmla="*/ 79 w 79"/>
                  <a:gd name="T11" fmla="*/ 12 h 94"/>
                  <a:gd name="T12" fmla="*/ 71 w 79"/>
                  <a:gd name="T13" fmla="*/ 15 h 94"/>
                  <a:gd name="T14" fmla="*/ 15 w 79"/>
                  <a:gd name="T15" fmla="*/ 82 h 94"/>
                  <a:gd name="T16" fmla="*/ 13 w 79"/>
                  <a:gd name="T17" fmla="*/ 90 h 94"/>
                  <a:gd name="T18" fmla="*/ 0 w 79"/>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 h="94">
                    <a:moveTo>
                      <a:pt x="0" y="82"/>
                    </a:moveTo>
                    <a:cubicBezTo>
                      <a:pt x="0" y="82"/>
                      <a:pt x="5" y="83"/>
                      <a:pt x="9" y="79"/>
                    </a:cubicBezTo>
                    <a:cubicBezTo>
                      <a:pt x="13" y="74"/>
                      <a:pt x="68" y="11"/>
                      <a:pt x="68" y="11"/>
                    </a:cubicBezTo>
                    <a:cubicBezTo>
                      <a:pt x="68" y="11"/>
                      <a:pt x="71" y="6"/>
                      <a:pt x="69" y="3"/>
                    </a:cubicBezTo>
                    <a:cubicBezTo>
                      <a:pt x="67" y="0"/>
                      <a:pt x="76" y="8"/>
                      <a:pt x="76" y="8"/>
                    </a:cubicBezTo>
                    <a:cubicBezTo>
                      <a:pt x="79" y="12"/>
                      <a:pt x="79" y="12"/>
                      <a:pt x="79" y="12"/>
                    </a:cubicBezTo>
                    <a:cubicBezTo>
                      <a:pt x="79" y="12"/>
                      <a:pt x="76" y="10"/>
                      <a:pt x="71" y="15"/>
                    </a:cubicBezTo>
                    <a:cubicBezTo>
                      <a:pt x="67" y="20"/>
                      <a:pt x="15" y="82"/>
                      <a:pt x="15" y="82"/>
                    </a:cubicBezTo>
                    <a:cubicBezTo>
                      <a:pt x="15" y="82"/>
                      <a:pt x="13" y="86"/>
                      <a:pt x="13" y="90"/>
                    </a:cubicBezTo>
                    <a:cubicBezTo>
                      <a:pt x="14" y="94"/>
                      <a:pt x="0" y="82"/>
                      <a:pt x="0" y="82"/>
                    </a:cubicBezTo>
                    <a:close/>
                  </a:path>
                </a:pathLst>
              </a:custGeom>
              <a:grpFill/>
              <a:ln>
                <a:noFill/>
              </a:ln>
            </p:spPr>
            <p:txBody>
              <a:bodyPr anchor="ctr"/>
              <a:lstStyle/>
              <a:p>
                <a:pPr algn="ctr"/>
                <a:endParaRPr/>
              </a:p>
            </p:txBody>
          </p:sp>
          <p:sp>
            <p:nvSpPr>
              <p:cNvPr id="183" name="iṩliḍé"/>
              <p:cNvSpPr/>
              <p:nvPr/>
            </p:nvSpPr>
            <p:spPr bwMode="auto">
              <a:xfrm>
                <a:off x="6086870" y="1377565"/>
                <a:ext cx="106209" cy="138071"/>
              </a:xfrm>
              <a:custGeom>
                <a:avLst/>
                <a:gdLst>
                  <a:gd name="T0" fmla="*/ 0 w 76"/>
                  <a:gd name="T1" fmla="*/ 84 h 99"/>
                  <a:gd name="T2" fmla="*/ 8 w 76"/>
                  <a:gd name="T3" fmla="*/ 81 h 99"/>
                  <a:gd name="T4" fmla="*/ 63 w 76"/>
                  <a:gd name="T5" fmla="*/ 12 h 99"/>
                  <a:gd name="T6" fmla="*/ 66 w 76"/>
                  <a:gd name="T7" fmla="*/ 3 h 99"/>
                  <a:gd name="T8" fmla="*/ 73 w 76"/>
                  <a:gd name="T9" fmla="*/ 8 h 99"/>
                  <a:gd name="T10" fmla="*/ 76 w 76"/>
                  <a:gd name="T11" fmla="*/ 11 h 99"/>
                  <a:gd name="T12" fmla="*/ 64 w 76"/>
                  <a:gd name="T13" fmla="*/ 23 h 99"/>
                  <a:gd name="T14" fmla="*/ 17 w 76"/>
                  <a:gd name="T15" fmla="*/ 87 h 99"/>
                  <a:gd name="T16" fmla="*/ 16 w 76"/>
                  <a:gd name="T17" fmla="*/ 96 h 99"/>
                  <a:gd name="T18" fmla="*/ 0 w 76"/>
                  <a:gd name="T19" fmla="*/ 84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99">
                    <a:moveTo>
                      <a:pt x="0" y="84"/>
                    </a:moveTo>
                    <a:cubicBezTo>
                      <a:pt x="0" y="84"/>
                      <a:pt x="4" y="85"/>
                      <a:pt x="8" y="81"/>
                    </a:cubicBezTo>
                    <a:cubicBezTo>
                      <a:pt x="12" y="76"/>
                      <a:pt x="63" y="12"/>
                      <a:pt x="63" y="12"/>
                    </a:cubicBezTo>
                    <a:cubicBezTo>
                      <a:pt x="63" y="12"/>
                      <a:pt x="68" y="6"/>
                      <a:pt x="66" y="3"/>
                    </a:cubicBezTo>
                    <a:cubicBezTo>
                      <a:pt x="63" y="0"/>
                      <a:pt x="73" y="8"/>
                      <a:pt x="73" y="8"/>
                    </a:cubicBezTo>
                    <a:cubicBezTo>
                      <a:pt x="76" y="11"/>
                      <a:pt x="76" y="11"/>
                      <a:pt x="76" y="11"/>
                    </a:cubicBezTo>
                    <a:cubicBezTo>
                      <a:pt x="76" y="11"/>
                      <a:pt x="68" y="18"/>
                      <a:pt x="64" y="23"/>
                    </a:cubicBezTo>
                    <a:cubicBezTo>
                      <a:pt x="59" y="28"/>
                      <a:pt x="17" y="87"/>
                      <a:pt x="17" y="87"/>
                    </a:cubicBezTo>
                    <a:cubicBezTo>
                      <a:pt x="17" y="87"/>
                      <a:pt x="12" y="91"/>
                      <a:pt x="16" y="96"/>
                    </a:cubicBezTo>
                    <a:cubicBezTo>
                      <a:pt x="17" y="99"/>
                      <a:pt x="0" y="84"/>
                      <a:pt x="0" y="84"/>
                    </a:cubicBezTo>
                    <a:close/>
                  </a:path>
                </a:pathLst>
              </a:custGeom>
              <a:grpFill/>
              <a:ln>
                <a:noFill/>
              </a:ln>
            </p:spPr>
            <p:txBody>
              <a:bodyPr anchor="ctr"/>
              <a:lstStyle/>
              <a:p>
                <a:pPr algn="ctr"/>
                <a:endParaRPr/>
              </a:p>
            </p:txBody>
          </p:sp>
          <p:sp>
            <p:nvSpPr>
              <p:cNvPr id="184" name="iṥļíḋê"/>
              <p:cNvSpPr/>
              <p:nvPr/>
            </p:nvSpPr>
            <p:spPr bwMode="auto">
              <a:xfrm>
                <a:off x="7099841" y="1159837"/>
                <a:ext cx="131434" cy="83641"/>
              </a:xfrm>
              <a:custGeom>
                <a:avLst/>
                <a:gdLst>
                  <a:gd name="T0" fmla="*/ 88 w 95"/>
                  <a:gd name="T1" fmla="*/ 60 h 60"/>
                  <a:gd name="T2" fmla="*/ 82 w 95"/>
                  <a:gd name="T3" fmla="*/ 53 h 60"/>
                  <a:gd name="T4" fmla="*/ 10 w 95"/>
                  <a:gd name="T5" fmla="*/ 18 h 60"/>
                  <a:gd name="T6" fmla="*/ 0 w 95"/>
                  <a:gd name="T7" fmla="*/ 17 h 60"/>
                  <a:gd name="T8" fmla="*/ 8 w 95"/>
                  <a:gd name="T9" fmla="*/ 0 h 60"/>
                  <a:gd name="T10" fmla="*/ 15 w 95"/>
                  <a:gd name="T11" fmla="*/ 10 h 60"/>
                  <a:gd name="T12" fmla="*/ 88 w 95"/>
                  <a:gd name="T13" fmla="*/ 45 h 60"/>
                  <a:gd name="T14" fmla="*/ 95 w 95"/>
                  <a:gd name="T15" fmla="*/ 45 h 60"/>
                  <a:gd name="T16" fmla="*/ 88 w 95"/>
                  <a:gd name="T17"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0">
                    <a:moveTo>
                      <a:pt x="88" y="60"/>
                    </a:moveTo>
                    <a:cubicBezTo>
                      <a:pt x="90" y="56"/>
                      <a:pt x="88" y="55"/>
                      <a:pt x="82" y="53"/>
                    </a:cubicBezTo>
                    <a:cubicBezTo>
                      <a:pt x="10" y="18"/>
                      <a:pt x="10" y="18"/>
                      <a:pt x="10" y="18"/>
                    </a:cubicBezTo>
                    <a:cubicBezTo>
                      <a:pt x="9" y="17"/>
                      <a:pt x="1" y="13"/>
                      <a:pt x="0" y="17"/>
                    </a:cubicBezTo>
                    <a:cubicBezTo>
                      <a:pt x="8" y="0"/>
                      <a:pt x="8" y="0"/>
                      <a:pt x="8" y="0"/>
                    </a:cubicBezTo>
                    <a:cubicBezTo>
                      <a:pt x="6" y="3"/>
                      <a:pt x="12" y="9"/>
                      <a:pt x="15" y="10"/>
                    </a:cubicBezTo>
                    <a:cubicBezTo>
                      <a:pt x="88" y="45"/>
                      <a:pt x="88" y="45"/>
                      <a:pt x="88" y="45"/>
                    </a:cubicBezTo>
                    <a:cubicBezTo>
                      <a:pt x="92" y="47"/>
                      <a:pt x="93" y="48"/>
                      <a:pt x="95" y="45"/>
                    </a:cubicBezTo>
                    <a:lnTo>
                      <a:pt x="88" y="60"/>
                    </a:lnTo>
                    <a:close/>
                  </a:path>
                </a:pathLst>
              </a:custGeom>
              <a:grpFill/>
              <a:ln>
                <a:noFill/>
              </a:ln>
            </p:spPr>
            <p:txBody>
              <a:bodyPr anchor="ctr"/>
              <a:lstStyle/>
              <a:p>
                <a:pPr algn="ctr"/>
                <a:endParaRPr/>
              </a:p>
            </p:txBody>
          </p:sp>
          <p:sp>
            <p:nvSpPr>
              <p:cNvPr id="185" name="îṥľîḓê"/>
              <p:cNvSpPr/>
              <p:nvPr/>
            </p:nvSpPr>
            <p:spPr bwMode="auto">
              <a:xfrm>
                <a:off x="7083910" y="1193028"/>
                <a:ext cx="132761" cy="84968"/>
              </a:xfrm>
              <a:custGeom>
                <a:avLst/>
                <a:gdLst>
                  <a:gd name="T0" fmla="*/ 80 w 95"/>
                  <a:gd name="T1" fmla="*/ 49 h 61"/>
                  <a:gd name="T2" fmla="*/ 18 w 95"/>
                  <a:gd name="T3" fmla="*/ 16 h 61"/>
                  <a:gd name="T4" fmla="*/ 0 w 95"/>
                  <a:gd name="T5" fmla="*/ 11 h 61"/>
                  <a:gd name="T6" fmla="*/ 6 w 95"/>
                  <a:gd name="T7" fmla="*/ 0 h 61"/>
                  <a:gd name="T8" fmla="*/ 14 w 95"/>
                  <a:gd name="T9" fmla="*/ 7 h 61"/>
                  <a:gd name="T10" fmla="*/ 84 w 95"/>
                  <a:gd name="T11" fmla="*/ 45 h 61"/>
                  <a:gd name="T12" fmla="*/ 94 w 95"/>
                  <a:gd name="T13" fmla="*/ 45 h 61"/>
                  <a:gd name="T14" fmla="*/ 88 w 95"/>
                  <a:gd name="T15" fmla="*/ 60 h 61"/>
                  <a:gd name="T16" fmla="*/ 80 w 95"/>
                  <a:gd name="T17"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1">
                    <a:moveTo>
                      <a:pt x="80" y="49"/>
                    </a:moveTo>
                    <a:cubicBezTo>
                      <a:pt x="62" y="38"/>
                      <a:pt x="40" y="26"/>
                      <a:pt x="18" y="16"/>
                    </a:cubicBezTo>
                    <a:cubicBezTo>
                      <a:pt x="15" y="14"/>
                      <a:pt x="2" y="8"/>
                      <a:pt x="0" y="11"/>
                    </a:cubicBezTo>
                    <a:cubicBezTo>
                      <a:pt x="6" y="0"/>
                      <a:pt x="6" y="0"/>
                      <a:pt x="6" y="0"/>
                    </a:cubicBezTo>
                    <a:cubicBezTo>
                      <a:pt x="5" y="2"/>
                      <a:pt x="12" y="6"/>
                      <a:pt x="14" y="7"/>
                    </a:cubicBezTo>
                    <a:cubicBezTo>
                      <a:pt x="84" y="45"/>
                      <a:pt x="84" y="45"/>
                      <a:pt x="84" y="45"/>
                    </a:cubicBezTo>
                    <a:cubicBezTo>
                      <a:pt x="87" y="47"/>
                      <a:pt x="91" y="48"/>
                      <a:pt x="94" y="45"/>
                    </a:cubicBezTo>
                    <a:cubicBezTo>
                      <a:pt x="95" y="52"/>
                      <a:pt x="90" y="61"/>
                      <a:pt x="88" y="60"/>
                    </a:cubicBezTo>
                    <a:cubicBezTo>
                      <a:pt x="85" y="59"/>
                      <a:pt x="92" y="57"/>
                      <a:pt x="80" y="49"/>
                    </a:cubicBezTo>
                    <a:close/>
                  </a:path>
                </a:pathLst>
              </a:custGeom>
              <a:grpFill/>
              <a:ln>
                <a:noFill/>
              </a:ln>
            </p:spPr>
            <p:txBody>
              <a:bodyPr anchor="ctr"/>
              <a:lstStyle/>
              <a:p>
                <a:pPr algn="ctr"/>
                <a:endParaRPr/>
              </a:p>
            </p:txBody>
          </p:sp>
          <p:sp>
            <p:nvSpPr>
              <p:cNvPr id="186" name="ïṣḷíďê"/>
              <p:cNvSpPr/>
              <p:nvPr/>
            </p:nvSpPr>
            <p:spPr bwMode="auto">
              <a:xfrm>
                <a:off x="7066650" y="1218253"/>
                <a:ext cx="126124" cy="86296"/>
              </a:xfrm>
              <a:custGeom>
                <a:avLst/>
                <a:gdLst>
                  <a:gd name="T0" fmla="*/ 85 w 90"/>
                  <a:gd name="T1" fmla="*/ 62 h 62"/>
                  <a:gd name="T2" fmla="*/ 83 w 90"/>
                  <a:gd name="T3" fmla="*/ 59 h 62"/>
                  <a:gd name="T4" fmla="*/ 16 w 90"/>
                  <a:gd name="T5" fmla="*/ 16 h 62"/>
                  <a:gd name="T6" fmla="*/ 0 w 90"/>
                  <a:gd name="T7" fmla="*/ 11 h 62"/>
                  <a:gd name="T8" fmla="*/ 8 w 90"/>
                  <a:gd name="T9" fmla="*/ 0 h 62"/>
                  <a:gd name="T10" fmla="*/ 18 w 90"/>
                  <a:gd name="T11" fmla="*/ 9 h 62"/>
                  <a:gd name="T12" fmla="*/ 88 w 90"/>
                  <a:gd name="T13" fmla="*/ 53 h 62"/>
                  <a:gd name="T14" fmla="*/ 90 w 90"/>
                  <a:gd name="T15" fmla="*/ 53 h 62"/>
                  <a:gd name="T16" fmla="*/ 85 w 90"/>
                  <a:gd name="T17"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62">
                    <a:moveTo>
                      <a:pt x="85" y="62"/>
                    </a:moveTo>
                    <a:cubicBezTo>
                      <a:pt x="85" y="61"/>
                      <a:pt x="85" y="60"/>
                      <a:pt x="83" y="59"/>
                    </a:cubicBezTo>
                    <a:cubicBezTo>
                      <a:pt x="16" y="16"/>
                      <a:pt x="16" y="16"/>
                      <a:pt x="16" y="16"/>
                    </a:cubicBezTo>
                    <a:cubicBezTo>
                      <a:pt x="13" y="14"/>
                      <a:pt x="3" y="8"/>
                      <a:pt x="0" y="11"/>
                    </a:cubicBezTo>
                    <a:cubicBezTo>
                      <a:pt x="8" y="0"/>
                      <a:pt x="8" y="0"/>
                      <a:pt x="8" y="0"/>
                    </a:cubicBezTo>
                    <a:cubicBezTo>
                      <a:pt x="7" y="3"/>
                      <a:pt x="16" y="8"/>
                      <a:pt x="18" y="9"/>
                    </a:cubicBezTo>
                    <a:cubicBezTo>
                      <a:pt x="88" y="53"/>
                      <a:pt x="88" y="53"/>
                      <a:pt x="88" y="53"/>
                    </a:cubicBezTo>
                    <a:cubicBezTo>
                      <a:pt x="89" y="53"/>
                      <a:pt x="90" y="54"/>
                      <a:pt x="90" y="53"/>
                    </a:cubicBezTo>
                    <a:lnTo>
                      <a:pt x="85" y="62"/>
                    </a:lnTo>
                    <a:close/>
                  </a:path>
                </a:pathLst>
              </a:custGeom>
              <a:grpFill/>
              <a:ln>
                <a:noFill/>
              </a:ln>
            </p:spPr>
            <p:txBody>
              <a:bodyPr anchor="ctr"/>
              <a:lstStyle/>
              <a:p>
                <a:pPr algn="ctr"/>
                <a:endParaRPr/>
              </a:p>
            </p:txBody>
          </p:sp>
          <p:sp>
            <p:nvSpPr>
              <p:cNvPr id="187" name="ïşlîdê"/>
              <p:cNvSpPr/>
              <p:nvPr/>
            </p:nvSpPr>
            <p:spPr bwMode="auto">
              <a:xfrm>
                <a:off x="7053374" y="1244805"/>
                <a:ext cx="116830" cy="96917"/>
              </a:xfrm>
              <a:custGeom>
                <a:avLst/>
                <a:gdLst>
                  <a:gd name="T0" fmla="*/ 84 w 84"/>
                  <a:gd name="T1" fmla="*/ 59 h 70"/>
                  <a:gd name="T2" fmla="*/ 81 w 84"/>
                  <a:gd name="T3" fmla="*/ 59 h 70"/>
                  <a:gd name="T4" fmla="*/ 7 w 84"/>
                  <a:gd name="T5" fmla="*/ 3 h 70"/>
                  <a:gd name="T6" fmla="*/ 5 w 84"/>
                  <a:gd name="T7" fmla="*/ 0 h 70"/>
                  <a:gd name="T8" fmla="*/ 0 w 84"/>
                  <a:gd name="T9" fmla="*/ 7 h 70"/>
                  <a:gd name="T10" fmla="*/ 3 w 84"/>
                  <a:gd name="T11" fmla="*/ 7 h 70"/>
                  <a:gd name="T12" fmla="*/ 77 w 84"/>
                  <a:gd name="T13" fmla="*/ 67 h 70"/>
                  <a:gd name="T14" fmla="*/ 78 w 84"/>
                  <a:gd name="T15" fmla="*/ 70 h 70"/>
                  <a:gd name="T16" fmla="*/ 84 w 84"/>
                  <a:gd name="T17" fmla="*/ 5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70">
                    <a:moveTo>
                      <a:pt x="84" y="59"/>
                    </a:moveTo>
                    <a:cubicBezTo>
                      <a:pt x="84" y="60"/>
                      <a:pt x="83" y="60"/>
                      <a:pt x="81" y="59"/>
                    </a:cubicBezTo>
                    <a:cubicBezTo>
                      <a:pt x="7" y="3"/>
                      <a:pt x="7" y="3"/>
                      <a:pt x="7" y="3"/>
                    </a:cubicBezTo>
                    <a:cubicBezTo>
                      <a:pt x="6" y="2"/>
                      <a:pt x="5" y="1"/>
                      <a:pt x="5" y="0"/>
                    </a:cubicBezTo>
                    <a:cubicBezTo>
                      <a:pt x="0" y="7"/>
                      <a:pt x="0" y="7"/>
                      <a:pt x="0" y="7"/>
                    </a:cubicBezTo>
                    <a:cubicBezTo>
                      <a:pt x="1" y="6"/>
                      <a:pt x="2" y="6"/>
                      <a:pt x="3" y="7"/>
                    </a:cubicBezTo>
                    <a:cubicBezTo>
                      <a:pt x="26" y="22"/>
                      <a:pt x="57" y="50"/>
                      <a:pt x="77" y="67"/>
                    </a:cubicBezTo>
                    <a:cubicBezTo>
                      <a:pt x="79" y="68"/>
                      <a:pt x="79" y="69"/>
                      <a:pt x="78" y="70"/>
                    </a:cubicBezTo>
                    <a:lnTo>
                      <a:pt x="84" y="59"/>
                    </a:lnTo>
                    <a:close/>
                  </a:path>
                </a:pathLst>
              </a:custGeom>
              <a:grpFill/>
              <a:ln>
                <a:noFill/>
              </a:ln>
            </p:spPr>
            <p:txBody>
              <a:bodyPr anchor="ctr"/>
              <a:lstStyle/>
              <a:p>
                <a:pPr algn="ctr"/>
                <a:endParaRPr/>
              </a:p>
            </p:txBody>
          </p:sp>
          <p:sp>
            <p:nvSpPr>
              <p:cNvPr id="188" name="îṣḷide"/>
              <p:cNvSpPr/>
              <p:nvPr/>
            </p:nvSpPr>
            <p:spPr bwMode="auto">
              <a:xfrm>
                <a:off x="7013545" y="1287290"/>
                <a:ext cx="119485" cy="120814"/>
              </a:xfrm>
              <a:custGeom>
                <a:avLst/>
                <a:gdLst>
                  <a:gd name="T0" fmla="*/ 86 w 86"/>
                  <a:gd name="T1" fmla="*/ 72 h 86"/>
                  <a:gd name="T2" fmla="*/ 79 w 86"/>
                  <a:gd name="T3" fmla="*/ 70 h 86"/>
                  <a:gd name="T4" fmla="*/ 12 w 86"/>
                  <a:gd name="T5" fmla="*/ 12 h 86"/>
                  <a:gd name="T6" fmla="*/ 9 w 86"/>
                  <a:gd name="T7" fmla="*/ 4 h 86"/>
                  <a:gd name="T8" fmla="*/ 3 w 86"/>
                  <a:gd name="T9" fmla="*/ 9 h 86"/>
                  <a:gd name="T10" fmla="*/ 0 w 86"/>
                  <a:gd name="T11" fmla="*/ 14 h 86"/>
                  <a:gd name="T12" fmla="*/ 8 w 86"/>
                  <a:gd name="T13" fmla="*/ 17 h 86"/>
                  <a:gd name="T14" fmla="*/ 71 w 86"/>
                  <a:gd name="T15" fmla="*/ 75 h 86"/>
                  <a:gd name="T16" fmla="*/ 76 w 86"/>
                  <a:gd name="T17" fmla="*/ 83 h 86"/>
                  <a:gd name="T18" fmla="*/ 86 w 86"/>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86">
                    <a:moveTo>
                      <a:pt x="86" y="72"/>
                    </a:moveTo>
                    <a:cubicBezTo>
                      <a:pt x="86" y="72"/>
                      <a:pt x="83" y="74"/>
                      <a:pt x="79" y="70"/>
                    </a:cubicBezTo>
                    <a:cubicBezTo>
                      <a:pt x="74" y="67"/>
                      <a:pt x="12" y="12"/>
                      <a:pt x="12" y="12"/>
                    </a:cubicBezTo>
                    <a:cubicBezTo>
                      <a:pt x="12" y="12"/>
                      <a:pt x="7" y="7"/>
                      <a:pt x="9" y="4"/>
                    </a:cubicBezTo>
                    <a:cubicBezTo>
                      <a:pt x="11" y="0"/>
                      <a:pt x="3" y="9"/>
                      <a:pt x="3" y="9"/>
                    </a:cubicBezTo>
                    <a:cubicBezTo>
                      <a:pt x="0" y="14"/>
                      <a:pt x="0" y="14"/>
                      <a:pt x="0" y="14"/>
                    </a:cubicBezTo>
                    <a:cubicBezTo>
                      <a:pt x="0" y="14"/>
                      <a:pt x="3" y="12"/>
                      <a:pt x="8" y="17"/>
                    </a:cubicBezTo>
                    <a:cubicBezTo>
                      <a:pt x="13" y="21"/>
                      <a:pt x="71" y="75"/>
                      <a:pt x="71" y="75"/>
                    </a:cubicBezTo>
                    <a:cubicBezTo>
                      <a:pt x="71" y="75"/>
                      <a:pt x="76" y="79"/>
                      <a:pt x="76" y="83"/>
                    </a:cubicBezTo>
                    <a:cubicBezTo>
                      <a:pt x="76" y="86"/>
                      <a:pt x="86" y="72"/>
                      <a:pt x="86" y="72"/>
                    </a:cubicBezTo>
                    <a:close/>
                  </a:path>
                </a:pathLst>
              </a:custGeom>
              <a:grpFill/>
              <a:ln>
                <a:noFill/>
              </a:ln>
            </p:spPr>
            <p:txBody>
              <a:bodyPr anchor="ctr"/>
              <a:lstStyle/>
              <a:p>
                <a:pPr algn="ctr"/>
                <a:endParaRPr/>
              </a:p>
            </p:txBody>
          </p:sp>
          <p:sp>
            <p:nvSpPr>
              <p:cNvPr id="189" name="ïšḷiḓé"/>
              <p:cNvSpPr/>
              <p:nvPr/>
            </p:nvSpPr>
            <p:spPr bwMode="auto">
              <a:xfrm>
                <a:off x="6990977" y="1312513"/>
                <a:ext cx="114175" cy="110193"/>
              </a:xfrm>
              <a:custGeom>
                <a:avLst/>
                <a:gdLst>
                  <a:gd name="T0" fmla="*/ 73 w 82"/>
                  <a:gd name="T1" fmla="*/ 70 h 79"/>
                  <a:gd name="T2" fmla="*/ 12 w 82"/>
                  <a:gd name="T3" fmla="*/ 12 h 79"/>
                  <a:gd name="T4" fmla="*/ 9 w 82"/>
                  <a:gd name="T5" fmla="*/ 3 h 79"/>
                  <a:gd name="T6" fmla="*/ 2 w 82"/>
                  <a:gd name="T7" fmla="*/ 9 h 79"/>
                  <a:gd name="T8" fmla="*/ 0 w 82"/>
                  <a:gd name="T9" fmla="*/ 13 h 79"/>
                  <a:gd name="T10" fmla="*/ 8 w 82"/>
                  <a:gd name="T11" fmla="*/ 16 h 79"/>
                  <a:gd name="T12" fmla="*/ 69 w 82"/>
                  <a:gd name="T13" fmla="*/ 71 h 79"/>
                  <a:gd name="T14" fmla="*/ 73 w 82"/>
                  <a:gd name="T15" fmla="*/ 70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79">
                    <a:moveTo>
                      <a:pt x="73" y="70"/>
                    </a:moveTo>
                    <a:cubicBezTo>
                      <a:pt x="64" y="62"/>
                      <a:pt x="12" y="12"/>
                      <a:pt x="12" y="12"/>
                    </a:cubicBezTo>
                    <a:cubicBezTo>
                      <a:pt x="12" y="12"/>
                      <a:pt x="7" y="6"/>
                      <a:pt x="9" y="3"/>
                    </a:cubicBezTo>
                    <a:cubicBezTo>
                      <a:pt x="11" y="0"/>
                      <a:pt x="2" y="9"/>
                      <a:pt x="2" y="9"/>
                    </a:cubicBezTo>
                    <a:cubicBezTo>
                      <a:pt x="0" y="13"/>
                      <a:pt x="0" y="13"/>
                      <a:pt x="0" y="13"/>
                    </a:cubicBezTo>
                    <a:cubicBezTo>
                      <a:pt x="0" y="13"/>
                      <a:pt x="3" y="11"/>
                      <a:pt x="8" y="16"/>
                    </a:cubicBezTo>
                    <a:cubicBezTo>
                      <a:pt x="13" y="21"/>
                      <a:pt x="69" y="71"/>
                      <a:pt x="69" y="71"/>
                    </a:cubicBezTo>
                    <a:cubicBezTo>
                      <a:pt x="81" y="79"/>
                      <a:pt x="82" y="78"/>
                      <a:pt x="73" y="70"/>
                    </a:cubicBezTo>
                    <a:close/>
                  </a:path>
                </a:pathLst>
              </a:custGeom>
              <a:grpFill/>
              <a:ln>
                <a:noFill/>
              </a:ln>
            </p:spPr>
            <p:txBody>
              <a:bodyPr anchor="ctr"/>
              <a:lstStyle/>
              <a:p>
                <a:pPr algn="ctr"/>
                <a:endParaRPr/>
              </a:p>
            </p:txBody>
          </p:sp>
          <p:sp>
            <p:nvSpPr>
              <p:cNvPr id="190" name="í$ḻïḋê"/>
              <p:cNvSpPr/>
              <p:nvPr/>
            </p:nvSpPr>
            <p:spPr bwMode="auto">
              <a:xfrm>
                <a:off x="6969733" y="1332428"/>
                <a:ext cx="107538" cy="122140"/>
              </a:xfrm>
              <a:custGeom>
                <a:avLst/>
                <a:gdLst>
                  <a:gd name="T0" fmla="*/ 77 w 77"/>
                  <a:gd name="T1" fmla="*/ 75 h 88"/>
                  <a:gd name="T2" fmla="*/ 71 w 77"/>
                  <a:gd name="T3" fmla="*/ 73 h 88"/>
                  <a:gd name="T4" fmla="*/ 13 w 77"/>
                  <a:gd name="T5" fmla="*/ 11 h 88"/>
                  <a:gd name="T6" fmla="*/ 10 w 77"/>
                  <a:gd name="T7" fmla="*/ 3 h 88"/>
                  <a:gd name="T8" fmla="*/ 3 w 77"/>
                  <a:gd name="T9" fmla="*/ 7 h 88"/>
                  <a:gd name="T10" fmla="*/ 0 w 77"/>
                  <a:gd name="T11" fmla="*/ 11 h 88"/>
                  <a:gd name="T12" fmla="*/ 8 w 77"/>
                  <a:gd name="T13" fmla="*/ 15 h 88"/>
                  <a:gd name="T14" fmla="*/ 63 w 77"/>
                  <a:gd name="T15" fmla="*/ 77 h 88"/>
                  <a:gd name="T16" fmla="*/ 67 w 77"/>
                  <a:gd name="T17" fmla="*/ 84 h 88"/>
                  <a:gd name="T18" fmla="*/ 77 w 77"/>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8">
                    <a:moveTo>
                      <a:pt x="77" y="75"/>
                    </a:moveTo>
                    <a:cubicBezTo>
                      <a:pt x="77" y="75"/>
                      <a:pt x="75" y="77"/>
                      <a:pt x="71" y="73"/>
                    </a:cubicBezTo>
                    <a:cubicBezTo>
                      <a:pt x="67" y="69"/>
                      <a:pt x="13" y="11"/>
                      <a:pt x="13" y="11"/>
                    </a:cubicBezTo>
                    <a:cubicBezTo>
                      <a:pt x="13" y="11"/>
                      <a:pt x="8" y="6"/>
                      <a:pt x="10" y="3"/>
                    </a:cubicBezTo>
                    <a:cubicBezTo>
                      <a:pt x="12" y="0"/>
                      <a:pt x="3" y="7"/>
                      <a:pt x="3" y="7"/>
                    </a:cubicBezTo>
                    <a:cubicBezTo>
                      <a:pt x="0" y="11"/>
                      <a:pt x="0" y="11"/>
                      <a:pt x="0" y="11"/>
                    </a:cubicBezTo>
                    <a:cubicBezTo>
                      <a:pt x="0" y="11"/>
                      <a:pt x="4" y="10"/>
                      <a:pt x="8" y="15"/>
                    </a:cubicBezTo>
                    <a:cubicBezTo>
                      <a:pt x="13" y="20"/>
                      <a:pt x="63" y="77"/>
                      <a:pt x="63" y="77"/>
                    </a:cubicBezTo>
                    <a:cubicBezTo>
                      <a:pt x="63" y="77"/>
                      <a:pt x="68" y="81"/>
                      <a:pt x="67" y="84"/>
                    </a:cubicBezTo>
                    <a:cubicBezTo>
                      <a:pt x="67" y="88"/>
                      <a:pt x="77" y="75"/>
                      <a:pt x="77" y="75"/>
                    </a:cubicBezTo>
                    <a:close/>
                  </a:path>
                </a:pathLst>
              </a:custGeom>
              <a:grpFill/>
              <a:ln>
                <a:noFill/>
              </a:ln>
            </p:spPr>
            <p:txBody>
              <a:bodyPr anchor="ctr"/>
              <a:lstStyle/>
              <a:p>
                <a:pPr algn="ctr"/>
                <a:endParaRPr/>
              </a:p>
            </p:txBody>
          </p:sp>
          <p:sp>
            <p:nvSpPr>
              <p:cNvPr id="191" name="îŝľiḑè"/>
              <p:cNvSpPr/>
              <p:nvPr/>
            </p:nvSpPr>
            <p:spPr bwMode="auto">
              <a:xfrm>
                <a:off x="6945837" y="1352343"/>
                <a:ext cx="108864" cy="127450"/>
              </a:xfrm>
              <a:custGeom>
                <a:avLst/>
                <a:gdLst>
                  <a:gd name="T0" fmla="*/ 78 w 78"/>
                  <a:gd name="T1" fmla="*/ 80 h 92"/>
                  <a:gd name="T2" fmla="*/ 68 w 78"/>
                  <a:gd name="T3" fmla="*/ 77 h 92"/>
                  <a:gd name="T4" fmla="*/ 13 w 78"/>
                  <a:gd name="T5" fmla="*/ 10 h 92"/>
                  <a:gd name="T6" fmla="*/ 11 w 78"/>
                  <a:gd name="T7" fmla="*/ 3 h 92"/>
                  <a:gd name="T8" fmla="*/ 3 w 78"/>
                  <a:gd name="T9" fmla="*/ 9 h 92"/>
                  <a:gd name="T10" fmla="*/ 0 w 78"/>
                  <a:gd name="T11" fmla="*/ 13 h 92"/>
                  <a:gd name="T12" fmla="*/ 7 w 78"/>
                  <a:gd name="T13" fmla="*/ 17 h 92"/>
                  <a:gd name="T14" fmla="*/ 62 w 78"/>
                  <a:gd name="T15" fmla="*/ 81 h 92"/>
                  <a:gd name="T16" fmla="*/ 65 w 78"/>
                  <a:gd name="T17" fmla="*/ 88 h 92"/>
                  <a:gd name="T18" fmla="*/ 78 w 78"/>
                  <a:gd name="T19" fmla="*/ 8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92">
                    <a:moveTo>
                      <a:pt x="78" y="80"/>
                    </a:moveTo>
                    <a:cubicBezTo>
                      <a:pt x="78" y="80"/>
                      <a:pt x="72" y="81"/>
                      <a:pt x="68" y="77"/>
                    </a:cubicBezTo>
                    <a:cubicBezTo>
                      <a:pt x="64" y="73"/>
                      <a:pt x="13" y="10"/>
                      <a:pt x="13" y="10"/>
                    </a:cubicBezTo>
                    <a:cubicBezTo>
                      <a:pt x="13" y="10"/>
                      <a:pt x="9" y="6"/>
                      <a:pt x="11" y="3"/>
                    </a:cubicBezTo>
                    <a:cubicBezTo>
                      <a:pt x="13" y="0"/>
                      <a:pt x="3" y="9"/>
                      <a:pt x="3" y="9"/>
                    </a:cubicBezTo>
                    <a:cubicBezTo>
                      <a:pt x="0" y="13"/>
                      <a:pt x="0" y="13"/>
                      <a:pt x="0" y="13"/>
                    </a:cubicBezTo>
                    <a:cubicBezTo>
                      <a:pt x="0" y="13"/>
                      <a:pt x="3" y="12"/>
                      <a:pt x="7" y="17"/>
                    </a:cubicBezTo>
                    <a:cubicBezTo>
                      <a:pt x="12" y="23"/>
                      <a:pt x="62" y="81"/>
                      <a:pt x="62" y="81"/>
                    </a:cubicBezTo>
                    <a:cubicBezTo>
                      <a:pt x="62" y="81"/>
                      <a:pt x="65" y="84"/>
                      <a:pt x="65" y="88"/>
                    </a:cubicBezTo>
                    <a:cubicBezTo>
                      <a:pt x="64" y="92"/>
                      <a:pt x="78" y="80"/>
                      <a:pt x="78" y="80"/>
                    </a:cubicBezTo>
                    <a:close/>
                  </a:path>
                </a:pathLst>
              </a:custGeom>
              <a:grpFill/>
              <a:ln>
                <a:noFill/>
              </a:ln>
            </p:spPr>
            <p:txBody>
              <a:bodyPr anchor="ctr"/>
              <a:lstStyle/>
              <a:p>
                <a:pPr algn="ctr"/>
                <a:endParaRPr/>
              </a:p>
            </p:txBody>
          </p:sp>
          <p:sp>
            <p:nvSpPr>
              <p:cNvPr id="192" name="ïŝļiḋé"/>
              <p:cNvSpPr/>
              <p:nvPr/>
            </p:nvSpPr>
            <p:spPr bwMode="auto">
              <a:xfrm>
                <a:off x="6917956" y="1369600"/>
                <a:ext cx="108864" cy="140726"/>
              </a:xfrm>
              <a:custGeom>
                <a:avLst/>
                <a:gdLst>
                  <a:gd name="T0" fmla="*/ 78 w 78"/>
                  <a:gd name="T1" fmla="*/ 84 h 101"/>
                  <a:gd name="T2" fmla="*/ 68 w 78"/>
                  <a:gd name="T3" fmla="*/ 79 h 101"/>
                  <a:gd name="T4" fmla="*/ 16 w 78"/>
                  <a:gd name="T5" fmla="*/ 12 h 101"/>
                  <a:gd name="T6" fmla="*/ 13 w 78"/>
                  <a:gd name="T7" fmla="*/ 3 h 101"/>
                  <a:gd name="T8" fmla="*/ 6 w 78"/>
                  <a:gd name="T9" fmla="*/ 12 h 101"/>
                  <a:gd name="T10" fmla="*/ 0 w 78"/>
                  <a:gd name="T11" fmla="*/ 15 h 101"/>
                  <a:gd name="T12" fmla="*/ 8 w 78"/>
                  <a:gd name="T13" fmla="*/ 20 h 101"/>
                  <a:gd name="T14" fmla="*/ 59 w 78"/>
                  <a:gd name="T15" fmla="*/ 89 h 101"/>
                  <a:gd name="T16" fmla="*/ 60 w 78"/>
                  <a:gd name="T17" fmla="*/ 98 h 101"/>
                  <a:gd name="T18" fmla="*/ 78 w 78"/>
                  <a:gd name="T19" fmla="*/ 84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101">
                    <a:moveTo>
                      <a:pt x="78" y="84"/>
                    </a:moveTo>
                    <a:cubicBezTo>
                      <a:pt x="78" y="84"/>
                      <a:pt x="72" y="84"/>
                      <a:pt x="68" y="79"/>
                    </a:cubicBezTo>
                    <a:cubicBezTo>
                      <a:pt x="64" y="75"/>
                      <a:pt x="16" y="12"/>
                      <a:pt x="16" y="12"/>
                    </a:cubicBezTo>
                    <a:cubicBezTo>
                      <a:pt x="16" y="12"/>
                      <a:pt x="11" y="6"/>
                      <a:pt x="13" y="3"/>
                    </a:cubicBezTo>
                    <a:cubicBezTo>
                      <a:pt x="16" y="0"/>
                      <a:pt x="6" y="12"/>
                      <a:pt x="6" y="12"/>
                    </a:cubicBezTo>
                    <a:cubicBezTo>
                      <a:pt x="0" y="15"/>
                      <a:pt x="0" y="15"/>
                      <a:pt x="0" y="15"/>
                    </a:cubicBezTo>
                    <a:cubicBezTo>
                      <a:pt x="0" y="15"/>
                      <a:pt x="3" y="14"/>
                      <a:pt x="8" y="20"/>
                    </a:cubicBezTo>
                    <a:cubicBezTo>
                      <a:pt x="12" y="25"/>
                      <a:pt x="59" y="89"/>
                      <a:pt x="59" y="89"/>
                    </a:cubicBezTo>
                    <a:cubicBezTo>
                      <a:pt x="59" y="89"/>
                      <a:pt x="64" y="93"/>
                      <a:pt x="60" y="98"/>
                    </a:cubicBezTo>
                    <a:cubicBezTo>
                      <a:pt x="59" y="101"/>
                      <a:pt x="78" y="84"/>
                      <a:pt x="78" y="84"/>
                    </a:cubicBezTo>
                    <a:close/>
                  </a:path>
                </a:pathLst>
              </a:custGeom>
              <a:grpFill/>
              <a:ln>
                <a:noFill/>
              </a:ln>
            </p:spPr>
            <p:txBody>
              <a:bodyPr anchor="ctr"/>
              <a:lstStyle/>
              <a:p>
                <a:pPr algn="ctr"/>
                <a:endParaRPr/>
              </a:p>
            </p:txBody>
          </p:sp>
          <p:sp>
            <p:nvSpPr>
              <p:cNvPr id="193" name="íṩľîďé"/>
              <p:cNvSpPr/>
              <p:nvPr/>
            </p:nvSpPr>
            <p:spPr bwMode="auto">
              <a:xfrm>
                <a:off x="6195734" y="1466517"/>
                <a:ext cx="104883" cy="90278"/>
              </a:xfrm>
              <a:custGeom>
                <a:avLst/>
                <a:gdLst>
                  <a:gd name="T0" fmla="*/ 68 w 75"/>
                  <a:gd name="T1" fmla="*/ 2 h 65"/>
                  <a:gd name="T2" fmla="*/ 67 w 75"/>
                  <a:gd name="T3" fmla="*/ 5 h 65"/>
                  <a:gd name="T4" fmla="*/ 59 w 75"/>
                  <a:gd name="T5" fmla="*/ 17 h 65"/>
                  <a:gd name="T6" fmla="*/ 64 w 75"/>
                  <a:gd name="T7" fmla="*/ 22 h 65"/>
                  <a:gd name="T8" fmla="*/ 72 w 75"/>
                  <a:gd name="T9" fmla="*/ 31 h 65"/>
                  <a:gd name="T10" fmla="*/ 73 w 75"/>
                  <a:gd name="T11" fmla="*/ 39 h 65"/>
                  <a:gd name="T12" fmla="*/ 69 w 75"/>
                  <a:gd name="T13" fmla="*/ 41 h 65"/>
                  <a:gd name="T14" fmla="*/ 58 w 75"/>
                  <a:gd name="T15" fmla="*/ 40 h 65"/>
                  <a:gd name="T16" fmla="*/ 58 w 75"/>
                  <a:gd name="T17" fmla="*/ 34 h 65"/>
                  <a:gd name="T18" fmla="*/ 48 w 75"/>
                  <a:gd name="T19" fmla="*/ 27 h 65"/>
                  <a:gd name="T20" fmla="*/ 44 w 75"/>
                  <a:gd name="T21" fmla="*/ 38 h 65"/>
                  <a:gd name="T22" fmla="*/ 52 w 75"/>
                  <a:gd name="T23" fmla="*/ 41 h 65"/>
                  <a:gd name="T24" fmla="*/ 52 w 75"/>
                  <a:gd name="T25" fmla="*/ 51 h 65"/>
                  <a:gd name="T26" fmla="*/ 45 w 75"/>
                  <a:gd name="T27" fmla="*/ 51 h 65"/>
                  <a:gd name="T28" fmla="*/ 26 w 75"/>
                  <a:gd name="T29" fmla="*/ 48 h 65"/>
                  <a:gd name="T30" fmla="*/ 16 w 75"/>
                  <a:gd name="T31" fmla="*/ 55 h 65"/>
                  <a:gd name="T32" fmla="*/ 5 w 75"/>
                  <a:gd name="T33" fmla="*/ 65 h 65"/>
                  <a:gd name="T34" fmla="*/ 4 w 75"/>
                  <a:gd name="T35" fmla="*/ 64 h 65"/>
                  <a:gd name="T36" fmla="*/ 6 w 75"/>
                  <a:gd name="T37" fmla="*/ 59 h 65"/>
                  <a:gd name="T38" fmla="*/ 17 w 75"/>
                  <a:gd name="T39" fmla="*/ 48 h 65"/>
                  <a:gd name="T40" fmla="*/ 19 w 75"/>
                  <a:gd name="T41" fmla="*/ 33 h 65"/>
                  <a:gd name="T42" fmla="*/ 33 w 75"/>
                  <a:gd name="T43" fmla="*/ 28 h 65"/>
                  <a:gd name="T44" fmla="*/ 38 w 75"/>
                  <a:gd name="T45" fmla="*/ 24 h 65"/>
                  <a:gd name="T46" fmla="*/ 28 w 75"/>
                  <a:gd name="T47" fmla="*/ 21 h 65"/>
                  <a:gd name="T48" fmla="*/ 23 w 75"/>
                  <a:gd name="T49" fmla="*/ 21 h 65"/>
                  <a:gd name="T50" fmla="*/ 16 w 75"/>
                  <a:gd name="T51" fmla="*/ 21 h 65"/>
                  <a:gd name="T52" fmla="*/ 10 w 75"/>
                  <a:gd name="T53" fmla="*/ 27 h 65"/>
                  <a:gd name="T54" fmla="*/ 3 w 75"/>
                  <a:gd name="T55" fmla="*/ 30 h 65"/>
                  <a:gd name="T56" fmla="*/ 1 w 75"/>
                  <a:gd name="T57" fmla="*/ 24 h 65"/>
                  <a:gd name="T58" fmla="*/ 9 w 75"/>
                  <a:gd name="T59" fmla="*/ 13 h 65"/>
                  <a:gd name="T60" fmla="*/ 13 w 75"/>
                  <a:gd name="T61" fmla="*/ 10 h 65"/>
                  <a:gd name="T62" fmla="*/ 19 w 75"/>
                  <a:gd name="T63" fmla="*/ 14 h 65"/>
                  <a:gd name="T64" fmla="*/ 23 w 75"/>
                  <a:gd name="T65" fmla="*/ 14 h 65"/>
                  <a:gd name="T66" fmla="*/ 42 w 75"/>
                  <a:gd name="T67" fmla="*/ 15 h 65"/>
                  <a:gd name="T68" fmla="*/ 46 w 75"/>
                  <a:gd name="T69" fmla="*/ 16 h 65"/>
                  <a:gd name="T70" fmla="*/ 50 w 75"/>
                  <a:gd name="T71" fmla="*/ 14 h 65"/>
                  <a:gd name="T72" fmla="*/ 65 w 75"/>
                  <a:gd name="T73" fmla="*/ 2 h 65"/>
                  <a:gd name="T74" fmla="*/ 68 w 75"/>
                  <a:gd name="T75" fmla="*/ 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5" h="65">
                    <a:moveTo>
                      <a:pt x="68" y="2"/>
                    </a:moveTo>
                    <a:cubicBezTo>
                      <a:pt x="69" y="3"/>
                      <a:pt x="68" y="4"/>
                      <a:pt x="67" y="5"/>
                    </a:cubicBezTo>
                    <a:cubicBezTo>
                      <a:pt x="66" y="7"/>
                      <a:pt x="58" y="14"/>
                      <a:pt x="59" y="17"/>
                    </a:cubicBezTo>
                    <a:cubicBezTo>
                      <a:pt x="59" y="19"/>
                      <a:pt x="63" y="21"/>
                      <a:pt x="64" y="22"/>
                    </a:cubicBezTo>
                    <a:cubicBezTo>
                      <a:pt x="67" y="25"/>
                      <a:pt x="70" y="28"/>
                      <a:pt x="72" y="31"/>
                    </a:cubicBezTo>
                    <a:cubicBezTo>
                      <a:pt x="73" y="33"/>
                      <a:pt x="75" y="36"/>
                      <a:pt x="73" y="39"/>
                    </a:cubicBezTo>
                    <a:cubicBezTo>
                      <a:pt x="72" y="40"/>
                      <a:pt x="71" y="41"/>
                      <a:pt x="69" y="41"/>
                    </a:cubicBezTo>
                    <a:cubicBezTo>
                      <a:pt x="66" y="42"/>
                      <a:pt x="59" y="43"/>
                      <a:pt x="58" y="40"/>
                    </a:cubicBezTo>
                    <a:cubicBezTo>
                      <a:pt x="56" y="38"/>
                      <a:pt x="59" y="36"/>
                      <a:pt x="58" y="34"/>
                    </a:cubicBezTo>
                    <a:cubicBezTo>
                      <a:pt x="58" y="31"/>
                      <a:pt x="53" y="24"/>
                      <a:pt x="48" y="27"/>
                    </a:cubicBezTo>
                    <a:cubicBezTo>
                      <a:pt x="45" y="29"/>
                      <a:pt x="44" y="33"/>
                      <a:pt x="44" y="38"/>
                    </a:cubicBezTo>
                    <a:cubicBezTo>
                      <a:pt x="44" y="43"/>
                      <a:pt x="48" y="40"/>
                      <a:pt x="52" y="41"/>
                    </a:cubicBezTo>
                    <a:cubicBezTo>
                      <a:pt x="54" y="42"/>
                      <a:pt x="54" y="48"/>
                      <a:pt x="52" y="51"/>
                    </a:cubicBezTo>
                    <a:cubicBezTo>
                      <a:pt x="50" y="53"/>
                      <a:pt x="47" y="52"/>
                      <a:pt x="45" y="51"/>
                    </a:cubicBezTo>
                    <a:cubicBezTo>
                      <a:pt x="41" y="49"/>
                      <a:pt x="31" y="46"/>
                      <a:pt x="26" y="48"/>
                    </a:cubicBezTo>
                    <a:cubicBezTo>
                      <a:pt x="22" y="49"/>
                      <a:pt x="19" y="53"/>
                      <a:pt x="16" y="55"/>
                    </a:cubicBezTo>
                    <a:cubicBezTo>
                      <a:pt x="14" y="57"/>
                      <a:pt x="7" y="65"/>
                      <a:pt x="5" y="65"/>
                    </a:cubicBezTo>
                    <a:cubicBezTo>
                      <a:pt x="5" y="64"/>
                      <a:pt x="5" y="64"/>
                      <a:pt x="4" y="64"/>
                    </a:cubicBezTo>
                    <a:cubicBezTo>
                      <a:pt x="3" y="62"/>
                      <a:pt x="5" y="60"/>
                      <a:pt x="6" y="59"/>
                    </a:cubicBezTo>
                    <a:cubicBezTo>
                      <a:pt x="10" y="56"/>
                      <a:pt x="15" y="53"/>
                      <a:pt x="17" y="48"/>
                    </a:cubicBezTo>
                    <a:cubicBezTo>
                      <a:pt x="18" y="43"/>
                      <a:pt x="15" y="35"/>
                      <a:pt x="19" y="33"/>
                    </a:cubicBezTo>
                    <a:cubicBezTo>
                      <a:pt x="22" y="31"/>
                      <a:pt x="29" y="29"/>
                      <a:pt x="33" y="28"/>
                    </a:cubicBezTo>
                    <a:cubicBezTo>
                      <a:pt x="35" y="27"/>
                      <a:pt x="38" y="27"/>
                      <a:pt x="38" y="24"/>
                    </a:cubicBezTo>
                    <a:cubicBezTo>
                      <a:pt x="36" y="21"/>
                      <a:pt x="32" y="21"/>
                      <a:pt x="28" y="21"/>
                    </a:cubicBezTo>
                    <a:cubicBezTo>
                      <a:pt x="27" y="21"/>
                      <a:pt x="25" y="21"/>
                      <a:pt x="23" y="21"/>
                    </a:cubicBezTo>
                    <a:cubicBezTo>
                      <a:pt x="21" y="20"/>
                      <a:pt x="18" y="20"/>
                      <a:pt x="16" y="21"/>
                    </a:cubicBezTo>
                    <a:cubicBezTo>
                      <a:pt x="14" y="22"/>
                      <a:pt x="12" y="25"/>
                      <a:pt x="10" y="27"/>
                    </a:cubicBezTo>
                    <a:cubicBezTo>
                      <a:pt x="9" y="28"/>
                      <a:pt x="6" y="31"/>
                      <a:pt x="3" y="30"/>
                    </a:cubicBezTo>
                    <a:cubicBezTo>
                      <a:pt x="1" y="30"/>
                      <a:pt x="0" y="27"/>
                      <a:pt x="1" y="24"/>
                    </a:cubicBezTo>
                    <a:cubicBezTo>
                      <a:pt x="3" y="21"/>
                      <a:pt x="6" y="16"/>
                      <a:pt x="9" y="13"/>
                    </a:cubicBezTo>
                    <a:cubicBezTo>
                      <a:pt x="10" y="12"/>
                      <a:pt x="11" y="9"/>
                      <a:pt x="13" y="10"/>
                    </a:cubicBezTo>
                    <a:cubicBezTo>
                      <a:pt x="16" y="10"/>
                      <a:pt x="16" y="14"/>
                      <a:pt x="19" y="14"/>
                    </a:cubicBezTo>
                    <a:cubicBezTo>
                      <a:pt x="20" y="15"/>
                      <a:pt x="21" y="14"/>
                      <a:pt x="23" y="14"/>
                    </a:cubicBezTo>
                    <a:cubicBezTo>
                      <a:pt x="29" y="13"/>
                      <a:pt x="36" y="13"/>
                      <a:pt x="42" y="15"/>
                    </a:cubicBezTo>
                    <a:cubicBezTo>
                      <a:pt x="43" y="15"/>
                      <a:pt x="45" y="16"/>
                      <a:pt x="46" y="16"/>
                    </a:cubicBezTo>
                    <a:cubicBezTo>
                      <a:pt x="48" y="15"/>
                      <a:pt x="49" y="15"/>
                      <a:pt x="50" y="14"/>
                    </a:cubicBezTo>
                    <a:cubicBezTo>
                      <a:pt x="56" y="11"/>
                      <a:pt x="60" y="6"/>
                      <a:pt x="65" y="2"/>
                    </a:cubicBezTo>
                    <a:cubicBezTo>
                      <a:pt x="66" y="2"/>
                      <a:pt x="68" y="0"/>
                      <a:pt x="68" y="2"/>
                    </a:cubicBezTo>
                    <a:close/>
                  </a:path>
                </a:pathLst>
              </a:custGeom>
              <a:grpFill/>
              <a:ln>
                <a:noFill/>
              </a:ln>
            </p:spPr>
            <p:txBody>
              <a:bodyPr anchor="ctr"/>
              <a:lstStyle/>
              <a:p>
                <a:pPr algn="ctr"/>
                <a:endParaRPr/>
              </a:p>
            </p:txBody>
          </p:sp>
          <p:sp>
            <p:nvSpPr>
              <p:cNvPr id="194" name="iṩľíďê"/>
              <p:cNvSpPr/>
              <p:nvPr/>
            </p:nvSpPr>
            <p:spPr bwMode="auto">
              <a:xfrm>
                <a:off x="6769264" y="1467843"/>
                <a:ext cx="120814" cy="116830"/>
              </a:xfrm>
              <a:custGeom>
                <a:avLst/>
                <a:gdLst>
                  <a:gd name="T0" fmla="*/ 44 w 87"/>
                  <a:gd name="T1" fmla="*/ 5 h 84"/>
                  <a:gd name="T2" fmla="*/ 62 w 87"/>
                  <a:gd name="T3" fmla="*/ 11 h 84"/>
                  <a:gd name="T4" fmla="*/ 56 w 87"/>
                  <a:gd name="T5" fmla="*/ 4 h 84"/>
                  <a:gd name="T6" fmla="*/ 63 w 87"/>
                  <a:gd name="T7" fmla="*/ 22 h 84"/>
                  <a:gd name="T8" fmla="*/ 69 w 87"/>
                  <a:gd name="T9" fmla="*/ 29 h 84"/>
                  <a:gd name="T10" fmla="*/ 86 w 87"/>
                  <a:gd name="T11" fmla="*/ 33 h 84"/>
                  <a:gd name="T12" fmla="*/ 73 w 87"/>
                  <a:gd name="T13" fmla="*/ 39 h 84"/>
                  <a:gd name="T14" fmla="*/ 55 w 87"/>
                  <a:gd name="T15" fmla="*/ 38 h 84"/>
                  <a:gd name="T16" fmla="*/ 41 w 87"/>
                  <a:gd name="T17" fmla="*/ 45 h 84"/>
                  <a:gd name="T18" fmla="*/ 17 w 87"/>
                  <a:gd name="T19" fmla="*/ 51 h 84"/>
                  <a:gd name="T20" fmla="*/ 37 w 87"/>
                  <a:gd name="T21" fmla="*/ 42 h 84"/>
                  <a:gd name="T22" fmla="*/ 27 w 87"/>
                  <a:gd name="T23" fmla="*/ 23 h 84"/>
                  <a:gd name="T24" fmla="*/ 28 w 87"/>
                  <a:gd name="T25" fmla="*/ 15 h 84"/>
                  <a:gd name="T26" fmla="*/ 36 w 87"/>
                  <a:gd name="T27" fmla="*/ 33 h 84"/>
                  <a:gd name="T28" fmla="*/ 42 w 87"/>
                  <a:gd name="T29" fmla="*/ 37 h 84"/>
                  <a:gd name="T30" fmla="*/ 44 w 87"/>
                  <a:gd name="T31" fmla="*/ 25 h 84"/>
                  <a:gd name="T32" fmla="*/ 54 w 87"/>
                  <a:gd name="T33" fmla="*/ 21 h 84"/>
                  <a:gd name="T34" fmla="*/ 41 w 87"/>
                  <a:gd name="T35" fmla="*/ 2 h 84"/>
                  <a:gd name="T36" fmla="*/ 17 w 87"/>
                  <a:gd name="T37" fmla="*/ 33 h 84"/>
                  <a:gd name="T38" fmla="*/ 23 w 87"/>
                  <a:gd name="T39" fmla="*/ 38 h 84"/>
                  <a:gd name="T40" fmla="*/ 57 w 87"/>
                  <a:gd name="T41" fmla="*/ 48 h 84"/>
                  <a:gd name="T42" fmla="*/ 30 w 87"/>
                  <a:gd name="T43" fmla="*/ 60 h 84"/>
                  <a:gd name="T44" fmla="*/ 35 w 87"/>
                  <a:gd name="T45" fmla="*/ 61 h 84"/>
                  <a:gd name="T46" fmla="*/ 50 w 87"/>
                  <a:gd name="T47" fmla="*/ 63 h 84"/>
                  <a:gd name="T48" fmla="*/ 49 w 87"/>
                  <a:gd name="T49" fmla="*/ 70 h 84"/>
                  <a:gd name="T50" fmla="*/ 68 w 87"/>
                  <a:gd name="T51" fmla="*/ 64 h 84"/>
                  <a:gd name="T52" fmla="*/ 67 w 87"/>
                  <a:gd name="T53" fmla="*/ 60 h 84"/>
                  <a:gd name="T54" fmla="*/ 55 w 87"/>
                  <a:gd name="T55" fmla="*/ 57 h 84"/>
                  <a:gd name="T56" fmla="*/ 63 w 87"/>
                  <a:gd name="T57" fmla="*/ 51 h 84"/>
                  <a:gd name="T58" fmla="*/ 6 w 87"/>
                  <a:gd name="T59" fmla="*/ 54 h 84"/>
                  <a:gd name="T60" fmla="*/ 3 w 87"/>
                  <a:gd name="T61" fmla="*/ 65 h 84"/>
                  <a:gd name="T62" fmla="*/ 6 w 87"/>
                  <a:gd name="T63" fmla="*/ 54 h 84"/>
                  <a:gd name="T64" fmla="*/ 61 w 87"/>
                  <a:gd name="T65" fmla="*/ 74 h 84"/>
                  <a:gd name="T66" fmla="*/ 45 w 87"/>
                  <a:gd name="T67" fmla="*/ 84 h 84"/>
                  <a:gd name="T68" fmla="*/ 42 w 87"/>
                  <a:gd name="T69" fmla="*/ 74 h 84"/>
                  <a:gd name="T70" fmla="*/ 44 w 87"/>
                  <a:gd name="T71" fmla="*/ 79 h 84"/>
                  <a:gd name="T72" fmla="*/ 59 w 87"/>
                  <a:gd name="T73" fmla="*/ 7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7" h="84">
                    <a:moveTo>
                      <a:pt x="41" y="2"/>
                    </a:moveTo>
                    <a:cubicBezTo>
                      <a:pt x="43" y="0"/>
                      <a:pt x="44" y="3"/>
                      <a:pt x="44" y="5"/>
                    </a:cubicBezTo>
                    <a:cubicBezTo>
                      <a:pt x="43" y="8"/>
                      <a:pt x="42" y="12"/>
                      <a:pt x="44" y="13"/>
                    </a:cubicBezTo>
                    <a:cubicBezTo>
                      <a:pt x="47" y="15"/>
                      <a:pt x="62" y="18"/>
                      <a:pt x="62" y="11"/>
                    </a:cubicBezTo>
                    <a:cubicBezTo>
                      <a:pt x="61" y="9"/>
                      <a:pt x="59" y="9"/>
                      <a:pt x="57" y="9"/>
                    </a:cubicBezTo>
                    <a:cubicBezTo>
                      <a:pt x="53" y="9"/>
                      <a:pt x="54" y="6"/>
                      <a:pt x="56" y="4"/>
                    </a:cubicBezTo>
                    <a:cubicBezTo>
                      <a:pt x="60" y="2"/>
                      <a:pt x="66" y="1"/>
                      <a:pt x="67" y="6"/>
                    </a:cubicBezTo>
                    <a:cubicBezTo>
                      <a:pt x="68" y="8"/>
                      <a:pt x="64" y="20"/>
                      <a:pt x="63" y="22"/>
                    </a:cubicBezTo>
                    <a:cubicBezTo>
                      <a:pt x="63" y="24"/>
                      <a:pt x="61" y="26"/>
                      <a:pt x="62" y="28"/>
                    </a:cubicBezTo>
                    <a:cubicBezTo>
                      <a:pt x="63" y="30"/>
                      <a:pt x="67" y="29"/>
                      <a:pt x="69" y="29"/>
                    </a:cubicBezTo>
                    <a:cubicBezTo>
                      <a:pt x="74" y="29"/>
                      <a:pt x="82" y="27"/>
                      <a:pt x="85" y="29"/>
                    </a:cubicBezTo>
                    <a:cubicBezTo>
                      <a:pt x="86" y="30"/>
                      <a:pt x="86" y="31"/>
                      <a:pt x="86" y="33"/>
                    </a:cubicBezTo>
                    <a:cubicBezTo>
                      <a:pt x="87" y="37"/>
                      <a:pt x="83" y="37"/>
                      <a:pt x="80" y="38"/>
                    </a:cubicBezTo>
                    <a:cubicBezTo>
                      <a:pt x="78" y="38"/>
                      <a:pt x="75" y="40"/>
                      <a:pt x="73" y="39"/>
                    </a:cubicBezTo>
                    <a:cubicBezTo>
                      <a:pt x="72" y="38"/>
                      <a:pt x="73" y="35"/>
                      <a:pt x="72" y="34"/>
                    </a:cubicBezTo>
                    <a:cubicBezTo>
                      <a:pt x="70" y="32"/>
                      <a:pt x="58" y="37"/>
                      <a:pt x="55" y="38"/>
                    </a:cubicBezTo>
                    <a:cubicBezTo>
                      <a:pt x="52" y="39"/>
                      <a:pt x="48" y="39"/>
                      <a:pt x="46" y="41"/>
                    </a:cubicBezTo>
                    <a:cubicBezTo>
                      <a:pt x="44" y="42"/>
                      <a:pt x="42" y="43"/>
                      <a:pt x="41" y="45"/>
                    </a:cubicBezTo>
                    <a:cubicBezTo>
                      <a:pt x="38" y="50"/>
                      <a:pt x="24" y="51"/>
                      <a:pt x="17" y="53"/>
                    </a:cubicBezTo>
                    <a:cubicBezTo>
                      <a:pt x="15" y="53"/>
                      <a:pt x="16" y="51"/>
                      <a:pt x="17" y="51"/>
                    </a:cubicBezTo>
                    <a:cubicBezTo>
                      <a:pt x="25" y="48"/>
                      <a:pt x="27" y="45"/>
                      <a:pt x="35" y="43"/>
                    </a:cubicBezTo>
                    <a:cubicBezTo>
                      <a:pt x="36" y="43"/>
                      <a:pt x="37" y="43"/>
                      <a:pt x="37" y="42"/>
                    </a:cubicBezTo>
                    <a:cubicBezTo>
                      <a:pt x="38" y="40"/>
                      <a:pt x="34" y="38"/>
                      <a:pt x="33" y="37"/>
                    </a:cubicBezTo>
                    <a:cubicBezTo>
                      <a:pt x="30" y="34"/>
                      <a:pt x="28" y="28"/>
                      <a:pt x="27" y="23"/>
                    </a:cubicBezTo>
                    <a:cubicBezTo>
                      <a:pt x="27" y="21"/>
                      <a:pt x="26" y="16"/>
                      <a:pt x="27" y="15"/>
                    </a:cubicBezTo>
                    <a:cubicBezTo>
                      <a:pt x="27" y="15"/>
                      <a:pt x="27" y="15"/>
                      <a:pt x="28" y="15"/>
                    </a:cubicBezTo>
                    <a:cubicBezTo>
                      <a:pt x="29" y="15"/>
                      <a:pt x="30" y="17"/>
                      <a:pt x="30" y="19"/>
                    </a:cubicBezTo>
                    <a:cubicBezTo>
                      <a:pt x="32" y="23"/>
                      <a:pt x="34" y="29"/>
                      <a:pt x="36" y="33"/>
                    </a:cubicBezTo>
                    <a:cubicBezTo>
                      <a:pt x="37" y="35"/>
                      <a:pt x="38" y="39"/>
                      <a:pt x="40" y="39"/>
                    </a:cubicBezTo>
                    <a:cubicBezTo>
                      <a:pt x="41" y="39"/>
                      <a:pt x="42" y="37"/>
                      <a:pt x="42" y="37"/>
                    </a:cubicBezTo>
                    <a:cubicBezTo>
                      <a:pt x="45" y="33"/>
                      <a:pt x="41" y="29"/>
                      <a:pt x="42" y="25"/>
                    </a:cubicBezTo>
                    <a:cubicBezTo>
                      <a:pt x="42" y="24"/>
                      <a:pt x="43" y="24"/>
                      <a:pt x="44" y="25"/>
                    </a:cubicBezTo>
                    <a:cubicBezTo>
                      <a:pt x="45" y="26"/>
                      <a:pt x="46" y="29"/>
                      <a:pt x="47" y="30"/>
                    </a:cubicBezTo>
                    <a:cubicBezTo>
                      <a:pt x="50" y="31"/>
                      <a:pt x="55" y="23"/>
                      <a:pt x="54" y="21"/>
                    </a:cubicBezTo>
                    <a:cubicBezTo>
                      <a:pt x="52" y="19"/>
                      <a:pt x="42" y="20"/>
                      <a:pt x="39" y="19"/>
                    </a:cubicBezTo>
                    <a:cubicBezTo>
                      <a:pt x="33" y="17"/>
                      <a:pt x="37" y="4"/>
                      <a:pt x="41" y="2"/>
                    </a:cubicBezTo>
                    <a:close/>
                    <a:moveTo>
                      <a:pt x="19" y="31"/>
                    </a:moveTo>
                    <a:cubicBezTo>
                      <a:pt x="17" y="29"/>
                      <a:pt x="17" y="31"/>
                      <a:pt x="17" y="33"/>
                    </a:cubicBezTo>
                    <a:cubicBezTo>
                      <a:pt x="17" y="37"/>
                      <a:pt x="19" y="44"/>
                      <a:pt x="22" y="42"/>
                    </a:cubicBezTo>
                    <a:cubicBezTo>
                      <a:pt x="24" y="42"/>
                      <a:pt x="24" y="40"/>
                      <a:pt x="23" y="38"/>
                    </a:cubicBezTo>
                    <a:cubicBezTo>
                      <a:pt x="23" y="36"/>
                      <a:pt x="21" y="33"/>
                      <a:pt x="19" y="31"/>
                    </a:cubicBezTo>
                    <a:close/>
                    <a:moveTo>
                      <a:pt x="57" y="48"/>
                    </a:moveTo>
                    <a:cubicBezTo>
                      <a:pt x="55" y="49"/>
                      <a:pt x="52" y="49"/>
                      <a:pt x="50" y="49"/>
                    </a:cubicBezTo>
                    <a:cubicBezTo>
                      <a:pt x="42" y="52"/>
                      <a:pt x="36" y="51"/>
                      <a:pt x="30" y="60"/>
                    </a:cubicBezTo>
                    <a:cubicBezTo>
                      <a:pt x="31" y="60"/>
                      <a:pt x="31" y="60"/>
                      <a:pt x="31" y="60"/>
                    </a:cubicBezTo>
                    <a:cubicBezTo>
                      <a:pt x="31" y="62"/>
                      <a:pt x="34" y="62"/>
                      <a:pt x="35" y="61"/>
                    </a:cubicBezTo>
                    <a:cubicBezTo>
                      <a:pt x="37" y="60"/>
                      <a:pt x="45" y="57"/>
                      <a:pt x="47" y="57"/>
                    </a:cubicBezTo>
                    <a:cubicBezTo>
                      <a:pt x="50" y="57"/>
                      <a:pt x="48" y="61"/>
                      <a:pt x="50" y="63"/>
                    </a:cubicBezTo>
                    <a:cubicBezTo>
                      <a:pt x="51" y="64"/>
                      <a:pt x="54" y="64"/>
                      <a:pt x="54" y="66"/>
                    </a:cubicBezTo>
                    <a:cubicBezTo>
                      <a:pt x="54" y="67"/>
                      <a:pt x="50" y="68"/>
                      <a:pt x="49" y="70"/>
                    </a:cubicBezTo>
                    <a:cubicBezTo>
                      <a:pt x="48" y="71"/>
                      <a:pt x="48" y="71"/>
                      <a:pt x="50" y="71"/>
                    </a:cubicBezTo>
                    <a:cubicBezTo>
                      <a:pt x="56" y="70"/>
                      <a:pt x="62" y="65"/>
                      <a:pt x="68" y="64"/>
                    </a:cubicBezTo>
                    <a:cubicBezTo>
                      <a:pt x="69" y="64"/>
                      <a:pt x="70" y="64"/>
                      <a:pt x="70" y="63"/>
                    </a:cubicBezTo>
                    <a:cubicBezTo>
                      <a:pt x="72" y="61"/>
                      <a:pt x="68" y="60"/>
                      <a:pt x="67" y="60"/>
                    </a:cubicBezTo>
                    <a:cubicBezTo>
                      <a:pt x="63" y="60"/>
                      <a:pt x="58" y="61"/>
                      <a:pt x="55" y="60"/>
                    </a:cubicBezTo>
                    <a:cubicBezTo>
                      <a:pt x="55" y="59"/>
                      <a:pt x="54" y="58"/>
                      <a:pt x="55" y="57"/>
                    </a:cubicBezTo>
                    <a:cubicBezTo>
                      <a:pt x="55" y="54"/>
                      <a:pt x="60" y="54"/>
                      <a:pt x="62" y="53"/>
                    </a:cubicBezTo>
                    <a:cubicBezTo>
                      <a:pt x="63" y="52"/>
                      <a:pt x="63" y="52"/>
                      <a:pt x="63" y="51"/>
                    </a:cubicBezTo>
                    <a:cubicBezTo>
                      <a:pt x="63" y="49"/>
                      <a:pt x="60" y="48"/>
                      <a:pt x="57" y="48"/>
                    </a:cubicBezTo>
                    <a:close/>
                    <a:moveTo>
                      <a:pt x="6" y="54"/>
                    </a:moveTo>
                    <a:cubicBezTo>
                      <a:pt x="8" y="56"/>
                      <a:pt x="9" y="63"/>
                      <a:pt x="7" y="65"/>
                    </a:cubicBezTo>
                    <a:cubicBezTo>
                      <a:pt x="6" y="67"/>
                      <a:pt x="4" y="67"/>
                      <a:pt x="3" y="65"/>
                    </a:cubicBezTo>
                    <a:cubicBezTo>
                      <a:pt x="0" y="63"/>
                      <a:pt x="0" y="57"/>
                      <a:pt x="2" y="54"/>
                    </a:cubicBezTo>
                    <a:cubicBezTo>
                      <a:pt x="3" y="53"/>
                      <a:pt x="4" y="52"/>
                      <a:pt x="6" y="54"/>
                    </a:cubicBezTo>
                    <a:close/>
                    <a:moveTo>
                      <a:pt x="59" y="73"/>
                    </a:moveTo>
                    <a:cubicBezTo>
                      <a:pt x="60" y="73"/>
                      <a:pt x="60" y="73"/>
                      <a:pt x="61" y="74"/>
                    </a:cubicBezTo>
                    <a:cubicBezTo>
                      <a:pt x="61" y="75"/>
                      <a:pt x="60" y="77"/>
                      <a:pt x="60" y="78"/>
                    </a:cubicBezTo>
                    <a:cubicBezTo>
                      <a:pt x="57" y="83"/>
                      <a:pt x="52" y="83"/>
                      <a:pt x="45" y="84"/>
                    </a:cubicBezTo>
                    <a:cubicBezTo>
                      <a:pt x="42" y="84"/>
                      <a:pt x="36" y="83"/>
                      <a:pt x="35" y="81"/>
                    </a:cubicBezTo>
                    <a:cubicBezTo>
                      <a:pt x="35" y="79"/>
                      <a:pt x="40" y="76"/>
                      <a:pt x="42" y="74"/>
                    </a:cubicBezTo>
                    <a:cubicBezTo>
                      <a:pt x="45" y="73"/>
                      <a:pt x="44" y="73"/>
                      <a:pt x="44" y="75"/>
                    </a:cubicBezTo>
                    <a:cubicBezTo>
                      <a:pt x="44" y="77"/>
                      <a:pt x="44" y="78"/>
                      <a:pt x="44" y="79"/>
                    </a:cubicBezTo>
                    <a:cubicBezTo>
                      <a:pt x="45" y="80"/>
                      <a:pt x="49" y="81"/>
                      <a:pt x="51" y="80"/>
                    </a:cubicBezTo>
                    <a:cubicBezTo>
                      <a:pt x="55" y="80"/>
                      <a:pt x="57" y="76"/>
                      <a:pt x="59" y="73"/>
                    </a:cubicBezTo>
                    <a:close/>
                  </a:path>
                </a:pathLst>
              </a:custGeom>
              <a:grpFill/>
              <a:ln>
                <a:noFill/>
              </a:ln>
            </p:spPr>
            <p:txBody>
              <a:bodyPr anchor="ctr"/>
              <a:lstStyle/>
              <a:p>
                <a:pPr algn="ctr"/>
                <a:endParaRPr/>
              </a:p>
            </p:txBody>
          </p:sp>
          <p:sp>
            <p:nvSpPr>
              <p:cNvPr id="195" name="iṥḻiďê"/>
              <p:cNvSpPr/>
              <p:nvPr/>
            </p:nvSpPr>
            <p:spPr bwMode="auto">
              <a:xfrm>
                <a:off x="6363014" y="1510328"/>
                <a:ext cx="130106" cy="118158"/>
              </a:xfrm>
              <a:custGeom>
                <a:avLst/>
                <a:gdLst>
                  <a:gd name="T0" fmla="*/ 51 w 94"/>
                  <a:gd name="T1" fmla="*/ 1 h 84"/>
                  <a:gd name="T2" fmla="*/ 57 w 94"/>
                  <a:gd name="T3" fmla="*/ 8 h 84"/>
                  <a:gd name="T4" fmla="*/ 69 w 94"/>
                  <a:gd name="T5" fmla="*/ 11 h 84"/>
                  <a:gd name="T6" fmla="*/ 65 w 94"/>
                  <a:gd name="T7" fmla="*/ 15 h 84"/>
                  <a:gd name="T8" fmla="*/ 52 w 94"/>
                  <a:gd name="T9" fmla="*/ 14 h 84"/>
                  <a:gd name="T10" fmla="*/ 46 w 94"/>
                  <a:gd name="T11" fmla="*/ 20 h 84"/>
                  <a:gd name="T12" fmla="*/ 31 w 94"/>
                  <a:gd name="T13" fmla="*/ 34 h 84"/>
                  <a:gd name="T14" fmla="*/ 21 w 94"/>
                  <a:gd name="T15" fmla="*/ 37 h 84"/>
                  <a:gd name="T16" fmla="*/ 25 w 94"/>
                  <a:gd name="T17" fmla="*/ 30 h 84"/>
                  <a:gd name="T18" fmla="*/ 42 w 94"/>
                  <a:gd name="T19" fmla="*/ 15 h 84"/>
                  <a:gd name="T20" fmla="*/ 32 w 94"/>
                  <a:gd name="T21" fmla="*/ 4 h 84"/>
                  <a:gd name="T22" fmla="*/ 44 w 94"/>
                  <a:gd name="T23" fmla="*/ 3 h 84"/>
                  <a:gd name="T24" fmla="*/ 51 w 94"/>
                  <a:gd name="T25" fmla="*/ 1 h 84"/>
                  <a:gd name="T26" fmla="*/ 12 w 94"/>
                  <a:gd name="T27" fmla="*/ 35 h 84"/>
                  <a:gd name="T28" fmla="*/ 9 w 94"/>
                  <a:gd name="T29" fmla="*/ 50 h 84"/>
                  <a:gd name="T30" fmla="*/ 6 w 94"/>
                  <a:gd name="T31" fmla="*/ 54 h 84"/>
                  <a:gd name="T32" fmla="*/ 1 w 94"/>
                  <a:gd name="T33" fmla="*/ 47 h 84"/>
                  <a:gd name="T34" fmla="*/ 9 w 94"/>
                  <a:gd name="T35" fmla="*/ 30 h 84"/>
                  <a:gd name="T36" fmla="*/ 12 w 94"/>
                  <a:gd name="T37" fmla="*/ 35 h 84"/>
                  <a:gd name="T38" fmla="*/ 52 w 94"/>
                  <a:gd name="T39" fmla="*/ 30 h 84"/>
                  <a:gd name="T40" fmla="*/ 46 w 94"/>
                  <a:gd name="T41" fmla="*/ 43 h 84"/>
                  <a:gd name="T42" fmla="*/ 33 w 94"/>
                  <a:gd name="T43" fmla="*/ 51 h 84"/>
                  <a:gd name="T44" fmla="*/ 34 w 94"/>
                  <a:gd name="T45" fmla="*/ 53 h 84"/>
                  <a:gd name="T46" fmla="*/ 38 w 94"/>
                  <a:gd name="T47" fmla="*/ 55 h 84"/>
                  <a:gd name="T48" fmla="*/ 28 w 94"/>
                  <a:gd name="T49" fmla="*/ 60 h 84"/>
                  <a:gd name="T50" fmla="*/ 27 w 94"/>
                  <a:gd name="T51" fmla="*/ 62 h 84"/>
                  <a:gd name="T52" fmla="*/ 36 w 94"/>
                  <a:gd name="T53" fmla="*/ 66 h 84"/>
                  <a:gd name="T54" fmla="*/ 35 w 94"/>
                  <a:gd name="T55" fmla="*/ 76 h 84"/>
                  <a:gd name="T56" fmla="*/ 39 w 94"/>
                  <a:gd name="T57" fmla="*/ 76 h 84"/>
                  <a:gd name="T58" fmla="*/ 46 w 94"/>
                  <a:gd name="T59" fmla="*/ 67 h 84"/>
                  <a:gd name="T60" fmla="*/ 48 w 94"/>
                  <a:gd name="T61" fmla="*/ 62 h 84"/>
                  <a:gd name="T62" fmla="*/ 54 w 94"/>
                  <a:gd name="T63" fmla="*/ 61 h 84"/>
                  <a:gd name="T64" fmla="*/ 55 w 94"/>
                  <a:gd name="T65" fmla="*/ 59 h 84"/>
                  <a:gd name="T66" fmla="*/ 50 w 94"/>
                  <a:gd name="T67" fmla="*/ 55 h 84"/>
                  <a:gd name="T68" fmla="*/ 57 w 94"/>
                  <a:gd name="T69" fmla="*/ 50 h 84"/>
                  <a:gd name="T70" fmla="*/ 54 w 94"/>
                  <a:gd name="T71" fmla="*/ 41 h 84"/>
                  <a:gd name="T72" fmla="*/ 55 w 94"/>
                  <a:gd name="T73" fmla="*/ 39 h 84"/>
                  <a:gd name="T74" fmla="*/ 85 w 94"/>
                  <a:gd name="T75" fmla="*/ 41 h 84"/>
                  <a:gd name="T76" fmla="*/ 65 w 94"/>
                  <a:gd name="T77" fmla="*/ 73 h 84"/>
                  <a:gd name="T78" fmla="*/ 60 w 94"/>
                  <a:gd name="T79" fmla="*/ 76 h 84"/>
                  <a:gd name="T80" fmla="*/ 72 w 94"/>
                  <a:gd name="T81" fmla="*/ 83 h 84"/>
                  <a:gd name="T82" fmla="*/ 87 w 94"/>
                  <a:gd name="T83" fmla="*/ 57 h 84"/>
                  <a:gd name="T84" fmla="*/ 93 w 94"/>
                  <a:gd name="T85" fmla="*/ 49 h 84"/>
                  <a:gd name="T86" fmla="*/ 93 w 94"/>
                  <a:gd name="T87" fmla="*/ 33 h 84"/>
                  <a:gd name="T88" fmla="*/ 81 w 94"/>
                  <a:gd name="T89" fmla="*/ 32 h 84"/>
                  <a:gd name="T90" fmla="*/ 52 w 94"/>
                  <a:gd name="T91" fmla="*/ 30 h 84"/>
                  <a:gd name="T92" fmla="*/ 37 w 94"/>
                  <a:gd name="T93" fmla="*/ 43 h 84"/>
                  <a:gd name="T94" fmla="*/ 36 w 94"/>
                  <a:gd name="T95" fmla="*/ 45 h 84"/>
                  <a:gd name="T96" fmla="*/ 30 w 94"/>
                  <a:gd name="T97" fmla="*/ 45 h 84"/>
                  <a:gd name="T98" fmla="*/ 30 w 94"/>
                  <a:gd name="T99" fmla="*/ 43 h 84"/>
                  <a:gd name="T100" fmla="*/ 37 w 94"/>
                  <a:gd name="T101" fmla="*/ 4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4" h="84">
                    <a:moveTo>
                      <a:pt x="51" y="1"/>
                    </a:moveTo>
                    <a:cubicBezTo>
                      <a:pt x="54" y="1"/>
                      <a:pt x="54" y="6"/>
                      <a:pt x="57" y="8"/>
                    </a:cubicBezTo>
                    <a:cubicBezTo>
                      <a:pt x="60" y="10"/>
                      <a:pt x="65" y="9"/>
                      <a:pt x="69" y="11"/>
                    </a:cubicBezTo>
                    <a:cubicBezTo>
                      <a:pt x="75" y="13"/>
                      <a:pt x="69" y="16"/>
                      <a:pt x="65" y="15"/>
                    </a:cubicBezTo>
                    <a:cubicBezTo>
                      <a:pt x="62" y="15"/>
                      <a:pt x="55" y="13"/>
                      <a:pt x="52" y="14"/>
                    </a:cubicBezTo>
                    <a:cubicBezTo>
                      <a:pt x="49" y="15"/>
                      <a:pt x="47" y="18"/>
                      <a:pt x="46" y="20"/>
                    </a:cubicBezTo>
                    <a:cubicBezTo>
                      <a:pt x="42" y="24"/>
                      <a:pt x="36" y="32"/>
                      <a:pt x="31" y="34"/>
                    </a:cubicBezTo>
                    <a:cubicBezTo>
                      <a:pt x="30" y="35"/>
                      <a:pt x="23" y="39"/>
                      <a:pt x="21" y="37"/>
                    </a:cubicBezTo>
                    <a:cubicBezTo>
                      <a:pt x="20" y="34"/>
                      <a:pt x="24" y="31"/>
                      <a:pt x="25" y="30"/>
                    </a:cubicBezTo>
                    <a:cubicBezTo>
                      <a:pt x="29" y="26"/>
                      <a:pt x="41" y="21"/>
                      <a:pt x="42" y="15"/>
                    </a:cubicBezTo>
                    <a:cubicBezTo>
                      <a:pt x="43" y="10"/>
                      <a:pt x="32" y="9"/>
                      <a:pt x="32" y="4"/>
                    </a:cubicBezTo>
                    <a:cubicBezTo>
                      <a:pt x="34" y="0"/>
                      <a:pt x="40" y="4"/>
                      <a:pt x="44" y="3"/>
                    </a:cubicBezTo>
                    <a:cubicBezTo>
                      <a:pt x="47" y="3"/>
                      <a:pt x="49" y="2"/>
                      <a:pt x="51" y="1"/>
                    </a:cubicBezTo>
                    <a:close/>
                    <a:moveTo>
                      <a:pt x="12" y="35"/>
                    </a:moveTo>
                    <a:cubicBezTo>
                      <a:pt x="11" y="40"/>
                      <a:pt x="10" y="45"/>
                      <a:pt x="9" y="50"/>
                    </a:cubicBezTo>
                    <a:cubicBezTo>
                      <a:pt x="8" y="51"/>
                      <a:pt x="8" y="55"/>
                      <a:pt x="6" y="54"/>
                    </a:cubicBezTo>
                    <a:cubicBezTo>
                      <a:pt x="3" y="54"/>
                      <a:pt x="0" y="50"/>
                      <a:pt x="1" y="47"/>
                    </a:cubicBezTo>
                    <a:cubicBezTo>
                      <a:pt x="3" y="42"/>
                      <a:pt x="6" y="36"/>
                      <a:pt x="9" y="30"/>
                    </a:cubicBezTo>
                    <a:cubicBezTo>
                      <a:pt x="12" y="26"/>
                      <a:pt x="13" y="27"/>
                      <a:pt x="12" y="35"/>
                    </a:cubicBezTo>
                    <a:close/>
                    <a:moveTo>
                      <a:pt x="52" y="30"/>
                    </a:moveTo>
                    <a:cubicBezTo>
                      <a:pt x="46" y="32"/>
                      <a:pt x="49" y="37"/>
                      <a:pt x="46" y="43"/>
                    </a:cubicBezTo>
                    <a:cubicBezTo>
                      <a:pt x="44" y="47"/>
                      <a:pt x="39" y="49"/>
                      <a:pt x="33" y="51"/>
                    </a:cubicBezTo>
                    <a:cubicBezTo>
                      <a:pt x="32" y="52"/>
                      <a:pt x="32" y="53"/>
                      <a:pt x="34" y="53"/>
                    </a:cubicBezTo>
                    <a:cubicBezTo>
                      <a:pt x="35" y="54"/>
                      <a:pt x="37" y="54"/>
                      <a:pt x="38" y="55"/>
                    </a:cubicBezTo>
                    <a:cubicBezTo>
                      <a:pt x="38" y="60"/>
                      <a:pt x="30" y="56"/>
                      <a:pt x="28" y="60"/>
                    </a:cubicBezTo>
                    <a:cubicBezTo>
                      <a:pt x="28" y="61"/>
                      <a:pt x="27" y="61"/>
                      <a:pt x="27" y="62"/>
                    </a:cubicBezTo>
                    <a:cubicBezTo>
                      <a:pt x="29" y="65"/>
                      <a:pt x="34" y="63"/>
                      <a:pt x="36" y="66"/>
                    </a:cubicBezTo>
                    <a:cubicBezTo>
                      <a:pt x="37" y="68"/>
                      <a:pt x="35" y="73"/>
                      <a:pt x="35" y="76"/>
                    </a:cubicBezTo>
                    <a:cubicBezTo>
                      <a:pt x="36" y="78"/>
                      <a:pt x="37" y="77"/>
                      <a:pt x="39" y="76"/>
                    </a:cubicBezTo>
                    <a:cubicBezTo>
                      <a:pt x="41" y="74"/>
                      <a:pt x="45" y="69"/>
                      <a:pt x="46" y="67"/>
                    </a:cubicBezTo>
                    <a:cubicBezTo>
                      <a:pt x="46" y="65"/>
                      <a:pt x="46" y="63"/>
                      <a:pt x="48" y="62"/>
                    </a:cubicBezTo>
                    <a:cubicBezTo>
                      <a:pt x="49" y="61"/>
                      <a:pt x="52" y="62"/>
                      <a:pt x="54" y="61"/>
                    </a:cubicBezTo>
                    <a:cubicBezTo>
                      <a:pt x="56" y="61"/>
                      <a:pt x="56" y="60"/>
                      <a:pt x="55" y="59"/>
                    </a:cubicBezTo>
                    <a:cubicBezTo>
                      <a:pt x="53" y="58"/>
                      <a:pt x="50" y="56"/>
                      <a:pt x="50" y="55"/>
                    </a:cubicBezTo>
                    <a:cubicBezTo>
                      <a:pt x="51" y="53"/>
                      <a:pt x="56" y="53"/>
                      <a:pt x="57" y="50"/>
                    </a:cubicBezTo>
                    <a:cubicBezTo>
                      <a:pt x="57" y="47"/>
                      <a:pt x="52" y="46"/>
                      <a:pt x="54" y="41"/>
                    </a:cubicBezTo>
                    <a:cubicBezTo>
                      <a:pt x="54" y="40"/>
                      <a:pt x="54" y="39"/>
                      <a:pt x="55" y="39"/>
                    </a:cubicBezTo>
                    <a:cubicBezTo>
                      <a:pt x="60" y="36"/>
                      <a:pt x="83" y="36"/>
                      <a:pt x="85" y="41"/>
                    </a:cubicBezTo>
                    <a:cubicBezTo>
                      <a:pt x="89" y="53"/>
                      <a:pt x="77" y="72"/>
                      <a:pt x="65" y="73"/>
                    </a:cubicBezTo>
                    <a:cubicBezTo>
                      <a:pt x="63" y="73"/>
                      <a:pt x="58" y="73"/>
                      <a:pt x="60" y="76"/>
                    </a:cubicBezTo>
                    <a:cubicBezTo>
                      <a:pt x="61" y="80"/>
                      <a:pt x="69" y="84"/>
                      <a:pt x="72" y="83"/>
                    </a:cubicBezTo>
                    <a:cubicBezTo>
                      <a:pt x="78" y="80"/>
                      <a:pt x="84" y="64"/>
                      <a:pt x="87" y="57"/>
                    </a:cubicBezTo>
                    <a:cubicBezTo>
                      <a:pt x="89" y="54"/>
                      <a:pt x="92" y="52"/>
                      <a:pt x="93" y="49"/>
                    </a:cubicBezTo>
                    <a:cubicBezTo>
                      <a:pt x="94" y="45"/>
                      <a:pt x="94" y="35"/>
                      <a:pt x="93" y="33"/>
                    </a:cubicBezTo>
                    <a:cubicBezTo>
                      <a:pt x="91" y="30"/>
                      <a:pt x="88" y="32"/>
                      <a:pt x="81" y="32"/>
                    </a:cubicBezTo>
                    <a:cubicBezTo>
                      <a:pt x="74" y="31"/>
                      <a:pt x="61" y="30"/>
                      <a:pt x="52" y="30"/>
                    </a:cubicBezTo>
                    <a:close/>
                    <a:moveTo>
                      <a:pt x="37" y="43"/>
                    </a:moveTo>
                    <a:cubicBezTo>
                      <a:pt x="37" y="44"/>
                      <a:pt x="37" y="45"/>
                      <a:pt x="36" y="45"/>
                    </a:cubicBezTo>
                    <a:cubicBezTo>
                      <a:pt x="35" y="46"/>
                      <a:pt x="31" y="46"/>
                      <a:pt x="30" y="45"/>
                    </a:cubicBezTo>
                    <a:cubicBezTo>
                      <a:pt x="29" y="44"/>
                      <a:pt x="29" y="44"/>
                      <a:pt x="30" y="43"/>
                    </a:cubicBezTo>
                    <a:cubicBezTo>
                      <a:pt x="31" y="42"/>
                      <a:pt x="36" y="42"/>
                      <a:pt x="37" y="43"/>
                    </a:cubicBezTo>
                    <a:close/>
                  </a:path>
                </a:pathLst>
              </a:custGeom>
              <a:grpFill/>
              <a:ln>
                <a:noFill/>
              </a:ln>
            </p:spPr>
            <p:txBody>
              <a:bodyPr anchor="ctr"/>
              <a:lstStyle/>
              <a:p>
                <a:pPr algn="ctr"/>
                <a:endParaRPr/>
              </a:p>
            </p:txBody>
          </p:sp>
          <p:sp>
            <p:nvSpPr>
              <p:cNvPr id="196" name="išļidè"/>
              <p:cNvSpPr/>
              <p:nvPr/>
            </p:nvSpPr>
            <p:spPr bwMode="auto">
              <a:xfrm>
                <a:off x="6592692" y="1530243"/>
                <a:ext cx="106209" cy="100899"/>
              </a:xfrm>
              <a:custGeom>
                <a:avLst/>
                <a:gdLst>
                  <a:gd name="T0" fmla="*/ 35 w 76"/>
                  <a:gd name="T1" fmla="*/ 0 h 72"/>
                  <a:gd name="T2" fmla="*/ 38 w 76"/>
                  <a:gd name="T3" fmla="*/ 20 h 72"/>
                  <a:gd name="T4" fmla="*/ 38 w 76"/>
                  <a:gd name="T5" fmla="*/ 26 h 72"/>
                  <a:gd name="T6" fmla="*/ 64 w 76"/>
                  <a:gd name="T7" fmla="*/ 31 h 72"/>
                  <a:gd name="T8" fmla="*/ 61 w 76"/>
                  <a:gd name="T9" fmla="*/ 37 h 72"/>
                  <a:gd name="T10" fmla="*/ 36 w 76"/>
                  <a:gd name="T11" fmla="*/ 35 h 72"/>
                  <a:gd name="T12" fmla="*/ 31 w 76"/>
                  <a:gd name="T13" fmla="*/ 44 h 72"/>
                  <a:gd name="T14" fmla="*/ 19 w 76"/>
                  <a:gd name="T15" fmla="*/ 55 h 72"/>
                  <a:gd name="T16" fmla="*/ 10 w 76"/>
                  <a:gd name="T17" fmla="*/ 56 h 72"/>
                  <a:gd name="T18" fmla="*/ 21 w 76"/>
                  <a:gd name="T19" fmla="*/ 45 h 72"/>
                  <a:gd name="T20" fmla="*/ 24 w 76"/>
                  <a:gd name="T21" fmla="*/ 38 h 72"/>
                  <a:gd name="T22" fmla="*/ 0 w 76"/>
                  <a:gd name="T23" fmla="*/ 34 h 72"/>
                  <a:gd name="T24" fmla="*/ 0 w 76"/>
                  <a:gd name="T25" fmla="*/ 34 h 72"/>
                  <a:gd name="T26" fmla="*/ 7 w 76"/>
                  <a:gd name="T27" fmla="*/ 31 h 72"/>
                  <a:gd name="T28" fmla="*/ 25 w 76"/>
                  <a:gd name="T29" fmla="*/ 30 h 72"/>
                  <a:gd name="T30" fmla="*/ 32 w 76"/>
                  <a:gd name="T31" fmla="*/ 14 h 72"/>
                  <a:gd name="T32" fmla="*/ 35 w 76"/>
                  <a:gd name="T33" fmla="*/ 0 h 72"/>
                  <a:gd name="T34" fmla="*/ 52 w 76"/>
                  <a:gd name="T35" fmla="*/ 49 h 72"/>
                  <a:gd name="T36" fmla="*/ 48 w 76"/>
                  <a:gd name="T37" fmla="*/ 50 h 72"/>
                  <a:gd name="T38" fmla="*/ 51 w 76"/>
                  <a:gd name="T39" fmla="*/ 54 h 72"/>
                  <a:gd name="T40" fmla="*/ 55 w 76"/>
                  <a:gd name="T41" fmla="*/ 57 h 72"/>
                  <a:gd name="T42" fmla="*/ 67 w 76"/>
                  <a:gd name="T43" fmla="*/ 69 h 72"/>
                  <a:gd name="T44" fmla="*/ 74 w 76"/>
                  <a:gd name="T45" fmla="*/ 70 h 72"/>
                  <a:gd name="T46" fmla="*/ 72 w 76"/>
                  <a:gd name="T47" fmla="*/ 61 h 72"/>
                  <a:gd name="T48" fmla="*/ 52 w 76"/>
                  <a:gd name="T49" fmla="*/ 49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6" h="72">
                    <a:moveTo>
                      <a:pt x="35" y="0"/>
                    </a:moveTo>
                    <a:cubicBezTo>
                      <a:pt x="42" y="0"/>
                      <a:pt x="40" y="15"/>
                      <a:pt x="38" y="20"/>
                    </a:cubicBezTo>
                    <a:cubicBezTo>
                      <a:pt x="38" y="22"/>
                      <a:pt x="37" y="25"/>
                      <a:pt x="38" y="26"/>
                    </a:cubicBezTo>
                    <a:cubicBezTo>
                      <a:pt x="40" y="28"/>
                      <a:pt x="61" y="30"/>
                      <a:pt x="64" y="31"/>
                    </a:cubicBezTo>
                    <a:cubicBezTo>
                      <a:pt x="68" y="32"/>
                      <a:pt x="68" y="38"/>
                      <a:pt x="61" y="37"/>
                    </a:cubicBezTo>
                    <a:cubicBezTo>
                      <a:pt x="57" y="36"/>
                      <a:pt x="40" y="34"/>
                      <a:pt x="36" y="35"/>
                    </a:cubicBezTo>
                    <a:cubicBezTo>
                      <a:pt x="33" y="36"/>
                      <a:pt x="32" y="41"/>
                      <a:pt x="31" y="44"/>
                    </a:cubicBezTo>
                    <a:cubicBezTo>
                      <a:pt x="28" y="49"/>
                      <a:pt x="24" y="53"/>
                      <a:pt x="19" y="55"/>
                    </a:cubicBezTo>
                    <a:cubicBezTo>
                      <a:pt x="18" y="56"/>
                      <a:pt x="10" y="59"/>
                      <a:pt x="10" y="56"/>
                    </a:cubicBezTo>
                    <a:cubicBezTo>
                      <a:pt x="10" y="54"/>
                      <a:pt x="18" y="49"/>
                      <a:pt x="21" y="45"/>
                    </a:cubicBezTo>
                    <a:cubicBezTo>
                      <a:pt x="24" y="42"/>
                      <a:pt x="26" y="39"/>
                      <a:pt x="24" y="38"/>
                    </a:cubicBezTo>
                    <a:cubicBezTo>
                      <a:pt x="21" y="33"/>
                      <a:pt x="5" y="39"/>
                      <a:pt x="0" y="34"/>
                    </a:cubicBezTo>
                    <a:cubicBezTo>
                      <a:pt x="0" y="34"/>
                      <a:pt x="0" y="34"/>
                      <a:pt x="0" y="34"/>
                    </a:cubicBezTo>
                    <a:cubicBezTo>
                      <a:pt x="1" y="32"/>
                      <a:pt x="5" y="31"/>
                      <a:pt x="7" y="31"/>
                    </a:cubicBezTo>
                    <a:cubicBezTo>
                      <a:pt x="13" y="32"/>
                      <a:pt x="21" y="33"/>
                      <a:pt x="25" y="30"/>
                    </a:cubicBezTo>
                    <a:cubicBezTo>
                      <a:pt x="29" y="27"/>
                      <a:pt x="32" y="20"/>
                      <a:pt x="32" y="14"/>
                    </a:cubicBezTo>
                    <a:cubicBezTo>
                      <a:pt x="33" y="8"/>
                      <a:pt x="29" y="2"/>
                      <a:pt x="35" y="0"/>
                    </a:cubicBezTo>
                    <a:close/>
                    <a:moveTo>
                      <a:pt x="52" y="49"/>
                    </a:moveTo>
                    <a:cubicBezTo>
                      <a:pt x="50" y="49"/>
                      <a:pt x="48" y="48"/>
                      <a:pt x="48" y="50"/>
                    </a:cubicBezTo>
                    <a:cubicBezTo>
                      <a:pt x="48" y="52"/>
                      <a:pt x="49" y="53"/>
                      <a:pt x="51" y="54"/>
                    </a:cubicBezTo>
                    <a:cubicBezTo>
                      <a:pt x="52" y="55"/>
                      <a:pt x="54" y="56"/>
                      <a:pt x="55" y="57"/>
                    </a:cubicBezTo>
                    <a:cubicBezTo>
                      <a:pt x="58" y="61"/>
                      <a:pt x="63" y="66"/>
                      <a:pt x="67" y="69"/>
                    </a:cubicBezTo>
                    <a:cubicBezTo>
                      <a:pt x="68" y="70"/>
                      <a:pt x="72" y="72"/>
                      <a:pt x="74" y="70"/>
                    </a:cubicBezTo>
                    <a:cubicBezTo>
                      <a:pt x="76" y="67"/>
                      <a:pt x="74" y="63"/>
                      <a:pt x="72" y="61"/>
                    </a:cubicBezTo>
                    <a:cubicBezTo>
                      <a:pt x="69" y="58"/>
                      <a:pt x="59" y="51"/>
                      <a:pt x="52" y="49"/>
                    </a:cubicBezTo>
                    <a:close/>
                  </a:path>
                </a:pathLst>
              </a:custGeom>
              <a:grpFill/>
              <a:ln>
                <a:noFill/>
              </a:ln>
            </p:spPr>
            <p:txBody>
              <a:bodyPr anchor="ctr"/>
              <a:lstStyle/>
              <a:p>
                <a:pPr algn="ctr"/>
                <a:endParaRPr/>
              </a:p>
            </p:txBody>
          </p:sp>
          <p:sp>
            <p:nvSpPr>
              <p:cNvPr id="197" name="îṥ1íḋè"/>
              <p:cNvSpPr/>
              <p:nvPr/>
            </p:nvSpPr>
            <p:spPr bwMode="auto">
              <a:xfrm>
                <a:off x="5830640" y="920868"/>
                <a:ext cx="98244" cy="83641"/>
              </a:xfrm>
              <a:custGeom>
                <a:avLst/>
                <a:gdLst>
                  <a:gd name="T0" fmla="*/ 43 w 70"/>
                  <a:gd name="T1" fmla="*/ 9 h 60"/>
                  <a:gd name="T2" fmla="*/ 45 w 70"/>
                  <a:gd name="T3" fmla="*/ 0 h 60"/>
                  <a:gd name="T4" fmla="*/ 62 w 70"/>
                  <a:gd name="T5" fmla="*/ 9 h 60"/>
                  <a:gd name="T6" fmla="*/ 69 w 70"/>
                  <a:gd name="T7" fmla="*/ 26 h 60"/>
                  <a:gd name="T8" fmla="*/ 66 w 70"/>
                  <a:gd name="T9" fmla="*/ 44 h 60"/>
                  <a:gd name="T10" fmla="*/ 54 w 70"/>
                  <a:gd name="T11" fmla="*/ 55 h 60"/>
                  <a:gd name="T12" fmla="*/ 36 w 70"/>
                  <a:gd name="T13" fmla="*/ 60 h 60"/>
                  <a:gd name="T14" fmla="*/ 18 w 70"/>
                  <a:gd name="T15" fmla="*/ 57 h 60"/>
                  <a:gd name="T16" fmla="*/ 5 w 70"/>
                  <a:gd name="T17" fmla="*/ 46 h 60"/>
                  <a:gd name="T18" fmla="*/ 0 w 70"/>
                  <a:gd name="T19" fmla="*/ 30 h 60"/>
                  <a:gd name="T20" fmla="*/ 4 w 70"/>
                  <a:gd name="T21" fmla="*/ 13 h 60"/>
                  <a:gd name="T22" fmla="*/ 18 w 70"/>
                  <a:gd name="T23" fmla="*/ 3 h 60"/>
                  <a:gd name="T24" fmla="*/ 20 w 70"/>
                  <a:gd name="T25" fmla="*/ 11 h 60"/>
                  <a:gd name="T26" fmla="*/ 10 w 70"/>
                  <a:gd name="T27" fmla="*/ 19 h 60"/>
                  <a:gd name="T28" fmla="*/ 8 w 70"/>
                  <a:gd name="T29" fmla="*/ 30 h 60"/>
                  <a:gd name="T30" fmla="*/ 12 w 70"/>
                  <a:gd name="T31" fmla="*/ 43 h 60"/>
                  <a:gd name="T32" fmla="*/ 23 w 70"/>
                  <a:gd name="T33" fmla="*/ 49 h 60"/>
                  <a:gd name="T34" fmla="*/ 36 w 70"/>
                  <a:gd name="T35" fmla="*/ 51 h 60"/>
                  <a:gd name="T36" fmla="*/ 50 w 70"/>
                  <a:gd name="T37" fmla="*/ 47 h 60"/>
                  <a:gd name="T38" fmla="*/ 59 w 70"/>
                  <a:gd name="T39" fmla="*/ 39 h 60"/>
                  <a:gd name="T40" fmla="*/ 62 w 70"/>
                  <a:gd name="T41" fmla="*/ 27 h 60"/>
                  <a:gd name="T42" fmla="*/ 56 w 70"/>
                  <a:gd name="T43" fmla="*/ 15 h 60"/>
                  <a:gd name="T44" fmla="*/ 43 w 70"/>
                  <a:gd name="T45" fmla="*/ 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60">
                    <a:moveTo>
                      <a:pt x="43" y="9"/>
                    </a:moveTo>
                    <a:cubicBezTo>
                      <a:pt x="45" y="0"/>
                      <a:pt x="45" y="0"/>
                      <a:pt x="45" y="0"/>
                    </a:cubicBezTo>
                    <a:cubicBezTo>
                      <a:pt x="52" y="1"/>
                      <a:pt x="58" y="4"/>
                      <a:pt x="62" y="9"/>
                    </a:cubicBezTo>
                    <a:cubicBezTo>
                      <a:pt x="66" y="13"/>
                      <a:pt x="69" y="19"/>
                      <a:pt x="69" y="26"/>
                    </a:cubicBezTo>
                    <a:cubicBezTo>
                      <a:pt x="70" y="33"/>
                      <a:pt x="69" y="39"/>
                      <a:pt x="66" y="44"/>
                    </a:cubicBezTo>
                    <a:cubicBezTo>
                      <a:pt x="63" y="48"/>
                      <a:pt x="59" y="52"/>
                      <a:pt x="54" y="55"/>
                    </a:cubicBezTo>
                    <a:cubicBezTo>
                      <a:pt x="49" y="58"/>
                      <a:pt x="43" y="59"/>
                      <a:pt x="36" y="60"/>
                    </a:cubicBezTo>
                    <a:cubicBezTo>
                      <a:pt x="29" y="60"/>
                      <a:pt x="23" y="59"/>
                      <a:pt x="18" y="57"/>
                    </a:cubicBezTo>
                    <a:cubicBezTo>
                      <a:pt x="12" y="55"/>
                      <a:pt x="8" y="51"/>
                      <a:pt x="5" y="46"/>
                    </a:cubicBezTo>
                    <a:cubicBezTo>
                      <a:pt x="2" y="42"/>
                      <a:pt x="1" y="36"/>
                      <a:pt x="0" y="30"/>
                    </a:cubicBezTo>
                    <a:cubicBezTo>
                      <a:pt x="0" y="24"/>
                      <a:pt x="1" y="18"/>
                      <a:pt x="4" y="13"/>
                    </a:cubicBezTo>
                    <a:cubicBezTo>
                      <a:pt x="7" y="8"/>
                      <a:pt x="12" y="5"/>
                      <a:pt x="18" y="3"/>
                    </a:cubicBezTo>
                    <a:cubicBezTo>
                      <a:pt x="20" y="11"/>
                      <a:pt x="20" y="11"/>
                      <a:pt x="20" y="11"/>
                    </a:cubicBezTo>
                    <a:cubicBezTo>
                      <a:pt x="16" y="13"/>
                      <a:pt x="12" y="16"/>
                      <a:pt x="10" y="19"/>
                    </a:cubicBezTo>
                    <a:cubicBezTo>
                      <a:pt x="8" y="22"/>
                      <a:pt x="7" y="26"/>
                      <a:pt x="8" y="30"/>
                    </a:cubicBezTo>
                    <a:cubicBezTo>
                      <a:pt x="8" y="35"/>
                      <a:pt x="10" y="39"/>
                      <a:pt x="12" y="43"/>
                    </a:cubicBezTo>
                    <a:cubicBezTo>
                      <a:pt x="15" y="46"/>
                      <a:pt x="18" y="48"/>
                      <a:pt x="23" y="49"/>
                    </a:cubicBezTo>
                    <a:cubicBezTo>
                      <a:pt x="27" y="50"/>
                      <a:pt x="31" y="51"/>
                      <a:pt x="36" y="51"/>
                    </a:cubicBezTo>
                    <a:cubicBezTo>
                      <a:pt x="41" y="50"/>
                      <a:pt x="46" y="49"/>
                      <a:pt x="50" y="47"/>
                    </a:cubicBezTo>
                    <a:cubicBezTo>
                      <a:pt x="54" y="45"/>
                      <a:pt x="57" y="42"/>
                      <a:pt x="59" y="39"/>
                    </a:cubicBezTo>
                    <a:cubicBezTo>
                      <a:pt x="61" y="35"/>
                      <a:pt x="62" y="31"/>
                      <a:pt x="62" y="27"/>
                    </a:cubicBezTo>
                    <a:cubicBezTo>
                      <a:pt x="61" y="22"/>
                      <a:pt x="60" y="18"/>
                      <a:pt x="56" y="15"/>
                    </a:cubicBezTo>
                    <a:cubicBezTo>
                      <a:pt x="53" y="12"/>
                      <a:pt x="49" y="10"/>
                      <a:pt x="43" y="9"/>
                    </a:cubicBezTo>
                    <a:close/>
                  </a:path>
                </a:pathLst>
              </a:custGeom>
              <a:grpFill/>
              <a:ln>
                <a:noFill/>
              </a:ln>
            </p:spPr>
            <p:txBody>
              <a:bodyPr anchor="ctr"/>
              <a:lstStyle/>
              <a:p>
                <a:pPr algn="ctr"/>
                <a:endParaRPr/>
              </a:p>
            </p:txBody>
          </p:sp>
          <p:sp>
            <p:nvSpPr>
              <p:cNvPr id="198" name="îṥļíďè"/>
              <p:cNvSpPr/>
              <p:nvPr/>
            </p:nvSpPr>
            <p:spPr bwMode="auto">
              <a:xfrm>
                <a:off x="5827985" y="819969"/>
                <a:ext cx="99572" cy="75673"/>
              </a:xfrm>
              <a:custGeom>
                <a:avLst/>
                <a:gdLst>
                  <a:gd name="T0" fmla="*/ 70 w 75"/>
                  <a:gd name="T1" fmla="*/ 57 h 57"/>
                  <a:gd name="T2" fmla="*/ 0 w 75"/>
                  <a:gd name="T3" fmla="*/ 51 h 57"/>
                  <a:gd name="T4" fmla="*/ 5 w 75"/>
                  <a:gd name="T5" fmla="*/ 0 h 57"/>
                  <a:gd name="T6" fmla="*/ 13 w 75"/>
                  <a:gd name="T7" fmla="*/ 0 h 57"/>
                  <a:gd name="T8" fmla="*/ 9 w 75"/>
                  <a:gd name="T9" fmla="*/ 42 h 57"/>
                  <a:gd name="T10" fmla="*/ 31 w 75"/>
                  <a:gd name="T11" fmla="*/ 43 h 57"/>
                  <a:gd name="T12" fmla="*/ 34 w 75"/>
                  <a:gd name="T13" fmla="*/ 6 h 57"/>
                  <a:gd name="T14" fmla="*/ 42 w 75"/>
                  <a:gd name="T15" fmla="*/ 6 h 57"/>
                  <a:gd name="T16" fmla="*/ 39 w 75"/>
                  <a:gd name="T17" fmla="*/ 44 h 57"/>
                  <a:gd name="T18" fmla="*/ 62 w 75"/>
                  <a:gd name="T19" fmla="*/ 47 h 57"/>
                  <a:gd name="T20" fmla="*/ 66 w 75"/>
                  <a:gd name="T21" fmla="*/ 3 h 57"/>
                  <a:gd name="T22" fmla="*/ 75 w 75"/>
                  <a:gd name="T23" fmla="*/ 5 h 57"/>
                  <a:gd name="T24" fmla="*/ 70 w 75"/>
                  <a:gd name="T25"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5" h="57">
                    <a:moveTo>
                      <a:pt x="70" y="57"/>
                    </a:moveTo>
                    <a:lnTo>
                      <a:pt x="0" y="51"/>
                    </a:lnTo>
                    <a:lnTo>
                      <a:pt x="5" y="0"/>
                    </a:lnTo>
                    <a:lnTo>
                      <a:pt x="13" y="0"/>
                    </a:lnTo>
                    <a:lnTo>
                      <a:pt x="9" y="42"/>
                    </a:lnTo>
                    <a:lnTo>
                      <a:pt x="31" y="43"/>
                    </a:lnTo>
                    <a:lnTo>
                      <a:pt x="34" y="6"/>
                    </a:lnTo>
                    <a:lnTo>
                      <a:pt x="42" y="6"/>
                    </a:lnTo>
                    <a:lnTo>
                      <a:pt x="39" y="44"/>
                    </a:lnTo>
                    <a:lnTo>
                      <a:pt x="62" y="47"/>
                    </a:lnTo>
                    <a:lnTo>
                      <a:pt x="66" y="3"/>
                    </a:lnTo>
                    <a:lnTo>
                      <a:pt x="75" y="5"/>
                    </a:lnTo>
                    <a:lnTo>
                      <a:pt x="70" y="57"/>
                    </a:lnTo>
                    <a:close/>
                  </a:path>
                </a:pathLst>
              </a:custGeom>
              <a:grpFill/>
              <a:ln>
                <a:noFill/>
              </a:ln>
            </p:spPr>
            <p:txBody>
              <a:bodyPr anchor="ctr"/>
              <a:lstStyle/>
              <a:p>
                <a:pPr algn="ctr"/>
                <a:endParaRPr/>
              </a:p>
            </p:txBody>
          </p:sp>
          <p:sp>
            <p:nvSpPr>
              <p:cNvPr id="199" name="iŝlíďê"/>
              <p:cNvSpPr/>
              <p:nvPr/>
            </p:nvSpPr>
            <p:spPr bwMode="auto">
              <a:xfrm>
                <a:off x="5838606" y="707121"/>
                <a:ext cx="106209" cy="95588"/>
              </a:xfrm>
              <a:custGeom>
                <a:avLst/>
                <a:gdLst>
                  <a:gd name="T0" fmla="*/ 67 w 80"/>
                  <a:gd name="T1" fmla="*/ 72 h 72"/>
                  <a:gd name="T2" fmla="*/ 0 w 80"/>
                  <a:gd name="T3" fmla="*/ 55 h 72"/>
                  <a:gd name="T4" fmla="*/ 2 w 80"/>
                  <a:gd name="T5" fmla="*/ 45 h 72"/>
                  <a:gd name="T6" fmla="*/ 64 w 80"/>
                  <a:gd name="T7" fmla="*/ 22 h 72"/>
                  <a:gd name="T8" fmla="*/ 10 w 80"/>
                  <a:gd name="T9" fmla="*/ 10 h 72"/>
                  <a:gd name="T10" fmla="*/ 12 w 80"/>
                  <a:gd name="T11" fmla="*/ 0 h 72"/>
                  <a:gd name="T12" fmla="*/ 80 w 80"/>
                  <a:gd name="T13" fmla="*/ 18 h 72"/>
                  <a:gd name="T14" fmla="*/ 78 w 80"/>
                  <a:gd name="T15" fmla="*/ 27 h 72"/>
                  <a:gd name="T16" fmla="*/ 15 w 80"/>
                  <a:gd name="T17" fmla="*/ 50 h 72"/>
                  <a:gd name="T18" fmla="*/ 70 w 80"/>
                  <a:gd name="T19" fmla="*/ 62 h 72"/>
                  <a:gd name="T20" fmla="*/ 67 w 80"/>
                  <a:gd name="T2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72">
                    <a:moveTo>
                      <a:pt x="67" y="72"/>
                    </a:moveTo>
                    <a:lnTo>
                      <a:pt x="0" y="55"/>
                    </a:lnTo>
                    <a:lnTo>
                      <a:pt x="2" y="45"/>
                    </a:lnTo>
                    <a:lnTo>
                      <a:pt x="64" y="22"/>
                    </a:lnTo>
                    <a:lnTo>
                      <a:pt x="10" y="10"/>
                    </a:lnTo>
                    <a:lnTo>
                      <a:pt x="12" y="0"/>
                    </a:lnTo>
                    <a:lnTo>
                      <a:pt x="80" y="18"/>
                    </a:lnTo>
                    <a:lnTo>
                      <a:pt x="78" y="27"/>
                    </a:lnTo>
                    <a:lnTo>
                      <a:pt x="15" y="50"/>
                    </a:lnTo>
                    <a:lnTo>
                      <a:pt x="70" y="62"/>
                    </a:lnTo>
                    <a:lnTo>
                      <a:pt x="67" y="72"/>
                    </a:lnTo>
                    <a:close/>
                  </a:path>
                </a:pathLst>
              </a:custGeom>
              <a:grpFill/>
              <a:ln>
                <a:noFill/>
              </a:ln>
            </p:spPr>
            <p:txBody>
              <a:bodyPr anchor="ctr"/>
              <a:lstStyle/>
              <a:p>
                <a:pPr algn="ctr"/>
                <a:endParaRPr/>
              </a:p>
            </p:txBody>
          </p:sp>
          <p:sp>
            <p:nvSpPr>
              <p:cNvPr id="200" name="î$ḷîďe"/>
              <p:cNvSpPr/>
              <p:nvPr/>
            </p:nvSpPr>
            <p:spPr bwMode="auto">
              <a:xfrm>
                <a:off x="5862502" y="606223"/>
                <a:ext cx="102228" cy="74347"/>
              </a:xfrm>
              <a:custGeom>
                <a:avLst/>
                <a:gdLst>
                  <a:gd name="T0" fmla="*/ 74 w 77"/>
                  <a:gd name="T1" fmla="*/ 56 h 56"/>
                  <a:gd name="T2" fmla="*/ 16 w 77"/>
                  <a:gd name="T3" fmla="*/ 33 h 56"/>
                  <a:gd name="T4" fmla="*/ 8 w 77"/>
                  <a:gd name="T5" fmla="*/ 54 h 56"/>
                  <a:gd name="T6" fmla="*/ 0 w 77"/>
                  <a:gd name="T7" fmla="*/ 51 h 56"/>
                  <a:gd name="T8" fmla="*/ 20 w 77"/>
                  <a:gd name="T9" fmla="*/ 0 h 56"/>
                  <a:gd name="T10" fmla="*/ 28 w 77"/>
                  <a:gd name="T11" fmla="*/ 3 h 56"/>
                  <a:gd name="T12" fmla="*/ 19 w 77"/>
                  <a:gd name="T13" fmla="*/ 25 h 56"/>
                  <a:gd name="T14" fmla="*/ 77 w 77"/>
                  <a:gd name="T15" fmla="*/ 48 h 56"/>
                  <a:gd name="T16" fmla="*/ 74 w 77"/>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7" h="56">
                    <a:moveTo>
                      <a:pt x="74" y="56"/>
                    </a:moveTo>
                    <a:lnTo>
                      <a:pt x="16" y="33"/>
                    </a:lnTo>
                    <a:lnTo>
                      <a:pt x="8" y="54"/>
                    </a:lnTo>
                    <a:lnTo>
                      <a:pt x="0" y="51"/>
                    </a:lnTo>
                    <a:lnTo>
                      <a:pt x="20" y="0"/>
                    </a:lnTo>
                    <a:lnTo>
                      <a:pt x="28" y="3"/>
                    </a:lnTo>
                    <a:lnTo>
                      <a:pt x="19" y="25"/>
                    </a:lnTo>
                    <a:lnTo>
                      <a:pt x="77" y="48"/>
                    </a:lnTo>
                    <a:lnTo>
                      <a:pt x="74" y="56"/>
                    </a:lnTo>
                    <a:close/>
                  </a:path>
                </a:pathLst>
              </a:custGeom>
              <a:grpFill/>
              <a:ln>
                <a:noFill/>
              </a:ln>
            </p:spPr>
            <p:txBody>
              <a:bodyPr anchor="ctr"/>
              <a:lstStyle/>
              <a:p>
                <a:pPr algn="ctr"/>
                <a:endParaRPr/>
              </a:p>
            </p:txBody>
          </p:sp>
          <p:sp>
            <p:nvSpPr>
              <p:cNvPr id="201" name="íšḷïḋè"/>
              <p:cNvSpPr/>
              <p:nvPr/>
            </p:nvSpPr>
            <p:spPr bwMode="auto">
              <a:xfrm>
                <a:off x="5902332" y="518602"/>
                <a:ext cx="122140" cy="102227"/>
              </a:xfrm>
              <a:custGeom>
                <a:avLst/>
                <a:gdLst>
                  <a:gd name="T0" fmla="*/ 58 w 88"/>
                  <a:gd name="T1" fmla="*/ 73 h 73"/>
                  <a:gd name="T2" fmla="*/ 0 w 88"/>
                  <a:gd name="T3" fmla="*/ 40 h 73"/>
                  <a:gd name="T4" fmla="*/ 15 w 88"/>
                  <a:gd name="T5" fmla="*/ 14 h 73"/>
                  <a:gd name="T6" fmla="*/ 23 w 88"/>
                  <a:gd name="T7" fmla="*/ 3 h 73"/>
                  <a:gd name="T8" fmla="*/ 33 w 88"/>
                  <a:gd name="T9" fmla="*/ 0 h 73"/>
                  <a:gd name="T10" fmla="*/ 43 w 88"/>
                  <a:gd name="T11" fmla="*/ 3 h 73"/>
                  <a:gd name="T12" fmla="*/ 51 w 88"/>
                  <a:gd name="T13" fmla="*/ 13 h 73"/>
                  <a:gd name="T14" fmla="*/ 49 w 88"/>
                  <a:gd name="T15" fmla="*/ 28 h 73"/>
                  <a:gd name="T16" fmla="*/ 55 w 88"/>
                  <a:gd name="T17" fmla="*/ 25 h 73"/>
                  <a:gd name="T18" fmla="*/ 66 w 88"/>
                  <a:gd name="T19" fmla="*/ 23 h 73"/>
                  <a:gd name="T20" fmla="*/ 88 w 88"/>
                  <a:gd name="T21" fmla="*/ 22 h 73"/>
                  <a:gd name="T22" fmla="*/ 82 w 88"/>
                  <a:gd name="T23" fmla="*/ 32 h 73"/>
                  <a:gd name="T24" fmla="*/ 66 w 88"/>
                  <a:gd name="T25" fmla="*/ 33 h 73"/>
                  <a:gd name="T26" fmla="*/ 54 w 88"/>
                  <a:gd name="T27" fmla="*/ 33 h 73"/>
                  <a:gd name="T28" fmla="*/ 48 w 88"/>
                  <a:gd name="T29" fmla="*/ 35 h 73"/>
                  <a:gd name="T30" fmla="*/ 45 w 88"/>
                  <a:gd name="T31" fmla="*/ 38 h 73"/>
                  <a:gd name="T32" fmla="*/ 42 w 88"/>
                  <a:gd name="T33" fmla="*/ 42 h 73"/>
                  <a:gd name="T34" fmla="*/ 37 w 88"/>
                  <a:gd name="T35" fmla="*/ 51 h 73"/>
                  <a:gd name="T36" fmla="*/ 63 w 88"/>
                  <a:gd name="T37" fmla="*/ 66 h 73"/>
                  <a:gd name="T38" fmla="*/ 58 w 88"/>
                  <a:gd name="T39" fmla="*/ 73 h 73"/>
                  <a:gd name="T40" fmla="*/ 30 w 88"/>
                  <a:gd name="T41" fmla="*/ 47 h 73"/>
                  <a:gd name="T42" fmla="*/ 40 w 88"/>
                  <a:gd name="T43" fmla="*/ 30 h 73"/>
                  <a:gd name="T44" fmla="*/ 43 w 88"/>
                  <a:gd name="T45" fmla="*/ 22 h 73"/>
                  <a:gd name="T46" fmla="*/ 43 w 88"/>
                  <a:gd name="T47" fmla="*/ 15 h 73"/>
                  <a:gd name="T48" fmla="*/ 38 w 88"/>
                  <a:gd name="T49" fmla="*/ 11 h 73"/>
                  <a:gd name="T50" fmla="*/ 30 w 88"/>
                  <a:gd name="T51" fmla="*/ 10 h 73"/>
                  <a:gd name="T52" fmla="*/ 22 w 88"/>
                  <a:gd name="T53" fmla="*/ 17 h 73"/>
                  <a:gd name="T54" fmla="*/ 11 w 88"/>
                  <a:gd name="T55" fmla="*/ 36 h 73"/>
                  <a:gd name="T56" fmla="*/ 30 w 88"/>
                  <a:gd name="T57" fmla="*/ 47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8" h="73">
                    <a:moveTo>
                      <a:pt x="58" y="73"/>
                    </a:moveTo>
                    <a:cubicBezTo>
                      <a:pt x="0" y="40"/>
                      <a:pt x="0" y="40"/>
                      <a:pt x="0" y="40"/>
                    </a:cubicBezTo>
                    <a:cubicBezTo>
                      <a:pt x="15" y="14"/>
                      <a:pt x="15" y="14"/>
                      <a:pt x="15" y="14"/>
                    </a:cubicBezTo>
                    <a:cubicBezTo>
                      <a:pt x="18" y="9"/>
                      <a:pt x="21" y="5"/>
                      <a:pt x="23" y="3"/>
                    </a:cubicBezTo>
                    <a:cubicBezTo>
                      <a:pt x="26" y="1"/>
                      <a:pt x="29" y="0"/>
                      <a:pt x="33" y="0"/>
                    </a:cubicBezTo>
                    <a:cubicBezTo>
                      <a:pt x="36" y="0"/>
                      <a:pt x="40" y="1"/>
                      <a:pt x="43" y="3"/>
                    </a:cubicBezTo>
                    <a:cubicBezTo>
                      <a:pt x="47" y="5"/>
                      <a:pt x="50" y="8"/>
                      <a:pt x="51" y="13"/>
                    </a:cubicBezTo>
                    <a:cubicBezTo>
                      <a:pt x="52" y="17"/>
                      <a:pt x="52" y="22"/>
                      <a:pt x="49" y="28"/>
                    </a:cubicBezTo>
                    <a:cubicBezTo>
                      <a:pt x="51" y="27"/>
                      <a:pt x="53" y="26"/>
                      <a:pt x="55" y="25"/>
                    </a:cubicBezTo>
                    <a:cubicBezTo>
                      <a:pt x="58" y="24"/>
                      <a:pt x="62" y="23"/>
                      <a:pt x="66" y="23"/>
                    </a:cubicBezTo>
                    <a:cubicBezTo>
                      <a:pt x="88" y="22"/>
                      <a:pt x="88" y="22"/>
                      <a:pt x="88" y="22"/>
                    </a:cubicBezTo>
                    <a:cubicBezTo>
                      <a:pt x="82" y="32"/>
                      <a:pt x="82" y="32"/>
                      <a:pt x="82" y="32"/>
                    </a:cubicBezTo>
                    <a:cubicBezTo>
                      <a:pt x="66" y="33"/>
                      <a:pt x="66" y="33"/>
                      <a:pt x="66" y="33"/>
                    </a:cubicBezTo>
                    <a:cubicBezTo>
                      <a:pt x="61" y="33"/>
                      <a:pt x="57" y="33"/>
                      <a:pt x="54" y="33"/>
                    </a:cubicBezTo>
                    <a:cubicBezTo>
                      <a:pt x="52" y="34"/>
                      <a:pt x="50" y="34"/>
                      <a:pt x="48" y="35"/>
                    </a:cubicBezTo>
                    <a:cubicBezTo>
                      <a:pt x="47" y="36"/>
                      <a:pt x="46" y="37"/>
                      <a:pt x="45" y="38"/>
                    </a:cubicBezTo>
                    <a:cubicBezTo>
                      <a:pt x="44" y="38"/>
                      <a:pt x="43" y="40"/>
                      <a:pt x="42" y="42"/>
                    </a:cubicBezTo>
                    <a:cubicBezTo>
                      <a:pt x="37" y="51"/>
                      <a:pt x="37" y="51"/>
                      <a:pt x="37" y="51"/>
                    </a:cubicBezTo>
                    <a:cubicBezTo>
                      <a:pt x="63" y="66"/>
                      <a:pt x="63" y="66"/>
                      <a:pt x="63" y="66"/>
                    </a:cubicBezTo>
                    <a:cubicBezTo>
                      <a:pt x="58" y="73"/>
                      <a:pt x="58" y="73"/>
                      <a:pt x="58" y="73"/>
                    </a:cubicBezTo>
                    <a:close/>
                    <a:moveTo>
                      <a:pt x="30" y="47"/>
                    </a:moveTo>
                    <a:cubicBezTo>
                      <a:pt x="40" y="30"/>
                      <a:pt x="40" y="30"/>
                      <a:pt x="40" y="30"/>
                    </a:cubicBezTo>
                    <a:cubicBezTo>
                      <a:pt x="42" y="27"/>
                      <a:pt x="43" y="24"/>
                      <a:pt x="43" y="22"/>
                    </a:cubicBezTo>
                    <a:cubicBezTo>
                      <a:pt x="44" y="19"/>
                      <a:pt x="44" y="17"/>
                      <a:pt x="43" y="15"/>
                    </a:cubicBezTo>
                    <a:cubicBezTo>
                      <a:pt x="42" y="13"/>
                      <a:pt x="40" y="12"/>
                      <a:pt x="38" y="11"/>
                    </a:cubicBezTo>
                    <a:cubicBezTo>
                      <a:pt x="35" y="9"/>
                      <a:pt x="33" y="9"/>
                      <a:pt x="30" y="10"/>
                    </a:cubicBezTo>
                    <a:cubicBezTo>
                      <a:pt x="27" y="11"/>
                      <a:pt x="24" y="13"/>
                      <a:pt x="22" y="17"/>
                    </a:cubicBezTo>
                    <a:cubicBezTo>
                      <a:pt x="11" y="36"/>
                      <a:pt x="11" y="36"/>
                      <a:pt x="11" y="36"/>
                    </a:cubicBezTo>
                    <a:lnTo>
                      <a:pt x="30" y="47"/>
                    </a:lnTo>
                    <a:close/>
                  </a:path>
                </a:pathLst>
              </a:custGeom>
              <a:grpFill/>
              <a:ln>
                <a:noFill/>
              </a:ln>
            </p:spPr>
            <p:txBody>
              <a:bodyPr anchor="ctr"/>
              <a:lstStyle/>
              <a:p>
                <a:pPr algn="ctr"/>
                <a:endParaRPr/>
              </a:p>
            </p:txBody>
          </p:sp>
          <p:sp>
            <p:nvSpPr>
              <p:cNvPr id="202" name="ïSľiḋè"/>
              <p:cNvSpPr/>
              <p:nvPr/>
            </p:nvSpPr>
            <p:spPr bwMode="auto">
              <a:xfrm>
                <a:off x="5978006" y="445582"/>
                <a:ext cx="103554" cy="95588"/>
              </a:xfrm>
              <a:custGeom>
                <a:avLst/>
                <a:gdLst>
                  <a:gd name="T0" fmla="*/ 36 w 75"/>
                  <a:gd name="T1" fmla="*/ 69 h 69"/>
                  <a:gd name="T2" fmla="*/ 0 w 75"/>
                  <a:gd name="T3" fmla="*/ 7 h 69"/>
                  <a:gd name="T4" fmla="*/ 6 w 75"/>
                  <a:gd name="T5" fmla="*/ 0 h 69"/>
                  <a:gd name="T6" fmla="*/ 75 w 75"/>
                  <a:gd name="T7" fmla="*/ 20 h 69"/>
                  <a:gd name="T8" fmla="*/ 69 w 75"/>
                  <a:gd name="T9" fmla="*/ 28 h 69"/>
                  <a:gd name="T10" fmla="*/ 48 w 75"/>
                  <a:gd name="T11" fmla="*/ 22 h 69"/>
                  <a:gd name="T12" fmla="*/ 31 w 75"/>
                  <a:gd name="T13" fmla="*/ 43 h 69"/>
                  <a:gd name="T14" fmla="*/ 42 w 75"/>
                  <a:gd name="T15" fmla="*/ 62 h 69"/>
                  <a:gd name="T16" fmla="*/ 36 w 75"/>
                  <a:gd name="T17" fmla="*/ 69 h 69"/>
                  <a:gd name="T18" fmla="*/ 27 w 75"/>
                  <a:gd name="T19" fmla="*/ 37 h 69"/>
                  <a:gd name="T20" fmla="*/ 41 w 75"/>
                  <a:gd name="T21" fmla="*/ 19 h 69"/>
                  <a:gd name="T22" fmla="*/ 22 w 75"/>
                  <a:gd name="T23" fmla="*/ 13 h 69"/>
                  <a:gd name="T24" fmla="*/ 8 w 75"/>
                  <a:gd name="T25" fmla="*/ 8 h 69"/>
                  <a:gd name="T26" fmla="*/ 16 w 75"/>
                  <a:gd name="T27" fmla="*/ 19 h 69"/>
                  <a:gd name="T28" fmla="*/ 27 w 75"/>
                  <a:gd name="T29" fmla="*/ 3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5" h="69">
                    <a:moveTo>
                      <a:pt x="36" y="69"/>
                    </a:moveTo>
                    <a:cubicBezTo>
                      <a:pt x="0" y="7"/>
                      <a:pt x="0" y="7"/>
                      <a:pt x="0" y="7"/>
                    </a:cubicBezTo>
                    <a:cubicBezTo>
                      <a:pt x="6" y="0"/>
                      <a:pt x="6" y="0"/>
                      <a:pt x="6" y="0"/>
                    </a:cubicBezTo>
                    <a:cubicBezTo>
                      <a:pt x="75" y="20"/>
                      <a:pt x="75" y="20"/>
                      <a:pt x="75" y="20"/>
                    </a:cubicBezTo>
                    <a:cubicBezTo>
                      <a:pt x="69" y="28"/>
                      <a:pt x="69" y="28"/>
                      <a:pt x="69" y="28"/>
                    </a:cubicBezTo>
                    <a:cubicBezTo>
                      <a:pt x="48" y="22"/>
                      <a:pt x="48" y="22"/>
                      <a:pt x="48" y="22"/>
                    </a:cubicBezTo>
                    <a:cubicBezTo>
                      <a:pt x="31" y="43"/>
                      <a:pt x="31" y="43"/>
                      <a:pt x="31" y="43"/>
                    </a:cubicBezTo>
                    <a:cubicBezTo>
                      <a:pt x="42" y="62"/>
                      <a:pt x="42" y="62"/>
                      <a:pt x="42" y="62"/>
                    </a:cubicBezTo>
                    <a:cubicBezTo>
                      <a:pt x="36" y="69"/>
                      <a:pt x="36" y="69"/>
                      <a:pt x="36" y="69"/>
                    </a:cubicBezTo>
                    <a:close/>
                    <a:moveTo>
                      <a:pt x="27" y="37"/>
                    </a:moveTo>
                    <a:cubicBezTo>
                      <a:pt x="41" y="19"/>
                      <a:pt x="41" y="19"/>
                      <a:pt x="41" y="19"/>
                    </a:cubicBezTo>
                    <a:cubicBezTo>
                      <a:pt x="22" y="13"/>
                      <a:pt x="22" y="13"/>
                      <a:pt x="22" y="13"/>
                    </a:cubicBezTo>
                    <a:cubicBezTo>
                      <a:pt x="16" y="11"/>
                      <a:pt x="12" y="9"/>
                      <a:pt x="8" y="8"/>
                    </a:cubicBezTo>
                    <a:cubicBezTo>
                      <a:pt x="11" y="11"/>
                      <a:pt x="14" y="15"/>
                      <a:pt x="16" y="19"/>
                    </a:cubicBezTo>
                    <a:lnTo>
                      <a:pt x="27" y="37"/>
                    </a:lnTo>
                    <a:close/>
                  </a:path>
                </a:pathLst>
              </a:custGeom>
              <a:grpFill/>
              <a:ln>
                <a:noFill/>
              </a:ln>
            </p:spPr>
            <p:txBody>
              <a:bodyPr anchor="ctr"/>
              <a:lstStyle/>
              <a:p>
                <a:pPr algn="ctr"/>
                <a:endParaRPr/>
              </a:p>
            </p:txBody>
          </p:sp>
          <p:sp>
            <p:nvSpPr>
              <p:cNvPr id="203" name="îṥliḓè"/>
              <p:cNvSpPr/>
              <p:nvPr/>
            </p:nvSpPr>
            <p:spPr bwMode="auto">
              <a:xfrm>
                <a:off x="6029783" y="383184"/>
                <a:ext cx="106209" cy="77002"/>
              </a:xfrm>
              <a:custGeom>
                <a:avLst/>
                <a:gdLst>
                  <a:gd name="T0" fmla="*/ 48 w 80"/>
                  <a:gd name="T1" fmla="*/ 58 h 58"/>
                  <a:gd name="T2" fmla="*/ 0 w 80"/>
                  <a:gd name="T3" fmla="*/ 7 h 58"/>
                  <a:gd name="T4" fmla="*/ 7 w 80"/>
                  <a:gd name="T5" fmla="*/ 0 h 58"/>
                  <a:gd name="T6" fmla="*/ 49 w 80"/>
                  <a:gd name="T7" fmla="*/ 46 h 58"/>
                  <a:gd name="T8" fmla="*/ 74 w 80"/>
                  <a:gd name="T9" fmla="*/ 23 h 58"/>
                  <a:gd name="T10" fmla="*/ 80 w 80"/>
                  <a:gd name="T11" fmla="*/ 29 h 58"/>
                  <a:gd name="T12" fmla="*/ 48 w 8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80" h="58">
                    <a:moveTo>
                      <a:pt x="48" y="58"/>
                    </a:moveTo>
                    <a:lnTo>
                      <a:pt x="0" y="7"/>
                    </a:lnTo>
                    <a:lnTo>
                      <a:pt x="7" y="0"/>
                    </a:lnTo>
                    <a:lnTo>
                      <a:pt x="49" y="46"/>
                    </a:lnTo>
                    <a:lnTo>
                      <a:pt x="74" y="23"/>
                    </a:lnTo>
                    <a:lnTo>
                      <a:pt x="80" y="29"/>
                    </a:lnTo>
                    <a:lnTo>
                      <a:pt x="48" y="58"/>
                    </a:lnTo>
                    <a:close/>
                  </a:path>
                </a:pathLst>
              </a:custGeom>
              <a:grpFill/>
              <a:ln>
                <a:noFill/>
              </a:ln>
            </p:spPr>
            <p:txBody>
              <a:bodyPr anchor="ctr"/>
              <a:lstStyle/>
              <a:p>
                <a:pPr algn="ctr"/>
                <a:endParaRPr/>
              </a:p>
            </p:txBody>
          </p:sp>
          <p:sp>
            <p:nvSpPr>
              <p:cNvPr id="204" name="íšļîďe"/>
              <p:cNvSpPr/>
              <p:nvPr/>
            </p:nvSpPr>
            <p:spPr bwMode="auto">
              <a:xfrm>
                <a:off x="6170509" y="258389"/>
                <a:ext cx="88952" cy="95588"/>
              </a:xfrm>
              <a:custGeom>
                <a:avLst/>
                <a:gdLst>
                  <a:gd name="T0" fmla="*/ 13 w 64"/>
                  <a:gd name="T1" fmla="*/ 58 h 69"/>
                  <a:gd name="T2" fmla="*/ 20 w 64"/>
                  <a:gd name="T3" fmla="*/ 53 h 69"/>
                  <a:gd name="T4" fmla="*/ 27 w 64"/>
                  <a:gd name="T5" fmla="*/ 59 h 69"/>
                  <a:gd name="T6" fmla="*/ 35 w 64"/>
                  <a:gd name="T7" fmla="*/ 60 h 69"/>
                  <a:gd name="T8" fmla="*/ 45 w 64"/>
                  <a:gd name="T9" fmla="*/ 57 h 69"/>
                  <a:gd name="T10" fmla="*/ 52 w 64"/>
                  <a:gd name="T11" fmla="*/ 51 h 69"/>
                  <a:gd name="T12" fmla="*/ 55 w 64"/>
                  <a:gd name="T13" fmla="*/ 45 h 69"/>
                  <a:gd name="T14" fmla="*/ 54 w 64"/>
                  <a:gd name="T15" fmla="*/ 39 h 69"/>
                  <a:gd name="T16" fmla="*/ 50 w 64"/>
                  <a:gd name="T17" fmla="*/ 35 h 69"/>
                  <a:gd name="T18" fmla="*/ 43 w 64"/>
                  <a:gd name="T19" fmla="*/ 35 h 69"/>
                  <a:gd name="T20" fmla="*/ 31 w 64"/>
                  <a:gd name="T21" fmla="*/ 38 h 69"/>
                  <a:gd name="T22" fmla="*/ 17 w 64"/>
                  <a:gd name="T23" fmla="*/ 40 h 69"/>
                  <a:gd name="T24" fmla="*/ 8 w 64"/>
                  <a:gd name="T25" fmla="*/ 38 h 69"/>
                  <a:gd name="T26" fmla="*/ 2 w 64"/>
                  <a:gd name="T27" fmla="*/ 32 h 69"/>
                  <a:gd name="T28" fmla="*/ 0 w 64"/>
                  <a:gd name="T29" fmla="*/ 22 h 69"/>
                  <a:gd name="T30" fmla="*/ 4 w 64"/>
                  <a:gd name="T31" fmla="*/ 12 h 69"/>
                  <a:gd name="T32" fmla="*/ 14 w 64"/>
                  <a:gd name="T33" fmla="*/ 4 h 69"/>
                  <a:gd name="T34" fmla="*/ 26 w 64"/>
                  <a:gd name="T35" fmla="*/ 0 h 69"/>
                  <a:gd name="T36" fmla="*/ 37 w 64"/>
                  <a:gd name="T37" fmla="*/ 2 h 69"/>
                  <a:gd name="T38" fmla="*/ 45 w 64"/>
                  <a:gd name="T39" fmla="*/ 10 h 69"/>
                  <a:gd name="T40" fmla="*/ 38 w 64"/>
                  <a:gd name="T41" fmla="*/ 14 h 69"/>
                  <a:gd name="T42" fmla="*/ 29 w 64"/>
                  <a:gd name="T43" fmla="*/ 8 h 69"/>
                  <a:gd name="T44" fmla="*/ 18 w 64"/>
                  <a:gd name="T45" fmla="*/ 11 h 69"/>
                  <a:gd name="T46" fmla="*/ 9 w 64"/>
                  <a:gd name="T47" fmla="*/ 19 h 69"/>
                  <a:gd name="T48" fmla="*/ 9 w 64"/>
                  <a:gd name="T49" fmla="*/ 27 h 69"/>
                  <a:gd name="T50" fmla="*/ 14 w 64"/>
                  <a:gd name="T51" fmla="*/ 31 h 69"/>
                  <a:gd name="T52" fmla="*/ 28 w 64"/>
                  <a:gd name="T53" fmla="*/ 29 h 69"/>
                  <a:gd name="T54" fmla="*/ 43 w 64"/>
                  <a:gd name="T55" fmla="*/ 26 h 69"/>
                  <a:gd name="T56" fmla="*/ 54 w 64"/>
                  <a:gd name="T57" fmla="*/ 27 h 69"/>
                  <a:gd name="T58" fmla="*/ 61 w 64"/>
                  <a:gd name="T59" fmla="*/ 34 h 69"/>
                  <a:gd name="T60" fmla="*/ 63 w 64"/>
                  <a:gd name="T61" fmla="*/ 45 h 69"/>
                  <a:gd name="T62" fmla="*/ 59 w 64"/>
                  <a:gd name="T63" fmla="*/ 55 h 69"/>
                  <a:gd name="T64" fmla="*/ 49 w 64"/>
                  <a:gd name="T65" fmla="*/ 64 h 69"/>
                  <a:gd name="T66" fmla="*/ 35 w 64"/>
                  <a:gd name="T67" fmla="*/ 69 h 69"/>
                  <a:gd name="T68" fmla="*/ 22 w 64"/>
                  <a:gd name="T69" fmla="*/ 67 h 69"/>
                  <a:gd name="T70" fmla="*/ 13 w 64"/>
                  <a:gd name="T71" fmla="*/ 5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4" h="69">
                    <a:moveTo>
                      <a:pt x="13" y="58"/>
                    </a:moveTo>
                    <a:cubicBezTo>
                      <a:pt x="20" y="53"/>
                      <a:pt x="20" y="53"/>
                      <a:pt x="20" y="53"/>
                    </a:cubicBezTo>
                    <a:cubicBezTo>
                      <a:pt x="22" y="56"/>
                      <a:pt x="24" y="58"/>
                      <a:pt x="27" y="59"/>
                    </a:cubicBezTo>
                    <a:cubicBezTo>
                      <a:pt x="29" y="60"/>
                      <a:pt x="32" y="61"/>
                      <a:pt x="35" y="60"/>
                    </a:cubicBezTo>
                    <a:cubicBezTo>
                      <a:pt x="38" y="60"/>
                      <a:pt x="42" y="59"/>
                      <a:pt x="45" y="57"/>
                    </a:cubicBezTo>
                    <a:cubicBezTo>
                      <a:pt x="48" y="55"/>
                      <a:pt x="50" y="54"/>
                      <a:pt x="52" y="51"/>
                    </a:cubicBezTo>
                    <a:cubicBezTo>
                      <a:pt x="54" y="49"/>
                      <a:pt x="55" y="47"/>
                      <a:pt x="55" y="45"/>
                    </a:cubicBezTo>
                    <a:cubicBezTo>
                      <a:pt x="55" y="43"/>
                      <a:pt x="55" y="41"/>
                      <a:pt x="54" y="39"/>
                    </a:cubicBezTo>
                    <a:cubicBezTo>
                      <a:pt x="53" y="37"/>
                      <a:pt x="52" y="36"/>
                      <a:pt x="50" y="35"/>
                    </a:cubicBezTo>
                    <a:cubicBezTo>
                      <a:pt x="48" y="34"/>
                      <a:pt x="46" y="34"/>
                      <a:pt x="43" y="35"/>
                    </a:cubicBezTo>
                    <a:cubicBezTo>
                      <a:pt x="41" y="35"/>
                      <a:pt x="37" y="36"/>
                      <a:pt x="31" y="38"/>
                    </a:cubicBezTo>
                    <a:cubicBezTo>
                      <a:pt x="24" y="39"/>
                      <a:pt x="20" y="40"/>
                      <a:pt x="17" y="40"/>
                    </a:cubicBezTo>
                    <a:cubicBezTo>
                      <a:pt x="14" y="40"/>
                      <a:pt x="11" y="40"/>
                      <a:pt x="8" y="38"/>
                    </a:cubicBezTo>
                    <a:cubicBezTo>
                      <a:pt x="5" y="37"/>
                      <a:pt x="3" y="35"/>
                      <a:pt x="2" y="32"/>
                    </a:cubicBezTo>
                    <a:cubicBezTo>
                      <a:pt x="0" y="29"/>
                      <a:pt x="0" y="26"/>
                      <a:pt x="0" y="22"/>
                    </a:cubicBezTo>
                    <a:cubicBezTo>
                      <a:pt x="0" y="19"/>
                      <a:pt x="1" y="16"/>
                      <a:pt x="4" y="12"/>
                    </a:cubicBezTo>
                    <a:cubicBezTo>
                      <a:pt x="6" y="9"/>
                      <a:pt x="10" y="7"/>
                      <a:pt x="14" y="4"/>
                    </a:cubicBezTo>
                    <a:cubicBezTo>
                      <a:pt x="18" y="2"/>
                      <a:pt x="22" y="1"/>
                      <a:pt x="26" y="0"/>
                    </a:cubicBezTo>
                    <a:cubicBezTo>
                      <a:pt x="30" y="0"/>
                      <a:pt x="34" y="0"/>
                      <a:pt x="37" y="2"/>
                    </a:cubicBezTo>
                    <a:cubicBezTo>
                      <a:pt x="41" y="4"/>
                      <a:pt x="43" y="6"/>
                      <a:pt x="45" y="10"/>
                    </a:cubicBezTo>
                    <a:cubicBezTo>
                      <a:pt x="38" y="14"/>
                      <a:pt x="38" y="14"/>
                      <a:pt x="38" y="14"/>
                    </a:cubicBezTo>
                    <a:cubicBezTo>
                      <a:pt x="36" y="11"/>
                      <a:pt x="33" y="9"/>
                      <a:pt x="29" y="8"/>
                    </a:cubicBezTo>
                    <a:cubicBezTo>
                      <a:pt x="26" y="8"/>
                      <a:pt x="22" y="9"/>
                      <a:pt x="18" y="11"/>
                    </a:cubicBezTo>
                    <a:cubicBezTo>
                      <a:pt x="13" y="14"/>
                      <a:pt x="10" y="16"/>
                      <a:pt x="9" y="19"/>
                    </a:cubicBezTo>
                    <a:cubicBezTo>
                      <a:pt x="8" y="22"/>
                      <a:pt x="8" y="25"/>
                      <a:pt x="9" y="27"/>
                    </a:cubicBezTo>
                    <a:cubicBezTo>
                      <a:pt x="10" y="29"/>
                      <a:pt x="12" y="31"/>
                      <a:pt x="14" y="31"/>
                    </a:cubicBezTo>
                    <a:cubicBezTo>
                      <a:pt x="16" y="32"/>
                      <a:pt x="21" y="31"/>
                      <a:pt x="28" y="29"/>
                    </a:cubicBezTo>
                    <a:cubicBezTo>
                      <a:pt x="35" y="27"/>
                      <a:pt x="40" y="26"/>
                      <a:pt x="43" y="26"/>
                    </a:cubicBezTo>
                    <a:cubicBezTo>
                      <a:pt x="47" y="25"/>
                      <a:pt x="51" y="26"/>
                      <a:pt x="54" y="27"/>
                    </a:cubicBezTo>
                    <a:cubicBezTo>
                      <a:pt x="57" y="29"/>
                      <a:pt x="59" y="31"/>
                      <a:pt x="61" y="34"/>
                    </a:cubicBezTo>
                    <a:cubicBezTo>
                      <a:pt x="63" y="37"/>
                      <a:pt x="64" y="41"/>
                      <a:pt x="63" y="45"/>
                    </a:cubicBezTo>
                    <a:cubicBezTo>
                      <a:pt x="63" y="48"/>
                      <a:pt x="62" y="52"/>
                      <a:pt x="59" y="55"/>
                    </a:cubicBezTo>
                    <a:cubicBezTo>
                      <a:pt x="57" y="59"/>
                      <a:pt x="53" y="62"/>
                      <a:pt x="49" y="64"/>
                    </a:cubicBezTo>
                    <a:cubicBezTo>
                      <a:pt x="44" y="67"/>
                      <a:pt x="39" y="68"/>
                      <a:pt x="35" y="69"/>
                    </a:cubicBezTo>
                    <a:cubicBezTo>
                      <a:pt x="30" y="69"/>
                      <a:pt x="26" y="69"/>
                      <a:pt x="22" y="67"/>
                    </a:cubicBezTo>
                    <a:cubicBezTo>
                      <a:pt x="19" y="65"/>
                      <a:pt x="16" y="62"/>
                      <a:pt x="13" y="58"/>
                    </a:cubicBezTo>
                    <a:close/>
                  </a:path>
                </a:pathLst>
              </a:custGeom>
              <a:grpFill/>
              <a:ln>
                <a:noFill/>
              </a:ln>
            </p:spPr>
            <p:txBody>
              <a:bodyPr anchor="ctr"/>
              <a:lstStyle/>
              <a:p>
                <a:pPr algn="ctr"/>
                <a:endParaRPr/>
              </a:p>
            </p:txBody>
          </p:sp>
          <p:sp>
            <p:nvSpPr>
              <p:cNvPr id="205" name="íṧḻïḓê"/>
              <p:cNvSpPr/>
              <p:nvPr/>
            </p:nvSpPr>
            <p:spPr bwMode="auto">
              <a:xfrm>
                <a:off x="6264771" y="210596"/>
                <a:ext cx="92933" cy="98243"/>
              </a:xfrm>
              <a:custGeom>
                <a:avLst/>
                <a:gdLst>
                  <a:gd name="T0" fmla="*/ 5 w 67"/>
                  <a:gd name="T1" fmla="*/ 47 h 70"/>
                  <a:gd name="T2" fmla="*/ 4 w 67"/>
                  <a:gd name="T3" fmla="*/ 19 h 70"/>
                  <a:gd name="T4" fmla="*/ 22 w 67"/>
                  <a:gd name="T5" fmla="*/ 2 h 70"/>
                  <a:gd name="T6" fmla="*/ 39 w 67"/>
                  <a:gd name="T7" fmla="*/ 1 h 70"/>
                  <a:gd name="T8" fmla="*/ 54 w 67"/>
                  <a:gd name="T9" fmla="*/ 8 h 70"/>
                  <a:gd name="T10" fmla="*/ 64 w 67"/>
                  <a:gd name="T11" fmla="*/ 23 h 70"/>
                  <a:gd name="T12" fmla="*/ 67 w 67"/>
                  <a:gd name="T13" fmla="*/ 42 h 70"/>
                  <a:gd name="T14" fmla="*/ 60 w 67"/>
                  <a:gd name="T15" fmla="*/ 57 h 70"/>
                  <a:gd name="T16" fmla="*/ 47 w 67"/>
                  <a:gd name="T17" fmla="*/ 67 h 70"/>
                  <a:gd name="T18" fmla="*/ 29 w 67"/>
                  <a:gd name="T19" fmla="*/ 69 h 70"/>
                  <a:gd name="T20" fmla="*/ 14 w 67"/>
                  <a:gd name="T21" fmla="*/ 61 h 70"/>
                  <a:gd name="T22" fmla="*/ 5 w 67"/>
                  <a:gd name="T23" fmla="*/ 47 h 70"/>
                  <a:gd name="T24" fmla="*/ 13 w 67"/>
                  <a:gd name="T25" fmla="*/ 44 h 70"/>
                  <a:gd name="T26" fmla="*/ 26 w 67"/>
                  <a:gd name="T27" fmla="*/ 59 h 70"/>
                  <a:gd name="T28" fmla="*/ 44 w 67"/>
                  <a:gd name="T29" fmla="*/ 60 h 70"/>
                  <a:gd name="T30" fmla="*/ 57 w 67"/>
                  <a:gd name="T31" fmla="*/ 47 h 70"/>
                  <a:gd name="T32" fmla="*/ 56 w 67"/>
                  <a:gd name="T33" fmla="*/ 27 h 70"/>
                  <a:gd name="T34" fmla="*/ 48 w 67"/>
                  <a:gd name="T35" fmla="*/ 14 h 70"/>
                  <a:gd name="T36" fmla="*/ 37 w 67"/>
                  <a:gd name="T37" fmla="*/ 8 h 70"/>
                  <a:gd name="T38" fmla="*/ 25 w 67"/>
                  <a:gd name="T39" fmla="*/ 9 h 70"/>
                  <a:gd name="T40" fmla="*/ 12 w 67"/>
                  <a:gd name="T41" fmla="*/ 21 h 70"/>
                  <a:gd name="T42" fmla="*/ 13 w 67"/>
                  <a:gd name="T43" fmla="*/ 4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7" h="70">
                    <a:moveTo>
                      <a:pt x="5" y="47"/>
                    </a:moveTo>
                    <a:cubicBezTo>
                      <a:pt x="1" y="37"/>
                      <a:pt x="0" y="27"/>
                      <a:pt x="4" y="19"/>
                    </a:cubicBezTo>
                    <a:cubicBezTo>
                      <a:pt x="7" y="11"/>
                      <a:pt x="13" y="6"/>
                      <a:pt x="22" y="2"/>
                    </a:cubicBezTo>
                    <a:cubicBezTo>
                      <a:pt x="28" y="0"/>
                      <a:pt x="33" y="0"/>
                      <a:pt x="39" y="1"/>
                    </a:cubicBezTo>
                    <a:cubicBezTo>
                      <a:pt x="45" y="1"/>
                      <a:pt x="50" y="4"/>
                      <a:pt x="54" y="8"/>
                    </a:cubicBezTo>
                    <a:cubicBezTo>
                      <a:pt x="58" y="12"/>
                      <a:pt x="62" y="17"/>
                      <a:pt x="64" y="23"/>
                    </a:cubicBezTo>
                    <a:cubicBezTo>
                      <a:pt x="67" y="30"/>
                      <a:pt x="67" y="36"/>
                      <a:pt x="67" y="42"/>
                    </a:cubicBezTo>
                    <a:cubicBezTo>
                      <a:pt x="66" y="48"/>
                      <a:pt x="64" y="53"/>
                      <a:pt x="60" y="57"/>
                    </a:cubicBezTo>
                    <a:cubicBezTo>
                      <a:pt x="57" y="62"/>
                      <a:pt x="52" y="65"/>
                      <a:pt x="47" y="67"/>
                    </a:cubicBezTo>
                    <a:cubicBezTo>
                      <a:pt x="41" y="69"/>
                      <a:pt x="35" y="70"/>
                      <a:pt x="29" y="69"/>
                    </a:cubicBezTo>
                    <a:cubicBezTo>
                      <a:pt x="24" y="68"/>
                      <a:pt x="19" y="65"/>
                      <a:pt x="14" y="61"/>
                    </a:cubicBezTo>
                    <a:cubicBezTo>
                      <a:pt x="10" y="57"/>
                      <a:pt x="7" y="52"/>
                      <a:pt x="5" y="47"/>
                    </a:cubicBezTo>
                    <a:close/>
                    <a:moveTo>
                      <a:pt x="13" y="44"/>
                    </a:moveTo>
                    <a:cubicBezTo>
                      <a:pt x="16" y="51"/>
                      <a:pt x="20" y="57"/>
                      <a:pt x="26" y="59"/>
                    </a:cubicBezTo>
                    <a:cubicBezTo>
                      <a:pt x="32" y="62"/>
                      <a:pt x="38" y="62"/>
                      <a:pt x="44" y="60"/>
                    </a:cubicBezTo>
                    <a:cubicBezTo>
                      <a:pt x="50" y="58"/>
                      <a:pt x="54" y="53"/>
                      <a:pt x="57" y="47"/>
                    </a:cubicBezTo>
                    <a:cubicBezTo>
                      <a:pt x="59" y="42"/>
                      <a:pt x="59" y="35"/>
                      <a:pt x="56" y="27"/>
                    </a:cubicBezTo>
                    <a:cubicBezTo>
                      <a:pt x="54" y="21"/>
                      <a:pt x="51" y="17"/>
                      <a:pt x="48" y="14"/>
                    </a:cubicBezTo>
                    <a:cubicBezTo>
                      <a:pt x="45" y="11"/>
                      <a:pt x="41" y="9"/>
                      <a:pt x="37" y="8"/>
                    </a:cubicBezTo>
                    <a:cubicBezTo>
                      <a:pt x="33" y="7"/>
                      <a:pt x="29" y="8"/>
                      <a:pt x="25" y="9"/>
                    </a:cubicBezTo>
                    <a:cubicBezTo>
                      <a:pt x="19" y="12"/>
                      <a:pt x="15" y="16"/>
                      <a:pt x="12" y="21"/>
                    </a:cubicBezTo>
                    <a:cubicBezTo>
                      <a:pt x="9" y="27"/>
                      <a:pt x="10" y="34"/>
                      <a:pt x="13" y="44"/>
                    </a:cubicBezTo>
                    <a:close/>
                  </a:path>
                </a:pathLst>
              </a:custGeom>
              <a:grpFill/>
              <a:ln>
                <a:noFill/>
              </a:ln>
            </p:spPr>
            <p:txBody>
              <a:bodyPr anchor="ctr"/>
              <a:lstStyle/>
              <a:p>
                <a:pPr algn="ctr"/>
                <a:endParaRPr/>
              </a:p>
            </p:txBody>
          </p:sp>
          <p:sp>
            <p:nvSpPr>
              <p:cNvPr id="206" name="îşļïdè"/>
              <p:cNvSpPr/>
              <p:nvPr/>
            </p:nvSpPr>
            <p:spPr bwMode="auto">
              <a:xfrm>
                <a:off x="6372309" y="173422"/>
                <a:ext cx="84968" cy="103554"/>
              </a:xfrm>
              <a:custGeom>
                <a:avLst/>
                <a:gdLst>
                  <a:gd name="T0" fmla="*/ 42 w 61"/>
                  <a:gd name="T1" fmla="*/ 2 h 74"/>
                  <a:gd name="T2" fmla="*/ 51 w 61"/>
                  <a:gd name="T3" fmla="*/ 0 h 74"/>
                  <a:gd name="T4" fmla="*/ 60 w 61"/>
                  <a:gd name="T5" fmla="*/ 38 h 74"/>
                  <a:gd name="T6" fmla="*/ 61 w 61"/>
                  <a:gd name="T7" fmla="*/ 54 h 74"/>
                  <a:gd name="T8" fmla="*/ 55 w 61"/>
                  <a:gd name="T9" fmla="*/ 65 h 74"/>
                  <a:gd name="T10" fmla="*/ 41 w 61"/>
                  <a:gd name="T11" fmla="*/ 72 h 74"/>
                  <a:gd name="T12" fmla="*/ 25 w 61"/>
                  <a:gd name="T13" fmla="*/ 73 h 74"/>
                  <a:gd name="T14" fmla="*/ 15 w 61"/>
                  <a:gd name="T15" fmla="*/ 65 h 74"/>
                  <a:gd name="T16" fmla="*/ 8 w 61"/>
                  <a:gd name="T17" fmla="*/ 50 h 74"/>
                  <a:gd name="T18" fmla="*/ 0 w 61"/>
                  <a:gd name="T19" fmla="*/ 12 h 74"/>
                  <a:gd name="T20" fmla="*/ 8 w 61"/>
                  <a:gd name="T21" fmla="*/ 10 h 74"/>
                  <a:gd name="T22" fmla="*/ 17 w 61"/>
                  <a:gd name="T23" fmla="*/ 48 h 74"/>
                  <a:gd name="T24" fmla="*/ 21 w 61"/>
                  <a:gd name="T25" fmla="*/ 60 h 74"/>
                  <a:gd name="T26" fmla="*/ 28 w 61"/>
                  <a:gd name="T27" fmla="*/ 65 h 74"/>
                  <a:gd name="T28" fmla="*/ 38 w 61"/>
                  <a:gd name="T29" fmla="*/ 65 h 74"/>
                  <a:gd name="T30" fmla="*/ 51 w 61"/>
                  <a:gd name="T31" fmla="*/ 57 h 74"/>
                  <a:gd name="T32" fmla="*/ 51 w 61"/>
                  <a:gd name="T33" fmla="*/ 40 h 74"/>
                  <a:gd name="T34" fmla="*/ 42 w 61"/>
                  <a:gd name="T3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 h="74">
                    <a:moveTo>
                      <a:pt x="42" y="2"/>
                    </a:moveTo>
                    <a:cubicBezTo>
                      <a:pt x="51" y="0"/>
                      <a:pt x="51" y="0"/>
                      <a:pt x="51" y="0"/>
                    </a:cubicBezTo>
                    <a:cubicBezTo>
                      <a:pt x="60" y="38"/>
                      <a:pt x="60" y="38"/>
                      <a:pt x="60" y="38"/>
                    </a:cubicBezTo>
                    <a:cubicBezTo>
                      <a:pt x="61" y="44"/>
                      <a:pt x="61" y="50"/>
                      <a:pt x="61" y="54"/>
                    </a:cubicBezTo>
                    <a:cubicBezTo>
                      <a:pt x="60" y="58"/>
                      <a:pt x="58" y="62"/>
                      <a:pt x="55" y="65"/>
                    </a:cubicBezTo>
                    <a:cubicBezTo>
                      <a:pt x="52" y="69"/>
                      <a:pt x="47" y="71"/>
                      <a:pt x="41" y="72"/>
                    </a:cubicBezTo>
                    <a:cubicBezTo>
                      <a:pt x="35" y="74"/>
                      <a:pt x="29" y="74"/>
                      <a:pt x="25" y="73"/>
                    </a:cubicBezTo>
                    <a:cubicBezTo>
                      <a:pt x="21" y="71"/>
                      <a:pt x="17" y="69"/>
                      <a:pt x="15" y="65"/>
                    </a:cubicBezTo>
                    <a:cubicBezTo>
                      <a:pt x="12" y="62"/>
                      <a:pt x="10" y="57"/>
                      <a:pt x="8" y="50"/>
                    </a:cubicBezTo>
                    <a:cubicBezTo>
                      <a:pt x="0" y="12"/>
                      <a:pt x="0" y="12"/>
                      <a:pt x="0" y="12"/>
                    </a:cubicBezTo>
                    <a:cubicBezTo>
                      <a:pt x="8" y="10"/>
                      <a:pt x="8" y="10"/>
                      <a:pt x="8" y="10"/>
                    </a:cubicBezTo>
                    <a:cubicBezTo>
                      <a:pt x="17" y="48"/>
                      <a:pt x="17" y="48"/>
                      <a:pt x="17" y="48"/>
                    </a:cubicBezTo>
                    <a:cubicBezTo>
                      <a:pt x="18" y="53"/>
                      <a:pt x="20" y="57"/>
                      <a:pt x="21" y="60"/>
                    </a:cubicBezTo>
                    <a:cubicBezTo>
                      <a:pt x="23" y="62"/>
                      <a:pt x="25" y="64"/>
                      <a:pt x="28" y="65"/>
                    </a:cubicBezTo>
                    <a:cubicBezTo>
                      <a:pt x="31" y="66"/>
                      <a:pt x="34" y="66"/>
                      <a:pt x="38" y="65"/>
                    </a:cubicBezTo>
                    <a:cubicBezTo>
                      <a:pt x="44" y="63"/>
                      <a:pt x="49" y="61"/>
                      <a:pt x="51" y="57"/>
                    </a:cubicBezTo>
                    <a:cubicBezTo>
                      <a:pt x="53" y="54"/>
                      <a:pt x="53" y="48"/>
                      <a:pt x="51" y="40"/>
                    </a:cubicBezTo>
                    <a:lnTo>
                      <a:pt x="42" y="2"/>
                    </a:lnTo>
                    <a:close/>
                  </a:path>
                </a:pathLst>
              </a:custGeom>
              <a:grpFill/>
              <a:ln>
                <a:noFill/>
              </a:ln>
            </p:spPr>
            <p:txBody>
              <a:bodyPr anchor="ctr"/>
              <a:lstStyle/>
              <a:p>
                <a:pPr algn="ctr"/>
                <a:endParaRPr/>
              </a:p>
            </p:txBody>
          </p:sp>
          <p:sp>
            <p:nvSpPr>
              <p:cNvPr id="207" name="îṧľiḍê"/>
              <p:cNvSpPr/>
              <p:nvPr/>
            </p:nvSpPr>
            <p:spPr bwMode="auto">
              <a:xfrm>
                <a:off x="6478518" y="162801"/>
                <a:ext cx="74347" cy="96917"/>
              </a:xfrm>
              <a:custGeom>
                <a:avLst/>
                <a:gdLst>
                  <a:gd name="T0" fmla="*/ 27 w 56"/>
                  <a:gd name="T1" fmla="*/ 73 h 73"/>
                  <a:gd name="T2" fmla="*/ 23 w 56"/>
                  <a:gd name="T3" fmla="*/ 11 h 73"/>
                  <a:gd name="T4" fmla="*/ 0 w 56"/>
                  <a:gd name="T5" fmla="*/ 13 h 73"/>
                  <a:gd name="T6" fmla="*/ 0 w 56"/>
                  <a:gd name="T7" fmla="*/ 5 h 73"/>
                  <a:gd name="T8" fmla="*/ 56 w 56"/>
                  <a:gd name="T9" fmla="*/ 0 h 73"/>
                  <a:gd name="T10" fmla="*/ 56 w 56"/>
                  <a:gd name="T11" fmla="*/ 9 h 73"/>
                  <a:gd name="T12" fmla="*/ 32 w 56"/>
                  <a:gd name="T13" fmla="*/ 11 h 73"/>
                  <a:gd name="T14" fmla="*/ 37 w 56"/>
                  <a:gd name="T15" fmla="*/ 73 h 73"/>
                  <a:gd name="T16" fmla="*/ 27 w 56"/>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73">
                    <a:moveTo>
                      <a:pt x="27" y="73"/>
                    </a:moveTo>
                    <a:lnTo>
                      <a:pt x="23" y="11"/>
                    </a:lnTo>
                    <a:lnTo>
                      <a:pt x="0" y="13"/>
                    </a:lnTo>
                    <a:lnTo>
                      <a:pt x="0" y="5"/>
                    </a:lnTo>
                    <a:lnTo>
                      <a:pt x="56" y="0"/>
                    </a:lnTo>
                    <a:lnTo>
                      <a:pt x="56" y="9"/>
                    </a:lnTo>
                    <a:lnTo>
                      <a:pt x="32" y="11"/>
                    </a:lnTo>
                    <a:lnTo>
                      <a:pt x="37" y="73"/>
                    </a:lnTo>
                    <a:lnTo>
                      <a:pt x="27" y="73"/>
                    </a:lnTo>
                    <a:close/>
                  </a:path>
                </a:pathLst>
              </a:custGeom>
              <a:grpFill/>
              <a:ln>
                <a:noFill/>
              </a:ln>
            </p:spPr>
            <p:txBody>
              <a:bodyPr anchor="ctr"/>
              <a:lstStyle/>
              <a:p>
                <a:pPr algn="ctr"/>
                <a:endParaRPr/>
              </a:p>
            </p:txBody>
          </p:sp>
          <p:sp>
            <p:nvSpPr>
              <p:cNvPr id="208" name="ïsļïḑè"/>
              <p:cNvSpPr/>
              <p:nvPr/>
            </p:nvSpPr>
            <p:spPr bwMode="auto">
              <a:xfrm>
                <a:off x="6578088" y="166782"/>
                <a:ext cx="79657" cy="96917"/>
              </a:xfrm>
              <a:custGeom>
                <a:avLst/>
                <a:gdLst>
                  <a:gd name="T0" fmla="*/ 0 w 60"/>
                  <a:gd name="T1" fmla="*/ 70 h 73"/>
                  <a:gd name="T2" fmla="*/ 6 w 60"/>
                  <a:gd name="T3" fmla="*/ 0 h 73"/>
                  <a:gd name="T4" fmla="*/ 15 w 60"/>
                  <a:gd name="T5" fmla="*/ 1 h 73"/>
                  <a:gd name="T6" fmla="*/ 13 w 60"/>
                  <a:gd name="T7" fmla="*/ 29 h 73"/>
                  <a:gd name="T8" fmla="*/ 49 w 60"/>
                  <a:gd name="T9" fmla="*/ 31 h 73"/>
                  <a:gd name="T10" fmla="*/ 51 w 60"/>
                  <a:gd name="T11" fmla="*/ 3 h 73"/>
                  <a:gd name="T12" fmla="*/ 60 w 60"/>
                  <a:gd name="T13" fmla="*/ 4 h 73"/>
                  <a:gd name="T14" fmla="*/ 55 w 60"/>
                  <a:gd name="T15" fmla="*/ 73 h 73"/>
                  <a:gd name="T16" fmla="*/ 47 w 60"/>
                  <a:gd name="T17" fmla="*/ 73 h 73"/>
                  <a:gd name="T18" fmla="*/ 49 w 60"/>
                  <a:gd name="T19" fmla="*/ 39 h 73"/>
                  <a:gd name="T20" fmla="*/ 12 w 60"/>
                  <a:gd name="T21" fmla="*/ 37 h 73"/>
                  <a:gd name="T22" fmla="*/ 10 w 60"/>
                  <a:gd name="T23" fmla="*/ 70 h 73"/>
                  <a:gd name="T24" fmla="*/ 0 w 60"/>
                  <a:gd name="T25" fmla="*/ 7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73">
                    <a:moveTo>
                      <a:pt x="0" y="70"/>
                    </a:moveTo>
                    <a:lnTo>
                      <a:pt x="6" y="0"/>
                    </a:lnTo>
                    <a:lnTo>
                      <a:pt x="15" y="1"/>
                    </a:lnTo>
                    <a:lnTo>
                      <a:pt x="13" y="29"/>
                    </a:lnTo>
                    <a:lnTo>
                      <a:pt x="49" y="31"/>
                    </a:lnTo>
                    <a:lnTo>
                      <a:pt x="51" y="3"/>
                    </a:lnTo>
                    <a:lnTo>
                      <a:pt x="60" y="4"/>
                    </a:lnTo>
                    <a:lnTo>
                      <a:pt x="55" y="73"/>
                    </a:lnTo>
                    <a:lnTo>
                      <a:pt x="47" y="73"/>
                    </a:lnTo>
                    <a:lnTo>
                      <a:pt x="49" y="39"/>
                    </a:lnTo>
                    <a:lnTo>
                      <a:pt x="12" y="37"/>
                    </a:lnTo>
                    <a:lnTo>
                      <a:pt x="10" y="70"/>
                    </a:lnTo>
                    <a:lnTo>
                      <a:pt x="0" y="70"/>
                    </a:lnTo>
                    <a:close/>
                  </a:path>
                </a:pathLst>
              </a:custGeom>
              <a:grpFill/>
              <a:ln>
                <a:noFill/>
              </a:ln>
            </p:spPr>
            <p:txBody>
              <a:bodyPr anchor="ctr"/>
              <a:lstStyle/>
              <a:p>
                <a:pPr algn="ctr"/>
                <a:endParaRPr/>
              </a:p>
            </p:txBody>
          </p:sp>
          <p:sp>
            <p:nvSpPr>
              <p:cNvPr id="209" name="îṥľîḋe"/>
              <p:cNvSpPr/>
              <p:nvPr/>
            </p:nvSpPr>
            <p:spPr bwMode="auto">
              <a:xfrm>
                <a:off x="6852903" y="243785"/>
                <a:ext cx="99572" cy="107538"/>
              </a:xfrm>
              <a:custGeom>
                <a:avLst/>
                <a:gdLst>
                  <a:gd name="T0" fmla="*/ 64 w 72"/>
                  <a:gd name="T1" fmla="*/ 22 h 77"/>
                  <a:gd name="T2" fmla="*/ 72 w 72"/>
                  <a:gd name="T3" fmla="*/ 26 h 77"/>
                  <a:gd name="T4" fmla="*/ 52 w 72"/>
                  <a:gd name="T5" fmla="*/ 60 h 77"/>
                  <a:gd name="T6" fmla="*/ 42 w 72"/>
                  <a:gd name="T7" fmla="*/ 72 h 77"/>
                  <a:gd name="T8" fmla="*/ 30 w 72"/>
                  <a:gd name="T9" fmla="*/ 77 h 77"/>
                  <a:gd name="T10" fmla="*/ 15 w 72"/>
                  <a:gd name="T11" fmla="*/ 72 h 77"/>
                  <a:gd name="T12" fmla="*/ 3 w 72"/>
                  <a:gd name="T13" fmla="*/ 61 h 77"/>
                  <a:gd name="T14" fmla="*/ 0 w 72"/>
                  <a:gd name="T15" fmla="*/ 49 h 77"/>
                  <a:gd name="T16" fmla="*/ 7 w 72"/>
                  <a:gd name="T17" fmla="*/ 33 h 77"/>
                  <a:gd name="T18" fmla="*/ 26 w 72"/>
                  <a:gd name="T19" fmla="*/ 0 h 77"/>
                  <a:gd name="T20" fmla="*/ 34 w 72"/>
                  <a:gd name="T21" fmla="*/ 4 h 77"/>
                  <a:gd name="T22" fmla="*/ 14 w 72"/>
                  <a:gd name="T23" fmla="*/ 38 h 77"/>
                  <a:gd name="T24" fmla="*/ 9 w 72"/>
                  <a:gd name="T25" fmla="*/ 50 h 77"/>
                  <a:gd name="T26" fmla="*/ 11 w 72"/>
                  <a:gd name="T27" fmla="*/ 58 h 77"/>
                  <a:gd name="T28" fmla="*/ 18 w 72"/>
                  <a:gd name="T29" fmla="*/ 65 h 77"/>
                  <a:gd name="T30" fmla="*/ 33 w 72"/>
                  <a:gd name="T31" fmla="*/ 68 h 77"/>
                  <a:gd name="T32" fmla="*/ 45 w 72"/>
                  <a:gd name="T33" fmla="*/ 55 h 77"/>
                  <a:gd name="T34" fmla="*/ 64 w 72"/>
                  <a:gd name="T35" fmla="*/ 22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2" h="77">
                    <a:moveTo>
                      <a:pt x="64" y="22"/>
                    </a:moveTo>
                    <a:cubicBezTo>
                      <a:pt x="72" y="26"/>
                      <a:pt x="72" y="26"/>
                      <a:pt x="72" y="26"/>
                    </a:cubicBezTo>
                    <a:cubicBezTo>
                      <a:pt x="52" y="60"/>
                      <a:pt x="52" y="60"/>
                      <a:pt x="52" y="60"/>
                    </a:cubicBezTo>
                    <a:cubicBezTo>
                      <a:pt x="49" y="65"/>
                      <a:pt x="46" y="70"/>
                      <a:pt x="42" y="72"/>
                    </a:cubicBezTo>
                    <a:cubicBezTo>
                      <a:pt x="39" y="75"/>
                      <a:pt x="35" y="76"/>
                      <a:pt x="30" y="77"/>
                    </a:cubicBezTo>
                    <a:cubicBezTo>
                      <a:pt x="26" y="77"/>
                      <a:pt x="20" y="75"/>
                      <a:pt x="15" y="72"/>
                    </a:cubicBezTo>
                    <a:cubicBezTo>
                      <a:pt x="9" y="69"/>
                      <a:pt x="6" y="65"/>
                      <a:pt x="3" y="61"/>
                    </a:cubicBezTo>
                    <a:cubicBezTo>
                      <a:pt x="1" y="58"/>
                      <a:pt x="0" y="53"/>
                      <a:pt x="0" y="49"/>
                    </a:cubicBezTo>
                    <a:cubicBezTo>
                      <a:pt x="1" y="45"/>
                      <a:pt x="3" y="39"/>
                      <a:pt x="7" y="33"/>
                    </a:cubicBezTo>
                    <a:cubicBezTo>
                      <a:pt x="26" y="0"/>
                      <a:pt x="26" y="0"/>
                      <a:pt x="26" y="0"/>
                    </a:cubicBezTo>
                    <a:cubicBezTo>
                      <a:pt x="34" y="4"/>
                      <a:pt x="34" y="4"/>
                      <a:pt x="34" y="4"/>
                    </a:cubicBezTo>
                    <a:cubicBezTo>
                      <a:pt x="14" y="38"/>
                      <a:pt x="14" y="38"/>
                      <a:pt x="14" y="38"/>
                    </a:cubicBezTo>
                    <a:cubicBezTo>
                      <a:pt x="11" y="43"/>
                      <a:pt x="10" y="47"/>
                      <a:pt x="9" y="50"/>
                    </a:cubicBezTo>
                    <a:cubicBezTo>
                      <a:pt x="9" y="53"/>
                      <a:pt x="9" y="55"/>
                      <a:pt x="11" y="58"/>
                    </a:cubicBezTo>
                    <a:cubicBezTo>
                      <a:pt x="13" y="61"/>
                      <a:pt x="15" y="63"/>
                      <a:pt x="18" y="65"/>
                    </a:cubicBezTo>
                    <a:cubicBezTo>
                      <a:pt x="24" y="68"/>
                      <a:pt x="29" y="69"/>
                      <a:pt x="33" y="68"/>
                    </a:cubicBezTo>
                    <a:cubicBezTo>
                      <a:pt x="36" y="67"/>
                      <a:pt x="40" y="62"/>
                      <a:pt x="45" y="55"/>
                    </a:cubicBezTo>
                    <a:lnTo>
                      <a:pt x="64" y="22"/>
                    </a:lnTo>
                    <a:close/>
                  </a:path>
                </a:pathLst>
              </a:custGeom>
              <a:grpFill/>
              <a:ln>
                <a:noFill/>
              </a:ln>
            </p:spPr>
            <p:txBody>
              <a:bodyPr anchor="ctr"/>
              <a:lstStyle/>
              <a:p>
                <a:pPr algn="ctr"/>
                <a:endParaRPr/>
              </a:p>
            </p:txBody>
          </p:sp>
          <p:sp>
            <p:nvSpPr>
              <p:cNvPr id="210" name="íš1îḋè"/>
              <p:cNvSpPr/>
              <p:nvPr/>
            </p:nvSpPr>
            <p:spPr bwMode="auto">
              <a:xfrm>
                <a:off x="6928577" y="304856"/>
                <a:ext cx="115503" cy="118158"/>
              </a:xfrm>
              <a:custGeom>
                <a:avLst/>
                <a:gdLst>
                  <a:gd name="T0" fmla="*/ 0 w 87"/>
                  <a:gd name="T1" fmla="*/ 55 h 89"/>
                  <a:gd name="T2" fmla="*/ 43 w 87"/>
                  <a:gd name="T3" fmla="*/ 0 h 89"/>
                  <a:gd name="T4" fmla="*/ 51 w 87"/>
                  <a:gd name="T5" fmla="*/ 6 h 89"/>
                  <a:gd name="T6" fmla="*/ 46 w 87"/>
                  <a:gd name="T7" fmla="*/ 72 h 89"/>
                  <a:gd name="T8" fmla="*/ 79 w 87"/>
                  <a:gd name="T9" fmla="*/ 28 h 89"/>
                  <a:gd name="T10" fmla="*/ 87 w 87"/>
                  <a:gd name="T11" fmla="*/ 34 h 89"/>
                  <a:gd name="T12" fmla="*/ 44 w 87"/>
                  <a:gd name="T13" fmla="*/ 89 h 89"/>
                  <a:gd name="T14" fmla="*/ 36 w 87"/>
                  <a:gd name="T15" fmla="*/ 84 h 89"/>
                  <a:gd name="T16" fmla="*/ 40 w 87"/>
                  <a:gd name="T17" fmla="*/ 17 h 89"/>
                  <a:gd name="T18" fmla="*/ 7 w 87"/>
                  <a:gd name="T19" fmla="*/ 61 h 89"/>
                  <a:gd name="T20" fmla="*/ 0 w 87"/>
                  <a:gd name="T21" fmla="*/ 55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89">
                    <a:moveTo>
                      <a:pt x="0" y="55"/>
                    </a:moveTo>
                    <a:lnTo>
                      <a:pt x="43" y="0"/>
                    </a:lnTo>
                    <a:lnTo>
                      <a:pt x="51" y="6"/>
                    </a:lnTo>
                    <a:lnTo>
                      <a:pt x="46" y="72"/>
                    </a:lnTo>
                    <a:lnTo>
                      <a:pt x="79" y="28"/>
                    </a:lnTo>
                    <a:lnTo>
                      <a:pt x="87" y="34"/>
                    </a:lnTo>
                    <a:lnTo>
                      <a:pt x="44" y="89"/>
                    </a:lnTo>
                    <a:lnTo>
                      <a:pt x="36" y="84"/>
                    </a:lnTo>
                    <a:lnTo>
                      <a:pt x="40" y="17"/>
                    </a:lnTo>
                    <a:lnTo>
                      <a:pt x="7" y="61"/>
                    </a:lnTo>
                    <a:lnTo>
                      <a:pt x="0" y="55"/>
                    </a:lnTo>
                    <a:close/>
                  </a:path>
                </a:pathLst>
              </a:custGeom>
              <a:grpFill/>
              <a:ln>
                <a:noFill/>
              </a:ln>
            </p:spPr>
            <p:txBody>
              <a:bodyPr anchor="ctr"/>
              <a:lstStyle/>
              <a:p>
                <a:pPr algn="ctr"/>
                <a:endParaRPr/>
              </a:p>
            </p:txBody>
          </p:sp>
          <p:sp>
            <p:nvSpPr>
              <p:cNvPr id="211" name="íSľíḑè"/>
              <p:cNvSpPr/>
              <p:nvPr/>
            </p:nvSpPr>
            <p:spPr bwMode="auto">
              <a:xfrm>
                <a:off x="7006908" y="380529"/>
                <a:ext cx="75673" cy="74347"/>
              </a:xfrm>
              <a:custGeom>
                <a:avLst/>
                <a:gdLst>
                  <a:gd name="T0" fmla="*/ 0 w 57"/>
                  <a:gd name="T1" fmla="*/ 50 h 56"/>
                  <a:gd name="T2" fmla="*/ 51 w 57"/>
                  <a:gd name="T3" fmla="*/ 0 h 56"/>
                  <a:gd name="T4" fmla="*/ 57 w 57"/>
                  <a:gd name="T5" fmla="*/ 7 h 56"/>
                  <a:gd name="T6" fmla="*/ 7 w 57"/>
                  <a:gd name="T7" fmla="*/ 56 h 56"/>
                  <a:gd name="T8" fmla="*/ 0 w 57"/>
                  <a:gd name="T9" fmla="*/ 50 h 56"/>
                </a:gdLst>
                <a:ahLst/>
                <a:cxnLst>
                  <a:cxn ang="0">
                    <a:pos x="T0" y="T1"/>
                  </a:cxn>
                  <a:cxn ang="0">
                    <a:pos x="T2" y="T3"/>
                  </a:cxn>
                  <a:cxn ang="0">
                    <a:pos x="T4" y="T5"/>
                  </a:cxn>
                  <a:cxn ang="0">
                    <a:pos x="T6" y="T7"/>
                  </a:cxn>
                  <a:cxn ang="0">
                    <a:pos x="T8" y="T9"/>
                  </a:cxn>
                </a:cxnLst>
                <a:rect l="0" t="0" r="r" b="b"/>
                <a:pathLst>
                  <a:path w="57" h="56">
                    <a:moveTo>
                      <a:pt x="0" y="50"/>
                    </a:moveTo>
                    <a:lnTo>
                      <a:pt x="51" y="0"/>
                    </a:lnTo>
                    <a:lnTo>
                      <a:pt x="57" y="7"/>
                    </a:lnTo>
                    <a:lnTo>
                      <a:pt x="7" y="56"/>
                    </a:lnTo>
                    <a:lnTo>
                      <a:pt x="0" y="50"/>
                    </a:lnTo>
                    <a:close/>
                  </a:path>
                </a:pathLst>
              </a:custGeom>
              <a:grpFill/>
              <a:ln>
                <a:noFill/>
              </a:ln>
            </p:spPr>
            <p:txBody>
              <a:bodyPr anchor="ctr"/>
              <a:lstStyle/>
              <a:p>
                <a:pPr algn="ctr"/>
                <a:endParaRPr/>
              </a:p>
            </p:txBody>
          </p:sp>
          <p:sp>
            <p:nvSpPr>
              <p:cNvPr id="212" name="îṣľïḍê"/>
              <p:cNvSpPr/>
              <p:nvPr/>
            </p:nvSpPr>
            <p:spPr bwMode="auto">
              <a:xfrm>
                <a:off x="7052046" y="408409"/>
                <a:ext cx="102228" cy="96917"/>
              </a:xfrm>
              <a:custGeom>
                <a:avLst/>
                <a:gdLst>
                  <a:gd name="T0" fmla="*/ 0 w 74"/>
                  <a:gd name="T1" fmla="*/ 62 h 69"/>
                  <a:gd name="T2" fmla="*/ 36 w 74"/>
                  <a:gd name="T3" fmla="*/ 0 h 69"/>
                  <a:gd name="T4" fmla="*/ 42 w 74"/>
                  <a:gd name="T5" fmla="*/ 7 h 69"/>
                  <a:gd name="T6" fmla="*/ 15 w 74"/>
                  <a:gd name="T7" fmla="*/ 52 h 69"/>
                  <a:gd name="T8" fmla="*/ 8 w 74"/>
                  <a:gd name="T9" fmla="*/ 61 h 69"/>
                  <a:gd name="T10" fmla="*/ 19 w 74"/>
                  <a:gd name="T11" fmla="*/ 57 h 69"/>
                  <a:gd name="T12" fmla="*/ 68 w 74"/>
                  <a:gd name="T13" fmla="*/ 41 h 69"/>
                  <a:gd name="T14" fmla="*/ 74 w 74"/>
                  <a:gd name="T15" fmla="*/ 48 h 69"/>
                  <a:gd name="T16" fmla="*/ 6 w 74"/>
                  <a:gd name="T17" fmla="*/ 69 h 69"/>
                  <a:gd name="T18" fmla="*/ 0 w 74"/>
                  <a:gd name="T19" fmla="*/ 62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69">
                    <a:moveTo>
                      <a:pt x="0" y="62"/>
                    </a:moveTo>
                    <a:cubicBezTo>
                      <a:pt x="36" y="0"/>
                      <a:pt x="36" y="0"/>
                      <a:pt x="36" y="0"/>
                    </a:cubicBezTo>
                    <a:cubicBezTo>
                      <a:pt x="42" y="7"/>
                      <a:pt x="42" y="7"/>
                      <a:pt x="42" y="7"/>
                    </a:cubicBezTo>
                    <a:cubicBezTo>
                      <a:pt x="15" y="52"/>
                      <a:pt x="15" y="52"/>
                      <a:pt x="15" y="52"/>
                    </a:cubicBezTo>
                    <a:cubicBezTo>
                      <a:pt x="13" y="55"/>
                      <a:pt x="11" y="58"/>
                      <a:pt x="8" y="61"/>
                    </a:cubicBezTo>
                    <a:cubicBezTo>
                      <a:pt x="12" y="60"/>
                      <a:pt x="16" y="58"/>
                      <a:pt x="19" y="57"/>
                    </a:cubicBezTo>
                    <a:cubicBezTo>
                      <a:pt x="68" y="41"/>
                      <a:pt x="68" y="41"/>
                      <a:pt x="68" y="41"/>
                    </a:cubicBezTo>
                    <a:cubicBezTo>
                      <a:pt x="74" y="48"/>
                      <a:pt x="74" y="48"/>
                      <a:pt x="74" y="48"/>
                    </a:cubicBezTo>
                    <a:cubicBezTo>
                      <a:pt x="6" y="69"/>
                      <a:pt x="6" y="69"/>
                      <a:pt x="6" y="69"/>
                    </a:cubicBezTo>
                    <a:lnTo>
                      <a:pt x="0" y="62"/>
                    </a:lnTo>
                    <a:close/>
                  </a:path>
                </a:pathLst>
              </a:custGeom>
              <a:grpFill/>
              <a:ln>
                <a:noFill/>
              </a:ln>
            </p:spPr>
            <p:txBody>
              <a:bodyPr anchor="ctr"/>
              <a:lstStyle/>
              <a:p>
                <a:pPr algn="ctr"/>
                <a:endParaRPr/>
              </a:p>
            </p:txBody>
          </p:sp>
          <p:sp>
            <p:nvSpPr>
              <p:cNvPr id="213" name="ïSľîḑé"/>
              <p:cNvSpPr/>
              <p:nvPr/>
            </p:nvSpPr>
            <p:spPr bwMode="auto">
              <a:xfrm>
                <a:off x="7091876" y="503998"/>
                <a:ext cx="115503" cy="107538"/>
              </a:xfrm>
              <a:custGeom>
                <a:avLst/>
                <a:gdLst>
                  <a:gd name="T0" fmla="*/ 0 w 87"/>
                  <a:gd name="T1" fmla="*/ 35 h 81"/>
                  <a:gd name="T2" fmla="*/ 61 w 87"/>
                  <a:gd name="T3" fmla="*/ 0 h 81"/>
                  <a:gd name="T4" fmla="*/ 87 w 87"/>
                  <a:gd name="T5" fmla="*/ 44 h 81"/>
                  <a:gd name="T6" fmla="*/ 80 w 87"/>
                  <a:gd name="T7" fmla="*/ 48 h 81"/>
                  <a:gd name="T8" fmla="*/ 59 w 87"/>
                  <a:gd name="T9" fmla="*/ 12 h 81"/>
                  <a:gd name="T10" fmla="*/ 40 w 87"/>
                  <a:gd name="T11" fmla="*/ 23 h 81"/>
                  <a:gd name="T12" fmla="*/ 60 w 87"/>
                  <a:gd name="T13" fmla="*/ 57 h 81"/>
                  <a:gd name="T14" fmla="*/ 53 w 87"/>
                  <a:gd name="T15" fmla="*/ 61 h 81"/>
                  <a:gd name="T16" fmla="*/ 33 w 87"/>
                  <a:gd name="T17" fmla="*/ 27 h 81"/>
                  <a:gd name="T18" fmla="*/ 13 w 87"/>
                  <a:gd name="T19" fmla="*/ 39 h 81"/>
                  <a:gd name="T20" fmla="*/ 34 w 87"/>
                  <a:gd name="T21" fmla="*/ 77 h 81"/>
                  <a:gd name="T22" fmla="*/ 27 w 87"/>
                  <a:gd name="T23" fmla="*/ 81 h 81"/>
                  <a:gd name="T24" fmla="*/ 0 w 87"/>
                  <a:gd name="T25" fmla="*/ 3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 h="81">
                    <a:moveTo>
                      <a:pt x="0" y="35"/>
                    </a:moveTo>
                    <a:lnTo>
                      <a:pt x="61" y="0"/>
                    </a:lnTo>
                    <a:lnTo>
                      <a:pt x="87" y="44"/>
                    </a:lnTo>
                    <a:lnTo>
                      <a:pt x="80" y="48"/>
                    </a:lnTo>
                    <a:lnTo>
                      <a:pt x="59" y="12"/>
                    </a:lnTo>
                    <a:lnTo>
                      <a:pt x="40" y="23"/>
                    </a:lnTo>
                    <a:lnTo>
                      <a:pt x="60" y="57"/>
                    </a:lnTo>
                    <a:lnTo>
                      <a:pt x="53" y="61"/>
                    </a:lnTo>
                    <a:lnTo>
                      <a:pt x="33" y="27"/>
                    </a:lnTo>
                    <a:lnTo>
                      <a:pt x="13" y="39"/>
                    </a:lnTo>
                    <a:lnTo>
                      <a:pt x="34" y="77"/>
                    </a:lnTo>
                    <a:lnTo>
                      <a:pt x="27" y="81"/>
                    </a:lnTo>
                    <a:lnTo>
                      <a:pt x="0" y="35"/>
                    </a:lnTo>
                    <a:close/>
                  </a:path>
                </a:pathLst>
              </a:custGeom>
              <a:grpFill/>
              <a:ln>
                <a:noFill/>
              </a:ln>
            </p:spPr>
            <p:txBody>
              <a:bodyPr anchor="ctr"/>
              <a:lstStyle/>
              <a:p>
                <a:pPr algn="ctr"/>
                <a:endParaRPr/>
              </a:p>
            </p:txBody>
          </p:sp>
          <p:sp>
            <p:nvSpPr>
              <p:cNvPr id="214" name="îṥ1îḋe"/>
              <p:cNvSpPr/>
              <p:nvPr/>
            </p:nvSpPr>
            <p:spPr bwMode="auto">
              <a:xfrm>
                <a:off x="7137013" y="598257"/>
                <a:ext cx="107538" cy="110193"/>
              </a:xfrm>
              <a:custGeom>
                <a:avLst/>
                <a:gdLst>
                  <a:gd name="T0" fmla="*/ 0 w 77"/>
                  <a:gd name="T1" fmla="*/ 25 h 79"/>
                  <a:gd name="T2" fmla="*/ 62 w 77"/>
                  <a:gd name="T3" fmla="*/ 0 h 79"/>
                  <a:gd name="T4" fmla="*/ 74 w 77"/>
                  <a:gd name="T5" fmla="*/ 27 h 79"/>
                  <a:gd name="T6" fmla="*/ 77 w 77"/>
                  <a:gd name="T7" fmla="*/ 41 h 79"/>
                  <a:gd name="T8" fmla="*/ 74 w 77"/>
                  <a:gd name="T9" fmla="*/ 50 h 79"/>
                  <a:gd name="T10" fmla="*/ 66 w 77"/>
                  <a:gd name="T11" fmla="*/ 56 h 79"/>
                  <a:gd name="T12" fmla="*/ 53 w 77"/>
                  <a:gd name="T13" fmla="*/ 56 h 79"/>
                  <a:gd name="T14" fmla="*/ 42 w 77"/>
                  <a:gd name="T15" fmla="*/ 46 h 79"/>
                  <a:gd name="T16" fmla="*/ 40 w 77"/>
                  <a:gd name="T17" fmla="*/ 52 h 79"/>
                  <a:gd name="T18" fmla="*/ 35 w 77"/>
                  <a:gd name="T19" fmla="*/ 62 h 79"/>
                  <a:gd name="T20" fmla="*/ 22 w 77"/>
                  <a:gd name="T21" fmla="*/ 79 h 79"/>
                  <a:gd name="T22" fmla="*/ 18 w 77"/>
                  <a:gd name="T23" fmla="*/ 69 h 79"/>
                  <a:gd name="T24" fmla="*/ 28 w 77"/>
                  <a:gd name="T25" fmla="*/ 56 h 79"/>
                  <a:gd name="T26" fmla="*/ 34 w 77"/>
                  <a:gd name="T27" fmla="*/ 46 h 79"/>
                  <a:gd name="T28" fmla="*/ 37 w 77"/>
                  <a:gd name="T29" fmla="*/ 40 h 79"/>
                  <a:gd name="T30" fmla="*/ 37 w 77"/>
                  <a:gd name="T31" fmla="*/ 36 h 79"/>
                  <a:gd name="T32" fmla="*/ 35 w 77"/>
                  <a:gd name="T33" fmla="*/ 31 h 79"/>
                  <a:gd name="T34" fmla="*/ 31 w 77"/>
                  <a:gd name="T35" fmla="*/ 22 h 79"/>
                  <a:gd name="T36" fmla="*/ 4 w 77"/>
                  <a:gd name="T37" fmla="*/ 33 h 79"/>
                  <a:gd name="T38" fmla="*/ 0 w 77"/>
                  <a:gd name="T39" fmla="*/ 25 h 79"/>
                  <a:gd name="T40" fmla="*/ 38 w 77"/>
                  <a:gd name="T41" fmla="*/ 19 h 79"/>
                  <a:gd name="T42" fmla="*/ 45 w 77"/>
                  <a:gd name="T43" fmla="*/ 37 h 79"/>
                  <a:gd name="T44" fmla="*/ 50 w 77"/>
                  <a:gd name="T45" fmla="*/ 45 h 79"/>
                  <a:gd name="T46" fmla="*/ 56 w 77"/>
                  <a:gd name="T47" fmla="*/ 48 h 79"/>
                  <a:gd name="T48" fmla="*/ 62 w 77"/>
                  <a:gd name="T49" fmla="*/ 48 h 79"/>
                  <a:gd name="T50" fmla="*/ 68 w 77"/>
                  <a:gd name="T51" fmla="*/ 42 h 79"/>
                  <a:gd name="T52" fmla="*/ 67 w 77"/>
                  <a:gd name="T53" fmla="*/ 30 h 79"/>
                  <a:gd name="T54" fmla="*/ 59 w 77"/>
                  <a:gd name="T55" fmla="*/ 11 h 79"/>
                  <a:gd name="T56" fmla="*/ 38 w 77"/>
                  <a:gd name="T57" fmla="*/ 1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7" h="79">
                    <a:moveTo>
                      <a:pt x="0" y="25"/>
                    </a:moveTo>
                    <a:cubicBezTo>
                      <a:pt x="62" y="0"/>
                      <a:pt x="62" y="0"/>
                      <a:pt x="62" y="0"/>
                    </a:cubicBezTo>
                    <a:cubicBezTo>
                      <a:pt x="74" y="27"/>
                      <a:pt x="74" y="27"/>
                      <a:pt x="74" y="27"/>
                    </a:cubicBezTo>
                    <a:cubicBezTo>
                      <a:pt x="76" y="33"/>
                      <a:pt x="77" y="37"/>
                      <a:pt x="77" y="41"/>
                    </a:cubicBezTo>
                    <a:cubicBezTo>
                      <a:pt x="77" y="44"/>
                      <a:pt x="76" y="47"/>
                      <a:pt x="74" y="50"/>
                    </a:cubicBezTo>
                    <a:cubicBezTo>
                      <a:pt x="72" y="53"/>
                      <a:pt x="69" y="55"/>
                      <a:pt x="66" y="56"/>
                    </a:cubicBezTo>
                    <a:cubicBezTo>
                      <a:pt x="61" y="58"/>
                      <a:pt x="57" y="58"/>
                      <a:pt x="53" y="56"/>
                    </a:cubicBezTo>
                    <a:cubicBezTo>
                      <a:pt x="49" y="55"/>
                      <a:pt x="45" y="51"/>
                      <a:pt x="42" y="46"/>
                    </a:cubicBezTo>
                    <a:cubicBezTo>
                      <a:pt x="41" y="48"/>
                      <a:pt x="41" y="50"/>
                      <a:pt x="40" y="52"/>
                    </a:cubicBezTo>
                    <a:cubicBezTo>
                      <a:pt x="39" y="55"/>
                      <a:pt x="37" y="58"/>
                      <a:pt x="35" y="62"/>
                    </a:cubicBezTo>
                    <a:cubicBezTo>
                      <a:pt x="22" y="79"/>
                      <a:pt x="22" y="79"/>
                      <a:pt x="22" y="79"/>
                    </a:cubicBezTo>
                    <a:cubicBezTo>
                      <a:pt x="18" y="69"/>
                      <a:pt x="18" y="69"/>
                      <a:pt x="18" y="69"/>
                    </a:cubicBezTo>
                    <a:cubicBezTo>
                      <a:pt x="28" y="56"/>
                      <a:pt x="28" y="56"/>
                      <a:pt x="28" y="56"/>
                    </a:cubicBezTo>
                    <a:cubicBezTo>
                      <a:pt x="31" y="52"/>
                      <a:pt x="33" y="49"/>
                      <a:pt x="34" y="46"/>
                    </a:cubicBezTo>
                    <a:cubicBezTo>
                      <a:pt x="35" y="44"/>
                      <a:pt x="36" y="42"/>
                      <a:pt x="37" y="40"/>
                    </a:cubicBezTo>
                    <a:cubicBezTo>
                      <a:pt x="37" y="39"/>
                      <a:pt x="37" y="37"/>
                      <a:pt x="37" y="36"/>
                    </a:cubicBezTo>
                    <a:cubicBezTo>
                      <a:pt x="36" y="35"/>
                      <a:pt x="36" y="34"/>
                      <a:pt x="35" y="31"/>
                    </a:cubicBezTo>
                    <a:cubicBezTo>
                      <a:pt x="31" y="22"/>
                      <a:pt x="31" y="22"/>
                      <a:pt x="31" y="22"/>
                    </a:cubicBezTo>
                    <a:cubicBezTo>
                      <a:pt x="4" y="33"/>
                      <a:pt x="4" y="33"/>
                      <a:pt x="4" y="33"/>
                    </a:cubicBezTo>
                    <a:cubicBezTo>
                      <a:pt x="0" y="25"/>
                      <a:pt x="0" y="25"/>
                      <a:pt x="0" y="25"/>
                    </a:cubicBezTo>
                    <a:close/>
                    <a:moveTo>
                      <a:pt x="38" y="19"/>
                    </a:moveTo>
                    <a:cubicBezTo>
                      <a:pt x="45" y="37"/>
                      <a:pt x="45" y="37"/>
                      <a:pt x="45" y="37"/>
                    </a:cubicBezTo>
                    <a:cubicBezTo>
                      <a:pt x="47" y="40"/>
                      <a:pt x="49" y="43"/>
                      <a:pt x="50" y="45"/>
                    </a:cubicBezTo>
                    <a:cubicBezTo>
                      <a:pt x="52" y="47"/>
                      <a:pt x="54" y="48"/>
                      <a:pt x="56" y="48"/>
                    </a:cubicBezTo>
                    <a:cubicBezTo>
                      <a:pt x="58" y="49"/>
                      <a:pt x="60" y="48"/>
                      <a:pt x="62" y="48"/>
                    </a:cubicBezTo>
                    <a:cubicBezTo>
                      <a:pt x="65" y="47"/>
                      <a:pt x="67" y="44"/>
                      <a:pt x="68" y="42"/>
                    </a:cubicBezTo>
                    <a:cubicBezTo>
                      <a:pt x="69" y="39"/>
                      <a:pt x="69" y="35"/>
                      <a:pt x="67" y="30"/>
                    </a:cubicBezTo>
                    <a:cubicBezTo>
                      <a:pt x="59" y="11"/>
                      <a:pt x="59" y="11"/>
                      <a:pt x="59" y="11"/>
                    </a:cubicBezTo>
                    <a:lnTo>
                      <a:pt x="38" y="19"/>
                    </a:lnTo>
                    <a:close/>
                  </a:path>
                </a:pathLst>
              </a:custGeom>
              <a:grpFill/>
              <a:ln>
                <a:noFill/>
              </a:ln>
            </p:spPr>
            <p:txBody>
              <a:bodyPr anchor="ctr"/>
              <a:lstStyle/>
              <a:p>
                <a:pPr algn="ctr"/>
                <a:endParaRPr/>
              </a:p>
            </p:txBody>
          </p:sp>
          <p:sp>
            <p:nvSpPr>
              <p:cNvPr id="215" name="íSļîḑe"/>
              <p:cNvSpPr/>
              <p:nvPr/>
            </p:nvSpPr>
            <p:spPr bwMode="auto">
              <a:xfrm>
                <a:off x="7175515" y="709776"/>
                <a:ext cx="98244" cy="80984"/>
              </a:xfrm>
              <a:custGeom>
                <a:avLst/>
                <a:gdLst>
                  <a:gd name="T0" fmla="*/ 17 w 70"/>
                  <a:gd name="T1" fmla="*/ 5 h 58"/>
                  <a:gd name="T2" fmla="*/ 19 w 70"/>
                  <a:gd name="T3" fmla="*/ 13 h 58"/>
                  <a:gd name="T4" fmla="*/ 12 w 70"/>
                  <a:gd name="T5" fmla="*/ 18 h 58"/>
                  <a:gd name="T6" fmla="*/ 9 w 70"/>
                  <a:gd name="T7" fmla="*/ 25 h 58"/>
                  <a:gd name="T8" fmla="*/ 9 w 70"/>
                  <a:gd name="T9" fmla="*/ 36 h 58"/>
                  <a:gd name="T10" fmla="*/ 13 w 70"/>
                  <a:gd name="T11" fmla="*/ 44 h 58"/>
                  <a:gd name="T12" fmla="*/ 18 w 70"/>
                  <a:gd name="T13" fmla="*/ 49 h 58"/>
                  <a:gd name="T14" fmla="*/ 24 w 70"/>
                  <a:gd name="T15" fmla="*/ 49 h 58"/>
                  <a:gd name="T16" fmla="*/ 29 w 70"/>
                  <a:gd name="T17" fmla="*/ 46 h 58"/>
                  <a:gd name="T18" fmla="*/ 31 w 70"/>
                  <a:gd name="T19" fmla="*/ 39 h 58"/>
                  <a:gd name="T20" fmla="*/ 32 w 70"/>
                  <a:gd name="T21" fmla="*/ 27 h 58"/>
                  <a:gd name="T22" fmla="*/ 33 w 70"/>
                  <a:gd name="T23" fmla="*/ 14 h 58"/>
                  <a:gd name="T24" fmla="*/ 37 w 70"/>
                  <a:gd name="T25" fmla="*/ 5 h 58"/>
                  <a:gd name="T26" fmla="*/ 44 w 70"/>
                  <a:gd name="T27" fmla="*/ 1 h 58"/>
                  <a:gd name="T28" fmla="*/ 54 w 70"/>
                  <a:gd name="T29" fmla="*/ 1 h 58"/>
                  <a:gd name="T30" fmla="*/ 63 w 70"/>
                  <a:gd name="T31" fmla="*/ 8 h 58"/>
                  <a:gd name="T32" fmla="*/ 68 w 70"/>
                  <a:gd name="T33" fmla="*/ 19 h 58"/>
                  <a:gd name="T34" fmla="*/ 69 w 70"/>
                  <a:gd name="T35" fmla="*/ 32 h 58"/>
                  <a:gd name="T36" fmla="*/ 64 w 70"/>
                  <a:gd name="T37" fmla="*/ 43 h 58"/>
                  <a:gd name="T38" fmla="*/ 55 w 70"/>
                  <a:gd name="T39" fmla="*/ 48 h 58"/>
                  <a:gd name="T40" fmla="*/ 52 w 70"/>
                  <a:gd name="T41" fmla="*/ 40 h 58"/>
                  <a:gd name="T42" fmla="*/ 60 w 70"/>
                  <a:gd name="T43" fmla="*/ 34 h 58"/>
                  <a:gd name="T44" fmla="*/ 61 w 70"/>
                  <a:gd name="T45" fmla="*/ 21 h 58"/>
                  <a:gd name="T46" fmla="*/ 55 w 70"/>
                  <a:gd name="T47" fmla="*/ 11 h 58"/>
                  <a:gd name="T48" fmla="*/ 47 w 70"/>
                  <a:gd name="T49" fmla="*/ 9 h 58"/>
                  <a:gd name="T50" fmla="*/ 42 w 70"/>
                  <a:gd name="T51" fmla="*/ 13 h 58"/>
                  <a:gd name="T52" fmla="*/ 41 w 70"/>
                  <a:gd name="T53" fmla="*/ 27 h 58"/>
                  <a:gd name="T54" fmla="*/ 40 w 70"/>
                  <a:gd name="T55" fmla="*/ 42 h 58"/>
                  <a:gd name="T56" fmla="*/ 35 w 70"/>
                  <a:gd name="T57" fmla="*/ 52 h 58"/>
                  <a:gd name="T58" fmla="*/ 27 w 70"/>
                  <a:gd name="T59" fmla="*/ 57 h 58"/>
                  <a:gd name="T60" fmla="*/ 16 w 70"/>
                  <a:gd name="T61" fmla="*/ 57 h 58"/>
                  <a:gd name="T62" fmla="*/ 7 w 70"/>
                  <a:gd name="T63" fmla="*/ 50 h 58"/>
                  <a:gd name="T64" fmla="*/ 1 w 70"/>
                  <a:gd name="T65" fmla="*/ 38 h 58"/>
                  <a:gd name="T66" fmla="*/ 0 w 70"/>
                  <a:gd name="T67" fmla="*/ 23 h 58"/>
                  <a:gd name="T68" fmla="*/ 6 w 70"/>
                  <a:gd name="T69" fmla="*/ 12 h 58"/>
                  <a:gd name="T70" fmla="*/ 17 w 70"/>
                  <a:gd name="T71" fmla="*/ 5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0" h="58">
                    <a:moveTo>
                      <a:pt x="17" y="5"/>
                    </a:moveTo>
                    <a:cubicBezTo>
                      <a:pt x="19" y="13"/>
                      <a:pt x="19" y="13"/>
                      <a:pt x="19" y="13"/>
                    </a:cubicBezTo>
                    <a:cubicBezTo>
                      <a:pt x="16" y="14"/>
                      <a:pt x="14" y="16"/>
                      <a:pt x="12" y="18"/>
                    </a:cubicBezTo>
                    <a:cubicBezTo>
                      <a:pt x="10" y="20"/>
                      <a:pt x="9" y="22"/>
                      <a:pt x="9" y="25"/>
                    </a:cubicBezTo>
                    <a:cubicBezTo>
                      <a:pt x="8" y="29"/>
                      <a:pt x="8" y="32"/>
                      <a:pt x="9" y="36"/>
                    </a:cubicBezTo>
                    <a:cubicBezTo>
                      <a:pt x="10" y="39"/>
                      <a:pt x="11" y="42"/>
                      <a:pt x="13" y="44"/>
                    </a:cubicBezTo>
                    <a:cubicBezTo>
                      <a:pt x="14" y="47"/>
                      <a:pt x="16" y="48"/>
                      <a:pt x="18" y="49"/>
                    </a:cubicBezTo>
                    <a:cubicBezTo>
                      <a:pt x="20" y="50"/>
                      <a:pt x="22" y="50"/>
                      <a:pt x="24" y="49"/>
                    </a:cubicBezTo>
                    <a:cubicBezTo>
                      <a:pt x="26" y="49"/>
                      <a:pt x="28" y="48"/>
                      <a:pt x="29" y="46"/>
                    </a:cubicBezTo>
                    <a:cubicBezTo>
                      <a:pt x="30" y="45"/>
                      <a:pt x="31" y="42"/>
                      <a:pt x="31" y="39"/>
                    </a:cubicBezTo>
                    <a:cubicBezTo>
                      <a:pt x="32" y="37"/>
                      <a:pt x="32" y="33"/>
                      <a:pt x="32" y="27"/>
                    </a:cubicBezTo>
                    <a:cubicBezTo>
                      <a:pt x="32" y="21"/>
                      <a:pt x="32" y="16"/>
                      <a:pt x="33" y="14"/>
                    </a:cubicBezTo>
                    <a:cubicBezTo>
                      <a:pt x="33" y="10"/>
                      <a:pt x="35" y="7"/>
                      <a:pt x="37" y="5"/>
                    </a:cubicBezTo>
                    <a:cubicBezTo>
                      <a:pt x="39" y="3"/>
                      <a:pt x="41" y="2"/>
                      <a:pt x="44" y="1"/>
                    </a:cubicBezTo>
                    <a:cubicBezTo>
                      <a:pt x="48" y="0"/>
                      <a:pt x="51" y="0"/>
                      <a:pt x="54" y="1"/>
                    </a:cubicBezTo>
                    <a:cubicBezTo>
                      <a:pt x="58" y="2"/>
                      <a:pt x="60" y="5"/>
                      <a:pt x="63" y="8"/>
                    </a:cubicBezTo>
                    <a:cubicBezTo>
                      <a:pt x="65" y="11"/>
                      <a:pt x="67" y="15"/>
                      <a:pt x="68" y="19"/>
                    </a:cubicBezTo>
                    <a:cubicBezTo>
                      <a:pt x="69" y="24"/>
                      <a:pt x="70" y="28"/>
                      <a:pt x="69" y="32"/>
                    </a:cubicBezTo>
                    <a:cubicBezTo>
                      <a:pt x="68" y="37"/>
                      <a:pt x="67" y="40"/>
                      <a:pt x="64" y="43"/>
                    </a:cubicBezTo>
                    <a:cubicBezTo>
                      <a:pt x="62" y="45"/>
                      <a:pt x="58" y="47"/>
                      <a:pt x="55" y="48"/>
                    </a:cubicBezTo>
                    <a:cubicBezTo>
                      <a:pt x="52" y="40"/>
                      <a:pt x="52" y="40"/>
                      <a:pt x="52" y="40"/>
                    </a:cubicBezTo>
                    <a:cubicBezTo>
                      <a:pt x="56" y="39"/>
                      <a:pt x="59" y="37"/>
                      <a:pt x="60" y="34"/>
                    </a:cubicBezTo>
                    <a:cubicBezTo>
                      <a:pt x="62" y="30"/>
                      <a:pt x="62" y="26"/>
                      <a:pt x="61" y="21"/>
                    </a:cubicBezTo>
                    <a:cubicBezTo>
                      <a:pt x="59" y="16"/>
                      <a:pt x="57" y="13"/>
                      <a:pt x="55" y="11"/>
                    </a:cubicBezTo>
                    <a:cubicBezTo>
                      <a:pt x="52" y="9"/>
                      <a:pt x="50" y="8"/>
                      <a:pt x="47" y="9"/>
                    </a:cubicBezTo>
                    <a:cubicBezTo>
                      <a:pt x="45" y="10"/>
                      <a:pt x="43" y="11"/>
                      <a:pt x="42" y="13"/>
                    </a:cubicBezTo>
                    <a:cubicBezTo>
                      <a:pt x="41" y="15"/>
                      <a:pt x="40" y="20"/>
                      <a:pt x="41" y="27"/>
                    </a:cubicBezTo>
                    <a:cubicBezTo>
                      <a:pt x="41" y="34"/>
                      <a:pt x="41" y="40"/>
                      <a:pt x="40" y="42"/>
                    </a:cubicBezTo>
                    <a:cubicBezTo>
                      <a:pt x="39" y="47"/>
                      <a:pt x="38" y="50"/>
                      <a:pt x="35" y="52"/>
                    </a:cubicBezTo>
                    <a:cubicBezTo>
                      <a:pt x="33" y="55"/>
                      <a:pt x="30" y="57"/>
                      <a:pt x="27" y="57"/>
                    </a:cubicBezTo>
                    <a:cubicBezTo>
                      <a:pt x="23" y="58"/>
                      <a:pt x="20" y="58"/>
                      <a:pt x="16" y="57"/>
                    </a:cubicBezTo>
                    <a:cubicBezTo>
                      <a:pt x="13" y="56"/>
                      <a:pt x="10" y="53"/>
                      <a:pt x="7" y="50"/>
                    </a:cubicBezTo>
                    <a:cubicBezTo>
                      <a:pt x="5" y="47"/>
                      <a:pt x="3" y="43"/>
                      <a:pt x="1" y="38"/>
                    </a:cubicBezTo>
                    <a:cubicBezTo>
                      <a:pt x="0" y="32"/>
                      <a:pt x="0" y="27"/>
                      <a:pt x="0" y="23"/>
                    </a:cubicBezTo>
                    <a:cubicBezTo>
                      <a:pt x="1" y="18"/>
                      <a:pt x="3" y="15"/>
                      <a:pt x="6" y="12"/>
                    </a:cubicBezTo>
                    <a:cubicBezTo>
                      <a:pt x="9" y="8"/>
                      <a:pt x="12" y="6"/>
                      <a:pt x="17" y="5"/>
                    </a:cubicBezTo>
                    <a:close/>
                  </a:path>
                </a:pathLst>
              </a:custGeom>
              <a:grpFill/>
              <a:ln>
                <a:noFill/>
              </a:ln>
            </p:spPr>
            <p:txBody>
              <a:bodyPr anchor="ctr"/>
              <a:lstStyle/>
              <a:p>
                <a:pPr algn="ctr"/>
                <a:endParaRPr/>
              </a:p>
            </p:txBody>
          </p:sp>
          <p:sp>
            <p:nvSpPr>
              <p:cNvPr id="216" name="íšļïḓè"/>
              <p:cNvSpPr/>
              <p:nvPr/>
            </p:nvSpPr>
            <p:spPr bwMode="auto">
              <a:xfrm>
                <a:off x="7190119" y="810675"/>
                <a:ext cx="94262" cy="25225"/>
              </a:xfrm>
              <a:custGeom>
                <a:avLst/>
                <a:gdLst>
                  <a:gd name="T0" fmla="*/ 0 w 71"/>
                  <a:gd name="T1" fmla="*/ 9 h 19"/>
                  <a:gd name="T2" fmla="*/ 69 w 71"/>
                  <a:gd name="T3" fmla="*/ 0 h 19"/>
                  <a:gd name="T4" fmla="*/ 71 w 71"/>
                  <a:gd name="T5" fmla="*/ 9 h 19"/>
                  <a:gd name="T6" fmla="*/ 1 w 71"/>
                  <a:gd name="T7" fmla="*/ 19 h 19"/>
                  <a:gd name="T8" fmla="*/ 0 w 71"/>
                  <a:gd name="T9" fmla="*/ 9 h 19"/>
                </a:gdLst>
                <a:ahLst/>
                <a:cxnLst>
                  <a:cxn ang="0">
                    <a:pos x="T0" y="T1"/>
                  </a:cxn>
                  <a:cxn ang="0">
                    <a:pos x="T2" y="T3"/>
                  </a:cxn>
                  <a:cxn ang="0">
                    <a:pos x="T4" y="T5"/>
                  </a:cxn>
                  <a:cxn ang="0">
                    <a:pos x="T6" y="T7"/>
                  </a:cxn>
                  <a:cxn ang="0">
                    <a:pos x="T8" y="T9"/>
                  </a:cxn>
                </a:cxnLst>
                <a:rect l="0" t="0" r="r" b="b"/>
                <a:pathLst>
                  <a:path w="71" h="19">
                    <a:moveTo>
                      <a:pt x="0" y="9"/>
                    </a:moveTo>
                    <a:lnTo>
                      <a:pt x="69" y="0"/>
                    </a:lnTo>
                    <a:lnTo>
                      <a:pt x="71" y="9"/>
                    </a:lnTo>
                    <a:lnTo>
                      <a:pt x="1" y="19"/>
                    </a:lnTo>
                    <a:lnTo>
                      <a:pt x="0" y="9"/>
                    </a:lnTo>
                    <a:close/>
                  </a:path>
                </a:pathLst>
              </a:custGeom>
              <a:grpFill/>
              <a:ln>
                <a:noFill/>
              </a:ln>
            </p:spPr>
            <p:txBody>
              <a:bodyPr anchor="ctr"/>
              <a:lstStyle/>
              <a:p>
                <a:pPr algn="ctr"/>
                <a:endParaRPr/>
              </a:p>
            </p:txBody>
          </p:sp>
          <p:sp>
            <p:nvSpPr>
              <p:cNvPr id="217" name="îṥļíḋê"/>
              <p:cNvSpPr/>
              <p:nvPr/>
            </p:nvSpPr>
            <p:spPr bwMode="auto">
              <a:xfrm>
                <a:off x="7194101" y="854486"/>
                <a:ext cx="94262" cy="74347"/>
              </a:xfrm>
              <a:custGeom>
                <a:avLst/>
                <a:gdLst>
                  <a:gd name="T0" fmla="*/ 0 w 71"/>
                  <a:gd name="T1" fmla="*/ 26 h 56"/>
                  <a:gd name="T2" fmla="*/ 62 w 71"/>
                  <a:gd name="T3" fmla="*/ 24 h 56"/>
                  <a:gd name="T4" fmla="*/ 61 w 71"/>
                  <a:gd name="T5" fmla="*/ 1 h 56"/>
                  <a:gd name="T6" fmla="*/ 69 w 71"/>
                  <a:gd name="T7" fmla="*/ 0 h 56"/>
                  <a:gd name="T8" fmla="*/ 71 w 71"/>
                  <a:gd name="T9" fmla="*/ 55 h 56"/>
                  <a:gd name="T10" fmla="*/ 63 w 71"/>
                  <a:gd name="T11" fmla="*/ 56 h 56"/>
                  <a:gd name="T12" fmla="*/ 62 w 71"/>
                  <a:gd name="T13" fmla="*/ 32 h 56"/>
                  <a:gd name="T14" fmla="*/ 0 w 71"/>
                  <a:gd name="T15" fmla="*/ 35 h 56"/>
                  <a:gd name="T16" fmla="*/ 0 w 71"/>
                  <a:gd name="T17" fmla="*/ 2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 h="56">
                    <a:moveTo>
                      <a:pt x="0" y="26"/>
                    </a:moveTo>
                    <a:lnTo>
                      <a:pt x="62" y="24"/>
                    </a:lnTo>
                    <a:lnTo>
                      <a:pt x="61" y="1"/>
                    </a:lnTo>
                    <a:lnTo>
                      <a:pt x="69" y="0"/>
                    </a:lnTo>
                    <a:lnTo>
                      <a:pt x="71" y="55"/>
                    </a:lnTo>
                    <a:lnTo>
                      <a:pt x="63" y="56"/>
                    </a:lnTo>
                    <a:lnTo>
                      <a:pt x="62" y="32"/>
                    </a:lnTo>
                    <a:lnTo>
                      <a:pt x="0" y="35"/>
                    </a:lnTo>
                    <a:lnTo>
                      <a:pt x="0" y="26"/>
                    </a:lnTo>
                    <a:close/>
                  </a:path>
                </a:pathLst>
              </a:custGeom>
              <a:grpFill/>
              <a:ln>
                <a:noFill/>
              </a:ln>
            </p:spPr>
            <p:txBody>
              <a:bodyPr anchor="ctr"/>
              <a:lstStyle/>
              <a:p>
                <a:pPr algn="ctr"/>
                <a:endParaRPr/>
              </a:p>
            </p:txBody>
          </p:sp>
          <p:sp>
            <p:nvSpPr>
              <p:cNvPr id="218" name="ïŝ1îḑe"/>
              <p:cNvSpPr/>
              <p:nvPr/>
            </p:nvSpPr>
            <p:spPr bwMode="auto">
              <a:xfrm>
                <a:off x="7186135" y="954059"/>
                <a:ext cx="98244" cy="83641"/>
              </a:xfrm>
              <a:custGeom>
                <a:avLst/>
                <a:gdLst>
                  <a:gd name="T0" fmla="*/ 2 w 71"/>
                  <a:gd name="T1" fmla="*/ 17 h 60"/>
                  <a:gd name="T2" fmla="*/ 30 w 71"/>
                  <a:gd name="T3" fmla="*/ 20 h 60"/>
                  <a:gd name="T4" fmla="*/ 71 w 71"/>
                  <a:gd name="T5" fmla="*/ 0 h 60"/>
                  <a:gd name="T6" fmla="*/ 70 w 71"/>
                  <a:gd name="T7" fmla="*/ 10 h 60"/>
                  <a:gd name="T8" fmla="*/ 48 w 71"/>
                  <a:gd name="T9" fmla="*/ 21 h 60"/>
                  <a:gd name="T10" fmla="*/ 36 w 71"/>
                  <a:gd name="T11" fmla="*/ 26 h 60"/>
                  <a:gd name="T12" fmla="*/ 47 w 71"/>
                  <a:gd name="T13" fmla="*/ 35 h 60"/>
                  <a:gd name="T14" fmla="*/ 65 w 71"/>
                  <a:gd name="T15" fmla="*/ 50 h 60"/>
                  <a:gd name="T16" fmla="*/ 64 w 71"/>
                  <a:gd name="T17" fmla="*/ 60 h 60"/>
                  <a:gd name="T18" fmla="*/ 29 w 71"/>
                  <a:gd name="T19" fmla="*/ 29 h 60"/>
                  <a:gd name="T20" fmla="*/ 0 w 71"/>
                  <a:gd name="T21" fmla="*/ 26 h 60"/>
                  <a:gd name="T22" fmla="*/ 2 w 71"/>
                  <a:gd name="T23" fmla="*/ 1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1" h="60">
                    <a:moveTo>
                      <a:pt x="2" y="17"/>
                    </a:moveTo>
                    <a:cubicBezTo>
                      <a:pt x="30" y="20"/>
                      <a:pt x="30" y="20"/>
                      <a:pt x="30" y="20"/>
                    </a:cubicBezTo>
                    <a:cubicBezTo>
                      <a:pt x="71" y="0"/>
                      <a:pt x="71" y="0"/>
                      <a:pt x="71" y="0"/>
                    </a:cubicBezTo>
                    <a:cubicBezTo>
                      <a:pt x="70" y="10"/>
                      <a:pt x="70" y="10"/>
                      <a:pt x="70" y="10"/>
                    </a:cubicBezTo>
                    <a:cubicBezTo>
                      <a:pt x="48" y="21"/>
                      <a:pt x="48" y="21"/>
                      <a:pt x="48" y="21"/>
                    </a:cubicBezTo>
                    <a:cubicBezTo>
                      <a:pt x="44" y="23"/>
                      <a:pt x="40" y="25"/>
                      <a:pt x="36" y="26"/>
                    </a:cubicBezTo>
                    <a:cubicBezTo>
                      <a:pt x="39" y="29"/>
                      <a:pt x="43" y="32"/>
                      <a:pt x="47" y="35"/>
                    </a:cubicBezTo>
                    <a:cubicBezTo>
                      <a:pt x="65" y="50"/>
                      <a:pt x="65" y="50"/>
                      <a:pt x="65" y="50"/>
                    </a:cubicBezTo>
                    <a:cubicBezTo>
                      <a:pt x="64" y="60"/>
                      <a:pt x="64" y="60"/>
                      <a:pt x="64" y="60"/>
                    </a:cubicBezTo>
                    <a:cubicBezTo>
                      <a:pt x="29" y="29"/>
                      <a:pt x="29" y="29"/>
                      <a:pt x="29" y="29"/>
                    </a:cubicBezTo>
                    <a:cubicBezTo>
                      <a:pt x="0" y="26"/>
                      <a:pt x="0" y="26"/>
                      <a:pt x="0" y="26"/>
                    </a:cubicBezTo>
                    <a:lnTo>
                      <a:pt x="2" y="17"/>
                    </a:lnTo>
                    <a:close/>
                  </a:path>
                </a:pathLst>
              </a:custGeom>
              <a:grpFill/>
              <a:ln>
                <a:noFill/>
              </a:ln>
            </p:spPr>
            <p:txBody>
              <a:bodyPr anchor="ctr"/>
              <a:lstStyle/>
              <a:p>
                <a:pPr algn="ctr"/>
                <a:endParaRPr/>
              </a:p>
            </p:txBody>
          </p:sp>
          <p:sp>
            <p:nvSpPr>
              <p:cNvPr id="219" name="îṧlídê"/>
              <p:cNvSpPr/>
              <p:nvPr/>
            </p:nvSpPr>
            <p:spPr bwMode="auto">
              <a:xfrm>
                <a:off x="7033460" y="1262065"/>
                <a:ext cx="124795" cy="118158"/>
              </a:xfrm>
              <a:custGeom>
                <a:avLst/>
                <a:gdLst>
                  <a:gd name="T0" fmla="*/ 89 w 89"/>
                  <a:gd name="T1" fmla="*/ 69 h 84"/>
                  <a:gd name="T2" fmla="*/ 81 w 89"/>
                  <a:gd name="T3" fmla="*/ 68 h 84"/>
                  <a:gd name="T4" fmla="*/ 77 w 89"/>
                  <a:gd name="T5" fmla="*/ 65 h 84"/>
                  <a:gd name="T6" fmla="*/ 12 w 89"/>
                  <a:gd name="T7" fmla="*/ 12 h 84"/>
                  <a:gd name="T8" fmla="*/ 8 w 89"/>
                  <a:gd name="T9" fmla="*/ 4 h 84"/>
                  <a:gd name="T10" fmla="*/ 2 w 89"/>
                  <a:gd name="T11" fmla="*/ 9 h 84"/>
                  <a:gd name="T12" fmla="*/ 0 w 89"/>
                  <a:gd name="T13" fmla="*/ 14 h 84"/>
                  <a:gd name="T14" fmla="*/ 8 w 89"/>
                  <a:gd name="T15" fmla="*/ 16 h 84"/>
                  <a:gd name="T16" fmla="*/ 73 w 89"/>
                  <a:gd name="T17" fmla="*/ 71 h 84"/>
                  <a:gd name="T18" fmla="*/ 78 w 89"/>
                  <a:gd name="T19" fmla="*/ 80 h 84"/>
                  <a:gd name="T20" fmla="*/ 89 w 89"/>
                  <a:gd name="T21" fmla="*/ 6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 h="84">
                    <a:moveTo>
                      <a:pt x="89" y="69"/>
                    </a:moveTo>
                    <a:cubicBezTo>
                      <a:pt x="89" y="69"/>
                      <a:pt x="86" y="71"/>
                      <a:pt x="81" y="68"/>
                    </a:cubicBezTo>
                    <a:cubicBezTo>
                      <a:pt x="80" y="68"/>
                      <a:pt x="78" y="67"/>
                      <a:pt x="77" y="65"/>
                    </a:cubicBezTo>
                    <a:cubicBezTo>
                      <a:pt x="63" y="54"/>
                      <a:pt x="12" y="12"/>
                      <a:pt x="12" y="12"/>
                    </a:cubicBezTo>
                    <a:cubicBezTo>
                      <a:pt x="12" y="12"/>
                      <a:pt x="6" y="7"/>
                      <a:pt x="8" y="4"/>
                    </a:cubicBezTo>
                    <a:cubicBezTo>
                      <a:pt x="10" y="0"/>
                      <a:pt x="2" y="9"/>
                      <a:pt x="2" y="9"/>
                    </a:cubicBezTo>
                    <a:cubicBezTo>
                      <a:pt x="0" y="14"/>
                      <a:pt x="0" y="14"/>
                      <a:pt x="0" y="14"/>
                    </a:cubicBezTo>
                    <a:cubicBezTo>
                      <a:pt x="0" y="14"/>
                      <a:pt x="3" y="12"/>
                      <a:pt x="8" y="16"/>
                    </a:cubicBezTo>
                    <a:cubicBezTo>
                      <a:pt x="13" y="21"/>
                      <a:pt x="73" y="71"/>
                      <a:pt x="73" y="71"/>
                    </a:cubicBezTo>
                    <a:cubicBezTo>
                      <a:pt x="74" y="72"/>
                      <a:pt x="78" y="77"/>
                      <a:pt x="78" y="80"/>
                    </a:cubicBezTo>
                    <a:cubicBezTo>
                      <a:pt x="78" y="84"/>
                      <a:pt x="89" y="69"/>
                      <a:pt x="89" y="69"/>
                    </a:cubicBezTo>
                    <a:close/>
                  </a:path>
                </a:pathLst>
              </a:custGeom>
              <a:grpFill/>
              <a:ln>
                <a:noFill/>
              </a:ln>
            </p:spPr>
            <p:txBody>
              <a:bodyPr anchor="ctr"/>
              <a:lstStyle/>
              <a:p>
                <a:pPr algn="ctr"/>
                <a:endParaRPr/>
              </a:p>
            </p:txBody>
          </p:sp>
          <p:sp>
            <p:nvSpPr>
              <p:cNvPr id="220" name="íšḻiďè"/>
              <p:cNvSpPr/>
              <p:nvPr/>
            </p:nvSpPr>
            <p:spPr bwMode="auto">
              <a:xfrm>
                <a:off x="5952780" y="1267375"/>
                <a:ext cx="127450" cy="111519"/>
              </a:xfrm>
              <a:custGeom>
                <a:avLst/>
                <a:gdLst>
                  <a:gd name="T0" fmla="*/ 0 w 92"/>
                  <a:gd name="T1" fmla="*/ 65 h 80"/>
                  <a:gd name="T2" fmla="*/ 9 w 92"/>
                  <a:gd name="T3" fmla="*/ 64 h 80"/>
                  <a:gd name="T4" fmla="*/ 79 w 92"/>
                  <a:gd name="T5" fmla="*/ 11 h 80"/>
                  <a:gd name="T6" fmla="*/ 83 w 92"/>
                  <a:gd name="T7" fmla="*/ 3 h 80"/>
                  <a:gd name="T8" fmla="*/ 89 w 92"/>
                  <a:gd name="T9" fmla="*/ 9 h 80"/>
                  <a:gd name="T10" fmla="*/ 92 w 92"/>
                  <a:gd name="T11" fmla="*/ 14 h 80"/>
                  <a:gd name="T12" fmla="*/ 83 w 92"/>
                  <a:gd name="T13" fmla="*/ 16 h 80"/>
                  <a:gd name="T14" fmla="*/ 16 w 92"/>
                  <a:gd name="T15" fmla="*/ 69 h 80"/>
                  <a:gd name="T16" fmla="*/ 11 w 92"/>
                  <a:gd name="T17" fmla="*/ 77 h 80"/>
                  <a:gd name="T18" fmla="*/ 0 w 92"/>
                  <a:gd name="T19" fmla="*/ 65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80">
                    <a:moveTo>
                      <a:pt x="0" y="65"/>
                    </a:moveTo>
                    <a:cubicBezTo>
                      <a:pt x="0" y="65"/>
                      <a:pt x="4" y="68"/>
                      <a:pt x="9" y="64"/>
                    </a:cubicBezTo>
                    <a:cubicBezTo>
                      <a:pt x="14" y="61"/>
                      <a:pt x="79" y="11"/>
                      <a:pt x="79" y="11"/>
                    </a:cubicBezTo>
                    <a:cubicBezTo>
                      <a:pt x="79" y="11"/>
                      <a:pt x="85" y="7"/>
                      <a:pt x="83" y="3"/>
                    </a:cubicBezTo>
                    <a:cubicBezTo>
                      <a:pt x="82" y="0"/>
                      <a:pt x="89" y="9"/>
                      <a:pt x="89" y="9"/>
                    </a:cubicBezTo>
                    <a:cubicBezTo>
                      <a:pt x="92" y="14"/>
                      <a:pt x="92" y="14"/>
                      <a:pt x="92" y="14"/>
                    </a:cubicBezTo>
                    <a:cubicBezTo>
                      <a:pt x="92" y="14"/>
                      <a:pt x="88" y="12"/>
                      <a:pt x="83" y="16"/>
                    </a:cubicBezTo>
                    <a:cubicBezTo>
                      <a:pt x="78" y="20"/>
                      <a:pt x="16" y="69"/>
                      <a:pt x="16" y="69"/>
                    </a:cubicBezTo>
                    <a:cubicBezTo>
                      <a:pt x="16" y="69"/>
                      <a:pt x="11" y="73"/>
                      <a:pt x="11" y="77"/>
                    </a:cubicBezTo>
                    <a:cubicBezTo>
                      <a:pt x="10" y="80"/>
                      <a:pt x="0" y="65"/>
                      <a:pt x="0" y="65"/>
                    </a:cubicBezTo>
                    <a:close/>
                  </a:path>
                </a:pathLst>
              </a:custGeom>
              <a:grpFill/>
              <a:ln>
                <a:noFill/>
              </a:ln>
            </p:spPr>
            <p:txBody>
              <a:bodyPr anchor="ctr"/>
              <a:lstStyle/>
              <a:p>
                <a:pPr algn="ctr"/>
                <a:endParaRPr/>
              </a:p>
            </p:txBody>
          </p:sp>
        </p:grpSp>
      </p:grpSp>
      <p:sp>
        <p:nvSpPr>
          <p:cNvPr id="221" name="矩形 220"/>
          <p:cNvSpPr/>
          <p:nvPr/>
        </p:nvSpPr>
        <p:spPr>
          <a:xfrm>
            <a:off x="0" y="6743702"/>
            <a:ext cx="12192000" cy="118512"/>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矩形 223"/>
          <p:cNvSpPr/>
          <p:nvPr/>
        </p:nvSpPr>
        <p:spPr>
          <a:xfrm>
            <a:off x="300922" y="-1"/>
            <a:ext cx="580571" cy="744973"/>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矩形 224"/>
          <p:cNvSpPr/>
          <p:nvPr/>
        </p:nvSpPr>
        <p:spPr>
          <a:xfrm>
            <a:off x="300922" y="817170"/>
            <a:ext cx="580571" cy="96381"/>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Rectangle 2">
            <a:extLst>
              <a:ext uri="{FF2B5EF4-FFF2-40B4-BE49-F238E27FC236}">
                <a16:creationId xmlns:a16="http://schemas.microsoft.com/office/drawing/2014/main" id="{40ACC689-87FF-39E9-3FB8-348DAFF5839A}"/>
              </a:ext>
            </a:extLst>
          </p:cNvPr>
          <p:cNvSpPr>
            <a:spLocks noChangeArrowheads="1"/>
          </p:cNvSpPr>
          <p:nvPr/>
        </p:nvSpPr>
        <p:spPr bwMode="auto">
          <a:xfrm>
            <a:off x="-83820" y="1356514"/>
            <a:ext cx="4869180" cy="26320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457200" marR="0" lvl="1" indent="0" algn="l" defTabSz="914400" rtl="0" eaLnBrk="0" fontAlgn="base" latinLnBrk="0" hangingPunct="0">
              <a:lnSpc>
                <a:spcPct val="150000"/>
              </a:lnSpc>
              <a:spcBef>
                <a:spcPct val="0"/>
              </a:spcBef>
              <a:spcAft>
                <a:spcPct val="0"/>
              </a:spcAft>
              <a:buClrTx/>
              <a:buSzTx/>
              <a:buFontTx/>
              <a:buAutoNum type="arabicPeriod" startAt="2"/>
              <a:tabLst/>
            </a:pPr>
            <a:r>
              <a:rPr kumimoji="0" lang="zh-CN" altLang="zh-CN" sz="1600" b="1" i="0" u="none" strike="noStrike" cap="none" normalizeH="0" baseline="0" dirty="0">
                <a:ln>
                  <a:noFill/>
                </a:ln>
                <a:solidFill>
                  <a:schemeClr val="tx1"/>
                </a:solidFill>
                <a:effectLst/>
                <a:latin typeface="Arial" panose="020B0604020202020204" pitchFamily="34" charset="0"/>
              </a:rPr>
              <a:t>后缀表达式求值 (RPN 求值)</a:t>
            </a:r>
            <a:r>
              <a:rPr kumimoji="0" lang="zh-CN" altLang="zh-CN" sz="1600" b="0" i="0" u="none" strike="noStrike" cap="none" normalizeH="0" baseline="0" dirty="0">
                <a:ln>
                  <a:noFill/>
                </a:ln>
                <a:solidFill>
                  <a:schemeClr val="tx1"/>
                </a:solidFill>
                <a:effectLst/>
                <a:latin typeface="Arial" panose="020B0604020202020204" pitchFamily="34" charset="0"/>
              </a:rPr>
              <a:t>: 得到 RPN 队列后，程序遍历此队列。利用一个操作数栈（此处巧妙地使用了 FPU 浮点运算单元的硬件栈）进行计算。遇到数字则压栈；遇到操作符则从栈顶弹出相应数量的操作数，计算后将结果压回栈中。</a:t>
            </a:r>
          </a:p>
          <a:p>
            <a:pPr marL="0" marR="0" lvl="0" indent="0" algn="l" defTabSz="914400" rtl="0" eaLnBrk="0" fontAlgn="base" latinLnBrk="0" hangingPunct="0">
              <a:lnSpc>
                <a:spcPct val="150000"/>
              </a:lnSpc>
              <a:spcBef>
                <a:spcPct val="0"/>
              </a:spcBef>
              <a:spcAft>
                <a:spcPct val="0"/>
              </a:spcAft>
              <a:buClrTx/>
              <a:buSzTx/>
              <a:buFontTx/>
              <a:buNone/>
              <a:tabLst/>
            </a:pPr>
            <a:endParaRPr kumimoji="0" lang="zh-CN" altLang="zh-CN" sz="1600" b="0" i="0" u="none" strike="noStrike" cap="none" normalizeH="0" baseline="0" dirty="0">
              <a:ln>
                <a:noFill/>
              </a:ln>
              <a:solidFill>
                <a:schemeClr val="tx1"/>
              </a:solidFill>
              <a:effectLst/>
              <a:latin typeface="Arial" panose="020B0604020202020204" pitchFamily="34" charset="0"/>
            </a:endParaRPr>
          </a:p>
        </p:txBody>
      </p:sp>
      <p:sp>
        <p:nvSpPr>
          <p:cNvPr id="4" name="文本框 3">
            <a:extLst>
              <a:ext uri="{FF2B5EF4-FFF2-40B4-BE49-F238E27FC236}">
                <a16:creationId xmlns:a16="http://schemas.microsoft.com/office/drawing/2014/main" id="{D790687E-7242-6F41-8AE3-BBF46337811B}"/>
              </a:ext>
            </a:extLst>
          </p:cNvPr>
          <p:cNvSpPr txBox="1"/>
          <p:nvPr/>
        </p:nvSpPr>
        <p:spPr>
          <a:xfrm>
            <a:off x="234281" y="902840"/>
            <a:ext cx="6096000" cy="400110"/>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2000" b="1" i="0" u="none" strike="noStrike" cap="none" normalizeH="0" baseline="0" dirty="0">
                <a:ln>
                  <a:noFill/>
                </a:ln>
                <a:solidFill>
                  <a:schemeClr val="tx1"/>
                </a:solidFill>
                <a:effectLst/>
                <a:latin typeface="Arial" panose="020B0604020202020204" pitchFamily="34" charset="0"/>
              </a:rPr>
              <a:t>1. 表达式计算与解题思路</a:t>
            </a:r>
          </a:p>
        </p:txBody>
      </p:sp>
      <p:pic>
        <p:nvPicPr>
          <p:cNvPr id="8" name="图片 7">
            <a:extLst>
              <a:ext uri="{FF2B5EF4-FFF2-40B4-BE49-F238E27FC236}">
                <a16:creationId xmlns:a16="http://schemas.microsoft.com/office/drawing/2014/main" id="{4EED455A-D540-480C-AE56-2C62DCA76617}"/>
              </a:ext>
            </a:extLst>
          </p:cNvPr>
          <p:cNvPicPr>
            <a:picLocks noChangeAspect="1"/>
          </p:cNvPicPr>
          <p:nvPr/>
        </p:nvPicPr>
        <p:blipFill>
          <a:blip r:embed="rId3"/>
          <a:stretch>
            <a:fillRect/>
          </a:stretch>
        </p:blipFill>
        <p:spPr>
          <a:xfrm>
            <a:off x="5117388" y="1111298"/>
            <a:ext cx="6596966" cy="4863819"/>
          </a:xfrm>
          <a:prstGeom prst="rect">
            <a:avLst/>
          </a:prstGeom>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64EF71-E432-E4CB-AAA5-6BD2E7EB89D5}"/>
            </a:ext>
          </a:extLst>
        </p:cNvPr>
        <p:cNvGrpSpPr/>
        <p:nvPr/>
      </p:nvGrpSpPr>
      <p:grpSpPr>
        <a:xfrm>
          <a:off x="0" y="0"/>
          <a:ext cx="0" cy="0"/>
          <a:chOff x="0" y="0"/>
          <a:chExt cx="0" cy="0"/>
        </a:xfrm>
      </p:grpSpPr>
      <p:grpSp>
        <p:nvGrpSpPr>
          <p:cNvPr id="7" name="组合 6">
            <a:extLst>
              <a:ext uri="{FF2B5EF4-FFF2-40B4-BE49-F238E27FC236}">
                <a16:creationId xmlns:a16="http://schemas.microsoft.com/office/drawing/2014/main" id="{8427282C-2CAB-BE0F-D94A-5B43FFDCF25D}"/>
              </a:ext>
            </a:extLst>
          </p:cNvPr>
          <p:cNvGrpSpPr/>
          <p:nvPr/>
        </p:nvGrpSpPr>
        <p:grpSpPr>
          <a:xfrm>
            <a:off x="1035458" y="418747"/>
            <a:ext cx="3495675" cy="588010"/>
            <a:chOff x="7817389" y="1470809"/>
            <a:chExt cx="3495675" cy="588010"/>
          </a:xfrm>
        </p:grpSpPr>
        <p:sp>
          <p:nvSpPr>
            <p:cNvPr id="165" name="文本框 164">
              <a:extLst>
                <a:ext uri="{FF2B5EF4-FFF2-40B4-BE49-F238E27FC236}">
                  <a16:creationId xmlns:a16="http://schemas.microsoft.com/office/drawing/2014/main" id="{D1DC1807-6F5B-0978-9919-F77AAB513076}"/>
                </a:ext>
              </a:extLst>
            </p:cNvPr>
            <p:cNvSpPr txBox="1"/>
            <p:nvPr/>
          </p:nvSpPr>
          <p:spPr>
            <a:xfrm>
              <a:off x="7817389" y="1470809"/>
              <a:ext cx="3027680" cy="518160"/>
            </a:xfrm>
            <a:prstGeom prst="rect">
              <a:avLst/>
            </a:prstGeom>
            <a:noFill/>
          </p:spPr>
          <p:txBody>
            <a:bodyPr wrap="none" rtlCol="0">
              <a:spAutoFit/>
            </a:bodyPr>
            <a:lstStyle/>
            <a:p>
              <a:pPr algn="l"/>
              <a:r>
                <a:rPr lang="zh-CN" altLang="en-US" sz="2800" b="1" u="sng" dirty="0">
                  <a:solidFill>
                    <a:schemeClr val="tx1">
                      <a:lumMod val="85000"/>
                      <a:lumOff val="15000"/>
                    </a:schemeClr>
                  </a:solidFill>
                  <a:latin typeface="思源黑体 CN Bold" panose="020B0800000000000000" pitchFamily="34" charset="-122"/>
                  <a:ea typeface="思源黑体 CN Bold" panose="020B0800000000000000" pitchFamily="34" charset="-122"/>
                </a:rPr>
                <a:t>核心功能模块分析</a:t>
              </a:r>
            </a:p>
          </p:txBody>
        </p:sp>
        <p:sp>
          <p:nvSpPr>
            <p:cNvPr id="166" name="矩形 165">
              <a:extLst>
                <a:ext uri="{FF2B5EF4-FFF2-40B4-BE49-F238E27FC236}">
                  <a16:creationId xmlns:a16="http://schemas.microsoft.com/office/drawing/2014/main" id="{3D920BF8-19B3-FF6D-0F2A-BFC17D9B64AE}"/>
                </a:ext>
              </a:extLst>
            </p:cNvPr>
            <p:cNvSpPr/>
            <p:nvPr/>
          </p:nvSpPr>
          <p:spPr>
            <a:xfrm>
              <a:off x="7825009" y="1814979"/>
              <a:ext cx="3488055" cy="243840"/>
            </a:xfrm>
            <a:prstGeom prst="rect">
              <a:avLst/>
            </a:prstGeom>
          </p:spPr>
          <p:txBody>
            <a:bodyPr wrap="square">
              <a:spAutoFit/>
            </a:bodyPr>
            <a:lstStyle/>
            <a:p>
              <a:endParaRPr lang="en-US" altLang="zh-CN" sz="1000" dirty="0">
                <a:solidFill>
                  <a:schemeClr val="tx1">
                    <a:lumMod val="65000"/>
                    <a:lumOff val="35000"/>
                  </a:schemeClr>
                </a:solidFill>
                <a:latin typeface="思源黑体 CN Light" panose="020B0300000000000000" pitchFamily="34" charset="-122"/>
                <a:ea typeface="思源黑体 CN Light" panose="020B0300000000000000" pitchFamily="34" charset="-122"/>
              </a:endParaRPr>
            </a:p>
          </p:txBody>
        </p:sp>
      </p:grpSp>
      <p:grpSp>
        <p:nvGrpSpPr>
          <p:cNvPr id="76" name="组合 75">
            <a:extLst>
              <a:ext uri="{FF2B5EF4-FFF2-40B4-BE49-F238E27FC236}">
                <a16:creationId xmlns:a16="http://schemas.microsoft.com/office/drawing/2014/main" id="{423D390E-915C-0421-A480-750E18AEAD43}"/>
              </a:ext>
            </a:extLst>
          </p:cNvPr>
          <p:cNvGrpSpPr/>
          <p:nvPr/>
        </p:nvGrpSpPr>
        <p:grpSpPr>
          <a:xfrm>
            <a:off x="10437209" y="560979"/>
            <a:ext cx="1277145" cy="353062"/>
            <a:chOff x="6468241" y="-589995"/>
            <a:chExt cx="2253872" cy="623075"/>
          </a:xfrm>
        </p:grpSpPr>
        <p:sp>
          <p:nvSpPr>
            <p:cNvPr id="77" name="íṣľídè">
              <a:extLst>
                <a:ext uri="{FF2B5EF4-FFF2-40B4-BE49-F238E27FC236}">
                  <a16:creationId xmlns:a16="http://schemas.microsoft.com/office/drawing/2014/main" id="{0D1B83D9-B986-9C0E-2352-B49045689A69}"/>
                </a:ext>
              </a:extLst>
            </p:cNvPr>
            <p:cNvSpPr/>
            <p:nvPr/>
          </p:nvSpPr>
          <p:spPr bwMode="auto">
            <a:xfrm>
              <a:off x="7198060" y="-517573"/>
              <a:ext cx="234839" cy="331756"/>
            </a:xfrm>
            <a:custGeom>
              <a:avLst/>
              <a:gdLst>
                <a:gd name="T0" fmla="*/ 225 w 421"/>
                <a:gd name="T1" fmla="*/ 10 h 593"/>
                <a:gd name="T2" fmla="*/ 234 w 421"/>
                <a:gd name="T3" fmla="*/ 27 h 593"/>
                <a:gd name="T4" fmla="*/ 252 w 421"/>
                <a:gd name="T5" fmla="*/ 126 h 593"/>
                <a:gd name="T6" fmla="*/ 300 w 421"/>
                <a:gd name="T7" fmla="*/ 121 h 593"/>
                <a:gd name="T8" fmla="*/ 379 w 421"/>
                <a:gd name="T9" fmla="*/ 126 h 593"/>
                <a:gd name="T10" fmla="*/ 419 w 421"/>
                <a:gd name="T11" fmla="*/ 155 h 593"/>
                <a:gd name="T12" fmla="*/ 411 w 421"/>
                <a:gd name="T13" fmla="*/ 187 h 593"/>
                <a:gd name="T14" fmla="*/ 357 w 421"/>
                <a:gd name="T15" fmla="*/ 235 h 593"/>
                <a:gd name="T16" fmla="*/ 331 w 421"/>
                <a:gd name="T17" fmla="*/ 203 h 593"/>
                <a:gd name="T18" fmla="*/ 251 w 421"/>
                <a:gd name="T19" fmla="*/ 220 h 593"/>
                <a:gd name="T20" fmla="*/ 286 w 421"/>
                <a:gd name="T21" fmla="*/ 288 h 593"/>
                <a:gd name="T22" fmla="*/ 335 w 421"/>
                <a:gd name="T23" fmla="*/ 268 h 593"/>
                <a:gd name="T24" fmla="*/ 381 w 421"/>
                <a:gd name="T25" fmla="*/ 309 h 593"/>
                <a:gd name="T26" fmla="*/ 350 w 421"/>
                <a:gd name="T27" fmla="*/ 341 h 593"/>
                <a:gd name="T28" fmla="*/ 246 w 421"/>
                <a:gd name="T29" fmla="*/ 419 h 593"/>
                <a:gd name="T30" fmla="*/ 239 w 421"/>
                <a:gd name="T31" fmla="*/ 500 h 593"/>
                <a:gd name="T32" fmla="*/ 234 w 421"/>
                <a:gd name="T33" fmla="*/ 592 h 593"/>
                <a:gd name="T34" fmla="*/ 226 w 421"/>
                <a:gd name="T35" fmla="*/ 592 h 593"/>
                <a:gd name="T36" fmla="*/ 213 w 421"/>
                <a:gd name="T37" fmla="*/ 565 h 593"/>
                <a:gd name="T38" fmla="*/ 205 w 421"/>
                <a:gd name="T39" fmla="*/ 461 h 593"/>
                <a:gd name="T40" fmla="*/ 147 w 421"/>
                <a:gd name="T41" fmla="*/ 382 h 593"/>
                <a:gd name="T42" fmla="*/ 187 w 421"/>
                <a:gd name="T43" fmla="*/ 295 h 593"/>
                <a:gd name="T44" fmla="*/ 190 w 421"/>
                <a:gd name="T45" fmla="*/ 253 h 593"/>
                <a:gd name="T46" fmla="*/ 131 w 421"/>
                <a:gd name="T47" fmla="*/ 283 h 593"/>
                <a:gd name="T48" fmla="*/ 105 w 421"/>
                <a:gd name="T49" fmla="*/ 309 h 593"/>
                <a:gd name="T50" fmla="*/ 77 w 421"/>
                <a:gd name="T51" fmla="*/ 341 h 593"/>
                <a:gd name="T52" fmla="*/ 78 w 421"/>
                <a:gd name="T53" fmla="*/ 396 h 593"/>
                <a:gd name="T54" fmla="*/ 64 w 421"/>
                <a:gd name="T55" fmla="*/ 445 h 593"/>
                <a:gd name="T56" fmla="*/ 24 w 421"/>
                <a:gd name="T57" fmla="*/ 430 h 593"/>
                <a:gd name="T58" fmla="*/ 7 w 421"/>
                <a:gd name="T59" fmla="*/ 341 h 593"/>
                <a:gd name="T60" fmla="*/ 9 w 421"/>
                <a:gd name="T61" fmla="*/ 306 h 593"/>
                <a:gd name="T62" fmla="*/ 58 w 421"/>
                <a:gd name="T63" fmla="*/ 300 h 593"/>
                <a:gd name="T64" fmla="*/ 74 w 421"/>
                <a:gd name="T65" fmla="*/ 282 h 593"/>
                <a:gd name="T66" fmla="*/ 167 w 421"/>
                <a:gd name="T67" fmla="*/ 191 h 593"/>
                <a:gd name="T68" fmla="*/ 189 w 421"/>
                <a:gd name="T69" fmla="*/ 177 h 593"/>
                <a:gd name="T70" fmla="*/ 198 w 421"/>
                <a:gd name="T71" fmla="*/ 150 h 593"/>
                <a:gd name="T72" fmla="*/ 211 w 421"/>
                <a:gd name="T73" fmla="*/ 28 h 593"/>
                <a:gd name="T74" fmla="*/ 225 w 421"/>
                <a:gd name="T75" fmla="*/ 10 h 5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1" h="593">
                  <a:moveTo>
                    <a:pt x="225" y="10"/>
                  </a:moveTo>
                  <a:cubicBezTo>
                    <a:pt x="230" y="14"/>
                    <a:pt x="233" y="22"/>
                    <a:pt x="234" y="27"/>
                  </a:cubicBezTo>
                  <a:cubicBezTo>
                    <a:pt x="238" y="44"/>
                    <a:pt x="233" y="116"/>
                    <a:pt x="252" y="126"/>
                  </a:cubicBezTo>
                  <a:cubicBezTo>
                    <a:pt x="263" y="132"/>
                    <a:pt x="288" y="121"/>
                    <a:pt x="300" y="121"/>
                  </a:cubicBezTo>
                  <a:cubicBezTo>
                    <a:pt x="326" y="121"/>
                    <a:pt x="353" y="122"/>
                    <a:pt x="379" y="126"/>
                  </a:cubicBezTo>
                  <a:cubicBezTo>
                    <a:pt x="395" y="128"/>
                    <a:pt x="416" y="134"/>
                    <a:pt x="419" y="155"/>
                  </a:cubicBezTo>
                  <a:cubicBezTo>
                    <a:pt x="421" y="166"/>
                    <a:pt x="417" y="176"/>
                    <a:pt x="411" y="187"/>
                  </a:cubicBezTo>
                  <a:cubicBezTo>
                    <a:pt x="402" y="206"/>
                    <a:pt x="379" y="239"/>
                    <a:pt x="357" y="235"/>
                  </a:cubicBezTo>
                  <a:cubicBezTo>
                    <a:pt x="341" y="232"/>
                    <a:pt x="345" y="211"/>
                    <a:pt x="331" y="203"/>
                  </a:cubicBezTo>
                  <a:cubicBezTo>
                    <a:pt x="310" y="191"/>
                    <a:pt x="258" y="187"/>
                    <a:pt x="251" y="220"/>
                  </a:cubicBezTo>
                  <a:cubicBezTo>
                    <a:pt x="246" y="241"/>
                    <a:pt x="264" y="267"/>
                    <a:pt x="286" y="288"/>
                  </a:cubicBezTo>
                  <a:cubicBezTo>
                    <a:pt x="307" y="308"/>
                    <a:pt x="314" y="277"/>
                    <a:pt x="335" y="268"/>
                  </a:cubicBezTo>
                  <a:cubicBezTo>
                    <a:pt x="350" y="262"/>
                    <a:pt x="376" y="286"/>
                    <a:pt x="381" y="309"/>
                  </a:cubicBezTo>
                  <a:cubicBezTo>
                    <a:pt x="384" y="327"/>
                    <a:pt x="363" y="335"/>
                    <a:pt x="350" y="341"/>
                  </a:cubicBezTo>
                  <a:cubicBezTo>
                    <a:pt x="322" y="355"/>
                    <a:pt x="261" y="390"/>
                    <a:pt x="246" y="419"/>
                  </a:cubicBezTo>
                  <a:cubicBezTo>
                    <a:pt x="233" y="443"/>
                    <a:pt x="241" y="475"/>
                    <a:pt x="239" y="500"/>
                  </a:cubicBezTo>
                  <a:cubicBezTo>
                    <a:pt x="239" y="515"/>
                    <a:pt x="245" y="587"/>
                    <a:pt x="234" y="592"/>
                  </a:cubicBezTo>
                  <a:cubicBezTo>
                    <a:pt x="231" y="593"/>
                    <a:pt x="229" y="593"/>
                    <a:pt x="226" y="592"/>
                  </a:cubicBezTo>
                  <a:cubicBezTo>
                    <a:pt x="213" y="589"/>
                    <a:pt x="214" y="572"/>
                    <a:pt x="213" y="565"/>
                  </a:cubicBezTo>
                  <a:cubicBezTo>
                    <a:pt x="211" y="532"/>
                    <a:pt x="221" y="491"/>
                    <a:pt x="205" y="461"/>
                  </a:cubicBezTo>
                  <a:cubicBezTo>
                    <a:pt x="189" y="433"/>
                    <a:pt x="142" y="411"/>
                    <a:pt x="147" y="382"/>
                  </a:cubicBezTo>
                  <a:cubicBezTo>
                    <a:pt x="152" y="358"/>
                    <a:pt x="175" y="319"/>
                    <a:pt x="187" y="295"/>
                  </a:cubicBezTo>
                  <a:cubicBezTo>
                    <a:pt x="194" y="280"/>
                    <a:pt x="204" y="267"/>
                    <a:pt x="190" y="253"/>
                  </a:cubicBezTo>
                  <a:cubicBezTo>
                    <a:pt x="169" y="250"/>
                    <a:pt x="151" y="267"/>
                    <a:pt x="131" y="283"/>
                  </a:cubicBezTo>
                  <a:cubicBezTo>
                    <a:pt x="122" y="292"/>
                    <a:pt x="114" y="300"/>
                    <a:pt x="105" y="309"/>
                  </a:cubicBezTo>
                  <a:cubicBezTo>
                    <a:pt x="95" y="317"/>
                    <a:pt x="81" y="331"/>
                    <a:pt x="77" y="341"/>
                  </a:cubicBezTo>
                  <a:cubicBezTo>
                    <a:pt x="71" y="358"/>
                    <a:pt x="77" y="379"/>
                    <a:pt x="78" y="396"/>
                  </a:cubicBezTo>
                  <a:cubicBezTo>
                    <a:pt x="78" y="406"/>
                    <a:pt x="80" y="438"/>
                    <a:pt x="64" y="445"/>
                  </a:cubicBezTo>
                  <a:cubicBezTo>
                    <a:pt x="51" y="452"/>
                    <a:pt x="32" y="447"/>
                    <a:pt x="24" y="430"/>
                  </a:cubicBezTo>
                  <a:cubicBezTo>
                    <a:pt x="14" y="406"/>
                    <a:pt x="9" y="366"/>
                    <a:pt x="7" y="341"/>
                  </a:cubicBezTo>
                  <a:cubicBezTo>
                    <a:pt x="7" y="333"/>
                    <a:pt x="0" y="312"/>
                    <a:pt x="9" y="306"/>
                  </a:cubicBezTo>
                  <a:cubicBezTo>
                    <a:pt x="24" y="295"/>
                    <a:pt x="42" y="311"/>
                    <a:pt x="58" y="300"/>
                  </a:cubicBezTo>
                  <a:cubicBezTo>
                    <a:pt x="65" y="295"/>
                    <a:pt x="70" y="289"/>
                    <a:pt x="74" y="282"/>
                  </a:cubicBezTo>
                  <a:cubicBezTo>
                    <a:pt x="100" y="246"/>
                    <a:pt x="127" y="213"/>
                    <a:pt x="167" y="191"/>
                  </a:cubicBezTo>
                  <a:cubicBezTo>
                    <a:pt x="173" y="188"/>
                    <a:pt x="184" y="186"/>
                    <a:pt x="189" y="177"/>
                  </a:cubicBezTo>
                  <a:cubicBezTo>
                    <a:pt x="195" y="168"/>
                    <a:pt x="196" y="159"/>
                    <a:pt x="198" y="150"/>
                  </a:cubicBezTo>
                  <a:cubicBezTo>
                    <a:pt x="210" y="109"/>
                    <a:pt x="208" y="69"/>
                    <a:pt x="211" y="28"/>
                  </a:cubicBezTo>
                  <a:cubicBezTo>
                    <a:pt x="211" y="21"/>
                    <a:pt x="213" y="0"/>
                    <a:pt x="225" y="10"/>
                  </a:cubicBezTo>
                  <a:close/>
                </a:path>
              </a:pathLst>
            </a:custGeom>
            <a:solidFill>
              <a:srgbClr val="14378B"/>
            </a:solidFill>
            <a:ln>
              <a:noFill/>
            </a:ln>
          </p:spPr>
          <p:txBody>
            <a:bodyPr anchor="ctr"/>
            <a:lstStyle/>
            <a:p>
              <a:pPr algn="ctr"/>
              <a:endParaRPr/>
            </a:p>
          </p:txBody>
        </p:sp>
        <p:sp>
          <p:nvSpPr>
            <p:cNvPr id="78" name="ïšľiḓé">
              <a:extLst>
                <a:ext uri="{FF2B5EF4-FFF2-40B4-BE49-F238E27FC236}">
                  <a16:creationId xmlns:a16="http://schemas.microsoft.com/office/drawing/2014/main" id="{4291086A-C68E-B60C-B62E-D766BE448FEC}"/>
                </a:ext>
              </a:extLst>
            </p:cNvPr>
            <p:cNvSpPr/>
            <p:nvPr/>
          </p:nvSpPr>
          <p:spPr bwMode="auto">
            <a:xfrm>
              <a:off x="8397280" y="-504260"/>
              <a:ext cx="324833" cy="307793"/>
            </a:xfrm>
            <a:custGeom>
              <a:avLst/>
              <a:gdLst>
                <a:gd name="T0" fmla="*/ 325 w 582"/>
                <a:gd name="T1" fmla="*/ 34 h 550"/>
                <a:gd name="T2" fmla="*/ 438 w 582"/>
                <a:gd name="T3" fmla="*/ 82 h 550"/>
                <a:gd name="T4" fmla="*/ 407 w 582"/>
                <a:gd name="T5" fmla="*/ 37 h 550"/>
                <a:gd name="T6" fmla="*/ 440 w 582"/>
                <a:gd name="T7" fmla="*/ 160 h 550"/>
                <a:gd name="T8" fmla="*/ 476 w 582"/>
                <a:gd name="T9" fmla="*/ 206 h 550"/>
                <a:gd name="T10" fmla="*/ 581 w 582"/>
                <a:gd name="T11" fmla="*/ 243 h 550"/>
                <a:gd name="T12" fmla="*/ 492 w 582"/>
                <a:gd name="T13" fmla="*/ 276 h 550"/>
                <a:gd name="T14" fmla="*/ 378 w 582"/>
                <a:gd name="T15" fmla="*/ 253 h 550"/>
                <a:gd name="T16" fmla="*/ 281 w 582"/>
                <a:gd name="T17" fmla="*/ 291 h 550"/>
                <a:gd name="T18" fmla="*/ 121 w 582"/>
                <a:gd name="T19" fmla="*/ 310 h 550"/>
                <a:gd name="T20" fmla="*/ 258 w 582"/>
                <a:gd name="T21" fmla="*/ 268 h 550"/>
                <a:gd name="T22" fmla="*/ 204 w 582"/>
                <a:gd name="T23" fmla="*/ 134 h 550"/>
                <a:gd name="T24" fmla="*/ 214 w 582"/>
                <a:gd name="T25" fmla="*/ 81 h 550"/>
                <a:gd name="T26" fmla="*/ 255 w 582"/>
                <a:gd name="T27" fmla="*/ 210 h 550"/>
                <a:gd name="T28" fmla="*/ 294 w 582"/>
                <a:gd name="T29" fmla="*/ 238 h 550"/>
                <a:gd name="T30" fmla="*/ 316 w 582"/>
                <a:gd name="T31" fmla="*/ 163 h 550"/>
                <a:gd name="T32" fmla="*/ 378 w 582"/>
                <a:gd name="T33" fmla="*/ 146 h 550"/>
                <a:gd name="T34" fmla="*/ 308 w 582"/>
                <a:gd name="T35" fmla="*/ 10 h 550"/>
                <a:gd name="T36" fmla="*/ 128 w 582"/>
                <a:gd name="T37" fmla="*/ 192 h 550"/>
                <a:gd name="T38" fmla="*/ 168 w 582"/>
                <a:gd name="T39" fmla="*/ 231 h 550"/>
                <a:gd name="T40" fmla="*/ 380 w 582"/>
                <a:gd name="T41" fmla="*/ 324 h 550"/>
                <a:gd name="T42" fmla="*/ 199 w 582"/>
                <a:gd name="T43" fmla="*/ 377 h 550"/>
                <a:gd name="T44" fmla="*/ 228 w 582"/>
                <a:gd name="T45" fmla="*/ 390 h 550"/>
                <a:gd name="T46" fmla="*/ 321 w 582"/>
                <a:gd name="T47" fmla="*/ 413 h 550"/>
                <a:gd name="T48" fmla="*/ 311 w 582"/>
                <a:gd name="T49" fmla="*/ 456 h 550"/>
                <a:gd name="T50" fmla="*/ 441 w 582"/>
                <a:gd name="T51" fmla="*/ 436 h 550"/>
                <a:gd name="T52" fmla="*/ 433 w 582"/>
                <a:gd name="T53" fmla="*/ 409 h 550"/>
                <a:gd name="T54" fmla="*/ 357 w 582"/>
                <a:gd name="T55" fmla="*/ 381 h 550"/>
                <a:gd name="T56" fmla="*/ 419 w 582"/>
                <a:gd name="T57" fmla="*/ 347 h 550"/>
                <a:gd name="T58" fmla="*/ 42 w 582"/>
                <a:gd name="T59" fmla="*/ 321 h 550"/>
                <a:gd name="T60" fmla="*/ 15 w 582"/>
                <a:gd name="T61" fmla="*/ 393 h 550"/>
                <a:gd name="T62" fmla="*/ 42 w 582"/>
                <a:gd name="T63" fmla="*/ 321 h 550"/>
                <a:gd name="T64" fmla="*/ 384 w 582"/>
                <a:gd name="T65" fmla="*/ 492 h 550"/>
                <a:gd name="T66" fmla="*/ 277 w 582"/>
                <a:gd name="T67" fmla="*/ 545 h 550"/>
                <a:gd name="T68" fmla="*/ 265 w 582"/>
                <a:gd name="T69" fmla="*/ 482 h 550"/>
                <a:gd name="T70" fmla="*/ 275 w 582"/>
                <a:gd name="T71" fmla="*/ 515 h 550"/>
                <a:gd name="T72" fmla="*/ 375 w 582"/>
                <a:gd name="T73" fmla="*/ 488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82" h="550">
                  <a:moveTo>
                    <a:pt x="308" y="10"/>
                  </a:moveTo>
                  <a:cubicBezTo>
                    <a:pt x="324" y="0"/>
                    <a:pt x="328" y="16"/>
                    <a:pt x="325" y="34"/>
                  </a:cubicBezTo>
                  <a:cubicBezTo>
                    <a:pt x="321" y="53"/>
                    <a:pt x="310" y="76"/>
                    <a:pt x="320" y="85"/>
                  </a:cubicBezTo>
                  <a:cubicBezTo>
                    <a:pt x="340" y="102"/>
                    <a:pt x="438" y="128"/>
                    <a:pt x="438" y="82"/>
                  </a:cubicBezTo>
                  <a:cubicBezTo>
                    <a:pt x="438" y="70"/>
                    <a:pt x="421" y="71"/>
                    <a:pt x="407" y="69"/>
                  </a:cubicBezTo>
                  <a:cubicBezTo>
                    <a:pt x="383" y="65"/>
                    <a:pt x="390" y="45"/>
                    <a:pt x="407" y="37"/>
                  </a:cubicBezTo>
                  <a:cubicBezTo>
                    <a:pt x="432" y="26"/>
                    <a:pt x="477" y="26"/>
                    <a:pt x="479" y="53"/>
                  </a:cubicBezTo>
                  <a:cubicBezTo>
                    <a:pt x="481" y="71"/>
                    <a:pt x="447" y="145"/>
                    <a:pt x="440" y="160"/>
                  </a:cubicBezTo>
                  <a:cubicBezTo>
                    <a:pt x="436" y="168"/>
                    <a:pt x="422" y="184"/>
                    <a:pt x="428" y="196"/>
                  </a:cubicBezTo>
                  <a:cubicBezTo>
                    <a:pt x="433" y="207"/>
                    <a:pt x="459" y="204"/>
                    <a:pt x="476" y="206"/>
                  </a:cubicBezTo>
                  <a:cubicBezTo>
                    <a:pt x="503" y="209"/>
                    <a:pt x="560" y="205"/>
                    <a:pt x="575" y="220"/>
                  </a:cubicBezTo>
                  <a:cubicBezTo>
                    <a:pt x="581" y="225"/>
                    <a:pt x="581" y="233"/>
                    <a:pt x="581" y="243"/>
                  </a:cubicBezTo>
                  <a:cubicBezTo>
                    <a:pt x="582" y="269"/>
                    <a:pt x="556" y="268"/>
                    <a:pt x="537" y="272"/>
                  </a:cubicBezTo>
                  <a:cubicBezTo>
                    <a:pt x="526" y="274"/>
                    <a:pt x="504" y="281"/>
                    <a:pt x="492" y="276"/>
                  </a:cubicBezTo>
                  <a:cubicBezTo>
                    <a:pt x="487" y="268"/>
                    <a:pt x="494" y="247"/>
                    <a:pt x="488" y="241"/>
                  </a:cubicBezTo>
                  <a:cubicBezTo>
                    <a:pt x="474" y="230"/>
                    <a:pt x="394" y="249"/>
                    <a:pt x="378" y="253"/>
                  </a:cubicBezTo>
                  <a:cubicBezTo>
                    <a:pt x="358" y="259"/>
                    <a:pt x="330" y="258"/>
                    <a:pt x="311" y="267"/>
                  </a:cubicBezTo>
                  <a:cubicBezTo>
                    <a:pt x="300" y="273"/>
                    <a:pt x="289" y="281"/>
                    <a:pt x="281" y="291"/>
                  </a:cubicBezTo>
                  <a:cubicBezTo>
                    <a:pt x="258" y="323"/>
                    <a:pt x="163" y="317"/>
                    <a:pt x="117" y="323"/>
                  </a:cubicBezTo>
                  <a:cubicBezTo>
                    <a:pt x="103" y="325"/>
                    <a:pt x="111" y="312"/>
                    <a:pt x="121" y="310"/>
                  </a:cubicBezTo>
                  <a:cubicBezTo>
                    <a:pt x="171" y="299"/>
                    <a:pt x="187" y="280"/>
                    <a:pt x="238" y="274"/>
                  </a:cubicBezTo>
                  <a:cubicBezTo>
                    <a:pt x="245" y="274"/>
                    <a:pt x="256" y="273"/>
                    <a:pt x="258" y="268"/>
                  </a:cubicBezTo>
                  <a:cubicBezTo>
                    <a:pt x="261" y="258"/>
                    <a:pt x="240" y="237"/>
                    <a:pt x="235" y="231"/>
                  </a:cubicBezTo>
                  <a:cubicBezTo>
                    <a:pt x="218" y="209"/>
                    <a:pt x="204" y="170"/>
                    <a:pt x="204" y="134"/>
                  </a:cubicBezTo>
                  <a:cubicBezTo>
                    <a:pt x="204" y="125"/>
                    <a:pt x="201" y="87"/>
                    <a:pt x="210" y="83"/>
                  </a:cubicBezTo>
                  <a:cubicBezTo>
                    <a:pt x="211" y="82"/>
                    <a:pt x="212" y="82"/>
                    <a:pt x="214" y="81"/>
                  </a:cubicBezTo>
                  <a:cubicBezTo>
                    <a:pt x="224" y="87"/>
                    <a:pt x="225" y="101"/>
                    <a:pt x="229" y="112"/>
                  </a:cubicBezTo>
                  <a:cubicBezTo>
                    <a:pt x="239" y="139"/>
                    <a:pt x="247" y="182"/>
                    <a:pt x="255" y="210"/>
                  </a:cubicBezTo>
                  <a:cubicBezTo>
                    <a:pt x="259" y="221"/>
                    <a:pt x="263" y="251"/>
                    <a:pt x="277" y="249"/>
                  </a:cubicBezTo>
                  <a:cubicBezTo>
                    <a:pt x="282" y="248"/>
                    <a:pt x="291" y="241"/>
                    <a:pt x="294" y="238"/>
                  </a:cubicBezTo>
                  <a:cubicBezTo>
                    <a:pt x="313" y="217"/>
                    <a:pt x="292" y="184"/>
                    <a:pt x="298" y="163"/>
                  </a:cubicBezTo>
                  <a:cubicBezTo>
                    <a:pt x="302" y="151"/>
                    <a:pt x="309" y="152"/>
                    <a:pt x="316" y="163"/>
                  </a:cubicBezTo>
                  <a:cubicBezTo>
                    <a:pt x="320" y="170"/>
                    <a:pt x="322" y="192"/>
                    <a:pt x="331" y="196"/>
                  </a:cubicBezTo>
                  <a:cubicBezTo>
                    <a:pt x="347" y="203"/>
                    <a:pt x="385" y="160"/>
                    <a:pt x="378" y="146"/>
                  </a:cubicBezTo>
                  <a:cubicBezTo>
                    <a:pt x="369" y="127"/>
                    <a:pt x="306" y="127"/>
                    <a:pt x="283" y="117"/>
                  </a:cubicBezTo>
                  <a:cubicBezTo>
                    <a:pt x="245" y="100"/>
                    <a:pt x="286" y="21"/>
                    <a:pt x="308" y="10"/>
                  </a:cubicBezTo>
                  <a:close/>
                  <a:moveTo>
                    <a:pt x="146" y="183"/>
                  </a:moveTo>
                  <a:cubicBezTo>
                    <a:pt x="135" y="170"/>
                    <a:pt x="130" y="180"/>
                    <a:pt x="128" y="192"/>
                  </a:cubicBezTo>
                  <a:cubicBezTo>
                    <a:pt x="125" y="221"/>
                    <a:pt x="138" y="266"/>
                    <a:pt x="160" y="258"/>
                  </a:cubicBezTo>
                  <a:cubicBezTo>
                    <a:pt x="168" y="255"/>
                    <a:pt x="170" y="241"/>
                    <a:pt x="168" y="231"/>
                  </a:cubicBezTo>
                  <a:cubicBezTo>
                    <a:pt x="165" y="221"/>
                    <a:pt x="156" y="195"/>
                    <a:pt x="146" y="183"/>
                  </a:cubicBezTo>
                  <a:close/>
                  <a:moveTo>
                    <a:pt x="380" y="324"/>
                  </a:moveTo>
                  <a:cubicBezTo>
                    <a:pt x="369" y="325"/>
                    <a:pt x="348" y="325"/>
                    <a:pt x="336" y="325"/>
                  </a:cubicBezTo>
                  <a:cubicBezTo>
                    <a:pt x="281" y="334"/>
                    <a:pt x="240" y="328"/>
                    <a:pt x="199" y="377"/>
                  </a:cubicBezTo>
                  <a:cubicBezTo>
                    <a:pt x="199" y="379"/>
                    <a:pt x="199" y="381"/>
                    <a:pt x="200" y="383"/>
                  </a:cubicBezTo>
                  <a:cubicBezTo>
                    <a:pt x="203" y="393"/>
                    <a:pt x="218" y="393"/>
                    <a:pt x="228" y="390"/>
                  </a:cubicBezTo>
                  <a:cubicBezTo>
                    <a:pt x="241" y="387"/>
                    <a:pt x="295" y="368"/>
                    <a:pt x="308" y="372"/>
                  </a:cubicBezTo>
                  <a:cubicBezTo>
                    <a:pt x="325" y="377"/>
                    <a:pt x="314" y="401"/>
                    <a:pt x="321" y="413"/>
                  </a:cubicBezTo>
                  <a:cubicBezTo>
                    <a:pt x="327" y="422"/>
                    <a:pt x="347" y="423"/>
                    <a:pt x="350" y="434"/>
                  </a:cubicBezTo>
                  <a:cubicBezTo>
                    <a:pt x="346" y="440"/>
                    <a:pt x="320" y="449"/>
                    <a:pt x="311" y="456"/>
                  </a:cubicBezTo>
                  <a:cubicBezTo>
                    <a:pt x="301" y="462"/>
                    <a:pt x="304" y="466"/>
                    <a:pt x="315" y="465"/>
                  </a:cubicBezTo>
                  <a:cubicBezTo>
                    <a:pt x="357" y="463"/>
                    <a:pt x="399" y="437"/>
                    <a:pt x="441" y="436"/>
                  </a:cubicBezTo>
                  <a:cubicBezTo>
                    <a:pt x="446" y="436"/>
                    <a:pt x="450" y="435"/>
                    <a:pt x="453" y="432"/>
                  </a:cubicBezTo>
                  <a:cubicBezTo>
                    <a:pt x="466" y="419"/>
                    <a:pt x="442" y="411"/>
                    <a:pt x="433" y="409"/>
                  </a:cubicBezTo>
                  <a:cubicBezTo>
                    <a:pt x="409" y="404"/>
                    <a:pt x="376" y="410"/>
                    <a:pt x="362" y="396"/>
                  </a:cubicBezTo>
                  <a:cubicBezTo>
                    <a:pt x="358" y="393"/>
                    <a:pt x="356" y="386"/>
                    <a:pt x="357" y="381"/>
                  </a:cubicBezTo>
                  <a:cubicBezTo>
                    <a:pt x="363" y="356"/>
                    <a:pt x="394" y="364"/>
                    <a:pt x="412" y="355"/>
                  </a:cubicBezTo>
                  <a:cubicBezTo>
                    <a:pt x="415" y="354"/>
                    <a:pt x="417" y="351"/>
                    <a:pt x="419" y="347"/>
                  </a:cubicBezTo>
                  <a:cubicBezTo>
                    <a:pt x="420" y="332"/>
                    <a:pt x="398" y="326"/>
                    <a:pt x="380" y="324"/>
                  </a:cubicBezTo>
                  <a:close/>
                  <a:moveTo>
                    <a:pt x="42" y="321"/>
                  </a:moveTo>
                  <a:cubicBezTo>
                    <a:pt x="55" y="337"/>
                    <a:pt x="54" y="380"/>
                    <a:pt x="42" y="397"/>
                  </a:cubicBezTo>
                  <a:cubicBezTo>
                    <a:pt x="34" y="408"/>
                    <a:pt x="22" y="403"/>
                    <a:pt x="15" y="393"/>
                  </a:cubicBezTo>
                  <a:cubicBezTo>
                    <a:pt x="0" y="374"/>
                    <a:pt x="4" y="338"/>
                    <a:pt x="21" y="321"/>
                  </a:cubicBezTo>
                  <a:cubicBezTo>
                    <a:pt x="28" y="313"/>
                    <a:pt x="34" y="311"/>
                    <a:pt x="42" y="321"/>
                  </a:cubicBezTo>
                  <a:close/>
                  <a:moveTo>
                    <a:pt x="375" y="488"/>
                  </a:moveTo>
                  <a:cubicBezTo>
                    <a:pt x="380" y="488"/>
                    <a:pt x="381" y="489"/>
                    <a:pt x="384" y="492"/>
                  </a:cubicBezTo>
                  <a:cubicBezTo>
                    <a:pt x="386" y="502"/>
                    <a:pt x="381" y="510"/>
                    <a:pt x="376" y="518"/>
                  </a:cubicBezTo>
                  <a:cubicBezTo>
                    <a:pt x="355" y="550"/>
                    <a:pt x="322" y="544"/>
                    <a:pt x="277" y="545"/>
                  </a:cubicBezTo>
                  <a:cubicBezTo>
                    <a:pt x="256" y="546"/>
                    <a:pt x="218" y="531"/>
                    <a:pt x="214" y="518"/>
                  </a:cubicBezTo>
                  <a:cubicBezTo>
                    <a:pt x="212" y="504"/>
                    <a:pt x="246" y="487"/>
                    <a:pt x="265" y="482"/>
                  </a:cubicBezTo>
                  <a:cubicBezTo>
                    <a:pt x="281" y="477"/>
                    <a:pt x="280" y="478"/>
                    <a:pt x="277" y="489"/>
                  </a:cubicBezTo>
                  <a:cubicBezTo>
                    <a:pt x="274" y="498"/>
                    <a:pt x="271" y="509"/>
                    <a:pt x="275" y="515"/>
                  </a:cubicBezTo>
                  <a:cubicBezTo>
                    <a:pt x="280" y="524"/>
                    <a:pt x="301" y="529"/>
                    <a:pt x="316" y="527"/>
                  </a:cubicBezTo>
                  <a:cubicBezTo>
                    <a:pt x="343" y="525"/>
                    <a:pt x="356" y="501"/>
                    <a:pt x="375" y="488"/>
                  </a:cubicBezTo>
                  <a:close/>
                </a:path>
              </a:pathLst>
            </a:custGeom>
            <a:solidFill>
              <a:srgbClr val="14378B"/>
            </a:solidFill>
            <a:ln>
              <a:noFill/>
            </a:ln>
          </p:spPr>
          <p:txBody>
            <a:bodyPr anchor="ctr"/>
            <a:lstStyle/>
            <a:p>
              <a:pPr algn="ctr"/>
              <a:endParaRPr/>
            </a:p>
          </p:txBody>
        </p:sp>
        <p:sp>
          <p:nvSpPr>
            <p:cNvPr id="79" name="îşlidê">
              <a:extLst>
                <a:ext uri="{FF2B5EF4-FFF2-40B4-BE49-F238E27FC236}">
                  <a16:creationId xmlns:a16="http://schemas.microsoft.com/office/drawing/2014/main" id="{C72208AA-C34C-2F78-DAA5-9FAF8B0DFC71}"/>
                </a:ext>
              </a:extLst>
            </p:cNvPr>
            <p:cNvSpPr/>
            <p:nvPr/>
          </p:nvSpPr>
          <p:spPr bwMode="auto">
            <a:xfrm>
              <a:off x="7546324" y="-493078"/>
              <a:ext cx="318976" cy="287557"/>
            </a:xfrm>
            <a:custGeom>
              <a:avLst/>
              <a:gdLst>
                <a:gd name="T0" fmla="*/ 209 w 571"/>
                <a:gd name="T1" fmla="*/ 5 h 514"/>
                <a:gd name="T2" fmla="*/ 259 w 571"/>
                <a:gd name="T3" fmla="*/ 35 h 514"/>
                <a:gd name="T4" fmla="*/ 338 w 571"/>
                <a:gd name="T5" fmla="*/ 26 h 514"/>
                <a:gd name="T6" fmla="*/ 325 w 571"/>
                <a:gd name="T7" fmla="*/ 64 h 514"/>
                <a:gd name="T8" fmla="*/ 241 w 571"/>
                <a:gd name="T9" fmla="*/ 84 h 514"/>
                <a:gd name="T10" fmla="*/ 217 w 571"/>
                <a:gd name="T11" fmla="*/ 135 h 514"/>
                <a:gd name="T12" fmla="*/ 160 w 571"/>
                <a:gd name="T13" fmla="*/ 255 h 514"/>
                <a:gd name="T14" fmla="*/ 103 w 571"/>
                <a:gd name="T15" fmla="*/ 291 h 514"/>
                <a:gd name="T16" fmla="*/ 112 w 571"/>
                <a:gd name="T17" fmla="*/ 242 h 514"/>
                <a:gd name="T18" fmla="*/ 182 w 571"/>
                <a:gd name="T19" fmla="*/ 112 h 514"/>
                <a:gd name="T20" fmla="*/ 96 w 571"/>
                <a:gd name="T21" fmla="*/ 65 h 514"/>
                <a:gd name="T22" fmla="*/ 170 w 571"/>
                <a:gd name="T23" fmla="*/ 35 h 514"/>
                <a:gd name="T24" fmla="*/ 209 w 571"/>
                <a:gd name="T25" fmla="*/ 5 h 514"/>
                <a:gd name="T26" fmla="*/ 42 w 571"/>
                <a:gd name="T27" fmla="*/ 305 h 514"/>
                <a:gd name="T28" fmla="*/ 56 w 571"/>
                <a:gd name="T29" fmla="*/ 399 h 514"/>
                <a:gd name="T30" fmla="*/ 46 w 571"/>
                <a:gd name="T31" fmla="*/ 434 h 514"/>
                <a:gd name="T32" fmla="*/ 0 w 571"/>
                <a:gd name="T33" fmla="*/ 401 h 514"/>
                <a:gd name="T34" fmla="*/ 13 w 571"/>
                <a:gd name="T35" fmla="*/ 281 h 514"/>
                <a:gd name="T36" fmla="*/ 42 w 571"/>
                <a:gd name="T37" fmla="*/ 305 h 514"/>
                <a:gd name="T38" fmla="*/ 279 w 571"/>
                <a:gd name="T39" fmla="*/ 181 h 514"/>
                <a:gd name="T40" fmla="*/ 270 w 571"/>
                <a:gd name="T41" fmla="*/ 273 h 514"/>
                <a:gd name="T42" fmla="*/ 210 w 571"/>
                <a:gd name="T43" fmla="*/ 354 h 514"/>
                <a:gd name="T44" fmla="*/ 216 w 571"/>
                <a:gd name="T45" fmla="*/ 366 h 514"/>
                <a:gd name="T46" fmla="*/ 246 w 571"/>
                <a:gd name="T47" fmla="*/ 366 h 514"/>
                <a:gd name="T48" fmla="*/ 196 w 571"/>
                <a:gd name="T49" fmla="*/ 422 h 514"/>
                <a:gd name="T50" fmla="*/ 197 w 571"/>
                <a:gd name="T51" fmla="*/ 433 h 514"/>
                <a:gd name="T52" fmla="*/ 260 w 571"/>
                <a:gd name="T53" fmla="*/ 440 h 514"/>
                <a:gd name="T54" fmla="*/ 277 w 571"/>
                <a:gd name="T55" fmla="*/ 500 h 514"/>
                <a:gd name="T56" fmla="*/ 298 w 571"/>
                <a:gd name="T57" fmla="*/ 497 h 514"/>
                <a:gd name="T58" fmla="*/ 321 w 571"/>
                <a:gd name="T59" fmla="*/ 425 h 514"/>
                <a:gd name="T60" fmla="*/ 323 w 571"/>
                <a:gd name="T61" fmla="*/ 388 h 514"/>
                <a:gd name="T62" fmla="*/ 360 w 571"/>
                <a:gd name="T63" fmla="*/ 370 h 514"/>
                <a:gd name="T64" fmla="*/ 358 w 571"/>
                <a:gd name="T65" fmla="*/ 355 h 514"/>
                <a:gd name="T66" fmla="*/ 323 w 571"/>
                <a:gd name="T67" fmla="*/ 340 h 514"/>
                <a:gd name="T68" fmla="*/ 351 w 571"/>
                <a:gd name="T69" fmla="*/ 297 h 514"/>
                <a:gd name="T70" fmla="*/ 313 w 571"/>
                <a:gd name="T71" fmla="*/ 248 h 514"/>
                <a:gd name="T72" fmla="*/ 317 w 571"/>
                <a:gd name="T73" fmla="*/ 230 h 514"/>
                <a:gd name="T74" fmla="*/ 508 w 571"/>
                <a:gd name="T75" fmla="*/ 179 h 514"/>
                <a:gd name="T76" fmla="*/ 452 w 571"/>
                <a:gd name="T77" fmla="*/ 417 h 514"/>
                <a:gd name="T78" fmla="*/ 427 w 571"/>
                <a:gd name="T79" fmla="*/ 451 h 514"/>
                <a:gd name="T80" fmla="*/ 518 w 571"/>
                <a:gd name="T81" fmla="*/ 465 h 514"/>
                <a:gd name="T82" fmla="*/ 555 w 571"/>
                <a:gd name="T83" fmla="*/ 270 h 514"/>
                <a:gd name="T84" fmla="*/ 570 w 571"/>
                <a:gd name="T85" fmla="*/ 206 h 514"/>
                <a:gd name="T86" fmla="*/ 533 w 571"/>
                <a:gd name="T87" fmla="*/ 109 h 514"/>
                <a:gd name="T88" fmla="*/ 459 w 571"/>
                <a:gd name="T89" fmla="*/ 127 h 514"/>
                <a:gd name="T90" fmla="*/ 279 w 571"/>
                <a:gd name="T91" fmla="*/ 181 h 514"/>
                <a:gd name="T92" fmla="*/ 213 w 571"/>
                <a:gd name="T93" fmla="*/ 299 h 514"/>
                <a:gd name="T94" fmla="*/ 172 w 571"/>
                <a:gd name="T95" fmla="*/ 312 h 514"/>
                <a:gd name="T96" fmla="*/ 174 w 571"/>
                <a:gd name="T97" fmla="*/ 324 h 514"/>
                <a:gd name="T98" fmla="*/ 215 w 571"/>
                <a:gd name="T99" fmla="*/ 311 h 514"/>
                <a:gd name="T100" fmla="*/ 213 w 571"/>
                <a:gd name="T101" fmla="*/ 299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71" h="514">
                  <a:moveTo>
                    <a:pt x="209" y="5"/>
                  </a:moveTo>
                  <a:cubicBezTo>
                    <a:pt x="227" y="0"/>
                    <a:pt x="239" y="31"/>
                    <a:pt x="259" y="35"/>
                  </a:cubicBezTo>
                  <a:cubicBezTo>
                    <a:pt x="280" y="39"/>
                    <a:pt x="313" y="25"/>
                    <a:pt x="338" y="26"/>
                  </a:cubicBezTo>
                  <a:cubicBezTo>
                    <a:pt x="383" y="26"/>
                    <a:pt x="349" y="60"/>
                    <a:pt x="325" y="64"/>
                  </a:cubicBezTo>
                  <a:cubicBezTo>
                    <a:pt x="306" y="67"/>
                    <a:pt x="259" y="68"/>
                    <a:pt x="241" y="84"/>
                  </a:cubicBezTo>
                  <a:cubicBezTo>
                    <a:pt x="227" y="96"/>
                    <a:pt x="223" y="119"/>
                    <a:pt x="217" y="135"/>
                  </a:cubicBezTo>
                  <a:cubicBezTo>
                    <a:pt x="206" y="170"/>
                    <a:pt x="183" y="227"/>
                    <a:pt x="160" y="255"/>
                  </a:cubicBezTo>
                  <a:cubicBezTo>
                    <a:pt x="153" y="264"/>
                    <a:pt x="119" y="303"/>
                    <a:pt x="103" y="291"/>
                  </a:cubicBezTo>
                  <a:cubicBezTo>
                    <a:pt x="88" y="279"/>
                    <a:pt x="108" y="251"/>
                    <a:pt x="112" y="242"/>
                  </a:cubicBezTo>
                  <a:cubicBezTo>
                    <a:pt x="129" y="208"/>
                    <a:pt x="187" y="152"/>
                    <a:pt x="182" y="112"/>
                  </a:cubicBezTo>
                  <a:cubicBezTo>
                    <a:pt x="178" y="80"/>
                    <a:pt x="108" y="99"/>
                    <a:pt x="96" y="65"/>
                  </a:cubicBezTo>
                  <a:cubicBezTo>
                    <a:pt x="99" y="39"/>
                    <a:pt x="146" y="48"/>
                    <a:pt x="170" y="35"/>
                  </a:cubicBezTo>
                  <a:cubicBezTo>
                    <a:pt x="185" y="27"/>
                    <a:pt x="198" y="17"/>
                    <a:pt x="209" y="5"/>
                  </a:cubicBezTo>
                  <a:close/>
                  <a:moveTo>
                    <a:pt x="42" y="305"/>
                  </a:moveTo>
                  <a:cubicBezTo>
                    <a:pt x="46" y="336"/>
                    <a:pt x="52" y="368"/>
                    <a:pt x="56" y="399"/>
                  </a:cubicBezTo>
                  <a:cubicBezTo>
                    <a:pt x="57" y="411"/>
                    <a:pt x="64" y="433"/>
                    <a:pt x="46" y="434"/>
                  </a:cubicBezTo>
                  <a:cubicBezTo>
                    <a:pt x="29" y="436"/>
                    <a:pt x="0" y="423"/>
                    <a:pt x="0" y="401"/>
                  </a:cubicBezTo>
                  <a:cubicBezTo>
                    <a:pt x="4" y="362"/>
                    <a:pt x="6" y="320"/>
                    <a:pt x="13" y="281"/>
                  </a:cubicBezTo>
                  <a:cubicBezTo>
                    <a:pt x="19" y="245"/>
                    <a:pt x="32" y="247"/>
                    <a:pt x="42" y="305"/>
                  </a:cubicBezTo>
                  <a:close/>
                  <a:moveTo>
                    <a:pt x="279" y="181"/>
                  </a:moveTo>
                  <a:cubicBezTo>
                    <a:pt x="249" y="210"/>
                    <a:pt x="273" y="234"/>
                    <a:pt x="270" y="273"/>
                  </a:cubicBezTo>
                  <a:cubicBezTo>
                    <a:pt x="268" y="307"/>
                    <a:pt x="238" y="331"/>
                    <a:pt x="210" y="354"/>
                  </a:cubicBezTo>
                  <a:cubicBezTo>
                    <a:pt x="202" y="361"/>
                    <a:pt x="205" y="366"/>
                    <a:pt x="216" y="366"/>
                  </a:cubicBezTo>
                  <a:cubicBezTo>
                    <a:pt x="227" y="365"/>
                    <a:pt x="240" y="361"/>
                    <a:pt x="246" y="366"/>
                  </a:cubicBezTo>
                  <a:cubicBezTo>
                    <a:pt x="257" y="396"/>
                    <a:pt x="202" y="394"/>
                    <a:pt x="196" y="422"/>
                  </a:cubicBezTo>
                  <a:cubicBezTo>
                    <a:pt x="195" y="425"/>
                    <a:pt x="194" y="429"/>
                    <a:pt x="197" y="433"/>
                  </a:cubicBezTo>
                  <a:cubicBezTo>
                    <a:pt x="210" y="448"/>
                    <a:pt x="243" y="427"/>
                    <a:pt x="260" y="440"/>
                  </a:cubicBezTo>
                  <a:cubicBezTo>
                    <a:pt x="274" y="451"/>
                    <a:pt x="268" y="484"/>
                    <a:pt x="277" y="500"/>
                  </a:cubicBezTo>
                  <a:cubicBezTo>
                    <a:pt x="285" y="514"/>
                    <a:pt x="292" y="507"/>
                    <a:pt x="298" y="497"/>
                  </a:cubicBezTo>
                  <a:cubicBezTo>
                    <a:pt x="310" y="477"/>
                    <a:pt x="320" y="437"/>
                    <a:pt x="321" y="425"/>
                  </a:cubicBezTo>
                  <a:cubicBezTo>
                    <a:pt x="322" y="412"/>
                    <a:pt x="316" y="398"/>
                    <a:pt x="323" y="388"/>
                  </a:cubicBezTo>
                  <a:cubicBezTo>
                    <a:pt x="330" y="378"/>
                    <a:pt x="347" y="379"/>
                    <a:pt x="360" y="370"/>
                  </a:cubicBezTo>
                  <a:cubicBezTo>
                    <a:pt x="368" y="364"/>
                    <a:pt x="368" y="358"/>
                    <a:pt x="358" y="355"/>
                  </a:cubicBezTo>
                  <a:cubicBezTo>
                    <a:pt x="345" y="351"/>
                    <a:pt x="324" y="348"/>
                    <a:pt x="323" y="340"/>
                  </a:cubicBezTo>
                  <a:cubicBezTo>
                    <a:pt x="324" y="324"/>
                    <a:pt x="352" y="314"/>
                    <a:pt x="351" y="297"/>
                  </a:cubicBezTo>
                  <a:cubicBezTo>
                    <a:pt x="349" y="277"/>
                    <a:pt x="312" y="281"/>
                    <a:pt x="313" y="248"/>
                  </a:cubicBezTo>
                  <a:cubicBezTo>
                    <a:pt x="313" y="242"/>
                    <a:pt x="313" y="235"/>
                    <a:pt x="317" y="230"/>
                  </a:cubicBezTo>
                  <a:cubicBezTo>
                    <a:pt x="338" y="201"/>
                    <a:pt x="482" y="150"/>
                    <a:pt x="508" y="179"/>
                  </a:cubicBezTo>
                  <a:cubicBezTo>
                    <a:pt x="559" y="240"/>
                    <a:pt x="527" y="385"/>
                    <a:pt x="452" y="417"/>
                  </a:cubicBezTo>
                  <a:cubicBezTo>
                    <a:pt x="438" y="422"/>
                    <a:pt x="412" y="432"/>
                    <a:pt x="427" y="451"/>
                  </a:cubicBezTo>
                  <a:cubicBezTo>
                    <a:pt x="444" y="472"/>
                    <a:pt x="502" y="479"/>
                    <a:pt x="518" y="465"/>
                  </a:cubicBezTo>
                  <a:cubicBezTo>
                    <a:pt x="553" y="434"/>
                    <a:pt x="551" y="322"/>
                    <a:pt x="555" y="270"/>
                  </a:cubicBezTo>
                  <a:cubicBezTo>
                    <a:pt x="559" y="250"/>
                    <a:pt x="571" y="228"/>
                    <a:pt x="570" y="206"/>
                  </a:cubicBezTo>
                  <a:cubicBezTo>
                    <a:pt x="569" y="181"/>
                    <a:pt x="551" y="120"/>
                    <a:pt x="533" y="109"/>
                  </a:cubicBezTo>
                  <a:cubicBezTo>
                    <a:pt x="515" y="97"/>
                    <a:pt x="505" y="115"/>
                    <a:pt x="459" y="127"/>
                  </a:cubicBezTo>
                  <a:cubicBezTo>
                    <a:pt x="414" y="140"/>
                    <a:pt x="331" y="162"/>
                    <a:pt x="279" y="181"/>
                  </a:cubicBezTo>
                  <a:close/>
                  <a:moveTo>
                    <a:pt x="213" y="299"/>
                  </a:moveTo>
                  <a:cubicBezTo>
                    <a:pt x="204" y="292"/>
                    <a:pt x="176" y="303"/>
                    <a:pt x="172" y="312"/>
                  </a:cubicBezTo>
                  <a:cubicBezTo>
                    <a:pt x="169" y="317"/>
                    <a:pt x="169" y="320"/>
                    <a:pt x="174" y="324"/>
                  </a:cubicBezTo>
                  <a:cubicBezTo>
                    <a:pt x="183" y="330"/>
                    <a:pt x="210" y="321"/>
                    <a:pt x="215" y="311"/>
                  </a:cubicBezTo>
                  <a:cubicBezTo>
                    <a:pt x="217" y="307"/>
                    <a:pt x="216" y="303"/>
                    <a:pt x="213" y="299"/>
                  </a:cubicBezTo>
                  <a:close/>
                </a:path>
              </a:pathLst>
            </a:custGeom>
            <a:solidFill>
              <a:srgbClr val="14378B"/>
            </a:solidFill>
            <a:ln>
              <a:noFill/>
            </a:ln>
          </p:spPr>
          <p:txBody>
            <a:bodyPr anchor="ctr"/>
            <a:lstStyle/>
            <a:p>
              <a:pPr algn="ctr"/>
              <a:endParaRPr/>
            </a:p>
          </p:txBody>
        </p:sp>
        <p:sp>
          <p:nvSpPr>
            <p:cNvPr id="80" name="îsļiḑê">
              <a:extLst>
                <a:ext uri="{FF2B5EF4-FFF2-40B4-BE49-F238E27FC236}">
                  <a16:creationId xmlns:a16="http://schemas.microsoft.com/office/drawing/2014/main" id="{35C6AFF0-A7E6-31E2-FC38-A87D050DC31D}"/>
                </a:ext>
              </a:extLst>
            </p:cNvPr>
            <p:cNvSpPr/>
            <p:nvPr/>
          </p:nvSpPr>
          <p:spPr bwMode="auto">
            <a:xfrm>
              <a:off x="8009610" y="-471777"/>
              <a:ext cx="291285" cy="247086"/>
            </a:xfrm>
            <a:custGeom>
              <a:avLst/>
              <a:gdLst>
                <a:gd name="T0" fmla="*/ 196 w 522"/>
                <a:gd name="T1" fmla="*/ 4 h 442"/>
                <a:gd name="T2" fmla="*/ 234 w 522"/>
                <a:gd name="T3" fmla="*/ 136 h 442"/>
                <a:gd name="T4" fmla="*/ 240 w 522"/>
                <a:gd name="T5" fmla="*/ 172 h 442"/>
                <a:gd name="T6" fmla="*/ 410 w 522"/>
                <a:gd name="T7" fmla="*/ 180 h 442"/>
                <a:gd name="T8" fmla="*/ 400 w 522"/>
                <a:gd name="T9" fmla="*/ 223 h 442"/>
                <a:gd name="T10" fmla="*/ 235 w 522"/>
                <a:gd name="T11" fmla="*/ 231 h 442"/>
                <a:gd name="T12" fmla="*/ 207 w 522"/>
                <a:gd name="T13" fmla="*/ 295 h 442"/>
                <a:gd name="T14" fmla="*/ 145 w 522"/>
                <a:gd name="T15" fmla="*/ 378 h 442"/>
                <a:gd name="T16" fmla="*/ 83 w 522"/>
                <a:gd name="T17" fmla="*/ 391 h 442"/>
                <a:gd name="T18" fmla="*/ 148 w 522"/>
                <a:gd name="T19" fmla="*/ 312 h 442"/>
                <a:gd name="T20" fmla="*/ 162 w 522"/>
                <a:gd name="T21" fmla="*/ 259 h 442"/>
                <a:gd name="T22" fmla="*/ 1 w 522"/>
                <a:gd name="T23" fmla="*/ 259 h 442"/>
                <a:gd name="T24" fmla="*/ 0 w 522"/>
                <a:gd name="T25" fmla="*/ 255 h 442"/>
                <a:gd name="T26" fmla="*/ 46 w 522"/>
                <a:gd name="T27" fmla="*/ 232 h 442"/>
                <a:gd name="T28" fmla="*/ 161 w 522"/>
                <a:gd name="T29" fmla="*/ 209 h 442"/>
                <a:gd name="T30" fmla="*/ 193 w 522"/>
                <a:gd name="T31" fmla="*/ 96 h 442"/>
                <a:gd name="T32" fmla="*/ 196 w 522"/>
                <a:gd name="T33" fmla="*/ 4 h 442"/>
                <a:gd name="T34" fmla="*/ 351 w 522"/>
                <a:gd name="T35" fmla="*/ 310 h 442"/>
                <a:gd name="T36" fmla="*/ 322 w 522"/>
                <a:gd name="T37" fmla="*/ 317 h 442"/>
                <a:gd name="T38" fmla="*/ 347 w 522"/>
                <a:gd name="T39" fmla="*/ 343 h 442"/>
                <a:gd name="T40" fmla="*/ 376 w 522"/>
                <a:gd name="T41" fmla="*/ 361 h 442"/>
                <a:gd name="T42" fmla="*/ 462 w 522"/>
                <a:gd name="T43" fmla="*/ 423 h 442"/>
                <a:gd name="T44" fmla="*/ 512 w 522"/>
                <a:gd name="T45" fmla="*/ 424 h 442"/>
                <a:gd name="T46" fmla="*/ 493 w 522"/>
                <a:gd name="T47" fmla="*/ 370 h 442"/>
                <a:gd name="T48" fmla="*/ 351 w 522"/>
                <a:gd name="T49" fmla="*/ 310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2" h="442">
                  <a:moveTo>
                    <a:pt x="196" y="4"/>
                  </a:moveTo>
                  <a:cubicBezTo>
                    <a:pt x="243" y="0"/>
                    <a:pt x="240" y="99"/>
                    <a:pt x="234" y="136"/>
                  </a:cubicBezTo>
                  <a:cubicBezTo>
                    <a:pt x="234" y="145"/>
                    <a:pt x="234" y="166"/>
                    <a:pt x="240" y="172"/>
                  </a:cubicBezTo>
                  <a:cubicBezTo>
                    <a:pt x="254" y="186"/>
                    <a:pt x="392" y="178"/>
                    <a:pt x="410" y="180"/>
                  </a:cubicBezTo>
                  <a:cubicBezTo>
                    <a:pt x="442" y="185"/>
                    <a:pt x="443" y="224"/>
                    <a:pt x="400" y="223"/>
                  </a:cubicBezTo>
                  <a:cubicBezTo>
                    <a:pt x="370" y="222"/>
                    <a:pt x="262" y="219"/>
                    <a:pt x="235" y="231"/>
                  </a:cubicBezTo>
                  <a:cubicBezTo>
                    <a:pt x="215" y="240"/>
                    <a:pt x="215" y="276"/>
                    <a:pt x="207" y="295"/>
                  </a:cubicBezTo>
                  <a:cubicBezTo>
                    <a:pt x="193" y="327"/>
                    <a:pt x="173" y="357"/>
                    <a:pt x="145" y="378"/>
                  </a:cubicBezTo>
                  <a:cubicBezTo>
                    <a:pt x="135" y="385"/>
                    <a:pt x="88" y="413"/>
                    <a:pt x="83" y="391"/>
                  </a:cubicBezTo>
                  <a:cubicBezTo>
                    <a:pt x="80" y="380"/>
                    <a:pt x="131" y="338"/>
                    <a:pt x="148" y="312"/>
                  </a:cubicBezTo>
                  <a:cubicBezTo>
                    <a:pt x="162" y="291"/>
                    <a:pt x="171" y="269"/>
                    <a:pt x="162" y="259"/>
                  </a:cubicBezTo>
                  <a:cubicBezTo>
                    <a:pt x="136" y="235"/>
                    <a:pt x="35" y="283"/>
                    <a:pt x="1" y="259"/>
                  </a:cubicBezTo>
                  <a:cubicBezTo>
                    <a:pt x="1" y="258"/>
                    <a:pt x="1" y="256"/>
                    <a:pt x="0" y="255"/>
                  </a:cubicBezTo>
                  <a:cubicBezTo>
                    <a:pt x="2" y="240"/>
                    <a:pt x="27" y="231"/>
                    <a:pt x="46" y="232"/>
                  </a:cubicBezTo>
                  <a:cubicBezTo>
                    <a:pt x="82" y="234"/>
                    <a:pt x="137" y="234"/>
                    <a:pt x="161" y="209"/>
                  </a:cubicBezTo>
                  <a:cubicBezTo>
                    <a:pt x="183" y="187"/>
                    <a:pt x="192" y="135"/>
                    <a:pt x="193" y="96"/>
                  </a:cubicBezTo>
                  <a:cubicBezTo>
                    <a:pt x="195" y="58"/>
                    <a:pt x="163" y="26"/>
                    <a:pt x="196" y="4"/>
                  </a:cubicBezTo>
                  <a:close/>
                  <a:moveTo>
                    <a:pt x="351" y="310"/>
                  </a:moveTo>
                  <a:cubicBezTo>
                    <a:pt x="340" y="308"/>
                    <a:pt x="327" y="305"/>
                    <a:pt x="322" y="317"/>
                  </a:cubicBezTo>
                  <a:cubicBezTo>
                    <a:pt x="324" y="330"/>
                    <a:pt x="336" y="337"/>
                    <a:pt x="347" y="343"/>
                  </a:cubicBezTo>
                  <a:cubicBezTo>
                    <a:pt x="358" y="348"/>
                    <a:pt x="367" y="354"/>
                    <a:pt x="376" y="361"/>
                  </a:cubicBezTo>
                  <a:cubicBezTo>
                    <a:pt x="402" y="381"/>
                    <a:pt x="433" y="407"/>
                    <a:pt x="462" y="423"/>
                  </a:cubicBezTo>
                  <a:cubicBezTo>
                    <a:pt x="473" y="429"/>
                    <a:pt x="502" y="442"/>
                    <a:pt x="512" y="424"/>
                  </a:cubicBezTo>
                  <a:cubicBezTo>
                    <a:pt x="522" y="405"/>
                    <a:pt x="504" y="379"/>
                    <a:pt x="493" y="370"/>
                  </a:cubicBezTo>
                  <a:cubicBezTo>
                    <a:pt x="467" y="350"/>
                    <a:pt x="394" y="316"/>
                    <a:pt x="351" y="310"/>
                  </a:cubicBezTo>
                  <a:close/>
                </a:path>
              </a:pathLst>
            </a:custGeom>
            <a:solidFill>
              <a:srgbClr val="14378B"/>
            </a:solidFill>
            <a:ln>
              <a:noFill/>
            </a:ln>
          </p:spPr>
          <p:txBody>
            <a:bodyPr anchor="ctr"/>
            <a:lstStyle/>
            <a:p>
              <a:pPr algn="ctr"/>
              <a:endParaRPr/>
            </a:p>
          </p:txBody>
        </p:sp>
        <p:sp>
          <p:nvSpPr>
            <p:cNvPr id="81" name="îṥľïďê">
              <a:extLst>
                <a:ext uri="{FF2B5EF4-FFF2-40B4-BE49-F238E27FC236}">
                  <a16:creationId xmlns:a16="http://schemas.microsoft.com/office/drawing/2014/main" id="{C3CB8797-C92A-1E62-AC23-98BCE94A8070}"/>
                </a:ext>
              </a:extLst>
            </p:cNvPr>
            <p:cNvSpPr/>
            <p:nvPr/>
          </p:nvSpPr>
          <p:spPr bwMode="auto">
            <a:xfrm>
              <a:off x="7201788" y="-123513"/>
              <a:ext cx="59641" cy="74020"/>
            </a:xfrm>
            <a:custGeom>
              <a:avLst/>
              <a:gdLst>
                <a:gd name="T0" fmla="*/ 107 w 107"/>
                <a:gd name="T1" fmla="*/ 44 h 132"/>
                <a:gd name="T2" fmla="*/ 78 w 107"/>
                <a:gd name="T3" fmla="*/ 44 h 132"/>
                <a:gd name="T4" fmla="*/ 53 w 107"/>
                <a:gd name="T5" fmla="*/ 20 h 132"/>
                <a:gd name="T6" fmla="*/ 29 w 107"/>
                <a:gd name="T7" fmla="*/ 67 h 132"/>
                <a:gd name="T8" fmla="*/ 53 w 107"/>
                <a:gd name="T9" fmla="*/ 113 h 132"/>
                <a:gd name="T10" fmla="*/ 78 w 107"/>
                <a:gd name="T11" fmla="*/ 89 h 132"/>
                <a:gd name="T12" fmla="*/ 107 w 107"/>
                <a:gd name="T13" fmla="*/ 89 h 132"/>
                <a:gd name="T14" fmla="*/ 53 w 107"/>
                <a:gd name="T15" fmla="*/ 132 h 132"/>
                <a:gd name="T16" fmla="*/ 0 w 107"/>
                <a:gd name="T17" fmla="*/ 67 h 132"/>
                <a:gd name="T18" fmla="*/ 53 w 107"/>
                <a:gd name="T19" fmla="*/ 0 h 132"/>
                <a:gd name="T20" fmla="*/ 107 w 107"/>
                <a:gd name="T21" fmla="*/ 44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7" h="132">
                  <a:moveTo>
                    <a:pt x="107" y="44"/>
                  </a:moveTo>
                  <a:cubicBezTo>
                    <a:pt x="78" y="44"/>
                    <a:pt x="78" y="44"/>
                    <a:pt x="78" y="44"/>
                  </a:cubicBezTo>
                  <a:cubicBezTo>
                    <a:pt x="77" y="29"/>
                    <a:pt x="69" y="21"/>
                    <a:pt x="53" y="20"/>
                  </a:cubicBezTo>
                  <a:cubicBezTo>
                    <a:pt x="38" y="21"/>
                    <a:pt x="30" y="37"/>
                    <a:pt x="29" y="67"/>
                  </a:cubicBezTo>
                  <a:cubicBezTo>
                    <a:pt x="30" y="97"/>
                    <a:pt x="38" y="112"/>
                    <a:pt x="53" y="113"/>
                  </a:cubicBezTo>
                  <a:cubicBezTo>
                    <a:pt x="69" y="113"/>
                    <a:pt x="77" y="105"/>
                    <a:pt x="78" y="89"/>
                  </a:cubicBezTo>
                  <a:cubicBezTo>
                    <a:pt x="107" y="89"/>
                    <a:pt x="107" y="89"/>
                    <a:pt x="107" y="89"/>
                  </a:cubicBezTo>
                  <a:cubicBezTo>
                    <a:pt x="105" y="117"/>
                    <a:pt x="87" y="131"/>
                    <a:pt x="53" y="132"/>
                  </a:cubicBezTo>
                  <a:cubicBezTo>
                    <a:pt x="19" y="131"/>
                    <a:pt x="1" y="109"/>
                    <a:pt x="0" y="67"/>
                  </a:cubicBezTo>
                  <a:cubicBezTo>
                    <a:pt x="1" y="24"/>
                    <a:pt x="19" y="2"/>
                    <a:pt x="53" y="0"/>
                  </a:cubicBezTo>
                  <a:cubicBezTo>
                    <a:pt x="87" y="1"/>
                    <a:pt x="105" y="15"/>
                    <a:pt x="107" y="44"/>
                  </a:cubicBezTo>
                  <a:close/>
                </a:path>
              </a:pathLst>
            </a:custGeom>
            <a:solidFill>
              <a:srgbClr val="14378B"/>
            </a:solidFill>
            <a:ln>
              <a:noFill/>
            </a:ln>
          </p:spPr>
          <p:txBody>
            <a:bodyPr anchor="ctr"/>
            <a:lstStyle/>
            <a:p>
              <a:pPr algn="ctr"/>
              <a:endParaRPr/>
            </a:p>
          </p:txBody>
        </p:sp>
        <p:sp>
          <p:nvSpPr>
            <p:cNvPr id="82" name="îŝļíḍe">
              <a:extLst>
                <a:ext uri="{FF2B5EF4-FFF2-40B4-BE49-F238E27FC236}">
                  <a16:creationId xmlns:a16="http://schemas.microsoft.com/office/drawing/2014/main" id="{B577F607-2ED7-A4E4-9CCD-B3E6236B9C3E}"/>
                </a:ext>
              </a:extLst>
            </p:cNvPr>
            <p:cNvSpPr/>
            <p:nvPr/>
          </p:nvSpPr>
          <p:spPr bwMode="auto">
            <a:xfrm>
              <a:off x="7272612" y="-121383"/>
              <a:ext cx="49524" cy="70824"/>
            </a:xfrm>
            <a:custGeom>
              <a:avLst/>
              <a:gdLst>
                <a:gd name="T0" fmla="*/ 0 w 93"/>
                <a:gd name="T1" fmla="*/ 133 h 133"/>
                <a:gd name="T2" fmla="*/ 0 w 93"/>
                <a:gd name="T3" fmla="*/ 0 h 133"/>
                <a:gd name="T4" fmla="*/ 91 w 93"/>
                <a:gd name="T5" fmla="*/ 0 h 133"/>
                <a:gd name="T6" fmla="*/ 91 w 93"/>
                <a:gd name="T7" fmla="*/ 22 h 133"/>
                <a:gd name="T8" fmla="*/ 30 w 93"/>
                <a:gd name="T9" fmla="*/ 22 h 133"/>
                <a:gd name="T10" fmla="*/ 30 w 93"/>
                <a:gd name="T11" fmla="*/ 53 h 133"/>
                <a:gd name="T12" fmla="*/ 86 w 93"/>
                <a:gd name="T13" fmla="*/ 53 h 133"/>
                <a:gd name="T14" fmla="*/ 86 w 93"/>
                <a:gd name="T15" fmla="*/ 75 h 133"/>
                <a:gd name="T16" fmla="*/ 30 w 93"/>
                <a:gd name="T17" fmla="*/ 75 h 133"/>
                <a:gd name="T18" fmla="*/ 30 w 93"/>
                <a:gd name="T19" fmla="*/ 111 h 133"/>
                <a:gd name="T20" fmla="*/ 93 w 93"/>
                <a:gd name="T21" fmla="*/ 111 h 133"/>
                <a:gd name="T22" fmla="*/ 93 w 93"/>
                <a:gd name="T23" fmla="*/ 133 h 133"/>
                <a:gd name="T24" fmla="*/ 0 w 93"/>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3" h="133">
                  <a:moveTo>
                    <a:pt x="0" y="133"/>
                  </a:moveTo>
                  <a:lnTo>
                    <a:pt x="0" y="0"/>
                  </a:lnTo>
                  <a:lnTo>
                    <a:pt x="91" y="0"/>
                  </a:lnTo>
                  <a:lnTo>
                    <a:pt x="91" y="22"/>
                  </a:lnTo>
                  <a:lnTo>
                    <a:pt x="30" y="22"/>
                  </a:lnTo>
                  <a:lnTo>
                    <a:pt x="30" y="53"/>
                  </a:lnTo>
                  <a:lnTo>
                    <a:pt x="86" y="53"/>
                  </a:lnTo>
                  <a:lnTo>
                    <a:pt x="86" y="75"/>
                  </a:lnTo>
                  <a:lnTo>
                    <a:pt x="30" y="75"/>
                  </a:lnTo>
                  <a:lnTo>
                    <a:pt x="30" y="111"/>
                  </a:lnTo>
                  <a:lnTo>
                    <a:pt x="93" y="111"/>
                  </a:lnTo>
                  <a:lnTo>
                    <a:pt x="93" y="133"/>
                  </a:lnTo>
                  <a:lnTo>
                    <a:pt x="0" y="133"/>
                  </a:lnTo>
                  <a:close/>
                </a:path>
              </a:pathLst>
            </a:custGeom>
            <a:solidFill>
              <a:srgbClr val="14378B"/>
            </a:solidFill>
            <a:ln>
              <a:noFill/>
            </a:ln>
          </p:spPr>
          <p:txBody>
            <a:bodyPr anchor="ctr"/>
            <a:lstStyle/>
            <a:p>
              <a:pPr algn="ctr"/>
              <a:endParaRPr/>
            </a:p>
          </p:txBody>
        </p:sp>
        <p:sp>
          <p:nvSpPr>
            <p:cNvPr id="83" name="î$liḋè">
              <a:extLst>
                <a:ext uri="{FF2B5EF4-FFF2-40B4-BE49-F238E27FC236}">
                  <a16:creationId xmlns:a16="http://schemas.microsoft.com/office/drawing/2014/main" id="{99DD851C-E1C0-7547-ADA7-48E4F3E1A2B5}"/>
                </a:ext>
              </a:extLst>
            </p:cNvPr>
            <p:cNvSpPr/>
            <p:nvPr/>
          </p:nvSpPr>
          <p:spPr bwMode="auto">
            <a:xfrm>
              <a:off x="7337046" y="-121383"/>
              <a:ext cx="63902" cy="70824"/>
            </a:xfrm>
            <a:custGeom>
              <a:avLst/>
              <a:gdLst>
                <a:gd name="T0" fmla="*/ 120 w 120"/>
                <a:gd name="T1" fmla="*/ 133 h 133"/>
                <a:gd name="T2" fmla="*/ 80 w 120"/>
                <a:gd name="T3" fmla="*/ 133 h 133"/>
                <a:gd name="T4" fmla="*/ 27 w 120"/>
                <a:gd name="T5" fmla="*/ 22 h 133"/>
                <a:gd name="T6" fmla="*/ 27 w 120"/>
                <a:gd name="T7" fmla="*/ 23 h 133"/>
                <a:gd name="T8" fmla="*/ 27 w 120"/>
                <a:gd name="T9" fmla="*/ 133 h 133"/>
                <a:gd name="T10" fmla="*/ 0 w 120"/>
                <a:gd name="T11" fmla="*/ 133 h 133"/>
                <a:gd name="T12" fmla="*/ 0 w 120"/>
                <a:gd name="T13" fmla="*/ 0 h 133"/>
                <a:gd name="T14" fmla="*/ 43 w 120"/>
                <a:gd name="T15" fmla="*/ 0 h 133"/>
                <a:gd name="T16" fmla="*/ 93 w 120"/>
                <a:gd name="T17" fmla="*/ 106 h 133"/>
                <a:gd name="T18" fmla="*/ 94 w 120"/>
                <a:gd name="T19" fmla="*/ 105 h 133"/>
                <a:gd name="T20" fmla="*/ 94 w 120"/>
                <a:gd name="T21" fmla="*/ 0 h 133"/>
                <a:gd name="T22" fmla="*/ 120 w 120"/>
                <a:gd name="T23" fmla="*/ 0 h 133"/>
                <a:gd name="T24" fmla="*/ 120 w 120"/>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133">
                  <a:moveTo>
                    <a:pt x="120" y="133"/>
                  </a:moveTo>
                  <a:lnTo>
                    <a:pt x="80" y="133"/>
                  </a:lnTo>
                  <a:lnTo>
                    <a:pt x="27" y="22"/>
                  </a:lnTo>
                  <a:lnTo>
                    <a:pt x="27" y="23"/>
                  </a:lnTo>
                  <a:lnTo>
                    <a:pt x="27" y="133"/>
                  </a:lnTo>
                  <a:lnTo>
                    <a:pt x="0" y="133"/>
                  </a:lnTo>
                  <a:lnTo>
                    <a:pt x="0" y="0"/>
                  </a:lnTo>
                  <a:lnTo>
                    <a:pt x="43" y="0"/>
                  </a:lnTo>
                  <a:lnTo>
                    <a:pt x="93" y="106"/>
                  </a:lnTo>
                  <a:lnTo>
                    <a:pt x="94" y="105"/>
                  </a:lnTo>
                  <a:lnTo>
                    <a:pt x="94" y="0"/>
                  </a:lnTo>
                  <a:lnTo>
                    <a:pt x="120" y="0"/>
                  </a:lnTo>
                  <a:lnTo>
                    <a:pt x="120" y="133"/>
                  </a:lnTo>
                  <a:close/>
                </a:path>
              </a:pathLst>
            </a:custGeom>
            <a:solidFill>
              <a:srgbClr val="14378B"/>
            </a:solidFill>
            <a:ln>
              <a:noFill/>
            </a:ln>
          </p:spPr>
          <p:txBody>
            <a:bodyPr anchor="ctr"/>
            <a:lstStyle/>
            <a:p>
              <a:pPr algn="ctr"/>
              <a:endParaRPr/>
            </a:p>
          </p:txBody>
        </p:sp>
        <p:sp>
          <p:nvSpPr>
            <p:cNvPr id="84" name="iṥḷiḍê">
              <a:extLst>
                <a:ext uri="{FF2B5EF4-FFF2-40B4-BE49-F238E27FC236}">
                  <a16:creationId xmlns:a16="http://schemas.microsoft.com/office/drawing/2014/main" id="{4A038DF1-5B34-3229-FE90-7FCC272641DE}"/>
                </a:ext>
              </a:extLst>
            </p:cNvPr>
            <p:cNvSpPr/>
            <p:nvPr/>
          </p:nvSpPr>
          <p:spPr bwMode="auto">
            <a:xfrm>
              <a:off x="7411598" y="-121383"/>
              <a:ext cx="57511" cy="70824"/>
            </a:xfrm>
            <a:custGeom>
              <a:avLst/>
              <a:gdLst>
                <a:gd name="T0" fmla="*/ 0 w 108"/>
                <a:gd name="T1" fmla="*/ 22 h 133"/>
                <a:gd name="T2" fmla="*/ 0 w 108"/>
                <a:gd name="T3" fmla="*/ 0 h 133"/>
                <a:gd name="T4" fmla="*/ 108 w 108"/>
                <a:gd name="T5" fmla="*/ 0 h 133"/>
                <a:gd name="T6" fmla="*/ 108 w 108"/>
                <a:gd name="T7" fmla="*/ 22 h 133"/>
                <a:gd name="T8" fmla="*/ 69 w 108"/>
                <a:gd name="T9" fmla="*/ 22 h 133"/>
                <a:gd name="T10" fmla="*/ 69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85" name="îşļíḋé">
              <a:extLst>
                <a:ext uri="{FF2B5EF4-FFF2-40B4-BE49-F238E27FC236}">
                  <a16:creationId xmlns:a16="http://schemas.microsoft.com/office/drawing/2014/main" id="{19A3934F-41F5-EDDA-2338-6F06C3C59947}"/>
                </a:ext>
              </a:extLst>
            </p:cNvPr>
            <p:cNvSpPr/>
            <p:nvPr/>
          </p:nvSpPr>
          <p:spPr bwMode="auto">
            <a:xfrm>
              <a:off x="7479760" y="-121383"/>
              <a:ext cx="56979" cy="70824"/>
            </a:xfrm>
            <a:custGeom>
              <a:avLst/>
              <a:gdLst>
                <a:gd name="T0" fmla="*/ 27 w 102"/>
                <a:gd name="T1" fmla="*/ 21 h 127"/>
                <a:gd name="T2" fmla="*/ 27 w 102"/>
                <a:gd name="T3" fmla="*/ 55 h 127"/>
                <a:gd name="T4" fmla="*/ 50 w 102"/>
                <a:gd name="T5" fmla="*/ 55 h 127"/>
                <a:gd name="T6" fmla="*/ 69 w 102"/>
                <a:gd name="T7" fmla="*/ 37 h 127"/>
                <a:gd name="T8" fmla="*/ 50 w 102"/>
                <a:gd name="T9" fmla="*/ 21 h 127"/>
                <a:gd name="T10" fmla="*/ 27 w 102"/>
                <a:gd name="T11" fmla="*/ 21 h 127"/>
                <a:gd name="T12" fmla="*/ 27 w 102"/>
                <a:gd name="T13" fmla="*/ 76 h 127"/>
                <a:gd name="T14" fmla="*/ 27 w 102"/>
                <a:gd name="T15" fmla="*/ 127 h 127"/>
                <a:gd name="T16" fmla="*/ 0 w 102"/>
                <a:gd name="T17" fmla="*/ 127 h 127"/>
                <a:gd name="T18" fmla="*/ 0 w 102"/>
                <a:gd name="T19" fmla="*/ 0 h 127"/>
                <a:gd name="T20" fmla="*/ 54 w 102"/>
                <a:gd name="T21" fmla="*/ 0 h 127"/>
                <a:gd name="T22" fmla="*/ 98 w 102"/>
                <a:gd name="T23" fmla="*/ 33 h 127"/>
                <a:gd name="T24" fmla="*/ 72 w 102"/>
                <a:gd name="T25" fmla="*/ 64 h 127"/>
                <a:gd name="T26" fmla="*/ 72 w 102"/>
                <a:gd name="T27" fmla="*/ 65 h 127"/>
                <a:gd name="T28" fmla="*/ 95 w 102"/>
                <a:gd name="T29" fmla="*/ 93 h 127"/>
                <a:gd name="T30" fmla="*/ 95 w 102"/>
                <a:gd name="T31" fmla="*/ 97 h 127"/>
                <a:gd name="T32" fmla="*/ 102 w 102"/>
                <a:gd name="T33" fmla="*/ 127 h 127"/>
                <a:gd name="T34" fmla="*/ 73 w 102"/>
                <a:gd name="T35" fmla="*/ 127 h 127"/>
                <a:gd name="T36" fmla="*/ 68 w 102"/>
                <a:gd name="T37" fmla="*/ 93 h 127"/>
                <a:gd name="T38" fmla="*/ 56 w 102"/>
                <a:gd name="T39" fmla="*/ 76 h 127"/>
                <a:gd name="T40" fmla="*/ 27 w 102"/>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2" h="127">
                  <a:moveTo>
                    <a:pt x="27" y="21"/>
                  </a:moveTo>
                  <a:cubicBezTo>
                    <a:pt x="27" y="55"/>
                    <a:pt x="27" y="55"/>
                    <a:pt x="27" y="55"/>
                  </a:cubicBezTo>
                  <a:cubicBezTo>
                    <a:pt x="50" y="55"/>
                    <a:pt x="50" y="55"/>
                    <a:pt x="50" y="55"/>
                  </a:cubicBezTo>
                  <a:cubicBezTo>
                    <a:pt x="63" y="55"/>
                    <a:pt x="69" y="49"/>
                    <a:pt x="69" y="37"/>
                  </a:cubicBezTo>
                  <a:cubicBezTo>
                    <a:pt x="69"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4" y="66"/>
                    <a:pt x="92" y="75"/>
                    <a:pt x="95" y="93"/>
                  </a:cubicBezTo>
                  <a:cubicBezTo>
                    <a:pt x="95" y="95"/>
                    <a:pt x="95" y="96"/>
                    <a:pt x="95" y="97"/>
                  </a:cubicBezTo>
                  <a:cubicBezTo>
                    <a:pt x="97" y="112"/>
                    <a:pt x="99" y="122"/>
                    <a:pt x="102" y="127"/>
                  </a:cubicBezTo>
                  <a:cubicBezTo>
                    <a:pt x="73" y="127"/>
                    <a:pt x="73" y="127"/>
                    <a:pt x="73" y="127"/>
                  </a:cubicBezTo>
                  <a:cubicBezTo>
                    <a:pt x="70" y="116"/>
                    <a:pt x="68"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87" name="ïś1îḓé">
              <a:extLst>
                <a:ext uri="{FF2B5EF4-FFF2-40B4-BE49-F238E27FC236}">
                  <a16:creationId xmlns:a16="http://schemas.microsoft.com/office/drawing/2014/main" id="{ADD6BE70-E17C-4ACA-6C2E-D33908A162C7}"/>
                </a:ext>
              </a:extLst>
            </p:cNvPr>
            <p:cNvSpPr/>
            <p:nvPr/>
          </p:nvSpPr>
          <p:spPr bwMode="auto">
            <a:xfrm>
              <a:off x="7543661" y="-121383"/>
              <a:ext cx="69227" cy="70824"/>
            </a:xfrm>
            <a:custGeom>
              <a:avLst/>
              <a:gdLst>
                <a:gd name="T0" fmla="*/ 28 w 130"/>
                <a:gd name="T1" fmla="*/ 133 h 133"/>
                <a:gd name="T2" fmla="*/ 0 w 130"/>
                <a:gd name="T3" fmla="*/ 133 h 133"/>
                <a:gd name="T4" fmla="*/ 49 w 130"/>
                <a:gd name="T5" fmla="*/ 0 h 133"/>
                <a:gd name="T6" fmla="*/ 83 w 130"/>
                <a:gd name="T7" fmla="*/ 0 h 133"/>
                <a:gd name="T8" fmla="*/ 130 w 130"/>
                <a:gd name="T9" fmla="*/ 133 h 133"/>
                <a:gd name="T10" fmla="*/ 100 w 130"/>
                <a:gd name="T11" fmla="*/ 133 h 133"/>
                <a:gd name="T12" fmla="*/ 91 w 130"/>
                <a:gd name="T13" fmla="*/ 106 h 133"/>
                <a:gd name="T14" fmla="*/ 38 w 130"/>
                <a:gd name="T15" fmla="*/ 106 h 133"/>
                <a:gd name="T16" fmla="*/ 28 w 130"/>
                <a:gd name="T17" fmla="*/ 133 h 133"/>
                <a:gd name="T18" fmla="*/ 28 w 130"/>
                <a:gd name="T19" fmla="*/ 133 h 133"/>
                <a:gd name="T20" fmla="*/ 45 w 130"/>
                <a:gd name="T21" fmla="*/ 83 h 133"/>
                <a:gd name="T22" fmla="*/ 84 w 130"/>
                <a:gd name="T23" fmla="*/ 83 h 133"/>
                <a:gd name="T24" fmla="*/ 65 w 130"/>
                <a:gd name="T25" fmla="*/ 26 h 133"/>
                <a:gd name="T26" fmla="*/ 65 w 130"/>
                <a:gd name="T27" fmla="*/ 26 h 133"/>
                <a:gd name="T28" fmla="*/ 45 w 130"/>
                <a:gd name="T29" fmla="*/ 8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0" h="133">
                  <a:moveTo>
                    <a:pt x="28" y="133"/>
                  </a:moveTo>
                  <a:lnTo>
                    <a:pt x="0" y="133"/>
                  </a:lnTo>
                  <a:lnTo>
                    <a:pt x="49" y="0"/>
                  </a:lnTo>
                  <a:lnTo>
                    <a:pt x="83" y="0"/>
                  </a:lnTo>
                  <a:lnTo>
                    <a:pt x="130" y="133"/>
                  </a:lnTo>
                  <a:lnTo>
                    <a:pt x="100" y="133"/>
                  </a:lnTo>
                  <a:lnTo>
                    <a:pt x="91" y="106"/>
                  </a:lnTo>
                  <a:lnTo>
                    <a:pt x="38" y="106"/>
                  </a:lnTo>
                  <a:lnTo>
                    <a:pt x="28" y="133"/>
                  </a:lnTo>
                  <a:lnTo>
                    <a:pt x="28" y="133"/>
                  </a:lnTo>
                  <a:close/>
                  <a:moveTo>
                    <a:pt x="45" y="83"/>
                  </a:moveTo>
                  <a:lnTo>
                    <a:pt x="84" y="83"/>
                  </a:lnTo>
                  <a:lnTo>
                    <a:pt x="65" y="26"/>
                  </a:lnTo>
                  <a:lnTo>
                    <a:pt x="65" y="26"/>
                  </a:lnTo>
                  <a:lnTo>
                    <a:pt x="45" y="83"/>
                  </a:lnTo>
                  <a:close/>
                </a:path>
              </a:pathLst>
            </a:custGeom>
            <a:solidFill>
              <a:srgbClr val="14378B"/>
            </a:solidFill>
            <a:ln>
              <a:noFill/>
            </a:ln>
          </p:spPr>
          <p:txBody>
            <a:bodyPr anchor="ctr"/>
            <a:lstStyle/>
            <a:p>
              <a:pPr algn="ctr"/>
              <a:endParaRPr/>
            </a:p>
          </p:txBody>
        </p:sp>
        <p:sp>
          <p:nvSpPr>
            <p:cNvPr id="89" name="iš1îḑe">
              <a:extLst>
                <a:ext uri="{FF2B5EF4-FFF2-40B4-BE49-F238E27FC236}">
                  <a16:creationId xmlns:a16="http://schemas.microsoft.com/office/drawing/2014/main" id="{7AB33E09-E69A-9710-80A8-0A69512CB7CB}"/>
                </a:ext>
              </a:extLst>
            </p:cNvPr>
            <p:cNvSpPr/>
            <p:nvPr/>
          </p:nvSpPr>
          <p:spPr bwMode="auto">
            <a:xfrm>
              <a:off x="7624071" y="-121383"/>
              <a:ext cx="45796" cy="70824"/>
            </a:xfrm>
            <a:custGeom>
              <a:avLst/>
              <a:gdLst>
                <a:gd name="T0" fmla="*/ 86 w 86"/>
                <a:gd name="T1" fmla="*/ 133 h 133"/>
                <a:gd name="T2" fmla="*/ 0 w 86"/>
                <a:gd name="T3" fmla="*/ 133 h 133"/>
                <a:gd name="T4" fmla="*/ 0 w 86"/>
                <a:gd name="T5" fmla="*/ 0 h 133"/>
                <a:gd name="T6" fmla="*/ 28 w 86"/>
                <a:gd name="T7" fmla="*/ 0 h 133"/>
                <a:gd name="T8" fmla="*/ 28 w 86"/>
                <a:gd name="T9" fmla="*/ 111 h 133"/>
                <a:gd name="T10" fmla="*/ 86 w 86"/>
                <a:gd name="T11" fmla="*/ 111 h 133"/>
                <a:gd name="T12" fmla="*/ 86 w 86"/>
                <a:gd name="T13" fmla="*/ 133 h 133"/>
              </a:gdLst>
              <a:ahLst/>
              <a:cxnLst>
                <a:cxn ang="0">
                  <a:pos x="T0" y="T1"/>
                </a:cxn>
                <a:cxn ang="0">
                  <a:pos x="T2" y="T3"/>
                </a:cxn>
                <a:cxn ang="0">
                  <a:pos x="T4" y="T5"/>
                </a:cxn>
                <a:cxn ang="0">
                  <a:pos x="T6" y="T7"/>
                </a:cxn>
                <a:cxn ang="0">
                  <a:pos x="T8" y="T9"/>
                </a:cxn>
                <a:cxn ang="0">
                  <a:pos x="T10" y="T11"/>
                </a:cxn>
                <a:cxn ang="0">
                  <a:pos x="T12" y="T13"/>
                </a:cxn>
              </a:cxnLst>
              <a:rect l="0" t="0" r="r" b="b"/>
              <a:pathLst>
                <a:path w="86" h="133">
                  <a:moveTo>
                    <a:pt x="86" y="133"/>
                  </a:moveTo>
                  <a:lnTo>
                    <a:pt x="0" y="133"/>
                  </a:lnTo>
                  <a:lnTo>
                    <a:pt x="0" y="0"/>
                  </a:lnTo>
                  <a:lnTo>
                    <a:pt x="28" y="0"/>
                  </a:lnTo>
                  <a:lnTo>
                    <a:pt x="28" y="111"/>
                  </a:lnTo>
                  <a:lnTo>
                    <a:pt x="86" y="111"/>
                  </a:lnTo>
                  <a:lnTo>
                    <a:pt x="86" y="133"/>
                  </a:lnTo>
                  <a:close/>
                </a:path>
              </a:pathLst>
            </a:custGeom>
            <a:solidFill>
              <a:srgbClr val="14378B"/>
            </a:solidFill>
            <a:ln>
              <a:noFill/>
            </a:ln>
          </p:spPr>
          <p:txBody>
            <a:bodyPr anchor="ctr"/>
            <a:lstStyle/>
            <a:p>
              <a:pPr algn="ctr"/>
              <a:endParaRPr/>
            </a:p>
          </p:txBody>
        </p:sp>
        <p:sp>
          <p:nvSpPr>
            <p:cNvPr id="90" name="isļiḑê">
              <a:extLst>
                <a:ext uri="{FF2B5EF4-FFF2-40B4-BE49-F238E27FC236}">
                  <a16:creationId xmlns:a16="http://schemas.microsoft.com/office/drawing/2014/main" id="{D95B65CC-8E44-A110-EDE8-78E978728C20}"/>
                </a:ext>
              </a:extLst>
            </p:cNvPr>
            <p:cNvSpPr/>
            <p:nvPr/>
          </p:nvSpPr>
          <p:spPr bwMode="auto">
            <a:xfrm>
              <a:off x="7698623"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7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7" y="0"/>
                  </a:cubicBezTo>
                  <a:cubicBezTo>
                    <a:pt x="84" y="2"/>
                    <a:pt x="99" y="15"/>
                    <a:pt x="100" y="39"/>
                  </a:cubicBezTo>
                  <a:close/>
                </a:path>
              </a:pathLst>
            </a:custGeom>
            <a:solidFill>
              <a:srgbClr val="14378B"/>
            </a:solidFill>
            <a:ln>
              <a:noFill/>
            </a:ln>
          </p:spPr>
          <p:txBody>
            <a:bodyPr anchor="ctr"/>
            <a:lstStyle/>
            <a:p>
              <a:pPr algn="ctr"/>
              <a:endParaRPr/>
            </a:p>
          </p:txBody>
        </p:sp>
        <p:sp>
          <p:nvSpPr>
            <p:cNvPr id="91" name="îṥḻide">
              <a:extLst>
                <a:ext uri="{FF2B5EF4-FFF2-40B4-BE49-F238E27FC236}">
                  <a16:creationId xmlns:a16="http://schemas.microsoft.com/office/drawing/2014/main" id="{5F9C0C6B-36E4-0A16-6DF8-2E21FFD93391}"/>
                </a:ext>
              </a:extLst>
            </p:cNvPr>
            <p:cNvSpPr/>
            <p:nvPr/>
          </p:nvSpPr>
          <p:spPr bwMode="auto">
            <a:xfrm>
              <a:off x="7768382" y="-123513"/>
              <a:ext cx="67629" cy="74020"/>
            </a:xfrm>
            <a:custGeom>
              <a:avLst/>
              <a:gdLst>
                <a:gd name="T0" fmla="*/ 61 w 121"/>
                <a:gd name="T1" fmla="*/ 132 h 132"/>
                <a:gd name="T2" fmla="*/ 0 w 121"/>
                <a:gd name="T3" fmla="*/ 67 h 132"/>
                <a:gd name="T4" fmla="*/ 61 w 121"/>
                <a:gd name="T5" fmla="*/ 0 h 132"/>
                <a:gd name="T6" fmla="*/ 121 w 121"/>
                <a:gd name="T7" fmla="*/ 67 h 132"/>
                <a:gd name="T8" fmla="*/ 61 w 121"/>
                <a:gd name="T9" fmla="*/ 132 h 132"/>
                <a:gd name="T10" fmla="*/ 61 w 121"/>
                <a:gd name="T11" fmla="*/ 20 h 132"/>
                <a:gd name="T12" fmla="*/ 29 w 121"/>
                <a:gd name="T13" fmla="*/ 67 h 132"/>
                <a:gd name="T14" fmla="*/ 61 w 121"/>
                <a:gd name="T15" fmla="*/ 113 h 132"/>
                <a:gd name="T16" fmla="*/ 93 w 121"/>
                <a:gd name="T17" fmla="*/ 67 h 132"/>
                <a:gd name="T18" fmla="*/ 61 w 121"/>
                <a:gd name="T19" fmla="*/ 2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32">
                  <a:moveTo>
                    <a:pt x="61" y="132"/>
                  </a:moveTo>
                  <a:cubicBezTo>
                    <a:pt x="21" y="131"/>
                    <a:pt x="1" y="109"/>
                    <a:pt x="0" y="67"/>
                  </a:cubicBezTo>
                  <a:cubicBezTo>
                    <a:pt x="1" y="23"/>
                    <a:pt x="21" y="1"/>
                    <a:pt x="61" y="0"/>
                  </a:cubicBezTo>
                  <a:cubicBezTo>
                    <a:pt x="100" y="1"/>
                    <a:pt x="120" y="23"/>
                    <a:pt x="121" y="67"/>
                  </a:cubicBezTo>
                  <a:cubicBezTo>
                    <a:pt x="120" y="109"/>
                    <a:pt x="100" y="131"/>
                    <a:pt x="61" y="132"/>
                  </a:cubicBezTo>
                  <a:close/>
                  <a:moveTo>
                    <a:pt x="61" y="20"/>
                  </a:moveTo>
                  <a:cubicBezTo>
                    <a:pt x="39" y="20"/>
                    <a:pt x="29" y="36"/>
                    <a:pt x="29" y="67"/>
                  </a:cubicBezTo>
                  <a:cubicBezTo>
                    <a:pt x="29" y="98"/>
                    <a:pt x="39" y="113"/>
                    <a:pt x="61" y="113"/>
                  </a:cubicBezTo>
                  <a:cubicBezTo>
                    <a:pt x="82" y="113"/>
                    <a:pt x="93" y="98"/>
                    <a:pt x="93" y="67"/>
                  </a:cubicBezTo>
                  <a:cubicBezTo>
                    <a:pt x="93" y="36"/>
                    <a:pt x="82" y="20"/>
                    <a:pt x="61" y="20"/>
                  </a:cubicBezTo>
                  <a:close/>
                </a:path>
              </a:pathLst>
            </a:custGeom>
            <a:solidFill>
              <a:srgbClr val="14378B"/>
            </a:solidFill>
            <a:ln>
              <a:noFill/>
            </a:ln>
          </p:spPr>
          <p:txBody>
            <a:bodyPr anchor="ctr"/>
            <a:lstStyle/>
            <a:p>
              <a:pPr algn="ctr"/>
              <a:endParaRPr/>
            </a:p>
          </p:txBody>
        </p:sp>
        <p:sp>
          <p:nvSpPr>
            <p:cNvPr id="92" name="iṩ1íḋê">
              <a:extLst>
                <a:ext uri="{FF2B5EF4-FFF2-40B4-BE49-F238E27FC236}">
                  <a16:creationId xmlns:a16="http://schemas.microsoft.com/office/drawing/2014/main" id="{A93B6F81-5EBC-4EFD-2F46-B2E8C1368A21}"/>
                </a:ext>
              </a:extLst>
            </p:cNvPr>
            <p:cNvSpPr/>
            <p:nvPr/>
          </p:nvSpPr>
          <p:spPr bwMode="auto">
            <a:xfrm>
              <a:off x="7850921" y="-121383"/>
              <a:ext cx="62304" cy="71889"/>
            </a:xfrm>
            <a:custGeom>
              <a:avLst/>
              <a:gdLst>
                <a:gd name="T0" fmla="*/ 84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8 w 111"/>
                <a:gd name="T13" fmla="*/ 0 h 129"/>
                <a:gd name="T14" fmla="*/ 28 w 111"/>
                <a:gd name="T15" fmla="*/ 70 h 129"/>
                <a:gd name="T16" fmla="*/ 56 w 111"/>
                <a:gd name="T17" fmla="*/ 110 h 129"/>
                <a:gd name="T18" fmla="*/ 84 w 111"/>
                <a:gd name="T19" fmla="*/ 70 h 129"/>
                <a:gd name="T20" fmla="*/ 84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4" y="0"/>
                  </a:moveTo>
                  <a:cubicBezTo>
                    <a:pt x="111" y="0"/>
                    <a:pt x="111" y="0"/>
                    <a:pt x="111" y="0"/>
                  </a:cubicBezTo>
                  <a:cubicBezTo>
                    <a:pt x="111" y="80"/>
                    <a:pt x="111" y="80"/>
                    <a:pt x="111" y="80"/>
                  </a:cubicBezTo>
                  <a:cubicBezTo>
                    <a:pt x="110" y="112"/>
                    <a:pt x="91" y="128"/>
                    <a:pt x="56" y="129"/>
                  </a:cubicBezTo>
                  <a:cubicBezTo>
                    <a:pt x="20" y="128"/>
                    <a:pt x="1" y="112"/>
                    <a:pt x="0" y="80"/>
                  </a:cubicBezTo>
                  <a:cubicBezTo>
                    <a:pt x="0" y="0"/>
                    <a:pt x="0" y="0"/>
                    <a:pt x="0" y="0"/>
                  </a:cubicBezTo>
                  <a:cubicBezTo>
                    <a:pt x="28" y="0"/>
                    <a:pt x="28" y="0"/>
                    <a:pt x="28" y="0"/>
                  </a:cubicBezTo>
                  <a:cubicBezTo>
                    <a:pt x="28" y="70"/>
                    <a:pt x="28" y="70"/>
                    <a:pt x="28" y="70"/>
                  </a:cubicBezTo>
                  <a:cubicBezTo>
                    <a:pt x="26" y="98"/>
                    <a:pt x="35" y="111"/>
                    <a:pt x="56" y="110"/>
                  </a:cubicBezTo>
                  <a:cubicBezTo>
                    <a:pt x="76" y="111"/>
                    <a:pt x="85" y="98"/>
                    <a:pt x="84" y="70"/>
                  </a:cubicBezTo>
                  <a:lnTo>
                    <a:pt x="84" y="0"/>
                  </a:lnTo>
                  <a:close/>
                </a:path>
              </a:pathLst>
            </a:custGeom>
            <a:solidFill>
              <a:srgbClr val="14378B"/>
            </a:solidFill>
            <a:ln>
              <a:noFill/>
            </a:ln>
          </p:spPr>
          <p:txBody>
            <a:bodyPr anchor="ctr"/>
            <a:lstStyle/>
            <a:p>
              <a:pPr algn="ctr"/>
              <a:endParaRPr/>
            </a:p>
          </p:txBody>
        </p:sp>
        <p:sp>
          <p:nvSpPr>
            <p:cNvPr id="93" name="isļiḑe">
              <a:extLst>
                <a:ext uri="{FF2B5EF4-FFF2-40B4-BE49-F238E27FC236}">
                  <a16:creationId xmlns:a16="http://schemas.microsoft.com/office/drawing/2014/main" id="{E2FDA198-F23A-9643-E4C3-1F2B4278B8EB}"/>
                </a:ext>
              </a:extLst>
            </p:cNvPr>
            <p:cNvSpPr/>
            <p:nvPr/>
          </p:nvSpPr>
          <p:spPr bwMode="auto">
            <a:xfrm>
              <a:off x="7924941" y="-121383"/>
              <a:ext cx="58044" cy="70824"/>
            </a:xfrm>
            <a:custGeom>
              <a:avLst/>
              <a:gdLst>
                <a:gd name="T0" fmla="*/ 0 w 109"/>
                <a:gd name="T1" fmla="*/ 22 h 133"/>
                <a:gd name="T2" fmla="*/ 0 w 109"/>
                <a:gd name="T3" fmla="*/ 0 h 133"/>
                <a:gd name="T4" fmla="*/ 109 w 109"/>
                <a:gd name="T5" fmla="*/ 0 h 133"/>
                <a:gd name="T6" fmla="*/ 109 w 109"/>
                <a:gd name="T7" fmla="*/ 22 h 133"/>
                <a:gd name="T8" fmla="*/ 69 w 109"/>
                <a:gd name="T9" fmla="*/ 22 h 133"/>
                <a:gd name="T10" fmla="*/ 69 w 109"/>
                <a:gd name="T11" fmla="*/ 133 h 133"/>
                <a:gd name="T12" fmla="*/ 40 w 109"/>
                <a:gd name="T13" fmla="*/ 133 h 133"/>
                <a:gd name="T14" fmla="*/ 40 w 109"/>
                <a:gd name="T15" fmla="*/ 22 h 133"/>
                <a:gd name="T16" fmla="*/ 0 w 109"/>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 h="133">
                  <a:moveTo>
                    <a:pt x="0" y="22"/>
                  </a:moveTo>
                  <a:lnTo>
                    <a:pt x="0" y="0"/>
                  </a:lnTo>
                  <a:lnTo>
                    <a:pt x="109" y="0"/>
                  </a:lnTo>
                  <a:lnTo>
                    <a:pt x="109"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94" name="išļïďè">
              <a:extLst>
                <a:ext uri="{FF2B5EF4-FFF2-40B4-BE49-F238E27FC236}">
                  <a16:creationId xmlns:a16="http://schemas.microsoft.com/office/drawing/2014/main" id="{3CE67769-9262-F989-3954-770164D79101}"/>
                </a:ext>
              </a:extLst>
            </p:cNvPr>
            <p:cNvSpPr/>
            <p:nvPr/>
          </p:nvSpPr>
          <p:spPr bwMode="auto">
            <a:xfrm>
              <a:off x="7994168" y="-121383"/>
              <a:ext cx="57511" cy="70824"/>
            </a:xfrm>
            <a:custGeom>
              <a:avLst/>
              <a:gdLst>
                <a:gd name="T0" fmla="*/ 28 w 108"/>
                <a:gd name="T1" fmla="*/ 133 h 133"/>
                <a:gd name="T2" fmla="*/ 0 w 108"/>
                <a:gd name="T3" fmla="*/ 133 h 133"/>
                <a:gd name="T4" fmla="*/ 0 w 108"/>
                <a:gd name="T5" fmla="*/ 0 h 133"/>
                <a:gd name="T6" fmla="*/ 28 w 108"/>
                <a:gd name="T7" fmla="*/ 0 h 133"/>
                <a:gd name="T8" fmla="*/ 28 w 108"/>
                <a:gd name="T9" fmla="*/ 52 h 133"/>
                <a:gd name="T10" fmla="*/ 79 w 108"/>
                <a:gd name="T11" fmla="*/ 52 h 133"/>
                <a:gd name="T12" fmla="*/ 79 w 108"/>
                <a:gd name="T13" fmla="*/ 0 h 133"/>
                <a:gd name="T14" fmla="*/ 108 w 108"/>
                <a:gd name="T15" fmla="*/ 0 h 133"/>
                <a:gd name="T16" fmla="*/ 108 w 108"/>
                <a:gd name="T17" fmla="*/ 133 h 133"/>
                <a:gd name="T18" fmla="*/ 80 w 108"/>
                <a:gd name="T19" fmla="*/ 133 h 133"/>
                <a:gd name="T20" fmla="*/ 80 w 108"/>
                <a:gd name="T21" fmla="*/ 75 h 133"/>
                <a:gd name="T22" fmla="*/ 28 w 108"/>
                <a:gd name="T23" fmla="*/ 75 h 133"/>
                <a:gd name="T24" fmla="*/ 28 w 108"/>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8" h="133">
                  <a:moveTo>
                    <a:pt x="28" y="133"/>
                  </a:moveTo>
                  <a:lnTo>
                    <a:pt x="0" y="133"/>
                  </a:lnTo>
                  <a:lnTo>
                    <a:pt x="0" y="0"/>
                  </a:lnTo>
                  <a:lnTo>
                    <a:pt x="28" y="0"/>
                  </a:lnTo>
                  <a:lnTo>
                    <a:pt x="28" y="52"/>
                  </a:lnTo>
                  <a:lnTo>
                    <a:pt x="79" y="52"/>
                  </a:lnTo>
                  <a:lnTo>
                    <a:pt x="79" y="0"/>
                  </a:lnTo>
                  <a:lnTo>
                    <a:pt x="108" y="0"/>
                  </a:lnTo>
                  <a:lnTo>
                    <a:pt x="108" y="133"/>
                  </a:lnTo>
                  <a:lnTo>
                    <a:pt x="80" y="133"/>
                  </a:lnTo>
                  <a:lnTo>
                    <a:pt x="80" y="75"/>
                  </a:lnTo>
                  <a:lnTo>
                    <a:pt x="28" y="75"/>
                  </a:lnTo>
                  <a:lnTo>
                    <a:pt x="28" y="133"/>
                  </a:lnTo>
                  <a:close/>
                </a:path>
              </a:pathLst>
            </a:custGeom>
            <a:solidFill>
              <a:srgbClr val="14378B"/>
            </a:solidFill>
            <a:ln>
              <a:noFill/>
            </a:ln>
          </p:spPr>
          <p:txBody>
            <a:bodyPr anchor="ctr"/>
            <a:lstStyle/>
            <a:p>
              <a:pPr algn="ctr"/>
              <a:endParaRPr/>
            </a:p>
          </p:txBody>
        </p:sp>
        <p:sp>
          <p:nvSpPr>
            <p:cNvPr id="95" name="íṩ1îdè">
              <a:extLst>
                <a:ext uri="{FF2B5EF4-FFF2-40B4-BE49-F238E27FC236}">
                  <a16:creationId xmlns:a16="http://schemas.microsoft.com/office/drawing/2014/main" id="{35BD79B3-3702-A195-EF3E-C9C0567B301A}"/>
                </a:ext>
              </a:extLst>
            </p:cNvPr>
            <p:cNvSpPr/>
            <p:nvPr/>
          </p:nvSpPr>
          <p:spPr bwMode="auto">
            <a:xfrm>
              <a:off x="8090552" y="-121383"/>
              <a:ext cx="62304" cy="71889"/>
            </a:xfrm>
            <a:custGeom>
              <a:avLst/>
              <a:gdLst>
                <a:gd name="T0" fmla="*/ 83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7 w 111"/>
                <a:gd name="T13" fmla="*/ 0 h 129"/>
                <a:gd name="T14" fmla="*/ 27 w 111"/>
                <a:gd name="T15" fmla="*/ 70 h 129"/>
                <a:gd name="T16" fmla="*/ 56 w 111"/>
                <a:gd name="T17" fmla="*/ 110 h 129"/>
                <a:gd name="T18" fmla="*/ 83 w 111"/>
                <a:gd name="T19" fmla="*/ 70 h 129"/>
                <a:gd name="T20" fmla="*/ 83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3" y="0"/>
                  </a:moveTo>
                  <a:cubicBezTo>
                    <a:pt x="111" y="0"/>
                    <a:pt x="111" y="0"/>
                    <a:pt x="111" y="0"/>
                  </a:cubicBezTo>
                  <a:cubicBezTo>
                    <a:pt x="111" y="80"/>
                    <a:pt x="111" y="80"/>
                    <a:pt x="111" y="80"/>
                  </a:cubicBezTo>
                  <a:cubicBezTo>
                    <a:pt x="109" y="112"/>
                    <a:pt x="91" y="128"/>
                    <a:pt x="56" y="129"/>
                  </a:cubicBezTo>
                  <a:cubicBezTo>
                    <a:pt x="19" y="128"/>
                    <a:pt x="1" y="112"/>
                    <a:pt x="0" y="80"/>
                  </a:cubicBezTo>
                  <a:cubicBezTo>
                    <a:pt x="0" y="0"/>
                    <a:pt x="0" y="0"/>
                    <a:pt x="0" y="0"/>
                  </a:cubicBezTo>
                  <a:cubicBezTo>
                    <a:pt x="27" y="0"/>
                    <a:pt x="27" y="0"/>
                    <a:pt x="27" y="0"/>
                  </a:cubicBezTo>
                  <a:cubicBezTo>
                    <a:pt x="27" y="70"/>
                    <a:pt x="27" y="70"/>
                    <a:pt x="27" y="70"/>
                  </a:cubicBezTo>
                  <a:cubicBezTo>
                    <a:pt x="26" y="98"/>
                    <a:pt x="35" y="111"/>
                    <a:pt x="56" y="110"/>
                  </a:cubicBezTo>
                  <a:cubicBezTo>
                    <a:pt x="76" y="111"/>
                    <a:pt x="85" y="98"/>
                    <a:pt x="83" y="70"/>
                  </a:cubicBezTo>
                  <a:lnTo>
                    <a:pt x="83" y="0"/>
                  </a:lnTo>
                  <a:close/>
                </a:path>
              </a:pathLst>
            </a:custGeom>
            <a:solidFill>
              <a:srgbClr val="14378B"/>
            </a:solidFill>
            <a:ln>
              <a:noFill/>
            </a:ln>
          </p:spPr>
          <p:txBody>
            <a:bodyPr anchor="ctr"/>
            <a:lstStyle/>
            <a:p>
              <a:pPr algn="ctr"/>
              <a:endParaRPr/>
            </a:p>
          </p:txBody>
        </p:sp>
        <p:sp>
          <p:nvSpPr>
            <p:cNvPr id="96" name="íṣlïḓé">
              <a:extLst>
                <a:ext uri="{FF2B5EF4-FFF2-40B4-BE49-F238E27FC236}">
                  <a16:creationId xmlns:a16="http://schemas.microsoft.com/office/drawing/2014/main" id="{54799A81-8637-B4EA-5318-50A93C311FCF}"/>
                </a:ext>
              </a:extLst>
            </p:cNvPr>
            <p:cNvSpPr/>
            <p:nvPr/>
          </p:nvSpPr>
          <p:spPr bwMode="auto">
            <a:xfrm>
              <a:off x="8169897" y="-121383"/>
              <a:ext cx="64434" cy="70824"/>
            </a:xfrm>
            <a:custGeom>
              <a:avLst/>
              <a:gdLst>
                <a:gd name="T0" fmla="*/ 121 w 121"/>
                <a:gd name="T1" fmla="*/ 133 h 133"/>
                <a:gd name="T2" fmla="*/ 79 w 121"/>
                <a:gd name="T3" fmla="*/ 133 h 133"/>
                <a:gd name="T4" fmla="*/ 27 w 121"/>
                <a:gd name="T5" fmla="*/ 22 h 133"/>
                <a:gd name="T6" fmla="*/ 26 w 121"/>
                <a:gd name="T7" fmla="*/ 23 h 133"/>
                <a:gd name="T8" fmla="*/ 26 w 121"/>
                <a:gd name="T9" fmla="*/ 133 h 133"/>
                <a:gd name="T10" fmla="*/ 0 w 121"/>
                <a:gd name="T11" fmla="*/ 133 h 133"/>
                <a:gd name="T12" fmla="*/ 0 w 121"/>
                <a:gd name="T13" fmla="*/ 0 h 133"/>
                <a:gd name="T14" fmla="*/ 42 w 121"/>
                <a:gd name="T15" fmla="*/ 0 h 133"/>
                <a:gd name="T16" fmla="*/ 93 w 121"/>
                <a:gd name="T17" fmla="*/ 106 h 133"/>
                <a:gd name="T18" fmla="*/ 93 w 121"/>
                <a:gd name="T19" fmla="*/ 105 h 133"/>
                <a:gd name="T20" fmla="*/ 93 w 121"/>
                <a:gd name="T21" fmla="*/ 0 h 133"/>
                <a:gd name="T22" fmla="*/ 121 w 121"/>
                <a:gd name="T23" fmla="*/ 0 h 133"/>
                <a:gd name="T24" fmla="*/ 121 w 121"/>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1" h="133">
                  <a:moveTo>
                    <a:pt x="121" y="133"/>
                  </a:moveTo>
                  <a:lnTo>
                    <a:pt x="79" y="133"/>
                  </a:lnTo>
                  <a:lnTo>
                    <a:pt x="27" y="22"/>
                  </a:lnTo>
                  <a:lnTo>
                    <a:pt x="26" y="23"/>
                  </a:lnTo>
                  <a:lnTo>
                    <a:pt x="26" y="133"/>
                  </a:lnTo>
                  <a:lnTo>
                    <a:pt x="0" y="133"/>
                  </a:lnTo>
                  <a:lnTo>
                    <a:pt x="0" y="0"/>
                  </a:lnTo>
                  <a:lnTo>
                    <a:pt x="42" y="0"/>
                  </a:lnTo>
                  <a:lnTo>
                    <a:pt x="93" y="106"/>
                  </a:lnTo>
                  <a:lnTo>
                    <a:pt x="93" y="105"/>
                  </a:lnTo>
                  <a:lnTo>
                    <a:pt x="93" y="0"/>
                  </a:lnTo>
                  <a:lnTo>
                    <a:pt x="121" y="0"/>
                  </a:lnTo>
                  <a:lnTo>
                    <a:pt x="121" y="133"/>
                  </a:lnTo>
                  <a:close/>
                </a:path>
              </a:pathLst>
            </a:custGeom>
            <a:solidFill>
              <a:srgbClr val="14378B"/>
            </a:solidFill>
            <a:ln>
              <a:noFill/>
            </a:ln>
          </p:spPr>
          <p:txBody>
            <a:bodyPr anchor="ctr"/>
            <a:lstStyle/>
            <a:p>
              <a:pPr algn="ctr"/>
              <a:endParaRPr/>
            </a:p>
          </p:txBody>
        </p:sp>
        <p:sp>
          <p:nvSpPr>
            <p:cNvPr id="97" name="îŝliḑè">
              <a:extLst>
                <a:ext uri="{FF2B5EF4-FFF2-40B4-BE49-F238E27FC236}">
                  <a16:creationId xmlns:a16="http://schemas.microsoft.com/office/drawing/2014/main" id="{E5B86362-1C28-DF79-1D69-1C6A5ECE6EDA}"/>
                </a:ext>
              </a:extLst>
            </p:cNvPr>
            <p:cNvSpPr/>
            <p:nvPr/>
          </p:nvSpPr>
          <p:spPr bwMode="auto">
            <a:xfrm>
              <a:off x="8249241" y="-121383"/>
              <a:ext cx="15443" cy="70824"/>
            </a:xfrm>
            <a:prstGeom prst="rect">
              <a:avLst/>
            </a:prstGeom>
            <a:solidFill>
              <a:srgbClr val="14378B"/>
            </a:solidFill>
            <a:ln>
              <a:noFill/>
            </a:ln>
          </p:spPr>
          <p:txBody>
            <a:bodyPr anchor="ctr"/>
            <a:lstStyle/>
            <a:p>
              <a:pPr algn="ctr"/>
              <a:endParaRPr/>
            </a:p>
          </p:txBody>
        </p:sp>
        <p:sp>
          <p:nvSpPr>
            <p:cNvPr id="98" name="íṥļiḍè">
              <a:extLst>
                <a:ext uri="{FF2B5EF4-FFF2-40B4-BE49-F238E27FC236}">
                  <a16:creationId xmlns:a16="http://schemas.microsoft.com/office/drawing/2014/main" id="{229C4F3B-6936-3C68-8AD1-65FEF2AE4602}"/>
                </a:ext>
              </a:extLst>
            </p:cNvPr>
            <p:cNvSpPr/>
            <p:nvPr/>
          </p:nvSpPr>
          <p:spPr bwMode="auto">
            <a:xfrm>
              <a:off x="8274802" y="-121383"/>
              <a:ext cx="69227" cy="70824"/>
            </a:xfrm>
            <a:custGeom>
              <a:avLst/>
              <a:gdLst>
                <a:gd name="T0" fmla="*/ 49 w 130"/>
                <a:gd name="T1" fmla="*/ 133 h 133"/>
                <a:gd name="T2" fmla="*/ 0 w 130"/>
                <a:gd name="T3" fmla="*/ 0 h 133"/>
                <a:gd name="T4" fmla="*/ 32 w 130"/>
                <a:gd name="T5" fmla="*/ 0 h 133"/>
                <a:gd name="T6" fmla="*/ 66 w 130"/>
                <a:gd name="T7" fmla="*/ 106 h 133"/>
                <a:gd name="T8" fmla="*/ 67 w 130"/>
                <a:gd name="T9" fmla="*/ 106 h 133"/>
                <a:gd name="T10" fmla="*/ 102 w 130"/>
                <a:gd name="T11" fmla="*/ 0 h 133"/>
                <a:gd name="T12" fmla="*/ 130 w 130"/>
                <a:gd name="T13" fmla="*/ 0 h 133"/>
                <a:gd name="T14" fmla="*/ 81 w 130"/>
                <a:gd name="T15" fmla="*/ 133 h 133"/>
                <a:gd name="T16" fmla="*/ 49 w 130"/>
                <a:gd name="T17"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133">
                  <a:moveTo>
                    <a:pt x="49" y="133"/>
                  </a:moveTo>
                  <a:lnTo>
                    <a:pt x="0" y="0"/>
                  </a:lnTo>
                  <a:lnTo>
                    <a:pt x="32" y="0"/>
                  </a:lnTo>
                  <a:lnTo>
                    <a:pt x="66" y="106"/>
                  </a:lnTo>
                  <a:lnTo>
                    <a:pt x="67" y="106"/>
                  </a:lnTo>
                  <a:lnTo>
                    <a:pt x="102" y="0"/>
                  </a:lnTo>
                  <a:lnTo>
                    <a:pt x="130" y="0"/>
                  </a:lnTo>
                  <a:lnTo>
                    <a:pt x="81" y="133"/>
                  </a:lnTo>
                  <a:lnTo>
                    <a:pt x="49" y="133"/>
                  </a:lnTo>
                  <a:close/>
                </a:path>
              </a:pathLst>
            </a:custGeom>
            <a:solidFill>
              <a:srgbClr val="14378B"/>
            </a:solidFill>
            <a:ln>
              <a:noFill/>
            </a:ln>
          </p:spPr>
          <p:txBody>
            <a:bodyPr anchor="ctr"/>
            <a:lstStyle/>
            <a:p>
              <a:pPr algn="ctr"/>
              <a:endParaRPr/>
            </a:p>
          </p:txBody>
        </p:sp>
        <p:sp>
          <p:nvSpPr>
            <p:cNvPr id="99" name="îşļíďé">
              <a:extLst>
                <a:ext uri="{FF2B5EF4-FFF2-40B4-BE49-F238E27FC236}">
                  <a16:creationId xmlns:a16="http://schemas.microsoft.com/office/drawing/2014/main" id="{4684D28A-BF8C-BD54-7CE5-A86AEF45DD12}"/>
                </a:ext>
              </a:extLst>
            </p:cNvPr>
            <p:cNvSpPr/>
            <p:nvPr/>
          </p:nvSpPr>
          <p:spPr bwMode="auto">
            <a:xfrm>
              <a:off x="8353614" y="-121383"/>
              <a:ext cx="48991" cy="70824"/>
            </a:xfrm>
            <a:custGeom>
              <a:avLst/>
              <a:gdLst>
                <a:gd name="T0" fmla="*/ 0 w 92"/>
                <a:gd name="T1" fmla="*/ 133 h 133"/>
                <a:gd name="T2" fmla="*/ 0 w 92"/>
                <a:gd name="T3" fmla="*/ 0 h 133"/>
                <a:gd name="T4" fmla="*/ 90 w 92"/>
                <a:gd name="T5" fmla="*/ 0 h 133"/>
                <a:gd name="T6" fmla="*/ 90 w 92"/>
                <a:gd name="T7" fmla="*/ 22 h 133"/>
                <a:gd name="T8" fmla="*/ 29 w 92"/>
                <a:gd name="T9" fmla="*/ 22 h 133"/>
                <a:gd name="T10" fmla="*/ 29 w 92"/>
                <a:gd name="T11" fmla="*/ 53 h 133"/>
                <a:gd name="T12" fmla="*/ 86 w 92"/>
                <a:gd name="T13" fmla="*/ 53 h 133"/>
                <a:gd name="T14" fmla="*/ 86 w 92"/>
                <a:gd name="T15" fmla="*/ 75 h 133"/>
                <a:gd name="T16" fmla="*/ 29 w 92"/>
                <a:gd name="T17" fmla="*/ 75 h 133"/>
                <a:gd name="T18" fmla="*/ 29 w 92"/>
                <a:gd name="T19" fmla="*/ 111 h 133"/>
                <a:gd name="T20" fmla="*/ 92 w 92"/>
                <a:gd name="T21" fmla="*/ 111 h 133"/>
                <a:gd name="T22" fmla="*/ 92 w 92"/>
                <a:gd name="T23" fmla="*/ 133 h 133"/>
                <a:gd name="T24" fmla="*/ 0 w 92"/>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2" h="133">
                  <a:moveTo>
                    <a:pt x="0" y="133"/>
                  </a:moveTo>
                  <a:lnTo>
                    <a:pt x="0" y="0"/>
                  </a:lnTo>
                  <a:lnTo>
                    <a:pt x="90" y="0"/>
                  </a:lnTo>
                  <a:lnTo>
                    <a:pt x="90" y="22"/>
                  </a:lnTo>
                  <a:lnTo>
                    <a:pt x="29" y="22"/>
                  </a:lnTo>
                  <a:lnTo>
                    <a:pt x="29" y="53"/>
                  </a:lnTo>
                  <a:lnTo>
                    <a:pt x="86" y="53"/>
                  </a:lnTo>
                  <a:lnTo>
                    <a:pt x="86" y="75"/>
                  </a:lnTo>
                  <a:lnTo>
                    <a:pt x="29" y="75"/>
                  </a:lnTo>
                  <a:lnTo>
                    <a:pt x="29" y="111"/>
                  </a:lnTo>
                  <a:lnTo>
                    <a:pt x="92" y="111"/>
                  </a:lnTo>
                  <a:lnTo>
                    <a:pt x="92" y="133"/>
                  </a:lnTo>
                  <a:lnTo>
                    <a:pt x="0" y="133"/>
                  </a:lnTo>
                  <a:close/>
                </a:path>
              </a:pathLst>
            </a:custGeom>
            <a:solidFill>
              <a:srgbClr val="14378B"/>
            </a:solidFill>
            <a:ln>
              <a:noFill/>
            </a:ln>
          </p:spPr>
          <p:txBody>
            <a:bodyPr anchor="ctr"/>
            <a:lstStyle/>
            <a:p>
              <a:pPr algn="ctr"/>
              <a:endParaRPr/>
            </a:p>
          </p:txBody>
        </p:sp>
        <p:sp>
          <p:nvSpPr>
            <p:cNvPr id="100" name="íšļîḓé">
              <a:extLst>
                <a:ext uri="{FF2B5EF4-FFF2-40B4-BE49-F238E27FC236}">
                  <a16:creationId xmlns:a16="http://schemas.microsoft.com/office/drawing/2014/main" id="{86730360-27BC-9429-822C-D9D376DF04A0}"/>
                </a:ext>
              </a:extLst>
            </p:cNvPr>
            <p:cNvSpPr/>
            <p:nvPr/>
          </p:nvSpPr>
          <p:spPr bwMode="auto">
            <a:xfrm>
              <a:off x="8417515" y="-121383"/>
              <a:ext cx="57511" cy="70824"/>
            </a:xfrm>
            <a:custGeom>
              <a:avLst/>
              <a:gdLst>
                <a:gd name="T0" fmla="*/ 27 w 103"/>
                <a:gd name="T1" fmla="*/ 21 h 127"/>
                <a:gd name="T2" fmla="*/ 27 w 103"/>
                <a:gd name="T3" fmla="*/ 55 h 127"/>
                <a:gd name="T4" fmla="*/ 50 w 103"/>
                <a:gd name="T5" fmla="*/ 55 h 127"/>
                <a:gd name="T6" fmla="*/ 70 w 103"/>
                <a:gd name="T7" fmla="*/ 37 h 127"/>
                <a:gd name="T8" fmla="*/ 50 w 103"/>
                <a:gd name="T9" fmla="*/ 21 h 127"/>
                <a:gd name="T10" fmla="*/ 27 w 103"/>
                <a:gd name="T11" fmla="*/ 21 h 127"/>
                <a:gd name="T12" fmla="*/ 27 w 103"/>
                <a:gd name="T13" fmla="*/ 76 h 127"/>
                <a:gd name="T14" fmla="*/ 27 w 103"/>
                <a:gd name="T15" fmla="*/ 127 h 127"/>
                <a:gd name="T16" fmla="*/ 0 w 103"/>
                <a:gd name="T17" fmla="*/ 127 h 127"/>
                <a:gd name="T18" fmla="*/ 0 w 103"/>
                <a:gd name="T19" fmla="*/ 0 h 127"/>
                <a:gd name="T20" fmla="*/ 54 w 103"/>
                <a:gd name="T21" fmla="*/ 0 h 127"/>
                <a:gd name="T22" fmla="*/ 98 w 103"/>
                <a:gd name="T23" fmla="*/ 33 h 127"/>
                <a:gd name="T24" fmla="*/ 72 w 103"/>
                <a:gd name="T25" fmla="*/ 64 h 127"/>
                <a:gd name="T26" fmla="*/ 72 w 103"/>
                <a:gd name="T27" fmla="*/ 65 h 127"/>
                <a:gd name="T28" fmla="*/ 95 w 103"/>
                <a:gd name="T29" fmla="*/ 93 h 127"/>
                <a:gd name="T30" fmla="*/ 96 w 103"/>
                <a:gd name="T31" fmla="*/ 97 h 127"/>
                <a:gd name="T32" fmla="*/ 103 w 103"/>
                <a:gd name="T33" fmla="*/ 127 h 127"/>
                <a:gd name="T34" fmla="*/ 73 w 103"/>
                <a:gd name="T35" fmla="*/ 127 h 127"/>
                <a:gd name="T36" fmla="*/ 68 w 103"/>
                <a:gd name="T37" fmla="*/ 93 h 127"/>
                <a:gd name="T38" fmla="*/ 56 w 103"/>
                <a:gd name="T39" fmla="*/ 76 h 127"/>
                <a:gd name="T40" fmla="*/ 27 w 103"/>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3" h="127">
                  <a:moveTo>
                    <a:pt x="27" y="21"/>
                  </a:moveTo>
                  <a:cubicBezTo>
                    <a:pt x="27" y="55"/>
                    <a:pt x="27" y="55"/>
                    <a:pt x="27" y="55"/>
                  </a:cubicBezTo>
                  <a:cubicBezTo>
                    <a:pt x="50" y="55"/>
                    <a:pt x="50" y="55"/>
                    <a:pt x="50" y="55"/>
                  </a:cubicBezTo>
                  <a:cubicBezTo>
                    <a:pt x="63" y="55"/>
                    <a:pt x="70" y="49"/>
                    <a:pt x="70" y="37"/>
                  </a:cubicBezTo>
                  <a:cubicBezTo>
                    <a:pt x="70"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5" y="66"/>
                    <a:pt x="92" y="75"/>
                    <a:pt x="95" y="93"/>
                  </a:cubicBezTo>
                  <a:cubicBezTo>
                    <a:pt x="95" y="95"/>
                    <a:pt x="96" y="96"/>
                    <a:pt x="96" y="97"/>
                  </a:cubicBezTo>
                  <a:cubicBezTo>
                    <a:pt x="97" y="112"/>
                    <a:pt x="99" y="122"/>
                    <a:pt x="103" y="127"/>
                  </a:cubicBezTo>
                  <a:cubicBezTo>
                    <a:pt x="73" y="127"/>
                    <a:pt x="73" y="127"/>
                    <a:pt x="73" y="127"/>
                  </a:cubicBezTo>
                  <a:cubicBezTo>
                    <a:pt x="70" y="116"/>
                    <a:pt x="69"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101" name="ïṩlïdé">
              <a:extLst>
                <a:ext uri="{FF2B5EF4-FFF2-40B4-BE49-F238E27FC236}">
                  <a16:creationId xmlns:a16="http://schemas.microsoft.com/office/drawing/2014/main" id="{DE4E4EFF-BF59-1C9C-68EC-048427C3513D}"/>
                </a:ext>
              </a:extLst>
            </p:cNvPr>
            <p:cNvSpPr/>
            <p:nvPr/>
          </p:nvSpPr>
          <p:spPr bwMode="auto">
            <a:xfrm>
              <a:off x="8483547"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6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6" y="0"/>
                  </a:cubicBezTo>
                  <a:cubicBezTo>
                    <a:pt x="84" y="2"/>
                    <a:pt x="98" y="15"/>
                    <a:pt x="100" y="39"/>
                  </a:cubicBezTo>
                  <a:close/>
                </a:path>
              </a:pathLst>
            </a:custGeom>
            <a:solidFill>
              <a:srgbClr val="14378B"/>
            </a:solidFill>
            <a:ln>
              <a:noFill/>
            </a:ln>
          </p:spPr>
          <p:txBody>
            <a:bodyPr anchor="ctr"/>
            <a:lstStyle/>
            <a:p>
              <a:pPr algn="ctr"/>
              <a:endParaRPr/>
            </a:p>
          </p:txBody>
        </p:sp>
        <p:sp>
          <p:nvSpPr>
            <p:cNvPr id="102" name="îṩlïḍê">
              <a:extLst>
                <a:ext uri="{FF2B5EF4-FFF2-40B4-BE49-F238E27FC236}">
                  <a16:creationId xmlns:a16="http://schemas.microsoft.com/office/drawing/2014/main" id="{BA64EFF6-FC1C-54E0-5EFB-AB689909DB2C}"/>
                </a:ext>
              </a:extLst>
            </p:cNvPr>
            <p:cNvSpPr/>
            <p:nvPr/>
          </p:nvSpPr>
          <p:spPr bwMode="auto">
            <a:xfrm>
              <a:off x="8555437" y="-121383"/>
              <a:ext cx="15443" cy="70824"/>
            </a:xfrm>
            <a:prstGeom prst="rect">
              <a:avLst/>
            </a:prstGeom>
            <a:solidFill>
              <a:srgbClr val="14378B"/>
            </a:solidFill>
            <a:ln>
              <a:noFill/>
            </a:ln>
          </p:spPr>
          <p:txBody>
            <a:bodyPr anchor="ctr"/>
            <a:lstStyle/>
            <a:p>
              <a:pPr algn="ctr"/>
              <a:endParaRPr/>
            </a:p>
          </p:txBody>
        </p:sp>
        <p:sp>
          <p:nvSpPr>
            <p:cNvPr id="149" name="ïSliḋè">
              <a:extLst>
                <a:ext uri="{FF2B5EF4-FFF2-40B4-BE49-F238E27FC236}">
                  <a16:creationId xmlns:a16="http://schemas.microsoft.com/office/drawing/2014/main" id="{E8B7055E-0463-4DDC-87E7-C373860C1913}"/>
                </a:ext>
              </a:extLst>
            </p:cNvPr>
            <p:cNvSpPr/>
            <p:nvPr/>
          </p:nvSpPr>
          <p:spPr bwMode="auto">
            <a:xfrm>
              <a:off x="8580997" y="-121383"/>
              <a:ext cx="57511" cy="70824"/>
            </a:xfrm>
            <a:custGeom>
              <a:avLst/>
              <a:gdLst>
                <a:gd name="T0" fmla="*/ 0 w 108"/>
                <a:gd name="T1" fmla="*/ 22 h 133"/>
                <a:gd name="T2" fmla="*/ 0 w 108"/>
                <a:gd name="T3" fmla="*/ 0 h 133"/>
                <a:gd name="T4" fmla="*/ 108 w 108"/>
                <a:gd name="T5" fmla="*/ 0 h 133"/>
                <a:gd name="T6" fmla="*/ 108 w 108"/>
                <a:gd name="T7" fmla="*/ 22 h 133"/>
                <a:gd name="T8" fmla="*/ 68 w 108"/>
                <a:gd name="T9" fmla="*/ 22 h 133"/>
                <a:gd name="T10" fmla="*/ 68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8" y="22"/>
                  </a:lnTo>
                  <a:lnTo>
                    <a:pt x="68" y="133"/>
                  </a:lnTo>
                  <a:lnTo>
                    <a:pt x="40" y="133"/>
                  </a:lnTo>
                  <a:lnTo>
                    <a:pt x="40" y="22"/>
                  </a:lnTo>
                  <a:lnTo>
                    <a:pt x="0" y="22"/>
                  </a:lnTo>
                  <a:close/>
                </a:path>
              </a:pathLst>
            </a:custGeom>
            <a:solidFill>
              <a:srgbClr val="14378B"/>
            </a:solidFill>
            <a:ln>
              <a:noFill/>
            </a:ln>
          </p:spPr>
          <p:txBody>
            <a:bodyPr anchor="ctr"/>
            <a:lstStyle/>
            <a:p>
              <a:pPr algn="ctr"/>
              <a:endParaRPr/>
            </a:p>
          </p:txBody>
        </p:sp>
        <p:sp>
          <p:nvSpPr>
            <p:cNvPr id="150" name="îś1îde">
              <a:extLst>
                <a:ext uri="{FF2B5EF4-FFF2-40B4-BE49-F238E27FC236}">
                  <a16:creationId xmlns:a16="http://schemas.microsoft.com/office/drawing/2014/main" id="{19110AAE-BEA8-C3C5-B7AF-8F853A357652}"/>
                </a:ext>
              </a:extLst>
            </p:cNvPr>
            <p:cNvSpPr/>
            <p:nvPr/>
          </p:nvSpPr>
          <p:spPr bwMode="auto">
            <a:xfrm>
              <a:off x="8644366" y="-121383"/>
              <a:ext cx="63369" cy="70824"/>
            </a:xfrm>
            <a:custGeom>
              <a:avLst/>
              <a:gdLst>
                <a:gd name="T0" fmla="*/ 45 w 119"/>
                <a:gd name="T1" fmla="*/ 133 h 133"/>
                <a:gd name="T2" fmla="*/ 45 w 119"/>
                <a:gd name="T3" fmla="*/ 90 h 133"/>
                <a:gd name="T4" fmla="*/ 0 w 119"/>
                <a:gd name="T5" fmla="*/ 0 h 133"/>
                <a:gd name="T6" fmla="*/ 34 w 119"/>
                <a:gd name="T7" fmla="*/ 0 h 133"/>
                <a:gd name="T8" fmla="*/ 61 w 119"/>
                <a:gd name="T9" fmla="*/ 61 h 133"/>
                <a:gd name="T10" fmla="*/ 89 w 119"/>
                <a:gd name="T11" fmla="*/ 0 h 133"/>
                <a:gd name="T12" fmla="*/ 119 w 119"/>
                <a:gd name="T13" fmla="*/ 0 h 133"/>
                <a:gd name="T14" fmla="*/ 74 w 119"/>
                <a:gd name="T15" fmla="*/ 90 h 133"/>
                <a:gd name="T16" fmla="*/ 74 w 119"/>
                <a:gd name="T17" fmla="*/ 133 h 133"/>
                <a:gd name="T18" fmla="*/ 45 w 119"/>
                <a:gd name="T19"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9" h="133">
                  <a:moveTo>
                    <a:pt x="45" y="133"/>
                  </a:moveTo>
                  <a:lnTo>
                    <a:pt x="45" y="90"/>
                  </a:lnTo>
                  <a:lnTo>
                    <a:pt x="0" y="0"/>
                  </a:lnTo>
                  <a:lnTo>
                    <a:pt x="34" y="0"/>
                  </a:lnTo>
                  <a:lnTo>
                    <a:pt x="61" y="61"/>
                  </a:lnTo>
                  <a:lnTo>
                    <a:pt x="89" y="0"/>
                  </a:lnTo>
                  <a:lnTo>
                    <a:pt x="119" y="0"/>
                  </a:lnTo>
                  <a:lnTo>
                    <a:pt x="74" y="90"/>
                  </a:lnTo>
                  <a:lnTo>
                    <a:pt x="74" y="133"/>
                  </a:lnTo>
                  <a:lnTo>
                    <a:pt x="45" y="133"/>
                  </a:lnTo>
                  <a:close/>
                </a:path>
              </a:pathLst>
            </a:custGeom>
            <a:solidFill>
              <a:srgbClr val="14378B"/>
            </a:solidFill>
            <a:ln>
              <a:noFill/>
            </a:ln>
          </p:spPr>
          <p:txBody>
            <a:bodyPr anchor="ctr"/>
            <a:lstStyle/>
            <a:p>
              <a:pPr algn="ctr"/>
              <a:endParaRPr/>
            </a:p>
          </p:txBody>
        </p:sp>
        <p:grpSp>
          <p:nvGrpSpPr>
            <p:cNvPr id="151" name="组合 150">
              <a:extLst>
                <a:ext uri="{FF2B5EF4-FFF2-40B4-BE49-F238E27FC236}">
                  <a16:creationId xmlns:a16="http://schemas.microsoft.com/office/drawing/2014/main" id="{573FE61A-D781-9FA2-9EDB-BA6F241985DF}"/>
                </a:ext>
              </a:extLst>
            </p:cNvPr>
            <p:cNvGrpSpPr/>
            <p:nvPr/>
          </p:nvGrpSpPr>
          <p:grpSpPr>
            <a:xfrm>
              <a:off x="6468241" y="-589995"/>
              <a:ext cx="621463" cy="623075"/>
              <a:chOff x="5786829" y="126955"/>
              <a:chExt cx="1534722" cy="1538704"/>
            </a:xfrm>
            <a:solidFill>
              <a:srgbClr val="14378B"/>
            </a:solidFill>
          </p:grpSpPr>
          <p:sp>
            <p:nvSpPr>
              <p:cNvPr id="152" name="任意多边形: 形状 151">
                <a:extLst>
                  <a:ext uri="{FF2B5EF4-FFF2-40B4-BE49-F238E27FC236}">
                    <a16:creationId xmlns:a16="http://schemas.microsoft.com/office/drawing/2014/main" id="{43218026-6FA9-3914-5924-9F316E27FFC4}"/>
                  </a:ext>
                </a:extLst>
              </p:cNvPr>
              <p:cNvSpPr/>
              <p:nvPr/>
            </p:nvSpPr>
            <p:spPr bwMode="auto">
              <a:xfrm>
                <a:off x="5786829" y="126955"/>
                <a:ext cx="1534722" cy="1538704"/>
              </a:xfrm>
              <a:custGeom>
                <a:avLst/>
                <a:gdLst>
                  <a:gd name="connsiteX0" fmla="*/ 767361 w 1534722"/>
                  <a:gd name="connsiteY0" fmla="*/ 17259 h 1538704"/>
                  <a:gd name="connsiteX1" fmla="*/ 16594 w 1534722"/>
                  <a:gd name="connsiteY1" fmla="*/ 769353 h 1538704"/>
                  <a:gd name="connsiteX2" fmla="*/ 767361 w 1534722"/>
                  <a:gd name="connsiteY2" fmla="*/ 1521447 h 1538704"/>
                  <a:gd name="connsiteX3" fmla="*/ 1518128 w 1534722"/>
                  <a:gd name="connsiteY3" fmla="*/ 769353 h 1538704"/>
                  <a:gd name="connsiteX4" fmla="*/ 767361 w 1534722"/>
                  <a:gd name="connsiteY4" fmla="*/ 17259 h 1538704"/>
                  <a:gd name="connsiteX5" fmla="*/ 767361 w 1534722"/>
                  <a:gd name="connsiteY5" fmla="*/ 0 h 1538704"/>
                  <a:gd name="connsiteX6" fmla="*/ 1534722 w 1534722"/>
                  <a:gd name="connsiteY6" fmla="*/ 769352 h 1538704"/>
                  <a:gd name="connsiteX7" fmla="*/ 767361 w 1534722"/>
                  <a:gd name="connsiteY7" fmla="*/ 1538704 h 1538704"/>
                  <a:gd name="connsiteX8" fmla="*/ 0 w 1534722"/>
                  <a:gd name="connsiteY8" fmla="*/ 769352 h 1538704"/>
                  <a:gd name="connsiteX9" fmla="*/ 767361 w 1534722"/>
                  <a:gd name="connsiteY9" fmla="*/ 0 h 1538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34722" h="1538704">
                    <a:moveTo>
                      <a:pt x="767361" y="17259"/>
                    </a:moveTo>
                    <a:cubicBezTo>
                      <a:pt x="352724" y="17259"/>
                      <a:pt x="16594" y="353983"/>
                      <a:pt x="16594" y="769353"/>
                    </a:cubicBezTo>
                    <a:cubicBezTo>
                      <a:pt x="16594" y="1184723"/>
                      <a:pt x="352724" y="1521447"/>
                      <a:pt x="767361" y="1521447"/>
                    </a:cubicBezTo>
                    <a:cubicBezTo>
                      <a:pt x="1181998" y="1521447"/>
                      <a:pt x="1518128" y="1184723"/>
                      <a:pt x="1518128" y="769353"/>
                    </a:cubicBezTo>
                    <a:cubicBezTo>
                      <a:pt x="1518128" y="353983"/>
                      <a:pt x="1181998" y="17259"/>
                      <a:pt x="767361" y="17259"/>
                    </a:cubicBezTo>
                    <a:close/>
                    <a:moveTo>
                      <a:pt x="767361" y="0"/>
                    </a:moveTo>
                    <a:cubicBezTo>
                      <a:pt x="1191163" y="0"/>
                      <a:pt x="1534722" y="344451"/>
                      <a:pt x="1534722" y="769352"/>
                    </a:cubicBezTo>
                    <a:cubicBezTo>
                      <a:pt x="1534722" y="1194253"/>
                      <a:pt x="1191163" y="1538704"/>
                      <a:pt x="767361" y="1538704"/>
                    </a:cubicBezTo>
                    <a:cubicBezTo>
                      <a:pt x="343559" y="1538704"/>
                      <a:pt x="0" y="1194253"/>
                      <a:pt x="0" y="769352"/>
                    </a:cubicBezTo>
                    <a:cubicBezTo>
                      <a:pt x="0" y="344451"/>
                      <a:pt x="343559" y="0"/>
                      <a:pt x="767361" y="0"/>
                    </a:cubicBezTo>
                    <a:close/>
                  </a:path>
                </a:pathLst>
              </a:custGeom>
              <a:grpFill/>
              <a:ln>
                <a:noFill/>
              </a:ln>
            </p:spPr>
            <p:txBody>
              <a:bodyPr wrap="square" anchor="ctr">
                <a:noAutofit/>
              </a:bodyPr>
              <a:lstStyle/>
              <a:p>
                <a:pPr algn="ctr"/>
                <a:endParaRPr/>
              </a:p>
            </p:txBody>
          </p:sp>
          <p:sp>
            <p:nvSpPr>
              <p:cNvPr id="153" name="任意多边形: 形状 152">
                <a:extLst>
                  <a:ext uri="{FF2B5EF4-FFF2-40B4-BE49-F238E27FC236}">
                    <a16:creationId xmlns:a16="http://schemas.microsoft.com/office/drawing/2014/main" id="{BB20FA3C-F86E-F813-C245-34DCD9137598}"/>
                  </a:ext>
                </a:extLst>
              </p:cNvPr>
              <p:cNvSpPr/>
              <p:nvPr/>
            </p:nvSpPr>
            <p:spPr bwMode="auto">
              <a:xfrm>
                <a:off x="5939505" y="279629"/>
                <a:ext cx="1230700" cy="1233354"/>
              </a:xfrm>
              <a:custGeom>
                <a:avLst/>
                <a:gdLst>
                  <a:gd name="connsiteX0" fmla="*/ 615350 w 1230700"/>
                  <a:gd name="connsiteY0" fmla="*/ 15931 h 1233354"/>
                  <a:gd name="connsiteX1" fmla="*/ 17259 w 1230700"/>
                  <a:gd name="connsiteY1" fmla="*/ 616012 h 1233354"/>
                  <a:gd name="connsiteX2" fmla="*/ 615350 w 1230700"/>
                  <a:gd name="connsiteY2" fmla="*/ 1216093 h 1233354"/>
                  <a:gd name="connsiteX3" fmla="*/ 1213441 w 1230700"/>
                  <a:gd name="connsiteY3" fmla="*/ 616012 h 1233354"/>
                  <a:gd name="connsiteX4" fmla="*/ 615350 w 1230700"/>
                  <a:gd name="connsiteY4" fmla="*/ 15931 h 1233354"/>
                  <a:gd name="connsiteX5" fmla="*/ 615350 w 1230700"/>
                  <a:gd name="connsiteY5" fmla="*/ 0 h 1233354"/>
                  <a:gd name="connsiteX6" fmla="*/ 1230700 w 1230700"/>
                  <a:gd name="connsiteY6" fmla="*/ 616677 h 1233354"/>
                  <a:gd name="connsiteX7" fmla="*/ 615350 w 1230700"/>
                  <a:gd name="connsiteY7" fmla="*/ 1233354 h 1233354"/>
                  <a:gd name="connsiteX8" fmla="*/ 0 w 1230700"/>
                  <a:gd name="connsiteY8" fmla="*/ 616677 h 1233354"/>
                  <a:gd name="connsiteX9" fmla="*/ 615350 w 1230700"/>
                  <a:gd name="connsiteY9" fmla="*/ 0 h 1233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0700" h="1233354">
                    <a:moveTo>
                      <a:pt x="615350" y="15931"/>
                    </a:moveTo>
                    <a:cubicBezTo>
                      <a:pt x="285033" y="15931"/>
                      <a:pt x="17259" y="284596"/>
                      <a:pt x="17259" y="616012"/>
                    </a:cubicBezTo>
                    <a:cubicBezTo>
                      <a:pt x="17259" y="947428"/>
                      <a:pt x="285033" y="1216093"/>
                      <a:pt x="615350" y="1216093"/>
                    </a:cubicBezTo>
                    <a:cubicBezTo>
                      <a:pt x="945667" y="1216093"/>
                      <a:pt x="1213441" y="947428"/>
                      <a:pt x="1213441" y="616012"/>
                    </a:cubicBezTo>
                    <a:cubicBezTo>
                      <a:pt x="1213441" y="284596"/>
                      <a:pt x="945667" y="15931"/>
                      <a:pt x="615350" y="15931"/>
                    </a:cubicBezTo>
                    <a:close/>
                    <a:moveTo>
                      <a:pt x="615350" y="0"/>
                    </a:moveTo>
                    <a:cubicBezTo>
                      <a:pt x="955198" y="0"/>
                      <a:pt x="1230700" y="276096"/>
                      <a:pt x="1230700" y="616677"/>
                    </a:cubicBezTo>
                    <a:cubicBezTo>
                      <a:pt x="1230700" y="957258"/>
                      <a:pt x="955198" y="1233354"/>
                      <a:pt x="615350" y="1233354"/>
                    </a:cubicBezTo>
                    <a:cubicBezTo>
                      <a:pt x="275502" y="1233354"/>
                      <a:pt x="0" y="957258"/>
                      <a:pt x="0" y="616677"/>
                    </a:cubicBezTo>
                    <a:cubicBezTo>
                      <a:pt x="0" y="276096"/>
                      <a:pt x="275502" y="0"/>
                      <a:pt x="615350" y="0"/>
                    </a:cubicBezTo>
                    <a:close/>
                  </a:path>
                </a:pathLst>
              </a:custGeom>
              <a:grpFill/>
              <a:ln>
                <a:noFill/>
              </a:ln>
            </p:spPr>
            <p:txBody>
              <a:bodyPr wrap="square" anchor="ctr">
                <a:noAutofit/>
              </a:bodyPr>
              <a:lstStyle/>
              <a:p>
                <a:pPr algn="ctr"/>
                <a:endParaRPr/>
              </a:p>
            </p:txBody>
          </p:sp>
          <p:sp>
            <p:nvSpPr>
              <p:cNvPr id="156" name="任意多边形: 形状 155">
                <a:extLst>
                  <a:ext uri="{FF2B5EF4-FFF2-40B4-BE49-F238E27FC236}">
                    <a16:creationId xmlns:a16="http://schemas.microsoft.com/office/drawing/2014/main" id="{C38F3EEC-559E-1804-8112-0E14898F422F}"/>
                  </a:ext>
                </a:extLst>
              </p:cNvPr>
              <p:cNvSpPr/>
              <p:nvPr/>
            </p:nvSpPr>
            <p:spPr bwMode="auto">
              <a:xfrm>
                <a:off x="5968710" y="308836"/>
                <a:ext cx="1172284" cy="1173612"/>
              </a:xfrm>
              <a:custGeom>
                <a:avLst/>
                <a:gdLst>
                  <a:gd name="connsiteX0" fmla="*/ 234991 w 1172284"/>
                  <a:gd name="connsiteY0" fmla="*/ 388993 h 1173612"/>
                  <a:gd name="connsiteX1" fmla="*/ 92968 w 1172284"/>
                  <a:gd name="connsiteY1" fmla="*/ 539400 h 1173612"/>
                  <a:gd name="connsiteX2" fmla="*/ 105500 w 1172284"/>
                  <a:gd name="connsiteY2" fmla="*/ 664739 h 1173612"/>
                  <a:gd name="connsiteX3" fmla="*/ 317142 w 1172284"/>
                  <a:gd name="connsiteY3" fmla="*/ 872245 h 1173612"/>
                  <a:gd name="connsiteX4" fmla="*/ 520429 w 1172284"/>
                  <a:gd name="connsiteY4" fmla="*/ 661954 h 1173612"/>
                  <a:gd name="connsiteX5" fmla="*/ 439671 w 1172284"/>
                  <a:gd name="connsiteY5" fmla="*/ 583965 h 1173612"/>
                  <a:gd name="connsiteX6" fmla="*/ 312964 w 1172284"/>
                  <a:gd name="connsiteY6" fmla="*/ 714875 h 1173612"/>
                  <a:gd name="connsiteX7" fmla="*/ 229422 w 1172284"/>
                  <a:gd name="connsiteY7" fmla="*/ 632708 h 1173612"/>
                  <a:gd name="connsiteX8" fmla="*/ 222460 w 1172284"/>
                  <a:gd name="connsiteY8" fmla="*/ 554719 h 1173612"/>
                  <a:gd name="connsiteX9" fmla="*/ 272585 w 1172284"/>
                  <a:gd name="connsiteY9" fmla="*/ 494835 h 1173612"/>
                  <a:gd name="connsiteX10" fmla="*/ 363090 w 1172284"/>
                  <a:gd name="connsiteY10" fmla="*/ 575609 h 1173612"/>
                  <a:gd name="connsiteX11" fmla="*/ 396507 w 1172284"/>
                  <a:gd name="connsiteY11" fmla="*/ 542185 h 1173612"/>
                  <a:gd name="connsiteX12" fmla="*/ 885806 w 1172284"/>
                  <a:gd name="connsiteY12" fmla="*/ 337217 h 1173612"/>
                  <a:gd name="connsiteX13" fmla="*/ 809299 w 1172284"/>
                  <a:gd name="connsiteY13" fmla="*/ 416766 h 1173612"/>
                  <a:gd name="connsiteX14" fmla="*/ 910845 w 1172284"/>
                  <a:gd name="connsiteY14" fmla="*/ 511666 h 1173612"/>
                  <a:gd name="connsiteX15" fmla="*/ 953967 w 1172284"/>
                  <a:gd name="connsiteY15" fmla="*/ 619127 h 1173612"/>
                  <a:gd name="connsiteX16" fmla="*/ 891370 w 1172284"/>
                  <a:gd name="connsiteY16" fmla="*/ 691698 h 1173612"/>
                  <a:gd name="connsiteX17" fmla="*/ 711926 w 1172284"/>
                  <a:gd name="connsiteY17" fmla="*/ 517249 h 1173612"/>
                  <a:gd name="connsiteX18" fmla="*/ 675759 w 1172284"/>
                  <a:gd name="connsiteY18" fmla="*/ 552138 h 1173612"/>
                  <a:gd name="connsiteX19" fmla="*/ 930319 w 1172284"/>
                  <a:gd name="connsiteY19" fmla="*/ 800554 h 1173612"/>
                  <a:gd name="connsiteX20" fmla="*/ 1081942 w 1172284"/>
                  <a:gd name="connsiteY20" fmla="*/ 642852 h 1173612"/>
                  <a:gd name="connsiteX21" fmla="*/ 1066641 w 1172284"/>
                  <a:gd name="connsiteY21" fmla="*/ 513062 h 1173612"/>
                  <a:gd name="connsiteX22" fmla="*/ 885806 w 1172284"/>
                  <a:gd name="connsiteY22" fmla="*/ 337217 h 1173612"/>
                  <a:gd name="connsiteX23" fmla="*/ 550424 w 1172284"/>
                  <a:gd name="connsiteY23" fmla="*/ 67506 h 1173612"/>
                  <a:gd name="connsiteX24" fmla="*/ 442771 w 1172284"/>
                  <a:gd name="connsiteY24" fmla="*/ 144464 h 1173612"/>
                  <a:gd name="connsiteX25" fmla="*/ 260214 w 1172284"/>
                  <a:gd name="connsiteY25" fmla="*/ 345494 h 1173612"/>
                  <a:gd name="connsiteX26" fmla="*/ 757716 w 1172284"/>
                  <a:gd name="connsiteY26" fmla="*/ 832715 h 1173612"/>
                  <a:gd name="connsiteX27" fmla="*/ 660167 w 1172284"/>
                  <a:gd name="connsiteY27" fmla="*/ 929042 h 1173612"/>
                  <a:gd name="connsiteX28" fmla="*/ 554256 w 1172284"/>
                  <a:gd name="connsiteY28" fmla="*/ 954171 h 1173612"/>
                  <a:gd name="connsiteX29" fmla="*/ 456707 w 1172284"/>
                  <a:gd name="connsiteY29" fmla="*/ 856448 h 1173612"/>
                  <a:gd name="connsiteX30" fmla="*/ 584915 w 1172284"/>
                  <a:gd name="connsiteY30" fmla="*/ 725219 h 1173612"/>
                  <a:gd name="connsiteX31" fmla="*/ 543108 w 1172284"/>
                  <a:gd name="connsiteY31" fmla="*/ 686130 h 1173612"/>
                  <a:gd name="connsiteX32" fmla="*/ 342435 w 1172284"/>
                  <a:gd name="connsiteY32" fmla="*/ 895537 h 1173612"/>
                  <a:gd name="connsiteX33" fmla="*/ 505481 w 1172284"/>
                  <a:gd name="connsiteY33" fmla="*/ 1064459 h 1173612"/>
                  <a:gd name="connsiteX34" fmla="*/ 675496 w 1172284"/>
                  <a:gd name="connsiteY34" fmla="*/ 1063063 h 1173612"/>
                  <a:gd name="connsiteX35" fmla="*/ 905434 w 1172284"/>
                  <a:gd name="connsiteY35" fmla="*/ 829923 h 1173612"/>
                  <a:gd name="connsiteX36" fmla="*/ 400964 w 1172284"/>
                  <a:gd name="connsiteY36" fmla="*/ 344098 h 1173612"/>
                  <a:gd name="connsiteX37" fmla="*/ 512449 w 1172284"/>
                  <a:gd name="connsiteY37" fmla="*/ 222642 h 1173612"/>
                  <a:gd name="connsiteX38" fmla="*/ 601637 w 1172284"/>
                  <a:gd name="connsiteY38" fmla="*/ 215662 h 1173612"/>
                  <a:gd name="connsiteX39" fmla="*/ 742387 w 1172284"/>
                  <a:gd name="connsiteY39" fmla="*/ 349683 h 1173612"/>
                  <a:gd name="connsiteX40" fmla="*/ 611392 w 1172284"/>
                  <a:gd name="connsiteY40" fmla="*/ 482307 h 1173612"/>
                  <a:gd name="connsiteX41" fmla="*/ 646231 w 1172284"/>
                  <a:gd name="connsiteY41" fmla="*/ 518604 h 1173612"/>
                  <a:gd name="connsiteX42" fmla="*/ 853872 w 1172284"/>
                  <a:gd name="connsiteY42" fmla="*/ 307801 h 1173612"/>
                  <a:gd name="connsiteX43" fmla="*/ 664348 w 1172284"/>
                  <a:gd name="connsiteY43" fmla="*/ 119335 h 1173612"/>
                  <a:gd name="connsiteX44" fmla="*/ 550424 w 1172284"/>
                  <a:gd name="connsiteY44" fmla="*/ 67506 h 1173612"/>
                  <a:gd name="connsiteX45" fmla="*/ 586142 w 1172284"/>
                  <a:gd name="connsiteY45" fmla="*/ 0 h 1173612"/>
                  <a:gd name="connsiteX46" fmla="*/ 1172284 w 1172284"/>
                  <a:gd name="connsiteY46" fmla="*/ 586806 h 1173612"/>
                  <a:gd name="connsiteX47" fmla="*/ 586142 w 1172284"/>
                  <a:gd name="connsiteY47" fmla="*/ 1173612 h 1173612"/>
                  <a:gd name="connsiteX48" fmla="*/ 0 w 1172284"/>
                  <a:gd name="connsiteY48" fmla="*/ 586806 h 1173612"/>
                  <a:gd name="connsiteX49" fmla="*/ 586142 w 1172284"/>
                  <a:gd name="connsiteY49" fmla="*/ 0 h 1173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172284" h="1173612">
                    <a:moveTo>
                      <a:pt x="234991" y="388993"/>
                    </a:moveTo>
                    <a:cubicBezTo>
                      <a:pt x="234991" y="388993"/>
                      <a:pt x="234991" y="388993"/>
                      <a:pt x="92968" y="539400"/>
                    </a:cubicBezTo>
                    <a:cubicBezTo>
                      <a:pt x="67905" y="565860"/>
                      <a:pt x="63728" y="624352"/>
                      <a:pt x="105500" y="664739"/>
                    </a:cubicBezTo>
                    <a:cubicBezTo>
                      <a:pt x="105500" y="664739"/>
                      <a:pt x="105500" y="664739"/>
                      <a:pt x="317142" y="872245"/>
                    </a:cubicBezTo>
                    <a:cubicBezTo>
                      <a:pt x="317142" y="872245"/>
                      <a:pt x="317142" y="872245"/>
                      <a:pt x="520429" y="661954"/>
                    </a:cubicBezTo>
                    <a:cubicBezTo>
                      <a:pt x="520429" y="661954"/>
                      <a:pt x="520429" y="661954"/>
                      <a:pt x="439671" y="583965"/>
                    </a:cubicBezTo>
                    <a:cubicBezTo>
                      <a:pt x="439671" y="583965"/>
                      <a:pt x="439671" y="583965"/>
                      <a:pt x="312964" y="714875"/>
                    </a:cubicBezTo>
                    <a:cubicBezTo>
                      <a:pt x="312964" y="714875"/>
                      <a:pt x="312964" y="714875"/>
                      <a:pt x="229422" y="632708"/>
                    </a:cubicBezTo>
                    <a:cubicBezTo>
                      <a:pt x="209928" y="606248"/>
                      <a:pt x="202966" y="581180"/>
                      <a:pt x="222460" y="554719"/>
                    </a:cubicBezTo>
                    <a:cubicBezTo>
                      <a:pt x="222460" y="554719"/>
                      <a:pt x="222460" y="554719"/>
                      <a:pt x="272585" y="494835"/>
                    </a:cubicBezTo>
                    <a:cubicBezTo>
                      <a:pt x="272585" y="494835"/>
                      <a:pt x="272585" y="494835"/>
                      <a:pt x="363090" y="575609"/>
                    </a:cubicBezTo>
                    <a:cubicBezTo>
                      <a:pt x="363090" y="575609"/>
                      <a:pt x="363090" y="575609"/>
                      <a:pt x="396507" y="542185"/>
                    </a:cubicBezTo>
                    <a:close/>
                    <a:moveTo>
                      <a:pt x="885806" y="337217"/>
                    </a:moveTo>
                    <a:cubicBezTo>
                      <a:pt x="809299" y="416766"/>
                      <a:pt x="809299" y="416766"/>
                      <a:pt x="809299" y="416766"/>
                    </a:cubicBezTo>
                    <a:cubicBezTo>
                      <a:pt x="910845" y="511666"/>
                      <a:pt x="910845" y="511666"/>
                      <a:pt x="910845" y="511666"/>
                    </a:cubicBezTo>
                    <a:cubicBezTo>
                      <a:pt x="949794" y="547952"/>
                      <a:pt x="972050" y="591215"/>
                      <a:pt x="953967" y="619127"/>
                    </a:cubicBezTo>
                    <a:cubicBezTo>
                      <a:pt x="891370" y="691698"/>
                      <a:pt x="891370" y="691698"/>
                      <a:pt x="891370" y="691698"/>
                    </a:cubicBezTo>
                    <a:lnTo>
                      <a:pt x="711926" y="517249"/>
                    </a:lnTo>
                    <a:cubicBezTo>
                      <a:pt x="675759" y="552138"/>
                      <a:pt x="675759" y="552138"/>
                      <a:pt x="675759" y="552138"/>
                    </a:cubicBezTo>
                    <a:cubicBezTo>
                      <a:pt x="930319" y="800554"/>
                      <a:pt x="930319" y="800554"/>
                      <a:pt x="930319" y="800554"/>
                    </a:cubicBezTo>
                    <a:cubicBezTo>
                      <a:pt x="1081942" y="642852"/>
                      <a:pt x="1081942" y="642852"/>
                      <a:pt x="1081942" y="642852"/>
                    </a:cubicBezTo>
                    <a:cubicBezTo>
                      <a:pt x="1112545" y="613545"/>
                      <a:pt x="1095853" y="538182"/>
                      <a:pt x="1066641" y="513062"/>
                    </a:cubicBezTo>
                    <a:cubicBezTo>
                      <a:pt x="885806" y="337217"/>
                      <a:pt x="885806" y="337217"/>
                      <a:pt x="885806" y="337217"/>
                    </a:cubicBezTo>
                    <a:close/>
                    <a:moveTo>
                      <a:pt x="550424" y="67506"/>
                    </a:moveTo>
                    <a:cubicBezTo>
                      <a:pt x="515237" y="71869"/>
                      <a:pt x="481094" y="97696"/>
                      <a:pt x="442771" y="144464"/>
                    </a:cubicBezTo>
                    <a:cubicBezTo>
                      <a:pt x="260214" y="345494"/>
                      <a:pt x="260214" y="345494"/>
                      <a:pt x="260214" y="345494"/>
                    </a:cubicBezTo>
                    <a:cubicBezTo>
                      <a:pt x="757716" y="832715"/>
                      <a:pt x="757716" y="832715"/>
                      <a:pt x="757716" y="832715"/>
                    </a:cubicBezTo>
                    <a:cubicBezTo>
                      <a:pt x="660167" y="929042"/>
                      <a:pt x="660167" y="929042"/>
                      <a:pt x="660167" y="929042"/>
                    </a:cubicBezTo>
                    <a:cubicBezTo>
                      <a:pt x="625328" y="962548"/>
                      <a:pt x="577947" y="975112"/>
                      <a:pt x="554256" y="954171"/>
                    </a:cubicBezTo>
                    <a:cubicBezTo>
                      <a:pt x="456707" y="856448"/>
                      <a:pt x="456707" y="856448"/>
                      <a:pt x="456707" y="856448"/>
                    </a:cubicBezTo>
                    <a:cubicBezTo>
                      <a:pt x="584915" y="725219"/>
                      <a:pt x="584915" y="725219"/>
                      <a:pt x="584915" y="725219"/>
                    </a:cubicBezTo>
                    <a:lnTo>
                      <a:pt x="543108" y="686130"/>
                    </a:lnTo>
                    <a:cubicBezTo>
                      <a:pt x="342435" y="895537"/>
                      <a:pt x="342435" y="895537"/>
                      <a:pt x="342435" y="895537"/>
                    </a:cubicBezTo>
                    <a:cubicBezTo>
                      <a:pt x="505481" y="1064459"/>
                      <a:pt x="505481" y="1064459"/>
                      <a:pt x="505481" y="1064459"/>
                    </a:cubicBezTo>
                    <a:cubicBezTo>
                      <a:pt x="559830" y="1120301"/>
                      <a:pt x="608605" y="1124489"/>
                      <a:pt x="675496" y="1063063"/>
                    </a:cubicBezTo>
                    <a:cubicBezTo>
                      <a:pt x="905434" y="829923"/>
                      <a:pt x="905434" y="829923"/>
                      <a:pt x="905434" y="829923"/>
                    </a:cubicBezTo>
                    <a:cubicBezTo>
                      <a:pt x="400964" y="344098"/>
                      <a:pt x="400964" y="344098"/>
                      <a:pt x="400964" y="344098"/>
                    </a:cubicBezTo>
                    <a:cubicBezTo>
                      <a:pt x="512449" y="222642"/>
                      <a:pt x="512449" y="222642"/>
                      <a:pt x="512449" y="222642"/>
                    </a:cubicBezTo>
                    <a:cubicBezTo>
                      <a:pt x="512449" y="222642"/>
                      <a:pt x="554256" y="183553"/>
                      <a:pt x="601637" y="215662"/>
                    </a:cubicBezTo>
                    <a:cubicBezTo>
                      <a:pt x="649019" y="249167"/>
                      <a:pt x="743781" y="346890"/>
                      <a:pt x="742387" y="349683"/>
                    </a:cubicBezTo>
                    <a:cubicBezTo>
                      <a:pt x="611392" y="482307"/>
                      <a:pt x="611392" y="482307"/>
                      <a:pt x="611392" y="482307"/>
                    </a:cubicBezTo>
                    <a:cubicBezTo>
                      <a:pt x="646231" y="518604"/>
                      <a:pt x="646231" y="518604"/>
                      <a:pt x="646231" y="518604"/>
                    </a:cubicBezTo>
                    <a:cubicBezTo>
                      <a:pt x="853872" y="307801"/>
                      <a:pt x="853872" y="307801"/>
                      <a:pt x="853872" y="307801"/>
                    </a:cubicBezTo>
                    <a:cubicBezTo>
                      <a:pt x="664348" y="119335"/>
                      <a:pt x="664348" y="119335"/>
                      <a:pt x="664348" y="119335"/>
                    </a:cubicBezTo>
                    <a:cubicBezTo>
                      <a:pt x="621844" y="80245"/>
                      <a:pt x="585611" y="63144"/>
                      <a:pt x="550424" y="67506"/>
                    </a:cubicBezTo>
                    <a:close/>
                    <a:moveTo>
                      <a:pt x="586142" y="0"/>
                    </a:moveTo>
                    <a:cubicBezTo>
                      <a:pt x="909859" y="0"/>
                      <a:pt x="1172284" y="262722"/>
                      <a:pt x="1172284" y="586806"/>
                    </a:cubicBezTo>
                    <a:cubicBezTo>
                      <a:pt x="1172284" y="910890"/>
                      <a:pt x="909859" y="1173612"/>
                      <a:pt x="586142" y="1173612"/>
                    </a:cubicBezTo>
                    <a:cubicBezTo>
                      <a:pt x="262425" y="1173612"/>
                      <a:pt x="0" y="910890"/>
                      <a:pt x="0" y="586806"/>
                    </a:cubicBezTo>
                    <a:cubicBezTo>
                      <a:pt x="0" y="262722"/>
                      <a:pt x="262425" y="0"/>
                      <a:pt x="586142" y="0"/>
                    </a:cubicBezTo>
                    <a:close/>
                  </a:path>
                </a:pathLst>
              </a:custGeom>
              <a:grpFill/>
              <a:ln>
                <a:noFill/>
              </a:ln>
            </p:spPr>
            <p:txBody>
              <a:bodyPr wrap="square" anchor="ctr">
                <a:noAutofit/>
              </a:bodyPr>
              <a:lstStyle/>
              <a:p>
                <a:pPr algn="ctr"/>
                <a:endParaRPr/>
              </a:p>
            </p:txBody>
          </p:sp>
          <p:sp>
            <p:nvSpPr>
              <p:cNvPr id="159" name="ïŝḻíḑè">
                <a:extLst>
                  <a:ext uri="{FF2B5EF4-FFF2-40B4-BE49-F238E27FC236}">
                    <a16:creationId xmlns:a16="http://schemas.microsoft.com/office/drawing/2014/main" id="{60034A8C-571E-82AE-F08E-CEB01C418F73}"/>
                  </a:ext>
                </a:extLst>
              </p:cNvPr>
              <p:cNvSpPr/>
              <p:nvPr/>
            </p:nvSpPr>
            <p:spPr bwMode="auto">
              <a:xfrm>
                <a:off x="5874452" y="1174442"/>
                <a:ext cx="136745" cy="73018"/>
              </a:xfrm>
              <a:custGeom>
                <a:avLst/>
                <a:gdLst>
                  <a:gd name="T0" fmla="*/ 7 w 98"/>
                  <a:gd name="T1" fmla="*/ 52 h 52"/>
                  <a:gd name="T2" fmla="*/ 12 w 98"/>
                  <a:gd name="T3" fmla="*/ 46 h 52"/>
                  <a:gd name="T4" fmla="*/ 95 w 98"/>
                  <a:gd name="T5" fmla="*/ 4 h 52"/>
                  <a:gd name="T6" fmla="*/ 98 w 98"/>
                  <a:gd name="T7" fmla="*/ 4 h 52"/>
                  <a:gd name="T8" fmla="*/ 96 w 98"/>
                  <a:gd name="T9" fmla="*/ 0 h 52"/>
                  <a:gd name="T10" fmla="*/ 94 w 98"/>
                  <a:gd name="T11" fmla="*/ 1 h 52"/>
                  <a:gd name="T12" fmla="*/ 7 w 98"/>
                  <a:gd name="T13" fmla="*/ 38 h 52"/>
                  <a:gd name="T14" fmla="*/ 0 w 98"/>
                  <a:gd name="T15" fmla="*/ 39 h 52"/>
                  <a:gd name="T16" fmla="*/ 7 w 98"/>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52">
                    <a:moveTo>
                      <a:pt x="7" y="52"/>
                    </a:moveTo>
                    <a:cubicBezTo>
                      <a:pt x="5" y="48"/>
                      <a:pt x="7" y="48"/>
                      <a:pt x="12" y="46"/>
                    </a:cubicBezTo>
                    <a:cubicBezTo>
                      <a:pt x="95" y="4"/>
                      <a:pt x="95" y="4"/>
                      <a:pt x="95" y="4"/>
                    </a:cubicBezTo>
                    <a:cubicBezTo>
                      <a:pt x="96" y="4"/>
                      <a:pt x="97" y="3"/>
                      <a:pt x="98" y="4"/>
                    </a:cubicBezTo>
                    <a:cubicBezTo>
                      <a:pt x="96" y="0"/>
                      <a:pt x="96" y="0"/>
                      <a:pt x="96" y="0"/>
                    </a:cubicBezTo>
                    <a:cubicBezTo>
                      <a:pt x="96" y="0"/>
                      <a:pt x="95" y="1"/>
                      <a:pt x="94" y="1"/>
                    </a:cubicBezTo>
                    <a:cubicBezTo>
                      <a:pt x="7" y="38"/>
                      <a:pt x="7" y="38"/>
                      <a:pt x="7" y="38"/>
                    </a:cubicBezTo>
                    <a:cubicBezTo>
                      <a:pt x="3" y="40"/>
                      <a:pt x="2" y="42"/>
                      <a:pt x="0" y="39"/>
                    </a:cubicBezTo>
                    <a:lnTo>
                      <a:pt x="7" y="52"/>
                    </a:lnTo>
                    <a:close/>
                  </a:path>
                </a:pathLst>
              </a:custGeom>
              <a:grpFill/>
              <a:ln>
                <a:noFill/>
              </a:ln>
            </p:spPr>
            <p:txBody>
              <a:bodyPr anchor="ctr"/>
              <a:lstStyle/>
              <a:p>
                <a:pPr algn="ctr"/>
                <a:endParaRPr/>
              </a:p>
            </p:txBody>
          </p:sp>
          <p:sp>
            <p:nvSpPr>
              <p:cNvPr id="176" name="îsḷïdé">
                <a:extLst>
                  <a:ext uri="{FF2B5EF4-FFF2-40B4-BE49-F238E27FC236}">
                    <a16:creationId xmlns:a16="http://schemas.microsoft.com/office/drawing/2014/main" id="{2A6E7BB1-C266-13A2-5EAA-A10F03D1ACC2}"/>
                  </a:ext>
                </a:extLst>
              </p:cNvPr>
              <p:cNvSpPr/>
              <p:nvPr/>
            </p:nvSpPr>
            <p:spPr bwMode="auto">
              <a:xfrm>
                <a:off x="5895693" y="1197012"/>
                <a:ext cx="128779" cy="80984"/>
              </a:xfrm>
              <a:custGeom>
                <a:avLst/>
                <a:gdLst>
                  <a:gd name="T0" fmla="*/ 4 w 93"/>
                  <a:gd name="T1" fmla="*/ 58 h 58"/>
                  <a:gd name="T2" fmla="*/ 5 w 93"/>
                  <a:gd name="T3" fmla="*/ 56 h 58"/>
                  <a:gd name="T4" fmla="*/ 92 w 93"/>
                  <a:gd name="T5" fmla="*/ 6 h 58"/>
                  <a:gd name="T6" fmla="*/ 93 w 93"/>
                  <a:gd name="T7" fmla="*/ 6 h 58"/>
                  <a:gd name="T8" fmla="*/ 89 w 93"/>
                  <a:gd name="T9" fmla="*/ 0 h 58"/>
                  <a:gd name="T10" fmla="*/ 88 w 93"/>
                  <a:gd name="T11" fmla="*/ 1 h 58"/>
                  <a:gd name="T12" fmla="*/ 4 w 93"/>
                  <a:gd name="T13" fmla="*/ 51 h 58"/>
                  <a:gd name="T14" fmla="*/ 0 w 93"/>
                  <a:gd name="T15" fmla="*/ 51 h 58"/>
                  <a:gd name="T16" fmla="*/ 4 w 93"/>
                  <a:gd name="T17" fmla="*/ 5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58">
                    <a:moveTo>
                      <a:pt x="4" y="58"/>
                    </a:moveTo>
                    <a:cubicBezTo>
                      <a:pt x="4" y="57"/>
                      <a:pt x="4" y="57"/>
                      <a:pt x="5" y="56"/>
                    </a:cubicBezTo>
                    <a:cubicBezTo>
                      <a:pt x="30" y="41"/>
                      <a:pt x="67" y="21"/>
                      <a:pt x="92" y="6"/>
                    </a:cubicBezTo>
                    <a:cubicBezTo>
                      <a:pt x="92" y="5"/>
                      <a:pt x="93" y="5"/>
                      <a:pt x="93" y="6"/>
                    </a:cubicBezTo>
                    <a:cubicBezTo>
                      <a:pt x="89" y="0"/>
                      <a:pt x="89" y="0"/>
                      <a:pt x="89" y="0"/>
                    </a:cubicBezTo>
                    <a:cubicBezTo>
                      <a:pt x="90" y="0"/>
                      <a:pt x="89" y="1"/>
                      <a:pt x="88" y="1"/>
                    </a:cubicBezTo>
                    <a:cubicBezTo>
                      <a:pt x="4" y="51"/>
                      <a:pt x="4" y="51"/>
                      <a:pt x="4" y="51"/>
                    </a:cubicBezTo>
                    <a:cubicBezTo>
                      <a:pt x="2" y="52"/>
                      <a:pt x="1" y="52"/>
                      <a:pt x="0" y="51"/>
                    </a:cubicBezTo>
                    <a:lnTo>
                      <a:pt x="4" y="58"/>
                    </a:lnTo>
                    <a:close/>
                  </a:path>
                </a:pathLst>
              </a:custGeom>
              <a:grpFill/>
              <a:ln>
                <a:noFill/>
              </a:ln>
            </p:spPr>
            <p:txBody>
              <a:bodyPr anchor="ctr"/>
              <a:lstStyle/>
              <a:p>
                <a:pPr algn="ctr"/>
                <a:endParaRPr/>
              </a:p>
            </p:txBody>
          </p:sp>
          <p:sp>
            <p:nvSpPr>
              <p:cNvPr id="177" name="íşľîdé">
                <a:extLst>
                  <a:ext uri="{FF2B5EF4-FFF2-40B4-BE49-F238E27FC236}">
                    <a16:creationId xmlns:a16="http://schemas.microsoft.com/office/drawing/2014/main" id="{6FB13058-1485-94FF-6709-C16957554BB2}"/>
                  </a:ext>
                </a:extLst>
              </p:cNvPr>
              <p:cNvSpPr/>
              <p:nvPr/>
            </p:nvSpPr>
            <p:spPr bwMode="auto">
              <a:xfrm>
                <a:off x="5914279" y="1219582"/>
                <a:ext cx="127450" cy="91607"/>
              </a:xfrm>
              <a:custGeom>
                <a:avLst/>
                <a:gdLst>
                  <a:gd name="T0" fmla="*/ 5 w 91"/>
                  <a:gd name="T1" fmla="*/ 66 h 66"/>
                  <a:gd name="T2" fmla="*/ 7 w 91"/>
                  <a:gd name="T3" fmla="*/ 62 h 66"/>
                  <a:gd name="T4" fmla="*/ 86 w 91"/>
                  <a:gd name="T5" fmla="*/ 11 h 66"/>
                  <a:gd name="T6" fmla="*/ 91 w 91"/>
                  <a:gd name="T7" fmla="*/ 11 h 66"/>
                  <a:gd name="T8" fmla="*/ 84 w 91"/>
                  <a:gd name="T9" fmla="*/ 0 h 66"/>
                  <a:gd name="T10" fmla="*/ 81 w 91"/>
                  <a:gd name="T11" fmla="*/ 5 h 66"/>
                  <a:gd name="T12" fmla="*/ 3 w 91"/>
                  <a:gd name="T13" fmla="*/ 58 h 66"/>
                  <a:gd name="T14" fmla="*/ 0 w 91"/>
                  <a:gd name="T15" fmla="*/ 58 h 66"/>
                  <a:gd name="T16" fmla="*/ 5 w 91"/>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66">
                    <a:moveTo>
                      <a:pt x="5" y="66"/>
                    </a:moveTo>
                    <a:cubicBezTo>
                      <a:pt x="4" y="65"/>
                      <a:pt x="5" y="64"/>
                      <a:pt x="7" y="62"/>
                    </a:cubicBezTo>
                    <a:cubicBezTo>
                      <a:pt x="86" y="11"/>
                      <a:pt x="86" y="11"/>
                      <a:pt x="86" y="11"/>
                    </a:cubicBezTo>
                    <a:cubicBezTo>
                      <a:pt x="88" y="10"/>
                      <a:pt x="90" y="10"/>
                      <a:pt x="91" y="11"/>
                    </a:cubicBezTo>
                    <a:cubicBezTo>
                      <a:pt x="84" y="0"/>
                      <a:pt x="84" y="0"/>
                      <a:pt x="84" y="0"/>
                    </a:cubicBezTo>
                    <a:cubicBezTo>
                      <a:pt x="85" y="2"/>
                      <a:pt x="83" y="3"/>
                      <a:pt x="81" y="5"/>
                    </a:cubicBezTo>
                    <a:cubicBezTo>
                      <a:pt x="3" y="58"/>
                      <a:pt x="3" y="58"/>
                      <a:pt x="3" y="58"/>
                    </a:cubicBezTo>
                    <a:cubicBezTo>
                      <a:pt x="2" y="58"/>
                      <a:pt x="1" y="59"/>
                      <a:pt x="0" y="58"/>
                    </a:cubicBezTo>
                    <a:lnTo>
                      <a:pt x="5" y="66"/>
                    </a:lnTo>
                    <a:close/>
                  </a:path>
                </a:pathLst>
              </a:custGeom>
              <a:grpFill/>
              <a:ln>
                <a:noFill/>
              </a:ln>
            </p:spPr>
            <p:txBody>
              <a:bodyPr anchor="ctr"/>
              <a:lstStyle/>
              <a:p>
                <a:pPr algn="ctr"/>
                <a:endParaRPr/>
              </a:p>
            </p:txBody>
          </p:sp>
          <p:sp>
            <p:nvSpPr>
              <p:cNvPr id="178" name="ïṧļídè">
                <a:extLst>
                  <a:ext uri="{FF2B5EF4-FFF2-40B4-BE49-F238E27FC236}">
                    <a16:creationId xmlns:a16="http://schemas.microsoft.com/office/drawing/2014/main" id="{6477BD4F-D86D-78E6-CB3B-BF2E678B5F9A}"/>
                  </a:ext>
                </a:extLst>
              </p:cNvPr>
              <p:cNvSpPr/>
              <p:nvPr/>
            </p:nvSpPr>
            <p:spPr bwMode="auto">
              <a:xfrm>
                <a:off x="5936849" y="1248789"/>
                <a:ext cx="122140" cy="95588"/>
              </a:xfrm>
              <a:custGeom>
                <a:avLst/>
                <a:gdLst>
                  <a:gd name="T0" fmla="*/ 0 w 88"/>
                  <a:gd name="T1" fmla="*/ 61 h 69"/>
                  <a:gd name="T2" fmla="*/ 3 w 88"/>
                  <a:gd name="T3" fmla="*/ 61 h 69"/>
                  <a:gd name="T4" fmla="*/ 81 w 88"/>
                  <a:gd name="T5" fmla="*/ 4 h 69"/>
                  <a:gd name="T6" fmla="*/ 83 w 88"/>
                  <a:gd name="T7" fmla="*/ 0 h 69"/>
                  <a:gd name="T8" fmla="*/ 88 w 88"/>
                  <a:gd name="T9" fmla="*/ 7 h 69"/>
                  <a:gd name="T10" fmla="*/ 85 w 88"/>
                  <a:gd name="T11" fmla="*/ 7 h 69"/>
                  <a:gd name="T12" fmla="*/ 7 w 88"/>
                  <a:gd name="T13" fmla="*/ 66 h 69"/>
                  <a:gd name="T14" fmla="*/ 6 w 88"/>
                  <a:gd name="T15" fmla="*/ 69 h 69"/>
                  <a:gd name="T16" fmla="*/ 0 w 88"/>
                  <a:gd name="T17" fmla="*/ 61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 h="69">
                    <a:moveTo>
                      <a:pt x="0" y="61"/>
                    </a:moveTo>
                    <a:cubicBezTo>
                      <a:pt x="1" y="62"/>
                      <a:pt x="2" y="62"/>
                      <a:pt x="3" y="61"/>
                    </a:cubicBezTo>
                    <a:cubicBezTo>
                      <a:pt x="81" y="4"/>
                      <a:pt x="81" y="4"/>
                      <a:pt x="81" y="4"/>
                    </a:cubicBezTo>
                    <a:cubicBezTo>
                      <a:pt x="83" y="3"/>
                      <a:pt x="84" y="2"/>
                      <a:pt x="83" y="0"/>
                    </a:cubicBezTo>
                    <a:cubicBezTo>
                      <a:pt x="88" y="7"/>
                      <a:pt x="88" y="7"/>
                      <a:pt x="88" y="7"/>
                    </a:cubicBezTo>
                    <a:cubicBezTo>
                      <a:pt x="87" y="6"/>
                      <a:pt x="86" y="6"/>
                      <a:pt x="85" y="7"/>
                    </a:cubicBezTo>
                    <a:cubicBezTo>
                      <a:pt x="63" y="22"/>
                      <a:pt x="27" y="49"/>
                      <a:pt x="7" y="66"/>
                    </a:cubicBezTo>
                    <a:cubicBezTo>
                      <a:pt x="5" y="67"/>
                      <a:pt x="5" y="68"/>
                      <a:pt x="6" y="69"/>
                    </a:cubicBezTo>
                    <a:lnTo>
                      <a:pt x="0" y="61"/>
                    </a:lnTo>
                    <a:close/>
                  </a:path>
                </a:pathLst>
              </a:custGeom>
              <a:grpFill/>
              <a:ln>
                <a:noFill/>
              </a:ln>
            </p:spPr>
            <p:txBody>
              <a:bodyPr anchor="ctr"/>
              <a:lstStyle/>
              <a:p>
                <a:pPr algn="ctr"/>
                <a:endParaRPr/>
              </a:p>
            </p:txBody>
          </p:sp>
          <p:sp>
            <p:nvSpPr>
              <p:cNvPr id="179" name="ïŝḻiḑe">
                <a:extLst>
                  <a:ext uri="{FF2B5EF4-FFF2-40B4-BE49-F238E27FC236}">
                    <a16:creationId xmlns:a16="http://schemas.microsoft.com/office/drawing/2014/main" id="{857805DB-D86B-C002-31A6-FFDF3CFDC9A0}"/>
                  </a:ext>
                </a:extLst>
              </p:cNvPr>
              <p:cNvSpPr/>
              <p:nvPr/>
            </p:nvSpPr>
            <p:spPr bwMode="auto">
              <a:xfrm>
                <a:off x="5981990" y="1288616"/>
                <a:ext cx="118159" cy="120814"/>
              </a:xfrm>
              <a:custGeom>
                <a:avLst/>
                <a:gdLst>
                  <a:gd name="T0" fmla="*/ 0 w 85"/>
                  <a:gd name="T1" fmla="*/ 72 h 86"/>
                  <a:gd name="T2" fmla="*/ 7 w 85"/>
                  <a:gd name="T3" fmla="*/ 70 h 86"/>
                  <a:gd name="T4" fmla="*/ 68 w 85"/>
                  <a:gd name="T5" fmla="*/ 16 h 86"/>
                  <a:gd name="T6" fmla="*/ 76 w 85"/>
                  <a:gd name="T7" fmla="*/ 3 h 86"/>
                  <a:gd name="T8" fmla="*/ 83 w 85"/>
                  <a:gd name="T9" fmla="*/ 9 h 86"/>
                  <a:gd name="T10" fmla="*/ 85 w 85"/>
                  <a:gd name="T11" fmla="*/ 13 h 86"/>
                  <a:gd name="T12" fmla="*/ 77 w 85"/>
                  <a:gd name="T13" fmla="*/ 16 h 86"/>
                  <a:gd name="T14" fmla="*/ 15 w 85"/>
                  <a:gd name="T15" fmla="*/ 75 h 86"/>
                  <a:gd name="T16" fmla="*/ 10 w 85"/>
                  <a:gd name="T17" fmla="*/ 83 h 86"/>
                  <a:gd name="T18" fmla="*/ 0 w 85"/>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6">
                    <a:moveTo>
                      <a:pt x="0" y="72"/>
                    </a:moveTo>
                    <a:cubicBezTo>
                      <a:pt x="0" y="72"/>
                      <a:pt x="3" y="74"/>
                      <a:pt x="7" y="70"/>
                    </a:cubicBezTo>
                    <a:cubicBezTo>
                      <a:pt x="12" y="67"/>
                      <a:pt x="68" y="16"/>
                      <a:pt x="68" y="16"/>
                    </a:cubicBezTo>
                    <a:cubicBezTo>
                      <a:pt x="68" y="16"/>
                      <a:pt x="78" y="7"/>
                      <a:pt x="76" y="3"/>
                    </a:cubicBezTo>
                    <a:cubicBezTo>
                      <a:pt x="74" y="0"/>
                      <a:pt x="83" y="9"/>
                      <a:pt x="83" y="9"/>
                    </a:cubicBezTo>
                    <a:cubicBezTo>
                      <a:pt x="85" y="13"/>
                      <a:pt x="85" y="13"/>
                      <a:pt x="85" y="13"/>
                    </a:cubicBezTo>
                    <a:cubicBezTo>
                      <a:pt x="85" y="13"/>
                      <a:pt x="82" y="12"/>
                      <a:pt x="77" y="16"/>
                    </a:cubicBezTo>
                    <a:cubicBezTo>
                      <a:pt x="72" y="21"/>
                      <a:pt x="15" y="75"/>
                      <a:pt x="15" y="75"/>
                    </a:cubicBezTo>
                    <a:cubicBezTo>
                      <a:pt x="15" y="75"/>
                      <a:pt x="10" y="79"/>
                      <a:pt x="10" y="83"/>
                    </a:cubicBezTo>
                    <a:cubicBezTo>
                      <a:pt x="10" y="86"/>
                      <a:pt x="0" y="72"/>
                      <a:pt x="0" y="72"/>
                    </a:cubicBezTo>
                    <a:close/>
                  </a:path>
                </a:pathLst>
              </a:custGeom>
              <a:grpFill/>
              <a:ln>
                <a:noFill/>
              </a:ln>
            </p:spPr>
            <p:txBody>
              <a:bodyPr anchor="ctr"/>
              <a:lstStyle/>
              <a:p>
                <a:pPr algn="ctr"/>
                <a:endParaRPr/>
              </a:p>
            </p:txBody>
          </p:sp>
          <p:sp>
            <p:nvSpPr>
              <p:cNvPr id="180" name="i$ḷïḋe">
                <a:extLst>
                  <a:ext uri="{FF2B5EF4-FFF2-40B4-BE49-F238E27FC236}">
                    <a16:creationId xmlns:a16="http://schemas.microsoft.com/office/drawing/2014/main" id="{D99F5ECF-1E77-80FE-6AB2-DBB4D7692936}"/>
                  </a:ext>
                </a:extLst>
              </p:cNvPr>
              <p:cNvSpPr/>
              <p:nvPr/>
            </p:nvSpPr>
            <p:spPr bwMode="auto">
              <a:xfrm>
                <a:off x="6007213" y="1317826"/>
                <a:ext cx="118159" cy="123469"/>
              </a:xfrm>
              <a:custGeom>
                <a:avLst/>
                <a:gdLst>
                  <a:gd name="T0" fmla="*/ 0 w 85"/>
                  <a:gd name="T1" fmla="*/ 75 h 88"/>
                  <a:gd name="T2" fmla="*/ 7 w 85"/>
                  <a:gd name="T3" fmla="*/ 73 h 88"/>
                  <a:gd name="T4" fmla="*/ 73 w 85"/>
                  <a:gd name="T5" fmla="*/ 11 h 88"/>
                  <a:gd name="T6" fmla="*/ 76 w 85"/>
                  <a:gd name="T7" fmla="*/ 3 h 88"/>
                  <a:gd name="T8" fmla="*/ 82 w 85"/>
                  <a:gd name="T9" fmla="*/ 8 h 88"/>
                  <a:gd name="T10" fmla="*/ 85 w 85"/>
                  <a:gd name="T11" fmla="*/ 13 h 88"/>
                  <a:gd name="T12" fmla="*/ 77 w 85"/>
                  <a:gd name="T13" fmla="*/ 16 h 88"/>
                  <a:gd name="T14" fmla="*/ 14 w 85"/>
                  <a:gd name="T15" fmla="*/ 77 h 88"/>
                  <a:gd name="T16" fmla="*/ 10 w 85"/>
                  <a:gd name="T17" fmla="*/ 85 h 88"/>
                  <a:gd name="T18" fmla="*/ 0 w 85"/>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8">
                    <a:moveTo>
                      <a:pt x="0" y="75"/>
                    </a:moveTo>
                    <a:cubicBezTo>
                      <a:pt x="0" y="75"/>
                      <a:pt x="3" y="77"/>
                      <a:pt x="7" y="73"/>
                    </a:cubicBezTo>
                    <a:cubicBezTo>
                      <a:pt x="11" y="69"/>
                      <a:pt x="73" y="11"/>
                      <a:pt x="73" y="11"/>
                    </a:cubicBezTo>
                    <a:cubicBezTo>
                      <a:pt x="73" y="11"/>
                      <a:pt x="78" y="6"/>
                      <a:pt x="76" y="3"/>
                    </a:cubicBezTo>
                    <a:cubicBezTo>
                      <a:pt x="74" y="0"/>
                      <a:pt x="82" y="8"/>
                      <a:pt x="82" y="8"/>
                    </a:cubicBezTo>
                    <a:cubicBezTo>
                      <a:pt x="85" y="13"/>
                      <a:pt x="85" y="13"/>
                      <a:pt x="85" y="13"/>
                    </a:cubicBezTo>
                    <a:cubicBezTo>
                      <a:pt x="85" y="13"/>
                      <a:pt x="82" y="11"/>
                      <a:pt x="77" y="16"/>
                    </a:cubicBezTo>
                    <a:cubicBezTo>
                      <a:pt x="72" y="21"/>
                      <a:pt x="14" y="77"/>
                      <a:pt x="14" y="77"/>
                    </a:cubicBezTo>
                    <a:cubicBezTo>
                      <a:pt x="14" y="77"/>
                      <a:pt x="10" y="81"/>
                      <a:pt x="10" y="85"/>
                    </a:cubicBezTo>
                    <a:cubicBezTo>
                      <a:pt x="10" y="88"/>
                      <a:pt x="0" y="75"/>
                      <a:pt x="0" y="75"/>
                    </a:cubicBezTo>
                    <a:close/>
                  </a:path>
                </a:pathLst>
              </a:custGeom>
              <a:grpFill/>
              <a:ln>
                <a:noFill/>
              </a:ln>
            </p:spPr>
            <p:txBody>
              <a:bodyPr anchor="ctr"/>
              <a:lstStyle/>
              <a:p>
                <a:pPr algn="ctr"/>
                <a:endParaRPr/>
              </a:p>
            </p:txBody>
          </p:sp>
          <p:sp>
            <p:nvSpPr>
              <p:cNvPr id="181" name="î$ḷïḑê">
                <a:extLst>
                  <a:ext uri="{FF2B5EF4-FFF2-40B4-BE49-F238E27FC236}">
                    <a16:creationId xmlns:a16="http://schemas.microsoft.com/office/drawing/2014/main" id="{18B5ECA4-B39C-E0A0-5360-93A7F3390E80}"/>
                  </a:ext>
                </a:extLst>
              </p:cNvPr>
              <p:cNvSpPr/>
              <p:nvPr/>
            </p:nvSpPr>
            <p:spPr bwMode="auto">
              <a:xfrm>
                <a:off x="6032438" y="1340393"/>
                <a:ext cx="114175" cy="127450"/>
              </a:xfrm>
              <a:custGeom>
                <a:avLst/>
                <a:gdLst>
                  <a:gd name="T0" fmla="*/ 0 w 82"/>
                  <a:gd name="T1" fmla="*/ 78 h 91"/>
                  <a:gd name="T2" fmla="*/ 7 w 82"/>
                  <a:gd name="T3" fmla="*/ 76 h 91"/>
                  <a:gd name="T4" fmla="*/ 70 w 82"/>
                  <a:gd name="T5" fmla="*/ 11 h 91"/>
                  <a:gd name="T6" fmla="*/ 73 w 82"/>
                  <a:gd name="T7" fmla="*/ 3 h 91"/>
                  <a:gd name="T8" fmla="*/ 79 w 82"/>
                  <a:gd name="T9" fmla="*/ 7 h 91"/>
                  <a:gd name="T10" fmla="*/ 82 w 82"/>
                  <a:gd name="T11" fmla="*/ 11 h 91"/>
                  <a:gd name="T12" fmla="*/ 74 w 82"/>
                  <a:gd name="T13" fmla="*/ 15 h 91"/>
                  <a:gd name="T14" fmla="*/ 14 w 82"/>
                  <a:gd name="T15" fmla="*/ 79 h 91"/>
                  <a:gd name="T16" fmla="*/ 11 w 82"/>
                  <a:gd name="T17" fmla="*/ 87 h 91"/>
                  <a:gd name="T18" fmla="*/ 0 w 82"/>
                  <a:gd name="T19" fmla="*/ 78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2" h="91">
                    <a:moveTo>
                      <a:pt x="0" y="78"/>
                    </a:moveTo>
                    <a:cubicBezTo>
                      <a:pt x="0" y="78"/>
                      <a:pt x="3" y="80"/>
                      <a:pt x="7" y="76"/>
                    </a:cubicBezTo>
                    <a:cubicBezTo>
                      <a:pt x="11" y="71"/>
                      <a:pt x="70" y="11"/>
                      <a:pt x="70" y="11"/>
                    </a:cubicBezTo>
                    <a:cubicBezTo>
                      <a:pt x="70" y="11"/>
                      <a:pt x="75" y="5"/>
                      <a:pt x="73" y="3"/>
                    </a:cubicBezTo>
                    <a:cubicBezTo>
                      <a:pt x="70" y="0"/>
                      <a:pt x="79" y="7"/>
                      <a:pt x="79" y="7"/>
                    </a:cubicBezTo>
                    <a:cubicBezTo>
                      <a:pt x="82" y="11"/>
                      <a:pt x="82" y="11"/>
                      <a:pt x="82" y="11"/>
                    </a:cubicBezTo>
                    <a:cubicBezTo>
                      <a:pt x="82" y="11"/>
                      <a:pt x="79" y="10"/>
                      <a:pt x="74" y="15"/>
                    </a:cubicBezTo>
                    <a:cubicBezTo>
                      <a:pt x="70" y="20"/>
                      <a:pt x="14" y="79"/>
                      <a:pt x="14" y="79"/>
                    </a:cubicBezTo>
                    <a:cubicBezTo>
                      <a:pt x="14" y="79"/>
                      <a:pt x="10" y="83"/>
                      <a:pt x="11" y="87"/>
                    </a:cubicBezTo>
                    <a:cubicBezTo>
                      <a:pt x="11" y="91"/>
                      <a:pt x="0" y="78"/>
                      <a:pt x="0" y="78"/>
                    </a:cubicBezTo>
                    <a:close/>
                  </a:path>
                </a:pathLst>
              </a:custGeom>
              <a:grpFill/>
              <a:ln>
                <a:noFill/>
              </a:ln>
            </p:spPr>
            <p:txBody>
              <a:bodyPr anchor="ctr"/>
              <a:lstStyle/>
              <a:p>
                <a:pPr algn="ctr"/>
                <a:endParaRPr/>
              </a:p>
            </p:txBody>
          </p:sp>
          <p:sp>
            <p:nvSpPr>
              <p:cNvPr id="182" name="ísḻíďê">
                <a:extLst>
                  <a:ext uri="{FF2B5EF4-FFF2-40B4-BE49-F238E27FC236}">
                    <a16:creationId xmlns:a16="http://schemas.microsoft.com/office/drawing/2014/main" id="{68166D7B-998A-7473-3B3B-5A77D43B4E3E}"/>
                  </a:ext>
                </a:extLst>
              </p:cNvPr>
              <p:cNvSpPr/>
              <p:nvPr/>
            </p:nvSpPr>
            <p:spPr bwMode="auto">
              <a:xfrm>
                <a:off x="6057663" y="1357653"/>
                <a:ext cx="110193" cy="131434"/>
              </a:xfrm>
              <a:custGeom>
                <a:avLst/>
                <a:gdLst>
                  <a:gd name="T0" fmla="*/ 0 w 79"/>
                  <a:gd name="T1" fmla="*/ 82 h 94"/>
                  <a:gd name="T2" fmla="*/ 9 w 79"/>
                  <a:gd name="T3" fmla="*/ 79 h 94"/>
                  <a:gd name="T4" fmla="*/ 68 w 79"/>
                  <a:gd name="T5" fmla="*/ 11 h 94"/>
                  <a:gd name="T6" fmla="*/ 69 w 79"/>
                  <a:gd name="T7" fmla="*/ 3 h 94"/>
                  <a:gd name="T8" fmla="*/ 76 w 79"/>
                  <a:gd name="T9" fmla="*/ 8 h 94"/>
                  <a:gd name="T10" fmla="*/ 79 w 79"/>
                  <a:gd name="T11" fmla="*/ 12 h 94"/>
                  <a:gd name="T12" fmla="*/ 71 w 79"/>
                  <a:gd name="T13" fmla="*/ 15 h 94"/>
                  <a:gd name="T14" fmla="*/ 15 w 79"/>
                  <a:gd name="T15" fmla="*/ 82 h 94"/>
                  <a:gd name="T16" fmla="*/ 13 w 79"/>
                  <a:gd name="T17" fmla="*/ 90 h 94"/>
                  <a:gd name="T18" fmla="*/ 0 w 79"/>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 h="94">
                    <a:moveTo>
                      <a:pt x="0" y="82"/>
                    </a:moveTo>
                    <a:cubicBezTo>
                      <a:pt x="0" y="82"/>
                      <a:pt x="5" y="83"/>
                      <a:pt x="9" y="79"/>
                    </a:cubicBezTo>
                    <a:cubicBezTo>
                      <a:pt x="13" y="74"/>
                      <a:pt x="68" y="11"/>
                      <a:pt x="68" y="11"/>
                    </a:cubicBezTo>
                    <a:cubicBezTo>
                      <a:pt x="68" y="11"/>
                      <a:pt x="71" y="6"/>
                      <a:pt x="69" y="3"/>
                    </a:cubicBezTo>
                    <a:cubicBezTo>
                      <a:pt x="67" y="0"/>
                      <a:pt x="76" y="8"/>
                      <a:pt x="76" y="8"/>
                    </a:cubicBezTo>
                    <a:cubicBezTo>
                      <a:pt x="79" y="12"/>
                      <a:pt x="79" y="12"/>
                      <a:pt x="79" y="12"/>
                    </a:cubicBezTo>
                    <a:cubicBezTo>
                      <a:pt x="79" y="12"/>
                      <a:pt x="76" y="10"/>
                      <a:pt x="71" y="15"/>
                    </a:cubicBezTo>
                    <a:cubicBezTo>
                      <a:pt x="67" y="20"/>
                      <a:pt x="15" y="82"/>
                      <a:pt x="15" y="82"/>
                    </a:cubicBezTo>
                    <a:cubicBezTo>
                      <a:pt x="15" y="82"/>
                      <a:pt x="13" y="86"/>
                      <a:pt x="13" y="90"/>
                    </a:cubicBezTo>
                    <a:cubicBezTo>
                      <a:pt x="14" y="94"/>
                      <a:pt x="0" y="82"/>
                      <a:pt x="0" y="82"/>
                    </a:cubicBezTo>
                    <a:close/>
                  </a:path>
                </a:pathLst>
              </a:custGeom>
              <a:grpFill/>
              <a:ln>
                <a:noFill/>
              </a:ln>
            </p:spPr>
            <p:txBody>
              <a:bodyPr anchor="ctr"/>
              <a:lstStyle/>
              <a:p>
                <a:pPr algn="ctr"/>
                <a:endParaRPr/>
              </a:p>
            </p:txBody>
          </p:sp>
          <p:sp>
            <p:nvSpPr>
              <p:cNvPr id="183" name="iṩliḍé">
                <a:extLst>
                  <a:ext uri="{FF2B5EF4-FFF2-40B4-BE49-F238E27FC236}">
                    <a16:creationId xmlns:a16="http://schemas.microsoft.com/office/drawing/2014/main" id="{27E53A77-C830-6433-07E9-58847796A2B8}"/>
                  </a:ext>
                </a:extLst>
              </p:cNvPr>
              <p:cNvSpPr/>
              <p:nvPr/>
            </p:nvSpPr>
            <p:spPr bwMode="auto">
              <a:xfrm>
                <a:off x="6086870" y="1377565"/>
                <a:ext cx="106209" cy="138071"/>
              </a:xfrm>
              <a:custGeom>
                <a:avLst/>
                <a:gdLst>
                  <a:gd name="T0" fmla="*/ 0 w 76"/>
                  <a:gd name="T1" fmla="*/ 84 h 99"/>
                  <a:gd name="T2" fmla="*/ 8 w 76"/>
                  <a:gd name="T3" fmla="*/ 81 h 99"/>
                  <a:gd name="T4" fmla="*/ 63 w 76"/>
                  <a:gd name="T5" fmla="*/ 12 h 99"/>
                  <a:gd name="T6" fmla="*/ 66 w 76"/>
                  <a:gd name="T7" fmla="*/ 3 h 99"/>
                  <a:gd name="T8" fmla="*/ 73 w 76"/>
                  <a:gd name="T9" fmla="*/ 8 h 99"/>
                  <a:gd name="T10" fmla="*/ 76 w 76"/>
                  <a:gd name="T11" fmla="*/ 11 h 99"/>
                  <a:gd name="T12" fmla="*/ 64 w 76"/>
                  <a:gd name="T13" fmla="*/ 23 h 99"/>
                  <a:gd name="T14" fmla="*/ 17 w 76"/>
                  <a:gd name="T15" fmla="*/ 87 h 99"/>
                  <a:gd name="T16" fmla="*/ 16 w 76"/>
                  <a:gd name="T17" fmla="*/ 96 h 99"/>
                  <a:gd name="T18" fmla="*/ 0 w 76"/>
                  <a:gd name="T19" fmla="*/ 84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99">
                    <a:moveTo>
                      <a:pt x="0" y="84"/>
                    </a:moveTo>
                    <a:cubicBezTo>
                      <a:pt x="0" y="84"/>
                      <a:pt x="4" y="85"/>
                      <a:pt x="8" y="81"/>
                    </a:cubicBezTo>
                    <a:cubicBezTo>
                      <a:pt x="12" y="76"/>
                      <a:pt x="63" y="12"/>
                      <a:pt x="63" y="12"/>
                    </a:cubicBezTo>
                    <a:cubicBezTo>
                      <a:pt x="63" y="12"/>
                      <a:pt x="68" y="6"/>
                      <a:pt x="66" y="3"/>
                    </a:cubicBezTo>
                    <a:cubicBezTo>
                      <a:pt x="63" y="0"/>
                      <a:pt x="73" y="8"/>
                      <a:pt x="73" y="8"/>
                    </a:cubicBezTo>
                    <a:cubicBezTo>
                      <a:pt x="76" y="11"/>
                      <a:pt x="76" y="11"/>
                      <a:pt x="76" y="11"/>
                    </a:cubicBezTo>
                    <a:cubicBezTo>
                      <a:pt x="76" y="11"/>
                      <a:pt x="68" y="18"/>
                      <a:pt x="64" y="23"/>
                    </a:cubicBezTo>
                    <a:cubicBezTo>
                      <a:pt x="59" y="28"/>
                      <a:pt x="17" y="87"/>
                      <a:pt x="17" y="87"/>
                    </a:cubicBezTo>
                    <a:cubicBezTo>
                      <a:pt x="17" y="87"/>
                      <a:pt x="12" y="91"/>
                      <a:pt x="16" y="96"/>
                    </a:cubicBezTo>
                    <a:cubicBezTo>
                      <a:pt x="17" y="99"/>
                      <a:pt x="0" y="84"/>
                      <a:pt x="0" y="84"/>
                    </a:cubicBezTo>
                    <a:close/>
                  </a:path>
                </a:pathLst>
              </a:custGeom>
              <a:grpFill/>
              <a:ln>
                <a:noFill/>
              </a:ln>
            </p:spPr>
            <p:txBody>
              <a:bodyPr anchor="ctr"/>
              <a:lstStyle/>
              <a:p>
                <a:pPr algn="ctr"/>
                <a:endParaRPr/>
              </a:p>
            </p:txBody>
          </p:sp>
          <p:sp>
            <p:nvSpPr>
              <p:cNvPr id="184" name="iṥļíḋê">
                <a:extLst>
                  <a:ext uri="{FF2B5EF4-FFF2-40B4-BE49-F238E27FC236}">
                    <a16:creationId xmlns:a16="http://schemas.microsoft.com/office/drawing/2014/main" id="{318468EA-83B4-1E81-14D8-644959407D9B}"/>
                  </a:ext>
                </a:extLst>
              </p:cNvPr>
              <p:cNvSpPr/>
              <p:nvPr/>
            </p:nvSpPr>
            <p:spPr bwMode="auto">
              <a:xfrm>
                <a:off x="7099841" y="1159837"/>
                <a:ext cx="131434" cy="83641"/>
              </a:xfrm>
              <a:custGeom>
                <a:avLst/>
                <a:gdLst>
                  <a:gd name="T0" fmla="*/ 88 w 95"/>
                  <a:gd name="T1" fmla="*/ 60 h 60"/>
                  <a:gd name="T2" fmla="*/ 82 w 95"/>
                  <a:gd name="T3" fmla="*/ 53 h 60"/>
                  <a:gd name="T4" fmla="*/ 10 w 95"/>
                  <a:gd name="T5" fmla="*/ 18 h 60"/>
                  <a:gd name="T6" fmla="*/ 0 w 95"/>
                  <a:gd name="T7" fmla="*/ 17 h 60"/>
                  <a:gd name="T8" fmla="*/ 8 w 95"/>
                  <a:gd name="T9" fmla="*/ 0 h 60"/>
                  <a:gd name="T10" fmla="*/ 15 w 95"/>
                  <a:gd name="T11" fmla="*/ 10 h 60"/>
                  <a:gd name="T12" fmla="*/ 88 w 95"/>
                  <a:gd name="T13" fmla="*/ 45 h 60"/>
                  <a:gd name="T14" fmla="*/ 95 w 95"/>
                  <a:gd name="T15" fmla="*/ 45 h 60"/>
                  <a:gd name="T16" fmla="*/ 88 w 95"/>
                  <a:gd name="T17"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0">
                    <a:moveTo>
                      <a:pt x="88" y="60"/>
                    </a:moveTo>
                    <a:cubicBezTo>
                      <a:pt x="90" y="56"/>
                      <a:pt x="88" y="55"/>
                      <a:pt x="82" y="53"/>
                    </a:cubicBezTo>
                    <a:cubicBezTo>
                      <a:pt x="10" y="18"/>
                      <a:pt x="10" y="18"/>
                      <a:pt x="10" y="18"/>
                    </a:cubicBezTo>
                    <a:cubicBezTo>
                      <a:pt x="9" y="17"/>
                      <a:pt x="1" y="13"/>
                      <a:pt x="0" y="17"/>
                    </a:cubicBezTo>
                    <a:cubicBezTo>
                      <a:pt x="8" y="0"/>
                      <a:pt x="8" y="0"/>
                      <a:pt x="8" y="0"/>
                    </a:cubicBezTo>
                    <a:cubicBezTo>
                      <a:pt x="6" y="3"/>
                      <a:pt x="12" y="9"/>
                      <a:pt x="15" y="10"/>
                    </a:cubicBezTo>
                    <a:cubicBezTo>
                      <a:pt x="88" y="45"/>
                      <a:pt x="88" y="45"/>
                      <a:pt x="88" y="45"/>
                    </a:cubicBezTo>
                    <a:cubicBezTo>
                      <a:pt x="92" y="47"/>
                      <a:pt x="93" y="48"/>
                      <a:pt x="95" y="45"/>
                    </a:cubicBezTo>
                    <a:lnTo>
                      <a:pt x="88" y="60"/>
                    </a:lnTo>
                    <a:close/>
                  </a:path>
                </a:pathLst>
              </a:custGeom>
              <a:grpFill/>
              <a:ln>
                <a:noFill/>
              </a:ln>
            </p:spPr>
            <p:txBody>
              <a:bodyPr anchor="ctr"/>
              <a:lstStyle/>
              <a:p>
                <a:pPr algn="ctr"/>
                <a:endParaRPr/>
              </a:p>
            </p:txBody>
          </p:sp>
          <p:sp>
            <p:nvSpPr>
              <p:cNvPr id="185" name="îṥľîḓê">
                <a:extLst>
                  <a:ext uri="{FF2B5EF4-FFF2-40B4-BE49-F238E27FC236}">
                    <a16:creationId xmlns:a16="http://schemas.microsoft.com/office/drawing/2014/main" id="{0750AC53-4CD9-008C-4F49-B2E6AD8C63FB}"/>
                  </a:ext>
                </a:extLst>
              </p:cNvPr>
              <p:cNvSpPr/>
              <p:nvPr/>
            </p:nvSpPr>
            <p:spPr bwMode="auto">
              <a:xfrm>
                <a:off x="7083910" y="1193028"/>
                <a:ext cx="132761" cy="84968"/>
              </a:xfrm>
              <a:custGeom>
                <a:avLst/>
                <a:gdLst>
                  <a:gd name="T0" fmla="*/ 80 w 95"/>
                  <a:gd name="T1" fmla="*/ 49 h 61"/>
                  <a:gd name="T2" fmla="*/ 18 w 95"/>
                  <a:gd name="T3" fmla="*/ 16 h 61"/>
                  <a:gd name="T4" fmla="*/ 0 w 95"/>
                  <a:gd name="T5" fmla="*/ 11 h 61"/>
                  <a:gd name="T6" fmla="*/ 6 w 95"/>
                  <a:gd name="T7" fmla="*/ 0 h 61"/>
                  <a:gd name="T8" fmla="*/ 14 w 95"/>
                  <a:gd name="T9" fmla="*/ 7 h 61"/>
                  <a:gd name="T10" fmla="*/ 84 w 95"/>
                  <a:gd name="T11" fmla="*/ 45 h 61"/>
                  <a:gd name="T12" fmla="*/ 94 w 95"/>
                  <a:gd name="T13" fmla="*/ 45 h 61"/>
                  <a:gd name="T14" fmla="*/ 88 w 95"/>
                  <a:gd name="T15" fmla="*/ 60 h 61"/>
                  <a:gd name="T16" fmla="*/ 80 w 95"/>
                  <a:gd name="T17"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1">
                    <a:moveTo>
                      <a:pt x="80" y="49"/>
                    </a:moveTo>
                    <a:cubicBezTo>
                      <a:pt x="62" y="38"/>
                      <a:pt x="40" y="26"/>
                      <a:pt x="18" y="16"/>
                    </a:cubicBezTo>
                    <a:cubicBezTo>
                      <a:pt x="15" y="14"/>
                      <a:pt x="2" y="8"/>
                      <a:pt x="0" y="11"/>
                    </a:cubicBezTo>
                    <a:cubicBezTo>
                      <a:pt x="6" y="0"/>
                      <a:pt x="6" y="0"/>
                      <a:pt x="6" y="0"/>
                    </a:cubicBezTo>
                    <a:cubicBezTo>
                      <a:pt x="5" y="2"/>
                      <a:pt x="12" y="6"/>
                      <a:pt x="14" y="7"/>
                    </a:cubicBezTo>
                    <a:cubicBezTo>
                      <a:pt x="84" y="45"/>
                      <a:pt x="84" y="45"/>
                      <a:pt x="84" y="45"/>
                    </a:cubicBezTo>
                    <a:cubicBezTo>
                      <a:pt x="87" y="47"/>
                      <a:pt x="91" y="48"/>
                      <a:pt x="94" y="45"/>
                    </a:cubicBezTo>
                    <a:cubicBezTo>
                      <a:pt x="95" y="52"/>
                      <a:pt x="90" y="61"/>
                      <a:pt x="88" y="60"/>
                    </a:cubicBezTo>
                    <a:cubicBezTo>
                      <a:pt x="85" y="59"/>
                      <a:pt x="92" y="57"/>
                      <a:pt x="80" y="49"/>
                    </a:cubicBezTo>
                    <a:close/>
                  </a:path>
                </a:pathLst>
              </a:custGeom>
              <a:grpFill/>
              <a:ln>
                <a:noFill/>
              </a:ln>
            </p:spPr>
            <p:txBody>
              <a:bodyPr anchor="ctr"/>
              <a:lstStyle/>
              <a:p>
                <a:pPr algn="ctr"/>
                <a:endParaRPr/>
              </a:p>
            </p:txBody>
          </p:sp>
          <p:sp>
            <p:nvSpPr>
              <p:cNvPr id="186" name="ïṣḷíďê">
                <a:extLst>
                  <a:ext uri="{FF2B5EF4-FFF2-40B4-BE49-F238E27FC236}">
                    <a16:creationId xmlns:a16="http://schemas.microsoft.com/office/drawing/2014/main" id="{73454286-7393-AE6B-C273-B5FE0F57D63A}"/>
                  </a:ext>
                </a:extLst>
              </p:cNvPr>
              <p:cNvSpPr/>
              <p:nvPr/>
            </p:nvSpPr>
            <p:spPr bwMode="auto">
              <a:xfrm>
                <a:off x="7066650" y="1218253"/>
                <a:ext cx="126124" cy="86296"/>
              </a:xfrm>
              <a:custGeom>
                <a:avLst/>
                <a:gdLst>
                  <a:gd name="T0" fmla="*/ 85 w 90"/>
                  <a:gd name="T1" fmla="*/ 62 h 62"/>
                  <a:gd name="T2" fmla="*/ 83 w 90"/>
                  <a:gd name="T3" fmla="*/ 59 h 62"/>
                  <a:gd name="T4" fmla="*/ 16 w 90"/>
                  <a:gd name="T5" fmla="*/ 16 h 62"/>
                  <a:gd name="T6" fmla="*/ 0 w 90"/>
                  <a:gd name="T7" fmla="*/ 11 h 62"/>
                  <a:gd name="T8" fmla="*/ 8 w 90"/>
                  <a:gd name="T9" fmla="*/ 0 h 62"/>
                  <a:gd name="T10" fmla="*/ 18 w 90"/>
                  <a:gd name="T11" fmla="*/ 9 h 62"/>
                  <a:gd name="T12" fmla="*/ 88 w 90"/>
                  <a:gd name="T13" fmla="*/ 53 h 62"/>
                  <a:gd name="T14" fmla="*/ 90 w 90"/>
                  <a:gd name="T15" fmla="*/ 53 h 62"/>
                  <a:gd name="T16" fmla="*/ 85 w 90"/>
                  <a:gd name="T17"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62">
                    <a:moveTo>
                      <a:pt x="85" y="62"/>
                    </a:moveTo>
                    <a:cubicBezTo>
                      <a:pt x="85" y="61"/>
                      <a:pt x="85" y="60"/>
                      <a:pt x="83" y="59"/>
                    </a:cubicBezTo>
                    <a:cubicBezTo>
                      <a:pt x="16" y="16"/>
                      <a:pt x="16" y="16"/>
                      <a:pt x="16" y="16"/>
                    </a:cubicBezTo>
                    <a:cubicBezTo>
                      <a:pt x="13" y="14"/>
                      <a:pt x="3" y="8"/>
                      <a:pt x="0" y="11"/>
                    </a:cubicBezTo>
                    <a:cubicBezTo>
                      <a:pt x="8" y="0"/>
                      <a:pt x="8" y="0"/>
                      <a:pt x="8" y="0"/>
                    </a:cubicBezTo>
                    <a:cubicBezTo>
                      <a:pt x="7" y="3"/>
                      <a:pt x="16" y="8"/>
                      <a:pt x="18" y="9"/>
                    </a:cubicBezTo>
                    <a:cubicBezTo>
                      <a:pt x="88" y="53"/>
                      <a:pt x="88" y="53"/>
                      <a:pt x="88" y="53"/>
                    </a:cubicBezTo>
                    <a:cubicBezTo>
                      <a:pt x="89" y="53"/>
                      <a:pt x="90" y="54"/>
                      <a:pt x="90" y="53"/>
                    </a:cubicBezTo>
                    <a:lnTo>
                      <a:pt x="85" y="62"/>
                    </a:lnTo>
                    <a:close/>
                  </a:path>
                </a:pathLst>
              </a:custGeom>
              <a:grpFill/>
              <a:ln>
                <a:noFill/>
              </a:ln>
            </p:spPr>
            <p:txBody>
              <a:bodyPr anchor="ctr"/>
              <a:lstStyle/>
              <a:p>
                <a:pPr algn="ctr"/>
                <a:endParaRPr/>
              </a:p>
            </p:txBody>
          </p:sp>
          <p:sp>
            <p:nvSpPr>
              <p:cNvPr id="187" name="ïşlîdê">
                <a:extLst>
                  <a:ext uri="{FF2B5EF4-FFF2-40B4-BE49-F238E27FC236}">
                    <a16:creationId xmlns:a16="http://schemas.microsoft.com/office/drawing/2014/main" id="{D3E710D2-6DA8-827A-96C9-A54783D4800E}"/>
                  </a:ext>
                </a:extLst>
              </p:cNvPr>
              <p:cNvSpPr/>
              <p:nvPr/>
            </p:nvSpPr>
            <p:spPr bwMode="auto">
              <a:xfrm>
                <a:off x="7053374" y="1244805"/>
                <a:ext cx="116830" cy="96917"/>
              </a:xfrm>
              <a:custGeom>
                <a:avLst/>
                <a:gdLst>
                  <a:gd name="T0" fmla="*/ 84 w 84"/>
                  <a:gd name="T1" fmla="*/ 59 h 70"/>
                  <a:gd name="T2" fmla="*/ 81 w 84"/>
                  <a:gd name="T3" fmla="*/ 59 h 70"/>
                  <a:gd name="T4" fmla="*/ 7 w 84"/>
                  <a:gd name="T5" fmla="*/ 3 h 70"/>
                  <a:gd name="T6" fmla="*/ 5 w 84"/>
                  <a:gd name="T7" fmla="*/ 0 h 70"/>
                  <a:gd name="T8" fmla="*/ 0 w 84"/>
                  <a:gd name="T9" fmla="*/ 7 h 70"/>
                  <a:gd name="T10" fmla="*/ 3 w 84"/>
                  <a:gd name="T11" fmla="*/ 7 h 70"/>
                  <a:gd name="T12" fmla="*/ 77 w 84"/>
                  <a:gd name="T13" fmla="*/ 67 h 70"/>
                  <a:gd name="T14" fmla="*/ 78 w 84"/>
                  <a:gd name="T15" fmla="*/ 70 h 70"/>
                  <a:gd name="T16" fmla="*/ 84 w 84"/>
                  <a:gd name="T17" fmla="*/ 5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70">
                    <a:moveTo>
                      <a:pt x="84" y="59"/>
                    </a:moveTo>
                    <a:cubicBezTo>
                      <a:pt x="84" y="60"/>
                      <a:pt x="83" y="60"/>
                      <a:pt x="81" y="59"/>
                    </a:cubicBezTo>
                    <a:cubicBezTo>
                      <a:pt x="7" y="3"/>
                      <a:pt x="7" y="3"/>
                      <a:pt x="7" y="3"/>
                    </a:cubicBezTo>
                    <a:cubicBezTo>
                      <a:pt x="6" y="2"/>
                      <a:pt x="5" y="1"/>
                      <a:pt x="5" y="0"/>
                    </a:cubicBezTo>
                    <a:cubicBezTo>
                      <a:pt x="0" y="7"/>
                      <a:pt x="0" y="7"/>
                      <a:pt x="0" y="7"/>
                    </a:cubicBezTo>
                    <a:cubicBezTo>
                      <a:pt x="1" y="6"/>
                      <a:pt x="2" y="6"/>
                      <a:pt x="3" y="7"/>
                    </a:cubicBezTo>
                    <a:cubicBezTo>
                      <a:pt x="26" y="22"/>
                      <a:pt x="57" y="50"/>
                      <a:pt x="77" y="67"/>
                    </a:cubicBezTo>
                    <a:cubicBezTo>
                      <a:pt x="79" y="68"/>
                      <a:pt x="79" y="69"/>
                      <a:pt x="78" y="70"/>
                    </a:cubicBezTo>
                    <a:lnTo>
                      <a:pt x="84" y="59"/>
                    </a:lnTo>
                    <a:close/>
                  </a:path>
                </a:pathLst>
              </a:custGeom>
              <a:grpFill/>
              <a:ln>
                <a:noFill/>
              </a:ln>
            </p:spPr>
            <p:txBody>
              <a:bodyPr anchor="ctr"/>
              <a:lstStyle/>
              <a:p>
                <a:pPr algn="ctr"/>
                <a:endParaRPr/>
              </a:p>
            </p:txBody>
          </p:sp>
          <p:sp>
            <p:nvSpPr>
              <p:cNvPr id="188" name="îṣḷide">
                <a:extLst>
                  <a:ext uri="{FF2B5EF4-FFF2-40B4-BE49-F238E27FC236}">
                    <a16:creationId xmlns:a16="http://schemas.microsoft.com/office/drawing/2014/main" id="{BDE52517-D30F-31AE-0D68-F2F25E02D2E9}"/>
                  </a:ext>
                </a:extLst>
              </p:cNvPr>
              <p:cNvSpPr/>
              <p:nvPr/>
            </p:nvSpPr>
            <p:spPr bwMode="auto">
              <a:xfrm>
                <a:off x="7013545" y="1287290"/>
                <a:ext cx="119485" cy="120814"/>
              </a:xfrm>
              <a:custGeom>
                <a:avLst/>
                <a:gdLst>
                  <a:gd name="T0" fmla="*/ 86 w 86"/>
                  <a:gd name="T1" fmla="*/ 72 h 86"/>
                  <a:gd name="T2" fmla="*/ 79 w 86"/>
                  <a:gd name="T3" fmla="*/ 70 h 86"/>
                  <a:gd name="T4" fmla="*/ 12 w 86"/>
                  <a:gd name="T5" fmla="*/ 12 h 86"/>
                  <a:gd name="T6" fmla="*/ 9 w 86"/>
                  <a:gd name="T7" fmla="*/ 4 h 86"/>
                  <a:gd name="T8" fmla="*/ 3 w 86"/>
                  <a:gd name="T9" fmla="*/ 9 h 86"/>
                  <a:gd name="T10" fmla="*/ 0 w 86"/>
                  <a:gd name="T11" fmla="*/ 14 h 86"/>
                  <a:gd name="T12" fmla="*/ 8 w 86"/>
                  <a:gd name="T13" fmla="*/ 17 h 86"/>
                  <a:gd name="T14" fmla="*/ 71 w 86"/>
                  <a:gd name="T15" fmla="*/ 75 h 86"/>
                  <a:gd name="T16" fmla="*/ 76 w 86"/>
                  <a:gd name="T17" fmla="*/ 83 h 86"/>
                  <a:gd name="T18" fmla="*/ 86 w 86"/>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86">
                    <a:moveTo>
                      <a:pt x="86" y="72"/>
                    </a:moveTo>
                    <a:cubicBezTo>
                      <a:pt x="86" y="72"/>
                      <a:pt x="83" y="74"/>
                      <a:pt x="79" y="70"/>
                    </a:cubicBezTo>
                    <a:cubicBezTo>
                      <a:pt x="74" y="67"/>
                      <a:pt x="12" y="12"/>
                      <a:pt x="12" y="12"/>
                    </a:cubicBezTo>
                    <a:cubicBezTo>
                      <a:pt x="12" y="12"/>
                      <a:pt x="7" y="7"/>
                      <a:pt x="9" y="4"/>
                    </a:cubicBezTo>
                    <a:cubicBezTo>
                      <a:pt x="11" y="0"/>
                      <a:pt x="3" y="9"/>
                      <a:pt x="3" y="9"/>
                    </a:cubicBezTo>
                    <a:cubicBezTo>
                      <a:pt x="0" y="14"/>
                      <a:pt x="0" y="14"/>
                      <a:pt x="0" y="14"/>
                    </a:cubicBezTo>
                    <a:cubicBezTo>
                      <a:pt x="0" y="14"/>
                      <a:pt x="3" y="12"/>
                      <a:pt x="8" y="17"/>
                    </a:cubicBezTo>
                    <a:cubicBezTo>
                      <a:pt x="13" y="21"/>
                      <a:pt x="71" y="75"/>
                      <a:pt x="71" y="75"/>
                    </a:cubicBezTo>
                    <a:cubicBezTo>
                      <a:pt x="71" y="75"/>
                      <a:pt x="76" y="79"/>
                      <a:pt x="76" y="83"/>
                    </a:cubicBezTo>
                    <a:cubicBezTo>
                      <a:pt x="76" y="86"/>
                      <a:pt x="86" y="72"/>
                      <a:pt x="86" y="72"/>
                    </a:cubicBezTo>
                    <a:close/>
                  </a:path>
                </a:pathLst>
              </a:custGeom>
              <a:grpFill/>
              <a:ln>
                <a:noFill/>
              </a:ln>
            </p:spPr>
            <p:txBody>
              <a:bodyPr anchor="ctr"/>
              <a:lstStyle/>
              <a:p>
                <a:pPr algn="ctr"/>
                <a:endParaRPr/>
              </a:p>
            </p:txBody>
          </p:sp>
          <p:sp>
            <p:nvSpPr>
              <p:cNvPr id="189" name="ïšḷiḓé">
                <a:extLst>
                  <a:ext uri="{FF2B5EF4-FFF2-40B4-BE49-F238E27FC236}">
                    <a16:creationId xmlns:a16="http://schemas.microsoft.com/office/drawing/2014/main" id="{EBDAD54D-CE0F-6B37-6323-93AEA15624F0}"/>
                  </a:ext>
                </a:extLst>
              </p:cNvPr>
              <p:cNvSpPr/>
              <p:nvPr/>
            </p:nvSpPr>
            <p:spPr bwMode="auto">
              <a:xfrm>
                <a:off x="6990977" y="1312513"/>
                <a:ext cx="114175" cy="110193"/>
              </a:xfrm>
              <a:custGeom>
                <a:avLst/>
                <a:gdLst>
                  <a:gd name="T0" fmla="*/ 73 w 82"/>
                  <a:gd name="T1" fmla="*/ 70 h 79"/>
                  <a:gd name="T2" fmla="*/ 12 w 82"/>
                  <a:gd name="T3" fmla="*/ 12 h 79"/>
                  <a:gd name="T4" fmla="*/ 9 w 82"/>
                  <a:gd name="T5" fmla="*/ 3 h 79"/>
                  <a:gd name="T6" fmla="*/ 2 w 82"/>
                  <a:gd name="T7" fmla="*/ 9 h 79"/>
                  <a:gd name="T8" fmla="*/ 0 w 82"/>
                  <a:gd name="T9" fmla="*/ 13 h 79"/>
                  <a:gd name="T10" fmla="*/ 8 w 82"/>
                  <a:gd name="T11" fmla="*/ 16 h 79"/>
                  <a:gd name="T12" fmla="*/ 69 w 82"/>
                  <a:gd name="T13" fmla="*/ 71 h 79"/>
                  <a:gd name="T14" fmla="*/ 73 w 82"/>
                  <a:gd name="T15" fmla="*/ 70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79">
                    <a:moveTo>
                      <a:pt x="73" y="70"/>
                    </a:moveTo>
                    <a:cubicBezTo>
                      <a:pt x="64" y="62"/>
                      <a:pt x="12" y="12"/>
                      <a:pt x="12" y="12"/>
                    </a:cubicBezTo>
                    <a:cubicBezTo>
                      <a:pt x="12" y="12"/>
                      <a:pt x="7" y="6"/>
                      <a:pt x="9" y="3"/>
                    </a:cubicBezTo>
                    <a:cubicBezTo>
                      <a:pt x="11" y="0"/>
                      <a:pt x="2" y="9"/>
                      <a:pt x="2" y="9"/>
                    </a:cubicBezTo>
                    <a:cubicBezTo>
                      <a:pt x="0" y="13"/>
                      <a:pt x="0" y="13"/>
                      <a:pt x="0" y="13"/>
                    </a:cubicBezTo>
                    <a:cubicBezTo>
                      <a:pt x="0" y="13"/>
                      <a:pt x="3" y="11"/>
                      <a:pt x="8" y="16"/>
                    </a:cubicBezTo>
                    <a:cubicBezTo>
                      <a:pt x="13" y="21"/>
                      <a:pt x="69" y="71"/>
                      <a:pt x="69" y="71"/>
                    </a:cubicBezTo>
                    <a:cubicBezTo>
                      <a:pt x="81" y="79"/>
                      <a:pt x="82" y="78"/>
                      <a:pt x="73" y="70"/>
                    </a:cubicBezTo>
                    <a:close/>
                  </a:path>
                </a:pathLst>
              </a:custGeom>
              <a:grpFill/>
              <a:ln>
                <a:noFill/>
              </a:ln>
            </p:spPr>
            <p:txBody>
              <a:bodyPr anchor="ctr"/>
              <a:lstStyle/>
              <a:p>
                <a:pPr algn="ctr"/>
                <a:endParaRPr/>
              </a:p>
            </p:txBody>
          </p:sp>
          <p:sp>
            <p:nvSpPr>
              <p:cNvPr id="190" name="í$ḻïḋê">
                <a:extLst>
                  <a:ext uri="{FF2B5EF4-FFF2-40B4-BE49-F238E27FC236}">
                    <a16:creationId xmlns:a16="http://schemas.microsoft.com/office/drawing/2014/main" id="{8CEC8166-5D9B-68CC-07CA-A339A688937F}"/>
                  </a:ext>
                </a:extLst>
              </p:cNvPr>
              <p:cNvSpPr/>
              <p:nvPr/>
            </p:nvSpPr>
            <p:spPr bwMode="auto">
              <a:xfrm>
                <a:off x="6969733" y="1332428"/>
                <a:ext cx="107538" cy="122140"/>
              </a:xfrm>
              <a:custGeom>
                <a:avLst/>
                <a:gdLst>
                  <a:gd name="T0" fmla="*/ 77 w 77"/>
                  <a:gd name="T1" fmla="*/ 75 h 88"/>
                  <a:gd name="T2" fmla="*/ 71 w 77"/>
                  <a:gd name="T3" fmla="*/ 73 h 88"/>
                  <a:gd name="T4" fmla="*/ 13 w 77"/>
                  <a:gd name="T5" fmla="*/ 11 h 88"/>
                  <a:gd name="T6" fmla="*/ 10 w 77"/>
                  <a:gd name="T7" fmla="*/ 3 h 88"/>
                  <a:gd name="T8" fmla="*/ 3 w 77"/>
                  <a:gd name="T9" fmla="*/ 7 h 88"/>
                  <a:gd name="T10" fmla="*/ 0 w 77"/>
                  <a:gd name="T11" fmla="*/ 11 h 88"/>
                  <a:gd name="T12" fmla="*/ 8 w 77"/>
                  <a:gd name="T13" fmla="*/ 15 h 88"/>
                  <a:gd name="T14" fmla="*/ 63 w 77"/>
                  <a:gd name="T15" fmla="*/ 77 h 88"/>
                  <a:gd name="T16" fmla="*/ 67 w 77"/>
                  <a:gd name="T17" fmla="*/ 84 h 88"/>
                  <a:gd name="T18" fmla="*/ 77 w 77"/>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8">
                    <a:moveTo>
                      <a:pt x="77" y="75"/>
                    </a:moveTo>
                    <a:cubicBezTo>
                      <a:pt x="77" y="75"/>
                      <a:pt x="75" y="77"/>
                      <a:pt x="71" y="73"/>
                    </a:cubicBezTo>
                    <a:cubicBezTo>
                      <a:pt x="67" y="69"/>
                      <a:pt x="13" y="11"/>
                      <a:pt x="13" y="11"/>
                    </a:cubicBezTo>
                    <a:cubicBezTo>
                      <a:pt x="13" y="11"/>
                      <a:pt x="8" y="6"/>
                      <a:pt x="10" y="3"/>
                    </a:cubicBezTo>
                    <a:cubicBezTo>
                      <a:pt x="12" y="0"/>
                      <a:pt x="3" y="7"/>
                      <a:pt x="3" y="7"/>
                    </a:cubicBezTo>
                    <a:cubicBezTo>
                      <a:pt x="0" y="11"/>
                      <a:pt x="0" y="11"/>
                      <a:pt x="0" y="11"/>
                    </a:cubicBezTo>
                    <a:cubicBezTo>
                      <a:pt x="0" y="11"/>
                      <a:pt x="4" y="10"/>
                      <a:pt x="8" y="15"/>
                    </a:cubicBezTo>
                    <a:cubicBezTo>
                      <a:pt x="13" y="20"/>
                      <a:pt x="63" y="77"/>
                      <a:pt x="63" y="77"/>
                    </a:cubicBezTo>
                    <a:cubicBezTo>
                      <a:pt x="63" y="77"/>
                      <a:pt x="68" y="81"/>
                      <a:pt x="67" y="84"/>
                    </a:cubicBezTo>
                    <a:cubicBezTo>
                      <a:pt x="67" y="88"/>
                      <a:pt x="77" y="75"/>
                      <a:pt x="77" y="75"/>
                    </a:cubicBezTo>
                    <a:close/>
                  </a:path>
                </a:pathLst>
              </a:custGeom>
              <a:grpFill/>
              <a:ln>
                <a:noFill/>
              </a:ln>
            </p:spPr>
            <p:txBody>
              <a:bodyPr anchor="ctr"/>
              <a:lstStyle/>
              <a:p>
                <a:pPr algn="ctr"/>
                <a:endParaRPr/>
              </a:p>
            </p:txBody>
          </p:sp>
          <p:sp>
            <p:nvSpPr>
              <p:cNvPr id="191" name="îŝľiḑè">
                <a:extLst>
                  <a:ext uri="{FF2B5EF4-FFF2-40B4-BE49-F238E27FC236}">
                    <a16:creationId xmlns:a16="http://schemas.microsoft.com/office/drawing/2014/main" id="{A6AE482F-9CDF-733B-3FD8-416ECEF9954C}"/>
                  </a:ext>
                </a:extLst>
              </p:cNvPr>
              <p:cNvSpPr/>
              <p:nvPr/>
            </p:nvSpPr>
            <p:spPr bwMode="auto">
              <a:xfrm>
                <a:off x="6945837" y="1352343"/>
                <a:ext cx="108864" cy="127450"/>
              </a:xfrm>
              <a:custGeom>
                <a:avLst/>
                <a:gdLst>
                  <a:gd name="T0" fmla="*/ 78 w 78"/>
                  <a:gd name="T1" fmla="*/ 80 h 92"/>
                  <a:gd name="T2" fmla="*/ 68 w 78"/>
                  <a:gd name="T3" fmla="*/ 77 h 92"/>
                  <a:gd name="T4" fmla="*/ 13 w 78"/>
                  <a:gd name="T5" fmla="*/ 10 h 92"/>
                  <a:gd name="T6" fmla="*/ 11 w 78"/>
                  <a:gd name="T7" fmla="*/ 3 h 92"/>
                  <a:gd name="T8" fmla="*/ 3 w 78"/>
                  <a:gd name="T9" fmla="*/ 9 h 92"/>
                  <a:gd name="T10" fmla="*/ 0 w 78"/>
                  <a:gd name="T11" fmla="*/ 13 h 92"/>
                  <a:gd name="T12" fmla="*/ 7 w 78"/>
                  <a:gd name="T13" fmla="*/ 17 h 92"/>
                  <a:gd name="T14" fmla="*/ 62 w 78"/>
                  <a:gd name="T15" fmla="*/ 81 h 92"/>
                  <a:gd name="T16" fmla="*/ 65 w 78"/>
                  <a:gd name="T17" fmla="*/ 88 h 92"/>
                  <a:gd name="T18" fmla="*/ 78 w 78"/>
                  <a:gd name="T19" fmla="*/ 8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92">
                    <a:moveTo>
                      <a:pt x="78" y="80"/>
                    </a:moveTo>
                    <a:cubicBezTo>
                      <a:pt x="78" y="80"/>
                      <a:pt x="72" y="81"/>
                      <a:pt x="68" y="77"/>
                    </a:cubicBezTo>
                    <a:cubicBezTo>
                      <a:pt x="64" y="73"/>
                      <a:pt x="13" y="10"/>
                      <a:pt x="13" y="10"/>
                    </a:cubicBezTo>
                    <a:cubicBezTo>
                      <a:pt x="13" y="10"/>
                      <a:pt x="9" y="6"/>
                      <a:pt x="11" y="3"/>
                    </a:cubicBezTo>
                    <a:cubicBezTo>
                      <a:pt x="13" y="0"/>
                      <a:pt x="3" y="9"/>
                      <a:pt x="3" y="9"/>
                    </a:cubicBezTo>
                    <a:cubicBezTo>
                      <a:pt x="0" y="13"/>
                      <a:pt x="0" y="13"/>
                      <a:pt x="0" y="13"/>
                    </a:cubicBezTo>
                    <a:cubicBezTo>
                      <a:pt x="0" y="13"/>
                      <a:pt x="3" y="12"/>
                      <a:pt x="7" y="17"/>
                    </a:cubicBezTo>
                    <a:cubicBezTo>
                      <a:pt x="12" y="23"/>
                      <a:pt x="62" y="81"/>
                      <a:pt x="62" y="81"/>
                    </a:cubicBezTo>
                    <a:cubicBezTo>
                      <a:pt x="62" y="81"/>
                      <a:pt x="65" y="84"/>
                      <a:pt x="65" y="88"/>
                    </a:cubicBezTo>
                    <a:cubicBezTo>
                      <a:pt x="64" y="92"/>
                      <a:pt x="78" y="80"/>
                      <a:pt x="78" y="80"/>
                    </a:cubicBezTo>
                    <a:close/>
                  </a:path>
                </a:pathLst>
              </a:custGeom>
              <a:grpFill/>
              <a:ln>
                <a:noFill/>
              </a:ln>
            </p:spPr>
            <p:txBody>
              <a:bodyPr anchor="ctr"/>
              <a:lstStyle/>
              <a:p>
                <a:pPr algn="ctr"/>
                <a:endParaRPr/>
              </a:p>
            </p:txBody>
          </p:sp>
          <p:sp>
            <p:nvSpPr>
              <p:cNvPr id="192" name="ïŝļiḋé">
                <a:extLst>
                  <a:ext uri="{FF2B5EF4-FFF2-40B4-BE49-F238E27FC236}">
                    <a16:creationId xmlns:a16="http://schemas.microsoft.com/office/drawing/2014/main" id="{F9B6640D-6010-0CDA-CCC6-C367B4229840}"/>
                  </a:ext>
                </a:extLst>
              </p:cNvPr>
              <p:cNvSpPr/>
              <p:nvPr/>
            </p:nvSpPr>
            <p:spPr bwMode="auto">
              <a:xfrm>
                <a:off x="6917956" y="1369600"/>
                <a:ext cx="108864" cy="140726"/>
              </a:xfrm>
              <a:custGeom>
                <a:avLst/>
                <a:gdLst>
                  <a:gd name="T0" fmla="*/ 78 w 78"/>
                  <a:gd name="T1" fmla="*/ 84 h 101"/>
                  <a:gd name="T2" fmla="*/ 68 w 78"/>
                  <a:gd name="T3" fmla="*/ 79 h 101"/>
                  <a:gd name="T4" fmla="*/ 16 w 78"/>
                  <a:gd name="T5" fmla="*/ 12 h 101"/>
                  <a:gd name="T6" fmla="*/ 13 w 78"/>
                  <a:gd name="T7" fmla="*/ 3 h 101"/>
                  <a:gd name="T8" fmla="*/ 6 w 78"/>
                  <a:gd name="T9" fmla="*/ 12 h 101"/>
                  <a:gd name="T10" fmla="*/ 0 w 78"/>
                  <a:gd name="T11" fmla="*/ 15 h 101"/>
                  <a:gd name="T12" fmla="*/ 8 w 78"/>
                  <a:gd name="T13" fmla="*/ 20 h 101"/>
                  <a:gd name="T14" fmla="*/ 59 w 78"/>
                  <a:gd name="T15" fmla="*/ 89 h 101"/>
                  <a:gd name="T16" fmla="*/ 60 w 78"/>
                  <a:gd name="T17" fmla="*/ 98 h 101"/>
                  <a:gd name="T18" fmla="*/ 78 w 78"/>
                  <a:gd name="T19" fmla="*/ 84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101">
                    <a:moveTo>
                      <a:pt x="78" y="84"/>
                    </a:moveTo>
                    <a:cubicBezTo>
                      <a:pt x="78" y="84"/>
                      <a:pt x="72" y="84"/>
                      <a:pt x="68" y="79"/>
                    </a:cubicBezTo>
                    <a:cubicBezTo>
                      <a:pt x="64" y="75"/>
                      <a:pt x="16" y="12"/>
                      <a:pt x="16" y="12"/>
                    </a:cubicBezTo>
                    <a:cubicBezTo>
                      <a:pt x="16" y="12"/>
                      <a:pt x="11" y="6"/>
                      <a:pt x="13" y="3"/>
                    </a:cubicBezTo>
                    <a:cubicBezTo>
                      <a:pt x="16" y="0"/>
                      <a:pt x="6" y="12"/>
                      <a:pt x="6" y="12"/>
                    </a:cubicBezTo>
                    <a:cubicBezTo>
                      <a:pt x="0" y="15"/>
                      <a:pt x="0" y="15"/>
                      <a:pt x="0" y="15"/>
                    </a:cubicBezTo>
                    <a:cubicBezTo>
                      <a:pt x="0" y="15"/>
                      <a:pt x="3" y="14"/>
                      <a:pt x="8" y="20"/>
                    </a:cubicBezTo>
                    <a:cubicBezTo>
                      <a:pt x="12" y="25"/>
                      <a:pt x="59" y="89"/>
                      <a:pt x="59" y="89"/>
                    </a:cubicBezTo>
                    <a:cubicBezTo>
                      <a:pt x="59" y="89"/>
                      <a:pt x="64" y="93"/>
                      <a:pt x="60" y="98"/>
                    </a:cubicBezTo>
                    <a:cubicBezTo>
                      <a:pt x="59" y="101"/>
                      <a:pt x="78" y="84"/>
                      <a:pt x="78" y="84"/>
                    </a:cubicBezTo>
                    <a:close/>
                  </a:path>
                </a:pathLst>
              </a:custGeom>
              <a:grpFill/>
              <a:ln>
                <a:noFill/>
              </a:ln>
            </p:spPr>
            <p:txBody>
              <a:bodyPr anchor="ctr"/>
              <a:lstStyle/>
              <a:p>
                <a:pPr algn="ctr"/>
                <a:endParaRPr/>
              </a:p>
            </p:txBody>
          </p:sp>
          <p:sp>
            <p:nvSpPr>
              <p:cNvPr id="193" name="íṩľîďé">
                <a:extLst>
                  <a:ext uri="{FF2B5EF4-FFF2-40B4-BE49-F238E27FC236}">
                    <a16:creationId xmlns:a16="http://schemas.microsoft.com/office/drawing/2014/main" id="{15DF1EBC-3574-70A7-F2D4-C65818375E45}"/>
                  </a:ext>
                </a:extLst>
              </p:cNvPr>
              <p:cNvSpPr/>
              <p:nvPr/>
            </p:nvSpPr>
            <p:spPr bwMode="auto">
              <a:xfrm>
                <a:off x="6195734" y="1466517"/>
                <a:ext cx="104883" cy="90278"/>
              </a:xfrm>
              <a:custGeom>
                <a:avLst/>
                <a:gdLst>
                  <a:gd name="T0" fmla="*/ 68 w 75"/>
                  <a:gd name="T1" fmla="*/ 2 h 65"/>
                  <a:gd name="T2" fmla="*/ 67 w 75"/>
                  <a:gd name="T3" fmla="*/ 5 h 65"/>
                  <a:gd name="T4" fmla="*/ 59 w 75"/>
                  <a:gd name="T5" fmla="*/ 17 h 65"/>
                  <a:gd name="T6" fmla="*/ 64 w 75"/>
                  <a:gd name="T7" fmla="*/ 22 h 65"/>
                  <a:gd name="T8" fmla="*/ 72 w 75"/>
                  <a:gd name="T9" fmla="*/ 31 h 65"/>
                  <a:gd name="T10" fmla="*/ 73 w 75"/>
                  <a:gd name="T11" fmla="*/ 39 h 65"/>
                  <a:gd name="T12" fmla="*/ 69 w 75"/>
                  <a:gd name="T13" fmla="*/ 41 h 65"/>
                  <a:gd name="T14" fmla="*/ 58 w 75"/>
                  <a:gd name="T15" fmla="*/ 40 h 65"/>
                  <a:gd name="T16" fmla="*/ 58 w 75"/>
                  <a:gd name="T17" fmla="*/ 34 h 65"/>
                  <a:gd name="T18" fmla="*/ 48 w 75"/>
                  <a:gd name="T19" fmla="*/ 27 h 65"/>
                  <a:gd name="T20" fmla="*/ 44 w 75"/>
                  <a:gd name="T21" fmla="*/ 38 h 65"/>
                  <a:gd name="T22" fmla="*/ 52 w 75"/>
                  <a:gd name="T23" fmla="*/ 41 h 65"/>
                  <a:gd name="T24" fmla="*/ 52 w 75"/>
                  <a:gd name="T25" fmla="*/ 51 h 65"/>
                  <a:gd name="T26" fmla="*/ 45 w 75"/>
                  <a:gd name="T27" fmla="*/ 51 h 65"/>
                  <a:gd name="T28" fmla="*/ 26 w 75"/>
                  <a:gd name="T29" fmla="*/ 48 h 65"/>
                  <a:gd name="T30" fmla="*/ 16 w 75"/>
                  <a:gd name="T31" fmla="*/ 55 h 65"/>
                  <a:gd name="T32" fmla="*/ 5 w 75"/>
                  <a:gd name="T33" fmla="*/ 65 h 65"/>
                  <a:gd name="T34" fmla="*/ 4 w 75"/>
                  <a:gd name="T35" fmla="*/ 64 h 65"/>
                  <a:gd name="T36" fmla="*/ 6 w 75"/>
                  <a:gd name="T37" fmla="*/ 59 h 65"/>
                  <a:gd name="T38" fmla="*/ 17 w 75"/>
                  <a:gd name="T39" fmla="*/ 48 h 65"/>
                  <a:gd name="T40" fmla="*/ 19 w 75"/>
                  <a:gd name="T41" fmla="*/ 33 h 65"/>
                  <a:gd name="T42" fmla="*/ 33 w 75"/>
                  <a:gd name="T43" fmla="*/ 28 h 65"/>
                  <a:gd name="T44" fmla="*/ 38 w 75"/>
                  <a:gd name="T45" fmla="*/ 24 h 65"/>
                  <a:gd name="T46" fmla="*/ 28 w 75"/>
                  <a:gd name="T47" fmla="*/ 21 h 65"/>
                  <a:gd name="T48" fmla="*/ 23 w 75"/>
                  <a:gd name="T49" fmla="*/ 21 h 65"/>
                  <a:gd name="T50" fmla="*/ 16 w 75"/>
                  <a:gd name="T51" fmla="*/ 21 h 65"/>
                  <a:gd name="T52" fmla="*/ 10 w 75"/>
                  <a:gd name="T53" fmla="*/ 27 h 65"/>
                  <a:gd name="T54" fmla="*/ 3 w 75"/>
                  <a:gd name="T55" fmla="*/ 30 h 65"/>
                  <a:gd name="T56" fmla="*/ 1 w 75"/>
                  <a:gd name="T57" fmla="*/ 24 h 65"/>
                  <a:gd name="T58" fmla="*/ 9 w 75"/>
                  <a:gd name="T59" fmla="*/ 13 h 65"/>
                  <a:gd name="T60" fmla="*/ 13 w 75"/>
                  <a:gd name="T61" fmla="*/ 10 h 65"/>
                  <a:gd name="T62" fmla="*/ 19 w 75"/>
                  <a:gd name="T63" fmla="*/ 14 h 65"/>
                  <a:gd name="T64" fmla="*/ 23 w 75"/>
                  <a:gd name="T65" fmla="*/ 14 h 65"/>
                  <a:gd name="T66" fmla="*/ 42 w 75"/>
                  <a:gd name="T67" fmla="*/ 15 h 65"/>
                  <a:gd name="T68" fmla="*/ 46 w 75"/>
                  <a:gd name="T69" fmla="*/ 16 h 65"/>
                  <a:gd name="T70" fmla="*/ 50 w 75"/>
                  <a:gd name="T71" fmla="*/ 14 h 65"/>
                  <a:gd name="T72" fmla="*/ 65 w 75"/>
                  <a:gd name="T73" fmla="*/ 2 h 65"/>
                  <a:gd name="T74" fmla="*/ 68 w 75"/>
                  <a:gd name="T75" fmla="*/ 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5" h="65">
                    <a:moveTo>
                      <a:pt x="68" y="2"/>
                    </a:moveTo>
                    <a:cubicBezTo>
                      <a:pt x="69" y="3"/>
                      <a:pt x="68" y="4"/>
                      <a:pt x="67" y="5"/>
                    </a:cubicBezTo>
                    <a:cubicBezTo>
                      <a:pt x="66" y="7"/>
                      <a:pt x="58" y="14"/>
                      <a:pt x="59" y="17"/>
                    </a:cubicBezTo>
                    <a:cubicBezTo>
                      <a:pt x="59" y="19"/>
                      <a:pt x="63" y="21"/>
                      <a:pt x="64" y="22"/>
                    </a:cubicBezTo>
                    <a:cubicBezTo>
                      <a:pt x="67" y="25"/>
                      <a:pt x="70" y="28"/>
                      <a:pt x="72" y="31"/>
                    </a:cubicBezTo>
                    <a:cubicBezTo>
                      <a:pt x="73" y="33"/>
                      <a:pt x="75" y="36"/>
                      <a:pt x="73" y="39"/>
                    </a:cubicBezTo>
                    <a:cubicBezTo>
                      <a:pt x="72" y="40"/>
                      <a:pt x="71" y="41"/>
                      <a:pt x="69" y="41"/>
                    </a:cubicBezTo>
                    <a:cubicBezTo>
                      <a:pt x="66" y="42"/>
                      <a:pt x="59" y="43"/>
                      <a:pt x="58" y="40"/>
                    </a:cubicBezTo>
                    <a:cubicBezTo>
                      <a:pt x="56" y="38"/>
                      <a:pt x="59" y="36"/>
                      <a:pt x="58" y="34"/>
                    </a:cubicBezTo>
                    <a:cubicBezTo>
                      <a:pt x="58" y="31"/>
                      <a:pt x="53" y="24"/>
                      <a:pt x="48" y="27"/>
                    </a:cubicBezTo>
                    <a:cubicBezTo>
                      <a:pt x="45" y="29"/>
                      <a:pt x="44" y="33"/>
                      <a:pt x="44" y="38"/>
                    </a:cubicBezTo>
                    <a:cubicBezTo>
                      <a:pt x="44" y="43"/>
                      <a:pt x="48" y="40"/>
                      <a:pt x="52" y="41"/>
                    </a:cubicBezTo>
                    <a:cubicBezTo>
                      <a:pt x="54" y="42"/>
                      <a:pt x="54" y="48"/>
                      <a:pt x="52" y="51"/>
                    </a:cubicBezTo>
                    <a:cubicBezTo>
                      <a:pt x="50" y="53"/>
                      <a:pt x="47" y="52"/>
                      <a:pt x="45" y="51"/>
                    </a:cubicBezTo>
                    <a:cubicBezTo>
                      <a:pt x="41" y="49"/>
                      <a:pt x="31" y="46"/>
                      <a:pt x="26" y="48"/>
                    </a:cubicBezTo>
                    <a:cubicBezTo>
                      <a:pt x="22" y="49"/>
                      <a:pt x="19" y="53"/>
                      <a:pt x="16" y="55"/>
                    </a:cubicBezTo>
                    <a:cubicBezTo>
                      <a:pt x="14" y="57"/>
                      <a:pt x="7" y="65"/>
                      <a:pt x="5" y="65"/>
                    </a:cubicBezTo>
                    <a:cubicBezTo>
                      <a:pt x="5" y="64"/>
                      <a:pt x="5" y="64"/>
                      <a:pt x="4" y="64"/>
                    </a:cubicBezTo>
                    <a:cubicBezTo>
                      <a:pt x="3" y="62"/>
                      <a:pt x="5" y="60"/>
                      <a:pt x="6" y="59"/>
                    </a:cubicBezTo>
                    <a:cubicBezTo>
                      <a:pt x="10" y="56"/>
                      <a:pt x="15" y="53"/>
                      <a:pt x="17" y="48"/>
                    </a:cubicBezTo>
                    <a:cubicBezTo>
                      <a:pt x="18" y="43"/>
                      <a:pt x="15" y="35"/>
                      <a:pt x="19" y="33"/>
                    </a:cubicBezTo>
                    <a:cubicBezTo>
                      <a:pt x="22" y="31"/>
                      <a:pt x="29" y="29"/>
                      <a:pt x="33" y="28"/>
                    </a:cubicBezTo>
                    <a:cubicBezTo>
                      <a:pt x="35" y="27"/>
                      <a:pt x="38" y="27"/>
                      <a:pt x="38" y="24"/>
                    </a:cubicBezTo>
                    <a:cubicBezTo>
                      <a:pt x="36" y="21"/>
                      <a:pt x="32" y="21"/>
                      <a:pt x="28" y="21"/>
                    </a:cubicBezTo>
                    <a:cubicBezTo>
                      <a:pt x="27" y="21"/>
                      <a:pt x="25" y="21"/>
                      <a:pt x="23" y="21"/>
                    </a:cubicBezTo>
                    <a:cubicBezTo>
                      <a:pt x="21" y="20"/>
                      <a:pt x="18" y="20"/>
                      <a:pt x="16" y="21"/>
                    </a:cubicBezTo>
                    <a:cubicBezTo>
                      <a:pt x="14" y="22"/>
                      <a:pt x="12" y="25"/>
                      <a:pt x="10" y="27"/>
                    </a:cubicBezTo>
                    <a:cubicBezTo>
                      <a:pt x="9" y="28"/>
                      <a:pt x="6" y="31"/>
                      <a:pt x="3" y="30"/>
                    </a:cubicBezTo>
                    <a:cubicBezTo>
                      <a:pt x="1" y="30"/>
                      <a:pt x="0" y="27"/>
                      <a:pt x="1" y="24"/>
                    </a:cubicBezTo>
                    <a:cubicBezTo>
                      <a:pt x="3" y="21"/>
                      <a:pt x="6" y="16"/>
                      <a:pt x="9" y="13"/>
                    </a:cubicBezTo>
                    <a:cubicBezTo>
                      <a:pt x="10" y="12"/>
                      <a:pt x="11" y="9"/>
                      <a:pt x="13" y="10"/>
                    </a:cubicBezTo>
                    <a:cubicBezTo>
                      <a:pt x="16" y="10"/>
                      <a:pt x="16" y="14"/>
                      <a:pt x="19" y="14"/>
                    </a:cubicBezTo>
                    <a:cubicBezTo>
                      <a:pt x="20" y="15"/>
                      <a:pt x="21" y="14"/>
                      <a:pt x="23" y="14"/>
                    </a:cubicBezTo>
                    <a:cubicBezTo>
                      <a:pt x="29" y="13"/>
                      <a:pt x="36" y="13"/>
                      <a:pt x="42" y="15"/>
                    </a:cubicBezTo>
                    <a:cubicBezTo>
                      <a:pt x="43" y="15"/>
                      <a:pt x="45" y="16"/>
                      <a:pt x="46" y="16"/>
                    </a:cubicBezTo>
                    <a:cubicBezTo>
                      <a:pt x="48" y="15"/>
                      <a:pt x="49" y="15"/>
                      <a:pt x="50" y="14"/>
                    </a:cubicBezTo>
                    <a:cubicBezTo>
                      <a:pt x="56" y="11"/>
                      <a:pt x="60" y="6"/>
                      <a:pt x="65" y="2"/>
                    </a:cubicBezTo>
                    <a:cubicBezTo>
                      <a:pt x="66" y="2"/>
                      <a:pt x="68" y="0"/>
                      <a:pt x="68" y="2"/>
                    </a:cubicBezTo>
                    <a:close/>
                  </a:path>
                </a:pathLst>
              </a:custGeom>
              <a:grpFill/>
              <a:ln>
                <a:noFill/>
              </a:ln>
            </p:spPr>
            <p:txBody>
              <a:bodyPr anchor="ctr"/>
              <a:lstStyle/>
              <a:p>
                <a:pPr algn="ctr"/>
                <a:endParaRPr/>
              </a:p>
            </p:txBody>
          </p:sp>
          <p:sp>
            <p:nvSpPr>
              <p:cNvPr id="194" name="iṩľíďê">
                <a:extLst>
                  <a:ext uri="{FF2B5EF4-FFF2-40B4-BE49-F238E27FC236}">
                    <a16:creationId xmlns:a16="http://schemas.microsoft.com/office/drawing/2014/main" id="{9C4ED86A-1CBB-BF21-4421-4909120C3A16}"/>
                  </a:ext>
                </a:extLst>
              </p:cNvPr>
              <p:cNvSpPr/>
              <p:nvPr/>
            </p:nvSpPr>
            <p:spPr bwMode="auto">
              <a:xfrm>
                <a:off x="6769264" y="1467843"/>
                <a:ext cx="120814" cy="116830"/>
              </a:xfrm>
              <a:custGeom>
                <a:avLst/>
                <a:gdLst>
                  <a:gd name="T0" fmla="*/ 44 w 87"/>
                  <a:gd name="T1" fmla="*/ 5 h 84"/>
                  <a:gd name="T2" fmla="*/ 62 w 87"/>
                  <a:gd name="T3" fmla="*/ 11 h 84"/>
                  <a:gd name="T4" fmla="*/ 56 w 87"/>
                  <a:gd name="T5" fmla="*/ 4 h 84"/>
                  <a:gd name="T6" fmla="*/ 63 w 87"/>
                  <a:gd name="T7" fmla="*/ 22 h 84"/>
                  <a:gd name="T8" fmla="*/ 69 w 87"/>
                  <a:gd name="T9" fmla="*/ 29 h 84"/>
                  <a:gd name="T10" fmla="*/ 86 w 87"/>
                  <a:gd name="T11" fmla="*/ 33 h 84"/>
                  <a:gd name="T12" fmla="*/ 73 w 87"/>
                  <a:gd name="T13" fmla="*/ 39 h 84"/>
                  <a:gd name="T14" fmla="*/ 55 w 87"/>
                  <a:gd name="T15" fmla="*/ 38 h 84"/>
                  <a:gd name="T16" fmla="*/ 41 w 87"/>
                  <a:gd name="T17" fmla="*/ 45 h 84"/>
                  <a:gd name="T18" fmla="*/ 17 w 87"/>
                  <a:gd name="T19" fmla="*/ 51 h 84"/>
                  <a:gd name="T20" fmla="*/ 37 w 87"/>
                  <a:gd name="T21" fmla="*/ 42 h 84"/>
                  <a:gd name="T22" fmla="*/ 27 w 87"/>
                  <a:gd name="T23" fmla="*/ 23 h 84"/>
                  <a:gd name="T24" fmla="*/ 28 w 87"/>
                  <a:gd name="T25" fmla="*/ 15 h 84"/>
                  <a:gd name="T26" fmla="*/ 36 w 87"/>
                  <a:gd name="T27" fmla="*/ 33 h 84"/>
                  <a:gd name="T28" fmla="*/ 42 w 87"/>
                  <a:gd name="T29" fmla="*/ 37 h 84"/>
                  <a:gd name="T30" fmla="*/ 44 w 87"/>
                  <a:gd name="T31" fmla="*/ 25 h 84"/>
                  <a:gd name="T32" fmla="*/ 54 w 87"/>
                  <a:gd name="T33" fmla="*/ 21 h 84"/>
                  <a:gd name="T34" fmla="*/ 41 w 87"/>
                  <a:gd name="T35" fmla="*/ 2 h 84"/>
                  <a:gd name="T36" fmla="*/ 17 w 87"/>
                  <a:gd name="T37" fmla="*/ 33 h 84"/>
                  <a:gd name="T38" fmla="*/ 23 w 87"/>
                  <a:gd name="T39" fmla="*/ 38 h 84"/>
                  <a:gd name="T40" fmla="*/ 57 w 87"/>
                  <a:gd name="T41" fmla="*/ 48 h 84"/>
                  <a:gd name="T42" fmla="*/ 30 w 87"/>
                  <a:gd name="T43" fmla="*/ 60 h 84"/>
                  <a:gd name="T44" fmla="*/ 35 w 87"/>
                  <a:gd name="T45" fmla="*/ 61 h 84"/>
                  <a:gd name="T46" fmla="*/ 50 w 87"/>
                  <a:gd name="T47" fmla="*/ 63 h 84"/>
                  <a:gd name="T48" fmla="*/ 49 w 87"/>
                  <a:gd name="T49" fmla="*/ 70 h 84"/>
                  <a:gd name="T50" fmla="*/ 68 w 87"/>
                  <a:gd name="T51" fmla="*/ 64 h 84"/>
                  <a:gd name="T52" fmla="*/ 67 w 87"/>
                  <a:gd name="T53" fmla="*/ 60 h 84"/>
                  <a:gd name="T54" fmla="*/ 55 w 87"/>
                  <a:gd name="T55" fmla="*/ 57 h 84"/>
                  <a:gd name="T56" fmla="*/ 63 w 87"/>
                  <a:gd name="T57" fmla="*/ 51 h 84"/>
                  <a:gd name="T58" fmla="*/ 6 w 87"/>
                  <a:gd name="T59" fmla="*/ 54 h 84"/>
                  <a:gd name="T60" fmla="*/ 3 w 87"/>
                  <a:gd name="T61" fmla="*/ 65 h 84"/>
                  <a:gd name="T62" fmla="*/ 6 w 87"/>
                  <a:gd name="T63" fmla="*/ 54 h 84"/>
                  <a:gd name="T64" fmla="*/ 61 w 87"/>
                  <a:gd name="T65" fmla="*/ 74 h 84"/>
                  <a:gd name="T66" fmla="*/ 45 w 87"/>
                  <a:gd name="T67" fmla="*/ 84 h 84"/>
                  <a:gd name="T68" fmla="*/ 42 w 87"/>
                  <a:gd name="T69" fmla="*/ 74 h 84"/>
                  <a:gd name="T70" fmla="*/ 44 w 87"/>
                  <a:gd name="T71" fmla="*/ 79 h 84"/>
                  <a:gd name="T72" fmla="*/ 59 w 87"/>
                  <a:gd name="T73" fmla="*/ 7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7" h="84">
                    <a:moveTo>
                      <a:pt x="41" y="2"/>
                    </a:moveTo>
                    <a:cubicBezTo>
                      <a:pt x="43" y="0"/>
                      <a:pt x="44" y="3"/>
                      <a:pt x="44" y="5"/>
                    </a:cubicBezTo>
                    <a:cubicBezTo>
                      <a:pt x="43" y="8"/>
                      <a:pt x="42" y="12"/>
                      <a:pt x="44" y="13"/>
                    </a:cubicBezTo>
                    <a:cubicBezTo>
                      <a:pt x="47" y="15"/>
                      <a:pt x="62" y="18"/>
                      <a:pt x="62" y="11"/>
                    </a:cubicBezTo>
                    <a:cubicBezTo>
                      <a:pt x="61" y="9"/>
                      <a:pt x="59" y="9"/>
                      <a:pt x="57" y="9"/>
                    </a:cubicBezTo>
                    <a:cubicBezTo>
                      <a:pt x="53" y="9"/>
                      <a:pt x="54" y="6"/>
                      <a:pt x="56" y="4"/>
                    </a:cubicBezTo>
                    <a:cubicBezTo>
                      <a:pt x="60" y="2"/>
                      <a:pt x="66" y="1"/>
                      <a:pt x="67" y="6"/>
                    </a:cubicBezTo>
                    <a:cubicBezTo>
                      <a:pt x="68" y="8"/>
                      <a:pt x="64" y="20"/>
                      <a:pt x="63" y="22"/>
                    </a:cubicBezTo>
                    <a:cubicBezTo>
                      <a:pt x="63" y="24"/>
                      <a:pt x="61" y="26"/>
                      <a:pt x="62" y="28"/>
                    </a:cubicBezTo>
                    <a:cubicBezTo>
                      <a:pt x="63" y="30"/>
                      <a:pt x="67" y="29"/>
                      <a:pt x="69" y="29"/>
                    </a:cubicBezTo>
                    <a:cubicBezTo>
                      <a:pt x="74" y="29"/>
                      <a:pt x="82" y="27"/>
                      <a:pt x="85" y="29"/>
                    </a:cubicBezTo>
                    <a:cubicBezTo>
                      <a:pt x="86" y="30"/>
                      <a:pt x="86" y="31"/>
                      <a:pt x="86" y="33"/>
                    </a:cubicBezTo>
                    <a:cubicBezTo>
                      <a:pt x="87" y="37"/>
                      <a:pt x="83" y="37"/>
                      <a:pt x="80" y="38"/>
                    </a:cubicBezTo>
                    <a:cubicBezTo>
                      <a:pt x="78" y="38"/>
                      <a:pt x="75" y="40"/>
                      <a:pt x="73" y="39"/>
                    </a:cubicBezTo>
                    <a:cubicBezTo>
                      <a:pt x="72" y="38"/>
                      <a:pt x="73" y="35"/>
                      <a:pt x="72" y="34"/>
                    </a:cubicBezTo>
                    <a:cubicBezTo>
                      <a:pt x="70" y="32"/>
                      <a:pt x="58" y="37"/>
                      <a:pt x="55" y="38"/>
                    </a:cubicBezTo>
                    <a:cubicBezTo>
                      <a:pt x="52" y="39"/>
                      <a:pt x="48" y="39"/>
                      <a:pt x="46" y="41"/>
                    </a:cubicBezTo>
                    <a:cubicBezTo>
                      <a:pt x="44" y="42"/>
                      <a:pt x="42" y="43"/>
                      <a:pt x="41" y="45"/>
                    </a:cubicBezTo>
                    <a:cubicBezTo>
                      <a:pt x="38" y="50"/>
                      <a:pt x="24" y="51"/>
                      <a:pt x="17" y="53"/>
                    </a:cubicBezTo>
                    <a:cubicBezTo>
                      <a:pt x="15" y="53"/>
                      <a:pt x="16" y="51"/>
                      <a:pt x="17" y="51"/>
                    </a:cubicBezTo>
                    <a:cubicBezTo>
                      <a:pt x="25" y="48"/>
                      <a:pt x="27" y="45"/>
                      <a:pt x="35" y="43"/>
                    </a:cubicBezTo>
                    <a:cubicBezTo>
                      <a:pt x="36" y="43"/>
                      <a:pt x="37" y="43"/>
                      <a:pt x="37" y="42"/>
                    </a:cubicBezTo>
                    <a:cubicBezTo>
                      <a:pt x="38" y="40"/>
                      <a:pt x="34" y="38"/>
                      <a:pt x="33" y="37"/>
                    </a:cubicBezTo>
                    <a:cubicBezTo>
                      <a:pt x="30" y="34"/>
                      <a:pt x="28" y="28"/>
                      <a:pt x="27" y="23"/>
                    </a:cubicBezTo>
                    <a:cubicBezTo>
                      <a:pt x="27" y="21"/>
                      <a:pt x="26" y="16"/>
                      <a:pt x="27" y="15"/>
                    </a:cubicBezTo>
                    <a:cubicBezTo>
                      <a:pt x="27" y="15"/>
                      <a:pt x="27" y="15"/>
                      <a:pt x="28" y="15"/>
                    </a:cubicBezTo>
                    <a:cubicBezTo>
                      <a:pt x="29" y="15"/>
                      <a:pt x="30" y="17"/>
                      <a:pt x="30" y="19"/>
                    </a:cubicBezTo>
                    <a:cubicBezTo>
                      <a:pt x="32" y="23"/>
                      <a:pt x="34" y="29"/>
                      <a:pt x="36" y="33"/>
                    </a:cubicBezTo>
                    <a:cubicBezTo>
                      <a:pt x="37" y="35"/>
                      <a:pt x="38" y="39"/>
                      <a:pt x="40" y="39"/>
                    </a:cubicBezTo>
                    <a:cubicBezTo>
                      <a:pt x="41" y="39"/>
                      <a:pt x="42" y="37"/>
                      <a:pt x="42" y="37"/>
                    </a:cubicBezTo>
                    <a:cubicBezTo>
                      <a:pt x="45" y="33"/>
                      <a:pt x="41" y="29"/>
                      <a:pt x="42" y="25"/>
                    </a:cubicBezTo>
                    <a:cubicBezTo>
                      <a:pt x="42" y="24"/>
                      <a:pt x="43" y="24"/>
                      <a:pt x="44" y="25"/>
                    </a:cubicBezTo>
                    <a:cubicBezTo>
                      <a:pt x="45" y="26"/>
                      <a:pt x="46" y="29"/>
                      <a:pt x="47" y="30"/>
                    </a:cubicBezTo>
                    <a:cubicBezTo>
                      <a:pt x="50" y="31"/>
                      <a:pt x="55" y="23"/>
                      <a:pt x="54" y="21"/>
                    </a:cubicBezTo>
                    <a:cubicBezTo>
                      <a:pt x="52" y="19"/>
                      <a:pt x="42" y="20"/>
                      <a:pt x="39" y="19"/>
                    </a:cubicBezTo>
                    <a:cubicBezTo>
                      <a:pt x="33" y="17"/>
                      <a:pt x="37" y="4"/>
                      <a:pt x="41" y="2"/>
                    </a:cubicBezTo>
                    <a:close/>
                    <a:moveTo>
                      <a:pt x="19" y="31"/>
                    </a:moveTo>
                    <a:cubicBezTo>
                      <a:pt x="17" y="29"/>
                      <a:pt x="17" y="31"/>
                      <a:pt x="17" y="33"/>
                    </a:cubicBezTo>
                    <a:cubicBezTo>
                      <a:pt x="17" y="37"/>
                      <a:pt x="19" y="44"/>
                      <a:pt x="22" y="42"/>
                    </a:cubicBezTo>
                    <a:cubicBezTo>
                      <a:pt x="24" y="42"/>
                      <a:pt x="24" y="40"/>
                      <a:pt x="23" y="38"/>
                    </a:cubicBezTo>
                    <a:cubicBezTo>
                      <a:pt x="23" y="36"/>
                      <a:pt x="21" y="33"/>
                      <a:pt x="19" y="31"/>
                    </a:cubicBezTo>
                    <a:close/>
                    <a:moveTo>
                      <a:pt x="57" y="48"/>
                    </a:moveTo>
                    <a:cubicBezTo>
                      <a:pt x="55" y="49"/>
                      <a:pt x="52" y="49"/>
                      <a:pt x="50" y="49"/>
                    </a:cubicBezTo>
                    <a:cubicBezTo>
                      <a:pt x="42" y="52"/>
                      <a:pt x="36" y="51"/>
                      <a:pt x="30" y="60"/>
                    </a:cubicBezTo>
                    <a:cubicBezTo>
                      <a:pt x="31" y="60"/>
                      <a:pt x="31" y="60"/>
                      <a:pt x="31" y="60"/>
                    </a:cubicBezTo>
                    <a:cubicBezTo>
                      <a:pt x="31" y="62"/>
                      <a:pt x="34" y="62"/>
                      <a:pt x="35" y="61"/>
                    </a:cubicBezTo>
                    <a:cubicBezTo>
                      <a:pt x="37" y="60"/>
                      <a:pt x="45" y="57"/>
                      <a:pt x="47" y="57"/>
                    </a:cubicBezTo>
                    <a:cubicBezTo>
                      <a:pt x="50" y="57"/>
                      <a:pt x="48" y="61"/>
                      <a:pt x="50" y="63"/>
                    </a:cubicBezTo>
                    <a:cubicBezTo>
                      <a:pt x="51" y="64"/>
                      <a:pt x="54" y="64"/>
                      <a:pt x="54" y="66"/>
                    </a:cubicBezTo>
                    <a:cubicBezTo>
                      <a:pt x="54" y="67"/>
                      <a:pt x="50" y="68"/>
                      <a:pt x="49" y="70"/>
                    </a:cubicBezTo>
                    <a:cubicBezTo>
                      <a:pt x="48" y="71"/>
                      <a:pt x="48" y="71"/>
                      <a:pt x="50" y="71"/>
                    </a:cubicBezTo>
                    <a:cubicBezTo>
                      <a:pt x="56" y="70"/>
                      <a:pt x="62" y="65"/>
                      <a:pt x="68" y="64"/>
                    </a:cubicBezTo>
                    <a:cubicBezTo>
                      <a:pt x="69" y="64"/>
                      <a:pt x="70" y="64"/>
                      <a:pt x="70" y="63"/>
                    </a:cubicBezTo>
                    <a:cubicBezTo>
                      <a:pt x="72" y="61"/>
                      <a:pt x="68" y="60"/>
                      <a:pt x="67" y="60"/>
                    </a:cubicBezTo>
                    <a:cubicBezTo>
                      <a:pt x="63" y="60"/>
                      <a:pt x="58" y="61"/>
                      <a:pt x="55" y="60"/>
                    </a:cubicBezTo>
                    <a:cubicBezTo>
                      <a:pt x="55" y="59"/>
                      <a:pt x="54" y="58"/>
                      <a:pt x="55" y="57"/>
                    </a:cubicBezTo>
                    <a:cubicBezTo>
                      <a:pt x="55" y="54"/>
                      <a:pt x="60" y="54"/>
                      <a:pt x="62" y="53"/>
                    </a:cubicBezTo>
                    <a:cubicBezTo>
                      <a:pt x="63" y="52"/>
                      <a:pt x="63" y="52"/>
                      <a:pt x="63" y="51"/>
                    </a:cubicBezTo>
                    <a:cubicBezTo>
                      <a:pt x="63" y="49"/>
                      <a:pt x="60" y="48"/>
                      <a:pt x="57" y="48"/>
                    </a:cubicBezTo>
                    <a:close/>
                    <a:moveTo>
                      <a:pt x="6" y="54"/>
                    </a:moveTo>
                    <a:cubicBezTo>
                      <a:pt x="8" y="56"/>
                      <a:pt x="9" y="63"/>
                      <a:pt x="7" y="65"/>
                    </a:cubicBezTo>
                    <a:cubicBezTo>
                      <a:pt x="6" y="67"/>
                      <a:pt x="4" y="67"/>
                      <a:pt x="3" y="65"/>
                    </a:cubicBezTo>
                    <a:cubicBezTo>
                      <a:pt x="0" y="63"/>
                      <a:pt x="0" y="57"/>
                      <a:pt x="2" y="54"/>
                    </a:cubicBezTo>
                    <a:cubicBezTo>
                      <a:pt x="3" y="53"/>
                      <a:pt x="4" y="52"/>
                      <a:pt x="6" y="54"/>
                    </a:cubicBezTo>
                    <a:close/>
                    <a:moveTo>
                      <a:pt x="59" y="73"/>
                    </a:moveTo>
                    <a:cubicBezTo>
                      <a:pt x="60" y="73"/>
                      <a:pt x="60" y="73"/>
                      <a:pt x="61" y="74"/>
                    </a:cubicBezTo>
                    <a:cubicBezTo>
                      <a:pt x="61" y="75"/>
                      <a:pt x="60" y="77"/>
                      <a:pt x="60" y="78"/>
                    </a:cubicBezTo>
                    <a:cubicBezTo>
                      <a:pt x="57" y="83"/>
                      <a:pt x="52" y="83"/>
                      <a:pt x="45" y="84"/>
                    </a:cubicBezTo>
                    <a:cubicBezTo>
                      <a:pt x="42" y="84"/>
                      <a:pt x="36" y="83"/>
                      <a:pt x="35" y="81"/>
                    </a:cubicBezTo>
                    <a:cubicBezTo>
                      <a:pt x="35" y="79"/>
                      <a:pt x="40" y="76"/>
                      <a:pt x="42" y="74"/>
                    </a:cubicBezTo>
                    <a:cubicBezTo>
                      <a:pt x="45" y="73"/>
                      <a:pt x="44" y="73"/>
                      <a:pt x="44" y="75"/>
                    </a:cubicBezTo>
                    <a:cubicBezTo>
                      <a:pt x="44" y="77"/>
                      <a:pt x="44" y="78"/>
                      <a:pt x="44" y="79"/>
                    </a:cubicBezTo>
                    <a:cubicBezTo>
                      <a:pt x="45" y="80"/>
                      <a:pt x="49" y="81"/>
                      <a:pt x="51" y="80"/>
                    </a:cubicBezTo>
                    <a:cubicBezTo>
                      <a:pt x="55" y="80"/>
                      <a:pt x="57" y="76"/>
                      <a:pt x="59" y="73"/>
                    </a:cubicBezTo>
                    <a:close/>
                  </a:path>
                </a:pathLst>
              </a:custGeom>
              <a:grpFill/>
              <a:ln>
                <a:noFill/>
              </a:ln>
            </p:spPr>
            <p:txBody>
              <a:bodyPr anchor="ctr"/>
              <a:lstStyle/>
              <a:p>
                <a:pPr algn="ctr"/>
                <a:endParaRPr/>
              </a:p>
            </p:txBody>
          </p:sp>
          <p:sp>
            <p:nvSpPr>
              <p:cNvPr id="195" name="iṥḻiďê">
                <a:extLst>
                  <a:ext uri="{FF2B5EF4-FFF2-40B4-BE49-F238E27FC236}">
                    <a16:creationId xmlns:a16="http://schemas.microsoft.com/office/drawing/2014/main" id="{FC12AEDD-3DA0-C2C2-4383-3282F983429E}"/>
                  </a:ext>
                </a:extLst>
              </p:cNvPr>
              <p:cNvSpPr/>
              <p:nvPr/>
            </p:nvSpPr>
            <p:spPr bwMode="auto">
              <a:xfrm>
                <a:off x="6363014" y="1510328"/>
                <a:ext cx="130106" cy="118158"/>
              </a:xfrm>
              <a:custGeom>
                <a:avLst/>
                <a:gdLst>
                  <a:gd name="T0" fmla="*/ 51 w 94"/>
                  <a:gd name="T1" fmla="*/ 1 h 84"/>
                  <a:gd name="T2" fmla="*/ 57 w 94"/>
                  <a:gd name="T3" fmla="*/ 8 h 84"/>
                  <a:gd name="T4" fmla="*/ 69 w 94"/>
                  <a:gd name="T5" fmla="*/ 11 h 84"/>
                  <a:gd name="T6" fmla="*/ 65 w 94"/>
                  <a:gd name="T7" fmla="*/ 15 h 84"/>
                  <a:gd name="T8" fmla="*/ 52 w 94"/>
                  <a:gd name="T9" fmla="*/ 14 h 84"/>
                  <a:gd name="T10" fmla="*/ 46 w 94"/>
                  <a:gd name="T11" fmla="*/ 20 h 84"/>
                  <a:gd name="T12" fmla="*/ 31 w 94"/>
                  <a:gd name="T13" fmla="*/ 34 h 84"/>
                  <a:gd name="T14" fmla="*/ 21 w 94"/>
                  <a:gd name="T15" fmla="*/ 37 h 84"/>
                  <a:gd name="T16" fmla="*/ 25 w 94"/>
                  <a:gd name="T17" fmla="*/ 30 h 84"/>
                  <a:gd name="T18" fmla="*/ 42 w 94"/>
                  <a:gd name="T19" fmla="*/ 15 h 84"/>
                  <a:gd name="T20" fmla="*/ 32 w 94"/>
                  <a:gd name="T21" fmla="*/ 4 h 84"/>
                  <a:gd name="T22" fmla="*/ 44 w 94"/>
                  <a:gd name="T23" fmla="*/ 3 h 84"/>
                  <a:gd name="T24" fmla="*/ 51 w 94"/>
                  <a:gd name="T25" fmla="*/ 1 h 84"/>
                  <a:gd name="T26" fmla="*/ 12 w 94"/>
                  <a:gd name="T27" fmla="*/ 35 h 84"/>
                  <a:gd name="T28" fmla="*/ 9 w 94"/>
                  <a:gd name="T29" fmla="*/ 50 h 84"/>
                  <a:gd name="T30" fmla="*/ 6 w 94"/>
                  <a:gd name="T31" fmla="*/ 54 h 84"/>
                  <a:gd name="T32" fmla="*/ 1 w 94"/>
                  <a:gd name="T33" fmla="*/ 47 h 84"/>
                  <a:gd name="T34" fmla="*/ 9 w 94"/>
                  <a:gd name="T35" fmla="*/ 30 h 84"/>
                  <a:gd name="T36" fmla="*/ 12 w 94"/>
                  <a:gd name="T37" fmla="*/ 35 h 84"/>
                  <a:gd name="T38" fmla="*/ 52 w 94"/>
                  <a:gd name="T39" fmla="*/ 30 h 84"/>
                  <a:gd name="T40" fmla="*/ 46 w 94"/>
                  <a:gd name="T41" fmla="*/ 43 h 84"/>
                  <a:gd name="T42" fmla="*/ 33 w 94"/>
                  <a:gd name="T43" fmla="*/ 51 h 84"/>
                  <a:gd name="T44" fmla="*/ 34 w 94"/>
                  <a:gd name="T45" fmla="*/ 53 h 84"/>
                  <a:gd name="T46" fmla="*/ 38 w 94"/>
                  <a:gd name="T47" fmla="*/ 55 h 84"/>
                  <a:gd name="T48" fmla="*/ 28 w 94"/>
                  <a:gd name="T49" fmla="*/ 60 h 84"/>
                  <a:gd name="T50" fmla="*/ 27 w 94"/>
                  <a:gd name="T51" fmla="*/ 62 h 84"/>
                  <a:gd name="T52" fmla="*/ 36 w 94"/>
                  <a:gd name="T53" fmla="*/ 66 h 84"/>
                  <a:gd name="T54" fmla="*/ 35 w 94"/>
                  <a:gd name="T55" fmla="*/ 76 h 84"/>
                  <a:gd name="T56" fmla="*/ 39 w 94"/>
                  <a:gd name="T57" fmla="*/ 76 h 84"/>
                  <a:gd name="T58" fmla="*/ 46 w 94"/>
                  <a:gd name="T59" fmla="*/ 67 h 84"/>
                  <a:gd name="T60" fmla="*/ 48 w 94"/>
                  <a:gd name="T61" fmla="*/ 62 h 84"/>
                  <a:gd name="T62" fmla="*/ 54 w 94"/>
                  <a:gd name="T63" fmla="*/ 61 h 84"/>
                  <a:gd name="T64" fmla="*/ 55 w 94"/>
                  <a:gd name="T65" fmla="*/ 59 h 84"/>
                  <a:gd name="T66" fmla="*/ 50 w 94"/>
                  <a:gd name="T67" fmla="*/ 55 h 84"/>
                  <a:gd name="T68" fmla="*/ 57 w 94"/>
                  <a:gd name="T69" fmla="*/ 50 h 84"/>
                  <a:gd name="T70" fmla="*/ 54 w 94"/>
                  <a:gd name="T71" fmla="*/ 41 h 84"/>
                  <a:gd name="T72" fmla="*/ 55 w 94"/>
                  <a:gd name="T73" fmla="*/ 39 h 84"/>
                  <a:gd name="T74" fmla="*/ 85 w 94"/>
                  <a:gd name="T75" fmla="*/ 41 h 84"/>
                  <a:gd name="T76" fmla="*/ 65 w 94"/>
                  <a:gd name="T77" fmla="*/ 73 h 84"/>
                  <a:gd name="T78" fmla="*/ 60 w 94"/>
                  <a:gd name="T79" fmla="*/ 76 h 84"/>
                  <a:gd name="T80" fmla="*/ 72 w 94"/>
                  <a:gd name="T81" fmla="*/ 83 h 84"/>
                  <a:gd name="T82" fmla="*/ 87 w 94"/>
                  <a:gd name="T83" fmla="*/ 57 h 84"/>
                  <a:gd name="T84" fmla="*/ 93 w 94"/>
                  <a:gd name="T85" fmla="*/ 49 h 84"/>
                  <a:gd name="T86" fmla="*/ 93 w 94"/>
                  <a:gd name="T87" fmla="*/ 33 h 84"/>
                  <a:gd name="T88" fmla="*/ 81 w 94"/>
                  <a:gd name="T89" fmla="*/ 32 h 84"/>
                  <a:gd name="T90" fmla="*/ 52 w 94"/>
                  <a:gd name="T91" fmla="*/ 30 h 84"/>
                  <a:gd name="T92" fmla="*/ 37 w 94"/>
                  <a:gd name="T93" fmla="*/ 43 h 84"/>
                  <a:gd name="T94" fmla="*/ 36 w 94"/>
                  <a:gd name="T95" fmla="*/ 45 h 84"/>
                  <a:gd name="T96" fmla="*/ 30 w 94"/>
                  <a:gd name="T97" fmla="*/ 45 h 84"/>
                  <a:gd name="T98" fmla="*/ 30 w 94"/>
                  <a:gd name="T99" fmla="*/ 43 h 84"/>
                  <a:gd name="T100" fmla="*/ 37 w 94"/>
                  <a:gd name="T101" fmla="*/ 4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4" h="84">
                    <a:moveTo>
                      <a:pt x="51" y="1"/>
                    </a:moveTo>
                    <a:cubicBezTo>
                      <a:pt x="54" y="1"/>
                      <a:pt x="54" y="6"/>
                      <a:pt x="57" y="8"/>
                    </a:cubicBezTo>
                    <a:cubicBezTo>
                      <a:pt x="60" y="10"/>
                      <a:pt x="65" y="9"/>
                      <a:pt x="69" y="11"/>
                    </a:cubicBezTo>
                    <a:cubicBezTo>
                      <a:pt x="75" y="13"/>
                      <a:pt x="69" y="16"/>
                      <a:pt x="65" y="15"/>
                    </a:cubicBezTo>
                    <a:cubicBezTo>
                      <a:pt x="62" y="15"/>
                      <a:pt x="55" y="13"/>
                      <a:pt x="52" y="14"/>
                    </a:cubicBezTo>
                    <a:cubicBezTo>
                      <a:pt x="49" y="15"/>
                      <a:pt x="47" y="18"/>
                      <a:pt x="46" y="20"/>
                    </a:cubicBezTo>
                    <a:cubicBezTo>
                      <a:pt x="42" y="24"/>
                      <a:pt x="36" y="32"/>
                      <a:pt x="31" y="34"/>
                    </a:cubicBezTo>
                    <a:cubicBezTo>
                      <a:pt x="30" y="35"/>
                      <a:pt x="23" y="39"/>
                      <a:pt x="21" y="37"/>
                    </a:cubicBezTo>
                    <a:cubicBezTo>
                      <a:pt x="20" y="34"/>
                      <a:pt x="24" y="31"/>
                      <a:pt x="25" y="30"/>
                    </a:cubicBezTo>
                    <a:cubicBezTo>
                      <a:pt x="29" y="26"/>
                      <a:pt x="41" y="21"/>
                      <a:pt x="42" y="15"/>
                    </a:cubicBezTo>
                    <a:cubicBezTo>
                      <a:pt x="43" y="10"/>
                      <a:pt x="32" y="9"/>
                      <a:pt x="32" y="4"/>
                    </a:cubicBezTo>
                    <a:cubicBezTo>
                      <a:pt x="34" y="0"/>
                      <a:pt x="40" y="4"/>
                      <a:pt x="44" y="3"/>
                    </a:cubicBezTo>
                    <a:cubicBezTo>
                      <a:pt x="47" y="3"/>
                      <a:pt x="49" y="2"/>
                      <a:pt x="51" y="1"/>
                    </a:cubicBezTo>
                    <a:close/>
                    <a:moveTo>
                      <a:pt x="12" y="35"/>
                    </a:moveTo>
                    <a:cubicBezTo>
                      <a:pt x="11" y="40"/>
                      <a:pt x="10" y="45"/>
                      <a:pt x="9" y="50"/>
                    </a:cubicBezTo>
                    <a:cubicBezTo>
                      <a:pt x="8" y="51"/>
                      <a:pt x="8" y="55"/>
                      <a:pt x="6" y="54"/>
                    </a:cubicBezTo>
                    <a:cubicBezTo>
                      <a:pt x="3" y="54"/>
                      <a:pt x="0" y="50"/>
                      <a:pt x="1" y="47"/>
                    </a:cubicBezTo>
                    <a:cubicBezTo>
                      <a:pt x="3" y="42"/>
                      <a:pt x="6" y="36"/>
                      <a:pt x="9" y="30"/>
                    </a:cubicBezTo>
                    <a:cubicBezTo>
                      <a:pt x="12" y="26"/>
                      <a:pt x="13" y="27"/>
                      <a:pt x="12" y="35"/>
                    </a:cubicBezTo>
                    <a:close/>
                    <a:moveTo>
                      <a:pt x="52" y="30"/>
                    </a:moveTo>
                    <a:cubicBezTo>
                      <a:pt x="46" y="32"/>
                      <a:pt x="49" y="37"/>
                      <a:pt x="46" y="43"/>
                    </a:cubicBezTo>
                    <a:cubicBezTo>
                      <a:pt x="44" y="47"/>
                      <a:pt x="39" y="49"/>
                      <a:pt x="33" y="51"/>
                    </a:cubicBezTo>
                    <a:cubicBezTo>
                      <a:pt x="32" y="52"/>
                      <a:pt x="32" y="53"/>
                      <a:pt x="34" y="53"/>
                    </a:cubicBezTo>
                    <a:cubicBezTo>
                      <a:pt x="35" y="54"/>
                      <a:pt x="37" y="54"/>
                      <a:pt x="38" y="55"/>
                    </a:cubicBezTo>
                    <a:cubicBezTo>
                      <a:pt x="38" y="60"/>
                      <a:pt x="30" y="56"/>
                      <a:pt x="28" y="60"/>
                    </a:cubicBezTo>
                    <a:cubicBezTo>
                      <a:pt x="28" y="61"/>
                      <a:pt x="27" y="61"/>
                      <a:pt x="27" y="62"/>
                    </a:cubicBezTo>
                    <a:cubicBezTo>
                      <a:pt x="29" y="65"/>
                      <a:pt x="34" y="63"/>
                      <a:pt x="36" y="66"/>
                    </a:cubicBezTo>
                    <a:cubicBezTo>
                      <a:pt x="37" y="68"/>
                      <a:pt x="35" y="73"/>
                      <a:pt x="35" y="76"/>
                    </a:cubicBezTo>
                    <a:cubicBezTo>
                      <a:pt x="36" y="78"/>
                      <a:pt x="37" y="77"/>
                      <a:pt x="39" y="76"/>
                    </a:cubicBezTo>
                    <a:cubicBezTo>
                      <a:pt x="41" y="74"/>
                      <a:pt x="45" y="69"/>
                      <a:pt x="46" y="67"/>
                    </a:cubicBezTo>
                    <a:cubicBezTo>
                      <a:pt x="46" y="65"/>
                      <a:pt x="46" y="63"/>
                      <a:pt x="48" y="62"/>
                    </a:cubicBezTo>
                    <a:cubicBezTo>
                      <a:pt x="49" y="61"/>
                      <a:pt x="52" y="62"/>
                      <a:pt x="54" y="61"/>
                    </a:cubicBezTo>
                    <a:cubicBezTo>
                      <a:pt x="56" y="61"/>
                      <a:pt x="56" y="60"/>
                      <a:pt x="55" y="59"/>
                    </a:cubicBezTo>
                    <a:cubicBezTo>
                      <a:pt x="53" y="58"/>
                      <a:pt x="50" y="56"/>
                      <a:pt x="50" y="55"/>
                    </a:cubicBezTo>
                    <a:cubicBezTo>
                      <a:pt x="51" y="53"/>
                      <a:pt x="56" y="53"/>
                      <a:pt x="57" y="50"/>
                    </a:cubicBezTo>
                    <a:cubicBezTo>
                      <a:pt x="57" y="47"/>
                      <a:pt x="52" y="46"/>
                      <a:pt x="54" y="41"/>
                    </a:cubicBezTo>
                    <a:cubicBezTo>
                      <a:pt x="54" y="40"/>
                      <a:pt x="54" y="39"/>
                      <a:pt x="55" y="39"/>
                    </a:cubicBezTo>
                    <a:cubicBezTo>
                      <a:pt x="60" y="36"/>
                      <a:pt x="83" y="36"/>
                      <a:pt x="85" y="41"/>
                    </a:cubicBezTo>
                    <a:cubicBezTo>
                      <a:pt x="89" y="53"/>
                      <a:pt x="77" y="72"/>
                      <a:pt x="65" y="73"/>
                    </a:cubicBezTo>
                    <a:cubicBezTo>
                      <a:pt x="63" y="73"/>
                      <a:pt x="58" y="73"/>
                      <a:pt x="60" y="76"/>
                    </a:cubicBezTo>
                    <a:cubicBezTo>
                      <a:pt x="61" y="80"/>
                      <a:pt x="69" y="84"/>
                      <a:pt x="72" y="83"/>
                    </a:cubicBezTo>
                    <a:cubicBezTo>
                      <a:pt x="78" y="80"/>
                      <a:pt x="84" y="64"/>
                      <a:pt x="87" y="57"/>
                    </a:cubicBezTo>
                    <a:cubicBezTo>
                      <a:pt x="89" y="54"/>
                      <a:pt x="92" y="52"/>
                      <a:pt x="93" y="49"/>
                    </a:cubicBezTo>
                    <a:cubicBezTo>
                      <a:pt x="94" y="45"/>
                      <a:pt x="94" y="35"/>
                      <a:pt x="93" y="33"/>
                    </a:cubicBezTo>
                    <a:cubicBezTo>
                      <a:pt x="91" y="30"/>
                      <a:pt x="88" y="32"/>
                      <a:pt x="81" y="32"/>
                    </a:cubicBezTo>
                    <a:cubicBezTo>
                      <a:pt x="74" y="31"/>
                      <a:pt x="61" y="30"/>
                      <a:pt x="52" y="30"/>
                    </a:cubicBezTo>
                    <a:close/>
                    <a:moveTo>
                      <a:pt x="37" y="43"/>
                    </a:moveTo>
                    <a:cubicBezTo>
                      <a:pt x="37" y="44"/>
                      <a:pt x="37" y="45"/>
                      <a:pt x="36" y="45"/>
                    </a:cubicBezTo>
                    <a:cubicBezTo>
                      <a:pt x="35" y="46"/>
                      <a:pt x="31" y="46"/>
                      <a:pt x="30" y="45"/>
                    </a:cubicBezTo>
                    <a:cubicBezTo>
                      <a:pt x="29" y="44"/>
                      <a:pt x="29" y="44"/>
                      <a:pt x="30" y="43"/>
                    </a:cubicBezTo>
                    <a:cubicBezTo>
                      <a:pt x="31" y="42"/>
                      <a:pt x="36" y="42"/>
                      <a:pt x="37" y="43"/>
                    </a:cubicBezTo>
                    <a:close/>
                  </a:path>
                </a:pathLst>
              </a:custGeom>
              <a:grpFill/>
              <a:ln>
                <a:noFill/>
              </a:ln>
            </p:spPr>
            <p:txBody>
              <a:bodyPr anchor="ctr"/>
              <a:lstStyle/>
              <a:p>
                <a:pPr algn="ctr"/>
                <a:endParaRPr/>
              </a:p>
            </p:txBody>
          </p:sp>
          <p:sp>
            <p:nvSpPr>
              <p:cNvPr id="196" name="išļidè">
                <a:extLst>
                  <a:ext uri="{FF2B5EF4-FFF2-40B4-BE49-F238E27FC236}">
                    <a16:creationId xmlns:a16="http://schemas.microsoft.com/office/drawing/2014/main" id="{B1488FEB-66F9-469A-308F-3A5886BAE47D}"/>
                  </a:ext>
                </a:extLst>
              </p:cNvPr>
              <p:cNvSpPr/>
              <p:nvPr/>
            </p:nvSpPr>
            <p:spPr bwMode="auto">
              <a:xfrm>
                <a:off x="6592692" y="1530243"/>
                <a:ext cx="106209" cy="100899"/>
              </a:xfrm>
              <a:custGeom>
                <a:avLst/>
                <a:gdLst>
                  <a:gd name="T0" fmla="*/ 35 w 76"/>
                  <a:gd name="T1" fmla="*/ 0 h 72"/>
                  <a:gd name="T2" fmla="*/ 38 w 76"/>
                  <a:gd name="T3" fmla="*/ 20 h 72"/>
                  <a:gd name="T4" fmla="*/ 38 w 76"/>
                  <a:gd name="T5" fmla="*/ 26 h 72"/>
                  <a:gd name="T6" fmla="*/ 64 w 76"/>
                  <a:gd name="T7" fmla="*/ 31 h 72"/>
                  <a:gd name="T8" fmla="*/ 61 w 76"/>
                  <a:gd name="T9" fmla="*/ 37 h 72"/>
                  <a:gd name="T10" fmla="*/ 36 w 76"/>
                  <a:gd name="T11" fmla="*/ 35 h 72"/>
                  <a:gd name="T12" fmla="*/ 31 w 76"/>
                  <a:gd name="T13" fmla="*/ 44 h 72"/>
                  <a:gd name="T14" fmla="*/ 19 w 76"/>
                  <a:gd name="T15" fmla="*/ 55 h 72"/>
                  <a:gd name="T16" fmla="*/ 10 w 76"/>
                  <a:gd name="T17" fmla="*/ 56 h 72"/>
                  <a:gd name="T18" fmla="*/ 21 w 76"/>
                  <a:gd name="T19" fmla="*/ 45 h 72"/>
                  <a:gd name="T20" fmla="*/ 24 w 76"/>
                  <a:gd name="T21" fmla="*/ 38 h 72"/>
                  <a:gd name="T22" fmla="*/ 0 w 76"/>
                  <a:gd name="T23" fmla="*/ 34 h 72"/>
                  <a:gd name="T24" fmla="*/ 0 w 76"/>
                  <a:gd name="T25" fmla="*/ 34 h 72"/>
                  <a:gd name="T26" fmla="*/ 7 w 76"/>
                  <a:gd name="T27" fmla="*/ 31 h 72"/>
                  <a:gd name="T28" fmla="*/ 25 w 76"/>
                  <a:gd name="T29" fmla="*/ 30 h 72"/>
                  <a:gd name="T30" fmla="*/ 32 w 76"/>
                  <a:gd name="T31" fmla="*/ 14 h 72"/>
                  <a:gd name="T32" fmla="*/ 35 w 76"/>
                  <a:gd name="T33" fmla="*/ 0 h 72"/>
                  <a:gd name="T34" fmla="*/ 52 w 76"/>
                  <a:gd name="T35" fmla="*/ 49 h 72"/>
                  <a:gd name="T36" fmla="*/ 48 w 76"/>
                  <a:gd name="T37" fmla="*/ 50 h 72"/>
                  <a:gd name="T38" fmla="*/ 51 w 76"/>
                  <a:gd name="T39" fmla="*/ 54 h 72"/>
                  <a:gd name="T40" fmla="*/ 55 w 76"/>
                  <a:gd name="T41" fmla="*/ 57 h 72"/>
                  <a:gd name="T42" fmla="*/ 67 w 76"/>
                  <a:gd name="T43" fmla="*/ 69 h 72"/>
                  <a:gd name="T44" fmla="*/ 74 w 76"/>
                  <a:gd name="T45" fmla="*/ 70 h 72"/>
                  <a:gd name="T46" fmla="*/ 72 w 76"/>
                  <a:gd name="T47" fmla="*/ 61 h 72"/>
                  <a:gd name="T48" fmla="*/ 52 w 76"/>
                  <a:gd name="T49" fmla="*/ 49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6" h="72">
                    <a:moveTo>
                      <a:pt x="35" y="0"/>
                    </a:moveTo>
                    <a:cubicBezTo>
                      <a:pt x="42" y="0"/>
                      <a:pt x="40" y="15"/>
                      <a:pt x="38" y="20"/>
                    </a:cubicBezTo>
                    <a:cubicBezTo>
                      <a:pt x="38" y="22"/>
                      <a:pt x="37" y="25"/>
                      <a:pt x="38" y="26"/>
                    </a:cubicBezTo>
                    <a:cubicBezTo>
                      <a:pt x="40" y="28"/>
                      <a:pt x="61" y="30"/>
                      <a:pt x="64" y="31"/>
                    </a:cubicBezTo>
                    <a:cubicBezTo>
                      <a:pt x="68" y="32"/>
                      <a:pt x="68" y="38"/>
                      <a:pt x="61" y="37"/>
                    </a:cubicBezTo>
                    <a:cubicBezTo>
                      <a:pt x="57" y="36"/>
                      <a:pt x="40" y="34"/>
                      <a:pt x="36" y="35"/>
                    </a:cubicBezTo>
                    <a:cubicBezTo>
                      <a:pt x="33" y="36"/>
                      <a:pt x="32" y="41"/>
                      <a:pt x="31" y="44"/>
                    </a:cubicBezTo>
                    <a:cubicBezTo>
                      <a:pt x="28" y="49"/>
                      <a:pt x="24" y="53"/>
                      <a:pt x="19" y="55"/>
                    </a:cubicBezTo>
                    <a:cubicBezTo>
                      <a:pt x="18" y="56"/>
                      <a:pt x="10" y="59"/>
                      <a:pt x="10" y="56"/>
                    </a:cubicBezTo>
                    <a:cubicBezTo>
                      <a:pt x="10" y="54"/>
                      <a:pt x="18" y="49"/>
                      <a:pt x="21" y="45"/>
                    </a:cubicBezTo>
                    <a:cubicBezTo>
                      <a:pt x="24" y="42"/>
                      <a:pt x="26" y="39"/>
                      <a:pt x="24" y="38"/>
                    </a:cubicBezTo>
                    <a:cubicBezTo>
                      <a:pt x="21" y="33"/>
                      <a:pt x="5" y="39"/>
                      <a:pt x="0" y="34"/>
                    </a:cubicBezTo>
                    <a:cubicBezTo>
                      <a:pt x="0" y="34"/>
                      <a:pt x="0" y="34"/>
                      <a:pt x="0" y="34"/>
                    </a:cubicBezTo>
                    <a:cubicBezTo>
                      <a:pt x="1" y="32"/>
                      <a:pt x="5" y="31"/>
                      <a:pt x="7" y="31"/>
                    </a:cubicBezTo>
                    <a:cubicBezTo>
                      <a:pt x="13" y="32"/>
                      <a:pt x="21" y="33"/>
                      <a:pt x="25" y="30"/>
                    </a:cubicBezTo>
                    <a:cubicBezTo>
                      <a:pt x="29" y="27"/>
                      <a:pt x="32" y="20"/>
                      <a:pt x="32" y="14"/>
                    </a:cubicBezTo>
                    <a:cubicBezTo>
                      <a:pt x="33" y="8"/>
                      <a:pt x="29" y="2"/>
                      <a:pt x="35" y="0"/>
                    </a:cubicBezTo>
                    <a:close/>
                    <a:moveTo>
                      <a:pt x="52" y="49"/>
                    </a:moveTo>
                    <a:cubicBezTo>
                      <a:pt x="50" y="49"/>
                      <a:pt x="48" y="48"/>
                      <a:pt x="48" y="50"/>
                    </a:cubicBezTo>
                    <a:cubicBezTo>
                      <a:pt x="48" y="52"/>
                      <a:pt x="49" y="53"/>
                      <a:pt x="51" y="54"/>
                    </a:cubicBezTo>
                    <a:cubicBezTo>
                      <a:pt x="52" y="55"/>
                      <a:pt x="54" y="56"/>
                      <a:pt x="55" y="57"/>
                    </a:cubicBezTo>
                    <a:cubicBezTo>
                      <a:pt x="58" y="61"/>
                      <a:pt x="63" y="66"/>
                      <a:pt x="67" y="69"/>
                    </a:cubicBezTo>
                    <a:cubicBezTo>
                      <a:pt x="68" y="70"/>
                      <a:pt x="72" y="72"/>
                      <a:pt x="74" y="70"/>
                    </a:cubicBezTo>
                    <a:cubicBezTo>
                      <a:pt x="76" y="67"/>
                      <a:pt x="74" y="63"/>
                      <a:pt x="72" y="61"/>
                    </a:cubicBezTo>
                    <a:cubicBezTo>
                      <a:pt x="69" y="58"/>
                      <a:pt x="59" y="51"/>
                      <a:pt x="52" y="49"/>
                    </a:cubicBezTo>
                    <a:close/>
                  </a:path>
                </a:pathLst>
              </a:custGeom>
              <a:grpFill/>
              <a:ln>
                <a:noFill/>
              </a:ln>
            </p:spPr>
            <p:txBody>
              <a:bodyPr anchor="ctr"/>
              <a:lstStyle/>
              <a:p>
                <a:pPr algn="ctr"/>
                <a:endParaRPr/>
              </a:p>
            </p:txBody>
          </p:sp>
          <p:sp>
            <p:nvSpPr>
              <p:cNvPr id="197" name="îṥ1íḋè">
                <a:extLst>
                  <a:ext uri="{FF2B5EF4-FFF2-40B4-BE49-F238E27FC236}">
                    <a16:creationId xmlns:a16="http://schemas.microsoft.com/office/drawing/2014/main" id="{826EF7E6-D3FD-3515-EE40-882C36363C4D}"/>
                  </a:ext>
                </a:extLst>
              </p:cNvPr>
              <p:cNvSpPr/>
              <p:nvPr/>
            </p:nvSpPr>
            <p:spPr bwMode="auto">
              <a:xfrm>
                <a:off x="5830640" y="920868"/>
                <a:ext cx="98244" cy="83641"/>
              </a:xfrm>
              <a:custGeom>
                <a:avLst/>
                <a:gdLst>
                  <a:gd name="T0" fmla="*/ 43 w 70"/>
                  <a:gd name="T1" fmla="*/ 9 h 60"/>
                  <a:gd name="T2" fmla="*/ 45 w 70"/>
                  <a:gd name="T3" fmla="*/ 0 h 60"/>
                  <a:gd name="T4" fmla="*/ 62 w 70"/>
                  <a:gd name="T5" fmla="*/ 9 h 60"/>
                  <a:gd name="T6" fmla="*/ 69 w 70"/>
                  <a:gd name="T7" fmla="*/ 26 h 60"/>
                  <a:gd name="T8" fmla="*/ 66 w 70"/>
                  <a:gd name="T9" fmla="*/ 44 h 60"/>
                  <a:gd name="T10" fmla="*/ 54 w 70"/>
                  <a:gd name="T11" fmla="*/ 55 h 60"/>
                  <a:gd name="T12" fmla="*/ 36 w 70"/>
                  <a:gd name="T13" fmla="*/ 60 h 60"/>
                  <a:gd name="T14" fmla="*/ 18 w 70"/>
                  <a:gd name="T15" fmla="*/ 57 h 60"/>
                  <a:gd name="T16" fmla="*/ 5 w 70"/>
                  <a:gd name="T17" fmla="*/ 46 h 60"/>
                  <a:gd name="T18" fmla="*/ 0 w 70"/>
                  <a:gd name="T19" fmla="*/ 30 h 60"/>
                  <a:gd name="T20" fmla="*/ 4 w 70"/>
                  <a:gd name="T21" fmla="*/ 13 h 60"/>
                  <a:gd name="T22" fmla="*/ 18 w 70"/>
                  <a:gd name="T23" fmla="*/ 3 h 60"/>
                  <a:gd name="T24" fmla="*/ 20 w 70"/>
                  <a:gd name="T25" fmla="*/ 11 h 60"/>
                  <a:gd name="T26" fmla="*/ 10 w 70"/>
                  <a:gd name="T27" fmla="*/ 19 h 60"/>
                  <a:gd name="T28" fmla="*/ 8 w 70"/>
                  <a:gd name="T29" fmla="*/ 30 h 60"/>
                  <a:gd name="T30" fmla="*/ 12 w 70"/>
                  <a:gd name="T31" fmla="*/ 43 h 60"/>
                  <a:gd name="T32" fmla="*/ 23 w 70"/>
                  <a:gd name="T33" fmla="*/ 49 h 60"/>
                  <a:gd name="T34" fmla="*/ 36 w 70"/>
                  <a:gd name="T35" fmla="*/ 51 h 60"/>
                  <a:gd name="T36" fmla="*/ 50 w 70"/>
                  <a:gd name="T37" fmla="*/ 47 h 60"/>
                  <a:gd name="T38" fmla="*/ 59 w 70"/>
                  <a:gd name="T39" fmla="*/ 39 h 60"/>
                  <a:gd name="T40" fmla="*/ 62 w 70"/>
                  <a:gd name="T41" fmla="*/ 27 h 60"/>
                  <a:gd name="T42" fmla="*/ 56 w 70"/>
                  <a:gd name="T43" fmla="*/ 15 h 60"/>
                  <a:gd name="T44" fmla="*/ 43 w 70"/>
                  <a:gd name="T45" fmla="*/ 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60">
                    <a:moveTo>
                      <a:pt x="43" y="9"/>
                    </a:moveTo>
                    <a:cubicBezTo>
                      <a:pt x="45" y="0"/>
                      <a:pt x="45" y="0"/>
                      <a:pt x="45" y="0"/>
                    </a:cubicBezTo>
                    <a:cubicBezTo>
                      <a:pt x="52" y="1"/>
                      <a:pt x="58" y="4"/>
                      <a:pt x="62" y="9"/>
                    </a:cubicBezTo>
                    <a:cubicBezTo>
                      <a:pt x="66" y="13"/>
                      <a:pt x="69" y="19"/>
                      <a:pt x="69" y="26"/>
                    </a:cubicBezTo>
                    <a:cubicBezTo>
                      <a:pt x="70" y="33"/>
                      <a:pt x="69" y="39"/>
                      <a:pt x="66" y="44"/>
                    </a:cubicBezTo>
                    <a:cubicBezTo>
                      <a:pt x="63" y="48"/>
                      <a:pt x="59" y="52"/>
                      <a:pt x="54" y="55"/>
                    </a:cubicBezTo>
                    <a:cubicBezTo>
                      <a:pt x="49" y="58"/>
                      <a:pt x="43" y="59"/>
                      <a:pt x="36" y="60"/>
                    </a:cubicBezTo>
                    <a:cubicBezTo>
                      <a:pt x="29" y="60"/>
                      <a:pt x="23" y="59"/>
                      <a:pt x="18" y="57"/>
                    </a:cubicBezTo>
                    <a:cubicBezTo>
                      <a:pt x="12" y="55"/>
                      <a:pt x="8" y="51"/>
                      <a:pt x="5" y="46"/>
                    </a:cubicBezTo>
                    <a:cubicBezTo>
                      <a:pt x="2" y="42"/>
                      <a:pt x="1" y="36"/>
                      <a:pt x="0" y="30"/>
                    </a:cubicBezTo>
                    <a:cubicBezTo>
                      <a:pt x="0" y="24"/>
                      <a:pt x="1" y="18"/>
                      <a:pt x="4" y="13"/>
                    </a:cubicBezTo>
                    <a:cubicBezTo>
                      <a:pt x="7" y="8"/>
                      <a:pt x="12" y="5"/>
                      <a:pt x="18" y="3"/>
                    </a:cubicBezTo>
                    <a:cubicBezTo>
                      <a:pt x="20" y="11"/>
                      <a:pt x="20" y="11"/>
                      <a:pt x="20" y="11"/>
                    </a:cubicBezTo>
                    <a:cubicBezTo>
                      <a:pt x="16" y="13"/>
                      <a:pt x="12" y="16"/>
                      <a:pt x="10" y="19"/>
                    </a:cubicBezTo>
                    <a:cubicBezTo>
                      <a:pt x="8" y="22"/>
                      <a:pt x="7" y="26"/>
                      <a:pt x="8" y="30"/>
                    </a:cubicBezTo>
                    <a:cubicBezTo>
                      <a:pt x="8" y="35"/>
                      <a:pt x="10" y="39"/>
                      <a:pt x="12" y="43"/>
                    </a:cubicBezTo>
                    <a:cubicBezTo>
                      <a:pt x="15" y="46"/>
                      <a:pt x="18" y="48"/>
                      <a:pt x="23" y="49"/>
                    </a:cubicBezTo>
                    <a:cubicBezTo>
                      <a:pt x="27" y="50"/>
                      <a:pt x="31" y="51"/>
                      <a:pt x="36" y="51"/>
                    </a:cubicBezTo>
                    <a:cubicBezTo>
                      <a:pt x="41" y="50"/>
                      <a:pt x="46" y="49"/>
                      <a:pt x="50" y="47"/>
                    </a:cubicBezTo>
                    <a:cubicBezTo>
                      <a:pt x="54" y="45"/>
                      <a:pt x="57" y="42"/>
                      <a:pt x="59" y="39"/>
                    </a:cubicBezTo>
                    <a:cubicBezTo>
                      <a:pt x="61" y="35"/>
                      <a:pt x="62" y="31"/>
                      <a:pt x="62" y="27"/>
                    </a:cubicBezTo>
                    <a:cubicBezTo>
                      <a:pt x="61" y="22"/>
                      <a:pt x="60" y="18"/>
                      <a:pt x="56" y="15"/>
                    </a:cubicBezTo>
                    <a:cubicBezTo>
                      <a:pt x="53" y="12"/>
                      <a:pt x="49" y="10"/>
                      <a:pt x="43" y="9"/>
                    </a:cubicBezTo>
                    <a:close/>
                  </a:path>
                </a:pathLst>
              </a:custGeom>
              <a:grpFill/>
              <a:ln>
                <a:noFill/>
              </a:ln>
            </p:spPr>
            <p:txBody>
              <a:bodyPr anchor="ctr"/>
              <a:lstStyle/>
              <a:p>
                <a:pPr algn="ctr"/>
                <a:endParaRPr/>
              </a:p>
            </p:txBody>
          </p:sp>
          <p:sp>
            <p:nvSpPr>
              <p:cNvPr id="198" name="îṥļíďè">
                <a:extLst>
                  <a:ext uri="{FF2B5EF4-FFF2-40B4-BE49-F238E27FC236}">
                    <a16:creationId xmlns:a16="http://schemas.microsoft.com/office/drawing/2014/main" id="{4282846C-B4AE-6AB5-18A7-FFA54C4E29AE}"/>
                  </a:ext>
                </a:extLst>
              </p:cNvPr>
              <p:cNvSpPr/>
              <p:nvPr/>
            </p:nvSpPr>
            <p:spPr bwMode="auto">
              <a:xfrm>
                <a:off x="5827985" y="819969"/>
                <a:ext cx="99572" cy="75673"/>
              </a:xfrm>
              <a:custGeom>
                <a:avLst/>
                <a:gdLst>
                  <a:gd name="T0" fmla="*/ 70 w 75"/>
                  <a:gd name="T1" fmla="*/ 57 h 57"/>
                  <a:gd name="T2" fmla="*/ 0 w 75"/>
                  <a:gd name="T3" fmla="*/ 51 h 57"/>
                  <a:gd name="T4" fmla="*/ 5 w 75"/>
                  <a:gd name="T5" fmla="*/ 0 h 57"/>
                  <a:gd name="T6" fmla="*/ 13 w 75"/>
                  <a:gd name="T7" fmla="*/ 0 h 57"/>
                  <a:gd name="T8" fmla="*/ 9 w 75"/>
                  <a:gd name="T9" fmla="*/ 42 h 57"/>
                  <a:gd name="T10" fmla="*/ 31 w 75"/>
                  <a:gd name="T11" fmla="*/ 43 h 57"/>
                  <a:gd name="T12" fmla="*/ 34 w 75"/>
                  <a:gd name="T13" fmla="*/ 6 h 57"/>
                  <a:gd name="T14" fmla="*/ 42 w 75"/>
                  <a:gd name="T15" fmla="*/ 6 h 57"/>
                  <a:gd name="T16" fmla="*/ 39 w 75"/>
                  <a:gd name="T17" fmla="*/ 44 h 57"/>
                  <a:gd name="T18" fmla="*/ 62 w 75"/>
                  <a:gd name="T19" fmla="*/ 47 h 57"/>
                  <a:gd name="T20" fmla="*/ 66 w 75"/>
                  <a:gd name="T21" fmla="*/ 3 h 57"/>
                  <a:gd name="T22" fmla="*/ 75 w 75"/>
                  <a:gd name="T23" fmla="*/ 5 h 57"/>
                  <a:gd name="T24" fmla="*/ 70 w 75"/>
                  <a:gd name="T25"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5" h="57">
                    <a:moveTo>
                      <a:pt x="70" y="57"/>
                    </a:moveTo>
                    <a:lnTo>
                      <a:pt x="0" y="51"/>
                    </a:lnTo>
                    <a:lnTo>
                      <a:pt x="5" y="0"/>
                    </a:lnTo>
                    <a:lnTo>
                      <a:pt x="13" y="0"/>
                    </a:lnTo>
                    <a:lnTo>
                      <a:pt x="9" y="42"/>
                    </a:lnTo>
                    <a:lnTo>
                      <a:pt x="31" y="43"/>
                    </a:lnTo>
                    <a:lnTo>
                      <a:pt x="34" y="6"/>
                    </a:lnTo>
                    <a:lnTo>
                      <a:pt x="42" y="6"/>
                    </a:lnTo>
                    <a:lnTo>
                      <a:pt x="39" y="44"/>
                    </a:lnTo>
                    <a:lnTo>
                      <a:pt x="62" y="47"/>
                    </a:lnTo>
                    <a:lnTo>
                      <a:pt x="66" y="3"/>
                    </a:lnTo>
                    <a:lnTo>
                      <a:pt x="75" y="5"/>
                    </a:lnTo>
                    <a:lnTo>
                      <a:pt x="70" y="57"/>
                    </a:lnTo>
                    <a:close/>
                  </a:path>
                </a:pathLst>
              </a:custGeom>
              <a:grpFill/>
              <a:ln>
                <a:noFill/>
              </a:ln>
            </p:spPr>
            <p:txBody>
              <a:bodyPr anchor="ctr"/>
              <a:lstStyle/>
              <a:p>
                <a:pPr algn="ctr"/>
                <a:endParaRPr/>
              </a:p>
            </p:txBody>
          </p:sp>
          <p:sp>
            <p:nvSpPr>
              <p:cNvPr id="199" name="iŝlíďê">
                <a:extLst>
                  <a:ext uri="{FF2B5EF4-FFF2-40B4-BE49-F238E27FC236}">
                    <a16:creationId xmlns:a16="http://schemas.microsoft.com/office/drawing/2014/main" id="{E01483D3-5903-0289-5C03-45B1F66D1374}"/>
                  </a:ext>
                </a:extLst>
              </p:cNvPr>
              <p:cNvSpPr/>
              <p:nvPr/>
            </p:nvSpPr>
            <p:spPr bwMode="auto">
              <a:xfrm>
                <a:off x="5838606" y="707121"/>
                <a:ext cx="106209" cy="95588"/>
              </a:xfrm>
              <a:custGeom>
                <a:avLst/>
                <a:gdLst>
                  <a:gd name="T0" fmla="*/ 67 w 80"/>
                  <a:gd name="T1" fmla="*/ 72 h 72"/>
                  <a:gd name="T2" fmla="*/ 0 w 80"/>
                  <a:gd name="T3" fmla="*/ 55 h 72"/>
                  <a:gd name="T4" fmla="*/ 2 w 80"/>
                  <a:gd name="T5" fmla="*/ 45 h 72"/>
                  <a:gd name="T6" fmla="*/ 64 w 80"/>
                  <a:gd name="T7" fmla="*/ 22 h 72"/>
                  <a:gd name="T8" fmla="*/ 10 w 80"/>
                  <a:gd name="T9" fmla="*/ 10 h 72"/>
                  <a:gd name="T10" fmla="*/ 12 w 80"/>
                  <a:gd name="T11" fmla="*/ 0 h 72"/>
                  <a:gd name="T12" fmla="*/ 80 w 80"/>
                  <a:gd name="T13" fmla="*/ 18 h 72"/>
                  <a:gd name="T14" fmla="*/ 78 w 80"/>
                  <a:gd name="T15" fmla="*/ 27 h 72"/>
                  <a:gd name="T16" fmla="*/ 15 w 80"/>
                  <a:gd name="T17" fmla="*/ 50 h 72"/>
                  <a:gd name="T18" fmla="*/ 70 w 80"/>
                  <a:gd name="T19" fmla="*/ 62 h 72"/>
                  <a:gd name="T20" fmla="*/ 67 w 80"/>
                  <a:gd name="T2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72">
                    <a:moveTo>
                      <a:pt x="67" y="72"/>
                    </a:moveTo>
                    <a:lnTo>
                      <a:pt x="0" y="55"/>
                    </a:lnTo>
                    <a:lnTo>
                      <a:pt x="2" y="45"/>
                    </a:lnTo>
                    <a:lnTo>
                      <a:pt x="64" y="22"/>
                    </a:lnTo>
                    <a:lnTo>
                      <a:pt x="10" y="10"/>
                    </a:lnTo>
                    <a:lnTo>
                      <a:pt x="12" y="0"/>
                    </a:lnTo>
                    <a:lnTo>
                      <a:pt x="80" y="18"/>
                    </a:lnTo>
                    <a:lnTo>
                      <a:pt x="78" y="27"/>
                    </a:lnTo>
                    <a:lnTo>
                      <a:pt x="15" y="50"/>
                    </a:lnTo>
                    <a:lnTo>
                      <a:pt x="70" y="62"/>
                    </a:lnTo>
                    <a:lnTo>
                      <a:pt x="67" y="72"/>
                    </a:lnTo>
                    <a:close/>
                  </a:path>
                </a:pathLst>
              </a:custGeom>
              <a:grpFill/>
              <a:ln>
                <a:noFill/>
              </a:ln>
            </p:spPr>
            <p:txBody>
              <a:bodyPr anchor="ctr"/>
              <a:lstStyle/>
              <a:p>
                <a:pPr algn="ctr"/>
                <a:endParaRPr/>
              </a:p>
            </p:txBody>
          </p:sp>
          <p:sp>
            <p:nvSpPr>
              <p:cNvPr id="200" name="î$ḷîďe">
                <a:extLst>
                  <a:ext uri="{FF2B5EF4-FFF2-40B4-BE49-F238E27FC236}">
                    <a16:creationId xmlns:a16="http://schemas.microsoft.com/office/drawing/2014/main" id="{0E018B50-6E18-1EA4-4BB9-27627EDA3623}"/>
                  </a:ext>
                </a:extLst>
              </p:cNvPr>
              <p:cNvSpPr/>
              <p:nvPr/>
            </p:nvSpPr>
            <p:spPr bwMode="auto">
              <a:xfrm>
                <a:off x="5862502" y="606223"/>
                <a:ext cx="102228" cy="74347"/>
              </a:xfrm>
              <a:custGeom>
                <a:avLst/>
                <a:gdLst>
                  <a:gd name="T0" fmla="*/ 74 w 77"/>
                  <a:gd name="T1" fmla="*/ 56 h 56"/>
                  <a:gd name="T2" fmla="*/ 16 w 77"/>
                  <a:gd name="T3" fmla="*/ 33 h 56"/>
                  <a:gd name="T4" fmla="*/ 8 w 77"/>
                  <a:gd name="T5" fmla="*/ 54 h 56"/>
                  <a:gd name="T6" fmla="*/ 0 w 77"/>
                  <a:gd name="T7" fmla="*/ 51 h 56"/>
                  <a:gd name="T8" fmla="*/ 20 w 77"/>
                  <a:gd name="T9" fmla="*/ 0 h 56"/>
                  <a:gd name="T10" fmla="*/ 28 w 77"/>
                  <a:gd name="T11" fmla="*/ 3 h 56"/>
                  <a:gd name="T12" fmla="*/ 19 w 77"/>
                  <a:gd name="T13" fmla="*/ 25 h 56"/>
                  <a:gd name="T14" fmla="*/ 77 w 77"/>
                  <a:gd name="T15" fmla="*/ 48 h 56"/>
                  <a:gd name="T16" fmla="*/ 74 w 77"/>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7" h="56">
                    <a:moveTo>
                      <a:pt x="74" y="56"/>
                    </a:moveTo>
                    <a:lnTo>
                      <a:pt x="16" y="33"/>
                    </a:lnTo>
                    <a:lnTo>
                      <a:pt x="8" y="54"/>
                    </a:lnTo>
                    <a:lnTo>
                      <a:pt x="0" y="51"/>
                    </a:lnTo>
                    <a:lnTo>
                      <a:pt x="20" y="0"/>
                    </a:lnTo>
                    <a:lnTo>
                      <a:pt x="28" y="3"/>
                    </a:lnTo>
                    <a:lnTo>
                      <a:pt x="19" y="25"/>
                    </a:lnTo>
                    <a:lnTo>
                      <a:pt x="77" y="48"/>
                    </a:lnTo>
                    <a:lnTo>
                      <a:pt x="74" y="56"/>
                    </a:lnTo>
                    <a:close/>
                  </a:path>
                </a:pathLst>
              </a:custGeom>
              <a:grpFill/>
              <a:ln>
                <a:noFill/>
              </a:ln>
            </p:spPr>
            <p:txBody>
              <a:bodyPr anchor="ctr"/>
              <a:lstStyle/>
              <a:p>
                <a:pPr algn="ctr"/>
                <a:endParaRPr/>
              </a:p>
            </p:txBody>
          </p:sp>
          <p:sp>
            <p:nvSpPr>
              <p:cNvPr id="201" name="íšḷïḋè">
                <a:extLst>
                  <a:ext uri="{FF2B5EF4-FFF2-40B4-BE49-F238E27FC236}">
                    <a16:creationId xmlns:a16="http://schemas.microsoft.com/office/drawing/2014/main" id="{242D6439-B6C8-B0C3-DFDA-4DA07494540B}"/>
                  </a:ext>
                </a:extLst>
              </p:cNvPr>
              <p:cNvSpPr/>
              <p:nvPr/>
            </p:nvSpPr>
            <p:spPr bwMode="auto">
              <a:xfrm>
                <a:off x="5902332" y="518602"/>
                <a:ext cx="122140" cy="102227"/>
              </a:xfrm>
              <a:custGeom>
                <a:avLst/>
                <a:gdLst>
                  <a:gd name="T0" fmla="*/ 58 w 88"/>
                  <a:gd name="T1" fmla="*/ 73 h 73"/>
                  <a:gd name="T2" fmla="*/ 0 w 88"/>
                  <a:gd name="T3" fmla="*/ 40 h 73"/>
                  <a:gd name="T4" fmla="*/ 15 w 88"/>
                  <a:gd name="T5" fmla="*/ 14 h 73"/>
                  <a:gd name="T6" fmla="*/ 23 w 88"/>
                  <a:gd name="T7" fmla="*/ 3 h 73"/>
                  <a:gd name="T8" fmla="*/ 33 w 88"/>
                  <a:gd name="T9" fmla="*/ 0 h 73"/>
                  <a:gd name="T10" fmla="*/ 43 w 88"/>
                  <a:gd name="T11" fmla="*/ 3 h 73"/>
                  <a:gd name="T12" fmla="*/ 51 w 88"/>
                  <a:gd name="T13" fmla="*/ 13 h 73"/>
                  <a:gd name="T14" fmla="*/ 49 w 88"/>
                  <a:gd name="T15" fmla="*/ 28 h 73"/>
                  <a:gd name="T16" fmla="*/ 55 w 88"/>
                  <a:gd name="T17" fmla="*/ 25 h 73"/>
                  <a:gd name="T18" fmla="*/ 66 w 88"/>
                  <a:gd name="T19" fmla="*/ 23 h 73"/>
                  <a:gd name="T20" fmla="*/ 88 w 88"/>
                  <a:gd name="T21" fmla="*/ 22 h 73"/>
                  <a:gd name="T22" fmla="*/ 82 w 88"/>
                  <a:gd name="T23" fmla="*/ 32 h 73"/>
                  <a:gd name="T24" fmla="*/ 66 w 88"/>
                  <a:gd name="T25" fmla="*/ 33 h 73"/>
                  <a:gd name="T26" fmla="*/ 54 w 88"/>
                  <a:gd name="T27" fmla="*/ 33 h 73"/>
                  <a:gd name="T28" fmla="*/ 48 w 88"/>
                  <a:gd name="T29" fmla="*/ 35 h 73"/>
                  <a:gd name="T30" fmla="*/ 45 w 88"/>
                  <a:gd name="T31" fmla="*/ 38 h 73"/>
                  <a:gd name="T32" fmla="*/ 42 w 88"/>
                  <a:gd name="T33" fmla="*/ 42 h 73"/>
                  <a:gd name="T34" fmla="*/ 37 w 88"/>
                  <a:gd name="T35" fmla="*/ 51 h 73"/>
                  <a:gd name="T36" fmla="*/ 63 w 88"/>
                  <a:gd name="T37" fmla="*/ 66 h 73"/>
                  <a:gd name="T38" fmla="*/ 58 w 88"/>
                  <a:gd name="T39" fmla="*/ 73 h 73"/>
                  <a:gd name="T40" fmla="*/ 30 w 88"/>
                  <a:gd name="T41" fmla="*/ 47 h 73"/>
                  <a:gd name="T42" fmla="*/ 40 w 88"/>
                  <a:gd name="T43" fmla="*/ 30 h 73"/>
                  <a:gd name="T44" fmla="*/ 43 w 88"/>
                  <a:gd name="T45" fmla="*/ 22 h 73"/>
                  <a:gd name="T46" fmla="*/ 43 w 88"/>
                  <a:gd name="T47" fmla="*/ 15 h 73"/>
                  <a:gd name="T48" fmla="*/ 38 w 88"/>
                  <a:gd name="T49" fmla="*/ 11 h 73"/>
                  <a:gd name="T50" fmla="*/ 30 w 88"/>
                  <a:gd name="T51" fmla="*/ 10 h 73"/>
                  <a:gd name="T52" fmla="*/ 22 w 88"/>
                  <a:gd name="T53" fmla="*/ 17 h 73"/>
                  <a:gd name="T54" fmla="*/ 11 w 88"/>
                  <a:gd name="T55" fmla="*/ 36 h 73"/>
                  <a:gd name="T56" fmla="*/ 30 w 88"/>
                  <a:gd name="T57" fmla="*/ 47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8" h="73">
                    <a:moveTo>
                      <a:pt x="58" y="73"/>
                    </a:moveTo>
                    <a:cubicBezTo>
                      <a:pt x="0" y="40"/>
                      <a:pt x="0" y="40"/>
                      <a:pt x="0" y="40"/>
                    </a:cubicBezTo>
                    <a:cubicBezTo>
                      <a:pt x="15" y="14"/>
                      <a:pt x="15" y="14"/>
                      <a:pt x="15" y="14"/>
                    </a:cubicBezTo>
                    <a:cubicBezTo>
                      <a:pt x="18" y="9"/>
                      <a:pt x="21" y="5"/>
                      <a:pt x="23" y="3"/>
                    </a:cubicBezTo>
                    <a:cubicBezTo>
                      <a:pt x="26" y="1"/>
                      <a:pt x="29" y="0"/>
                      <a:pt x="33" y="0"/>
                    </a:cubicBezTo>
                    <a:cubicBezTo>
                      <a:pt x="36" y="0"/>
                      <a:pt x="40" y="1"/>
                      <a:pt x="43" y="3"/>
                    </a:cubicBezTo>
                    <a:cubicBezTo>
                      <a:pt x="47" y="5"/>
                      <a:pt x="50" y="8"/>
                      <a:pt x="51" y="13"/>
                    </a:cubicBezTo>
                    <a:cubicBezTo>
                      <a:pt x="52" y="17"/>
                      <a:pt x="52" y="22"/>
                      <a:pt x="49" y="28"/>
                    </a:cubicBezTo>
                    <a:cubicBezTo>
                      <a:pt x="51" y="27"/>
                      <a:pt x="53" y="26"/>
                      <a:pt x="55" y="25"/>
                    </a:cubicBezTo>
                    <a:cubicBezTo>
                      <a:pt x="58" y="24"/>
                      <a:pt x="62" y="23"/>
                      <a:pt x="66" y="23"/>
                    </a:cubicBezTo>
                    <a:cubicBezTo>
                      <a:pt x="88" y="22"/>
                      <a:pt x="88" y="22"/>
                      <a:pt x="88" y="22"/>
                    </a:cubicBezTo>
                    <a:cubicBezTo>
                      <a:pt x="82" y="32"/>
                      <a:pt x="82" y="32"/>
                      <a:pt x="82" y="32"/>
                    </a:cubicBezTo>
                    <a:cubicBezTo>
                      <a:pt x="66" y="33"/>
                      <a:pt x="66" y="33"/>
                      <a:pt x="66" y="33"/>
                    </a:cubicBezTo>
                    <a:cubicBezTo>
                      <a:pt x="61" y="33"/>
                      <a:pt x="57" y="33"/>
                      <a:pt x="54" y="33"/>
                    </a:cubicBezTo>
                    <a:cubicBezTo>
                      <a:pt x="52" y="34"/>
                      <a:pt x="50" y="34"/>
                      <a:pt x="48" y="35"/>
                    </a:cubicBezTo>
                    <a:cubicBezTo>
                      <a:pt x="47" y="36"/>
                      <a:pt x="46" y="37"/>
                      <a:pt x="45" y="38"/>
                    </a:cubicBezTo>
                    <a:cubicBezTo>
                      <a:pt x="44" y="38"/>
                      <a:pt x="43" y="40"/>
                      <a:pt x="42" y="42"/>
                    </a:cubicBezTo>
                    <a:cubicBezTo>
                      <a:pt x="37" y="51"/>
                      <a:pt x="37" y="51"/>
                      <a:pt x="37" y="51"/>
                    </a:cubicBezTo>
                    <a:cubicBezTo>
                      <a:pt x="63" y="66"/>
                      <a:pt x="63" y="66"/>
                      <a:pt x="63" y="66"/>
                    </a:cubicBezTo>
                    <a:cubicBezTo>
                      <a:pt x="58" y="73"/>
                      <a:pt x="58" y="73"/>
                      <a:pt x="58" y="73"/>
                    </a:cubicBezTo>
                    <a:close/>
                    <a:moveTo>
                      <a:pt x="30" y="47"/>
                    </a:moveTo>
                    <a:cubicBezTo>
                      <a:pt x="40" y="30"/>
                      <a:pt x="40" y="30"/>
                      <a:pt x="40" y="30"/>
                    </a:cubicBezTo>
                    <a:cubicBezTo>
                      <a:pt x="42" y="27"/>
                      <a:pt x="43" y="24"/>
                      <a:pt x="43" y="22"/>
                    </a:cubicBezTo>
                    <a:cubicBezTo>
                      <a:pt x="44" y="19"/>
                      <a:pt x="44" y="17"/>
                      <a:pt x="43" y="15"/>
                    </a:cubicBezTo>
                    <a:cubicBezTo>
                      <a:pt x="42" y="13"/>
                      <a:pt x="40" y="12"/>
                      <a:pt x="38" y="11"/>
                    </a:cubicBezTo>
                    <a:cubicBezTo>
                      <a:pt x="35" y="9"/>
                      <a:pt x="33" y="9"/>
                      <a:pt x="30" y="10"/>
                    </a:cubicBezTo>
                    <a:cubicBezTo>
                      <a:pt x="27" y="11"/>
                      <a:pt x="24" y="13"/>
                      <a:pt x="22" y="17"/>
                    </a:cubicBezTo>
                    <a:cubicBezTo>
                      <a:pt x="11" y="36"/>
                      <a:pt x="11" y="36"/>
                      <a:pt x="11" y="36"/>
                    </a:cubicBezTo>
                    <a:lnTo>
                      <a:pt x="30" y="47"/>
                    </a:lnTo>
                    <a:close/>
                  </a:path>
                </a:pathLst>
              </a:custGeom>
              <a:grpFill/>
              <a:ln>
                <a:noFill/>
              </a:ln>
            </p:spPr>
            <p:txBody>
              <a:bodyPr anchor="ctr"/>
              <a:lstStyle/>
              <a:p>
                <a:pPr algn="ctr"/>
                <a:endParaRPr/>
              </a:p>
            </p:txBody>
          </p:sp>
          <p:sp>
            <p:nvSpPr>
              <p:cNvPr id="202" name="ïSľiḋè">
                <a:extLst>
                  <a:ext uri="{FF2B5EF4-FFF2-40B4-BE49-F238E27FC236}">
                    <a16:creationId xmlns:a16="http://schemas.microsoft.com/office/drawing/2014/main" id="{01A2C874-93EA-DFEA-42E1-62D5181C4E98}"/>
                  </a:ext>
                </a:extLst>
              </p:cNvPr>
              <p:cNvSpPr/>
              <p:nvPr/>
            </p:nvSpPr>
            <p:spPr bwMode="auto">
              <a:xfrm>
                <a:off x="5978006" y="445582"/>
                <a:ext cx="103554" cy="95588"/>
              </a:xfrm>
              <a:custGeom>
                <a:avLst/>
                <a:gdLst>
                  <a:gd name="T0" fmla="*/ 36 w 75"/>
                  <a:gd name="T1" fmla="*/ 69 h 69"/>
                  <a:gd name="T2" fmla="*/ 0 w 75"/>
                  <a:gd name="T3" fmla="*/ 7 h 69"/>
                  <a:gd name="T4" fmla="*/ 6 w 75"/>
                  <a:gd name="T5" fmla="*/ 0 h 69"/>
                  <a:gd name="T6" fmla="*/ 75 w 75"/>
                  <a:gd name="T7" fmla="*/ 20 h 69"/>
                  <a:gd name="T8" fmla="*/ 69 w 75"/>
                  <a:gd name="T9" fmla="*/ 28 h 69"/>
                  <a:gd name="T10" fmla="*/ 48 w 75"/>
                  <a:gd name="T11" fmla="*/ 22 h 69"/>
                  <a:gd name="T12" fmla="*/ 31 w 75"/>
                  <a:gd name="T13" fmla="*/ 43 h 69"/>
                  <a:gd name="T14" fmla="*/ 42 w 75"/>
                  <a:gd name="T15" fmla="*/ 62 h 69"/>
                  <a:gd name="T16" fmla="*/ 36 w 75"/>
                  <a:gd name="T17" fmla="*/ 69 h 69"/>
                  <a:gd name="T18" fmla="*/ 27 w 75"/>
                  <a:gd name="T19" fmla="*/ 37 h 69"/>
                  <a:gd name="T20" fmla="*/ 41 w 75"/>
                  <a:gd name="T21" fmla="*/ 19 h 69"/>
                  <a:gd name="T22" fmla="*/ 22 w 75"/>
                  <a:gd name="T23" fmla="*/ 13 h 69"/>
                  <a:gd name="T24" fmla="*/ 8 w 75"/>
                  <a:gd name="T25" fmla="*/ 8 h 69"/>
                  <a:gd name="T26" fmla="*/ 16 w 75"/>
                  <a:gd name="T27" fmla="*/ 19 h 69"/>
                  <a:gd name="T28" fmla="*/ 27 w 75"/>
                  <a:gd name="T29" fmla="*/ 3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5" h="69">
                    <a:moveTo>
                      <a:pt x="36" y="69"/>
                    </a:moveTo>
                    <a:cubicBezTo>
                      <a:pt x="0" y="7"/>
                      <a:pt x="0" y="7"/>
                      <a:pt x="0" y="7"/>
                    </a:cubicBezTo>
                    <a:cubicBezTo>
                      <a:pt x="6" y="0"/>
                      <a:pt x="6" y="0"/>
                      <a:pt x="6" y="0"/>
                    </a:cubicBezTo>
                    <a:cubicBezTo>
                      <a:pt x="75" y="20"/>
                      <a:pt x="75" y="20"/>
                      <a:pt x="75" y="20"/>
                    </a:cubicBezTo>
                    <a:cubicBezTo>
                      <a:pt x="69" y="28"/>
                      <a:pt x="69" y="28"/>
                      <a:pt x="69" y="28"/>
                    </a:cubicBezTo>
                    <a:cubicBezTo>
                      <a:pt x="48" y="22"/>
                      <a:pt x="48" y="22"/>
                      <a:pt x="48" y="22"/>
                    </a:cubicBezTo>
                    <a:cubicBezTo>
                      <a:pt x="31" y="43"/>
                      <a:pt x="31" y="43"/>
                      <a:pt x="31" y="43"/>
                    </a:cubicBezTo>
                    <a:cubicBezTo>
                      <a:pt x="42" y="62"/>
                      <a:pt x="42" y="62"/>
                      <a:pt x="42" y="62"/>
                    </a:cubicBezTo>
                    <a:cubicBezTo>
                      <a:pt x="36" y="69"/>
                      <a:pt x="36" y="69"/>
                      <a:pt x="36" y="69"/>
                    </a:cubicBezTo>
                    <a:close/>
                    <a:moveTo>
                      <a:pt x="27" y="37"/>
                    </a:moveTo>
                    <a:cubicBezTo>
                      <a:pt x="41" y="19"/>
                      <a:pt x="41" y="19"/>
                      <a:pt x="41" y="19"/>
                    </a:cubicBezTo>
                    <a:cubicBezTo>
                      <a:pt x="22" y="13"/>
                      <a:pt x="22" y="13"/>
                      <a:pt x="22" y="13"/>
                    </a:cubicBezTo>
                    <a:cubicBezTo>
                      <a:pt x="16" y="11"/>
                      <a:pt x="12" y="9"/>
                      <a:pt x="8" y="8"/>
                    </a:cubicBezTo>
                    <a:cubicBezTo>
                      <a:pt x="11" y="11"/>
                      <a:pt x="14" y="15"/>
                      <a:pt x="16" y="19"/>
                    </a:cubicBezTo>
                    <a:lnTo>
                      <a:pt x="27" y="37"/>
                    </a:lnTo>
                    <a:close/>
                  </a:path>
                </a:pathLst>
              </a:custGeom>
              <a:grpFill/>
              <a:ln>
                <a:noFill/>
              </a:ln>
            </p:spPr>
            <p:txBody>
              <a:bodyPr anchor="ctr"/>
              <a:lstStyle/>
              <a:p>
                <a:pPr algn="ctr"/>
                <a:endParaRPr/>
              </a:p>
            </p:txBody>
          </p:sp>
          <p:sp>
            <p:nvSpPr>
              <p:cNvPr id="203" name="îṥliḓè">
                <a:extLst>
                  <a:ext uri="{FF2B5EF4-FFF2-40B4-BE49-F238E27FC236}">
                    <a16:creationId xmlns:a16="http://schemas.microsoft.com/office/drawing/2014/main" id="{65F307FC-6928-F04A-4CF5-93B6271E8D93}"/>
                  </a:ext>
                </a:extLst>
              </p:cNvPr>
              <p:cNvSpPr/>
              <p:nvPr/>
            </p:nvSpPr>
            <p:spPr bwMode="auto">
              <a:xfrm>
                <a:off x="6029783" y="383184"/>
                <a:ext cx="106209" cy="77002"/>
              </a:xfrm>
              <a:custGeom>
                <a:avLst/>
                <a:gdLst>
                  <a:gd name="T0" fmla="*/ 48 w 80"/>
                  <a:gd name="T1" fmla="*/ 58 h 58"/>
                  <a:gd name="T2" fmla="*/ 0 w 80"/>
                  <a:gd name="T3" fmla="*/ 7 h 58"/>
                  <a:gd name="T4" fmla="*/ 7 w 80"/>
                  <a:gd name="T5" fmla="*/ 0 h 58"/>
                  <a:gd name="T6" fmla="*/ 49 w 80"/>
                  <a:gd name="T7" fmla="*/ 46 h 58"/>
                  <a:gd name="T8" fmla="*/ 74 w 80"/>
                  <a:gd name="T9" fmla="*/ 23 h 58"/>
                  <a:gd name="T10" fmla="*/ 80 w 80"/>
                  <a:gd name="T11" fmla="*/ 29 h 58"/>
                  <a:gd name="T12" fmla="*/ 48 w 8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80" h="58">
                    <a:moveTo>
                      <a:pt x="48" y="58"/>
                    </a:moveTo>
                    <a:lnTo>
                      <a:pt x="0" y="7"/>
                    </a:lnTo>
                    <a:lnTo>
                      <a:pt x="7" y="0"/>
                    </a:lnTo>
                    <a:lnTo>
                      <a:pt x="49" y="46"/>
                    </a:lnTo>
                    <a:lnTo>
                      <a:pt x="74" y="23"/>
                    </a:lnTo>
                    <a:lnTo>
                      <a:pt x="80" y="29"/>
                    </a:lnTo>
                    <a:lnTo>
                      <a:pt x="48" y="58"/>
                    </a:lnTo>
                    <a:close/>
                  </a:path>
                </a:pathLst>
              </a:custGeom>
              <a:grpFill/>
              <a:ln>
                <a:noFill/>
              </a:ln>
            </p:spPr>
            <p:txBody>
              <a:bodyPr anchor="ctr"/>
              <a:lstStyle/>
              <a:p>
                <a:pPr algn="ctr"/>
                <a:endParaRPr/>
              </a:p>
            </p:txBody>
          </p:sp>
          <p:sp>
            <p:nvSpPr>
              <p:cNvPr id="204" name="íšļîďe">
                <a:extLst>
                  <a:ext uri="{FF2B5EF4-FFF2-40B4-BE49-F238E27FC236}">
                    <a16:creationId xmlns:a16="http://schemas.microsoft.com/office/drawing/2014/main" id="{FD8542AD-A7C0-0423-EC8B-242030B303FC}"/>
                  </a:ext>
                </a:extLst>
              </p:cNvPr>
              <p:cNvSpPr/>
              <p:nvPr/>
            </p:nvSpPr>
            <p:spPr bwMode="auto">
              <a:xfrm>
                <a:off x="6170509" y="258389"/>
                <a:ext cx="88952" cy="95588"/>
              </a:xfrm>
              <a:custGeom>
                <a:avLst/>
                <a:gdLst>
                  <a:gd name="T0" fmla="*/ 13 w 64"/>
                  <a:gd name="T1" fmla="*/ 58 h 69"/>
                  <a:gd name="T2" fmla="*/ 20 w 64"/>
                  <a:gd name="T3" fmla="*/ 53 h 69"/>
                  <a:gd name="T4" fmla="*/ 27 w 64"/>
                  <a:gd name="T5" fmla="*/ 59 h 69"/>
                  <a:gd name="T6" fmla="*/ 35 w 64"/>
                  <a:gd name="T7" fmla="*/ 60 h 69"/>
                  <a:gd name="T8" fmla="*/ 45 w 64"/>
                  <a:gd name="T9" fmla="*/ 57 h 69"/>
                  <a:gd name="T10" fmla="*/ 52 w 64"/>
                  <a:gd name="T11" fmla="*/ 51 h 69"/>
                  <a:gd name="T12" fmla="*/ 55 w 64"/>
                  <a:gd name="T13" fmla="*/ 45 h 69"/>
                  <a:gd name="T14" fmla="*/ 54 w 64"/>
                  <a:gd name="T15" fmla="*/ 39 h 69"/>
                  <a:gd name="T16" fmla="*/ 50 w 64"/>
                  <a:gd name="T17" fmla="*/ 35 h 69"/>
                  <a:gd name="T18" fmla="*/ 43 w 64"/>
                  <a:gd name="T19" fmla="*/ 35 h 69"/>
                  <a:gd name="T20" fmla="*/ 31 w 64"/>
                  <a:gd name="T21" fmla="*/ 38 h 69"/>
                  <a:gd name="T22" fmla="*/ 17 w 64"/>
                  <a:gd name="T23" fmla="*/ 40 h 69"/>
                  <a:gd name="T24" fmla="*/ 8 w 64"/>
                  <a:gd name="T25" fmla="*/ 38 h 69"/>
                  <a:gd name="T26" fmla="*/ 2 w 64"/>
                  <a:gd name="T27" fmla="*/ 32 h 69"/>
                  <a:gd name="T28" fmla="*/ 0 w 64"/>
                  <a:gd name="T29" fmla="*/ 22 h 69"/>
                  <a:gd name="T30" fmla="*/ 4 w 64"/>
                  <a:gd name="T31" fmla="*/ 12 h 69"/>
                  <a:gd name="T32" fmla="*/ 14 w 64"/>
                  <a:gd name="T33" fmla="*/ 4 h 69"/>
                  <a:gd name="T34" fmla="*/ 26 w 64"/>
                  <a:gd name="T35" fmla="*/ 0 h 69"/>
                  <a:gd name="T36" fmla="*/ 37 w 64"/>
                  <a:gd name="T37" fmla="*/ 2 h 69"/>
                  <a:gd name="T38" fmla="*/ 45 w 64"/>
                  <a:gd name="T39" fmla="*/ 10 h 69"/>
                  <a:gd name="T40" fmla="*/ 38 w 64"/>
                  <a:gd name="T41" fmla="*/ 14 h 69"/>
                  <a:gd name="T42" fmla="*/ 29 w 64"/>
                  <a:gd name="T43" fmla="*/ 8 h 69"/>
                  <a:gd name="T44" fmla="*/ 18 w 64"/>
                  <a:gd name="T45" fmla="*/ 11 h 69"/>
                  <a:gd name="T46" fmla="*/ 9 w 64"/>
                  <a:gd name="T47" fmla="*/ 19 h 69"/>
                  <a:gd name="T48" fmla="*/ 9 w 64"/>
                  <a:gd name="T49" fmla="*/ 27 h 69"/>
                  <a:gd name="T50" fmla="*/ 14 w 64"/>
                  <a:gd name="T51" fmla="*/ 31 h 69"/>
                  <a:gd name="T52" fmla="*/ 28 w 64"/>
                  <a:gd name="T53" fmla="*/ 29 h 69"/>
                  <a:gd name="T54" fmla="*/ 43 w 64"/>
                  <a:gd name="T55" fmla="*/ 26 h 69"/>
                  <a:gd name="T56" fmla="*/ 54 w 64"/>
                  <a:gd name="T57" fmla="*/ 27 h 69"/>
                  <a:gd name="T58" fmla="*/ 61 w 64"/>
                  <a:gd name="T59" fmla="*/ 34 h 69"/>
                  <a:gd name="T60" fmla="*/ 63 w 64"/>
                  <a:gd name="T61" fmla="*/ 45 h 69"/>
                  <a:gd name="T62" fmla="*/ 59 w 64"/>
                  <a:gd name="T63" fmla="*/ 55 h 69"/>
                  <a:gd name="T64" fmla="*/ 49 w 64"/>
                  <a:gd name="T65" fmla="*/ 64 h 69"/>
                  <a:gd name="T66" fmla="*/ 35 w 64"/>
                  <a:gd name="T67" fmla="*/ 69 h 69"/>
                  <a:gd name="T68" fmla="*/ 22 w 64"/>
                  <a:gd name="T69" fmla="*/ 67 h 69"/>
                  <a:gd name="T70" fmla="*/ 13 w 64"/>
                  <a:gd name="T71" fmla="*/ 5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4" h="69">
                    <a:moveTo>
                      <a:pt x="13" y="58"/>
                    </a:moveTo>
                    <a:cubicBezTo>
                      <a:pt x="20" y="53"/>
                      <a:pt x="20" y="53"/>
                      <a:pt x="20" y="53"/>
                    </a:cubicBezTo>
                    <a:cubicBezTo>
                      <a:pt x="22" y="56"/>
                      <a:pt x="24" y="58"/>
                      <a:pt x="27" y="59"/>
                    </a:cubicBezTo>
                    <a:cubicBezTo>
                      <a:pt x="29" y="60"/>
                      <a:pt x="32" y="61"/>
                      <a:pt x="35" y="60"/>
                    </a:cubicBezTo>
                    <a:cubicBezTo>
                      <a:pt x="38" y="60"/>
                      <a:pt x="42" y="59"/>
                      <a:pt x="45" y="57"/>
                    </a:cubicBezTo>
                    <a:cubicBezTo>
                      <a:pt x="48" y="55"/>
                      <a:pt x="50" y="54"/>
                      <a:pt x="52" y="51"/>
                    </a:cubicBezTo>
                    <a:cubicBezTo>
                      <a:pt x="54" y="49"/>
                      <a:pt x="55" y="47"/>
                      <a:pt x="55" y="45"/>
                    </a:cubicBezTo>
                    <a:cubicBezTo>
                      <a:pt x="55" y="43"/>
                      <a:pt x="55" y="41"/>
                      <a:pt x="54" y="39"/>
                    </a:cubicBezTo>
                    <a:cubicBezTo>
                      <a:pt x="53" y="37"/>
                      <a:pt x="52" y="36"/>
                      <a:pt x="50" y="35"/>
                    </a:cubicBezTo>
                    <a:cubicBezTo>
                      <a:pt x="48" y="34"/>
                      <a:pt x="46" y="34"/>
                      <a:pt x="43" y="35"/>
                    </a:cubicBezTo>
                    <a:cubicBezTo>
                      <a:pt x="41" y="35"/>
                      <a:pt x="37" y="36"/>
                      <a:pt x="31" y="38"/>
                    </a:cubicBezTo>
                    <a:cubicBezTo>
                      <a:pt x="24" y="39"/>
                      <a:pt x="20" y="40"/>
                      <a:pt x="17" y="40"/>
                    </a:cubicBezTo>
                    <a:cubicBezTo>
                      <a:pt x="14" y="40"/>
                      <a:pt x="11" y="40"/>
                      <a:pt x="8" y="38"/>
                    </a:cubicBezTo>
                    <a:cubicBezTo>
                      <a:pt x="5" y="37"/>
                      <a:pt x="3" y="35"/>
                      <a:pt x="2" y="32"/>
                    </a:cubicBezTo>
                    <a:cubicBezTo>
                      <a:pt x="0" y="29"/>
                      <a:pt x="0" y="26"/>
                      <a:pt x="0" y="22"/>
                    </a:cubicBezTo>
                    <a:cubicBezTo>
                      <a:pt x="0" y="19"/>
                      <a:pt x="1" y="16"/>
                      <a:pt x="4" y="12"/>
                    </a:cubicBezTo>
                    <a:cubicBezTo>
                      <a:pt x="6" y="9"/>
                      <a:pt x="10" y="7"/>
                      <a:pt x="14" y="4"/>
                    </a:cubicBezTo>
                    <a:cubicBezTo>
                      <a:pt x="18" y="2"/>
                      <a:pt x="22" y="1"/>
                      <a:pt x="26" y="0"/>
                    </a:cubicBezTo>
                    <a:cubicBezTo>
                      <a:pt x="30" y="0"/>
                      <a:pt x="34" y="0"/>
                      <a:pt x="37" y="2"/>
                    </a:cubicBezTo>
                    <a:cubicBezTo>
                      <a:pt x="41" y="4"/>
                      <a:pt x="43" y="6"/>
                      <a:pt x="45" y="10"/>
                    </a:cubicBezTo>
                    <a:cubicBezTo>
                      <a:pt x="38" y="14"/>
                      <a:pt x="38" y="14"/>
                      <a:pt x="38" y="14"/>
                    </a:cubicBezTo>
                    <a:cubicBezTo>
                      <a:pt x="36" y="11"/>
                      <a:pt x="33" y="9"/>
                      <a:pt x="29" y="8"/>
                    </a:cubicBezTo>
                    <a:cubicBezTo>
                      <a:pt x="26" y="8"/>
                      <a:pt x="22" y="9"/>
                      <a:pt x="18" y="11"/>
                    </a:cubicBezTo>
                    <a:cubicBezTo>
                      <a:pt x="13" y="14"/>
                      <a:pt x="10" y="16"/>
                      <a:pt x="9" y="19"/>
                    </a:cubicBezTo>
                    <a:cubicBezTo>
                      <a:pt x="8" y="22"/>
                      <a:pt x="8" y="25"/>
                      <a:pt x="9" y="27"/>
                    </a:cubicBezTo>
                    <a:cubicBezTo>
                      <a:pt x="10" y="29"/>
                      <a:pt x="12" y="31"/>
                      <a:pt x="14" y="31"/>
                    </a:cubicBezTo>
                    <a:cubicBezTo>
                      <a:pt x="16" y="32"/>
                      <a:pt x="21" y="31"/>
                      <a:pt x="28" y="29"/>
                    </a:cubicBezTo>
                    <a:cubicBezTo>
                      <a:pt x="35" y="27"/>
                      <a:pt x="40" y="26"/>
                      <a:pt x="43" y="26"/>
                    </a:cubicBezTo>
                    <a:cubicBezTo>
                      <a:pt x="47" y="25"/>
                      <a:pt x="51" y="26"/>
                      <a:pt x="54" y="27"/>
                    </a:cubicBezTo>
                    <a:cubicBezTo>
                      <a:pt x="57" y="29"/>
                      <a:pt x="59" y="31"/>
                      <a:pt x="61" y="34"/>
                    </a:cubicBezTo>
                    <a:cubicBezTo>
                      <a:pt x="63" y="37"/>
                      <a:pt x="64" y="41"/>
                      <a:pt x="63" y="45"/>
                    </a:cubicBezTo>
                    <a:cubicBezTo>
                      <a:pt x="63" y="48"/>
                      <a:pt x="62" y="52"/>
                      <a:pt x="59" y="55"/>
                    </a:cubicBezTo>
                    <a:cubicBezTo>
                      <a:pt x="57" y="59"/>
                      <a:pt x="53" y="62"/>
                      <a:pt x="49" y="64"/>
                    </a:cubicBezTo>
                    <a:cubicBezTo>
                      <a:pt x="44" y="67"/>
                      <a:pt x="39" y="68"/>
                      <a:pt x="35" y="69"/>
                    </a:cubicBezTo>
                    <a:cubicBezTo>
                      <a:pt x="30" y="69"/>
                      <a:pt x="26" y="69"/>
                      <a:pt x="22" y="67"/>
                    </a:cubicBezTo>
                    <a:cubicBezTo>
                      <a:pt x="19" y="65"/>
                      <a:pt x="16" y="62"/>
                      <a:pt x="13" y="58"/>
                    </a:cubicBezTo>
                    <a:close/>
                  </a:path>
                </a:pathLst>
              </a:custGeom>
              <a:grpFill/>
              <a:ln>
                <a:noFill/>
              </a:ln>
            </p:spPr>
            <p:txBody>
              <a:bodyPr anchor="ctr"/>
              <a:lstStyle/>
              <a:p>
                <a:pPr algn="ctr"/>
                <a:endParaRPr/>
              </a:p>
            </p:txBody>
          </p:sp>
          <p:sp>
            <p:nvSpPr>
              <p:cNvPr id="205" name="íṧḻïḓê">
                <a:extLst>
                  <a:ext uri="{FF2B5EF4-FFF2-40B4-BE49-F238E27FC236}">
                    <a16:creationId xmlns:a16="http://schemas.microsoft.com/office/drawing/2014/main" id="{3A8DE5E7-59E6-C115-F45C-A20AE2CD4FA7}"/>
                  </a:ext>
                </a:extLst>
              </p:cNvPr>
              <p:cNvSpPr/>
              <p:nvPr/>
            </p:nvSpPr>
            <p:spPr bwMode="auto">
              <a:xfrm>
                <a:off x="6264771" y="210596"/>
                <a:ext cx="92933" cy="98243"/>
              </a:xfrm>
              <a:custGeom>
                <a:avLst/>
                <a:gdLst>
                  <a:gd name="T0" fmla="*/ 5 w 67"/>
                  <a:gd name="T1" fmla="*/ 47 h 70"/>
                  <a:gd name="T2" fmla="*/ 4 w 67"/>
                  <a:gd name="T3" fmla="*/ 19 h 70"/>
                  <a:gd name="T4" fmla="*/ 22 w 67"/>
                  <a:gd name="T5" fmla="*/ 2 h 70"/>
                  <a:gd name="T6" fmla="*/ 39 w 67"/>
                  <a:gd name="T7" fmla="*/ 1 h 70"/>
                  <a:gd name="T8" fmla="*/ 54 w 67"/>
                  <a:gd name="T9" fmla="*/ 8 h 70"/>
                  <a:gd name="T10" fmla="*/ 64 w 67"/>
                  <a:gd name="T11" fmla="*/ 23 h 70"/>
                  <a:gd name="T12" fmla="*/ 67 w 67"/>
                  <a:gd name="T13" fmla="*/ 42 h 70"/>
                  <a:gd name="T14" fmla="*/ 60 w 67"/>
                  <a:gd name="T15" fmla="*/ 57 h 70"/>
                  <a:gd name="T16" fmla="*/ 47 w 67"/>
                  <a:gd name="T17" fmla="*/ 67 h 70"/>
                  <a:gd name="T18" fmla="*/ 29 w 67"/>
                  <a:gd name="T19" fmla="*/ 69 h 70"/>
                  <a:gd name="T20" fmla="*/ 14 w 67"/>
                  <a:gd name="T21" fmla="*/ 61 h 70"/>
                  <a:gd name="T22" fmla="*/ 5 w 67"/>
                  <a:gd name="T23" fmla="*/ 47 h 70"/>
                  <a:gd name="T24" fmla="*/ 13 w 67"/>
                  <a:gd name="T25" fmla="*/ 44 h 70"/>
                  <a:gd name="T26" fmla="*/ 26 w 67"/>
                  <a:gd name="T27" fmla="*/ 59 h 70"/>
                  <a:gd name="T28" fmla="*/ 44 w 67"/>
                  <a:gd name="T29" fmla="*/ 60 h 70"/>
                  <a:gd name="T30" fmla="*/ 57 w 67"/>
                  <a:gd name="T31" fmla="*/ 47 h 70"/>
                  <a:gd name="T32" fmla="*/ 56 w 67"/>
                  <a:gd name="T33" fmla="*/ 27 h 70"/>
                  <a:gd name="T34" fmla="*/ 48 w 67"/>
                  <a:gd name="T35" fmla="*/ 14 h 70"/>
                  <a:gd name="T36" fmla="*/ 37 w 67"/>
                  <a:gd name="T37" fmla="*/ 8 h 70"/>
                  <a:gd name="T38" fmla="*/ 25 w 67"/>
                  <a:gd name="T39" fmla="*/ 9 h 70"/>
                  <a:gd name="T40" fmla="*/ 12 w 67"/>
                  <a:gd name="T41" fmla="*/ 21 h 70"/>
                  <a:gd name="T42" fmla="*/ 13 w 67"/>
                  <a:gd name="T43" fmla="*/ 4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7" h="70">
                    <a:moveTo>
                      <a:pt x="5" y="47"/>
                    </a:moveTo>
                    <a:cubicBezTo>
                      <a:pt x="1" y="37"/>
                      <a:pt x="0" y="27"/>
                      <a:pt x="4" y="19"/>
                    </a:cubicBezTo>
                    <a:cubicBezTo>
                      <a:pt x="7" y="11"/>
                      <a:pt x="13" y="6"/>
                      <a:pt x="22" y="2"/>
                    </a:cubicBezTo>
                    <a:cubicBezTo>
                      <a:pt x="28" y="0"/>
                      <a:pt x="33" y="0"/>
                      <a:pt x="39" y="1"/>
                    </a:cubicBezTo>
                    <a:cubicBezTo>
                      <a:pt x="45" y="1"/>
                      <a:pt x="50" y="4"/>
                      <a:pt x="54" y="8"/>
                    </a:cubicBezTo>
                    <a:cubicBezTo>
                      <a:pt x="58" y="12"/>
                      <a:pt x="62" y="17"/>
                      <a:pt x="64" y="23"/>
                    </a:cubicBezTo>
                    <a:cubicBezTo>
                      <a:pt x="67" y="30"/>
                      <a:pt x="67" y="36"/>
                      <a:pt x="67" y="42"/>
                    </a:cubicBezTo>
                    <a:cubicBezTo>
                      <a:pt x="66" y="48"/>
                      <a:pt x="64" y="53"/>
                      <a:pt x="60" y="57"/>
                    </a:cubicBezTo>
                    <a:cubicBezTo>
                      <a:pt x="57" y="62"/>
                      <a:pt x="52" y="65"/>
                      <a:pt x="47" y="67"/>
                    </a:cubicBezTo>
                    <a:cubicBezTo>
                      <a:pt x="41" y="69"/>
                      <a:pt x="35" y="70"/>
                      <a:pt x="29" y="69"/>
                    </a:cubicBezTo>
                    <a:cubicBezTo>
                      <a:pt x="24" y="68"/>
                      <a:pt x="19" y="65"/>
                      <a:pt x="14" y="61"/>
                    </a:cubicBezTo>
                    <a:cubicBezTo>
                      <a:pt x="10" y="57"/>
                      <a:pt x="7" y="52"/>
                      <a:pt x="5" y="47"/>
                    </a:cubicBezTo>
                    <a:close/>
                    <a:moveTo>
                      <a:pt x="13" y="44"/>
                    </a:moveTo>
                    <a:cubicBezTo>
                      <a:pt x="16" y="51"/>
                      <a:pt x="20" y="57"/>
                      <a:pt x="26" y="59"/>
                    </a:cubicBezTo>
                    <a:cubicBezTo>
                      <a:pt x="32" y="62"/>
                      <a:pt x="38" y="62"/>
                      <a:pt x="44" y="60"/>
                    </a:cubicBezTo>
                    <a:cubicBezTo>
                      <a:pt x="50" y="58"/>
                      <a:pt x="54" y="53"/>
                      <a:pt x="57" y="47"/>
                    </a:cubicBezTo>
                    <a:cubicBezTo>
                      <a:pt x="59" y="42"/>
                      <a:pt x="59" y="35"/>
                      <a:pt x="56" y="27"/>
                    </a:cubicBezTo>
                    <a:cubicBezTo>
                      <a:pt x="54" y="21"/>
                      <a:pt x="51" y="17"/>
                      <a:pt x="48" y="14"/>
                    </a:cubicBezTo>
                    <a:cubicBezTo>
                      <a:pt x="45" y="11"/>
                      <a:pt x="41" y="9"/>
                      <a:pt x="37" y="8"/>
                    </a:cubicBezTo>
                    <a:cubicBezTo>
                      <a:pt x="33" y="7"/>
                      <a:pt x="29" y="8"/>
                      <a:pt x="25" y="9"/>
                    </a:cubicBezTo>
                    <a:cubicBezTo>
                      <a:pt x="19" y="12"/>
                      <a:pt x="15" y="16"/>
                      <a:pt x="12" y="21"/>
                    </a:cubicBezTo>
                    <a:cubicBezTo>
                      <a:pt x="9" y="27"/>
                      <a:pt x="10" y="34"/>
                      <a:pt x="13" y="44"/>
                    </a:cubicBezTo>
                    <a:close/>
                  </a:path>
                </a:pathLst>
              </a:custGeom>
              <a:grpFill/>
              <a:ln>
                <a:noFill/>
              </a:ln>
            </p:spPr>
            <p:txBody>
              <a:bodyPr anchor="ctr"/>
              <a:lstStyle/>
              <a:p>
                <a:pPr algn="ctr"/>
                <a:endParaRPr/>
              </a:p>
            </p:txBody>
          </p:sp>
          <p:sp>
            <p:nvSpPr>
              <p:cNvPr id="206" name="îşļïdè">
                <a:extLst>
                  <a:ext uri="{FF2B5EF4-FFF2-40B4-BE49-F238E27FC236}">
                    <a16:creationId xmlns:a16="http://schemas.microsoft.com/office/drawing/2014/main" id="{5B307709-914B-BC87-DAF7-5AD733CBEA05}"/>
                  </a:ext>
                </a:extLst>
              </p:cNvPr>
              <p:cNvSpPr/>
              <p:nvPr/>
            </p:nvSpPr>
            <p:spPr bwMode="auto">
              <a:xfrm>
                <a:off x="6372309" y="173422"/>
                <a:ext cx="84968" cy="103554"/>
              </a:xfrm>
              <a:custGeom>
                <a:avLst/>
                <a:gdLst>
                  <a:gd name="T0" fmla="*/ 42 w 61"/>
                  <a:gd name="T1" fmla="*/ 2 h 74"/>
                  <a:gd name="T2" fmla="*/ 51 w 61"/>
                  <a:gd name="T3" fmla="*/ 0 h 74"/>
                  <a:gd name="T4" fmla="*/ 60 w 61"/>
                  <a:gd name="T5" fmla="*/ 38 h 74"/>
                  <a:gd name="T6" fmla="*/ 61 w 61"/>
                  <a:gd name="T7" fmla="*/ 54 h 74"/>
                  <a:gd name="T8" fmla="*/ 55 w 61"/>
                  <a:gd name="T9" fmla="*/ 65 h 74"/>
                  <a:gd name="T10" fmla="*/ 41 w 61"/>
                  <a:gd name="T11" fmla="*/ 72 h 74"/>
                  <a:gd name="T12" fmla="*/ 25 w 61"/>
                  <a:gd name="T13" fmla="*/ 73 h 74"/>
                  <a:gd name="T14" fmla="*/ 15 w 61"/>
                  <a:gd name="T15" fmla="*/ 65 h 74"/>
                  <a:gd name="T16" fmla="*/ 8 w 61"/>
                  <a:gd name="T17" fmla="*/ 50 h 74"/>
                  <a:gd name="T18" fmla="*/ 0 w 61"/>
                  <a:gd name="T19" fmla="*/ 12 h 74"/>
                  <a:gd name="T20" fmla="*/ 8 w 61"/>
                  <a:gd name="T21" fmla="*/ 10 h 74"/>
                  <a:gd name="T22" fmla="*/ 17 w 61"/>
                  <a:gd name="T23" fmla="*/ 48 h 74"/>
                  <a:gd name="T24" fmla="*/ 21 w 61"/>
                  <a:gd name="T25" fmla="*/ 60 h 74"/>
                  <a:gd name="T26" fmla="*/ 28 w 61"/>
                  <a:gd name="T27" fmla="*/ 65 h 74"/>
                  <a:gd name="T28" fmla="*/ 38 w 61"/>
                  <a:gd name="T29" fmla="*/ 65 h 74"/>
                  <a:gd name="T30" fmla="*/ 51 w 61"/>
                  <a:gd name="T31" fmla="*/ 57 h 74"/>
                  <a:gd name="T32" fmla="*/ 51 w 61"/>
                  <a:gd name="T33" fmla="*/ 40 h 74"/>
                  <a:gd name="T34" fmla="*/ 42 w 61"/>
                  <a:gd name="T3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 h="74">
                    <a:moveTo>
                      <a:pt x="42" y="2"/>
                    </a:moveTo>
                    <a:cubicBezTo>
                      <a:pt x="51" y="0"/>
                      <a:pt x="51" y="0"/>
                      <a:pt x="51" y="0"/>
                    </a:cubicBezTo>
                    <a:cubicBezTo>
                      <a:pt x="60" y="38"/>
                      <a:pt x="60" y="38"/>
                      <a:pt x="60" y="38"/>
                    </a:cubicBezTo>
                    <a:cubicBezTo>
                      <a:pt x="61" y="44"/>
                      <a:pt x="61" y="50"/>
                      <a:pt x="61" y="54"/>
                    </a:cubicBezTo>
                    <a:cubicBezTo>
                      <a:pt x="60" y="58"/>
                      <a:pt x="58" y="62"/>
                      <a:pt x="55" y="65"/>
                    </a:cubicBezTo>
                    <a:cubicBezTo>
                      <a:pt x="52" y="69"/>
                      <a:pt x="47" y="71"/>
                      <a:pt x="41" y="72"/>
                    </a:cubicBezTo>
                    <a:cubicBezTo>
                      <a:pt x="35" y="74"/>
                      <a:pt x="29" y="74"/>
                      <a:pt x="25" y="73"/>
                    </a:cubicBezTo>
                    <a:cubicBezTo>
                      <a:pt x="21" y="71"/>
                      <a:pt x="17" y="69"/>
                      <a:pt x="15" y="65"/>
                    </a:cubicBezTo>
                    <a:cubicBezTo>
                      <a:pt x="12" y="62"/>
                      <a:pt x="10" y="57"/>
                      <a:pt x="8" y="50"/>
                    </a:cubicBezTo>
                    <a:cubicBezTo>
                      <a:pt x="0" y="12"/>
                      <a:pt x="0" y="12"/>
                      <a:pt x="0" y="12"/>
                    </a:cubicBezTo>
                    <a:cubicBezTo>
                      <a:pt x="8" y="10"/>
                      <a:pt x="8" y="10"/>
                      <a:pt x="8" y="10"/>
                    </a:cubicBezTo>
                    <a:cubicBezTo>
                      <a:pt x="17" y="48"/>
                      <a:pt x="17" y="48"/>
                      <a:pt x="17" y="48"/>
                    </a:cubicBezTo>
                    <a:cubicBezTo>
                      <a:pt x="18" y="53"/>
                      <a:pt x="20" y="57"/>
                      <a:pt x="21" y="60"/>
                    </a:cubicBezTo>
                    <a:cubicBezTo>
                      <a:pt x="23" y="62"/>
                      <a:pt x="25" y="64"/>
                      <a:pt x="28" y="65"/>
                    </a:cubicBezTo>
                    <a:cubicBezTo>
                      <a:pt x="31" y="66"/>
                      <a:pt x="34" y="66"/>
                      <a:pt x="38" y="65"/>
                    </a:cubicBezTo>
                    <a:cubicBezTo>
                      <a:pt x="44" y="63"/>
                      <a:pt x="49" y="61"/>
                      <a:pt x="51" y="57"/>
                    </a:cubicBezTo>
                    <a:cubicBezTo>
                      <a:pt x="53" y="54"/>
                      <a:pt x="53" y="48"/>
                      <a:pt x="51" y="40"/>
                    </a:cubicBezTo>
                    <a:lnTo>
                      <a:pt x="42" y="2"/>
                    </a:lnTo>
                    <a:close/>
                  </a:path>
                </a:pathLst>
              </a:custGeom>
              <a:grpFill/>
              <a:ln>
                <a:noFill/>
              </a:ln>
            </p:spPr>
            <p:txBody>
              <a:bodyPr anchor="ctr"/>
              <a:lstStyle/>
              <a:p>
                <a:pPr algn="ctr"/>
                <a:endParaRPr/>
              </a:p>
            </p:txBody>
          </p:sp>
          <p:sp>
            <p:nvSpPr>
              <p:cNvPr id="207" name="îṧľiḍê">
                <a:extLst>
                  <a:ext uri="{FF2B5EF4-FFF2-40B4-BE49-F238E27FC236}">
                    <a16:creationId xmlns:a16="http://schemas.microsoft.com/office/drawing/2014/main" id="{EE841E73-561C-6FCE-F172-457060144C0E}"/>
                  </a:ext>
                </a:extLst>
              </p:cNvPr>
              <p:cNvSpPr/>
              <p:nvPr/>
            </p:nvSpPr>
            <p:spPr bwMode="auto">
              <a:xfrm>
                <a:off x="6478518" y="162801"/>
                <a:ext cx="74347" cy="96917"/>
              </a:xfrm>
              <a:custGeom>
                <a:avLst/>
                <a:gdLst>
                  <a:gd name="T0" fmla="*/ 27 w 56"/>
                  <a:gd name="T1" fmla="*/ 73 h 73"/>
                  <a:gd name="T2" fmla="*/ 23 w 56"/>
                  <a:gd name="T3" fmla="*/ 11 h 73"/>
                  <a:gd name="T4" fmla="*/ 0 w 56"/>
                  <a:gd name="T5" fmla="*/ 13 h 73"/>
                  <a:gd name="T6" fmla="*/ 0 w 56"/>
                  <a:gd name="T7" fmla="*/ 5 h 73"/>
                  <a:gd name="T8" fmla="*/ 56 w 56"/>
                  <a:gd name="T9" fmla="*/ 0 h 73"/>
                  <a:gd name="T10" fmla="*/ 56 w 56"/>
                  <a:gd name="T11" fmla="*/ 9 h 73"/>
                  <a:gd name="T12" fmla="*/ 32 w 56"/>
                  <a:gd name="T13" fmla="*/ 11 h 73"/>
                  <a:gd name="T14" fmla="*/ 37 w 56"/>
                  <a:gd name="T15" fmla="*/ 73 h 73"/>
                  <a:gd name="T16" fmla="*/ 27 w 56"/>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73">
                    <a:moveTo>
                      <a:pt x="27" y="73"/>
                    </a:moveTo>
                    <a:lnTo>
                      <a:pt x="23" y="11"/>
                    </a:lnTo>
                    <a:lnTo>
                      <a:pt x="0" y="13"/>
                    </a:lnTo>
                    <a:lnTo>
                      <a:pt x="0" y="5"/>
                    </a:lnTo>
                    <a:lnTo>
                      <a:pt x="56" y="0"/>
                    </a:lnTo>
                    <a:lnTo>
                      <a:pt x="56" y="9"/>
                    </a:lnTo>
                    <a:lnTo>
                      <a:pt x="32" y="11"/>
                    </a:lnTo>
                    <a:lnTo>
                      <a:pt x="37" y="73"/>
                    </a:lnTo>
                    <a:lnTo>
                      <a:pt x="27" y="73"/>
                    </a:lnTo>
                    <a:close/>
                  </a:path>
                </a:pathLst>
              </a:custGeom>
              <a:grpFill/>
              <a:ln>
                <a:noFill/>
              </a:ln>
            </p:spPr>
            <p:txBody>
              <a:bodyPr anchor="ctr"/>
              <a:lstStyle/>
              <a:p>
                <a:pPr algn="ctr"/>
                <a:endParaRPr/>
              </a:p>
            </p:txBody>
          </p:sp>
          <p:sp>
            <p:nvSpPr>
              <p:cNvPr id="208" name="ïsļïḑè">
                <a:extLst>
                  <a:ext uri="{FF2B5EF4-FFF2-40B4-BE49-F238E27FC236}">
                    <a16:creationId xmlns:a16="http://schemas.microsoft.com/office/drawing/2014/main" id="{990DD6E2-F39D-F934-8B67-0B218C76080A}"/>
                  </a:ext>
                </a:extLst>
              </p:cNvPr>
              <p:cNvSpPr/>
              <p:nvPr/>
            </p:nvSpPr>
            <p:spPr bwMode="auto">
              <a:xfrm>
                <a:off x="6578088" y="166782"/>
                <a:ext cx="79657" cy="96917"/>
              </a:xfrm>
              <a:custGeom>
                <a:avLst/>
                <a:gdLst>
                  <a:gd name="T0" fmla="*/ 0 w 60"/>
                  <a:gd name="T1" fmla="*/ 70 h 73"/>
                  <a:gd name="T2" fmla="*/ 6 w 60"/>
                  <a:gd name="T3" fmla="*/ 0 h 73"/>
                  <a:gd name="T4" fmla="*/ 15 w 60"/>
                  <a:gd name="T5" fmla="*/ 1 h 73"/>
                  <a:gd name="T6" fmla="*/ 13 w 60"/>
                  <a:gd name="T7" fmla="*/ 29 h 73"/>
                  <a:gd name="T8" fmla="*/ 49 w 60"/>
                  <a:gd name="T9" fmla="*/ 31 h 73"/>
                  <a:gd name="T10" fmla="*/ 51 w 60"/>
                  <a:gd name="T11" fmla="*/ 3 h 73"/>
                  <a:gd name="T12" fmla="*/ 60 w 60"/>
                  <a:gd name="T13" fmla="*/ 4 h 73"/>
                  <a:gd name="T14" fmla="*/ 55 w 60"/>
                  <a:gd name="T15" fmla="*/ 73 h 73"/>
                  <a:gd name="T16" fmla="*/ 47 w 60"/>
                  <a:gd name="T17" fmla="*/ 73 h 73"/>
                  <a:gd name="T18" fmla="*/ 49 w 60"/>
                  <a:gd name="T19" fmla="*/ 39 h 73"/>
                  <a:gd name="T20" fmla="*/ 12 w 60"/>
                  <a:gd name="T21" fmla="*/ 37 h 73"/>
                  <a:gd name="T22" fmla="*/ 10 w 60"/>
                  <a:gd name="T23" fmla="*/ 70 h 73"/>
                  <a:gd name="T24" fmla="*/ 0 w 60"/>
                  <a:gd name="T25" fmla="*/ 7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73">
                    <a:moveTo>
                      <a:pt x="0" y="70"/>
                    </a:moveTo>
                    <a:lnTo>
                      <a:pt x="6" y="0"/>
                    </a:lnTo>
                    <a:lnTo>
                      <a:pt x="15" y="1"/>
                    </a:lnTo>
                    <a:lnTo>
                      <a:pt x="13" y="29"/>
                    </a:lnTo>
                    <a:lnTo>
                      <a:pt x="49" y="31"/>
                    </a:lnTo>
                    <a:lnTo>
                      <a:pt x="51" y="3"/>
                    </a:lnTo>
                    <a:lnTo>
                      <a:pt x="60" y="4"/>
                    </a:lnTo>
                    <a:lnTo>
                      <a:pt x="55" y="73"/>
                    </a:lnTo>
                    <a:lnTo>
                      <a:pt x="47" y="73"/>
                    </a:lnTo>
                    <a:lnTo>
                      <a:pt x="49" y="39"/>
                    </a:lnTo>
                    <a:lnTo>
                      <a:pt x="12" y="37"/>
                    </a:lnTo>
                    <a:lnTo>
                      <a:pt x="10" y="70"/>
                    </a:lnTo>
                    <a:lnTo>
                      <a:pt x="0" y="70"/>
                    </a:lnTo>
                    <a:close/>
                  </a:path>
                </a:pathLst>
              </a:custGeom>
              <a:grpFill/>
              <a:ln>
                <a:noFill/>
              </a:ln>
            </p:spPr>
            <p:txBody>
              <a:bodyPr anchor="ctr"/>
              <a:lstStyle/>
              <a:p>
                <a:pPr algn="ctr"/>
                <a:endParaRPr/>
              </a:p>
            </p:txBody>
          </p:sp>
          <p:sp>
            <p:nvSpPr>
              <p:cNvPr id="209" name="îṥľîḋe">
                <a:extLst>
                  <a:ext uri="{FF2B5EF4-FFF2-40B4-BE49-F238E27FC236}">
                    <a16:creationId xmlns:a16="http://schemas.microsoft.com/office/drawing/2014/main" id="{6EA9CBBD-8380-5548-B85D-63FFCB5AA994}"/>
                  </a:ext>
                </a:extLst>
              </p:cNvPr>
              <p:cNvSpPr/>
              <p:nvPr/>
            </p:nvSpPr>
            <p:spPr bwMode="auto">
              <a:xfrm>
                <a:off x="6852903" y="243785"/>
                <a:ext cx="99572" cy="107538"/>
              </a:xfrm>
              <a:custGeom>
                <a:avLst/>
                <a:gdLst>
                  <a:gd name="T0" fmla="*/ 64 w 72"/>
                  <a:gd name="T1" fmla="*/ 22 h 77"/>
                  <a:gd name="T2" fmla="*/ 72 w 72"/>
                  <a:gd name="T3" fmla="*/ 26 h 77"/>
                  <a:gd name="T4" fmla="*/ 52 w 72"/>
                  <a:gd name="T5" fmla="*/ 60 h 77"/>
                  <a:gd name="T6" fmla="*/ 42 w 72"/>
                  <a:gd name="T7" fmla="*/ 72 h 77"/>
                  <a:gd name="T8" fmla="*/ 30 w 72"/>
                  <a:gd name="T9" fmla="*/ 77 h 77"/>
                  <a:gd name="T10" fmla="*/ 15 w 72"/>
                  <a:gd name="T11" fmla="*/ 72 h 77"/>
                  <a:gd name="T12" fmla="*/ 3 w 72"/>
                  <a:gd name="T13" fmla="*/ 61 h 77"/>
                  <a:gd name="T14" fmla="*/ 0 w 72"/>
                  <a:gd name="T15" fmla="*/ 49 h 77"/>
                  <a:gd name="T16" fmla="*/ 7 w 72"/>
                  <a:gd name="T17" fmla="*/ 33 h 77"/>
                  <a:gd name="T18" fmla="*/ 26 w 72"/>
                  <a:gd name="T19" fmla="*/ 0 h 77"/>
                  <a:gd name="T20" fmla="*/ 34 w 72"/>
                  <a:gd name="T21" fmla="*/ 4 h 77"/>
                  <a:gd name="T22" fmla="*/ 14 w 72"/>
                  <a:gd name="T23" fmla="*/ 38 h 77"/>
                  <a:gd name="T24" fmla="*/ 9 w 72"/>
                  <a:gd name="T25" fmla="*/ 50 h 77"/>
                  <a:gd name="T26" fmla="*/ 11 w 72"/>
                  <a:gd name="T27" fmla="*/ 58 h 77"/>
                  <a:gd name="T28" fmla="*/ 18 w 72"/>
                  <a:gd name="T29" fmla="*/ 65 h 77"/>
                  <a:gd name="T30" fmla="*/ 33 w 72"/>
                  <a:gd name="T31" fmla="*/ 68 h 77"/>
                  <a:gd name="T32" fmla="*/ 45 w 72"/>
                  <a:gd name="T33" fmla="*/ 55 h 77"/>
                  <a:gd name="T34" fmla="*/ 64 w 72"/>
                  <a:gd name="T35" fmla="*/ 22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2" h="77">
                    <a:moveTo>
                      <a:pt x="64" y="22"/>
                    </a:moveTo>
                    <a:cubicBezTo>
                      <a:pt x="72" y="26"/>
                      <a:pt x="72" y="26"/>
                      <a:pt x="72" y="26"/>
                    </a:cubicBezTo>
                    <a:cubicBezTo>
                      <a:pt x="52" y="60"/>
                      <a:pt x="52" y="60"/>
                      <a:pt x="52" y="60"/>
                    </a:cubicBezTo>
                    <a:cubicBezTo>
                      <a:pt x="49" y="65"/>
                      <a:pt x="46" y="70"/>
                      <a:pt x="42" y="72"/>
                    </a:cubicBezTo>
                    <a:cubicBezTo>
                      <a:pt x="39" y="75"/>
                      <a:pt x="35" y="76"/>
                      <a:pt x="30" y="77"/>
                    </a:cubicBezTo>
                    <a:cubicBezTo>
                      <a:pt x="26" y="77"/>
                      <a:pt x="20" y="75"/>
                      <a:pt x="15" y="72"/>
                    </a:cubicBezTo>
                    <a:cubicBezTo>
                      <a:pt x="9" y="69"/>
                      <a:pt x="6" y="65"/>
                      <a:pt x="3" y="61"/>
                    </a:cubicBezTo>
                    <a:cubicBezTo>
                      <a:pt x="1" y="58"/>
                      <a:pt x="0" y="53"/>
                      <a:pt x="0" y="49"/>
                    </a:cubicBezTo>
                    <a:cubicBezTo>
                      <a:pt x="1" y="45"/>
                      <a:pt x="3" y="39"/>
                      <a:pt x="7" y="33"/>
                    </a:cubicBezTo>
                    <a:cubicBezTo>
                      <a:pt x="26" y="0"/>
                      <a:pt x="26" y="0"/>
                      <a:pt x="26" y="0"/>
                    </a:cubicBezTo>
                    <a:cubicBezTo>
                      <a:pt x="34" y="4"/>
                      <a:pt x="34" y="4"/>
                      <a:pt x="34" y="4"/>
                    </a:cubicBezTo>
                    <a:cubicBezTo>
                      <a:pt x="14" y="38"/>
                      <a:pt x="14" y="38"/>
                      <a:pt x="14" y="38"/>
                    </a:cubicBezTo>
                    <a:cubicBezTo>
                      <a:pt x="11" y="43"/>
                      <a:pt x="10" y="47"/>
                      <a:pt x="9" y="50"/>
                    </a:cubicBezTo>
                    <a:cubicBezTo>
                      <a:pt x="9" y="53"/>
                      <a:pt x="9" y="55"/>
                      <a:pt x="11" y="58"/>
                    </a:cubicBezTo>
                    <a:cubicBezTo>
                      <a:pt x="13" y="61"/>
                      <a:pt x="15" y="63"/>
                      <a:pt x="18" y="65"/>
                    </a:cubicBezTo>
                    <a:cubicBezTo>
                      <a:pt x="24" y="68"/>
                      <a:pt x="29" y="69"/>
                      <a:pt x="33" y="68"/>
                    </a:cubicBezTo>
                    <a:cubicBezTo>
                      <a:pt x="36" y="67"/>
                      <a:pt x="40" y="62"/>
                      <a:pt x="45" y="55"/>
                    </a:cubicBezTo>
                    <a:lnTo>
                      <a:pt x="64" y="22"/>
                    </a:lnTo>
                    <a:close/>
                  </a:path>
                </a:pathLst>
              </a:custGeom>
              <a:grpFill/>
              <a:ln>
                <a:noFill/>
              </a:ln>
            </p:spPr>
            <p:txBody>
              <a:bodyPr anchor="ctr"/>
              <a:lstStyle/>
              <a:p>
                <a:pPr algn="ctr"/>
                <a:endParaRPr/>
              </a:p>
            </p:txBody>
          </p:sp>
          <p:sp>
            <p:nvSpPr>
              <p:cNvPr id="210" name="íš1îḋè">
                <a:extLst>
                  <a:ext uri="{FF2B5EF4-FFF2-40B4-BE49-F238E27FC236}">
                    <a16:creationId xmlns:a16="http://schemas.microsoft.com/office/drawing/2014/main" id="{A4E6F35E-B6C2-7169-2454-D59F09F4249A}"/>
                  </a:ext>
                </a:extLst>
              </p:cNvPr>
              <p:cNvSpPr/>
              <p:nvPr/>
            </p:nvSpPr>
            <p:spPr bwMode="auto">
              <a:xfrm>
                <a:off x="6928577" y="304856"/>
                <a:ext cx="115503" cy="118158"/>
              </a:xfrm>
              <a:custGeom>
                <a:avLst/>
                <a:gdLst>
                  <a:gd name="T0" fmla="*/ 0 w 87"/>
                  <a:gd name="T1" fmla="*/ 55 h 89"/>
                  <a:gd name="T2" fmla="*/ 43 w 87"/>
                  <a:gd name="T3" fmla="*/ 0 h 89"/>
                  <a:gd name="T4" fmla="*/ 51 w 87"/>
                  <a:gd name="T5" fmla="*/ 6 h 89"/>
                  <a:gd name="T6" fmla="*/ 46 w 87"/>
                  <a:gd name="T7" fmla="*/ 72 h 89"/>
                  <a:gd name="T8" fmla="*/ 79 w 87"/>
                  <a:gd name="T9" fmla="*/ 28 h 89"/>
                  <a:gd name="T10" fmla="*/ 87 w 87"/>
                  <a:gd name="T11" fmla="*/ 34 h 89"/>
                  <a:gd name="T12" fmla="*/ 44 w 87"/>
                  <a:gd name="T13" fmla="*/ 89 h 89"/>
                  <a:gd name="T14" fmla="*/ 36 w 87"/>
                  <a:gd name="T15" fmla="*/ 84 h 89"/>
                  <a:gd name="T16" fmla="*/ 40 w 87"/>
                  <a:gd name="T17" fmla="*/ 17 h 89"/>
                  <a:gd name="T18" fmla="*/ 7 w 87"/>
                  <a:gd name="T19" fmla="*/ 61 h 89"/>
                  <a:gd name="T20" fmla="*/ 0 w 87"/>
                  <a:gd name="T21" fmla="*/ 55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89">
                    <a:moveTo>
                      <a:pt x="0" y="55"/>
                    </a:moveTo>
                    <a:lnTo>
                      <a:pt x="43" y="0"/>
                    </a:lnTo>
                    <a:lnTo>
                      <a:pt x="51" y="6"/>
                    </a:lnTo>
                    <a:lnTo>
                      <a:pt x="46" y="72"/>
                    </a:lnTo>
                    <a:lnTo>
                      <a:pt x="79" y="28"/>
                    </a:lnTo>
                    <a:lnTo>
                      <a:pt x="87" y="34"/>
                    </a:lnTo>
                    <a:lnTo>
                      <a:pt x="44" y="89"/>
                    </a:lnTo>
                    <a:lnTo>
                      <a:pt x="36" y="84"/>
                    </a:lnTo>
                    <a:lnTo>
                      <a:pt x="40" y="17"/>
                    </a:lnTo>
                    <a:lnTo>
                      <a:pt x="7" y="61"/>
                    </a:lnTo>
                    <a:lnTo>
                      <a:pt x="0" y="55"/>
                    </a:lnTo>
                    <a:close/>
                  </a:path>
                </a:pathLst>
              </a:custGeom>
              <a:grpFill/>
              <a:ln>
                <a:noFill/>
              </a:ln>
            </p:spPr>
            <p:txBody>
              <a:bodyPr anchor="ctr"/>
              <a:lstStyle/>
              <a:p>
                <a:pPr algn="ctr"/>
                <a:endParaRPr/>
              </a:p>
            </p:txBody>
          </p:sp>
          <p:sp>
            <p:nvSpPr>
              <p:cNvPr id="211" name="íSľíḑè">
                <a:extLst>
                  <a:ext uri="{FF2B5EF4-FFF2-40B4-BE49-F238E27FC236}">
                    <a16:creationId xmlns:a16="http://schemas.microsoft.com/office/drawing/2014/main" id="{BE882F1A-0779-BF83-67F8-24A5F08F1B8C}"/>
                  </a:ext>
                </a:extLst>
              </p:cNvPr>
              <p:cNvSpPr/>
              <p:nvPr/>
            </p:nvSpPr>
            <p:spPr bwMode="auto">
              <a:xfrm>
                <a:off x="7006908" y="380529"/>
                <a:ext cx="75673" cy="74347"/>
              </a:xfrm>
              <a:custGeom>
                <a:avLst/>
                <a:gdLst>
                  <a:gd name="T0" fmla="*/ 0 w 57"/>
                  <a:gd name="T1" fmla="*/ 50 h 56"/>
                  <a:gd name="T2" fmla="*/ 51 w 57"/>
                  <a:gd name="T3" fmla="*/ 0 h 56"/>
                  <a:gd name="T4" fmla="*/ 57 w 57"/>
                  <a:gd name="T5" fmla="*/ 7 h 56"/>
                  <a:gd name="T6" fmla="*/ 7 w 57"/>
                  <a:gd name="T7" fmla="*/ 56 h 56"/>
                  <a:gd name="T8" fmla="*/ 0 w 57"/>
                  <a:gd name="T9" fmla="*/ 50 h 56"/>
                </a:gdLst>
                <a:ahLst/>
                <a:cxnLst>
                  <a:cxn ang="0">
                    <a:pos x="T0" y="T1"/>
                  </a:cxn>
                  <a:cxn ang="0">
                    <a:pos x="T2" y="T3"/>
                  </a:cxn>
                  <a:cxn ang="0">
                    <a:pos x="T4" y="T5"/>
                  </a:cxn>
                  <a:cxn ang="0">
                    <a:pos x="T6" y="T7"/>
                  </a:cxn>
                  <a:cxn ang="0">
                    <a:pos x="T8" y="T9"/>
                  </a:cxn>
                </a:cxnLst>
                <a:rect l="0" t="0" r="r" b="b"/>
                <a:pathLst>
                  <a:path w="57" h="56">
                    <a:moveTo>
                      <a:pt x="0" y="50"/>
                    </a:moveTo>
                    <a:lnTo>
                      <a:pt x="51" y="0"/>
                    </a:lnTo>
                    <a:lnTo>
                      <a:pt x="57" y="7"/>
                    </a:lnTo>
                    <a:lnTo>
                      <a:pt x="7" y="56"/>
                    </a:lnTo>
                    <a:lnTo>
                      <a:pt x="0" y="50"/>
                    </a:lnTo>
                    <a:close/>
                  </a:path>
                </a:pathLst>
              </a:custGeom>
              <a:grpFill/>
              <a:ln>
                <a:noFill/>
              </a:ln>
            </p:spPr>
            <p:txBody>
              <a:bodyPr anchor="ctr"/>
              <a:lstStyle/>
              <a:p>
                <a:pPr algn="ctr"/>
                <a:endParaRPr/>
              </a:p>
            </p:txBody>
          </p:sp>
          <p:sp>
            <p:nvSpPr>
              <p:cNvPr id="212" name="îṣľïḍê">
                <a:extLst>
                  <a:ext uri="{FF2B5EF4-FFF2-40B4-BE49-F238E27FC236}">
                    <a16:creationId xmlns:a16="http://schemas.microsoft.com/office/drawing/2014/main" id="{F8ADBE64-F819-F3B0-D253-EE2FA0068C3F}"/>
                  </a:ext>
                </a:extLst>
              </p:cNvPr>
              <p:cNvSpPr/>
              <p:nvPr/>
            </p:nvSpPr>
            <p:spPr bwMode="auto">
              <a:xfrm>
                <a:off x="7052046" y="408409"/>
                <a:ext cx="102228" cy="96917"/>
              </a:xfrm>
              <a:custGeom>
                <a:avLst/>
                <a:gdLst>
                  <a:gd name="T0" fmla="*/ 0 w 74"/>
                  <a:gd name="T1" fmla="*/ 62 h 69"/>
                  <a:gd name="T2" fmla="*/ 36 w 74"/>
                  <a:gd name="T3" fmla="*/ 0 h 69"/>
                  <a:gd name="T4" fmla="*/ 42 w 74"/>
                  <a:gd name="T5" fmla="*/ 7 h 69"/>
                  <a:gd name="T6" fmla="*/ 15 w 74"/>
                  <a:gd name="T7" fmla="*/ 52 h 69"/>
                  <a:gd name="T8" fmla="*/ 8 w 74"/>
                  <a:gd name="T9" fmla="*/ 61 h 69"/>
                  <a:gd name="T10" fmla="*/ 19 w 74"/>
                  <a:gd name="T11" fmla="*/ 57 h 69"/>
                  <a:gd name="T12" fmla="*/ 68 w 74"/>
                  <a:gd name="T13" fmla="*/ 41 h 69"/>
                  <a:gd name="T14" fmla="*/ 74 w 74"/>
                  <a:gd name="T15" fmla="*/ 48 h 69"/>
                  <a:gd name="T16" fmla="*/ 6 w 74"/>
                  <a:gd name="T17" fmla="*/ 69 h 69"/>
                  <a:gd name="T18" fmla="*/ 0 w 74"/>
                  <a:gd name="T19" fmla="*/ 62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69">
                    <a:moveTo>
                      <a:pt x="0" y="62"/>
                    </a:moveTo>
                    <a:cubicBezTo>
                      <a:pt x="36" y="0"/>
                      <a:pt x="36" y="0"/>
                      <a:pt x="36" y="0"/>
                    </a:cubicBezTo>
                    <a:cubicBezTo>
                      <a:pt x="42" y="7"/>
                      <a:pt x="42" y="7"/>
                      <a:pt x="42" y="7"/>
                    </a:cubicBezTo>
                    <a:cubicBezTo>
                      <a:pt x="15" y="52"/>
                      <a:pt x="15" y="52"/>
                      <a:pt x="15" y="52"/>
                    </a:cubicBezTo>
                    <a:cubicBezTo>
                      <a:pt x="13" y="55"/>
                      <a:pt x="11" y="58"/>
                      <a:pt x="8" y="61"/>
                    </a:cubicBezTo>
                    <a:cubicBezTo>
                      <a:pt x="12" y="60"/>
                      <a:pt x="16" y="58"/>
                      <a:pt x="19" y="57"/>
                    </a:cubicBezTo>
                    <a:cubicBezTo>
                      <a:pt x="68" y="41"/>
                      <a:pt x="68" y="41"/>
                      <a:pt x="68" y="41"/>
                    </a:cubicBezTo>
                    <a:cubicBezTo>
                      <a:pt x="74" y="48"/>
                      <a:pt x="74" y="48"/>
                      <a:pt x="74" y="48"/>
                    </a:cubicBezTo>
                    <a:cubicBezTo>
                      <a:pt x="6" y="69"/>
                      <a:pt x="6" y="69"/>
                      <a:pt x="6" y="69"/>
                    </a:cubicBezTo>
                    <a:lnTo>
                      <a:pt x="0" y="62"/>
                    </a:lnTo>
                    <a:close/>
                  </a:path>
                </a:pathLst>
              </a:custGeom>
              <a:grpFill/>
              <a:ln>
                <a:noFill/>
              </a:ln>
            </p:spPr>
            <p:txBody>
              <a:bodyPr anchor="ctr"/>
              <a:lstStyle/>
              <a:p>
                <a:pPr algn="ctr"/>
                <a:endParaRPr/>
              </a:p>
            </p:txBody>
          </p:sp>
          <p:sp>
            <p:nvSpPr>
              <p:cNvPr id="213" name="ïSľîḑé">
                <a:extLst>
                  <a:ext uri="{FF2B5EF4-FFF2-40B4-BE49-F238E27FC236}">
                    <a16:creationId xmlns:a16="http://schemas.microsoft.com/office/drawing/2014/main" id="{55BDD134-340E-E31F-A5CF-FA339831D2D0}"/>
                  </a:ext>
                </a:extLst>
              </p:cNvPr>
              <p:cNvSpPr/>
              <p:nvPr/>
            </p:nvSpPr>
            <p:spPr bwMode="auto">
              <a:xfrm>
                <a:off x="7091876" y="503998"/>
                <a:ext cx="115503" cy="107538"/>
              </a:xfrm>
              <a:custGeom>
                <a:avLst/>
                <a:gdLst>
                  <a:gd name="T0" fmla="*/ 0 w 87"/>
                  <a:gd name="T1" fmla="*/ 35 h 81"/>
                  <a:gd name="T2" fmla="*/ 61 w 87"/>
                  <a:gd name="T3" fmla="*/ 0 h 81"/>
                  <a:gd name="T4" fmla="*/ 87 w 87"/>
                  <a:gd name="T5" fmla="*/ 44 h 81"/>
                  <a:gd name="T6" fmla="*/ 80 w 87"/>
                  <a:gd name="T7" fmla="*/ 48 h 81"/>
                  <a:gd name="T8" fmla="*/ 59 w 87"/>
                  <a:gd name="T9" fmla="*/ 12 h 81"/>
                  <a:gd name="T10" fmla="*/ 40 w 87"/>
                  <a:gd name="T11" fmla="*/ 23 h 81"/>
                  <a:gd name="T12" fmla="*/ 60 w 87"/>
                  <a:gd name="T13" fmla="*/ 57 h 81"/>
                  <a:gd name="T14" fmla="*/ 53 w 87"/>
                  <a:gd name="T15" fmla="*/ 61 h 81"/>
                  <a:gd name="T16" fmla="*/ 33 w 87"/>
                  <a:gd name="T17" fmla="*/ 27 h 81"/>
                  <a:gd name="T18" fmla="*/ 13 w 87"/>
                  <a:gd name="T19" fmla="*/ 39 h 81"/>
                  <a:gd name="T20" fmla="*/ 34 w 87"/>
                  <a:gd name="T21" fmla="*/ 77 h 81"/>
                  <a:gd name="T22" fmla="*/ 27 w 87"/>
                  <a:gd name="T23" fmla="*/ 81 h 81"/>
                  <a:gd name="T24" fmla="*/ 0 w 87"/>
                  <a:gd name="T25" fmla="*/ 3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 h="81">
                    <a:moveTo>
                      <a:pt x="0" y="35"/>
                    </a:moveTo>
                    <a:lnTo>
                      <a:pt x="61" y="0"/>
                    </a:lnTo>
                    <a:lnTo>
                      <a:pt x="87" y="44"/>
                    </a:lnTo>
                    <a:lnTo>
                      <a:pt x="80" y="48"/>
                    </a:lnTo>
                    <a:lnTo>
                      <a:pt x="59" y="12"/>
                    </a:lnTo>
                    <a:lnTo>
                      <a:pt x="40" y="23"/>
                    </a:lnTo>
                    <a:lnTo>
                      <a:pt x="60" y="57"/>
                    </a:lnTo>
                    <a:lnTo>
                      <a:pt x="53" y="61"/>
                    </a:lnTo>
                    <a:lnTo>
                      <a:pt x="33" y="27"/>
                    </a:lnTo>
                    <a:lnTo>
                      <a:pt x="13" y="39"/>
                    </a:lnTo>
                    <a:lnTo>
                      <a:pt x="34" y="77"/>
                    </a:lnTo>
                    <a:lnTo>
                      <a:pt x="27" y="81"/>
                    </a:lnTo>
                    <a:lnTo>
                      <a:pt x="0" y="35"/>
                    </a:lnTo>
                    <a:close/>
                  </a:path>
                </a:pathLst>
              </a:custGeom>
              <a:grpFill/>
              <a:ln>
                <a:noFill/>
              </a:ln>
            </p:spPr>
            <p:txBody>
              <a:bodyPr anchor="ctr"/>
              <a:lstStyle/>
              <a:p>
                <a:pPr algn="ctr"/>
                <a:endParaRPr/>
              </a:p>
            </p:txBody>
          </p:sp>
          <p:sp>
            <p:nvSpPr>
              <p:cNvPr id="214" name="îṥ1îḋe">
                <a:extLst>
                  <a:ext uri="{FF2B5EF4-FFF2-40B4-BE49-F238E27FC236}">
                    <a16:creationId xmlns:a16="http://schemas.microsoft.com/office/drawing/2014/main" id="{DD0ACD79-2959-1CAD-A19D-7CEF82F27B8F}"/>
                  </a:ext>
                </a:extLst>
              </p:cNvPr>
              <p:cNvSpPr/>
              <p:nvPr/>
            </p:nvSpPr>
            <p:spPr bwMode="auto">
              <a:xfrm>
                <a:off x="7137013" y="598257"/>
                <a:ext cx="107538" cy="110193"/>
              </a:xfrm>
              <a:custGeom>
                <a:avLst/>
                <a:gdLst>
                  <a:gd name="T0" fmla="*/ 0 w 77"/>
                  <a:gd name="T1" fmla="*/ 25 h 79"/>
                  <a:gd name="T2" fmla="*/ 62 w 77"/>
                  <a:gd name="T3" fmla="*/ 0 h 79"/>
                  <a:gd name="T4" fmla="*/ 74 w 77"/>
                  <a:gd name="T5" fmla="*/ 27 h 79"/>
                  <a:gd name="T6" fmla="*/ 77 w 77"/>
                  <a:gd name="T7" fmla="*/ 41 h 79"/>
                  <a:gd name="T8" fmla="*/ 74 w 77"/>
                  <a:gd name="T9" fmla="*/ 50 h 79"/>
                  <a:gd name="T10" fmla="*/ 66 w 77"/>
                  <a:gd name="T11" fmla="*/ 56 h 79"/>
                  <a:gd name="T12" fmla="*/ 53 w 77"/>
                  <a:gd name="T13" fmla="*/ 56 h 79"/>
                  <a:gd name="T14" fmla="*/ 42 w 77"/>
                  <a:gd name="T15" fmla="*/ 46 h 79"/>
                  <a:gd name="T16" fmla="*/ 40 w 77"/>
                  <a:gd name="T17" fmla="*/ 52 h 79"/>
                  <a:gd name="T18" fmla="*/ 35 w 77"/>
                  <a:gd name="T19" fmla="*/ 62 h 79"/>
                  <a:gd name="T20" fmla="*/ 22 w 77"/>
                  <a:gd name="T21" fmla="*/ 79 h 79"/>
                  <a:gd name="T22" fmla="*/ 18 w 77"/>
                  <a:gd name="T23" fmla="*/ 69 h 79"/>
                  <a:gd name="T24" fmla="*/ 28 w 77"/>
                  <a:gd name="T25" fmla="*/ 56 h 79"/>
                  <a:gd name="T26" fmla="*/ 34 w 77"/>
                  <a:gd name="T27" fmla="*/ 46 h 79"/>
                  <a:gd name="T28" fmla="*/ 37 w 77"/>
                  <a:gd name="T29" fmla="*/ 40 h 79"/>
                  <a:gd name="T30" fmla="*/ 37 w 77"/>
                  <a:gd name="T31" fmla="*/ 36 h 79"/>
                  <a:gd name="T32" fmla="*/ 35 w 77"/>
                  <a:gd name="T33" fmla="*/ 31 h 79"/>
                  <a:gd name="T34" fmla="*/ 31 w 77"/>
                  <a:gd name="T35" fmla="*/ 22 h 79"/>
                  <a:gd name="T36" fmla="*/ 4 w 77"/>
                  <a:gd name="T37" fmla="*/ 33 h 79"/>
                  <a:gd name="T38" fmla="*/ 0 w 77"/>
                  <a:gd name="T39" fmla="*/ 25 h 79"/>
                  <a:gd name="T40" fmla="*/ 38 w 77"/>
                  <a:gd name="T41" fmla="*/ 19 h 79"/>
                  <a:gd name="T42" fmla="*/ 45 w 77"/>
                  <a:gd name="T43" fmla="*/ 37 h 79"/>
                  <a:gd name="T44" fmla="*/ 50 w 77"/>
                  <a:gd name="T45" fmla="*/ 45 h 79"/>
                  <a:gd name="T46" fmla="*/ 56 w 77"/>
                  <a:gd name="T47" fmla="*/ 48 h 79"/>
                  <a:gd name="T48" fmla="*/ 62 w 77"/>
                  <a:gd name="T49" fmla="*/ 48 h 79"/>
                  <a:gd name="T50" fmla="*/ 68 w 77"/>
                  <a:gd name="T51" fmla="*/ 42 h 79"/>
                  <a:gd name="T52" fmla="*/ 67 w 77"/>
                  <a:gd name="T53" fmla="*/ 30 h 79"/>
                  <a:gd name="T54" fmla="*/ 59 w 77"/>
                  <a:gd name="T55" fmla="*/ 11 h 79"/>
                  <a:gd name="T56" fmla="*/ 38 w 77"/>
                  <a:gd name="T57" fmla="*/ 1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7" h="79">
                    <a:moveTo>
                      <a:pt x="0" y="25"/>
                    </a:moveTo>
                    <a:cubicBezTo>
                      <a:pt x="62" y="0"/>
                      <a:pt x="62" y="0"/>
                      <a:pt x="62" y="0"/>
                    </a:cubicBezTo>
                    <a:cubicBezTo>
                      <a:pt x="74" y="27"/>
                      <a:pt x="74" y="27"/>
                      <a:pt x="74" y="27"/>
                    </a:cubicBezTo>
                    <a:cubicBezTo>
                      <a:pt x="76" y="33"/>
                      <a:pt x="77" y="37"/>
                      <a:pt x="77" y="41"/>
                    </a:cubicBezTo>
                    <a:cubicBezTo>
                      <a:pt x="77" y="44"/>
                      <a:pt x="76" y="47"/>
                      <a:pt x="74" y="50"/>
                    </a:cubicBezTo>
                    <a:cubicBezTo>
                      <a:pt x="72" y="53"/>
                      <a:pt x="69" y="55"/>
                      <a:pt x="66" y="56"/>
                    </a:cubicBezTo>
                    <a:cubicBezTo>
                      <a:pt x="61" y="58"/>
                      <a:pt x="57" y="58"/>
                      <a:pt x="53" y="56"/>
                    </a:cubicBezTo>
                    <a:cubicBezTo>
                      <a:pt x="49" y="55"/>
                      <a:pt x="45" y="51"/>
                      <a:pt x="42" y="46"/>
                    </a:cubicBezTo>
                    <a:cubicBezTo>
                      <a:pt x="41" y="48"/>
                      <a:pt x="41" y="50"/>
                      <a:pt x="40" y="52"/>
                    </a:cubicBezTo>
                    <a:cubicBezTo>
                      <a:pt x="39" y="55"/>
                      <a:pt x="37" y="58"/>
                      <a:pt x="35" y="62"/>
                    </a:cubicBezTo>
                    <a:cubicBezTo>
                      <a:pt x="22" y="79"/>
                      <a:pt x="22" y="79"/>
                      <a:pt x="22" y="79"/>
                    </a:cubicBezTo>
                    <a:cubicBezTo>
                      <a:pt x="18" y="69"/>
                      <a:pt x="18" y="69"/>
                      <a:pt x="18" y="69"/>
                    </a:cubicBezTo>
                    <a:cubicBezTo>
                      <a:pt x="28" y="56"/>
                      <a:pt x="28" y="56"/>
                      <a:pt x="28" y="56"/>
                    </a:cubicBezTo>
                    <a:cubicBezTo>
                      <a:pt x="31" y="52"/>
                      <a:pt x="33" y="49"/>
                      <a:pt x="34" y="46"/>
                    </a:cubicBezTo>
                    <a:cubicBezTo>
                      <a:pt x="35" y="44"/>
                      <a:pt x="36" y="42"/>
                      <a:pt x="37" y="40"/>
                    </a:cubicBezTo>
                    <a:cubicBezTo>
                      <a:pt x="37" y="39"/>
                      <a:pt x="37" y="37"/>
                      <a:pt x="37" y="36"/>
                    </a:cubicBezTo>
                    <a:cubicBezTo>
                      <a:pt x="36" y="35"/>
                      <a:pt x="36" y="34"/>
                      <a:pt x="35" y="31"/>
                    </a:cubicBezTo>
                    <a:cubicBezTo>
                      <a:pt x="31" y="22"/>
                      <a:pt x="31" y="22"/>
                      <a:pt x="31" y="22"/>
                    </a:cubicBezTo>
                    <a:cubicBezTo>
                      <a:pt x="4" y="33"/>
                      <a:pt x="4" y="33"/>
                      <a:pt x="4" y="33"/>
                    </a:cubicBezTo>
                    <a:cubicBezTo>
                      <a:pt x="0" y="25"/>
                      <a:pt x="0" y="25"/>
                      <a:pt x="0" y="25"/>
                    </a:cubicBezTo>
                    <a:close/>
                    <a:moveTo>
                      <a:pt x="38" y="19"/>
                    </a:moveTo>
                    <a:cubicBezTo>
                      <a:pt x="45" y="37"/>
                      <a:pt x="45" y="37"/>
                      <a:pt x="45" y="37"/>
                    </a:cubicBezTo>
                    <a:cubicBezTo>
                      <a:pt x="47" y="40"/>
                      <a:pt x="49" y="43"/>
                      <a:pt x="50" y="45"/>
                    </a:cubicBezTo>
                    <a:cubicBezTo>
                      <a:pt x="52" y="47"/>
                      <a:pt x="54" y="48"/>
                      <a:pt x="56" y="48"/>
                    </a:cubicBezTo>
                    <a:cubicBezTo>
                      <a:pt x="58" y="49"/>
                      <a:pt x="60" y="48"/>
                      <a:pt x="62" y="48"/>
                    </a:cubicBezTo>
                    <a:cubicBezTo>
                      <a:pt x="65" y="47"/>
                      <a:pt x="67" y="44"/>
                      <a:pt x="68" y="42"/>
                    </a:cubicBezTo>
                    <a:cubicBezTo>
                      <a:pt x="69" y="39"/>
                      <a:pt x="69" y="35"/>
                      <a:pt x="67" y="30"/>
                    </a:cubicBezTo>
                    <a:cubicBezTo>
                      <a:pt x="59" y="11"/>
                      <a:pt x="59" y="11"/>
                      <a:pt x="59" y="11"/>
                    </a:cubicBezTo>
                    <a:lnTo>
                      <a:pt x="38" y="19"/>
                    </a:lnTo>
                    <a:close/>
                  </a:path>
                </a:pathLst>
              </a:custGeom>
              <a:grpFill/>
              <a:ln>
                <a:noFill/>
              </a:ln>
            </p:spPr>
            <p:txBody>
              <a:bodyPr anchor="ctr"/>
              <a:lstStyle/>
              <a:p>
                <a:pPr algn="ctr"/>
                <a:endParaRPr/>
              </a:p>
            </p:txBody>
          </p:sp>
          <p:sp>
            <p:nvSpPr>
              <p:cNvPr id="215" name="íSļîḑe">
                <a:extLst>
                  <a:ext uri="{FF2B5EF4-FFF2-40B4-BE49-F238E27FC236}">
                    <a16:creationId xmlns:a16="http://schemas.microsoft.com/office/drawing/2014/main" id="{20000766-757A-4592-70AE-AFB1EE8F933D}"/>
                  </a:ext>
                </a:extLst>
              </p:cNvPr>
              <p:cNvSpPr/>
              <p:nvPr/>
            </p:nvSpPr>
            <p:spPr bwMode="auto">
              <a:xfrm>
                <a:off x="7175515" y="709776"/>
                <a:ext cx="98244" cy="80984"/>
              </a:xfrm>
              <a:custGeom>
                <a:avLst/>
                <a:gdLst>
                  <a:gd name="T0" fmla="*/ 17 w 70"/>
                  <a:gd name="T1" fmla="*/ 5 h 58"/>
                  <a:gd name="T2" fmla="*/ 19 w 70"/>
                  <a:gd name="T3" fmla="*/ 13 h 58"/>
                  <a:gd name="T4" fmla="*/ 12 w 70"/>
                  <a:gd name="T5" fmla="*/ 18 h 58"/>
                  <a:gd name="T6" fmla="*/ 9 w 70"/>
                  <a:gd name="T7" fmla="*/ 25 h 58"/>
                  <a:gd name="T8" fmla="*/ 9 w 70"/>
                  <a:gd name="T9" fmla="*/ 36 h 58"/>
                  <a:gd name="T10" fmla="*/ 13 w 70"/>
                  <a:gd name="T11" fmla="*/ 44 h 58"/>
                  <a:gd name="T12" fmla="*/ 18 w 70"/>
                  <a:gd name="T13" fmla="*/ 49 h 58"/>
                  <a:gd name="T14" fmla="*/ 24 w 70"/>
                  <a:gd name="T15" fmla="*/ 49 h 58"/>
                  <a:gd name="T16" fmla="*/ 29 w 70"/>
                  <a:gd name="T17" fmla="*/ 46 h 58"/>
                  <a:gd name="T18" fmla="*/ 31 w 70"/>
                  <a:gd name="T19" fmla="*/ 39 h 58"/>
                  <a:gd name="T20" fmla="*/ 32 w 70"/>
                  <a:gd name="T21" fmla="*/ 27 h 58"/>
                  <a:gd name="T22" fmla="*/ 33 w 70"/>
                  <a:gd name="T23" fmla="*/ 14 h 58"/>
                  <a:gd name="T24" fmla="*/ 37 w 70"/>
                  <a:gd name="T25" fmla="*/ 5 h 58"/>
                  <a:gd name="T26" fmla="*/ 44 w 70"/>
                  <a:gd name="T27" fmla="*/ 1 h 58"/>
                  <a:gd name="T28" fmla="*/ 54 w 70"/>
                  <a:gd name="T29" fmla="*/ 1 h 58"/>
                  <a:gd name="T30" fmla="*/ 63 w 70"/>
                  <a:gd name="T31" fmla="*/ 8 h 58"/>
                  <a:gd name="T32" fmla="*/ 68 w 70"/>
                  <a:gd name="T33" fmla="*/ 19 h 58"/>
                  <a:gd name="T34" fmla="*/ 69 w 70"/>
                  <a:gd name="T35" fmla="*/ 32 h 58"/>
                  <a:gd name="T36" fmla="*/ 64 w 70"/>
                  <a:gd name="T37" fmla="*/ 43 h 58"/>
                  <a:gd name="T38" fmla="*/ 55 w 70"/>
                  <a:gd name="T39" fmla="*/ 48 h 58"/>
                  <a:gd name="T40" fmla="*/ 52 w 70"/>
                  <a:gd name="T41" fmla="*/ 40 h 58"/>
                  <a:gd name="T42" fmla="*/ 60 w 70"/>
                  <a:gd name="T43" fmla="*/ 34 h 58"/>
                  <a:gd name="T44" fmla="*/ 61 w 70"/>
                  <a:gd name="T45" fmla="*/ 21 h 58"/>
                  <a:gd name="T46" fmla="*/ 55 w 70"/>
                  <a:gd name="T47" fmla="*/ 11 h 58"/>
                  <a:gd name="T48" fmla="*/ 47 w 70"/>
                  <a:gd name="T49" fmla="*/ 9 h 58"/>
                  <a:gd name="T50" fmla="*/ 42 w 70"/>
                  <a:gd name="T51" fmla="*/ 13 h 58"/>
                  <a:gd name="T52" fmla="*/ 41 w 70"/>
                  <a:gd name="T53" fmla="*/ 27 h 58"/>
                  <a:gd name="T54" fmla="*/ 40 w 70"/>
                  <a:gd name="T55" fmla="*/ 42 h 58"/>
                  <a:gd name="T56" fmla="*/ 35 w 70"/>
                  <a:gd name="T57" fmla="*/ 52 h 58"/>
                  <a:gd name="T58" fmla="*/ 27 w 70"/>
                  <a:gd name="T59" fmla="*/ 57 h 58"/>
                  <a:gd name="T60" fmla="*/ 16 w 70"/>
                  <a:gd name="T61" fmla="*/ 57 h 58"/>
                  <a:gd name="T62" fmla="*/ 7 w 70"/>
                  <a:gd name="T63" fmla="*/ 50 h 58"/>
                  <a:gd name="T64" fmla="*/ 1 w 70"/>
                  <a:gd name="T65" fmla="*/ 38 h 58"/>
                  <a:gd name="T66" fmla="*/ 0 w 70"/>
                  <a:gd name="T67" fmla="*/ 23 h 58"/>
                  <a:gd name="T68" fmla="*/ 6 w 70"/>
                  <a:gd name="T69" fmla="*/ 12 h 58"/>
                  <a:gd name="T70" fmla="*/ 17 w 70"/>
                  <a:gd name="T71" fmla="*/ 5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0" h="58">
                    <a:moveTo>
                      <a:pt x="17" y="5"/>
                    </a:moveTo>
                    <a:cubicBezTo>
                      <a:pt x="19" y="13"/>
                      <a:pt x="19" y="13"/>
                      <a:pt x="19" y="13"/>
                    </a:cubicBezTo>
                    <a:cubicBezTo>
                      <a:pt x="16" y="14"/>
                      <a:pt x="14" y="16"/>
                      <a:pt x="12" y="18"/>
                    </a:cubicBezTo>
                    <a:cubicBezTo>
                      <a:pt x="10" y="20"/>
                      <a:pt x="9" y="22"/>
                      <a:pt x="9" y="25"/>
                    </a:cubicBezTo>
                    <a:cubicBezTo>
                      <a:pt x="8" y="29"/>
                      <a:pt x="8" y="32"/>
                      <a:pt x="9" y="36"/>
                    </a:cubicBezTo>
                    <a:cubicBezTo>
                      <a:pt x="10" y="39"/>
                      <a:pt x="11" y="42"/>
                      <a:pt x="13" y="44"/>
                    </a:cubicBezTo>
                    <a:cubicBezTo>
                      <a:pt x="14" y="47"/>
                      <a:pt x="16" y="48"/>
                      <a:pt x="18" y="49"/>
                    </a:cubicBezTo>
                    <a:cubicBezTo>
                      <a:pt x="20" y="50"/>
                      <a:pt x="22" y="50"/>
                      <a:pt x="24" y="49"/>
                    </a:cubicBezTo>
                    <a:cubicBezTo>
                      <a:pt x="26" y="49"/>
                      <a:pt x="28" y="48"/>
                      <a:pt x="29" y="46"/>
                    </a:cubicBezTo>
                    <a:cubicBezTo>
                      <a:pt x="30" y="45"/>
                      <a:pt x="31" y="42"/>
                      <a:pt x="31" y="39"/>
                    </a:cubicBezTo>
                    <a:cubicBezTo>
                      <a:pt x="32" y="37"/>
                      <a:pt x="32" y="33"/>
                      <a:pt x="32" y="27"/>
                    </a:cubicBezTo>
                    <a:cubicBezTo>
                      <a:pt x="32" y="21"/>
                      <a:pt x="32" y="16"/>
                      <a:pt x="33" y="14"/>
                    </a:cubicBezTo>
                    <a:cubicBezTo>
                      <a:pt x="33" y="10"/>
                      <a:pt x="35" y="7"/>
                      <a:pt x="37" y="5"/>
                    </a:cubicBezTo>
                    <a:cubicBezTo>
                      <a:pt x="39" y="3"/>
                      <a:pt x="41" y="2"/>
                      <a:pt x="44" y="1"/>
                    </a:cubicBezTo>
                    <a:cubicBezTo>
                      <a:pt x="48" y="0"/>
                      <a:pt x="51" y="0"/>
                      <a:pt x="54" y="1"/>
                    </a:cubicBezTo>
                    <a:cubicBezTo>
                      <a:pt x="58" y="2"/>
                      <a:pt x="60" y="5"/>
                      <a:pt x="63" y="8"/>
                    </a:cubicBezTo>
                    <a:cubicBezTo>
                      <a:pt x="65" y="11"/>
                      <a:pt x="67" y="15"/>
                      <a:pt x="68" y="19"/>
                    </a:cubicBezTo>
                    <a:cubicBezTo>
                      <a:pt x="69" y="24"/>
                      <a:pt x="70" y="28"/>
                      <a:pt x="69" y="32"/>
                    </a:cubicBezTo>
                    <a:cubicBezTo>
                      <a:pt x="68" y="37"/>
                      <a:pt x="67" y="40"/>
                      <a:pt x="64" y="43"/>
                    </a:cubicBezTo>
                    <a:cubicBezTo>
                      <a:pt x="62" y="45"/>
                      <a:pt x="58" y="47"/>
                      <a:pt x="55" y="48"/>
                    </a:cubicBezTo>
                    <a:cubicBezTo>
                      <a:pt x="52" y="40"/>
                      <a:pt x="52" y="40"/>
                      <a:pt x="52" y="40"/>
                    </a:cubicBezTo>
                    <a:cubicBezTo>
                      <a:pt x="56" y="39"/>
                      <a:pt x="59" y="37"/>
                      <a:pt x="60" y="34"/>
                    </a:cubicBezTo>
                    <a:cubicBezTo>
                      <a:pt x="62" y="30"/>
                      <a:pt x="62" y="26"/>
                      <a:pt x="61" y="21"/>
                    </a:cubicBezTo>
                    <a:cubicBezTo>
                      <a:pt x="59" y="16"/>
                      <a:pt x="57" y="13"/>
                      <a:pt x="55" y="11"/>
                    </a:cubicBezTo>
                    <a:cubicBezTo>
                      <a:pt x="52" y="9"/>
                      <a:pt x="50" y="8"/>
                      <a:pt x="47" y="9"/>
                    </a:cubicBezTo>
                    <a:cubicBezTo>
                      <a:pt x="45" y="10"/>
                      <a:pt x="43" y="11"/>
                      <a:pt x="42" y="13"/>
                    </a:cubicBezTo>
                    <a:cubicBezTo>
                      <a:pt x="41" y="15"/>
                      <a:pt x="40" y="20"/>
                      <a:pt x="41" y="27"/>
                    </a:cubicBezTo>
                    <a:cubicBezTo>
                      <a:pt x="41" y="34"/>
                      <a:pt x="41" y="40"/>
                      <a:pt x="40" y="42"/>
                    </a:cubicBezTo>
                    <a:cubicBezTo>
                      <a:pt x="39" y="47"/>
                      <a:pt x="38" y="50"/>
                      <a:pt x="35" y="52"/>
                    </a:cubicBezTo>
                    <a:cubicBezTo>
                      <a:pt x="33" y="55"/>
                      <a:pt x="30" y="57"/>
                      <a:pt x="27" y="57"/>
                    </a:cubicBezTo>
                    <a:cubicBezTo>
                      <a:pt x="23" y="58"/>
                      <a:pt x="20" y="58"/>
                      <a:pt x="16" y="57"/>
                    </a:cubicBezTo>
                    <a:cubicBezTo>
                      <a:pt x="13" y="56"/>
                      <a:pt x="10" y="53"/>
                      <a:pt x="7" y="50"/>
                    </a:cubicBezTo>
                    <a:cubicBezTo>
                      <a:pt x="5" y="47"/>
                      <a:pt x="3" y="43"/>
                      <a:pt x="1" y="38"/>
                    </a:cubicBezTo>
                    <a:cubicBezTo>
                      <a:pt x="0" y="32"/>
                      <a:pt x="0" y="27"/>
                      <a:pt x="0" y="23"/>
                    </a:cubicBezTo>
                    <a:cubicBezTo>
                      <a:pt x="1" y="18"/>
                      <a:pt x="3" y="15"/>
                      <a:pt x="6" y="12"/>
                    </a:cubicBezTo>
                    <a:cubicBezTo>
                      <a:pt x="9" y="8"/>
                      <a:pt x="12" y="6"/>
                      <a:pt x="17" y="5"/>
                    </a:cubicBezTo>
                    <a:close/>
                  </a:path>
                </a:pathLst>
              </a:custGeom>
              <a:grpFill/>
              <a:ln>
                <a:noFill/>
              </a:ln>
            </p:spPr>
            <p:txBody>
              <a:bodyPr anchor="ctr"/>
              <a:lstStyle/>
              <a:p>
                <a:pPr algn="ctr"/>
                <a:endParaRPr/>
              </a:p>
            </p:txBody>
          </p:sp>
          <p:sp>
            <p:nvSpPr>
              <p:cNvPr id="216" name="íšļïḓè">
                <a:extLst>
                  <a:ext uri="{FF2B5EF4-FFF2-40B4-BE49-F238E27FC236}">
                    <a16:creationId xmlns:a16="http://schemas.microsoft.com/office/drawing/2014/main" id="{236A5554-E8F3-5BD8-D00C-A2A6F08FFE99}"/>
                  </a:ext>
                </a:extLst>
              </p:cNvPr>
              <p:cNvSpPr/>
              <p:nvPr/>
            </p:nvSpPr>
            <p:spPr bwMode="auto">
              <a:xfrm>
                <a:off x="7190119" y="810675"/>
                <a:ext cx="94262" cy="25225"/>
              </a:xfrm>
              <a:custGeom>
                <a:avLst/>
                <a:gdLst>
                  <a:gd name="T0" fmla="*/ 0 w 71"/>
                  <a:gd name="T1" fmla="*/ 9 h 19"/>
                  <a:gd name="T2" fmla="*/ 69 w 71"/>
                  <a:gd name="T3" fmla="*/ 0 h 19"/>
                  <a:gd name="T4" fmla="*/ 71 w 71"/>
                  <a:gd name="T5" fmla="*/ 9 h 19"/>
                  <a:gd name="T6" fmla="*/ 1 w 71"/>
                  <a:gd name="T7" fmla="*/ 19 h 19"/>
                  <a:gd name="T8" fmla="*/ 0 w 71"/>
                  <a:gd name="T9" fmla="*/ 9 h 19"/>
                </a:gdLst>
                <a:ahLst/>
                <a:cxnLst>
                  <a:cxn ang="0">
                    <a:pos x="T0" y="T1"/>
                  </a:cxn>
                  <a:cxn ang="0">
                    <a:pos x="T2" y="T3"/>
                  </a:cxn>
                  <a:cxn ang="0">
                    <a:pos x="T4" y="T5"/>
                  </a:cxn>
                  <a:cxn ang="0">
                    <a:pos x="T6" y="T7"/>
                  </a:cxn>
                  <a:cxn ang="0">
                    <a:pos x="T8" y="T9"/>
                  </a:cxn>
                </a:cxnLst>
                <a:rect l="0" t="0" r="r" b="b"/>
                <a:pathLst>
                  <a:path w="71" h="19">
                    <a:moveTo>
                      <a:pt x="0" y="9"/>
                    </a:moveTo>
                    <a:lnTo>
                      <a:pt x="69" y="0"/>
                    </a:lnTo>
                    <a:lnTo>
                      <a:pt x="71" y="9"/>
                    </a:lnTo>
                    <a:lnTo>
                      <a:pt x="1" y="19"/>
                    </a:lnTo>
                    <a:lnTo>
                      <a:pt x="0" y="9"/>
                    </a:lnTo>
                    <a:close/>
                  </a:path>
                </a:pathLst>
              </a:custGeom>
              <a:grpFill/>
              <a:ln>
                <a:noFill/>
              </a:ln>
            </p:spPr>
            <p:txBody>
              <a:bodyPr anchor="ctr"/>
              <a:lstStyle/>
              <a:p>
                <a:pPr algn="ctr"/>
                <a:endParaRPr/>
              </a:p>
            </p:txBody>
          </p:sp>
          <p:sp>
            <p:nvSpPr>
              <p:cNvPr id="217" name="îṥļíḋê">
                <a:extLst>
                  <a:ext uri="{FF2B5EF4-FFF2-40B4-BE49-F238E27FC236}">
                    <a16:creationId xmlns:a16="http://schemas.microsoft.com/office/drawing/2014/main" id="{CC14D57B-9CA0-C06D-5F41-2F79278802FE}"/>
                  </a:ext>
                </a:extLst>
              </p:cNvPr>
              <p:cNvSpPr/>
              <p:nvPr/>
            </p:nvSpPr>
            <p:spPr bwMode="auto">
              <a:xfrm>
                <a:off x="7194101" y="854486"/>
                <a:ext cx="94262" cy="74347"/>
              </a:xfrm>
              <a:custGeom>
                <a:avLst/>
                <a:gdLst>
                  <a:gd name="T0" fmla="*/ 0 w 71"/>
                  <a:gd name="T1" fmla="*/ 26 h 56"/>
                  <a:gd name="T2" fmla="*/ 62 w 71"/>
                  <a:gd name="T3" fmla="*/ 24 h 56"/>
                  <a:gd name="T4" fmla="*/ 61 w 71"/>
                  <a:gd name="T5" fmla="*/ 1 h 56"/>
                  <a:gd name="T6" fmla="*/ 69 w 71"/>
                  <a:gd name="T7" fmla="*/ 0 h 56"/>
                  <a:gd name="T8" fmla="*/ 71 w 71"/>
                  <a:gd name="T9" fmla="*/ 55 h 56"/>
                  <a:gd name="T10" fmla="*/ 63 w 71"/>
                  <a:gd name="T11" fmla="*/ 56 h 56"/>
                  <a:gd name="T12" fmla="*/ 62 w 71"/>
                  <a:gd name="T13" fmla="*/ 32 h 56"/>
                  <a:gd name="T14" fmla="*/ 0 w 71"/>
                  <a:gd name="T15" fmla="*/ 35 h 56"/>
                  <a:gd name="T16" fmla="*/ 0 w 71"/>
                  <a:gd name="T17" fmla="*/ 2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 h="56">
                    <a:moveTo>
                      <a:pt x="0" y="26"/>
                    </a:moveTo>
                    <a:lnTo>
                      <a:pt x="62" y="24"/>
                    </a:lnTo>
                    <a:lnTo>
                      <a:pt x="61" y="1"/>
                    </a:lnTo>
                    <a:lnTo>
                      <a:pt x="69" y="0"/>
                    </a:lnTo>
                    <a:lnTo>
                      <a:pt x="71" y="55"/>
                    </a:lnTo>
                    <a:lnTo>
                      <a:pt x="63" y="56"/>
                    </a:lnTo>
                    <a:lnTo>
                      <a:pt x="62" y="32"/>
                    </a:lnTo>
                    <a:lnTo>
                      <a:pt x="0" y="35"/>
                    </a:lnTo>
                    <a:lnTo>
                      <a:pt x="0" y="26"/>
                    </a:lnTo>
                    <a:close/>
                  </a:path>
                </a:pathLst>
              </a:custGeom>
              <a:grpFill/>
              <a:ln>
                <a:noFill/>
              </a:ln>
            </p:spPr>
            <p:txBody>
              <a:bodyPr anchor="ctr"/>
              <a:lstStyle/>
              <a:p>
                <a:pPr algn="ctr"/>
                <a:endParaRPr/>
              </a:p>
            </p:txBody>
          </p:sp>
          <p:sp>
            <p:nvSpPr>
              <p:cNvPr id="218" name="ïŝ1îḑe">
                <a:extLst>
                  <a:ext uri="{FF2B5EF4-FFF2-40B4-BE49-F238E27FC236}">
                    <a16:creationId xmlns:a16="http://schemas.microsoft.com/office/drawing/2014/main" id="{1ACEB4D8-16A5-8B51-EC92-9E8A8B750012}"/>
                  </a:ext>
                </a:extLst>
              </p:cNvPr>
              <p:cNvSpPr/>
              <p:nvPr/>
            </p:nvSpPr>
            <p:spPr bwMode="auto">
              <a:xfrm>
                <a:off x="7186135" y="954059"/>
                <a:ext cx="98244" cy="83641"/>
              </a:xfrm>
              <a:custGeom>
                <a:avLst/>
                <a:gdLst>
                  <a:gd name="T0" fmla="*/ 2 w 71"/>
                  <a:gd name="T1" fmla="*/ 17 h 60"/>
                  <a:gd name="T2" fmla="*/ 30 w 71"/>
                  <a:gd name="T3" fmla="*/ 20 h 60"/>
                  <a:gd name="T4" fmla="*/ 71 w 71"/>
                  <a:gd name="T5" fmla="*/ 0 h 60"/>
                  <a:gd name="T6" fmla="*/ 70 w 71"/>
                  <a:gd name="T7" fmla="*/ 10 h 60"/>
                  <a:gd name="T8" fmla="*/ 48 w 71"/>
                  <a:gd name="T9" fmla="*/ 21 h 60"/>
                  <a:gd name="T10" fmla="*/ 36 w 71"/>
                  <a:gd name="T11" fmla="*/ 26 h 60"/>
                  <a:gd name="T12" fmla="*/ 47 w 71"/>
                  <a:gd name="T13" fmla="*/ 35 h 60"/>
                  <a:gd name="T14" fmla="*/ 65 w 71"/>
                  <a:gd name="T15" fmla="*/ 50 h 60"/>
                  <a:gd name="T16" fmla="*/ 64 w 71"/>
                  <a:gd name="T17" fmla="*/ 60 h 60"/>
                  <a:gd name="T18" fmla="*/ 29 w 71"/>
                  <a:gd name="T19" fmla="*/ 29 h 60"/>
                  <a:gd name="T20" fmla="*/ 0 w 71"/>
                  <a:gd name="T21" fmla="*/ 26 h 60"/>
                  <a:gd name="T22" fmla="*/ 2 w 71"/>
                  <a:gd name="T23" fmla="*/ 1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1" h="60">
                    <a:moveTo>
                      <a:pt x="2" y="17"/>
                    </a:moveTo>
                    <a:cubicBezTo>
                      <a:pt x="30" y="20"/>
                      <a:pt x="30" y="20"/>
                      <a:pt x="30" y="20"/>
                    </a:cubicBezTo>
                    <a:cubicBezTo>
                      <a:pt x="71" y="0"/>
                      <a:pt x="71" y="0"/>
                      <a:pt x="71" y="0"/>
                    </a:cubicBezTo>
                    <a:cubicBezTo>
                      <a:pt x="70" y="10"/>
                      <a:pt x="70" y="10"/>
                      <a:pt x="70" y="10"/>
                    </a:cubicBezTo>
                    <a:cubicBezTo>
                      <a:pt x="48" y="21"/>
                      <a:pt x="48" y="21"/>
                      <a:pt x="48" y="21"/>
                    </a:cubicBezTo>
                    <a:cubicBezTo>
                      <a:pt x="44" y="23"/>
                      <a:pt x="40" y="25"/>
                      <a:pt x="36" y="26"/>
                    </a:cubicBezTo>
                    <a:cubicBezTo>
                      <a:pt x="39" y="29"/>
                      <a:pt x="43" y="32"/>
                      <a:pt x="47" y="35"/>
                    </a:cubicBezTo>
                    <a:cubicBezTo>
                      <a:pt x="65" y="50"/>
                      <a:pt x="65" y="50"/>
                      <a:pt x="65" y="50"/>
                    </a:cubicBezTo>
                    <a:cubicBezTo>
                      <a:pt x="64" y="60"/>
                      <a:pt x="64" y="60"/>
                      <a:pt x="64" y="60"/>
                    </a:cubicBezTo>
                    <a:cubicBezTo>
                      <a:pt x="29" y="29"/>
                      <a:pt x="29" y="29"/>
                      <a:pt x="29" y="29"/>
                    </a:cubicBezTo>
                    <a:cubicBezTo>
                      <a:pt x="0" y="26"/>
                      <a:pt x="0" y="26"/>
                      <a:pt x="0" y="26"/>
                    </a:cubicBezTo>
                    <a:lnTo>
                      <a:pt x="2" y="17"/>
                    </a:lnTo>
                    <a:close/>
                  </a:path>
                </a:pathLst>
              </a:custGeom>
              <a:grpFill/>
              <a:ln>
                <a:noFill/>
              </a:ln>
            </p:spPr>
            <p:txBody>
              <a:bodyPr anchor="ctr"/>
              <a:lstStyle/>
              <a:p>
                <a:pPr algn="ctr"/>
                <a:endParaRPr/>
              </a:p>
            </p:txBody>
          </p:sp>
          <p:sp>
            <p:nvSpPr>
              <p:cNvPr id="219" name="îṧlídê">
                <a:extLst>
                  <a:ext uri="{FF2B5EF4-FFF2-40B4-BE49-F238E27FC236}">
                    <a16:creationId xmlns:a16="http://schemas.microsoft.com/office/drawing/2014/main" id="{291CB7B5-6CC9-67A4-925A-D8BE0ED8AFBF}"/>
                  </a:ext>
                </a:extLst>
              </p:cNvPr>
              <p:cNvSpPr/>
              <p:nvPr/>
            </p:nvSpPr>
            <p:spPr bwMode="auto">
              <a:xfrm>
                <a:off x="7033460" y="1262065"/>
                <a:ext cx="124795" cy="118158"/>
              </a:xfrm>
              <a:custGeom>
                <a:avLst/>
                <a:gdLst>
                  <a:gd name="T0" fmla="*/ 89 w 89"/>
                  <a:gd name="T1" fmla="*/ 69 h 84"/>
                  <a:gd name="T2" fmla="*/ 81 w 89"/>
                  <a:gd name="T3" fmla="*/ 68 h 84"/>
                  <a:gd name="T4" fmla="*/ 77 w 89"/>
                  <a:gd name="T5" fmla="*/ 65 h 84"/>
                  <a:gd name="T6" fmla="*/ 12 w 89"/>
                  <a:gd name="T7" fmla="*/ 12 h 84"/>
                  <a:gd name="T8" fmla="*/ 8 w 89"/>
                  <a:gd name="T9" fmla="*/ 4 h 84"/>
                  <a:gd name="T10" fmla="*/ 2 w 89"/>
                  <a:gd name="T11" fmla="*/ 9 h 84"/>
                  <a:gd name="T12" fmla="*/ 0 w 89"/>
                  <a:gd name="T13" fmla="*/ 14 h 84"/>
                  <a:gd name="T14" fmla="*/ 8 w 89"/>
                  <a:gd name="T15" fmla="*/ 16 h 84"/>
                  <a:gd name="T16" fmla="*/ 73 w 89"/>
                  <a:gd name="T17" fmla="*/ 71 h 84"/>
                  <a:gd name="T18" fmla="*/ 78 w 89"/>
                  <a:gd name="T19" fmla="*/ 80 h 84"/>
                  <a:gd name="T20" fmla="*/ 89 w 89"/>
                  <a:gd name="T21" fmla="*/ 6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 h="84">
                    <a:moveTo>
                      <a:pt x="89" y="69"/>
                    </a:moveTo>
                    <a:cubicBezTo>
                      <a:pt x="89" y="69"/>
                      <a:pt x="86" y="71"/>
                      <a:pt x="81" y="68"/>
                    </a:cubicBezTo>
                    <a:cubicBezTo>
                      <a:pt x="80" y="68"/>
                      <a:pt x="78" y="67"/>
                      <a:pt x="77" y="65"/>
                    </a:cubicBezTo>
                    <a:cubicBezTo>
                      <a:pt x="63" y="54"/>
                      <a:pt x="12" y="12"/>
                      <a:pt x="12" y="12"/>
                    </a:cubicBezTo>
                    <a:cubicBezTo>
                      <a:pt x="12" y="12"/>
                      <a:pt x="6" y="7"/>
                      <a:pt x="8" y="4"/>
                    </a:cubicBezTo>
                    <a:cubicBezTo>
                      <a:pt x="10" y="0"/>
                      <a:pt x="2" y="9"/>
                      <a:pt x="2" y="9"/>
                    </a:cubicBezTo>
                    <a:cubicBezTo>
                      <a:pt x="0" y="14"/>
                      <a:pt x="0" y="14"/>
                      <a:pt x="0" y="14"/>
                    </a:cubicBezTo>
                    <a:cubicBezTo>
                      <a:pt x="0" y="14"/>
                      <a:pt x="3" y="12"/>
                      <a:pt x="8" y="16"/>
                    </a:cubicBezTo>
                    <a:cubicBezTo>
                      <a:pt x="13" y="21"/>
                      <a:pt x="73" y="71"/>
                      <a:pt x="73" y="71"/>
                    </a:cubicBezTo>
                    <a:cubicBezTo>
                      <a:pt x="74" y="72"/>
                      <a:pt x="78" y="77"/>
                      <a:pt x="78" y="80"/>
                    </a:cubicBezTo>
                    <a:cubicBezTo>
                      <a:pt x="78" y="84"/>
                      <a:pt x="89" y="69"/>
                      <a:pt x="89" y="69"/>
                    </a:cubicBezTo>
                    <a:close/>
                  </a:path>
                </a:pathLst>
              </a:custGeom>
              <a:grpFill/>
              <a:ln>
                <a:noFill/>
              </a:ln>
            </p:spPr>
            <p:txBody>
              <a:bodyPr anchor="ctr"/>
              <a:lstStyle/>
              <a:p>
                <a:pPr algn="ctr"/>
                <a:endParaRPr/>
              </a:p>
            </p:txBody>
          </p:sp>
          <p:sp>
            <p:nvSpPr>
              <p:cNvPr id="220" name="íšḻiďè">
                <a:extLst>
                  <a:ext uri="{FF2B5EF4-FFF2-40B4-BE49-F238E27FC236}">
                    <a16:creationId xmlns:a16="http://schemas.microsoft.com/office/drawing/2014/main" id="{699FA7F4-18B7-C34F-BF01-16EB296FD2AA}"/>
                  </a:ext>
                </a:extLst>
              </p:cNvPr>
              <p:cNvSpPr/>
              <p:nvPr/>
            </p:nvSpPr>
            <p:spPr bwMode="auto">
              <a:xfrm>
                <a:off x="5952780" y="1267375"/>
                <a:ext cx="127450" cy="111519"/>
              </a:xfrm>
              <a:custGeom>
                <a:avLst/>
                <a:gdLst>
                  <a:gd name="T0" fmla="*/ 0 w 92"/>
                  <a:gd name="T1" fmla="*/ 65 h 80"/>
                  <a:gd name="T2" fmla="*/ 9 w 92"/>
                  <a:gd name="T3" fmla="*/ 64 h 80"/>
                  <a:gd name="T4" fmla="*/ 79 w 92"/>
                  <a:gd name="T5" fmla="*/ 11 h 80"/>
                  <a:gd name="T6" fmla="*/ 83 w 92"/>
                  <a:gd name="T7" fmla="*/ 3 h 80"/>
                  <a:gd name="T8" fmla="*/ 89 w 92"/>
                  <a:gd name="T9" fmla="*/ 9 h 80"/>
                  <a:gd name="T10" fmla="*/ 92 w 92"/>
                  <a:gd name="T11" fmla="*/ 14 h 80"/>
                  <a:gd name="T12" fmla="*/ 83 w 92"/>
                  <a:gd name="T13" fmla="*/ 16 h 80"/>
                  <a:gd name="T14" fmla="*/ 16 w 92"/>
                  <a:gd name="T15" fmla="*/ 69 h 80"/>
                  <a:gd name="T16" fmla="*/ 11 w 92"/>
                  <a:gd name="T17" fmla="*/ 77 h 80"/>
                  <a:gd name="T18" fmla="*/ 0 w 92"/>
                  <a:gd name="T19" fmla="*/ 65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80">
                    <a:moveTo>
                      <a:pt x="0" y="65"/>
                    </a:moveTo>
                    <a:cubicBezTo>
                      <a:pt x="0" y="65"/>
                      <a:pt x="4" y="68"/>
                      <a:pt x="9" y="64"/>
                    </a:cubicBezTo>
                    <a:cubicBezTo>
                      <a:pt x="14" y="61"/>
                      <a:pt x="79" y="11"/>
                      <a:pt x="79" y="11"/>
                    </a:cubicBezTo>
                    <a:cubicBezTo>
                      <a:pt x="79" y="11"/>
                      <a:pt x="85" y="7"/>
                      <a:pt x="83" y="3"/>
                    </a:cubicBezTo>
                    <a:cubicBezTo>
                      <a:pt x="82" y="0"/>
                      <a:pt x="89" y="9"/>
                      <a:pt x="89" y="9"/>
                    </a:cubicBezTo>
                    <a:cubicBezTo>
                      <a:pt x="92" y="14"/>
                      <a:pt x="92" y="14"/>
                      <a:pt x="92" y="14"/>
                    </a:cubicBezTo>
                    <a:cubicBezTo>
                      <a:pt x="92" y="14"/>
                      <a:pt x="88" y="12"/>
                      <a:pt x="83" y="16"/>
                    </a:cubicBezTo>
                    <a:cubicBezTo>
                      <a:pt x="78" y="20"/>
                      <a:pt x="16" y="69"/>
                      <a:pt x="16" y="69"/>
                    </a:cubicBezTo>
                    <a:cubicBezTo>
                      <a:pt x="16" y="69"/>
                      <a:pt x="11" y="73"/>
                      <a:pt x="11" y="77"/>
                    </a:cubicBezTo>
                    <a:cubicBezTo>
                      <a:pt x="10" y="80"/>
                      <a:pt x="0" y="65"/>
                      <a:pt x="0" y="65"/>
                    </a:cubicBezTo>
                    <a:close/>
                  </a:path>
                </a:pathLst>
              </a:custGeom>
              <a:grpFill/>
              <a:ln>
                <a:noFill/>
              </a:ln>
            </p:spPr>
            <p:txBody>
              <a:bodyPr anchor="ctr"/>
              <a:lstStyle/>
              <a:p>
                <a:pPr algn="ctr"/>
                <a:endParaRPr/>
              </a:p>
            </p:txBody>
          </p:sp>
        </p:grpSp>
      </p:grpSp>
      <p:sp>
        <p:nvSpPr>
          <p:cNvPr id="221" name="矩形 220">
            <a:extLst>
              <a:ext uri="{FF2B5EF4-FFF2-40B4-BE49-F238E27FC236}">
                <a16:creationId xmlns:a16="http://schemas.microsoft.com/office/drawing/2014/main" id="{B4720B15-A499-6592-F881-CF40F9EA9A72}"/>
              </a:ext>
            </a:extLst>
          </p:cNvPr>
          <p:cNvSpPr/>
          <p:nvPr/>
        </p:nvSpPr>
        <p:spPr>
          <a:xfrm>
            <a:off x="0" y="6743702"/>
            <a:ext cx="12192000" cy="118512"/>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矩形 223">
            <a:extLst>
              <a:ext uri="{FF2B5EF4-FFF2-40B4-BE49-F238E27FC236}">
                <a16:creationId xmlns:a16="http://schemas.microsoft.com/office/drawing/2014/main" id="{E9B319B2-4B68-5E95-E530-AD07FFC81644}"/>
              </a:ext>
            </a:extLst>
          </p:cNvPr>
          <p:cNvSpPr/>
          <p:nvPr/>
        </p:nvSpPr>
        <p:spPr>
          <a:xfrm>
            <a:off x="300922" y="-1"/>
            <a:ext cx="580571" cy="744973"/>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矩形 224">
            <a:extLst>
              <a:ext uri="{FF2B5EF4-FFF2-40B4-BE49-F238E27FC236}">
                <a16:creationId xmlns:a16="http://schemas.microsoft.com/office/drawing/2014/main" id="{1C51CC84-34EC-8E8F-0DBA-72749C02EE00}"/>
              </a:ext>
            </a:extLst>
          </p:cNvPr>
          <p:cNvSpPr/>
          <p:nvPr/>
        </p:nvSpPr>
        <p:spPr>
          <a:xfrm>
            <a:off x="300922" y="817170"/>
            <a:ext cx="580571" cy="96381"/>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Rectangle 2">
            <a:extLst>
              <a:ext uri="{FF2B5EF4-FFF2-40B4-BE49-F238E27FC236}">
                <a16:creationId xmlns:a16="http://schemas.microsoft.com/office/drawing/2014/main" id="{C43A8A02-134D-7246-7DB4-5208F5D9F1AC}"/>
              </a:ext>
            </a:extLst>
          </p:cNvPr>
          <p:cNvSpPr>
            <a:spLocks noChangeArrowheads="1"/>
          </p:cNvSpPr>
          <p:nvPr/>
        </p:nvSpPr>
        <p:spPr bwMode="auto">
          <a:xfrm>
            <a:off x="251199" y="1421000"/>
            <a:ext cx="4617720" cy="37399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1" eaLnBrk="0" fontAlgn="base" hangingPunct="0">
              <a:lnSpc>
                <a:spcPct val="150000"/>
              </a:lnSpc>
              <a:spcBef>
                <a:spcPct val="0"/>
              </a:spcBef>
              <a:spcAft>
                <a:spcPct val="0"/>
              </a:spcAft>
              <a:buFontTx/>
              <a:buAutoNum type="arabicPeriod" startAt="3"/>
            </a:pPr>
            <a:r>
              <a:rPr kumimoji="0" lang="zh-CN" altLang="zh-CN" sz="1600" b="1" i="0" u="none" strike="noStrike" cap="none" normalizeH="0" baseline="0" dirty="0">
                <a:ln>
                  <a:noFill/>
                </a:ln>
                <a:solidFill>
                  <a:schemeClr val="tx1"/>
                </a:solidFill>
                <a:effectLst/>
                <a:latin typeface="Arial" panose="020B0604020202020204" pitchFamily="34" charset="0"/>
              </a:rPr>
              <a:t>解题思路输出</a:t>
            </a:r>
            <a:r>
              <a:rPr kumimoji="0" lang="zh-CN" altLang="zh-CN" sz="1600" b="0" i="0" u="none" strike="noStrike" cap="none" normalizeH="0" baseline="0" dirty="0">
                <a:ln>
                  <a:noFill/>
                </a:ln>
                <a:solidFill>
                  <a:schemeClr val="tx1"/>
                </a:solidFill>
                <a:effectLst/>
                <a:latin typeface="Arial" panose="020B0604020202020204" pitchFamily="34" charset="0"/>
              </a:rPr>
              <a:t>: 为了实现解题步骤的输出，代码并行维护了一个字符串指针栈 </a:t>
            </a:r>
            <a:r>
              <a:rPr kumimoji="0" lang="zh-CN" altLang="zh-CN" sz="1600" b="0" i="0" u="none" strike="noStrike" cap="none" normalizeH="0" baseline="0" dirty="0">
                <a:ln>
                  <a:noFill/>
                </a:ln>
                <a:solidFill>
                  <a:schemeClr val="tx1"/>
                </a:solidFill>
                <a:effectLst/>
                <a:latin typeface="Arial Unicode MS"/>
              </a:rPr>
              <a:t>rpnStepStack</a:t>
            </a:r>
            <a:r>
              <a:rPr kumimoji="0" lang="zh-CN" altLang="zh-CN" sz="1600" b="0" i="0" u="none" strike="noStrike" cap="none" normalizeH="0" baseline="0" dirty="0">
                <a:ln>
                  <a:noFill/>
                </a:ln>
                <a:solidFill>
                  <a:schemeClr val="tx1"/>
                </a:solidFill>
                <a:effectLst/>
              </a:rPr>
              <a:t>。每当一个数字或计算结果压入 FPU 栈时，其字符串形式的指针也被压入 </a:t>
            </a:r>
            <a:r>
              <a:rPr kumimoji="0" lang="zh-CN" altLang="zh-CN" sz="1600" b="0" i="0" u="none" strike="noStrike" cap="none" normalizeH="0" baseline="0" dirty="0">
                <a:ln>
                  <a:noFill/>
                </a:ln>
                <a:solidFill>
                  <a:schemeClr val="tx1"/>
                </a:solidFill>
                <a:effectLst/>
                <a:latin typeface="Arial Unicode MS"/>
              </a:rPr>
              <a:t>rpnStepStack</a:t>
            </a:r>
            <a:r>
              <a:rPr kumimoji="0" lang="zh-CN" altLang="zh-CN" sz="1600" b="0" i="0" u="none" strike="noStrike" cap="none" normalizeH="0" baseline="0" dirty="0">
                <a:ln>
                  <a:noFill/>
                </a:ln>
                <a:solidFill>
                  <a:schemeClr val="tx1"/>
                </a:solidFill>
                <a:effectLst/>
              </a:rPr>
              <a:t>。当执行一次运算时，程序就从字符串指针栈中弹出操作数的字符串，结合操作符，使用 </a:t>
            </a:r>
            <a:r>
              <a:rPr kumimoji="0" lang="zh-CN" altLang="zh-CN" sz="1600" b="0" i="0" u="none" strike="noStrike" cap="none" normalizeH="0" baseline="0" dirty="0">
                <a:ln>
                  <a:noFill/>
                </a:ln>
                <a:solidFill>
                  <a:schemeClr val="tx1"/>
                </a:solidFill>
                <a:effectLst/>
                <a:latin typeface="Arial Unicode MS"/>
              </a:rPr>
              <a:t>crt_printf</a:t>
            </a:r>
            <a:r>
              <a:rPr kumimoji="0" lang="zh-CN" altLang="zh-CN" sz="1600" b="0" i="0" u="none" strike="noStrike" cap="none" normalizeH="0" baseline="0" dirty="0">
                <a:ln>
                  <a:noFill/>
                </a:ln>
                <a:solidFill>
                  <a:schemeClr val="tx1"/>
                </a:solidFill>
                <a:effectLst/>
              </a:rPr>
              <a:t> 和预设格式 </a:t>
            </a:r>
            <a:r>
              <a:rPr kumimoji="0" lang="zh-CN" altLang="zh-CN" sz="1600" b="0" i="0" u="none" strike="noStrike" cap="none" normalizeH="0" baseline="0" dirty="0">
                <a:ln>
                  <a:noFill/>
                </a:ln>
                <a:solidFill>
                  <a:schemeClr val="tx1"/>
                </a:solidFill>
                <a:effectLst/>
                <a:latin typeface="Arial Unicode MS"/>
              </a:rPr>
              <a:t>szStepFmt</a:t>
            </a:r>
            <a:r>
              <a:rPr kumimoji="0" lang="zh-CN" altLang="zh-CN" sz="1600" b="0" i="0" u="none" strike="noStrike" cap="none" normalizeH="0" baseline="0" dirty="0">
                <a:ln>
                  <a:noFill/>
                </a:ln>
                <a:solidFill>
                  <a:schemeClr val="tx1"/>
                </a:solidFill>
                <a:effectLst/>
              </a:rPr>
              <a:t>打印出当前步骤，实现了完整的解题思路展示。</a:t>
            </a:r>
            <a:endParaRPr kumimoji="0" lang="zh-CN" altLang="zh-CN" sz="1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50000"/>
              </a:lnSpc>
              <a:spcBef>
                <a:spcPct val="0"/>
              </a:spcBef>
              <a:spcAft>
                <a:spcPct val="0"/>
              </a:spcAft>
              <a:buClrTx/>
              <a:buSzTx/>
              <a:buFontTx/>
              <a:buNone/>
              <a:tabLst/>
            </a:pPr>
            <a:endParaRPr kumimoji="0" lang="zh-CN" altLang="zh-CN" sz="1600" b="0" i="0" u="none" strike="noStrike" cap="none" normalizeH="0" baseline="0" dirty="0">
              <a:ln>
                <a:noFill/>
              </a:ln>
              <a:solidFill>
                <a:schemeClr val="tx1"/>
              </a:solidFill>
              <a:effectLst/>
              <a:latin typeface="Arial" panose="020B0604020202020204" pitchFamily="34" charset="0"/>
            </a:endParaRPr>
          </a:p>
        </p:txBody>
      </p:sp>
      <p:sp>
        <p:nvSpPr>
          <p:cNvPr id="3" name="文本框 2">
            <a:extLst>
              <a:ext uri="{FF2B5EF4-FFF2-40B4-BE49-F238E27FC236}">
                <a16:creationId xmlns:a16="http://schemas.microsoft.com/office/drawing/2014/main" id="{6EF3197A-6D2B-FD02-FCF9-417880172670}"/>
              </a:ext>
            </a:extLst>
          </p:cNvPr>
          <p:cNvSpPr txBox="1"/>
          <p:nvPr/>
        </p:nvSpPr>
        <p:spPr>
          <a:xfrm>
            <a:off x="234281" y="902840"/>
            <a:ext cx="6096000" cy="400110"/>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2000" b="1" i="0" u="none" strike="noStrike" cap="none" normalizeH="0" baseline="0" dirty="0">
                <a:ln>
                  <a:noFill/>
                </a:ln>
                <a:solidFill>
                  <a:schemeClr val="tx1"/>
                </a:solidFill>
                <a:effectLst/>
                <a:latin typeface="Arial" panose="020B0604020202020204" pitchFamily="34" charset="0"/>
              </a:rPr>
              <a:t>1. 表达式计算与解题思路</a:t>
            </a:r>
          </a:p>
        </p:txBody>
      </p:sp>
      <p:pic>
        <p:nvPicPr>
          <p:cNvPr id="6" name="图片 5">
            <a:extLst>
              <a:ext uri="{FF2B5EF4-FFF2-40B4-BE49-F238E27FC236}">
                <a16:creationId xmlns:a16="http://schemas.microsoft.com/office/drawing/2014/main" id="{831AE0CF-19EB-6B42-2EDF-5A56757D369F}"/>
              </a:ext>
            </a:extLst>
          </p:cNvPr>
          <p:cNvPicPr>
            <a:picLocks noChangeAspect="1"/>
          </p:cNvPicPr>
          <p:nvPr/>
        </p:nvPicPr>
        <p:blipFill>
          <a:blip r:embed="rId3"/>
          <a:stretch>
            <a:fillRect/>
          </a:stretch>
        </p:blipFill>
        <p:spPr>
          <a:xfrm>
            <a:off x="6242812" y="948380"/>
            <a:ext cx="4258131" cy="5614919"/>
          </a:xfrm>
          <a:prstGeom prst="rect">
            <a:avLst/>
          </a:prstGeom>
        </p:spPr>
      </p:pic>
    </p:spTree>
    <p:extLst>
      <p:ext uri="{BB962C8B-B14F-4D97-AF65-F5344CB8AC3E}">
        <p14:creationId xmlns:p14="http://schemas.microsoft.com/office/powerpoint/2010/main" val="210398510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F85D6F-EC3D-FABC-9FEA-19E65C739E50}"/>
            </a:ext>
          </a:extLst>
        </p:cNvPr>
        <p:cNvGrpSpPr/>
        <p:nvPr/>
      </p:nvGrpSpPr>
      <p:grpSpPr>
        <a:xfrm>
          <a:off x="0" y="0"/>
          <a:ext cx="0" cy="0"/>
          <a:chOff x="0" y="0"/>
          <a:chExt cx="0" cy="0"/>
        </a:xfrm>
      </p:grpSpPr>
      <p:grpSp>
        <p:nvGrpSpPr>
          <p:cNvPr id="7" name="组合 6">
            <a:extLst>
              <a:ext uri="{FF2B5EF4-FFF2-40B4-BE49-F238E27FC236}">
                <a16:creationId xmlns:a16="http://schemas.microsoft.com/office/drawing/2014/main" id="{5539DB46-491F-0F58-8907-996BB27EE915}"/>
              </a:ext>
            </a:extLst>
          </p:cNvPr>
          <p:cNvGrpSpPr/>
          <p:nvPr/>
        </p:nvGrpSpPr>
        <p:grpSpPr>
          <a:xfrm>
            <a:off x="1035458" y="418747"/>
            <a:ext cx="3495675" cy="588010"/>
            <a:chOff x="7817389" y="1470809"/>
            <a:chExt cx="3495675" cy="588010"/>
          </a:xfrm>
        </p:grpSpPr>
        <p:sp>
          <p:nvSpPr>
            <p:cNvPr id="165" name="文本框 164">
              <a:extLst>
                <a:ext uri="{FF2B5EF4-FFF2-40B4-BE49-F238E27FC236}">
                  <a16:creationId xmlns:a16="http://schemas.microsoft.com/office/drawing/2014/main" id="{33A1217E-3F7D-A316-EDFB-0A97B3835BF1}"/>
                </a:ext>
              </a:extLst>
            </p:cNvPr>
            <p:cNvSpPr txBox="1"/>
            <p:nvPr/>
          </p:nvSpPr>
          <p:spPr>
            <a:xfrm>
              <a:off x="7817389" y="1470809"/>
              <a:ext cx="3027680" cy="518160"/>
            </a:xfrm>
            <a:prstGeom prst="rect">
              <a:avLst/>
            </a:prstGeom>
            <a:noFill/>
          </p:spPr>
          <p:txBody>
            <a:bodyPr wrap="none" rtlCol="0">
              <a:spAutoFit/>
            </a:bodyPr>
            <a:lstStyle/>
            <a:p>
              <a:pPr algn="l"/>
              <a:r>
                <a:rPr lang="zh-CN" altLang="en-US" sz="2800" b="1" u="sng" dirty="0">
                  <a:solidFill>
                    <a:schemeClr val="tx1">
                      <a:lumMod val="85000"/>
                      <a:lumOff val="15000"/>
                    </a:schemeClr>
                  </a:solidFill>
                  <a:latin typeface="思源黑体 CN Bold" panose="020B0800000000000000" pitchFamily="34" charset="-122"/>
                  <a:ea typeface="思源黑体 CN Bold" panose="020B0800000000000000" pitchFamily="34" charset="-122"/>
                </a:rPr>
                <a:t>核心功能模块分析</a:t>
              </a:r>
            </a:p>
          </p:txBody>
        </p:sp>
        <p:sp>
          <p:nvSpPr>
            <p:cNvPr id="166" name="矩形 165">
              <a:extLst>
                <a:ext uri="{FF2B5EF4-FFF2-40B4-BE49-F238E27FC236}">
                  <a16:creationId xmlns:a16="http://schemas.microsoft.com/office/drawing/2014/main" id="{AE29C325-9A66-3C44-4C14-DA5D9CABC6D7}"/>
                </a:ext>
              </a:extLst>
            </p:cNvPr>
            <p:cNvSpPr/>
            <p:nvPr/>
          </p:nvSpPr>
          <p:spPr>
            <a:xfrm>
              <a:off x="7825009" y="1814979"/>
              <a:ext cx="3488055" cy="243840"/>
            </a:xfrm>
            <a:prstGeom prst="rect">
              <a:avLst/>
            </a:prstGeom>
          </p:spPr>
          <p:txBody>
            <a:bodyPr wrap="square">
              <a:spAutoFit/>
            </a:bodyPr>
            <a:lstStyle/>
            <a:p>
              <a:endParaRPr lang="en-US" altLang="zh-CN" sz="1000" dirty="0">
                <a:solidFill>
                  <a:schemeClr val="tx1">
                    <a:lumMod val="65000"/>
                    <a:lumOff val="35000"/>
                  </a:schemeClr>
                </a:solidFill>
                <a:latin typeface="思源黑体 CN Light" panose="020B0300000000000000" pitchFamily="34" charset="-122"/>
                <a:ea typeface="思源黑体 CN Light" panose="020B0300000000000000" pitchFamily="34" charset="-122"/>
              </a:endParaRPr>
            </a:p>
          </p:txBody>
        </p:sp>
      </p:grpSp>
      <p:grpSp>
        <p:nvGrpSpPr>
          <p:cNvPr id="76" name="组合 75">
            <a:extLst>
              <a:ext uri="{FF2B5EF4-FFF2-40B4-BE49-F238E27FC236}">
                <a16:creationId xmlns:a16="http://schemas.microsoft.com/office/drawing/2014/main" id="{8CA29FB7-51EF-AAC1-C30F-B6108FA64E97}"/>
              </a:ext>
            </a:extLst>
          </p:cNvPr>
          <p:cNvGrpSpPr/>
          <p:nvPr/>
        </p:nvGrpSpPr>
        <p:grpSpPr>
          <a:xfrm>
            <a:off x="10437209" y="560979"/>
            <a:ext cx="1277145" cy="353062"/>
            <a:chOff x="6468241" y="-589995"/>
            <a:chExt cx="2253872" cy="623075"/>
          </a:xfrm>
        </p:grpSpPr>
        <p:sp>
          <p:nvSpPr>
            <p:cNvPr id="77" name="íṣľídè">
              <a:extLst>
                <a:ext uri="{FF2B5EF4-FFF2-40B4-BE49-F238E27FC236}">
                  <a16:creationId xmlns:a16="http://schemas.microsoft.com/office/drawing/2014/main" id="{9CCC2C71-03E0-698C-31B0-8D2DF9E5220A}"/>
                </a:ext>
              </a:extLst>
            </p:cNvPr>
            <p:cNvSpPr/>
            <p:nvPr/>
          </p:nvSpPr>
          <p:spPr bwMode="auto">
            <a:xfrm>
              <a:off x="7198060" y="-517573"/>
              <a:ext cx="234839" cy="331756"/>
            </a:xfrm>
            <a:custGeom>
              <a:avLst/>
              <a:gdLst>
                <a:gd name="T0" fmla="*/ 225 w 421"/>
                <a:gd name="T1" fmla="*/ 10 h 593"/>
                <a:gd name="T2" fmla="*/ 234 w 421"/>
                <a:gd name="T3" fmla="*/ 27 h 593"/>
                <a:gd name="T4" fmla="*/ 252 w 421"/>
                <a:gd name="T5" fmla="*/ 126 h 593"/>
                <a:gd name="T6" fmla="*/ 300 w 421"/>
                <a:gd name="T7" fmla="*/ 121 h 593"/>
                <a:gd name="T8" fmla="*/ 379 w 421"/>
                <a:gd name="T9" fmla="*/ 126 h 593"/>
                <a:gd name="T10" fmla="*/ 419 w 421"/>
                <a:gd name="T11" fmla="*/ 155 h 593"/>
                <a:gd name="T12" fmla="*/ 411 w 421"/>
                <a:gd name="T13" fmla="*/ 187 h 593"/>
                <a:gd name="T14" fmla="*/ 357 w 421"/>
                <a:gd name="T15" fmla="*/ 235 h 593"/>
                <a:gd name="T16" fmla="*/ 331 w 421"/>
                <a:gd name="T17" fmla="*/ 203 h 593"/>
                <a:gd name="T18" fmla="*/ 251 w 421"/>
                <a:gd name="T19" fmla="*/ 220 h 593"/>
                <a:gd name="T20" fmla="*/ 286 w 421"/>
                <a:gd name="T21" fmla="*/ 288 h 593"/>
                <a:gd name="T22" fmla="*/ 335 w 421"/>
                <a:gd name="T23" fmla="*/ 268 h 593"/>
                <a:gd name="T24" fmla="*/ 381 w 421"/>
                <a:gd name="T25" fmla="*/ 309 h 593"/>
                <a:gd name="T26" fmla="*/ 350 w 421"/>
                <a:gd name="T27" fmla="*/ 341 h 593"/>
                <a:gd name="T28" fmla="*/ 246 w 421"/>
                <a:gd name="T29" fmla="*/ 419 h 593"/>
                <a:gd name="T30" fmla="*/ 239 w 421"/>
                <a:gd name="T31" fmla="*/ 500 h 593"/>
                <a:gd name="T32" fmla="*/ 234 w 421"/>
                <a:gd name="T33" fmla="*/ 592 h 593"/>
                <a:gd name="T34" fmla="*/ 226 w 421"/>
                <a:gd name="T35" fmla="*/ 592 h 593"/>
                <a:gd name="T36" fmla="*/ 213 w 421"/>
                <a:gd name="T37" fmla="*/ 565 h 593"/>
                <a:gd name="T38" fmla="*/ 205 w 421"/>
                <a:gd name="T39" fmla="*/ 461 h 593"/>
                <a:gd name="T40" fmla="*/ 147 w 421"/>
                <a:gd name="T41" fmla="*/ 382 h 593"/>
                <a:gd name="T42" fmla="*/ 187 w 421"/>
                <a:gd name="T43" fmla="*/ 295 h 593"/>
                <a:gd name="T44" fmla="*/ 190 w 421"/>
                <a:gd name="T45" fmla="*/ 253 h 593"/>
                <a:gd name="T46" fmla="*/ 131 w 421"/>
                <a:gd name="T47" fmla="*/ 283 h 593"/>
                <a:gd name="T48" fmla="*/ 105 w 421"/>
                <a:gd name="T49" fmla="*/ 309 h 593"/>
                <a:gd name="T50" fmla="*/ 77 w 421"/>
                <a:gd name="T51" fmla="*/ 341 h 593"/>
                <a:gd name="T52" fmla="*/ 78 w 421"/>
                <a:gd name="T53" fmla="*/ 396 h 593"/>
                <a:gd name="T54" fmla="*/ 64 w 421"/>
                <a:gd name="T55" fmla="*/ 445 h 593"/>
                <a:gd name="T56" fmla="*/ 24 w 421"/>
                <a:gd name="T57" fmla="*/ 430 h 593"/>
                <a:gd name="T58" fmla="*/ 7 w 421"/>
                <a:gd name="T59" fmla="*/ 341 h 593"/>
                <a:gd name="T60" fmla="*/ 9 w 421"/>
                <a:gd name="T61" fmla="*/ 306 h 593"/>
                <a:gd name="T62" fmla="*/ 58 w 421"/>
                <a:gd name="T63" fmla="*/ 300 h 593"/>
                <a:gd name="T64" fmla="*/ 74 w 421"/>
                <a:gd name="T65" fmla="*/ 282 h 593"/>
                <a:gd name="T66" fmla="*/ 167 w 421"/>
                <a:gd name="T67" fmla="*/ 191 h 593"/>
                <a:gd name="T68" fmla="*/ 189 w 421"/>
                <a:gd name="T69" fmla="*/ 177 h 593"/>
                <a:gd name="T70" fmla="*/ 198 w 421"/>
                <a:gd name="T71" fmla="*/ 150 h 593"/>
                <a:gd name="T72" fmla="*/ 211 w 421"/>
                <a:gd name="T73" fmla="*/ 28 h 593"/>
                <a:gd name="T74" fmla="*/ 225 w 421"/>
                <a:gd name="T75" fmla="*/ 10 h 5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1" h="593">
                  <a:moveTo>
                    <a:pt x="225" y="10"/>
                  </a:moveTo>
                  <a:cubicBezTo>
                    <a:pt x="230" y="14"/>
                    <a:pt x="233" y="22"/>
                    <a:pt x="234" y="27"/>
                  </a:cubicBezTo>
                  <a:cubicBezTo>
                    <a:pt x="238" y="44"/>
                    <a:pt x="233" y="116"/>
                    <a:pt x="252" y="126"/>
                  </a:cubicBezTo>
                  <a:cubicBezTo>
                    <a:pt x="263" y="132"/>
                    <a:pt x="288" y="121"/>
                    <a:pt x="300" y="121"/>
                  </a:cubicBezTo>
                  <a:cubicBezTo>
                    <a:pt x="326" y="121"/>
                    <a:pt x="353" y="122"/>
                    <a:pt x="379" y="126"/>
                  </a:cubicBezTo>
                  <a:cubicBezTo>
                    <a:pt x="395" y="128"/>
                    <a:pt x="416" y="134"/>
                    <a:pt x="419" y="155"/>
                  </a:cubicBezTo>
                  <a:cubicBezTo>
                    <a:pt x="421" y="166"/>
                    <a:pt x="417" y="176"/>
                    <a:pt x="411" y="187"/>
                  </a:cubicBezTo>
                  <a:cubicBezTo>
                    <a:pt x="402" y="206"/>
                    <a:pt x="379" y="239"/>
                    <a:pt x="357" y="235"/>
                  </a:cubicBezTo>
                  <a:cubicBezTo>
                    <a:pt x="341" y="232"/>
                    <a:pt x="345" y="211"/>
                    <a:pt x="331" y="203"/>
                  </a:cubicBezTo>
                  <a:cubicBezTo>
                    <a:pt x="310" y="191"/>
                    <a:pt x="258" y="187"/>
                    <a:pt x="251" y="220"/>
                  </a:cubicBezTo>
                  <a:cubicBezTo>
                    <a:pt x="246" y="241"/>
                    <a:pt x="264" y="267"/>
                    <a:pt x="286" y="288"/>
                  </a:cubicBezTo>
                  <a:cubicBezTo>
                    <a:pt x="307" y="308"/>
                    <a:pt x="314" y="277"/>
                    <a:pt x="335" y="268"/>
                  </a:cubicBezTo>
                  <a:cubicBezTo>
                    <a:pt x="350" y="262"/>
                    <a:pt x="376" y="286"/>
                    <a:pt x="381" y="309"/>
                  </a:cubicBezTo>
                  <a:cubicBezTo>
                    <a:pt x="384" y="327"/>
                    <a:pt x="363" y="335"/>
                    <a:pt x="350" y="341"/>
                  </a:cubicBezTo>
                  <a:cubicBezTo>
                    <a:pt x="322" y="355"/>
                    <a:pt x="261" y="390"/>
                    <a:pt x="246" y="419"/>
                  </a:cubicBezTo>
                  <a:cubicBezTo>
                    <a:pt x="233" y="443"/>
                    <a:pt x="241" y="475"/>
                    <a:pt x="239" y="500"/>
                  </a:cubicBezTo>
                  <a:cubicBezTo>
                    <a:pt x="239" y="515"/>
                    <a:pt x="245" y="587"/>
                    <a:pt x="234" y="592"/>
                  </a:cubicBezTo>
                  <a:cubicBezTo>
                    <a:pt x="231" y="593"/>
                    <a:pt x="229" y="593"/>
                    <a:pt x="226" y="592"/>
                  </a:cubicBezTo>
                  <a:cubicBezTo>
                    <a:pt x="213" y="589"/>
                    <a:pt x="214" y="572"/>
                    <a:pt x="213" y="565"/>
                  </a:cubicBezTo>
                  <a:cubicBezTo>
                    <a:pt x="211" y="532"/>
                    <a:pt x="221" y="491"/>
                    <a:pt x="205" y="461"/>
                  </a:cubicBezTo>
                  <a:cubicBezTo>
                    <a:pt x="189" y="433"/>
                    <a:pt x="142" y="411"/>
                    <a:pt x="147" y="382"/>
                  </a:cubicBezTo>
                  <a:cubicBezTo>
                    <a:pt x="152" y="358"/>
                    <a:pt x="175" y="319"/>
                    <a:pt x="187" y="295"/>
                  </a:cubicBezTo>
                  <a:cubicBezTo>
                    <a:pt x="194" y="280"/>
                    <a:pt x="204" y="267"/>
                    <a:pt x="190" y="253"/>
                  </a:cubicBezTo>
                  <a:cubicBezTo>
                    <a:pt x="169" y="250"/>
                    <a:pt x="151" y="267"/>
                    <a:pt x="131" y="283"/>
                  </a:cubicBezTo>
                  <a:cubicBezTo>
                    <a:pt x="122" y="292"/>
                    <a:pt x="114" y="300"/>
                    <a:pt x="105" y="309"/>
                  </a:cubicBezTo>
                  <a:cubicBezTo>
                    <a:pt x="95" y="317"/>
                    <a:pt x="81" y="331"/>
                    <a:pt x="77" y="341"/>
                  </a:cubicBezTo>
                  <a:cubicBezTo>
                    <a:pt x="71" y="358"/>
                    <a:pt x="77" y="379"/>
                    <a:pt x="78" y="396"/>
                  </a:cubicBezTo>
                  <a:cubicBezTo>
                    <a:pt x="78" y="406"/>
                    <a:pt x="80" y="438"/>
                    <a:pt x="64" y="445"/>
                  </a:cubicBezTo>
                  <a:cubicBezTo>
                    <a:pt x="51" y="452"/>
                    <a:pt x="32" y="447"/>
                    <a:pt x="24" y="430"/>
                  </a:cubicBezTo>
                  <a:cubicBezTo>
                    <a:pt x="14" y="406"/>
                    <a:pt x="9" y="366"/>
                    <a:pt x="7" y="341"/>
                  </a:cubicBezTo>
                  <a:cubicBezTo>
                    <a:pt x="7" y="333"/>
                    <a:pt x="0" y="312"/>
                    <a:pt x="9" y="306"/>
                  </a:cubicBezTo>
                  <a:cubicBezTo>
                    <a:pt x="24" y="295"/>
                    <a:pt x="42" y="311"/>
                    <a:pt x="58" y="300"/>
                  </a:cubicBezTo>
                  <a:cubicBezTo>
                    <a:pt x="65" y="295"/>
                    <a:pt x="70" y="289"/>
                    <a:pt x="74" y="282"/>
                  </a:cubicBezTo>
                  <a:cubicBezTo>
                    <a:pt x="100" y="246"/>
                    <a:pt x="127" y="213"/>
                    <a:pt x="167" y="191"/>
                  </a:cubicBezTo>
                  <a:cubicBezTo>
                    <a:pt x="173" y="188"/>
                    <a:pt x="184" y="186"/>
                    <a:pt x="189" y="177"/>
                  </a:cubicBezTo>
                  <a:cubicBezTo>
                    <a:pt x="195" y="168"/>
                    <a:pt x="196" y="159"/>
                    <a:pt x="198" y="150"/>
                  </a:cubicBezTo>
                  <a:cubicBezTo>
                    <a:pt x="210" y="109"/>
                    <a:pt x="208" y="69"/>
                    <a:pt x="211" y="28"/>
                  </a:cubicBezTo>
                  <a:cubicBezTo>
                    <a:pt x="211" y="21"/>
                    <a:pt x="213" y="0"/>
                    <a:pt x="225" y="10"/>
                  </a:cubicBezTo>
                  <a:close/>
                </a:path>
              </a:pathLst>
            </a:custGeom>
            <a:solidFill>
              <a:srgbClr val="14378B"/>
            </a:solidFill>
            <a:ln>
              <a:noFill/>
            </a:ln>
          </p:spPr>
          <p:txBody>
            <a:bodyPr anchor="ctr"/>
            <a:lstStyle/>
            <a:p>
              <a:pPr algn="ctr"/>
              <a:endParaRPr/>
            </a:p>
          </p:txBody>
        </p:sp>
        <p:sp>
          <p:nvSpPr>
            <p:cNvPr id="78" name="ïšľiḓé">
              <a:extLst>
                <a:ext uri="{FF2B5EF4-FFF2-40B4-BE49-F238E27FC236}">
                  <a16:creationId xmlns:a16="http://schemas.microsoft.com/office/drawing/2014/main" id="{94AA1595-AE75-4C50-CCF5-8A5043DC4566}"/>
                </a:ext>
              </a:extLst>
            </p:cNvPr>
            <p:cNvSpPr/>
            <p:nvPr/>
          </p:nvSpPr>
          <p:spPr bwMode="auto">
            <a:xfrm>
              <a:off x="8397280" y="-504260"/>
              <a:ext cx="324833" cy="307793"/>
            </a:xfrm>
            <a:custGeom>
              <a:avLst/>
              <a:gdLst>
                <a:gd name="T0" fmla="*/ 325 w 582"/>
                <a:gd name="T1" fmla="*/ 34 h 550"/>
                <a:gd name="T2" fmla="*/ 438 w 582"/>
                <a:gd name="T3" fmla="*/ 82 h 550"/>
                <a:gd name="T4" fmla="*/ 407 w 582"/>
                <a:gd name="T5" fmla="*/ 37 h 550"/>
                <a:gd name="T6" fmla="*/ 440 w 582"/>
                <a:gd name="T7" fmla="*/ 160 h 550"/>
                <a:gd name="T8" fmla="*/ 476 w 582"/>
                <a:gd name="T9" fmla="*/ 206 h 550"/>
                <a:gd name="T10" fmla="*/ 581 w 582"/>
                <a:gd name="T11" fmla="*/ 243 h 550"/>
                <a:gd name="T12" fmla="*/ 492 w 582"/>
                <a:gd name="T13" fmla="*/ 276 h 550"/>
                <a:gd name="T14" fmla="*/ 378 w 582"/>
                <a:gd name="T15" fmla="*/ 253 h 550"/>
                <a:gd name="T16" fmla="*/ 281 w 582"/>
                <a:gd name="T17" fmla="*/ 291 h 550"/>
                <a:gd name="T18" fmla="*/ 121 w 582"/>
                <a:gd name="T19" fmla="*/ 310 h 550"/>
                <a:gd name="T20" fmla="*/ 258 w 582"/>
                <a:gd name="T21" fmla="*/ 268 h 550"/>
                <a:gd name="T22" fmla="*/ 204 w 582"/>
                <a:gd name="T23" fmla="*/ 134 h 550"/>
                <a:gd name="T24" fmla="*/ 214 w 582"/>
                <a:gd name="T25" fmla="*/ 81 h 550"/>
                <a:gd name="T26" fmla="*/ 255 w 582"/>
                <a:gd name="T27" fmla="*/ 210 h 550"/>
                <a:gd name="T28" fmla="*/ 294 w 582"/>
                <a:gd name="T29" fmla="*/ 238 h 550"/>
                <a:gd name="T30" fmla="*/ 316 w 582"/>
                <a:gd name="T31" fmla="*/ 163 h 550"/>
                <a:gd name="T32" fmla="*/ 378 w 582"/>
                <a:gd name="T33" fmla="*/ 146 h 550"/>
                <a:gd name="T34" fmla="*/ 308 w 582"/>
                <a:gd name="T35" fmla="*/ 10 h 550"/>
                <a:gd name="T36" fmla="*/ 128 w 582"/>
                <a:gd name="T37" fmla="*/ 192 h 550"/>
                <a:gd name="T38" fmla="*/ 168 w 582"/>
                <a:gd name="T39" fmla="*/ 231 h 550"/>
                <a:gd name="T40" fmla="*/ 380 w 582"/>
                <a:gd name="T41" fmla="*/ 324 h 550"/>
                <a:gd name="T42" fmla="*/ 199 w 582"/>
                <a:gd name="T43" fmla="*/ 377 h 550"/>
                <a:gd name="T44" fmla="*/ 228 w 582"/>
                <a:gd name="T45" fmla="*/ 390 h 550"/>
                <a:gd name="T46" fmla="*/ 321 w 582"/>
                <a:gd name="T47" fmla="*/ 413 h 550"/>
                <a:gd name="T48" fmla="*/ 311 w 582"/>
                <a:gd name="T49" fmla="*/ 456 h 550"/>
                <a:gd name="T50" fmla="*/ 441 w 582"/>
                <a:gd name="T51" fmla="*/ 436 h 550"/>
                <a:gd name="T52" fmla="*/ 433 w 582"/>
                <a:gd name="T53" fmla="*/ 409 h 550"/>
                <a:gd name="T54" fmla="*/ 357 w 582"/>
                <a:gd name="T55" fmla="*/ 381 h 550"/>
                <a:gd name="T56" fmla="*/ 419 w 582"/>
                <a:gd name="T57" fmla="*/ 347 h 550"/>
                <a:gd name="T58" fmla="*/ 42 w 582"/>
                <a:gd name="T59" fmla="*/ 321 h 550"/>
                <a:gd name="T60" fmla="*/ 15 w 582"/>
                <a:gd name="T61" fmla="*/ 393 h 550"/>
                <a:gd name="T62" fmla="*/ 42 w 582"/>
                <a:gd name="T63" fmla="*/ 321 h 550"/>
                <a:gd name="T64" fmla="*/ 384 w 582"/>
                <a:gd name="T65" fmla="*/ 492 h 550"/>
                <a:gd name="T66" fmla="*/ 277 w 582"/>
                <a:gd name="T67" fmla="*/ 545 h 550"/>
                <a:gd name="T68" fmla="*/ 265 w 582"/>
                <a:gd name="T69" fmla="*/ 482 h 550"/>
                <a:gd name="T70" fmla="*/ 275 w 582"/>
                <a:gd name="T71" fmla="*/ 515 h 550"/>
                <a:gd name="T72" fmla="*/ 375 w 582"/>
                <a:gd name="T73" fmla="*/ 488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82" h="550">
                  <a:moveTo>
                    <a:pt x="308" y="10"/>
                  </a:moveTo>
                  <a:cubicBezTo>
                    <a:pt x="324" y="0"/>
                    <a:pt x="328" y="16"/>
                    <a:pt x="325" y="34"/>
                  </a:cubicBezTo>
                  <a:cubicBezTo>
                    <a:pt x="321" y="53"/>
                    <a:pt x="310" y="76"/>
                    <a:pt x="320" y="85"/>
                  </a:cubicBezTo>
                  <a:cubicBezTo>
                    <a:pt x="340" y="102"/>
                    <a:pt x="438" y="128"/>
                    <a:pt x="438" y="82"/>
                  </a:cubicBezTo>
                  <a:cubicBezTo>
                    <a:pt x="438" y="70"/>
                    <a:pt x="421" y="71"/>
                    <a:pt x="407" y="69"/>
                  </a:cubicBezTo>
                  <a:cubicBezTo>
                    <a:pt x="383" y="65"/>
                    <a:pt x="390" y="45"/>
                    <a:pt x="407" y="37"/>
                  </a:cubicBezTo>
                  <a:cubicBezTo>
                    <a:pt x="432" y="26"/>
                    <a:pt x="477" y="26"/>
                    <a:pt x="479" y="53"/>
                  </a:cubicBezTo>
                  <a:cubicBezTo>
                    <a:pt x="481" y="71"/>
                    <a:pt x="447" y="145"/>
                    <a:pt x="440" y="160"/>
                  </a:cubicBezTo>
                  <a:cubicBezTo>
                    <a:pt x="436" y="168"/>
                    <a:pt x="422" y="184"/>
                    <a:pt x="428" y="196"/>
                  </a:cubicBezTo>
                  <a:cubicBezTo>
                    <a:pt x="433" y="207"/>
                    <a:pt x="459" y="204"/>
                    <a:pt x="476" y="206"/>
                  </a:cubicBezTo>
                  <a:cubicBezTo>
                    <a:pt x="503" y="209"/>
                    <a:pt x="560" y="205"/>
                    <a:pt x="575" y="220"/>
                  </a:cubicBezTo>
                  <a:cubicBezTo>
                    <a:pt x="581" y="225"/>
                    <a:pt x="581" y="233"/>
                    <a:pt x="581" y="243"/>
                  </a:cubicBezTo>
                  <a:cubicBezTo>
                    <a:pt x="582" y="269"/>
                    <a:pt x="556" y="268"/>
                    <a:pt x="537" y="272"/>
                  </a:cubicBezTo>
                  <a:cubicBezTo>
                    <a:pt x="526" y="274"/>
                    <a:pt x="504" y="281"/>
                    <a:pt x="492" y="276"/>
                  </a:cubicBezTo>
                  <a:cubicBezTo>
                    <a:pt x="487" y="268"/>
                    <a:pt x="494" y="247"/>
                    <a:pt x="488" y="241"/>
                  </a:cubicBezTo>
                  <a:cubicBezTo>
                    <a:pt x="474" y="230"/>
                    <a:pt x="394" y="249"/>
                    <a:pt x="378" y="253"/>
                  </a:cubicBezTo>
                  <a:cubicBezTo>
                    <a:pt x="358" y="259"/>
                    <a:pt x="330" y="258"/>
                    <a:pt x="311" y="267"/>
                  </a:cubicBezTo>
                  <a:cubicBezTo>
                    <a:pt x="300" y="273"/>
                    <a:pt x="289" y="281"/>
                    <a:pt x="281" y="291"/>
                  </a:cubicBezTo>
                  <a:cubicBezTo>
                    <a:pt x="258" y="323"/>
                    <a:pt x="163" y="317"/>
                    <a:pt x="117" y="323"/>
                  </a:cubicBezTo>
                  <a:cubicBezTo>
                    <a:pt x="103" y="325"/>
                    <a:pt x="111" y="312"/>
                    <a:pt x="121" y="310"/>
                  </a:cubicBezTo>
                  <a:cubicBezTo>
                    <a:pt x="171" y="299"/>
                    <a:pt x="187" y="280"/>
                    <a:pt x="238" y="274"/>
                  </a:cubicBezTo>
                  <a:cubicBezTo>
                    <a:pt x="245" y="274"/>
                    <a:pt x="256" y="273"/>
                    <a:pt x="258" y="268"/>
                  </a:cubicBezTo>
                  <a:cubicBezTo>
                    <a:pt x="261" y="258"/>
                    <a:pt x="240" y="237"/>
                    <a:pt x="235" y="231"/>
                  </a:cubicBezTo>
                  <a:cubicBezTo>
                    <a:pt x="218" y="209"/>
                    <a:pt x="204" y="170"/>
                    <a:pt x="204" y="134"/>
                  </a:cubicBezTo>
                  <a:cubicBezTo>
                    <a:pt x="204" y="125"/>
                    <a:pt x="201" y="87"/>
                    <a:pt x="210" y="83"/>
                  </a:cubicBezTo>
                  <a:cubicBezTo>
                    <a:pt x="211" y="82"/>
                    <a:pt x="212" y="82"/>
                    <a:pt x="214" y="81"/>
                  </a:cubicBezTo>
                  <a:cubicBezTo>
                    <a:pt x="224" y="87"/>
                    <a:pt x="225" y="101"/>
                    <a:pt x="229" y="112"/>
                  </a:cubicBezTo>
                  <a:cubicBezTo>
                    <a:pt x="239" y="139"/>
                    <a:pt x="247" y="182"/>
                    <a:pt x="255" y="210"/>
                  </a:cubicBezTo>
                  <a:cubicBezTo>
                    <a:pt x="259" y="221"/>
                    <a:pt x="263" y="251"/>
                    <a:pt x="277" y="249"/>
                  </a:cubicBezTo>
                  <a:cubicBezTo>
                    <a:pt x="282" y="248"/>
                    <a:pt x="291" y="241"/>
                    <a:pt x="294" y="238"/>
                  </a:cubicBezTo>
                  <a:cubicBezTo>
                    <a:pt x="313" y="217"/>
                    <a:pt x="292" y="184"/>
                    <a:pt x="298" y="163"/>
                  </a:cubicBezTo>
                  <a:cubicBezTo>
                    <a:pt x="302" y="151"/>
                    <a:pt x="309" y="152"/>
                    <a:pt x="316" y="163"/>
                  </a:cubicBezTo>
                  <a:cubicBezTo>
                    <a:pt x="320" y="170"/>
                    <a:pt x="322" y="192"/>
                    <a:pt x="331" y="196"/>
                  </a:cubicBezTo>
                  <a:cubicBezTo>
                    <a:pt x="347" y="203"/>
                    <a:pt x="385" y="160"/>
                    <a:pt x="378" y="146"/>
                  </a:cubicBezTo>
                  <a:cubicBezTo>
                    <a:pt x="369" y="127"/>
                    <a:pt x="306" y="127"/>
                    <a:pt x="283" y="117"/>
                  </a:cubicBezTo>
                  <a:cubicBezTo>
                    <a:pt x="245" y="100"/>
                    <a:pt x="286" y="21"/>
                    <a:pt x="308" y="10"/>
                  </a:cubicBezTo>
                  <a:close/>
                  <a:moveTo>
                    <a:pt x="146" y="183"/>
                  </a:moveTo>
                  <a:cubicBezTo>
                    <a:pt x="135" y="170"/>
                    <a:pt x="130" y="180"/>
                    <a:pt x="128" y="192"/>
                  </a:cubicBezTo>
                  <a:cubicBezTo>
                    <a:pt x="125" y="221"/>
                    <a:pt x="138" y="266"/>
                    <a:pt x="160" y="258"/>
                  </a:cubicBezTo>
                  <a:cubicBezTo>
                    <a:pt x="168" y="255"/>
                    <a:pt x="170" y="241"/>
                    <a:pt x="168" y="231"/>
                  </a:cubicBezTo>
                  <a:cubicBezTo>
                    <a:pt x="165" y="221"/>
                    <a:pt x="156" y="195"/>
                    <a:pt x="146" y="183"/>
                  </a:cubicBezTo>
                  <a:close/>
                  <a:moveTo>
                    <a:pt x="380" y="324"/>
                  </a:moveTo>
                  <a:cubicBezTo>
                    <a:pt x="369" y="325"/>
                    <a:pt x="348" y="325"/>
                    <a:pt x="336" y="325"/>
                  </a:cubicBezTo>
                  <a:cubicBezTo>
                    <a:pt x="281" y="334"/>
                    <a:pt x="240" y="328"/>
                    <a:pt x="199" y="377"/>
                  </a:cubicBezTo>
                  <a:cubicBezTo>
                    <a:pt x="199" y="379"/>
                    <a:pt x="199" y="381"/>
                    <a:pt x="200" y="383"/>
                  </a:cubicBezTo>
                  <a:cubicBezTo>
                    <a:pt x="203" y="393"/>
                    <a:pt x="218" y="393"/>
                    <a:pt x="228" y="390"/>
                  </a:cubicBezTo>
                  <a:cubicBezTo>
                    <a:pt x="241" y="387"/>
                    <a:pt x="295" y="368"/>
                    <a:pt x="308" y="372"/>
                  </a:cubicBezTo>
                  <a:cubicBezTo>
                    <a:pt x="325" y="377"/>
                    <a:pt x="314" y="401"/>
                    <a:pt x="321" y="413"/>
                  </a:cubicBezTo>
                  <a:cubicBezTo>
                    <a:pt x="327" y="422"/>
                    <a:pt x="347" y="423"/>
                    <a:pt x="350" y="434"/>
                  </a:cubicBezTo>
                  <a:cubicBezTo>
                    <a:pt x="346" y="440"/>
                    <a:pt x="320" y="449"/>
                    <a:pt x="311" y="456"/>
                  </a:cubicBezTo>
                  <a:cubicBezTo>
                    <a:pt x="301" y="462"/>
                    <a:pt x="304" y="466"/>
                    <a:pt x="315" y="465"/>
                  </a:cubicBezTo>
                  <a:cubicBezTo>
                    <a:pt x="357" y="463"/>
                    <a:pt x="399" y="437"/>
                    <a:pt x="441" y="436"/>
                  </a:cubicBezTo>
                  <a:cubicBezTo>
                    <a:pt x="446" y="436"/>
                    <a:pt x="450" y="435"/>
                    <a:pt x="453" y="432"/>
                  </a:cubicBezTo>
                  <a:cubicBezTo>
                    <a:pt x="466" y="419"/>
                    <a:pt x="442" y="411"/>
                    <a:pt x="433" y="409"/>
                  </a:cubicBezTo>
                  <a:cubicBezTo>
                    <a:pt x="409" y="404"/>
                    <a:pt x="376" y="410"/>
                    <a:pt x="362" y="396"/>
                  </a:cubicBezTo>
                  <a:cubicBezTo>
                    <a:pt x="358" y="393"/>
                    <a:pt x="356" y="386"/>
                    <a:pt x="357" y="381"/>
                  </a:cubicBezTo>
                  <a:cubicBezTo>
                    <a:pt x="363" y="356"/>
                    <a:pt x="394" y="364"/>
                    <a:pt x="412" y="355"/>
                  </a:cubicBezTo>
                  <a:cubicBezTo>
                    <a:pt x="415" y="354"/>
                    <a:pt x="417" y="351"/>
                    <a:pt x="419" y="347"/>
                  </a:cubicBezTo>
                  <a:cubicBezTo>
                    <a:pt x="420" y="332"/>
                    <a:pt x="398" y="326"/>
                    <a:pt x="380" y="324"/>
                  </a:cubicBezTo>
                  <a:close/>
                  <a:moveTo>
                    <a:pt x="42" y="321"/>
                  </a:moveTo>
                  <a:cubicBezTo>
                    <a:pt x="55" y="337"/>
                    <a:pt x="54" y="380"/>
                    <a:pt x="42" y="397"/>
                  </a:cubicBezTo>
                  <a:cubicBezTo>
                    <a:pt x="34" y="408"/>
                    <a:pt x="22" y="403"/>
                    <a:pt x="15" y="393"/>
                  </a:cubicBezTo>
                  <a:cubicBezTo>
                    <a:pt x="0" y="374"/>
                    <a:pt x="4" y="338"/>
                    <a:pt x="21" y="321"/>
                  </a:cubicBezTo>
                  <a:cubicBezTo>
                    <a:pt x="28" y="313"/>
                    <a:pt x="34" y="311"/>
                    <a:pt x="42" y="321"/>
                  </a:cubicBezTo>
                  <a:close/>
                  <a:moveTo>
                    <a:pt x="375" y="488"/>
                  </a:moveTo>
                  <a:cubicBezTo>
                    <a:pt x="380" y="488"/>
                    <a:pt x="381" y="489"/>
                    <a:pt x="384" y="492"/>
                  </a:cubicBezTo>
                  <a:cubicBezTo>
                    <a:pt x="386" y="502"/>
                    <a:pt x="381" y="510"/>
                    <a:pt x="376" y="518"/>
                  </a:cubicBezTo>
                  <a:cubicBezTo>
                    <a:pt x="355" y="550"/>
                    <a:pt x="322" y="544"/>
                    <a:pt x="277" y="545"/>
                  </a:cubicBezTo>
                  <a:cubicBezTo>
                    <a:pt x="256" y="546"/>
                    <a:pt x="218" y="531"/>
                    <a:pt x="214" y="518"/>
                  </a:cubicBezTo>
                  <a:cubicBezTo>
                    <a:pt x="212" y="504"/>
                    <a:pt x="246" y="487"/>
                    <a:pt x="265" y="482"/>
                  </a:cubicBezTo>
                  <a:cubicBezTo>
                    <a:pt x="281" y="477"/>
                    <a:pt x="280" y="478"/>
                    <a:pt x="277" y="489"/>
                  </a:cubicBezTo>
                  <a:cubicBezTo>
                    <a:pt x="274" y="498"/>
                    <a:pt x="271" y="509"/>
                    <a:pt x="275" y="515"/>
                  </a:cubicBezTo>
                  <a:cubicBezTo>
                    <a:pt x="280" y="524"/>
                    <a:pt x="301" y="529"/>
                    <a:pt x="316" y="527"/>
                  </a:cubicBezTo>
                  <a:cubicBezTo>
                    <a:pt x="343" y="525"/>
                    <a:pt x="356" y="501"/>
                    <a:pt x="375" y="488"/>
                  </a:cubicBezTo>
                  <a:close/>
                </a:path>
              </a:pathLst>
            </a:custGeom>
            <a:solidFill>
              <a:srgbClr val="14378B"/>
            </a:solidFill>
            <a:ln>
              <a:noFill/>
            </a:ln>
          </p:spPr>
          <p:txBody>
            <a:bodyPr anchor="ctr"/>
            <a:lstStyle/>
            <a:p>
              <a:pPr algn="ctr"/>
              <a:endParaRPr/>
            </a:p>
          </p:txBody>
        </p:sp>
        <p:sp>
          <p:nvSpPr>
            <p:cNvPr id="79" name="îşlidê">
              <a:extLst>
                <a:ext uri="{FF2B5EF4-FFF2-40B4-BE49-F238E27FC236}">
                  <a16:creationId xmlns:a16="http://schemas.microsoft.com/office/drawing/2014/main" id="{27E8425E-37A7-0B10-ED74-3E2F863FD807}"/>
                </a:ext>
              </a:extLst>
            </p:cNvPr>
            <p:cNvSpPr/>
            <p:nvPr/>
          </p:nvSpPr>
          <p:spPr bwMode="auto">
            <a:xfrm>
              <a:off x="7546324" y="-493078"/>
              <a:ext cx="318976" cy="287557"/>
            </a:xfrm>
            <a:custGeom>
              <a:avLst/>
              <a:gdLst>
                <a:gd name="T0" fmla="*/ 209 w 571"/>
                <a:gd name="T1" fmla="*/ 5 h 514"/>
                <a:gd name="T2" fmla="*/ 259 w 571"/>
                <a:gd name="T3" fmla="*/ 35 h 514"/>
                <a:gd name="T4" fmla="*/ 338 w 571"/>
                <a:gd name="T5" fmla="*/ 26 h 514"/>
                <a:gd name="T6" fmla="*/ 325 w 571"/>
                <a:gd name="T7" fmla="*/ 64 h 514"/>
                <a:gd name="T8" fmla="*/ 241 w 571"/>
                <a:gd name="T9" fmla="*/ 84 h 514"/>
                <a:gd name="T10" fmla="*/ 217 w 571"/>
                <a:gd name="T11" fmla="*/ 135 h 514"/>
                <a:gd name="T12" fmla="*/ 160 w 571"/>
                <a:gd name="T13" fmla="*/ 255 h 514"/>
                <a:gd name="T14" fmla="*/ 103 w 571"/>
                <a:gd name="T15" fmla="*/ 291 h 514"/>
                <a:gd name="T16" fmla="*/ 112 w 571"/>
                <a:gd name="T17" fmla="*/ 242 h 514"/>
                <a:gd name="T18" fmla="*/ 182 w 571"/>
                <a:gd name="T19" fmla="*/ 112 h 514"/>
                <a:gd name="T20" fmla="*/ 96 w 571"/>
                <a:gd name="T21" fmla="*/ 65 h 514"/>
                <a:gd name="T22" fmla="*/ 170 w 571"/>
                <a:gd name="T23" fmla="*/ 35 h 514"/>
                <a:gd name="T24" fmla="*/ 209 w 571"/>
                <a:gd name="T25" fmla="*/ 5 h 514"/>
                <a:gd name="T26" fmla="*/ 42 w 571"/>
                <a:gd name="T27" fmla="*/ 305 h 514"/>
                <a:gd name="T28" fmla="*/ 56 w 571"/>
                <a:gd name="T29" fmla="*/ 399 h 514"/>
                <a:gd name="T30" fmla="*/ 46 w 571"/>
                <a:gd name="T31" fmla="*/ 434 h 514"/>
                <a:gd name="T32" fmla="*/ 0 w 571"/>
                <a:gd name="T33" fmla="*/ 401 h 514"/>
                <a:gd name="T34" fmla="*/ 13 w 571"/>
                <a:gd name="T35" fmla="*/ 281 h 514"/>
                <a:gd name="T36" fmla="*/ 42 w 571"/>
                <a:gd name="T37" fmla="*/ 305 h 514"/>
                <a:gd name="T38" fmla="*/ 279 w 571"/>
                <a:gd name="T39" fmla="*/ 181 h 514"/>
                <a:gd name="T40" fmla="*/ 270 w 571"/>
                <a:gd name="T41" fmla="*/ 273 h 514"/>
                <a:gd name="T42" fmla="*/ 210 w 571"/>
                <a:gd name="T43" fmla="*/ 354 h 514"/>
                <a:gd name="T44" fmla="*/ 216 w 571"/>
                <a:gd name="T45" fmla="*/ 366 h 514"/>
                <a:gd name="T46" fmla="*/ 246 w 571"/>
                <a:gd name="T47" fmla="*/ 366 h 514"/>
                <a:gd name="T48" fmla="*/ 196 w 571"/>
                <a:gd name="T49" fmla="*/ 422 h 514"/>
                <a:gd name="T50" fmla="*/ 197 w 571"/>
                <a:gd name="T51" fmla="*/ 433 h 514"/>
                <a:gd name="T52" fmla="*/ 260 w 571"/>
                <a:gd name="T53" fmla="*/ 440 h 514"/>
                <a:gd name="T54" fmla="*/ 277 w 571"/>
                <a:gd name="T55" fmla="*/ 500 h 514"/>
                <a:gd name="T56" fmla="*/ 298 w 571"/>
                <a:gd name="T57" fmla="*/ 497 h 514"/>
                <a:gd name="T58" fmla="*/ 321 w 571"/>
                <a:gd name="T59" fmla="*/ 425 h 514"/>
                <a:gd name="T60" fmla="*/ 323 w 571"/>
                <a:gd name="T61" fmla="*/ 388 h 514"/>
                <a:gd name="T62" fmla="*/ 360 w 571"/>
                <a:gd name="T63" fmla="*/ 370 h 514"/>
                <a:gd name="T64" fmla="*/ 358 w 571"/>
                <a:gd name="T65" fmla="*/ 355 h 514"/>
                <a:gd name="T66" fmla="*/ 323 w 571"/>
                <a:gd name="T67" fmla="*/ 340 h 514"/>
                <a:gd name="T68" fmla="*/ 351 w 571"/>
                <a:gd name="T69" fmla="*/ 297 h 514"/>
                <a:gd name="T70" fmla="*/ 313 w 571"/>
                <a:gd name="T71" fmla="*/ 248 h 514"/>
                <a:gd name="T72" fmla="*/ 317 w 571"/>
                <a:gd name="T73" fmla="*/ 230 h 514"/>
                <a:gd name="T74" fmla="*/ 508 w 571"/>
                <a:gd name="T75" fmla="*/ 179 h 514"/>
                <a:gd name="T76" fmla="*/ 452 w 571"/>
                <a:gd name="T77" fmla="*/ 417 h 514"/>
                <a:gd name="T78" fmla="*/ 427 w 571"/>
                <a:gd name="T79" fmla="*/ 451 h 514"/>
                <a:gd name="T80" fmla="*/ 518 w 571"/>
                <a:gd name="T81" fmla="*/ 465 h 514"/>
                <a:gd name="T82" fmla="*/ 555 w 571"/>
                <a:gd name="T83" fmla="*/ 270 h 514"/>
                <a:gd name="T84" fmla="*/ 570 w 571"/>
                <a:gd name="T85" fmla="*/ 206 h 514"/>
                <a:gd name="T86" fmla="*/ 533 w 571"/>
                <a:gd name="T87" fmla="*/ 109 h 514"/>
                <a:gd name="T88" fmla="*/ 459 w 571"/>
                <a:gd name="T89" fmla="*/ 127 h 514"/>
                <a:gd name="T90" fmla="*/ 279 w 571"/>
                <a:gd name="T91" fmla="*/ 181 h 514"/>
                <a:gd name="T92" fmla="*/ 213 w 571"/>
                <a:gd name="T93" fmla="*/ 299 h 514"/>
                <a:gd name="T94" fmla="*/ 172 w 571"/>
                <a:gd name="T95" fmla="*/ 312 h 514"/>
                <a:gd name="T96" fmla="*/ 174 w 571"/>
                <a:gd name="T97" fmla="*/ 324 h 514"/>
                <a:gd name="T98" fmla="*/ 215 w 571"/>
                <a:gd name="T99" fmla="*/ 311 h 514"/>
                <a:gd name="T100" fmla="*/ 213 w 571"/>
                <a:gd name="T101" fmla="*/ 299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71" h="514">
                  <a:moveTo>
                    <a:pt x="209" y="5"/>
                  </a:moveTo>
                  <a:cubicBezTo>
                    <a:pt x="227" y="0"/>
                    <a:pt x="239" y="31"/>
                    <a:pt x="259" y="35"/>
                  </a:cubicBezTo>
                  <a:cubicBezTo>
                    <a:pt x="280" y="39"/>
                    <a:pt x="313" y="25"/>
                    <a:pt x="338" y="26"/>
                  </a:cubicBezTo>
                  <a:cubicBezTo>
                    <a:pt x="383" y="26"/>
                    <a:pt x="349" y="60"/>
                    <a:pt x="325" y="64"/>
                  </a:cubicBezTo>
                  <a:cubicBezTo>
                    <a:pt x="306" y="67"/>
                    <a:pt x="259" y="68"/>
                    <a:pt x="241" y="84"/>
                  </a:cubicBezTo>
                  <a:cubicBezTo>
                    <a:pt x="227" y="96"/>
                    <a:pt x="223" y="119"/>
                    <a:pt x="217" y="135"/>
                  </a:cubicBezTo>
                  <a:cubicBezTo>
                    <a:pt x="206" y="170"/>
                    <a:pt x="183" y="227"/>
                    <a:pt x="160" y="255"/>
                  </a:cubicBezTo>
                  <a:cubicBezTo>
                    <a:pt x="153" y="264"/>
                    <a:pt x="119" y="303"/>
                    <a:pt x="103" y="291"/>
                  </a:cubicBezTo>
                  <a:cubicBezTo>
                    <a:pt x="88" y="279"/>
                    <a:pt x="108" y="251"/>
                    <a:pt x="112" y="242"/>
                  </a:cubicBezTo>
                  <a:cubicBezTo>
                    <a:pt x="129" y="208"/>
                    <a:pt x="187" y="152"/>
                    <a:pt x="182" y="112"/>
                  </a:cubicBezTo>
                  <a:cubicBezTo>
                    <a:pt x="178" y="80"/>
                    <a:pt x="108" y="99"/>
                    <a:pt x="96" y="65"/>
                  </a:cubicBezTo>
                  <a:cubicBezTo>
                    <a:pt x="99" y="39"/>
                    <a:pt x="146" y="48"/>
                    <a:pt x="170" y="35"/>
                  </a:cubicBezTo>
                  <a:cubicBezTo>
                    <a:pt x="185" y="27"/>
                    <a:pt x="198" y="17"/>
                    <a:pt x="209" y="5"/>
                  </a:cubicBezTo>
                  <a:close/>
                  <a:moveTo>
                    <a:pt x="42" y="305"/>
                  </a:moveTo>
                  <a:cubicBezTo>
                    <a:pt x="46" y="336"/>
                    <a:pt x="52" y="368"/>
                    <a:pt x="56" y="399"/>
                  </a:cubicBezTo>
                  <a:cubicBezTo>
                    <a:pt x="57" y="411"/>
                    <a:pt x="64" y="433"/>
                    <a:pt x="46" y="434"/>
                  </a:cubicBezTo>
                  <a:cubicBezTo>
                    <a:pt x="29" y="436"/>
                    <a:pt x="0" y="423"/>
                    <a:pt x="0" y="401"/>
                  </a:cubicBezTo>
                  <a:cubicBezTo>
                    <a:pt x="4" y="362"/>
                    <a:pt x="6" y="320"/>
                    <a:pt x="13" y="281"/>
                  </a:cubicBezTo>
                  <a:cubicBezTo>
                    <a:pt x="19" y="245"/>
                    <a:pt x="32" y="247"/>
                    <a:pt x="42" y="305"/>
                  </a:cubicBezTo>
                  <a:close/>
                  <a:moveTo>
                    <a:pt x="279" y="181"/>
                  </a:moveTo>
                  <a:cubicBezTo>
                    <a:pt x="249" y="210"/>
                    <a:pt x="273" y="234"/>
                    <a:pt x="270" y="273"/>
                  </a:cubicBezTo>
                  <a:cubicBezTo>
                    <a:pt x="268" y="307"/>
                    <a:pt x="238" y="331"/>
                    <a:pt x="210" y="354"/>
                  </a:cubicBezTo>
                  <a:cubicBezTo>
                    <a:pt x="202" y="361"/>
                    <a:pt x="205" y="366"/>
                    <a:pt x="216" y="366"/>
                  </a:cubicBezTo>
                  <a:cubicBezTo>
                    <a:pt x="227" y="365"/>
                    <a:pt x="240" y="361"/>
                    <a:pt x="246" y="366"/>
                  </a:cubicBezTo>
                  <a:cubicBezTo>
                    <a:pt x="257" y="396"/>
                    <a:pt x="202" y="394"/>
                    <a:pt x="196" y="422"/>
                  </a:cubicBezTo>
                  <a:cubicBezTo>
                    <a:pt x="195" y="425"/>
                    <a:pt x="194" y="429"/>
                    <a:pt x="197" y="433"/>
                  </a:cubicBezTo>
                  <a:cubicBezTo>
                    <a:pt x="210" y="448"/>
                    <a:pt x="243" y="427"/>
                    <a:pt x="260" y="440"/>
                  </a:cubicBezTo>
                  <a:cubicBezTo>
                    <a:pt x="274" y="451"/>
                    <a:pt x="268" y="484"/>
                    <a:pt x="277" y="500"/>
                  </a:cubicBezTo>
                  <a:cubicBezTo>
                    <a:pt x="285" y="514"/>
                    <a:pt x="292" y="507"/>
                    <a:pt x="298" y="497"/>
                  </a:cubicBezTo>
                  <a:cubicBezTo>
                    <a:pt x="310" y="477"/>
                    <a:pt x="320" y="437"/>
                    <a:pt x="321" y="425"/>
                  </a:cubicBezTo>
                  <a:cubicBezTo>
                    <a:pt x="322" y="412"/>
                    <a:pt x="316" y="398"/>
                    <a:pt x="323" y="388"/>
                  </a:cubicBezTo>
                  <a:cubicBezTo>
                    <a:pt x="330" y="378"/>
                    <a:pt x="347" y="379"/>
                    <a:pt x="360" y="370"/>
                  </a:cubicBezTo>
                  <a:cubicBezTo>
                    <a:pt x="368" y="364"/>
                    <a:pt x="368" y="358"/>
                    <a:pt x="358" y="355"/>
                  </a:cubicBezTo>
                  <a:cubicBezTo>
                    <a:pt x="345" y="351"/>
                    <a:pt x="324" y="348"/>
                    <a:pt x="323" y="340"/>
                  </a:cubicBezTo>
                  <a:cubicBezTo>
                    <a:pt x="324" y="324"/>
                    <a:pt x="352" y="314"/>
                    <a:pt x="351" y="297"/>
                  </a:cubicBezTo>
                  <a:cubicBezTo>
                    <a:pt x="349" y="277"/>
                    <a:pt x="312" y="281"/>
                    <a:pt x="313" y="248"/>
                  </a:cubicBezTo>
                  <a:cubicBezTo>
                    <a:pt x="313" y="242"/>
                    <a:pt x="313" y="235"/>
                    <a:pt x="317" y="230"/>
                  </a:cubicBezTo>
                  <a:cubicBezTo>
                    <a:pt x="338" y="201"/>
                    <a:pt x="482" y="150"/>
                    <a:pt x="508" y="179"/>
                  </a:cubicBezTo>
                  <a:cubicBezTo>
                    <a:pt x="559" y="240"/>
                    <a:pt x="527" y="385"/>
                    <a:pt x="452" y="417"/>
                  </a:cubicBezTo>
                  <a:cubicBezTo>
                    <a:pt x="438" y="422"/>
                    <a:pt x="412" y="432"/>
                    <a:pt x="427" y="451"/>
                  </a:cubicBezTo>
                  <a:cubicBezTo>
                    <a:pt x="444" y="472"/>
                    <a:pt x="502" y="479"/>
                    <a:pt x="518" y="465"/>
                  </a:cubicBezTo>
                  <a:cubicBezTo>
                    <a:pt x="553" y="434"/>
                    <a:pt x="551" y="322"/>
                    <a:pt x="555" y="270"/>
                  </a:cubicBezTo>
                  <a:cubicBezTo>
                    <a:pt x="559" y="250"/>
                    <a:pt x="571" y="228"/>
                    <a:pt x="570" y="206"/>
                  </a:cubicBezTo>
                  <a:cubicBezTo>
                    <a:pt x="569" y="181"/>
                    <a:pt x="551" y="120"/>
                    <a:pt x="533" y="109"/>
                  </a:cubicBezTo>
                  <a:cubicBezTo>
                    <a:pt x="515" y="97"/>
                    <a:pt x="505" y="115"/>
                    <a:pt x="459" y="127"/>
                  </a:cubicBezTo>
                  <a:cubicBezTo>
                    <a:pt x="414" y="140"/>
                    <a:pt x="331" y="162"/>
                    <a:pt x="279" y="181"/>
                  </a:cubicBezTo>
                  <a:close/>
                  <a:moveTo>
                    <a:pt x="213" y="299"/>
                  </a:moveTo>
                  <a:cubicBezTo>
                    <a:pt x="204" y="292"/>
                    <a:pt x="176" y="303"/>
                    <a:pt x="172" y="312"/>
                  </a:cubicBezTo>
                  <a:cubicBezTo>
                    <a:pt x="169" y="317"/>
                    <a:pt x="169" y="320"/>
                    <a:pt x="174" y="324"/>
                  </a:cubicBezTo>
                  <a:cubicBezTo>
                    <a:pt x="183" y="330"/>
                    <a:pt x="210" y="321"/>
                    <a:pt x="215" y="311"/>
                  </a:cubicBezTo>
                  <a:cubicBezTo>
                    <a:pt x="217" y="307"/>
                    <a:pt x="216" y="303"/>
                    <a:pt x="213" y="299"/>
                  </a:cubicBezTo>
                  <a:close/>
                </a:path>
              </a:pathLst>
            </a:custGeom>
            <a:solidFill>
              <a:srgbClr val="14378B"/>
            </a:solidFill>
            <a:ln>
              <a:noFill/>
            </a:ln>
          </p:spPr>
          <p:txBody>
            <a:bodyPr anchor="ctr"/>
            <a:lstStyle/>
            <a:p>
              <a:pPr algn="ctr"/>
              <a:endParaRPr/>
            </a:p>
          </p:txBody>
        </p:sp>
        <p:sp>
          <p:nvSpPr>
            <p:cNvPr id="80" name="îsļiḑê">
              <a:extLst>
                <a:ext uri="{FF2B5EF4-FFF2-40B4-BE49-F238E27FC236}">
                  <a16:creationId xmlns:a16="http://schemas.microsoft.com/office/drawing/2014/main" id="{257133E3-21E8-95FB-5DEA-8C74D0183A45}"/>
                </a:ext>
              </a:extLst>
            </p:cNvPr>
            <p:cNvSpPr/>
            <p:nvPr/>
          </p:nvSpPr>
          <p:spPr bwMode="auto">
            <a:xfrm>
              <a:off x="8009610" y="-471777"/>
              <a:ext cx="291285" cy="247086"/>
            </a:xfrm>
            <a:custGeom>
              <a:avLst/>
              <a:gdLst>
                <a:gd name="T0" fmla="*/ 196 w 522"/>
                <a:gd name="T1" fmla="*/ 4 h 442"/>
                <a:gd name="T2" fmla="*/ 234 w 522"/>
                <a:gd name="T3" fmla="*/ 136 h 442"/>
                <a:gd name="T4" fmla="*/ 240 w 522"/>
                <a:gd name="T5" fmla="*/ 172 h 442"/>
                <a:gd name="T6" fmla="*/ 410 w 522"/>
                <a:gd name="T7" fmla="*/ 180 h 442"/>
                <a:gd name="T8" fmla="*/ 400 w 522"/>
                <a:gd name="T9" fmla="*/ 223 h 442"/>
                <a:gd name="T10" fmla="*/ 235 w 522"/>
                <a:gd name="T11" fmla="*/ 231 h 442"/>
                <a:gd name="T12" fmla="*/ 207 w 522"/>
                <a:gd name="T13" fmla="*/ 295 h 442"/>
                <a:gd name="T14" fmla="*/ 145 w 522"/>
                <a:gd name="T15" fmla="*/ 378 h 442"/>
                <a:gd name="T16" fmla="*/ 83 w 522"/>
                <a:gd name="T17" fmla="*/ 391 h 442"/>
                <a:gd name="T18" fmla="*/ 148 w 522"/>
                <a:gd name="T19" fmla="*/ 312 h 442"/>
                <a:gd name="T20" fmla="*/ 162 w 522"/>
                <a:gd name="T21" fmla="*/ 259 h 442"/>
                <a:gd name="T22" fmla="*/ 1 w 522"/>
                <a:gd name="T23" fmla="*/ 259 h 442"/>
                <a:gd name="T24" fmla="*/ 0 w 522"/>
                <a:gd name="T25" fmla="*/ 255 h 442"/>
                <a:gd name="T26" fmla="*/ 46 w 522"/>
                <a:gd name="T27" fmla="*/ 232 h 442"/>
                <a:gd name="T28" fmla="*/ 161 w 522"/>
                <a:gd name="T29" fmla="*/ 209 h 442"/>
                <a:gd name="T30" fmla="*/ 193 w 522"/>
                <a:gd name="T31" fmla="*/ 96 h 442"/>
                <a:gd name="T32" fmla="*/ 196 w 522"/>
                <a:gd name="T33" fmla="*/ 4 h 442"/>
                <a:gd name="T34" fmla="*/ 351 w 522"/>
                <a:gd name="T35" fmla="*/ 310 h 442"/>
                <a:gd name="T36" fmla="*/ 322 w 522"/>
                <a:gd name="T37" fmla="*/ 317 h 442"/>
                <a:gd name="T38" fmla="*/ 347 w 522"/>
                <a:gd name="T39" fmla="*/ 343 h 442"/>
                <a:gd name="T40" fmla="*/ 376 w 522"/>
                <a:gd name="T41" fmla="*/ 361 h 442"/>
                <a:gd name="T42" fmla="*/ 462 w 522"/>
                <a:gd name="T43" fmla="*/ 423 h 442"/>
                <a:gd name="T44" fmla="*/ 512 w 522"/>
                <a:gd name="T45" fmla="*/ 424 h 442"/>
                <a:gd name="T46" fmla="*/ 493 w 522"/>
                <a:gd name="T47" fmla="*/ 370 h 442"/>
                <a:gd name="T48" fmla="*/ 351 w 522"/>
                <a:gd name="T49" fmla="*/ 310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2" h="442">
                  <a:moveTo>
                    <a:pt x="196" y="4"/>
                  </a:moveTo>
                  <a:cubicBezTo>
                    <a:pt x="243" y="0"/>
                    <a:pt x="240" y="99"/>
                    <a:pt x="234" y="136"/>
                  </a:cubicBezTo>
                  <a:cubicBezTo>
                    <a:pt x="234" y="145"/>
                    <a:pt x="234" y="166"/>
                    <a:pt x="240" y="172"/>
                  </a:cubicBezTo>
                  <a:cubicBezTo>
                    <a:pt x="254" y="186"/>
                    <a:pt x="392" y="178"/>
                    <a:pt x="410" y="180"/>
                  </a:cubicBezTo>
                  <a:cubicBezTo>
                    <a:pt x="442" y="185"/>
                    <a:pt x="443" y="224"/>
                    <a:pt x="400" y="223"/>
                  </a:cubicBezTo>
                  <a:cubicBezTo>
                    <a:pt x="370" y="222"/>
                    <a:pt x="262" y="219"/>
                    <a:pt x="235" y="231"/>
                  </a:cubicBezTo>
                  <a:cubicBezTo>
                    <a:pt x="215" y="240"/>
                    <a:pt x="215" y="276"/>
                    <a:pt x="207" y="295"/>
                  </a:cubicBezTo>
                  <a:cubicBezTo>
                    <a:pt x="193" y="327"/>
                    <a:pt x="173" y="357"/>
                    <a:pt x="145" y="378"/>
                  </a:cubicBezTo>
                  <a:cubicBezTo>
                    <a:pt x="135" y="385"/>
                    <a:pt x="88" y="413"/>
                    <a:pt x="83" y="391"/>
                  </a:cubicBezTo>
                  <a:cubicBezTo>
                    <a:pt x="80" y="380"/>
                    <a:pt x="131" y="338"/>
                    <a:pt x="148" y="312"/>
                  </a:cubicBezTo>
                  <a:cubicBezTo>
                    <a:pt x="162" y="291"/>
                    <a:pt x="171" y="269"/>
                    <a:pt x="162" y="259"/>
                  </a:cubicBezTo>
                  <a:cubicBezTo>
                    <a:pt x="136" y="235"/>
                    <a:pt x="35" y="283"/>
                    <a:pt x="1" y="259"/>
                  </a:cubicBezTo>
                  <a:cubicBezTo>
                    <a:pt x="1" y="258"/>
                    <a:pt x="1" y="256"/>
                    <a:pt x="0" y="255"/>
                  </a:cubicBezTo>
                  <a:cubicBezTo>
                    <a:pt x="2" y="240"/>
                    <a:pt x="27" y="231"/>
                    <a:pt x="46" y="232"/>
                  </a:cubicBezTo>
                  <a:cubicBezTo>
                    <a:pt x="82" y="234"/>
                    <a:pt x="137" y="234"/>
                    <a:pt x="161" y="209"/>
                  </a:cubicBezTo>
                  <a:cubicBezTo>
                    <a:pt x="183" y="187"/>
                    <a:pt x="192" y="135"/>
                    <a:pt x="193" y="96"/>
                  </a:cubicBezTo>
                  <a:cubicBezTo>
                    <a:pt x="195" y="58"/>
                    <a:pt x="163" y="26"/>
                    <a:pt x="196" y="4"/>
                  </a:cubicBezTo>
                  <a:close/>
                  <a:moveTo>
                    <a:pt x="351" y="310"/>
                  </a:moveTo>
                  <a:cubicBezTo>
                    <a:pt x="340" y="308"/>
                    <a:pt x="327" y="305"/>
                    <a:pt x="322" y="317"/>
                  </a:cubicBezTo>
                  <a:cubicBezTo>
                    <a:pt x="324" y="330"/>
                    <a:pt x="336" y="337"/>
                    <a:pt x="347" y="343"/>
                  </a:cubicBezTo>
                  <a:cubicBezTo>
                    <a:pt x="358" y="348"/>
                    <a:pt x="367" y="354"/>
                    <a:pt x="376" y="361"/>
                  </a:cubicBezTo>
                  <a:cubicBezTo>
                    <a:pt x="402" y="381"/>
                    <a:pt x="433" y="407"/>
                    <a:pt x="462" y="423"/>
                  </a:cubicBezTo>
                  <a:cubicBezTo>
                    <a:pt x="473" y="429"/>
                    <a:pt x="502" y="442"/>
                    <a:pt x="512" y="424"/>
                  </a:cubicBezTo>
                  <a:cubicBezTo>
                    <a:pt x="522" y="405"/>
                    <a:pt x="504" y="379"/>
                    <a:pt x="493" y="370"/>
                  </a:cubicBezTo>
                  <a:cubicBezTo>
                    <a:pt x="467" y="350"/>
                    <a:pt x="394" y="316"/>
                    <a:pt x="351" y="310"/>
                  </a:cubicBezTo>
                  <a:close/>
                </a:path>
              </a:pathLst>
            </a:custGeom>
            <a:solidFill>
              <a:srgbClr val="14378B"/>
            </a:solidFill>
            <a:ln>
              <a:noFill/>
            </a:ln>
          </p:spPr>
          <p:txBody>
            <a:bodyPr anchor="ctr"/>
            <a:lstStyle/>
            <a:p>
              <a:pPr algn="ctr"/>
              <a:endParaRPr/>
            </a:p>
          </p:txBody>
        </p:sp>
        <p:sp>
          <p:nvSpPr>
            <p:cNvPr id="81" name="îṥľïďê">
              <a:extLst>
                <a:ext uri="{FF2B5EF4-FFF2-40B4-BE49-F238E27FC236}">
                  <a16:creationId xmlns:a16="http://schemas.microsoft.com/office/drawing/2014/main" id="{8F79A9AE-75D0-115A-3AF7-C313B9DC843B}"/>
                </a:ext>
              </a:extLst>
            </p:cNvPr>
            <p:cNvSpPr/>
            <p:nvPr/>
          </p:nvSpPr>
          <p:spPr bwMode="auto">
            <a:xfrm>
              <a:off x="7201788" y="-123513"/>
              <a:ext cx="59641" cy="74020"/>
            </a:xfrm>
            <a:custGeom>
              <a:avLst/>
              <a:gdLst>
                <a:gd name="T0" fmla="*/ 107 w 107"/>
                <a:gd name="T1" fmla="*/ 44 h 132"/>
                <a:gd name="T2" fmla="*/ 78 w 107"/>
                <a:gd name="T3" fmla="*/ 44 h 132"/>
                <a:gd name="T4" fmla="*/ 53 w 107"/>
                <a:gd name="T5" fmla="*/ 20 h 132"/>
                <a:gd name="T6" fmla="*/ 29 w 107"/>
                <a:gd name="T7" fmla="*/ 67 h 132"/>
                <a:gd name="T8" fmla="*/ 53 w 107"/>
                <a:gd name="T9" fmla="*/ 113 h 132"/>
                <a:gd name="T10" fmla="*/ 78 w 107"/>
                <a:gd name="T11" fmla="*/ 89 h 132"/>
                <a:gd name="T12" fmla="*/ 107 w 107"/>
                <a:gd name="T13" fmla="*/ 89 h 132"/>
                <a:gd name="T14" fmla="*/ 53 w 107"/>
                <a:gd name="T15" fmla="*/ 132 h 132"/>
                <a:gd name="T16" fmla="*/ 0 w 107"/>
                <a:gd name="T17" fmla="*/ 67 h 132"/>
                <a:gd name="T18" fmla="*/ 53 w 107"/>
                <a:gd name="T19" fmla="*/ 0 h 132"/>
                <a:gd name="T20" fmla="*/ 107 w 107"/>
                <a:gd name="T21" fmla="*/ 44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7" h="132">
                  <a:moveTo>
                    <a:pt x="107" y="44"/>
                  </a:moveTo>
                  <a:cubicBezTo>
                    <a:pt x="78" y="44"/>
                    <a:pt x="78" y="44"/>
                    <a:pt x="78" y="44"/>
                  </a:cubicBezTo>
                  <a:cubicBezTo>
                    <a:pt x="77" y="29"/>
                    <a:pt x="69" y="21"/>
                    <a:pt x="53" y="20"/>
                  </a:cubicBezTo>
                  <a:cubicBezTo>
                    <a:pt x="38" y="21"/>
                    <a:pt x="30" y="37"/>
                    <a:pt x="29" y="67"/>
                  </a:cubicBezTo>
                  <a:cubicBezTo>
                    <a:pt x="30" y="97"/>
                    <a:pt x="38" y="112"/>
                    <a:pt x="53" y="113"/>
                  </a:cubicBezTo>
                  <a:cubicBezTo>
                    <a:pt x="69" y="113"/>
                    <a:pt x="77" y="105"/>
                    <a:pt x="78" y="89"/>
                  </a:cubicBezTo>
                  <a:cubicBezTo>
                    <a:pt x="107" y="89"/>
                    <a:pt x="107" y="89"/>
                    <a:pt x="107" y="89"/>
                  </a:cubicBezTo>
                  <a:cubicBezTo>
                    <a:pt x="105" y="117"/>
                    <a:pt x="87" y="131"/>
                    <a:pt x="53" y="132"/>
                  </a:cubicBezTo>
                  <a:cubicBezTo>
                    <a:pt x="19" y="131"/>
                    <a:pt x="1" y="109"/>
                    <a:pt x="0" y="67"/>
                  </a:cubicBezTo>
                  <a:cubicBezTo>
                    <a:pt x="1" y="24"/>
                    <a:pt x="19" y="2"/>
                    <a:pt x="53" y="0"/>
                  </a:cubicBezTo>
                  <a:cubicBezTo>
                    <a:pt x="87" y="1"/>
                    <a:pt x="105" y="15"/>
                    <a:pt x="107" y="44"/>
                  </a:cubicBezTo>
                  <a:close/>
                </a:path>
              </a:pathLst>
            </a:custGeom>
            <a:solidFill>
              <a:srgbClr val="14378B"/>
            </a:solidFill>
            <a:ln>
              <a:noFill/>
            </a:ln>
          </p:spPr>
          <p:txBody>
            <a:bodyPr anchor="ctr"/>
            <a:lstStyle/>
            <a:p>
              <a:pPr algn="ctr"/>
              <a:endParaRPr/>
            </a:p>
          </p:txBody>
        </p:sp>
        <p:sp>
          <p:nvSpPr>
            <p:cNvPr id="82" name="îŝļíḍe">
              <a:extLst>
                <a:ext uri="{FF2B5EF4-FFF2-40B4-BE49-F238E27FC236}">
                  <a16:creationId xmlns:a16="http://schemas.microsoft.com/office/drawing/2014/main" id="{C11D21D2-43FD-B59E-6E30-3D19306241F0}"/>
                </a:ext>
              </a:extLst>
            </p:cNvPr>
            <p:cNvSpPr/>
            <p:nvPr/>
          </p:nvSpPr>
          <p:spPr bwMode="auto">
            <a:xfrm>
              <a:off x="7272612" y="-121383"/>
              <a:ext cx="49524" cy="70824"/>
            </a:xfrm>
            <a:custGeom>
              <a:avLst/>
              <a:gdLst>
                <a:gd name="T0" fmla="*/ 0 w 93"/>
                <a:gd name="T1" fmla="*/ 133 h 133"/>
                <a:gd name="T2" fmla="*/ 0 w 93"/>
                <a:gd name="T3" fmla="*/ 0 h 133"/>
                <a:gd name="T4" fmla="*/ 91 w 93"/>
                <a:gd name="T5" fmla="*/ 0 h 133"/>
                <a:gd name="T6" fmla="*/ 91 w 93"/>
                <a:gd name="T7" fmla="*/ 22 h 133"/>
                <a:gd name="T8" fmla="*/ 30 w 93"/>
                <a:gd name="T9" fmla="*/ 22 h 133"/>
                <a:gd name="T10" fmla="*/ 30 w 93"/>
                <a:gd name="T11" fmla="*/ 53 h 133"/>
                <a:gd name="T12" fmla="*/ 86 w 93"/>
                <a:gd name="T13" fmla="*/ 53 h 133"/>
                <a:gd name="T14" fmla="*/ 86 w 93"/>
                <a:gd name="T15" fmla="*/ 75 h 133"/>
                <a:gd name="T16" fmla="*/ 30 w 93"/>
                <a:gd name="T17" fmla="*/ 75 h 133"/>
                <a:gd name="T18" fmla="*/ 30 w 93"/>
                <a:gd name="T19" fmla="*/ 111 h 133"/>
                <a:gd name="T20" fmla="*/ 93 w 93"/>
                <a:gd name="T21" fmla="*/ 111 h 133"/>
                <a:gd name="T22" fmla="*/ 93 w 93"/>
                <a:gd name="T23" fmla="*/ 133 h 133"/>
                <a:gd name="T24" fmla="*/ 0 w 93"/>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3" h="133">
                  <a:moveTo>
                    <a:pt x="0" y="133"/>
                  </a:moveTo>
                  <a:lnTo>
                    <a:pt x="0" y="0"/>
                  </a:lnTo>
                  <a:lnTo>
                    <a:pt x="91" y="0"/>
                  </a:lnTo>
                  <a:lnTo>
                    <a:pt x="91" y="22"/>
                  </a:lnTo>
                  <a:lnTo>
                    <a:pt x="30" y="22"/>
                  </a:lnTo>
                  <a:lnTo>
                    <a:pt x="30" y="53"/>
                  </a:lnTo>
                  <a:lnTo>
                    <a:pt x="86" y="53"/>
                  </a:lnTo>
                  <a:lnTo>
                    <a:pt x="86" y="75"/>
                  </a:lnTo>
                  <a:lnTo>
                    <a:pt x="30" y="75"/>
                  </a:lnTo>
                  <a:lnTo>
                    <a:pt x="30" y="111"/>
                  </a:lnTo>
                  <a:lnTo>
                    <a:pt x="93" y="111"/>
                  </a:lnTo>
                  <a:lnTo>
                    <a:pt x="93" y="133"/>
                  </a:lnTo>
                  <a:lnTo>
                    <a:pt x="0" y="133"/>
                  </a:lnTo>
                  <a:close/>
                </a:path>
              </a:pathLst>
            </a:custGeom>
            <a:solidFill>
              <a:srgbClr val="14378B"/>
            </a:solidFill>
            <a:ln>
              <a:noFill/>
            </a:ln>
          </p:spPr>
          <p:txBody>
            <a:bodyPr anchor="ctr"/>
            <a:lstStyle/>
            <a:p>
              <a:pPr algn="ctr"/>
              <a:endParaRPr/>
            </a:p>
          </p:txBody>
        </p:sp>
        <p:sp>
          <p:nvSpPr>
            <p:cNvPr id="83" name="î$liḋè">
              <a:extLst>
                <a:ext uri="{FF2B5EF4-FFF2-40B4-BE49-F238E27FC236}">
                  <a16:creationId xmlns:a16="http://schemas.microsoft.com/office/drawing/2014/main" id="{DA2A30C8-1D2A-634E-7C09-6B013D30D791}"/>
                </a:ext>
              </a:extLst>
            </p:cNvPr>
            <p:cNvSpPr/>
            <p:nvPr/>
          </p:nvSpPr>
          <p:spPr bwMode="auto">
            <a:xfrm>
              <a:off x="7337046" y="-121383"/>
              <a:ext cx="63902" cy="70824"/>
            </a:xfrm>
            <a:custGeom>
              <a:avLst/>
              <a:gdLst>
                <a:gd name="T0" fmla="*/ 120 w 120"/>
                <a:gd name="T1" fmla="*/ 133 h 133"/>
                <a:gd name="T2" fmla="*/ 80 w 120"/>
                <a:gd name="T3" fmla="*/ 133 h 133"/>
                <a:gd name="T4" fmla="*/ 27 w 120"/>
                <a:gd name="T5" fmla="*/ 22 h 133"/>
                <a:gd name="T6" fmla="*/ 27 w 120"/>
                <a:gd name="T7" fmla="*/ 23 h 133"/>
                <a:gd name="T8" fmla="*/ 27 w 120"/>
                <a:gd name="T9" fmla="*/ 133 h 133"/>
                <a:gd name="T10" fmla="*/ 0 w 120"/>
                <a:gd name="T11" fmla="*/ 133 h 133"/>
                <a:gd name="T12" fmla="*/ 0 w 120"/>
                <a:gd name="T13" fmla="*/ 0 h 133"/>
                <a:gd name="T14" fmla="*/ 43 w 120"/>
                <a:gd name="T15" fmla="*/ 0 h 133"/>
                <a:gd name="T16" fmla="*/ 93 w 120"/>
                <a:gd name="T17" fmla="*/ 106 h 133"/>
                <a:gd name="T18" fmla="*/ 94 w 120"/>
                <a:gd name="T19" fmla="*/ 105 h 133"/>
                <a:gd name="T20" fmla="*/ 94 w 120"/>
                <a:gd name="T21" fmla="*/ 0 h 133"/>
                <a:gd name="T22" fmla="*/ 120 w 120"/>
                <a:gd name="T23" fmla="*/ 0 h 133"/>
                <a:gd name="T24" fmla="*/ 120 w 120"/>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133">
                  <a:moveTo>
                    <a:pt x="120" y="133"/>
                  </a:moveTo>
                  <a:lnTo>
                    <a:pt x="80" y="133"/>
                  </a:lnTo>
                  <a:lnTo>
                    <a:pt x="27" y="22"/>
                  </a:lnTo>
                  <a:lnTo>
                    <a:pt x="27" y="23"/>
                  </a:lnTo>
                  <a:lnTo>
                    <a:pt x="27" y="133"/>
                  </a:lnTo>
                  <a:lnTo>
                    <a:pt x="0" y="133"/>
                  </a:lnTo>
                  <a:lnTo>
                    <a:pt x="0" y="0"/>
                  </a:lnTo>
                  <a:lnTo>
                    <a:pt x="43" y="0"/>
                  </a:lnTo>
                  <a:lnTo>
                    <a:pt x="93" y="106"/>
                  </a:lnTo>
                  <a:lnTo>
                    <a:pt x="94" y="105"/>
                  </a:lnTo>
                  <a:lnTo>
                    <a:pt x="94" y="0"/>
                  </a:lnTo>
                  <a:lnTo>
                    <a:pt x="120" y="0"/>
                  </a:lnTo>
                  <a:lnTo>
                    <a:pt x="120" y="133"/>
                  </a:lnTo>
                  <a:close/>
                </a:path>
              </a:pathLst>
            </a:custGeom>
            <a:solidFill>
              <a:srgbClr val="14378B"/>
            </a:solidFill>
            <a:ln>
              <a:noFill/>
            </a:ln>
          </p:spPr>
          <p:txBody>
            <a:bodyPr anchor="ctr"/>
            <a:lstStyle/>
            <a:p>
              <a:pPr algn="ctr"/>
              <a:endParaRPr/>
            </a:p>
          </p:txBody>
        </p:sp>
        <p:sp>
          <p:nvSpPr>
            <p:cNvPr id="84" name="iṥḷiḍê">
              <a:extLst>
                <a:ext uri="{FF2B5EF4-FFF2-40B4-BE49-F238E27FC236}">
                  <a16:creationId xmlns:a16="http://schemas.microsoft.com/office/drawing/2014/main" id="{9828BC54-2CD4-1D7B-3558-206CC97DBB78}"/>
                </a:ext>
              </a:extLst>
            </p:cNvPr>
            <p:cNvSpPr/>
            <p:nvPr/>
          </p:nvSpPr>
          <p:spPr bwMode="auto">
            <a:xfrm>
              <a:off x="7411598" y="-121383"/>
              <a:ext cx="57511" cy="70824"/>
            </a:xfrm>
            <a:custGeom>
              <a:avLst/>
              <a:gdLst>
                <a:gd name="T0" fmla="*/ 0 w 108"/>
                <a:gd name="T1" fmla="*/ 22 h 133"/>
                <a:gd name="T2" fmla="*/ 0 w 108"/>
                <a:gd name="T3" fmla="*/ 0 h 133"/>
                <a:gd name="T4" fmla="*/ 108 w 108"/>
                <a:gd name="T5" fmla="*/ 0 h 133"/>
                <a:gd name="T6" fmla="*/ 108 w 108"/>
                <a:gd name="T7" fmla="*/ 22 h 133"/>
                <a:gd name="T8" fmla="*/ 69 w 108"/>
                <a:gd name="T9" fmla="*/ 22 h 133"/>
                <a:gd name="T10" fmla="*/ 69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85" name="îşļíḋé">
              <a:extLst>
                <a:ext uri="{FF2B5EF4-FFF2-40B4-BE49-F238E27FC236}">
                  <a16:creationId xmlns:a16="http://schemas.microsoft.com/office/drawing/2014/main" id="{0B84E33C-8752-E5AC-2A8B-7FF736272D72}"/>
                </a:ext>
              </a:extLst>
            </p:cNvPr>
            <p:cNvSpPr/>
            <p:nvPr/>
          </p:nvSpPr>
          <p:spPr bwMode="auto">
            <a:xfrm>
              <a:off x="7479760" y="-121383"/>
              <a:ext cx="56979" cy="70824"/>
            </a:xfrm>
            <a:custGeom>
              <a:avLst/>
              <a:gdLst>
                <a:gd name="T0" fmla="*/ 27 w 102"/>
                <a:gd name="T1" fmla="*/ 21 h 127"/>
                <a:gd name="T2" fmla="*/ 27 w 102"/>
                <a:gd name="T3" fmla="*/ 55 h 127"/>
                <a:gd name="T4" fmla="*/ 50 w 102"/>
                <a:gd name="T5" fmla="*/ 55 h 127"/>
                <a:gd name="T6" fmla="*/ 69 w 102"/>
                <a:gd name="T7" fmla="*/ 37 h 127"/>
                <a:gd name="T8" fmla="*/ 50 w 102"/>
                <a:gd name="T9" fmla="*/ 21 h 127"/>
                <a:gd name="T10" fmla="*/ 27 w 102"/>
                <a:gd name="T11" fmla="*/ 21 h 127"/>
                <a:gd name="T12" fmla="*/ 27 w 102"/>
                <a:gd name="T13" fmla="*/ 76 h 127"/>
                <a:gd name="T14" fmla="*/ 27 w 102"/>
                <a:gd name="T15" fmla="*/ 127 h 127"/>
                <a:gd name="T16" fmla="*/ 0 w 102"/>
                <a:gd name="T17" fmla="*/ 127 h 127"/>
                <a:gd name="T18" fmla="*/ 0 w 102"/>
                <a:gd name="T19" fmla="*/ 0 h 127"/>
                <a:gd name="T20" fmla="*/ 54 w 102"/>
                <a:gd name="T21" fmla="*/ 0 h 127"/>
                <a:gd name="T22" fmla="*/ 98 w 102"/>
                <a:gd name="T23" fmla="*/ 33 h 127"/>
                <a:gd name="T24" fmla="*/ 72 w 102"/>
                <a:gd name="T25" fmla="*/ 64 h 127"/>
                <a:gd name="T26" fmla="*/ 72 w 102"/>
                <a:gd name="T27" fmla="*/ 65 h 127"/>
                <a:gd name="T28" fmla="*/ 95 w 102"/>
                <a:gd name="T29" fmla="*/ 93 h 127"/>
                <a:gd name="T30" fmla="*/ 95 w 102"/>
                <a:gd name="T31" fmla="*/ 97 h 127"/>
                <a:gd name="T32" fmla="*/ 102 w 102"/>
                <a:gd name="T33" fmla="*/ 127 h 127"/>
                <a:gd name="T34" fmla="*/ 73 w 102"/>
                <a:gd name="T35" fmla="*/ 127 h 127"/>
                <a:gd name="T36" fmla="*/ 68 w 102"/>
                <a:gd name="T37" fmla="*/ 93 h 127"/>
                <a:gd name="T38" fmla="*/ 56 w 102"/>
                <a:gd name="T39" fmla="*/ 76 h 127"/>
                <a:gd name="T40" fmla="*/ 27 w 102"/>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2" h="127">
                  <a:moveTo>
                    <a:pt x="27" y="21"/>
                  </a:moveTo>
                  <a:cubicBezTo>
                    <a:pt x="27" y="55"/>
                    <a:pt x="27" y="55"/>
                    <a:pt x="27" y="55"/>
                  </a:cubicBezTo>
                  <a:cubicBezTo>
                    <a:pt x="50" y="55"/>
                    <a:pt x="50" y="55"/>
                    <a:pt x="50" y="55"/>
                  </a:cubicBezTo>
                  <a:cubicBezTo>
                    <a:pt x="63" y="55"/>
                    <a:pt x="69" y="49"/>
                    <a:pt x="69" y="37"/>
                  </a:cubicBezTo>
                  <a:cubicBezTo>
                    <a:pt x="69"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4" y="66"/>
                    <a:pt x="92" y="75"/>
                    <a:pt x="95" y="93"/>
                  </a:cubicBezTo>
                  <a:cubicBezTo>
                    <a:pt x="95" y="95"/>
                    <a:pt x="95" y="96"/>
                    <a:pt x="95" y="97"/>
                  </a:cubicBezTo>
                  <a:cubicBezTo>
                    <a:pt x="97" y="112"/>
                    <a:pt x="99" y="122"/>
                    <a:pt x="102" y="127"/>
                  </a:cubicBezTo>
                  <a:cubicBezTo>
                    <a:pt x="73" y="127"/>
                    <a:pt x="73" y="127"/>
                    <a:pt x="73" y="127"/>
                  </a:cubicBezTo>
                  <a:cubicBezTo>
                    <a:pt x="70" y="116"/>
                    <a:pt x="68"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87" name="ïś1îḓé">
              <a:extLst>
                <a:ext uri="{FF2B5EF4-FFF2-40B4-BE49-F238E27FC236}">
                  <a16:creationId xmlns:a16="http://schemas.microsoft.com/office/drawing/2014/main" id="{619E9B07-7B27-4C7B-DB92-1A8DF5518F8F}"/>
                </a:ext>
              </a:extLst>
            </p:cNvPr>
            <p:cNvSpPr/>
            <p:nvPr/>
          </p:nvSpPr>
          <p:spPr bwMode="auto">
            <a:xfrm>
              <a:off x="7543661" y="-121383"/>
              <a:ext cx="69227" cy="70824"/>
            </a:xfrm>
            <a:custGeom>
              <a:avLst/>
              <a:gdLst>
                <a:gd name="T0" fmla="*/ 28 w 130"/>
                <a:gd name="T1" fmla="*/ 133 h 133"/>
                <a:gd name="T2" fmla="*/ 0 w 130"/>
                <a:gd name="T3" fmla="*/ 133 h 133"/>
                <a:gd name="T4" fmla="*/ 49 w 130"/>
                <a:gd name="T5" fmla="*/ 0 h 133"/>
                <a:gd name="T6" fmla="*/ 83 w 130"/>
                <a:gd name="T7" fmla="*/ 0 h 133"/>
                <a:gd name="T8" fmla="*/ 130 w 130"/>
                <a:gd name="T9" fmla="*/ 133 h 133"/>
                <a:gd name="T10" fmla="*/ 100 w 130"/>
                <a:gd name="T11" fmla="*/ 133 h 133"/>
                <a:gd name="T12" fmla="*/ 91 w 130"/>
                <a:gd name="T13" fmla="*/ 106 h 133"/>
                <a:gd name="T14" fmla="*/ 38 w 130"/>
                <a:gd name="T15" fmla="*/ 106 h 133"/>
                <a:gd name="T16" fmla="*/ 28 w 130"/>
                <a:gd name="T17" fmla="*/ 133 h 133"/>
                <a:gd name="T18" fmla="*/ 28 w 130"/>
                <a:gd name="T19" fmla="*/ 133 h 133"/>
                <a:gd name="T20" fmla="*/ 45 w 130"/>
                <a:gd name="T21" fmla="*/ 83 h 133"/>
                <a:gd name="T22" fmla="*/ 84 w 130"/>
                <a:gd name="T23" fmla="*/ 83 h 133"/>
                <a:gd name="T24" fmla="*/ 65 w 130"/>
                <a:gd name="T25" fmla="*/ 26 h 133"/>
                <a:gd name="T26" fmla="*/ 65 w 130"/>
                <a:gd name="T27" fmla="*/ 26 h 133"/>
                <a:gd name="T28" fmla="*/ 45 w 130"/>
                <a:gd name="T29" fmla="*/ 8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0" h="133">
                  <a:moveTo>
                    <a:pt x="28" y="133"/>
                  </a:moveTo>
                  <a:lnTo>
                    <a:pt x="0" y="133"/>
                  </a:lnTo>
                  <a:lnTo>
                    <a:pt x="49" y="0"/>
                  </a:lnTo>
                  <a:lnTo>
                    <a:pt x="83" y="0"/>
                  </a:lnTo>
                  <a:lnTo>
                    <a:pt x="130" y="133"/>
                  </a:lnTo>
                  <a:lnTo>
                    <a:pt x="100" y="133"/>
                  </a:lnTo>
                  <a:lnTo>
                    <a:pt x="91" y="106"/>
                  </a:lnTo>
                  <a:lnTo>
                    <a:pt x="38" y="106"/>
                  </a:lnTo>
                  <a:lnTo>
                    <a:pt x="28" y="133"/>
                  </a:lnTo>
                  <a:lnTo>
                    <a:pt x="28" y="133"/>
                  </a:lnTo>
                  <a:close/>
                  <a:moveTo>
                    <a:pt x="45" y="83"/>
                  </a:moveTo>
                  <a:lnTo>
                    <a:pt x="84" y="83"/>
                  </a:lnTo>
                  <a:lnTo>
                    <a:pt x="65" y="26"/>
                  </a:lnTo>
                  <a:lnTo>
                    <a:pt x="65" y="26"/>
                  </a:lnTo>
                  <a:lnTo>
                    <a:pt x="45" y="83"/>
                  </a:lnTo>
                  <a:close/>
                </a:path>
              </a:pathLst>
            </a:custGeom>
            <a:solidFill>
              <a:srgbClr val="14378B"/>
            </a:solidFill>
            <a:ln>
              <a:noFill/>
            </a:ln>
          </p:spPr>
          <p:txBody>
            <a:bodyPr anchor="ctr"/>
            <a:lstStyle/>
            <a:p>
              <a:pPr algn="ctr"/>
              <a:endParaRPr/>
            </a:p>
          </p:txBody>
        </p:sp>
        <p:sp>
          <p:nvSpPr>
            <p:cNvPr id="89" name="iš1îḑe">
              <a:extLst>
                <a:ext uri="{FF2B5EF4-FFF2-40B4-BE49-F238E27FC236}">
                  <a16:creationId xmlns:a16="http://schemas.microsoft.com/office/drawing/2014/main" id="{9135BF5E-3974-8DDF-3717-B207A37FF10E}"/>
                </a:ext>
              </a:extLst>
            </p:cNvPr>
            <p:cNvSpPr/>
            <p:nvPr/>
          </p:nvSpPr>
          <p:spPr bwMode="auto">
            <a:xfrm>
              <a:off x="7624071" y="-121383"/>
              <a:ext cx="45796" cy="70824"/>
            </a:xfrm>
            <a:custGeom>
              <a:avLst/>
              <a:gdLst>
                <a:gd name="T0" fmla="*/ 86 w 86"/>
                <a:gd name="T1" fmla="*/ 133 h 133"/>
                <a:gd name="T2" fmla="*/ 0 w 86"/>
                <a:gd name="T3" fmla="*/ 133 h 133"/>
                <a:gd name="T4" fmla="*/ 0 w 86"/>
                <a:gd name="T5" fmla="*/ 0 h 133"/>
                <a:gd name="T6" fmla="*/ 28 w 86"/>
                <a:gd name="T7" fmla="*/ 0 h 133"/>
                <a:gd name="T8" fmla="*/ 28 w 86"/>
                <a:gd name="T9" fmla="*/ 111 h 133"/>
                <a:gd name="T10" fmla="*/ 86 w 86"/>
                <a:gd name="T11" fmla="*/ 111 h 133"/>
                <a:gd name="T12" fmla="*/ 86 w 86"/>
                <a:gd name="T13" fmla="*/ 133 h 133"/>
              </a:gdLst>
              <a:ahLst/>
              <a:cxnLst>
                <a:cxn ang="0">
                  <a:pos x="T0" y="T1"/>
                </a:cxn>
                <a:cxn ang="0">
                  <a:pos x="T2" y="T3"/>
                </a:cxn>
                <a:cxn ang="0">
                  <a:pos x="T4" y="T5"/>
                </a:cxn>
                <a:cxn ang="0">
                  <a:pos x="T6" y="T7"/>
                </a:cxn>
                <a:cxn ang="0">
                  <a:pos x="T8" y="T9"/>
                </a:cxn>
                <a:cxn ang="0">
                  <a:pos x="T10" y="T11"/>
                </a:cxn>
                <a:cxn ang="0">
                  <a:pos x="T12" y="T13"/>
                </a:cxn>
              </a:cxnLst>
              <a:rect l="0" t="0" r="r" b="b"/>
              <a:pathLst>
                <a:path w="86" h="133">
                  <a:moveTo>
                    <a:pt x="86" y="133"/>
                  </a:moveTo>
                  <a:lnTo>
                    <a:pt x="0" y="133"/>
                  </a:lnTo>
                  <a:lnTo>
                    <a:pt x="0" y="0"/>
                  </a:lnTo>
                  <a:lnTo>
                    <a:pt x="28" y="0"/>
                  </a:lnTo>
                  <a:lnTo>
                    <a:pt x="28" y="111"/>
                  </a:lnTo>
                  <a:lnTo>
                    <a:pt x="86" y="111"/>
                  </a:lnTo>
                  <a:lnTo>
                    <a:pt x="86" y="133"/>
                  </a:lnTo>
                  <a:close/>
                </a:path>
              </a:pathLst>
            </a:custGeom>
            <a:solidFill>
              <a:srgbClr val="14378B"/>
            </a:solidFill>
            <a:ln>
              <a:noFill/>
            </a:ln>
          </p:spPr>
          <p:txBody>
            <a:bodyPr anchor="ctr"/>
            <a:lstStyle/>
            <a:p>
              <a:pPr algn="ctr"/>
              <a:endParaRPr/>
            </a:p>
          </p:txBody>
        </p:sp>
        <p:sp>
          <p:nvSpPr>
            <p:cNvPr id="90" name="isļiḑê">
              <a:extLst>
                <a:ext uri="{FF2B5EF4-FFF2-40B4-BE49-F238E27FC236}">
                  <a16:creationId xmlns:a16="http://schemas.microsoft.com/office/drawing/2014/main" id="{76A4C7A3-562A-2323-25D6-6DE7BDCCE222}"/>
                </a:ext>
              </a:extLst>
            </p:cNvPr>
            <p:cNvSpPr/>
            <p:nvPr/>
          </p:nvSpPr>
          <p:spPr bwMode="auto">
            <a:xfrm>
              <a:off x="7698623"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7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7" y="0"/>
                  </a:cubicBezTo>
                  <a:cubicBezTo>
                    <a:pt x="84" y="2"/>
                    <a:pt x="99" y="15"/>
                    <a:pt x="100" y="39"/>
                  </a:cubicBezTo>
                  <a:close/>
                </a:path>
              </a:pathLst>
            </a:custGeom>
            <a:solidFill>
              <a:srgbClr val="14378B"/>
            </a:solidFill>
            <a:ln>
              <a:noFill/>
            </a:ln>
          </p:spPr>
          <p:txBody>
            <a:bodyPr anchor="ctr"/>
            <a:lstStyle/>
            <a:p>
              <a:pPr algn="ctr"/>
              <a:endParaRPr/>
            </a:p>
          </p:txBody>
        </p:sp>
        <p:sp>
          <p:nvSpPr>
            <p:cNvPr id="91" name="îṥḻide">
              <a:extLst>
                <a:ext uri="{FF2B5EF4-FFF2-40B4-BE49-F238E27FC236}">
                  <a16:creationId xmlns:a16="http://schemas.microsoft.com/office/drawing/2014/main" id="{71BEDC84-0F2A-096F-5FC3-556F00E3F572}"/>
                </a:ext>
              </a:extLst>
            </p:cNvPr>
            <p:cNvSpPr/>
            <p:nvPr/>
          </p:nvSpPr>
          <p:spPr bwMode="auto">
            <a:xfrm>
              <a:off x="7768382" y="-123513"/>
              <a:ext cx="67629" cy="74020"/>
            </a:xfrm>
            <a:custGeom>
              <a:avLst/>
              <a:gdLst>
                <a:gd name="T0" fmla="*/ 61 w 121"/>
                <a:gd name="T1" fmla="*/ 132 h 132"/>
                <a:gd name="T2" fmla="*/ 0 w 121"/>
                <a:gd name="T3" fmla="*/ 67 h 132"/>
                <a:gd name="T4" fmla="*/ 61 w 121"/>
                <a:gd name="T5" fmla="*/ 0 h 132"/>
                <a:gd name="T6" fmla="*/ 121 w 121"/>
                <a:gd name="T7" fmla="*/ 67 h 132"/>
                <a:gd name="T8" fmla="*/ 61 w 121"/>
                <a:gd name="T9" fmla="*/ 132 h 132"/>
                <a:gd name="T10" fmla="*/ 61 w 121"/>
                <a:gd name="T11" fmla="*/ 20 h 132"/>
                <a:gd name="T12" fmla="*/ 29 w 121"/>
                <a:gd name="T13" fmla="*/ 67 h 132"/>
                <a:gd name="T14" fmla="*/ 61 w 121"/>
                <a:gd name="T15" fmla="*/ 113 h 132"/>
                <a:gd name="T16" fmla="*/ 93 w 121"/>
                <a:gd name="T17" fmla="*/ 67 h 132"/>
                <a:gd name="T18" fmla="*/ 61 w 121"/>
                <a:gd name="T19" fmla="*/ 2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32">
                  <a:moveTo>
                    <a:pt x="61" y="132"/>
                  </a:moveTo>
                  <a:cubicBezTo>
                    <a:pt x="21" y="131"/>
                    <a:pt x="1" y="109"/>
                    <a:pt x="0" y="67"/>
                  </a:cubicBezTo>
                  <a:cubicBezTo>
                    <a:pt x="1" y="23"/>
                    <a:pt x="21" y="1"/>
                    <a:pt x="61" y="0"/>
                  </a:cubicBezTo>
                  <a:cubicBezTo>
                    <a:pt x="100" y="1"/>
                    <a:pt x="120" y="23"/>
                    <a:pt x="121" y="67"/>
                  </a:cubicBezTo>
                  <a:cubicBezTo>
                    <a:pt x="120" y="109"/>
                    <a:pt x="100" y="131"/>
                    <a:pt x="61" y="132"/>
                  </a:cubicBezTo>
                  <a:close/>
                  <a:moveTo>
                    <a:pt x="61" y="20"/>
                  </a:moveTo>
                  <a:cubicBezTo>
                    <a:pt x="39" y="20"/>
                    <a:pt x="29" y="36"/>
                    <a:pt x="29" y="67"/>
                  </a:cubicBezTo>
                  <a:cubicBezTo>
                    <a:pt x="29" y="98"/>
                    <a:pt x="39" y="113"/>
                    <a:pt x="61" y="113"/>
                  </a:cubicBezTo>
                  <a:cubicBezTo>
                    <a:pt x="82" y="113"/>
                    <a:pt x="93" y="98"/>
                    <a:pt x="93" y="67"/>
                  </a:cubicBezTo>
                  <a:cubicBezTo>
                    <a:pt x="93" y="36"/>
                    <a:pt x="82" y="20"/>
                    <a:pt x="61" y="20"/>
                  </a:cubicBezTo>
                  <a:close/>
                </a:path>
              </a:pathLst>
            </a:custGeom>
            <a:solidFill>
              <a:srgbClr val="14378B"/>
            </a:solidFill>
            <a:ln>
              <a:noFill/>
            </a:ln>
          </p:spPr>
          <p:txBody>
            <a:bodyPr anchor="ctr"/>
            <a:lstStyle/>
            <a:p>
              <a:pPr algn="ctr"/>
              <a:endParaRPr/>
            </a:p>
          </p:txBody>
        </p:sp>
        <p:sp>
          <p:nvSpPr>
            <p:cNvPr id="92" name="iṩ1íḋê">
              <a:extLst>
                <a:ext uri="{FF2B5EF4-FFF2-40B4-BE49-F238E27FC236}">
                  <a16:creationId xmlns:a16="http://schemas.microsoft.com/office/drawing/2014/main" id="{2B9FE13D-18A9-2804-A206-25BDAC5E5E84}"/>
                </a:ext>
              </a:extLst>
            </p:cNvPr>
            <p:cNvSpPr/>
            <p:nvPr/>
          </p:nvSpPr>
          <p:spPr bwMode="auto">
            <a:xfrm>
              <a:off x="7850921" y="-121383"/>
              <a:ext cx="62304" cy="71889"/>
            </a:xfrm>
            <a:custGeom>
              <a:avLst/>
              <a:gdLst>
                <a:gd name="T0" fmla="*/ 84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8 w 111"/>
                <a:gd name="T13" fmla="*/ 0 h 129"/>
                <a:gd name="T14" fmla="*/ 28 w 111"/>
                <a:gd name="T15" fmla="*/ 70 h 129"/>
                <a:gd name="T16" fmla="*/ 56 w 111"/>
                <a:gd name="T17" fmla="*/ 110 h 129"/>
                <a:gd name="T18" fmla="*/ 84 w 111"/>
                <a:gd name="T19" fmla="*/ 70 h 129"/>
                <a:gd name="T20" fmla="*/ 84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4" y="0"/>
                  </a:moveTo>
                  <a:cubicBezTo>
                    <a:pt x="111" y="0"/>
                    <a:pt x="111" y="0"/>
                    <a:pt x="111" y="0"/>
                  </a:cubicBezTo>
                  <a:cubicBezTo>
                    <a:pt x="111" y="80"/>
                    <a:pt x="111" y="80"/>
                    <a:pt x="111" y="80"/>
                  </a:cubicBezTo>
                  <a:cubicBezTo>
                    <a:pt x="110" y="112"/>
                    <a:pt x="91" y="128"/>
                    <a:pt x="56" y="129"/>
                  </a:cubicBezTo>
                  <a:cubicBezTo>
                    <a:pt x="20" y="128"/>
                    <a:pt x="1" y="112"/>
                    <a:pt x="0" y="80"/>
                  </a:cubicBezTo>
                  <a:cubicBezTo>
                    <a:pt x="0" y="0"/>
                    <a:pt x="0" y="0"/>
                    <a:pt x="0" y="0"/>
                  </a:cubicBezTo>
                  <a:cubicBezTo>
                    <a:pt x="28" y="0"/>
                    <a:pt x="28" y="0"/>
                    <a:pt x="28" y="0"/>
                  </a:cubicBezTo>
                  <a:cubicBezTo>
                    <a:pt x="28" y="70"/>
                    <a:pt x="28" y="70"/>
                    <a:pt x="28" y="70"/>
                  </a:cubicBezTo>
                  <a:cubicBezTo>
                    <a:pt x="26" y="98"/>
                    <a:pt x="35" y="111"/>
                    <a:pt x="56" y="110"/>
                  </a:cubicBezTo>
                  <a:cubicBezTo>
                    <a:pt x="76" y="111"/>
                    <a:pt x="85" y="98"/>
                    <a:pt x="84" y="70"/>
                  </a:cubicBezTo>
                  <a:lnTo>
                    <a:pt x="84" y="0"/>
                  </a:lnTo>
                  <a:close/>
                </a:path>
              </a:pathLst>
            </a:custGeom>
            <a:solidFill>
              <a:srgbClr val="14378B"/>
            </a:solidFill>
            <a:ln>
              <a:noFill/>
            </a:ln>
          </p:spPr>
          <p:txBody>
            <a:bodyPr anchor="ctr"/>
            <a:lstStyle/>
            <a:p>
              <a:pPr algn="ctr"/>
              <a:endParaRPr/>
            </a:p>
          </p:txBody>
        </p:sp>
        <p:sp>
          <p:nvSpPr>
            <p:cNvPr id="93" name="isļiḑe">
              <a:extLst>
                <a:ext uri="{FF2B5EF4-FFF2-40B4-BE49-F238E27FC236}">
                  <a16:creationId xmlns:a16="http://schemas.microsoft.com/office/drawing/2014/main" id="{2FE540B2-9EEA-7655-CB24-6A6F0D3B8CF0}"/>
                </a:ext>
              </a:extLst>
            </p:cNvPr>
            <p:cNvSpPr/>
            <p:nvPr/>
          </p:nvSpPr>
          <p:spPr bwMode="auto">
            <a:xfrm>
              <a:off x="7924941" y="-121383"/>
              <a:ext cx="58044" cy="70824"/>
            </a:xfrm>
            <a:custGeom>
              <a:avLst/>
              <a:gdLst>
                <a:gd name="T0" fmla="*/ 0 w 109"/>
                <a:gd name="T1" fmla="*/ 22 h 133"/>
                <a:gd name="T2" fmla="*/ 0 w 109"/>
                <a:gd name="T3" fmla="*/ 0 h 133"/>
                <a:gd name="T4" fmla="*/ 109 w 109"/>
                <a:gd name="T5" fmla="*/ 0 h 133"/>
                <a:gd name="T6" fmla="*/ 109 w 109"/>
                <a:gd name="T7" fmla="*/ 22 h 133"/>
                <a:gd name="T8" fmla="*/ 69 w 109"/>
                <a:gd name="T9" fmla="*/ 22 h 133"/>
                <a:gd name="T10" fmla="*/ 69 w 109"/>
                <a:gd name="T11" fmla="*/ 133 h 133"/>
                <a:gd name="T12" fmla="*/ 40 w 109"/>
                <a:gd name="T13" fmla="*/ 133 h 133"/>
                <a:gd name="T14" fmla="*/ 40 w 109"/>
                <a:gd name="T15" fmla="*/ 22 h 133"/>
                <a:gd name="T16" fmla="*/ 0 w 109"/>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 h="133">
                  <a:moveTo>
                    <a:pt x="0" y="22"/>
                  </a:moveTo>
                  <a:lnTo>
                    <a:pt x="0" y="0"/>
                  </a:lnTo>
                  <a:lnTo>
                    <a:pt x="109" y="0"/>
                  </a:lnTo>
                  <a:lnTo>
                    <a:pt x="109"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94" name="išļïďè">
              <a:extLst>
                <a:ext uri="{FF2B5EF4-FFF2-40B4-BE49-F238E27FC236}">
                  <a16:creationId xmlns:a16="http://schemas.microsoft.com/office/drawing/2014/main" id="{FB4ADC6E-26CC-5ACB-50EA-8AA31F301DAB}"/>
                </a:ext>
              </a:extLst>
            </p:cNvPr>
            <p:cNvSpPr/>
            <p:nvPr/>
          </p:nvSpPr>
          <p:spPr bwMode="auto">
            <a:xfrm>
              <a:off x="7994168" y="-121383"/>
              <a:ext cx="57511" cy="70824"/>
            </a:xfrm>
            <a:custGeom>
              <a:avLst/>
              <a:gdLst>
                <a:gd name="T0" fmla="*/ 28 w 108"/>
                <a:gd name="T1" fmla="*/ 133 h 133"/>
                <a:gd name="T2" fmla="*/ 0 w 108"/>
                <a:gd name="T3" fmla="*/ 133 h 133"/>
                <a:gd name="T4" fmla="*/ 0 w 108"/>
                <a:gd name="T5" fmla="*/ 0 h 133"/>
                <a:gd name="T6" fmla="*/ 28 w 108"/>
                <a:gd name="T7" fmla="*/ 0 h 133"/>
                <a:gd name="T8" fmla="*/ 28 w 108"/>
                <a:gd name="T9" fmla="*/ 52 h 133"/>
                <a:gd name="T10" fmla="*/ 79 w 108"/>
                <a:gd name="T11" fmla="*/ 52 h 133"/>
                <a:gd name="T12" fmla="*/ 79 w 108"/>
                <a:gd name="T13" fmla="*/ 0 h 133"/>
                <a:gd name="T14" fmla="*/ 108 w 108"/>
                <a:gd name="T15" fmla="*/ 0 h 133"/>
                <a:gd name="T16" fmla="*/ 108 w 108"/>
                <a:gd name="T17" fmla="*/ 133 h 133"/>
                <a:gd name="T18" fmla="*/ 80 w 108"/>
                <a:gd name="T19" fmla="*/ 133 h 133"/>
                <a:gd name="T20" fmla="*/ 80 w 108"/>
                <a:gd name="T21" fmla="*/ 75 h 133"/>
                <a:gd name="T22" fmla="*/ 28 w 108"/>
                <a:gd name="T23" fmla="*/ 75 h 133"/>
                <a:gd name="T24" fmla="*/ 28 w 108"/>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8" h="133">
                  <a:moveTo>
                    <a:pt x="28" y="133"/>
                  </a:moveTo>
                  <a:lnTo>
                    <a:pt x="0" y="133"/>
                  </a:lnTo>
                  <a:lnTo>
                    <a:pt x="0" y="0"/>
                  </a:lnTo>
                  <a:lnTo>
                    <a:pt x="28" y="0"/>
                  </a:lnTo>
                  <a:lnTo>
                    <a:pt x="28" y="52"/>
                  </a:lnTo>
                  <a:lnTo>
                    <a:pt x="79" y="52"/>
                  </a:lnTo>
                  <a:lnTo>
                    <a:pt x="79" y="0"/>
                  </a:lnTo>
                  <a:lnTo>
                    <a:pt x="108" y="0"/>
                  </a:lnTo>
                  <a:lnTo>
                    <a:pt x="108" y="133"/>
                  </a:lnTo>
                  <a:lnTo>
                    <a:pt x="80" y="133"/>
                  </a:lnTo>
                  <a:lnTo>
                    <a:pt x="80" y="75"/>
                  </a:lnTo>
                  <a:lnTo>
                    <a:pt x="28" y="75"/>
                  </a:lnTo>
                  <a:lnTo>
                    <a:pt x="28" y="133"/>
                  </a:lnTo>
                  <a:close/>
                </a:path>
              </a:pathLst>
            </a:custGeom>
            <a:solidFill>
              <a:srgbClr val="14378B"/>
            </a:solidFill>
            <a:ln>
              <a:noFill/>
            </a:ln>
          </p:spPr>
          <p:txBody>
            <a:bodyPr anchor="ctr"/>
            <a:lstStyle/>
            <a:p>
              <a:pPr algn="ctr"/>
              <a:endParaRPr/>
            </a:p>
          </p:txBody>
        </p:sp>
        <p:sp>
          <p:nvSpPr>
            <p:cNvPr id="95" name="íṩ1îdè">
              <a:extLst>
                <a:ext uri="{FF2B5EF4-FFF2-40B4-BE49-F238E27FC236}">
                  <a16:creationId xmlns:a16="http://schemas.microsoft.com/office/drawing/2014/main" id="{B50E051D-B648-3A73-5BCE-223BB20AFDC9}"/>
                </a:ext>
              </a:extLst>
            </p:cNvPr>
            <p:cNvSpPr/>
            <p:nvPr/>
          </p:nvSpPr>
          <p:spPr bwMode="auto">
            <a:xfrm>
              <a:off x="8090552" y="-121383"/>
              <a:ext cx="62304" cy="71889"/>
            </a:xfrm>
            <a:custGeom>
              <a:avLst/>
              <a:gdLst>
                <a:gd name="T0" fmla="*/ 83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7 w 111"/>
                <a:gd name="T13" fmla="*/ 0 h 129"/>
                <a:gd name="T14" fmla="*/ 27 w 111"/>
                <a:gd name="T15" fmla="*/ 70 h 129"/>
                <a:gd name="T16" fmla="*/ 56 w 111"/>
                <a:gd name="T17" fmla="*/ 110 h 129"/>
                <a:gd name="T18" fmla="*/ 83 w 111"/>
                <a:gd name="T19" fmla="*/ 70 h 129"/>
                <a:gd name="T20" fmla="*/ 83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3" y="0"/>
                  </a:moveTo>
                  <a:cubicBezTo>
                    <a:pt x="111" y="0"/>
                    <a:pt x="111" y="0"/>
                    <a:pt x="111" y="0"/>
                  </a:cubicBezTo>
                  <a:cubicBezTo>
                    <a:pt x="111" y="80"/>
                    <a:pt x="111" y="80"/>
                    <a:pt x="111" y="80"/>
                  </a:cubicBezTo>
                  <a:cubicBezTo>
                    <a:pt x="109" y="112"/>
                    <a:pt x="91" y="128"/>
                    <a:pt x="56" y="129"/>
                  </a:cubicBezTo>
                  <a:cubicBezTo>
                    <a:pt x="19" y="128"/>
                    <a:pt x="1" y="112"/>
                    <a:pt x="0" y="80"/>
                  </a:cubicBezTo>
                  <a:cubicBezTo>
                    <a:pt x="0" y="0"/>
                    <a:pt x="0" y="0"/>
                    <a:pt x="0" y="0"/>
                  </a:cubicBezTo>
                  <a:cubicBezTo>
                    <a:pt x="27" y="0"/>
                    <a:pt x="27" y="0"/>
                    <a:pt x="27" y="0"/>
                  </a:cubicBezTo>
                  <a:cubicBezTo>
                    <a:pt x="27" y="70"/>
                    <a:pt x="27" y="70"/>
                    <a:pt x="27" y="70"/>
                  </a:cubicBezTo>
                  <a:cubicBezTo>
                    <a:pt x="26" y="98"/>
                    <a:pt x="35" y="111"/>
                    <a:pt x="56" y="110"/>
                  </a:cubicBezTo>
                  <a:cubicBezTo>
                    <a:pt x="76" y="111"/>
                    <a:pt x="85" y="98"/>
                    <a:pt x="83" y="70"/>
                  </a:cubicBezTo>
                  <a:lnTo>
                    <a:pt x="83" y="0"/>
                  </a:lnTo>
                  <a:close/>
                </a:path>
              </a:pathLst>
            </a:custGeom>
            <a:solidFill>
              <a:srgbClr val="14378B"/>
            </a:solidFill>
            <a:ln>
              <a:noFill/>
            </a:ln>
          </p:spPr>
          <p:txBody>
            <a:bodyPr anchor="ctr"/>
            <a:lstStyle/>
            <a:p>
              <a:pPr algn="ctr"/>
              <a:endParaRPr/>
            </a:p>
          </p:txBody>
        </p:sp>
        <p:sp>
          <p:nvSpPr>
            <p:cNvPr id="96" name="íṣlïḓé">
              <a:extLst>
                <a:ext uri="{FF2B5EF4-FFF2-40B4-BE49-F238E27FC236}">
                  <a16:creationId xmlns:a16="http://schemas.microsoft.com/office/drawing/2014/main" id="{C5712F88-1567-D3D8-D28F-CCE42C0CF9F1}"/>
                </a:ext>
              </a:extLst>
            </p:cNvPr>
            <p:cNvSpPr/>
            <p:nvPr/>
          </p:nvSpPr>
          <p:spPr bwMode="auto">
            <a:xfrm>
              <a:off x="8169897" y="-121383"/>
              <a:ext cx="64434" cy="70824"/>
            </a:xfrm>
            <a:custGeom>
              <a:avLst/>
              <a:gdLst>
                <a:gd name="T0" fmla="*/ 121 w 121"/>
                <a:gd name="T1" fmla="*/ 133 h 133"/>
                <a:gd name="T2" fmla="*/ 79 w 121"/>
                <a:gd name="T3" fmla="*/ 133 h 133"/>
                <a:gd name="T4" fmla="*/ 27 w 121"/>
                <a:gd name="T5" fmla="*/ 22 h 133"/>
                <a:gd name="T6" fmla="*/ 26 w 121"/>
                <a:gd name="T7" fmla="*/ 23 h 133"/>
                <a:gd name="T8" fmla="*/ 26 w 121"/>
                <a:gd name="T9" fmla="*/ 133 h 133"/>
                <a:gd name="T10" fmla="*/ 0 w 121"/>
                <a:gd name="T11" fmla="*/ 133 h 133"/>
                <a:gd name="T12" fmla="*/ 0 w 121"/>
                <a:gd name="T13" fmla="*/ 0 h 133"/>
                <a:gd name="T14" fmla="*/ 42 w 121"/>
                <a:gd name="T15" fmla="*/ 0 h 133"/>
                <a:gd name="T16" fmla="*/ 93 w 121"/>
                <a:gd name="T17" fmla="*/ 106 h 133"/>
                <a:gd name="T18" fmla="*/ 93 w 121"/>
                <a:gd name="T19" fmla="*/ 105 h 133"/>
                <a:gd name="T20" fmla="*/ 93 w 121"/>
                <a:gd name="T21" fmla="*/ 0 h 133"/>
                <a:gd name="T22" fmla="*/ 121 w 121"/>
                <a:gd name="T23" fmla="*/ 0 h 133"/>
                <a:gd name="T24" fmla="*/ 121 w 121"/>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1" h="133">
                  <a:moveTo>
                    <a:pt x="121" y="133"/>
                  </a:moveTo>
                  <a:lnTo>
                    <a:pt x="79" y="133"/>
                  </a:lnTo>
                  <a:lnTo>
                    <a:pt x="27" y="22"/>
                  </a:lnTo>
                  <a:lnTo>
                    <a:pt x="26" y="23"/>
                  </a:lnTo>
                  <a:lnTo>
                    <a:pt x="26" y="133"/>
                  </a:lnTo>
                  <a:lnTo>
                    <a:pt x="0" y="133"/>
                  </a:lnTo>
                  <a:lnTo>
                    <a:pt x="0" y="0"/>
                  </a:lnTo>
                  <a:lnTo>
                    <a:pt x="42" y="0"/>
                  </a:lnTo>
                  <a:lnTo>
                    <a:pt x="93" y="106"/>
                  </a:lnTo>
                  <a:lnTo>
                    <a:pt x="93" y="105"/>
                  </a:lnTo>
                  <a:lnTo>
                    <a:pt x="93" y="0"/>
                  </a:lnTo>
                  <a:lnTo>
                    <a:pt x="121" y="0"/>
                  </a:lnTo>
                  <a:lnTo>
                    <a:pt x="121" y="133"/>
                  </a:lnTo>
                  <a:close/>
                </a:path>
              </a:pathLst>
            </a:custGeom>
            <a:solidFill>
              <a:srgbClr val="14378B"/>
            </a:solidFill>
            <a:ln>
              <a:noFill/>
            </a:ln>
          </p:spPr>
          <p:txBody>
            <a:bodyPr anchor="ctr"/>
            <a:lstStyle/>
            <a:p>
              <a:pPr algn="ctr"/>
              <a:endParaRPr/>
            </a:p>
          </p:txBody>
        </p:sp>
        <p:sp>
          <p:nvSpPr>
            <p:cNvPr id="97" name="îŝliḑè">
              <a:extLst>
                <a:ext uri="{FF2B5EF4-FFF2-40B4-BE49-F238E27FC236}">
                  <a16:creationId xmlns:a16="http://schemas.microsoft.com/office/drawing/2014/main" id="{CE4A92BC-BB1A-45A2-C0F7-0ECB8B626381}"/>
                </a:ext>
              </a:extLst>
            </p:cNvPr>
            <p:cNvSpPr/>
            <p:nvPr/>
          </p:nvSpPr>
          <p:spPr bwMode="auto">
            <a:xfrm>
              <a:off x="8249241" y="-121383"/>
              <a:ext cx="15443" cy="70824"/>
            </a:xfrm>
            <a:prstGeom prst="rect">
              <a:avLst/>
            </a:prstGeom>
            <a:solidFill>
              <a:srgbClr val="14378B"/>
            </a:solidFill>
            <a:ln>
              <a:noFill/>
            </a:ln>
          </p:spPr>
          <p:txBody>
            <a:bodyPr anchor="ctr"/>
            <a:lstStyle/>
            <a:p>
              <a:pPr algn="ctr"/>
              <a:endParaRPr/>
            </a:p>
          </p:txBody>
        </p:sp>
        <p:sp>
          <p:nvSpPr>
            <p:cNvPr id="98" name="íṥļiḍè">
              <a:extLst>
                <a:ext uri="{FF2B5EF4-FFF2-40B4-BE49-F238E27FC236}">
                  <a16:creationId xmlns:a16="http://schemas.microsoft.com/office/drawing/2014/main" id="{CF7C069C-D271-58F7-BD7F-6E6D96BBCDDF}"/>
                </a:ext>
              </a:extLst>
            </p:cNvPr>
            <p:cNvSpPr/>
            <p:nvPr/>
          </p:nvSpPr>
          <p:spPr bwMode="auto">
            <a:xfrm>
              <a:off x="8274802" y="-121383"/>
              <a:ext cx="69227" cy="70824"/>
            </a:xfrm>
            <a:custGeom>
              <a:avLst/>
              <a:gdLst>
                <a:gd name="T0" fmla="*/ 49 w 130"/>
                <a:gd name="T1" fmla="*/ 133 h 133"/>
                <a:gd name="T2" fmla="*/ 0 w 130"/>
                <a:gd name="T3" fmla="*/ 0 h 133"/>
                <a:gd name="T4" fmla="*/ 32 w 130"/>
                <a:gd name="T5" fmla="*/ 0 h 133"/>
                <a:gd name="T6" fmla="*/ 66 w 130"/>
                <a:gd name="T7" fmla="*/ 106 h 133"/>
                <a:gd name="T8" fmla="*/ 67 w 130"/>
                <a:gd name="T9" fmla="*/ 106 h 133"/>
                <a:gd name="T10" fmla="*/ 102 w 130"/>
                <a:gd name="T11" fmla="*/ 0 h 133"/>
                <a:gd name="T12" fmla="*/ 130 w 130"/>
                <a:gd name="T13" fmla="*/ 0 h 133"/>
                <a:gd name="T14" fmla="*/ 81 w 130"/>
                <a:gd name="T15" fmla="*/ 133 h 133"/>
                <a:gd name="T16" fmla="*/ 49 w 130"/>
                <a:gd name="T17"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133">
                  <a:moveTo>
                    <a:pt x="49" y="133"/>
                  </a:moveTo>
                  <a:lnTo>
                    <a:pt x="0" y="0"/>
                  </a:lnTo>
                  <a:lnTo>
                    <a:pt x="32" y="0"/>
                  </a:lnTo>
                  <a:lnTo>
                    <a:pt x="66" y="106"/>
                  </a:lnTo>
                  <a:lnTo>
                    <a:pt x="67" y="106"/>
                  </a:lnTo>
                  <a:lnTo>
                    <a:pt x="102" y="0"/>
                  </a:lnTo>
                  <a:lnTo>
                    <a:pt x="130" y="0"/>
                  </a:lnTo>
                  <a:lnTo>
                    <a:pt x="81" y="133"/>
                  </a:lnTo>
                  <a:lnTo>
                    <a:pt x="49" y="133"/>
                  </a:lnTo>
                  <a:close/>
                </a:path>
              </a:pathLst>
            </a:custGeom>
            <a:solidFill>
              <a:srgbClr val="14378B"/>
            </a:solidFill>
            <a:ln>
              <a:noFill/>
            </a:ln>
          </p:spPr>
          <p:txBody>
            <a:bodyPr anchor="ctr"/>
            <a:lstStyle/>
            <a:p>
              <a:pPr algn="ctr"/>
              <a:endParaRPr/>
            </a:p>
          </p:txBody>
        </p:sp>
        <p:sp>
          <p:nvSpPr>
            <p:cNvPr id="99" name="îşļíďé">
              <a:extLst>
                <a:ext uri="{FF2B5EF4-FFF2-40B4-BE49-F238E27FC236}">
                  <a16:creationId xmlns:a16="http://schemas.microsoft.com/office/drawing/2014/main" id="{2E32C0EA-879A-1674-5332-60E629C9AAAA}"/>
                </a:ext>
              </a:extLst>
            </p:cNvPr>
            <p:cNvSpPr/>
            <p:nvPr/>
          </p:nvSpPr>
          <p:spPr bwMode="auto">
            <a:xfrm>
              <a:off x="8353614" y="-121383"/>
              <a:ext cx="48991" cy="70824"/>
            </a:xfrm>
            <a:custGeom>
              <a:avLst/>
              <a:gdLst>
                <a:gd name="T0" fmla="*/ 0 w 92"/>
                <a:gd name="T1" fmla="*/ 133 h 133"/>
                <a:gd name="T2" fmla="*/ 0 w 92"/>
                <a:gd name="T3" fmla="*/ 0 h 133"/>
                <a:gd name="T4" fmla="*/ 90 w 92"/>
                <a:gd name="T5" fmla="*/ 0 h 133"/>
                <a:gd name="T6" fmla="*/ 90 w 92"/>
                <a:gd name="T7" fmla="*/ 22 h 133"/>
                <a:gd name="T8" fmla="*/ 29 w 92"/>
                <a:gd name="T9" fmla="*/ 22 h 133"/>
                <a:gd name="T10" fmla="*/ 29 w 92"/>
                <a:gd name="T11" fmla="*/ 53 h 133"/>
                <a:gd name="T12" fmla="*/ 86 w 92"/>
                <a:gd name="T13" fmla="*/ 53 h 133"/>
                <a:gd name="T14" fmla="*/ 86 w 92"/>
                <a:gd name="T15" fmla="*/ 75 h 133"/>
                <a:gd name="T16" fmla="*/ 29 w 92"/>
                <a:gd name="T17" fmla="*/ 75 h 133"/>
                <a:gd name="T18" fmla="*/ 29 w 92"/>
                <a:gd name="T19" fmla="*/ 111 h 133"/>
                <a:gd name="T20" fmla="*/ 92 w 92"/>
                <a:gd name="T21" fmla="*/ 111 h 133"/>
                <a:gd name="T22" fmla="*/ 92 w 92"/>
                <a:gd name="T23" fmla="*/ 133 h 133"/>
                <a:gd name="T24" fmla="*/ 0 w 92"/>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2" h="133">
                  <a:moveTo>
                    <a:pt x="0" y="133"/>
                  </a:moveTo>
                  <a:lnTo>
                    <a:pt x="0" y="0"/>
                  </a:lnTo>
                  <a:lnTo>
                    <a:pt x="90" y="0"/>
                  </a:lnTo>
                  <a:lnTo>
                    <a:pt x="90" y="22"/>
                  </a:lnTo>
                  <a:lnTo>
                    <a:pt x="29" y="22"/>
                  </a:lnTo>
                  <a:lnTo>
                    <a:pt x="29" y="53"/>
                  </a:lnTo>
                  <a:lnTo>
                    <a:pt x="86" y="53"/>
                  </a:lnTo>
                  <a:lnTo>
                    <a:pt x="86" y="75"/>
                  </a:lnTo>
                  <a:lnTo>
                    <a:pt x="29" y="75"/>
                  </a:lnTo>
                  <a:lnTo>
                    <a:pt x="29" y="111"/>
                  </a:lnTo>
                  <a:lnTo>
                    <a:pt x="92" y="111"/>
                  </a:lnTo>
                  <a:lnTo>
                    <a:pt x="92" y="133"/>
                  </a:lnTo>
                  <a:lnTo>
                    <a:pt x="0" y="133"/>
                  </a:lnTo>
                  <a:close/>
                </a:path>
              </a:pathLst>
            </a:custGeom>
            <a:solidFill>
              <a:srgbClr val="14378B"/>
            </a:solidFill>
            <a:ln>
              <a:noFill/>
            </a:ln>
          </p:spPr>
          <p:txBody>
            <a:bodyPr anchor="ctr"/>
            <a:lstStyle/>
            <a:p>
              <a:pPr algn="ctr"/>
              <a:endParaRPr/>
            </a:p>
          </p:txBody>
        </p:sp>
        <p:sp>
          <p:nvSpPr>
            <p:cNvPr id="100" name="íšļîḓé">
              <a:extLst>
                <a:ext uri="{FF2B5EF4-FFF2-40B4-BE49-F238E27FC236}">
                  <a16:creationId xmlns:a16="http://schemas.microsoft.com/office/drawing/2014/main" id="{327AB8C0-B515-BD0C-5A09-4DB922D1DBA9}"/>
                </a:ext>
              </a:extLst>
            </p:cNvPr>
            <p:cNvSpPr/>
            <p:nvPr/>
          </p:nvSpPr>
          <p:spPr bwMode="auto">
            <a:xfrm>
              <a:off x="8417515" y="-121383"/>
              <a:ext cx="57511" cy="70824"/>
            </a:xfrm>
            <a:custGeom>
              <a:avLst/>
              <a:gdLst>
                <a:gd name="T0" fmla="*/ 27 w 103"/>
                <a:gd name="T1" fmla="*/ 21 h 127"/>
                <a:gd name="T2" fmla="*/ 27 w 103"/>
                <a:gd name="T3" fmla="*/ 55 h 127"/>
                <a:gd name="T4" fmla="*/ 50 w 103"/>
                <a:gd name="T5" fmla="*/ 55 h 127"/>
                <a:gd name="T6" fmla="*/ 70 w 103"/>
                <a:gd name="T7" fmla="*/ 37 h 127"/>
                <a:gd name="T8" fmla="*/ 50 w 103"/>
                <a:gd name="T9" fmla="*/ 21 h 127"/>
                <a:gd name="T10" fmla="*/ 27 w 103"/>
                <a:gd name="T11" fmla="*/ 21 h 127"/>
                <a:gd name="T12" fmla="*/ 27 w 103"/>
                <a:gd name="T13" fmla="*/ 76 h 127"/>
                <a:gd name="T14" fmla="*/ 27 w 103"/>
                <a:gd name="T15" fmla="*/ 127 h 127"/>
                <a:gd name="T16" fmla="*/ 0 w 103"/>
                <a:gd name="T17" fmla="*/ 127 h 127"/>
                <a:gd name="T18" fmla="*/ 0 w 103"/>
                <a:gd name="T19" fmla="*/ 0 h 127"/>
                <a:gd name="T20" fmla="*/ 54 w 103"/>
                <a:gd name="T21" fmla="*/ 0 h 127"/>
                <a:gd name="T22" fmla="*/ 98 w 103"/>
                <a:gd name="T23" fmla="*/ 33 h 127"/>
                <a:gd name="T24" fmla="*/ 72 w 103"/>
                <a:gd name="T25" fmla="*/ 64 h 127"/>
                <a:gd name="T26" fmla="*/ 72 w 103"/>
                <a:gd name="T27" fmla="*/ 65 h 127"/>
                <a:gd name="T28" fmla="*/ 95 w 103"/>
                <a:gd name="T29" fmla="*/ 93 h 127"/>
                <a:gd name="T30" fmla="*/ 96 w 103"/>
                <a:gd name="T31" fmla="*/ 97 h 127"/>
                <a:gd name="T32" fmla="*/ 103 w 103"/>
                <a:gd name="T33" fmla="*/ 127 h 127"/>
                <a:gd name="T34" fmla="*/ 73 w 103"/>
                <a:gd name="T35" fmla="*/ 127 h 127"/>
                <a:gd name="T36" fmla="*/ 68 w 103"/>
                <a:gd name="T37" fmla="*/ 93 h 127"/>
                <a:gd name="T38" fmla="*/ 56 w 103"/>
                <a:gd name="T39" fmla="*/ 76 h 127"/>
                <a:gd name="T40" fmla="*/ 27 w 103"/>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3" h="127">
                  <a:moveTo>
                    <a:pt x="27" y="21"/>
                  </a:moveTo>
                  <a:cubicBezTo>
                    <a:pt x="27" y="55"/>
                    <a:pt x="27" y="55"/>
                    <a:pt x="27" y="55"/>
                  </a:cubicBezTo>
                  <a:cubicBezTo>
                    <a:pt x="50" y="55"/>
                    <a:pt x="50" y="55"/>
                    <a:pt x="50" y="55"/>
                  </a:cubicBezTo>
                  <a:cubicBezTo>
                    <a:pt x="63" y="55"/>
                    <a:pt x="70" y="49"/>
                    <a:pt x="70" y="37"/>
                  </a:cubicBezTo>
                  <a:cubicBezTo>
                    <a:pt x="70"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5" y="66"/>
                    <a:pt x="92" y="75"/>
                    <a:pt x="95" y="93"/>
                  </a:cubicBezTo>
                  <a:cubicBezTo>
                    <a:pt x="95" y="95"/>
                    <a:pt x="96" y="96"/>
                    <a:pt x="96" y="97"/>
                  </a:cubicBezTo>
                  <a:cubicBezTo>
                    <a:pt x="97" y="112"/>
                    <a:pt x="99" y="122"/>
                    <a:pt x="103" y="127"/>
                  </a:cubicBezTo>
                  <a:cubicBezTo>
                    <a:pt x="73" y="127"/>
                    <a:pt x="73" y="127"/>
                    <a:pt x="73" y="127"/>
                  </a:cubicBezTo>
                  <a:cubicBezTo>
                    <a:pt x="70" y="116"/>
                    <a:pt x="69"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101" name="ïṩlïdé">
              <a:extLst>
                <a:ext uri="{FF2B5EF4-FFF2-40B4-BE49-F238E27FC236}">
                  <a16:creationId xmlns:a16="http://schemas.microsoft.com/office/drawing/2014/main" id="{99F692DF-9E7E-1B6F-8206-102D3615B2B8}"/>
                </a:ext>
              </a:extLst>
            </p:cNvPr>
            <p:cNvSpPr/>
            <p:nvPr/>
          </p:nvSpPr>
          <p:spPr bwMode="auto">
            <a:xfrm>
              <a:off x="8483547"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6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6" y="0"/>
                  </a:cubicBezTo>
                  <a:cubicBezTo>
                    <a:pt x="84" y="2"/>
                    <a:pt x="98" y="15"/>
                    <a:pt x="100" y="39"/>
                  </a:cubicBezTo>
                  <a:close/>
                </a:path>
              </a:pathLst>
            </a:custGeom>
            <a:solidFill>
              <a:srgbClr val="14378B"/>
            </a:solidFill>
            <a:ln>
              <a:noFill/>
            </a:ln>
          </p:spPr>
          <p:txBody>
            <a:bodyPr anchor="ctr"/>
            <a:lstStyle/>
            <a:p>
              <a:pPr algn="ctr"/>
              <a:endParaRPr/>
            </a:p>
          </p:txBody>
        </p:sp>
        <p:sp>
          <p:nvSpPr>
            <p:cNvPr id="102" name="îṩlïḍê">
              <a:extLst>
                <a:ext uri="{FF2B5EF4-FFF2-40B4-BE49-F238E27FC236}">
                  <a16:creationId xmlns:a16="http://schemas.microsoft.com/office/drawing/2014/main" id="{75BB93ED-4EDD-472C-36FA-C4A7F13CD93E}"/>
                </a:ext>
              </a:extLst>
            </p:cNvPr>
            <p:cNvSpPr/>
            <p:nvPr/>
          </p:nvSpPr>
          <p:spPr bwMode="auto">
            <a:xfrm>
              <a:off x="8555437" y="-121383"/>
              <a:ext cx="15443" cy="70824"/>
            </a:xfrm>
            <a:prstGeom prst="rect">
              <a:avLst/>
            </a:prstGeom>
            <a:solidFill>
              <a:srgbClr val="14378B"/>
            </a:solidFill>
            <a:ln>
              <a:noFill/>
            </a:ln>
          </p:spPr>
          <p:txBody>
            <a:bodyPr anchor="ctr"/>
            <a:lstStyle/>
            <a:p>
              <a:pPr algn="ctr"/>
              <a:endParaRPr/>
            </a:p>
          </p:txBody>
        </p:sp>
        <p:sp>
          <p:nvSpPr>
            <p:cNvPr id="149" name="ïSliḋè">
              <a:extLst>
                <a:ext uri="{FF2B5EF4-FFF2-40B4-BE49-F238E27FC236}">
                  <a16:creationId xmlns:a16="http://schemas.microsoft.com/office/drawing/2014/main" id="{2A09BFA4-033B-5A98-62B5-7D06F85D6167}"/>
                </a:ext>
              </a:extLst>
            </p:cNvPr>
            <p:cNvSpPr/>
            <p:nvPr/>
          </p:nvSpPr>
          <p:spPr bwMode="auto">
            <a:xfrm>
              <a:off x="8580997" y="-121383"/>
              <a:ext cx="57511" cy="70824"/>
            </a:xfrm>
            <a:custGeom>
              <a:avLst/>
              <a:gdLst>
                <a:gd name="T0" fmla="*/ 0 w 108"/>
                <a:gd name="T1" fmla="*/ 22 h 133"/>
                <a:gd name="T2" fmla="*/ 0 w 108"/>
                <a:gd name="T3" fmla="*/ 0 h 133"/>
                <a:gd name="T4" fmla="*/ 108 w 108"/>
                <a:gd name="T5" fmla="*/ 0 h 133"/>
                <a:gd name="T6" fmla="*/ 108 w 108"/>
                <a:gd name="T7" fmla="*/ 22 h 133"/>
                <a:gd name="T8" fmla="*/ 68 w 108"/>
                <a:gd name="T9" fmla="*/ 22 h 133"/>
                <a:gd name="T10" fmla="*/ 68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8" y="22"/>
                  </a:lnTo>
                  <a:lnTo>
                    <a:pt x="68" y="133"/>
                  </a:lnTo>
                  <a:lnTo>
                    <a:pt x="40" y="133"/>
                  </a:lnTo>
                  <a:lnTo>
                    <a:pt x="40" y="22"/>
                  </a:lnTo>
                  <a:lnTo>
                    <a:pt x="0" y="22"/>
                  </a:lnTo>
                  <a:close/>
                </a:path>
              </a:pathLst>
            </a:custGeom>
            <a:solidFill>
              <a:srgbClr val="14378B"/>
            </a:solidFill>
            <a:ln>
              <a:noFill/>
            </a:ln>
          </p:spPr>
          <p:txBody>
            <a:bodyPr anchor="ctr"/>
            <a:lstStyle/>
            <a:p>
              <a:pPr algn="ctr"/>
              <a:endParaRPr/>
            </a:p>
          </p:txBody>
        </p:sp>
        <p:sp>
          <p:nvSpPr>
            <p:cNvPr id="150" name="îś1îde">
              <a:extLst>
                <a:ext uri="{FF2B5EF4-FFF2-40B4-BE49-F238E27FC236}">
                  <a16:creationId xmlns:a16="http://schemas.microsoft.com/office/drawing/2014/main" id="{B7195CB3-A1F2-2BC9-F1FE-85FE1472D12C}"/>
                </a:ext>
              </a:extLst>
            </p:cNvPr>
            <p:cNvSpPr/>
            <p:nvPr/>
          </p:nvSpPr>
          <p:spPr bwMode="auto">
            <a:xfrm>
              <a:off x="8644366" y="-121383"/>
              <a:ext cx="63369" cy="70824"/>
            </a:xfrm>
            <a:custGeom>
              <a:avLst/>
              <a:gdLst>
                <a:gd name="T0" fmla="*/ 45 w 119"/>
                <a:gd name="T1" fmla="*/ 133 h 133"/>
                <a:gd name="T2" fmla="*/ 45 w 119"/>
                <a:gd name="T3" fmla="*/ 90 h 133"/>
                <a:gd name="T4" fmla="*/ 0 w 119"/>
                <a:gd name="T5" fmla="*/ 0 h 133"/>
                <a:gd name="T6" fmla="*/ 34 w 119"/>
                <a:gd name="T7" fmla="*/ 0 h 133"/>
                <a:gd name="T8" fmla="*/ 61 w 119"/>
                <a:gd name="T9" fmla="*/ 61 h 133"/>
                <a:gd name="T10" fmla="*/ 89 w 119"/>
                <a:gd name="T11" fmla="*/ 0 h 133"/>
                <a:gd name="T12" fmla="*/ 119 w 119"/>
                <a:gd name="T13" fmla="*/ 0 h 133"/>
                <a:gd name="T14" fmla="*/ 74 w 119"/>
                <a:gd name="T15" fmla="*/ 90 h 133"/>
                <a:gd name="T16" fmla="*/ 74 w 119"/>
                <a:gd name="T17" fmla="*/ 133 h 133"/>
                <a:gd name="T18" fmla="*/ 45 w 119"/>
                <a:gd name="T19"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9" h="133">
                  <a:moveTo>
                    <a:pt x="45" y="133"/>
                  </a:moveTo>
                  <a:lnTo>
                    <a:pt x="45" y="90"/>
                  </a:lnTo>
                  <a:lnTo>
                    <a:pt x="0" y="0"/>
                  </a:lnTo>
                  <a:lnTo>
                    <a:pt x="34" y="0"/>
                  </a:lnTo>
                  <a:lnTo>
                    <a:pt x="61" y="61"/>
                  </a:lnTo>
                  <a:lnTo>
                    <a:pt x="89" y="0"/>
                  </a:lnTo>
                  <a:lnTo>
                    <a:pt x="119" y="0"/>
                  </a:lnTo>
                  <a:lnTo>
                    <a:pt x="74" y="90"/>
                  </a:lnTo>
                  <a:lnTo>
                    <a:pt x="74" y="133"/>
                  </a:lnTo>
                  <a:lnTo>
                    <a:pt x="45" y="133"/>
                  </a:lnTo>
                  <a:close/>
                </a:path>
              </a:pathLst>
            </a:custGeom>
            <a:solidFill>
              <a:srgbClr val="14378B"/>
            </a:solidFill>
            <a:ln>
              <a:noFill/>
            </a:ln>
          </p:spPr>
          <p:txBody>
            <a:bodyPr anchor="ctr"/>
            <a:lstStyle/>
            <a:p>
              <a:pPr algn="ctr"/>
              <a:endParaRPr/>
            </a:p>
          </p:txBody>
        </p:sp>
        <p:grpSp>
          <p:nvGrpSpPr>
            <p:cNvPr id="151" name="组合 150">
              <a:extLst>
                <a:ext uri="{FF2B5EF4-FFF2-40B4-BE49-F238E27FC236}">
                  <a16:creationId xmlns:a16="http://schemas.microsoft.com/office/drawing/2014/main" id="{F48704F8-7569-E195-BBC4-66FB88715155}"/>
                </a:ext>
              </a:extLst>
            </p:cNvPr>
            <p:cNvGrpSpPr/>
            <p:nvPr/>
          </p:nvGrpSpPr>
          <p:grpSpPr>
            <a:xfrm>
              <a:off x="6468241" y="-589995"/>
              <a:ext cx="621463" cy="623075"/>
              <a:chOff x="5786829" y="126955"/>
              <a:chExt cx="1534722" cy="1538704"/>
            </a:xfrm>
            <a:solidFill>
              <a:srgbClr val="14378B"/>
            </a:solidFill>
          </p:grpSpPr>
          <p:sp>
            <p:nvSpPr>
              <p:cNvPr id="152" name="任意多边形: 形状 151">
                <a:extLst>
                  <a:ext uri="{FF2B5EF4-FFF2-40B4-BE49-F238E27FC236}">
                    <a16:creationId xmlns:a16="http://schemas.microsoft.com/office/drawing/2014/main" id="{ED17D50C-1595-6942-DA5B-D3BC366709D6}"/>
                  </a:ext>
                </a:extLst>
              </p:cNvPr>
              <p:cNvSpPr/>
              <p:nvPr/>
            </p:nvSpPr>
            <p:spPr bwMode="auto">
              <a:xfrm>
                <a:off x="5786829" y="126955"/>
                <a:ext cx="1534722" cy="1538704"/>
              </a:xfrm>
              <a:custGeom>
                <a:avLst/>
                <a:gdLst>
                  <a:gd name="connsiteX0" fmla="*/ 767361 w 1534722"/>
                  <a:gd name="connsiteY0" fmla="*/ 17259 h 1538704"/>
                  <a:gd name="connsiteX1" fmla="*/ 16594 w 1534722"/>
                  <a:gd name="connsiteY1" fmla="*/ 769353 h 1538704"/>
                  <a:gd name="connsiteX2" fmla="*/ 767361 w 1534722"/>
                  <a:gd name="connsiteY2" fmla="*/ 1521447 h 1538704"/>
                  <a:gd name="connsiteX3" fmla="*/ 1518128 w 1534722"/>
                  <a:gd name="connsiteY3" fmla="*/ 769353 h 1538704"/>
                  <a:gd name="connsiteX4" fmla="*/ 767361 w 1534722"/>
                  <a:gd name="connsiteY4" fmla="*/ 17259 h 1538704"/>
                  <a:gd name="connsiteX5" fmla="*/ 767361 w 1534722"/>
                  <a:gd name="connsiteY5" fmla="*/ 0 h 1538704"/>
                  <a:gd name="connsiteX6" fmla="*/ 1534722 w 1534722"/>
                  <a:gd name="connsiteY6" fmla="*/ 769352 h 1538704"/>
                  <a:gd name="connsiteX7" fmla="*/ 767361 w 1534722"/>
                  <a:gd name="connsiteY7" fmla="*/ 1538704 h 1538704"/>
                  <a:gd name="connsiteX8" fmla="*/ 0 w 1534722"/>
                  <a:gd name="connsiteY8" fmla="*/ 769352 h 1538704"/>
                  <a:gd name="connsiteX9" fmla="*/ 767361 w 1534722"/>
                  <a:gd name="connsiteY9" fmla="*/ 0 h 1538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34722" h="1538704">
                    <a:moveTo>
                      <a:pt x="767361" y="17259"/>
                    </a:moveTo>
                    <a:cubicBezTo>
                      <a:pt x="352724" y="17259"/>
                      <a:pt x="16594" y="353983"/>
                      <a:pt x="16594" y="769353"/>
                    </a:cubicBezTo>
                    <a:cubicBezTo>
                      <a:pt x="16594" y="1184723"/>
                      <a:pt x="352724" y="1521447"/>
                      <a:pt x="767361" y="1521447"/>
                    </a:cubicBezTo>
                    <a:cubicBezTo>
                      <a:pt x="1181998" y="1521447"/>
                      <a:pt x="1518128" y="1184723"/>
                      <a:pt x="1518128" y="769353"/>
                    </a:cubicBezTo>
                    <a:cubicBezTo>
                      <a:pt x="1518128" y="353983"/>
                      <a:pt x="1181998" y="17259"/>
                      <a:pt x="767361" y="17259"/>
                    </a:cubicBezTo>
                    <a:close/>
                    <a:moveTo>
                      <a:pt x="767361" y="0"/>
                    </a:moveTo>
                    <a:cubicBezTo>
                      <a:pt x="1191163" y="0"/>
                      <a:pt x="1534722" y="344451"/>
                      <a:pt x="1534722" y="769352"/>
                    </a:cubicBezTo>
                    <a:cubicBezTo>
                      <a:pt x="1534722" y="1194253"/>
                      <a:pt x="1191163" y="1538704"/>
                      <a:pt x="767361" y="1538704"/>
                    </a:cubicBezTo>
                    <a:cubicBezTo>
                      <a:pt x="343559" y="1538704"/>
                      <a:pt x="0" y="1194253"/>
                      <a:pt x="0" y="769352"/>
                    </a:cubicBezTo>
                    <a:cubicBezTo>
                      <a:pt x="0" y="344451"/>
                      <a:pt x="343559" y="0"/>
                      <a:pt x="767361" y="0"/>
                    </a:cubicBezTo>
                    <a:close/>
                  </a:path>
                </a:pathLst>
              </a:custGeom>
              <a:grpFill/>
              <a:ln>
                <a:noFill/>
              </a:ln>
            </p:spPr>
            <p:txBody>
              <a:bodyPr wrap="square" anchor="ctr">
                <a:noAutofit/>
              </a:bodyPr>
              <a:lstStyle/>
              <a:p>
                <a:pPr algn="ctr"/>
                <a:endParaRPr/>
              </a:p>
            </p:txBody>
          </p:sp>
          <p:sp>
            <p:nvSpPr>
              <p:cNvPr id="153" name="任意多边形: 形状 152">
                <a:extLst>
                  <a:ext uri="{FF2B5EF4-FFF2-40B4-BE49-F238E27FC236}">
                    <a16:creationId xmlns:a16="http://schemas.microsoft.com/office/drawing/2014/main" id="{46CCC575-F142-02D9-E0E9-87F748C0DF92}"/>
                  </a:ext>
                </a:extLst>
              </p:cNvPr>
              <p:cNvSpPr/>
              <p:nvPr/>
            </p:nvSpPr>
            <p:spPr bwMode="auto">
              <a:xfrm>
                <a:off x="5939505" y="279629"/>
                <a:ext cx="1230700" cy="1233354"/>
              </a:xfrm>
              <a:custGeom>
                <a:avLst/>
                <a:gdLst>
                  <a:gd name="connsiteX0" fmla="*/ 615350 w 1230700"/>
                  <a:gd name="connsiteY0" fmla="*/ 15931 h 1233354"/>
                  <a:gd name="connsiteX1" fmla="*/ 17259 w 1230700"/>
                  <a:gd name="connsiteY1" fmla="*/ 616012 h 1233354"/>
                  <a:gd name="connsiteX2" fmla="*/ 615350 w 1230700"/>
                  <a:gd name="connsiteY2" fmla="*/ 1216093 h 1233354"/>
                  <a:gd name="connsiteX3" fmla="*/ 1213441 w 1230700"/>
                  <a:gd name="connsiteY3" fmla="*/ 616012 h 1233354"/>
                  <a:gd name="connsiteX4" fmla="*/ 615350 w 1230700"/>
                  <a:gd name="connsiteY4" fmla="*/ 15931 h 1233354"/>
                  <a:gd name="connsiteX5" fmla="*/ 615350 w 1230700"/>
                  <a:gd name="connsiteY5" fmla="*/ 0 h 1233354"/>
                  <a:gd name="connsiteX6" fmla="*/ 1230700 w 1230700"/>
                  <a:gd name="connsiteY6" fmla="*/ 616677 h 1233354"/>
                  <a:gd name="connsiteX7" fmla="*/ 615350 w 1230700"/>
                  <a:gd name="connsiteY7" fmla="*/ 1233354 h 1233354"/>
                  <a:gd name="connsiteX8" fmla="*/ 0 w 1230700"/>
                  <a:gd name="connsiteY8" fmla="*/ 616677 h 1233354"/>
                  <a:gd name="connsiteX9" fmla="*/ 615350 w 1230700"/>
                  <a:gd name="connsiteY9" fmla="*/ 0 h 1233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0700" h="1233354">
                    <a:moveTo>
                      <a:pt x="615350" y="15931"/>
                    </a:moveTo>
                    <a:cubicBezTo>
                      <a:pt x="285033" y="15931"/>
                      <a:pt x="17259" y="284596"/>
                      <a:pt x="17259" y="616012"/>
                    </a:cubicBezTo>
                    <a:cubicBezTo>
                      <a:pt x="17259" y="947428"/>
                      <a:pt x="285033" y="1216093"/>
                      <a:pt x="615350" y="1216093"/>
                    </a:cubicBezTo>
                    <a:cubicBezTo>
                      <a:pt x="945667" y="1216093"/>
                      <a:pt x="1213441" y="947428"/>
                      <a:pt x="1213441" y="616012"/>
                    </a:cubicBezTo>
                    <a:cubicBezTo>
                      <a:pt x="1213441" y="284596"/>
                      <a:pt x="945667" y="15931"/>
                      <a:pt x="615350" y="15931"/>
                    </a:cubicBezTo>
                    <a:close/>
                    <a:moveTo>
                      <a:pt x="615350" y="0"/>
                    </a:moveTo>
                    <a:cubicBezTo>
                      <a:pt x="955198" y="0"/>
                      <a:pt x="1230700" y="276096"/>
                      <a:pt x="1230700" y="616677"/>
                    </a:cubicBezTo>
                    <a:cubicBezTo>
                      <a:pt x="1230700" y="957258"/>
                      <a:pt x="955198" y="1233354"/>
                      <a:pt x="615350" y="1233354"/>
                    </a:cubicBezTo>
                    <a:cubicBezTo>
                      <a:pt x="275502" y="1233354"/>
                      <a:pt x="0" y="957258"/>
                      <a:pt x="0" y="616677"/>
                    </a:cubicBezTo>
                    <a:cubicBezTo>
                      <a:pt x="0" y="276096"/>
                      <a:pt x="275502" y="0"/>
                      <a:pt x="615350" y="0"/>
                    </a:cubicBezTo>
                    <a:close/>
                  </a:path>
                </a:pathLst>
              </a:custGeom>
              <a:grpFill/>
              <a:ln>
                <a:noFill/>
              </a:ln>
            </p:spPr>
            <p:txBody>
              <a:bodyPr wrap="square" anchor="ctr">
                <a:noAutofit/>
              </a:bodyPr>
              <a:lstStyle/>
              <a:p>
                <a:pPr algn="ctr"/>
                <a:endParaRPr/>
              </a:p>
            </p:txBody>
          </p:sp>
          <p:sp>
            <p:nvSpPr>
              <p:cNvPr id="156" name="任意多边形: 形状 155">
                <a:extLst>
                  <a:ext uri="{FF2B5EF4-FFF2-40B4-BE49-F238E27FC236}">
                    <a16:creationId xmlns:a16="http://schemas.microsoft.com/office/drawing/2014/main" id="{A364541D-6F22-FFDD-40B0-35A42F4DD1FE}"/>
                  </a:ext>
                </a:extLst>
              </p:cNvPr>
              <p:cNvSpPr/>
              <p:nvPr/>
            </p:nvSpPr>
            <p:spPr bwMode="auto">
              <a:xfrm>
                <a:off x="5968710" y="308836"/>
                <a:ext cx="1172284" cy="1173612"/>
              </a:xfrm>
              <a:custGeom>
                <a:avLst/>
                <a:gdLst>
                  <a:gd name="connsiteX0" fmla="*/ 234991 w 1172284"/>
                  <a:gd name="connsiteY0" fmla="*/ 388993 h 1173612"/>
                  <a:gd name="connsiteX1" fmla="*/ 92968 w 1172284"/>
                  <a:gd name="connsiteY1" fmla="*/ 539400 h 1173612"/>
                  <a:gd name="connsiteX2" fmla="*/ 105500 w 1172284"/>
                  <a:gd name="connsiteY2" fmla="*/ 664739 h 1173612"/>
                  <a:gd name="connsiteX3" fmla="*/ 317142 w 1172284"/>
                  <a:gd name="connsiteY3" fmla="*/ 872245 h 1173612"/>
                  <a:gd name="connsiteX4" fmla="*/ 520429 w 1172284"/>
                  <a:gd name="connsiteY4" fmla="*/ 661954 h 1173612"/>
                  <a:gd name="connsiteX5" fmla="*/ 439671 w 1172284"/>
                  <a:gd name="connsiteY5" fmla="*/ 583965 h 1173612"/>
                  <a:gd name="connsiteX6" fmla="*/ 312964 w 1172284"/>
                  <a:gd name="connsiteY6" fmla="*/ 714875 h 1173612"/>
                  <a:gd name="connsiteX7" fmla="*/ 229422 w 1172284"/>
                  <a:gd name="connsiteY7" fmla="*/ 632708 h 1173612"/>
                  <a:gd name="connsiteX8" fmla="*/ 222460 w 1172284"/>
                  <a:gd name="connsiteY8" fmla="*/ 554719 h 1173612"/>
                  <a:gd name="connsiteX9" fmla="*/ 272585 w 1172284"/>
                  <a:gd name="connsiteY9" fmla="*/ 494835 h 1173612"/>
                  <a:gd name="connsiteX10" fmla="*/ 363090 w 1172284"/>
                  <a:gd name="connsiteY10" fmla="*/ 575609 h 1173612"/>
                  <a:gd name="connsiteX11" fmla="*/ 396507 w 1172284"/>
                  <a:gd name="connsiteY11" fmla="*/ 542185 h 1173612"/>
                  <a:gd name="connsiteX12" fmla="*/ 885806 w 1172284"/>
                  <a:gd name="connsiteY12" fmla="*/ 337217 h 1173612"/>
                  <a:gd name="connsiteX13" fmla="*/ 809299 w 1172284"/>
                  <a:gd name="connsiteY13" fmla="*/ 416766 h 1173612"/>
                  <a:gd name="connsiteX14" fmla="*/ 910845 w 1172284"/>
                  <a:gd name="connsiteY14" fmla="*/ 511666 h 1173612"/>
                  <a:gd name="connsiteX15" fmla="*/ 953967 w 1172284"/>
                  <a:gd name="connsiteY15" fmla="*/ 619127 h 1173612"/>
                  <a:gd name="connsiteX16" fmla="*/ 891370 w 1172284"/>
                  <a:gd name="connsiteY16" fmla="*/ 691698 h 1173612"/>
                  <a:gd name="connsiteX17" fmla="*/ 711926 w 1172284"/>
                  <a:gd name="connsiteY17" fmla="*/ 517249 h 1173612"/>
                  <a:gd name="connsiteX18" fmla="*/ 675759 w 1172284"/>
                  <a:gd name="connsiteY18" fmla="*/ 552138 h 1173612"/>
                  <a:gd name="connsiteX19" fmla="*/ 930319 w 1172284"/>
                  <a:gd name="connsiteY19" fmla="*/ 800554 h 1173612"/>
                  <a:gd name="connsiteX20" fmla="*/ 1081942 w 1172284"/>
                  <a:gd name="connsiteY20" fmla="*/ 642852 h 1173612"/>
                  <a:gd name="connsiteX21" fmla="*/ 1066641 w 1172284"/>
                  <a:gd name="connsiteY21" fmla="*/ 513062 h 1173612"/>
                  <a:gd name="connsiteX22" fmla="*/ 885806 w 1172284"/>
                  <a:gd name="connsiteY22" fmla="*/ 337217 h 1173612"/>
                  <a:gd name="connsiteX23" fmla="*/ 550424 w 1172284"/>
                  <a:gd name="connsiteY23" fmla="*/ 67506 h 1173612"/>
                  <a:gd name="connsiteX24" fmla="*/ 442771 w 1172284"/>
                  <a:gd name="connsiteY24" fmla="*/ 144464 h 1173612"/>
                  <a:gd name="connsiteX25" fmla="*/ 260214 w 1172284"/>
                  <a:gd name="connsiteY25" fmla="*/ 345494 h 1173612"/>
                  <a:gd name="connsiteX26" fmla="*/ 757716 w 1172284"/>
                  <a:gd name="connsiteY26" fmla="*/ 832715 h 1173612"/>
                  <a:gd name="connsiteX27" fmla="*/ 660167 w 1172284"/>
                  <a:gd name="connsiteY27" fmla="*/ 929042 h 1173612"/>
                  <a:gd name="connsiteX28" fmla="*/ 554256 w 1172284"/>
                  <a:gd name="connsiteY28" fmla="*/ 954171 h 1173612"/>
                  <a:gd name="connsiteX29" fmla="*/ 456707 w 1172284"/>
                  <a:gd name="connsiteY29" fmla="*/ 856448 h 1173612"/>
                  <a:gd name="connsiteX30" fmla="*/ 584915 w 1172284"/>
                  <a:gd name="connsiteY30" fmla="*/ 725219 h 1173612"/>
                  <a:gd name="connsiteX31" fmla="*/ 543108 w 1172284"/>
                  <a:gd name="connsiteY31" fmla="*/ 686130 h 1173612"/>
                  <a:gd name="connsiteX32" fmla="*/ 342435 w 1172284"/>
                  <a:gd name="connsiteY32" fmla="*/ 895537 h 1173612"/>
                  <a:gd name="connsiteX33" fmla="*/ 505481 w 1172284"/>
                  <a:gd name="connsiteY33" fmla="*/ 1064459 h 1173612"/>
                  <a:gd name="connsiteX34" fmla="*/ 675496 w 1172284"/>
                  <a:gd name="connsiteY34" fmla="*/ 1063063 h 1173612"/>
                  <a:gd name="connsiteX35" fmla="*/ 905434 w 1172284"/>
                  <a:gd name="connsiteY35" fmla="*/ 829923 h 1173612"/>
                  <a:gd name="connsiteX36" fmla="*/ 400964 w 1172284"/>
                  <a:gd name="connsiteY36" fmla="*/ 344098 h 1173612"/>
                  <a:gd name="connsiteX37" fmla="*/ 512449 w 1172284"/>
                  <a:gd name="connsiteY37" fmla="*/ 222642 h 1173612"/>
                  <a:gd name="connsiteX38" fmla="*/ 601637 w 1172284"/>
                  <a:gd name="connsiteY38" fmla="*/ 215662 h 1173612"/>
                  <a:gd name="connsiteX39" fmla="*/ 742387 w 1172284"/>
                  <a:gd name="connsiteY39" fmla="*/ 349683 h 1173612"/>
                  <a:gd name="connsiteX40" fmla="*/ 611392 w 1172284"/>
                  <a:gd name="connsiteY40" fmla="*/ 482307 h 1173612"/>
                  <a:gd name="connsiteX41" fmla="*/ 646231 w 1172284"/>
                  <a:gd name="connsiteY41" fmla="*/ 518604 h 1173612"/>
                  <a:gd name="connsiteX42" fmla="*/ 853872 w 1172284"/>
                  <a:gd name="connsiteY42" fmla="*/ 307801 h 1173612"/>
                  <a:gd name="connsiteX43" fmla="*/ 664348 w 1172284"/>
                  <a:gd name="connsiteY43" fmla="*/ 119335 h 1173612"/>
                  <a:gd name="connsiteX44" fmla="*/ 550424 w 1172284"/>
                  <a:gd name="connsiteY44" fmla="*/ 67506 h 1173612"/>
                  <a:gd name="connsiteX45" fmla="*/ 586142 w 1172284"/>
                  <a:gd name="connsiteY45" fmla="*/ 0 h 1173612"/>
                  <a:gd name="connsiteX46" fmla="*/ 1172284 w 1172284"/>
                  <a:gd name="connsiteY46" fmla="*/ 586806 h 1173612"/>
                  <a:gd name="connsiteX47" fmla="*/ 586142 w 1172284"/>
                  <a:gd name="connsiteY47" fmla="*/ 1173612 h 1173612"/>
                  <a:gd name="connsiteX48" fmla="*/ 0 w 1172284"/>
                  <a:gd name="connsiteY48" fmla="*/ 586806 h 1173612"/>
                  <a:gd name="connsiteX49" fmla="*/ 586142 w 1172284"/>
                  <a:gd name="connsiteY49" fmla="*/ 0 h 1173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172284" h="1173612">
                    <a:moveTo>
                      <a:pt x="234991" y="388993"/>
                    </a:moveTo>
                    <a:cubicBezTo>
                      <a:pt x="234991" y="388993"/>
                      <a:pt x="234991" y="388993"/>
                      <a:pt x="92968" y="539400"/>
                    </a:cubicBezTo>
                    <a:cubicBezTo>
                      <a:pt x="67905" y="565860"/>
                      <a:pt x="63728" y="624352"/>
                      <a:pt x="105500" y="664739"/>
                    </a:cubicBezTo>
                    <a:cubicBezTo>
                      <a:pt x="105500" y="664739"/>
                      <a:pt x="105500" y="664739"/>
                      <a:pt x="317142" y="872245"/>
                    </a:cubicBezTo>
                    <a:cubicBezTo>
                      <a:pt x="317142" y="872245"/>
                      <a:pt x="317142" y="872245"/>
                      <a:pt x="520429" y="661954"/>
                    </a:cubicBezTo>
                    <a:cubicBezTo>
                      <a:pt x="520429" y="661954"/>
                      <a:pt x="520429" y="661954"/>
                      <a:pt x="439671" y="583965"/>
                    </a:cubicBezTo>
                    <a:cubicBezTo>
                      <a:pt x="439671" y="583965"/>
                      <a:pt x="439671" y="583965"/>
                      <a:pt x="312964" y="714875"/>
                    </a:cubicBezTo>
                    <a:cubicBezTo>
                      <a:pt x="312964" y="714875"/>
                      <a:pt x="312964" y="714875"/>
                      <a:pt x="229422" y="632708"/>
                    </a:cubicBezTo>
                    <a:cubicBezTo>
                      <a:pt x="209928" y="606248"/>
                      <a:pt x="202966" y="581180"/>
                      <a:pt x="222460" y="554719"/>
                    </a:cubicBezTo>
                    <a:cubicBezTo>
                      <a:pt x="222460" y="554719"/>
                      <a:pt x="222460" y="554719"/>
                      <a:pt x="272585" y="494835"/>
                    </a:cubicBezTo>
                    <a:cubicBezTo>
                      <a:pt x="272585" y="494835"/>
                      <a:pt x="272585" y="494835"/>
                      <a:pt x="363090" y="575609"/>
                    </a:cubicBezTo>
                    <a:cubicBezTo>
                      <a:pt x="363090" y="575609"/>
                      <a:pt x="363090" y="575609"/>
                      <a:pt x="396507" y="542185"/>
                    </a:cubicBezTo>
                    <a:close/>
                    <a:moveTo>
                      <a:pt x="885806" y="337217"/>
                    </a:moveTo>
                    <a:cubicBezTo>
                      <a:pt x="809299" y="416766"/>
                      <a:pt x="809299" y="416766"/>
                      <a:pt x="809299" y="416766"/>
                    </a:cubicBezTo>
                    <a:cubicBezTo>
                      <a:pt x="910845" y="511666"/>
                      <a:pt x="910845" y="511666"/>
                      <a:pt x="910845" y="511666"/>
                    </a:cubicBezTo>
                    <a:cubicBezTo>
                      <a:pt x="949794" y="547952"/>
                      <a:pt x="972050" y="591215"/>
                      <a:pt x="953967" y="619127"/>
                    </a:cubicBezTo>
                    <a:cubicBezTo>
                      <a:pt x="891370" y="691698"/>
                      <a:pt x="891370" y="691698"/>
                      <a:pt x="891370" y="691698"/>
                    </a:cubicBezTo>
                    <a:lnTo>
                      <a:pt x="711926" y="517249"/>
                    </a:lnTo>
                    <a:cubicBezTo>
                      <a:pt x="675759" y="552138"/>
                      <a:pt x="675759" y="552138"/>
                      <a:pt x="675759" y="552138"/>
                    </a:cubicBezTo>
                    <a:cubicBezTo>
                      <a:pt x="930319" y="800554"/>
                      <a:pt x="930319" y="800554"/>
                      <a:pt x="930319" y="800554"/>
                    </a:cubicBezTo>
                    <a:cubicBezTo>
                      <a:pt x="1081942" y="642852"/>
                      <a:pt x="1081942" y="642852"/>
                      <a:pt x="1081942" y="642852"/>
                    </a:cubicBezTo>
                    <a:cubicBezTo>
                      <a:pt x="1112545" y="613545"/>
                      <a:pt x="1095853" y="538182"/>
                      <a:pt x="1066641" y="513062"/>
                    </a:cubicBezTo>
                    <a:cubicBezTo>
                      <a:pt x="885806" y="337217"/>
                      <a:pt x="885806" y="337217"/>
                      <a:pt x="885806" y="337217"/>
                    </a:cubicBezTo>
                    <a:close/>
                    <a:moveTo>
                      <a:pt x="550424" y="67506"/>
                    </a:moveTo>
                    <a:cubicBezTo>
                      <a:pt x="515237" y="71869"/>
                      <a:pt x="481094" y="97696"/>
                      <a:pt x="442771" y="144464"/>
                    </a:cubicBezTo>
                    <a:cubicBezTo>
                      <a:pt x="260214" y="345494"/>
                      <a:pt x="260214" y="345494"/>
                      <a:pt x="260214" y="345494"/>
                    </a:cubicBezTo>
                    <a:cubicBezTo>
                      <a:pt x="757716" y="832715"/>
                      <a:pt x="757716" y="832715"/>
                      <a:pt x="757716" y="832715"/>
                    </a:cubicBezTo>
                    <a:cubicBezTo>
                      <a:pt x="660167" y="929042"/>
                      <a:pt x="660167" y="929042"/>
                      <a:pt x="660167" y="929042"/>
                    </a:cubicBezTo>
                    <a:cubicBezTo>
                      <a:pt x="625328" y="962548"/>
                      <a:pt x="577947" y="975112"/>
                      <a:pt x="554256" y="954171"/>
                    </a:cubicBezTo>
                    <a:cubicBezTo>
                      <a:pt x="456707" y="856448"/>
                      <a:pt x="456707" y="856448"/>
                      <a:pt x="456707" y="856448"/>
                    </a:cubicBezTo>
                    <a:cubicBezTo>
                      <a:pt x="584915" y="725219"/>
                      <a:pt x="584915" y="725219"/>
                      <a:pt x="584915" y="725219"/>
                    </a:cubicBezTo>
                    <a:lnTo>
                      <a:pt x="543108" y="686130"/>
                    </a:lnTo>
                    <a:cubicBezTo>
                      <a:pt x="342435" y="895537"/>
                      <a:pt x="342435" y="895537"/>
                      <a:pt x="342435" y="895537"/>
                    </a:cubicBezTo>
                    <a:cubicBezTo>
                      <a:pt x="505481" y="1064459"/>
                      <a:pt x="505481" y="1064459"/>
                      <a:pt x="505481" y="1064459"/>
                    </a:cubicBezTo>
                    <a:cubicBezTo>
                      <a:pt x="559830" y="1120301"/>
                      <a:pt x="608605" y="1124489"/>
                      <a:pt x="675496" y="1063063"/>
                    </a:cubicBezTo>
                    <a:cubicBezTo>
                      <a:pt x="905434" y="829923"/>
                      <a:pt x="905434" y="829923"/>
                      <a:pt x="905434" y="829923"/>
                    </a:cubicBezTo>
                    <a:cubicBezTo>
                      <a:pt x="400964" y="344098"/>
                      <a:pt x="400964" y="344098"/>
                      <a:pt x="400964" y="344098"/>
                    </a:cubicBezTo>
                    <a:cubicBezTo>
                      <a:pt x="512449" y="222642"/>
                      <a:pt x="512449" y="222642"/>
                      <a:pt x="512449" y="222642"/>
                    </a:cubicBezTo>
                    <a:cubicBezTo>
                      <a:pt x="512449" y="222642"/>
                      <a:pt x="554256" y="183553"/>
                      <a:pt x="601637" y="215662"/>
                    </a:cubicBezTo>
                    <a:cubicBezTo>
                      <a:pt x="649019" y="249167"/>
                      <a:pt x="743781" y="346890"/>
                      <a:pt x="742387" y="349683"/>
                    </a:cubicBezTo>
                    <a:cubicBezTo>
                      <a:pt x="611392" y="482307"/>
                      <a:pt x="611392" y="482307"/>
                      <a:pt x="611392" y="482307"/>
                    </a:cubicBezTo>
                    <a:cubicBezTo>
                      <a:pt x="646231" y="518604"/>
                      <a:pt x="646231" y="518604"/>
                      <a:pt x="646231" y="518604"/>
                    </a:cubicBezTo>
                    <a:cubicBezTo>
                      <a:pt x="853872" y="307801"/>
                      <a:pt x="853872" y="307801"/>
                      <a:pt x="853872" y="307801"/>
                    </a:cubicBezTo>
                    <a:cubicBezTo>
                      <a:pt x="664348" y="119335"/>
                      <a:pt x="664348" y="119335"/>
                      <a:pt x="664348" y="119335"/>
                    </a:cubicBezTo>
                    <a:cubicBezTo>
                      <a:pt x="621844" y="80245"/>
                      <a:pt x="585611" y="63144"/>
                      <a:pt x="550424" y="67506"/>
                    </a:cubicBezTo>
                    <a:close/>
                    <a:moveTo>
                      <a:pt x="586142" y="0"/>
                    </a:moveTo>
                    <a:cubicBezTo>
                      <a:pt x="909859" y="0"/>
                      <a:pt x="1172284" y="262722"/>
                      <a:pt x="1172284" y="586806"/>
                    </a:cubicBezTo>
                    <a:cubicBezTo>
                      <a:pt x="1172284" y="910890"/>
                      <a:pt x="909859" y="1173612"/>
                      <a:pt x="586142" y="1173612"/>
                    </a:cubicBezTo>
                    <a:cubicBezTo>
                      <a:pt x="262425" y="1173612"/>
                      <a:pt x="0" y="910890"/>
                      <a:pt x="0" y="586806"/>
                    </a:cubicBezTo>
                    <a:cubicBezTo>
                      <a:pt x="0" y="262722"/>
                      <a:pt x="262425" y="0"/>
                      <a:pt x="586142" y="0"/>
                    </a:cubicBezTo>
                    <a:close/>
                  </a:path>
                </a:pathLst>
              </a:custGeom>
              <a:grpFill/>
              <a:ln>
                <a:noFill/>
              </a:ln>
            </p:spPr>
            <p:txBody>
              <a:bodyPr wrap="square" anchor="ctr">
                <a:noAutofit/>
              </a:bodyPr>
              <a:lstStyle/>
              <a:p>
                <a:pPr algn="ctr"/>
                <a:endParaRPr/>
              </a:p>
            </p:txBody>
          </p:sp>
          <p:sp>
            <p:nvSpPr>
              <p:cNvPr id="159" name="ïŝḻíḑè">
                <a:extLst>
                  <a:ext uri="{FF2B5EF4-FFF2-40B4-BE49-F238E27FC236}">
                    <a16:creationId xmlns:a16="http://schemas.microsoft.com/office/drawing/2014/main" id="{1CF66BE4-850B-248F-988B-09507B363AC0}"/>
                  </a:ext>
                </a:extLst>
              </p:cNvPr>
              <p:cNvSpPr/>
              <p:nvPr/>
            </p:nvSpPr>
            <p:spPr bwMode="auto">
              <a:xfrm>
                <a:off x="5874452" y="1174442"/>
                <a:ext cx="136745" cy="73018"/>
              </a:xfrm>
              <a:custGeom>
                <a:avLst/>
                <a:gdLst>
                  <a:gd name="T0" fmla="*/ 7 w 98"/>
                  <a:gd name="T1" fmla="*/ 52 h 52"/>
                  <a:gd name="T2" fmla="*/ 12 w 98"/>
                  <a:gd name="T3" fmla="*/ 46 h 52"/>
                  <a:gd name="T4" fmla="*/ 95 w 98"/>
                  <a:gd name="T5" fmla="*/ 4 h 52"/>
                  <a:gd name="T6" fmla="*/ 98 w 98"/>
                  <a:gd name="T7" fmla="*/ 4 h 52"/>
                  <a:gd name="T8" fmla="*/ 96 w 98"/>
                  <a:gd name="T9" fmla="*/ 0 h 52"/>
                  <a:gd name="T10" fmla="*/ 94 w 98"/>
                  <a:gd name="T11" fmla="*/ 1 h 52"/>
                  <a:gd name="T12" fmla="*/ 7 w 98"/>
                  <a:gd name="T13" fmla="*/ 38 h 52"/>
                  <a:gd name="T14" fmla="*/ 0 w 98"/>
                  <a:gd name="T15" fmla="*/ 39 h 52"/>
                  <a:gd name="T16" fmla="*/ 7 w 98"/>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52">
                    <a:moveTo>
                      <a:pt x="7" y="52"/>
                    </a:moveTo>
                    <a:cubicBezTo>
                      <a:pt x="5" y="48"/>
                      <a:pt x="7" y="48"/>
                      <a:pt x="12" y="46"/>
                    </a:cubicBezTo>
                    <a:cubicBezTo>
                      <a:pt x="95" y="4"/>
                      <a:pt x="95" y="4"/>
                      <a:pt x="95" y="4"/>
                    </a:cubicBezTo>
                    <a:cubicBezTo>
                      <a:pt x="96" y="4"/>
                      <a:pt x="97" y="3"/>
                      <a:pt x="98" y="4"/>
                    </a:cubicBezTo>
                    <a:cubicBezTo>
                      <a:pt x="96" y="0"/>
                      <a:pt x="96" y="0"/>
                      <a:pt x="96" y="0"/>
                    </a:cubicBezTo>
                    <a:cubicBezTo>
                      <a:pt x="96" y="0"/>
                      <a:pt x="95" y="1"/>
                      <a:pt x="94" y="1"/>
                    </a:cubicBezTo>
                    <a:cubicBezTo>
                      <a:pt x="7" y="38"/>
                      <a:pt x="7" y="38"/>
                      <a:pt x="7" y="38"/>
                    </a:cubicBezTo>
                    <a:cubicBezTo>
                      <a:pt x="3" y="40"/>
                      <a:pt x="2" y="42"/>
                      <a:pt x="0" y="39"/>
                    </a:cubicBezTo>
                    <a:lnTo>
                      <a:pt x="7" y="52"/>
                    </a:lnTo>
                    <a:close/>
                  </a:path>
                </a:pathLst>
              </a:custGeom>
              <a:grpFill/>
              <a:ln>
                <a:noFill/>
              </a:ln>
            </p:spPr>
            <p:txBody>
              <a:bodyPr anchor="ctr"/>
              <a:lstStyle/>
              <a:p>
                <a:pPr algn="ctr"/>
                <a:endParaRPr/>
              </a:p>
            </p:txBody>
          </p:sp>
          <p:sp>
            <p:nvSpPr>
              <p:cNvPr id="176" name="îsḷïdé">
                <a:extLst>
                  <a:ext uri="{FF2B5EF4-FFF2-40B4-BE49-F238E27FC236}">
                    <a16:creationId xmlns:a16="http://schemas.microsoft.com/office/drawing/2014/main" id="{FAB0E9C5-55BE-BFFD-0123-609FD9A95C87}"/>
                  </a:ext>
                </a:extLst>
              </p:cNvPr>
              <p:cNvSpPr/>
              <p:nvPr/>
            </p:nvSpPr>
            <p:spPr bwMode="auto">
              <a:xfrm>
                <a:off x="5895693" y="1197012"/>
                <a:ext cx="128779" cy="80984"/>
              </a:xfrm>
              <a:custGeom>
                <a:avLst/>
                <a:gdLst>
                  <a:gd name="T0" fmla="*/ 4 w 93"/>
                  <a:gd name="T1" fmla="*/ 58 h 58"/>
                  <a:gd name="T2" fmla="*/ 5 w 93"/>
                  <a:gd name="T3" fmla="*/ 56 h 58"/>
                  <a:gd name="T4" fmla="*/ 92 w 93"/>
                  <a:gd name="T5" fmla="*/ 6 h 58"/>
                  <a:gd name="T6" fmla="*/ 93 w 93"/>
                  <a:gd name="T7" fmla="*/ 6 h 58"/>
                  <a:gd name="T8" fmla="*/ 89 w 93"/>
                  <a:gd name="T9" fmla="*/ 0 h 58"/>
                  <a:gd name="T10" fmla="*/ 88 w 93"/>
                  <a:gd name="T11" fmla="*/ 1 h 58"/>
                  <a:gd name="T12" fmla="*/ 4 w 93"/>
                  <a:gd name="T13" fmla="*/ 51 h 58"/>
                  <a:gd name="T14" fmla="*/ 0 w 93"/>
                  <a:gd name="T15" fmla="*/ 51 h 58"/>
                  <a:gd name="T16" fmla="*/ 4 w 93"/>
                  <a:gd name="T17" fmla="*/ 5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58">
                    <a:moveTo>
                      <a:pt x="4" y="58"/>
                    </a:moveTo>
                    <a:cubicBezTo>
                      <a:pt x="4" y="57"/>
                      <a:pt x="4" y="57"/>
                      <a:pt x="5" y="56"/>
                    </a:cubicBezTo>
                    <a:cubicBezTo>
                      <a:pt x="30" y="41"/>
                      <a:pt x="67" y="21"/>
                      <a:pt x="92" y="6"/>
                    </a:cubicBezTo>
                    <a:cubicBezTo>
                      <a:pt x="92" y="5"/>
                      <a:pt x="93" y="5"/>
                      <a:pt x="93" y="6"/>
                    </a:cubicBezTo>
                    <a:cubicBezTo>
                      <a:pt x="89" y="0"/>
                      <a:pt x="89" y="0"/>
                      <a:pt x="89" y="0"/>
                    </a:cubicBezTo>
                    <a:cubicBezTo>
                      <a:pt x="90" y="0"/>
                      <a:pt x="89" y="1"/>
                      <a:pt x="88" y="1"/>
                    </a:cubicBezTo>
                    <a:cubicBezTo>
                      <a:pt x="4" y="51"/>
                      <a:pt x="4" y="51"/>
                      <a:pt x="4" y="51"/>
                    </a:cubicBezTo>
                    <a:cubicBezTo>
                      <a:pt x="2" y="52"/>
                      <a:pt x="1" y="52"/>
                      <a:pt x="0" y="51"/>
                    </a:cubicBezTo>
                    <a:lnTo>
                      <a:pt x="4" y="58"/>
                    </a:lnTo>
                    <a:close/>
                  </a:path>
                </a:pathLst>
              </a:custGeom>
              <a:grpFill/>
              <a:ln>
                <a:noFill/>
              </a:ln>
            </p:spPr>
            <p:txBody>
              <a:bodyPr anchor="ctr"/>
              <a:lstStyle/>
              <a:p>
                <a:pPr algn="ctr"/>
                <a:endParaRPr/>
              </a:p>
            </p:txBody>
          </p:sp>
          <p:sp>
            <p:nvSpPr>
              <p:cNvPr id="177" name="íşľîdé">
                <a:extLst>
                  <a:ext uri="{FF2B5EF4-FFF2-40B4-BE49-F238E27FC236}">
                    <a16:creationId xmlns:a16="http://schemas.microsoft.com/office/drawing/2014/main" id="{ECB0D462-7327-FF3A-7804-3073E7560172}"/>
                  </a:ext>
                </a:extLst>
              </p:cNvPr>
              <p:cNvSpPr/>
              <p:nvPr/>
            </p:nvSpPr>
            <p:spPr bwMode="auto">
              <a:xfrm>
                <a:off x="5914279" y="1219582"/>
                <a:ext cx="127450" cy="91607"/>
              </a:xfrm>
              <a:custGeom>
                <a:avLst/>
                <a:gdLst>
                  <a:gd name="T0" fmla="*/ 5 w 91"/>
                  <a:gd name="T1" fmla="*/ 66 h 66"/>
                  <a:gd name="T2" fmla="*/ 7 w 91"/>
                  <a:gd name="T3" fmla="*/ 62 h 66"/>
                  <a:gd name="T4" fmla="*/ 86 w 91"/>
                  <a:gd name="T5" fmla="*/ 11 h 66"/>
                  <a:gd name="T6" fmla="*/ 91 w 91"/>
                  <a:gd name="T7" fmla="*/ 11 h 66"/>
                  <a:gd name="T8" fmla="*/ 84 w 91"/>
                  <a:gd name="T9" fmla="*/ 0 h 66"/>
                  <a:gd name="T10" fmla="*/ 81 w 91"/>
                  <a:gd name="T11" fmla="*/ 5 h 66"/>
                  <a:gd name="T12" fmla="*/ 3 w 91"/>
                  <a:gd name="T13" fmla="*/ 58 h 66"/>
                  <a:gd name="T14" fmla="*/ 0 w 91"/>
                  <a:gd name="T15" fmla="*/ 58 h 66"/>
                  <a:gd name="T16" fmla="*/ 5 w 91"/>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66">
                    <a:moveTo>
                      <a:pt x="5" y="66"/>
                    </a:moveTo>
                    <a:cubicBezTo>
                      <a:pt x="4" y="65"/>
                      <a:pt x="5" y="64"/>
                      <a:pt x="7" y="62"/>
                    </a:cubicBezTo>
                    <a:cubicBezTo>
                      <a:pt x="86" y="11"/>
                      <a:pt x="86" y="11"/>
                      <a:pt x="86" y="11"/>
                    </a:cubicBezTo>
                    <a:cubicBezTo>
                      <a:pt x="88" y="10"/>
                      <a:pt x="90" y="10"/>
                      <a:pt x="91" y="11"/>
                    </a:cubicBezTo>
                    <a:cubicBezTo>
                      <a:pt x="84" y="0"/>
                      <a:pt x="84" y="0"/>
                      <a:pt x="84" y="0"/>
                    </a:cubicBezTo>
                    <a:cubicBezTo>
                      <a:pt x="85" y="2"/>
                      <a:pt x="83" y="3"/>
                      <a:pt x="81" y="5"/>
                    </a:cubicBezTo>
                    <a:cubicBezTo>
                      <a:pt x="3" y="58"/>
                      <a:pt x="3" y="58"/>
                      <a:pt x="3" y="58"/>
                    </a:cubicBezTo>
                    <a:cubicBezTo>
                      <a:pt x="2" y="58"/>
                      <a:pt x="1" y="59"/>
                      <a:pt x="0" y="58"/>
                    </a:cubicBezTo>
                    <a:lnTo>
                      <a:pt x="5" y="66"/>
                    </a:lnTo>
                    <a:close/>
                  </a:path>
                </a:pathLst>
              </a:custGeom>
              <a:grpFill/>
              <a:ln>
                <a:noFill/>
              </a:ln>
            </p:spPr>
            <p:txBody>
              <a:bodyPr anchor="ctr"/>
              <a:lstStyle/>
              <a:p>
                <a:pPr algn="ctr"/>
                <a:endParaRPr/>
              </a:p>
            </p:txBody>
          </p:sp>
          <p:sp>
            <p:nvSpPr>
              <p:cNvPr id="178" name="ïṧļídè">
                <a:extLst>
                  <a:ext uri="{FF2B5EF4-FFF2-40B4-BE49-F238E27FC236}">
                    <a16:creationId xmlns:a16="http://schemas.microsoft.com/office/drawing/2014/main" id="{EF878501-BC22-92F2-3F75-B2E203E1C8F3}"/>
                  </a:ext>
                </a:extLst>
              </p:cNvPr>
              <p:cNvSpPr/>
              <p:nvPr/>
            </p:nvSpPr>
            <p:spPr bwMode="auto">
              <a:xfrm>
                <a:off x="5936849" y="1248789"/>
                <a:ext cx="122140" cy="95588"/>
              </a:xfrm>
              <a:custGeom>
                <a:avLst/>
                <a:gdLst>
                  <a:gd name="T0" fmla="*/ 0 w 88"/>
                  <a:gd name="T1" fmla="*/ 61 h 69"/>
                  <a:gd name="T2" fmla="*/ 3 w 88"/>
                  <a:gd name="T3" fmla="*/ 61 h 69"/>
                  <a:gd name="T4" fmla="*/ 81 w 88"/>
                  <a:gd name="T5" fmla="*/ 4 h 69"/>
                  <a:gd name="T6" fmla="*/ 83 w 88"/>
                  <a:gd name="T7" fmla="*/ 0 h 69"/>
                  <a:gd name="T8" fmla="*/ 88 w 88"/>
                  <a:gd name="T9" fmla="*/ 7 h 69"/>
                  <a:gd name="T10" fmla="*/ 85 w 88"/>
                  <a:gd name="T11" fmla="*/ 7 h 69"/>
                  <a:gd name="T12" fmla="*/ 7 w 88"/>
                  <a:gd name="T13" fmla="*/ 66 h 69"/>
                  <a:gd name="T14" fmla="*/ 6 w 88"/>
                  <a:gd name="T15" fmla="*/ 69 h 69"/>
                  <a:gd name="T16" fmla="*/ 0 w 88"/>
                  <a:gd name="T17" fmla="*/ 61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 h="69">
                    <a:moveTo>
                      <a:pt x="0" y="61"/>
                    </a:moveTo>
                    <a:cubicBezTo>
                      <a:pt x="1" y="62"/>
                      <a:pt x="2" y="62"/>
                      <a:pt x="3" y="61"/>
                    </a:cubicBezTo>
                    <a:cubicBezTo>
                      <a:pt x="81" y="4"/>
                      <a:pt x="81" y="4"/>
                      <a:pt x="81" y="4"/>
                    </a:cubicBezTo>
                    <a:cubicBezTo>
                      <a:pt x="83" y="3"/>
                      <a:pt x="84" y="2"/>
                      <a:pt x="83" y="0"/>
                    </a:cubicBezTo>
                    <a:cubicBezTo>
                      <a:pt x="88" y="7"/>
                      <a:pt x="88" y="7"/>
                      <a:pt x="88" y="7"/>
                    </a:cubicBezTo>
                    <a:cubicBezTo>
                      <a:pt x="87" y="6"/>
                      <a:pt x="86" y="6"/>
                      <a:pt x="85" y="7"/>
                    </a:cubicBezTo>
                    <a:cubicBezTo>
                      <a:pt x="63" y="22"/>
                      <a:pt x="27" y="49"/>
                      <a:pt x="7" y="66"/>
                    </a:cubicBezTo>
                    <a:cubicBezTo>
                      <a:pt x="5" y="67"/>
                      <a:pt x="5" y="68"/>
                      <a:pt x="6" y="69"/>
                    </a:cubicBezTo>
                    <a:lnTo>
                      <a:pt x="0" y="61"/>
                    </a:lnTo>
                    <a:close/>
                  </a:path>
                </a:pathLst>
              </a:custGeom>
              <a:grpFill/>
              <a:ln>
                <a:noFill/>
              </a:ln>
            </p:spPr>
            <p:txBody>
              <a:bodyPr anchor="ctr"/>
              <a:lstStyle/>
              <a:p>
                <a:pPr algn="ctr"/>
                <a:endParaRPr/>
              </a:p>
            </p:txBody>
          </p:sp>
          <p:sp>
            <p:nvSpPr>
              <p:cNvPr id="179" name="ïŝḻiḑe">
                <a:extLst>
                  <a:ext uri="{FF2B5EF4-FFF2-40B4-BE49-F238E27FC236}">
                    <a16:creationId xmlns:a16="http://schemas.microsoft.com/office/drawing/2014/main" id="{7EF21206-6E5D-005B-6797-B710FE35D4B1}"/>
                  </a:ext>
                </a:extLst>
              </p:cNvPr>
              <p:cNvSpPr/>
              <p:nvPr/>
            </p:nvSpPr>
            <p:spPr bwMode="auto">
              <a:xfrm>
                <a:off x="5981990" y="1288616"/>
                <a:ext cx="118159" cy="120814"/>
              </a:xfrm>
              <a:custGeom>
                <a:avLst/>
                <a:gdLst>
                  <a:gd name="T0" fmla="*/ 0 w 85"/>
                  <a:gd name="T1" fmla="*/ 72 h 86"/>
                  <a:gd name="T2" fmla="*/ 7 w 85"/>
                  <a:gd name="T3" fmla="*/ 70 h 86"/>
                  <a:gd name="T4" fmla="*/ 68 w 85"/>
                  <a:gd name="T5" fmla="*/ 16 h 86"/>
                  <a:gd name="T6" fmla="*/ 76 w 85"/>
                  <a:gd name="T7" fmla="*/ 3 h 86"/>
                  <a:gd name="T8" fmla="*/ 83 w 85"/>
                  <a:gd name="T9" fmla="*/ 9 h 86"/>
                  <a:gd name="T10" fmla="*/ 85 w 85"/>
                  <a:gd name="T11" fmla="*/ 13 h 86"/>
                  <a:gd name="T12" fmla="*/ 77 w 85"/>
                  <a:gd name="T13" fmla="*/ 16 h 86"/>
                  <a:gd name="T14" fmla="*/ 15 w 85"/>
                  <a:gd name="T15" fmla="*/ 75 h 86"/>
                  <a:gd name="T16" fmla="*/ 10 w 85"/>
                  <a:gd name="T17" fmla="*/ 83 h 86"/>
                  <a:gd name="T18" fmla="*/ 0 w 85"/>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6">
                    <a:moveTo>
                      <a:pt x="0" y="72"/>
                    </a:moveTo>
                    <a:cubicBezTo>
                      <a:pt x="0" y="72"/>
                      <a:pt x="3" y="74"/>
                      <a:pt x="7" y="70"/>
                    </a:cubicBezTo>
                    <a:cubicBezTo>
                      <a:pt x="12" y="67"/>
                      <a:pt x="68" y="16"/>
                      <a:pt x="68" y="16"/>
                    </a:cubicBezTo>
                    <a:cubicBezTo>
                      <a:pt x="68" y="16"/>
                      <a:pt x="78" y="7"/>
                      <a:pt x="76" y="3"/>
                    </a:cubicBezTo>
                    <a:cubicBezTo>
                      <a:pt x="74" y="0"/>
                      <a:pt x="83" y="9"/>
                      <a:pt x="83" y="9"/>
                    </a:cubicBezTo>
                    <a:cubicBezTo>
                      <a:pt x="85" y="13"/>
                      <a:pt x="85" y="13"/>
                      <a:pt x="85" y="13"/>
                    </a:cubicBezTo>
                    <a:cubicBezTo>
                      <a:pt x="85" y="13"/>
                      <a:pt x="82" y="12"/>
                      <a:pt x="77" y="16"/>
                    </a:cubicBezTo>
                    <a:cubicBezTo>
                      <a:pt x="72" y="21"/>
                      <a:pt x="15" y="75"/>
                      <a:pt x="15" y="75"/>
                    </a:cubicBezTo>
                    <a:cubicBezTo>
                      <a:pt x="15" y="75"/>
                      <a:pt x="10" y="79"/>
                      <a:pt x="10" y="83"/>
                    </a:cubicBezTo>
                    <a:cubicBezTo>
                      <a:pt x="10" y="86"/>
                      <a:pt x="0" y="72"/>
                      <a:pt x="0" y="72"/>
                    </a:cubicBezTo>
                    <a:close/>
                  </a:path>
                </a:pathLst>
              </a:custGeom>
              <a:grpFill/>
              <a:ln>
                <a:noFill/>
              </a:ln>
            </p:spPr>
            <p:txBody>
              <a:bodyPr anchor="ctr"/>
              <a:lstStyle/>
              <a:p>
                <a:pPr algn="ctr"/>
                <a:endParaRPr/>
              </a:p>
            </p:txBody>
          </p:sp>
          <p:sp>
            <p:nvSpPr>
              <p:cNvPr id="180" name="i$ḷïḋe">
                <a:extLst>
                  <a:ext uri="{FF2B5EF4-FFF2-40B4-BE49-F238E27FC236}">
                    <a16:creationId xmlns:a16="http://schemas.microsoft.com/office/drawing/2014/main" id="{368425A3-4EC0-C97C-0244-2120B16E899C}"/>
                  </a:ext>
                </a:extLst>
              </p:cNvPr>
              <p:cNvSpPr/>
              <p:nvPr/>
            </p:nvSpPr>
            <p:spPr bwMode="auto">
              <a:xfrm>
                <a:off x="6007213" y="1317826"/>
                <a:ext cx="118159" cy="123469"/>
              </a:xfrm>
              <a:custGeom>
                <a:avLst/>
                <a:gdLst>
                  <a:gd name="T0" fmla="*/ 0 w 85"/>
                  <a:gd name="T1" fmla="*/ 75 h 88"/>
                  <a:gd name="T2" fmla="*/ 7 w 85"/>
                  <a:gd name="T3" fmla="*/ 73 h 88"/>
                  <a:gd name="T4" fmla="*/ 73 w 85"/>
                  <a:gd name="T5" fmla="*/ 11 h 88"/>
                  <a:gd name="T6" fmla="*/ 76 w 85"/>
                  <a:gd name="T7" fmla="*/ 3 h 88"/>
                  <a:gd name="T8" fmla="*/ 82 w 85"/>
                  <a:gd name="T9" fmla="*/ 8 h 88"/>
                  <a:gd name="T10" fmla="*/ 85 w 85"/>
                  <a:gd name="T11" fmla="*/ 13 h 88"/>
                  <a:gd name="T12" fmla="*/ 77 w 85"/>
                  <a:gd name="T13" fmla="*/ 16 h 88"/>
                  <a:gd name="T14" fmla="*/ 14 w 85"/>
                  <a:gd name="T15" fmla="*/ 77 h 88"/>
                  <a:gd name="T16" fmla="*/ 10 w 85"/>
                  <a:gd name="T17" fmla="*/ 85 h 88"/>
                  <a:gd name="T18" fmla="*/ 0 w 85"/>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8">
                    <a:moveTo>
                      <a:pt x="0" y="75"/>
                    </a:moveTo>
                    <a:cubicBezTo>
                      <a:pt x="0" y="75"/>
                      <a:pt x="3" y="77"/>
                      <a:pt x="7" y="73"/>
                    </a:cubicBezTo>
                    <a:cubicBezTo>
                      <a:pt x="11" y="69"/>
                      <a:pt x="73" y="11"/>
                      <a:pt x="73" y="11"/>
                    </a:cubicBezTo>
                    <a:cubicBezTo>
                      <a:pt x="73" y="11"/>
                      <a:pt x="78" y="6"/>
                      <a:pt x="76" y="3"/>
                    </a:cubicBezTo>
                    <a:cubicBezTo>
                      <a:pt x="74" y="0"/>
                      <a:pt x="82" y="8"/>
                      <a:pt x="82" y="8"/>
                    </a:cubicBezTo>
                    <a:cubicBezTo>
                      <a:pt x="85" y="13"/>
                      <a:pt x="85" y="13"/>
                      <a:pt x="85" y="13"/>
                    </a:cubicBezTo>
                    <a:cubicBezTo>
                      <a:pt x="85" y="13"/>
                      <a:pt x="82" y="11"/>
                      <a:pt x="77" y="16"/>
                    </a:cubicBezTo>
                    <a:cubicBezTo>
                      <a:pt x="72" y="21"/>
                      <a:pt x="14" y="77"/>
                      <a:pt x="14" y="77"/>
                    </a:cubicBezTo>
                    <a:cubicBezTo>
                      <a:pt x="14" y="77"/>
                      <a:pt x="10" y="81"/>
                      <a:pt x="10" y="85"/>
                    </a:cubicBezTo>
                    <a:cubicBezTo>
                      <a:pt x="10" y="88"/>
                      <a:pt x="0" y="75"/>
                      <a:pt x="0" y="75"/>
                    </a:cubicBezTo>
                    <a:close/>
                  </a:path>
                </a:pathLst>
              </a:custGeom>
              <a:grpFill/>
              <a:ln>
                <a:noFill/>
              </a:ln>
            </p:spPr>
            <p:txBody>
              <a:bodyPr anchor="ctr"/>
              <a:lstStyle/>
              <a:p>
                <a:pPr algn="ctr"/>
                <a:endParaRPr/>
              </a:p>
            </p:txBody>
          </p:sp>
          <p:sp>
            <p:nvSpPr>
              <p:cNvPr id="181" name="î$ḷïḑê">
                <a:extLst>
                  <a:ext uri="{FF2B5EF4-FFF2-40B4-BE49-F238E27FC236}">
                    <a16:creationId xmlns:a16="http://schemas.microsoft.com/office/drawing/2014/main" id="{7B50DC33-3704-FD42-1E77-4DAC3AA208F3}"/>
                  </a:ext>
                </a:extLst>
              </p:cNvPr>
              <p:cNvSpPr/>
              <p:nvPr/>
            </p:nvSpPr>
            <p:spPr bwMode="auto">
              <a:xfrm>
                <a:off x="6032438" y="1340393"/>
                <a:ext cx="114175" cy="127450"/>
              </a:xfrm>
              <a:custGeom>
                <a:avLst/>
                <a:gdLst>
                  <a:gd name="T0" fmla="*/ 0 w 82"/>
                  <a:gd name="T1" fmla="*/ 78 h 91"/>
                  <a:gd name="T2" fmla="*/ 7 w 82"/>
                  <a:gd name="T3" fmla="*/ 76 h 91"/>
                  <a:gd name="T4" fmla="*/ 70 w 82"/>
                  <a:gd name="T5" fmla="*/ 11 h 91"/>
                  <a:gd name="T6" fmla="*/ 73 w 82"/>
                  <a:gd name="T7" fmla="*/ 3 h 91"/>
                  <a:gd name="T8" fmla="*/ 79 w 82"/>
                  <a:gd name="T9" fmla="*/ 7 h 91"/>
                  <a:gd name="T10" fmla="*/ 82 w 82"/>
                  <a:gd name="T11" fmla="*/ 11 h 91"/>
                  <a:gd name="T12" fmla="*/ 74 w 82"/>
                  <a:gd name="T13" fmla="*/ 15 h 91"/>
                  <a:gd name="T14" fmla="*/ 14 w 82"/>
                  <a:gd name="T15" fmla="*/ 79 h 91"/>
                  <a:gd name="T16" fmla="*/ 11 w 82"/>
                  <a:gd name="T17" fmla="*/ 87 h 91"/>
                  <a:gd name="T18" fmla="*/ 0 w 82"/>
                  <a:gd name="T19" fmla="*/ 78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2" h="91">
                    <a:moveTo>
                      <a:pt x="0" y="78"/>
                    </a:moveTo>
                    <a:cubicBezTo>
                      <a:pt x="0" y="78"/>
                      <a:pt x="3" y="80"/>
                      <a:pt x="7" y="76"/>
                    </a:cubicBezTo>
                    <a:cubicBezTo>
                      <a:pt x="11" y="71"/>
                      <a:pt x="70" y="11"/>
                      <a:pt x="70" y="11"/>
                    </a:cubicBezTo>
                    <a:cubicBezTo>
                      <a:pt x="70" y="11"/>
                      <a:pt x="75" y="5"/>
                      <a:pt x="73" y="3"/>
                    </a:cubicBezTo>
                    <a:cubicBezTo>
                      <a:pt x="70" y="0"/>
                      <a:pt x="79" y="7"/>
                      <a:pt x="79" y="7"/>
                    </a:cubicBezTo>
                    <a:cubicBezTo>
                      <a:pt x="82" y="11"/>
                      <a:pt x="82" y="11"/>
                      <a:pt x="82" y="11"/>
                    </a:cubicBezTo>
                    <a:cubicBezTo>
                      <a:pt x="82" y="11"/>
                      <a:pt x="79" y="10"/>
                      <a:pt x="74" y="15"/>
                    </a:cubicBezTo>
                    <a:cubicBezTo>
                      <a:pt x="70" y="20"/>
                      <a:pt x="14" y="79"/>
                      <a:pt x="14" y="79"/>
                    </a:cubicBezTo>
                    <a:cubicBezTo>
                      <a:pt x="14" y="79"/>
                      <a:pt x="10" y="83"/>
                      <a:pt x="11" y="87"/>
                    </a:cubicBezTo>
                    <a:cubicBezTo>
                      <a:pt x="11" y="91"/>
                      <a:pt x="0" y="78"/>
                      <a:pt x="0" y="78"/>
                    </a:cubicBezTo>
                    <a:close/>
                  </a:path>
                </a:pathLst>
              </a:custGeom>
              <a:grpFill/>
              <a:ln>
                <a:noFill/>
              </a:ln>
            </p:spPr>
            <p:txBody>
              <a:bodyPr anchor="ctr"/>
              <a:lstStyle/>
              <a:p>
                <a:pPr algn="ctr"/>
                <a:endParaRPr/>
              </a:p>
            </p:txBody>
          </p:sp>
          <p:sp>
            <p:nvSpPr>
              <p:cNvPr id="182" name="ísḻíďê">
                <a:extLst>
                  <a:ext uri="{FF2B5EF4-FFF2-40B4-BE49-F238E27FC236}">
                    <a16:creationId xmlns:a16="http://schemas.microsoft.com/office/drawing/2014/main" id="{3CF9D274-FB94-C85F-BAE4-0E87E7A762F6}"/>
                  </a:ext>
                </a:extLst>
              </p:cNvPr>
              <p:cNvSpPr/>
              <p:nvPr/>
            </p:nvSpPr>
            <p:spPr bwMode="auto">
              <a:xfrm>
                <a:off x="6057663" y="1357653"/>
                <a:ext cx="110193" cy="131434"/>
              </a:xfrm>
              <a:custGeom>
                <a:avLst/>
                <a:gdLst>
                  <a:gd name="T0" fmla="*/ 0 w 79"/>
                  <a:gd name="T1" fmla="*/ 82 h 94"/>
                  <a:gd name="T2" fmla="*/ 9 w 79"/>
                  <a:gd name="T3" fmla="*/ 79 h 94"/>
                  <a:gd name="T4" fmla="*/ 68 w 79"/>
                  <a:gd name="T5" fmla="*/ 11 h 94"/>
                  <a:gd name="T6" fmla="*/ 69 w 79"/>
                  <a:gd name="T7" fmla="*/ 3 h 94"/>
                  <a:gd name="T8" fmla="*/ 76 w 79"/>
                  <a:gd name="T9" fmla="*/ 8 h 94"/>
                  <a:gd name="T10" fmla="*/ 79 w 79"/>
                  <a:gd name="T11" fmla="*/ 12 h 94"/>
                  <a:gd name="T12" fmla="*/ 71 w 79"/>
                  <a:gd name="T13" fmla="*/ 15 h 94"/>
                  <a:gd name="T14" fmla="*/ 15 w 79"/>
                  <a:gd name="T15" fmla="*/ 82 h 94"/>
                  <a:gd name="T16" fmla="*/ 13 w 79"/>
                  <a:gd name="T17" fmla="*/ 90 h 94"/>
                  <a:gd name="T18" fmla="*/ 0 w 79"/>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 h="94">
                    <a:moveTo>
                      <a:pt x="0" y="82"/>
                    </a:moveTo>
                    <a:cubicBezTo>
                      <a:pt x="0" y="82"/>
                      <a:pt x="5" y="83"/>
                      <a:pt x="9" y="79"/>
                    </a:cubicBezTo>
                    <a:cubicBezTo>
                      <a:pt x="13" y="74"/>
                      <a:pt x="68" y="11"/>
                      <a:pt x="68" y="11"/>
                    </a:cubicBezTo>
                    <a:cubicBezTo>
                      <a:pt x="68" y="11"/>
                      <a:pt x="71" y="6"/>
                      <a:pt x="69" y="3"/>
                    </a:cubicBezTo>
                    <a:cubicBezTo>
                      <a:pt x="67" y="0"/>
                      <a:pt x="76" y="8"/>
                      <a:pt x="76" y="8"/>
                    </a:cubicBezTo>
                    <a:cubicBezTo>
                      <a:pt x="79" y="12"/>
                      <a:pt x="79" y="12"/>
                      <a:pt x="79" y="12"/>
                    </a:cubicBezTo>
                    <a:cubicBezTo>
                      <a:pt x="79" y="12"/>
                      <a:pt x="76" y="10"/>
                      <a:pt x="71" y="15"/>
                    </a:cubicBezTo>
                    <a:cubicBezTo>
                      <a:pt x="67" y="20"/>
                      <a:pt x="15" y="82"/>
                      <a:pt x="15" y="82"/>
                    </a:cubicBezTo>
                    <a:cubicBezTo>
                      <a:pt x="15" y="82"/>
                      <a:pt x="13" y="86"/>
                      <a:pt x="13" y="90"/>
                    </a:cubicBezTo>
                    <a:cubicBezTo>
                      <a:pt x="14" y="94"/>
                      <a:pt x="0" y="82"/>
                      <a:pt x="0" y="82"/>
                    </a:cubicBezTo>
                    <a:close/>
                  </a:path>
                </a:pathLst>
              </a:custGeom>
              <a:grpFill/>
              <a:ln>
                <a:noFill/>
              </a:ln>
            </p:spPr>
            <p:txBody>
              <a:bodyPr anchor="ctr"/>
              <a:lstStyle/>
              <a:p>
                <a:pPr algn="ctr"/>
                <a:endParaRPr/>
              </a:p>
            </p:txBody>
          </p:sp>
          <p:sp>
            <p:nvSpPr>
              <p:cNvPr id="183" name="iṩliḍé">
                <a:extLst>
                  <a:ext uri="{FF2B5EF4-FFF2-40B4-BE49-F238E27FC236}">
                    <a16:creationId xmlns:a16="http://schemas.microsoft.com/office/drawing/2014/main" id="{7AA6E6F2-C365-D1A3-93F3-CC03C4EBCDBA}"/>
                  </a:ext>
                </a:extLst>
              </p:cNvPr>
              <p:cNvSpPr/>
              <p:nvPr/>
            </p:nvSpPr>
            <p:spPr bwMode="auto">
              <a:xfrm>
                <a:off x="6086870" y="1377565"/>
                <a:ext cx="106209" cy="138071"/>
              </a:xfrm>
              <a:custGeom>
                <a:avLst/>
                <a:gdLst>
                  <a:gd name="T0" fmla="*/ 0 w 76"/>
                  <a:gd name="T1" fmla="*/ 84 h 99"/>
                  <a:gd name="T2" fmla="*/ 8 w 76"/>
                  <a:gd name="T3" fmla="*/ 81 h 99"/>
                  <a:gd name="T4" fmla="*/ 63 w 76"/>
                  <a:gd name="T5" fmla="*/ 12 h 99"/>
                  <a:gd name="T6" fmla="*/ 66 w 76"/>
                  <a:gd name="T7" fmla="*/ 3 h 99"/>
                  <a:gd name="T8" fmla="*/ 73 w 76"/>
                  <a:gd name="T9" fmla="*/ 8 h 99"/>
                  <a:gd name="T10" fmla="*/ 76 w 76"/>
                  <a:gd name="T11" fmla="*/ 11 h 99"/>
                  <a:gd name="T12" fmla="*/ 64 w 76"/>
                  <a:gd name="T13" fmla="*/ 23 h 99"/>
                  <a:gd name="T14" fmla="*/ 17 w 76"/>
                  <a:gd name="T15" fmla="*/ 87 h 99"/>
                  <a:gd name="T16" fmla="*/ 16 w 76"/>
                  <a:gd name="T17" fmla="*/ 96 h 99"/>
                  <a:gd name="T18" fmla="*/ 0 w 76"/>
                  <a:gd name="T19" fmla="*/ 84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99">
                    <a:moveTo>
                      <a:pt x="0" y="84"/>
                    </a:moveTo>
                    <a:cubicBezTo>
                      <a:pt x="0" y="84"/>
                      <a:pt x="4" y="85"/>
                      <a:pt x="8" y="81"/>
                    </a:cubicBezTo>
                    <a:cubicBezTo>
                      <a:pt x="12" y="76"/>
                      <a:pt x="63" y="12"/>
                      <a:pt x="63" y="12"/>
                    </a:cubicBezTo>
                    <a:cubicBezTo>
                      <a:pt x="63" y="12"/>
                      <a:pt x="68" y="6"/>
                      <a:pt x="66" y="3"/>
                    </a:cubicBezTo>
                    <a:cubicBezTo>
                      <a:pt x="63" y="0"/>
                      <a:pt x="73" y="8"/>
                      <a:pt x="73" y="8"/>
                    </a:cubicBezTo>
                    <a:cubicBezTo>
                      <a:pt x="76" y="11"/>
                      <a:pt x="76" y="11"/>
                      <a:pt x="76" y="11"/>
                    </a:cubicBezTo>
                    <a:cubicBezTo>
                      <a:pt x="76" y="11"/>
                      <a:pt x="68" y="18"/>
                      <a:pt x="64" y="23"/>
                    </a:cubicBezTo>
                    <a:cubicBezTo>
                      <a:pt x="59" y="28"/>
                      <a:pt x="17" y="87"/>
                      <a:pt x="17" y="87"/>
                    </a:cubicBezTo>
                    <a:cubicBezTo>
                      <a:pt x="17" y="87"/>
                      <a:pt x="12" y="91"/>
                      <a:pt x="16" y="96"/>
                    </a:cubicBezTo>
                    <a:cubicBezTo>
                      <a:pt x="17" y="99"/>
                      <a:pt x="0" y="84"/>
                      <a:pt x="0" y="84"/>
                    </a:cubicBezTo>
                    <a:close/>
                  </a:path>
                </a:pathLst>
              </a:custGeom>
              <a:grpFill/>
              <a:ln>
                <a:noFill/>
              </a:ln>
            </p:spPr>
            <p:txBody>
              <a:bodyPr anchor="ctr"/>
              <a:lstStyle/>
              <a:p>
                <a:pPr algn="ctr"/>
                <a:endParaRPr/>
              </a:p>
            </p:txBody>
          </p:sp>
          <p:sp>
            <p:nvSpPr>
              <p:cNvPr id="184" name="iṥļíḋê">
                <a:extLst>
                  <a:ext uri="{FF2B5EF4-FFF2-40B4-BE49-F238E27FC236}">
                    <a16:creationId xmlns:a16="http://schemas.microsoft.com/office/drawing/2014/main" id="{35B8A2E4-86CA-3C2B-8264-1AC25941FD33}"/>
                  </a:ext>
                </a:extLst>
              </p:cNvPr>
              <p:cNvSpPr/>
              <p:nvPr/>
            </p:nvSpPr>
            <p:spPr bwMode="auto">
              <a:xfrm>
                <a:off x="7099841" y="1159837"/>
                <a:ext cx="131434" cy="83641"/>
              </a:xfrm>
              <a:custGeom>
                <a:avLst/>
                <a:gdLst>
                  <a:gd name="T0" fmla="*/ 88 w 95"/>
                  <a:gd name="T1" fmla="*/ 60 h 60"/>
                  <a:gd name="T2" fmla="*/ 82 w 95"/>
                  <a:gd name="T3" fmla="*/ 53 h 60"/>
                  <a:gd name="T4" fmla="*/ 10 w 95"/>
                  <a:gd name="T5" fmla="*/ 18 h 60"/>
                  <a:gd name="T6" fmla="*/ 0 w 95"/>
                  <a:gd name="T7" fmla="*/ 17 h 60"/>
                  <a:gd name="T8" fmla="*/ 8 w 95"/>
                  <a:gd name="T9" fmla="*/ 0 h 60"/>
                  <a:gd name="T10" fmla="*/ 15 w 95"/>
                  <a:gd name="T11" fmla="*/ 10 h 60"/>
                  <a:gd name="T12" fmla="*/ 88 w 95"/>
                  <a:gd name="T13" fmla="*/ 45 h 60"/>
                  <a:gd name="T14" fmla="*/ 95 w 95"/>
                  <a:gd name="T15" fmla="*/ 45 h 60"/>
                  <a:gd name="T16" fmla="*/ 88 w 95"/>
                  <a:gd name="T17"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0">
                    <a:moveTo>
                      <a:pt x="88" y="60"/>
                    </a:moveTo>
                    <a:cubicBezTo>
                      <a:pt x="90" y="56"/>
                      <a:pt x="88" y="55"/>
                      <a:pt x="82" y="53"/>
                    </a:cubicBezTo>
                    <a:cubicBezTo>
                      <a:pt x="10" y="18"/>
                      <a:pt x="10" y="18"/>
                      <a:pt x="10" y="18"/>
                    </a:cubicBezTo>
                    <a:cubicBezTo>
                      <a:pt x="9" y="17"/>
                      <a:pt x="1" y="13"/>
                      <a:pt x="0" y="17"/>
                    </a:cubicBezTo>
                    <a:cubicBezTo>
                      <a:pt x="8" y="0"/>
                      <a:pt x="8" y="0"/>
                      <a:pt x="8" y="0"/>
                    </a:cubicBezTo>
                    <a:cubicBezTo>
                      <a:pt x="6" y="3"/>
                      <a:pt x="12" y="9"/>
                      <a:pt x="15" y="10"/>
                    </a:cubicBezTo>
                    <a:cubicBezTo>
                      <a:pt x="88" y="45"/>
                      <a:pt x="88" y="45"/>
                      <a:pt x="88" y="45"/>
                    </a:cubicBezTo>
                    <a:cubicBezTo>
                      <a:pt x="92" y="47"/>
                      <a:pt x="93" y="48"/>
                      <a:pt x="95" y="45"/>
                    </a:cubicBezTo>
                    <a:lnTo>
                      <a:pt x="88" y="60"/>
                    </a:lnTo>
                    <a:close/>
                  </a:path>
                </a:pathLst>
              </a:custGeom>
              <a:grpFill/>
              <a:ln>
                <a:noFill/>
              </a:ln>
            </p:spPr>
            <p:txBody>
              <a:bodyPr anchor="ctr"/>
              <a:lstStyle/>
              <a:p>
                <a:pPr algn="ctr"/>
                <a:endParaRPr/>
              </a:p>
            </p:txBody>
          </p:sp>
          <p:sp>
            <p:nvSpPr>
              <p:cNvPr id="185" name="îṥľîḓê">
                <a:extLst>
                  <a:ext uri="{FF2B5EF4-FFF2-40B4-BE49-F238E27FC236}">
                    <a16:creationId xmlns:a16="http://schemas.microsoft.com/office/drawing/2014/main" id="{43A5A9F9-B1BF-F7C0-A8A1-0F0E60D4078D}"/>
                  </a:ext>
                </a:extLst>
              </p:cNvPr>
              <p:cNvSpPr/>
              <p:nvPr/>
            </p:nvSpPr>
            <p:spPr bwMode="auto">
              <a:xfrm>
                <a:off x="7083910" y="1193028"/>
                <a:ext cx="132761" cy="84968"/>
              </a:xfrm>
              <a:custGeom>
                <a:avLst/>
                <a:gdLst>
                  <a:gd name="T0" fmla="*/ 80 w 95"/>
                  <a:gd name="T1" fmla="*/ 49 h 61"/>
                  <a:gd name="T2" fmla="*/ 18 w 95"/>
                  <a:gd name="T3" fmla="*/ 16 h 61"/>
                  <a:gd name="T4" fmla="*/ 0 w 95"/>
                  <a:gd name="T5" fmla="*/ 11 h 61"/>
                  <a:gd name="T6" fmla="*/ 6 w 95"/>
                  <a:gd name="T7" fmla="*/ 0 h 61"/>
                  <a:gd name="T8" fmla="*/ 14 w 95"/>
                  <a:gd name="T9" fmla="*/ 7 h 61"/>
                  <a:gd name="T10" fmla="*/ 84 w 95"/>
                  <a:gd name="T11" fmla="*/ 45 h 61"/>
                  <a:gd name="T12" fmla="*/ 94 w 95"/>
                  <a:gd name="T13" fmla="*/ 45 h 61"/>
                  <a:gd name="T14" fmla="*/ 88 w 95"/>
                  <a:gd name="T15" fmla="*/ 60 h 61"/>
                  <a:gd name="T16" fmla="*/ 80 w 95"/>
                  <a:gd name="T17"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1">
                    <a:moveTo>
                      <a:pt x="80" y="49"/>
                    </a:moveTo>
                    <a:cubicBezTo>
                      <a:pt x="62" y="38"/>
                      <a:pt x="40" y="26"/>
                      <a:pt x="18" y="16"/>
                    </a:cubicBezTo>
                    <a:cubicBezTo>
                      <a:pt x="15" y="14"/>
                      <a:pt x="2" y="8"/>
                      <a:pt x="0" y="11"/>
                    </a:cubicBezTo>
                    <a:cubicBezTo>
                      <a:pt x="6" y="0"/>
                      <a:pt x="6" y="0"/>
                      <a:pt x="6" y="0"/>
                    </a:cubicBezTo>
                    <a:cubicBezTo>
                      <a:pt x="5" y="2"/>
                      <a:pt x="12" y="6"/>
                      <a:pt x="14" y="7"/>
                    </a:cubicBezTo>
                    <a:cubicBezTo>
                      <a:pt x="84" y="45"/>
                      <a:pt x="84" y="45"/>
                      <a:pt x="84" y="45"/>
                    </a:cubicBezTo>
                    <a:cubicBezTo>
                      <a:pt x="87" y="47"/>
                      <a:pt x="91" y="48"/>
                      <a:pt x="94" y="45"/>
                    </a:cubicBezTo>
                    <a:cubicBezTo>
                      <a:pt x="95" y="52"/>
                      <a:pt x="90" y="61"/>
                      <a:pt x="88" y="60"/>
                    </a:cubicBezTo>
                    <a:cubicBezTo>
                      <a:pt x="85" y="59"/>
                      <a:pt x="92" y="57"/>
                      <a:pt x="80" y="49"/>
                    </a:cubicBezTo>
                    <a:close/>
                  </a:path>
                </a:pathLst>
              </a:custGeom>
              <a:grpFill/>
              <a:ln>
                <a:noFill/>
              </a:ln>
            </p:spPr>
            <p:txBody>
              <a:bodyPr anchor="ctr"/>
              <a:lstStyle/>
              <a:p>
                <a:pPr algn="ctr"/>
                <a:endParaRPr/>
              </a:p>
            </p:txBody>
          </p:sp>
          <p:sp>
            <p:nvSpPr>
              <p:cNvPr id="186" name="ïṣḷíďê">
                <a:extLst>
                  <a:ext uri="{FF2B5EF4-FFF2-40B4-BE49-F238E27FC236}">
                    <a16:creationId xmlns:a16="http://schemas.microsoft.com/office/drawing/2014/main" id="{0EE89C01-E4DC-821D-A80F-D4AD4A1D2CF5}"/>
                  </a:ext>
                </a:extLst>
              </p:cNvPr>
              <p:cNvSpPr/>
              <p:nvPr/>
            </p:nvSpPr>
            <p:spPr bwMode="auto">
              <a:xfrm>
                <a:off x="7066650" y="1218253"/>
                <a:ext cx="126124" cy="86296"/>
              </a:xfrm>
              <a:custGeom>
                <a:avLst/>
                <a:gdLst>
                  <a:gd name="T0" fmla="*/ 85 w 90"/>
                  <a:gd name="T1" fmla="*/ 62 h 62"/>
                  <a:gd name="T2" fmla="*/ 83 w 90"/>
                  <a:gd name="T3" fmla="*/ 59 h 62"/>
                  <a:gd name="T4" fmla="*/ 16 w 90"/>
                  <a:gd name="T5" fmla="*/ 16 h 62"/>
                  <a:gd name="T6" fmla="*/ 0 w 90"/>
                  <a:gd name="T7" fmla="*/ 11 h 62"/>
                  <a:gd name="T8" fmla="*/ 8 w 90"/>
                  <a:gd name="T9" fmla="*/ 0 h 62"/>
                  <a:gd name="T10" fmla="*/ 18 w 90"/>
                  <a:gd name="T11" fmla="*/ 9 h 62"/>
                  <a:gd name="T12" fmla="*/ 88 w 90"/>
                  <a:gd name="T13" fmla="*/ 53 h 62"/>
                  <a:gd name="T14" fmla="*/ 90 w 90"/>
                  <a:gd name="T15" fmla="*/ 53 h 62"/>
                  <a:gd name="T16" fmla="*/ 85 w 90"/>
                  <a:gd name="T17"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62">
                    <a:moveTo>
                      <a:pt x="85" y="62"/>
                    </a:moveTo>
                    <a:cubicBezTo>
                      <a:pt x="85" y="61"/>
                      <a:pt x="85" y="60"/>
                      <a:pt x="83" y="59"/>
                    </a:cubicBezTo>
                    <a:cubicBezTo>
                      <a:pt x="16" y="16"/>
                      <a:pt x="16" y="16"/>
                      <a:pt x="16" y="16"/>
                    </a:cubicBezTo>
                    <a:cubicBezTo>
                      <a:pt x="13" y="14"/>
                      <a:pt x="3" y="8"/>
                      <a:pt x="0" y="11"/>
                    </a:cubicBezTo>
                    <a:cubicBezTo>
                      <a:pt x="8" y="0"/>
                      <a:pt x="8" y="0"/>
                      <a:pt x="8" y="0"/>
                    </a:cubicBezTo>
                    <a:cubicBezTo>
                      <a:pt x="7" y="3"/>
                      <a:pt x="16" y="8"/>
                      <a:pt x="18" y="9"/>
                    </a:cubicBezTo>
                    <a:cubicBezTo>
                      <a:pt x="88" y="53"/>
                      <a:pt x="88" y="53"/>
                      <a:pt x="88" y="53"/>
                    </a:cubicBezTo>
                    <a:cubicBezTo>
                      <a:pt x="89" y="53"/>
                      <a:pt x="90" y="54"/>
                      <a:pt x="90" y="53"/>
                    </a:cubicBezTo>
                    <a:lnTo>
                      <a:pt x="85" y="62"/>
                    </a:lnTo>
                    <a:close/>
                  </a:path>
                </a:pathLst>
              </a:custGeom>
              <a:grpFill/>
              <a:ln>
                <a:noFill/>
              </a:ln>
            </p:spPr>
            <p:txBody>
              <a:bodyPr anchor="ctr"/>
              <a:lstStyle/>
              <a:p>
                <a:pPr algn="ctr"/>
                <a:endParaRPr/>
              </a:p>
            </p:txBody>
          </p:sp>
          <p:sp>
            <p:nvSpPr>
              <p:cNvPr id="187" name="ïşlîdê">
                <a:extLst>
                  <a:ext uri="{FF2B5EF4-FFF2-40B4-BE49-F238E27FC236}">
                    <a16:creationId xmlns:a16="http://schemas.microsoft.com/office/drawing/2014/main" id="{15ADAE2B-15D0-A49F-A9A2-E86A3A6A8AA6}"/>
                  </a:ext>
                </a:extLst>
              </p:cNvPr>
              <p:cNvSpPr/>
              <p:nvPr/>
            </p:nvSpPr>
            <p:spPr bwMode="auto">
              <a:xfrm>
                <a:off x="7053374" y="1244805"/>
                <a:ext cx="116830" cy="96917"/>
              </a:xfrm>
              <a:custGeom>
                <a:avLst/>
                <a:gdLst>
                  <a:gd name="T0" fmla="*/ 84 w 84"/>
                  <a:gd name="T1" fmla="*/ 59 h 70"/>
                  <a:gd name="T2" fmla="*/ 81 w 84"/>
                  <a:gd name="T3" fmla="*/ 59 h 70"/>
                  <a:gd name="T4" fmla="*/ 7 w 84"/>
                  <a:gd name="T5" fmla="*/ 3 h 70"/>
                  <a:gd name="T6" fmla="*/ 5 w 84"/>
                  <a:gd name="T7" fmla="*/ 0 h 70"/>
                  <a:gd name="T8" fmla="*/ 0 w 84"/>
                  <a:gd name="T9" fmla="*/ 7 h 70"/>
                  <a:gd name="T10" fmla="*/ 3 w 84"/>
                  <a:gd name="T11" fmla="*/ 7 h 70"/>
                  <a:gd name="T12" fmla="*/ 77 w 84"/>
                  <a:gd name="T13" fmla="*/ 67 h 70"/>
                  <a:gd name="T14" fmla="*/ 78 w 84"/>
                  <a:gd name="T15" fmla="*/ 70 h 70"/>
                  <a:gd name="T16" fmla="*/ 84 w 84"/>
                  <a:gd name="T17" fmla="*/ 5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70">
                    <a:moveTo>
                      <a:pt x="84" y="59"/>
                    </a:moveTo>
                    <a:cubicBezTo>
                      <a:pt x="84" y="60"/>
                      <a:pt x="83" y="60"/>
                      <a:pt x="81" y="59"/>
                    </a:cubicBezTo>
                    <a:cubicBezTo>
                      <a:pt x="7" y="3"/>
                      <a:pt x="7" y="3"/>
                      <a:pt x="7" y="3"/>
                    </a:cubicBezTo>
                    <a:cubicBezTo>
                      <a:pt x="6" y="2"/>
                      <a:pt x="5" y="1"/>
                      <a:pt x="5" y="0"/>
                    </a:cubicBezTo>
                    <a:cubicBezTo>
                      <a:pt x="0" y="7"/>
                      <a:pt x="0" y="7"/>
                      <a:pt x="0" y="7"/>
                    </a:cubicBezTo>
                    <a:cubicBezTo>
                      <a:pt x="1" y="6"/>
                      <a:pt x="2" y="6"/>
                      <a:pt x="3" y="7"/>
                    </a:cubicBezTo>
                    <a:cubicBezTo>
                      <a:pt x="26" y="22"/>
                      <a:pt x="57" y="50"/>
                      <a:pt x="77" y="67"/>
                    </a:cubicBezTo>
                    <a:cubicBezTo>
                      <a:pt x="79" y="68"/>
                      <a:pt x="79" y="69"/>
                      <a:pt x="78" y="70"/>
                    </a:cubicBezTo>
                    <a:lnTo>
                      <a:pt x="84" y="59"/>
                    </a:lnTo>
                    <a:close/>
                  </a:path>
                </a:pathLst>
              </a:custGeom>
              <a:grpFill/>
              <a:ln>
                <a:noFill/>
              </a:ln>
            </p:spPr>
            <p:txBody>
              <a:bodyPr anchor="ctr"/>
              <a:lstStyle/>
              <a:p>
                <a:pPr algn="ctr"/>
                <a:endParaRPr/>
              </a:p>
            </p:txBody>
          </p:sp>
          <p:sp>
            <p:nvSpPr>
              <p:cNvPr id="188" name="îṣḷide">
                <a:extLst>
                  <a:ext uri="{FF2B5EF4-FFF2-40B4-BE49-F238E27FC236}">
                    <a16:creationId xmlns:a16="http://schemas.microsoft.com/office/drawing/2014/main" id="{6CCFCA6E-E8FE-6CCE-2B03-A6ACA7924681}"/>
                  </a:ext>
                </a:extLst>
              </p:cNvPr>
              <p:cNvSpPr/>
              <p:nvPr/>
            </p:nvSpPr>
            <p:spPr bwMode="auto">
              <a:xfrm>
                <a:off x="7013545" y="1287290"/>
                <a:ext cx="119485" cy="120814"/>
              </a:xfrm>
              <a:custGeom>
                <a:avLst/>
                <a:gdLst>
                  <a:gd name="T0" fmla="*/ 86 w 86"/>
                  <a:gd name="T1" fmla="*/ 72 h 86"/>
                  <a:gd name="T2" fmla="*/ 79 w 86"/>
                  <a:gd name="T3" fmla="*/ 70 h 86"/>
                  <a:gd name="T4" fmla="*/ 12 w 86"/>
                  <a:gd name="T5" fmla="*/ 12 h 86"/>
                  <a:gd name="T6" fmla="*/ 9 w 86"/>
                  <a:gd name="T7" fmla="*/ 4 h 86"/>
                  <a:gd name="T8" fmla="*/ 3 w 86"/>
                  <a:gd name="T9" fmla="*/ 9 h 86"/>
                  <a:gd name="T10" fmla="*/ 0 w 86"/>
                  <a:gd name="T11" fmla="*/ 14 h 86"/>
                  <a:gd name="T12" fmla="*/ 8 w 86"/>
                  <a:gd name="T13" fmla="*/ 17 h 86"/>
                  <a:gd name="T14" fmla="*/ 71 w 86"/>
                  <a:gd name="T15" fmla="*/ 75 h 86"/>
                  <a:gd name="T16" fmla="*/ 76 w 86"/>
                  <a:gd name="T17" fmla="*/ 83 h 86"/>
                  <a:gd name="T18" fmla="*/ 86 w 86"/>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86">
                    <a:moveTo>
                      <a:pt x="86" y="72"/>
                    </a:moveTo>
                    <a:cubicBezTo>
                      <a:pt x="86" y="72"/>
                      <a:pt x="83" y="74"/>
                      <a:pt x="79" y="70"/>
                    </a:cubicBezTo>
                    <a:cubicBezTo>
                      <a:pt x="74" y="67"/>
                      <a:pt x="12" y="12"/>
                      <a:pt x="12" y="12"/>
                    </a:cubicBezTo>
                    <a:cubicBezTo>
                      <a:pt x="12" y="12"/>
                      <a:pt x="7" y="7"/>
                      <a:pt x="9" y="4"/>
                    </a:cubicBezTo>
                    <a:cubicBezTo>
                      <a:pt x="11" y="0"/>
                      <a:pt x="3" y="9"/>
                      <a:pt x="3" y="9"/>
                    </a:cubicBezTo>
                    <a:cubicBezTo>
                      <a:pt x="0" y="14"/>
                      <a:pt x="0" y="14"/>
                      <a:pt x="0" y="14"/>
                    </a:cubicBezTo>
                    <a:cubicBezTo>
                      <a:pt x="0" y="14"/>
                      <a:pt x="3" y="12"/>
                      <a:pt x="8" y="17"/>
                    </a:cubicBezTo>
                    <a:cubicBezTo>
                      <a:pt x="13" y="21"/>
                      <a:pt x="71" y="75"/>
                      <a:pt x="71" y="75"/>
                    </a:cubicBezTo>
                    <a:cubicBezTo>
                      <a:pt x="71" y="75"/>
                      <a:pt x="76" y="79"/>
                      <a:pt x="76" y="83"/>
                    </a:cubicBezTo>
                    <a:cubicBezTo>
                      <a:pt x="76" y="86"/>
                      <a:pt x="86" y="72"/>
                      <a:pt x="86" y="72"/>
                    </a:cubicBezTo>
                    <a:close/>
                  </a:path>
                </a:pathLst>
              </a:custGeom>
              <a:grpFill/>
              <a:ln>
                <a:noFill/>
              </a:ln>
            </p:spPr>
            <p:txBody>
              <a:bodyPr anchor="ctr"/>
              <a:lstStyle/>
              <a:p>
                <a:pPr algn="ctr"/>
                <a:endParaRPr/>
              </a:p>
            </p:txBody>
          </p:sp>
          <p:sp>
            <p:nvSpPr>
              <p:cNvPr id="189" name="ïšḷiḓé">
                <a:extLst>
                  <a:ext uri="{FF2B5EF4-FFF2-40B4-BE49-F238E27FC236}">
                    <a16:creationId xmlns:a16="http://schemas.microsoft.com/office/drawing/2014/main" id="{33EF3C28-EC83-4F61-680B-8A24AD892DB5}"/>
                  </a:ext>
                </a:extLst>
              </p:cNvPr>
              <p:cNvSpPr/>
              <p:nvPr/>
            </p:nvSpPr>
            <p:spPr bwMode="auto">
              <a:xfrm>
                <a:off x="6990977" y="1312513"/>
                <a:ext cx="114175" cy="110193"/>
              </a:xfrm>
              <a:custGeom>
                <a:avLst/>
                <a:gdLst>
                  <a:gd name="T0" fmla="*/ 73 w 82"/>
                  <a:gd name="T1" fmla="*/ 70 h 79"/>
                  <a:gd name="T2" fmla="*/ 12 w 82"/>
                  <a:gd name="T3" fmla="*/ 12 h 79"/>
                  <a:gd name="T4" fmla="*/ 9 w 82"/>
                  <a:gd name="T5" fmla="*/ 3 h 79"/>
                  <a:gd name="T6" fmla="*/ 2 w 82"/>
                  <a:gd name="T7" fmla="*/ 9 h 79"/>
                  <a:gd name="T8" fmla="*/ 0 w 82"/>
                  <a:gd name="T9" fmla="*/ 13 h 79"/>
                  <a:gd name="T10" fmla="*/ 8 w 82"/>
                  <a:gd name="T11" fmla="*/ 16 h 79"/>
                  <a:gd name="T12" fmla="*/ 69 w 82"/>
                  <a:gd name="T13" fmla="*/ 71 h 79"/>
                  <a:gd name="T14" fmla="*/ 73 w 82"/>
                  <a:gd name="T15" fmla="*/ 70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79">
                    <a:moveTo>
                      <a:pt x="73" y="70"/>
                    </a:moveTo>
                    <a:cubicBezTo>
                      <a:pt x="64" y="62"/>
                      <a:pt x="12" y="12"/>
                      <a:pt x="12" y="12"/>
                    </a:cubicBezTo>
                    <a:cubicBezTo>
                      <a:pt x="12" y="12"/>
                      <a:pt x="7" y="6"/>
                      <a:pt x="9" y="3"/>
                    </a:cubicBezTo>
                    <a:cubicBezTo>
                      <a:pt x="11" y="0"/>
                      <a:pt x="2" y="9"/>
                      <a:pt x="2" y="9"/>
                    </a:cubicBezTo>
                    <a:cubicBezTo>
                      <a:pt x="0" y="13"/>
                      <a:pt x="0" y="13"/>
                      <a:pt x="0" y="13"/>
                    </a:cubicBezTo>
                    <a:cubicBezTo>
                      <a:pt x="0" y="13"/>
                      <a:pt x="3" y="11"/>
                      <a:pt x="8" y="16"/>
                    </a:cubicBezTo>
                    <a:cubicBezTo>
                      <a:pt x="13" y="21"/>
                      <a:pt x="69" y="71"/>
                      <a:pt x="69" y="71"/>
                    </a:cubicBezTo>
                    <a:cubicBezTo>
                      <a:pt x="81" y="79"/>
                      <a:pt x="82" y="78"/>
                      <a:pt x="73" y="70"/>
                    </a:cubicBezTo>
                    <a:close/>
                  </a:path>
                </a:pathLst>
              </a:custGeom>
              <a:grpFill/>
              <a:ln>
                <a:noFill/>
              </a:ln>
            </p:spPr>
            <p:txBody>
              <a:bodyPr anchor="ctr"/>
              <a:lstStyle/>
              <a:p>
                <a:pPr algn="ctr"/>
                <a:endParaRPr/>
              </a:p>
            </p:txBody>
          </p:sp>
          <p:sp>
            <p:nvSpPr>
              <p:cNvPr id="190" name="í$ḻïḋê">
                <a:extLst>
                  <a:ext uri="{FF2B5EF4-FFF2-40B4-BE49-F238E27FC236}">
                    <a16:creationId xmlns:a16="http://schemas.microsoft.com/office/drawing/2014/main" id="{070BBC00-2F10-CD49-AFB0-31B55154BD7C}"/>
                  </a:ext>
                </a:extLst>
              </p:cNvPr>
              <p:cNvSpPr/>
              <p:nvPr/>
            </p:nvSpPr>
            <p:spPr bwMode="auto">
              <a:xfrm>
                <a:off x="6969733" y="1332428"/>
                <a:ext cx="107538" cy="122140"/>
              </a:xfrm>
              <a:custGeom>
                <a:avLst/>
                <a:gdLst>
                  <a:gd name="T0" fmla="*/ 77 w 77"/>
                  <a:gd name="T1" fmla="*/ 75 h 88"/>
                  <a:gd name="T2" fmla="*/ 71 w 77"/>
                  <a:gd name="T3" fmla="*/ 73 h 88"/>
                  <a:gd name="T4" fmla="*/ 13 w 77"/>
                  <a:gd name="T5" fmla="*/ 11 h 88"/>
                  <a:gd name="T6" fmla="*/ 10 w 77"/>
                  <a:gd name="T7" fmla="*/ 3 h 88"/>
                  <a:gd name="T8" fmla="*/ 3 w 77"/>
                  <a:gd name="T9" fmla="*/ 7 h 88"/>
                  <a:gd name="T10" fmla="*/ 0 w 77"/>
                  <a:gd name="T11" fmla="*/ 11 h 88"/>
                  <a:gd name="T12" fmla="*/ 8 w 77"/>
                  <a:gd name="T13" fmla="*/ 15 h 88"/>
                  <a:gd name="T14" fmla="*/ 63 w 77"/>
                  <a:gd name="T15" fmla="*/ 77 h 88"/>
                  <a:gd name="T16" fmla="*/ 67 w 77"/>
                  <a:gd name="T17" fmla="*/ 84 h 88"/>
                  <a:gd name="T18" fmla="*/ 77 w 77"/>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8">
                    <a:moveTo>
                      <a:pt x="77" y="75"/>
                    </a:moveTo>
                    <a:cubicBezTo>
                      <a:pt x="77" y="75"/>
                      <a:pt x="75" y="77"/>
                      <a:pt x="71" y="73"/>
                    </a:cubicBezTo>
                    <a:cubicBezTo>
                      <a:pt x="67" y="69"/>
                      <a:pt x="13" y="11"/>
                      <a:pt x="13" y="11"/>
                    </a:cubicBezTo>
                    <a:cubicBezTo>
                      <a:pt x="13" y="11"/>
                      <a:pt x="8" y="6"/>
                      <a:pt x="10" y="3"/>
                    </a:cubicBezTo>
                    <a:cubicBezTo>
                      <a:pt x="12" y="0"/>
                      <a:pt x="3" y="7"/>
                      <a:pt x="3" y="7"/>
                    </a:cubicBezTo>
                    <a:cubicBezTo>
                      <a:pt x="0" y="11"/>
                      <a:pt x="0" y="11"/>
                      <a:pt x="0" y="11"/>
                    </a:cubicBezTo>
                    <a:cubicBezTo>
                      <a:pt x="0" y="11"/>
                      <a:pt x="4" y="10"/>
                      <a:pt x="8" y="15"/>
                    </a:cubicBezTo>
                    <a:cubicBezTo>
                      <a:pt x="13" y="20"/>
                      <a:pt x="63" y="77"/>
                      <a:pt x="63" y="77"/>
                    </a:cubicBezTo>
                    <a:cubicBezTo>
                      <a:pt x="63" y="77"/>
                      <a:pt x="68" y="81"/>
                      <a:pt x="67" y="84"/>
                    </a:cubicBezTo>
                    <a:cubicBezTo>
                      <a:pt x="67" y="88"/>
                      <a:pt x="77" y="75"/>
                      <a:pt x="77" y="75"/>
                    </a:cubicBezTo>
                    <a:close/>
                  </a:path>
                </a:pathLst>
              </a:custGeom>
              <a:grpFill/>
              <a:ln>
                <a:noFill/>
              </a:ln>
            </p:spPr>
            <p:txBody>
              <a:bodyPr anchor="ctr"/>
              <a:lstStyle/>
              <a:p>
                <a:pPr algn="ctr"/>
                <a:endParaRPr/>
              </a:p>
            </p:txBody>
          </p:sp>
          <p:sp>
            <p:nvSpPr>
              <p:cNvPr id="191" name="îŝľiḑè">
                <a:extLst>
                  <a:ext uri="{FF2B5EF4-FFF2-40B4-BE49-F238E27FC236}">
                    <a16:creationId xmlns:a16="http://schemas.microsoft.com/office/drawing/2014/main" id="{436F9045-2F0F-5BF1-C2F6-92CDF84B890B}"/>
                  </a:ext>
                </a:extLst>
              </p:cNvPr>
              <p:cNvSpPr/>
              <p:nvPr/>
            </p:nvSpPr>
            <p:spPr bwMode="auto">
              <a:xfrm>
                <a:off x="6945837" y="1352343"/>
                <a:ext cx="108864" cy="127450"/>
              </a:xfrm>
              <a:custGeom>
                <a:avLst/>
                <a:gdLst>
                  <a:gd name="T0" fmla="*/ 78 w 78"/>
                  <a:gd name="T1" fmla="*/ 80 h 92"/>
                  <a:gd name="T2" fmla="*/ 68 w 78"/>
                  <a:gd name="T3" fmla="*/ 77 h 92"/>
                  <a:gd name="T4" fmla="*/ 13 w 78"/>
                  <a:gd name="T5" fmla="*/ 10 h 92"/>
                  <a:gd name="T6" fmla="*/ 11 w 78"/>
                  <a:gd name="T7" fmla="*/ 3 h 92"/>
                  <a:gd name="T8" fmla="*/ 3 w 78"/>
                  <a:gd name="T9" fmla="*/ 9 h 92"/>
                  <a:gd name="T10" fmla="*/ 0 w 78"/>
                  <a:gd name="T11" fmla="*/ 13 h 92"/>
                  <a:gd name="T12" fmla="*/ 7 w 78"/>
                  <a:gd name="T13" fmla="*/ 17 h 92"/>
                  <a:gd name="T14" fmla="*/ 62 w 78"/>
                  <a:gd name="T15" fmla="*/ 81 h 92"/>
                  <a:gd name="T16" fmla="*/ 65 w 78"/>
                  <a:gd name="T17" fmla="*/ 88 h 92"/>
                  <a:gd name="T18" fmla="*/ 78 w 78"/>
                  <a:gd name="T19" fmla="*/ 8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92">
                    <a:moveTo>
                      <a:pt x="78" y="80"/>
                    </a:moveTo>
                    <a:cubicBezTo>
                      <a:pt x="78" y="80"/>
                      <a:pt x="72" y="81"/>
                      <a:pt x="68" y="77"/>
                    </a:cubicBezTo>
                    <a:cubicBezTo>
                      <a:pt x="64" y="73"/>
                      <a:pt x="13" y="10"/>
                      <a:pt x="13" y="10"/>
                    </a:cubicBezTo>
                    <a:cubicBezTo>
                      <a:pt x="13" y="10"/>
                      <a:pt x="9" y="6"/>
                      <a:pt x="11" y="3"/>
                    </a:cubicBezTo>
                    <a:cubicBezTo>
                      <a:pt x="13" y="0"/>
                      <a:pt x="3" y="9"/>
                      <a:pt x="3" y="9"/>
                    </a:cubicBezTo>
                    <a:cubicBezTo>
                      <a:pt x="0" y="13"/>
                      <a:pt x="0" y="13"/>
                      <a:pt x="0" y="13"/>
                    </a:cubicBezTo>
                    <a:cubicBezTo>
                      <a:pt x="0" y="13"/>
                      <a:pt x="3" y="12"/>
                      <a:pt x="7" y="17"/>
                    </a:cubicBezTo>
                    <a:cubicBezTo>
                      <a:pt x="12" y="23"/>
                      <a:pt x="62" y="81"/>
                      <a:pt x="62" y="81"/>
                    </a:cubicBezTo>
                    <a:cubicBezTo>
                      <a:pt x="62" y="81"/>
                      <a:pt x="65" y="84"/>
                      <a:pt x="65" y="88"/>
                    </a:cubicBezTo>
                    <a:cubicBezTo>
                      <a:pt x="64" y="92"/>
                      <a:pt x="78" y="80"/>
                      <a:pt x="78" y="80"/>
                    </a:cubicBezTo>
                    <a:close/>
                  </a:path>
                </a:pathLst>
              </a:custGeom>
              <a:grpFill/>
              <a:ln>
                <a:noFill/>
              </a:ln>
            </p:spPr>
            <p:txBody>
              <a:bodyPr anchor="ctr"/>
              <a:lstStyle/>
              <a:p>
                <a:pPr algn="ctr"/>
                <a:endParaRPr/>
              </a:p>
            </p:txBody>
          </p:sp>
          <p:sp>
            <p:nvSpPr>
              <p:cNvPr id="192" name="ïŝļiḋé">
                <a:extLst>
                  <a:ext uri="{FF2B5EF4-FFF2-40B4-BE49-F238E27FC236}">
                    <a16:creationId xmlns:a16="http://schemas.microsoft.com/office/drawing/2014/main" id="{E5D72F40-E7D2-8E32-BB37-12BB20BDD071}"/>
                  </a:ext>
                </a:extLst>
              </p:cNvPr>
              <p:cNvSpPr/>
              <p:nvPr/>
            </p:nvSpPr>
            <p:spPr bwMode="auto">
              <a:xfrm>
                <a:off x="6917956" y="1369600"/>
                <a:ext cx="108864" cy="140726"/>
              </a:xfrm>
              <a:custGeom>
                <a:avLst/>
                <a:gdLst>
                  <a:gd name="T0" fmla="*/ 78 w 78"/>
                  <a:gd name="T1" fmla="*/ 84 h 101"/>
                  <a:gd name="T2" fmla="*/ 68 w 78"/>
                  <a:gd name="T3" fmla="*/ 79 h 101"/>
                  <a:gd name="T4" fmla="*/ 16 w 78"/>
                  <a:gd name="T5" fmla="*/ 12 h 101"/>
                  <a:gd name="T6" fmla="*/ 13 w 78"/>
                  <a:gd name="T7" fmla="*/ 3 h 101"/>
                  <a:gd name="T8" fmla="*/ 6 w 78"/>
                  <a:gd name="T9" fmla="*/ 12 h 101"/>
                  <a:gd name="T10" fmla="*/ 0 w 78"/>
                  <a:gd name="T11" fmla="*/ 15 h 101"/>
                  <a:gd name="T12" fmla="*/ 8 w 78"/>
                  <a:gd name="T13" fmla="*/ 20 h 101"/>
                  <a:gd name="T14" fmla="*/ 59 w 78"/>
                  <a:gd name="T15" fmla="*/ 89 h 101"/>
                  <a:gd name="T16" fmla="*/ 60 w 78"/>
                  <a:gd name="T17" fmla="*/ 98 h 101"/>
                  <a:gd name="T18" fmla="*/ 78 w 78"/>
                  <a:gd name="T19" fmla="*/ 84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101">
                    <a:moveTo>
                      <a:pt x="78" y="84"/>
                    </a:moveTo>
                    <a:cubicBezTo>
                      <a:pt x="78" y="84"/>
                      <a:pt x="72" y="84"/>
                      <a:pt x="68" y="79"/>
                    </a:cubicBezTo>
                    <a:cubicBezTo>
                      <a:pt x="64" y="75"/>
                      <a:pt x="16" y="12"/>
                      <a:pt x="16" y="12"/>
                    </a:cubicBezTo>
                    <a:cubicBezTo>
                      <a:pt x="16" y="12"/>
                      <a:pt x="11" y="6"/>
                      <a:pt x="13" y="3"/>
                    </a:cubicBezTo>
                    <a:cubicBezTo>
                      <a:pt x="16" y="0"/>
                      <a:pt x="6" y="12"/>
                      <a:pt x="6" y="12"/>
                    </a:cubicBezTo>
                    <a:cubicBezTo>
                      <a:pt x="0" y="15"/>
                      <a:pt x="0" y="15"/>
                      <a:pt x="0" y="15"/>
                    </a:cubicBezTo>
                    <a:cubicBezTo>
                      <a:pt x="0" y="15"/>
                      <a:pt x="3" y="14"/>
                      <a:pt x="8" y="20"/>
                    </a:cubicBezTo>
                    <a:cubicBezTo>
                      <a:pt x="12" y="25"/>
                      <a:pt x="59" y="89"/>
                      <a:pt x="59" y="89"/>
                    </a:cubicBezTo>
                    <a:cubicBezTo>
                      <a:pt x="59" y="89"/>
                      <a:pt x="64" y="93"/>
                      <a:pt x="60" y="98"/>
                    </a:cubicBezTo>
                    <a:cubicBezTo>
                      <a:pt x="59" y="101"/>
                      <a:pt x="78" y="84"/>
                      <a:pt x="78" y="84"/>
                    </a:cubicBezTo>
                    <a:close/>
                  </a:path>
                </a:pathLst>
              </a:custGeom>
              <a:grpFill/>
              <a:ln>
                <a:noFill/>
              </a:ln>
            </p:spPr>
            <p:txBody>
              <a:bodyPr anchor="ctr"/>
              <a:lstStyle/>
              <a:p>
                <a:pPr algn="ctr"/>
                <a:endParaRPr/>
              </a:p>
            </p:txBody>
          </p:sp>
          <p:sp>
            <p:nvSpPr>
              <p:cNvPr id="193" name="íṩľîďé">
                <a:extLst>
                  <a:ext uri="{FF2B5EF4-FFF2-40B4-BE49-F238E27FC236}">
                    <a16:creationId xmlns:a16="http://schemas.microsoft.com/office/drawing/2014/main" id="{152CF794-4B39-DF9E-27E4-78E6F4691A76}"/>
                  </a:ext>
                </a:extLst>
              </p:cNvPr>
              <p:cNvSpPr/>
              <p:nvPr/>
            </p:nvSpPr>
            <p:spPr bwMode="auto">
              <a:xfrm>
                <a:off x="6195734" y="1466517"/>
                <a:ext cx="104883" cy="90278"/>
              </a:xfrm>
              <a:custGeom>
                <a:avLst/>
                <a:gdLst>
                  <a:gd name="T0" fmla="*/ 68 w 75"/>
                  <a:gd name="T1" fmla="*/ 2 h 65"/>
                  <a:gd name="T2" fmla="*/ 67 w 75"/>
                  <a:gd name="T3" fmla="*/ 5 h 65"/>
                  <a:gd name="T4" fmla="*/ 59 w 75"/>
                  <a:gd name="T5" fmla="*/ 17 h 65"/>
                  <a:gd name="T6" fmla="*/ 64 w 75"/>
                  <a:gd name="T7" fmla="*/ 22 h 65"/>
                  <a:gd name="T8" fmla="*/ 72 w 75"/>
                  <a:gd name="T9" fmla="*/ 31 h 65"/>
                  <a:gd name="T10" fmla="*/ 73 w 75"/>
                  <a:gd name="T11" fmla="*/ 39 h 65"/>
                  <a:gd name="T12" fmla="*/ 69 w 75"/>
                  <a:gd name="T13" fmla="*/ 41 h 65"/>
                  <a:gd name="T14" fmla="*/ 58 w 75"/>
                  <a:gd name="T15" fmla="*/ 40 h 65"/>
                  <a:gd name="T16" fmla="*/ 58 w 75"/>
                  <a:gd name="T17" fmla="*/ 34 h 65"/>
                  <a:gd name="T18" fmla="*/ 48 w 75"/>
                  <a:gd name="T19" fmla="*/ 27 h 65"/>
                  <a:gd name="T20" fmla="*/ 44 w 75"/>
                  <a:gd name="T21" fmla="*/ 38 h 65"/>
                  <a:gd name="T22" fmla="*/ 52 w 75"/>
                  <a:gd name="T23" fmla="*/ 41 h 65"/>
                  <a:gd name="T24" fmla="*/ 52 w 75"/>
                  <a:gd name="T25" fmla="*/ 51 h 65"/>
                  <a:gd name="T26" fmla="*/ 45 w 75"/>
                  <a:gd name="T27" fmla="*/ 51 h 65"/>
                  <a:gd name="T28" fmla="*/ 26 w 75"/>
                  <a:gd name="T29" fmla="*/ 48 h 65"/>
                  <a:gd name="T30" fmla="*/ 16 w 75"/>
                  <a:gd name="T31" fmla="*/ 55 h 65"/>
                  <a:gd name="T32" fmla="*/ 5 w 75"/>
                  <a:gd name="T33" fmla="*/ 65 h 65"/>
                  <a:gd name="T34" fmla="*/ 4 w 75"/>
                  <a:gd name="T35" fmla="*/ 64 h 65"/>
                  <a:gd name="T36" fmla="*/ 6 w 75"/>
                  <a:gd name="T37" fmla="*/ 59 h 65"/>
                  <a:gd name="T38" fmla="*/ 17 w 75"/>
                  <a:gd name="T39" fmla="*/ 48 h 65"/>
                  <a:gd name="T40" fmla="*/ 19 w 75"/>
                  <a:gd name="T41" fmla="*/ 33 h 65"/>
                  <a:gd name="T42" fmla="*/ 33 w 75"/>
                  <a:gd name="T43" fmla="*/ 28 h 65"/>
                  <a:gd name="T44" fmla="*/ 38 w 75"/>
                  <a:gd name="T45" fmla="*/ 24 h 65"/>
                  <a:gd name="T46" fmla="*/ 28 w 75"/>
                  <a:gd name="T47" fmla="*/ 21 h 65"/>
                  <a:gd name="T48" fmla="*/ 23 w 75"/>
                  <a:gd name="T49" fmla="*/ 21 h 65"/>
                  <a:gd name="T50" fmla="*/ 16 w 75"/>
                  <a:gd name="T51" fmla="*/ 21 h 65"/>
                  <a:gd name="T52" fmla="*/ 10 w 75"/>
                  <a:gd name="T53" fmla="*/ 27 h 65"/>
                  <a:gd name="T54" fmla="*/ 3 w 75"/>
                  <a:gd name="T55" fmla="*/ 30 h 65"/>
                  <a:gd name="T56" fmla="*/ 1 w 75"/>
                  <a:gd name="T57" fmla="*/ 24 h 65"/>
                  <a:gd name="T58" fmla="*/ 9 w 75"/>
                  <a:gd name="T59" fmla="*/ 13 h 65"/>
                  <a:gd name="T60" fmla="*/ 13 w 75"/>
                  <a:gd name="T61" fmla="*/ 10 h 65"/>
                  <a:gd name="T62" fmla="*/ 19 w 75"/>
                  <a:gd name="T63" fmla="*/ 14 h 65"/>
                  <a:gd name="T64" fmla="*/ 23 w 75"/>
                  <a:gd name="T65" fmla="*/ 14 h 65"/>
                  <a:gd name="T66" fmla="*/ 42 w 75"/>
                  <a:gd name="T67" fmla="*/ 15 h 65"/>
                  <a:gd name="T68" fmla="*/ 46 w 75"/>
                  <a:gd name="T69" fmla="*/ 16 h 65"/>
                  <a:gd name="T70" fmla="*/ 50 w 75"/>
                  <a:gd name="T71" fmla="*/ 14 h 65"/>
                  <a:gd name="T72" fmla="*/ 65 w 75"/>
                  <a:gd name="T73" fmla="*/ 2 h 65"/>
                  <a:gd name="T74" fmla="*/ 68 w 75"/>
                  <a:gd name="T75" fmla="*/ 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5" h="65">
                    <a:moveTo>
                      <a:pt x="68" y="2"/>
                    </a:moveTo>
                    <a:cubicBezTo>
                      <a:pt x="69" y="3"/>
                      <a:pt x="68" y="4"/>
                      <a:pt x="67" y="5"/>
                    </a:cubicBezTo>
                    <a:cubicBezTo>
                      <a:pt x="66" y="7"/>
                      <a:pt x="58" y="14"/>
                      <a:pt x="59" y="17"/>
                    </a:cubicBezTo>
                    <a:cubicBezTo>
                      <a:pt x="59" y="19"/>
                      <a:pt x="63" y="21"/>
                      <a:pt x="64" y="22"/>
                    </a:cubicBezTo>
                    <a:cubicBezTo>
                      <a:pt x="67" y="25"/>
                      <a:pt x="70" y="28"/>
                      <a:pt x="72" y="31"/>
                    </a:cubicBezTo>
                    <a:cubicBezTo>
                      <a:pt x="73" y="33"/>
                      <a:pt x="75" y="36"/>
                      <a:pt x="73" y="39"/>
                    </a:cubicBezTo>
                    <a:cubicBezTo>
                      <a:pt x="72" y="40"/>
                      <a:pt x="71" y="41"/>
                      <a:pt x="69" y="41"/>
                    </a:cubicBezTo>
                    <a:cubicBezTo>
                      <a:pt x="66" y="42"/>
                      <a:pt x="59" y="43"/>
                      <a:pt x="58" y="40"/>
                    </a:cubicBezTo>
                    <a:cubicBezTo>
                      <a:pt x="56" y="38"/>
                      <a:pt x="59" y="36"/>
                      <a:pt x="58" y="34"/>
                    </a:cubicBezTo>
                    <a:cubicBezTo>
                      <a:pt x="58" y="31"/>
                      <a:pt x="53" y="24"/>
                      <a:pt x="48" y="27"/>
                    </a:cubicBezTo>
                    <a:cubicBezTo>
                      <a:pt x="45" y="29"/>
                      <a:pt x="44" y="33"/>
                      <a:pt x="44" y="38"/>
                    </a:cubicBezTo>
                    <a:cubicBezTo>
                      <a:pt x="44" y="43"/>
                      <a:pt x="48" y="40"/>
                      <a:pt x="52" y="41"/>
                    </a:cubicBezTo>
                    <a:cubicBezTo>
                      <a:pt x="54" y="42"/>
                      <a:pt x="54" y="48"/>
                      <a:pt x="52" y="51"/>
                    </a:cubicBezTo>
                    <a:cubicBezTo>
                      <a:pt x="50" y="53"/>
                      <a:pt x="47" y="52"/>
                      <a:pt x="45" y="51"/>
                    </a:cubicBezTo>
                    <a:cubicBezTo>
                      <a:pt x="41" y="49"/>
                      <a:pt x="31" y="46"/>
                      <a:pt x="26" y="48"/>
                    </a:cubicBezTo>
                    <a:cubicBezTo>
                      <a:pt x="22" y="49"/>
                      <a:pt x="19" y="53"/>
                      <a:pt x="16" y="55"/>
                    </a:cubicBezTo>
                    <a:cubicBezTo>
                      <a:pt x="14" y="57"/>
                      <a:pt x="7" y="65"/>
                      <a:pt x="5" y="65"/>
                    </a:cubicBezTo>
                    <a:cubicBezTo>
                      <a:pt x="5" y="64"/>
                      <a:pt x="5" y="64"/>
                      <a:pt x="4" y="64"/>
                    </a:cubicBezTo>
                    <a:cubicBezTo>
                      <a:pt x="3" y="62"/>
                      <a:pt x="5" y="60"/>
                      <a:pt x="6" y="59"/>
                    </a:cubicBezTo>
                    <a:cubicBezTo>
                      <a:pt x="10" y="56"/>
                      <a:pt x="15" y="53"/>
                      <a:pt x="17" y="48"/>
                    </a:cubicBezTo>
                    <a:cubicBezTo>
                      <a:pt x="18" y="43"/>
                      <a:pt x="15" y="35"/>
                      <a:pt x="19" y="33"/>
                    </a:cubicBezTo>
                    <a:cubicBezTo>
                      <a:pt x="22" y="31"/>
                      <a:pt x="29" y="29"/>
                      <a:pt x="33" y="28"/>
                    </a:cubicBezTo>
                    <a:cubicBezTo>
                      <a:pt x="35" y="27"/>
                      <a:pt x="38" y="27"/>
                      <a:pt x="38" y="24"/>
                    </a:cubicBezTo>
                    <a:cubicBezTo>
                      <a:pt x="36" y="21"/>
                      <a:pt x="32" y="21"/>
                      <a:pt x="28" y="21"/>
                    </a:cubicBezTo>
                    <a:cubicBezTo>
                      <a:pt x="27" y="21"/>
                      <a:pt x="25" y="21"/>
                      <a:pt x="23" y="21"/>
                    </a:cubicBezTo>
                    <a:cubicBezTo>
                      <a:pt x="21" y="20"/>
                      <a:pt x="18" y="20"/>
                      <a:pt x="16" y="21"/>
                    </a:cubicBezTo>
                    <a:cubicBezTo>
                      <a:pt x="14" y="22"/>
                      <a:pt x="12" y="25"/>
                      <a:pt x="10" y="27"/>
                    </a:cubicBezTo>
                    <a:cubicBezTo>
                      <a:pt x="9" y="28"/>
                      <a:pt x="6" y="31"/>
                      <a:pt x="3" y="30"/>
                    </a:cubicBezTo>
                    <a:cubicBezTo>
                      <a:pt x="1" y="30"/>
                      <a:pt x="0" y="27"/>
                      <a:pt x="1" y="24"/>
                    </a:cubicBezTo>
                    <a:cubicBezTo>
                      <a:pt x="3" y="21"/>
                      <a:pt x="6" y="16"/>
                      <a:pt x="9" y="13"/>
                    </a:cubicBezTo>
                    <a:cubicBezTo>
                      <a:pt x="10" y="12"/>
                      <a:pt x="11" y="9"/>
                      <a:pt x="13" y="10"/>
                    </a:cubicBezTo>
                    <a:cubicBezTo>
                      <a:pt x="16" y="10"/>
                      <a:pt x="16" y="14"/>
                      <a:pt x="19" y="14"/>
                    </a:cubicBezTo>
                    <a:cubicBezTo>
                      <a:pt x="20" y="15"/>
                      <a:pt x="21" y="14"/>
                      <a:pt x="23" y="14"/>
                    </a:cubicBezTo>
                    <a:cubicBezTo>
                      <a:pt x="29" y="13"/>
                      <a:pt x="36" y="13"/>
                      <a:pt x="42" y="15"/>
                    </a:cubicBezTo>
                    <a:cubicBezTo>
                      <a:pt x="43" y="15"/>
                      <a:pt x="45" y="16"/>
                      <a:pt x="46" y="16"/>
                    </a:cubicBezTo>
                    <a:cubicBezTo>
                      <a:pt x="48" y="15"/>
                      <a:pt x="49" y="15"/>
                      <a:pt x="50" y="14"/>
                    </a:cubicBezTo>
                    <a:cubicBezTo>
                      <a:pt x="56" y="11"/>
                      <a:pt x="60" y="6"/>
                      <a:pt x="65" y="2"/>
                    </a:cubicBezTo>
                    <a:cubicBezTo>
                      <a:pt x="66" y="2"/>
                      <a:pt x="68" y="0"/>
                      <a:pt x="68" y="2"/>
                    </a:cubicBezTo>
                    <a:close/>
                  </a:path>
                </a:pathLst>
              </a:custGeom>
              <a:grpFill/>
              <a:ln>
                <a:noFill/>
              </a:ln>
            </p:spPr>
            <p:txBody>
              <a:bodyPr anchor="ctr"/>
              <a:lstStyle/>
              <a:p>
                <a:pPr algn="ctr"/>
                <a:endParaRPr/>
              </a:p>
            </p:txBody>
          </p:sp>
          <p:sp>
            <p:nvSpPr>
              <p:cNvPr id="194" name="iṩľíďê">
                <a:extLst>
                  <a:ext uri="{FF2B5EF4-FFF2-40B4-BE49-F238E27FC236}">
                    <a16:creationId xmlns:a16="http://schemas.microsoft.com/office/drawing/2014/main" id="{6CE7ED08-35B3-DDDF-20BF-5892E806EB4E}"/>
                  </a:ext>
                </a:extLst>
              </p:cNvPr>
              <p:cNvSpPr/>
              <p:nvPr/>
            </p:nvSpPr>
            <p:spPr bwMode="auto">
              <a:xfrm>
                <a:off x="6769264" y="1467843"/>
                <a:ext cx="120814" cy="116830"/>
              </a:xfrm>
              <a:custGeom>
                <a:avLst/>
                <a:gdLst>
                  <a:gd name="T0" fmla="*/ 44 w 87"/>
                  <a:gd name="T1" fmla="*/ 5 h 84"/>
                  <a:gd name="T2" fmla="*/ 62 w 87"/>
                  <a:gd name="T3" fmla="*/ 11 h 84"/>
                  <a:gd name="T4" fmla="*/ 56 w 87"/>
                  <a:gd name="T5" fmla="*/ 4 h 84"/>
                  <a:gd name="T6" fmla="*/ 63 w 87"/>
                  <a:gd name="T7" fmla="*/ 22 h 84"/>
                  <a:gd name="T8" fmla="*/ 69 w 87"/>
                  <a:gd name="T9" fmla="*/ 29 h 84"/>
                  <a:gd name="T10" fmla="*/ 86 w 87"/>
                  <a:gd name="T11" fmla="*/ 33 h 84"/>
                  <a:gd name="T12" fmla="*/ 73 w 87"/>
                  <a:gd name="T13" fmla="*/ 39 h 84"/>
                  <a:gd name="T14" fmla="*/ 55 w 87"/>
                  <a:gd name="T15" fmla="*/ 38 h 84"/>
                  <a:gd name="T16" fmla="*/ 41 w 87"/>
                  <a:gd name="T17" fmla="*/ 45 h 84"/>
                  <a:gd name="T18" fmla="*/ 17 w 87"/>
                  <a:gd name="T19" fmla="*/ 51 h 84"/>
                  <a:gd name="T20" fmla="*/ 37 w 87"/>
                  <a:gd name="T21" fmla="*/ 42 h 84"/>
                  <a:gd name="T22" fmla="*/ 27 w 87"/>
                  <a:gd name="T23" fmla="*/ 23 h 84"/>
                  <a:gd name="T24" fmla="*/ 28 w 87"/>
                  <a:gd name="T25" fmla="*/ 15 h 84"/>
                  <a:gd name="T26" fmla="*/ 36 w 87"/>
                  <a:gd name="T27" fmla="*/ 33 h 84"/>
                  <a:gd name="T28" fmla="*/ 42 w 87"/>
                  <a:gd name="T29" fmla="*/ 37 h 84"/>
                  <a:gd name="T30" fmla="*/ 44 w 87"/>
                  <a:gd name="T31" fmla="*/ 25 h 84"/>
                  <a:gd name="T32" fmla="*/ 54 w 87"/>
                  <a:gd name="T33" fmla="*/ 21 h 84"/>
                  <a:gd name="T34" fmla="*/ 41 w 87"/>
                  <a:gd name="T35" fmla="*/ 2 h 84"/>
                  <a:gd name="T36" fmla="*/ 17 w 87"/>
                  <a:gd name="T37" fmla="*/ 33 h 84"/>
                  <a:gd name="T38" fmla="*/ 23 w 87"/>
                  <a:gd name="T39" fmla="*/ 38 h 84"/>
                  <a:gd name="T40" fmla="*/ 57 w 87"/>
                  <a:gd name="T41" fmla="*/ 48 h 84"/>
                  <a:gd name="T42" fmla="*/ 30 w 87"/>
                  <a:gd name="T43" fmla="*/ 60 h 84"/>
                  <a:gd name="T44" fmla="*/ 35 w 87"/>
                  <a:gd name="T45" fmla="*/ 61 h 84"/>
                  <a:gd name="T46" fmla="*/ 50 w 87"/>
                  <a:gd name="T47" fmla="*/ 63 h 84"/>
                  <a:gd name="T48" fmla="*/ 49 w 87"/>
                  <a:gd name="T49" fmla="*/ 70 h 84"/>
                  <a:gd name="T50" fmla="*/ 68 w 87"/>
                  <a:gd name="T51" fmla="*/ 64 h 84"/>
                  <a:gd name="T52" fmla="*/ 67 w 87"/>
                  <a:gd name="T53" fmla="*/ 60 h 84"/>
                  <a:gd name="T54" fmla="*/ 55 w 87"/>
                  <a:gd name="T55" fmla="*/ 57 h 84"/>
                  <a:gd name="T56" fmla="*/ 63 w 87"/>
                  <a:gd name="T57" fmla="*/ 51 h 84"/>
                  <a:gd name="T58" fmla="*/ 6 w 87"/>
                  <a:gd name="T59" fmla="*/ 54 h 84"/>
                  <a:gd name="T60" fmla="*/ 3 w 87"/>
                  <a:gd name="T61" fmla="*/ 65 h 84"/>
                  <a:gd name="T62" fmla="*/ 6 w 87"/>
                  <a:gd name="T63" fmla="*/ 54 h 84"/>
                  <a:gd name="T64" fmla="*/ 61 w 87"/>
                  <a:gd name="T65" fmla="*/ 74 h 84"/>
                  <a:gd name="T66" fmla="*/ 45 w 87"/>
                  <a:gd name="T67" fmla="*/ 84 h 84"/>
                  <a:gd name="T68" fmla="*/ 42 w 87"/>
                  <a:gd name="T69" fmla="*/ 74 h 84"/>
                  <a:gd name="T70" fmla="*/ 44 w 87"/>
                  <a:gd name="T71" fmla="*/ 79 h 84"/>
                  <a:gd name="T72" fmla="*/ 59 w 87"/>
                  <a:gd name="T73" fmla="*/ 7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7" h="84">
                    <a:moveTo>
                      <a:pt x="41" y="2"/>
                    </a:moveTo>
                    <a:cubicBezTo>
                      <a:pt x="43" y="0"/>
                      <a:pt x="44" y="3"/>
                      <a:pt x="44" y="5"/>
                    </a:cubicBezTo>
                    <a:cubicBezTo>
                      <a:pt x="43" y="8"/>
                      <a:pt x="42" y="12"/>
                      <a:pt x="44" y="13"/>
                    </a:cubicBezTo>
                    <a:cubicBezTo>
                      <a:pt x="47" y="15"/>
                      <a:pt x="62" y="18"/>
                      <a:pt x="62" y="11"/>
                    </a:cubicBezTo>
                    <a:cubicBezTo>
                      <a:pt x="61" y="9"/>
                      <a:pt x="59" y="9"/>
                      <a:pt x="57" y="9"/>
                    </a:cubicBezTo>
                    <a:cubicBezTo>
                      <a:pt x="53" y="9"/>
                      <a:pt x="54" y="6"/>
                      <a:pt x="56" y="4"/>
                    </a:cubicBezTo>
                    <a:cubicBezTo>
                      <a:pt x="60" y="2"/>
                      <a:pt x="66" y="1"/>
                      <a:pt x="67" y="6"/>
                    </a:cubicBezTo>
                    <a:cubicBezTo>
                      <a:pt x="68" y="8"/>
                      <a:pt x="64" y="20"/>
                      <a:pt x="63" y="22"/>
                    </a:cubicBezTo>
                    <a:cubicBezTo>
                      <a:pt x="63" y="24"/>
                      <a:pt x="61" y="26"/>
                      <a:pt x="62" y="28"/>
                    </a:cubicBezTo>
                    <a:cubicBezTo>
                      <a:pt x="63" y="30"/>
                      <a:pt x="67" y="29"/>
                      <a:pt x="69" y="29"/>
                    </a:cubicBezTo>
                    <a:cubicBezTo>
                      <a:pt x="74" y="29"/>
                      <a:pt x="82" y="27"/>
                      <a:pt x="85" y="29"/>
                    </a:cubicBezTo>
                    <a:cubicBezTo>
                      <a:pt x="86" y="30"/>
                      <a:pt x="86" y="31"/>
                      <a:pt x="86" y="33"/>
                    </a:cubicBezTo>
                    <a:cubicBezTo>
                      <a:pt x="87" y="37"/>
                      <a:pt x="83" y="37"/>
                      <a:pt x="80" y="38"/>
                    </a:cubicBezTo>
                    <a:cubicBezTo>
                      <a:pt x="78" y="38"/>
                      <a:pt x="75" y="40"/>
                      <a:pt x="73" y="39"/>
                    </a:cubicBezTo>
                    <a:cubicBezTo>
                      <a:pt x="72" y="38"/>
                      <a:pt x="73" y="35"/>
                      <a:pt x="72" y="34"/>
                    </a:cubicBezTo>
                    <a:cubicBezTo>
                      <a:pt x="70" y="32"/>
                      <a:pt x="58" y="37"/>
                      <a:pt x="55" y="38"/>
                    </a:cubicBezTo>
                    <a:cubicBezTo>
                      <a:pt x="52" y="39"/>
                      <a:pt x="48" y="39"/>
                      <a:pt x="46" y="41"/>
                    </a:cubicBezTo>
                    <a:cubicBezTo>
                      <a:pt x="44" y="42"/>
                      <a:pt x="42" y="43"/>
                      <a:pt x="41" y="45"/>
                    </a:cubicBezTo>
                    <a:cubicBezTo>
                      <a:pt x="38" y="50"/>
                      <a:pt x="24" y="51"/>
                      <a:pt x="17" y="53"/>
                    </a:cubicBezTo>
                    <a:cubicBezTo>
                      <a:pt x="15" y="53"/>
                      <a:pt x="16" y="51"/>
                      <a:pt x="17" y="51"/>
                    </a:cubicBezTo>
                    <a:cubicBezTo>
                      <a:pt x="25" y="48"/>
                      <a:pt x="27" y="45"/>
                      <a:pt x="35" y="43"/>
                    </a:cubicBezTo>
                    <a:cubicBezTo>
                      <a:pt x="36" y="43"/>
                      <a:pt x="37" y="43"/>
                      <a:pt x="37" y="42"/>
                    </a:cubicBezTo>
                    <a:cubicBezTo>
                      <a:pt x="38" y="40"/>
                      <a:pt x="34" y="38"/>
                      <a:pt x="33" y="37"/>
                    </a:cubicBezTo>
                    <a:cubicBezTo>
                      <a:pt x="30" y="34"/>
                      <a:pt x="28" y="28"/>
                      <a:pt x="27" y="23"/>
                    </a:cubicBezTo>
                    <a:cubicBezTo>
                      <a:pt x="27" y="21"/>
                      <a:pt x="26" y="16"/>
                      <a:pt x="27" y="15"/>
                    </a:cubicBezTo>
                    <a:cubicBezTo>
                      <a:pt x="27" y="15"/>
                      <a:pt x="27" y="15"/>
                      <a:pt x="28" y="15"/>
                    </a:cubicBezTo>
                    <a:cubicBezTo>
                      <a:pt x="29" y="15"/>
                      <a:pt x="30" y="17"/>
                      <a:pt x="30" y="19"/>
                    </a:cubicBezTo>
                    <a:cubicBezTo>
                      <a:pt x="32" y="23"/>
                      <a:pt x="34" y="29"/>
                      <a:pt x="36" y="33"/>
                    </a:cubicBezTo>
                    <a:cubicBezTo>
                      <a:pt x="37" y="35"/>
                      <a:pt x="38" y="39"/>
                      <a:pt x="40" y="39"/>
                    </a:cubicBezTo>
                    <a:cubicBezTo>
                      <a:pt x="41" y="39"/>
                      <a:pt x="42" y="37"/>
                      <a:pt x="42" y="37"/>
                    </a:cubicBezTo>
                    <a:cubicBezTo>
                      <a:pt x="45" y="33"/>
                      <a:pt x="41" y="29"/>
                      <a:pt x="42" y="25"/>
                    </a:cubicBezTo>
                    <a:cubicBezTo>
                      <a:pt x="42" y="24"/>
                      <a:pt x="43" y="24"/>
                      <a:pt x="44" y="25"/>
                    </a:cubicBezTo>
                    <a:cubicBezTo>
                      <a:pt x="45" y="26"/>
                      <a:pt x="46" y="29"/>
                      <a:pt x="47" y="30"/>
                    </a:cubicBezTo>
                    <a:cubicBezTo>
                      <a:pt x="50" y="31"/>
                      <a:pt x="55" y="23"/>
                      <a:pt x="54" y="21"/>
                    </a:cubicBezTo>
                    <a:cubicBezTo>
                      <a:pt x="52" y="19"/>
                      <a:pt x="42" y="20"/>
                      <a:pt x="39" y="19"/>
                    </a:cubicBezTo>
                    <a:cubicBezTo>
                      <a:pt x="33" y="17"/>
                      <a:pt x="37" y="4"/>
                      <a:pt x="41" y="2"/>
                    </a:cubicBezTo>
                    <a:close/>
                    <a:moveTo>
                      <a:pt x="19" y="31"/>
                    </a:moveTo>
                    <a:cubicBezTo>
                      <a:pt x="17" y="29"/>
                      <a:pt x="17" y="31"/>
                      <a:pt x="17" y="33"/>
                    </a:cubicBezTo>
                    <a:cubicBezTo>
                      <a:pt x="17" y="37"/>
                      <a:pt x="19" y="44"/>
                      <a:pt x="22" y="42"/>
                    </a:cubicBezTo>
                    <a:cubicBezTo>
                      <a:pt x="24" y="42"/>
                      <a:pt x="24" y="40"/>
                      <a:pt x="23" y="38"/>
                    </a:cubicBezTo>
                    <a:cubicBezTo>
                      <a:pt x="23" y="36"/>
                      <a:pt x="21" y="33"/>
                      <a:pt x="19" y="31"/>
                    </a:cubicBezTo>
                    <a:close/>
                    <a:moveTo>
                      <a:pt x="57" y="48"/>
                    </a:moveTo>
                    <a:cubicBezTo>
                      <a:pt x="55" y="49"/>
                      <a:pt x="52" y="49"/>
                      <a:pt x="50" y="49"/>
                    </a:cubicBezTo>
                    <a:cubicBezTo>
                      <a:pt x="42" y="52"/>
                      <a:pt x="36" y="51"/>
                      <a:pt x="30" y="60"/>
                    </a:cubicBezTo>
                    <a:cubicBezTo>
                      <a:pt x="31" y="60"/>
                      <a:pt x="31" y="60"/>
                      <a:pt x="31" y="60"/>
                    </a:cubicBezTo>
                    <a:cubicBezTo>
                      <a:pt x="31" y="62"/>
                      <a:pt x="34" y="62"/>
                      <a:pt x="35" y="61"/>
                    </a:cubicBezTo>
                    <a:cubicBezTo>
                      <a:pt x="37" y="60"/>
                      <a:pt x="45" y="57"/>
                      <a:pt x="47" y="57"/>
                    </a:cubicBezTo>
                    <a:cubicBezTo>
                      <a:pt x="50" y="57"/>
                      <a:pt x="48" y="61"/>
                      <a:pt x="50" y="63"/>
                    </a:cubicBezTo>
                    <a:cubicBezTo>
                      <a:pt x="51" y="64"/>
                      <a:pt x="54" y="64"/>
                      <a:pt x="54" y="66"/>
                    </a:cubicBezTo>
                    <a:cubicBezTo>
                      <a:pt x="54" y="67"/>
                      <a:pt x="50" y="68"/>
                      <a:pt x="49" y="70"/>
                    </a:cubicBezTo>
                    <a:cubicBezTo>
                      <a:pt x="48" y="71"/>
                      <a:pt x="48" y="71"/>
                      <a:pt x="50" y="71"/>
                    </a:cubicBezTo>
                    <a:cubicBezTo>
                      <a:pt x="56" y="70"/>
                      <a:pt x="62" y="65"/>
                      <a:pt x="68" y="64"/>
                    </a:cubicBezTo>
                    <a:cubicBezTo>
                      <a:pt x="69" y="64"/>
                      <a:pt x="70" y="64"/>
                      <a:pt x="70" y="63"/>
                    </a:cubicBezTo>
                    <a:cubicBezTo>
                      <a:pt x="72" y="61"/>
                      <a:pt x="68" y="60"/>
                      <a:pt x="67" y="60"/>
                    </a:cubicBezTo>
                    <a:cubicBezTo>
                      <a:pt x="63" y="60"/>
                      <a:pt x="58" y="61"/>
                      <a:pt x="55" y="60"/>
                    </a:cubicBezTo>
                    <a:cubicBezTo>
                      <a:pt x="55" y="59"/>
                      <a:pt x="54" y="58"/>
                      <a:pt x="55" y="57"/>
                    </a:cubicBezTo>
                    <a:cubicBezTo>
                      <a:pt x="55" y="54"/>
                      <a:pt x="60" y="54"/>
                      <a:pt x="62" y="53"/>
                    </a:cubicBezTo>
                    <a:cubicBezTo>
                      <a:pt x="63" y="52"/>
                      <a:pt x="63" y="52"/>
                      <a:pt x="63" y="51"/>
                    </a:cubicBezTo>
                    <a:cubicBezTo>
                      <a:pt x="63" y="49"/>
                      <a:pt x="60" y="48"/>
                      <a:pt x="57" y="48"/>
                    </a:cubicBezTo>
                    <a:close/>
                    <a:moveTo>
                      <a:pt x="6" y="54"/>
                    </a:moveTo>
                    <a:cubicBezTo>
                      <a:pt x="8" y="56"/>
                      <a:pt x="9" y="63"/>
                      <a:pt x="7" y="65"/>
                    </a:cubicBezTo>
                    <a:cubicBezTo>
                      <a:pt x="6" y="67"/>
                      <a:pt x="4" y="67"/>
                      <a:pt x="3" y="65"/>
                    </a:cubicBezTo>
                    <a:cubicBezTo>
                      <a:pt x="0" y="63"/>
                      <a:pt x="0" y="57"/>
                      <a:pt x="2" y="54"/>
                    </a:cubicBezTo>
                    <a:cubicBezTo>
                      <a:pt x="3" y="53"/>
                      <a:pt x="4" y="52"/>
                      <a:pt x="6" y="54"/>
                    </a:cubicBezTo>
                    <a:close/>
                    <a:moveTo>
                      <a:pt x="59" y="73"/>
                    </a:moveTo>
                    <a:cubicBezTo>
                      <a:pt x="60" y="73"/>
                      <a:pt x="60" y="73"/>
                      <a:pt x="61" y="74"/>
                    </a:cubicBezTo>
                    <a:cubicBezTo>
                      <a:pt x="61" y="75"/>
                      <a:pt x="60" y="77"/>
                      <a:pt x="60" y="78"/>
                    </a:cubicBezTo>
                    <a:cubicBezTo>
                      <a:pt x="57" y="83"/>
                      <a:pt x="52" y="83"/>
                      <a:pt x="45" y="84"/>
                    </a:cubicBezTo>
                    <a:cubicBezTo>
                      <a:pt x="42" y="84"/>
                      <a:pt x="36" y="83"/>
                      <a:pt x="35" y="81"/>
                    </a:cubicBezTo>
                    <a:cubicBezTo>
                      <a:pt x="35" y="79"/>
                      <a:pt x="40" y="76"/>
                      <a:pt x="42" y="74"/>
                    </a:cubicBezTo>
                    <a:cubicBezTo>
                      <a:pt x="45" y="73"/>
                      <a:pt x="44" y="73"/>
                      <a:pt x="44" y="75"/>
                    </a:cubicBezTo>
                    <a:cubicBezTo>
                      <a:pt x="44" y="77"/>
                      <a:pt x="44" y="78"/>
                      <a:pt x="44" y="79"/>
                    </a:cubicBezTo>
                    <a:cubicBezTo>
                      <a:pt x="45" y="80"/>
                      <a:pt x="49" y="81"/>
                      <a:pt x="51" y="80"/>
                    </a:cubicBezTo>
                    <a:cubicBezTo>
                      <a:pt x="55" y="80"/>
                      <a:pt x="57" y="76"/>
                      <a:pt x="59" y="73"/>
                    </a:cubicBezTo>
                    <a:close/>
                  </a:path>
                </a:pathLst>
              </a:custGeom>
              <a:grpFill/>
              <a:ln>
                <a:noFill/>
              </a:ln>
            </p:spPr>
            <p:txBody>
              <a:bodyPr anchor="ctr"/>
              <a:lstStyle/>
              <a:p>
                <a:pPr algn="ctr"/>
                <a:endParaRPr/>
              </a:p>
            </p:txBody>
          </p:sp>
          <p:sp>
            <p:nvSpPr>
              <p:cNvPr id="195" name="iṥḻiďê">
                <a:extLst>
                  <a:ext uri="{FF2B5EF4-FFF2-40B4-BE49-F238E27FC236}">
                    <a16:creationId xmlns:a16="http://schemas.microsoft.com/office/drawing/2014/main" id="{0069F6DA-FCB6-EB9E-299F-E710C091EDD1}"/>
                  </a:ext>
                </a:extLst>
              </p:cNvPr>
              <p:cNvSpPr/>
              <p:nvPr/>
            </p:nvSpPr>
            <p:spPr bwMode="auto">
              <a:xfrm>
                <a:off x="6363014" y="1510328"/>
                <a:ext cx="130106" cy="118158"/>
              </a:xfrm>
              <a:custGeom>
                <a:avLst/>
                <a:gdLst>
                  <a:gd name="T0" fmla="*/ 51 w 94"/>
                  <a:gd name="T1" fmla="*/ 1 h 84"/>
                  <a:gd name="T2" fmla="*/ 57 w 94"/>
                  <a:gd name="T3" fmla="*/ 8 h 84"/>
                  <a:gd name="T4" fmla="*/ 69 w 94"/>
                  <a:gd name="T5" fmla="*/ 11 h 84"/>
                  <a:gd name="T6" fmla="*/ 65 w 94"/>
                  <a:gd name="T7" fmla="*/ 15 h 84"/>
                  <a:gd name="T8" fmla="*/ 52 w 94"/>
                  <a:gd name="T9" fmla="*/ 14 h 84"/>
                  <a:gd name="T10" fmla="*/ 46 w 94"/>
                  <a:gd name="T11" fmla="*/ 20 h 84"/>
                  <a:gd name="T12" fmla="*/ 31 w 94"/>
                  <a:gd name="T13" fmla="*/ 34 h 84"/>
                  <a:gd name="T14" fmla="*/ 21 w 94"/>
                  <a:gd name="T15" fmla="*/ 37 h 84"/>
                  <a:gd name="T16" fmla="*/ 25 w 94"/>
                  <a:gd name="T17" fmla="*/ 30 h 84"/>
                  <a:gd name="T18" fmla="*/ 42 w 94"/>
                  <a:gd name="T19" fmla="*/ 15 h 84"/>
                  <a:gd name="T20" fmla="*/ 32 w 94"/>
                  <a:gd name="T21" fmla="*/ 4 h 84"/>
                  <a:gd name="T22" fmla="*/ 44 w 94"/>
                  <a:gd name="T23" fmla="*/ 3 h 84"/>
                  <a:gd name="T24" fmla="*/ 51 w 94"/>
                  <a:gd name="T25" fmla="*/ 1 h 84"/>
                  <a:gd name="T26" fmla="*/ 12 w 94"/>
                  <a:gd name="T27" fmla="*/ 35 h 84"/>
                  <a:gd name="T28" fmla="*/ 9 w 94"/>
                  <a:gd name="T29" fmla="*/ 50 h 84"/>
                  <a:gd name="T30" fmla="*/ 6 w 94"/>
                  <a:gd name="T31" fmla="*/ 54 h 84"/>
                  <a:gd name="T32" fmla="*/ 1 w 94"/>
                  <a:gd name="T33" fmla="*/ 47 h 84"/>
                  <a:gd name="T34" fmla="*/ 9 w 94"/>
                  <a:gd name="T35" fmla="*/ 30 h 84"/>
                  <a:gd name="T36" fmla="*/ 12 w 94"/>
                  <a:gd name="T37" fmla="*/ 35 h 84"/>
                  <a:gd name="T38" fmla="*/ 52 w 94"/>
                  <a:gd name="T39" fmla="*/ 30 h 84"/>
                  <a:gd name="T40" fmla="*/ 46 w 94"/>
                  <a:gd name="T41" fmla="*/ 43 h 84"/>
                  <a:gd name="T42" fmla="*/ 33 w 94"/>
                  <a:gd name="T43" fmla="*/ 51 h 84"/>
                  <a:gd name="T44" fmla="*/ 34 w 94"/>
                  <a:gd name="T45" fmla="*/ 53 h 84"/>
                  <a:gd name="T46" fmla="*/ 38 w 94"/>
                  <a:gd name="T47" fmla="*/ 55 h 84"/>
                  <a:gd name="T48" fmla="*/ 28 w 94"/>
                  <a:gd name="T49" fmla="*/ 60 h 84"/>
                  <a:gd name="T50" fmla="*/ 27 w 94"/>
                  <a:gd name="T51" fmla="*/ 62 h 84"/>
                  <a:gd name="T52" fmla="*/ 36 w 94"/>
                  <a:gd name="T53" fmla="*/ 66 h 84"/>
                  <a:gd name="T54" fmla="*/ 35 w 94"/>
                  <a:gd name="T55" fmla="*/ 76 h 84"/>
                  <a:gd name="T56" fmla="*/ 39 w 94"/>
                  <a:gd name="T57" fmla="*/ 76 h 84"/>
                  <a:gd name="T58" fmla="*/ 46 w 94"/>
                  <a:gd name="T59" fmla="*/ 67 h 84"/>
                  <a:gd name="T60" fmla="*/ 48 w 94"/>
                  <a:gd name="T61" fmla="*/ 62 h 84"/>
                  <a:gd name="T62" fmla="*/ 54 w 94"/>
                  <a:gd name="T63" fmla="*/ 61 h 84"/>
                  <a:gd name="T64" fmla="*/ 55 w 94"/>
                  <a:gd name="T65" fmla="*/ 59 h 84"/>
                  <a:gd name="T66" fmla="*/ 50 w 94"/>
                  <a:gd name="T67" fmla="*/ 55 h 84"/>
                  <a:gd name="T68" fmla="*/ 57 w 94"/>
                  <a:gd name="T69" fmla="*/ 50 h 84"/>
                  <a:gd name="T70" fmla="*/ 54 w 94"/>
                  <a:gd name="T71" fmla="*/ 41 h 84"/>
                  <a:gd name="T72" fmla="*/ 55 w 94"/>
                  <a:gd name="T73" fmla="*/ 39 h 84"/>
                  <a:gd name="T74" fmla="*/ 85 w 94"/>
                  <a:gd name="T75" fmla="*/ 41 h 84"/>
                  <a:gd name="T76" fmla="*/ 65 w 94"/>
                  <a:gd name="T77" fmla="*/ 73 h 84"/>
                  <a:gd name="T78" fmla="*/ 60 w 94"/>
                  <a:gd name="T79" fmla="*/ 76 h 84"/>
                  <a:gd name="T80" fmla="*/ 72 w 94"/>
                  <a:gd name="T81" fmla="*/ 83 h 84"/>
                  <a:gd name="T82" fmla="*/ 87 w 94"/>
                  <a:gd name="T83" fmla="*/ 57 h 84"/>
                  <a:gd name="T84" fmla="*/ 93 w 94"/>
                  <a:gd name="T85" fmla="*/ 49 h 84"/>
                  <a:gd name="T86" fmla="*/ 93 w 94"/>
                  <a:gd name="T87" fmla="*/ 33 h 84"/>
                  <a:gd name="T88" fmla="*/ 81 w 94"/>
                  <a:gd name="T89" fmla="*/ 32 h 84"/>
                  <a:gd name="T90" fmla="*/ 52 w 94"/>
                  <a:gd name="T91" fmla="*/ 30 h 84"/>
                  <a:gd name="T92" fmla="*/ 37 w 94"/>
                  <a:gd name="T93" fmla="*/ 43 h 84"/>
                  <a:gd name="T94" fmla="*/ 36 w 94"/>
                  <a:gd name="T95" fmla="*/ 45 h 84"/>
                  <a:gd name="T96" fmla="*/ 30 w 94"/>
                  <a:gd name="T97" fmla="*/ 45 h 84"/>
                  <a:gd name="T98" fmla="*/ 30 w 94"/>
                  <a:gd name="T99" fmla="*/ 43 h 84"/>
                  <a:gd name="T100" fmla="*/ 37 w 94"/>
                  <a:gd name="T101" fmla="*/ 4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4" h="84">
                    <a:moveTo>
                      <a:pt x="51" y="1"/>
                    </a:moveTo>
                    <a:cubicBezTo>
                      <a:pt x="54" y="1"/>
                      <a:pt x="54" y="6"/>
                      <a:pt x="57" y="8"/>
                    </a:cubicBezTo>
                    <a:cubicBezTo>
                      <a:pt x="60" y="10"/>
                      <a:pt x="65" y="9"/>
                      <a:pt x="69" y="11"/>
                    </a:cubicBezTo>
                    <a:cubicBezTo>
                      <a:pt x="75" y="13"/>
                      <a:pt x="69" y="16"/>
                      <a:pt x="65" y="15"/>
                    </a:cubicBezTo>
                    <a:cubicBezTo>
                      <a:pt x="62" y="15"/>
                      <a:pt x="55" y="13"/>
                      <a:pt x="52" y="14"/>
                    </a:cubicBezTo>
                    <a:cubicBezTo>
                      <a:pt x="49" y="15"/>
                      <a:pt x="47" y="18"/>
                      <a:pt x="46" y="20"/>
                    </a:cubicBezTo>
                    <a:cubicBezTo>
                      <a:pt x="42" y="24"/>
                      <a:pt x="36" y="32"/>
                      <a:pt x="31" y="34"/>
                    </a:cubicBezTo>
                    <a:cubicBezTo>
                      <a:pt x="30" y="35"/>
                      <a:pt x="23" y="39"/>
                      <a:pt x="21" y="37"/>
                    </a:cubicBezTo>
                    <a:cubicBezTo>
                      <a:pt x="20" y="34"/>
                      <a:pt x="24" y="31"/>
                      <a:pt x="25" y="30"/>
                    </a:cubicBezTo>
                    <a:cubicBezTo>
                      <a:pt x="29" y="26"/>
                      <a:pt x="41" y="21"/>
                      <a:pt x="42" y="15"/>
                    </a:cubicBezTo>
                    <a:cubicBezTo>
                      <a:pt x="43" y="10"/>
                      <a:pt x="32" y="9"/>
                      <a:pt x="32" y="4"/>
                    </a:cubicBezTo>
                    <a:cubicBezTo>
                      <a:pt x="34" y="0"/>
                      <a:pt x="40" y="4"/>
                      <a:pt x="44" y="3"/>
                    </a:cubicBezTo>
                    <a:cubicBezTo>
                      <a:pt x="47" y="3"/>
                      <a:pt x="49" y="2"/>
                      <a:pt x="51" y="1"/>
                    </a:cubicBezTo>
                    <a:close/>
                    <a:moveTo>
                      <a:pt x="12" y="35"/>
                    </a:moveTo>
                    <a:cubicBezTo>
                      <a:pt x="11" y="40"/>
                      <a:pt x="10" y="45"/>
                      <a:pt x="9" y="50"/>
                    </a:cubicBezTo>
                    <a:cubicBezTo>
                      <a:pt x="8" y="51"/>
                      <a:pt x="8" y="55"/>
                      <a:pt x="6" y="54"/>
                    </a:cubicBezTo>
                    <a:cubicBezTo>
                      <a:pt x="3" y="54"/>
                      <a:pt x="0" y="50"/>
                      <a:pt x="1" y="47"/>
                    </a:cubicBezTo>
                    <a:cubicBezTo>
                      <a:pt x="3" y="42"/>
                      <a:pt x="6" y="36"/>
                      <a:pt x="9" y="30"/>
                    </a:cubicBezTo>
                    <a:cubicBezTo>
                      <a:pt x="12" y="26"/>
                      <a:pt x="13" y="27"/>
                      <a:pt x="12" y="35"/>
                    </a:cubicBezTo>
                    <a:close/>
                    <a:moveTo>
                      <a:pt x="52" y="30"/>
                    </a:moveTo>
                    <a:cubicBezTo>
                      <a:pt x="46" y="32"/>
                      <a:pt x="49" y="37"/>
                      <a:pt x="46" y="43"/>
                    </a:cubicBezTo>
                    <a:cubicBezTo>
                      <a:pt x="44" y="47"/>
                      <a:pt x="39" y="49"/>
                      <a:pt x="33" y="51"/>
                    </a:cubicBezTo>
                    <a:cubicBezTo>
                      <a:pt x="32" y="52"/>
                      <a:pt x="32" y="53"/>
                      <a:pt x="34" y="53"/>
                    </a:cubicBezTo>
                    <a:cubicBezTo>
                      <a:pt x="35" y="54"/>
                      <a:pt x="37" y="54"/>
                      <a:pt x="38" y="55"/>
                    </a:cubicBezTo>
                    <a:cubicBezTo>
                      <a:pt x="38" y="60"/>
                      <a:pt x="30" y="56"/>
                      <a:pt x="28" y="60"/>
                    </a:cubicBezTo>
                    <a:cubicBezTo>
                      <a:pt x="28" y="61"/>
                      <a:pt x="27" y="61"/>
                      <a:pt x="27" y="62"/>
                    </a:cubicBezTo>
                    <a:cubicBezTo>
                      <a:pt x="29" y="65"/>
                      <a:pt x="34" y="63"/>
                      <a:pt x="36" y="66"/>
                    </a:cubicBezTo>
                    <a:cubicBezTo>
                      <a:pt x="37" y="68"/>
                      <a:pt x="35" y="73"/>
                      <a:pt x="35" y="76"/>
                    </a:cubicBezTo>
                    <a:cubicBezTo>
                      <a:pt x="36" y="78"/>
                      <a:pt x="37" y="77"/>
                      <a:pt x="39" y="76"/>
                    </a:cubicBezTo>
                    <a:cubicBezTo>
                      <a:pt x="41" y="74"/>
                      <a:pt x="45" y="69"/>
                      <a:pt x="46" y="67"/>
                    </a:cubicBezTo>
                    <a:cubicBezTo>
                      <a:pt x="46" y="65"/>
                      <a:pt x="46" y="63"/>
                      <a:pt x="48" y="62"/>
                    </a:cubicBezTo>
                    <a:cubicBezTo>
                      <a:pt x="49" y="61"/>
                      <a:pt x="52" y="62"/>
                      <a:pt x="54" y="61"/>
                    </a:cubicBezTo>
                    <a:cubicBezTo>
                      <a:pt x="56" y="61"/>
                      <a:pt x="56" y="60"/>
                      <a:pt x="55" y="59"/>
                    </a:cubicBezTo>
                    <a:cubicBezTo>
                      <a:pt x="53" y="58"/>
                      <a:pt x="50" y="56"/>
                      <a:pt x="50" y="55"/>
                    </a:cubicBezTo>
                    <a:cubicBezTo>
                      <a:pt x="51" y="53"/>
                      <a:pt x="56" y="53"/>
                      <a:pt x="57" y="50"/>
                    </a:cubicBezTo>
                    <a:cubicBezTo>
                      <a:pt x="57" y="47"/>
                      <a:pt x="52" y="46"/>
                      <a:pt x="54" y="41"/>
                    </a:cubicBezTo>
                    <a:cubicBezTo>
                      <a:pt x="54" y="40"/>
                      <a:pt x="54" y="39"/>
                      <a:pt x="55" y="39"/>
                    </a:cubicBezTo>
                    <a:cubicBezTo>
                      <a:pt x="60" y="36"/>
                      <a:pt x="83" y="36"/>
                      <a:pt x="85" y="41"/>
                    </a:cubicBezTo>
                    <a:cubicBezTo>
                      <a:pt x="89" y="53"/>
                      <a:pt x="77" y="72"/>
                      <a:pt x="65" y="73"/>
                    </a:cubicBezTo>
                    <a:cubicBezTo>
                      <a:pt x="63" y="73"/>
                      <a:pt x="58" y="73"/>
                      <a:pt x="60" y="76"/>
                    </a:cubicBezTo>
                    <a:cubicBezTo>
                      <a:pt x="61" y="80"/>
                      <a:pt x="69" y="84"/>
                      <a:pt x="72" y="83"/>
                    </a:cubicBezTo>
                    <a:cubicBezTo>
                      <a:pt x="78" y="80"/>
                      <a:pt x="84" y="64"/>
                      <a:pt x="87" y="57"/>
                    </a:cubicBezTo>
                    <a:cubicBezTo>
                      <a:pt x="89" y="54"/>
                      <a:pt x="92" y="52"/>
                      <a:pt x="93" y="49"/>
                    </a:cubicBezTo>
                    <a:cubicBezTo>
                      <a:pt x="94" y="45"/>
                      <a:pt x="94" y="35"/>
                      <a:pt x="93" y="33"/>
                    </a:cubicBezTo>
                    <a:cubicBezTo>
                      <a:pt x="91" y="30"/>
                      <a:pt x="88" y="32"/>
                      <a:pt x="81" y="32"/>
                    </a:cubicBezTo>
                    <a:cubicBezTo>
                      <a:pt x="74" y="31"/>
                      <a:pt x="61" y="30"/>
                      <a:pt x="52" y="30"/>
                    </a:cubicBezTo>
                    <a:close/>
                    <a:moveTo>
                      <a:pt x="37" y="43"/>
                    </a:moveTo>
                    <a:cubicBezTo>
                      <a:pt x="37" y="44"/>
                      <a:pt x="37" y="45"/>
                      <a:pt x="36" y="45"/>
                    </a:cubicBezTo>
                    <a:cubicBezTo>
                      <a:pt x="35" y="46"/>
                      <a:pt x="31" y="46"/>
                      <a:pt x="30" y="45"/>
                    </a:cubicBezTo>
                    <a:cubicBezTo>
                      <a:pt x="29" y="44"/>
                      <a:pt x="29" y="44"/>
                      <a:pt x="30" y="43"/>
                    </a:cubicBezTo>
                    <a:cubicBezTo>
                      <a:pt x="31" y="42"/>
                      <a:pt x="36" y="42"/>
                      <a:pt x="37" y="43"/>
                    </a:cubicBezTo>
                    <a:close/>
                  </a:path>
                </a:pathLst>
              </a:custGeom>
              <a:grpFill/>
              <a:ln>
                <a:noFill/>
              </a:ln>
            </p:spPr>
            <p:txBody>
              <a:bodyPr anchor="ctr"/>
              <a:lstStyle/>
              <a:p>
                <a:pPr algn="ctr"/>
                <a:endParaRPr/>
              </a:p>
            </p:txBody>
          </p:sp>
          <p:sp>
            <p:nvSpPr>
              <p:cNvPr id="196" name="išļidè">
                <a:extLst>
                  <a:ext uri="{FF2B5EF4-FFF2-40B4-BE49-F238E27FC236}">
                    <a16:creationId xmlns:a16="http://schemas.microsoft.com/office/drawing/2014/main" id="{ACBD0297-77F5-69BF-C17B-5F3713022044}"/>
                  </a:ext>
                </a:extLst>
              </p:cNvPr>
              <p:cNvSpPr/>
              <p:nvPr/>
            </p:nvSpPr>
            <p:spPr bwMode="auto">
              <a:xfrm>
                <a:off x="6592692" y="1530243"/>
                <a:ext cx="106209" cy="100899"/>
              </a:xfrm>
              <a:custGeom>
                <a:avLst/>
                <a:gdLst>
                  <a:gd name="T0" fmla="*/ 35 w 76"/>
                  <a:gd name="T1" fmla="*/ 0 h 72"/>
                  <a:gd name="T2" fmla="*/ 38 w 76"/>
                  <a:gd name="T3" fmla="*/ 20 h 72"/>
                  <a:gd name="T4" fmla="*/ 38 w 76"/>
                  <a:gd name="T5" fmla="*/ 26 h 72"/>
                  <a:gd name="T6" fmla="*/ 64 w 76"/>
                  <a:gd name="T7" fmla="*/ 31 h 72"/>
                  <a:gd name="T8" fmla="*/ 61 w 76"/>
                  <a:gd name="T9" fmla="*/ 37 h 72"/>
                  <a:gd name="T10" fmla="*/ 36 w 76"/>
                  <a:gd name="T11" fmla="*/ 35 h 72"/>
                  <a:gd name="T12" fmla="*/ 31 w 76"/>
                  <a:gd name="T13" fmla="*/ 44 h 72"/>
                  <a:gd name="T14" fmla="*/ 19 w 76"/>
                  <a:gd name="T15" fmla="*/ 55 h 72"/>
                  <a:gd name="T16" fmla="*/ 10 w 76"/>
                  <a:gd name="T17" fmla="*/ 56 h 72"/>
                  <a:gd name="T18" fmla="*/ 21 w 76"/>
                  <a:gd name="T19" fmla="*/ 45 h 72"/>
                  <a:gd name="T20" fmla="*/ 24 w 76"/>
                  <a:gd name="T21" fmla="*/ 38 h 72"/>
                  <a:gd name="T22" fmla="*/ 0 w 76"/>
                  <a:gd name="T23" fmla="*/ 34 h 72"/>
                  <a:gd name="T24" fmla="*/ 0 w 76"/>
                  <a:gd name="T25" fmla="*/ 34 h 72"/>
                  <a:gd name="T26" fmla="*/ 7 w 76"/>
                  <a:gd name="T27" fmla="*/ 31 h 72"/>
                  <a:gd name="T28" fmla="*/ 25 w 76"/>
                  <a:gd name="T29" fmla="*/ 30 h 72"/>
                  <a:gd name="T30" fmla="*/ 32 w 76"/>
                  <a:gd name="T31" fmla="*/ 14 h 72"/>
                  <a:gd name="T32" fmla="*/ 35 w 76"/>
                  <a:gd name="T33" fmla="*/ 0 h 72"/>
                  <a:gd name="T34" fmla="*/ 52 w 76"/>
                  <a:gd name="T35" fmla="*/ 49 h 72"/>
                  <a:gd name="T36" fmla="*/ 48 w 76"/>
                  <a:gd name="T37" fmla="*/ 50 h 72"/>
                  <a:gd name="T38" fmla="*/ 51 w 76"/>
                  <a:gd name="T39" fmla="*/ 54 h 72"/>
                  <a:gd name="T40" fmla="*/ 55 w 76"/>
                  <a:gd name="T41" fmla="*/ 57 h 72"/>
                  <a:gd name="T42" fmla="*/ 67 w 76"/>
                  <a:gd name="T43" fmla="*/ 69 h 72"/>
                  <a:gd name="T44" fmla="*/ 74 w 76"/>
                  <a:gd name="T45" fmla="*/ 70 h 72"/>
                  <a:gd name="T46" fmla="*/ 72 w 76"/>
                  <a:gd name="T47" fmla="*/ 61 h 72"/>
                  <a:gd name="T48" fmla="*/ 52 w 76"/>
                  <a:gd name="T49" fmla="*/ 49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6" h="72">
                    <a:moveTo>
                      <a:pt x="35" y="0"/>
                    </a:moveTo>
                    <a:cubicBezTo>
                      <a:pt x="42" y="0"/>
                      <a:pt x="40" y="15"/>
                      <a:pt x="38" y="20"/>
                    </a:cubicBezTo>
                    <a:cubicBezTo>
                      <a:pt x="38" y="22"/>
                      <a:pt x="37" y="25"/>
                      <a:pt x="38" y="26"/>
                    </a:cubicBezTo>
                    <a:cubicBezTo>
                      <a:pt x="40" y="28"/>
                      <a:pt x="61" y="30"/>
                      <a:pt x="64" y="31"/>
                    </a:cubicBezTo>
                    <a:cubicBezTo>
                      <a:pt x="68" y="32"/>
                      <a:pt x="68" y="38"/>
                      <a:pt x="61" y="37"/>
                    </a:cubicBezTo>
                    <a:cubicBezTo>
                      <a:pt x="57" y="36"/>
                      <a:pt x="40" y="34"/>
                      <a:pt x="36" y="35"/>
                    </a:cubicBezTo>
                    <a:cubicBezTo>
                      <a:pt x="33" y="36"/>
                      <a:pt x="32" y="41"/>
                      <a:pt x="31" y="44"/>
                    </a:cubicBezTo>
                    <a:cubicBezTo>
                      <a:pt x="28" y="49"/>
                      <a:pt x="24" y="53"/>
                      <a:pt x="19" y="55"/>
                    </a:cubicBezTo>
                    <a:cubicBezTo>
                      <a:pt x="18" y="56"/>
                      <a:pt x="10" y="59"/>
                      <a:pt x="10" y="56"/>
                    </a:cubicBezTo>
                    <a:cubicBezTo>
                      <a:pt x="10" y="54"/>
                      <a:pt x="18" y="49"/>
                      <a:pt x="21" y="45"/>
                    </a:cubicBezTo>
                    <a:cubicBezTo>
                      <a:pt x="24" y="42"/>
                      <a:pt x="26" y="39"/>
                      <a:pt x="24" y="38"/>
                    </a:cubicBezTo>
                    <a:cubicBezTo>
                      <a:pt x="21" y="33"/>
                      <a:pt x="5" y="39"/>
                      <a:pt x="0" y="34"/>
                    </a:cubicBezTo>
                    <a:cubicBezTo>
                      <a:pt x="0" y="34"/>
                      <a:pt x="0" y="34"/>
                      <a:pt x="0" y="34"/>
                    </a:cubicBezTo>
                    <a:cubicBezTo>
                      <a:pt x="1" y="32"/>
                      <a:pt x="5" y="31"/>
                      <a:pt x="7" y="31"/>
                    </a:cubicBezTo>
                    <a:cubicBezTo>
                      <a:pt x="13" y="32"/>
                      <a:pt x="21" y="33"/>
                      <a:pt x="25" y="30"/>
                    </a:cubicBezTo>
                    <a:cubicBezTo>
                      <a:pt x="29" y="27"/>
                      <a:pt x="32" y="20"/>
                      <a:pt x="32" y="14"/>
                    </a:cubicBezTo>
                    <a:cubicBezTo>
                      <a:pt x="33" y="8"/>
                      <a:pt x="29" y="2"/>
                      <a:pt x="35" y="0"/>
                    </a:cubicBezTo>
                    <a:close/>
                    <a:moveTo>
                      <a:pt x="52" y="49"/>
                    </a:moveTo>
                    <a:cubicBezTo>
                      <a:pt x="50" y="49"/>
                      <a:pt x="48" y="48"/>
                      <a:pt x="48" y="50"/>
                    </a:cubicBezTo>
                    <a:cubicBezTo>
                      <a:pt x="48" y="52"/>
                      <a:pt x="49" y="53"/>
                      <a:pt x="51" y="54"/>
                    </a:cubicBezTo>
                    <a:cubicBezTo>
                      <a:pt x="52" y="55"/>
                      <a:pt x="54" y="56"/>
                      <a:pt x="55" y="57"/>
                    </a:cubicBezTo>
                    <a:cubicBezTo>
                      <a:pt x="58" y="61"/>
                      <a:pt x="63" y="66"/>
                      <a:pt x="67" y="69"/>
                    </a:cubicBezTo>
                    <a:cubicBezTo>
                      <a:pt x="68" y="70"/>
                      <a:pt x="72" y="72"/>
                      <a:pt x="74" y="70"/>
                    </a:cubicBezTo>
                    <a:cubicBezTo>
                      <a:pt x="76" y="67"/>
                      <a:pt x="74" y="63"/>
                      <a:pt x="72" y="61"/>
                    </a:cubicBezTo>
                    <a:cubicBezTo>
                      <a:pt x="69" y="58"/>
                      <a:pt x="59" y="51"/>
                      <a:pt x="52" y="49"/>
                    </a:cubicBezTo>
                    <a:close/>
                  </a:path>
                </a:pathLst>
              </a:custGeom>
              <a:grpFill/>
              <a:ln>
                <a:noFill/>
              </a:ln>
            </p:spPr>
            <p:txBody>
              <a:bodyPr anchor="ctr"/>
              <a:lstStyle/>
              <a:p>
                <a:pPr algn="ctr"/>
                <a:endParaRPr/>
              </a:p>
            </p:txBody>
          </p:sp>
          <p:sp>
            <p:nvSpPr>
              <p:cNvPr id="197" name="îṥ1íḋè">
                <a:extLst>
                  <a:ext uri="{FF2B5EF4-FFF2-40B4-BE49-F238E27FC236}">
                    <a16:creationId xmlns:a16="http://schemas.microsoft.com/office/drawing/2014/main" id="{C128CD35-F1F3-6982-C4AB-495A248F818C}"/>
                  </a:ext>
                </a:extLst>
              </p:cNvPr>
              <p:cNvSpPr/>
              <p:nvPr/>
            </p:nvSpPr>
            <p:spPr bwMode="auto">
              <a:xfrm>
                <a:off x="5830640" y="920868"/>
                <a:ext cx="98244" cy="83641"/>
              </a:xfrm>
              <a:custGeom>
                <a:avLst/>
                <a:gdLst>
                  <a:gd name="T0" fmla="*/ 43 w 70"/>
                  <a:gd name="T1" fmla="*/ 9 h 60"/>
                  <a:gd name="T2" fmla="*/ 45 w 70"/>
                  <a:gd name="T3" fmla="*/ 0 h 60"/>
                  <a:gd name="T4" fmla="*/ 62 w 70"/>
                  <a:gd name="T5" fmla="*/ 9 h 60"/>
                  <a:gd name="T6" fmla="*/ 69 w 70"/>
                  <a:gd name="T7" fmla="*/ 26 h 60"/>
                  <a:gd name="T8" fmla="*/ 66 w 70"/>
                  <a:gd name="T9" fmla="*/ 44 h 60"/>
                  <a:gd name="T10" fmla="*/ 54 w 70"/>
                  <a:gd name="T11" fmla="*/ 55 h 60"/>
                  <a:gd name="T12" fmla="*/ 36 w 70"/>
                  <a:gd name="T13" fmla="*/ 60 h 60"/>
                  <a:gd name="T14" fmla="*/ 18 w 70"/>
                  <a:gd name="T15" fmla="*/ 57 h 60"/>
                  <a:gd name="T16" fmla="*/ 5 w 70"/>
                  <a:gd name="T17" fmla="*/ 46 h 60"/>
                  <a:gd name="T18" fmla="*/ 0 w 70"/>
                  <a:gd name="T19" fmla="*/ 30 h 60"/>
                  <a:gd name="T20" fmla="*/ 4 w 70"/>
                  <a:gd name="T21" fmla="*/ 13 h 60"/>
                  <a:gd name="T22" fmla="*/ 18 w 70"/>
                  <a:gd name="T23" fmla="*/ 3 h 60"/>
                  <a:gd name="T24" fmla="*/ 20 w 70"/>
                  <a:gd name="T25" fmla="*/ 11 h 60"/>
                  <a:gd name="T26" fmla="*/ 10 w 70"/>
                  <a:gd name="T27" fmla="*/ 19 h 60"/>
                  <a:gd name="T28" fmla="*/ 8 w 70"/>
                  <a:gd name="T29" fmla="*/ 30 h 60"/>
                  <a:gd name="T30" fmla="*/ 12 w 70"/>
                  <a:gd name="T31" fmla="*/ 43 h 60"/>
                  <a:gd name="T32" fmla="*/ 23 w 70"/>
                  <a:gd name="T33" fmla="*/ 49 h 60"/>
                  <a:gd name="T34" fmla="*/ 36 w 70"/>
                  <a:gd name="T35" fmla="*/ 51 h 60"/>
                  <a:gd name="T36" fmla="*/ 50 w 70"/>
                  <a:gd name="T37" fmla="*/ 47 h 60"/>
                  <a:gd name="T38" fmla="*/ 59 w 70"/>
                  <a:gd name="T39" fmla="*/ 39 h 60"/>
                  <a:gd name="T40" fmla="*/ 62 w 70"/>
                  <a:gd name="T41" fmla="*/ 27 h 60"/>
                  <a:gd name="T42" fmla="*/ 56 w 70"/>
                  <a:gd name="T43" fmla="*/ 15 h 60"/>
                  <a:gd name="T44" fmla="*/ 43 w 70"/>
                  <a:gd name="T45" fmla="*/ 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60">
                    <a:moveTo>
                      <a:pt x="43" y="9"/>
                    </a:moveTo>
                    <a:cubicBezTo>
                      <a:pt x="45" y="0"/>
                      <a:pt x="45" y="0"/>
                      <a:pt x="45" y="0"/>
                    </a:cubicBezTo>
                    <a:cubicBezTo>
                      <a:pt x="52" y="1"/>
                      <a:pt x="58" y="4"/>
                      <a:pt x="62" y="9"/>
                    </a:cubicBezTo>
                    <a:cubicBezTo>
                      <a:pt x="66" y="13"/>
                      <a:pt x="69" y="19"/>
                      <a:pt x="69" y="26"/>
                    </a:cubicBezTo>
                    <a:cubicBezTo>
                      <a:pt x="70" y="33"/>
                      <a:pt x="69" y="39"/>
                      <a:pt x="66" y="44"/>
                    </a:cubicBezTo>
                    <a:cubicBezTo>
                      <a:pt x="63" y="48"/>
                      <a:pt x="59" y="52"/>
                      <a:pt x="54" y="55"/>
                    </a:cubicBezTo>
                    <a:cubicBezTo>
                      <a:pt x="49" y="58"/>
                      <a:pt x="43" y="59"/>
                      <a:pt x="36" y="60"/>
                    </a:cubicBezTo>
                    <a:cubicBezTo>
                      <a:pt x="29" y="60"/>
                      <a:pt x="23" y="59"/>
                      <a:pt x="18" y="57"/>
                    </a:cubicBezTo>
                    <a:cubicBezTo>
                      <a:pt x="12" y="55"/>
                      <a:pt x="8" y="51"/>
                      <a:pt x="5" y="46"/>
                    </a:cubicBezTo>
                    <a:cubicBezTo>
                      <a:pt x="2" y="42"/>
                      <a:pt x="1" y="36"/>
                      <a:pt x="0" y="30"/>
                    </a:cubicBezTo>
                    <a:cubicBezTo>
                      <a:pt x="0" y="24"/>
                      <a:pt x="1" y="18"/>
                      <a:pt x="4" y="13"/>
                    </a:cubicBezTo>
                    <a:cubicBezTo>
                      <a:pt x="7" y="8"/>
                      <a:pt x="12" y="5"/>
                      <a:pt x="18" y="3"/>
                    </a:cubicBezTo>
                    <a:cubicBezTo>
                      <a:pt x="20" y="11"/>
                      <a:pt x="20" y="11"/>
                      <a:pt x="20" y="11"/>
                    </a:cubicBezTo>
                    <a:cubicBezTo>
                      <a:pt x="16" y="13"/>
                      <a:pt x="12" y="16"/>
                      <a:pt x="10" y="19"/>
                    </a:cubicBezTo>
                    <a:cubicBezTo>
                      <a:pt x="8" y="22"/>
                      <a:pt x="7" y="26"/>
                      <a:pt x="8" y="30"/>
                    </a:cubicBezTo>
                    <a:cubicBezTo>
                      <a:pt x="8" y="35"/>
                      <a:pt x="10" y="39"/>
                      <a:pt x="12" y="43"/>
                    </a:cubicBezTo>
                    <a:cubicBezTo>
                      <a:pt x="15" y="46"/>
                      <a:pt x="18" y="48"/>
                      <a:pt x="23" y="49"/>
                    </a:cubicBezTo>
                    <a:cubicBezTo>
                      <a:pt x="27" y="50"/>
                      <a:pt x="31" y="51"/>
                      <a:pt x="36" y="51"/>
                    </a:cubicBezTo>
                    <a:cubicBezTo>
                      <a:pt x="41" y="50"/>
                      <a:pt x="46" y="49"/>
                      <a:pt x="50" y="47"/>
                    </a:cubicBezTo>
                    <a:cubicBezTo>
                      <a:pt x="54" y="45"/>
                      <a:pt x="57" y="42"/>
                      <a:pt x="59" y="39"/>
                    </a:cubicBezTo>
                    <a:cubicBezTo>
                      <a:pt x="61" y="35"/>
                      <a:pt x="62" y="31"/>
                      <a:pt x="62" y="27"/>
                    </a:cubicBezTo>
                    <a:cubicBezTo>
                      <a:pt x="61" y="22"/>
                      <a:pt x="60" y="18"/>
                      <a:pt x="56" y="15"/>
                    </a:cubicBezTo>
                    <a:cubicBezTo>
                      <a:pt x="53" y="12"/>
                      <a:pt x="49" y="10"/>
                      <a:pt x="43" y="9"/>
                    </a:cubicBezTo>
                    <a:close/>
                  </a:path>
                </a:pathLst>
              </a:custGeom>
              <a:grpFill/>
              <a:ln>
                <a:noFill/>
              </a:ln>
            </p:spPr>
            <p:txBody>
              <a:bodyPr anchor="ctr"/>
              <a:lstStyle/>
              <a:p>
                <a:pPr algn="ctr"/>
                <a:endParaRPr/>
              </a:p>
            </p:txBody>
          </p:sp>
          <p:sp>
            <p:nvSpPr>
              <p:cNvPr id="198" name="îṥļíďè">
                <a:extLst>
                  <a:ext uri="{FF2B5EF4-FFF2-40B4-BE49-F238E27FC236}">
                    <a16:creationId xmlns:a16="http://schemas.microsoft.com/office/drawing/2014/main" id="{51205734-1F1C-94B8-FD51-14CF556F9CB6}"/>
                  </a:ext>
                </a:extLst>
              </p:cNvPr>
              <p:cNvSpPr/>
              <p:nvPr/>
            </p:nvSpPr>
            <p:spPr bwMode="auto">
              <a:xfrm>
                <a:off x="5827985" y="819969"/>
                <a:ext cx="99572" cy="75673"/>
              </a:xfrm>
              <a:custGeom>
                <a:avLst/>
                <a:gdLst>
                  <a:gd name="T0" fmla="*/ 70 w 75"/>
                  <a:gd name="T1" fmla="*/ 57 h 57"/>
                  <a:gd name="T2" fmla="*/ 0 w 75"/>
                  <a:gd name="T3" fmla="*/ 51 h 57"/>
                  <a:gd name="T4" fmla="*/ 5 w 75"/>
                  <a:gd name="T5" fmla="*/ 0 h 57"/>
                  <a:gd name="T6" fmla="*/ 13 w 75"/>
                  <a:gd name="T7" fmla="*/ 0 h 57"/>
                  <a:gd name="T8" fmla="*/ 9 w 75"/>
                  <a:gd name="T9" fmla="*/ 42 h 57"/>
                  <a:gd name="T10" fmla="*/ 31 w 75"/>
                  <a:gd name="T11" fmla="*/ 43 h 57"/>
                  <a:gd name="T12" fmla="*/ 34 w 75"/>
                  <a:gd name="T13" fmla="*/ 6 h 57"/>
                  <a:gd name="T14" fmla="*/ 42 w 75"/>
                  <a:gd name="T15" fmla="*/ 6 h 57"/>
                  <a:gd name="T16" fmla="*/ 39 w 75"/>
                  <a:gd name="T17" fmla="*/ 44 h 57"/>
                  <a:gd name="T18" fmla="*/ 62 w 75"/>
                  <a:gd name="T19" fmla="*/ 47 h 57"/>
                  <a:gd name="T20" fmla="*/ 66 w 75"/>
                  <a:gd name="T21" fmla="*/ 3 h 57"/>
                  <a:gd name="T22" fmla="*/ 75 w 75"/>
                  <a:gd name="T23" fmla="*/ 5 h 57"/>
                  <a:gd name="T24" fmla="*/ 70 w 75"/>
                  <a:gd name="T25"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5" h="57">
                    <a:moveTo>
                      <a:pt x="70" y="57"/>
                    </a:moveTo>
                    <a:lnTo>
                      <a:pt x="0" y="51"/>
                    </a:lnTo>
                    <a:lnTo>
                      <a:pt x="5" y="0"/>
                    </a:lnTo>
                    <a:lnTo>
                      <a:pt x="13" y="0"/>
                    </a:lnTo>
                    <a:lnTo>
                      <a:pt x="9" y="42"/>
                    </a:lnTo>
                    <a:lnTo>
                      <a:pt x="31" y="43"/>
                    </a:lnTo>
                    <a:lnTo>
                      <a:pt x="34" y="6"/>
                    </a:lnTo>
                    <a:lnTo>
                      <a:pt x="42" y="6"/>
                    </a:lnTo>
                    <a:lnTo>
                      <a:pt x="39" y="44"/>
                    </a:lnTo>
                    <a:lnTo>
                      <a:pt x="62" y="47"/>
                    </a:lnTo>
                    <a:lnTo>
                      <a:pt x="66" y="3"/>
                    </a:lnTo>
                    <a:lnTo>
                      <a:pt x="75" y="5"/>
                    </a:lnTo>
                    <a:lnTo>
                      <a:pt x="70" y="57"/>
                    </a:lnTo>
                    <a:close/>
                  </a:path>
                </a:pathLst>
              </a:custGeom>
              <a:grpFill/>
              <a:ln>
                <a:noFill/>
              </a:ln>
            </p:spPr>
            <p:txBody>
              <a:bodyPr anchor="ctr"/>
              <a:lstStyle/>
              <a:p>
                <a:pPr algn="ctr"/>
                <a:endParaRPr/>
              </a:p>
            </p:txBody>
          </p:sp>
          <p:sp>
            <p:nvSpPr>
              <p:cNvPr id="199" name="iŝlíďê">
                <a:extLst>
                  <a:ext uri="{FF2B5EF4-FFF2-40B4-BE49-F238E27FC236}">
                    <a16:creationId xmlns:a16="http://schemas.microsoft.com/office/drawing/2014/main" id="{E0D99910-C77F-716E-4B59-9EDFF30BDAFE}"/>
                  </a:ext>
                </a:extLst>
              </p:cNvPr>
              <p:cNvSpPr/>
              <p:nvPr/>
            </p:nvSpPr>
            <p:spPr bwMode="auto">
              <a:xfrm>
                <a:off x="5838606" y="707121"/>
                <a:ext cx="106209" cy="95588"/>
              </a:xfrm>
              <a:custGeom>
                <a:avLst/>
                <a:gdLst>
                  <a:gd name="T0" fmla="*/ 67 w 80"/>
                  <a:gd name="T1" fmla="*/ 72 h 72"/>
                  <a:gd name="T2" fmla="*/ 0 w 80"/>
                  <a:gd name="T3" fmla="*/ 55 h 72"/>
                  <a:gd name="T4" fmla="*/ 2 w 80"/>
                  <a:gd name="T5" fmla="*/ 45 h 72"/>
                  <a:gd name="T6" fmla="*/ 64 w 80"/>
                  <a:gd name="T7" fmla="*/ 22 h 72"/>
                  <a:gd name="T8" fmla="*/ 10 w 80"/>
                  <a:gd name="T9" fmla="*/ 10 h 72"/>
                  <a:gd name="T10" fmla="*/ 12 w 80"/>
                  <a:gd name="T11" fmla="*/ 0 h 72"/>
                  <a:gd name="T12" fmla="*/ 80 w 80"/>
                  <a:gd name="T13" fmla="*/ 18 h 72"/>
                  <a:gd name="T14" fmla="*/ 78 w 80"/>
                  <a:gd name="T15" fmla="*/ 27 h 72"/>
                  <a:gd name="T16" fmla="*/ 15 w 80"/>
                  <a:gd name="T17" fmla="*/ 50 h 72"/>
                  <a:gd name="T18" fmla="*/ 70 w 80"/>
                  <a:gd name="T19" fmla="*/ 62 h 72"/>
                  <a:gd name="T20" fmla="*/ 67 w 80"/>
                  <a:gd name="T2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72">
                    <a:moveTo>
                      <a:pt x="67" y="72"/>
                    </a:moveTo>
                    <a:lnTo>
                      <a:pt x="0" y="55"/>
                    </a:lnTo>
                    <a:lnTo>
                      <a:pt x="2" y="45"/>
                    </a:lnTo>
                    <a:lnTo>
                      <a:pt x="64" y="22"/>
                    </a:lnTo>
                    <a:lnTo>
                      <a:pt x="10" y="10"/>
                    </a:lnTo>
                    <a:lnTo>
                      <a:pt x="12" y="0"/>
                    </a:lnTo>
                    <a:lnTo>
                      <a:pt x="80" y="18"/>
                    </a:lnTo>
                    <a:lnTo>
                      <a:pt x="78" y="27"/>
                    </a:lnTo>
                    <a:lnTo>
                      <a:pt x="15" y="50"/>
                    </a:lnTo>
                    <a:lnTo>
                      <a:pt x="70" y="62"/>
                    </a:lnTo>
                    <a:lnTo>
                      <a:pt x="67" y="72"/>
                    </a:lnTo>
                    <a:close/>
                  </a:path>
                </a:pathLst>
              </a:custGeom>
              <a:grpFill/>
              <a:ln>
                <a:noFill/>
              </a:ln>
            </p:spPr>
            <p:txBody>
              <a:bodyPr anchor="ctr"/>
              <a:lstStyle/>
              <a:p>
                <a:pPr algn="ctr"/>
                <a:endParaRPr/>
              </a:p>
            </p:txBody>
          </p:sp>
          <p:sp>
            <p:nvSpPr>
              <p:cNvPr id="200" name="î$ḷîďe">
                <a:extLst>
                  <a:ext uri="{FF2B5EF4-FFF2-40B4-BE49-F238E27FC236}">
                    <a16:creationId xmlns:a16="http://schemas.microsoft.com/office/drawing/2014/main" id="{56DB46ED-C870-8E98-9D68-99200C6D68A8}"/>
                  </a:ext>
                </a:extLst>
              </p:cNvPr>
              <p:cNvSpPr/>
              <p:nvPr/>
            </p:nvSpPr>
            <p:spPr bwMode="auto">
              <a:xfrm>
                <a:off x="5862502" y="606223"/>
                <a:ext cx="102228" cy="74347"/>
              </a:xfrm>
              <a:custGeom>
                <a:avLst/>
                <a:gdLst>
                  <a:gd name="T0" fmla="*/ 74 w 77"/>
                  <a:gd name="T1" fmla="*/ 56 h 56"/>
                  <a:gd name="T2" fmla="*/ 16 w 77"/>
                  <a:gd name="T3" fmla="*/ 33 h 56"/>
                  <a:gd name="T4" fmla="*/ 8 w 77"/>
                  <a:gd name="T5" fmla="*/ 54 h 56"/>
                  <a:gd name="T6" fmla="*/ 0 w 77"/>
                  <a:gd name="T7" fmla="*/ 51 h 56"/>
                  <a:gd name="T8" fmla="*/ 20 w 77"/>
                  <a:gd name="T9" fmla="*/ 0 h 56"/>
                  <a:gd name="T10" fmla="*/ 28 w 77"/>
                  <a:gd name="T11" fmla="*/ 3 h 56"/>
                  <a:gd name="T12" fmla="*/ 19 w 77"/>
                  <a:gd name="T13" fmla="*/ 25 h 56"/>
                  <a:gd name="T14" fmla="*/ 77 w 77"/>
                  <a:gd name="T15" fmla="*/ 48 h 56"/>
                  <a:gd name="T16" fmla="*/ 74 w 77"/>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7" h="56">
                    <a:moveTo>
                      <a:pt x="74" y="56"/>
                    </a:moveTo>
                    <a:lnTo>
                      <a:pt x="16" y="33"/>
                    </a:lnTo>
                    <a:lnTo>
                      <a:pt x="8" y="54"/>
                    </a:lnTo>
                    <a:lnTo>
                      <a:pt x="0" y="51"/>
                    </a:lnTo>
                    <a:lnTo>
                      <a:pt x="20" y="0"/>
                    </a:lnTo>
                    <a:lnTo>
                      <a:pt x="28" y="3"/>
                    </a:lnTo>
                    <a:lnTo>
                      <a:pt x="19" y="25"/>
                    </a:lnTo>
                    <a:lnTo>
                      <a:pt x="77" y="48"/>
                    </a:lnTo>
                    <a:lnTo>
                      <a:pt x="74" y="56"/>
                    </a:lnTo>
                    <a:close/>
                  </a:path>
                </a:pathLst>
              </a:custGeom>
              <a:grpFill/>
              <a:ln>
                <a:noFill/>
              </a:ln>
            </p:spPr>
            <p:txBody>
              <a:bodyPr anchor="ctr"/>
              <a:lstStyle/>
              <a:p>
                <a:pPr algn="ctr"/>
                <a:endParaRPr/>
              </a:p>
            </p:txBody>
          </p:sp>
          <p:sp>
            <p:nvSpPr>
              <p:cNvPr id="201" name="íšḷïḋè">
                <a:extLst>
                  <a:ext uri="{FF2B5EF4-FFF2-40B4-BE49-F238E27FC236}">
                    <a16:creationId xmlns:a16="http://schemas.microsoft.com/office/drawing/2014/main" id="{4307F393-1658-F548-DA3A-E1B5C327BE95}"/>
                  </a:ext>
                </a:extLst>
              </p:cNvPr>
              <p:cNvSpPr/>
              <p:nvPr/>
            </p:nvSpPr>
            <p:spPr bwMode="auto">
              <a:xfrm>
                <a:off x="5902332" y="518602"/>
                <a:ext cx="122140" cy="102227"/>
              </a:xfrm>
              <a:custGeom>
                <a:avLst/>
                <a:gdLst>
                  <a:gd name="T0" fmla="*/ 58 w 88"/>
                  <a:gd name="T1" fmla="*/ 73 h 73"/>
                  <a:gd name="T2" fmla="*/ 0 w 88"/>
                  <a:gd name="T3" fmla="*/ 40 h 73"/>
                  <a:gd name="T4" fmla="*/ 15 w 88"/>
                  <a:gd name="T5" fmla="*/ 14 h 73"/>
                  <a:gd name="T6" fmla="*/ 23 w 88"/>
                  <a:gd name="T7" fmla="*/ 3 h 73"/>
                  <a:gd name="T8" fmla="*/ 33 w 88"/>
                  <a:gd name="T9" fmla="*/ 0 h 73"/>
                  <a:gd name="T10" fmla="*/ 43 w 88"/>
                  <a:gd name="T11" fmla="*/ 3 h 73"/>
                  <a:gd name="T12" fmla="*/ 51 w 88"/>
                  <a:gd name="T13" fmla="*/ 13 h 73"/>
                  <a:gd name="T14" fmla="*/ 49 w 88"/>
                  <a:gd name="T15" fmla="*/ 28 h 73"/>
                  <a:gd name="T16" fmla="*/ 55 w 88"/>
                  <a:gd name="T17" fmla="*/ 25 h 73"/>
                  <a:gd name="T18" fmla="*/ 66 w 88"/>
                  <a:gd name="T19" fmla="*/ 23 h 73"/>
                  <a:gd name="T20" fmla="*/ 88 w 88"/>
                  <a:gd name="T21" fmla="*/ 22 h 73"/>
                  <a:gd name="T22" fmla="*/ 82 w 88"/>
                  <a:gd name="T23" fmla="*/ 32 h 73"/>
                  <a:gd name="T24" fmla="*/ 66 w 88"/>
                  <a:gd name="T25" fmla="*/ 33 h 73"/>
                  <a:gd name="T26" fmla="*/ 54 w 88"/>
                  <a:gd name="T27" fmla="*/ 33 h 73"/>
                  <a:gd name="T28" fmla="*/ 48 w 88"/>
                  <a:gd name="T29" fmla="*/ 35 h 73"/>
                  <a:gd name="T30" fmla="*/ 45 w 88"/>
                  <a:gd name="T31" fmla="*/ 38 h 73"/>
                  <a:gd name="T32" fmla="*/ 42 w 88"/>
                  <a:gd name="T33" fmla="*/ 42 h 73"/>
                  <a:gd name="T34" fmla="*/ 37 w 88"/>
                  <a:gd name="T35" fmla="*/ 51 h 73"/>
                  <a:gd name="T36" fmla="*/ 63 w 88"/>
                  <a:gd name="T37" fmla="*/ 66 h 73"/>
                  <a:gd name="T38" fmla="*/ 58 w 88"/>
                  <a:gd name="T39" fmla="*/ 73 h 73"/>
                  <a:gd name="T40" fmla="*/ 30 w 88"/>
                  <a:gd name="T41" fmla="*/ 47 h 73"/>
                  <a:gd name="T42" fmla="*/ 40 w 88"/>
                  <a:gd name="T43" fmla="*/ 30 h 73"/>
                  <a:gd name="T44" fmla="*/ 43 w 88"/>
                  <a:gd name="T45" fmla="*/ 22 h 73"/>
                  <a:gd name="T46" fmla="*/ 43 w 88"/>
                  <a:gd name="T47" fmla="*/ 15 h 73"/>
                  <a:gd name="T48" fmla="*/ 38 w 88"/>
                  <a:gd name="T49" fmla="*/ 11 h 73"/>
                  <a:gd name="T50" fmla="*/ 30 w 88"/>
                  <a:gd name="T51" fmla="*/ 10 h 73"/>
                  <a:gd name="T52" fmla="*/ 22 w 88"/>
                  <a:gd name="T53" fmla="*/ 17 h 73"/>
                  <a:gd name="T54" fmla="*/ 11 w 88"/>
                  <a:gd name="T55" fmla="*/ 36 h 73"/>
                  <a:gd name="T56" fmla="*/ 30 w 88"/>
                  <a:gd name="T57" fmla="*/ 47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8" h="73">
                    <a:moveTo>
                      <a:pt x="58" y="73"/>
                    </a:moveTo>
                    <a:cubicBezTo>
                      <a:pt x="0" y="40"/>
                      <a:pt x="0" y="40"/>
                      <a:pt x="0" y="40"/>
                    </a:cubicBezTo>
                    <a:cubicBezTo>
                      <a:pt x="15" y="14"/>
                      <a:pt x="15" y="14"/>
                      <a:pt x="15" y="14"/>
                    </a:cubicBezTo>
                    <a:cubicBezTo>
                      <a:pt x="18" y="9"/>
                      <a:pt x="21" y="5"/>
                      <a:pt x="23" y="3"/>
                    </a:cubicBezTo>
                    <a:cubicBezTo>
                      <a:pt x="26" y="1"/>
                      <a:pt x="29" y="0"/>
                      <a:pt x="33" y="0"/>
                    </a:cubicBezTo>
                    <a:cubicBezTo>
                      <a:pt x="36" y="0"/>
                      <a:pt x="40" y="1"/>
                      <a:pt x="43" y="3"/>
                    </a:cubicBezTo>
                    <a:cubicBezTo>
                      <a:pt x="47" y="5"/>
                      <a:pt x="50" y="8"/>
                      <a:pt x="51" y="13"/>
                    </a:cubicBezTo>
                    <a:cubicBezTo>
                      <a:pt x="52" y="17"/>
                      <a:pt x="52" y="22"/>
                      <a:pt x="49" y="28"/>
                    </a:cubicBezTo>
                    <a:cubicBezTo>
                      <a:pt x="51" y="27"/>
                      <a:pt x="53" y="26"/>
                      <a:pt x="55" y="25"/>
                    </a:cubicBezTo>
                    <a:cubicBezTo>
                      <a:pt x="58" y="24"/>
                      <a:pt x="62" y="23"/>
                      <a:pt x="66" y="23"/>
                    </a:cubicBezTo>
                    <a:cubicBezTo>
                      <a:pt x="88" y="22"/>
                      <a:pt x="88" y="22"/>
                      <a:pt x="88" y="22"/>
                    </a:cubicBezTo>
                    <a:cubicBezTo>
                      <a:pt x="82" y="32"/>
                      <a:pt x="82" y="32"/>
                      <a:pt x="82" y="32"/>
                    </a:cubicBezTo>
                    <a:cubicBezTo>
                      <a:pt x="66" y="33"/>
                      <a:pt x="66" y="33"/>
                      <a:pt x="66" y="33"/>
                    </a:cubicBezTo>
                    <a:cubicBezTo>
                      <a:pt x="61" y="33"/>
                      <a:pt x="57" y="33"/>
                      <a:pt x="54" y="33"/>
                    </a:cubicBezTo>
                    <a:cubicBezTo>
                      <a:pt x="52" y="34"/>
                      <a:pt x="50" y="34"/>
                      <a:pt x="48" y="35"/>
                    </a:cubicBezTo>
                    <a:cubicBezTo>
                      <a:pt x="47" y="36"/>
                      <a:pt x="46" y="37"/>
                      <a:pt x="45" y="38"/>
                    </a:cubicBezTo>
                    <a:cubicBezTo>
                      <a:pt x="44" y="38"/>
                      <a:pt x="43" y="40"/>
                      <a:pt x="42" y="42"/>
                    </a:cubicBezTo>
                    <a:cubicBezTo>
                      <a:pt x="37" y="51"/>
                      <a:pt x="37" y="51"/>
                      <a:pt x="37" y="51"/>
                    </a:cubicBezTo>
                    <a:cubicBezTo>
                      <a:pt x="63" y="66"/>
                      <a:pt x="63" y="66"/>
                      <a:pt x="63" y="66"/>
                    </a:cubicBezTo>
                    <a:cubicBezTo>
                      <a:pt x="58" y="73"/>
                      <a:pt x="58" y="73"/>
                      <a:pt x="58" y="73"/>
                    </a:cubicBezTo>
                    <a:close/>
                    <a:moveTo>
                      <a:pt x="30" y="47"/>
                    </a:moveTo>
                    <a:cubicBezTo>
                      <a:pt x="40" y="30"/>
                      <a:pt x="40" y="30"/>
                      <a:pt x="40" y="30"/>
                    </a:cubicBezTo>
                    <a:cubicBezTo>
                      <a:pt x="42" y="27"/>
                      <a:pt x="43" y="24"/>
                      <a:pt x="43" y="22"/>
                    </a:cubicBezTo>
                    <a:cubicBezTo>
                      <a:pt x="44" y="19"/>
                      <a:pt x="44" y="17"/>
                      <a:pt x="43" y="15"/>
                    </a:cubicBezTo>
                    <a:cubicBezTo>
                      <a:pt x="42" y="13"/>
                      <a:pt x="40" y="12"/>
                      <a:pt x="38" y="11"/>
                    </a:cubicBezTo>
                    <a:cubicBezTo>
                      <a:pt x="35" y="9"/>
                      <a:pt x="33" y="9"/>
                      <a:pt x="30" y="10"/>
                    </a:cubicBezTo>
                    <a:cubicBezTo>
                      <a:pt x="27" y="11"/>
                      <a:pt x="24" y="13"/>
                      <a:pt x="22" y="17"/>
                    </a:cubicBezTo>
                    <a:cubicBezTo>
                      <a:pt x="11" y="36"/>
                      <a:pt x="11" y="36"/>
                      <a:pt x="11" y="36"/>
                    </a:cubicBezTo>
                    <a:lnTo>
                      <a:pt x="30" y="47"/>
                    </a:lnTo>
                    <a:close/>
                  </a:path>
                </a:pathLst>
              </a:custGeom>
              <a:grpFill/>
              <a:ln>
                <a:noFill/>
              </a:ln>
            </p:spPr>
            <p:txBody>
              <a:bodyPr anchor="ctr"/>
              <a:lstStyle/>
              <a:p>
                <a:pPr algn="ctr"/>
                <a:endParaRPr/>
              </a:p>
            </p:txBody>
          </p:sp>
          <p:sp>
            <p:nvSpPr>
              <p:cNvPr id="202" name="ïSľiḋè">
                <a:extLst>
                  <a:ext uri="{FF2B5EF4-FFF2-40B4-BE49-F238E27FC236}">
                    <a16:creationId xmlns:a16="http://schemas.microsoft.com/office/drawing/2014/main" id="{85091853-A696-D95E-B2A5-AB23DDFA699B}"/>
                  </a:ext>
                </a:extLst>
              </p:cNvPr>
              <p:cNvSpPr/>
              <p:nvPr/>
            </p:nvSpPr>
            <p:spPr bwMode="auto">
              <a:xfrm>
                <a:off x="5978006" y="445582"/>
                <a:ext cx="103554" cy="95588"/>
              </a:xfrm>
              <a:custGeom>
                <a:avLst/>
                <a:gdLst>
                  <a:gd name="T0" fmla="*/ 36 w 75"/>
                  <a:gd name="T1" fmla="*/ 69 h 69"/>
                  <a:gd name="T2" fmla="*/ 0 w 75"/>
                  <a:gd name="T3" fmla="*/ 7 h 69"/>
                  <a:gd name="T4" fmla="*/ 6 w 75"/>
                  <a:gd name="T5" fmla="*/ 0 h 69"/>
                  <a:gd name="T6" fmla="*/ 75 w 75"/>
                  <a:gd name="T7" fmla="*/ 20 h 69"/>
                  <a:gd name="T8" fmla="*/ 69 w 75"/>
                  <a:gd name="T9" fmla="*/ 28 h 69"/>
                  <a:gd name="T10" fmla="*/ 48 w 75"/>
                  <a:gd name="T11" fmla="*/ 22 h 69"/>
                  <a:gd name="T12" fmla="*/ 31 w 75"/>
                  <a:gd name="T13" fmla="*/ 43 h 69"/>
                  <a:gd name="T14" fmla="*/ 42 w 75"/>
                  <a:gd name="T15" fmla="*/ 62 h 69"/>
                  <a:gd name="T16" fmla="*/ 36 w 75"/>
                  <a:gd name="T17" fmla="*/ 69 h 69"/>
                  <a:gd name="T18" fmla="*/ 27 w 75"/>
                  <a:gd name="T19" fmla="*/ 37 h 69"/>
                  <a:gd name="T20" fmla="*/ 41 w 75"/>
                  <a:gd name="T21" fmla="*/ 19 h 69"/>
                  <a:gd name="T22" fmla="*/ 22 w 75"/>
                  <a:gd name="T23" fmla="*/ 13 h 69"/>
                  <a:gd name="T24" fmla="*/ 8 w 75"/>
                  <a:gd name="T25" fmla="*/ 8 h 69"/>
                  <a:gd name="T26" fmla="*/ 16 w 75"/>
                  <a:gd name="T27" fmla="*/ 19 h 69"/>
                  <a:gd name="T28" fmla="*/ 27 w 75"/>
                  <a:gd name="T29" fmla="*/ 3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5" h="69">
                    <a:moveTo>
                      <a:pt x="36" y="69"/>
                    </a:moveTo>
                    <a:cubicBezTo>
                      <a:pt x="0" y="7"/>
                      <a:pt x="0" y="7"/>
                      <a:pt x="0" y="7"/>
                    </a:cubicBezTo>
                    <a:cubicBezTo>
                      <a:pt x="6" y="0"/>
                      <a:pt x="6" y="0"/>
                      <a:pt x="6" y="0"/>
                    </a:cubicBezTo>
                    <a:cubicBezTo>
                      <a:pt x="75" y="20"/>
                      <a:pt x="75" y="20"/>
                      <a:pt x="75" y="20"/>
                    </a:cubicBezTo>
                    <a:cubicBezTo>
                      <a:pt x="69" y="28"/>
                      <a:pt x="69" y="28"/>
                      <a:pt x="69" y="28"/>
                    </a:cubicBezTo>
                    <a:cubicBezTo>
                      <a:pt x="48" y="22"/>
                      <a:pt x="48" y="22"/>
                      <a:pt x="48" y="22"/>
                    </a:cubicBezTo>
                    <a:cubicBezTo>
                      <a:pt x="31" y="43"/>
                      <a:pt x="31" y="43"/>
                      <a:pt x="31" y="43"/>
                    </a:cubicBezTo>
                    <a:cubicBezTo>
                      <a:pt x="42" y="62"/>
                      <a:pt x="42" y="62"/>
                      <a:pt x="42" y="62"/>
                    </a:cubicBezTo>
                    <a:cubicBezTo>
                      <a:pt x="36" y="69"/>
                      <a:pt x="36" y="69"/>
                      <a:pt x="36" y="69"/>
                    </a:cubicBezTo>
                    <a:close/>
                    <a:moveTo>
                      <a:pt x="27" y="37"/>
                    </a:moveTo>
                    <a:cubicBezTo>
                      <a:pt x="41" y="19"/>
                      <a:pt x="41" y="19"/>
                      <a:pt x="41" y="19"/>
                    </a:cubicBezTo>
                    <a:cubicBezTo>
                      <a:pt x="22" y="13"/>
                      <a:pt x="22" y="13"/>
                      <a:pt x="22" y="13"/>
                    </a:cubicBezTo>
                    <a:cubicBezTo>
                      <a:pt x="16" y="11"/>
                      <a:pt x="12" y="9"/>
                      <a:pt x="8" y="8"/>
                    </a:cubicBezTo>
                    <a:cubicBezTo>
                      <a:pt x="11" y="11"/>
                      <a:pt x="14" y="15"/>
                      <a:pt x="16" y="19"/>
                    </a:cubicBezTo>
                    <a:lnTo>
                      <a:pt x="27" y="37"/>
                    </a:lnTo>
                    <a:close/>
                  </a:path>
                </a:pathLst>
              </a:custGeom>
              <a:grpFill/>
              <a:ln>
                <a:noFill/>
              </a:ln>
            </p:spPr>
            <p:txBody>
              <a:bodyPr anchor="ctr"/>
              <a:lstStyle/>
              <a:p>
                <a:pPr algn="ctr"/>
                <a:endParaRPr/>
              </a:p>
            </p:txBody>
          </p:sp>
          <p:sp>
            <p:nvSpPr>
              <p:cNvPr id="203" name="îṥliḓè">
                <a:extLst>
                  <a:ext uri="{FF2B5EF4-FFF2-40B4-BE49-F238E27FC236}">
                    <a16:creationId xmlns:a16="http://schemas.microsoft.com/office/drawing/2014/main" id="{DB315B7C-5EC0-B44F-2782-575F11DA6DA9}"/>
                  </a:ext>
                </a:extLst>
              </p:cNvPr>
              <p:cNvSpPr/>
              <p:nvPr/>
            </p:nvSpPr>
            <p:spPr bwMode="auto">
              <a:xfrm>
                <a:off x="6029783" y="383184"/>
                <a:ext cx="106209" cy="77002"/>
              </a:xfrm>
              <a:custGeom>
                <a:avLst/>
                <a:gdLst>
                  <a:gd name="T0" fmla="*/ 48 w 80"/>
                  <a:gd name="T1" fmla="*/ 58 h 58"/>
                  <a:gd name="T2" fmla="*/ 0 w 80"/>
                  <a:gd name="T3" fmla="*/ 7 h 58"/>
                  <a:gd name="T4" fmla="*/ 7 w 80"/>
                  <a:gd name="T5" fmla="*/ 0 h 58"/>
                  <a:gd name="T6" fmla="*/ 49 w 80"/>
                  <a:gd name="T7" fmla="*/ 46 h 58"/>
                  <a:gd name="T8" fmla="*/ 74 w 80"/>
                  <a:gd name="T9" fmla="*/ 23 h 58"/>
                  <a:gd name="T10" fmla="*/ 80 w 80"/>
                  <a:gd name="T11" fmla="*/ 29 h 58"/>
                  <a:gd name="T12" fmla="*/ 48 w 8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80" h="58">
                    <a:moveTo>
                      <a:pt x="48" y="58"/>
                    </a:moveTo>
                    <a:lnTo>
                      <a:pt x="0" y="7"/>
                    </a:lnTo>
                    <a:lnTo>
                      <a:pt x="7" y="0"/>
                    </a:lnTo>
                    <a:lnTo>
                      <a:pt x="49" y="46"/>
                    </a:lnTo>
                    <a:lnTo>
                      <a:pt x="74" y="23"/>
                    </a:lnTo>
                    <a:lnTo>
                      <a:pt x="80" y="29"/>
                    </a:lnTo>
                    <a:lnTo>
                      <a:pt x="48" y="58"/>
                    </a:lnTo>
                    <a:close/>
                  </a:path>
                </a:pathLst>
              </a:custGeom>
              <a:grpFill/>
              <a:ln>
                <a:noFill/>
              </a:ln>
            </p:spPr>
            <p:txBody>
              <a:bodyPr anchor="ctr"/>
              <a:lstStyle/>
              <a:p>
                <a:pPr algn="ctr"/>
                <a:endParaRPr/>
              </a:p>
            </p:txBody>
          </p:sp>
          <p:sp>
            <p:nvSpPr>
              <p:cNvPr id="204" name="íšļîďe">
                <a:extLst>
                  <a:ext uri="{FF2B5EF4-FFF2-40B4-BE49-F238E27FC236}">
                    <a16:creationId xmlns:a16="http://schemas.microsoft.com/office/drawing/2014/main" id="{75F55CC8-D1BF-69DE-BC3B-8E4C01CF11B7}"/>
                  </a:ext>
                </a:extLst>
              </p:cNvPr>
              <p:cNvSpPr/>
              <p:nvPr/>
            </p:nvSpPr>
            <p:spPr bwMode="auto">
              <a:xfrm>
                <a:off x="6170509" y="258389"/>
                <a:ext cx="88952" cy="95588"/>
              </a:xfrm>
              <a:custGeom>
                <a:avLst/>
                <a:gdLst>
                  <a:gd name="T0" fmla="*/ 13 w 64"/>
                  <a:gd name="T1" fmla="*/ 58 h 69"/>
                  <a:gd name="T2" fmla="*/ 20 w 64"/>
                  <a:gd name="T3" fmla="*/ 53 h 69"/>
                  <a:gd name="T4" fmla="*/ 27 w 64"/>
                  <a:gd name="T5" fmla="*/ 59 h 69"/>
                  <a:gd name="T6" fmla="*/ 35 w 64"/>
                  <a:gd name="T7" fmla="*/ 60 h 69"/>
                  <a:gd name="T8" fmla="*/ 45 w 64"/>
                  <a:gd name="T9" fmla="*/ 57 h 69"/>
                  <a:gd name="T10" fmla="*/ 52 w 64"/>
                  <a:gd name="T11" fmla="*/ 51 h 69"/>
                  <a:gd name="T12" fmla="*/ 55 w 64"/>
                  <a:gd name="T13" fmla="*/ 45 h 69"/>
                  <a:gd name="T14" fmla="*/ 54 w 64"/>
                  <a:gd name="T15" fmla="*/ 39 h 69"/>
                  <a:gd name="T16" fmla="*/ 50 w 64"/>
                  <a:gd name="T17" fmla="*/ 35 h 69"/>
                  <a:gd name="T18" fmla="*/ 43 w 64"/>
                  <a:gd name="T19" fmla="*/ 35 h 69"/>
                  <a:gd name="T20" fmla="*/ 31 w 64"/>
                  <a:gd name="T21" fmla="*/ 38 h 69"/>
                  <a:gd name="T22" fmla="*/ 17 w 64"/>
                  <a:gd name="T23" fmla="*/ 40 h 69"/>
                  <a:gd name="T24" fmla="*/ 8 w 64"/>
                  <a:gd name="T25" fmla="*/ 38 h 69"/>
                  <a:gd name="T26" fmla="*/ 2 w 64"/>
                  <a:gd name="T27" fmla="*/ 32 h 69"/>
                  <a:gd name="T28" fmla="*/ 0 w 64"/>
                  <a:gd name="T29" fmla="*/ 22 h 69"/>
                  <a:gd name="T30" fmla="*/ 4 w 64"/>
                  <a:gd name="T31" fmla="*/ 12 h 69"/>
                  <a:gd name="T32" fmla="*/ 14 w 64"/>
                  <a:gd name="T33" fmla="*/ 4 h 69"/>
                  <a:gd name="T34" fmla="*/ 26 w 64"/>
                  <a:gd name="T35" fmla="*/ 0 h 69"/>
                  <a:gd name="T36" fmla="*/ 37 w 64"/>
                  <a:gd name="T37" fmla="*/ 2 h 69"/>
                  <a:gd name="T38" fmla="*/ 45 w 64"/>
                  <a:gd name="T39" fmla="*/ 10 h 69"/>
                  <a:gd name="T40" fmla="*/ 38 w 64"/>
                  <a:gd name="T41" fmla="*/ 14 h 69"/>
                  <a:gd name="T42" fmla="*/ 29 w 64"/>
                  <a:gd name="T43" fmla="*/ 8 h 69"/>
                  <a:gd name="T44" fmla="*/ 18 w 64"/>
                  <a:gd name="T45" fmla="*/ 11 h 69"/>
                  <a:gd name="T46" fmla="*/ 9 w 64"/>
                  <a:gd name="T47" fmla="*/ 19 h 69"/>
                  <a:gd name="T48" fmla="*/ 9 w 64"/>
                  <a:gd name="T49" fmla="*/ 27 h 69"/>
                  <a:gd name="T50" fmla="*/ 14 w 64"/>
                  <a:gd name="T51" fmla="*/ 31 h 69"/>
                  <a:gd name="T52" fmla="*/ 28 w 64"/>
                  <a:gd name="T53" fmla="*/ 29 h 69"/>
                  <a:gd name="T54" fmla="*/ 43 w 64"/>
                  <a:gd name="T55" fmla="*/ 26 h 69"/>
                  <a:gd name="T56" fmla="*/ 54 w 64"/>
                  <a:gd name="T57" fmla="*/ 27 h 69"/>
                  <a:gd name="T58" fmla="*/ 61 w 64"/>
                  <a:gd name="T59" fmla="*/ 34 h 69"/>
                  <a:gd name="T60" fmla="*/ 63 w 64"/>
                  <a:gd name="T61" fmla="*/ 45 h 69"/>
                  <a:gd name="T62" fmla="*/ 59 w 64"/>
                  <a:gd name="T63" fmla="*/ 55 h 69"/>
                  <a:gd name="T64" fmla="*/ 49 w 64"/>
                  <a:gd name="T65" fmla="*/ 64 h 69"/>
                  <a:gd name="T66" fmla="*/ 35 w 64"/>
                  <a:gd name="T67" fmla="*/ 69 h 69"/>
                  <a:gd name="T68" fmla="*/ 22 w 64"/>
                  <a:gd name="T69" fmla="*/ 67 h 69"/>
                  <a:gd name="T70" fmla="*/ 13 w 64"/>
                  <a:gd name="T71" fmla="*/ 5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4" h="69">
                    <a:moveTo>
                      <a:pt x="13" y="58"/>
                    </a:moveTo>
                    <a:cubicBezTo>
                      <a:pt x="20" y="53"/>
                      <a:pt x="20" y="53"/>
                      <a:pt x="20" y="53"/>
                    </a:cubicBezTo>
                    <a:cubicBezTo>
                      <a:pt x="22" y="56"/>
                      <a:pt x="24" y="58"/>
                      <a:pt x="27" y="59"/>
                    </a:cubicBezTo>
                    <a:cubicBezTo>
                      <a:pt x="29" y="60"/>
                      <a:pt x="32" y="61"/>
                      <a:pt x="35" y="60"/>
                    </a:cubicBezTo>
                    <a:cubicBezTo>
                      <a:pt x="38" y="60"/>
                      <a:pt x="42" y="59"/>
                      <a:pt x="45" y="57"/>
                    </a:cubicBezTo>
                    <a:cubicBezTo>
                      <a:pt x="48" y="55"/>
                      <a:pt x="50" y="54"/>
                      <a:pt x="52" y="51"/>
                    </a:cubicBezTo>
                    <a:cubicBezTo>
                      <a:pt x="54" y="49"/>
                      <a:pt x="55" y="47"/>
                      <a:pt x="55" y="45"/>
                    </a:cubicBezTo>
                    <a:cubicBezTo>
                      <a:pt x="55" y="43"/>
                      <a:pt x="55" y="41"/>
                      <a:pt x="54" y="39"/>
                    </a:cubicBezTo>
                    <a:cubicBezTo>
                      <a:pt x="53" y="37"/>
                      <a:pt x="52" y="36"/>
                      <a:pt x="50" y="35"/>
                    </a:cubicBezTo>
                    <a:cubicBezTo>
                      <a:pt x="48" y="34"/>
                      <a:pt x="46" y="34"/>
                      <a:pt x="43" y="35"/>
                    </a:cubicBezTo>
                    <a:cubicBezTo>
                      <a:pt x="41" y="35"/>
                      <a:pt x="37" y="36"/>
                      <a:pt x="31" y="38"/>
                    </a:cubicBezTo>
                    <a:cubicBezTo>
                      <a:pt x="24" y="39"/>
                      <a:pt x="20" y="40"/>
                      <a:pt x="17" y="40"/>
                    </a:cubicBezTo>
                    <a:cubicBezTo>
                      <a:pt x="14" y="40"/>
                      <a:pt x="11" y="40"/>
                      <a:pt x="8" y="38"/>
                    </a:cubicBezTo>
                    <a:cubicBezTo>
                      <a:pt x="5" y="37"/>
                      <a:pt x="3" y="35"/>
                      <a:pt x="2" y="32"/>
                    </a:cubicBezTo>
                    <a:cubicBezTo>
                      <a:pt x="0" y="29"/>
                      <a:pt x="0" y="26"/>
                      <a:pt x="0" y="22"/>
                    </a:cubicBezTo>
                    <a:cubicBezTo>
                      <a:pt x="0" y="19"/>
                      <a:pt x="1" y="16"/>
                      <a:pt x="4" y="12"/>
                    </a:cubicBezTo>
                    <a:cubicBezTo>
                      <a:pt x="6" y="9"/>
                      <a:pt x="10" y="7"/>
                      <a:pt x="14" y="4"/>
                    </a:cubicBezTo>
                    <a:cubicBezTo>
                      <a:pt x="18" y="2"/>
                      <a:pt x="22" y="1"/>
                      <a:pt x="26" y="0"/>
                    </a:cubicBezTo>
                    <a:cubicBezTo>
                      <a:pt x="30" y="0"/>
                      <a:pt x="34" y="0"/>
                      <a:pt x="37" y="2"/>
                    </a:cubicBezTo>
                    <a:cubicBezTo>
                      <a:pt x="41" y="4"/>
                      <a:pt x="43" y="6"/>
                      <a:pt x="45" y="10"/>
                    </a:cubicBezTo>
                    <a:cubicBezTo>
                      <a:pt x="38" y="14"/>
                      <a:pt x="38" y="14"/>
                      <a:pt x="38" y="14"/>
                    </a:cubicBezTo>
                    <a:cubicBezTo>
                      <a:pt x="36" y="11"/>
                      <a:pt x="33" y="9"/>
                      <a:pt x="29" y="8"/>
                    </a:cubicBezTo>
                    <a:cubicBezTo>
                      <a:pt x="26" y="8"/>
                      <a:pt x="22" y="9"/>
                      <a:pt x="18" y="11"/>
                    </a:cubicBezTo>
                    <a:cubicBezTo>
                      <a:pt x="13" y="14"/>
                      <a:pt x="10" y="16"/>
                      <a:pt x="9" y="19"/>
                    </a:cubicBezTo>
                    <a:cubicBezTo>
                      <a:pt x="8" y="22"/>
                      <a:pt x="8" y="25"/>
                      <a:pt x="9" y="27"/>
                    </a:cubicBezTo>
                    <a:cubicBezTo>
                      <a:pt x="10" y="29"/>
                      <a:pt x="12" y="31"/>
                      <a:pt x="14" y="31"/>
                    </a:cubicBezTo>
                    <a:cubicBezTo>
                      <a:pt x="16" y="32"/>
                      <a:pt x="21" y="31"/>
                      <a:pt x="28" y="29"/>
                    </a:cubicBezTo>
                    <a:cubicBezTo>
                      <a:pt x="35" y="27"/>
                      <a:pt x="40" y="26"/>
                      <a:pt x="43" y="26"/>
                    </a:cubicBezTo>
                    <a:cubicBezTo>
                      <a:pt x="47" y="25"/>
                      <a:pt x="51" y="26"/>
                      <a:pt x="54" y="27"/>
                    </a:cubicBezTo>
                    <a:cubicBezTo>
                      <a:pt x="57" y="29"/>
                      <a:pt x="59" y="31"/>
                      <a:pt x="61" y="34"/>
                    </a:cubicBezTo>
                    <a:cubicBezTo>
                      <a:pt x="63" y="37"/>
                      <a:pt x="64" y="41"/>
                      <a:pt x="63" y="45"/>
                    </a:cubicBezTo>
                    <a:cubicBezTo>
                      <a:pt x="63" y="48"/>
                      <a:pt x="62" y="52"/>
                      <a:pt x="59" y="55"/>
                    </a:cubicBezTo>
                    <a:cubicBezTo>
                      <a:pt x="57" y="59"/>
                      <a:pt x="53" y="62"/>
                      <a:pt x="49" y="64"/>
                    </a:cubicBezTo>
                    <a:cubicBezTo>
                      <a:pt x="44" y="67"/>
                      <a:pt x="39" y="68"/>
                      <a:pt x="35" y="69"/>
                    </a:cubicBezTo>
                    <a:cubicBezTo>
                      <a:pt x="30" y="69"/>
                      <a:pt x="26" y="69"/>
                      <a:pt x="22" y="67"/>
                    </a:cubicBezTo>
                    <a:cubicBezTo>
                      <a:pt x="19" y="65"/>
                      <a:pt x="16" y="62"/>
                      <a:pt x="13" y="58"/>
                    </a:cubicBezTo>
                    <a:close/>
                  </a:path>
                </a:pathLst>
              </a:custGeom>
              <a:grpFill/>
              <a:ln>
                <a:noFill/>
              </a:ln>
            </p:spPr>
            <p:txBody>
              <a:bodyPr anchor="ctr"/>
              <a:lstStyle/>
              <a:p>
                <a:pPr algn="ctr"/>
                <a:endParaRPr/>
              </a:p>
            </p:txBody>
          </p:sp>
          <p:sp>
            <p:nvSpPr>
              <p:cNvPr id="205" name="íṧḻïḓê">
                <a:extLst>
                  <a:ext uri="{FF2B5EF4-FFF2-40B4-BE49-F238E27FC236}">
                    <a16:creationId xmlns:a16="http://schemas.microsoft.com/office/drawing/2014/main" id="{08BE3CB6-8C16-BAA5-B1FA-297C70543EE3}"/>
                  </a:ext>
                </a:extLst>
              </p:cNvPr>
              <p:cNvSpPr/>
              <p:nvPr/>
            </p:nvSpPr>
            <p:spPr bwMode="auto">
              <a:xfrm>
                <a:off x="6264771" y="210596"/>
                <a:ext cx="92933" cy="98243"/>
              </a:xfrm>
              <a:custGeom>
                <a:avLst/>
                <a:gdLst>
                  <a:gd name="T0" fmla="*/ 5 w 67"/>
                  <a:gd name="T1" fmla="*/ 47 h 70"/>
                  <a:gd name="T2" fmla="*/ 4 w 67"/>
                  <a:gd name="T3" fmla="*/ 19 h 70"/>
                  <a:gd name="T4" fmla="*/ 22 w 67"/>
                  <a:gd name="T5" fmla="*/ 2 h 70"/>
                  <a:gd name="T6" fmla="*/ 39 w 67"/>
                  <a:gd name="T7" fmla="*/ 1 h 70"/>
                  <a:gd name="T8" fmla="*/ 54 w 67"/>
                  <a:gd name="T9" fmla="*/ 8 h 70"/>
                  <a:gd name="T10" fmla="*/ 64 w 67"/>
                  <a:gd name="T11" fmla="*/ 23 h 70"/>
                  <a:gd name="T12" fmla="*/ 67 w 67"/>
                  <a:gd name="T13" fmla="*/ 42 h 70"/>
                  <a:gd name="T14" fmla="*/ 60 w 67"/>
                  <a:gd name="T15" fmla="*/ 57 h 70"/>
                  <a:gd name="T16" fmla="*/ 47 w 67"/>
                  <a:gd name="T17" fmla="*/ 67 h 70"/>
                  <a:gd name="T18" fmla="*/ 29 w 67"/>
                  <a:gd name="T19" fmla="*/ 69 h 70"/>
                  <a:gd name="T20" fmla="*/ 14 w 67"/>
                  <a:gd name="T21" fmla="*/ 61 h 70"/>
                  <a:gd name="T22" fmla="*/ 5 w 67"/>
                  <a:gd name="T23" fmla="*/ 47 h 70"/>
                  <a:gd name="T24" fmla="*/ 13 w 67"/>
                  <a:gd name="T25" fmla="*/ 44 h 70"/>
                  <a:gd name="T26" fmla="*/ 26 w 67"/>
                  <a:gd name="T27" fmla="*/ 59 h 70"/>
                  <a:gd name="T28" fmla="*/ 44 w 67"/>
                  <a:gd name="T29" fmla="*/ 60 h 70"/>
                  <a:gd name="T30" fmla="*/ 57 w 67"/>
                  <a:gd name="T31" fmla="*/ 47 h 70"/>
                  <a:gd name="T32" fmla="*/ 56 w 67"/>
                  <a:gd name="T33" fmla="*/ 27 h 70"/>
                  <a:gd name="T34" fmla="*/ 48 w 67"/>
                  <a:gd name="T35" fmla="*/ 14 h 70"/>
                  <a:gd name="T36" fmla="*/ 37 w 67"/>
                  <a:gd name="T37" fmla="*/ 8 h 70"/>
                  <a:gd name="T38" fmla="*/ 25 w 67"/>
                  <a:gd name="T39" fmla="*/ 9 h 70"/>
                  <a:gd name="T40" fmla="*/ 12 w 67"/>
                  <a:gd name="T41" fmla="*/ 21 h 70"/>
                  <a:gd name="T42" fmla="*/ 13 w 67"/>
                  <a:gd name="T43" fmla="*/ 4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7" h="70">
                    <a:moveTo>
                      <a:pt x="5" y="47"/>
                    </a:moveTo>
                    <a:cubicBezTo>
                      <a:pt x="1" y="37"/>
                      <a:pt x="0" y="27"/>
                      <a:pt x="4" y="19"/>
                    </a:cubicBezTo>
                    <a:cubicBezTo>
                      <a:pt x="7" y="11"/>
                      <a:pt x="13" y="6"/>
                      <a:pt x="22" y="2"/>
                    </a:cubicBezTo>
                    <a:cubicBezTo>
                      <a:pt x="28" y="0"/>
                      <a:pt x="33" y="0"/>
                      <a:pt x="39" y="1"/>
                    </a:cubicBezTo>
                    <a:cubicBezTo>
                      <a:pt x="45" y="1"/>
                      <a:pt x="50" y="4"/>
                      <a:pt x="54" y="8"/>
                    </a:cubicBezTo>
                    <a:cubicBezTo>
                      <a:pt x="58" y="12"/>
                      <a:pt x="62" y="17"/>
                      <a:pt x="64" y="23"/>
                    </a:cubicBezTo>
                    <a:cubicBezTo>
                      <a:pt x="67" y="30"/>
                      <a:pt x="67" y="36"/>
                      <a:pt x="67" y="42"/>
                    </a:cubicBezTo>
                    <a:cubicBezTo>
                      <a:pt x="66" y="48"/>
                      <a:pt x="64" y="53"/>
                      <a:pt x="60" y="57"/>
                    </a:cubicBezTo>
                    <a:cubicBezTo>
                      <a:pt x="57" y="62"/>
                      <a:pt x="52" y="65"/>
                      <a:pt x="47" y="67"/>
                    </a:cubicBezTo>
                    <a:cubicBezTo>
                      <a:pt x="41" y="69"/>
                      <a:pt x="35" y="70"/>
                      <a:pt x="29" y="69"/>
                    </a:cubicBezTo>
                    <a:cubicBezTo>
                      <a:pt x="24" y="68"/>
                      <a:pt x="19" y="65"/>
                      <a:pt x="14" y="61"/>
                    </a:cubicBezTo>
                    <a:cubicBezTo>
                      <a:pt x="10" y="57"/>
                      <a:pt x="7" y="52"/>
                      <a:pt x="5" y="47"/>
                    </a:cubicBezTo>
                    <a:close/>
                    <a:moveTo>
                      <a:pt x="13" y="44"/>
                    </a:moveTo>
                    <a:cubicBezTo>
                      <a:pt x="16" y="51"/>
                      <a:pt x="20" y="57"/>
                      <a:pt x="26" y="59"/>
                    </a:cubicBezTo>
                    <a:cubicBezTo>
                      <a:pt x="32" y="62"/>
                      <a:pt x="38" y="62"/>
                      <a:pt x="44" y="60"/>
                    </a:cubicBezTo>
                    <a:cubicBezTo>
                      <a:pt x="50" y="58"/>
                      <a:pt x="54" y="53"/>
                      <a:pt x="57" y="47"/>
                    </a:cubicBezTo>
                    <a:cubicBezTo>
                      <a:pt x="59" y="42"/>
                      <a:pt x="59" y="35"/>
                      <a:pt x="56" y="27"/>
                    </a:cubicBezTo>
                    <a:cubicBezTo>
                      <a:pt x="54" y="21"/>
                      <a:pt x="51" y="17"/>
                      <a:pt x="48" y="14"/>
                    </a:cubicBezTo>
                    <a:cubicBezTo>
                      <a:pt x="45" y="11"/>
                      <a:pt x="41" y="9"/>
                      <a:pt x="37" y="8"/>
                    </a:cubicBezTo>
                    <a:cubicBezTo>
                      <a:pt x="33" y="7"/>
                      <a:pt x="29" y="8"/>
                      <a:pt x="25" y="9"/>
                    </a:cubicBezTo>
                    <a:cubicBezTo>
                      <a:pt x="19" y="12"/>
                      <a:pt x="15" y="16"/>
                      <a:pt x="12" y="21"/>
                    </a:cubicBezTo>
                    <a:cubicBezTo>
                      <a:pt x="9" y="27"/>
                      <a:pt x="10" y="34"/>
                      <a:pt x="13" y="44"/>
                    </a:cubicBezTo>
                    <a:close/>
                  </a:path>
                </a:pathLst>
              </a:custGeom>
              <a:grpFill/>
              <a:ln>
                <a:noFill/>
              </a:ln>
            </p:spPr>
            <p:txBody>
              <a:bodyPr anchor="ctr"/>
              <a:lstStyle/>
              <a:p>
                <a:pPr algn="ctr"/>
                <a:endParaRPr/>
              </a:p>
            </p:txBody>
          </p:sp>
          <p:sp>
            <p:nvSpPr>
              <p:cNvPr id="206" name="îşļïdè">
                <a:extLst>
                  <a:ext uri="{FF2B5EF4-FFF2-40B4-BE49-F238E27FC236}">
                    <a16:creationId xmlns:a16="http://schemas.microsoft.com/office/drawing/2014/main" id="{0AAFCC88-DC88-B3A3-91FC-0AB023A7B38D}"/>
                  </a:ext>
                </a:extLst>
              </p:cNvPr>
              <p:cNvSpPr/>
              <p:nvPr/>
            </p:nvSpPr>
            <p:spPr bwMode="auto">
              <a:xfrm>
                <a:off x="6372309" y="173422"/>
                <a:ext cx="84968" cy="103554"/>
              </a:xfrm>
              <a:custGeom>
                <a:avLst/>
                <a:gdLst>
                  <a:gd name="T0" fmla="*/ 42 w 61"/>
                  <a:gd name="T1" fmla="*/ 2 h 74"/>
                  <a:gd name="T2" fmla="*/ 51 w 61"/>
                  <a:gd name="T3" fmla="*/ 0 h 74"/>
                  <a:gd name="T4" fmla="*/ 60 w 61"/>
                  <a:gd name="T5" fmla="*/ 38 h 74"/>
                  <a:gd name="T6" fmla="*/ 61 w 61"/>
                  <a:gd name="T7" fmla="*/ 54 h 74"/>
                  <a:gd name="T8" fmla="*/ 55 w 61"/>
                  <a:gd name="T9" fmla="*/ 65 h 74"/>
                  <a:gd name="T10" fmla="*/ 41 w 61"/>
                  <a:gd name="T11" fmla="*/ 72 h 74"/>
                  <a:gd name="T12" fmla="*/ 25 w 61"/>
                  <a:gd name="T13" fmla="*/ 73 h 74"/>
                  <a:gd name="T14" fmla="*/ 15 w 61"/>
                  <a:gd name="T15" fmla="*/ 65 h 74"/>
                  <a:gd name="T16" fmla="*/ 8 w 61"/>
                  <a:gd name="T17" fmla="*/ 50 h 74"/>
                  <a:gd name="T18" fmla="*/ 0 w 61"/>
                  <a:gd name="T19" fmla="*/ 12 h 74"/>
                  <a:gd name="T20" fmla="*/ 8 w 61"/>
                  <a:gd name="T21" fmla="*/ 10 h 74"/>
                  <a:gd name="T22" fmla="*/ 17 w 61"/>
                  <a:gd name="T23" fmla="*/ 48 h 74"/>
                  <a:gd name="T24" fmla="*/ 21 w 61"/>
                  <a:gd name="T25" fmla="*/ 60 h 74"/>
                  <a:gd name="T26" fmla="*/ 28 w 61"/>
                  <a:gd name="T27" fmla="*/ 65 h 74"/>
                  <a:gd name="T28" fmla="*/ 38 w 61"/>
                  <a:gd name="T29" fmla="*/ 65 h 74"/>
                  <a:gd name="T30" fmla="*/ 51 w 61"/>
                  <a:gd name="T31" fmla="*/ 57 h 74"/>
                  <a:gd name="T32" fmla="*/ 51 w 61"/>
                  <a:gd name="T33" fmla="*/ 40 h 74"/>
                  <a:gd name="T34" fmla="*/ 42 w 61"/>
                  <a:gd name="T3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 h="74">
                    <a:moveTo>
                      <a:pt x="42" y="2"/>
                    </a:moveTo>
                    <a:cubicBezTo>
                      <a:pt x="51" y="0"/>
                      <a:pt x="51" y="0"/>
                      <a:pt x="51" y="0"/>
                    </a:cubicBezTo>
                    <a:cubicBezTo>
                      <a:pt x="60" y="38"/>
                      <a:pt x="60" y="38"/>
                      <a:pt x="60" y="38"/>
                    </a:cubicBezTo>
                    <a:cubicBezTo>
                      <a:pt x="61" y="44"/>
                      <a:pt x="61" y="50"/>
                      <a:pt x="61" y="54"/>
                    </a:cubicBezTo>
                    <a:cubicBezTo>
                      <a:pt x="60" y="58"/>
                      <a:pt x="58" y="62"/>
                      <a:pt x="55" y="65"/>
                    </a:cubicBezTo>
                    <a:cubicBezTo>
                      <a:pt x="52" y="69"/>
                      <a:pt x="47" y="71"/>
                      <a:pt x="41" y="72"/>
                    </a:cubicBezTo>
                    <a:cubicBezTo>
                      <a:pt x="35" y="74"/>
                      <a:pt x="29" y="74"/>
                      <a:pt x="25" y="73"/>
                    </a:cubicBezTo>
                    <a:cubicBezTo>
                      <a:pt x="21" y="71"/>
                      <a:pt x="17" y="69"/>
                      <a:pt x="15" y="65"/>
                    </a:cubicBezTo>
                    <a:cubicBezTo>
                      <a:pt x="12" y="62"/>
                      <a:pt x="10" y="57"/>
                      <a:pt x="8" y="50"/>
                    </a:cubicBezTo>
                    <a:cubicBezTo>
                      <a:pt x="0" y="12"/>
                      <a:pt x="0" y="12"/>
                      <a:pt x="0" y="12"/>
                    </a:cubicBezTo>
                    <a:cubicBezTo>
                      <a:pt x="8" y="10"/>
                      <a:pt x="8" y="10"/>
                      <a:pt x="8" y="10"/>
                    </a:cubicBezTo>
                    <a:cubicBezTo>
                      <a:pt x="17" y="48"/>
                      <a:pt x="17" y="48"/>
                      <a:pt x="17" y="48"/>
                    </a:cubicBezTo>
                    <a:cubicBezTo>
                      <a:pt x="18" y="53"/>
                      <a:pt x="20" y="57"/>
                      <a:pt x="21" y="60"/>
                    </a:cubicBezTo>
                    <a:cubicBezTo>
                      <a:pt x="23" y="62"/>
                      <a:pt x="25" y="64"/>
                      <a:pt x="28" y="65"/>
                    </a:cubicBezTo>
                    <a:cubicBezTo>
                      <a:pt x="31" y="66"/>
                      <a:pt x="34" y="66"/>
                      <a:pt x="38" y="65"/>
                    </a:cubicBezTo>
                    <a:cubicBezTo>
                      <a:pt x="44" y="63"/>
                      <a:pt x="49" y="61"/>
                      <a:pt x="51" y="57"/>
                    </a:cubicBezTo>
                    <a:cubicBezTo>
                      <a:pt x="53" y="54"/>
                      <a:pt x="53" y="48"/>
                      <a:pt x="51" y="40"/>
                    </a:cubicBezTo>
                    <a:lnTo>
                      <a:pt x="42" y="2"/>
                    </a:lnTo>
                    <a:close/>
                  </a:path>
                </a:pathLst>
              </a:custGeom>
              <a:grpFill/>
              <a:ln>
                <a:noFill/>
              </a:ln>
            </p:spPr>
            <p:txBody>
              <a:bodyPr anchor="ctr"/>
              <a:lstStyle/>
              <a:p>
                <a:pPr algn="ctr"/>
                <a:endParaRPr/>
              </a:p>
            </p:txBody>
          </p:sp>
          <p:sp>
            <p:nvSpPr>
              <p:cNvPr id="207" name="îṧľiḍê">
                <a:extLst>
                  <a:ext uri="{FF2B5EF4-FFF2-40B4-BE49-F238E27FC236}">
                    <a16:creationId xmlns:a16="http://schemas.microsoft.com/office/drawing/2014/main" id="{ACB2BCDC-5783-2AE0-8969-651B4B40E730}"/>
                  </a:ext>
                </a:extLst>
              </p:cNvPr>
              <p:cNvSpPr/>
              <p:nvPr/>
            </p:nvSpPr>
            <p:spPr bwMode="auto">
              <a:xfrm>
                <a:off x="6478518" y="162801"/>
                <a:ext cx="74347" cy="96917"/>
              </a:xfrm>
              <a:custGeom>
                <a:avLst/>
                <a:gdLst>
                  <a:gd name="T0" fmla="*/ 27 w 56"/>
                  <a:gd name="T1" fmla="*/ 73 h 73"/>
                  <a:gd name="T2" fmla="*/ 23 w 56"/>
                  <a:gd name="T3" fmla="*/ 11 h 73"/>
                  <a:gd name="T4" fmla="*/ 0 w 56"/>
                  <a:gd name="T5" fmla="*/ 13 h 73"/>
                  <a:gd name="T6" fmla="*/ 0 w 56"/>
                  <a:gd name="T7" fmla="*/ 5 h 73"/>
                  <a:gd name="T8" fmla="*/ 56 w 56"/>
                  <a:gd name="T9" fmla="*/ 0 h 73"/>
                  <a:gd name="T10" fmla="*/ 56 w 56"/>
                  <a:gd name="T11" fmla="*/ 9 h 73"/>
                  <a:gd name="T12" fmla="*/ 32 w 56"/>
                  <a:gd name="T13" fmla="*/ 11 h 73"/>
                  <a:gd name="T14" fmla="*/ 37 w 56"/>
                  <a:gd name="T15" fmla="*/ 73 h 73"/>
                  <a:gd name="T16" fmla="*/ 27 w 56"/>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73">
                    <a:moveTo>
                      <a:pt x="27" y="73"/>
                    </a:moveTo>
                    <a:lnTo>
                      <a:pt x="23" y="11"/>
                    </a:lnTo>
                    <a:lnTo>
                      <a:pt x="0" y="13"/>
                    </a:lnTo>
                    <a:lnTo>
                      <a:pt x="0" y="5"/>
                    </a:lnTo>
                    <a:lnTo>
                      <a:pt x="56" y="0"/>
                    </a:lnTo>
                    <a:lnTo>
                      <a:pt x="56" y="9"/>
                    </a:lnTo>
                    <a:lnTo>
                      <a:pt x="32" y="11"/>
                    </a:lnTo>
                    <a:lnTo>
                      <a:pt x="37" y="73"/>
                    </a:lnTo>
                    <a:lnTo>
                      <a:pt x="27" y="73"/>
                    </a:lnTo>
                    <a:close/>
                  </a:path>
                </a:pathLst>
              </a:custGeom>
              <a:grpFill/>
              <a:ln>
                <a:noFill/>
              </a:ln>
            </p:spPr>
            <p:txBody>
              <a:bodyPr anchor="ctr"/>
              <a:lstStyle/>
              <a:p>
                <a:pPr algn="ctr"/>
                <a:endParaRPr/>
              </a:p>
            </p:txBody>
          </p:sp>
          <p:sp>
            <p:nvSpPr>
              <p:cNvPr id="208" name="ïsļïḑè">
                <a:extLst>
                  <a:ext uri="{FF2B5EF4-FFF2-40B4-BE49-F238E27FC236}">
                    <a16:creationId xmlns:a16="http://schemas.microsoft.com/office/drawing/2014/main" id="{F10B4F99-BA8A-F1F7-1BAB-B8C8862EA4D1}"/>
                  </a:ext>
                </a:extLst>
              </p:cNvPr>
              <p:cNvSpPr/>
              <p:nvPr/>
            </p:nvSpPr>
            <p:spPr bwMode="auto">
              <a:xfrm>
                <a:off x="6578088" y="166782"/>
                <a:ext cx="79657" cy="96917"/>
              </a:xfrm>
              <a:custGeom>
                <a:avLst/>
                <a:gdLst>
                  <a:gd name="T0" fmla="*/ 0 w 60"/>
                  <a:gd name="T1" fmla="*/ 70 h 73"/>
                  <a:gd name="T2" fmla="*/ 6 w 60"/>
                  <a:gd name="T3" fmla="*/ 0 h 73"/>
                  <a:gd name="T4" fmla="*/ 15 w 60"/>
                  <a:gd name="T5" fmla="*/ 1 h 73"/>
                  <a:gd name="T6" fmla="*/ 13 w 60"/>
                  <a:gd name="T7" fmla="*/ 29 h 73"/>
                  <a:gd name="T8" fmla="*/ 49 w 60"/>
                  <a:gd name="T9" fmla="*/ 31 h 73"/>
                  <a:gd name="T10" fmla="*/ 51 w 60"/>
                  <a:gd name="T11" fmla="*/ 3 h 73"/>
                  <a:gd name="T12" fmla="*/ 60 w 60"/>
                  <a:gd name="T13" fmla="*/ 4 h 73"/>
                  <a:gd name="T14" fmla="*/ 55 w 60"/>
                  <a:gd name="T15" fmla="*/ 73 h 73"/>
                  <a:gd name="T16" fmla="*/ 47 w 60"/>
                  <a:gd name="T17" fmla="*/ 73 h 73"/>
                  <a:gd name="T18" fmla="*/ 49 w 60"/>
                  <a:gd name="T19" fmla="*/ 39 h 73"/>
                  <a:gd name="T20" fmla="*/ 12 w 60"/>
                  <a:gd name="T21" fmla="*/ 37 h 73"/>
                  <a:gd name="T22" fmla="*/ 10 w 60"/>
                  <a:gd name="T23" fmla="*/ 70 h 73"/>
                  <a:gd name="T24" fmla="*/ 0 w 60"/>
                  <a:gd name="T25" fmla="*/ 7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73">
                    <a:moveTo>
                      <a:pt x="0" y="70"/>
                    </a:moveTo>
                    <a:lnTo>
                      <a:pt x="6" y="0"/>
                    </a:lnTo>
                    <a:lnTo>
                      <a:pt x="15" y="1"/>
                    </a:lnTo>
                    <a:lnTo>
                      <a:pt x="13" y="29"/>
                    </a:lnTo>
                    <a:lnTo>
                      <a:pt x="49" y="31"/>
                    </a:lnTo>
                    <a:lnTo>
                      <a:pt x="51" y="3"/>
                    </a:lnTo>
                    <a:lnTo>
                      <a:pt x="60" y="4"/>
                    </a:lnTo>
                    <a:lnTo>
                      <a:pt x="55" y="73"/>
                    </a:lnTo>
                    <a:lnTo>
                      <a:pt x="47" y="73"/>
                    </a:lnTo>
                    <a:lnTo>
                      <a:pt x="49" y="39"/>
                    </a:lnTo>
                    <a:lnTo>
                      <a:pt x="12" y="37"/>
                    </a:lnTo>
                    <a:lnTo>
                      <a:pt x="10" y="70"/>
                    </a:lnTo>
                    <a:lnTo>
                      <a:pt x="0" y="70"/>
                    </a:lnTo>
                    <a:close/>
                  </a:path>
                </a:pathLst>
              </a:custGeom>
              <a:grpFill/>
              <a:ln>
                <a:noFill/>
              </a:ln>
            </p:spPr>
            <p:txBody>
              <a:bodyPr anchor="ctr"/>
              <a:lstStyle/>
              <a:p>
                <a:pPr algn="ctr"/>
                <a:endParaRPr/>
              </a:p>
            </p:txBody>
          </p:sp>
          <p:sp>
            <p:nvSpPr>
              <p:cNvPr id="209" name="îṥľîḋe">
                <a:extLst>
                  <a:ext uri="{FF2B5EF4-FFF2-40B4-BE49-F238E27FC236}">
                    <a16:creationId xmlns:a16="http://schemas.microsoft.com/office/drawing/2014/main" id="{4FDF7374-E65A-238C-D5CB-8873D15EC16B}"/>
                  </a:ext>
                </a:extLst>
              </p:cNvPr>
              <p:cNvSpPr/>
              <p:nvPr/>
            </p:nvSpPr>
            <p:spPr bwMode="auto">
              <a:xfrm>
                <a:off x="6852903" y="243785"/>
                <a:ext cx="99572" cy="107538"/>
              </a:xfrm>
              <a:custGeom>
                <a:avLst/>
                <a:gdLst>
                  <a:gd name="T0" fmla="*/ 64 w 72"/>
                  <a:gd name="T1" fmla="*/ 22 h 77"/>
                  <a:gd name="T2" fmla="*/ 72 w 72"/>
                  <a:gd name="T3" fmla="*/ 26 h 77"/>
                  <a:gd name="T4" fmla="*/ 52 w 72"/>
                  <a:gd name="T5" fmla="*/ 60 h 77"/>
                  <a:gd name="T6" fmla="*/ 42 w 72"/>
                  <a:gd name="T7" fmla="*/ 72 h 77"/>
                  <a:gd name="T8" fmla="*/ 30 w 72"/>
                  <a:gd name="T9" fmla="*/ 77 h 77"/>
                  <a:gd name="T10" fmla="*/ 15 w 72"/>
                  <a:gd name="T11" fmla="*/ 72 h 77"/>
                  <a:gd name="T12" fmla="*/ 3 w 72"/>
                  <a:gd name="T13" fmla="*/ 61 h 77"/>
                  <a:gd name="T14" fmla="*/ 0 w 72"/>
                  <a:gd name="T15" fmla="*/ 49 h 77"/>
                  <a:gd name="T16" fmla="*/ 7 w 72"/>
                  <a:gd name="T17" fmla="*/ 33 h 77"/>
                  <a:gd name="T18" fmla="*/ 26 w 72"/>
                  <a:gd name="T19" fmla="*/ 0 h 77"/>
                  <a:gd name="T20" fmla="*/ 34 w 72"/>
                  <a:gd name="T21" fmla="*/ 4 h 77"/>
                  <a:gd name="T22" fmla="*/ 14 w 72"/>
                  <a:gd name="T23" fmla="*/ 38 h 77"/>
                  <a:gd name="T24" fmla="*/ 9 w 72"/>
                  <a:gd name="T25" fmla="*/ 50 h 77"/>
                  <a:gd name="T26" fmla="*/ 11 w 72"/>
                  <a:gd name="T27" fmla="*/ 58 h 77"/>
                  <a:gd name="T28" fmla="*/ 18 w 72"/>
                  <a:gd name="T29" fmla="*/ 65 h 77"/>
                  <a:gd name="T30" fmla="*/ 33 w 72"/>
                  <a:gd name="T31" fmla="*/ 68 h 77"/>
                  <a:gd name="T32" fmla="*/ 45 w 72"/>
                  <a:gd name="T33" fmla="*/ 55 h 77"/>
                  <a:gd name="T34" fmla="*/ 64 w 72"/>
                  <a:gd name="T35" fmla="*/ 22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2" h="77">
                    <a:moveTo>
                      <a:pt x="64" y="22"/>
                    </a:moveTo>
                    <a:cubicBezTo>
                      <a:pt x="72" y="26"/>
                      <a:pt x="72" y="26"/>
                      <a:pt x="72" y="26"/>
                    </a:cubicBezTo>
                    <a:cubicBezTo>
                      <a:pt x="52" y="60"/>
                      <a:pt x="52" y="60"/>
                      <a:pt x="52" y="60"/>
                    </a:cubicBezTo>
                    <a:cubicBezTo>
                      <a:pt x="49" y="65"/>
                      <a:pt x="46" y="70"/>
                      <a:pt x="42" y="72"/>
                    </a:cubicBezTo>
                    <a:cubicBezTo>
                      <a:pt x="39" y="75"/>
                      <a:pt x="35" y="76"/>
                      <a:pt x="30" y="77"/>
                    </a:cubicBezTo>
                    <a:cubicBezTo>
                      <a:pt x="26" y="77"/>
                      <a:pt x="20" y="75"/>
                      <a:pt x="15" y="72"/>
                    </a:cubicBezTo>
                    <a:cubicBezTo>
                      <a:pt x="9" y="69"/>
                      <a:pt x="6" y="65"/>
                      <a:pt x="3" y="61"/>
                    </a:cubicBezTo>
                    <a:cubicBezTo>
                      <a:pt x="1" y="58"/>
                      <a:pt x="0" y="53"/>
                      <a:pt x="0" y="49"/>
                    </a:cubicBezTo>
                    <a:cubicBezTo>
                      <a:pt x="1" y="45"/>
                      <a:pt x="3" y="39"/>
                      <a:pt x="7" y="33"/>
                    </a:cubicBezTo>
                    <a:cubicBezTo>
                      <a:pt x="26" y="0"/>
                      <a:pt x="26" y="0"/>
                      <a:pt x="26" y="0"/>
                    </a:cubicBezTo>
                    <a:cubicBezTo>
                      <a:pt x="34" y="4"/>
                      <a:pt x="34" y="4"/>
                      <a:pt x="34" y="4"/>
                    </a:cubicBezTo>
                    <a:cubicBezTo>
                      <a:pt x="14" y="38"/>
                      <a:pt x="14" y="38"/>
                      <a:pt x="14" y="38"/>
                    </a:cubicBezTo>
                    <a:cubicBezTo>
                      <a:pt x="11" y="43"/>
                      <a:pt x="10" y="47"/>
                      <a:pt x="9" y="50"/>
                    </a:cubicBezTo>
                    <a:cubicBezTo>
                      <a:pt x="9" y="53"/>
                      <a:pt x="9" y="55"/>
                      <a:pt x="11" y="58"/>
                    </a:cubicBezTo>
                    <a:cubicBezTo>
                      <a:pt x="13" y="61"/>
                      <a:pt x="15" y="63"/>
                      <a:pt x="18" y="65"/>
                    </a:cubicBezTo>
                    <a:cubicBezTo>
                      <a:pt x="24" y="68"/>
                      <a:pt x="29" y="69"/>
                      <a:pt x="33" y="68"/>
                    </a:cubicBezTo>
                    <a:cubicBezTo>
                      <a:pt x="36" y="67"/>
                      <a:pt x="40" y="62"/>
                      <a:pt x="45" y="55"/>
                    </a:cubicBezTo>
                    <a:lnTo>
                      <a:pt x="64" y="22"/>
                    </a:lnTo>
                    <a:close/>
                  </a:path>
                </a:pathLst>
              </a:custGeom>
              <a:grpFill/>
              <a:ln>
                <a:noFill/>
              </a:ln>
            </p:spPr>
            <p:txBody>
              <a:bodyPr anchor="ctr"/>
              <a:lstStyle/>
              <a:p>
                <a:pPr algn="ctr"/>
                <a:endParaRPr/>
              </a:p>
            </p:txBody>
          </p:sp>
          <p:sp>
            <p:nvSpPr>
              <p:cNvPr id="210" name="íš1îḋè">
                <a:extLst>
                  <a:ext uri="{FF2B5EF4-FFF2-40B4-BE49-F238E27FC236}">
                    <a16:creationId xmlns:a16="http://schemas.microsoft.com/office/drawing/2014/main" id="{812D2478-8B0C-397C-C904-5C0F5E62434B}"/>
                  </a:ext>
                </a:extLst>
              </p:cNvPr>
              <p:cNvSpPr/>
              <p:nvPr/>
            </p:nvSpPr>
            <p:spPr bwMode="auto">
              <a:xfrm>
                <a:off x="6928577" y="304856"/>
                <a:ext cx="115503" cy="118158"/>
              </a:xfrm>
              <a:custGeom>
                <a:avLst/>
                <a:gdLst>
                  <a:gd name="T0" fmla="*/ 0 w 87"/>
                  <a:gd name="T1" fmla="*/ 55 h 89"/>
                  <a:gd name="T2" fmla="*/ 43 w 87"/>
                  <a:gd name="T3" fmla="*/ 0 h 89"/>
                  <a:gd name="T4" fmla="*/ 51 w 87"/>
                  <a:gd name="T5" fmla="*/ 6 h 89"/>
                  <a:gd name="T6" fmla="*/ 46 w 87"/>
                  <a:gd name="T7" fmla="*/ 72 h 89"/>
                  <a:gd name="T8" fmla="*/ 79 w 87"/>
                  <a:gd name="T9" fmla="*/ 28 h 89"/>
                  <a:gd name="T10" fmla="*/ 87 w 87"/>
                  <a:gd name="T11" fmla="*/ 34 h 89"/>
                  <a:gd name="T12" fmla="*/ 44 w 87"/>
                  <a:gd name="T13" fmla="*/ 89 h 89"/>
                  <a:gd name="T14" fmla="*/ 36 w 87"/>
                  <a:gd name="T15" fmla="*/ 84 h 89"/>
                  <a:gd name="T16" fmla="*/ 40 w 87"/>
                  <a:gd name="T17" fmla="*/ 17 h 89"/>
                  <a:gd name="T18" fmla="*/ 7 w 87"/>
                  <a:gd name="T19" fmla="*/ 61 h 89"/>
                  <a:gd name="T20" fmla="*/ 0 w 87"/>
                  <a:gd name="T21" fmla="*/ 55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89">
                    <a:moveTo>
                      <a:pt x="0" y="55"/>
                    </a:moveTo>
                    <a:lnTo>
                      <a:pt x="43" y="0"/>
                    </a:lnTo>
                    <a:lnTo>
                      <a:pt x="51" y="6"/>
                    </a:lnTo>
                    <a:lnTo>
                      <a:pt x="46" y="72"/>
                    </a:lnTo>
                    <a:lnTo>
                      <a:pt x="79" y="28"/>
                    </a:lnTo>
                    <a:lnTo>
                      <a:pt x="87" y="34"/>
                    </a:lnTo>
                    <a:lnTo>
                      <a:pt x="44" y="89"/>
                    </a:lnTo>
                    <a:lnTo>
                      <a:pt x="36" y="84"/>
                    </a:lnTo>
                    <a:lnTo>
                      <a:pt x="40" y="17"/>
                    </a:lnTo>
                    <a:lnTo>
                      <a:pt x="7" y="61"/>
                    </a:lnTo>
                    <a:lnTo>
                      <a:pt x="0" y="55"/>
                    </a:lnTo>
                    <a:close/>
                  </a:path>
                </a:pathLst>
              </a:custGeom>
              <a:grpFill/>
              <a:ln>
                <a:noFill/>
              </a:ln>
            </p:spPr>
            <p:txBody>
              <a:bodyPr anchor="ctr"/>
              <a:lstStyle/>
              <a:p>
                <a:pPr algn="ctr"/>
                <a:endParaRPr/>
              </a:p>
            </p:txBody>
          </p:sp>
          <p:sp>
            <p:nvSpPr>
              <p:cNvPr id="211" name="íSľíḑè">
                <a:extLst>
                  <a:ext uri="{FF2B5EF4-FFF2-40B4-BE49-F238E27FC236}">
                    <a16:creationId xmlns:a16="http://schemas.microsoft.com/office/drawing/2014/main" id="{80536085-2EB1-EE88-8E23-4B01CB58F8B4}"/>
                  </a:ext>
                </a:extLst>
              </p:cNvPr>
              <p:cNvSpPr/>
              <p:nvPr/>
            </p:nvSpPr>
            <p:spPr bwMode="auto">
              <a:xfrm>
                <a:off x="7006908" y="380529"/>
                <a:ext cx="75673" cy="74347"/>
              </a:xfrm>
              <a:custGeom>
                <a:avLst/>
                <a:gdLst>
                  <a:gd name="T0" fmla="*/ 0 w 57"/>
                  <a:gd name="T1" fmla="*/ 50 h 56"/>
                  <a:gd name="T2" fmla="*/ 51 w 57"/>
                  <a:gd name="T3" fmla="*/ 0 h 56"/>
                  <a:gd name="T4" fmla="*/ 57 w 57"/>
                  <a:gd name="T5" fmla="*/ 7 h 56"/>
                  <a:gd name="T6" fmla="*/ 7 w 57"/>
                  <a:gd name="T7" fmla="*/ 56 h 56"/>
                  <a:gd name="T8" fmla="*/ 0 w 57"/>
                  <a:gd name="T9" fmla="*/ 50 h 56"/>
                </a:gdLst>
                <a:ahLst/>
                <a:cxnLst>
                  <a:cxn ang="0">
                    <a:pos x="T0" y="T1"/>
                  </a:cxn>
                  <a:cxn ang="0">
                    <a:pos x="T2" y="T3"/>
                  </a:cxn>
                  <a:cxn ang="0">
                    <a:pos x="T4" y="T5"/>
                  </a:cxn>
                  <a:cxn ang="0">
                    <a:pos x="T6" y="T7"/>
                  </a:cxn>
                  <a:cxn ang="0">
                    <a:pos x="T8" y="T9"/>
                  </a:cxn>
                </a:cxnLst>
                <a:rect l="0" t="0" r="r" b="b"/>
                <a:pathLst>
                  <a:path w="57" h="56">
                    <a:moveTo>
                      <a:pt x="0" y="50"/>
                    </a:moveTo>
                    <a:lnTo>
                      <a:pt x="51" y="0"/>
                    </a:lnTo>
                    <a:lnTo>
                      <a:pt x="57" y="7"/>
                    </a:lnTo>
                    <a:lnTo>
                      <a:pt x="7" y="56"/>
                    </a:lnTo>
                    <a:lnTo>
                      <a:pt x="0" y="50"/>
                    </a:lnTo>
                    <a:close/>
                  </a:path>
                </a:pathLst>
              </a:custGeom>
              <a:grpFill/>
              <a:ln>
                <a:noFill/>
              </a:ln>
            </p:spPr>
            <p:txBody>
              <a:bodyPr anchor="ctr"/>
              <a:lstStyle/>
              <a:p>
                <a:pPr algn="ctr"/>
                <a:endParaRPr/>
              </a:p>
            </p:txBody>
          </p:sp>
          <p:sp>
            <p:nvSpPr>
              <p:cNvPr id="212" name="îṣľïḍê">
                <a:extLst>
                  <a:ext uri="{FF2B5EF4-FFF2-40B4-BE49-F238E27FC236}">
                    <a16:creationId xmlns:a16="http://schemas.microsoft.com/office/drawing/2014/main" id="{96E9EA33-EC36-0C37-1B02-46DCA0CB15EB}"/>
                  </a:ext>
                </a:extLst>
              </p:cNvPr>
              <p:cNvSpPr/>
              <p:nvPr/>
            </p:nvSpPr>
            <p:spPr bwMode="auto">
              <a:xfrm>
                <a:off x="7052046" y="408409"/>
                <a:ext cx="102228" cy="96917"/>
              </a:xfrm>
              <a:custGeom>
                <a:avLst/>
                <a:gdLst>
                  <a:gd name="T0" fmla="*/ 0 w 74"/>
                  <a:gd name="T1" fmla="*/ 62 h 69"/>
                  <a:gd name="T2" fmla="*/ 36 w 74"/>
                  <a:gd name="T3" fmla="*/ 0 h 69"/>
                  <a:gd name="T4" fmla="*/ 42 w 74"/>
                  <a:gd name="T5" fmla="*/ 7 h 69"/>
                  <a:gd name="T6" fmla="*/ 15 w 74"/>
                  <a:gd name="T7" fmla="*/ 52 h 69"/>
                  <a:gd name="T8" fmla="*/ 8 w 74"/>
                  <a:gd name="T9" fmla="*/ 61 h 69"/>
                  <a:gd name="T10" fmla="*/ 19 w 74"/>
                  <a:gd name="T11" fmla="*/ 57 h 69"/>
                  <a:gd name="T12" fmla="*/ 68 w 74"/>
                  <a:gd name="T13" fmla="*/ 41 h 69"/>
                  <a:gd name="T14" fmla="*/ 74 w 74"/>
                  <a:gd name="T15" fmla="*/ 48 h 69"/>
                  <a:gd name="T16" fmla="*/ 6 w 74"/>
                  <a:gd name="T17" fmla="*/ 69 h 69"/>
                  <a:gd name="T18" fmla="*/ 0 w 74"/>
                  <a:gd name="T19" fmla="*/ 62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69">
                    <a:moveTo>
                      <a:pt x="0" y="62"/>
                    </a:moveTo>
                    <a:cubicBezTo>
                      <a:pt x="36" y="0"/>
                      <a:pt x="36" y="0"/>
                      <a:pt x="36" y="0"/>
                    </a:cubicBezTo>
                    <a:cubicBezTo>
                      <a:pt x="42" y="7"/>
                      <a:pt x="42" y="7"/>
                      <a:pt x="42" y="7"/>
                    </a:cubicBezTo>
                    <a:cubicBezTo>
                      <a:pt x="15" y="52"/>
                      <a:pt x="15" y="52"/>
                      <a:pt x="15" y="52"/>
                    </a:cubicBezTo>
                    <a:cubicBezTo>
                      <a:pt x="13" y="55"/>
                      <a:pt x="11" y="58"/>
                      <a:pt x="8" y="61"/>
                    </a:cubicBezTo>
                    <a:cubicBezTo>
                      <a:pt x="12" y="60"/>
                      <a:pt x="16" y="58"/>
                      <a:pt x="19" y="57"/>
                    </a:cubicBezTo>
                    <a:cubicBezTo>
                      <a:pt x="68" y="41"/>
                      <a:pt x="68" y="41"/>
                      <a:pt x="68" y="41"/>
                    </a:cubicBezTo>
                    <a:cubicBezTo>
                      <a:pt x="74" y="48"/>
                      <a:pt x="74" y="48"/>
                      <a:pt x="74" y="48"/>
                    </a:cubicBezTo>
                    <a:cubicBezTo>
                      <a:pt x="6" y="69"/>
                      <a:pt x="6" y="69"/>
                      <a:pt x="6" y="69"/>
                    </a:cubicBezTo>
                    <a:lnTo>
                      <a:pt x="0" y="62"/>
                    </a:lnTo>
                    <a:close/>
                  </a:path>
                </a:pathLst>
              </a:custGeom>
              <a:grpFill/>
              <a:ln>
                <a:noFill/>
              </a:ln>
            </p:spPr>
            <p:txBody>
              <a:bodyPr anchor="ctr"/>
              <a:lstStyle/>
              <a:p>
                <a:pPr algn="ctr"/>
                <a:endParaRPr/>
              </a:p>
            </p:txBody>
          </p:sp>
          <p:sp>
            <p:nvSpPr>
              <p:cNvPr id="213" name="ïSľîḑé">
                <a:extLst>
                  <a:ext uri="{FF2B5EF4-FFF2-40B4-BE49-F238E27FC236}">
                    <a16:creationId xmlns:a16="http://schemas.microsoft.com/office/drawing/2014/main" id="{BF9C950F-6BFF-A88C-E1A2-A2998F2CF867}"/>
                  </a:ext>
                </a:extLst>
              </p:cNvPr>
              <p:cNvSpPr/>
              <p:nvPr/>
            </p:nvSpPr>
            <p:spPr bwMode="auto">
              <a:xfrm>
                <a:off x="7091876" y="503998"/>
                <a:ext cx="115503" cy="107538"/>
              </a:xfrm>
              <a:custGeom>
                <a:avLst/>
                <a:gdLst>
                  <a:gd name="T0" fmla="*/ 0 w 87"/>
                  <a:gd name="T1" fmla="*/ 35 h 81"/>
                  <a:gd name="T2" fmla="*/ 61 w 87"/>
                  <a:gd name="T3" fmla="*/ 0 h 81"/>
                  <a:gd name="T4" fmla="*/ 87 w 87"/>
                  <a:gd name="T5" fmla="*/ 44 h 81"/>
                  <a:gd name="T6" fmla="*/ 80 w 87"/>
                  <a:gd name="T7" fmla="*/ 48 h 81"/>
                  <a:gd name="T8" fmla="*/ 59 w 87"/>
                  <a:gd name="T9" fmla="*/ 12 h 81"/>
                  <a:gd name="T10" fmla="*/ 40 w 87"/>
                  <a:gd name="T11" fmla="*/ 23 h 81"/>
                  <a:gd name="T12" fmla="*/ 60 w 87"/>
                  <a:gd name="T13" fmla="*/ 57 h 81"/>
                  <a:gd name="T14" fmla="*/ 53 w 87"/>
                  <a:gd name="T15" fmla="*/ 61 h 81"/>
                  <a:gd name="T16" fmla="*/ 33 w 87"/>
                  <a:gd name="T17" fmla="*/ 27 h 81"/>
                  <a:gd name="T18" fmla="*/ 13 w 87"/>
                  <a:gd name="T19" fmla="*/ 39 h 81"/>
                  <a:gd name="T20" fmla="*/ 34 w 87"/>
                  <a:gd name="T21" fmla="*/ 77 h 81"/>
                  <a:gd name="T22" fmla="*/ 27 w 87"/>
                  <a:gd name="T23" fmla="*/ 81 h 81"/>
                  <a:gd name="T24" fmla="*/ 0 w 87"/>
                  <a:gd name="T25" fmla="*/ 3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 h="81">
                    <a:moveTo>
                      <a:pt x="0" y="35"/>
                    </a:moveTo>
                    <a:lnTo>
                      <a:pt x="61" y="0"/>
                    </a:lnTo>
                    <a:lnTo>
                      <a:pt x="87" y="44"/>
                    </a:lnTo>
                    <a:lnTo>
                      <a:pt x="80" y="48"/>
                    </a:lnTo>
                    <a:lnTo>
                      <a:pt x="59" y="12"/>
                    </a:lnTo>
                    <a:lnTo>
                      <a:pt x="40" y="23"/>
                    </a:lnTo>
                    <a:lnTo>
                      <a:pt x="60" y="57"/>
                    </a:lnTo>
                    <a:lnTo>
                      <a:pt x="53" y="61"/>
                    </a:lnTo>
                    <a:lnTo>
                      <a:pt x="33" y="27"/>
                    </a:lnTo>
                    <a:lnTo>
                      <a:pt x="13" y="39"/>
                    </a:lnTo>
                    <a:lnTo>
                      <a:pt x="34" y="77"/>
                    </a:lnTo>
                    <a:lnTo>
                      <a:pt x="27" y="81"/>
                    </a:lnTo>
                    <a:lnTo>
                      <a:pt x="0" y="35"/>
                    </a:lnTo>
                    <a:close/>
                  </a:path>
                </a:pathLst>
              </a:custGeom>
              <a:grpFill/>
              <a:ln>
                <a:noFill/>
              </a:ln>
            </p:spPr>
            <p:txBody>
              <a:bodyPr anchor="ctr"/>
              <a:lstStyle/>
              <a:p>
                <a:pPr algn="ctr"/>
                <a:endParaRPr/>
              </a:p>
            </p:txBody>
          </p:sp>
          <p:sp>
            <p:nvSpPr>
              <p:cNvPr id="214" name="îṥ1îḋe">
                <a:extLst>
                  <a:ext uri="{FF2B5EF4-FFF2-40B4-BE49-F238E27FC236}">
                    <a16:creationId xmlns:a16="http://schemas.microsoft.com/office/drawing/2014/main" id="{E192A4BC-51C3-D6E8-649B-0AF727A4D12E}"/>
                  </a:ext>
                </a:extLst>
              </p:cNvPr>
              <p:cNvSpPr/>
              <p:nvPr/>
            </p:nvSpPr>
            <p:spPr bwMode="auto">
              <a:xfrm>
                <a:off x="7137013" y="598257"/>
                <a:ext cx="107538" cy="110193"/>
              </a:xfrm>
              <a:custGeom>
                <a:avLst/>
                <a:gdLst>
                  <a:gd name="T0" fmla="*/ 0 w 77"/>
                  <a:gd name="T1" fmla="*/ 25 h 79"/>
                  <a:gd name="T2" fmla="*/ 62 w 77"/>
                  <a:gd name="T3" fmla="*/ 0 h 79"/>
                  <a:gd name="T4" fmla="*/ 74 w 77"/>
                  <a:gd name="T5" fmla="*/ 27 h 79"/>
                  <a:gd name="T6" fmla="*/ 77 w 77"/>
                  <a:gd name="T7" fmla="*/ 41 h 79"/>
                  <a:gd name="T8" fmla="*/ 74 w 77"/>
                  <a:gd name="T9" fmla="*/ 50 h 79"/>
                  <a:gd name="T10" fmla="*/ 66 w 77"/>
                  <a:gd name="T11" fmla="*/ 56 h 79"/>
                  <a:gd name="T12" fmla="*/ 53 w 77"/>
                  <a:gd name="T13" fmla="*/ 56 h 79"/>
                  <a:gd name="T14" fmla="*/ 42 w 77"/>
                  <a:gd name="T15" fmla="*/ 46 h 79"/>
                  <a:gd name="T16" fmla="*/ 40 w 77"/>
                  <a:gd name="T17" fmla="*/ 52 h 79"/>
                  <a:gd name="T18" fmla="*/ 35 w 77"/>
                  <a:gd name="T19" fmla="*/ 62 h 79"/>
                  <a:gd name="T20" fmla="*/ 22 w 77"/>
                  <a:gd name="T21" fmla="*/ 79 h 79"/>
                  <a:gd name="T22" fmla="*/ 18 w 77"/>
                  <a:gd name="T23" fmla="*/ 69 h 79"/>
                  <a:gd name="T24" fmla="*/ 28 w 77"/>
                  <a:gd name="T25" fmla="*/ 56 h 79"/>
                  <a:gd name="T26" fmla="*/ 34 w 77"/>
                  <a:gd name="T27" fmla="*/ 46 h 79"/>
                  <a:gd name="T28" fmla="*/ 37 w 77"/>
                  <a:gd name="T29" fmla="*/ 40 h 79"/>
                  <a:gd name="T30" fmla="*/ 37 w 77"/>
                  <a:gd name="T31" fmla="*/ 36 h 79"/>
                  <a:gd name="T32" fmla="*/ 35 w 77"/>
                  <a:gd name="T33" fmla="*/ 31 h 79"/>
                  <a:gd name="T34" fmla="*/ 31 w 77"/>
                  <a:gd name="T35" fmla="*/ 22 h 79"/>
                  <a:gd name="T36" fmla="*/ 4 w 77"/>
                  <a:gd name="T37" fmla="*/ 33 h 79"/>
                  <a:gd name="T38" fmla="*/ 0 w 77"/>
                  <a:gd name="T39" fmla="*/ 25 h 79"/>
                  <a:gd name="T40" fmla="*/ 38 w 77"/>
                  <a:gd name="T41" fmla="*/ 19 h 79"/>
                  <a:gd name="T42" fmla="*/ 45 w 77"/>
                  <a:gd name="T43" fmla="*/ 37 h 79"/>
                  <a:gd name="T44" fmla="*/ 50 w 77"/>
                  <a:gd name="T45" fmla="*/ 45 h 79"/>
                  <a:gd name="T46" fmla="*/ 56 w 77"/>
                  <a:gd name="T47" fmla="*/ 48 h 79"/>
                  <a:gd name="T48" fmla="*/ 62 w 77"/>
                  <a:gd name="T49" fmla="*/ 48 h 79"/>
                  <a:gd name="T50" fmla="*/ 68 w 77"/>
                  <a:gd name="T51" fmla="*/ 42 h 79"/>
                  <a:gd name="T52" fmla="*/ 67 w 77"/>
                  <a:gd name="T53" fmla="*/ 30 h 79"/>
                  <a:gd name="T54" fmla="*/ 59 w 77"/>
                  <a:gd name="T55" fmla="*/ 11 h 79"/>
                  <a:gd name="T56" fmla="*/ 38 w 77"/>
                  <a:gd name="T57" fmla="*/ 1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7" h="79">
                    <a:moveTo>
                      <a:pt x="0" y="25"/>
                    </a:moveTo>
                    <a:cubicBezTo>
                      <a:pt x="62" y="0"/>
                      <a:pt x="62" y="0"/>
                      <a:pt x="62" y="0"/>
                    </a:cubicBezTo>
                    <a:cubicBezTo>
                      <a:pt x="74" y="27"/>
                      <a:pt x="74" y="27"/>
                      <a:pt x="74" y="27"/>
                    </a:cubicBezTo>
                    <a:cubicBezTo>
                      <a:pt x="76" y="33"/>
                      <a:pt x="77" y="37"/>
                      <a:pt x="77" y="41"/>
                    </a:cubicBezTo>
                    <a:cubicBezTo>
                      <a:pt x="77" y="44"/>
                      <a:pt x="76" y="47"/>
                      <a:pt x="74" y="50"/>
                    </a:cubicBezTo>
                    <a:cubicBezTo>
                      <a:pt x="72" y="53"/>
                      <a:pt x="69" y="55"/>
                      <a:pt x="66" y="56"/>
                    </a:cubicBezTo>
                    <a:cubicBezTo>
                      <a:pt x="61" y="58"/>
                      <a:pt x="57" y="58"/>
                      <a:pt x="53" y="56"/>
                    </a:cubicBezTo>
                    <a:cubicBezTo>
                      <a:pt x="49" y="55"/>
                      <a:pt x="45" y="51"/>
                      <a:pt x="42" y="46"/>
                    </a:cubicBezTo>
                    <a:cubicBezTo>
                      <a:pt x="41" y="48"/>
                      <a:pt x="41" y="50"/>
                      <a:pt x="40" y="52"/>
                    </a:cubicBezTo>
                    <a:cubicBezTo>
                      <a:pt x="39" y="55"/>
                      <a:pt x="37" y="58"/>
                      <a:pt x="35" y="62"/>
                    </a:cubicBezTo>
                    <a:cubicBezTo>
                      <a:pt x="22" y="79"/>
                      <a:pt x="22" y="79"/>
                      <a:pt x="22" y="79"/>
                    </a:cubicBezTo>
                    <a:cubicBezTo>
                      <a:pt x="18" y="69"/>
                      <a:pt x="18" y="69"/>
                      <a:pt x="18" y="69"/>
                    </a:cubicBezTo>
                    <a:cubicBezTo>
                      <a:pt x="28" y="56"/>
                      <a:pt x="28" y="56"/>
                      <a:pt x="28" y="56"/>
                    </a:cubicBezTo>
                    <a:cubicBezTo>
                      <a:pt x="31" y="52"/>
                      <a:pt x="33" y="49"/>
                      <a:pt x="34" y="46"/>
                    </a:cubicBezTo>
                    <a:cubicBezTo>
                      <a:pt x="35" y="44"/>
                      <a:pt x="36" y="42"/>
                      <a:pt x="37" y="40"/>
                    </a:cubicBezTo>
                    <a:cubicBezTo>
                      <a:pt x="37" y="39"/>
                      <a:pt x="37" y="37"/>
                      <a:pt x="37" y="36"/>
                    </a:cubicBezTo>
                    <a:cubicBezTo>
                      <a:pt x="36" y="35"/>
                      <a:pt x="36" y="34"/>
                      <a:pt x="35" y="31"/>
                    </a:cubicBezTo>
                    <a:cubicBezTo>
                      <a:pt x="31" y="22"/>
                      <a:pt x="31" y="22"/>
                      <a:pt x="31" y="22"/>
                    </a:cubicBezTo>
                    <a:cubicBezTo>
                      <a:pt x="4" y="33"/>
                      <a:pt x="4" y="33"/>
                      <a:pt x="4" y="33"/>
                    </a:cubicBezTo>
                    <a:cubicBezTo>
                      <a:pt x="0" y="25"/>
                      <a:pt x="0" y="25"/>
                      <a:pt x="0" y="25"/>
                    </a:cubicBezTo>
                    <a:close/>
                    <a:moveTo>
                      <a:pt x="38" y="19"/>
                    </a:moveTo>
                    <a:cubicBezTo>
                      <a:pt x="45" y="37"/>
                      <a:pt x="45" y="37"/>
                      <a:pt x="45" y="37"/>
                    </a:cubicBezTo>
                    <a:cubicBezTo>
                      <a:pt x="47" y="40"/>
                      <a:pt x="49" y="43"/>
                      <a:pt x="50" y="45"/>
                    </a:cubicBezTo>
                    <a:cubicBezTo>
                      <a:pt x="52" y="47"/>
                      <a:pt x="54" y="48"/>
                      <a:pt x="56" y="48"/>
                    </a:cubicBezTo>
                    <a:cubicBezTo>
                      <a:pt x="58" y="49"/>
                      <a:pt x="60" y="48"/>
                      <a:pt x="62" y="48"/>
                    </a:cubicBezTo>
                    <a:cubicBezTo>
                      <a:pt x="65" y="47"/>
                      <a:pt x="67" y="44"/>
                      <a:pt x="68" y="42"/>
                    </a:cubicBezTo>
                    <a:cubicBezTo>
                      <a:pt x="69" y="39"/>
                      <a:pt x="69" y="35"/>
                      <a:pt x="67" y="30"/>
                    </a:cubicBezTo>
                    <a:cubicBezTo>
                      <a:pt x="59" y="11"/>
                      <a:pt x="59" y="11"/>
                      <a:pt x="59" y="11"/>
                    </a:cubicBezTo>
                    <a:lnTo>
                      <a:pt x="38" y="19"/>
                    </a:lnTo>
                    <a:close/>
                  </a:path>
                </a:pathLst>
              </a:custGeom>
              <a:grpFill/>
              <a:ln>
                <a:noFill/>
              </a:ln>
            </p:spPr>
            <p:txBody>
              <a:bodyPr anchor="ctr"/>
              <a:lstStyle/>
              <a:p>
                <a:pPr algn="ctr"/>
                <a:endParaRPr/>
              </a:p>
            </p:txBody>
          </p:sp>
          <p:sp>
            <p:nvSpPr>
              <p:cNvPr id="215" name="íSļîḑe">
                <a:extLst>
                  <a:ext uri="{FF2B5EF4-FFF2-40B4-BE49-F238E27FC236}">
                    <a16:creationId xmlns:a16="http://schemas.microsoft.com/office/drawing/2014/main" id="{11C88FC8-CD77-4CBD-3AD3-ED35A905893C}"/>
                  </a:ext>
                </a:extLst>
              </p:cNvPr>
              <p:cNvSpPr/>
              <p:nvPr/>
            </p:nvSpPr>
            <p:spPr bwMode="auto">
              <a:xfrm>
                <a:off x="7175515" y="709776"/>
                <a:ext cx="98244" cy="80984"/>
              </a:xfrm>
              <a:custGeom>
                <a:avLst/>
                <a:gdLst>
                  <a:gd name="T0" fmla="*/ 17 w 70"/>
                  <a:gd name="T1" fmla="*/ 5 h 58"/>
                  <a:gd name="T2" fmla="*/ 19 w 70"/>
                  <a:gd name="T3" fmla="*/ 13 h 58"/>
                  <a:gd name="T4" fmla="*/ 12 w 70"/>
                  <a:gd name="T5" fmla="*/ 18 h 58"/>
                  <a:gd name="T6" fmla="*/ 9 w 70"/>
                  <a:gd name="T7" fmla="*/ 25 h 58"/>
                  <a:gd name="T8" fmla="*/ 9 w 70"/>
                  <a:gd name="T9" fmla="*/ 36 h 58"/>
                  <a:gd name="T10" fmla="*/ 13 w 70"/>
                  <a:gd name="T11" fmla="*/ 44 h 58"/>
                  <a:gd name="T12" fmla="*/ 18 w 70"/>
                  <a:gd name="T13" fmla="*/ 49 h 58"/>
                  <a:gd name="T14" fmla="*/ 24 w 70"/>
                  <a:gd name="T15" fmla="*/ 49 h 58"/>
                  <a:gd name="T16" fmla="*/ 29 w 70"/>
                  <a:gd name="T17" fmla="*/ 46 h 58"/>
                  <a:gd name="T18" fmla="*/ 31 w 70"/>
                  <a:gd name="T19" fmla="*/ 39 h 58"/>
                  <a:gd name="T20" fmla="*/ 32 w 70"/>
                  <a:gd name="T21" fmla="*/ 27 h 58"/>
                  <a:gd name="T22" fmla="*/ 33 w 70"/>
                  <a:gd name="T23" fmla="*/ 14 h 58"/>
                  <a:gd name="T24" fmla="*/ 37 w 70"/>
                  <a:gd name="T25" fmla="*/ 5 h 58"/>
                  <a:gd name="T26" fmla="*/ 44 w 70"/>
                  <a:gd name="T27" fmla="*/ 1 h 58"/>
                  <a:gd name="T28" fmla="*/ 54 w 70"/>
                  <a:gd name="T29" fmla="*/ 1 h 58"/>
                  <a:gd name="T30" fmla="*/ 63 w 70"/>
                  <a:gd name="T31" fmla="*/ 8 h 58"/>
                  <a:gd name="T32" fmla="*/ 68 w 70"/>
                  <a:gd name="T33" fmla="*/ 19 h 58"/>
                  <a:gd name="T34" fmla="*/ 69 w 70"/>
                  <a:gd name="T35" fmla="*/ 32 h 58"/>
                  <a:gd name="T36" fmla="*/ 64 w 70"/>
                  <a:gd name="T37" fmla="*/ 43 h 58"/>
                  <a:gd name="T38" fmla="*/ 55 w 70"/>
                  <a:gd name="T39" fmla="*/ 48 h 58"/>
                  <a:gd name="T40" fmla="*/ 52 w 70"/>
                  <a:gd name="T41" fmla="*/ 40 h 58"/>
                  <a:gd name="T42" fmla="*/ 60 w 70"/>
                  <a:gd name="T43" fmla="*/ 34 h 58"/>
                  <a:gd name="T44" fmla="*/ 61 w 70"/>
                  <a:gd name="T45" fmla="*/ 21 h 58"/>
                  <a:gd name="T46" fmla="*/ 55 w 70"/>
                  <a:gd name="T47" fmla="*/ 11 h 58"/>
                  <a:gd name="T48" fmla="*/ 47 w 70"/>
                  <a:gd name="T49" fmla="*/ 9 h 58"/>
                  <a:gd name="T50" fmla="*/ 42 w 70"/>
                  <a:gd name="T51" fmla="*/ 13 h 58"/>
                  <a:gd name="T52" fmla="*/ 41 w 70"/>
                  <a:gd name="T53" fmla="*/ 27 h 58"/>
                  <a:gd name="T54" fmla="*/ 40 w 70"/>
                  <a:gd name="T55" fmla="*/ 42 h 58"/>
                  <a:gd name="T56" fmla="*/ 35 w 70"/>
                  <a:gd name="T57" fmla="*/ 52 h 58"/>
                  <a:gd name="T58" fmla="*/ 27 w 70"/>
                  <a:gd name="T59" fmla="*/ 57 h 58"/>
                  <a:gd name="T60" fmla="*/ 16 w 70"/>
                  <a:gd name="T61" fmla="*/ 57 h 58"/>
                  <a:gd name="T62" fmla="*/ 7 w 70"/>
                  <a:gd name="T63" fmla="*/ 50 h 58"/>
                  <a:gd name="T64" fmla="*/ 1 w 70"/>
                  <a:gd name="T65" fmla="*/ 38 h 58"/>
                  <a:gd name="T66" fmla="*/ 0 w 70"/>
                  <a:gd name="T67" fmla="*/ 23 h 58"/>
                  <a:gd name="T68" fmla="*/ 6 w 70"/>
                  <a:gd name="T69" fmla="*/ 12 h 58"/>
                  <a:gd name="T70" fmla="*/ 17 w 70"/>
                  <a:gd name="T71" fmla="*/ 5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0" h="58">
                    <a:moveTo>
                      <a:pt x="17" y="5"/>
                    </a:moveTo>
                    <a:cubicBezTo>
                      <a:pt x="19" y="13"/>
                      <a:pt x="19" y="13"/>
                      <a:pt x="19" y="13"/>
                    </a:cubicBezTo>
                    <a:cubicBezTo>
                      <a:pt x="16" y="14"/>
                      <a:pt x="14" y="16"/>
                      <a:pt x="12" y="18"/>
                    </a:cubicBezTo>
                    <a:cubicBezTo>
                      <a:pt x="10" y="20"/>
                      <a:pt x="9" y="22"/>
                      <a:pt x="9" y="25"/>
                    </a:cubicBezTo>
                    <a:cubicBezTo>
                      <a:pt x="8" y="29"/>
                      <a:pt x="8" y="32"/>
                      <a:pt x="9" y="36"/>
                    </a:cubicBezTo>
                    <a:cubicBezTo>
                      <a:pt x="10" y="39"/>
                      <a:pt x="11" y="42"/>
                      <a:pt x="13" y="44"/>
                    </a:cubicBezTo>
                    <a:cubicBezTo>
                      <a:pt x="14" y="47"/>
                      <a:pt x="16" y="48"/>
                      <a:pt x="18" y="49"/>
                    </a:cubicBezTo>
                    <a:cubicBezTo>
                      <a:pt x="20" y="50"/>
                      <a:pt x="22" y="50"/>
                      <a:pt x="24" y="49"/>
                    </a:cubicBezTo>
                    <a:cubicBezTo>
                      <a:pt x="26" y="49"/>
                      <a:pt x="28" y="48"/>
                      <a:pt x="29" y="46"/>
                    </a:cubicBezTo>
                    <a:cubicBezTo>
                      <a:pt x="30" y="45"/>
                      <a:pt x="31" y="42"/>
                      <a:pt x="31" y="39"/>
                    </a:cubicBezTo>
                    <a:cubicBezTo>
                      <a:pt x="32" y="37"/>
                      <a:pt x="32" y="33"/>
                      <a:pt x="32" y="27"/>
                    </a:cubicBezTo>
                    <a:cubicBezTo>
                      <a:pt x="32" y="21"/>
                      <a:pt x="32" y="16"/>
                      <a:pt x="33" y="14"/>
                    </a:cubicBezTo>
                    <a:cubicBezTo>
                      <a:pt x="33" y="10"/>
                      <a:pt x="35" y="7"/>
                      <a:pt x="37" y="5"/>
                    </a:cubicBezTo>
                    <a:cubicBezTo>
                      <a:pt x="39" y="3"/>
                      <a:pt x="41" y="2"/>
                      <a:pt x="44" y="1"/>
                    </a:cubicBezTo>
                    <a:cubicBezTo>
                      <a:pt x="48" y="0"/>
                      <a:pt x="51" y="0"/>
                      <a:pt x="54" y="1"/>
                    </a:cubicBezTo>
                    <a:cubicBezTo>
                      <a:pt x="58" y="2"/>
                      <a:pt x="60" y="5"/>
                      <a:pt x="63" y="8"/>
                    </a:cubicBezTo>
                    <a:cubicBezTo>
                      <a:pt x="65" y="11"/>
                      <a:pt x="67" y="15"/>
                      <a:pt x="68" y="19"/>
                    </a:cubicBezTo>
                    <a:cubicBezTo>
                      <a:pt x="69" y="24"/>
                      <a:pt x="70" y="28"/>
                      <a:pt x="69" y="32"/>
                    </a:cubicBezTo>
                    <a:cubicBezTo>
                      <a:pt x="68" y="37"/>
                      <a:pt x="67" y="40"/>
                      <a:pt x="64" y="43"/>
                    </a:cubicBezTo>
                    <a:cubicBezTo>
                      <a:pt x="62" y="45"/>
                      <a:pt x="58" y="47"/>
                      <a:pt x="55" y="48"/>
                    </a:cubicBezTo>
                    <a:cubicBezTo>
                      <a:pt x="52" y="40"/>
                      <a:pt x="52" y="40"/>
                      <a:pt x="52" y="40"/>
                    </a:cubicBezTo>
                    <a:cubicBezTo>
                      <a:pt x="56" y="39"/>
                      <a:pt x="59" y="37"/>
                      <a:pt x="60" y="34"/>
                    </a:cubicBezTo>
                    <a:cubicBezTo>
                      <a:pt x="62" y="30"/>
                      <a:pt x="62" y="26"/>
                      <a:pt x="61" y="21"/>
                    </a:cubicBezTo>
                    <a:cubicBezTo>
                      <a:pt x="59" y="16"/>
                      <a:pt x="57" y="13"/>
                      <a:pt x="55" y="11"/>
                    </a:cubicBezTo>
                    <a:cubicBezTo>
                      <a:pt x="52" y="9"/>
                      <a:pt x="50" y="8"/>
                      <a:pt x="47" y="9"/>
                    </a:cubicBezTo>
                    <a:cubicBezTo>
                      <a:pt x="45" y="10"/>
                      <a:pt x="43" y="11"/>
                      <a:pt x="42" y="13"/>
                    </a:cubicBezTo>
                    <a:cubicBezTo>
                      <a:pt x="41" y="15"/>
                      <a:pt x="40" y="20"/>
                      <a:pt x="41" y="27"/>
                    </a:cubicBezTo>
                    <a:cubicBezTo>
                      <a:pt x="41" y="34"/>
                      <a:pt x="41" y="40"/>
                      <a:pt x="40" y="42"/>
                    </a:cubicBezTo>
                    <a:cubicBezTo>
                      <a:pt x="39" y="47"/>
                      <a:pt x="38" y="50"/>
                      <a:pt x="35" y="52"/>
                    </a:cubicBezTo>
                    <a:cubicBezTo>
                      <a:pt x="33" y="55"/>
                      <a:pt x="30" y="57"/>
                      <a:pt x="27" y="57"/>
                    </a:cubicBezTo>
                    <a:cubicBezTo>
                      <a:pt x="23" y="58"/>
                      <a:pt x="20" y="58"/>
                      <a:pt x="16" y="57"/>
                    </a:cubicBezTo>
                    <a:cubicBezTo>
                      <a:pt x="13" y="56"/>
                      <a:pt x="10" y="53"/>
                      <a:pt x="7" y="50"/>
                    </a:cubicBezTo>
                    <a:cubicBezTo>
                      <a:pt x="5" y="47"/>
                      <a:pt x="3" y="43"/>
                      <a:pt x="1" y="38"/>
                    </a:cubicBezTo>
                    <a:cubicBezTo>
                      <a:pt x="0" y="32"/>
                      <a:pt x="0" y="27"/>
                      <a:pt x="0" y="23"/>
                    </a:cubicBezTo>
                    <a:cubicBezTo>
                      <a:pt x="1" y="18"/>
                      <a:pt x="3" y="15"/>
                      <a:pt x="6" y="12"/>
                    </a:cubicBezTo>
                    <a:cubicBezTo>
                      <a:pt x="9" y="8"/>
                      <a:pt x="12" y="6"/>
                      <a:pt x="17" y="5"/>
                    </a:cubicBezTo>
                    <a:close/>
                  </a:path>
                </a:pathLst>
              </a:custGeom>
              <a:grpFill/>
              <a:ln>
                <a:noFill/>
              </a:ln>
            </p:spPr>
            <p:txBody>
              <a:bodyPr anchor="ctr"/>
              <a:lstStyle/>
              <a:p>
                <a:pPr algn="ctr"/>
                <a:endParaRPr/>
              </a:p>
            </p:txBody>
          </p:sp>
          <p:sp>
            <p:nvSpPr>
              <p:cNvPr id="216" name="íšļïḓè">
                <a:extLst>
                  <a:ext uri="{FF2B5EF4-FFF2-40B4-BE49-F238E27FC236}">
                    <a16:creationId xmlns:a16="http://schemas.microsoft.com/office/drawing/2014/main" id="{65481A02-3A64-5652-B7E5-DF75AE46DBCE}"/>
                  </a:ext>
                </a:extLst>
              </p:cNvPr>
              <p:cNvSpPr/>
              <p:nvPr/>
            </p:nvSpPr>
            <p:spPr bwMode="auto">
              <a:xfrm>
                <a:off x="7190119" y="810675"/>
                <a:ext cx="94262" cy="25225"/>
              </a:xfrm>
              <a:custGeom>
                <a:avLst/>
                <a:gdLst>
                  <a:gd name="T0" fmla="*/ 0 w 71"/>
                  <a:gd name="T1" fmla="*/ 9 h 19"/>
                  <a:gd name="T2" fmla="*/ 69 w 71"/>
                  <a:gd name="T3" fmla="*/ 0 h 19"/>
                  <a:gd name="T4" fmla="*/ 71 w 71"/>
                  <a:gd name="T5" fmla="*/ 9 h 19"/>
                  <a:gd name="T6" fmla="*/ 1 w 71"/>
                  <a:gd name="T7" fmla="*/ 19 h 19"/>
                  <a:gd name="T8" fmla="*/ 0 w 71"/>
                  <a:gd name="T9" fmla="*/ 9 h 19"/>
                </a:gdLst>
                <a:ahLst/>
                <a:cxnLst>
                  <a:cxn ang="0">
                    <a:pos x="T0" y="T1"/>
                  </a:cxn>
                  <a:cxn ang="0">
                    <a:pos x="T2" y="T3"/>
                  </a:cxn>
                  <a:cxn ang="0">
                    <a:pos x="T4" y="T5"/>
                  </a:cxn>
                  <a:cxn ang="0">
                    <a:pos x="T6" y="T7"/>
                  </a:cxn>
                  <a:cxn ang="0">
                    <a:pos x="T8" y="T9"/>
                  </a:cxn>
                </a:cxnLst>
                <a:rect l="0" t="0" r="r" b="b"/>
                <a:pathLst>
                  <a:path w="71" h="19">
                    <a:moveTo>
                      <a:pt x="0" y="9"/>
                    </a:moveTo>
                    <a:lnTo>
                      <a:pt x="69" y="0"/>
                    </a:lnTo>
                    <a:lnTo>
                      <a:pt x="71" y="9"/>
                    </a:lnTo>
                    <a:lnTo>
                      <a:pt x="1" y="19"/>
                    </a:lnTo>
                    <a:lnTo>
                      <a:pt x="0" y="9"/>
                    </a:lnTo>
                    <a:close/>
                  </a:path>
                </a:pathLst>
              </a:custGeom>
              <a:grpFill/>
              <a:ln>
                <a:noFill/>
              </a:ln>
            </p:spPr>
            <p:txBody>
              <a:bodyPr anchor="ctr"/>
              <a:lstStyle/>
              <a:p>
                <a:pPr algn="ctr"/>
                <a:endParaRPr/>
              </a:p>
            </p:txBody>
          </p:sp>
          <p:sp>
            <p:nvSpPr>
              <p:cNvPr id="217" name="îṥļíḋê">
                <a:extLst>
                  <a:ext uri="{FF2B5EF4-FFF2-40B4-BE49-F238E27FC236}">
                    <a16:creationId xmlns:a16="http://schemas.microsoft.com/office/drawing/2014/main" id="{615547FA-DA0B-0DC6-379F-ABA56FF29261}"/>
                  </a:ext>
                </a:extLst>
              </p:cNvPr>
              <p:cNvSpPr/>
              <p:nvPr/>
            </p:nvSpPr>
            <p:spPr bwMode="auto">
              <a:xfrm>
                <a:off x="7194101" y="854486"/>
                <a:ext cx="94262" cy="74347"/>
              </a:xfrm>
              <a:custGeom>
                <a:avLst/>
                <a:gdLst>
                  <a:gd name="T0" fmla="*/ 0 w 71"/>
                  <a:gd name="T1" fmla="*/ 26 h 56"/>
                  <a:gd name="T2" fmla="*/ 62 w 71"/>
                  <a:gd name="T3" fmla="*/ 24 h 56"/>
                  <a:gd name="T4" fmla="*/ 61 w 71"/>
                  <a:gd name="T5" fmla="*/ 1 h 56"/>
                  <a:gd name="T6" fmla="*/ 69 w 71"/>
                  <a:gd name="T7" fmla="*/ 0 h 56"/>
                  <a:gd name="T8" fmla="*/ 71 w 71"/>
                  <a:gd name="T9" fmla="*/ 55 h 56"/>
                  <a:gd name="T10" fmla="*/ 63 w 71"/>
                  <a:gd name="T11" fmla="*/ 56 h 56"/>
                  <a:gd name="T12" fmla="*/ 62 w 71"/>
                  <a:gd name="T13" fmla="*/ 32 h 56"/>
                  <a:gd name="T14" fmla="*/ 0 w 71"/>
                  <a:gd name="T15" fmla="*/ 35 h 56"/>
                  <a:gd name="T16" fmla="*/ 0 w 71"/>
                  <a:gd name="T17" fmla="*/ 2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 h="56">
                    <a:moveTo>
                      <a:pt x="0" y="26"/>
                    </a:moveTo>
                    <a:lnTo>
                      <a:pt x="62" y="24"/>
                    </a:lnTo>
                    <a:lnTo>
                      <a:pt x="61" y="1"/>
                    </a:lnTo>
                    <a:lnTo>
                      <a:pt x="69" y="0"/>
                    </a:lnTo>
                    <a:lnTo>
                      <a:pt x="71" y="55"/>
                    </a:lnTo>
                    <a:lnTo>
                      <a:pt x="63" y="56"/>
                    </a:lnTo>
                    <a:lnTo>
                      <a:pt x="62" y="32"/>
                    </a:lnTo>
                    <a:lnTo>
                      <a:pt x="0" y="35"/>
                    </a:lnTo>
                    <a:lnTo>
                      <a:pt x="0" y="26"/>
                    </a:lnTo>
                    <a:close/>
                  </a:path>
                </a:pathLst>
              </a:custGeom>
              <a:grpFill/>
              <a:ln>
                <a:noFill/>
              </a:ln>
            </p:spPr>
            <p:txBody>
              <a:bodyPr anchor="ctr"/>
              <a:lstStyle/>
              <a:p>
                <a:pPr algn="ctr"/>
                <a:endParaRPr/>
              </a:p>
            </p:txBody>
          </p:sp>
          <p:sp>
            <p:nvSpPr>
              <p:cNvPr id="218" name="ïŝ1îḑe">
                <a:extLst>
                  <a:ext uri="{FF2B5EF4-FFF2-40B4-BE49-F238E27FC236}">
                    <a16:creationId xmlns:a16="http://schemas.microsoft.com/office/drawing/2014/main" id="{A03294DA-FA55-8EC4-9246-CE5F8BF92CE5}"/>
                  </a:ext>
                </a:extLst>
              </p:cNvPr>
              <p:cNvSpPr/>
              <p:nvPr/>
            </p:nvSpPr>
            <p:spPr bwMode="auto">
              <a:xfrm>
                <a:off x="7186135" y="954059"/>
                <a:ext cx="98244" cy="83641"/>
              </a:xfrm>
              <a:custGeom>
                <a:avLst/>
                <a:gdLst>
                  <a:gd name="T0" fmla="*/ 2 w 71"/>
                  <a:gd name="T1" fmla="*/ 17 h 60"/>
                  <a:gd name="T2" fmla="*/ 30 w 71"/>
                  <a:gd name="T3" fmla="*/ 20 h 60"/>
                  <a:gd name="T4" fmla="*/ 71 w 71"/>
                  <a:gd name="T5" fmla="*/ 0 h 60"/>
                  <a:gd name="T6" fmla="*/ 70 w 71"/>
                  <a:gd name="T7" fmla="*/ 10 h 60"/>
                  <a:gd name="T8" fmla="*/ 48 w 71"/>
                  <a:gd name="T9" fmla="*/ 21 h 60"/>
                  <a:gd name="T10" fmla="*/ 36 w 71"/>
                  <a:gd name="T11" fmla="*/ 26 h 60"/>
                  <a:gd name="T12" fmla="*/ 47 w 71"/>
                  <a:gd name="T13" fmla="*/ 35 h 60"/>
                  <a:gd name="T14" fmla="*/ 65 w 71"/>
                  <a:gd name="T15" fmla="*/ 50 h 60"/>
                  <a:gd name="T16" fmla="*/ 64 w 71"/>
                  <a:gd name="T17" fmla="*/ 60 h 60"/>
                  <a:gd name="T18" fmla="*/ 29 w 71"/>
                  <a:gd name="T19" fmla="*/ 29 h 60"/>
                  <a:gd name="T20" fmla="*/ 0 w 71"/>
                  <a:gd name="T21" fmla="*/ 26 h 60"/>
                  <a:gd name="T22" fmla="*/ 2 w 71"/>
                  <a:gd name="T23" fmla="*/ 1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1" h="60">
                    <a:moveTo>
                      <a:pt x="2" y="17"/>
                    </a:moveTo>
                    <a:cubicBezTo>
                      <a:pt x="30" y="20"/>
                      <a:pt x="30" y="20"/>
                      <a:pt x="30" y="20"/>
                    </a:cubicBezTo>
                    <a:cubicBezTo>
                      <a:pt x="71" y="0"/>
                      <a:pt x="71" y="0"/>
                      <a:pt x="71" y="0"/>
                    </a:cubicBezTo>
                    <a:cubicBezTo>
                      <a:pt x="70" y="10"/>
                      <a:pt x="70" y="10"/>
                      <a:pt x="70" y="10"/>
                    </a:cubicBezTo>
                    <a:cubicBezTo>
                      <a:pt x="48" y="21"/>
                      <a:pt x="48" y="21"/>
                      <a:pt x="48" y="21"/>
                    </a:cubicBezTo>
                    <a:cubicBezTo>
                      <a:pt x="44" y="23"/>
                      <a:pt x="40" y="25"/>
                      <a:pt x="36" y="26"/>
                    </a:cubicBezTo>
                    <a:cubicBezTo>
                      <a:pt x="39" y="29"/>
                      <a:pt x="43" y="32"/>
                      <a:pt x="47" y="35"/>
                    </a:cubicBezTo>
                    <a:cubicBezTo>
                      <a:pt x="65" y="50"/>
                      <a:pt x="65" y="50"/>
                      <a:pt x="65" y="50"/>
                    </a:cubicBezTo>
                    <a:cubicBezTo>
                      <a:pt x="64" y="60"/>
                      <a:pt x="64" y="60"/>
                      <a:pt x="64" y="60"/>
                    </a:cubicBezTo>
                    <a:cubicBezTo>
                      <a:pt x="29" y="29"/>
                      <a:pt x="29" y="29"/>
                      <a:pt x="29" y="29"/>
                    </a:cubicBezTo>
                    <a:cubicBezTo>
                      <a:pt x="0" y="26"/>
                      <a:pt x="0" y="26"/>
                      <a:pt x="0" y="26"/>
                    </a:cubicBezTo>
                    <a:lnTo>
                      <a:pt x="2" y="17"/>
                    </a:lnTo>
                    <a:close/>
                  </a:path>
                </a:pathLst>
              </a:custGeom>
              <a:grpFill/>
              <a:ln>
                <a:noFill/>
              </a:ln>
            </p:spPr>
            <p:txBody>
              <a:bodyPr anchor="ctr"/>
              <a:lstStyle/>
              <a:p>
                <a:pPr algn="ctr"/>
                <a:endParaRPr/>
              </a:p>
            </p:txBody>
          </p:sp>
          <p:sp>
            <p:nvSpPr>
              <p:cNvPr id="219" name="îṧlídê">
                <a:extLst>
                  <a:ext uri="{FF2B5EF4-FFF2-40B4-BE49-F238E27FC236}">
                    <a16:creationId xmlns:a16="http://schemas.microsoft.com/office/drawing/2014/main" id="{E382D73F-4CBB-8F1B-ED79-BA9C4D132C00}"/>
                  </a:ext>
                </a:extLst>
              </p:cNvPr>
              <p:cNvSpPr/>
              <p:nvPr/>
            </p:nvSpPr>
            <p:spPr bwMode="auto">
              <a:xfrm>
                <a:off x="7033460" y="1262065"/>
                <a:ext cx="124795" cy="118158"/>
              </a:xfrm>
              <a:custGeom>
                <a:avLst/>
                <a:gdLst>
                  <a:gd name="T0" fmla="*/ 89 w 89"/>
                  <a:gd name="T1" fmla="*/ 69 h 84"/>
                  <a:gd name="T2" fmla="*/ 81 w 89"/>
                  <a:gd name="T3" fmla="*/ 68 h 84"/>
                  <a:gd name="T4" fmla="*/ 77 w 89"/>
                  <a:gd name="T5" fmla="*/ 65 h 84"/>
                  <a:gd name="T6" fmla="*/ 12 w 89"/>
                  <a:gd name="T7" fmla="*/ 12 h 84"/>
                  <a:gd name="T8" fmla="*/ 8 w 89"/>
                  <a:gd name="T9" fmla="*/ 4 h 84"/>
                  <a:gd name="T10" fmla="*/ 2 w 89"/>
                  <a:gd name="T11" fmla="*/ 9 h 84"/>
                  <a:gd name="T12" fmla="*/ 0 w 89"/>
                  <a:gd name="T13" fmla="*/ 14 h 84"/>
                  <a:gd name="T14" fmla="*/ 8 w 89"/>
                  <a:gd name="T15" fmla="*/ 16 h 84"/>
                  <a:gd name="T16" fmla="*/ 73 w 89"/>
                  <a:gd name="T17" fmla="*/ 71 h 84"/>
                  <a:gd name="T18" fmla="*/ 78 w 89"/>
                  <a:gd name="T19" fmla="*/ 80 h 84"/>
                  <a:gd name="T20" fmla="*/ 89 w 89"/>
                  <a:gd name="T21" fmla="*/ 6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 h="84">
                    <a:moveTo>
                      <a:pt x="89" y="69"/>
                    </a:moveTo>
                    <a:cubicBezTo>
                      <a:pt x="89" y="69"/>
                      <a:pt x="86" y="71"/>
                      <a:pt x="81" y="68"/>
                    </a:cubicBezTo>
                    <a:cubicBezTo>
                      <a:pt x="80" y="68"/>
                      <a:pt x="78" y="67"/>
                      <a:pt x="77" y="65"/>
                    </a:cubicBezTo>
                    <a:cubicBezTo>
                      <a:pt x="63" y="54"/>
                      <a:pt x="12" y="12"/>
                      <a:pt x="12" y="12"/>
                    </a:cubicBezTo>
                    <a:cubicBezTo>
                      <a:pt x="12" y="12"/>
                      <a:pt x="6" y="7"/>
                      <a:pt x="8" y="4"/>
                    </a:cubicBezTo>
                    <a:cubicBezTo>
                      <a:pt x="10" y="0"/>
                      <a:pt x="2" y="9"/>
                      <a:pt x="2" y="9"/>
                    </a:cubicBezTo>
                    <a:cubicBezTo>
                      <a:pt x="0" y="14"/>
                      <a:pt x="0" y="14"/>
                      <a:pt x="0" y="14"/>
                    </a:cubicBezTo>
                    <a:cubicBezTo>
                      <a:pt x="0" y="14"/>
                      <a:pt x="3" y="12"/>
                      <a:pt x="8" y="16"/>
                    </a:cubicBezTo>
                    <a:cubicBezTo>
                      <a:pt x="13" y="21"/>
                      <a:pt x="73" y="71"/>
                      <a:pt x="73" y="71"/>
                    </a:cubicBezTo>
                    <a:cubicBezTo>
                      <a:pt x="74" y="72"/>
                      <a:pt x="78" y="77"/>
                      <a:pt x="78" y="80"/>
                    </a:cubicBezTo>
                    <a:cubicBezTo>
                      <a:pt x="78" y="84"/>
                      <a:pt x="89" y="69"/>
                      <a:pt x="89" y="69"/>
                    </a:cubicBezTo>
                    <a:close/>
                  </a:path>
                </a:pathLst>
              </a:custGeom>
              <a:grpFill/>
              <a:ln>
                <a:noFill/>
              </a:ln>
            </p:spPr>
            <p:txBody>
              <a:bodyPr anchor="ctr"/>
              <a:lstStyle/>
              <a:p>
                <a:pPr algn="ctr"/>
                <a:endParaRPr/>
              </a:p>
            </p:txBody>
          </p:sp>
          <p:sp>
            <p:nvSpPr>
              <p:cNvPr id="220" name="íšḻiďè">
                <a:extLst>
                  <a:ext uri="{FF2B5EF4-FFF2-40B4-BE49-F238E27FC236}">
                    <a16:creationId xmlns:a16="http://schemas.microsoft.com/office/drawing/2014/main" id="{C9915309-681E-CFAB-0DB1-FEB7B760B083}"/>
                  </a:ext>
                </a:extLst>
              </p:cNvPr>
              <p:cNvSpPr/>
              <p:nvPr/>
            </p:nvSpPr>
            <p:spPr bwMode="auto">
              <a:xfrm>
                <a:off x="5952780" y="1267375"/>
                <a:ext cx="127450" cy="111519"/>
              </a:xfrm>
              <a:custGeom>
                <a:avLst/>
                <a:gdLst>
                  <a:gd name="T0" fmla="*/ 0 w 92"/>
                  <a:gd name="T1" fmla="*/ 65 h 80"/>
                  <a:gd name="T2" fmla="*/ 9 w 92"/>
                  <a:gd name="T3" fmla="*/ 64 h 80"/>
                  <a:gd name="T4" fmla="*/ 79 w 92"/>
                  <a:gd name="T5" fmla="*/ 11 h 80"/>
                  <a:gd name="T6" fmla="*/ 83 w 92"/>
                  <a:gd name="T7" fmla="*/ 3 h 80"/>
                  <a:gd name="T8" fmla="*/ 89 w 92"/>
                  <a:gd name="T9" fmla="*/ 9 h 80"/>
                  <a:gd name="T10" fmla="*/ 92 w 92"/>
                  <a:gd name="T11" fmla="*/ 14 h 80"/>
                  <a:gd name="T12" fmla="*/ 83 w 92"/>
                  <a:gd name="T13" fmla="*/ 16 h 80"/>
                  <a:gd name="T14" fmla="*/ 16 w 92"/>
                  <a:gd name="T15" fmla="*/ 69 h 80"/>
                  <a:gd name="T16" fmla="*/ 11 w 92"/>
                  <a:gd name="T17" fmla="*/ 77 h 80"/>
                  <a:gd name="T18" fmla="*/ 0 w 92"/>
                  <a:gd name="T19" fmla="*/ 65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80">
                    <a:moveTo>
                      <a:pt x="0" y="65"/>
                    </a:moveTo>
                    <a:cubicBezTo>
                      <a:pt x="0" y="65"/>
                      <a:pt x="4" y="68"/>
                      <a:pt x="9" y="64"/>
                    </a:cubicBezTo>
                    <a:cubicBezTo>
                      <a:pt x="14" y="61"/>
                      <a:pt x="79" y="11"/>
                      <a:pt x="79" y="11"/>
                    </a:cubicBezTo>
                    <a:cubicBezTo>
                      <a:pt x="79" y="11"/>
                      <a:pt x="85" y="7"/>
                      <a:pt x="83" y="3"/>
                    </a:cubicBezTo>
                    <a:cubicBezTo>
                      <a:pt x="82" y="0"/>
                      <a:pt x="89" y="9"/>
                      <a:pt x="89" y="9"/>
                    </a:cubicBezTo>
                    <a:cubicBezTo>
                      <a:pt x="92" y="14"/>
                      <a:pt x="92" y="14"/>
                      <a:pt x="92" y="14"/>
                    </a:cubicBezTo>
                    <a:cubicBezTo>
                      <a:pt x="92" y="14"/>
                      <a:pt x="88" y="12"/>
                      <a:pt x="83" y="16"/>
                    </a:cubicBezTo>
                    <a:cubicBezTo>
                      <a:pt x="78" y="20"/>
                      <a:pt x="16" y="69"/>
                      <a:pt x="16" y="69"/>
                    </a:cubicBezTo>
                    <a:cubicBezTo>
                      <a:pt x="16" y="69"/>
                      <a:pt x="11" y="73"/>
                      <a:pt x="11" y="77"/>
                    </a:cubicBezTo>
                    <a:cubicBezTo>
                      <a:pt x="10" y="80"/>
                      <a:pt x="0" y="65"/>
                      <a:pt x="0" y="65"/>
                    </a:cubicBezTo>
                    <a:close/>
                  </a:path>
                </a:pathLst>
              </a:custGeom>
              <a:grpFill/>
              <a:ln>
                <a:noFill/>
              </a:ln>
            </p:spPr>
            <p:txBody>
              <a:bodyPr anchor="ctr"/>
              <a:lstStyle/>
              <a:p>
                <a:pPr algn="ctr"/>
                <a:endParaRPr/>
              </a:p>
            </p:txBody>
          </p:sp>
        </p:grpSp>
      </p:grpSp>
      <p:sp>
        <p:nvSpPr>
          <p:cNvPr id="221" name="矩形 220">
            <a:extLst>
              <a:ext uri="{FF2B5EF4-FFF2-40B4-BE49-F238E27FC236}">
                <a16:creationId xmlns:a16="http://schemas.microsoft.com/office/drawing/2014/main" id="{BD3AEBDD-75FB-3166-B59F-0EF4BDDA22FB}"/>
              </a:ext>
            </a:extLst>
          </p:cNvPr>
          <p:cNvSpPr/>
          <p:nvPr/>
        </p:nvSpPr>
        <p:spPr>
          <a:xfrm>
            <a:off x="0" y="6743702"/>
            <a:ext cx="12192000" cy="118512"/>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矩形 223">
            <a:extLst>
              <a:ext uri="{FF2B5EF4-FFF2-40B4-BE49-F238E27FC236}">
                <a16:creationId xmlns:a16="http://schemas.microsoft.com/office/drawing/2014/main" id="{61DA8E6A-39B5-820F-08E5-5541D73F6013}"/>
              </a:ext>
            </a:extLst>
          </p:cNvPr>
          <p:cNvSpPr/>
          <p:nvPr/>
        </p:nvSpPr>
        <p:spPr>
          <a:xfrm>
            <a:off x="300922" y="-1"/>
            <a:ext cx="580571" cy="744973"/>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矩形 224">
            <a:extLst>
              <a:ext uri="{FF2B5EF4-FFF2-40B4-BE49-F238E27FC236}">
                <a16:creationId xmlns:a16="http://schemas.microsoft.com/office/drawing/2014/main" id="{C1FDA12C-CBE1-A515-B887-C656138F2E84}"/>
              </a:ext>
            </a:extLst>
          </p:cNvPr>
          <p:cNvSpPr/>
          <p:nvPr/>
        </p:nvSpPr>
        <p:spPr>
          <a:xfrm>
            <a:off x="300922" y="817170"/>
            <a:ext cx="580571" cy="96381"/>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Rectangle 2">
            <a:extLst>
              <a:ext uri="{FF2B5EF4-FFF2-40B4-BE49-F238E27FC236}">
                <a16:creationId xmlns:a16="http://schemas.microsoft.com/office/drawing/2014/main" id="{56006626-CB65-97C8-BE43-9D708239CD91}"/>
              </a:ext>
            </a:extLst>
          </p:cNvPr>
          <p:cNvSpPr>
            <a:spLocks noChangeArrowheads="1"/>
          </p:cNvSpPr>
          <p:nvPr/>
        </p:nvSpPr>
        <p:spPr bwMode="auto">
          <a:xfrm>
            <a:off x="111988" y="1596972"/>
            <a:ext cx="5473472" cy="3785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zh-CN" altLang="en-US" sz="1600" b="1" dirty="0">
                <a:latin typeface="Arial" panose="020B0604020202020204" pitchFamily="34" charset="0"/>
              </a:rPr>
              <a:t>实现思路：</a:t>
            </a:r>
            <a:r>
              <a:rPr lang="zh-CN" altLang="en-US" sz="1600" dirty="0">
                <a:latin typeface="Arial" panose="020B0604020202020204" pitchFamily="34" charset="0"/>
              </a:rPr>
              <a:t>将文本与二进制浮点数转换，利用</a:t>
            </a:r>
            <a:r>
              <a:rPr lang="en-US" altLang="zh-CN" sz="1600" dirty="0">
                <a:latin typeface="Arial" panose="020B0604020202020204" pitchFamily="34" charset="0"/>
              </a:rPr>
              <a:t>FPU</a:t>
            </a:r>
            <a:r>
              <a:rPr lang="zh-CN" altLang="en-US" sz="1600" dirty="0">
                <a:latin typeface="Arial" panose="020B0604020202020204" pitchFamily="34" charset="0"/>
              </a:rPr>
              <a:t>进行高速算术运算</a:t>
            </a:r>
            <a:endParaRPr lang="en-US" altLang="zh-CN" sz="1600" dirty="0">
              <a:latin typeface="Arial" panose="020B0604020202020204" pitchFamily="34" charset="0"/>
            </a:endParaRPr>
          </a:p>
          <a:p>
            <a:pPr marL="800100" lvl="1" indent="-342900" eaLnBrk="0" fontAlgn="base" hangingPunct="0">
              <a:spcBef>
                <a:spcPct val="0"/>
              </a:spcBef>
              <a:spcAft>
                <a:spcPct val="0"/>
              </a:spcAft>
              <a:buFont typeface="+mj-lt"/>
              <a:buAutoNum type="arabicPeriod"/>
            </a:pPr>
            <a:r>
              <a:rPr lang="zh-CN" altLang="en-US" sz="1600" dirty="0">
                <a:latin typeface="Arial" panose="020B0604020202020204" pitchFamily="34" charset="0"/>
              </a:rPr>
              <a:t>输入解析</a:t>
            </a:r>
            <a:r>
              <a:rPr lang="en-US" altLang="zh-CN" sz="1600" dirty="0">
                <a:latin typeface="Arial" panose="020B0604020202020204" pitchFamily="34" charset="0"/>
              </a:rPr>
              <a:t>: </a:t>
            </a:r>
            <a:r>
              <a:rPr lang="zh-CN" altLang="en-US" sz="1600" dirty="0">
                <a:latin typeface="Arial" panose="020B0604020202020204" pitchFamily="34" charset="0"/>
              </a:rPr>
              <a:t>词法分析过程 </a:t>
            </a:r>
            <a:r>
              <a:rPr lang="en-US" altLang="zh-CN" sz="1600" dirty="0" err="1">
                <a:latin typeface="Arial" panose="020B0604020202020204" pitchFamily="34" charset="0"/>
              </a:rPr>
              <a:t>GetNextToken</a:t>
            </a:r>
            <a:r>
              <a:rPr lang="en-US" altLang="zh-CN" sz="1600" dirty="0">
                <a:latin typeface="Arial" panose="020B0604020202020204" pitchFamily="34" charset="0"/>
              </a:rPr>
              <a:t> </a:t>
            </a:r>
            <a:r>
              <a:rPr lang="zh-CN" altLang="en-US" sz="1600" dirty="0">
                <a:latin typeface="Arial" panose="020B0604020202020204" pitchFamily="34" charset="0"/>
              </a:rPr>
              <a:t>在扫描到数字或小数点时，会直接调用</a:t>
            </a:r>
            <a:r>
              <a:rPr lang="en-US" altLang="zh-CN" sz="1600" dirty="0" err="1">
                <a:latin typeface="Arial" panose="020B0604020202020204" pitchFamily="34" charset="0"/>
              </a:rPr>
              <a:t>crt_atof</a:t>
            </a:r>
            <a:r>
              <a:rPr lang="zh-CN" altLang="en-US" sz="1600" dirty="0">
                <a:latin typeface="Arial" panose="020B0604020202020204" pitchFamily="34" charset="0"/>
              </a:rPr>
              <a:t>。将整个数字字符串（完整解析为一个</a:t>
            </a:r>
            <a:r>
              <a:rPr lang="en-US" altLang="zh-CN" sz="1600" dirty="0">
                <a:latin typeface="Arial" panose="020B0604020202020204" pitchFamily="34" charset="0"/>
              </a:rPr>
              <a:t>64</a:t>
            </a:r>
            <a:r>
              <a:rPr lang="zh-CN" altLang="en-US" sz="1600" dirty="0">
                <a:latin typeface="Arial" panose="020B0604020202020204" pitchFamily="34" charset="0"/>
              </a:rPr>
              <a:t>位的 </a:t>
            </a:r>
            <a:r>
              <a:rPr lang="en-US" altLang="zh-CN" sz="1600" dirty="0">
                <a:latin typeface="Arial" panose="020B0604020202020204" pitchFamily="34" charset="0"/>
              </a:rPr>
              <a:t>REAL8 </a:t>
            </a:r>
            <a:r>
              <a:rPr lang="zh-CN" altLang="en-US" sz="1600" dirty="0">
                <a:latin typeface="Arial" panose="020B0604020202020204" pitchFamily="34" charset="0"/>
              </a:rPr>
              <a:t>浮点数，并将结果直接置于</a:t>
            </a:r>
            <a:r>
              <a:rPr lang="en-US" altLang="zh-CN" sz="1600" dirty="0">
                <a:latin typeface="Arial" panose="020B0604020202020204" pitchFamily="34" charset="0"/>
              </a:rPr>
              <a:t>FPU</a:t>
            </a:r>
            <a:r>
              <a:rPr lang="zh-CN" altLang="en-US" sz="1600" dirty="0">
                <a:latin typeface="Arial" panose="020B0604020202020204" pitchFamily="34" charset="0"/>
              </a:rPr>
              <a:t>的栈顶寄存器 </a:t>
            </a:r>
            <a:r>
              <a:rPr lang="en-US" altLang="zh-CN" sz="1600" dirty="0" err="1">
                <a:latin typeface="Arial" panose="020B0604020202020204" pitchFamily="34" charset="0"/>
              </a:rPr>
              <a:t>st</a:t>
            </a:r>
            <a:r>
              <a:rPr lang="en-US" altLang="zh-CN" sz="1600" dirty="0">
                <a:latin typeface="Arial" panose="020B0604020202020204" pitchFamily="34" charset="0"/>
              </a:rPr>
              <a:t>(0) </a:t>
            </a:r>
            <a:r>
              <a:rPr lang="zh-CN" altLang="en-US" sz="1600" dirty="0">
                <a:latin typeface="Arial" panose="020B0604020202020204" pitchFamily="34" charset="0"/>
              </a:rPr>
              <a:t>中。</a:t>
            </a:r>
            <a:endParaRPr lang="en-US" altLang="zh-CN" sz="1600" dirty="0">
              <a:latin typeface="Arial" panose="020B0604020202020204" pitchFamily="34" charset="0"/>
            </a:endParaRPr>
          </a:p>
          <a:p>
            <a:pPr marL="800100" lvl="1" indent="-342900" eaLnBrk="0" fontAlgn="base" hangingPunct="0">
              <a:spcBef>
                <a:spcPct val="0"/>
              </a:spcBef>
              <a:spcAft>
                <a:spcPct val="0"/>
              </a:spcAft>
              <a:buFont typeface="+mj-lt"/>
              <a:buAutoNum type="arabicPeriod"/>
            </a:pPr>
            <a:r>
              <a:rPr lang="zh-CN" altLang="en-US" sz="1600" dirty="0">
                <a:latin typeface="Arial" panose="020B0604020202020204" pitchFamily="34" charset="0"/>
              </a:rPr>
              <a:t>硬件计算</a:t>
            </a:r>
            <a:r>
              <a:rPr lang="en-US" altLang="zh-CN" sz="1600" dirty="0">
                <a:latin typeface="Arial" panose="020B0604020202020204" pitchFamily="34" charset="0"/>
              </a:rPr>
              <a:t>: </a:t>
            </a:r>
            <a:r>
              <a:rPr lang="zh-CN" altLang="en-US" sz="1600" dirty="0">
                <a:latin typeface="Arial" panose="020B0604020202020204" pitchFamily="34" charset="0"/>
              </a:rPr>
              <a:t>在</a:t>
            </a:r>
            <a:r>
              <a:rPr lang="en-US" altLang="zh-CN" sz="1600" dirty="0">
                <a:latin typeface="Arial" panose="020B0604020202020204" pitchFamily="34" charset="0"/>
              </a:rPr>
              <a:t>RPN</a:t>
            </a:r>
            <a:r>
              <a:rPr lang="zh-CN" altLang="en-US" sz="1600" dirty="0">
                <a:latin typeface="Arial" panose="020B0604020202020204" pitchFamily="34" charset="0"/>
              </a:rPr>
              <a:t>求值循环中，所有的操作数都被 </a:t>
            </a:r>
            <a:r>
              <a:rPr lang="en-US" altLang="zh-CN" sz="1600" dirty="0" err="1">
                <a:latin typeface="Arial" panose="020B0604020202020204" pitchFamily="34" charset="0"/>
              </a:rPr>
              <a:t>fld</a:t>
            </a:r>
            <a:r>
              <a:rPr lang="en-US" altLang="zh-CN" sz="1600" dirty="0">
                <a:latin typeface="Arial" panose="020B0604020202020204" pitchFamily="34" charset="0"/>
              </a:rPr>
              <a:t> </a:t>
            </a:r>
            <a:r>
              <a:rPr lang="zh-CN" altLang="en-US" sz="1600" dirty="0">
                <a:latin typeface="Arial" panose="020B0604020202020204" pitchFamily="34" charset="0"/>
              </a:rPr>
              <a:t>指令加载到</a:t>
            </a:r>
            <a:r>
              <a:rPr lang="en-US" altLang="zh-CN" sz="1600" dirty="0">
                <a:latin typeface="Arial" panose="020B0604020202020204" pitchFamily="34" charset="0"/>
              </a:rPr>
              <a:t>FPU</a:t>
            </a:r>
            <a:r>
              <a:rPr lang="zh-CN" altLang="en-US" sz="1600" dirty="0">
                <a:latin typeface="Arial" panose="020B0604020202020204" pitchFamily="34" charset="0"/>
              </a:rPr>
              <a:t>的硬件寄存器栈上。实际的加减乘除运算由 </a:t>
            </a:r>
            <a:r>
              <a:rPr lang="en-US" altLang="zh-CN" sz="1600" dirty="0" err="1">
                <a:latin typeface="Arial" panose="020B0604020202020204" pitchFamily="34" charset="0"/>
              </a:rPr>
              <a:t>faddp</a:t>
            </a:r>
            <a:r>
              <a:rPr lang="en-US" altLang="zh-CN" sz="1600" dirty="0">
                <a:latin typeface="Arial" panose="020B0604020202020204" pitchFamily="34" charset="0"/>
              </a:rPr>
              <a:t>, </a:t>
            </a:r>
            <a:r>
              <a:rPr lang="en-US" altLang="zh-CN" sz="1600" dirty="0" err="1">
                <a:latin typeface="Arial" panose="020B0604020202020204" pitchFamily="34" charset="0"/>
              </a:rPr>
              <a:t>fsubp</a:t>
            </a:r>
            <a:r>
              <a:rPr lang="en-US" altLang="zh-CN" sz="1600" dirty="0">
                <a:latin typeface="Arial" panose="020B0604020202020204" pitchFamily="34" charset="0"/>
              </a:rPr>
              <a:t>, </a:t>
            </a:r>
            <a:r>
              <a:rPr lang="en-US" altLang="zh-CN" sz="1600" dirty="0" err="1">
                <a:latin typeface="Arial" panose="020B0604020202020204" pitchFamily="34" charset="0"/>
              </a:rPr>
              <a:t>fmulp</a:t>
            </a:r>
            <a:r>
              <a:rPr lang="en-US" altLang="zh-CN" sz="1600" dirty="0">
                <a:latin typeface="Arial" panose="020B0604020202020204" pitchFamily="34" charset="0"/>
              </a:rPr>
              <a:t>, </a:t>
            </a:r>
            <a:r>
              <a:rPr lang="en-US" altLang="zh-CN" sz="1600" dirty="0" err="1">
                <a:latin typeface="Arial" panose="020B0604020202020204" pitchFamily="34" charset="0"/>
              </a:rPr>
              <a:t>fdivp</a:t>
            </a:r>
            <a:r>
              <a:rPr lang="en-US" altLang="zh-CN" sz="1600" dirty="0">
                <a:latin typeface="Arial" panose="020B0604020202020204" pitchFamily="34" charset="0"/>
              </a:rPr>
              <a:t> </a:t>
            </a:r>
            <a:r>
              <a:rPr lang="zh-CN" altLang="en-US" sz="1600" dirty="0">
                <a:latin typeface="Arial" panose="020B0604020202020204" pitchFamily="34" charset="0"/>
              </a:rPr>
              <a:t>等原生</a:t>
            </a:r>
            <a:r>
              <a:rPr lang="en-US" altLang="zh-CN" sz="1600" dirty="0">
                <a:latin typeface="Arial" panose="020B0604020202020204" pitchFamily="34" charset="0"/>
              </a:rPr>
              <a:t>FPU</a:t>
            </a:r>
            <a:r>
              <a:rPr lang="zh-CN" altLang="en-US" sz="1600" dirty="0">
                <a:latin typeface="Arial" panose="020B0604020202020204" pitchFamily="34" charset="0"/>
              </a:rPr>
              <a:t>指令执行，这些指令直接在硬件层面操作 </a:t>
            </a:r>
            <a:r>
              <a:rPr lang="en-US" altLang="zh-CN" sz="1600" dirty="0" err="1">
                <a:latin typeface="Arial" panose="020B0604020202020204" pitchFamily="34" charset="0"/>
              </a:rPr>
              <a:t>st</a:t>
            </a:r>
            <a:r>
              <a:rPr lang="en-US" altLang="zh-CN" sz="1600" dirty="0">
                <a:latin typeface="Arial" panose="020B0604020202020204" pitchFamily="34" charset="0"/>
              </a:rPr>
              <a:t>(0) </a:t>
            </a:r>
            <a:r>
              <a:rPr lang="zh-CN" altLang="en-US" sz="1600" dirty="0">
                <a:latin typeface="Arial" panose="020B0604020202020204" pitchFamily="34" charset="0"/>
              </a:rPr>
              <a:t>和 </a:t>
            </a:r>
            <a:r>
              <a:rPr lang="en-US" altLang="zh-CN" sz="1600" dirty="0" err="1">
                <a:latin typeface="Arial" panose="020B0604020202020204" pitchFamily="34" charset="0"/>
              </a:rPr>
              <a:t>st</a:t>
            </a:r>
            <a:r>
              <a:rPr lang="en-US" altLang="zh-CN" sz="1600" dirty="0">
                <a:latin typeface="Arial" panose="020B0604020202020204" pitchFamily="34" charset="0"/>
              </a:rPr>
              <a:t>(1) </a:t>
            </a:r>
            <a:r>
              <a:rPr lang="zh-CN" altLang="en-US" sz="1600" dirty="0">
                <a:latin typeface="Arial" panose="020B0604020202020204" pitchFamily="34" charset="0"/>
              </a:rPr>
              <a:t>寄存器，确保了高效率和高精度。</a:t>
            </a:r>
            <a:endParaRPr lang="en-US" altLang="zh-CN" sz="1600" dirty="0">
              <a:latin typeface="Arial" panose="020B0604020202020204" pitchFamily="34" charset="0"/>
            </a:endParaRPr>
          </a:p>
          <a:p>
            <a:pPr marL="800100" lvl="1" indent="-342900" eaLnBrk="0" fontAlgn="base" hangingPunct="0">
              <a:spcBef>
                <a:spcPct val="0"/>
              </a:spcBef>
              <a:spcAft>
                <a:spcPct val="0"/>
              </a:spcAft>
              <a:buFont typeface="+mj-lt"/>
              <a:buAutoNum type="arabicPeriod"/>
            </a:pPr>
            <a:r>
              <a:rPr lang="zh-CN" altLang="en-US" sz="1600" dirty="0">
                <a:latin typeface="Arial" panose="020B0604020202020204" pitchFamily="34" charset="0"/>
              </a:rPr>
              <a:t>结果输出</a:t>
            </a:r>
            <a:r>
              <a:rPr lang="en-US" altLang="zh-CN" sz="1600" dirty="0">
                <a:latin typeface="Arial" panose="020B0604020202020204" pitchFamily="34" charset="0"/>
              </a:rPr>
              <a:t>: </a:t>
            </a:r>
            <a:r>
              <a:rPr lang="zh-CN" altLang="en-US" sz="1600" dirty="0">
                <a:latin typeface="Arial" panose="020B0604020202020204" pitchFamily="34" charset="0"/>
              </a:rPr>
              <a:t>运算结束后，位于</a:t>
            </a:r>
            <a:r>
              <a:rPr lang="en-US" altLang="zh-CN" sz="1600" dirty="0">
                <a:latin typeface="Arial" panose="020B0604020202020204" pitchFamily="34" charset="0"/>
              </a:rPr>
              <a:t>FPU</a:t>
            </a:r>
            <a:r>
              <a:rPr lang="zh-CN" altLang="en-US" sz="1600" dirty="0">
                <a:latin typeface="Arial" panose="020B0604020202020204" pitchFamily="34" charset="0"/>
              </a:rPr>
              <a:t>栈顶的最终结果</a:t>
            </a:r>
            <a:endParaRPr lang="en-US" altLang="zh-CN" sz="1600" dirty="0">
              <a:latin typeface="Arial" panose="020B0604020202020204" pitchFamily="34" charset="0"/>
            </a:endParaRPr>
          </a:p>
          <a:p>
            <a:pPr lvl="1" eaLnBrk="0" fontAlgn="base" hangingPunct="0">
              <a:spcBef>
                <a:spcPct val="0"/>
              </a:spcBef>
              <a:spcAft>
                <a:spcPct val="0"/>
              </a:spcAft>
            </a:pPr>
            <a:r>
              <a:rPr lang="zh-CN" altLang="en-US" sz="1600" dirty="0">
                <a:latin typeface="Arial" panose="020B0604020202020204" pitchFamily="34" charset="0"/>
              </a:rPr>
              <a:t>（</a:t>
            </a:r>
            <a:r>
              <a:rPr lang="en-US" altLang="zh-CN" sz="1600" dirty="0">
                <a:latin typeface="Arial" panose="020B0604020202020204" pitchFamily="34" charset="0"/>
              </a:rPr>
              <a:t>REAL8</a:t>
            </a:r>
            <a:r>
              <a:rPr lang="zh-CN" altLang="en-US" sz="1600" dirty="0">
                <a:latin typeface="Arial" panose="020B0604020202020204" pitchFamily="34" charset="0"/>
              </a:rPr>
              <a:t>格式）被传递给函数 </a:t>
            </a:r>
            <a:r>
              <a:rPr lang="en-US" altLang="zh-CN" sz="1600" dirty="0" err="1">
                <a:latin typeface="Arial" panose="020B0604020202020204" pitchFamily="34" charset="0"/>
              </a:rPr>
              <a:t>crt_printf</a:t>
            </a:r>
            <a:r>
              <a:rPr lang="zh-CN" altLang="en-US" sz="1600" dirty="0">
                <a:latin typeface="Arial" panose="020B0604020202020204" pitchFamily="34" charset="0"/>
              </a:rPr>
              <a:t>，将内部的二进制浮点数精确地转换回用户可见的十进制字符串并显示在控制台。</a:t>
            </a:r>
            <a:endParaRPr kumimoji="0" lang="zh-CN" altLang="zh-CN" sz="1600" b="0" i="0" u="none" strike="noStrike" cap="none" normalizeH="0" baseline="0" dirty="0">
              <a:ln>
                <a:noFill/>
              </a:ln>
              <a:solidFill>
                <a:schemeClr val="tx1"/>
              </a:solidFill>
              <a:effectLst/>
              <a:latin typeface="Arial" panose="020B0604020202020204" pitchFamily="34" charset="0"/>
            </a:endParaRPr>
          </a:p>
        </p:txBody>
      </p:sp>
      <p:pic>
        <p:nvPicPr>
          <p:cNvPr id="3" name="图片 2">
            <a:extLst>
              <a:ext uri="{FF2B5EF4-FFF2-40B4-BE49-F238E27FC236}">
                <a16:creationId xmlns:a16="http://schemas.microsoft.com/office/drawing/2014/main" id="{CCE18C95-8CCE-3E86-EBF9-6AC0A77F7C5D}"/>
              </a:ext>
            </a:extLst>
          </p:cNvPr>
          <p:cNvPicPr>
            <a:picLocks noChangeAspect="1"/>
          </p:cNvPicPr>
          <p:nvPr/>
        </p:nvPicPr>
        <p:blipFill>
          <a:blip r:embed="rId3"/>
          <a:stretch>
            <a:fillRect/>
          </a:stretch>
        </p:blipFill>
        <p:spPr>
          <a:xfrm>
            <a:off x="5976032" y="1368263"/>
            <a:ext cx="6064562" cy="3473629"/>
          </a:xfrm>
          <a:prstGeom prst="rect">
            <a:avLst/>
          </a:prstGeom>
        </p:spPr>
      </p:pic>
      <p:sp>
        <p:nvSpPr>
          <p:cNvPr id="6" name="文本框 5">
            <a:extLst>
              <a:ext uri="{FF2B5EF4-FFF2-40B4-BE49-F238E27FC236}">
                <a16:creationId xmlns:a16="http://schemas.microsoft.com/office/drawing/2014/main" id="{4F901708-B23A-9773-D2FF-3F29526EDDF0}"/>
              </a:ext>
            </a:extLst>
          </p:cNvPr>
          <p:cNvSpPr txBox="1"/>
          <p:nvPr/>
        </p:nvSpPr>
        <p:spPr>
          <a:xfrm>
            <a:off x="365760" y="1122477"/>
            <a:ext cx="6096000" cy="400110"/>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2000" b="1" i="0" u="none" strike="noStrike" cap="none" normalizeH="0" baseline="0" dirty="0">
                <a:ln>
                  <a:noFill/>
                </a:ln>
                <a:solidFill>
                  <a:schemeClr val="tx1"/>
                </a:solidFill>
                <a:effectLst/>
                <a:latin typeface="Arial" panose="020B0604020202020204" pitchFamily="34" charset="0"/>
              </a:rPr>
              <a:t>1.</a:t>
            </a:r>
            <a:r>
              <a:rPr kumimoji="0" lang="en-US" altLang="zh-CN" sz="2000" b="1" i="0" u="none" strike="noStrike" cap="none" normalizeH="0" baseline="0" dirty="0">
                <a:ln>
                  <a:noFill/>
                </a:ln>
                <a:solidFill>
                  <a:schemeClr val="tx1"/>
                </a:solidFill>
                <a:effectLst/>
                <a:latin typeface="Arial" panose="020B0604020202020204" pitchFamily="34" charset="0"/>
              </a:rPr>
              <a:t>1</a:t>
            </a:r>
            <a:r>
              <a:rPr kumimoji="0" lang="zh-CN" altLang="zh-CN" sz="2000" b="1" i="0" u="none" strike="noStrike" cap="none" normalizeH="0" baseline="0" dirty="0">
                <a:ln>
                  <a:noFill/>
                </a:ln>
                <a:solidFill>
                  <a:schemeClr val="tx1"/>
                </a:solidFill>
                <a:effectLst/>
                <a:latin typeface="Arial" panose="020B0604020202020204" pitchFamily="34" charset="0"/>
              </a:rPr>
              <a:t> </a:t>
            </a:r>
            <a:r>
              <a:rPr lang="zh-CN" altLang="en-US" sz="2000" b="1" dirty="0">
                <a:latin typeface="Arial" panose="020B0604020202020204" pitchFamily="34" charset="0"/>
              </a:rPr>
              <a:t>浮点数处理</a:t>
            </a:r>
            <a:endParaRPr lang="en-US" altLang="zh-CN" sz="2000" b="1" dirty="0">
              <a:latin typeface="Arial" panose="020B0604020202020204" pitchFamily="34" charset="0"/>
            </a:endParaRPr>
          </a:p>
        </p:txBody>
      </p:sp>
    </p:spTree>
    <p:extLst>
      <p:ext uri="{BB962C8B-B14F-4D97-AF65-F5344CB8AC3E}">
        <p14:creationId xmlns:p14="http://schemas.microsoft.com/office/powerpoint/2010/main" val="358086336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AAA6BB-24B0-099A-E589-E10F665DA7B1}"/>
            </a:ext>
          </a:extLst>
        </p:cNvPr>
        <p:cNvGrpSpPr/>
        <p:nvPr/>
      </p:nvGrpSpPr>
      <p:grpSpPr>
        <a:xfrm>
          <a:off x="0" y="0"/>
          <a:ext cx="0" cy="0"/>
          <a:chOff x="0" y="0"/>
          <a:chExt cx="0" cy="0"/>
        </a:xfrm>
      </p:grpSpPr>
      <p:grpSp>
        <p:nvGrpSpPr>
          <p:cNvPr id="7" name="组合 6">
            <a:extLst>
              <a:ext uri="{FF2B5EF4-FFF2-40B4-BE49-F238E27FC236}">
                <a16:creationId xmlns:a16="http://schemas.microsoft.com/office/drawing/2014/main" id="{FE262E44-C338-738D-2E63-4FC9CBC7767F}"/>
              </a:ext>
            </a:extLst>
          </p:cNvPr>
          <p:cNvGrpSpPr/>
          <p:nvPr/>
        </p:nvGrpSpPr>
        <p:grpSpPr>
          <a:xfrm>
            <a:off x="1034061" y="372485"/>
            <a:ext cx="3495675" cy="588010"/>
            <a:chOff x="7817389" y="1470809"/>
            <a:chExt cx="3495675" cy="588010"/>
          </a:xfrm>
        </p:grpSpPr>
        <p:sp>
          <p:nvSpPr>
            <p:cNvPr id="165" name="文本框 164">
              <a:extLst>
                <a:ext uri="{FF2B5EF4-FFF2-40B4-BE49-F238E27FC236}">
                  <a16:creationId xmlns:a16="http://schemas.microsoft.com/office/drawing/2014/main" id="{F32CF6D9-3823-3A78-0D07-4668CA0244DB}"/>
                </a:ext>
              </a:extLst>
            </p:cNvPr>
            <p:cNvSpPr txBox="1"/>
            <p:nvPr/>
          </p:nvSpPr>
          <p:spPr>
            <a:xfrm>
              <a:off x="7817389" y="1470809"/>
              <a:ext cx="3027680" cy="518160"/>
            </a:xfrm>
            <a:prstGeom prst="rect">
              <a:avLst/>
            </a:prstGeom>
            <a:noFill/>
          </p:spPr>
          <p:txBody>
            <a:bodyPr wrap="none" rtlCol="0">
              <a:spAutoFit/>
            </a:bodyPr>
            <a:lstStyle/>
            <a:p>
              <a:pPr algn="l"/>
              <a:r>
                <a:rPr lang="zh-CN" altLang="en-US" sz="2800" b="1" u="sng" dirty="0">
                  <a:solidFill>
                    <a:schemeClr val="tx1">
                      <a:lumMod val="85000"/>
                      <a:lumOff val="15000"/>
                    </a:schemeClr>
                  </a:solidFill>
                  <a:latin typeface="思源黑体 CN Bold" panose="020B0800000000000000" pitchFamily="34" charset="-122"/>
                  <a:ea typeface="思源黑体 CN Bold" panose="020B0800000000000000" pitchFamily="34" charset="-122"/>
                </a:rPr>
                <a:t>核心功能模块分析</a:t>
              </a:r>
            </a:p>
          </p:txBody>
        </p:sp>
        <p:sp>
          <p:nvSpPr>
            <p:cNvPr id="166" name="矩形 165">
              <a:extLst>
                <a:ext uri="{FF2B5EF4-FFF2-40B4-BE49-F238E27FC236}">
                  <a16:creationId xmlns:a16="http://schemas.microsoft.com/office/drawing/2014/main" id="{D94C0E63-7201-612F-50EA-BBEA9CC1C091}"/>
                </a:ext>
              </a:extLst>
            </p:cNvPr>
            <p:cNvSpPr/>
            <p:nvPr/>
          </p:nvSpPr>
          <p:spPr>
            <a:xfrm>
              <a:off x="7825009" y="1814979"/>
              <a:ext cx="3488055" cy="243840"/>
            </a:xfrm>
            <a:prstGeom prst="rect">
              <a:avLst/>
            </a:prstGeom>
          </p:spPr>
          <p:txBody>
            <a:bodyPr wrap="square">
              <a:spAutoFit/>
            </a:bodyPr>
            <a:lstStyle/>
            <a:p>
              <a:endParaRPr lang="en-US" altLang="zh-CN" sz="1000" dirty="0">
                <a:solidFill>
                  <a:schemeClr val="tx1">
                    <a:lumMod val="65000"/>
                    <a:lumOff val="35000"/>
                  </a:schemeClr>
                </a:solidFill>
                <a:latin typeface="思源黑体 CN Light" panose="020B0300000000000000" pitchFamily="34" charset="-122"/>
                <a:ea typeface="思源黑体 CN Light" panose="020B0300000000000000" pitchFamily="34" charset="-122"/>
              </a:endParaRPr>
            </a:p>
          </p:txBody>
        </p:sp>
      </p:grpSp>
      <p:grpSp>
        <p:nvGrpSpPr>
          <p:cNvPr id="76" name="组合 75">
            <a:extLst>
              <a:ext uri="{FF2B5EF4-FFF2-40B4-BE49-F238E27FC236}">
                <a16:creationId xmlns:a16="http://schemas.microsoft.com/office/drawing/2014/main" id="{2691CA03-233F-A78C-3D6A-A831F5170EB0}"/>
              </a:ext>
            </a:extLst>
          </p:cNvPr>
          <p:cNvGrpSpPr/>
          <p:nvPr/>
        </p:nvGrpSpPr>
        <p:grpSpPr>
          <a:xfrm>
            <a:off x="10437209" y="560979"/>
            <a:ext cx="1277145" cy="353062"/>
            <a:chOff x="6468241" y="-589995"/>
            <a:chExt cx="2253872" cy="623075"/>
          </a:xfrm>
        </p:grpSpPr>
        <p:sp>
          <p:nvSpPr>
            <p:cNvPr id="77" name="íṣľídè">
              <a:extLst>
                <a:ext uri="{FF2B5EF4-FFF2-40B4-BE49-F238E27FC236}">
                  <a16:creationId xmlns:a16="http://schemas.microsoft.com/office/drawing/2014/main" id="{EF4AF2EC-1DC6-5521-D99C-D721C30CB01B}"/>
                </a:ext>
              </a:extLst>
            </p:cNvPr>
            <p:cNvSpPr/>
            <p:nvPr/>
          </p:nvSpPr>
          <p:spPr bwMode="auto">
            <a:xfrm>
              <a:off x="7198060" y="-517573"/>
              <a:ext cx="234839" cy="331756"/>
            </a:xfrm>
            <a:custGeom>
              <a:avLst/>
              <a:gdLst>
                <a:gd name="T0" fmla="*/ 225 w 421"/>
                <a:gd name="T1" fmla="*/ 10 h 593"/>
                <a:gd name="T2" fmla="*/ 234 w 421"/>
                <a:gd name="T3" fmla="*/ 27 h 593"/>
                <a:gd name="T4" fmla="*/ 252 w 421"/>
                <a:gd name="T5" fmla="*/ 126 h 593"/>
                <a:gd name="T6" fmla="*/ 300 w 421"/>
                <a:gd name="T7" fmla="*/ 121 h 593"/>
                <a:gd name="T8" fmla="*/ 379 w 421"/>
                <a:gd name="T9" fmla="*/ 126 h 593"/>
                <a:gd name="T10" fmla="*/ 419 w 421"/>
                <a:gd name="T11" fmla="*/ 155 h 593"/>
                <a:gd name="T12" fmla="*/ 411 w 421"/>
                <a:gd name="T13" fmla="*/ 187 h 593"/>
                <a:gd name="T14" fmla="*/ 357 w 421"/>
                <a:gd name="T15" fmla="*/ 235 h 593"/>
                <a:gd name="T16" fmla="*/ 331 w 421"/>
                <a:gd name="T17" fmla="*/ 203 h 593"/>
                <a:gd name="T18" fmla="*/ 251 w 421"/>
                <a:gd name="T19" fmla="*/ 220 h 593"/>
                <a:gd name="T20" fmla="*/ 286 w 421"/>
                <a:gd name="T21" fmla="*/ 288 h 593"/>
                <a:gd name="T22" fmla="*/ 335 w 421"/>
                <a:gd name="T23" fmla="*/ 268 h 593"/>
                <a:gd name="T24" fmla="*/ 381 w 421"/>
                <a:gd name="T25" fmla="*/ 309 h 593"/>
                <a:gd name="T26" fmla="*/ 350 w 421"/>
                <a:gd name="T27" fmla="*/ 341 h 593"/>
                <a:gd name="T28" fmla="*/ 246 w 421"/>
                <a:gd name="T29" fmla="*/ 419 h 593"/>
                <a:gd name="T30" fmla="*/ 239 w 421"/>
                <a:gd name="T31" fmla="*/ 500 h 593"/>
                <a:gd name="T32" fmla="*/ 234 w 421"/>
                <a:gd name="T33" fmla="*/ 592 h 593"/>
                <a:gd name="T34" fmla="*/ 226 w 421"/>
                <a:gd name="T35" fmla="*/ 592 h 593"/>
                <a:gd name="T36" fmla="*/ 213 w 421"/>
                <a:gd name="T37" fmla="*/ 565 h 593"/>
                <a:gd name="T38" fmla="*/ 205 w 421"/>
                <a:gd name="T39" fmla="*/ 461 h 593"/>
                <a:gd name="T40" fmla="*/ 147 w 421"/>
                <a:gd name="T41" fmla="*/ 382 h 593"/>
                <a:gd name="T42" fmla="*/ 187 w 421"/>
                <a:gd name="T43" fmla="*/ 295 h 593"/>
                <a:gd name="T44" fmla="*/ 190 w 421"/>
                <a:gd name="T45" fmla="*/ 253 h 593"/>
                <a:gd name="T46" fmla="*/ 131 w 421"/>
                <a:gd name="T47" fmla="*/ 283 h 593"/>
                <a:gd name="T48" fmla="*/ 105 w 421"/>
                <a:gd name="T49" fmla="*/ 309 h 593"/>
                <a:gd name="T50" fmla="*/ 77 w 421"/>
                <a:gd name="T51" fmla="*/ 341 h 593"/>
                <a:gd name="T52" fmla="*/ 78 w 421"/>
                <a:gd name="T53" fmla="*/ 396 h 593"/>
                <a:gd name="T54" fmla="*/ 64 w 421"/>
                <a:gd name="T55" fmla="*/ 445 h 593"/>
                <a:gd name="T56" fmla="*/ 24 w 421"/>
                <a:gd name="T57" fmla="*/ 430 h 593"/>
                <a:gd name="T58" fmla="*/ 7 w 421"/>
                <a:gd name="T59" fmla="*/ 341 h 593"/>
                <a:gd name="T60" fmla="*/ 9 w 421"/>
                <a:gd name="T61" fmla="*/ 306 h 593"/>
                <a:gd name="T62" fmla="*/ 58 w 421"/>
                <a:gd name="T63" fmla="*/ 300 h 593"/>
                <a:gd name="T64" fmla="*/ 74 w 421"/>
                <a:gd name="T65" fmla="*/ 282 h 593"/>
                <a:gd name="T66" fmla="*/ 167 w 421"/>
                <a:gd name="T67" fmla="*/ 191 h 593"/>
                <a:gd name="T68" fmla="*/ 189 w 421"/>
                <a:gd name="T69" fmla="*/ 177 h 593"/>
                <a:gd name="T70" fmla="*/ 198 w 421"/>
                <a:gd name="T71" fmla="*/ 150 h 593"/>
                <a:gd name="T72" fmla="*/ 211 w 421"/>
                <a:gd name="T73" fmla="*/ 28 h 593"/>
                <a:gd name="T74" fmla="*/ 225 w 421"/>
                <a:gd name="T75" fmla="*/ 10 h 5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1" h="593">
                  <a:moveTo>
                    <a:pt x="225" y="10"/>
                  </a:moveTo>
                  <a:cubicBezTo>
                    <a:pt x="230" y="14"/>
                    <a:pt x="233" y="22"/>
                    <a:pt x="234" y="27"/>
                  </a:cubicBezTo>
                  <a:cubicBezTo>
                    <a:pt x="238" y="44"/>
                    <a:pt x="233" y="116"/>
                    <a:pt x="252" y="126"/>
                  </a:cubicBezTo>
                  <a:cubicBezTo>
                    <a:pt x="263" y="132"/>
                    <a:pt x="288" y="121"/>
                    <a:pt x="300" y="121"/>
                  </a:cubicBezTo>
                  <a:cubicBezTo>
                    <a:pt x="326" y="121"/>
                    <a:pt x="353" y="122"/>
                    <a:pt x="379" y="126"/>
                  </a:cubicBezTo>
                  <a:cubicBezTo>
                    <a:pt x="395" y="128"/>
                    <a:pt x="416" y="134"/>
                    <a:pt x="419" y="155"/>
                  </a:cubicBezTo>
                  <a:cubicBezTo>
                    <a:pt x="421" y="166"/>
                    <a:pt x="417" y="176"/>
                    <a:pt x="411" y="187"/>
                  </a:cubicBezTo>
                  <a:cubicBezTo>
                    <a:pt x="402" y="206"/>
                    <a:pt x="379" y="239"/>
                    <a:pt x="357" y="235"/>
                  </a:cubicBezTo>
                  <a:cubicBezTo>
                    <a:pt x="341" y="232"/>
                    <a:pt x="345" y="211"/>
                    <a:pt x="331" y="203"/>
                  </a:cubicBezTo>
                  <a:cubicBezTo>
                    <a:pt x="310" y="191"/>
                    <a:pt x="258" y="187"/>
                    <a:pt x="251" y="220"/>
                  </a:cubicBezTo>
                  <a:cubicBezTo>
                    <a:pt x="246" y="241"/>
                    <a:pt x="264" y="267"/>
                    <a:pt x="286" y="288"/>
                  </a:cubicBezTo>
                  <a:cubicBezTo>
                    <a:pt x="307" y="308"/>
                    <a:pt x="314" y="277"/>
                    <a:pt x="335" y="268"/>
                  </a:cubicBezTo>
                  <a:cubicBezTo>
                    <a:pt x="350" y="262"/>
                    <a:pt x="376" y="286"/>
                    <a:pt x="381" y="309"/>
                  </a:cubicBezTo>
                  <a:cubicBezTo>
                    <a:pt x="384" y="327"/>
                    <a:pt x="363" y="335"/>
                    <a:pt x="350" y="341"/>
                  </a:cubicBezTo>
                  <a:cubicBezTo>
                    <a:pt x="322" y="355"/>
                    <a:pt x="261" y="390"/>
                    <a:pt x="246" y="419"/>
                  </a:cubicBezTo>
                  <a:cubicBezTo>
                    <a:pt x="233" y="443"/>
                    <a:pt x="241" y="475"/>
                    <a:pt x="239" y="500"/>
                  </a:cubicBezTo>
                  <a:cubicBezTo>
                    <a:pt x="239" y="515"/>
                    <a:pt x="245" y="587"/>
                    <a:pt x="234" y="592"/>
                  </a:cubicBezTo>
                  <a:cubicBezTo>
                    <a:pt x="231" y="593"/>
                    <a:pt x="229" y="593"/>
                    <a:pt x="226" y="592"/>
                  </a:cubicBezTo>
                  <a:cubicBezTo>
                    <a:pt x="213" y="589"/>
                    <a:pt x="214" y="572"/>
                    <a:pt x="213" y="565"/>
                  </a:cubicBezTo>
                  <a:cubicBezTo>
                    <a:pt x="211" y="532"/>
                    <a:pt x="221" y="491"/>
                    <a:pt x="205" y="461"/>
                  </a:cubicBezTo>
                  <a:cubicBezTo>
                    <a:pt x="189" y="433"/>
                    <a:pt x="142" y="411"/>
                    <a:pt x="147" y="382"/>
                  </a:cubicBezTo>
                  <a:cubicBezTo>
                    <a:pt x="152" y="358"/>
                    <a:pt x="175" y="319"/>
                    <a:pt x="187" y="295"/>
                  </a:cubicBezTo>
                  <a:cubicBezTo>
                    <a:pt x="194" y="280"/>
                    <a:pt x="204" y="267"/>
                    <a:pt x="190" y="253"/>
                  </a:cubicBezTo>
                  <a:cubicBezTo>
                    <a:pt x="169" y="250"/>
                    <a:pt x="151" y="267"/>
                    <a:pt x="131" y="283"/>
                  </a:cubicBezTo>
                  <a:cubicBezTo>
                    <a:pt x="122" y="292"/>
                    <a:pt x="114" y="300"/>
                    <a:pt x="105" y="309"/>
                  </a:cubicBezTo>
                  <a:cubicBezTo>
                    <a:pt x="95" y="317"/>
                    <a:pt x="81" y="331"/>
                    <a:pt x="77" y="341"/>
                  </a:cubicBezTo>
                  <a:cubicBezTo>
                    <a:pt x="71" y="358"/>
                    <a:pt x="77" y="379"/>
                    <a:pt x="78" y="396"/>
                  </a:cubicBezTo>
                  <a:cubicBezTo>
                    <a:pt x="78" y="406"/>
                    <a:pt x="80" y="438"/>
                    <a:pt x="64" y="445"/>
                  </a:cubicBezTo>
                  <a:cubicBezTo>
                    <a:pt x="51" y="452"/>
                    <a:pt x="32" y="447"/>
                    <a:pt x="24" y="430"/>
                  </a:cubicBezTo>
                  <a:cubicBezTo>
                    <a:pt x="14" y="406"/>
                    <a:pt x="9" y="366"/>
                    <a:pt x="7" y="341"/>
                  </a:cubicBezTo>
                  <a:cubicBezTo>
                    <a:pt x="7" y="333"/>
                    <a:pt x="0" y="312"/>
                    <a:pt x="9" y="306"/>
                  </a:cubicBezTo>
                  <a:cubicBezTo>
                    <a:pt x="24" y="295"/>
                    <a:pt x="42" y="311"/>
                    <a:pt x="58" y="300"/>
                  </a:cubicBezTo>
                  <a:cubicBezTo>
                    <a:pt x="65" y="295"/>
                    <a:pt x="70" y="289"/>
                    <a:pt x="74" y="282"/>
                  </a:cubicBezTo>
                  <a:cubicBezTo>
                    <a:pt x="100" y="246"/>
                    <a:pt x="127" y="213"/>
                    <a:pt x="167" y="191"/>
                  </a:cubicBezTo>
                  <a:cubicBezTo>
                    <a:pt x="173" y="188"/>
                    <a:pt x="184" y="186"/>
                    <a:pt x="189" y="177"/>
                  </a:cubicBezTo>
                  <a:cubicBezTo>
                    <a:pt x="195" y="168"/>
                    <a:pt x="196" y="159"/>
                    <a:pt x="198" y="150"/>
                  </a:cubicBezTo>
                  <a:cubicBezTo>
                    <a:pt x="210" y="109"/>
                    <a:pt x="208" y="69"/>
                    <a:pt x="211" y="28"/>
                  </a:cubicBezTo>
                  <a:cubicBezTo>
                    <a:pt x="211" y="21"/>
                    <a:pt x="213" y="0"/>
                    <a:pt x="225" y="10"/>
                  </a:cubicBezTo>
                  <a:close/>
                </a:path>
              </a:pathLst>
            </a:custGeom>
            <a:solidFill>
              <a:srgbClr val="14378B"/>
            </a:solidFill>
            <a:ln>
              <a:noFill/>
            </a:ln>
          </p:spPr>
          <p:txBody>
            <a:bodyPr anchor="ctr"/>
            <a:lstStyle/>
            <a:p>
              <a:pPr algn="ctr"/>
              <a:endParaRPr/>
            </a:p>
          </p:txBody>
        </p:sp>
        <p:sp>
          <p:nvSpPr>
            <p:cNvPr id="78" name="ïšľiḓé">
              <a:extLst>
                <a:ext uri="{FF2B5EF4-FFF2-40B4-BE49-F238E27FC236}">
                  <a16:creationId xmlns:a16="http://schemas.microsoft.com/office/drawing/2014/main" id="{72B6F3CA-00A4-404F-DCBC-4723C89472C2}"/>
                </a:ext>
              </a:extLst>
            </p:cNvPr>
            <p:cNvSpPr/>
            <p:nvPr/>
          </p:nvSpPr>
          <p:spPr bwMode="auto">
            <a:xfrm>
              <a:off x="8397280" y="-504260"/>
              <a:ext cx="324833" cy="307793"/>
            </a:xfrm>
            <a:custGeom>
              <a:avLst/>
              <a:gdLst>
                <a:gd name="T0" fmla="*/ 325 w 582"/>
                <a:gd name="T1" fmla="*/ 34 h 550"/>
                <a:gd name="T2" fmla="*/ 438 w 582"/>
                <a:gd name="T3" fmla="*/ 82 h 550"/>
                <a:gd name="T4" fmla="*/ 407 w 582"/>
                <a:gd name="T5" fmla="*/ 37 h 550"/>
                <a:gd name="T6" fmla="*/ 440 w 582"/>
                <a:gd name="T7" fmla="*/ 160 h 550"/>
                <a:gd name="T8" fmla="*/ 476 w 582"/>
                <a:gd name="T9" fmla="*/ 206 h 550"/>
                <a:gd name="T10" fmla="*/ 581 w 582"/>
                <a:gd name="T11" fmla="*/ 243 h 550"/>
                <a:gd name="T12" fmla="*/ 492 w 582"/>
                <a:gd name="T13" fmla="*/ 276 h 550"/>
                <a:gd name="T14" fmla="*/ 378 w 582"/>
                <a:gd name="T15" fmla="*/ 253 h 550"/>
                <a:gd name="T16" fmla="*/ 281 w 582"/>
                <a:gd name="T17" fmla="*/ 291 h 550"/>
                <a:gd name="T18" fmla="*/ 121 w 582"/>
                <a:gd name="T19" fmla="*/ 310 h 550"/>
                <a:gd name="T20" fmla="*/ 258 w 582"/>
                <a:gd name="T21" fmla="*/ 268 h 550"/>
                <a:gd name="T22" fmla="*/ 204 w 582"/>
                <a:gd name="T23" fmla="*/ 134 h 550"/>
                <a:gd name="T24" fmla="*/ 214 w 582"/>
                <a:gd name="T25" fmla="*/ 81 h 550"/>
                <a:gd name="T26" fmla="*/ 255 w 582"/>
                <a:gd name="T27" fmla="*/ 210 h 550"/>
                <a:gd name="T28" fmla="*/ 294 w 582"/>
                <a:gd name="T29" fmla="*/ 238 h 550"/>
                <a:gd name="T30" fmla="*/ 316 w 582"/>
                <a:gd name="T31" fmla="*/ 163 h 550"/>
                <a:gd name="T32" fmla="*/ 378 w 582"/>
                <a:gd name="T33" fmla="*/ 146 h 550"/>
                <a:gd name="T34" fmla="*/ 308 w 582"/>
                <a:gd name="T35" fmla="*/ 10 h 550"/>
                <a:gd name="T36" fmla="*/ 128 w 582"/>
                <a:gd name="T37" fmla="*/ 192 h 550"/>
                <a:gd name="T38" fmla="*/ 168 w 582"/>
                <a:gd name="T39" fmla="*/ 231 h 550"/>
                <a:gd name="T40" fmla="*/ 380 w 582"/>
                <a:gd name="T41" fmla="*/ 324 h 550"/>
                <a:gd name="T42" fmla="*/ 199 w 582"/>
                <a:gd name="T43" fmla="*/ 377 h 550"/>
                <a:gd name="T44" fmla="*/ 228 w 582"/>
                <a:gd name="T45" fmla="*/ 390 h 550"/>
                <a:gd name="T46" fmla="*/ 321 w 582"/>
                <a:gd name="T47" fmla="*/ 413 h 550"/>
                <a:gd name="T48" fmla="*/ 311 w 582"/>
                <a:gd name="T49" fmla="*/ 456 h 550"/>
                <a:gd name="T50" fmla="*/ 441 w 582"/>
                <a:gd name="T51" fmla="*/ 436 h 550"/>
                <a:gd name="T52" fmla="*/ 433 w 582"/>
                <a:gd name="T53" fmla="*/ 409 h 550"/>
                <a:gd name="T54" fmla="*/ 357 w 582"/>
                <a:gd name="T55" fmla="*/ 381 h 550"/>
                <a:gd name="T56" fmla="*/ 419 w 582"/>
                <a:gd name="T57" fmla="*/ 347 h 550"/>
                <a:gd name="T58" fmla="*/ 42 w 582"/>
                <a:gd name="T59" fmla="*/ 321 h 550"/>
                <a:gd name="T60" fmla="*/ 15 w 582"/>
                <a:gd name="T61" fmla="*/ 393 h 550"/>
                <a:gd name="T62" fmla="*/ 42 w 582"/>
                <a:gd name="T63" fmla="*/ 321 h 550"/>
                <a:gd name="T64" fmla="*/ 384 w 582"/>
                <a:gd name="T65" fmla="*/ 492 h 550"/>
                <a:gd name="T66" fmla="*/ 277 w 582"/>
                <a:gd name="T67" fmla="*/ 545 h 550"/>
                <a:gd name="T68" fmla="*/ 265 w 582"/>
                <a:gd name="T69" fmla="*/ 482 h 550"/>
                <a:gd name="T70" fmla="*/ 275 w 582"/>
                <a:gd name="T71" fmla="*/ 515 h 550"/>
                <a:gd name="T72" fmla="*/ 375 w 582"/>
                <a:gd name="T73" fmla="*/ 488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82" h="550">
                  <a:moveTo>
                    <a:pt x="308" y="10"/>
                  </a:moveTo>
                  <a:cubicBezTo>
                    <a:pt x="324" y="0"/>
                    <a:pt x="328" y="16"/>
                    <a:pt x="325" y="34"/>
                  </a:cubicBezTo>
                  <a:cubicBezTo>
                    <a:pt x="321" y="53"/>
                    <a:pt x="310" y="76"/>
                    <a:pt x="320" y="85"/>
                  </a:cubicBezTo>
                  <a:cubicBezTo>
                    <a:pt x="340" y="102"/>
                    <a:pt x="438" y="128"/>
                    <a:pt x="438" y="82"/>
                  </a:cubicBezTo>
                  <a:cubicBezTo>
                    <a:pt x="438" y="70"/>
                    <a:pt x="421" y="71"/>
                    <a:pt x="407" y="69"/>
                  </a:cubicBezTo>
                  <a:cubicBezTo>
                    <a:pt x="383" y="65"/>
                    <a:pt x="390" y="45"/>
                    <a:pt x="407" y="37"/>
                  </a:cubicBezTo>
                  <a:cubicBezTo>
                    <a:pt x="432" y="26"/>
                    <a:pt x="477" y="26"/>
                    <a:pt x="479" y="53"/>
                  </a:cubicBezTo>
                  <a:cubicBezTo>
                    <a:pt x="481" y="71"/>
                    <a:pt x="447" y="145"/>
                    <a:pt x="440" y="160"/>
                  </a:cubicBezTo>
                  <a:cubicBezTo>
                    <a:pt x="436" y="168"/>
                    <a:pt x="422" y="184"/>
                    <a:pt x="428" y="196"/>
                  </a:cubicBezTo>
                  <a:cubicBezTo>
                    <a:pt x="433" y="207"/>
                    <a:pt x="459" y="204"/>
                    <a:pt x="476" y="206"/>
                  </a:cubicBezTo>
                  <a:cubicBezTo>
                    <a:pt x="503" y="209"/>
                    <a:pt x="560" y="205"/>
                    <a:pt x="575" y="220"/>
                  </a:cubicBezTo>
                  <a:cubicBezTo>
                    <a:pt x="581" y="225"/>
                    <a:pt x="581" y="233"/>
                    <a:pt x="581" y="243"/>
                  </a:cubicBezTo>
                  <a:cubicBezTo>
                    <a:pt x="582" y="269"/>
                    <a:pt x="556" y="268"/>
                    <a:pt x="537" y="272"/>
                  </a:cubicBezTo>
                  <a:cubicBezTo>
                    <a:pt x="526" y="274"/>
                    <a:pt x="504" y="281"/>
                    <a:pt x="492" y="276"/>
                  </a:cubicBezTo>
                  <a:cubicBezTo>
                    <a:pt x="487" y="268"/>
                    <a:pt x="494" y="247"/>
                    <a:pt x="488" y="241"/>
                  </a:cubicBezTo>
                  <a:cubicBezTo>
                    <a:pt x="474" y="230"/>
                    <a:pt x="394" y="249"/>
                    <a:pt x="378" y="253"/>
                  </a:cubicBezTo>
                  <a:cubicBezTo>
                    <a:pt x="358" y="259"/>
                    <a:pt x="330" y="258"/>
                    <a:pt x="311" y="267"/>
                  </a:cubicBezTo>
                  <a:cubicBezTo>
                    <a:pt x="300" y="273"/>
                    <a:pt x="289" y="281"/>
                    <a:pt x="281" y="291"/>
                  </a:cubicBezTo>
                  <a:cubicBezTo>
                    <a:pt x="258" y="323"/>
                    <a:pt x="163" y="317"/>
                    <a:pt x="117" y="323"/>
                  </a:cubicBezTo>
                  <a:cubicBezTo>
                    <a:pt x="103" y="325"/>
                    <a:pt x="111" y="312"/>
                    <a:pt x="121" y="310"/>
                  </a:cubicBezTo>
                  <a:cubicBezTo>
                    <a:pt x="171" y="299"/>
                    <a:pt x="187" y="280"/>
                    <a:pt x="238" y="274"/>
                  </a:cubicBezTo>
                  <a:cubicBezTo>
                    <a:pt x="245" y="274"/>
                    <a:pt x="256" y="273"/>
                    <a:pt x="258" y="268"/>
                  </a:cubicBezTo>
                  <a:cubicBezTo>
                    <a:pt x="261" y="258"/>
                    <a:pt x="240" y="237"/>
                    <a:pt x="235" y="231"/>
                  </a:cubicBezTo>
                  <a:cubicBezTo>
                    <a:pt x="218" y="209"/>
                    <a:pt x="204" y="170"/>
                    <a:pt x="204" y="134"/>
                  </a:cubicBezTo>
                  <a:cubicBezTo>
                    <a:pt x="204" y="125"/>
                    <a:pt x="201" y="87"/>
                    <a:pt x="210" y="83"/>
                  </a:cubicBezTo>
                  <a:cubicBezTo>
                    <a:pt x="211" y="82"/>
                    <a:pt x="212" y="82"/>
                    <a:pt x="214" y="81"/>
                  </a:cubicBezTo>
                  <a:cubicBezTo>
                    <a:pt x="224" y="87"/>
                    <a:pt x="225" y="101"/>
                    <a:pt x="229" y="112"/>
                  </a:cubicBezTo>
                  <a:cubicBezTo>
                    <a:pt x="239" y="139"/>
                    <a:pt x="247" y="182"/>
                    <a:pt x="255" y="210"/>
                  </a:cubicBezTo>
                  <a:cubicBezTo>
                    <a:pt x="259" y="221"/>
                    <a:pt x="263" y="251"/>
                    <a:pt x="277" y="249"/>
                  </a:cubicBezTo>
                  <a:cubicBezTo>
                    <a:pt x="282" y="248"/>
                    <a:pt x="291" y="241"/>
                    <a:pt x="294" y="238"/>
                  </a:cubicBezTo>
                  <a:cubicBezTo>
                    <a:pt x="313" y="217"/>
                    <a:pt x="292" y="184"/>
                    <a:pt x="298" y="163"/>
                  </a:cubicBezTo>
                  <a:cubicBezTo>
                    <a:pt x="302" y="151"/>
                    <a:pt x="309" y="152"/>
                    <a:pt x="316" y="163"/>
                  </a:cubicBezTo>
                  <a:cubicBezTo>
                    <a:pt x="320" y="170"/>
                    <a:pt x="322" y="192"/>
                    <a:pt x="331" y="196"/>
                  </a:cubicBezTo>
                  <a:cubicBezTo>
                    <a:pt x="347" y="203"/>
                    <a:pt x="385" y="160"/>
                    <a:pt x="378" y="146"/>
                  </a:cubicBezTo>
                  <a:cubicBezTo>
                    <a:pt x="369" y="127"/>
                    <a:pt x="306" y="127"/>
                    <a:pt x="283" y="117"/>
                  </a:cubicBezTo>
                  <a:cubicBezTo>
                    <a:pt x="245" y="100"/>
                    <a:pt x="286" y="21"/>
                    <a:pt x="308" y="10"/>
                  </a:cubicBezTo>
                  <a:close/>
                  <a:moveTo>
                    <a:pt x="146" y="183"/>
                  </a:moveTo>
                  <a:cubicBezTo>
                    <a:pt x="135" y="170"/>
                    <a:pt x="130" y="180"/>
                    <a:pt x="128" y="192"/>
                  </a:cubicBezTo>
                  <a:cubicBezTo>
                    <a:pt x="125" y="221"/>
                    <a:pt x="138" y="266"/>
                    <a:pt x="160" y="258"/>
                  </a:cubicBezTo>
                  <a:cubicBezTo>
                    <a:pt x="168" y="255"/>
                    <a:pt x="170" y="241"/>
                    <a:pt x="168" y="231"/>
                  </a:cubicBezTo>
                  <a:cubicBezTo>
                    <a:pt x="165" y="221"/>
                    <a:pt x="156" y="195"/>
                    <a:pt x="146" y="183"/>
                  </a:cubicBezTo>
                  <a:close/>
                  <a:moveTo>
                    <a:pt x="380" y="324"/>
                  </a:moveTo>
                  <a:cubicBezTo>
                    <a:pt x="369" y="325"/>
                    <a:pt x="348" y="325"/>
                    <a:pt x="336" y="325"/>
                  </a:cubicBezTo>
                  <a:cubicBezTo>
                    <a:pt x="281" y="334"/>
                    <a:pt x="240" y="328"/>
                    <a:pt x="199" y="377"/>
                  </a:cubicBezTo>
                  <a:cubicBezTo>
                    <a:pt x="199" y="379"/>
                    <a:pt x="199" y="381"/>
                    <a:pt x="200" y="383"/>
                  </a:cubicBezTo>
                  <a:cubicBezTo>
                    <a:pt x="203" y="393"/>
                    <a:pt x="218" y="393"/>
                    <a:pt x="228" y="390"/>
                  </a:cubicBezTo>
                  <a:cubicBezTo>
                    <a:pt x="241" y="387"/>
                    <a:pt x="295" y="368"/>
                    <a:pt x="308" y="372"/>
                  </a:cubicBezTo>
                  <a:cubicBezTo>
                    <a:pt x="325" y="377"/>
                    <a:pt x="314" y="401"/>
                    <a:pt x="321" y="413"/>
                  </a:cubicBezTo>
                  <a:cubicBezTo>
                    <a:pt x="327" y="422"/>
                    <a:pt x="347" y="423"/>
                    <a:pt x="350" y="434"/>
                  </a:cubicBezTo>
                  <a:cubicBezTo>
                    <a:pt x="346" y="440"/>
                    <a:pt x="320" y="449"/>
                    <a:pt x="311" y="456"/>
                  </a:cubicBezTo>
                  <a:cubicBezTo>
                    <a:pt x="301" y="462"/>
                    <a:pt x="304" y="466"/>
                    <a:pt x="315" y="465"/>
                  </a:cubicBezTo>
                  <a:cubicBezTo>
                    <a:pt x="357" y="463"/>
                    <a:pt x="399" y="437"/>
                    <a:pt x="441" y="436"/>
                  </a:cubicBezTo>
                  <a:cubicBezTo>
                    <a:pt x="446" y="436"/>
                    <a:pt x="450" y="435"/>
                    <a:pt x="453" y="432"/>
                  </a:cubicBezTo>
                  <a:cubicBezTo>
                    <a:pt x="466" y="419"/>
                    <a:pt x="442" y="411"/>
                    <a:pt x="433" y="409"/>
                  </a:cubicBezTo>
                  <a:cubicBezTo>
                    <a:pt x="409" y="404"/>
                    <a:pt x="376" y="410"/>
                    <a:pt x="362" y="396"/>
                  </a:cubicBezTo>
                  <a:cubicBezTo>
                    <a:pt x="358" y="393"/>
                    <a:pt x="356" y="386"/>
                    <a:pt x="357" y="381"/>
                  </a:cubicBezTo>
                  <a:cubicBezTo>
                    <a:pt x="363" y="356"/>
                    <a:pt x="394" y="364"/>
                    <a:pt x="412" y="355"/>
                  </a:cubicBezTo>
                  <a:cubicBezTo>
                    <a:pt x="415" y="354"/>
                    <a:pt x="417" y="351"/>
                    <a:pt x="419" y="347"/>
                  </a:cubicBezTo>
                  <a:cubicBezTo>
                    <a:pt x="420" y="332"/>
                    <a:pt x="398" y="326"/>
                    <a:pt x="380" y="324"/>
                  </a:cubicBezTo>
                  <a:close/>
                  <a:moveTo>
                    <a:pt x="42" y="321"/>
                  </a:moveTo>
                  <a:cubicBezTo>
                    <a:pt x="55" y="337"/>
                    <a:pt x="54" y="380"/>
                    <a:pt x="42" y="397"/>
                  </a:cubicBezTo>
                  <a:cubicBezTo>
                    <a:pt x="34" y="408"/>
                    <a:pt x="22" y="403"/>
                    <a:pt x="15" y="393"/>
                  </a:cubicBezTo>
                  <a:cubicBezTo>
                    <a:pt x="0" y="374"/>
                    <a:pt x="4" y="338"/>
                    <a:pt x="21" y="321"/>
                  </a:cubicBezTo>
                  <a:cubicBezTo>
                    <a:pt x="28" y="313"/>
                    <a:pt x="34" y="311"/>
                    <a:pt x="42" y="321"/>
                  </a:cubicBezTo>
                  <a:close/>
                  <a:moveTo>
                    <a:pt x="375" y="488"/>
                  </a:moveTo>
                  <a:cubicBezTo>
                    <a:pt x="380" y="488"/>
                    <a:pt x="381" y="489"/>
                    <a:pt x="384" y="492"/>
                  </a:cubicBezTo>
                  <a:cubicBezTo>
                    <a:pt x="386" y="502"/>
                    <a:pt x="381" y="510"/>
                    <a:pt x="376" y="518"/>
                  </a:cubicBezTo>
                  <a:cubicBezTo>
                    <a:pt x="355" y="550"/>
                    <a:pt x="322" y="544"/>
                    <a:pt x="277" y="545"/>
                  </a:cubicBezTo>
                  <a:cubicBezTo>
                    <a:pt x="256" y="546"/>
                    <a:pt x="218" y="531"/>
                    <a:pt x="214" y="518"/>
                  </a:cubicBezTo>
                  <a:cubicBezTo>
                    <a:pt x="212" y="504"/>
                    <a:pt x="246" y="487"/>
                    <a:pt x="265" y="482"/>
                  </a:cubicBezTo>
                  <a:cubicBezTo>
                    <a:pt x="281" y="477"/>
                    <a:pt x="280" y="478"/>
                    <a:pt x="277" y="489"/>
                  </a:cubicBezTo>
                  <a:cubicBezTo>
                    <a:pt x="274" y="498"/>
                    <a:pt x="271" y="509"/>
                    <a:pt x="275" y="515"/>
                  </a:cubicBezTo>
                  <a:cubicBezTo>
                    <a:pt x="280" y="524"/>
                    <a:pt x="301" y="529"/>
                    <a:pt x="316" y="527"/>
                  </a:cubicBezTo>
                  <a:cubicBezTo>
                    <a:pt x="343" y="525"/>
                    <a:pt x="356" y="501"/>
                    <a:pt x="375" y="488"/>
                  </a:cubicBezTo>
                  <a:close/>
                </a:path>
              </a:pathLst>
            </a:custGeom>
            <a:solidFill>
              <a:srgbClr val="14378B"/>
            </a:solidFill>
            <a:ln>
              <a:noFill/>
            </a:ln>
          </p:spPr>
          <p:txBody>
            <a:bodyPr anchor="ctr"/>
            <a:lstStyle/>
            <a:p>
              <a:pPr algn="ctr"/>
              <a:endParaRPr/>
            </a:p>
          </p:txBody>
        </p:sp>
        <p:sp>
          <p:nvSpPr>
            <p:cNvPr id="79" name="îşlidê">
              <a:extLst>
                <a:ext uri="{FF2B5EF4-FFF2-40B4-BE49-F238E27FC236}">
                  <a16:creationId xmlns:a16="http://schemas.microsoft.com/office/drawing/2014/main" id="{518AB9BB-6B2C-8B54-65A0-7E9438997354}"/>
                </a:ext>
              </a:extLst>
            </p:cNvPr>
            <p:cNvSpPr/>
            <p:nvPr/>
          </p:nvSpPr>
          <p:spPr bwMode="auto">
            <a:xfrm>
              <a:off x="7546324" y="-493078"/>
              <a:ext cx="318976" cy="287557"/>
            </a:xfrm>
            <a:custGeom>
              <a:avLst/>
              <a:gdLst>
                <a:gd name="T0" fmla="*/ 209 w 571"/>
                <a:gd name="T1" fmla="*/ 5 h 514"/>
                <a:gd name="T2" fmla="*/ 259 w 571"/>
                <a:gd name="T3" fmla="*/ 35 h 514"/>
                <a:gd name="T4" fmla="*/ 338 w 571"/>
                <a:gd name="T5" fmla="*/ 26 h 514"/>
                <a:gd name="T6" fmla="*/ 325 w 571"/>
                <a:gd name="T7" fmla="*/ 64 h 514"/>
                <a:gd name="T8" fmla="*/ 241 w 571"/>
                <a:gd name="T9" fmla="*/ 84 h 514"/>
                <a:gd name="T10" fmla="*/ 217 w 571"/>
                <a:gd name="T11" fmla="*/ 135 h 514"/>
                <a:gd name="T12" fmla="*/ 160 w 571"/>
                <a:gd name="T13" fmla="*/ 255 h 514"/>
                <a:gd name="T14" fmla="*/ 103 w 571"/>
                <a:gd name="T15" fmla="*/ 291 h 514"/>
                <a:gd name="T16" fmla="*/ 112 w 571"/>
                <a:gd name="T17" fmla="*/ 242 h 514"/>
                <a:gd name="T18" fmla="*/ 182 w 571"/>
                <a:gd name="T19" fmla="*/ 112 h 514"/>
                <a:gd name="T20" fmla="*/ 96 w 571"/>
                <a:gd name="T21" fmla="*/ 65 h 514"/>
                <a:gd name="T22" fmla="*/ 170 w 571"/>
                <a:gd name="T23" fmla="*/ 35 h 514"/>
                <a:gd name="T24" fmla="*/ 209 w 571"/>
                <a:gd name="T25" fmla="*/ 5 h 514"/>
                <a:gd name="T26" fmla="*/ 42 w 571"/>
                <a:gd name="T27" fmla="*/ 305 h 514"/>
                <a:gd name="T28" fmla="*/ 56 w 571"/>
                <a:gd name="T29" fmla="*/ 399 h 514"/>
                <a:gd name="T30" fmla="*/ 46 w 571"/>
                <a:gd name="T31" fmla="*/ 434 h 514"/>
                <a:gd name="T32" fmla="*/ 0 w 571"/>
                <a:gd name="T33" fmla="*/ 401 h 514"/>
                <a:gd name="T34" fmla="*/ 13 w 571"/>
                <a:gd name="T35" fmla="*/ 281 h 514"/>
                <a:gd name="T36" fmla="*/ 42 w 571"/>
                <a:gd name="T37" fmla="*/ 305 h 514"/>
                <a:gd name="T38" fmla="*/ 279 w 571"/>
                <a:gd name="T39" fmla="*/ 181 h 514"/>
                <a:gd name="T40" fmla="*/ 270 w 571"/>
                <a:gd name="T41" fmla="*/ 273 h 514"/>
                <a:gd name="T42" fmla="*/ 210 w 571"/>
                <a:gd name="T43" fmla="*/ 354 h 514"/>
                <a:gd name="T44" fmla="*/ 216 w 571"/>
                <a:gd name="T45" fmla="*/ 366 h 514"/>
                <a:gd name="T46" fmla="*/ 246 w 571"/>
                <a:gd name="T47" fmla="*/ 366 h 514"/>
                <a:gd name="T48" fmla="*/ 196 w 571"/>
                <a:gd name="T49" fmla="*/ 422 h 514"/>
                <a:gd name="T50" fmla="*/ 197 w 571"/>
                <a:gd name="T51" fmla="*/ 433 h 514"/>
                <a:gd name="T52" fmla="*/ 260 w 571"/>
                <a:gd name="T53" fmla="*/ 440 h 514"/>
                <a:gd name="T54" fmla="*/ 277 w 571"/>
                <a:gd name="T55" fmla="*/ 500 h 514"/>
                <a:gd name="T56" fmla="*/ 298 w 571"/>
                <a:gd name="T57" fmla="*/ 497 h 514"/>
                <a:gd name="T58" fmla="*/ 321 w 571"/>
                <a:gd name="T59" fmla="*/ 425 h 514"/>
                <a:gd name="T60" fmla="*/ 323 w 571"/>
                <a:gd name="T61" fmla="*/ 388 h 514"/>
                <a:gd name="T62" fmla="*/ 360 w 571"/>
                <a:gd name="T63" fmla="*/ 370 h 514"/>
                <a:gd name="T64" fmla="*/ 358 w 571"/>
                <a:gd name="T65" fmla="*/ 355 h 514"/>
                <a:gd name="T66" fmla="*/ 323 w 571"/>
                <a:gd name="T67" fmla="*/ 340 h 514"/>
                <a:gd name="T68" fmla="*/ 351 w 571"/>
                <a:gd name="T69" fmla="*/ 297 h 514"/>
                <a:gd name="T70" fmla="*/ 313 w 571"/>
                <a:gd name="T71" fmla="*/ 248 h 514"/>
                <a:gd name="T72" fmla="*/ 317 w 571"/>
                <a:gd name="T73" fmla="*/ 230 h 514"/>
                <a:gd name="T74" fmla="*/ 508 w 571"/>
                <a:gd name="T75" fmla="*/ 179 h 514"/>
                <a:gd name="T76" fmla="*/ 452 w 571"/>
                <a:gd name="T77" fmla="*/ 417 h 514"/>
                <a:gd name="T78" fmla="*/ 427 w 571"/>
                <a:gd name="T79" fmla="*/ 451 h 514"/>
                <a:gd name="T80" fmla="*/ 518 w 571"/>
                <a:gd name="T81" fmla="*/ 465 h 514"/>
                <a:gd name="T82" fmla="*/ 555 w 571"/>
                <a:gd name="T83" fmla="*/ 270 h 514"/>
                <a:gd name="T84" fmla="*/ 570 w 571"/>
                <a:gd name="T85" fmla="*/ 206 h 514"/>
                <a:gd name="T86" fmla="*/ 533 w 571"/>
                <a:gd name="T87" fmla="*/ 109 h 514"/>
                <a:gd name="T88" fmla="*/ 459 w 571"/>
                <a:gd name="T89" fmla="*/ 127 h 514"/>
                <a:gd name="T90" fmla="*/ 279 w 571"/>
                <a:gd name="T91" fmla="*/ 181 h 514"/>
                <a:gd name="T92" fmla="*/ 213 w 571"/>
                <a:gd name="T93" fmla="*/ 299 h 514"/>
                <a:gd name="T94" fmla="*/ 172 w 571"/>
                <a:gd name="T95" fmla="*/ 312 h 514"/>
                <a:gd name="T96" fmla="*/ 174 w 571"/>
                <a:gd name="T97" fmla="*/ 324 h 514"/>
                <a:gd name="T98" fmla="*/ 215 w 571"/>
                <a:gd name="T99" fmla="*/ 311 h 514"/>
                <a:gd name="T100" fmla="*/ 213 w 571"/>
                <a:gd name="T101" fmla="*/ 299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71" h="514">
                  <a:moveTo>
                    <a:pt x="209" y="5"/>
                  </a:moveTo>
                  <a:cubicBezTo>
                    <a:pt x="227" y="0"/>
                    <a:pt x="239" y="31"/>
                    <a:pt x="259" y="35"/>
                  </a:cubicBezTo>
                  <a:cubicBezTo>
                    <a:pt x="280" y="39"/>
                    <a:pt x="313" y="25"/>
                    <a:pt x="338" y="26"/>
                  </a:cubicBezTo>
                  <a:cubicBezTo>
                    <a:pt x="383" y="26"/>
                    <a:pt x="349" y="60"/>
                    <a:pt x="325" y="64"/>
                  </a:cubicBezTo>
                  <a:cubicBezTo>
                    <a:pt x="306" y="67"/>
                    <a:pt x="259" y="68"/>
                    <a:pt x="241" y="84"/>
                  </a:cubicBezTo>
                  <a:cubicBezTo>
                    <a:pt x="227" y="96"/>
                    <a:pt x="223" y="119"/>
                    <a:pt x="217" y="135"/>
                  </a:cubicBezTo>
                  <a:cubicBezTo>
                    <a:pt x="206" y="170"/>
                    <a:pt x="183" y="227"/>
                    <a:pt x="160" y="255"/>
                  </a:cubicBezTo>
                  <a:cubicBezTo>
                    <a:pt x="153" y="264"/>
                    <a:pt x="119" y="303"/>
                    <a:pt x="103" y="291"/>
                  </a:cubicBezTo>
                  <a:cubicBezTo>
                    <a:pt x="88" y="279"/>
                    <a:pt x="108" y="251"/>
                    <a:pt x="112" y="242"/>
                  </a:cubicBezTo>
                  <a:cubicBezTo>
                    <a:pt x="129" y="208"/>
                    <a:pt x="187" y="152"/>
                    <a:pt x="182" y="112"/>
                  </a:cubicBezTo>
                  <a:cubicBezTo>
                    <a:pt x="178" y="80"/>
                    <a:pt x="108" y="99"/>
                    <a:pt x="96" y="65"/>
                  </a:cubicBezTo>
                  <a:cubicBezTo>
                    <a:pt x="99" y="39"/>
                    <a:pt x="146" y="48"/>
                    <a:pt x="170" y="35"/>
                  </a:cubicBezTo>
                  <a:cubicBezTo>
                    <a:pt x="185" y="27"/>
                    <a:pt x="198" y="17"/>
                    <a:pt x="209" y="5"/>
                  </a:cubicBezTo>
                  <a:close/>
                  <a:moveTo>
                    <a:pt x="42" y="305"/>
                  </a:moveTo>
                  <a:cubicBezTo>
                    <a:pt x="46" y="336"/>
                    <a:pt x="52" y="368"/>
                    <a:pt x="56" y="399"/>
                  </a:cubicBezTo>
                  <a:cubicBezTo>
                    <a:pt x="57" y="411"/>
                    <a:pt x="64" y="433"/>
                    <a:pt x="46" y="434"/>
                  </a:cubicBezTo>
                  <a:cubicBezTo>
                    <a:pt x="29" y="436"/>
                    <a:pt x="0" y="423"/>
                    <a:pt x="0" y="401"/>
                  </a:cubicBezTo>
                  <a:cubicBezTo>
                    <a:pt x="4" y="362"/>
                    <a:pt x="6" y="320"/>
                    <a:pt x="13" y="281"/>
                  </a:cubicBezTo>
                  <a:cubicBezTo>
                    <a:pt x="19" y="245"/>
                    <a:pt x="32" y="247"/>
                    <a:pt x="42" y="305"/>
                  </a:cubicBezTo>
                  <a:close/>
                  <a:moveTo>
                    <a:pt x="279" y="181"/>
                  </a:moveTo>
                  <a:cubicBezTo>
                    <a:pt x="249" y="210"/>
                    <a:pt x="273" y="234"/>
                    <a:pt x="270" y="273"/>
                  </a:cubicBezTo>
                  <a:cubicBezTo>
                    <a:pt x="268" y="307"/>
                    <a:pt x="238" y="331"/>
                    <a:pt x="210" y="354"/>
                  </a:cubicBezTo>
                  <a:cubicBezTo>
                    <a:pt x="202" y="361"/>
                    <a:pt x="205" y="366"/>
                    <a:pt x="216" y="366"/>
                  </a:cubicBezTo>
                  <a:cubicBezTo>
                    <a:pt x="227" y="365"/>
                    <a:pt x="240" y="361"/>
                    <a:pt x="246" y="366"/>
                  </a:cubicBezTo>
                  <a:cubicBezTo>
                    <a:pt x="257" y="396"/>
                    <a:pt x="202" y="394"/>
                    <a:pt x="196" y="422"/>
                  </a:cubicBezTo>
                  <a:cubicBezTo>
                    <a:pt x="195" y="425"/>
                    <a:pt x="194" y="429"/>
                    <a:pt x="197" y="433"/>
                  </a:cubicBezTo>
                  <a:cubicBezTo>
                    <a:pt x="210" y="448"/>
                    <a:pt x="243" y="427"/>
                    <a:pt x="260" y="440"/>
                  </a:cubicBezTo>
                  <a:cubicBezTo>
                    <a:pt x="274" y="451"/>
                    <a:pt x="268" y="484"/>
                    <a:pt x="277" y="500"/>
                  </a:cubicBezTo>
                  <a:cubicBezTo>
                    <a:pt x="285" y="514"/>
                    <a:pt x="292" y="507"/>
                    <a:pt x="298" y="497"/>
                  </a:cubicBezTo>
                  <a:cubicBezTo>
                    <a:pt x="310" y="477"/>
                    <a:pt x="320" y="437"/>
                    <a:pt x="321" y="425"/>
                  </a:cubicBezTo>
                  <a:cubicBezTo>
                    <a:pt x="322" y="412"/>
                    <a:pt x="316" y="398"/>
                    <a:pt x="323" y="388"/>
                  </a:cubicBezTo>
                  <a:cubicBezTo>
                    <a:pt x="330" y="378"/>
                    <a:pt x="347" y="379"/>
                    <a:pt x="360" y="370"/>
                  </a:cubicBezTo>
                  <a:cubicBezTo>
                    <a:pt x="368" y="364"/>
                    <a:pt x="368" y="358"/>
                    <a:pt x="358" y="355"/>
                  </a:cubicBezTo>
                  <a:cubicBezTo>
                    <a:pt x="345" y="351"/>
                    <a:pt x="324" y="348"/>
                    <a:pt x="323" y="340"/>
                  </a:cubicBezTo>
                  <a:cubicBezTo>
                    <a:pt x="324" y="324"/>
                    <a:pt x="352" y="314"/>
                    <a:pt x="351" y="297"/>
                  </a:cubicBezTo>
                  <a:cubicBezTo>
                    <a:pt x="349" y="277"/>
                    <a:pt x="312" y="281"/>
                    <a:pt x="313" y="248"/>
                  </a:cubicBezTo>
                  <a:cubicBezTo>
                    <a:pt x="313" y="242"/>
                    <a:pt x="313" y="235"/>
                    <a:pt x="317" y="230"/>
                  </a:cubicBezTo>
                  <a:cubicBezTo>
                    <a:pt x="338" y="201"/>
                    <a:pt x="482" y="150"/>
                    <a:pt x="508" y="179"/>
                  </a:cubicBezTo>
                  <a:cubicBezTo>
                    <a:pt x="559" y="240"/>
                    <a:pt x="527" y="385"/>
                    <a:pt x="452" y="417"/>
                  </a:cubicBezTo>
                  <a:cubicBezTo>
                    <a:pt x="438" y="422"/>
                    <a:pt x="412" y="432"/>
                    <a:pt x="427" y="451"/>
                  </a:cubicBezTo>
                  <a:cubicBezTo>
                    <a:pt x="444" y="472"/>
                    <a:pt x="502" y="479"/>
                    <a:pt x="518" y="465"/>
                  </a:cubicBezTo>
                  <a:cubicBezTo>
                    <a:pt x="553" y="434"/>
                    <a:pt x="551" y="322"/>
                    <a:pt x="555" y="270"/>
                  </a:cubicBezTo>
                  <a:cubicBezTo>
                    <a:pt x="559" y="250"/>
                    <a:pt x="571" y="228"/>
                    <a:pt x="570" y="206"/>
                  </a:cubicBezTo>
                  <a:cubicBezTo>
                    <a:pt x="569" y="181"/>
                    <a:pt x="551" y="120"/>
                    <a:pt x="533" y="109"/>
                  </a:cubicBezTo>
                  <a:cubicBezTo>
                    <a:pt x="515" y="97"/>
                    <a:pt x="505" y="115"/>
                    <a:pt x="459" y="127"/>
                  </a:cubicBezTo>
                  <a:cubicBezTo>
                    <a:pt x="414" y="140"/>
                    <a:pt x="331" y="162"/>
                    <a:pt x="279" y="181"/>
                  </a:cubicBezTo>
                  <a:close/>
                  <a:moveTo>
                    <a:pt x="213" y="299"/>
                  </a:moveTo>
                  <a:cubicBezTo>
                    <a:pt x="204" y="292"/>
                    <a:pt x="176" y="303"/>
                    <a:pt x="172" y="312"/>
                  </a:cubicBezTo>
                  <a:cubicBezTo>
                    <a:pt x="169" y="317"/>
                    <a:pt x="169" y="320"/>
                    <a:pt x="174" y="324"/>
                  </a:cubicBezTo>
                  <a:cubicBezTo>
                    <a:pt x="183" y="330"/>
                    <a:pt x="210" y="321"/>
                    <a:pt x="215" y="311"/>
                  </a:cubicBezTo>
                  <a:cubicBezTo>
                    <a:pt x="217" y="307"/>
                    <a:pt x="216" y="303"/>
                    <a:pt x="213" y="299"/>
                  </a:cubicBezTo>
                  <a:close/>
                </a:path>
              </a:pathLst>
            </a:custGeom>
            <a:solidFill>
              <a:srgbClr val="14378B"/>
            </a:solidFill>
            <a:ln>
              <a:noFill/>
            </a:ln>
          </p:spPr>
          <p:txBody>
            <a:bodyPr anchor="ctr"/>
            <a:lstStyle/>
            <a:p>
              <a:pPr algn="ctr"/>
              <a:endParaRPr/>
            </a:p>
          </p:txBody>
        </p:sp>
        <p:sp>
          <p:nvSpPr>
            <p:cNvPr id="80" name="îsļiḑê">
              <a:extLst>
                <a:ext uri="{FF2B5EF4-FFF2-40B4-BE49-F238E27FC236}">
                  <a16:creationId xmlns:a16="http://schemas.microsoft.com/office/drawing/2014/main" id="{DB0FE5BD-34EB-F244-5E7C-4FEFC4C01AB5}"/>
                </a:ext>
              </a:extLst>
            </p:cNvPr>
            <p:cNvSpPr/>
            <p:nvPr/>
          </p:nvSpPr>
          <p:spPr bwMode="auto">
            <a:xfrm>
              <a:off x="8009610" y="-471777"/>
              <a:ext cx="291285" cy="247086"/>
            </a:xfrm>
            <a:custGeom>
              <a:avLst/>
              <a:gdLst>
                <a:gd name="T0" fmla="*/ 196 w 522"/>
                <a:gd name="T1" fmla="*/ 4 h 442"/>
                <a:gd name="T2" fmla="*/ 234 w 522"/>
                <a:gd name="T3" fmla="*/ 136 h 442"/>
                <a:gd name="T4" fmla="*/ 240 w 522"/>
                <a:gd name="T5" fmla="*/ 172 h 442"/>
                <a:gd name="T6" fmla="*/ 410 w 522"/>
                <a:gd name="T7" fmla="*/ 180 h 442"/>
                <a:gd name="T8" fmla="*/ 400 w 522"/>
                <a:gd name="T9" fmla="*/ 223 h 442"/>
                <a:gd name="T10" fmla="*/ 235 w 522"/>
                <a:gd name="T11" fmla="*/ 231 h 442"/>
                <a:gd name="T12" fmla="*/ 207 w 522"/>
                <a:gd name="T13" fmla="*/ 295 h 442"/>
                <a:gd name="T14" fmla="*/ 145 w 522"/>
                <a:gd name="T15" fmla="*/ 378 h 442"/>
                <a:gd name="T16" fmla="*/ 83 w 522"/>
                <a:gd name="T17" fmla="*/ 391 h 442"/>
                <a:gd name="T18" fmla="*/ 148 w 522"/>
                <a:gd name="T19" fmla="*/ 312 h 442"/>
                <a:gd name="T20" fmla="*/ 162 w 522"/>
                <a:gd name="T21" fmla="*/ 259 h 442"/>
                <a:gd name="T22" fmla="*/ 1 w 522"/>
                <a:gd name="T23" fmla="*/ 259 h 442"/>
                <a:gd name="T24" fmla="*/ 0 w 522"/>
                <a:gd name="T25" fmla="*/ 255 h 442"/>
                <a:gd name="T26" fmla="*/ 46 w 522"/>
                <a:gd name="T27" fmla="*/ 232 h 442"/>
                <a:gd name="T28" fmla="*/ 161 w 522"/>
                <a:gd name="T29" fmla="*/ 209 h 442"/>
                <a:gd name="T30" fmla="*/ 193 w 522"/>
                <a:gd name="T31" fmla="*/ 96 h 442"/>
                <a:gd name="T32" fmla="*/ 196 w 522"/>
                <a:gd name="T33" fmla="*/ 4 h 442"/>
                <a:gd name="T34" fmla="*/ 351 w 522"/>
                <a:gd name="T35" fmla="*/ 310 h 442"/>
                <a:gd name="T36" fmla="*/ 322 w 522"/>
                <a:gd name="T37" fmla="*/ 317 h 442"/>
                <a:gd name="T38" fmla="*/ 347 w 522"/>
                <a:gd name="T39" fmla="*/ 343 h 442"/>
                <a:gd name="T40" fmla="*/ 376 w 522"/>
                <a:gd name="T41" fmla="*/ 361 h 442"/>
                <a:gd name="T42" fmla="*/ 462 w 522"/>
                <a:gd name="T43" fmla="*/ 423 h 442"/>
                <a:gd name="T44" fmla="*/ 512 w 522"/>
                <a:gd name="T45" fmla="*/ 424 h 442"/>
                <a:gd name="T46" fmla="*/ 493 w 522"/>
                <a:gd name="T47" fmla="*/ 370 h 442"/>
                <a:gd name="T48" fmla="*/ 351 w 522"/>
                <a:gd name="T49" fmla="*/ 310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2" h="442">
                  <a:moveTo>
                    <a:pt x="196" y="4"/>
                  </a:moveTo>
                  <a:cubicBezTo>
                    <a:pt x="243" y="0"/>
                    <a:pt x="240" y="99"/>
                    <a:pt x="234" y="136"/>
                  </a:cubicBezTo>
                  <a:cubicBezTo>
                    <a:pt x="234" y="145"/>
                    <a:pt x="234" y="166"/>
                    <a:pt x="240" y="172"/>
                  </a:cubicBezTo>
                  <a:cubicBezTo>
                    <a:pt x="254" y="186"/>
                    <a:pt x="392" y="178"/>
                    <a:pt x="410" y="180"/>
                  </a:cubicBezTo>
                  <a:cubicBezTo>
                    <a:pt x="442" y="185"/>
                    <a:pt x="443" y="224"/>
                    <a:pt x="400" y="223"/>
                  </a:cubicBezTo>
                  <a:cubicBezTo>
                    <a:pt x="370" y="222"/>
                    <a:pt x="262" y="219"/>
                    <a:pt x="235" y="231"/>
                  </a:cubicBezTo>
                  <a:cubicBezTo>
                    <a:pt x="215" y="240"/>
                    <a:pt x="215" y="276"/>
                    <a:pt x="207" y="295"/>
                  </a:cubicBezTo>
                  <a:cubicBezTo>
                    <a:pt x="193" y="327"/>
                    <a:pt x="173" y="357"/>
                    <a:pt x="145" y="378"/>
                  </a:cubicBezTo>
                  <a:cubicBezTo>
                    <a:pt x="135" y="385"/>
                    <a:pt x="88" y="413"/>
                    <a:pt x="83" y="391"/>
                  </a:cubicBezTo>
                  <a:cubicBezTo>
                    <a:pt x="80" y="380"/>
                    <a:pt x="131" y="338"/>
                    <a:pt x="148" y="312"/>
                  </a:cubicBezTo>
                  <a:cubicBezTo>
                    <a:pt x="162" y="291"/>
                    <a:pt x="171" y="269"/>
                    <a:pt x="162" y="259"/>
                  </a:cubicBezTo>
                  <a:cubicBezTo>
                    <a:pt x="136" y="235"/>
                    <a:pt x="35" y="283"/>
                    <a:pt x="1" y="259"/>
                  </a:cubicBezTo>
                  <a:cubicBezTo>
                    <a:pt x="1" y="258"/>
                    <a:pt x="1" y="256"/>
                    <a:pt x="0" y="255"/>
                  </a:cubicBezTo>
                  <a:cubicBezTo>
                    <a:pt x="2" y="240"/>
                    <a:pt x="27" y="231"/>
                    <a:pt x="46" y="232"/>
                  </a:cubicBezTo>
                  <a:cubicBezTo>
                    <a:pt x="82" y="234"/>
                    <a:pt x="137" y="234"/>
                    <a:pt x="161" y="209"/>
                  </a:cubicBezTo>
                  <a:cubicBezTo>
                    <a:pt x="183" y="187"/>
                    <a:pt x="192" y="135"/>
                    <a:pt x="193" y="96"/>
                  </a:cubicBezTo>
                  <a:cubicBezTo>
                    <a:pt x="195" y="58"/>
                    <a:pt x="163" y="26"/>
                    <a:pt x="196" y="4"/>
                  </a:cubicBezTo>
                  <a:close/>
                  <a:moveTo>
                    <a:pt x="351" y="310"/>
                  </a:moveTo>
                  <a:cubicBezTo>
                    <a:pt x="340" y="308"/>
                    <a:pt x="327" y="305"/>
                    <a:pt x="322" y="317"/>
                  </a:cubicBezTo>
                  <a:cubicBezTo>
                    <a:pt x="324" y="330"/>
                    <a:pt x="336" y="337"/>
                    <a:pt x="347" y="343"/>
                  </a:cubicBezTo>
                  <a:cubicBezTo>
                    <a:pt x="358" y="348"/>
                    <a:pt x="367" y="354"/>
                    <a:pt x="376" y="361"/>
                  </a:cubicBezTo>
                  <a:cubicBezTo>
                    <a:pt x="402" y="381"/>
                    <a:pt x="433" y="407"/>
                    <a:pt x="462" y="423"/>
                  </a:cubicBezTo>
                  <a:cubicBezTo>
                    <a:pt x="473" y="429"/>
                    <a:pt x="502" y="442"/>
                    <a:pt x="512" y="424"/>
                  </a:cubicBezTo>
                  <a:cubicBezTo>
                    <a:pt x="522" y="405"/>
                    <a:pt x="504" y="379"/>
                    <a:pt x="493" y="370"/>
                  </a:cubicBezTo>
                  <a:cubicBezTo>
                    <a:pt x="467" y="350"/>
                    <a:pt x="394" y="316"/>
                    <a:pt x="351" y="310"/>
                  </a:cubicBezTo>
                  <a:close/>
                </a:path>
              </a:pathLst>
            </a:custGeom>
            <a:solidFill>
              <a:srgbClr val="14378B"/>
            </a:solidFill>
            <a:ln>
              <a:noFill/>
            </a:ln>
          </p:spPr>
          <p:txBody>
            <a:bodyPr anchor="ctr"/>
            <a:lstStyle/>
            <a:p>
              <a:pPr algn="ctr"/>
              <a:endParaRPr/>
            </a:p>
          </p:txBody>
        </p:sp>
        <p:sp>
          <p:nvSpPr>
            <p:cNvPr id="81" name="îṥľïďê">
              <a:extLst>
                <a:ext uri="{FF2B5EF4-FFF2-40B4-BE49-F238E27FC236}">
                  <a16:creationId xmlns:a16="http://schemas.microsoft.com/office/drawing/2014/main" id="{98ADF25F-F2B3-BA61-8B49-BA3D4AB24A0E}"/>
                </a:ext>
              </a:extLst>
            </p:cNvPr>
            <p:cNvSpPr/>
            <p:nvPr/>
          </p:nvSpPr>
          <p:spPr bwMode="auto">
            <a:xfrm>
              <a:off x="7201788" y="-123513"/>
              <a:ext cx="59641" cy="74020"/>
            </a:xfrm>
            <a:custGeom>
              <a:avLst/>
              <a:gdLst>
                <a:gd name="T0" fmla="*/ 107 w 107"/>
                <a:gd name="T1" fmla="*/ 44 h 132"/>
                <a:gd name="T2" fmla="*/ 78 w 107"/>
                <a:gd name="T3" fmla="*/ 44 h 132"/>
                <a:gd name="T4" fmla="*/ 53 w 107"/>
                <a:gd name="T5" fmla="*/ 20 h 132"/>
                <a:gd name="T6" fmla="*/ 29 w 107"/>
                <a:gd name="T7" fmla="*/ 67 h 132"/>
                <a:gd name="T8" fmla="*/ 53 w 107"/>
                <a:gd name="T9" fmla="*/ 113 h 132"/>
                <a:gd name="T10" fmla="*/ 78 w 107"/>
                <a:gd name="T11" fmla="*/ 89 h 132"/>
                <a:gd name="T12" fmla="*/ 107 w 107"/>
                <a:gd name="T13" fmla="*/ 89 h 132"/>
                <a:gd name="T14" fmla="*/ 53 w 107"/>
                <a:gd name="T15" fmla="*/ 132 h 132"/>
                <a:gd name="T16" fmla="*/ 0 w 107"/>
                <a:gd name="T17" fmla="*/ 67 h 132"/>
                <a:gd name="T18" fmla="*/ 53 w 107"/>
                <a:gd name="T19" fmla="*/ 0 h 132"/>
                <a:gd name="T20" fmla="*/ 107 w 107"/>
                <a:gd name="T21" fmla="*/ 44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7" h="132">
                  <a:moveTo>
                    <a:pt x="107" y="44"/>
                  </a:moveTo>
                  <a:cubicBezTo>
                    <a:pt x="78" y="44"/>
                    <a:pt x="78" y="44"/>
                    <a:pt x="78" y="44"/>
                  </a:cubicBezTo>
                  <a:cubicBezTo>
                    <a:pt x="77" y="29"/>
                    <a:pt x="69" y="21"/>
                    <a:pt x="53" y="20"/>
                  </a:cubicBezTo>
                  <a:cubicBezTo>
                    <a:pt x="38" y="21"/>
                    <a:pt x="30" y="37"/>
                    <a:pt x="29" y="67"/>
                  </a:cubicBezTo>
                  <a:cubicBezTo>
                    <a:pt x="30" y="97"/>
                    <a:pt x="38" y="112"/>
                    <a:pt x="53" y="113"/>
                  </a:cubicBezTo>
                  <a:cubicBezTo>
                    <a:pt x="69" y="113"/>
                    <a:pt x="77" y="105"/>
                    <a:pt x="78" y="89"/>
                  </a:cubicBezTo>
                  <a:cubicBezTo>
                    <a:pt x="107" y="89"/>
                    <a:pt x="107" y="89"/>
                    <a:pt x="107" y="89"/>
                  </a:cubicBezTo>
                  <a:cubicBezTo>
                    <a:pt x="105" y="117"/>
                    <a:pt x="87" y="131"/>
                    <a:pt x="53" y="132"/>
                  </a:cubicBezTo>
                  <a:cubicBezTo>
                    <a:pt x="19" y="131"/>
                    <a:pt x="1" y="109"/>
                    <a:pt x="0" y="67"/>
                  </a:cubicBezTo>
                  <a:cubicBezTo>
                    <a:pt x="1" y="24"/>
                    <a:pt x="19" y="2"/>
                    <a:pt x="53" y="0"/>
                  </a:cubicBezTo>
                  <a:cubicBezTo>
                    <a:pt x="87" y="1"/>
                    <a:pt x="105" y="15"/>
                    <a:pt x="107" y="44"/>
                  </a:cubicBezTo>
                  <a:close/>
                </a:path>
              </a:pathLst>
            </a:custGeom>
            <a:solidFill>
              <a:srgbClr val="14378B"/>
            </a:solidFill>
            <a:ln>
              <a:noFill/>
            </a:ln>
          </p:spPr>
          <p:txBody>
            <a:bodyPr anchor="ctr"/>
            <a:lstStyle/>
            <a:p>
              <a:pPr algn="ctr"/>
              <a:endParaRPr/>
            </a:p>
          </p:txBody>
        </p:sp>
        <p:sp>
          <p:nvSpPr>
            <p:cNvPr id="82" name="îŝļíḍe">
              <a:extLst>
                <a:ext uri="{FF2B5EF4-FFF2-40B4-BE49-F238E27FC236}">
                  <a16:creationId xmlns:a16="http://schemas.microsoft.com/office/drawing/2014/main" id="{0CF73581-78A9-50A8-5BDE-D9023DD2853F}"/>
                </a:ext>
              </a:extLst>
            </p:cNvPr>
            <p:cNvSpPr/>
            <p:nvPr/>
          </p:nvSpPr>
          <p:spPr bwMode="auto">
            <a:xfrm>
              <a:off x="7272612" y="-121383"/>
              <a:ext cx="49524" cy="70824"/>
            </a:xfrm>
            <a:custGeom>
              <a:avLst/>
              <a:gdLst>
                <a:gd name="T0" fmla="*/ 0 w 93"/>
                <a:gd name="T1" fmla="*/ 133 h 133"/>
                <a:gd name="T2" fmla="*/ 0 w 93"/>
                <a:gd name="T3" fmla="*/ 0 h 133"/>
                <a:gd name="T4" fmla="*/ 91 w 93"/>
                <a:gd name="T5" fmla="*/ 0 h 133"/>
                <a:gd name="T6" fmla="*/ 91 w 93"/>
                <a:gd name="T7" fmla="*/ 22 h 133"/>
                <a:gd name="T8" fmla="*/ 30 w 93"/>
                <a:gd name="T9" fmla="*/ 22 h 133"/>
                <a:gd name="T10" fmla="*/ 30 w 93"/>
                <a:gd name="T11" fmla="*/ 53 h 133"/>
                <a:gd name="T12" fmla="*/ 86 w 93"/>
                <a:gd name="T13" fmla="*/ 53 h 133"/>
                <a:gd name="T14" fmla="*/ 86 w 93"/>
                <a:gd name="T15" fmla="*/ 75 h 133"/>
                <a:gd name="T16" fmla="*/ 30 w 93"/>
                <a:gd name="T17" fmla="*/ 75 h 133"/>
                <a:gd name="T18" fmla="*/ 30 w 93"/>
                <a:gd name="T19" fmla="*/ 111 h 133"/>
                <a:gd name="T20" fmla="*/ 93 w 93"/>
                <a:gd name="T21" fmla="*/ 111 h 133"/>
                <a:gd name="T22" fmla="*/ 93 w 93"/>
                <a:gd name="T23" fmla="*/ 133 h 133"/>
                <a:gd name="T24" fmla="*/ 0 w 93"/>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3" h="133">
                  <a:moveTo>
                    <a:pt x="0" y="133"/>
                  </a:moveTo>
                  <a:lnTo>
                    <a:pt x="0" y="0"/>
                  </a:lnTo>
                  <a:lnTo>
                    <a:pt x="91" y="0"/>
                  </a:lnTo>
                  <a:lnTo>
                    <a:pt x="91" y="22"/>
                  </a:lnTo>
                  <a:lnTo>
                    <a:pt x="30" y="22"/>
                  </a:lnTo>
                  <a:lnTo>
                    <a:pt x="30" y="53"/>
                  </a:lnTo>
                  <a:lnTo>
                    <a:pt x="86" y="53"/>
                  </a:lnTo>
                  <a:lnTo>
                    <a:pt x="86" y="75"/>
                  </a:lnTo>
                  <a:lnTo>
                    <a:pt x="30" y="75"/>
                  </a:lnTo>
                  <a:lnTo>
                    <a:pt x="30" y="111"/>
                  </a:lnTo>
                  <a:lnTo>
                    <a:pt x="93" y="111"/>
                  </a:lnTo>
                  <a:lnTo>
                    <a:pt x="93" y="133"/>
                  </a:lnTo>
                  <a:lnTo>
                    <a:pt x="0" y="133"/>
                  </a:lnTo>
                  <a:close/>
                </a:path>
              </a:pathLst>
            </a:custGeom>
            <a:solidFill>
              <a:srgbClr val="14378B"/>
            </a:solidFill>
            <a:ln>
              <a:noFill/>
            </a:ln>
          </p:spPr>
          <p:txBody>
            <a:bodyPr anchor="ctr"/>
            <a:lstStyle/>
            <a:p>
              <a:pPr algn="ctr"/>
              <a:endParaRPr/>
            </a:p>
          </p:txBody>
        </p:sp>
        <p:sp>
          <p:nvSpPr>
            <p:cNvPr id="83" name="î$liḋè">
              <a:extLst>
                <a:ext uri="{FF2B5EF4-FFF2-40B4-BE49-F238E27FC236}">
                  <a16:creationId xmlns:a16="http://schemas.microsoft.com/office/drawing/2014/main" id="{DB9A7762-EFA0-D38D-E1AC-95E47EC2E9AC}"/>
                </a:ext>
              </a:extLst>
            </p:cNvPr>
            <p:cNvSpPr/>
            <p:nvPr/>
          </p:nvSpPr>
          <p:spPr bwMode="auto">
            <a:xfrm>
              <a:off x="7337046" y="-121383"/>
              <a:ext cx="63902" cy="70824"/>
            </a:xfrm>
            <a:custGeom>
              <a:avLst/>
              <a:gdLst>
                <a:gd name="T0" fmla="*/ 120 w 120"/>
                <a:gd name="T1" fmla="*/ 133 h 133"/>
                <a:gd name="T2" fmla="*/ 80 w 120"/>
                <a:gd name="T3" fmla="*/ 133 h 133"/>
                <a:gd name="T4" fmla="*/ 27 w 120"/>
                <a:gd name="T5" fmla="*/ 22 h 133"/>
                <a:gd name="T6" fmla="*/ 27 w 120"/>
                <a:gd name="T7" fmla="*/ 23 h 133"/>
                <a:gd name="T8" fmla="*/ 27 w 120"/>
                <a:gd name="T9" fmla="*/ 133 h 133"/>
                <a:gd name="T10" fmla="*/ 0 w 120"/>
                <a:gd name="T11" fmla="*/ 133 h 133"/>
                <a:gd name="T12" fmla="*/ 0 w 120"/>
                <a:gd name="T13" fmla="*/ 0 h 133"/>
                <a:gd name="T14" fmla="*/ 43 w 120"/>
                <a:gd name="T15" fmla="*/ 0 h 133"/>
                <a:gd name="T16" fmla="*/ 93 w 120"/>
                <a:gd name="T17" fmla="*/ 106 h 133"/>
                <a:gd name="T18" fmla="*/ 94 w 120"/>
                <a:gd name="T19" fmla="*/ 105 h 133"/>
                <a:gd name="T20" fmla="*/ 94 w 120"/>
                <a:gd name="T21" fmla="*/ 0 h 133"/>
                <a:gd name="T22" fmla="*/ 120 w 120"/>
                <a:gd name="T23" fmla="*/ 0 h 133"/>
                <a:gd name="T24" fmla="*/ 120 w 120"/>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133">
                  <a:moveTo>
                    <a:pt x="120" y="133"/>
                  </a:moveTo>
                  <a:lnTo>
                    <a:pt x="80" y="133"/>
                  </a:lnTo>
                  <a:lnTo>
                    <a:pt x="27" y="22"/>
                  </a:lnTo>
                  <a:lnTo>
                    <a:pt x="27" y="23"/>
                  </a:lnTo>
                  <a:lnTo>
                    <a:pt x="27" y="133"/>
                  </a:lnTo>
                  <a:lnTo>
                    <a:pt x="0" y="133"/>
                  </a:lnTo>
                  <a:lnTo>
                    <a:pt x="0" y="0"/>
                  </a:lnTo>
                  <a:lnTo>
                    <a:pt x="43" y="0"/>
                  </a:lnTo>
                  <a:lnTo>
                    <a:pt x="93" y="106"/>
                  </a:lnTo>
                  <a:lnTo>
                    <a:pt x="94" y="105"/>
                  </a:lnTo>
                  <a:lnTo>
                    <a:pt x="94" y="0"/>
                  </a:lnTo>
                  <a:lnTo>
                    <a:pt x="120" y="0"/>
                  </a:lnTo>
                  <a:lnTo>
                    <a:pt x="120" y="133"/>
                  </a:lnTo>
                  <a:close/>
                </a:path>
              </a:pathLst>
            </a:custGeom>
            <a:solidFill>
              <a:srgbClr val="14378B"/>
            </a:solidFill>
            <a:ln>
              <a:noFill/>
            </a:ln>
          </p:spPr>
          <p:txBody>
            <a:bodyPr anchor="ctr"/>
            <a:lstStyle/>
            <a:p>
              <a:pPr algn="ctr"/>
              <a:endParaRPr/>
            </a:p>
          </p:txBody>
        </p:sp>
        <p:sp>
          <p:nvSpPr>
            <p:cNvPr id="84" name="iṥḷiḍê">
              <a:extLst>
                <a:ext uri="{FF2B5EF4-FFF2-40B4-BE49-F238E27FC236}">
                  <a16:creationId xmlns:a16="http://schemas.microsoft.com/office/drawing/2014/main" id="{C7DCE001-F19D-B06E-A96C-8ED2467FD802}"/>
                </a:ext>
              </a:extLst>
            </p:cNvPr>
            <p:cNvSpPr/>
            <p:nvPr/>
          </p:nvSpPr>
          <p:spPr bwMode="auto">
            <a:xfrm>
              <a:off x="7411598" y="-121383"/>
              <a:ext cx="57511" cy="70824"/>
            </a:xfrm>
            <a:custGeom>
              <a:avLst/>
              <a:gdLst>
                <a:gd name="T0" fmla="*/ 0 w 108"/>
                <a:gd name="T1" fmla="*/ 22 h 133"/>
                <a:gd name="T2" fmla="*/ 0 w 108"/>
                <a:gd name="T3" fmla="*/ 0 h 133"/>
                <a:gd name="T4" fmla="*/ 108 w 108"/>
                <a:gd name="T5" fmla="*/ 0 h 133"/>
                <a:gd name="T6" fmla="*/ 108 w 108"/>
                <a:gd name="T7" fmla="*/ 22 h 133"/>
                <a:gd name="T8" fmla="*/ 69 w 108"/>
                <a:gd name="T9" fmla="*/ 22 h 133"/>
                <a:gd name="T10" fmla="*/ 69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85" name="îşļíḋé">
              <a:extLst>
                <a:ext uri="{FF2B5EF4-FFF2-40B4-BE49-F238E27FC236}">
                  <a16:creationId xmlns:a16="http://schemas.microsoft.com/office/drawing/2014/main" id="{A40148BA-BA69-F9AD-32AE-F15B17A7B9B7}"/>
                </a:ext>
              </a:extLst>
            </p:cNvPr>
            <p:cNvSpPr/>
            <p:nvPr/>
          </p:nvSpPr>
          <p:spPr bwMode="auto">
            <a:xfrm>
              <a:off x="7479760" y="-121383"/>
              <a:ext cx="56979" cy="70824"/>
            </a:xfrm>
            <a:custGeom>
              <a:avLst/>
              <a:gdLst>
                <a:gd name="T0" fmla="*/ 27 w 102"/>
                <a:gd name="T1" fmla="*/ 21 h 127"/>
                <a:gd name="T2" fmla="*/ 27 w 102"/>
                <a:gd name="T3" fmla="*/ 55 h 127"/>
                <a:gd name="T4" fmla="*/ 50 w 102"/>
                <a:gd name="T5" fmla="*/ 55 h 127"/>
                <a:gd name="T6" fmla="*/ 69 w 102"/>
                <a:gd name="T7" fmla="*/ 37 h 127"/>
                <a:gd name="T8" fmla="*/ 50 w 102"/>
                <a:gd name="T9" fmla="*/ 21 h 127"/>
                <a:gd name="T10" fmla="*/ 27 w 102"/>
                <a:gd name="T11" fmla="*/ 21 h 127"/>
                <a:gd name="T12" fmla="*/ 27 w 102"/>
                <a:gd name="T13" fmla="*/ 76 h 127"/>
                <a:gd name="T14" fmla="*/ 27 w 102"/>
                <a:gd name="T15" fmla="*/ 127 h 127"/>
                <a:gd name="T16" fmla="*/ 0 w 102"/>
                <a:gd name="T17" fmla="*/ 127 h 127"/>
                <a:gd name="T18" fmla="*/ 0 w 102"/>
                <a:gd name="T19" fmla="*/ 0 h 127"/>
                <a:gd name="T20" fmla="*/ 54 w 102"/>
                <a:gd name="T21" fmla="*/ 0 h 127"/>
                <a:gd name="T22" fmla="*/ 98 w 102"/>
                <a:gd name="T23" fmla="*/ 33 h 127"/>
                <a:gd name="T24" fmla="*/ 72 w 102"/>
                <a:gd name="T25" fmla="*/ 64 h 127"/>
                <a:gd name="T26" fmla="*/ 72 w 102"/>
                <a:gd name="T27" fmla="*/ 65 h 127"/>
                <a:gd name="T28" fmla="*/ 95 w 102"/>
                <a:gd name="T29" fmla="*/ 93 h 127"/>
                <a:gd name="T30" fmla="*/ 95 w 102"/>
                <a:gd name="T31" fmla="*/ 97 h 127"/>
                <a:gd name="T32" fmla="*/ 102 w 102"/>
                <a:gd name="T33" fmla="*/ 127 h 127"/>
                <a:gd name="T34" fmla="*/ 73 w 102"/>
                <a:gd name="T35" fmla="*/ 127 h 127"/>
                <a:gd name="T36" fmla="*/ 68 w 102"/>
                <a:gd name="T37" fmla="*/ 93 h 127"/>
                <a:gd name="T38" fmla="*/ 56 w 102"/>
                <a:gd name="T39" fmla="*/ 76 h 127"/>
                <a:gd name="T40" fmla="*/ 27 w 102"/>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2" h="127">
                  <a:moveTo>
                    <a:pt x="27" y="21"/>
                  </a:moveTo>
                  <a:cubicBezTo>
                    <a:pt x="27" y="55"/>
                    <a:pt x="27" y="55"/>
                    <a:pt x="27" y="55"/>
                  </a:cubicBezTo>
                  <a:cubicBezTo>
                    <a:pt x="50" y="55"/>
                    <a:pt x="50" y="55"/>
                    <a:pt x="50" y="55"/>
                  </a:cubicBezTo>
                  <a:cubicBezTo>
                    <a:pt x="63" y="55"/>
                    <a:pt x="69" y="49"/>
                    <a:pt x="69" y="37"/>
                  </a:cubicBezTo>
                  <a:cubicBezTo>
                    <a:pt x="69"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4" y="66"/>
                    <a:pt x="92" y="75"/>
                    <a:pt x="95" y="93"/>
                  </a:cubicBezTo>
                  <a:cubicBezTo>
                    <a:pt x="95" y="95"/>
                    <a:pt x="95" y="96"/>
                    <a:pt x="95" y="97"/>
                  </a:cubicBezTo>
                  <a:cubicBezTo>
                    <a:pt x="97" y="112"/>
                    <a:pt x="99" y="122"/>
                    <a:pt x="102" y="127"/>
                  </a:cubicBezTo>
                  <a:cubicBezTo>
                    <a:pt x="73" y="127"/>
                    <a:pt x="73" y="127"/>
                    <a:pt x="73" y="127"/>
                  </a:cubicBezTo>
                  <a:cubicBezTo>
                    <a:pt x="70" y="116"/>
                    <a:pt x="68"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87" name="ïś1îḓé">
              <a:extLst>
                <a:ext uri="{FF2B5EF4-FFF2-40B4-BE49-F238E27FC236}">
                  <a16:creationId xmlns:a16="http://schemas.microsoft.com/office/drawing/2014/main" id="{6D644A53-CD35-1267-299A-029792704229}"/>
                </a:ext>
              </a:extLst>
            </p:cNvPr>
            <p:cNvSpPr/>
            <p:nvPr/>
          </p:nvSpPr>
          <p:spPr bwMode="auto">
            <a:xfrm>
              <a:off x="7543661" y="-121383"/>
              <a:ext cx="69227" cy="70824"/>
            </a:xfrm>
            <a:custGeom>
              <a:avLst/>
              <a:gdLst>
                <a:gd name="T0" fmla="*/ 28 w 130"/>
                <a:gd name="T1" fmla="*/ 133 h 133"/>
                <a:gd name="T2" fmla="*/ 0 w 130"/>
                <a:gd name="T3" fmla="*/ 133 h 133"/>
                <a:gd name="T4" fmla="*/ 49 w 130"/>
                <a:gd name="T5" fmla="*/ 0 h 133"/>
                <a:gd name="T6" fmla="*/ 83 w 130"/>
                <a:gd name="T7" fmla="*/ 0 h 133"/>
                <a:gd name="T8" fmla="*/ 130 w 130"/>
                <a:gd name="T9" fmla="*/ 133 h 133"/>
                <a:gd name="T10" fmla="*/ 100 w 130"/>
                <a:gd name="T11" fmla="*/ 133 h 133"/>
                <a:gd name="T12" fmla="*/ 91 w 130"/>
                <a:gd name="T13" fmla="*/ 106 h 133"/>
                <a:gd name="T14" fmla="*/ 38 w 130"/>
                <a:gd name="T15" fmla="*/ 106 h 133"/>
                <a:gd name="T16" fmla="*/ 28 w 130"/>
                <a:gd name="T17" fmla="*/ 133 h 133"/>
                <a:gd name="T18" fmla="*/ 28 w 130"/>
                <a:gd name="T19" fmla="*/ 133 h 133"/>
                <a:gd name="T20" fmla="*/ 45 w 130"/>
                <a:gd name="T21" fmla="*/ 83 h 133"/>
                <a:gd name="T22" fmla="*/ 84 w 130"/>
                <a:gd name="T23" fmla="*/ 83 h 133"/>
                <a:gd name="T24" fmla="*/ 65 w 130"/>
                <a:gd name="T25" fmla="*/ 26 h 133"/>
                <a:gd name="T26" fmla="*/ 65 w 130"/>
                <a:gd name="T27" fmla="*/ 26 h 133"/>
                <a:gd name="T28" fmla="*/ 45 w 130"/>
                <a:gd name="T29" fmla="*/ 8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0" h="133">
                  <a:moveTo>
                    <a:pt x="28" y="133"/>
                  </a:moveTo>
                  <a:lnTo>
                    <a:pt x="0" y="133"/>
                  </a:lnTo>
                  <a:lnTo>
                    <a:pt x="49" y="0"/>
                  </a:lnTo>
                  <a:lnTo>
                    <a:pt x="83" y="0"/>
                  </a:lnTo>
                  <a:lnTo>
                    <a:pt x="130" y="133"/>
                  </a:lnTo>
                  <a:lnTo>
                    <a:pt x="100" y="133"/>
                  </a:lnTo>
                  <a:lnTo>
                    <a:pt x="91" y="106"/>
                  </a:lnTo>
                  <a:lnTo>
                    <a:pt x="38" y="106"/>
                  </a:lnTo>
                  <a:lnTo>
                    <a:pt x="28" y="133"/>
                  </a:lnTo>
                  <a:lnTo>
                    <a:pt x="28" y="133"/>
                  </a:lnTo>
                  <a:close/>
                  <a:moveTo>
                    <a:pt x="45" y="83"/>
                  </a:moveTo>
                  <a:lnTo>
                    <a:pt x="84" y="83"/>
                  </a:lnTo>
                  <a:lnTo>
                    <a:pt x="65" y="26"/>
                  </a:lnTo>
                  <a:lnTo>
                    <a:pt x="65" y="26"/>
                  </a:lnTo>
                  <a:lnTo>
                    <a:pt x="45" y="83"/>
                  </a:lnTo>
                  <a:close/>
                </a:path>
              </a:pathLst>
            </a:custGeom>
            <a:solidFill>
              <a:srgbClr val="14378B"/>
            </a:solidFill>
            <a:ln>
              <a:noFill/>
            </a:ln>
          </p:spPr>
          <p:txBody>
            <a:bodyPr anchor="ctr"/>
            <a:lstStyle/>
            <a:p>
              <a:pPr algn="ctr"/>
              <a:endParaRPr/>
            </a:p>
          </p:txBody>
        </p:sp>
        <p:sp>
          <p:nvSpPr>
            <p:cNvPr id="89" name="iš1îḑe">
              <a:extLst>
                <a:ext uri="{FF2B5EF4-FFF2-40B4-BE49-F238E27FC236}">
                  <a16:creationId xmlns:a16="http://schemas.microsoft.com/office/drawing/2014/main" id="{2E2877F6-4F9D-E795-870B-14EF70163095}"/>
                </a:ext>
              </a:extLst>
            </p:cNvPr>
            <p:cNvSpPr/>
            <p:nvPr/>
          </p:nvSpPr>
          <p:spPr bwMode="auto">
            <a:xfrm>
              <a:off x="7624071" y="-121383"/>
              <a:ext cx="45796" cy="70824"/>
            </a:xfrm>
            <a:custGeom>
              <a:avLst/>
              <a:gdLst>
                <a:gd name="T0" fmla="*/ 86 w 86"/>
                <a:gd name="T1" fmla="*/ 133 h 133"/>
                <a:gd name="T2" fmla="*/ 0 w 86"/>
                <a:gd name="T3" fmla="*/ 133 h 133"/>
                <a:gd name="T4" fmla="*/ 0 w 86"/>
                <a:gd name="T5" fmla="*/ 0 h 133"/>
                <a:gd name="T6" fmla="*/ 28 w 86"/>
                <a:gd name="T7" fmla="*/ 0 h 133"/>
                <a:gd name="T8" fmla="*/ 28 w 86"/>
                <a:gd name="T9" fmla="*/ 111 h 133"/>
                <a:gd name="T10" fmla="*/ 86 w 86"/>
                <a:gd name="T11" fmla="*/ 111 h 133"/>
                <a:gd name="T12" fmla="*/ 86 w 86"/>
                <a:gd name="T13" fmla="*/ 133 h 133"/>
              </a:gdLst>
              <a:ahLst/>
              <a:cxnLst>
                <a:cxn ang="0">
                  <a:pos x="T0" y="T1"/>
                </a:cxn>
                <a:cxn ang="0">
                  <a:pos x="T2" y="T3"/>
                </a:cxn>
                <a:cxn ang="0">
                  <a:pos x="T4" y="T5"/>
                </a:cxn>
                <a:cxn ang="0">
                  <a:pos x="T6" y="T7"/>
                </a:cxn>
                <a:cxn ang="0">
                  <a:pos x="T8" y="T9"/>
                </a:cxn>
                <a:cxn ang="0">
                  <a:pos x="T10" y="T11"/>
                </a:cxn>
                <a:cxn ang="0">
                  <a:pos x="T12" y="T13"/>
                </a:cxn>
              </a:cxnLst>
              <a:rect l="0" t="0" r="r" b="b"/>
              <a:pathLst>
                <a:path w="86" h="133">
                  <a:moveTo>
                    <a:pt x="86" y="133"/>
                  </a:moveTo>
                  <a:lnTo>
                    <a:pt x="0" y="133"/>
                  </a:lnTo>
                  <a:lnTo>
                    <a:pt x="0" y="0"/>
                  </a:lnTo>
                  <a:lnTo>
                    <a:pt x="28" y="0"/>
                  </a:lnTo>
                  <a:lnTo>
                    <a:pt x="28" y="111"/>
                  </a:lnTo>
                  <a:lnTo>
                    <a:pt x="86" y="111"/>
                  </a:lnTo>
                  <a:lnTo>
                    <a:pt x="86" y="133"/>
                  </a:lnTo>
                  <a:close/>
                </a:path>
              </a:pathLst>
            </a:custGeom>
            <a:solidFill>
              <a:srgbClr val="14378B"/>
            </a:solidFill>
            <a:ln>
              <a:noFill/>
            </a:ln>
          </p:spPr>
          <p:txBody>
            <a:bodyPr anchor="ctr"/>
            <a:lstStyle/>
            <a:p>
              <a:pPr algn="ctr"/>
              <a:endParaRPr/>
            </a:p>
          </p:txBody>
        </p:sp>
        <p:sp>
          <p:nvSpPr>
            <p:cNvPr id="90" name="isļiḑê">
              <a:extLst>
                <a:ext uri="{FF2B5EF4-FFF2-40B4-BE49-F238E27FC236}">
                  <a16:creationId xmlns:a16="http://schemas.microsoft.com/office/drawing/2014/main" id="{BDD200FA-D755-02DD-0F00-4C53CB0DE453}"/>
                </a:ext>
              </a:extLst>
            </p:cNvPr>
            <p:cNvSpPr/>
            <p:nvPr/>
          </p:nvSpPr>
          <p:spPr bwMode="auto">
            <a:xfrm>
              <a:off x="7698623"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7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7" y="0"/>
                  </a:cubicBezTo>
                  <a:cubicBezTo>
                    <a:pt x="84" y="2"/>
                    <a:pt x="99" y="15"/>
                    <a:pt x="100" y="39"/>
                  </a:cubicBezTo>
                  <a:close/>
                </a:path>
              </a:pathLst>
            </a:custGeom>
            <a:solidFill>
              <a:srgbClr val="14378B"/>
            </a:solidFill>
            <a:ln>
              <a:noFill/>
            </a:ln>
          </p:spPr>
          <p:txBody>
            <a:bodyPr anchor="ctr"/>
            <a:lstStyle/>
            <a:p>
              <a:pPr algn="ctr"/>
              <a:endParaRPr/>
            </a:p>
          </p:txBody>
        </p:sp>
        <p:sp>
          <p:nvSpPr>
            <p:cNvPr id="91" name="îṥḻide">
              <a:extLst>
                <a:ext uri="{FF2B5EF4-FFF2-40B4-BE49-F238E27FC236}">
                  <a16:creationId xmlns:a16="http://schemas.microsoft.com/office/drawing/2014/main" id="{73BA4ECD-9B34-D8CC-1969-6FA865386392}"/>
                </a:ext>
              </a:extLst>
            </p:cNvPr>
            <p:cNvSpPr/>
            <p:nvPr/>
          </p:nvSpPr>
          <p:spPr bwMode="auto">
            <a:xfrm>
              <a:off x="7768382" y="-123513"/>
              <a:ext cx="67629" cy="74020"/>
            </a:xfrm>
            <a:custGeom>
              <a:avLst/>
              <a:gdLst>
                <a:gd name="T0" fmla="*/ 61 w 121"/>
                <a:gd name="T1" fmla="*/ 132 h 132"/>
                <a:gd name="T2" fmla="*/ 0 w 121"/>
                <a:gd name="T3" fmla="*/ 67 h 132"/>
                <a:gd name="T4" fmla="*/ 61 w 121"/>
                <a:gd name="T5" fmla="*/ 0 h 132"/>
                <a:gd name="T6" fmla="*/ 121 w 121"/>
                <a:gd name="T7" fmla="*/ 67 h 132"/>
                <a:gd name="T8" fmla="*/ 61 w 121"/>
                <a:gd name="T9" fmla="*/ 132 h 132"/>
                <a:gd name="T10" fmla="*/ 61 w 121"/>
                <a:gd name="T11" fmla="*/ 20 h 132"/>
                <a:gd name="T12" fmla="*/ 29 w 121"/>
                <a:gd name="T13" fmla="*/ 67 h 132"/>
                <a:gd name="T14" fmla="*/ 61 w 121"/>
                <a:gd name="T15" fmla="*/ 113 h 132"/>
                <a:gd name="T16" fmla="*/ 93 w 121"/>
                <a:gd name="T17" fmla="*/ 67 h 132"/>
                <a:gd name="T18" fmla="*/ 61 w 121"/>
                <a:gd name="T19" fmla="*/ 2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32">
                  <a:moveTo>
                    <a:pt x="61" y="132"/>
                  </a:moveTo>
                  <a:cubicBezTo>
                    <a:pt x="21" y="131"/>
                    <a:pt x="1" y="109"/>
                    <a:pt x="0" y="67"/>
                  </a:cubicBezTo>
                  <a:cubicBezTo>
                    <a:pt x="1" y="23"/>
                    <a:pt x="21" y="1"/>
                    <a:pt x="61" y="0"/>
                  </a:cubicBezTo>
                  <a:cubicBezTo>
                    <a:pt x="100" y="1"/>
                    <a:pt x="120" y="23"/>
                    <a:pt x="121" y="67"/>
                  </a:cubicBezTo>
                  <a:cubicBezTo>
                    <a:pt x="120" y="109"/>
                    <a:pt x="100" y="131"/>
                    <a:pt x="61" y="132"/>
                  </a:cubicBezTo>
                  <a:close/>
                  <a:moveTo>
                    <a:pt x="61" y="20"/>
                  </a:moveTo>
                  <a:cubicBezTo>
                    <a:pt x="39" y="20"/>
                    <a:pt x="29" y="36"/>
                    <a:pt x="29" y="67"/>
                  </a:cubicBezTo>
                  <a:cubicBezTo>
                    <a:pt x="29" y="98"/>
                    <a:pt x="39" y="113"/>
                    <a:pt x="61" y="113"/>
                  </a:cubicBezTo>
                  <a:cubicBezTo>
                    <a:pt x="82" y="113"/>
                    <a:pt x="93" y="98"/>
                    <a:pt x="93" y="67"/>
                  </a:cubicBezTo>
                  <a:cubicBezTo>
                    <a:pt x="93" y="36"/>
                    <a:pt x="82" y="20"/>
                    <a:pt x="61" y="20"/>
                  </a:cubicBezTo>
                  <a:close/>
                </a:path>
              </a:pathLst>
            </a:custGeom>
            <a:solidFill>
              <a:srgbClr val="14378B"/>
            </a:solidFill>
            <a:ln>
              <a:noFill/>
            </a:ln>
          </p:spPr>
          <p:txBody>
            <a:bodyPr anchor="ctr"/>
            <a:lstStyle/>
            <a:p>
              <a:pPr algn="ctr"/>
              <a:endParaRPr/>
            </a:p>
          </p:txBody>
        </p:sp>
        <p:sp>
          <p:nvSpPr>
            <p:cNvPr id="92" name="iṩ1íḋê">
              <a:extLst>
                <a:ext uri="{FF2B5EF4-FFF2-40B4-BE49-F238E27FC236}">
                  <a16:creationId xmlns:a16="http://schemas.microsoft.com/office/drawing/2014/main" id="{8385CDEF-11A6-D6EE-8D17-5274B66BF945}"/>
                </a:ext>
              </a:extLst>
            </p:cNvPr>
            <p:cNvSpPr/>
            <p:nvPr/>
          </p:nvSpPr>
          <p:spPr bwMode="auto">
            <a:xfrm>
              <a:off x="7850921" y="-121383"/>
              <a:ext cx="62304" cy="71889"/>
            </a:xfrm>
            <a:custGeom>
              <a:avLst/>
              <a:gdLst>
                <a:gd name="T0" fmla="*/ 84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8 w 111"/>
                <a:gd name="T13" fmla="*/ 0 h 129"/>
                <a:gd name="T14" fmla="*/ 28 w 111"/>
                <a:gd name="T15" fmla="*/ 70 h 129"/>
                <a:gd name="T16" fmla="*/ 56 w 111"/>
                <a:gd name="T17" fmla="*/ 110 h 129"/>
                <a:gd name="T18" fmla="*/ 84 w 111"/>
                <a:gd name="T19" fmla="*/ 70 h 129"/>
                <a:gd name="T20" fmla="*/ 84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4" y="0"/>
                  </a:moveTo>
                  <a:cubicBezTo>
                    <a:pt x="111" y="0"/>
                    <a:pt x="111" y="0"/>
                    <a:pt x="111" y="0"/>
                  </a:cubicBezTo>
                  <a:cubicBezTo>
                    <a:pt x="111" y="80"/>
                    <a:pt x="111" y="80"/>
                    <a:pt x="111" y="80"/>
                  </a:cubicBezTo>
                  <a:cubicBezTo>
                    <a:pt x="110" y="112"/>
                    <a:pt x="91" y="128"/>
                    <a:pt x="56" y="129"/>
                  </a:cubicBezTo>
                  <a:cubicBezTo>
                    <a:pt x="20" y="128"/>
                    <a:pt x="1" y="112"/>
                    <a:pt x="0" y="80"/>
                  </a:cubicBezTo>
                  <a:cubicBezTo>
                    <a:pt x="0" y="0"/>
                    <a:pt x="0" y="0"/>
                    <a:pt x="0" y="0"/>
                  </a:cubicBezTo>
                  <a:cubicBezTo>
                    <a:pt x="28" y="0"/>
                    <a:pt x="28" y="0"/>
                    <a:pt x="28" y="0"/>
                  </a:cubicBezTo>
                  <a:cubicBezTo>
                    <a:pt x="28" y="70"/>
                    <a:pt x="28" y="70"/>
                    <a:pt x="28" y="70"/>
                  </a:cubicBezTo>
                  <a:cubicBezTo>
                    <a:pt x="26" y="98"/>
                    <a:pt x="35" y="111"/>
                    <a:pt x="56" y="110"/>
                  </a:cubicBezTo>
                  <a:cubicBezTo>
                    <a:pt x="76" y="111"/>
                    <a:pt x="85" y="98"/>
                    <a:pt x="84" y="70"/>
                  </a:cubicBezTo>
                  <a:lnTo>
                    <a:pt x="84" y="0"/>
                  </a:lnTo>
                  <a:close/>
                </a:path>
              </a:pathLst>
            </a:custGeom>
            <a:solidFill>
              <a:srgbClr val="14378B"/>
            </a:solidFill>
            <a:ln>
              <a:noFill/>
            </a:ln>
          </p:spPr>
          <p:txBody>
            <a:bodyPr anchor="ctr"/>
            <a:lstStyle/>
            <a:p>
              <a:pPr algn="ctr"/>
              <a:endParaRPr/>
            </a:p>
          </p:txBody>
        </p:sp>
        <p:sp>
          <p:nvSpPr>
            <p:cNvPr id="93" name="isļiḑe">
              <a:extLst>
                <a:ext uri="{FF2B5EF4-FFF2-40B4-BE49-F238E27FC236}">
                  <a16:creationId xmlns:a16="http://schemas.microsoft.com/office/drawing/2014/main" id="{F844A237-9888-2EED-E4F1-31307D03ED09}"/>
                </a:ext>
              </a:extLst>
            </p:cNvPr>
            <p:cNvSpPr/>
            <p:nvPr/>
          </p:nvSpPr>
          <p:spPr bwMode="auto">
            <a:xfrm>
              <a:off x="7924941" y="-121383"/>
              <a:ext cx="58044" cy="70824"/>
            </a:xfrm>
            <a:custGeom>
              <a:avLst/>
              <a:gdLst>
                <a:gd name="T0" fmla="*/ 0 w 109"/>
                <a:gd name="T1" fmla="*/ 22 h 133"/>
                <a:gd name="T2" fmla="*/ 0 w 109"/>
                <a:gd name="T3" fmla="*/ 0 h 133"/>
                <a:gd name="T4" fmla="*/ 109 w 109"/>
                <a:gd name="T5" fmla="*/ 0 h 133"/>
                <a:gd name="T6" fmla="*/ 109 w 109"/>
                <a:gd name="T7" fmla="*/ 22 h 133"/>
                <a:gd name="T8" fmla="*/ 69 w 109"/>
                <a:gd name="T9" fmla="*/ 22 h 133"/>
                <a:gd name="T10" fmla="*/ 69 w 109"/>
                <a:gd name="T11" fmla="*/ 133 h 133"/>
                <a:gd name="T12" fmla="*/ 40 w 109"/>
                <a:gd name="T13" fmla="*/ 133 h 133"/>
                <a:gd name="T14" fmla="*/ 40 w 109"/>
                <a:gd name="T15" fmla="*/ 22 h 133"/>
                <a:gd name="T16" fmla="*/ 0 w 109"/>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 h="133">
                  <a:moveTo>
                    <a:pt x="0" y="22"/>
                  </a:moveTo>
                  <a:lnTo>
                    <a:pt x="0" y="0"/>
                  </a:lnTo>
                  <a:lnTo>
                    <a:pt x="109" y="0"/>
                  </a:lnTo>
                  <a:lnTo>
                    <a:pt x="109" y="22"/>
                  </a:lnTo>
                  <a:lnTo>
                    <a:pt x="69" y="22"/>
                  </a:lnTo>
                  <a:lnTo>
                    <a:pt x="69" y="133"/>
                  </a:lnTo>
                  <a:lnTo>
                    <a:pt x="40" y="133"/>
                  </a:lnTo>
                  <a:lnTo>
                    <a:pt x="40" y="22"/>
                  </a:lnTo>
                  <a:lnTo>
                    <a:pt x="0" y="22"/>
                  </a:lnTo>
                  <a:close/>
                </a:path>
              </a:pathLst>
            </a:custGeom>
            <a:solidFill>
              <a:srgbClr val="14378B"/>
            </a:solidFill>
            <a:ln>
              <a:noFill/>
            </a:ln>
          </p:spPr>
          <p:txBody>
            <a:bodyPr anchor="ctr"/>
            <a:lstStyle/>
            <a:p>
              <a:pPr algn="ctr"/>
              <a:endParaRPr/>
            </a:p>
          </p:txBody>
        </p:sp>
        <p:sp>
          <p:nvSpPr>
            <p:cNvPr id="94" name="išļïďè">
              <a:extLst>
                <a:ext uri="{FF2B5EF4-FFF2-40B4-BE49-F238E27FC236}">
                  <a16:creationId xmlns:a16="http://schemas.microsoft.com/office/drawing/2014/main" id="{6C31E946-53BF-828A-1CFF-30DEFF5EBB01}"/>
                </a:ext>
              </a:extLst>
            </p:cNvPr>
            <p:cNvSpPr/>
            <p:nvPr/>
          </p:nvSpPr>
          <p:spPr bwMode="auto">
            <a:xfrm>
              <a:off x="7994168" y="-121383"/>
              <a:ext cx="57511" cy="70824"/>
            </a:xfrm>
            <a:custGeom>
              <a:avLst/>
              <a:gdLst>
                <a:gd name="T0" fmla="*/ 28 w 108"/>
                <a:gd name="T1" fmla="*/ 133 h 133"/>
                <a:gd name="T2" fmla="*/ 0 w 108"/>
                <a:gd name="T3" fmla="*/ 133 h 133"/>
                <a:gd name="T4" fmla="*/ 0 w 108"/>
                <a:gd name="T5" fmla="*/ 0 h 133"/>
                <a:gd name="T6" fmla="*/ 28 w 108"/>
                <a:gd name="T7" fmla="*/ 0 h 133"/>
                <a:gd name="T8" fmla="*/ 28 w 108"/>
                <a:gd name="T9" fmla="*/ 52 h 133"/>
                <a:gd name="T10" fmla="*/ 79 w 108"/>
                <a:gd name="T11" fmla="*/ 52 h 133"/>
                <a:gd name="T12" fmla="*/ 79 w 108"/>
                <a:gd name="T13" fmla="*/ 0 h 133"/>
                <a:gd name="T14" fmla="*/ 108 w 108"/>
                <a:gd name="T15" fmla="*/ 0 h 133"/>
                <a:gd name="T16" fmla="*/ 108 w 108"/>
                <a:gd name="T17" fmla="*/ 133 h 133"/>
                <a:gd name="T18" fmla="*/ 80 w 108"/>
                <a:gd name="T19" fmla="*/ 133 h 133"/>
                <a:gd name="T20" fmla="*/ 80 w 108"/>
                <a:gd name="T21" fmla="*/ 75 h 133"/>
                <a:gd name="T22" fmla="*/ 28 w 108"/>
                <a:gd name="T23" fmla="*/ 75 h 133"/>
                <a:gd name="T24" fmla="*/ 28 w 108"/>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8" h="133">
                  <a:moveTo>
                    <a:pt x="28" y="133"/>
                  </a:moveTo>
                  <a:lnTo>
                    <a:pt x="0" y="133"/>
                  </a:lnTo>
                  <a:lnTo>
                    <a:pt x="0" y="0"/>
                  </a:lnTo>
                  <a:lnTo>
                    <a:pt x="28" y="0"/>
                  </a:lnTo>
                  <a:lnTo>
                    <a:pt x="28" y="52"/>
                  </a:lnTo>
                  <a:lnTo>
                    <a:pt x="79" y="52"/>
                  </a:lnTo>
                  <a:lnTo>
                    <a:pt x="79" y="0"/>
                  </a:lnTo>
                  <a:lnTo>
                    <a:pt x="108" y="0"/>
                  </a:lnTo>
                  <a:lnTo>
                    <a:pt x="108" y="133"/>
                  </a:lnTo>
                  <a:lnTo>
                    <a:pt x="80" y="133"/>
                  </a:lnTo>
                  <a:lnTo>
                    <a:pt x="80" y="75"/>
                  </a:lnTo>
                  <a:lnTo>
                    <a:pt x="28" y="75"/>
                  </a:lnTo>
                  <a:lnTo>
                    <a:pt x="28" y="133"/>
                  </a:lnTo>
                  <a:close/>
                </a:path>
              </a:pathLst>
            </a:custGeom>
            <a:solidFill>
              <a:srgbClr val="14378B"/>
            </a:solidFill>
            <a:ln>
              <a:noFill/>
            </a:ln>
          </p:spPr>
          <p:txBody>
            <a:bodyPr anchor="ctr"/>
            <a:lstStyle/>
            <a:p>
              <a:pPr algn="ctr"/>
              <a:endParaRPr/>
            </a:p>
          </p:txBody>
        </p:sp>
        <p:sp>
          <p:nvSpPr>
            <p:cNvPr id="95" name="íṩ1îdè">
              <a:extLst>
                <a:ext uri="{FF2B5EF4-FFF2-40B4-BE49-F238E27FC236}">
                  <a16:creationId xmlns:a16="http://schemas.microsoft.com/office/drawing/2014/main" id="{535CCF2C-8BFA-7DE9-2905-E709941CF980}"/>
                </a:ext>
              </a:extLst>
            </p:cNvPr>
            <p:cNvSpPr/>
            <p:nvPr/>
          </p:nvSpPr>
          <p:spPr bwMode="auto">
            <a:xfrm>
              <a:off x="8090552" y="-121383"/>
              <a:ext cx="62304" cy="71889"/>
            </a:xfrm>
            <a:custGeom>
              <a:avLst/>
              <a:gdLst>
                <a:gd name="T0" fmla="*/ 83 w 111"/>
                <a:gd name="T1" fmla="*/ 0 h 129"/>
                <a:gd name="T2" fmla="*/ 111 w 111"/>
                <a:gd name="T3" fmla="*/ 0 h 129"/>
                <a:gd name="T4" fmla="*/ 111 w 111"/>
                <a:gd name="T5" fmla="*/ 80 h 129"/>
                <a:gd name="T6" fmla="*/ 56 w 111"/>
                <a:gd name="T7" fmla="*/ 129 h 129"/>
                <a:gd name="T8" fmla="*/ 0 w 111"/>
                <a:gd name="T9" fmla="*/ 80 h 129"/>
                <a:gd name="T10" fmla="*/ 0 w 111"/>
                <a:gd name="T11" fmla="*/ 0 h 129"/>
                <a:gd name="T12" fmla="*/ 27 w 111"/>
                <a:gd name="T13" fmla="*/ 0 h 129"/>
                <a:gd name="T14" fmla="*/ 27 w 111"/>
                <a:gd name="T15" fmla="*/ 70 h 129"/>
                <a:gd name="T16" fmla="*/ 56 w 111"/>
                <a:gd name="T17" fmla="*/ 110 h 129"/>
                <a:gd name="T18" fmla="*/ 83 w 111"/>
                <a:gd name="T19" fmla="*/ 70 h 129"/>
                <a:gd name="T20" fmla="*/ 83 w 111"/>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29">
                  <a:moveTo>
                    <a:pt x="83" y="0"/>
                  </a:moveTo>
                  <a:cubicBezTo>
                    <a:pt x="111" y="0"/>
                    <a:pt x="111" y="0"/>
                    <a:pt x="111" y="0"/>
                  </a:cubicBezTo>
                  <a:cubicBezTo>
                    <a:pt x="111" y="80"/>
                    <a:pt x="111" y="80"/>
                    <a:pt x="111" y="80"/>
                  </a:cubicBezTo>
                  <a:cubicBezTo>
                    <a:pt x="109" y="112"/>
                    <a:pt x="91" y="128"/>
                    <a:pt x="56" y="129"/>
                  </a:cubicBezTo>
                  <a:cubicBezTo>
                    <a:pt x="19" y="128"/>
                    <a:pt x="1" y="112"/>
                    <a:pt x="0" y="80"/>
                  </a:cubicBezTo>
                  <a:cubicBezTo>
                    <a:pt x="0" y="0"/>
                    <a:pt x="0" y="0"/>
                    <a:pt x="0" y="0"/>
                  </a:cubicBezTo>
                  <a:cubicBezTo>
                    <a:pt x="27" y="0"/>
                    <a:pt x="27" y="0"/>
                    <a:pt x="27" y="0"/>
                  </a:cubicBezTo>
                  <a:cubicBezTo>
                    <a:pt x="27" y="70"/>
                    <a:pt x="27" y="70"/>
                    <a:pt x="27" y="70"/>
                  </a:cubicBezTo>
                  <a:cubicBezTo>
                    <a:pt x="26" y="98"/>
                    <a:pt x="35" y="111"/>
                    <a:pt x="56" y="110"/>
                  </a:cubicBezTo>
                  <a:cubicBezTo>
                    <a:pt x="76" y="111"/>
                    <a:pt x="85" y="98"/>
                    <a:pt x="83" y="70"/>
                  </a:cubicBezTo>
                  <a:lnTo>
                    <a:pt x="83" y="0"/>
                  </a:lnTo>
                  <a:close/>
                </a:path>
              </a:pathLst>
            </a:custGeom>
            <a:solidFill>
              <a:srgbClr val="14378B"/>
            </a:solidFill>
            <a:ln>
              <a:noFill/>
            </a:ln>
          </p:spPr>
          <p:txBody>
            <a:bodyPr anchor="ctr"/>
            <a:lstStyle/>
            <a:p>
              <a:pPr algn="ctr"/>
              <a:endParaRPr/>
            </a:p>
          </p:txBody>
        </p:sp>
        <p:sp>
          <p:nvSpPr>
            <p:cNvPr id="96" name="íṣlïḓé">
              <a:extLst>
                <a:ext uri="{FF2B5EF4-FFF2-40B4-BE49-F238E27FC236}">
                  <a16:creationId xmlns:a16="http://schemas.microsoft.com/office/drawing/2014/main" id="{6934BED5-D12D-1512-161D-6356D2E93441}"/>
                </a:ext>
              </a:extLst>
            </p:cNvPr>
            <p:cNvSpPr/>
            <p:nvPr/>
          </p:nvSpPr>
          <p:spPr bwMode="auto">
            <a:xfrm>
              <a:off x="8169897" y="-121383"/>
              <a:ext cx="64434" cy="70824"/>
            </a:xfrm>
            <a:custGeom>
              <a:avLst/>
              <a:gdLst>
                <a:gd name="T0" fmla="*/ 121 w 121"/>
                <a:gd name="T1" fmla="*/ 133 h 133"/>
                <a:gd name="T2" fmla="*/ 79 w 121"/>
                <a:gd name="T3" fmla="*/ 133 h 133"/>
                <a:gd name="T4" fmla="*/ 27 w 121"/>
                <a:gd name="T5" fmla="*/ 22 h 133"/>
                <a:gd name="T6" fmla="*/ 26 w 121"/>
                <a:gd name="T7" fmla="*/ 23 h 133"/>
                <a:gd name="T8" fmla="*/ 26 w 121"/>
                <a:gd name="T9" fmla="*/ 133 h 133"/>
                <a:gd name="T10" fmla="*/ 0 w 121"/>
                <a:gd name="T11" fmla="*/ 133 h 133"/>
                <a:gd name="T12" fmla="*/ 0 w 121"/>
                <a:gd name="T13" fmla="*/ 0 h 133"/>
                <a:gd name="T14" fmla="*/ 42 w 121"/>
                <a:gd name="T15" fmla="*/ 0 h 133"/>
                <a:gd name="T16" fmla="*/ 93 w 121"/>
                <a:gd name="T17" fmla="*/ 106 h 133"/>
                <a:gd name="T18" fmla="*/ 93 w 121"/>
                <a:gd name="T19" fmla="*/ 105 h 133"/>
                <a:gd name="T20" fmla="*/ 93 w 121"/>
                <a:gd name="T21" fmla="*/ 0 h 133"/>
                <a:gd name="T22" fmla="*/ 121 w 121"/>
                <a:gd name="T23" fmla="*/ 0 h 133"/>
                <a:gd name="T24" fmla="*/ 121 w 121"/>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1" h="133">
                  <a:moveTo>
                    <a:pt x="121" y="133"/>
                  </a:moveTo>
                  <a:lnTo>
                    <a:pt x="79" y="133"/>
                  </a:lnTo>
                  <a:lnTo>
                    <a:pt x="27" y="22"/>
                  </a:lnTo>
                  <a:lnTo>
                    <a:pt x="26" y="23"/>
                  </a:lnTo>
                  <a:lnTo>
                    <a:pt x="26" y="133"/>
                  </a:lnTo>
                  <a:lnTo>
                    <a:pt x="0" y="133"/>
                  </a:lnTo>
                  <a:lnTo>
                    <a:pt x="0" y="0"/>
                  </a:lnTo>
                  <a:lnTo>
                    <a:pt x="42" y="0"/>
                  </a:lnTo>
                  <a:lnTo>
                    <a:pt x="93" y="106"/>
                  </a:lnTo>
                  <a:lnTo>
                    <a:pt x="93" y="105"/>
                  </a:lnTo>
                  <a:lnTo>
                    <a:pt x="93" y="0"/>
                  </a:lnTo>
                  <a:lnTo>
                    <a:pt x="121" y="0"/>
                  </a:lnTo>
                  <a:lnTo>
                    <a:pt x="121" y="133"/>
                  </a:lnTo>
                  <a:close/>
                </a:path>
              </a:pathLst>
            </a:custGeom>
            <a:solidFill>
              <a:srgbClr val="14378B"/>
            </a:solidFill>
            <a:ln>
              <a:noFill/>
            </a:ln>
          </p:spPr>
          <p:txBody>
            <a:bodyPr anchor="ctr"/>
            <a:lstStyle/>
            <a:p>
              <a:pPr algn="ctr"/>
              <a:endParaRPr/>
            </a:p>
          </p:txBody>
        </p:sp>
        <p:sp>
          <p:nvSpPr>
            <p:cNvPr id="97" name="îŝliḑè">
              <a:extLst>
                <a:ext uri="{FF2B5EF4-FFF2-40B4-BE49-F238E27FC236}">
                  <a16:creationId xmlns:a16="http://schemas.microsoft.com/office/drawing/2014/main" id="{A9CDC6F1-052D-967E-40DC-4820D27CBCED}"/>
                </a:ext>
              </a:extLst>
            </p:cNvPr>
            <p:cNvSpPr/>
            <p:nvPr/>
          </p:nvSpPr>
          <p:spPr bwMode="auto">
            <a:xfrm>
              <a:off x="8249241" y="-121383"/>
              <a:ext cx="15443" cy="70824"/>
            </a:xfrm>
            <a:prstGeom prst="rect">
              <a:avLst/>
            </a:prstGeom>
            <a:solidFill>
              <a:srgbClr val="14378B"/>
            </a:solidFill>
            <a:ln>
              <a:noFill/>
            </a:ln>
          </p:spPr>
          <p:txBody>
            <a:bodyPr anchor="ctr"/>
            <a:lstStyle/>
            <a:p>
              <a:pPr algn="ctr"/>
              <a:endParaRPr/>
            </a:p>
          </p:txBody>
        </p:sp>
        <p:sp>
          <p:nvSpPr>
            <p:cNvPr id="98" name="íṥļiḍè">
              <a:extLst>
                <a:ext uri="{FF2B5EF4-FFF2-40B4-BE49-F238E27FC236}">
                  <a16:creationId xmlns:a16="http://schemas.microsoft.com/office/drawing/2014/main" id="{430E396F-2121-CA19-AB9D-7B9DBF6D3270}"/>
                </a:ext>
              </a:extLst>
            </p:cNvPr>
            <p:cNvSpPr/>
            <p:nvPr/>
          </p:nvSpPr>
          <p:spPr bwMode="auto">
            <a:xfrm>
              <a:off x="8274802" y="-121383"/>
              <a:ext cx="69227" cy="70824"/>
            </a:xfrm>
            <a:custGeom>
              <a:avLst/>
              <a:gdLst>
                <a:gd name="T0" fmla="*/ 49 w 130"/>
                <a:gd name="T1" fmla="*/ 133 h 133"/>
                <a:gd name="T2" fmla="*/ 0 w 130"/>
                <a:gd name="T3" fmla="*/ 0 h 133"/>
                <a:gd name="T4" fmla="*/ 32 w 130"/>
                <a:gd name="T5" fmla="*/ 0 h 133"/>
                <a:gd name="T6" fmla="*/ 66 w 130"/>
                <a:gd name="T7" fmla="*/ 106 h 133"/>
                <a:gd name="T8" fmla="*/ 67 w 130"/>
                <a:gd name="T9" fmla="*/ 106 h 133"/>
                <a:gd name="T10" fmla="*/ 102 w 130"/>
                <a:gd name="T11" fmla="*/ 0 h 133"/>
                <a:gd name="T12" fmla="*/ 130 w 130"/>
                <a:gd name="T13" fmla="*/ 0 h 133"/>
                <a:gd name="T14" fmla="*/ 81 w 130"/>
                <a:gd name="T15" fmla="*/ 133 h 133"/>
                <a:gd name="T16" fmla="*/ 49 w 130"/>
                <a:gd name="T17"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133">
                  <a:moveTo>
                    <a:pt x="49" y="133"/>
                  </a:moveTo>
                  <a:lnTo>
                    <a:pt x="0" y="0"/>
                  </a:lnTo>
                  <a:lnTo>
                    <a:pt x="32" y="0"/>
                  </a:lnTo>
                  <a:lnTo>
                    <a:pt x="66" y="106"/>
                  </a:lnTo>
                  <a:lnTo>
                    <a:pt x="67" y="106"/>
                  </a:lnTo>
                  <a:lnTo>
                    <a:pt x="102" y="0"/>
                  </a:lnTo>
                  <a:lnTo>
                    <a:pt x="130" y="0"/>
                  </a:lnTo>
                  <a:lnTo>
                    <a:pt x="81" y="133"/>
                  </a:lnTo>
                  <a:lnTo>
                    <a:pt x="49" y="133"/>
                  </a:lnTo>
                  <a:close/>
                </a:path>
              </a:pathLst>
            </a:custGeom>
            <a:solidFill>
              <a:srgbClr val="14378B"/>
            </a:solidFill>
            <a:ln>
              <a:noFill/>
            </a:ln>
          </p:spPr>
          <p:txBody>
            <a:bodyPr anchor="ctr"/>
            <a:lstStyle/>
            <a:p>
              <a:pPr algn="ctr"/>
              <a:endParaRPr/>
            </a:p>
          </p:txBody>
        </p:sp>
        <p:sp>
          <p:nvSpPr>
            <p:cNvPr id="99" name="îşļíďé">
              <a:extLst>
                <a:ext uri="{FF2B5EF4-FFF2-40B4-BE49-F238E27FC236}">
                  <a16:creationId xmlns:a16="http://schemas.microsoft.com/office/drawing/2014/main" id="{209AA4B5-5617-66E1-CF0A-74125B4FD198}"/>
                </a:ext>
              </a:extLst>
            </p:cNvPr>
            <p:cNvSpPr/>
            <p:nvPr/>
          </p:nvSpPr>
          <p:spPr bwMode="auto">
            <a:xfrm>
              <a:off x="8353614" y="-121383"/>
              <a:ext cx="48991" cy="70824"/>
            </a:xfrm>
            <a:custGeom>
              <a:avLst/>
              <a:gdLst>
                <a:gd name="T0" fmla="*/ 0 w 92"/>
                <a:gd name="T1" fmla="*/ 133 h 133"/>
                <a:gd name="T2" fmla="*/ 0 w 92"/>
                <a:gd name="T3" fmla="*/ 0 h 133"/>
                <a:gd name="T4" fmla="*/ 90 w 92"/>
                <a:gd name="T5" fmla="*/ 0 h 133"/>
                <a:gd name="T6" fmla="*/ 90 w 92"/>
                <a:gd name="T7" fmla="*/ 22 h 133"/>
                <a:gd name="T8" fmla="*/ 29 w 92"/>
                <a:gd name="T9" fmla="*/ 22 h 133"/>
                <a:gd name="T10" fmla="*/ 29 w 92"/>
                <a:gd name="T11" fmla="*/ 53 h 133"/>
                <a:gd name="T12" fmla="*/ 86 w 92"/>
                <a:gd name="T13" fmla="*/ 53 h 133"/>
                <a:gd name="T14" fmla="*/ 86 w 92"/>
                <a:gd name="T15" fmla="*/ 75 h 133"/>
                <a:gd name="T16" fmla="*/ 29 w 92"/>
                <a:gd name="T17" fmla="*/ 75 h 133"/>
                <a:gd name="T18" fmla="*/ 29 w 92"/>
                <a:gd name="T19" fmla="*/ 111 h 133"/>
                <a:gd name="T20" fmla="*/ 92 w 92"/>
                <a:gd name="T21" fmla="*/ 111 h 133"/>
                <a:gd name="T22" fmla="*/ 92 w 92"/>
                <a:gd name="T23" fmla="*/ 133 h 133"/>
                <a:gd name="T24" fmla="*/ 0 w 92"/>
                <a:gd name="T25"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2" h="133">
                  <a:moveTo>
                    <a:pt x="0" y="133"/>
                  </a:moveTo>
                  <a:lnTo>
                    <a:pt x="0" y="0"/>
                  </a:lnTo>
                  <a:lnTo>
                    <a:pt x="90" y="0"/>
                  </a:lnTo>
                  <a:lnTo>
                    <a:pt x="90" y="22"/>
                  </a:lnTo>
                  <a:lnTo>
                    <a:pt x="29" y="22"/>
                  </a:lnTo>
                  <a:lnTo>
                    <a:pt x="29" y="53"/>
                  </a:lnTo>
                  <a:lnTo>
                    <a:pt x="86" y="53"/>
                  </a:lnTo>
                  <a:lnTo>
                    <a:pt x="86" y="75"/>
                  </a:lnTo>
                  <a:lnTo>
                    <a:pt x="29" y="75"/>
                  </a:lnTo>
                  <a:lnTo>
                    <a:pt x="29" y="111"/>
                  </a:lnTo>
                  <a:lnTo>
                    <a:pt x="92" y="111"/>
                  </a:lnTo>
                  <a:lnTo>
                    <a:pt x="92" y="133"/>
                  </a:lnTo>
                  <a:lnTo>
                    <a:pt x="0" y="133"/>
                  </a:lnTo>
                  <a:close/>
                </a:path>
              </a:pathLst>
            </a:custGeom>
            <a:solidFill>
              <a:srgbClr val="14378B"/>
            </a:solidFill>
            <a:ln>
              <a:noFill/>
            </a:ln>
          </p:spPr>
          <p:txBody>
            <a:bodyPr anchor="ctr"/>
            <a:lstStyle/>
            <a:p>
              <a:pPr algn="ctr"/>
              <a:endParaRPr/>
            </a:p>
          </p:txBody>
        </p:sp>
        <p:sp>
          <p:nvSpPr>
            <p:cNvPr id="100" name="íšļîḓé">
              <a:extLst>
                <a:ext uri="{FF2B5EF4-FFF2-40B4-BE49-F238E27FC236}">
                  <a16:creationId xmlns:a16="http://schemas.microsoft.com/office/drawing/2014/main" id="{A39F4C2A-3957-A7EE-C07D-B429CCF097E8}"/>
                </a:ext>
              </a:extLst>
            </p:cNvPr>
            <p:cNvSpPr/>
            <p:nvPr/>
          </p:nvSpPr>
          <p:spPr bwMode="auto">
            <a:xfrm>
              <a:off x="8417515" y="-121383"/>
              <a:ext cx="57511" cy="70824"/>
            </a:xfrm>
            <a:custGeom>
              <a:avLst/>
              <a:gdLst>
                <a:gd name="T0" fmla="*/ 27 w 103"/>
                <a:gd name="T1" fmla="*/ 21 h 127"/>
                <a:gd name="T2" fmla="*/ 27 w 103"/>
                <a:gd name="T3" fmla="*/ 55 h 127"/>
                <a:gd name="T4" fmla="*/ 50 w 103"/>
                <a:gd name="T5" fmla="*/ 55 h 127"/>
                <a:gd name="T6" fmla="*/ 70 w 103"/>
                <a:gd name="T7" fmla="*/ 37 h 127"/>
                <a:gd name="T8" fmla="*/ 50 w 103"/>
                <a:gd name="T9" fmla="*/ 21 h 127"/>
                <a:gd name="T10" fmla="*/ 27 w 103"/>
                <a:gd name="T11" fmla="*/ 21 h 127"/>
                <a:gd name="T12" fmla="*/ 27 w 103"/>
                <a:gd name="T13" fmla="*/ 76 h 127"/>
                <a:gd name="T14" fmla="*/ 27 w 103"/>
                <a:gd name="T15" fmla="*/ 127 h 127"/>
                <a:gd name="T16" fmla="*/ 0 w 103"/>
                <a:gd name="T17" fmla="*/ 127 h 127"/>
                <a:gd name="T18" fmla="*/ 0 w 103"/>
                <a:gd name="T19" fmla="*/ 0 h 127"/>
                <a:gd name="T20" fmla="*/ 54 w 103"/>
                <a:gd name="T21" fmla="*/ 0 h 127"/>
                <a:gd name="T22" fmla="*/ 98 w 103"/>
                <a:gd name="T23" fmla="*/ 33 h 127"/>
                <a:gd name="T24" fmla="*/ 72 w 103"/>
                <a:gd name="T25" fmla="*/ 64 h 127"/>
                <a:gd name="T26" fmla="*/ 72 w 103"/>
                <a:gd name="T27" fmla="*/ 65 h 127"/>
                <a:gd name="T28" fmla="*/ 95 w 103"/>
                <a:gd name="T29" fmla="*/ 93 h 127"/>
                <a:gd name="T30" fmla="*/ 96 w 103"/>
                <a:gd name="T31" fmla="*/ 97 h 127"/>
                <a:gd name="T32" fmla="*/ 103 w 103"/>
                <a:gd name="T33" fmla="*/ 127 h 127"/>
                <a:gd name="T34" fmla="*/ 73 w 103"/>
                <a:gd name="T35" fmla="*/ 127 h 127"/>
                <a:gd name="T36" fmla="*/ 68 w 103"/>
                <a:gd name="T37" fmla="*/ 93 h 127"/>
                <a:gd name="T38" fmla="*/ 56 w 103"/>
                <a:gd name="T39" fmla="*/ 76 h 127"/>
                <a:gd name="T40" fmla="*/ 27 w 103"/>
                <a:gd name="T41"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3" h="127">
                  <a:moveTo>
                    <a:pt x="27" y="21"/>
                  </a:moveTo>
                  <a:cubicBezTo>
                    <a:pt x="27" y="55"/>
                    <a:pt x="27" y="55"/>
                    <a:pt x="27" y="55"/>
                  </a:cubicBezTo>
                  <a:cubicBezTo>
                    <a:pt x="50" y="55"/>
                    <a:pt x="50" y="55"/>
                    <a:pt x="50" y="55"/>
                  </a:cubicBezTo>
                  <a:cubicBezTo>
                    <a:pt x="63" y="55"/>
                    <a:pt x="70" y="49"/>
                    <a:pt x="70" y="37"/>
                  </a:cubicBezTo>
                  <a:cubicBezTo>
                    <a:pt x="70" y="26"/>
                    <a:pt x="63" y="21"/>
                    <a:pt x="50" y="21"/>
                  </a:cubicBezTo>
                  <a:cubicBezTo>
                    <a:pt x="27" y="21"/>
                    <a:pt x="27" y="21"/>
                    <a:pt x="27" y="21"/>
                  </a:cubicBezTo>
                  <a:close/>
                  <a:moveTo>
                    <a:pt x="27" y="76"/>
                  </a:moveTo>
                  <a:cubicBezTo>
                    <a:pt x="27" y="127"/>
                    <a:pt x="27" y="127"/>
                    <a:pt x="27" y="127"/>
                  </a:cubicBezTo>
                  <a:cubicBezTo>
                    <a:pt x="0" y="127"/>
                    <a:pt x="0" y="127"/>
                    <a:pt x="0" y="127"/>
                  </a:cubicBezTo>
                  <a:cubicBezTo>
                    <a:pt x="0" y="0"/>
                    <a:pt x="0" y="0"/>
                    <a:pt x="0" y="0"/>
                  </a:cubicBezTo>
                  <a:cubicBezTo>
                    <a:pt x="54" y="0"/>
                    <a:pt x="54" y="0"/>
                    <a:pt x="54" y="0"/>
                  </a:cubicBezTo>
                  <a:cubicBezTo>
                    <a:pt x="83" y="0"/>
                    <a:pt x="98" y="11"/>
                    <a:pt x="98" y="33"/>
                  </a:cubicBezTo>
                  <a:cubicBezTo>
                    <a:pt x="98" y="50"/>
                    <a:pt x="89" y="60"/>
                    <a:pt x="72" y="64"/>
                  </a:cubicBezTo>
                  <a:cubicBezTo>
                    <a:pt x="72" y="65"/>
                    <a:pt x="72" y="65"/>
                    <a:pt x="72" y="65"/>
                  </a:cubicBezTo>
                  <a:cubicBezTo>
                    <a:pt x="85" y="66"/>
                    <a:pt x="92" y="75"/>
                    <a:pt x="95" y="93"/>
                  </a:cubicBezTo>
                  <a:cubicBezTo>
                    <a:pt x="95" y="95"/>
                    <a:pt x="96" y="96"/>
                    <a:pt x="96" y="97"/>
                  </a:cubicBezTo>
                  <a:cubicBezTo>
                    <a:pt x="97" y="112"/>
                    <a:pt x="99" y="122"/>
                    <a:pt x="103" y="127"/>
                  </a:cubicBezTo>
                  <a:cubicBezTo>
                    <a:pt x="73" y="127"/>
                    <a:pt x="73" y="127"/>
                    <a:pt x="73" y="127"/>
                  </a:cubicBezTo>
                  <a:cubicBezTo>
                    <a:pt x="70" y="116"/>
                    <a:pt x="69" y="105"/>
                    <a:pt x="68" y="93"/>
                  </a:cubicBezTo>
                  <a:cubicBezTo>
                    <a:pt x="67" y="82"/>
                    <a:pt x="63" y="76"/>
                    <a:pt x="56" y="76"/>
                  </a:cubicBezTo>
                  <a:lnTo>
                    <a:pt x="27" y="76"/>
                  </a:lnTo>
                  <a:close/>
                </a:path>
              </a:pathLst>
            </a:custGeom>
            <a:solidFill>
              <a:srgbClr val="14378B"/>
            </a:solidFill>
            <a:ln>
              <a:noFill/>
            </a:ln>
          </p:spPr>
          <p:txBody>
            <a:bodyPr anchor="ctr"/>
            <a:lstStyle/>
            <a:p>
              <a:pPr algn="ctr"/>
              <a:endParaRPr/>
            </a:p>
          </p:txBody>
        </p:sp>
        <p:sp>
          <p:nvSpPr>
            <p:cNvPr id="101" name="ïṩlïdé">
              <a:extLst>
                <a:ext uri="{FF2B5EF4-FFF2-40B4-BE49-F238E27FC236}">
                  <a16:creationId xmlns:a16="http://schemas.microsoft.com/office/drawing/2014/main" id="{117B3C20-27C9-9A90-0D56-2EFCA345D727}"/>
                </a:ext>
              </a:extLst>
            </p:cNvPr>
            <p:cNvSpPr/>
            <p:nvPr/>
          </p:nvSpPr>
          <p:spPr bwMode="auto">
            <a:xfrm>
              <a:off x="8483547" y="-123513"/>
              <a:ext cx="58044" cy="74020"/>
            </a:xfrm>
            <a:custGeom>
              <a:avLst/>
              <a:gdLst>
                <a:gd name="T0" fmla="*/ 100 w 104"/>
                <a:gd name="T1" fmla="*/ 39 h 132"/>
                <a:gd name="T2" fmla="*/ 74 w 104"/>
                <a:gd name="T3" fmla="*/ 39 h 132"/>
                <a:gd name="T4" fmla="*/ 53 w 104"/>
                <a:gd name="T5" fmla="*/ 20 h 132"/>
                <a:gd name="T6" fmla="*/ 32 w 104"/>
                <a:gd name="T7" fmla="*/ 37 h 132"/>
                <a:gd name="T8" fmla="*/ 52 w 104"/>
                <a:gd name="T9" fmla="*/ 54 h 132"/>
                <a:gd name="T10" fmla="*/ 56 w 104"/>
                <a:gd name="T11" fmla="*/ 55 h 132"/>
                <a:gd name="T12" fmla="*/ 59 w 104"/>
                <a:gd name="T13" fmla="*/ 55 h 132"/>
                <a:gd name="T14" fmla="*/ 103 w 104"/>
                <a:gd name="T15" fmla="*/ 90 h 132"/>
                <a:gd name="T16" fmla="*/ 49 w 104"/>
                <a:gd name="T17" fmla="*/ 132 h 132"/>
                <a:gd name="T18" fmla="*/ 0 w 104"/>
                <a:gd name="T19" fmla="*/ 90 h 132"/>
                <a:gd name="T20" fmla="*/ 28 w 104"/>
                <a:gd name="T21" fmla="*/ 90 h 132"/>
                <a:gd name="T22" fmla="*/ 49 w 104"/>
                <a:gd name="T23" fmla="*/ 113 h 132"/>
                <a:gd name="T24" fmla="*/ 74 w 104"/>
                <a:gd name="T25" fmla="*/ 97 h 132"/>
                <a:gd name="T26" fmla="*/ 50 w 104"/>
                <a:gd name="T27" fmla="*/ 79 h 132"/>
                <a:gd name="T28" fmla="*/ 45 w 104"/>
                <a:gd name="T29" fmla="*/ 77 h 132"/>
                <a:gd name="T30" fmla="*/ 3 w 104"/>
                <a:gd name="T31" fmla="*/ 42 h 132"/>
                <a:gd name="T32" fmla="*/ 56 w 104"/>
                <a:gd name="T33" fmla="*/ 0 h 132"/>
                <a:gd name="T34" fmla="*/ 100 w 104"/>
                <a:gd name="T35"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32">
                  <a:moveTo>
                    <a:pt x="100" y="39"/>
                  </a:moveTo>
                  <a:cubicBezTo>
                    <a:pt x="74" y="39"/>
                    <a:pt x="74" y="39"/>
                    <a:pt x="74" y="39"/>
                  </a:cubicBezTo>
                  <a:cubicBezTo>
                    <a:pt x="73" y="27"/>
                    <a:pt x="66" y="20"/>
                    <a:pt x="53" y="20"/>
                  </a:cubicBezTo>
                  <a:cubicBezTo>
                    <a:pt x="40" y="21"/>
                    <a:pt x="33" y="27"/>
                    <a:pt x="32" y="37"/>
                  </a:cubicBezTo>
                  <a:cubicBezTo>
                    <a:pt x="32" y="45"/>
                    <a:pt x="39" y="51"/>
                    <a:pt x="52" y="54"/>
                  </a:cubicBezTo>
                  <a:cubicBezTo>
                    <a:pt x="54" y="54"/>
                    <a:pt x="55" y="55"/>
                    <a:pt x="56" y="55"/>
                  </a:cubicBezTo>
                  <a:cubicBezTo>
                    <a:pt x="56" y="55"/>
                    <a:pt x="57" y="55"/>
                    <a:pt x="59" y="55"/>
                  </a:cubicBezTo>
                  <a:cubicBezTo>
                    <a:pt x="89" y="61"/>
                    <a:pt x="104" y="73"/>
                    <a:pt x="103" y="90"/>
                  </a:cubicBezTo>
                  <a:cubicBezTo>
                    <a:pt x="103" y="117"/>
                    <a:pt x="85" y="131"/>
                    <a:pt x="49" y="132"/>
                  </a:cubicBezTo>
                  <a:cubicBezTo>
                    <a:pt x="16" y="132"/>
                    <a:pt x="0" y="118"/>
                    <a:pt x="0" y="90"/>
                  </a:cubicBezTo>
                  <a:cubicBezTo>
                    <a:pt x="28" y="90"/>
                    <a:pt x="28" y="90"/>
                    <a:pt x="28" y="90"/>
                  </a:cubicBezTo>
                  <a:cubicBezTo>
                    <a:pt x="28" y="104"/>
                    <a:pt x="35" y="112"/>
                    <a:pt x="49" y="113"/>
                  </a:cubicBezTo>
                  <a:cubicBezTo>
                    <a:pt x="65" y="113"/>
                    <a:pt x="74" y="107"/>
                    <a:pt x="74" y="97"/>
                  </a:cubicBezTo>
                  <a:cubicBezTo>
                    <a:pt x="74" y="88"/>
                    <a:pt x="66" y="82"/>
                    <a:pt x="50" y="79"/>
                  </a:cubicBezTo>
                  <a:cubicBezTo>
                    <a:pt x="48" y="78"/>
                    <a:pt x="46" y="78"/>
                    <a:pt x="45" y="77"/>
                  </a:cubicBezTo>
                  <a:cubicBezTo>
                    <a:pt x="17" y="71"/>
                    <a:pt x="3" y="59"/>
                    <a:pt x="3" y="42"/>
                  </a:cubicBezTo>
                  <a:cubicBezTo>
                    <a:pt x="5" y="16"/>
                    <a:pt x="23" y="2"/>
                    <a:pt x="56" y="0"/>
                  </a:cubicBezTo>
                  <a:cubicBezTo>
                    <a:pt x="84" y="2"/>
                    <a:pt x="98" y="15"/>
                    <a:pt x="100" y="39"/>
                  </a:cubicBezTo>
                  <a:close/>
                </a:path>
              </a:pathLst>
            </a:custGeom>
            <a:solidFill>
              <a:srgbClr val="14378B"/>
            </a:solidFill>
            <a:ln>
              <a:noFill/>
            </a:ln>
          </p:spPr>
          <p:txBody>
            <a:bodyPr anchor="ctr"/>
            <a:lstStyle/>
            <a:p>
              <a:pPr algn="ctr"/>
              <a:endParaRPr/>
            </a:p>
          </p:txBody>
        </p:sp>
        <p:sp>
          <p:nvSpPr>
            <p:cNvPr id="102" name="îṩlïḍê">
              <a:extLst>
                <a:ext uri="{FF2B5EF4-FFF2-40B4-BE49-F238E27FC236}">
                  <a16:creationId xmlns:a16="http://schemas.microsoft.com/office/drawing/2014/main" id="{D881E5E0-9519-38B4-83E2-9AA528473637}"/>
                </a:ext>
              </a:extLst>
            </p:cNvPr>
            <p:cNvSpPr/>
            <p:nvPr/>
          </p:nvSpPr>
          <p:spPr bwMode="auto">
            <a:xfrm>
              <a:off x="8555437" y="-121383"/>
              <a:ext cx="15443" cy="70824"/>
            </a:xfrm>
            <a:prstGeom prst="rect">
              <a:avLst/>
            </a:prstGeom>
            <a:solidFill>
              <a:srgbClr val="14378B"/>
            </a:solidFill>
            <a:ln>
              <a:noFill/>
            </a:ln>
          </p:spPr>
          <p:txBody>
            <a:bodyPr anchor="ctr"/>
            <a:lstStyle/>
            <a:p>
              <a:pPr algn="ctr"/>
              <a:endParaRPr/>
            </a:p>
          </p:txBody>
        </p:sp>
        <p:sp>
          <p:nvSpPr>
            <p:cNvPr id="149" name="ïSliḋè">
              <a:extLst>
                <a:ext uri="{FF2B5EF4-FFF2-40B4-BE49-F238E27FC236}">
                  <a16:creationId xmlns:a16="http://schemas.microsoft.com/office/drawing/2014/main" id="{BCBF9206-1E72-EAB3-C409-FC44874D1FE1}"/>
                </a:ext>
              </a:extLst>
            </p:cNvPr>
            <p:cNvSpPr/>
            <p:nvPr/>
          </p:nvSpPr>
          <p:spPr bwMode="auto">
            <a:xfrm>
              <a:off x="8580997" y="-121383"/>
              <a:ext cx="57511" cy="70824"/>
            </a:xfrm>
            <a:custGeom>
              <a:avLst/>
              <a:gdLst>
                <a:gd name="T0" fmla="*/ 0 w 108"/>
                <a:gd name="T1" fmla="*/ 22 h 133"/>
                <a:gd name="T2" fmla="*/ 0 w 108"/>
                <a:gd name="T3" fmla="*/ 0 h 133"/>
                <a:gd name="T4" fmla="*/ 108 w 108"/>
                <a:gd name="T5" fmla="*/ 0 h 133"/>
                <a:gd name="T6" fmla="*/ 108 w 108"/>
                <a:gd name="T7" fmla="*/ 22 h 133"/>
                <a:gd name="T8" fmla="*/ 68 w 108"/>
                <a:gd name="T9" fmla="*/ 22 h 133"/>
                <a:gd name="T10" fmla="*/ 68 w 108"/>
                <a:gd name="T11" fmla="*/ 133 h 133"/>
                <a:gd name="T12" fmla="*/ 40 w 108"/>
                <a:gd name="T13" fmla="*/ 133 h 133"/>
                <a:gd name="T14" fmla="*/ 40 w 108"/>
                <a:gd name="T15" fmla="*/ 22 h 133"/>
                <a:gd name="T16" fmla="*/ 0 w 108"/>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33">
                  <a:moveTo>
                    <a:pt x="0" y="22"/>
                  </a:moveTo>
                  <a:lnTo>
                    <a:pt x="0" y="0"/>
                  </a:lnTo>
                  <a:lnTo>
                    <a:pt x="108" y="0"/>
                  </a:lnTo>
                  <a:lnTo>
                    <a:pt x="108" y="22"/>
                  </a:lnTo>
                  <a:lnTo>
                    <a:pt x="68" y="22"/>
                  </a:lnTo>
                  <a:lnTo>
                    <a:pt x="68" y="133"/>
                  </a:lnTo>
                  <a:lnTo>
                    <a:pt x="40" y="133"/>
                  </a:lnTo>
                  <a:lnTo>
                    <a:pt x="40" y="22"/>
                  </a:lnTo>
                  <a:lnTo>
                    <a:pt x="0" y="22"/>
                  </a:lnTo>
                  <a:close/>
                </a:path>
              </a:pathLst>
            </a:custGeom>
            <a:solidFill>
              <a:srgbClr val="14378B"/>
            </a:solidFill>
            <a:ln>
              <a:noFill/>
            </a:ln>
          </p:spPr>
          <p:txBody>
            <a:bodyPr anchor="ctr"/>
            <a:lstStyle/>
            <a:p>
              <a:pPr algn="ctr"/>
              <a:endParaRPr/>
            </a:p>
          </p:txBody>
        </p:sp>
        <p:sp>
          <p:nvSpPr>
            <p:cNvPr id="150" name="îś1îde">
              <a:extLst>
                <a:ext uri="{FF2B5EF4-FFF2-40B4-BE49-F238E27FC236}">
                  <a16:creationId xmlns:a16="http://schemas.microsoft.com/office/drawing/2014/main" id="{39EC919C-A8FD-2B07-5795-B7A145A53BF8}"/>
                </a:ext>
              </a:extLst>
            </p:cNvPr>
            <p:cNvSpPr/>
            <p:nvPr/>
          </p:nvSpPr>
          <p:spPr bwMode="auto">
            <a:xfrm>
              <a:off x="8644366" y="-121383"/>
              <a:ext cx="63369" cy="70824"/>
            </a:xfrm>
            <a:custGeom>
              <a:avLst/>
              <a:gdLst>
                <a:gd name="T0" fmla="*/ 45 w 119"/>
                <a:gd name="T1" fmla="*/ 133 h 133"/>
                <a:gd name="T2" fmla="*/ 45 w 119"/>
                <a:gd name="T3" fmla="*/ 90 h 133"/>
                <a:gd name="T4" fmla="*/ 0 w 119"/>
                <a:gd name="T5" fmla="*/ 0 h 133"/>
                <a:gd name="T6" fmla="*/ 34 w 119"/>
                <a:gd name="T7" fmla="*/ 0 h 133"/>
                <a:gd name="T8" fmla="*/ 61 w 119"/>
                <a:gd name="T9" fmla="*/ 61 h 133"/>
                <a:gd name="T10" fmla="*/ 89 w 119"/>
                <a:gd name="T11" fmla="*/ 0 h 133"/>
                <a:gd name="T12" fmla="*/ 119 w 119"/>
                <a:gd name="T13" fmla="*/ 0 h 133"/>
                <a:gd name="T14" fmla="*/ 74 w 119"/>
                <a:gd name="T15" fmla="*/ 90 h 133"/>
                <a:gd name="T16" fmla="*/ 74 w 119"/>
                <a:gd name="T17" fmla="*/ 133 h 133"/>
                <a:gd name="T18" fmla="*/ 45 w 119"/>
                <a:gd name="T19"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9" h="133">
                  <a:moveTo>
                    <a:pt x="45" y="133"/>
                  </a:moveTo>
                  <a:lnTo>
                    <a:pt x="45" y="90"/>
                  </a:lnTo>
                  <a:lnTo>
                    <a:pt x="0" y="0"/>
                  </a:lnTo>
                  <a:lnTo>
                    <a:pt x="34" y="0"/>
                  </a:lnTo>
                  <a:lnTo>
                    <a:pt x="61" y="61"/>
                  </a:lnTo>
                  <a:lnTo>
                    <a:pt x="89" y="0"/>
                  </a:lnTo>
                  <a:lnTo>
                    <a:pt x="119" y="0"/>
                  </a:lnTo>
                  <a:lnTo>
                    <a:pt x="74" y="90"/>
                  </a:lnTo>
                  <a:lnTo>
                    <a:pt x="74" y="133"/>
                  </a:lnTo>
                  <a:lnTo>
                    <a:pt x="45" y="133"/>
                  </a:lnTo>
                  <a:close/>
                </a:path>
              </a:pathLst>
            </a:custGeom>
            <a:solidFill>
              <a:srgbClr val="14378B"/>
            </a:solidFill>
            <a:ln>
              <a:noFill/>
            </a:ln>
          </p:spPr>
          <p:txBody>
            <a:bodyPr anchor="ctr"/>
            <a:lstStyle/>
            <a:p>
              <a:pPr algn="ctr"/>
              <a:endParaRPr/>
            </a:p>
          </p:txBody>
        </p:sp>
        <p:grpSp>
          <p:nvGrpSpPr>
            <p:cNvPr id="151" name="组合 150">
              <a:extLst>
                <a:ext uri="{FF2B5EF4-FFF2-40B4-BE49-F238E27FC236}">
                  <a16:creationId xmlns:a16="http://schemas.microsoft.com/office/drawing/2014/main" id="{C121093D-E920-8D49-1C20-BEE46DD5D872}"/>
                </a:ext>
              </a:extLst>
            </p:cNvPr>
            <p:cNvGrpSpPr/>
            <p:nvPr/>
          </p:nvGrpSpPr>
          <p:grpSpPr>
            <a:xfrm>
              <a:off x="6468241" y="-589995"/>
              <a:ext cx="621463" cy="623075"/>
              <a:chOff x="5786829" y="126955"/>
              <a:chExt cx="1534722" cy="1538704"/>
            </a:xfrm>
            <a:solidFill>
              <a:srgbClr val="14378B"/>
            </a:solidFill>
          </p:grpSpPr>
          <p:sp>
            <p:nvSpPr>
              <p:cNvPr id="152" name="任意多边形: 形状 151">
                <a:extLst>
                  <a:ext uri="{FF2B5EF4-FFF2-40B4-BE49-F238E27FC236}">
                    <a16:creationId xmlns:a16="http://schemas.microsoft.com/office/drawing/2014/main" id="{396C13DD-C33F-CF48-ACFC-CAF4304AE61C}"/>
                  </a:ext>
                </a:extLst>
              </p:cNvPr>
              <p:cNvSpPr/>
              <p:nvPr/>
            </p:nvSpPr>
            <p:spPr bwMode="auto">
              <a:xfrm>
                <a:off x="5786829" y="126955"/>
                <a:ext cx="1534722" cy="1538704"/>
              </a:xfrm>
              <a:custGeom>
                <a:avLst/>
                <a:gdLst>
                  <a:gd name="connsiteX0" fmla="*/ 767361 w 1534722"/>
                  <a:gd name="connsiteY0" fmla="*/ 17259 h 1538704"/>
                  <a:gd name="connsiteX1" fmla="*/ 16594 w 1534722"/>
                  <a:gd name="connsiteY1" fmla="*/ 769353 h 1538704"/>
                  <a:gd name="connsiteX2" fmla="*/ 767361 w 1534722"/>
                  <a:gd name="connsiteY2" fmla="*/ 1521447 h 1538704"/>
                  <a:gd name="connsiteX3" fmla="*/ 1518128 w 1534722"/>
                  <a:gd name="connsiteY3" fmla="*/ 769353 h 1538704"/>
                  <a:gd name="connsiteX4" fmla="*/ 767361 w 1534722"/>
                  <a:gd name="connsiteY4" fmla="*/ 17259 h 1538704"/>
                  <a:gd name="connsiteX5" fmla="*/ 767361 w 1534722"/>
                  <a:gd name="connsiteY5" fmla="*/ 0 h 1538704"/>
                  <a:gd name="connsiteX6" fmla="*/ 1534722 w 1534722"/>
                  <a:gd name="connsiteY6" fmla="*/ 769352 h 1538704"/>
                  <a:gd name="connsiteX7" fmla="*/ 767361 w 1534722"/>
                  <a:gd name="connsiteY7" fmla="*/ 1538704 h 1538704"/>
                  <a:gd name="connsiteX8" fmla="*/ 0 w 1534722"/>
                  <a:gd name="connsiteY8" fmla="*/ 769352 h 1538704"/>
                  <a:gd name="connsiteX9" fmla="*/ 767361 w 1534722"/>
                  <a:gd name="connsiteY9" fmla="*/ 0 h 1538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34722" h="1538704">
                    <a:moveTo>
                      <a:pt x="767361" y="17259"/>
                    </a:moveTo>
                    <a:cubicBezTo>
                      <a:pt x="352724" y="17259"/>
                      <a:pt x="16594" y="353983"/>
                      <a:pt x="16594" y="769353"/>
                    </a:cubicBezTo>
                    <a:cubicBezTo>
                      <a:pt x="16594" y="1184723"/>
                      <a:pt x="352724" y="1521447"/>
                      <a:pt x="767361" y="1521447"/>
                    </a:cubicBezTo>
                    <a:cubicBezTo>
                      <a:pt x="1181998" y="1521447"/>
                      <a:pt x="1518128" y="1184723"/>
                      <a:pt x="1518128" y="769353"/>
                    </a:cubicBezTo>
                    <a:cubicBezTo>
                      <a:pt x="1518128" y="353983"/>
                      <a:pt x="1181998" y="17259"/>
                      <a:pt x="767361" y="17259"/>
                    </a:cubicBezTo>
                    <a:close/>
                    <a:moveTo>
                      <a:pt x="767361" y="0"/>
                    </a:moveTo>
                    <a:cubicBezTo>
                      <a:pt x="1191163" y="0"/>
                      <a:pt x="1534722" y="344451"/>
                      <a:pt x="1534722" y="769352"/>
                    </a:cubicBezTo>
                    <a:cubicBezTo>
                      <a:pt x="1534722" y="1194253"/>
                      <a:pt x="1191163" y="1538704"/>
                      <a:pt x="767361" y="1538704"/>
                    </a:cubicBezTo>
                    <a:cubicBezTo>
                      <a:pt x="343559" y="1538704"/>
                      <a:pt x="0" y="1194253"/>
                      <a:pt x="0" y="769352"/>
                    </a:cubicBezTo>
                    <a:cubicBezTo>
                      <a:pt x="0" y="344451"/>
                      <a:pt x="343559" y="0"/>
                      <a:pt x="767361" y="0"/>
                    </a:cubicBezTo>
                    <a:close/>
                  </a:path>
                </a:pathLst>
              </a:custGeom>
              <a:grpFill/>
              <a:ln>
                <a:noFill/>
              </a:ln>
            </p:spPr>
            <p:txBody>
              <a:bodyPr wrap="square" anchor="ctr">
                <a:noAutofit/>
              </a:bodyPr>
              <a:lstStyle/>
              <a:p>
                <a:pPr algn="ctr"/>
                <a:endParaRPr/>
              </a:p>
            </p:txBody>
          </p:sp>
          <p:sp>
            <p:nvSpPr>
              <p:cNvPr id="153" name="任意多边形: 形状 152">
                <a:extLst>
                  <a:ext uri="{FF2B5EF4-FFF2-40B4-BE49-F238E27FC236}">
                    <a16:creationId xmlns:a16="http://schemas.microsoft.com/office/drawing/2014/main" id="{75756DCD-A3BF-DBDA-2568-C669D1710697}"/>
                  </a:ext>
                </a:extLst>
              </p:cNvPr>
              <p:cNvSpPr/>
              <p:nvPr/>
            </p:nvSpPr>
            <p:spPr bwMode="auto">
              <a:xfrm>
                <a:off x="5939505" y="279629"/>
                <a:ext cx="1230700" cy="1233354"/>
              </a:xfrm>
              <a:custGeom>
                <a:avLst/>
                <a:gdLst>
                  <a:gd name="connsiteX0" fmla="*/ 615350 w 1230700"/>
                  <a:gd name="connsiteY0" fmla="*/ 15931 h 1233354"/>
                  <a:gd name="connsiteX1" fmla="*/ 17259 w 1230700"/>
                  <a:gd name="connsiteY1" fmla="*/ 616012 h 1233354"/>
                  <a:gd name="connsiteX2" fmla="*/ 615350 w 1230700"/>
                  <a:gd name="connsiteY2" fmla="*/ 1216093 h 1233354"/>
                  <a:gd name="connsiteX3" fmla="*/ 1213441 w 1230700"/>
                  <a:gd name="connsiteY3" fmla="*/ 616012 h 1233354"/>
                  <a:gd name="connsiteX4" fmla="*/ 615350 w 1230700"/>
                  <a:gd name="connsiteY4" fmla="*/ 15931 h 1233354"/>
                  <a:gd name="connsiteX5" fmla="*/ 615350 w 1230700"/>
                  <a:gd name="connsiteY5" fmla="*/ 0 h 1233354"/>
                  <a:gd name="connsiteX6" fmla="*/ 1230700 w 1230700"/>
                  <a:gd name="connsiteY6" fmla="*/ 616677 h 1233354"/>
                  <a:gd name="connsiteX7" fmla="*/ 615350 w 1230700"/>
                  <a:gd name="connsiteY7" fmla="*/ 1233354 h 1233354"/>
                  <a:gd name="connsiteX8" fmla="*/ 0 w 1230700"/>
                  <a:gd name="connsiteY8" fmla="*/ 616677 h 1233354"/>
                  <a:gd name="connsiteX9" fmla="*/ 615350 w 1230700"/>
                  <a:gd name="connsiteY9" fmla="*/ 0 h 1233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0700" h="1233354">
                    <a:moveTo>
                      <a:pt x="615350" y="15931"/>
                    </a:moveTo>
                    <a:cubicBezTo>
                      <a:pt x="285033" y="15931"/>
                      <a:pt x="17259" y="284596"/>
                      <a:pt x="17259" y="616012"/>
                    </a:cubicBezTo>
                    <a:cubicBezTo>
                      <a:pt x="17259" y="947428"/>
                      <a:pt x="285033" y="1216093"/>
                      <a:pt x="615350" y="1216093"/>
                    </a:cubicBezTo>
                    <a:cubicBezTo>
                      <a:pt x="945667" y="1216093"/>
                      <a:pt x="1213441" y="947428"/>
                      <a:pt x="1213441" y="616012"/>
                    </a:cubicBezTo>
                    <a:cubicBezTo>
                      <a:pt x="1213441" y="284596"/>
                      <a:pt x="945667" y="15931"/>
                      <a:pt x="615350" y="15931"/>
                    </a:cubicBezTo>
                    <a:close/>
                    <a:moveTo>
                      <a:pt x="615350" y="0"/>
                    </a:moveTo>
                    <a:cubicBezTo>
                      <a:pt x="955198" y="0"/>
                      <a:pt x="1230700" y="276096"/>
                      <a:pt x="1230700" y="616677"/>
                    </a:cubicBezTo>
                    <a:cubicBezTo>
                      <a:pt x="1230700" y="957258"/>
                      <a:pt x="955198" y="1233354"/>
                      <a:pt x="615350" y="1233354"/>
                    </a:cubicBezTo>
                    <a:cubicBezTo>
                      <a:pt x="275502" y="1233354"/>
                      <a:pt x="0" y="957258"/>
                      <a:pt x="0" y="616677"/>
                    </a:cubicBezTo>
                    <a:cubicBezTo>
                      <a:pt x="0" y="276096"/>
                      <a:pt x="275502" y="0"/>
                      <a:pt x="615350" y="0"/>
                    </a:cubicBezTo>
                    <a:close/>
                  </a:path>
                </a:pathLst>
              </a:custGeom>
              <a:grpFill/>
              <a:ln>
                <a:noFill/>
              </a:ln>
            </p:spPr>
            <p:txBody>
              <a:bodyPr wrap="square" anchor="ctr">
                <a:noAutofit/>
              </a:bodyPr>
              <a:lstStyle/>
              <a:p>
                <a:pPr algn="ctr"/>
                <a:endParaRPr/>
              </a:p>
            </p:txBody>
          </p:sp>
          <p:sp>
            <p:nvSpPr>
              <p:cNvPr id="156" name="任意多边形: 形状 155">
                <a:extLst>
                  <a:ext uri="{FF2B5EF4-FFF2-40B4-BE49-F238E27FC236}">
                    <a16:creationId xmlns:a16="http://schemas.microsoft.com/office/drawing/2014/main" id="{E510216C-DD84-97CE-9370-ADC1BCDB4A41}"/>
                  </a:ext>
                </a:extLst>
              </p:cNvPr>
              <p:cNvSpPr/>
              <p:nvPr/>
            </p:nvSpPr>
            <p:spPr bwMode="auto">
              <a:xfrm>
                <a:off x="5968710" y="308836"/>
                <a:ext cx="1172284" cy="1173612"/>
              </a:xfrm>
              <a:custGeom>
                <a:avLst/>
                <a:gdLst>
                  <a:gd name="connsiteX0" fmla="*/ 234991 w 1172284"/>
                  <a:gd name="connsiteY0" fmla="*/ 388993 h 1173612"/>
                  <a:gd name="connsiteX1" fmla="*/ 92968 w 1172284"/>
                  <a:gd name="connsiteY1" fmla="*/ 539400 h 1173612"/>
                  <a:gd name="connsiteX2" fmla="*/ 105500 w 1172284"/>
                  <a:gd name="connsiteY2" fmla="*/ 664739 h 1173612"/>
                  <a:gd name="connsiteX3" fmla="*/ 317142 w 1172284"/>
                  <a:gd name="connsiteY3" fmla="*/ 872245 h 1173612"/>
                  <a:gd name="connsiteX4" fmla="*/ 520429 w 1172284"/>
                  <a:gd name="connsiteY4" fmla="*/ 661954 h 1173612"/>
                  <a:gd name="connsiteX5" fmla="*/ 439671 w 1172284"/>
                  <a:gd name="connsiteY5" fmla="*/ 583965 h 1173612"/>
                  <a:gd name="connsiteX6" fmla="*/ 312964 w 1172284"/>
                  <a:gd name="connsiteY6" fmla="*/ 714875 h 1173612"/>
                  <a:gd name="connsiteX7" fmla="*/ 229422 w 1172284"/>
                  <a:gd name="connsiteY7" fmla="*/ 632708 h 1173612"/>
                  <a:gd name="connsiteX8" fmla="*/ 222460 w 1172284"/>
                  <a:gd name="connsiteY8" fmla="*/ 554719 h 1173612"/>
                  <a:gd name="connsiteX9" fmla="*/ 272585 w 1172284"/>
                  <a:gd name="connsiteY9" fmla="*/ 494835 h 1173612"/>
                  <a:gd name="connsiteX10" fmla="*/ 363090 w 1172284"/>
                  <a:gd name="connsiteY10" fmla="*/ 575609 h 1173612"/>
                  <a:gd name="connsiteX11" fmla="*/ 396507 w 1172284"/>
                  <a:gd name="connsiteY11" fmla="*/ 542185 h 1173612"/>
                  <a:gd name="connsiteX12" fmla="*/ 885806 w 1172284"/>
                  <a:gd name="connsiteY12" fmla="*/ 337217 h 1173612"/>
                  <a:gd name="connsiteX13" fmla="*/ 809299 w 1172284"/>
                  <a:gd name="connsiteY13" fmla="*/ 416766 h 1173612"/>
                  <a:gd name="connsiteX14" fmla="*/ 910845 w 1172284"/>
                  <a:gd name="connsiteY14" fmla="*/ 511666 h 1173612"/>
                  <a:gd name="connsiteX15" fmla="*/ 953967 w 1172284"/>
                  <a:gd name="connsiteY15" fmla="*/ 619127 h 1173612"/>
                  <a:gd name="connsiteX16" fmla="*/ 891370 w 1172284"/>
                  <a:gd name="connsiteY16" fmla="*/ 691698 h 1173612"/>
                  <a:gd name="connsiteX17" fmla="*/ 711926 w 1172284"/>
                  <a:gd name="connsiteY17" fmla="*/ 517249 h 1173612"/>
                  <a:gd name="connsiteX18" fmla="*/ 675759 w 1172284"/>
                  <a:gd name="connsiteY18" fmla="*/ 552138 h 1173612"/>
                  <a:gd name="connsiteX19" fmla="*/ 930319 w 1172284"/>
                  <a:gd name="connsiteY19" fmla="*/ 800554 h 1173612"/>
                  <a:gd name="connsiteX20" fmla="*/ 1081942 w 1172284"/>
                  <a:gd name="connsiteY20" fmla="*/ 642852 h 1173612"/>
                  <a:gd name="connsiteX21" fmla="*/ 1066641 w 1172284"/>
                  <a:gd name="connsiteY21" fmla="*/ 513062 h 1173612"/>
                  <a:gd name="connsiteX22" fmla="*/ 885806 w 1172284"/>
                  <a:gd name="connsiteY22" fmla="*/ 337217 h 1173612"/>
                  <a:gd name="connsiteX23" fmla="*/ 550424 w 1172284"/>
                  <a:gd name="connsiteY23" fmla="*/ 67506 h 1173612"/>
                  <a:gd name="connsiteX24" fmla="*/ 442771 w 1172284"/>
                  <a:gd name="connsiteY24" fmla="*/ 144464 h 1173612"/>
                  <a:gd name="connsiteX25" fmla="*/ 260214 w 1172284"/>
                  <a:gd name="connsiteY25" fmla="*/ 345494 h 1173612"/>
                  <a:gd name="connsiteX26" fmla="*/ 757716 w 1172284"/>
                  <a:gd name="connsiteY26" fmla="*/ 832715 h 1173612"/>
                  <a:gd name="connsiteX27" fmla="*/ 660167 w 1172284"/>
                  <a:gd name="connsiteY27" fmla="*/ 929042 h 1173612"/>
                  <a:gd name="connsiteX28" fmla="*/ 554256 w 1172284"/>
                  <a:gd name="connsiteY28" fmla="*/ 954171 h 1173612"/>
                  <a:gd name="connsiteX29" fmla="*/ 456707 w 1172284"/>
                  <a:gd name="connsiteY29" fmla="*/ 856448 h 1173612"/>
                  <a:gd name="connsiteX30" fmla="*/ 584915 w 1172284"/>
                  <a:gd name="connsiteY30" fmla="*/ 725219 h 1173612"/>
                  <a:gd name="connsiteX31" fmla="*/ 543108 w 1172284"/>
                  <a:gd name="connsiteY31" fmla="*/ 686130 h 1173612"/>
                  <a:gd name="connsiteX32" fmla="*/ 342435 w 1172284"/>
                  <a:gd name="connsiteY32" fmla="*/ 895537 h 1173612"/>
                  <a:gd name="connsiteX33" fmla="*/ 505481 w 1172284"/>
                  <a:gd name="connsiteY33" fmla="*/ 1064459 h 1173612"/>
                  <a:gd name="connsiteX34" fmla="*/ 675496 w 1172284"/>
                  <a:gd name="connsiteY34" fmla="*/ 1063063 h 1173612"/>
                  <a:gd name="connsiteX35" fmla="*/ 905434 w 1172284"/>
                  <a:gd name="connsiteY35" fmla="*/ 829923 h 1173612"/>
                  <a:gd name="connsiteX36" fmla="*/ 400964 w 1172284"/>
                  <a:gd name="connsiteY36" fmla="*/ 344098 h 1173612"/>
                  <a:gd name="connsiteX37" fmla="*/ 512449 w 1172284"/>
                  <a:gd name="connsiteY37" fmla="*/ 222642 h 1173612"/>
                  <a:gd name="connsiteX38" fmla="*/ 601637 w 1172284"/>
                  <a:gd name="connsiteY38" fmla="*/ 215662 h 1173612"/>
                  <a:gd name="connsiteX39" fmla="*/ 742387 w 1172284"/>
                  <a:gd name="connsiteY39" fmla="*/ 349683 h 1173612"/>
                  <a:gd name="connsiteX40" fmla="*/ 611392 w 1172284"/>
                  <a:gd name="connsiteY40" fmla="*/ 482307 h 1173612"/>
                  <a:gd name="connsiteX41" fmla="*/ 646231 w 1172284"/>
                  <a:gd name="connsiteY41" fmla="*/ 518604 h 1173612"/>
                  <a:gd name="connsiteX42" fmla="*/ 853872 w 1172284"/>
                  <a:gd name="connsiteY42" fmla="*/ 307801 h 1173612"/>
                  <a:gd name="connsiteX43" fmla="*/ 664348 w 1172284"/>
                  <a:gd name="connsiteY43" fmla="*/ 119335 h 1173612"/>
                  <a:gd name="connsiteX44" fmla="*/ 550424 w 1172284"/>
                  <a:gd name="connsiteY44" fmla="*/ 67506 h 1173612"/>
                  <a:gd name="connsiteX45" fmla="*/ 586142 w 1172284"/>
                  <a:gd name="connsiteY45" fmla="*/ 0 h 1173612"/>
                  <a:gd name="connsiteX46" fmla="*/ 1172284 w 1172284"/>
                  <a:gd name="connsiteY46" fmla="*/ 586806 h 1173612"/>
                  <a:gd name="connsiteX47" fmla="*/ 586142 w 1172284"/>
                  <a:gd name="connsiteY47" fmla="*/ 1173612 h 1173612"/>
                  <a:gd name="connsiteX48" fmla="*/ 0 w 1172284"/>
                  <a:gd name="connsiteY48" fmla="*/ 586806 h 1173612"/>
                  <a:gd name="connsiteX49" fmla="*/ 586142 w 1172284"/>
                  <a:gd name="connsiteY49" fmla="*/ 0 h 1173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172284" h="1173612">
                    <a:moveTo>
                      <a:pt x="234991" y="388993"/>
                    </a:moveTo>
                    <a:cubicBezTo>
                      <a:pt x="234991" y="388993"/>
                      <a:pt x="234991" y="388993"/>
                      <a:pt x="92968" y="539400"/>
                    </a:cubicBezTo>
                    <a:cubicBezTo>
                      <a:pt x="67905" y="565860"/>
                      <a:pt x="63728" y="624352"/>
                      <a:pt x="105500" y="664739"/>
                    </a:cubicBezTo>
                    <a:cubicBezTo>
                      <a:pt x="105500" y="664739"/>
                      <a:pt x="105500" y="664739"/>
                      <a:pt x="317142" y="872245"/>
                    </a:cubicBezTo>
                    <a:cubicBezTo>
                      <a:pt x="317142" y="872245"/>
                      <a:pt x="317142" y="872245"/>
                      <a:pt x="520429" y="661954"/>
                    </a:cubicBezTo>
                    <a:cubicBezTo>
                      <a:pt x="520429" y="661954"/>
                      <a:pt x="520429" y="661954"/>
                      <a:pt x="439671" y="583965"/>
                    </a:cubicBezTo>
                    <a:cubicBezTo>
                      <a:pt x="439671" y="583965"/>
                      <a:pt x="439671" y="583965"/>
                      <a:pt x="312964" y="714875"/>
                    </a:cubicBezTo>
                    <a:cubicBezTo>
                      <a:pt x="312964" y="714875"/>
                      <a:pt x="312964" y="714875"/>
                      <a:pt x="229422" y="632708"/>
                    </a:cubicBezTo>
                    <a:cubicBezTo>
                      <a:pt x="209928" y="606248"/>
                      <a:pt x="202966" y="581180"/>
                      <a:pt x="222460" y="554719"/>
                    </a:cubicBezTo>
                    <a:cubicBezTo>
                      <a:pt x="222460" y="554719"/>
                      <a:pt x="222460" y="554719"/>
                      <a:pt x="272585" y="494835"/>
                    </a:cubicBezTo>
                    <a:cubicBezTo>
                      <a:pt x="272585" y="494835"/>
                      <a:pt x="272585" y="494835"/>
                      <a:pt x="363090" y="575609"/>
                    </a:cubicBezTo>
                    <a:cubicBezTo>
                      <a:pt x="363090" y="575609"/>
                      <a:pt x="363090" y="575609"/>
                      <a:pt x="396507" y="542185"/>
                    </a:cubicBezTo>
                    <a:close/>
                    <a:moveTo>
                      <a:pt x="885806" y="337217"/>
                    </a:moveTo>
                    <a:cubicBezTo>
                      <a:pt x="809299" y="416766"/>
                      <a:pt x="809299" y="416766"/>
                      <a:pt x="809299" y="416766"/>
                    </a:cubicBezTo>
                    <a:cubicBezTo>
                      <a:pt x="910845" y="511666"/>
                      <a:pt x="910845" y="511666"/>
                      <a:pt x="910845" y="511666"/>
                    </a:cubicBezTo>
                    <a:cubicBezTo>
                      <a:pt x="949794" y="547952"/>
                      <a:pt x="972050" y="591215"/>
                      <a:pt x="953967" y="619127"/>
                    </a:cubicBezTo>
                    <a:cubicBezTo>
                      <a:pt x="891370" y="691698"/>
                      <a:pt x="891370" y="691698"/>
                      <a:pt x="891370" y="691698"/>
                    </a:cubicBezTo>
                    <a:lnTo>
                      <a:pt x="711926" y="517249"/>
                    </a:lnTo>
                    <a:cubicBezTo>
                      <a:pt x="675759" y="552138"/>
                      <a:pt x="675759" y="552138"/>
                      <a:pt x="675759" y="552138"/>
                    </a:cubicBezTo>
                    <a:cubicBezTo>
                      <a:pt x="930319" y="800554"/>
                      <a:pt x="930319" y="800554"/>
                      <a:pt x="930319" y="800554"/>
                    </a:cubicBezTo>
                    <a:cubicBezTo>
                      <a:pt x="1081942" y="642852"/>
                      <a:pt x="1081942" y="642852"/>
                      <a:pt x="1081942" y="642852"/>
                    </a:cubicBezTo>
                    <a:cubicBezTo>
                      <a:pt x="1112545" y="613545"/>
                      <a:pt x="1095853" y="538182"/>
                      <a:pt x="1066641" y="513062"/>
                    </a:cubicBezTo>
                    <a:cubicBezTo>
                      <a:pt x="885806" y="337217"/>
                      <a:pt x="885806" y="337217"/>
                      <a:pt x="885806" y="337217"/>
                    </a:cubicBezTo>
                    <a:close/>
                    <a:moveTo>
                      <a:pt x="550424" y="67506"/>
                    </a:moveTo>
                    <a:cubicBezTo>
                      <a:pt x="515237" y="71869"/>
                      <a:pt x="481094" y="97696"/>
                      <a:pt x="442771" y="144464"/>
                    </a:cubicBezTo>
                    <a:cubicBezTo>
                      <a:pt x="260214" y="345494"/>
                      <a:pt x="260214" y="345494"/>
                      <a:pt x="260214" y="345494"/>
                    </a:cubicBezTo>
                    <a:cubicBezTo>
                      <a:pt x="757716" y="832715"/>
                      <a:pt x="757716" y="832715"/>
                      <a:pt x="757716" y="832715"/>
                    </a:cubicBezTo>
                    <a:cubicBezTo>
                      <a:pt x="660167" y="929042"/>
                      <a:pt x="660167" y="929042"/>
                      <a:pt x="660167" y="929042"/>
                    </a:cubicBezTo>
                    <a:cubicBezTo>
                      <a:pt x="625328" y="962548"/>
                      <a:pt x="577947" y="975112"/>
                      <a:pt x="554256" y="954171"/>
                    </a:cubicBezTo>
                    <a:cubicBezTo>
                      <a:pt x="456707" y="856448"/>
                      <a:pt x="456707" y="856448"/>
                      <a:pt x="456707" y="856448"/>
                    </a:cubicBezTo>
                    <a:cubicBezTo>
                      <a:pt x="584915" y="725219"/>
                      <a:pt x="584915" y="725219"/>
                      <a:pt x="584915" y="725219"/>
                    </a:cubicBezTo>
                    <a:lnTo>
                      <a:pt x="543108" y="686130"/>
                    </a:lnTo>
                    <a:cubicBezTo>
                      <a:pt x="342435" y="895537"/>
                      <a:pt x="342435" y="895537"/>
                      <a:pt x="342435" y="895537"/>
                    </a:cubicBezTo>
                    <a:cubicBezTo>
                      <a:pt x="505481" y="1064459"/>
                      <a:pt x="505481" y="1064459"/>
                      <a:pt x="505481" y="1064459"/>
                    </a:cubicBezTo>
                    <a:cubicBezTo>
                      <a:pt x="559830" y="1120301"/>
                      <a:pt x="608605" y="1124489"/>
                      <a:pt x="675496" y="1063063"/>
                    </a:cubicBezTo>
                    <a:cubicBezTo>
                      <a:pt x="905434" y="829923"/>
                      <a:pt x="905434" y="829923"/>
                      <a:pt x="905434" y="829923"/>
                    </a:cubicBezTo>
                    <a:cubicBezTo>
                      <a:pt x="400964" y="344098"/>
                      <a:pt x="400964" y="344098"/>
                      <a:pt x="400964" y="344098"/>
                    </a:cubicBezTo>
                    <a:cubicBezTo>
                      <a:pt x="512449" y="222642"/>
                      <a:pt x="512449" y="222642"/>
                      <a:pt x="512449" y="222642"/>
                    </a:cubicBezTo>
                    <a:cubicBezTo>
                      <a:pt x="512449" y="222642"/>
                      <a:pt x="554256" y="183553"/>
                      <a:pt x="601637" y="215662"/>
                    </a:cubicBezTo>
                    <a:cubicBezTo>
                      <a:pt x="649019" y="249167"/>
                      <a:pt x="743781" y="346890"/>
                      <a:pt x="742387" y="349683"/>
                    </a:cubicBezTo>
                    <a:cubicBezTo>
                      <a:pt x="611392" y="482307"/>
                      <a:pt x="611392" y="482307"/>
                      <a:pt x="611392" y="482307"/>
                    </a:cubicBezTo>
                    <a:cubicBezTo>
                      <a:pt x="646231" y="518604"/>
                      <a:pt x="646231" y="518604"/>
                      <a:pt x="646231" y="518604"/>
                    </a:cubicBezTo>
                    <a:cubicBezTo>
                      <a:pt x="853872" y="307801"/>
                      <a:pt x="853872" y="307801"/>
                      <a:pt x="853872" y="307801"/>
                    </a:cubicBezTo>
                    <a:cubicBezTo>
                      <a:pt x="664348" y="119335"/>
                      <a:pt x="664348" y="119335"/>
                      <a:pt x="664348" y="119335"/>
                    </a:cubicBezTo>
                    <a:cubicBezTo>
                      <a:pt x="621844" y="80245"/>
                      <a:pt x="585611" y="63144"/>
                      <a:pt x="550424" y="67506"/>
                    </a:cubicBezTo>
                    <a:close/>
                    <a:moveTo>
                      <a:pt x="586142" y="0"/>
                    </a:moveTo>
                    <a:cubicBezTo>
                      <a:pt x="909859" y="0"/>
                      <a:pt x="1172284" y="262722"/>
                      <a:pt x="1172284" y="586806"/>
                    </a:cubicBezTo>
                    <a:cubicBezTo>
                      <a:pt x="1172284" y="910890"/>
                      <a:pt x="909859" y="1173612"/>
                      <a:pt x="586142" y="1173612"/>
                    </a:cubicBezTo>
                    <a:cubicBezTo>
                      <a:pt x="262425" y="1173612"/>
                      <a:pt x="0" y="910890"/>
                      <a:pt x="0" y="586806"/>
                    </a:cubicBezTo>
                    <a:cubicBezTo>
                      <a:pt x="0" y="262722"/>
                      <a:pt x="262425" y="0"/>
                      <a:pt x="586142" y="0"/>
                    </a:cubicBezTo>
                    <a:close/>
                  </a:path>
                </a:pathLst>
              </a:custGeom>
              <a:grpFill/>
              <a:ln>
                <a:noFill/>
              </a:ln>
            </p:spPr>
            <p:txBody>
              <a:bodyPr wrap="square" anchor="ctr">
                <a:noAutofit/>
              </a:bodyPr>
              <a:lstStyle/>
              <a:p>
                <a:pPr algn="ctr"/>
                <a:endParaRPr/>
              </a:p>
            </p:txBody>
          </p:sp>
          <p:sp>
            <p:nvSpPr>
              <p:cNvPr id="159" name="ïŝḻíḑè">
                <a:extLst>
                  <a:ext uri="{FF2B5EF4-FFF2-40B4-BE49-F238E27FC236}">
                    <a16:creationId xmlns:a16="http://schemas.microsoft.com/office/drawing/2014/main" id="{44246502-5D57-E4C4-D7C2-8B56AE669D6E}"/>
                  </a:ext>
                </a:extLst>
              </p:cNvPr>
              <p:cNvSpPr/>
              <p:nvPr/>
            </p:nvSpPr>
            <p:spPr bwMode="auto">
              <a:xfrm>
                <a:off x="5874452" y="1174442"/>
                <a:ext cx="136745" cy="73018"/>
              </a:xfrm>
              <a:custGeom>
                <a:avLst/>
                <a:gdLst>
                  <a:gd name="T0" fmla="*/ 7 w 98"/>
                  <a:gd name="T1" fmla="*/ 52 h 52"/>
                  <a:gd name="T2" fmla="*/ 12 w 98"/>
                  <a:gd name="T3" fmla="*/ 46 h 52"/>
                  <a:gd name="T4" fmla="*/ 95 w 98"/>
                  <a:gd name="T5" fmla="*/ 4 h 52"/>
                  <a:gd name="T6" fmla="*/ 98 w 98"/>
                  <a:gd name="T7" fmla="*/ 4 h 52"/>
                  <a:gd name="T8" fmla="*/ 96 w 98"/>
                  <a:gd name="T9" fmla="*/ 0 h 52"/>
                  <a:gd name="T10" fmla="*/ 94 w 98"/>
                  <a:gd name="T11" fmla="*/ 1 h 52"/>
                  <a:gd name="T12" fmla="*/ 7 w 98"/>
                  <a:gd name="T13" fmla="*/ 38 h 52"/>
                  <a:gd name="T14" fmla="*/ 0 w 98"/>
                  <a:gd name="T15" fmla="*/ 39 h 52"/>
                  <a:gd name="T16" fmla="*/ 7 w 98"/>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52">
                    <a:moveTo>
                      <a:pt x="7" y="52"/>
                    </a:moveTo>
                    <a:cubicBezTo>
                      <a:pt x="5" y="48"/>
                      <a:pt x="7" y="48"/>
                      <a:pt x="12" y="46"/>
                    </a:cubicBezTo>
                    <a:cubicBezTo>
                      <a:pt x="95" y="4"/>
                      <a:pt x="95" y="4"/>
                      <a:pt x="95" y="4"/>
                    </a:cubicBezTo>
                    <a:cubicBezTo>
                      <a:pt x="96" y="4"/>
                      <a:pt x="97" y="3"/>
                      <a:pt x="98" y="4"/>
                    </a:cubicBezTo>
                    <a:cubicBezTo>
                      <a:pt x="96" y="0"/>
                      <a:pt x="96" y="0"/>
                      <a:pt x="96" y="0"/>
                    </a:cubicBezTo>
                    <a:cubicBezTo>
                      <a:pt x="96" y="0"/>
                      <a:pt x="95" y="1"/>
                      <a:pt x="94" y="1"/>
                    </a:cubicBezTo>
                    <a:cubicBezTo>
                      <a:pt x="7" y="38"/>
                      <a:pt x="7" y="38"/>
                      <a:pt x="7" y="38"/>
                    </a:cubicBezTo>
                    <a:cubicBezTo>
                      <a:pt x="3" y="40"/>
                      <a:pt x="2" y="42"/>
                      <a:pt x="0" y="39"/>
                    </a:cubicBezTo>
                    <a:lnTo>
                      <a:pt x="7" y="52"/>
                    </a:lnTo>
                    <a:close/>
                  </a:path>
                </a:pathLst>
              </a:custGeom>
              <a:grpFill/>
              <a:ln>
                <a:noFill/>
              </a:ln>
            </p:spPr>
            <p:txBody>
              <a:bodyPr anchor="ctr"/>
              <a:lstStyle/>
              <a:p>
                <a:pPr algn="ctr"/>
                <a:endParaRPr/>
              </a:p>
            </p:txBody>
          </p:sp>
          <p:sp>
            <p:nvSpPr>
              <p:cNvPr id="176" name="îsḷïdé">
                <a:extLst>
                  <a:ext uri="{FF2B5EF4-FFF2-40B4-BE49-F238E27FC236}">
                    <a16:creationId xmlns:a16="http://schemas.microsoft.com/office/drawing/2014/main" id="{E29EA2F5-0019-2BE5-4B6B-028AF9F0D6CE}"/>
                  </a:ext>
                </a:extLst>
              </p:cNvPr>
              <p:cNvSpPr/>
              <p:nvPr/>
            </p:nvSpPr>
            <p:spPr bwMode="auto">
              <a:xfrm>
                <a:off x="5895693" y="1197012"/>
                <a:ext cx="128779" cy="80984"/>
              </a:xfrm>
              <a:custGeom>
                <a:avLst/>
                <a:gdLst>
                  <a:gd name="T0" fmla="*/ 4 w 93"/>
                  <a:gd name="T1" fmla="*/ 58 h 58"/>
                  <a:gd name="T2" fmla="*/ 5 w 93"/>
                  <a:gd name="T3" fmla="*/ 56 h 58"/>
                  <a:gd name="T4" fmla="*/ 92 w 93"/>
                  <a:gd name="T5" fmla="*/ 6 h 58"/>
                  <a:gd name="T6" fmla="*/ 93 w 93"/>
                  <a:gd name="T7" fmla="*/ 6 h 58"/>
                  <a:gd name="T8" fmla="*/ 89 w 93"/>
                  <a:gd name="T9" fmla="*/ 0 h 58"/>
                  <a:gd name="T10" fmla="*/ 88 w 93"/>
                  <a:gd name="T11" fmla="*/ 1 h 58"/>
                  <a:gd name="T12" fmla="*/ 4 w 93"/>
                  <a:gd name="T13" fmla="*/ 51 h 58"/>
                  <a:gd name="T14" fmla="*/ 0 w 93"/>
                  <a:gd name="T15" fmla="*/ 51 h 58"/>
                  <a:gd name="T16" fmla="*/ 4 w 93"/>
                  <a:gd name="T17" fmla="*/ 5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58">
                    <a:moveTo>
                      <a:pt x="4" y="58"/>
                    </a:moveTo>
                    <a:cubicBezTo>
                      <a:pt x="4" y="57"/>
                      <a:pt x="4" y="57"/>
                      <a:pt x="5" y="56"/>
                    </a:cubicBezTo>
                    <a:cubicBezTo>
                      <a:pt x="30" y="41"/>
                      <a:pt x="67" y="21"/>
                      <a:pt x="92" y="6"/>
                    </a:cubicBezTo>
                    <a:cubicBezTo>
                      <a:pt x="92" y="5"/>
                      <a:pt x="93" y="5"/>
                      <a:pt x="93" y="6"/>
                    </a:cubicBezTo>
                    <a:cubicBezTo>
                      <a:pt x="89" y="0"/>
                      <a:pt x="89" y="0"/>
                      <a:pt x="89" y="0"/>
                    </a:cubicBezTo>
                    <a:cubicBezTo>
                      <a:pt x="90" y="0"/>
                      <a:pt x="89" y="1"/>
                      <a:pt x="88" y="1"/>
                    </a:cubicBezTo>
                    <a:cubicBezTo>
                      <a:pt x="4" y="51"/>
                      <a:pt x="4" y="51"/>
                      <a:pt x="4" y="51"/>
                    </a:cubicBezTo>
                    <a:cubicBezTo>
                      <a:pt x="2" y="52"/>
                      <a:pt x="1" y="52"/>
                      <a:pt x="0" y="51"/>
                    </a:cubicBezTo>
                    <a:lnTo>
                      <a:pt x="4" y="58"/>
                    </a:lnTo>
                    <a:close/>
                  </a:path>
                </a:pathLst>
              </a:custGeom>
              <a:grpFill/>
              <a:ln>
                <a:noFill/>
              </a:ln>
            </p:spPr>
            <p:txBody>
              <a:bodyPr anchor="ctr"/>
              <a:lstStyle/>
              <a:p>
                <a:pPr algn="ctr"/>
                <a:endParaRPr/>
              </a:p>
            </p:txBody>
          </p:sp>
          <p:sp>
            <p:nvSpPr>
              <p:cNvPr id="177" name="íşľîdé">
                <a:extLst>
                  <a:ext uri="{FF2B5EF4-FFF2-40B4-BE49-F238E27FC236}">
                    <a16:creationId xmlns:a16="http://schemas.microsoft.com/office/drawing/2014/main" id="{B4BA3C75-83DB-3901-3B15-4C9CC1B49A37}"/>
                  </a:ext>
                </a:extLst>
              </p:cNvPr>
              <p:cNvSpPr/>
              <p:nvPr/>
            </p:nvSpPr>
            <p:spPr bwMode="auto">
              <a:xfrm>
                <a:off x="5914279" y="1219582"/>
                <a:ext cx="127450" cy="91607"/>
              </a:xfrm>
              <a:custGeom>
                <a:avLst/>
                <a:gdLst>
                  <a:gd name="T0" fmla="*/ 5 w 91"/>
                  <a:gd name="T1" fmla="*/ 66 h 66"/>
                  <a:gd name="T2" fmla="*/ 7 w 91"/>
                  <a:gd name="T3" fmla="*/ 62 h 66"/>
                  <a:gd name="T4" fmla="*/ 86 w 91"/>
                  <a:gd name="T5" fmla="*/ 11 h 66"/>
                  <a:gd name="T6" fmla="*/ 91 w 91"/>
                  <a:gd name="T7" fmla="*/ 11 h 66"/>
                  <a:gd name="T8" fmla="*/ 84 w 91"/>
                  <a:gd name="T9" fmla="*/ 0 h 66"/>
                  <a:gd name="T10" fmla="*/ 81 w 91"/>
                  <a:gd name="T11" fmla="*/ 5 h 66"/>
                  <a:gd name="T12" fmla="*/ 3 w 91"/>
                  <a:gd name="T13" fmla="*/ 58 h 66"/>
                  <a:gd name="T14" fmla="*/ 0 w 91"/>
                  <a:gd name="T15" fmla="*/ 58 h 66"/>
                  <a:gd name="T16" fmla="*/ 5 w 91"/>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66">
                    <a:moveTo>
                      <a:pt x="5" y="66"/>
                    </a:moveTo>
                    <a:cubicBezTo>
                      <a:pt x="4" y="65"/>
                      <a:pt x="5" y="64"/>
                      <a:pt x="7" y="62"/>
                    </a:cubicBezTo>
                    <a:cubicBezTo>
                      <a:pt x="86" y="11"/>
                      <a:pt x="86" y="11"/>
                      <a:pt x="86" y="11"/>
                    </a:cubicBezTo>
                    <a:cubicBezTo>
                      <a:pt x="88" y="10"/>
                      <a:pt x="90" y="10"/>
                      <a:pt x="91" y="11"/>
                    </a:cubicBezTo>
                    <a:cubicBezTo>
                      <a:pt x="84" y="0"/>
                      <a:pt x="84" y="0"/>
                      <a:pt x="84" y="0"/>
                    </a:cubicBezTo>
                    <a:cubicBezTo>
                      <a:pt x="85" y="2"/>
                      <a:pt x="83" y="3"/>
                      <a:pt x="81" y="5"/>
                    </a:cubicBezTo>
                    <a:cubicBezTo>
                      <a:pt x="3" y="58"/>
                      <a:pt x="3" y="58"/>
                      <a:pt x="3" y="58"/>
                    </a:cubicBezTo>
                    <a:cubicBezTo>
                      <a:pt x="2" y="58"/>
                      <a:pt x="1" y="59"/>
                      <a:pt x="0" y="58"/>
                    </a:cubicBezTo>
                    <a:lnTo>
                      <a:pt x="5" y="66"/>
                    </a:lnTo>
                    <a:close/>
                  </a:path>
                </a:pathLst>
              </a:custGeom>
              <a:grpFill/>
              <a:ln>
                <a:noFill/>
              </a:ln>
            </p:spPr>
            <p:txBody>
              <a:bodyPr anchor="ctr"/>
              <a:lstStyle/>
              <a:p>
                <a:pPr algn="ctr"/>
                <a:endParaRPr/>
              </a:p>
            </p:txBody>
          </p:sp>
          <p:sp>
            <p:nvSpPr>
              <p:cNvPr id="178" name="ïṧļídè">
                <a:extLst>
                  <a:ext uri="{FF2B5EF4-FFF2-40B4-BE49-F238E27FC236}">
                    <a16:creationId xmlns:a16="http://schemas.microsoft.com/office/drawing/2014/main" id="{5455DFB4-D882-C096-BA19-DB45AC8AE3E9}"/>
                  </a:ext>
                </a:extLst>
              </p:cNvPr>
              <p:cNvSpPr/>
              <p:nvPr/>
            </p:nvSpPr>
            <p:spPr bwMode="auto">
              <a:xfrm>
                <a:off x="5936849" y="1248789"/>
                <a:ext cx="122140" cy="95588"/>
              </a:xfrm>
              <a:custGeom>
                <a:avLst/>
                <a:gdLst>
                  <a:gd name="T0" fmla="*/ 0 w 88"/>
                  <a:gd name="T1" fmla="*/ 61 h 69"/>
                  <a:gd name="T2" fmla="*/ 3 w 88"/>
                  <a:gd name="T3" fmla="*/ 61 h 69"/>
                  <a:gd name="T4" fmla="*/ 81 w 88"/>
                  <a:gd name="T5" fmla="*/ 4 h 69"/>
                  <a:gd name="T6" fmla="*/ 83 w 88"/>
                  <a:gd name="T7" fmla="*/ 0 h 69"/>
                  <a:gd name="T8" fmla="*/ 88 w 88"/>
                  <a:gd name="T9" fmla="*/ 7 h 69"/>
                  <a:gd name="T10" fmla="*/ 85 w 88"/>
                  <a:gd name="T11" fmla="*/ 7 h 69"/>
                  <a:gd name="T12" fmla="*/ 7 w 88"/>
                  <a:gd name="T13" fmla="*/ 66 h 69"/>
                  <a:gd name="T14" fmla="*/ 6 w 88"/>
                  <a:gd name="T15" fmla="*/ 69 h 69"/>
                  <a:gd name="T16" fmla="*/ 0 w 88"/>
                  <a:gd name="T17" fmla="*/ 61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 h="69">
                    <a:moveTo>
                      <a:pt x="0" y="61"/>
                    </a:moveTo>
                    <a:cubicBezTo>
                      <a:pt x="1" y="62"/>
                      <a:pt x="2" y="62"/>
                      <a:pt x="3" y="61"/>
                    </a:cubicBezTo>
                    <a:cubicBezTo>
                      <a:pt x="81" y="4"/>
                      <a:pt x="81" y="4"/>
                      <a:pt x="81" y="4"/>
                    </a:cubicBezTo>
                    <a:cubicBezTo>
                      <a:pt x="83" y="3"/>
                      <a:pt x="84" y="2"/>
                      <a:pt x="83" y="0"/>
                    </a:cubicBezTo>
                    <a:cubicBezTo>
                      <a:pt x="88" y="7"/>
                      <a:pt x="88" y="7"/>
                      <a:pt x="88" y="7"/>
                    </a:cubicBezTo>
                    <a:cubicBezTo>
                      <a:pt x="87" y="6"/>
                      <a:pt x="86" y="6"/>
                      <a:pt x="85" y="7"/>
                    </a:cubicBezTo>
                    <a:cubicBezTo>
                      <a:pt x="63" y="22"/>
                      <a:pt x="27" y="49"/>
                      <a:pt x="7" y="66"/>
                    </a:cubicBezTo>
                    <a:cubicBezTo>
                      <a:pt x="5" y="67"/>
                      <a:pt x="5" y="68"/>
                      <a:pt x="6" y="69"/>
                    </a:cubicBezTo>
                    <a:lnTo>
                      <a:pt x="0" y="61"/>
                    </a:lnTo>
                    <a:close/>
                  </a:path>
                </a:pathLst>
              </a:custGeom>
              <a:grpFill/>
              <a:ln>
                <a:noFill/>
              </a:ln>
            </p:spPr>
            <p:txBody>
              <a:bodyPr anchor="ctr"/>
              <a:lstStyle/>
              <a:p>
                <a:pPr algn="ctr"/>
                <a:endParaRPr/>
              </a:p>
            </p:txBody>
          </p:sp>
          <p:sp>
            <p:nvSpPr>
              <p:cNvPr id="179" name="ïŝḻiḑe">
                <a:extLst>
                  <a:ext uri="{FF2B5EF4-FFF2-40B4-BE49-F238E27FC236}">
                    <a16:creationId xmlns:a16="http://schemas.microsoft.com/office/drawing/2014/main" id="{54621D68-CF44-5E51-3376-2F9011EE8A67}"/>
                  </a:ext>
                </a:extLst>
              </p:cNvPr>
              <p:cNvSpPr/>
              <p:nvPr/>
            </p:nvSpPr>
            <p:spPr bwMode="auto">
              <a:xfrm>
                <a:off x="5981990" y="1288616"/>
                <a:ext cx="118159" cy="120814"/>
              </a:xfrm>
              <a:custGeom>
                <a:avLst/>
                <a:gdLst>
                  <a:gd name="T0" fmla="*/ 0 w 85"/>
                  <a:gd name="T1" fmla="*/ 72 h 86"/>
                  <a:gd name="T2" fmla="*/ 7 w 85"/>
                  <a:gd name="T3" fmla="*/ 70 h 86"/>
                  <a:gd name="T4" fmla="*/ 68 w 85"/>
                  <a:gd name="T5" fmla="*/ 16 h 86"/>
                  <a:gd name="T6" fmla="*/ 76 w 85"/>
                  <a:gd name="T7" fmla="*/ 3 h 86"/>
                  <a:gd name="T8" fmla="*/ 83 w 85"/>
                  <a:gd name="T9" fmla="*/ 9 h 86"/>
                  <a:gd name="T10" fmla="*/ 85 w 85"/>
                  <a:gd name="T11" fmla="*/ 13 h 86"/>
                  <a:gd name="T12" fmla="*/ 77 w 85"/>
                  <a:gd name="T13" fmla="*/ 16 h 86"/>
                  <a:gd name="T14" fmla="*/ 15 w 85"/>
                  <a:gd name="T15" fmla="*/ 75 h 86"/>
                  <a:gd name="T16" fmla="*/ 10 w 85"/>
                  <a:gd name="T17" fmla="*/ 83 h 86"/>
                  <a:gd name="T18" fmla="*/ 0 w 85"/>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6">
                    <a:moveTo>
                      <a:pt x="0" y="72"/>
                    </a:moveTo>
                    <a:cubicBezTo>
                      <a:pt x="0" y="72"/>
                      <a:pt x="3" y="74"/>
                      <a:pt x="7" y="70"/>
                    </a:cubicBezTo>
                    <a:cubicBezTo>
                      <a:pt x="12" y="67"/>
                      <a:pt x="68" y="16"/>
                      <a:pt x="68" y="16"/>
                    </a:cubicBezTo>
                    <a:cubicBezTo>
                      <a:pt x="68" y="16"/>
                      <a:pt x="78" y="7"/>
                      <a:pt x="76" y="3"/>
                    </a:cubicBezTo>
                    <a:cubicBezTo>
                      <a:pt x="74" y="0"/>
                      <a:pt x="83" y="9"/>
                      <a:pt x="83" y="9"/>
                    </a:cubicBezTo>
                    <a:cubicBezTo>
                      <a:pt x="85" y="13"/>
                      <a:pt x="85" y="13"/>
                      <a:pt x="85" y="13"/>
                    </a:cubicBezTo>
                    <a:cubicBezTo>
                      <a:pt x="85" y="13"/>
                      <a:pt x="82" y="12"/>
                      <a:pt x="77" y="16"/>
                    </a:cubicBezTo>
                    <a:cubicBezTo>
                      <a:pt x="72" y="21"/>
                      <a:pt x="15" y="75"/>
                      <a:pt x="15" y="75"/>
                    </a:cubicBezTo>
                    <a:cubicBezTo>
                      <a:pt x="15" y="75"/>
                      <a:pt x="10" y="79"/>
                      <a:pt x="10" y="83"/>
                    </a:cubicBezTo>
                    <a:cubicBezTo>
                      <a:pt x="10" y="86"/>
                      <a:pt x="0" y="72"/>
                      <a:pt x="0" y="72"/>
                    </a:cubicBezTo>
                    <a:close/>
                  </a:path>
                </a:pathLst>
              </a:custGeom>
              <a:grpFill/>
              <a:ln>
                <a:noFill/>
              </a:ln>
            </p:spPr>
            <p:txBody>
              <a:bodyPr anchor="ctr"/>
              <a:lstStyle/>
              <a:p>
                <a:pPr algn="ctr"/>
                <a:endParaRPr/>
              </a:p>
            </p:txBody>
          </p:sp>
          <p:sp>
            <p:nvSpPr>
              <p:cNvPr id="180" name="i$ḷïḋe">
                <a:extLst>
                  <a:ext uri="{FF2B5EF4-FFF2-40B4-BE49-F238E27FC236}">
                    <a16:creationId xmlns:a16="http://schemas.microsoft.com/office/drawing/2014/main" id="{E145EFEA-1B08-4010-39F4-880E5E084403}"/>
                  </a:ext>
                </a:extLst>
              </p:cNvPr>
              <p:cNvSpPr/>
              <p:nvPr/>
            </p:nvSpPr>
            <p:spPr bwMode="auto">
              <a:xfrm>
                <a:off x="6007213" y="1317826"/>
                <a:ext cx="118159" cy="123469"/>
              </a:xfrm>
              <a:custGeom>
                <a:avLst/>
                <a:gdLst>
                  <a:gd name="T0" fmla="*/ 0 w 85"/>
                  <a:gd name="T1" fmla="*/ 75 h 88"/>
                  <a:gd name="T2" fmla="*/ 7 w 85"/>
                  <a:gd name="T3" fmla="*/ 73 h 88"/>
                  <a:gd name="T4" fmla="*/ 73 w 85"/>
                  <a:gd name="T5" fmla="*/ 11 h 88"/>
                  <a:gd name="T6" fmla="*/ 76 w 85"/>
                  <a:gd name="T7" fmla="*/ 3 h 88"/>
                  <a:gd name="T8" fmla="*/ 82 w 85"/>
                  <a:gd name="T9" fmla="*/ 8 h 88"/>
                  <a:gd name="T10" fmla="*/ 85 w 85"/>
                  <a:gd name="T11" fmla="*/ 13 h 88"/>
                  <a:gd name="T12" fmla="*/ 77 w 85"/>
                  <a:gd name="T13" fmla="*/ 16 h 88"/>
                  <a:gd name="T14" fmla="*/ 14 w 85"/>
                  <a:gd name="T15" fmla="*/ 77 h 88"/>
                  <a:gd name="T16" fmla="*/ 10 w 85"/>
                  <a:gd name="T17" fmla="*/ 85 h 88"/>
                  <a:gd name="T18" fmla="*/ 0 w 85"/>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8">
                    <a:moveTo>
                      <a:pt x="0" y="75"/>
                    </a:moveTo>
                    <a:cubicBezTo>
                      <a:pt x="0" y="75"/>
                      <a:pt x="3" y="77"/>
                      <a:pt x="7" y="73"/>
                    </a:cubicBezTo>
                    <a:cubicBezTo>
                      <a:pt x="11" y="69"/>
                      <a:pt x="73" y="11"/>
                      <a:pt x="73" y="11"/>
                    </a:cubicBezTo>
                    <a:cubicBezTo>
                      <a:pt x="73" y="11"/>
                      <a:pt x="78" y="6"/>
                      <a:pt x="76" y="3"/>
                    </a:cubicBezTo>
                    <a:cubicBezTo>
                      <a:pt x="74" y="0"/>
                      <a:pt x="82" y="8"/>
                      <a:pt x="82" y="8"/>
                    </a:cubicBezTo>
                    <a:cubicBezTo>
                      <a:pt x="85" y="13"/>
                      <a:pt x="85" y="13"/>
                      <a:pt x="85" y="13"/>
                    </a:cubicBezTo>
                    <a:cubicBezTo>
                      <a:pt x="85" y="13"/>
                      <a:pt x="82" y="11"/>
                      <a:pt x="77" y="16"/>
                    </a:cubicBezTo>
                    <a:cubicBezTo>
                      <a:pt x="72" y="21"/>
                      <a:pt x="14" y="77"/>
                      <a:pt x="14" y="77"/>
                    </a:cubicBezTo>
                    <a:cubicBezTo>
                      <a:pt x="14" y="77"/>
                      <a:pt x="10" y="81"/>
                      <a:pt x="10" y="85"/>
                    </a:cubicBezTo>
                    <a:cubicBezTo>
                      <a:pt x="10" y="88"/>
                      <a:pt x="0" y="75"/>
                      <a:pt x="0" y="75"/>
                    </a:cubicBezTo>
                    <a:close/>
                  </a:path>
                </a:pathLst>
              </a:custGeom>
              <a:grpFill/>
              <a:ln>
                <a:noFill/>
              </a:ln>
            </p:spPr>
            <p:txBody>
              <a:bodyPr anchor="ctr"/>
              <a:lstStyle/>
              <a:p>
                <a:pPr algn="ctr"/>
                <a:endParaRPr/>
              </a:p>
            </p:txBody>
          </p:sp>
          <p:sp>
            <p:nvSpPr>
              <p:cNvPr id="181" name="î$ḷïḑê">
                <a:extLst>
                  <a:ext uri="{FF2B5EF4-FFF2-40B4-BE49-F238E27FC236}">
                    <a16:creationId xmlns:a16="http://schemas.microsoft.com/office/drawing/2014/main" id="{3A82505D-9DC8-85CC-1F6D-222B3E7D1DB7}"/>
                  </a:ext>
                </a:extLst>
              </p:cNvPr>
              <p:cNvSpPr/>
              <p:nvPr/>
            </p:nvSpPr>
            <p:spPr bwMode="auto">
              <a:xfrm>
                <a:off x="6032438" y="1340393"/>
                <a:ext cx="114175" cy="127450"/>
              </a:xfrm>
              <a:custGeom>
                <a:avLst/>
                <a:gdLst>
                  <a:gd name="T0" fmla="*/ 0 w 82"/>
                  <a:gd name="T1" fmla="*/ 78 h 91"/>
                  <a:gd name="T2" fmla="*/ 7 w 82"/>
                  <a:gd name="T3" fmla="*/ 76 h 91"/>
                  <a:gd name="T4" fmla="*/ 70 w 82"/>
                  <a:gd name="T5" fmla="*/ 11 h 91"/>
                  <a:gd name="T6" fmla="*/ 73 w 82"/>
                  <a:gd name="T7" fmla="*/ 3 h 91"/>
                  <a:gd name="T8" fmla="*/ 79 w 82"/>
                  <a:gd name="T9" fmla="*/ 7 h 91"/>
                  <a:gd name="T10" fmla="*/ 82 w 82"/>
                  <a:gd name="T11" fmla="*/ 11 h 91"/>
                  <a:gd name="T12" fmla="*/ 74 w 82"/>
                  <a:gd name="T13" fmla="*/ 15 h 91"/>
                  <a:gd name="T14" fmla="*/ 14 w 82"/>
                  <a:gd name="T15" fmla="*/ 79 h 91"/>
                  <a:gd name="T16" fmla="*/ 11 w 82"/>
                  <a:gd name="T17" fmla="*/ 87 h 91"/>
                  <a:gd name="T18" fmla="*/ 0 w 82"/>
                  <a:gd name="T19" fmla="*/ 78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2" h="91">
                    <a:moveTo>
                      <a:pt x="0" y="78"/>
                    </a:moveTo>
                    <a:cubicBezTo>
                      <a:pt x="0" y="78"/>
                      <a:pt x="3" y="80"/>
                      <a:pt x="7" y="76"/>
                    </a:cubicBezTo>
                    <a:cubicBezTo>
                      <a:pt x="11" y="71"/>
                      <a:pt x="70" y="11"/>
                      <a:pt x="70" y="11"/>
                    </a:cubicBezTo>
                    <a:cubicBezTo>
                      <a:pt x="70" y="11"/>
                      <a:pt x="75" y="5"/>
                      <a:pt x="73" y="3"/>
                    </a:cubicBezTo>
                    <a:cubicBezTo>
                      <a:pt x="70" y="0"/>
                      <a:pt x="79" y="7"/>
                      <a:pt x="79" y="7"/>
                    </a:cubicBezTo>
                    <a:cubicBezTo>
                      <a:pt x="82" y="11"/>
                      <a:pt x="82" y="11"/>
                      <a:pt x="82" y="11"/>
                    </a:cubicBezTo>
                    <a:cubicBezTo>
                      <a:pt x="82" y="11"/>
                      <a:pt x="79" y="10"/>
                      <a:pt x="74" y="15"/>
                    </a:cubicBezTo>
                    <a:cubicBezTo>
                      <a:pt x="70" y="20"/>
                      <a:pt x="14" y="79"/>
                      <a:pt x="14" y="79"/>
                    </a:cubicBezTo>
                    <a:cubicBezTo>
                      <a:pt x="14" y="79"/>
                      <a:pt x="10" y="83"/>
                      <a:pt x="11" y="87"/>
                    </a:cubicBezTo>
                    <a:cubicBezTo>
                      <a:pt x="11" y="91"/>
                      <a:pt x="0" y="78"/>
                      <a:pt x="0" y="78"/>
                    </a:cubicBezTo>
                    <a:close/>
                  </a:path>
                </a:pathLst>
              </a:custGeom>
              <a:grpFill/>
              <a:ln>
                <a:noFill/>
              </a:ln>
            </p:spPr>
            <p:txBody>
              <a:bodyPr anchor="ctr"/>
              <a:lstStyle/>
              <a:p>
                <a:pPr algn="ctr"/>
                <a:endParaRPr/>
              </a:p>
            </p:txBody>
          </p:sp>
          <p:sp>
            <p:nvSpPr>
              <p:cNvPr id="182" name="ísḻíďê">
                <a:extLst>
                  <a:ext uri="{FF2B5EF4-FFF2-40B4-BE49-F238E27FC236}">
                    <a16:creationId xmlns:a16="http://schemas.microsoft.com/office/drawing/2014/main" id="{90523C99-C9DB-D620-7B10-3CC6F6973034}"/>
                  </a:ext>
                </a:extLst>
              </p:cNvPr>
              <p:cNvSpPr/>
              <p:nvPr/>
            </p:nvSpPr>
            <p:spPr bwMode="auto">
              <a:xfrm>
                <a:off x="6057663" y="1357653"/>
                <a:ext cx="110193" cy="131434"/>
              </a:xfrm>
              <a:custGeom>
                <a:avLst/>
                <a:gdLst>
                  <a:gd name="T0" fmla="*/ 0 w 79"/>
                  <a:gd name="T1" fmla="*/ 82 h 94"/>
                  <a:gd name="T2" fmla="*/ 9 w 79"/>
                  <a:gd name="T3" fmla="*/ 79 h 94"/>
                  <a:gd name="T4" fmla="*/ 68 w 79"/>
                  <a:gd name="T5" fmla="*/ 11 h 94"/>
                  <a:gd name="T6" fmla="*/ 69 w 79"/>
                  <a:gd name="T7" fmla="*/ 3 h 94"/>
                  <a:gd name="T8" fmla="*/ 76 w 79"/>
                  <a:gd name="T9" fmla="*/ 8 h 94"/>
                  <a:gd name="T10" fmla="*/ 79 w 79"/>
                  <a:gd name="T11" fmla="*/ 12 h 94"/>
                  <a:gd name="T12" fmla="*/ 71 w 79"/>
                  <a:gd name="T13" fmla="*/ 15 h 94"/>
                  <a:gd name="T14" fmla="*/ 15 w 79"/>
                  <a:gd name="T15" fmla="*/ 82 h 94"/>
                  <a:gd name="T16" fmla="*/ 13 w 79"/>
                  <a:gd name="T17" fmla="*/ 90 h 94"/>
                  <a:gd name="T18" fmla="*/ 0 w 79"/>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 h="94">
                    <a:moveTo>
                      <a:pt x="0" y="82"/>
                    </a:moveTo>
                    <a:cubicBezTo>
                      <a:pt x="0" y="82"/>
                      <a:pt x="5" y="83"/>
                      <a:pt x="9" y="79"/>
                    </a:cubicBezTo>
                    <a:cubicBezTo>
                      <a:pt x="13" y="74"/>
                      <a:pt x="68" y="11"/>
                      <a:pt x="68" y="11"/>
                    </a:cubicBezTo>
                    <a:cubicBezTo>
                      <a:pt x="68" y="11"/>
                      <a:pt x="71" y="6"/>
                      <a:pt x="69" y="3"/>
                    </a:cubicBezTo>
                    <a:cubicBezTo>
                      <a:pt x="67" y="0"/>
                      <a:pt x="76" y="8"/>
                      <a:pt x="76" y="8"/>
                    </a:cubicBezTo>
                    <a:cubicBezTo>
                      <a:pt x="79" y="12"/>
                      <a:pt x="79" y="12"/>
                      <a:pt x="79" y="12"/>
                    </a:cubicBezTo>
                    <a:cubicBezTo>
                      <a:pt x="79" y="12"/>
                      <a:pt x="76" y="10"/>
                      <a:pt x="71" y="15"/>
                    </a:cubicBezTo>
                    <a:cubicBezTo>
                      <a:pt x="67" y="20"/>
                      <a:pt x="15" y="82"/>
                      <a:pt x="15" y="82"/>
                    </a:cubicBezTo>
                    <a:cubicBezTo>
                      <a:pt x="15" y="82"/>
                      <a:pt x="13" y="86"/>
                      <a:pt x="13" y="90"/>
                    </a:cubicBezTo>
                    <a:cubicBezTo>
                      <a:pt x="14" y="94"/>
                      <a:pt x="0" y="82"/>
                      <a:pt x="0" y="82"/>
                    </a:cubicBezTo>
                    <a:close/>
                  </a:path>
                </a:pathLst>
              </a:custGeom>
              <a:grpFill/>
              <a:ln>
                <a:noFill/>
              </a:ln>
            </p:spPr>
            <p:txBody>
              <a:bodyPr anchor="ctr"/>
              <a:lstStyle/>
              <a:p>
                <a:pPr algn="ctr"/>
                <a:endParaRPr/>
              </a:p>
            </p:txBody>
          </p:sp>
          <p:sp>
            <p:nvSpPr>
              <p:cNvPr id="183" name="iṩliḍé">
                <a:extLst>
                  <a:ext uri="{FF2B5EF4-FFF2-40B4-BE49-F238E27FC236}">
                    <a16:creationId xmlns:a16="http://schemas.microsoft.com/office/drawing/2014/main" id="{E46A5169-231B-0971-A123-E789A872ED2D}"/>
                  </a:ext>
                </a:extLst>
              </p:cNvPr>
              <p:cNvSpPr/>
              <p:nvPr/>
            </p:nvSpPr>
            <p:spPr bwMode="auto">
              <a:xfrm>
                <a:off x="6086870" y="1377565"/>
                <a:ext cx="106209" cy="138071"/>
              </a:xfrm>
              <a:custGeom>
                <a:avLst/>
                <a:gdLst>
                  <a:gd name="T0" fmla="*/ 0 w 76"/>
                  <a:gd name="T1" fmla="*/ 84 h 99"/>
                  <a:gd name="T2" fmla="*/ 8 w 76"/>
                  <a:gd name="T3" fmla="*/ 81 h 99"/>
                  <a:gd name="T4" fmla="*/ 63 w 76"/>
                  <a:gd name="T5" fmla="*/ 12 h 99"/>
                  <a:gd name="T6" fmla="*/ 66 w 76"/>
                  <a:gd name="T7" fmla="*/ 3 h 99"/>
                  <a:gd name="T8" fmla="*/ 73 w 76"/>
                  <a:gd name="T9" fmla="*/ 8 h 99"/>
                  <a:gd name="T10" fmla="*/ 76 w 76"/>
                  <a:gd name="T11" fmla="*/ 11 h 99"/>
                  <a:gd name="T12" fmla="*/ 64 w 76"/>
                  <a:gd name="T13" fmla="*/ 23 h 99"/>
                  <a:gd name="T14" fmla="*/ 17 w 76"/>
                  <a:gd name="T15" fmla="*/ 87 h 99"/>
                  <a:gd name="T16" fmla="*/ 16 w 76"/>
                  <a:gd name="T17" fmla="*/ 96 h 99"/>
                  <a:gd name="T18" fmla="*/ 0 w 76"/>
                  <a:gd name="T19" fmla="*/ 84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99">
                    <a:moveTo>
                      <a:pt x="0" y="84"/>
                    </a:moveTo>
                    <a:cubicBezTo>
                      <a:pt x="0" y="84"/>
                      <a:pt x="4" y="85"/>
                      <a:pt x="8" y="81"/>
                    </a:cubicBezTo>
                    <a:cubicBezTo>
                      <a:pt x="12" y="76"/>
                      <a:pt x="63" y="12"/>
                      <a:pt x="63" y="12"/>
                    </a:cubicBezTo>
                    <a:cubicBezTo>
                      <a:pt x="63" y="12"/>
                      <a:pt x="68" y="6"/>
                      <a:pt x="66" y="3"/>
                    </a:cubicBezTo>
                    <a:cubicBezTo>
                      <a:pt x="63" y="0"/>
                      <a:pt x="73" y="8"/>
                      <a:pt x="73" y="8"/>
                    </a:cubicBezTo>
                    <a:cubicBezTo>
                      <a:pt x="76" y="11"/>
                      <a:pt x="76" y="11"/>
                      <a:pt x="76" y="11"/>
                    </a:cubicBezTo>
                    <a:cubicBezTo>
                      <a:pt x="76" y="11"/>
                      <a:pt x="68" y="18"/>
                      <a:pt x="64" y="23"/>
                    </a:cubicBezTo>
                    <a:cubicBezTo>
                      <a:pt x="59" y="28"/>
                      <a:pt x="17" y="87"/>
                      <a:pt x="17" y="87"/>
                    </a:cubicBezTo>
                    <a:cubicBezTo>
                      <a:pt x="17" y="87"/>
                      <a:pt x="12" y="91"/>
                      <a:pt x="16" y="96"/>
                    </a:cubicBezTo>
                    <a:cubicBezTo>
                      <a:pt x="17" y="99"/>
                      <a:pt x="0" y="84"/>
                      <a:pt x="0" y="84"/>
                    </a:cubicBezTo>
                    <a:close/>
                  </a:path>
                </a:pathLst>
              </a:custGeom>
              <a:grpFill/>
              <a:ln>
                <a:noFill/>
              </a:ln>
            </p:spPr>
            <p:txBody>
              <a:bodyPr anchor="ctr"/>
              <a:lstStyle/>
              <a:p>
                <a:pPr algn="ctr"/>
                <a:endParaRPr/>
              </a:p>
            </p:txBody>
          </p:sp>
          <p:sp>
            <p:nvSpPr>
              <p:cNvPr id="184" name="iṥļíḋê">
                <a:extLst>
                  <a:ext uri="{FF2B5EF4-FFF2-40B4-BE49-F238E27FC236}">
                    <a16:creationId xmlns:a16="http://schemas.microsoft.com/office/drawing/2014/main" id="{4DBD2495-4BE7-4E95-2D81-F5ACFC1F456A}"/>
                  </a:ext>
                </a:extLst>
              </p:cNvPr>
              <p:cNvSpPr/>
              <p:nvPr/>
            </p:nvSpPr>
            <p:spPr bwMode="auto">
              <a:xfrm>
                <a:off x="7099841" y="1159837"/>
                <a:ext cx="131434" cy="83641"/>
              </a:xfrm>
              <a:custGeom>
                <a:avLst/>
                <a:gdLst>
                  <a:gd name="T0" fmla="*/ 88 w 95"/>
                  <a:gd name="T1" fmla="*/ 60 h 60"/>
                  <a:gd name="T2" fmla="*/ 82 w 95"/>
                  <a:gd name="T3" fmla="*/ 53 h 60"/>
                  <a:gd name="T4" fmla="*/ 10 w 95"/>
                  <a:gd name="T5" fmla="*/ 18 h 60"/>
                  <a:gd name="T6" fmla="*/ 0 w 95"/>
                  <a:gd name="T7" fmla="*/ 17 h 60"/>
                  <a:gd name="T8" fmla="*/ 8 w 95"/>
                  <a:gd name="T9" fmla="*/ 0 h 60"/>
                  <a:gd name="T10" fmla="*/ 15 w 95"/>
                  <a:gd name="T11" fmla="*/ 10 h 60"/>
                  <a:gd name="T12" fmla="*/ 88 w 95"/>
                  <a:gd name="T13" fmla="*/ 45 h 60"/>
                  <a:gd name="T14" fmla="*/ 95 w 95"/>
                  <a:gd name="T15" fmla="*/ 45 h 60"/>
                  <a:gd name="T16" fmla="*/ 88 w 95"/>
                  <a:gd name="T17"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0">
                    <a:moveTo>
                      <a:pt x="88" y="60"/>
                    </a:moveTo>
                    <a:cubicBezTo>
                      <a:pt x="90" y="56"/>
                      <a:pt x="88" y="55"/>
                      <a:pt x="82" y="53"/>
                    </a:cubicBezTo>
                    <a:cubicBezTo>
                      <a:pt x="10" y="18"/>
                      <a:pt x="10" y="18"/>
                      <a:pt x="10" y="18"/>
                    </a:cubicBezTo>
                    <a:cubicBezTo>
                      <a:pt x="9" y="17"/>
                      <a:pt x="1" y="13"/>
                      <a:pt x="0" y="17"/>
                    </a:cubicBezTo>
                    <a:cubicBezTo>
                      <a:pt x="8" y="0"/>
                      <a:pt x="8" y="0"/>
                      <a:pt x="8" y="0"/>
                    </a:cubicBezTo>
                    <a:cubicBezTo>
                      <a:pt x="6" y="3"/>
                      <a:pt x="12" y="9"/>
                      <a:pt x="15" y="10"/>
                    </a:cubicBezTo>
                    <a:cubicBezTo>
                      <a:pt x="88" y="45"/>
                      <a:pt x="88" y="45"/>
                      <a:pt x="88" y="45"/>
                    </a:cubicBezTo>
                    <a:cubicBezTo>
                      <a:pt x="92" y="47"/>
                      <a:pt x="93" y="48"/>
                      <a:pt x="95" y="45"/>
                    </a:cubicBezTo>
                    <a:lnTo>
                      <a:pt x="88" y="60"/>
                    </a:lnTo>
                    <a:close/>
                  </a:path>
                </a:pathLst>
              </a:custGeom>
              <a:grpFill/>
              <a:ln>
                <a:noFill/>
              </a:ln>
            </p:spPr>
            <p:txBody>
              <a:bodyPr anchor="ctr"/>
              <a:lstStyle/>
              <a:p>
                <a:pPr algn="ctr"/>
                <a:endParaRPr/>
              </a:p>
            </p:txBody>
          </p:sp>
          <p:sp>
            <p:nvSpPr>
              <p:cNvPr id="185" name="îṥľîḓê">
                <a:extLst>
                  <a:ext uri="{FF2B5EF4-FFF2-40B4-BE49-F238E27FC236}">
                    <a16:creationId xmlns:a16="http://schemas.microsoft.com/office/drawing/2014/main" id="{EB4B70A1-EA59-38A3-859A-CDE0EF4763C7}"/>
                  </a:ext>
                </a:extLst>
              </p:cNvPr>
              <p:cNvSpPr/>
              <p:nvPr/>
            </p:nvSpPr>
            <p:spPr bwMode="auto">
              <a:xfrm>
                <a:off x="7083910" y="1193028"/>
                <a:ext cx="132761" cy="84968"/>
              </a:xfrm>
              <a:custGeom>
                <a:avLst/>
                <a:gdLst>
                  <a:gd name="T0" fmla="*/ 80 w 95"/>
                  <a:gd name="T1" fmla="*/ 49 h 61"/>
                  <a:gd name="T2" fmla="*/ 18 w 95"/>
                  <a:gd name="T3" fmla="*/ 16 h 61"/>
                  <a:gd name="T4" fmla="*/ 0 w 95"/>
                  <a:gd name="T5" fmla="*/ 11 h 61"/>
                  <a:gd name="T6" fmla="*/ 6 w 95"/>
                  <a:gd name="T7" fmla="*/ 0 h 61"/>
                  <a:gd name="T8" fmla="*/ 14 w 95"/>
                  <a:gd name="T9" fmla="*/ 7 h 61"/>
                  <a:gd name="T10" fmla="*/ 84 w 95"/>
                  <a:gd name="T11" fmla="*/ 45 h 61"/>
                  <a:gd name="T12" fmla="*/ 94 w 95"/>
                  <a:gd name="T13" fmla="*/ 45 h 61"/>
                  <a:gd name="T14" fmla="*/ 88 w 95"/>
                  <a:gd name="T15" fmla="*/ 60 h 61"/>
                  <a:gd name="T16" fmla="*/ 80 w 95"/>
                  <a:gd name="T17"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61">
                    <a:moveTo>
                      <a:pt x="80" y="49"/>
                    </a:moveTo>
                    <a:cubicBezTo>
                      <a:pt x="62" y="38"/>
                      <a:pt x="40" y="26"/>
                      <a:pt x="18" y="16"/>
                    </a:cubicBezTo>
                    <a:cubicBezTo>
                      <a:pt x="15" y="14"/>
                      <a:pt x="2" y="8"/>
                      <a:pt x="0" y="11"/>
                    </a:cubicBezTo>
                    <a:cubicBezTo>
                      <a:pt x="6" y="0"/>
                      <a:pt x="6" y="0"/>
                      <a:pt x="6" y="0"/>
                    </a:cubicBezTo>
                    <a:cubicBezTo>
                      <a:pt x="5" y="2"/>
                      <a:pt x="12" y="6"/>
                      <a:pt x="14" y="7"/>
                    </a:cubicBezTo>
                    <a:cubicBezTo>
                      <a:pt x="84" y="45"/>
                      <a:pt x="84" y="45"/>
                      <a:pt x="84" y="45"/>
                    </a:cubicBezTo>
                    <a:cubicBezTo>
                      <a:pt x="87" y="47"/>
                      <a:pt x="91" y="48"/>
                      <a:pt x="94" y="45"/>
                    </a:cubicBezTo>
                    <a:cubicBezTo>
                      <a:pt x="95" y="52"/>
                      <a:pt x="90" y="61"/>
                      <a:pt x="88" y="60"/>
                    </a:cubicBezTo>
                    <a:cubicBezTo>
                      <a:pt x="85" y="59"/>
                      <a:pt x="92" y="57"/>
                      <a:pt x="80" y="49"/>
                    </a:cubicBezTo>
                    <a:close/>
                  </a:path>
                </a:pathLst>
              </a:custGeom>
              <a:grpFill/>
              <a:ln>
                <a:noFill/>
              </a:ln>
            </p:spPr>
            <p:txBody>
              <a:bodyPr anchor="ctr"/>
              <a:lstStyle/>
              <a:p>
                <a:pPr algn="ctr"/>
                <a:endParaRPr/>
              </a:p>
            </p:txBody>
          </p:sp>
          <p:sp>
            <p:nvSpPr>
              <p:cNvPr id="186" name="ïṣḷíďê">
                <a:extLst>
                  <a:ext uri="{FF2B5EF4-FFF2-40B4-BE49-F238E27FC236}">
                    <a16:creationId xmlns:a16="http://schemas.microsoft.com/office/drawing/2014/main" id="{4E71EE42-83C5-EA10-9F46-D0303E9DEB5C}"/>
                  </a:ext>
                </a:extLst>
              </p:cNvPr>
              <p:cNvSpPr/>
              <p:nvPr/>
            </p:nvSpPr>
            <p:spPr bwMode="auto">
              <a:xfrm>
                <a:off x="7066650" y="1218253"/>
                <a:ext cx="126124" cy="86296"/>
              </a:xfrm>
              <a:custGeom>
                <a:avLst/>
                <a:gdLst>
                  <a:gd name="T0" fmla="*/ 85 w 90"/>
                  <a:gd name="T1" fmla="*/ 62 h 62"/>
                  <a:gd name="T2" fmla="*/ 83 w 90"/>
                  <a:gd name="T3" fmla="*/ 59 h 62"/>
                  <a:gd name="T4" fmla="*/ 16 w 90"/>
                  <a:gd name="T5" fmla="*/ 16 h 62"/>
                  <a:gd name="T6" fmla="*/ 0 w 90"/>
                  <a:gd name="T7" fmla="*/ 11 h 62"/>
                  <a:gd name="T8" fmla="*/ 8 w 90"/>
                  <a:gd name="T9" fmla="*/ 0 h 62"/>
                  <a:gd name="T10" fmla="*/ 18 w 90"/>
                  <a:gd name="T11" fmla="*/ 9 h 62"/>
                  <a:gd name="T12" fmla="*/ 88 w 90"/>
                  <a:gd name="T13" fmla="*/ 53 h 62"/>
                  <a:gd name="T14" fmla="*/ 90 w 90"/>
                  <a:gd name="T15" fmla="*/ 53 h 62"/>
                  <a:gd name="T16" fmla="*/ 85 w 90"/>
                  <a:gd name="T17"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62">
                    <a:moveTo>
                      <a:pt x="85" y="62"/>
                    </a:moveTo>
                    <a:cubicBezTo>
                      <a:pt x="85" y="61"/>
                      <a:pt x="85" y="60"/>
                      <a:pt x="83" y="59"/>
                    </a:cubicBezTo>
                    <a:cubicBezTo>
                      <a:pt x="16" y="16"/>
                      <a:pt x="16" y="16"/>
                      <a:pt x="16" y="16"/>
                    </a:cubicBezTo>
                    <a:cubicBezTo>
                      <a:pt x="13" y="14"/>
                      <a:pt x="3" y="8"/>
                      <a:pt x="0" y="11"/>
                    </a:cubicBezTo>
                    <a:cubicBezTo>
                      <a:pt x="8" y="0"/>
                      <a:pt x="8" y="0"/>
                      <a:pt x="8" y="0"/>
                    </a:cubicBezTo>
                    <a:cubicBezTo>
                      <a:pt x="7" y="3"/>
                      <a:pt x="16" y="8"/>
                      <a:pt x="18" y="9"/>
                    </a:cubicBezTo>
                    <a:cubicBezTo>
                      <a:pt x="88" y="53"/>
                      <a:pt x="88" y="53"/>
                      <a:pt x="88" y="53"/>
                    </a:cubicBezTo>
                    <a:cubicBezTo>
                      <a:pt x="89" y="53"/>
                      <a:pt x="90" y="54"/>
                      <a:pt x="90" y="53"/>
                    </a:cubicBezTo>
                    <a:lnTo>
                      <a:pt x="85" y="62"/>
                    </a:lnTo>
                    <a:close/>
                  </a:path>
                </a:pathLst>
              </a:custGeom>
              <a:grpFill/>
              <a:ln>
                <a:noFill/>
              </a:ln>
            </p:spPr>
            <p:txBody>
              <a:bodyPr anchor="ctr"/>
              <a:lstStyle/>
              <a:p>
                <a:pPr algn="ctr"/>
                <a:endParaRPr/>
              </a:p>
            </p:txBody>
          </p:sp>
          <p:sp>
            <p:nvSpPr>
              <p:cNvPr id="187" name="ïşlîdê">
                <a:extLst>
                  <a:ext uri="{FF2B5EF4-FFF2-40B4-BE49-F238E27FC236}">
                    <a16:creationId xmlns:a16="http://schemas.microsoft.com/office/drawing/2014/main" id="{964F4D10-740D-CA2A-90ED-F975C5A47203}"/>
                  </a:ext>
                </a:extLst>
              </p:cNvPr>
              <p:cNvSpPr/>
              <p:nvPr/>
            </p:nvSpPr>
            <p:spPr bwMode="auto">
              <a:xfrm>
                <a:off x="7053374" y="1244805"/>
                <a:ext cx="116830" cy="96917"/>
              </a:xfrm>
              <a:custGeom>
                <a:avLst/>
                <a:gdLst>
                  <a:gd name="T0" fmla="*/ 84 w 84"/>
                  <a:gd name="T1" fmla="*/ 59 h 70"/>
                  <a:gd name="T2" fmla="*/ 81 w 84"/>
                  <a:gd name="T3" fmla="*/ 59 h 70"/>
                  <a:gd name="T4" fmla="*/ 7 w 84"/>
                  <a:gd name="T5" fmla="*/ 3 h 70"/>
                  <a:gd name="T6" fmla="*/ 5 w 84"/>
                  <a:gd name="T7" fmla="*/ 0 h 70"/>
                  <a:gd name="T8" fmla="*/ 0 w 84"/>
                  <a:gd name="T9" fmla="*/ 7 h 70"/>
                  <a:gd name="T10" fmla="*/ 3 w 84"/>
                  <a:gd name="T11" fmla="*/ 7 h 70"/>
                  <a:gd name="T12" fmla="*/ 77 w 84"/>
                  <a:gd name="T13" fmla="*/ 67 h 70"/>
                  <a:gd name="T14" fmla="*/ 78 w 84"/>
                  <a:gd name="T15" fmla="*/ 70 h 70"/>
                  <a:gd name="T16" fmla="*/ 84 w 84"/>
                  <a:gd name="T17" fmla="*/ 5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70">
                    <a:moveTo>
                      <a:pt x="84" y="59"/>
                    </a:moveTo>
                    <a:cubicBezTo>
                      <a:pt x="84" y="60"/>
                      <a:pt x="83" y="60"/>
                      <a:pt x="81" y="59"/>
                    </a:cubicBezTo>
                    <a:cubicBezTo>
                      <a:pt x="7" y="3"/>
                      <a:pt x="7" y="3"/>
                      <a:pt x="7" y="3"/>
                    </a:cubicBezTo>
                    <a:cubicBezTo>
                      <a:pt x="6" y="2"/>
                      <a:pt x="5" y="1"/>
                      <a:pt x="5" y="0"/>
                    </a:cubicBezTo>
                    <a:cubicBezTo>
                      <a:pt x="0" y="7"/>
                      <a:pt x="0" y="7"/>
                      <a:pt x="0" y="7"/>
                    </a:cubicBezTo>
                    <a:cubicBezTo>
                      <a:pt x="1" y="6"/>
                      <a:pt x="2" y="6"/>
                      <a:pt x="3" y="7"/>
                    </a:cubicBezTo>
                    <a:cubicBezTo>
                      <a:pt x="26" y="22"/>
                      <a:pt x="57" y="50"/>
                      <a:pt x="77" y="67"/>
                    </a:cubicBezTo>
                    <a:cubicBezTo>
                      <a:pt x="79" y="68"/>
                      <a:pt x="79" y="69"/>
                      <a:pt x="78" y="70"/>
                    </a:cubicBezTo>
                    <a:lnTo>
                      <a:pt x="84" y="59"/>
                    </a:lnTo>
                    <a:close/>
                  </a:path>
                </a:pathLst>
              </a:custGeom>
              <a:grpFill/>
              <a:ln>
                <a:noFill/>
              </a:ln>
            </p:spPr>
            <p:txBody>
              <a:bodyPr anchor="ctr"/>
              <a:lstStyle/>
              <a:p>
                <a:pPr algn="ctr"/>
                <a:endParaRPr/>
              </a:p>
            </p:txBody>
          </p:sp>
          <p:sp>
            <p:nvSpPr>
              <p:cNvPr id="188" name="îṣḷide">
                <a:extLst>
                  <a:ext uri="{FF2B5EF4-FFF2-40B4-BE49-F238E27FC236}">
                    <a16:creationId xmlns:a16="http://schemas.microsoft.com/office/drawing/2014/main" id="{9BB63A9D-7AB9-1E32-B8DC-9C5C3DA142E0}"/>
                  </a:ext>
                </a:extLst>
              </p:cNvPr>
              <p:cNvSpPr/>
              <p:nvPr/>
            </p:nvSpPr>
            <p:spPr bwMode="auto">
              <a:xfrm>
                <a:off x="7013545" y="1287290"/>
                <a:ext cx="119485" cy="120814"/>
              </a:xfrm>
              <a:custGeom>
                <a:avLst/>
                <a:gdLst>
                  <a:gd name="T0" fmla="*/ 86 w 86"/>
                  <a:gd name="T1" fmla="*/ 72 h 86"/>
                  <a:gd name="T2" fmla="*/ 79 w 86"/>
                  <a:gd name="T3" fmla="*/ 70 h 86"/>
                  <a:gd name="T4" fmla="*/ 12 w 86"/>
                  <a:gd name="T5" fmla="*/ 12 h 86"/>
                  <a:gd name="T6" fmla="*/ 9 w 86"/>
                  <a:gd name="T7" fmla="*/ 4 h 86"/>
                  <a:gd name="T8" fmla="*/ 3 w 86"/>
                  <a:gd name="T9" fmla="*/ 9 h 86"/>
                  <a:gd name="T10" fmla="*/ 0 w 86"/>
                  <a:gd name="T11" fmla="*/ 14 h 86"/>
                  <a:gd name="T12" fmla="*/ 8 w 86"/>
                  <a:gd name="T13" fmla="*/ 17 h 86"/>
                  <a:gd name="T14" fmla="*/ 71 w 86"/>
                  <a:gd name="T15" fmla="*/ 75 h 86"/>
                  <a:gd name="T16" fmla="*/ 76 w 86"/>
                  <a:gd name="T17" fmla="*/ 83 h 86"/>
                  <a:gd name="T18" fmla="*/ 86 w 86"/>
                  <a:gd name="T19"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86">
                    <a:moveTo>
                      <a:pt x="86" y="72"/>
                    </a:moveTo>
                    <a:cubicBezTo>
                      <a:pt x="86" y="72"/>
                      <a:pt x="83" y="74"/>
                      <a:pt x="79" y="70"/>
                    </a:cubicBezTo>
                    <a:cubicBezTo>
                      <a:pt x="74" y="67"/>
                      <a:pt x="12" y="12"/>
                      <a:pt x="12" y="12"/>
                    </a:cubicBezTo>
                    <a:cubicBezTo>
                      <a:pt x="12" y="12"/>
                      <a:pt x="7" y="7"/>
                      <a:pt x="9" y="4"/>
                    </a:cubicBezTo>
                    <a:cubicBezTo>
                      <a:pt x="11" y="0"/>
                      <a:pt x="3" y="9"/>
                      <a:pt x="3" y="9"/>
                    </a:cubicBezTo>
                    <a:cubicBezTo>
                      <a:pt x="0" y="14"/>
                      <a:pt x="0" y="14"/>
                      <a:pt x="0" y="14"/>
                    </a:cubicBezTo>
                    <a:cubicBezTo>
                      <a:pt x="0" y="14"/>
                      <a:pt x="3" y="12"/>
                      <a:pt x="8" y="17"/>
                    </a:cubicBezTo>
                    <a:cubicBezTo>
                      <a:pt x="13" y="21"/>
                      <a:pt x="71" y="75"/>
                      <a:pt x="71" y="75"/>
                    </a:cubicBezTo>
                    <a:cubicBezTo>
                      <a:pt x="71" y="75"/>
                      <a:pt x="76" y="79"/>
                      <a:pt x="76" y="83"/>
                    </a:cubicBezTo>
                    <a:cubicBezTo>
                      <a:pt x="76" y="86"/>
                      <a:pt x="86" y="72"/>
                      <a:pt x="86" y="72"/>
                    </a:cubicBezTo>
                    <a:close/>
                  </a:path>
                </a:pathLst>
              </a:custGeom>
              <a:grpFill/>
              <a:ln>
                <a:noFill/>
              </a:ln>
            </p:spPr>
            <p:txBody>
              <a:bodyPr anchor="ctr"/>
              <a:lstStyle/>
              <a:p>
                <a:pPr algn="ctr"/>
                <a:endParaRPr/>
              </a:p>
            </p:txBody>
          </p:sp>
          <p:sp>
            <p:nvSpPr>
              <p:cNvPr id="189" name="ïšḷiḓé">
                <a:extLst>
                  <a:ext uri="{FF2B5EF4-FFF2-40B4-BE49-F238E27FC236}">
                    <a16:creationId xmlns:a16="http://schemas.microsoft.com/office/drawing/2014/main" id="{3216A7DB-74A3-5E4B-F98A-BD5B6A03157B}"/>
                  </a:ext>
                </a:extLst>
              </p:cNvPr>
              <p:cNvSpPr/>
              <p:nvPr/>
            </p:nvSpPr>
            <p:spPr bwMode="auto">
              <a:xfrm>
                <a:off x="6990977" y="1312513"/>
                <a:ext cx="114175" cy="110193"/>
              </a:xfrm>
              <a:custGeom>
                <a:avLst/>
                <a:gdLst>
                  <a:gd name="T0" fmla="*/ 73 w 82"/>
                  <a:gd name="T1" fmla="*/ 70 h 79"/>
                  <a:gd name="T2" fmla="*/ 12 w 82"/>
                  <a:gd name="T3" fmla="*/ 12 h 79"/>
                  <a:gd name="T4" fmla="*/ 9 w 82"/>
                  <a:gd name="T5" fmla="*/ 3 h 79"/>
                  <a:gd name="T6" fmla="*/ 2 w 82"/>
                  <a:gd name="T7" fmla="*/ 9 h 79"/>
                  <a:gd name="T8" fmla="*/ 0 w 82"/>
                  <a:gd name="T9" fmla="*/ 13 h 79"/>
                  <a:gd name="T10" fmla="*/ 8 w 82"/>
                  <a:gd name="T11" fmla="*/ 16 h 79"/>
                  <a:gd name="T12" fmla="*/ 69 w 82"/>
                  <a:gd name="T13" fmla="*/ 71 h 79"/>
                  <a:gd name="T14" fmla="*/ 73 w 82"/>
                  <a:gd name="T15" fmla="*/ 70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79">
                    <a:moveTo>
                      <a:pt x="73" y="70"/>
                    </a:moveTo>
                    <a:cubicBezTo>
                      <a:pt x="64" y="62"/>
                      <a:pt x="12" y="12"/>
                      <a:pt x="12" y="12"/>
                    </a:cubicBezTo>
                    <a:cubicBezTo>
                      <a:pt x="12" y="12"/>
                      <a:pt x="7" y="6"/>
                      <a:pt x="9" y="3"/>
                    </a:cubicBezTo>
                    <a:cubicBezTo>
                      <a:pt x="11" y="0"/>
                      <a:pt x="2" y="9"/>
                      <a:pt x="2" y="9"/>
                    </a:cubicBezTo>
                    <a:cubicBezTo>
                      <a:pt x="0" y="13"/>
                      <a:pt x="0" y="13"/>
                      <a:pt x="0" y="13"/>
                    </a:cubicBezTo>
                    <a:cubicBezTo>
                      <a:pt x="0" y="13"/>
                      <a:pt x="3" y="11"/>
                      <a:pt x="8" y="16"/>
                    </a:cubicBezTo>
                    <a:cubicBezTo>
                      <a:pt x="13" y="21"/>
                      <a:pt x="69" y="71"/>
                      <a:pt x="69" y="71"/>
                    </a:cubicBezTo>
                    <a:cubicBezTo>
                      <a:pt x="81" y="79"/>
                      <a:pt x="82" y="78"/>
                      <a:pt x="73" y="70"/>
                    </a:cubicBezTo>
                    <a:close/>
                  </a:path>
                </a:pathLst>
              </a:custGeom>
              <a:grpFill/>
              <a:ln>
                <a:noFill/>
              </a:ln>
            </p:spPr>
            <p:txBody>
              <a:bodyPr anchor="ctr"/>
              <a:lstStyle/>
              <a:p>
                <a:pPr algn="ctr"/>
                <a:endParaRPr/>
              </a:p>
            </p:txBody>
          </p:sp>
          <p:sp>
            <p:nvSpPr>
              <p:cNvPr id="190" name="í$ḻïḋê">
                <a:extLst>
                  <a:ext uri="{FF2B5EF4-FFF2-40B4-BE49-F238E27FC236}">
                    <a16:creationId xmlns:a16="http://schemas.microsoft.com/office/drawing/2014/main" id="{2F2CF203-EAA5-6543-F5EE-DCF0A43C0087}"/>
                  </a:ext>
                </a:extLst>
              </p:cNvPr>
              <p:cNvSpPr/>
              <p:nvPr/>
            </p:nvSpPr>
            <p:spPr bwMode="auto">
              <a:xfrm>
                <a:off x="6969733" y="1332428"/>
                <a:ext cx="107538" cy="122140"/>
              </a:xfrm>
              <a:custGeom>
                <a:avLst/>
                <a:gdLst>
                  <a:gd name="T0" fmla="*/ 77 w 77"/>
                  <a:gd name="T1" fmla="*/ 75 h 88"/>
                  <a:gd name="T2" fmla="*/ 71 w 77"/>
                  <a:gd name="T3" fmla="*/ 73 h 88"/>
                  <a:gd name="T4" fmla="*/ 13 w 77"/>
                  <a:gd name="T5" fmla="*/ 11 h 88"/>
                  <a:gd name="T6" fmla="*/ 10 w 77"/>
                  <a:gd name="T7" fmla="*/ 3 h 88"/>
                  <a:gd name="T8" fmla="*/ 3 w 77"/>
                  <a:gd name="T9" fmla="*/ 7 h 88"/>
                  <a:gd name="T10" fmla="*/ 0 w 77"/>
                  <a:gd name="T11" fmla="*/ 11 h 88"/>
                  <a:gd name="T12" fmla="*/ 8 w 77"/>
                  <a:gd name="T13" fmla="*/ 15 h 88"/>
                  <a:gd name="T14" fmla="*/ 63 w 77"/>
                  <a:gd name="T15" fmla="*/ 77 h 88"/>
                  <a:gd name="T16" fmla="*/ 67 w 77"/>
                  <a:gd name="T17" fmla="*/ 84 h 88"/>
                  <a:gd name="T18" fmla="*/ 77 w 77"/>
                  <a:gd name="T19"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8">
                    <a:moveTo>
                      <a:pt x="77" y="75"/>
                    </a:moveTo>
                    <a:cubicBezTo>
                      <a:pt x="77" y="75"/>
                      <a:pt x="75" y="77"/>
                      <a:pt x="71" y="73"/>
                    </a:cubicBezTo>
                    <a:cubicBezTo>
                      <a:pt x="67" y="69"/>
                      <a:pt x="13" y="11"/>
                      <a:pt x="13" y="11"/>
                    </a:cubicBezTo>
                    <a:cubicBezTo>
                      <a:pt x="13" y="11"/>
                      <a:pt x="8" y="6"/>
                      <a:pt x="10" y="3"/>
                    </a:cubicBezTo>
                    <a:cubicBezTo>
                      <a:pt x="12" y="0"/>
                      <a:pt x="3" y="7"/>
                      <a:pt x="3" y="7"/>
                    </a:cubicBezTo>
                    <a:cubicBezTo>
                      <a:pt x="0" y="11"/>
                      <a:pt x="0" y="11"/>
                      <a:pt x="0" y="11"/>
                    </a:cubicBezTo>
                    <a:cubicBezTo>
                      <a:pt x="0" y="11"/>
                      <a:pt x="4" y="10"/>
                      <a:pt x="8" y="15"/>
                    </a:cubicBezTo>
                    <a:cubicBezTo>
                      <a:pt x="13" y="20"/>
                      <a:pt x="63" y="77"/>
                      <a:pt x="63" y="77"/>
                    </a:cubicBezTo>
                    <a:cubicBezTo>
                      <a:pt x="63" y="77"/>
                      <a:pt x="68" y="81"/>
                      <a:pt x="67" y="84"/>
                    </a:cubicBezTo>
                    <a:cubicBezTo>
                      <a:pt x="67" y="88"/>
                      <a:pt x="77" y="75"/>
                      <a:pt x="77" y="75"/>
                    </a:cubicBezTo>
                    <a:close/>
                  </a:path>
                </a:pathLst>
              </a:custGeom>
              <a:grpFill/>
              <a:ln>
                <a:noFill/>
              </a:ln>
            </p:spPr>
            <p:txBody>
              <a:bodyPr anchor="ctr"/>
              <a:lstStyle/>
              <a:p>
                <a:pPr algn="ctr"/>
                <a:endParaRPr/>
              </a:p>
            </p:txBody>
          </p:sp>
          <p:sp>
            <p:nvSpPr>
              <p:cNvPr id="191" name="îŝľiḑè">
                <a:extLst>
                  <a:ext uri="{FF2B5EF4-FFF2-40B4-BE49-F238E27FC236}">
                    <a16:creationId xmlns:a16="http://schemas.microsoft.com/office/drawing/2014/main" id="{4634C47A-0A5C-C14E-8148-C4A60F069AB7}"/>
                  </a:ext>
                </a:extLst>
              </p:cNvPr>
              <p:cNvSpPr/>
              <p:nvPr/>
            </p:nvSpPr>
            <p:spPr bwMode="auto">
              <a:xfrm>
                <a:off x="6945837" y="1352343"/>
                <a:ext cx="108864" cy="127450"/>
              </a:xfrm>
              <a:custGeom>
                <a:avLst/>
                <a:gdLst>
                  <a:gd name="T0" fmla="*/ 78 w 78"/>
                  <a:gd name="T1" fmla="*/ 80 h 92"/>
                  <a:gd name="T2" fmla="*/ 68 w 78"/>
                  <a:gd name="T3" fmla="*/ 77 h 92"/>
                  <a:gd name="T4" fmla="*/ 13 w 78"/>
                  <a:gd name="T5" fmla="*/ 10 h 92"/>
                  <a:gd name="T6" fmla="*/ 11 w 78"/>
                  <a:gd name="T7" fmla="*/ 3 h 92"/>
                  <a:gd name="T8" fmla="*/ 3 w 78"/>
                  <a:gd name="T9" fmla="*/ 9 h 92"/>
                  <a:gd name="T10" fmla="*/ 0 w 78"/>
                  <a:gd name="T11" fmla="*/ 13 h 92"/>
                  <a:gd name="T12" fmla="*/ 7 w 78"/>
                  <a:gd name="T13" fmla="*/ 17 h 92"/>
                  <a:gd name="T14" fmla="*/ 62 w 78"/>
                  <a:gd name="T15" fmla="*/ 81 h 92"/>
                  <a:gd name="T16" fmla="*/ 65 w 78"/>
                  <a:gd name="T17" fmla="*/ 88 h 92"/>
                  <a:gd name="T18" fmla="*/ 78 w 78"/>
                  <a:gd name="T19" fmla="*/ 8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92">
                    <a:moveTo>
                      <a:pt x="78" y="80"/>
                    </a:moveTo>
                    <a:cubicBezTo>
                      <a:pt x="78" y="80"/>
                      <a:pt x="72" y="81"/>
                      <a:pt x="68" y="77"/>
                    </a:cubicBezTo>
                    <a:cubicBezTo>
                      <a:pt x="64" y="73"/>
                      <a:pt x="13" y="10"/>
                      <a:pt x="13" y="10"/>
                    </a:cubicBezTo>
                    <a:cubicBezTo>
                      <a:pt x="13" y="10"/>
                      <a:pt x="9" y="6"/>
                      <a:pt x="11" y="3"/>
                    </a:cubicBezTo>
                    <a:cubicBezTo>
                      <a:pt x="13" y="0"/>
                      <a:pt x="3" y="9"/>
                      <a:pt x="3" y="9"/>
                    </a:cubicBezTo>
                    <a:cubicBezTo>
                      <a:pt x="0" y="13"/>
                      <a:pt x="0" y="13"/>
                      <a:pt x="0" y="13"/>
                    </a:cubicBezTo>
                    <a:cubicBezTo>
                      <a:pt x="0" y="13"/>
                      <a:pt x="3" y="12"/>
                      <a:pt x="7" y="17"/>
                    </a:cubicBezTo>
                    <a:cubicBezTo>
                      <a:pt x="12" y="23"/>
                      <a:pt x="62" y="81"/>
                      <a:pt x="62" y="81"/>
                    </a:cubicBezTo>
                    <a:cubicBezTo>
                      <a:pt x="62" y="81"/>
                      <a:pt x="65" y="84"/>
                      <a:pt x="65" y="88"/>
                    </a:cubicBezTo>
                    <a:cubicBezTo>
                      <a:pt x="64" y="92"/>
                      <a:pt x="78" y="80"/>
                      <a:pt x="78" y="80"/>
                    </a:cubicBezTo>
                    <a:close/>
                  </a:path>
                </a:pathLst>
              </a:custGeom>
              <a:grpFill/>
              <a:ln>
                <a:noFill/>
              </a:ln>
            </p:spPr>
            <p:txBody>
              <a:bodyPr anchor="ctr"/>
              <a:lstStyle/>
              <a:p>
                <a:pPr algn="ctr"/>
                <a:endParaRPr/>
              </a:p>
            </p:txBody>
          </p:sp>
          <p:sp>
            <p:nvSpPr>
              <p:cNvPr id="192" name="ïŝļiḋé">
                <a:extLst>
                  <a:ext uri="{FF2B5EF4-FFF2-40B4-BE49-F238E27FC236}">
                    <a16:creationId xmlns:a16="http://schemas.microsoft.com/office/drawing/2014/main" id="{50448791-5200-607D-FABB-3A8A902AB8E3}"/>
                  </a:ext>
                </a:extLst>
              </p:cNvPr>
              <p:cNvSpPr/>
              <p:nvPr/>
            </p:nvSpPr>
            <p:spPr bwMode="auto">
              <a:xfrm>
                <a:off x="6917956" y="1369600"/>
                <a:ext cx="108864" cy="140726"/>
              </a:xfrm>
              <a:custGeom>
                <a:avLst/>
                <a:gdLst>
                  <a:gd name="T0" fmla="*/ 78 w 78"/>
                  <a:gd name="T1" fmla="*/ 84 h 101"/>
                  <a:gd name="T2" fmla="*/ 68 w 78"/>
                  <a:gd name="T3" fmla="*/ 79 h 101"/>
                  <a:gd name="T4" fmla="*/ 16 w 78"/>
                  <a:gd name="T5" fmla="*/ 12 h 101"/>
                  <a:gd name="T6" fmla="*/ 13 w 78"/>
                  <a:gd name="T7" fmla="*/ 3 h 101"/>
                  <a:gd name="T8" fmla="*/ 6 w 78"/>
                  <a:gd name="T9" fmla="*/ 12 h 101"/>
                  <a:gd name="T10" fmla="*/ 0 w 78"/>
                  <a:gd name="T11" fmla="*/ 15 h 101"/>
                  <a:gd name="T12" fmla="*/ 8 w 78"/>
                  <a:gd name="T13" fmla="*/ 20 h 101"/>
                  <a:gd name="T14" fmla="*/ 59 w 78"/>
                  <a:gd name="T15" fmla="*/ 89 h 101"/>
                  <a:gd name="T16" fmla="*/ 60 w 78"/>
                  <a:gd name="T17" fmla="*/ 98 h 101"/>
                  <a:gd name="T18" fmla="*/ 78 w 78"/>
                  <a:gd name="T19" fmla="*/ 84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101">
                    <a:moveTo>
                      <a:pt x="78" y="84"/>
                    </a:moveTo>
                    <a:cubicBezTo>
                      <a:pt x="78" y="84"/>
                      <a:pt x="72" y="84"/>
                      <a:pt x="68" y="79"/>
                    </a:cubicBezTo>
                    <a:cubicBezTo>
                      <a:pt x="64" y="75"/>
                      <a:pt x="16" y="12"/>
                      <a:pt x="16" y="12"/>
                    </a:cubicBezTo>
                    <a:cubicBezTo>
                      <a:pt x="16" y="12"/>
                      <a:pt x="11" y="6"/>
                      <a:pt x="13" y="3"/>
                    </a:cubicBezTo>
                    <a:cubicBezTo>
                      <a:pt x="16" y="0"/>
                      <a:pt x="6" y="12"/>
                      <a:pt x="6" y="12"/>
                    </a:cubicBezTo>
                    <a:cubicBezTo>
                      <a:pt x="0" y="15"/>
                      <a:pt x="0" y="15"/>
                      <a:pt x="0" y="15"/>
                    </a:cubicBezTo>
                    <a:cubicBezTo>
                      <a:pt x="0" y="15"/>
                      <a:pt x="3" y="14"/>
                      <a:pt x="8" y="20"/>
                    </a:cubicBezTo>
                    <a:cubicBezTo>
                      <a:pt x="12" y="25"/>
                      <a:pt x="59" y="89"/>
                      <a:pt x="59" y="89"/>
                    </a:cubicBezTo>
                    <a:cubicBezTo>
                      <a:pt x="59" y="89"/>
                      <a:pt x="64" y="93"/>
                      <a:pt x="60" y="98"/>
                    </a:cubicBezTo>
                    <a:cubicBezTo>
                      <a:pt x="59" y="101"/>
                      <a:pt x="78" y="84"/>
                      <a:pt x="78" y="84"/>
                    </a:cubicBezTo>
                    <a:close/>
                  </a:path>
                </a:pathLst>
              </a:custGeom>
              <a:grpFill/>
              <a:ln>
                <a:noFill/>
              </a:ln>
            </p:spPr>
            <p:txBody>
              <a:bodyPr anchor="ctr"/>
              <a:lstStyle/>
              <a:p>
                <a:pPr algn="ctr"/>
                <a:endParaRPr/>
              </a:p>
            </p:txBody>
          </p:sp>
          <p:sp>
            <p:nvSpPr>
              <p:cNvPr id="193" name="íṩľîďé">
                <a:extLst>
                  <a:ext uri="{FF2B5EF4-FFF2-40B4-BE49-F238E27FC236}">
                    <a16:creationId xmlns:a16="http://schemas.microsoft.com/office/drawing/2014/main" id="{A542C4D4-8007-82E7-3361-669807D27A71}"/>
                  </a:ext>
                </a:extLst>
              </p:cNvPr>
              <p:cNvSpPr/>
              <p:nvPr/>
            </p:nvSpPr>
            <p:spPr bwMode="auto">
              <a:xfrm>
                <a:off x="6195734" y="1466517"/>
                <a:ext cx="104883" cy="90278"/>
              </a:xfrm>
              <a:custGeom>
                <a:avLst/>
                <a:gdLst>
                  <a:gd name="T0" fmla="*/ 68 w 75"/>
                  <a:gd name="T1" fmla="*/ 2 h 65"/>
                  <a:gd name="T2" fmla="*/ 67 w 75"/>
                  <a:gd name="T3" fmla="*/ 5 h 65"/>
                  <a:gd name="T4" fmla="*/ 59 w 75"/>
                  <a:gd name="T5" fmla="*/ 17 h 65"/>
                  <a:gd name="T6" fmla="*/ 64 w 75"/>
                  <a:gd name="T7" fmla="*/ 22 h 65"/>
                  <a:gd name="T8" fmla="*/ 72 w 75"/>
                  <a:gd name="T9" fmla="*/ 31 h 65"/>
                  <a:gd name="T10" fmla="*/ 73 w 75"/>
                  <a:gd name="T11" fmla="*/ 39 h 65"/>
                  <a:gd name="T12" fmla="*/ 69 w 75"/>
                  <a:gd name="T13" fmla="*/ 41 h 65"/>
                  <a:gd name="T14" fmla="*/ 58 w 75"/>
                  <a:gd name="T15" fmla="*/ 40 h 65"/>
                  <a:gd name="T16" fmla="*/ 58 w 75"/>
                  <a:gd name="T17" fmla="*/ 34 h 65"/>
                  <a:gd name="T18" fmla="*/ 48 w 75"/>
                  <a:gd name="T19" fmla="*/ 27 h 65"/>
                  <a:gd name="T20" fmla="*/ 44 w 75"/>
                  <a:gd name="T21" fmla="*/ 38 h 65"/>
                  <a:gd name="T22" fmla="*/ 52 w 75"/>
                  <a:gd name="T23" fmla="*/ 41 h 65"/>
                  <a:gd name="T24" fmla="*/ 52 w 75"/>
                  <a:gd name="T25" fmla="*/ 51 h 65"/>
                  <a:gd name="T26" fmla="*/ 45 w 75"/>
                  <a:gd name="T27" fmla="*/ 51 h 65"/>
                  <a:gd name="T28" fmla="*/ 26 w 75"/>
                  <a:gd name="T29" fmla="*/ 48 h 65"/>
                  <a:gd name="T30" fmla="*/ 16 w 75"/>
                  <a:gd name="T31" fmla="*/ 55 h 65"/>
                  <a:gd name="T32" fmla="*/ 5 w 75"/>
                  <a:gd name="T33" fmla="*/ 65 h 65"/>
                  <a:gd name="T34" fmla="*/ 4 w 75"/>
                  <a:gd name="T35" fmla="*/ 64 h 65"/>
                  <a:gd name="T36" fmla="*/ 6 w 75"/>
                  <a:gd name="T37" fmla="*/ 59 h 65"/>
                  <a:gd name="T38" fmla="*/ 17 w 75"/>
                  <a:gd name="T39" fmla="*/ 48 h 65"/>
                  <a:gd name="T40" fmla="*/ 19 w 75"/>
                  <a:gd name="T41" fmla="*/ 33 h 65"/>
                  <a:gd name="T42" fmla="*/ 33 w 75"/>
                  <a:gd name="T43" fmla="*/ 28 h 65"/>
                  <a:gd name="T44" fmla="*/ 38 w 75"/>
                  <a:gd name="T45" fmla="*/ 24 h 65"/>
                  <a:gd name="T46" fmla="*/ 28 w 75"/>
                  <a:gd name="T47" fmla="*/ 21 h 65"/>
                  <a:gd name="T48" fmla="*/ 23 w 75"/>
                  <a:gd name="T49" fmla="*/ 21 h 65"/>
                  <a:gd name="T50" fmla="*/ 16 w 75"/>
                  <a:gd name="T51" fmla="*/ 21 h 65"/>
                  <a:gd name="T52" fmla="*/ 10 w 75"/>
                  <a:gd name="T53" fmla="*/ 27 h 65"/>
                  <a:gd name="T54" fmla="*/ 3 w 75"/>
                  <a:gd name="T55" fmla="*/ 30 h 65"/>
                  <a:gd name="T56" fmla="*/ 1 w 75"/>
                  <a:gd name="T57" fmla="*/ 24 h 65"/>
                  <a:gd name="T58" fmla="*/ 9 w 75"/>
                  <a:gd name="T59" fmla="*/ 13 h 65"/>
                  <a:gd name="T60" fmla="*/ 13 w 75"/>
                  <a:gd name="T61" fmla="*/ 10 h 65"/>
                  <a:gd name="T62" fmla="*/ 19 w 75"/>
                  <a:gd name="T63" fmla="*/ 14 h 65"/>
                  <a:gd name="T64" fmla="*/ 23 w 75"/>
                  <a:gd name="T65" fmla="*/ 14 h 65"/>
                  <a:gd name="T66" fmla="*/ 42 w 75"/>
                  <a:gd name="T67" fmla="*/ 15 h 65"/>
                  <a:gd name="T68" fmla="*/ 46 w 75"/>
                  <a:gd name="T69" fmla="*/ 16 h 65"/>
                  <a:gd name="T70" fmla="*/ 50 w 75"/>
                  <a:gd name="T71" fmla="*/ 14 h 65"/>
                  <a:gd name="T72" fmla="*/ 65 w 75"/>
                  <a:gd name="T73" fmla="*/ 2 h 65"/>
                  <a:gd name="T74" fmla="*/ 68 w 75"/>
                  <a:gd name="T75" fmla="*/ 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5" h="65">
                    <a:moveTo>
                      <a:pt x="68" y="2"/>
                    </a:moveTo>
                    <a:cubicBezTo>
                      <a:pt x="69" y="3"/>
                      <a:pt x="68" y="4"/>
                      <a:pt x="67" y="5"/>
                    </a:cubicBezTo>
                    <a:cubicBezTo>
                      <a:pt x="66" y="7"/>
                      <a:pt x="58" y="14"/>
                      <a:pt x="59" y="17"/>
                    </a:cubicBezTo>
                    <a:cubicBezTo>
                      <a:pt x="59" y="19"/>
                      <a:pt x="63" y="21"/>
                      <a:pt x="64" y="22"/>
                    </a:cubicBezTo>
                    <a:cubicBezTo>
                      <a:pt x="67" y="25"/>
                      <a:pt x="70" y="28"/>
                      <a:pt x="72" y="31"/>
                    </a:cubicBezTo>
                    <a:cubicBezTo>
                      <a:pt x="73" y="33"/>
                      <a:pt x="75" y="36"/>
                      <a:pt x="73" y="39"/>
                    </a:cubicBezTo>
                    <a:cubicBezTo>
                      <a:pt x="72" y="40"/>
                      <a:pt x="71" y="41"/>
                      <a:pt x="69" y="41"/>
                    </a:cubicBezTo>
                    <a:cubicBezTo>
                      <a:pt x="66" y="42"/>
                      <a:pt x="59" y="43"/>
                      <a:pt x="58" y="40"/>
                    </a:cubicBezTo>
                    <a:cubicBezTo>
                      <a:pt x="56" y="38"/>
                      <a:pt x="59" y="36"/>
                      <a:pt x="58" y="34"/>
                    </a:cubicBezTo>
                    <a:cubicBezTo>
                      <a:pt x="58" y="31"/>
                      <a:pt x="53" y="24"/>
                      <a:pt x="48" y="27"/>
                    </a:cubicBezTo>
                    <a:cubicBezTo>
                      <a:pt x="45" y="29"/>
                      <a:pt x="44" y="33"/>
                      <a:pt x="44" y="38"/>
                    </a:cubicBezTo>
                    <a:cubicBezTo>
                      <a:pt x="44" y="43"/>
                      <a:pt x="48" y="40"/>
                      <a:pt x="52" y="41"/>
                    </a:cubicBezTo>
                    <a:cubicBezTo>
                      <a:pt x="54" y="42"/>
                      <a:pt x="54" y="48"/>
                      <a:pt x="52" y="51"/>
                    </a:cubicBezTo>
                    <a:cubicBezTo>
                      <a:pt x="50" y="53"/>
                      <a:pt x="47" y="52"/>
                      <a:pt x="45" y="51"/>
                    </a:cubicBezTo>
                    <a:cubicBezTo>
                      <a:pt x="41" y="49"/>
                      <a:pt x="31" y="46"/>
                      <a:pt x="26" y="48"/>
                    </a:cubicBezTo>
                    <a:cubicBezTo>
                      <a:pt x="22" y="49"/>
                      <a:pt x="19" y="53"/>
                      <a:pt x="16" y="55"/>
                    </a:cubicBezTo>
                    <a:cubicBezTo>
                      <a:pt x="14" y="57"/>
                      <a:pt x="7" y="65"/>
                      <a:pt x="5" y="65"/>
                    </a:cubicBezTo>
                    <a:cubicBezTo>
                      <a:pt x="5" y="64"/>
                      <a:pt x="5" y="64"/>
                      <a:pt x="4" y="64"/>
                    </a:cubicBezTo>
                    <a:cubicBezTo>
                      <a:pt x="3" y="62"/>
                      <a:pt x="5" y="60"/>
                      <a:pt x="6" y="59"/>
                    </a:cubicBezTo>
                    <a:cubicBezTo>
                      <a:pt x="10" y="56"/>
                      <a:pt x="15" y="53"/>
                      <a:pt x="17" y="48"/>
                    </a:cubicBezTo>
                    <a:cubicBezTo>
                      <a:pt x="18" y="43"/>
                      <a:pt x="15" y="35"/>
                      <a:pt x="19" y="33"/>
                    </a:cubicBezTo>
                    <a:cubicBezTo>
                      <a:pt x="22" y="31"/>
                      <a:pt x="29" y="29"/>
                      <a:pt x="33" y="28"/>
                    </a:cubicBezTo>
                    <a:cubicBezTo>
                      <a:pt x="35" y="27"/>
                      <a:pt x="38" y="27"/>
                      <a:pt x="38" y="24"/>
                    </a:cubicBezTo>
                    <a:cubicBezTo>
                      <a:pt x="36" y="21"/>
                      <a:pt x="32" y="21"/>
                      <a:pt x="28" y="21"/>
                    </a:cubicBezTo>
                    <a:cubicBezTo>
                      <a:pt x="27" y="21"/>
                      <a:pt x="25" y="21"/>
                      <a:pt x="23" y="21"/>
                    </a:cubicBezTo>
                    <a:cubicBezTo>
                      <a:pt x="21" y="20"/>
                      <a:pt x="18" y="20"/>
                      <a:pt x="16" y="21"/>
                    </a:cubicBezTo>
                    <a:cubicBezTo>
                      <a:pt x="14" y="22"/>
                      <a:pt x="12" y="25"/>
                      <a:pt x="10" y="27"/>
                    </a:cubicBezTo>
                    <a:cubicBezTo>
                      <a:pt x="9" y="28"/>
                      <a:pt x="6" y="31"/>
                      <a:pt x="3" y="30"/>
                    </a:cubicBezTo>
                    <a:cubicBezTo>
                      <a:pt x="1" y="30"/>
                      <a:pt x="0" y="27"/>
                      <a:pt x="1" y="24"/>
                    </a:cubicBezTo>
                    <a:cubicBezTo>
                      <a:pt x="3" y="21"/>
                      <a:pt x="6" y="16"/>
                      <a:pt x="9" y="13"/>
                    </a:cubicBezTo>
                    <a:cubicBezTo>
                      <a:pt x="10" y="12"/>
                      <a:pt x="11" y="9"/>
                      <a:pt x="13" y="10"/>
                    </a:cubicBezTo>
                    <a:cubicBezTo>
                      <a:pt x="16" y="10"/>
                      <a:pt x="16" y="14"/>
                      <a:pt x="19" y="14"/>
                    </a:cubicBezTo>
                    <a:cubicBezTo>
                      <a:pt x="20" y="15"/>
                      <a:pt x="21" y="14"/>
                      <a:pt x="23" y="14"/>
                    </a:cubicBezTo>
                    <a:cubicBezTo>
                      <a:pt x="29" y="13"/>
                      <a:pt x="36" y="13"/>
                      <a:pt x="42" y="15"/>
                    </a:cubicBezTo>
                    <a:cubicBezTo>
                      <a:pt x="43" y="15"/>
                      <a:pt x="45" y="16"/>
                      <a:pt x="46" y="16"/>
                    </a:cubicBezTo>
                    <a:cubicBezTo>
                      <a:pt x="48" y="15"/>
                      <a:pt x="49" y="15"/>
                      <a:pt x="50" y="14"/>
                    </a:cubicBezTo>
                    <a:cubicBezTo>
                      <a:pt x="56" y="11"/>
                      <a:pt x="60" y="6"/>
                      <a:pt x="65" y="2"/>
                    </a:cubicBezTo>
                    <a:cubicBezTo>
                      <a:pt x="66" y="2"/>
                      <a:pt x="68" y="0"/>
                      <a:pt x="68" y="2"/>
                    </a:cubicBezTo>
                    <a:close/>
                  </a:path>
                </a:pathLst>
              </a:custGeom>
              <a:grpFill/>
              <a:ln>
                <a:noFill/>
              </a:ln>
            </p:spPr>
            <p:txBody>
              <a:bodyPr anchor="ctr"/>
              <a:lstStyle/>
              <a:p>
                <a:pPr algn="ctr"/>
                <a:endParaRPr/>
              </a:p>
            </p:txBody>
          </p:sp>
          <p:sp>
            <p:nvSpPr>
              <p:cNvPr id="194" name="iṩľíďê">
                <a:extLst>
                  <a:ext uri="{FF2B5EF4-FFF2-40B4-BE49-F238E27FC236}">
                    <a16:creationId xmlns:a16="http://schemas.microsoft.com/office/drawing/2014/main" id="{C46F152A-960E-29E7-40CD-2DA39D88AFC4}"/>
                  </a:ext>
                </a:extLst>
              </p:cNvPr>
              <p:cNvSpPr/>
              <p:nvPr/>
            </p:nvSpPr>
            <p:spPr bwMode="auto">
              <a:xfrm>
                <a:off x="6769264" y="1467843"/>
                <a:ext cx="120814" cy="116830"/>
              </a:xfrm>
              <a:custGeom>
                <a:avLst/>
                <a:gdLst>
                  <a:gd name="T0" fmla="*/ 44 w 87"/>
                  <a:gd name="T1" fmla="*/ 5 h 84"/>
                  <a:gd name="T2" fmla="*/ 62 w 87"/>
                  <a:gd name="T3" fmla="*/ 11 h 84"/>
                  <a:gd name="T4" fmla="*/ 56 w 87"/>
                  <a:gd name="T5" fmla="*/ 4 h 84"/>
                  <a:gd name="T6" fmla="*/ 63 w 87"/>
                  <a:gd name="T7" fmla="*/ 22 h 84"/>
                  <a:gd name="T8" fmla="*/ 69 w 87"/>
                  <a:gd name="T9" fmla="*/ 29 h 84"/>
                  <a:gd name="T10" fmla="*/ 86 w 87"/>
                  <a:gd name="T11" fmla="*/ 33 h 84"/>
                  <a:gd name="T12" fmla="*/ 73 w 87"/>
                  <a:gd name="T13" fmla="*/ 39 h 84"/>
                  <a:gd name="T14" fmla="*/ 55 w 87"/>
                  <a:gd name="T15" fmla="*/ 38 h 84"/>
                  <a:gd name="T16" fmla="*/ 41 w 87"/>
                  <a:gd name="T17" fmla="*/ 45 h 84"/>
                  <a:gd name="T18" fmla="*/ 17 w 87"/>
                  <a:gd name="T19" fmla="*/ 51 h 84"/>
                  <a:gd name="T20" fmla="*/ 37 w 87"/>
                  <a:gd name="T21" fmla="*/ 42 h 84"/>
                  <a:gd name="T22" fmla="*/ 27 w 87"/>
                  <a:gd name="T23" fmla="*/ 23 h 84"/>
                  <a:gd name="T24" fmla="*/ 28 w 87"/>
                  <a:gd name="T25" fmla="*/ 15 h 84"/>
                  <a:gd name="T26" fmla="*/ 36 w 87"/>
                  <a:gd name="T27" fmla="*/ 33 h 84"/>
                  <a:gd name="T28" fmla="*/ 42 w 87"/>
                  <a:gd name="T29" fmla="*/ 37 h 84"/>
                  <a:gd name="T30" fmla="*/ 44 w 87"/>
                  <a:gd name="T31" fmla="*/ 25 h 84"/>
                  <a:gd name="T32" fmla="*/ 54 w 87"/>
                  <a:gd name="T33" fmla="*/ 21 h 84"/>
                  <a:gd name="T34" fmla="*/ 41 w 87"/>
                  <a:gd name="T35" fmla="*/ 2 h 84"/>
                  <a:gd name="T36" fmla="*/ 17 w 87"/>
                  <a:gd name="T37" fmla="*/ 33 h 84"/>
                  <a:gd name="T38" fmla="*/ 23 w 87"/>
                  <a:gd name="T39" fmla="*/ 38 h 84"/>
                  <a:gd name="T40" fmla="*/ 57 w 87"/>
                  <a:gd name="T41" fmla="*/ 48 h 84"/>
                  <a:gd name="T42" fmla="*/ 30 w 87"/>
                  <a:gd name="T43" fmla="*/ 60 h 84"/>
                  <a:gd name="T44" fmla="*/ 35 w 87"/>
                  <a:gd name="T45" fmla="*/ 61 h 84"/>
                  <a:gd name="T46" fmla="*/ 50 w 87"/>
                  <a:gd name="T47" fmla="*/ 63 h 84"/>
                  <a:gd name="T48" fmla="*/ 49 w 87"/>
                  <a:gd name="T49" fmla="*/ 70 h 84"/>
                  <a:gd name="T50" fmla="*/ 68 w 87"/>
                  <a:gd name="T51" fmla="*/ 64 h 84"/>
                  <a:gd name="T52" fmla="*/ 67 w 87"/>
                  <a:gd name="T53" fmla="*/ 60 h 84"/>
                  <a:gd name="T54" fmla="*/ 55 w 87"/>
                  <a:gd name="T55" fmla="*/ 57 h 84"/>
                  <a:gd name="T56" fmla="*/ 63 w 87"/>
                  <a:gd name="T57" fmla="*/ 51 h 84"/>
                  <a:gd name="T58" fmla="*/ 6 w 87"/>
                  <a:gd name="T59" fmla="*/ 54 h 84"/>
                  <a:gd name="T60" fmla="*/ 3 w 87"/>
                  <a:gd name="T61" fmla="*/ 65 h 84"/>
                  <a:gd name="T62" fmla="*/ 6 w 87"/>
                  <a:gd name="T63" fmla="*/ 54 h 84"/>
                  <a:gd name="T64" fmla="*/ 61 w 87"/>
                  <a:gd name="T65" fmla="*/ 74 h 84"/>
                  <a:gd name="T66" fmla="*/ 45 w 87"/>
                  <a:gd name="T67" fmla="*/ 84 h 84"/>
                  <a:gd name="T68" fmla="*/ 42 w 87"/>
                  <a:gd name="T69" fmla="*/ 74 h 84"/>
                  <a:gd name="T70" fmla="*/ 44 w 87"/>
                  <a:gd name="T71" fmla="*/ 79 h 84"/>
                  <a:gd name="T72" fmla="*/ 59 w 87"/>
                  <a:gd name="T73" fmla="*/ 7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7" h="84">
                    <a:moveTo>
                      <a:pt x="41" y="2"/>
                    </a:moveTo>
                    <a:cubicBezTo>
                      <a:pt x="43" y="0"/>
                      <a:pt x="44" y="3"/>
                      <a:pt x="44" y="5"/>
                    </a:cubicBezTo>
                    <a:cubicBezTo>
                      <a:pt x="43" y="8"/>
                      <a:pt x="42" y="12"/>
                      <a:pt x="44" y="13"/>
                    </a:cubicBezTo>
                    <a:cubicBezTo>
                      <a:pt x="47" y="15"/>
                      <a:pt x="62" y="18"/>
                      <a:pt x="62" y="11"/>
                    </a:cubicBezTo>
                    <a:cubicBezTo>
                      <a:pt x="61" y="9"/>
                      <a:pt x="59" y="9"/>
                      <a:pt x="57" y="9"/>
                    </a:cubicBezTo>
                    <a:cubicBezTo>
                      <a:pt x="53" y="9"/>
                      <a:pt x="54" y="6"/>
                      <a:pt x="56" y="4"/>
                    </a:cubicBezTo>
                    <a:cubicBezTo>
                      <a:pt x="60" y="2"/>
                      <a:pt x="66" y="1"/>
                      <a:pt x="67" y="6"/>
                    </a:cubicBezTo>
                    <a:cubicBezTo>
                      <a:pt x="68" y="8"/>
                      <a:pt x="64" y="20"/>
                      <a:pt x="63" y="22"/>
                    </a:cubicBezTo>
                    <a:cubicBezTo>
                      <a:pt x="63" y="24"/>
                      <a:pt x="61" y="26"/>
                      <a:pt x="62" y="28"/>
                    </a:cubicBezTo>
                    <a:cubicBezTo>
                      <a:pt x="63" y="30"/>
                      <a:pt x="67" y="29"/>
                      <a:pt x="69" y="29"/>
                    </a:cubicBezTo>
                    <a:cubicBezTo>
                      <a:pt x="74" y="29"/>
                      <a:pt x="82" y="27"/>
                      <a:pt x="85" y="29"/>
                    </a:cubicBezTo>
                    <a:cubicBezTo>
                      <a:pt x="86" y="30"/>
                      <a:pt x="86" y="31"/>
                      <a:pt x="86" y="33"/>
                    </a:cubicBezTo>
                    <a:cubicBezTo>
                      <a:pt x="87" y="37"/>
                      <a:pt x="83" y="37"/>
                      <a:pt x="80" y="38"/>
                    </a:cubicBezTo>
                    <a:cubicBezTo>
                      <a:pt x="78" y="38"/>
                      <a:pt x="75" y="40"/>
                      <a:pt x="73" y="39"/>
                    </a:cubicBezTo>
                    <a:cubicBezTo>
                      <a:pt x="72" y="38"/>
                      <a:pt x="73" y="35"/>
                      <a:pt x="72" y="34"/>
                    </a:cubicBezTo>
                    <a:cubicBezTo>
                      <a:pt x="70" y="32"/>
                      <a:pt x="58" y="37"/>
                      <a:pt x="55" y="38"/>
                    </a:cubicBezTo>
                    <a:cubicBezTo>
                      <a:pt x="52" y="39"/>
                      <a:pt x="48" y="39"/>
                      <a:pt x="46" y="41"/>
                    </a:cubicBezTo>
                    <a:cubicBezTo>
                      <a:pt x="44" y="42"/>
                      <a:pt x="42" y="43"/>
                      <a:pt x="41" y="45"/>
                    </a:cubicBezTo>
                    <a:cubicBezTo>
                      <a:pt x="38" y="50"/>
                      <a:pt x="24" y="51"/>
                      <a:pt x="17" y="53"/>
                    </a:cubicBezTo>
                    <a:cubicBezTo>
                      <a:pt x="15" y="53"/>
                      <a:pt x="16" y="51"/>
                      <a:pt x="17" y="51"/>
                    </a:cubicBezTo>
                    <a:cubicBezTo>
                      <a:pt x="25" y="48"/>
                      <a:pt x="27" y="45"/>
                      <a:pt x="35" y="43"/>
                    </a:cubicBezTo>
                    <a:cubicBezTo>
                      <a:pt x="36" y="43"/>
                      <a:pt x="37" y="43"/>
                      <a:pt x="37" y="42"/>
                    </a:cubicBezTo>
                    <a:cubicBezTo>
                      <a:pt x="38" y="40"/>
                      <a:pt x="34" y="38"/>
                      <a:pt x="33" y="37"/>
                    </a:cubicBezTo>
                    <a:cubicBezTo>
                      <a:pt x="30" y="34"/>
                      <a:pt x="28" y="28"/>
                      <a:pt x="27" y="23"/>
                    </a:cubicBezTo>
                    <a:cubicBezTo>
                      <a:pt x="27" y="21"/>
                      <a:pt x="26" y="16"/>
                      <a:pt x="27" y="15"/>
                    </a:cubicBezTo>
                    <a:cubicBezTo>
                      <a:pt x="27" y="15"/>
                      <a:pt x="27" y="15"/>
                      <a:pt x="28" y="15"/>
                    </a:cubicBezTo>
                    <a:cubicBezTo>
                      <a:pt x="29" y="15"/>
                      <a:pt x="30" y="17"/>
                      <a:pt x="30" y="19"/>
                    </a:cubicBezTo>
                    <a:cubicBezTo>
                      <a:pt x="32" y="23"/>
                      <a:pt x="34" y="29"/>
                      <a:pt x="36" y="33"/>
                    </a:cubicBezTo>
                    <a:cubicBezTo>
                      <a:pt x="37" y="35"/>
                      <a:pt x="38" y="39"/>
                      <a:pt x="40" y="39"/>
                    </a:cubicBezTo>
                    <a:cubicBezTo>
                      <a:pt x="41" y="39"/>
                      <a:pt x="42" y="37"/>
                      <a:pt x="42" y="37"/>
                    </a:cubicBezTo>
                    <a:cubicBezTo>
                      <a:pt x="45" y="33"/>
                      <a:pt x="41" y="29"/>
                      <a:pt x="42" y="25"/>
                    </a:cubicBezTo>
                    <a:cubicBezTo>
                      <a:pt x="42" y="24"/>
                      <a:pt x="43" y="24"/>
                      <a:pt x="44" y="25"/>
                    </a:cubicBezTo>
                    <a:cubicBezTo>
                      <a:pt x="45" y="26"/>
                      <a:pt x="46" y="29"/>
                      <a:pt x="47" y="30"/>
                    </a:cubicBezTo>
                    <a:cubicBezTo>
                      <a:pt x="50" y="31"/>
                      <a:pt x="55" y="23"/>
                      <a:pt x="54" y="21"/>
                    </a:cubicBezTo>
                    <a:cubicBezTo>
                      <a:pt x="52" y="19"/>
                      <a:pt x="42" y="20"/>
                      <a:pt x="39" y="19"/>
                    </a:cubicBezTo>
                    <a:cubicBezTo>
                      <a:pt x="33" y="17"/>
                      <a:pt x="37" y="4"/>
                      <a:pt x="41" y="2"/>
                    </a:cubicBezTo>
                    <a:close/>
                    <a:moveTo>
                      <a:pt x="19" y="31"/>
                    </a:moveTo>
                    <a:cubicBezTo>
                      <a:pt x="17" y="29"/>
                      <a:pt x="17" y="31"/>
                      <a:pt x="17" y="33"/>
                    </a:cubicBezTo>
                    <a:cubicBezTo>
                      <a:pt x="17" y="37"/>
                      <a:pt x="19" y="44"/>
                      <a:pt x="22" y="42"/>
                    </a:cubicBezTo>
                    <a:cubicBezTo>
                      <a:pt x="24" y="42"/>
                      <a:pt x="24" y="40"/>
                      <a:pt x="23" y="38"/>
                    </a:cubicBezTo>
                    <a:cubicBezTo>
                      <a:pt x="23" y="36"/>
                      <a:pt x="21" y="33"/>
                      <a:pt x="19" y="31"/>
                    </a:cubicBezTo>
                    <a:close/>
                    <a:moveTo>
                      <a:pt x="57" y="48"/>
                    </a:moveTo>
                    <a:cubicBezTo>
                      <a:pt x="55" y="49"/>
                      <a:pt x="52" y="49"/>
                      <a:pt x="50" y="49"/>
                    </a:cubicBezTo>
                    <a:cubicBezTo>
                      <a:pt x="42" y="52"/>
                      <a:pt x="36" y="51"/>
                      <a:pt x="30" y="60"/>
                    </a:cubicBezTo>
                    <a:cubicBezTo>
                      <a:pt x="31" y="60"/>
                      <a:pt x="31" y="60"/>
                      <a:pt x="31" y="60"/>
                    </a:cubicBezTo>
                    <a:cubicBezTo>
                      <a:pt x="31" y="62"/>
                      <a:pt x="34" y="62"/>
                      <a:pt x="35" y="61"/>
                    </a:cubicBezTo>
                    <a:cubicBezTo>
                      <a:pt x="37" y="60"/>
                      <a:pt x="45" y="57"/>
                      <a:pt x="47" y="57"/>
                    </a:cubicBezTo>
                    <a:cubicBezTo>
                      <a:pt x="50" y="57"/>
                      <a:pt x="48" y="61"/>
                      <a:pt x="50" y="63"/>
                    </a:cubicBezTo>
                    <a:cubicBezTo>
                      <a:pt x="51" y="64"/>
                      <a:pt x="54" y="64"/>
                      <a:pt x="54" y="66"/>
                    </a:cubicBezTo>
                    <a:cubicBezTo>
                      <a:pt x="54" y="67"/>
                      <a:pt x="50" y="68"/>
                      <a:pt x="49" y="70"/>
                    </a:cubicBezTo>
                    <a:cubicBezTo>
                      <a:pt x="48" y="71"/>
                      <a:pt x="48" y="71"/>
                      <a:pt x="50" y="71"/>
                    </a:cubicBezTo>
                    <a:cubicBezTo>
                      <a:pt x="56" y="70"/>
                      <a:pt x="62" y="65"/>
                      <a:pt x="68" y="64"/>
                    </a:cubicBezTo>
                    <a:cubicBezTo>
                      <a:pt x="69" y="64"/>
                      <a:pt x="70" y="64"/>
                      <a:pt x="70" y="63"/>
                    </a:cubicBezTo>
                    <a:cubicBezTo>
                      <a:pt x="72" y="61"/>
                      <a:pt x="68" y="60"/>
                      <a:pt x="67" y="60"/>
                    </a:cubicBezTo>
                    <a:cubicBezTo>
                      <a:pt x="63" y="60"/>
                      <a:pt x="58" y="61"/>
                      <a:pt x="55" y="60"/>
                    </a:cubicBezTo>
                    <a:cubicBezTo>
                      <a:pt x="55" y="59"/>
                      <a:pt x="54" y="58"/>
                      <a:pt x="55" y="57"/>
                    </a:cubicBezTo>
                    <a:cubicBezTo>
                      <a:pt x="55" y="54"/>
                      <a:pt x="60" y="54"/>
                      <a:pt x="62" y="53"/>
                    </a:cubicBezTo>
                    <a:cubicBezTo>
                      <a:pt x="63" y="52"/>
                      <a:pt x="63" y="52"/>
                      <a:pt x="63" y="51"/>
                    </a:cubicBezTo>
                    <a:cubicBezTo>
                      <a:pt x="63" y="49"/>
                      <a:pt x="60" y="48"/>
                      <a:pt x="57" y="48"/>
                    </a:cubicBezTo>
                    <a:close/>
                    <a:moveTo>
                      <a:pt x="6" y="54"/>
                    </a:moveTo>
                    <a:cubicBezTo>
                      <a:pt x="8" y="56"/>
                      <a:pt x="9" y="63"/>
                      <a:pt x="7" y="65"/>
                    </a:cubicBezTo>
                    <a:cubicBezTo>
                      <a:pt x="6" y="67"/>
                      <a:pt x="4" y="67"/>
                      <a:pt x="3" y="65"/>
                    </a:cubicBezTo>
                    <a:cubicBezTo>
                      <a:pt x="0" y="63"/>
                      <a:pt x="0" y="57"/>
                      <a:pt x="2" y="54"/>
                    </a:cubicBezTo>
                    <a:cubicBezTo>
                      <a:pt x="3" y="53"/>
                      <a:pt x="4" y="52"/>
                      <a:pt x="6" y="54"/>
                    </a:cubicBezTo>
                    <a:close/>
                    <a:moveTo>
                      <a:pt x="59" y="73"/>
                    </a:moveTo>
                    <a:cubicBezTo>
                      <a:pt x="60" y="73"/>
                      <a:pt x="60" y="73"/>
                      <a:pt x="61" y="74"/>
                    </a:cubicBezTo>
                    <a:cubicBezTo>
                      <a:pt x="61" y="75"/>
                      <a:pt x="60" y="77"/>
                      <a:pt x="60" y="78"/>
                    </a:cubicBezTo>
                    <a:cubicBezTo>
                      <a:pt x="57" y="83"/>
                      <a:pt x="52" y="83"/>
                      <a:pt x="45" y="84"/>
                    </a:cubicBezTo>
                    <a:cubicBezTo>
                      <a:pt x="42" y="84"/>
                      <a:pt x="36" y="83"/>
                      <a:pt x="35" y="81"/>
                    </a:cubicBezTo>
                    <a:cubicBezTo>
                      <a:pt x="35" y="79"/>
                      <a:pt x="40" y="76"/>
                      <a:pt x="42" y="74"/>
                    </a:cubicBezTo>
                    <a:cubicBezTo>
                      <a:pt x="45" y="73"/>
                      <a:pt x="44" y="73"/>
                      <a:pt x="44" y="75"/>
                    </a:cubicBezTo>
                    <a:cubicBezTo>
                      <a:pt x="44" y="77"/>
                      <a:pt x="44" y="78"/>
                      <a:pt x="44" y="79"/>
                    </a:cubicBezTo>
                    <a:cubicBezTo>
                      <a:pt x="45" y="80"/>
                      <a:pt x="49" y="81"/>
                      <a:pt x="51" y="80"/>
                    </a:cubicBezTo>
                    <a:cubicBezTo>
                      <a:pt x="55" y="80"/>
                      <a:pt x="57" y="76"/>
                      <a:pt x="59" y="73"/>
                    </a:cubicBezTo>
                    <a:close/>
                  </a:path>
                </a:pathLst>
              </a:custGeom>
              <a:grpFill/>
              <a:ln>
                <a:noFill/>
              </a:ln>
            </p:spPr>
            <p:txBody>
              <a:bodyPr anchor="ctr"/>
              <a:lstStyle/>
              <a:p>
                <a:pPr algn="ctr"/>
                <a:endParaRPr/>
              </a:p>
            </p:txBody>
          </p:sp>
          <p:sp>
            <p:nvSpPr>
              <p:cNvPr id="195" name="iṥḻiďê">
                <a:extLst>
                  <a:ext uri="{FF2B5EF4-FFF2-40B4-BE49-F238E27FC236}">
                    <a16:creationId xmlns:a16="http://schemas.microsoft.com/office/drawing/2014/main" id="{26B2ECB2-6583-FE49-C7A0-F20434421581}"/>
                  </a:ext>
                </a:extLst>
              </p:cNvPr>
              <p:cNvSpPr/>
              <p:nvPr/>
            </p:nvSpPr>
            <p:spPr bwMode="auto">
              <a:xfrm>
                <a:off x="6363014" y="1510328"/>
                <a:ext cx="130106" cy="118158"/>
              </a:xfrm>
              <a:custGeom>
                <a:avLst/>
                <a:gdLst>
                  <a:gd name="T0" fmla="*/ 51 w 94"/>
                  <a:gd name="T1" fmla="*/ 1 h 84"/>
                  <a:gd name="T2" fmla="*/ 57 w 94"/>
                  <a:gd name="T3" fmla="*/ 8 h 84"/>
                  <a:gd name="T4" fmla="*/ 69 w 94"/>
                  <a:gd name="T5" fmla="*/ 11 h 84"/>
                  <a:gd name="T6" fmla="*/ 65 w 94"/>
                  <a:gd name="T7" fmla="*/ 15 h 84"/>
                  <a:gd name="T8" fmla="*/ 52 w 94"/>
                  <a:gd name="T9" fmla="*/ 14 h 84"/>
                  <a:gd name="T10" fmla="*/ 46 w 94"/>
                  <a:gd name="T11" fmla="*/ 20 h 84"/>
                  <a:gd name="T12" fmla="*/ 31 w 94"/>
                  <a:gd name="T13" fmla="*/ 34 h 84"/>
                  <a:gd name="T14" fmla="*/ 21 w 94"/>
                  <a:gd name="T15" fmla="*/ 37 h 84"/>
                  <a:gd name="T16" fmla="*/ 25 w 94"/>
                  <a:gd name="T17" fmla="*/ 30 h 84"/>
                  <a:gd name="T18" fmla="*/ 42 w 94"/>
                  <a:gd name="T19" fmla="*/ 15 h 84"/>
                  <a:gd name="T20" fmla="*/ 32 w 94"/>
                  <a:gd name="T21" fmla="*/ 4 h 84"/>
                  <a:gd name="T22" fmla="*/ 44 w 94"/>
                  <a:gd name="T23" fmla="*/ 3 h 84"/>
                  <a:gd name="T24" fmla="*/ 51 w 94"/>
                  <a:gd name="T25" fmla="*/ 1 h 84"/>
                  <a:gd name="T26" fmla="*/ 12 w 94"/>
                  <a:gd name="T27" fmla="*/ 35 h 84"/>
                  <a:gd name="T28" fmla="*/ 9 w 94"/>
                  <a:gd name="T29" fmla="*/ 50 h 84"/>
                  <a:gd name="T30" fmla="*/ 6 w 94"/>
                  <a:gd name="T31" fmla="*/ 54 h 84"/>
                  <a:gd name="T32" fmla="*/ 1 w 94"/>
                  <a:gd name="T33" fmla="*/ 47 h 84"/>
                  <a:gd name="T34" fmla="*/ 9 w 94"/>
                  <a:gd name="T35" fmla="*/ 30 h 84"/>
                  <a:gd name="T36" fmla="*/ 12 w 94"/>
                  <a:gd name="T37" fmla="*/ 35 h 84"/>
                  <a:gd name="T38" fmla="*/ 52 w 94"/>
                  <a:gd name="T39" fmla="*/ 30 h 84"/>
                  <a:gd name="T40" fmla="*/ 46 w 94"/>
                  <a:gd name="T41" fmla="*/ 43 h 84"/>
                  <a:gd name="T42" fmla="*/ 33 w 94"/>
                  <a:gd name="T43" fmla="*/ 51 h 84"/>
                  <a:gd name="T44" fmla="*/ 34 w 94"/>
                  <a:gd name="T45" fmla="*/ 53 h 84"/>
                  <a:gd name="T46" fmla="*/ 38 w 94"/>
                  <a:gd name="T47" fmla="*/ 55 h 84"/>
                  <a:gd name="T48" fmla="*/ 28 w 94"/>
                  <a:gd name="T49" fmla="*/ 60 h 84"/>
                  <a:gd name="T50" fmla="*/ 27 w 94"/>
                  <a:gd name="T51" fmla="*/ 62 h 84"/>
                  <a:gd name="T52" fmla="*/ 36 w 94"/>
                  <a:gd name="T53" fmla="*/ 66 h 84"/>
                  <a:gd name="T54" fmla="*/ 35 w 94"/>
                  <a:gd name="T55" fmla="*/ 76 h 84"/>
                  <a:gd name="T56" fmla="*/ 39 w 94"/>
                  <a:gd name="T57" fmla="*/ 76 h 84"/>
                  <a:gd name="T58" fmla="*/ 46 w 94"/>
                  <a:gd name="T59" fmla="*/ 67 h 84"/>
                  <a:gd name="T60" fmla="*/ 48 w 94"/>
                  <a:gd name="T61" fmla="*/ 62 h 84"/>
                  <a:gd name="T62" fmla="*/ 54 w 94"/>
                  <a:gd name="T63" fmla="*/ 61 h 84"/>
                  <a:gd name="T64" fmla="*/ 55 w 94"/>
                  <a:gd name="T65" fmla="*/ 59 h 84"/>
                  <a:gd name="T66" fmla="*/ 50 w 94"/>
                  <a:gd name="T67" fmla="*/ 55 h 84"/>
                  <a:gd name="T68" fmla="*/ 57 w 94"/>
                  <a:gd name="T69" fmla="*/ 50 h 84"/>
                  <a:gd name="T70" fmla="*/ 54 w 94"/>
                  <a:gd name="T71" fmla="*/ 41 h 84"/>
                  <a:gd name="T72" fmla="*/ 55 w 94"/>
                  <a:gd name="T73" fmla="*/ 39 h 84"/>
                  <a:gd name="T74" fmla="*/ 85 w 94"/>
                  <a:gd name="T75" fmla="*/ 41 h 84"/>
                  <a:gd name="T76" fmla="*/ 65 w 94"/>
                  <a:gd name="T77" fmla="*/ 73 h 84"/>
                  <a:gd name="T78" fmla="*/ 60 w 94"/>
                  <a:gd name="T79" fmla="*/ 76 h 84"/>
                  <a:gd name="T80" fmla="*/ 72 w 94"/>
                  <a:gd name="T81" fmla="*/ 83 h 84"/>
                  <a:gd name="T82" fmla="*/ 87 w 94"/>
                  <a:gd name="T83" fmla="*/ 57 h 84"/>
                  <a:gd name="T84" fmla="*/ 93 w 94"/>
                  <a:gd name="T85" fmla="*/ 49 h 84"/>
                  <a:gd name="T86" fmla="*/ 93 w 94"/>
                  <a:gd name="T87" fmla="*/ 33 h 84"/>
                  <a:gd name="T88" fmla="*/ 81 w 94"/>
                  <a:gd name="T89" fmla="*/ 32 h 84"/>
                  <a:gd name="T90" fmla="*/ 52 w 94"/>
                  <a:gd name="T91" fmla="*/ 30 h 84"/>
                  <a:gd name="T92" fmla="*/ 37 w 94"/>
                  <a:gd name="T93" fmla="*/ 43 h 84"/>
                  <a:gd name="T94" fmla="*/ 36 w 94"/>
                  <a:gd name="T95" fmla="*/ 45 h 84"/>
                  <a:gd name="T96" fmla="*/ 30 w 94"/>
                  <a:gd name="T97" fmla="*/ 45 h 84"/>
                  <a:gd name="T98" fmla="*/ 30 w 94"/>
                  <a:gd name="T99" fmla="*/ 43 h 84"/>
                  <a:gd name="T100" fmla="*/ 37 w 94"/>
                  <a:gd name="T101" fmla="*/ 4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4" h="84">
                    <a:moveTo>
                      <a:pt x="51" y="1"/>
                    </a:moveTo>
                    <a:cubicBezTo>
                      <a:pt x="54" y="1"/>
                      <a:pt x="54" y="6"/>
                      <a:pt x="57" y="8"/>
                    </a:cubicBezTo>
                    <a:cubicBezTo>
                      <a:pt x="60" y="10"/>
                      <a:pt x="65" y="9"/>
                      <a:pt x="69" y="11"/>
                    </a:cubicBezTo>
                    <a:cubicBezTo>
                      <a:pt x="75" y="13"/>
                      <a:pt x="69" y="16"/>
                      <a:pt x="65" y="15"/>
                    </a:cubicBezTo>
                    <a:cubicBezTo>
                      <a:pt x="62" y="15"/>
                      <a:pt x="55" y="13"/>
                      <a:pt x="52" y="14"/>
                    </a:cubicBezTo>
                    <a:cubicBezTo>
                      <a:pt x="49" y="15"/>
                      <a:pt x="47" y="18"/>
                      <a:pt x="46" y="20"/>
                    </a:cubicBezTo>
                    <a:cubicBezTo>
                      <a:pt x="42" y="24"/>
                      <a:pt x="36" y="32"/>
                      <a:pt x="31" y="34"/>
                    </a:cubicBezTo>
                    <a:cubicBezTo>
                      <a:pt x="30" y="35"/>
                      <a:pt x="23" y="39"/>
                      <a:pt x="21" y="37"/>
                    </a:cubicBezTo>
                    <a:cubicBezTo>
                      <a:pt x="20" y="34"/>
                      <a:pt x="24" y="31"/>
                      <a:pt x="25" y="30"/>
                    </a:cubicBezTo>
                    <a:cubicBezTo>
                      <a:pt x="29" y="26"/>
                      <a:pt x="41" y="21"/>
                      <a:pt x="42" y="15"/>
                    </a:cubicBezTo>
                    <a:cubicBezTo>
                      <a:pt x="43" y="10"/>
                      <a:pt x="32" y="9"/>
                      <a:pt x="32" y="4"/>
                    </a:cubicBezTo>
                    <a:cubicBezTo>
                      <a:pt x="34" y="0"/>
                      <a:pt x="40" y="4"/>
                      <a:pt x="44" y="3"/>
                    </a:cubicBezTo>
                    <a:cubicBezTo>
                      <a:pt x="47" y="3"/>
                      <a:pt x="49" y="2"/>
                      <a:pt x="51" y="1"/>
                    </a:cubicBezTo>
                    <a:close/>
                    <a:moveTo>
                      <a:pt x="12" y="35"/>
                    </a:moveTo>
                    <a:cubicBezTo>
                      <a:pt x="11" y="40"/>
                      <a:pt x="10" y="45"/>
                      <a:pt x="9" y="50"/>
                    </a:cubicBezTo>
                    <a:cubicBezTo>
                      <a:pt x="8" y="51"/>
                      <a:pt x="8" y="55"/>
                      <a:pt x="6" y="54"/>
                    </a:cubicBezTo>
                    <a:cubicBezTo>
                      <a:pt x="3" y="54"/>
                      <a:pt x="0" y="50"/>
                      <a:pt x="1" y="47"/>
                    </a:cubicBezTo>
                    <a:cubicBezTo>
                      <a:pt x="3" y="42"/>
                      <a:pt x="6" y="36"/>
                      <a:pt x="9" y="30"/>
                    </a:cubicBezTo>
                    <a:cubicBezTo>
                      <a:pt x="12" y="26"/>
                      <a:pt x="13" y="27"/>
                      <a:pt x="12" y="35"/>
                    </a:cubicBezTo>
                    <a:close/>
                    <a:moveTo>
                      <a:pt x="52" y="30"/>
                    </a:moveTo>
                    <a:cubicBezTo>
                      <a:pt x="46" y="32"/>
                      <a:pt x="49" y="37"/>
                      <a:pt x="46" y="43"/>
                    </a:cubicBezTo>
                    <a:cubicBezTo>
                      <a:pt x="44" y="47"/>
                      <a:pt x="39" y="49"/>
                      <a:pt x="33" y="51"/>
                    </a:cubicBezTo>
                    <a:cubicBezTo>
                      <a:pt x="32" y="52"/>
                      <a:pt x="32" y="53"/>
                      <a:pt x="34" y="53"/>
                    </a:cubicBezTo>
                    <a:cubicBezTo>
                      <a:pt x="35" y="54"/>
                      <a:pt x="37" y="54"/>
                      <a:pt x="38" y="55"/>
                    </a:cubicBezTo>
                    <a:cubicBezTo>
                      <a:pt x="38" y="60"/>
                      <a:pt x="30" y="56"/>
                      <a:pt x="28" y="60"/>
                    </a:cubicBezTo>
                    <a:cubicBezTo>
                      <a:pt x="28" y="61"/>
                      <a:pt x="27" y="61"/>
                      <a:pt x="27" y="62"/>
                    </a:cubicBezTo>
                    <a:cubicBezTo>
                      <a:pt x="29" y="65"/>
                      <a:pt x="34" y="63"/>
                      <a:pt x="36" y="66"/>
                    </a:cubicBezTo>
                    <a:cubicBezTo>
                      <a:pt x="37" y="68"/>
                      <a:pt x="35" y="73"/>
                      <a:pt x="35" y="76"/>
                    </a:cubicBezTo>
                    <a:cubicBezTo>
                      <a:pt x="36" y="78"/>
                      <a:pt x="37" y="77"/>
                      <a:pt x="39" y="76"/>
                    </a:cubicBezTo>
                    <a:cubicBezTo>
                      <a:pt x="41" y="74"/>
                      <a:pt x="45" y="69"/>
                      <a:pt x="46" y="67"/>
                    </a:cubicBezTo>
                    <a:cubicBezTo>
                      <a:pt x="46" y="65"/>
                      <a:pt x="46" y="63"/>
                      <a:pt x="48" y="62"/>
                    </a:cubicBezTo>
                    <a:cubicBezTo>
                      <a:pt x="49" y="61"/>
                      <a:pt x="52" y="62"/>
                      <a:pt x="54" y="61"/>
                    </a:cubicBezTo>
                    <a:cubicBezTo>
                      <a:pt x="56" y="61"/>
                      <a:pt x="56" y="60"/>
                      <a:pt x="55" y="59"/>
                    </a:cubicBezTo>
                    <a:cubicBezTo>
                      <a:pt x="53" y="58"/>
                      <a:pt x="50" y="56"/>
                      <a:pt x="50" y="55"/>
                    </a:cubicBezTo>
                    <a:cubicBezTo>
                      <a:pt x="51" y="53"/>
                      <a:pt x="56" y="53"/>
                      <a:pt x="57" y="50"/>
                    </a:cubicBezTo>
                    <a:cubicBezTo>
                      <a:pt x="57" y="47"/>
                      <a:pt x="52" y="46"/>
                      <a:pt x="54" y="41"/>
                    </a:cubicBezTo>
                    <a:cubicBezTo>
                      <a:pt x="54" y="40"/>
                      <a:pt x="54" y="39"/>
                      <a:pt x="55" y="39"/>
                    </a:cubicBezTo>
                    <a:cubicBezTo>
                      <a:pt x="60" y="36"/>
                      <a:pt x="83" y="36"/>
                      <a:pt x="85" y="41"/>
                    </a:cubicBezTo>
                    <a:cubicBezTo>
                      <a:pt x="89" y="53"/>
                      <a:pt x="77" y="72"/>
                      <a:pt x="65" y="73"/>
                    </a:cubicBezTo>
                    <a:cubicBezTo>
                      <a:pt x="63" y="73"/>
                      <a:pt x="58" y="73"/>
                      <a:pt x="60" y="76"/>
                    </a:cubicBezTo>
                    <a:cubicBezTo>
                      <a:pt x="61" y="80"/>
                      <a:pt x="69" y="84"/>
                      <a:pt x="72" y="83"/>
                    </a:cubicBezTo>
                    <a:cubicBezTo>
                      <a:pt x="78" y="80"/>
                      <a:pt x="84" y="64"/>
                      <a:pt x="87" y="57"/>
                    </a:cubicBezTo>
                    <a:cubicBezTo>
                      <a:pt x="89" y="54"/>
                      <a:pt x="92" y="52"/>
                      <a:pt x="93" y="49"/>
                    </a:cubicBezTo>
                    <a:cubicBezTo>
                      <a:pt x="94" y="45"/>
                      <a:pt x="94" y="35"/>
                      <a:pt x="93" y="33"/>
                    </a:cubicBezTo>
                    <a:cubicBezTo>
                      <a:pt x="91" y="30"/>
                      <a:pt x="88" y="32"/>
                      <a:pt x="81" y="32"/>
                    </a:cubicBezTo>
                    <a:cubicBezTo>
                      <a:pt x="74" y="31"/>
                      <a:pt x="61" y="30"/>
                      <a:pt x="52" y="30"/>
                    </a:cubicBezTo>
                    <a:close/>
                    <a:moveTo>
                      <a:pt x="37" y="43"/>
                    </a:moveTo>
                    <a:cubicBezTo>
                      <a:pt x="37" y="44"/>
                      <a:pt x="37" y="45"/>
                      <a:pt x="36" y="45"/>
                    </a:cubicBezTo>
                    <a:cubicBezTo>
                      <a:pt x="35" y="46"/>
                      <a:pt x="31" y="46"/>
                      <a:pt x="30" y="45"/>
                    </a:cubicBezTo>
                    <a:cubicBezTo>
                      <a:pt x="29" y="44"/>
                      <a:pt x="29" y="44"/>
                      <a:pt x="30" y="43"/>
                    </a:cubicBezTo>
                    <a:cubicBezTo>
                      <a:pt x="31" y="42"/>
                      <a:pt x="36" y="42"/>
                      <a:pt x="37" y="43"/>
                    </a:cubicBezTo>
                    <a:close/>
                  </a:path>
                </a:pathLst>
              </a:custGeom>
              <a:grpFill/>
              <a:ln>
                <a:noFill/>
              </a:ln>
            </p:spPr>
            <p:txBody>
              <a:bodyPr anchor="ctr"/>
              <a:lstStyle/>
              <a:p>
                <a:pPr algn="ctr"/>
                <a:endParaRPr/>
              </a:p>
            </p:txBody>
          </p:sp>
          <p:sp>
            <p:nvSpPr>
              <p:cNvPr id="196" name="išļidè">
                <a:extLst>
                  <a:ext uri="{FF2B5EF4-FFF2-40B4-BE49-F238E27FC236}">
                    <a16:creationId xmlns:a16="http://schemas.microsoft.com/office/drawing/2014/main" id="{D974F1B8-61B7-7B3F-C9F6-98F07824CA45}"/>
                  </a:ext>
                </a:extLst>
              </p:cNvPr>
              <p:cNvSpPr/>
              <p:nvPr/>
            </p:nvSpPr>
            <p:spPr bwMode="auto">
              <a:xfrm>
                <a:off x="6592692" y="1530243"/>
                <a:ext cx="106209" cy="100899"/>
              </a:xfrm>
              <a:custGeom>
                <a:avLst/>
                <a:gdLst>
                  <a:gd name="T0" fmla="*/ 35 w 76"/>
                  <a:gd name="T1" fmla="*/ 0 h 72"/>
                  <a:gd name="T2" fmla="*/ 38 w 76"/>
                  <a:gd name="T3" fmla="*/ 20 h 72"/>
                  <a:gd name="T4" fmla="*/ 38 w 76"/>
                  <a:gd name="T5" fmla="*/ 26 h 72"/>
                  <a:gd name="T6" fmla="*/ 64 w 76"/>
                  <a:gd name="T7" fmla="*/ 31 h 72"/>
                  <a:gd name="T8" fmla="*/ 61 w 76"/>
                  <a:gd name="T9" fmla="*/ 37 h 72"/>
                  <a:gd name="T10" fmla="*/ 36 w 76"/>
                  <a:gd name="T11" fmla="*/ 35 h 72"/>
                  <a:gd name="T12" fmla="*/ 31 w 76"/>
                  <a:gd name="T13" fmla="*/ 44 h 72"/>
                  <a:gd name="T14" fmla="*/ 19 w 76"/>
                  <a:gd name="T15" fmla="*/ 55 h 72"/>
                  <a:gd name="T16" fmla="*/ 10 w 76"/>
                  <a:gd name="T17" fmla="*/ 56 h 72"/>
                  <a:gd name="T18" fmla="*/ 21 w 76"/>
                  <a:gd name="T19" fmla="*/ 45 h 72"/>
                  <a:gd name="T20" fmla="*/ 24 w 76"/>
                  <a:gd name="T21" fmla="*/ 38 h 72"/>
                  <a:gd name="T22" fmla="*/ 0 w 76"/>
                  <a:gd name="T23" fmla="*/ 34 h 72"/>
                  <a:gd name="T24" fmla="*/ 0 w 76"/>
                  <a:gd name="T25" fmla="*/ 34 h 72"/>
                  <a:gd name="T26" fmla="*/ 7 w 76"/>
                  <a:gd name="T27" fmla="*/ 31 h 72"/>
                  <a:gd name="T28" fmla="*/ 25 w 76"/>
                  <a:gd name="T29" fmla="*/ 30 h 72"/>
                  <a:gd name="T30" fmla="*/ 32 w 76"/>
                  <a:gd name="T31" fmla="*/ 14 h 72"/>
                  <a:gd name="T32" fmla="*/ 35 w 76"/>
                  <a:gd name="T33" fmla="*/ 0 h 72"/>
                  <a:gd name="T34" fmla="*/ 52 w 76"/>
                  <a:gd name="T35" fmla="*/ 49 h 72"/>
                  <a:gd name="T36" fmla="*/ 48 w 76"/>
                  <a:gd name="T37" fmla="*/ 50 h 72"/>
                  <a:gd name="T38" fmla="*/ 51 w 76"/>
                  <a:gd name="T39" fmla="*/ 54 h 72"/>
                  <a:gd name="T40" fmla="*/ 55 w 76"/>
                  <a:gd name="T41" fmla="*/ 57 h 72"/>
                  <a:gd name="T42" fmla="*/ 67 w 76"/>
                  <a:gd name="T43" fmla="*/ 69 h 72"/>
                  <a:gd name="T44" fmla="*/ 74 w 76"/>
                  <a:gd name="T45" fmla="*/ 70 h 72"/>
                  <a:gd name="T46" fmla="*/ 72 w 76"/>
                  <a:gd name="T47" fmla="*/ 61 h 72"/>
                  <a:gd name="T48" fmla="*/ 52 w 76"/>
                  <a:gd name="T49" fmla="*/ 49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6" h="72">
                    <a:moveTo>
                      <a:pt x="35" y="0"/>
                    </a:moveTo>
                    <a:cubicBezTo>
                      <a:pt x="42" y="0"/>
                      <a:pt x="40" y="15"/>
                      <a:pt x="38" y="20"/>
                    </a:cubicBezTo>
                    <a:cubicBezTo>
                      <a:pt x="38" y="22"/>
                      <a:pt x="37" y="25"/>
                      <a:pt x="38" y="26"/>
                    </a:cubicBezTo>
                    <a:cubicBezTo>
                      <a:pt x="40" y="28"/>
                      <a:pt x="61" y="30"/>
                      <a:pt x="64" y="31"/>
                    </a:cubicBezTo>
                    <a:cubicBezTo>
                      <a:pt x="68" y="32"/>
                      <a:pt x="68" y="38"/>
                      <a:pt x="61" y="37"/>
                    </a:cubicBezTo>
                    <a:cubicBezTo>
                      <a:pt x="57" y="36"/>
                      <a:pt x="40" y="34"/>
                      <a:pt x="36" y="35"/>
                    </a:cubicBezTo>
                    <a:cubicBezTo>
                      <a:pt x="33" y="36"/>
                      <a:pt x="32" y="41"/>
                      <a:pt x="31" y="44"/>
                    </a:cubicBezTo>
                    <a:cubicBezTo>
                      <a:pt x="28" y="49"/>
                      <a:pt x="24" y="53"/>
                      <a:pt x="19" y="55"/>
                    </a:cubicBezTo>
                    <a:cubicBezTo>
                      <a:pt x="18" y="56"/>
                      <a:pt x="10" y="59"/>
                      <a:pt x="10" y="56"/>
                    </a:cubicBezTo>
                    <a:cubicBezTo>
                      <a:pt x="10" y="54"/>
                      <a:pt x="18" y="49"/>
                      <a:pt x="21" y="45"/>
                    </a:cubicBezTo>
                    <a:cubicBezTo>
                      <a:pt x="24" y="42"/>
                      <a:pt x="26" y="39"/>
                      <a:pt x="24" y="38"/>
                    </a:cubicBezTo>
                    <a:cubicBezTo>
                      <a:pt x="21" y="33"/>
                      <a:pt x="5" y="39"/>
                      <a:pt x="0" y="34"/>
                    </a:cubicBezTo>
                    <a:cubicBezTo>
                      <a:pt x="0" y="34"/>
                      <a:pt x="0" y="34"/>
                      <a:pt x="0" y="34"/>
                    </a:cubicBezTo>
                    <a:cubicBezTo>
                      <a:pt x="1" y="32"/>
                      <a:pt x="5" y="31"/>
                      <a:pt x="7" y="31"/>
                    </a:cubicBezTo>
                    <a:cubicBezTo>
                      <a:pt x="13" y="32"/>
                      <a:pt x="21" y="33"/>
                      <a:pt x="25" y="30"/>
                    </a:cubicBezTo>
                    <a:cubicBezTo>
                      <a:pt x="29" y="27"/>
                      <a:pt x="32" y="20"/>
                      <a:pt x="32" y="14"/>
                    </a:cubicBezTo>
                    <a:cubicBezTo>
                      <a:pt x="33" y="8"/>
                      <a:pt x="29" y="2"/>
                      <a:pt x="35" y="0"/>
                    </a:cubicBezTo>
                    <a:close/>
                    <a:moveTo>
                      <a:pt x="52" y="49"/>
                    </a:moveTo>
                    <a:cubicBezTo>
                      <a:pt x="50" y="49"/>
                      <a:pt x="48" y="48"/>
                      <a:pt x="48" y="50"/>
                    </a:cubicBezTo>
                    <a:cubicBezTo>
                      <a:pt x="48" y="52"/>
                      <a:pt x="49" y="53"/>
                      <a:pt x="51" y="54"/>
                    </a:cubicBezTo>
                    <a:cubicBezTo>
                      <a:pt x="52" y="55"/>
                      <a:pt x="54" y="56"/>
                      <a:pt x="55" y="57"/>
                    </a:cubicBezTo>
                    <a:cubicBezTo>
                      <a:pt x="58" y="61"/>
                      <a:pt x="63" y="66"/>
                      <a:pt x="67" y="69"/>
                    </a:cubicBezTo>
                    <a:cubicBezTo>
                      <a:pt x="68" y="70"/>
                      <a:pt x="72" y="72"/>
                      <a:pt x="74" y="70"/>
                    </a:cubicBezTo>
                    <a:cubicBezTo>
                      <a:pt x="76" y="67"/>
                      <a:pt x="74" y="63"/>
                      <a:pt x="72" y="61"/>
                    </a:cubicBezTo>
                    <a:cubicBezTo>
                      <a:pt x="69" y="58"/>
                      <a:pt x="59" y="51"/>
                      <a:pt x="52" y="49"/>
                    </a:cubicBezTo>
                    <a:close/>
                  </a:path>
                </a:pathLst>
              </a:custGeom>
              <a:grpFill/>
              <a:ln>
                <a:noFill/>
              </a:ln>
            </p:spPr>
            <p:txBody>
              <a:bodyPr anchor="ctr"/>
              <a:lstStyle/>
              <a:p>
                <a:pPr algn="ctr"/>
                <a:endParaRPr/>
              </a:p>
            </p:txBody>
          </p:sp>
          <p:sp>
            <p:nvSpPr>
              <p:cNvPr id="197" name="îṥ1íḋè">
                <a:extLst>
                  <a:ext uri="{FF2B5EF4-FFF2-40B4-BE49-F238E27FC236}">
                    <a16:creationId xmlns:a16="http://schemas.microsoft.com/office/drawing/2014/main" id="{00F2CAC8-3CD1-7A8B-7669-187D4ABA3E45}"/>
                  </a:ext>
                </a:extLst>
              </p:cNvPr>
              <p:cNvSpPr/>
              <p:nvPr/>
            </p:nvSpPr>
            <p:spPr bwMode="auto">
              <a:xfrm>
                <a:off x="5830640" y="920868"/>
                <a:ext cx="98244" cy="83641"/>
              </a:xfrm>
              <a:custGeom>
                <a:avLst/>
                <a:gdLst>
                  <a:gd name="T0" fmla="*/ 43 w 70"/>
                  <a:gd name="T1" fmla="*/ 9 h 60"/>
                  <a:gd name="T2" fmla="*/ 45 w 70"/>
                  <a:gd name="T3" fmla="*/ 0 h 60"/>
                  <a:gd name="T4" fmla="*/ 62 w 70"/>
                  <a:gd name="T5" fmla="*/ 9 h 60"/>
                  <a:gd name="T6" fmla="*/ 69 w 70"/>
                  <a:gd name="T7" fmla="*/ 26 h 60"/>
                  <a:gd name="T8" fmla="*/ 66 w 70"/>
                  <a:gd name="T9" fmla="*/ 44 h 60"/>
                  <a:gd name="T10" fmla="*/ 54 w 70"/>
                  <a:gd name="T11" fmla="*/ 55 h 60"/>
                  <a:gd name="T12" fmla="*/ 36 w 70"/>
                  <a:gd name="T13" fmla="*/ 60 h 60"/>
                  <a:gd name="T14" fmla="*/ 18 w 70"/>
                  <a:gd name="T15" fmla="*/ 57 h 60"/>
                  <a:gd name="T16" fmla="*/ 5 w 70"/>
                  <a:gd name="T17" fmla="*/ 46 h 60"/>
                  <a:gd name="T18" fmla="*/ 0 w 70"/>
                  <a:gd name="T19" fmla="*/ 30 h 60"/>
                  <a:gd name="T20" fmla="*/ 4 w 70"/>
                  <a:gd name="T21" fmla="*/ 13 h 60"/>
                  <a:gd name="T22" fmla="*/ 18 w 70"/>
                  <a:gd name="T23" fmla="*/ 3 h 60"/>
                  <a:gd name="T24" fmla="*/ 20 w 70"/>
                  <a:gd name="T25" fmla="*/ 11 h 60"/>
                  <a:gd name="T26" fmla="*/ 10 w 70"/>
                  <a:gd name="T27" fmla="*/ 19 h 60"/>
                  <a:gd name="T28" fmla="*/ 8 w 70"/>
                  <a:gd name="T29" fmla="*/ 30 h 60"/>
                  <a:gd name="T30" fmla="*/ 12 w 70"/>
                  <a:gd name="T31" fmla="*/ 43 h 60"/>
                  <a:gd name="T32" fmla="*/ 23 w 70"/>
                  <a:gd name="T33" fmla="*/ 49 h 60"/>
                  <a:gd name="T34" fmla="*/ 36 w 70"/>
                  <a:gd name="T35" fmla="*/ 51 h 60"/>
                  <a:gd name="T36" fmla="*/ 50 w 70"/>
                  <a:gd name="T37" fmla="*/ 47 h 60"/>
                  <a:gd name="T38" fmla="*/ 59 w 70"/>
                  <a:gd name="T39" fmla="*/ 39 h 60"/>
                  <a:gd name="T40" fmla="*/ 62 w 70"/>
                  <a:gd name="T41" fmla="*/ 27 h 60"/>
                  <a:gd name="T42" fmla="*/ 56 w 70"/>
                  <a:gd name="T43" fmla="*/ 15 h 60"/>
                  <a:gd name="T44" fmla="*/ 43 w 70"/>
                  <a:gd name="T45" fmla="*/ 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60">
                    <a:moveTo>
                      <a:pt x="43" y="9"/>
                    </a:moveTo>
                    <a:cubicBezTo>
                      <a:pt x="45" y="0"/>
                      <a:pt x="45" y="0"/>
                      <a:pt x="45" y="0"/>
                    </a:cubicBezTo>
                    <a:cubicBezTo>
                      <a:pt x="52" y="1"/>
                      <a:pt x="58" y="4"/>
                      <a:pt x="62" y="9"/>
                    </a:cubicBezTo>
                    <a:cubicBezTo>
                      <a:pt x="66" y="13"/>
                      <a:pt x="69" y="19"/>
                      <a:pt x="69" y="26"/>
                    </a:cubicBezTo>
                    <a:cubicBezTo>
                      <a:pt x="70" y="33"/>
                      <a:pt x="69" y="39"/>
                      <a:pt x="66" y="44"/>
                    </a:cubicBezTo>
                    <a:cubicBezTo>
                      <a:pt x="63" y="48"/>
                      <a:pt x="59" y="52"/>
                      <a:pt x="54" y="55"/>
                    </a:cubicBezTo>
                    <a:cubicBezTo>
                      <a:pt x="49" y="58"/>
                      <a:pt x="43" y="59"/>
                      <a:pt x="36" y="60"/>
                    </a:cubicBezTo>
                    <a:cubicBezTo>
                      <a:pt x="29" y="60"/>
                      <a:pt x="23" y="59"/>
                      <a:pt x="18" y="57"/>
                    </a:cubicBezTo>
                    <a:cubicBezTo>
                      <a:pt x="12" y="55"/>
                      <a:pt x="8" y="51"/>
                      <a:pt x="5" y="46"/>
                    </a:cubicBezTo>
                    <a:cubicBezTo>
                      <a:pt x="2" y="42"/>
                      <a:pt x="1" y="36"/>
                      <a:pt x="0" y="30"/>
                    </a:cubicBezTo>
                    <a:cubicBezTo>
                      <a:pt x="0" y="24"/>
                      <a:pt x="1" y="18"/>
                      <a:pt x="4" y="13"/>
                    </a:cubicBezTo>
                    <a:cubicBezTo>
                      <a:pt x="7" y="8"/>
                      <a:pt x="12" y="5"/>
                      <a:pt x="18" y="3"/>
                    </a:cubicBezTo>
                    <a:cubicBezTo>
                      <a:pt x="20" y="11"/>
                      <a:pt x="20" y="11"/>
                      <a:pt x="20" y="11"/>
                    </a:cubicBezTo>
                    <a:cubicBezTo>
                      <a:pt x="16" y="13"/>
                      <a:pt x="12" y="16"/>
                      <a:pt x="10" y="19"/>
                    </a:cubicBezTo>
                    <a:cubicBezTo>
                      <a:pt x="8" y="22"/>
                      <a:pt x="7" y="26"/>
                      <a:pt x="8" y="30"/>
                    </a:cubicBezTo>
                    <a:cubicBezTo>
                      <a:pt x="8" y="35"/>
                      <a:pt x="10" y="39"/>
                      <a:pt x="12" y="43"/>
                    </a:cubicBezTo>
                    <a:cubicBezTo>
                      <a:pt x="15" y="46"/>
                      <a:pt x="18" y="48"/>
                      <a:pt x="23" y="49"/>
                    </a:cubicBezTo>
                    <a:cubicBezTo>
                      <a:pt x="27" y="50"/>
                      <a:pt x="31" y="51"/>
                      <a:pt x="36" y="51"/>
                    </a:cubicBezTo>
                    <a:cubicBezTo>
                      <a:pt x="41" y="50"/>
                      <a:pt x="46" y="49"/>
                      <a:pt x="50" y="47"/>
                    </a:cubicBezTo>
                    <a:cubicBezTo>
                      <a:pt x="54" y="45"/>
                      <a:pt x="57" y="42"/>
                      <a:pt x="59" y="39"/>
                    </a:cubicBezTo>
                    <a:cubicBezTo>
                      <a:pt x="61" y="35"/>
                      <a:pt x="62" y="31"/>
                      <a:pt x="62" y="27"/>
                    </a:cubicBezTo>
                    <a:cubicBezTo>
                      <a:pt x="61" y="22"/>
                      <a:pt x="60" y="18"/>
                      <a:pt x="56" y="15"/>
                    </a:cubicBezTo>
                    <a:cubicBezTo>
                      <a:pt x="53" y="12"/>
                      <a:pt x="49" y="10"/>
                      <a:pt x="43" y="9"/>
                    </a:cubicBezTo>
                    <a:close/>
                  </a:path>
                </a:pathLst>
              </a:custGeom>
              <a:grpFill/>
              <a:ln>
                <a:noFill/>
              </a:ln>
            </p:spPr>
            <p:txBody>
              <a:bodyPr anchor="ctr"/>
              <a:lstStyle/>
              <a:p>
                <a:pPr algn="ctr"/>
                <a:endParaRPr/>
              </a:p>
            </p:txBody>
          </p:sp>
          <p:sp>
            <p:nvSpPr>
              <p:cNvPr id="198" name="îṥļíďè">
                <a:extLst>
                  <a:ext uri="{FF2B5EF4-FFF2-40B4-BE49-F238E27FC236}">
                    <a16:creationId xmlns:a16="http://schemas.microsoft.com/office/drawing/2014/main" id="{71788543-54BB-F503-1ED6-C74D05D68084}"/>
                  </a:ext>
                </a:extLst>
              </p:cNvPr>
              <p:cNvSpPr/>
              <p:nvPr/>
            </p:nvSpPr>
            <p:spPr bwMode="auto">
              <a:xfrm>
                <a:off x="5827985" y="819969"/>
                <a:ext cx="99572" cy="75673"/>
              </a:xfrm>
              <a:custGeom>
                <a:avLst/>
                <a:gdLst>
                  <a:gd name="T0" fmla="*/ 70 w 75"/>
                  <a:gd name="T1" fmla="*/ 57 h 57"/>
                  <a:gd name="T2" fmla="*/ 0 w 75"/>
                  <a:gd name="T3" fmla="*/ 51 h 57"/>
                  <a:gd name="T4" fmla="*/ 5 w 75"/>
                  <a:gd name="T5" fmla="*/ 0 h 57"/>
                  <a:gd name="T6" fmla="*/ 13 w 75"/>
                  <a:gd name="T7" fmla="*/ 0 h 57"/>
                  <a:gd name="T8" fmla="*/ 9 w 75"/>
                  <a:gd name="T9" fmla="*/ 42 h 57"/>
                  <a:gd name="T10" fmla="*/ 31 w 75"/>
                  <a:gd name="T11" fmla="*/ 43 h 57"/>
                  <a:gd name="T12" fmla="*/ 34 w 75"/>
                  <a:gd name="T13" fmla="*/ 6 h 57"/>
                  <a:gd name="T14" fmla="*/ 42 w 75"/>
                  <a:gd name="T15" fmla="*/ 6 h 57"/>
                  <a:gd name="T16" fmla="*/ 39 w 75"/>
                  <a:gd name="T17" fmla="*/ 44 h 57"/>
                  <a:gd name="T18" fmla="*/ 62 w 75"/>
                  <a:gd name="T19" fmla="*/ 47 h 57"/>
                  <a:gd name="T20" fmla="*/ 66 w 75"/>
                  <a:gd name="T21" fmla="*/ 3 h 57"/>
                  <a:gd name="T22" fmla="*/ 75 w 75"/>
                  <a:gd name="T23" fmla="*/ 5 h 57"/>
                  <a:gd name="T24" fmla="*/ 70 w 75"/>
                  <a:gd name="T25"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5" h="57">
                    <a:moveTo>
                      <a:pt x="70" y="57"/>
                    </a:moveTo>
                    <a:lnTo>
                      <a:pt x="0" y="51"/>
                    </a:lnTo>
                    <a:lnTo>
                      <a:pt x="5" y="0"/>
                    </a:lnTo>
                    <a:lnTo>
                      <a:pt x="13" y="0"/>
                    </a:lnTo>
                    <a:lnTo>
                      <a:pt x="9" y="42"/>
                    </a:lnTo>
                    <a:lnTo>
                      <a:pt x="31" y="43"/>
                    </a:lnTo>
                    <a:lnTo>
                      <a:pt x="34" y="6"/>
                    </a:lnTo>
                    <a:lnTo>
                      <a:pt x="42" y="6"/>
                    </a:lnTo>
                    <a:lnTo>
                      <a:pt x="39" y="44"/>
                    </a:lnTo>
                    <a:lnTo>
                      <a:pt x="62" y="47"/>
                    </a:lnTo>
                    <a:lnTo>
                      <a:pt x="66" y="3"/>
                    </a:lnTo>
                    <a:lnTo>
                      <a:pt x="75" y="5"/>
                    </a:lnTo>
                    <a:lnTo>
                      <a:pt x="70" y="57"/>
                    </a:lnTo>
                    <a:close/>
                  </a:path>
                </a:pathLst>
              </a:custGeom>
              <a:grpFill/>
              <a:ln>
                <a:noFill/>
              </a:ln>
            </p:spPr>
            <p:txBody>
              <a:bodyPr anchor="ctr"/>
              <a:lstStyle/>
              <a:p>
                <a:pPr algn="ctr"/>
                <a:endParaRPr/>
              </a:p>
            </p:txBody>
          </p:sp>
          <p:sp>
            <p:nvSpPr>
              <p:cNvPr id="199" name="iŝlíďê">
                <a:extLst>
                  <a:ext uri="{FF2B5EF4-FFF2-40B4-BE49-F238E27FC236}">
                    <a16:creationId xmlns:a16="http://schemas.microsoft.com/office/drawing/2014/main" id="{EE8EBD0E-1A0C-52E1-B79B-1FB419F3BBF5}"/>
                  </a:ext>
                </a:extLst>
              </p:cNvPr>
              <p:cNvSpPr/>
              <p:nvPr/>
            </p:nvSpPr>
            <p:spPr bwMode="auto">
              <a:xfrm>
                <a:off x="5838606" y="707121"/>
                <a:ext cx="106209" cy="95588"/>
              </a:xfrm>
              <a:custGeom>
                <a:avLst/>
                <a:gdLst>
                  <a:gd name="T0" fmla="*/ 67 w 80"/>
                  <a:gd name="T1" fmla="*/ 72 h 72"/>
                  <a:gd name="T2" fmla="*/ 0 w 80"/>
                  <a:gd name="T3" fmla="*/ 55 h 72"/>
                  <a:gd name="T4" fmla="*/ 2 w 80"/>
                  <a:gd name="T5" fmla="*/ 45 h 72"/>
                  <a:gd name="T6" fmla="*/ 64 w 80"/>
                  <a:gd name="T7" fmla="*/ 22 h 72"/>
                  <a:gd name="T8" fmla="*/ 10 w 80"/>
                  <a:gd name="T9" fmla="*/ 10 h 72"/>
                  <a:gd name="T10" fmla="*/ 12 w 80"/>
                  <a:gd name="T11" fmla="*/ 0 h 72"/>
                  <a:gd name="T12" fmla="*/ 80 w 80"/>
                  <a:gd name="T13" fmla="*/ 18 h 72"/>
                  <a:gd name="T14" fmla="*/ 78 w 80"/>
                  <a:gd name="T15" fmla="*/ 27 h 72"/>
                  <a:gd name="T16" fmla="*/ 15 w 80"/>
                  <a:gd name="T17" fmla="*/ 50 h 72"/>
                  <a:gd name="T18" fmla="*/ 70 w 80"/>
                  <a:gd name="T19" fmla="*/ 62 h 72"/>
                  <a:gd name="T20" fmla="*/ 67 w 80"/>
                  <a:gd name="T2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72">
                    <a:moveTo>
                      <a:pt x="67" y="72"/>
                    </a:moveTo>
                    <a:lnTo>
                      <a:pt x="0" y="55"/>
                    </a:lnTo>
                    <a:lnTo>
                      <a:pt x="2" y="45"/>
                    </a:lnTo>
                    <a:lnTo>
                      <a:pt x="64" y="22"/>
                    </a:lnTo>
                    <a:lnTo>
                      <a:pt x="10" y="10"/>
                    </a:lnTo>
                    <a:lnTo>
                      <a:pt x="12" y="0"/>
                    </a:lnTo>
                    <a:lnTo>
                      <a:pt x="80" y="18"/>
                    </a:lnTo>
                    <a:lnTo>
                      <a:pt x="78" y="27"/>
                    </a:lnTo>
                    <a:lnTo>
                      <a:pt x="15" y="50"/>
                    </a:lnTo>
                    <a:lnTo>
                      <a:pt x="70" y="62"/>
                    </a:lnTo>
                    <a:lnTo>
                      <a:pt x="67" y="72"/>
                    </a:lnTo>
                    <a:close/>
                  </a:path>
                </a:pathLst>
              </a:custGeom>
              <a:grpFill/>
              <a:ln>
                <a:noFill/>
              </a:ln>
            </p:spPr>
            <p:txBody>
              <a:bodyPr anchor="ctr"/>
              <a:lstStyle/>
              <a:p>
                <a:pPr algn="ctr"/>
                <a:endParaRPr/>
              </a:p>
            </p:txBody>
          </p:sp>
          <p:sp>
            <p:nvSpPr>
              <p:cNvPr id="200" name="î$ḷîďe">
                <a:extLst>
                  <a:ext uri="{FF2B5EF4-FFF2-40B4-BE49-F238E27FC236}">
                    <a16:creationId xmlns:a16="http://schemas.microsoft.com/office/drawing/2014/main" id="{5E906798-D0C8-01D9-1414-E76001F231E7}"/>
                  </a:ext>
                </a:extLst>
              </p:cNvPr>
              <p:cNvSpPr/>
              <p:nvPr/>
            </p:nvSpPr>
            <p:spPr bwMode="auto">
              <a:xfrm>
                <a:off x="5862502" y="606223"/>
                <a:ext cx="102228" cy="74347"/>
              </a:xfrm>
              <a:custGeom>
                <a:avLst/>
                <a:gdLst>
                  <a:gd name="T0" fmla="*/ 74 w 77"/>
                  <a:gd name="T1" fmla="*/ 56 h 56"/>
                  <a:gd name="T2" fmla="*/ 16 w 77"/>
                  <a:gd name="T3" fmla="*/ 33 h 56"/>
                  <a:gd name="T4" fmla="*/ 8 w 77"/>
                  <a:gd name="T5" fmla="*/ 54 h 56"/>
                  <a:gd name="T6" fmla="*/ 0 w 77"/>
                  <a:gd name="T7" fmla="*/ 51 h 56"/>
                  <a:gd name="T8" fmla="*/ 20 w 77"/>
                  <a:gd name="T9" fmla="*/ 0 h 56"/>
                  <a:gd name="T10" fmla="*/ 28 w 77"/>
                  <a:gd name="T11" fmla="*/ 3 h 56"/>
                  <a:gd name="T12" fmla="*/ 19 w 77"/>
                  <a:gd name="T13" fmla="*/ 25 h 56"/>
                  <a:gd name="T14" fmla="*/ 77 w 77"/>
                  <a:gd name="T15" fmla="*/ 48 h 56"/>
                  <a:gd name="T16" fmla="*/ 74 w 77"/>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7" h="56">
                    <a:moveTo>
                      <a:pt x="74" y="56"/>
                    </a:moveTo>
                    <a:lnTo>
                      <a:pt x="16" y="33"/>
                    </a:lnTo>
                    <a:lnTo>
                      <a:pt x="8" y="54"/>
                    </a:lnTo>
                    <a:lnTo>
                      <a:pt x="0" y="51"/>
                    </a:lnTo>
                    <a:lnTo>
                      <a:pt x="20" y="0"/>
                    </a:lnTo>
                    <a:lnTo>
                      <a:pt x="28" y="3"/>
                    </a:lnTo>
                    <a:lnTo>
                      <a:pt x="19" y="25"/>
                    </a:lnTo>
                    <a:lnTo>
                      <a:pt x="77" y="48"/>
                    </a:lnTo>
                    <a:lnTo>
                      <a:pt x="74" y="56"/>
                    </a:lnTo>
                    <a:close/>
                  </a:path>
                </a:pathLst>
              </a:custGeom>
              <a:grpFill/>
              <a:ln>
                <a:noFill/>
              </a:ln>
            </p:spPr>
            <p:txBody>
              <a:bodyPr anchor="ctr"/>
              <a:lstStyle/>
              <a:p>
                <a:pPr algn="ctr"/>
                <a:endParaRPr/>
              </a:p>
            </p:txBody>
          </p:sp>
          <p:sp>
            <p:nvSpPr>
              <p:cNvPr id="201" name="íšḷïḋè">
                <a:extLst>
                  <a:ext uri="{FF2B5EF4-FFF2-40B4-BE49-F238E27FC236}">
                    <a16:creationId xmlns:a16="http://schemas.microsoft.com/office/drawing/2014/main" id="{F97F91C8-7D21-9005-D3F7-9C6B82956945}"/>
                  </a:ext>
                </a:extLst>
              </p:cNvPr>
              <p:cNvSpPr/>
              <p:nvPr/>
            </p:nvSpPr>
            <p:spPr bwMode="auto">
              <a:xfrm>
                <a:off x="5902332" y="518602"/>
                <a:ext cx="122140" cy="102227"/>
              </a:xfrm>
              <a:custGeom>
                <a:avLst/>
                <a:gdLst>
                  <a:gd name="T0" fmla="*/ 58 w 88"/>
                  <a:gd name="T1" fmla="*/ 73 h 73"/>
                  <a:gd name="T2" fmla="*/ 0 w 88"/>
                  <a:gd name="T3" fmla="*/ 40 h 73"/>
                  <a:gd name="T4" fmla="*/ 15 w 88"/>
                  <a:gd name="T5" fmla="*/ 14 h 73"/>
                  <a:gd name="T6" fmla="*/ 23 w 88"/>
                  <a:gd name="T7" fmla="*/ 3 h 73"/>
                  <a:gd name="T8" fmla="*/ 33 w 88"/>
                  <a:gd name="T9" fmla="*/ 0 h 73"/>
                  <a:gd name="T10" fmla="*/ 43 w 88"/>
                  <a:gd name="T11" fmla="*/ 3 h 73"/>
                  <a:gd name="T12" fmla="*/ 51 w 88"/>
                  <a:gd name="T13" fmla="*/ 13 h 73"/>
                  <a:gd name="T14" fmla="*/ 49 w 88"/>
                  <a:gd name="T15" fmla="*/ 28 h 73"/>
                  <a:gd name="T16" fmla="*/ 55 w 88"/>
                  <a:gd name="T17" fmla="*/ 25 h 73"/>
                  <a:gd name="T18" fmla="*/ 66 w 88"/>
                  <a:gd name="T19" fmla="*/ 23 h 73"/>
                  <a:gd name="T20" fmla="*/ 88 w 88"/>
                  <a:gd name="T21" fmla="*/ 22 h 73"/>
                  <a:gd name="T22" fmla="*/ 82 w 88"/>
                  <a:gd name="T23" fmla="*/ 32 h 73"/>
                  <a:gd name="T24" fmla="*/ 66 w 88"/>
                  <a:gd name="T25" fmla="*/ 33 h 73"/>
                  <a:gd name="T26" fmla="*/ 54 w 88"/>
                  <a:gd name="T27" fmla="*/ 33 h 73"/>
                  <a:gd name="T28" fmla="*/ 48 w 88"/>
                  <a:gd name="T29" fmla="*/ 35 h 73"/>
                  <a:gd name="T30" fmla="*/ 45 w 88"/>
                  <a:gd name="T31" fmla="*/ 38 h 73"/>
                  <a:gd name="T32" fmla="*/ 42 w 88"/>
                  <a:gd name="T33" fmla="*/ 42 h 73"/>
                  <a:gd name="T34" fmla="*/ 37 w 88"/>
                  <a:gd name="T35" fmla="*/ 51 h 73"/>
                  <a:gd name="T36" fmla="*/ 63 w 88"/>
                  <a:gd name="T37" fmla="*/ 66 h 73"/>
                  <a:gd name="T38" fmla="*/ 58 w 88"/>
                  <a:gd name="T39" fmla="*/ 73 h 73"/>
                  <a:gd name="T40" fmla="*/ 30 w 88"/>
                  <a:gd name="T41" fmla="*/ 47 h 73"/>
                  <a:gd name="T42" fmla="*/ 40 w 88"/>
                  <a:gd name="T43" fmla="*/ 30 h 73"/>
                  <a:gd name="T44" fmla="*/ 43 w 88"/>
                  <a:gd name="T45" fmla="*/ 22 h 73"/>
                  <a:gd name="T46" fmla="*/ 43 w 88"/>
                  <a:gd name="T47" fmla="*/ 15 h 73"/>
                  <a:gd name="T48" fmla="*/ 38 w 88"/>
                  <a:gd name="T49" fmla="*/ 11 h 73"/>
                  <a:gd name="T50" fmla="*/ 30 w 88"/>
                  <a:gd name="T51" fmla="*/ 10 h 73"/>
                  <a:gd name="T52" fmla="*/ 22 w 88"/>
                  <a:gd name="T53" fmla="*/ 17 h 73"/>
                  <a:gd name="T54" fmla="*/ 11 w 88"/>
                  <a:gd name="T55" fmla="*/ 36 h 73"/>
                  <a:gd name="T56" fmla="*/ 30 w 88"/>
                  <a:gd name="T57" fmla="*/ 47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8" h="73">
                    <a:moveTo>
                      <a:pt x="58" y="73"/>
                    </a:moveTo>
                    <a:cubicBezTo>
                      <a:pt x="0" y="40"/>
                      <a:pt x="0" y="40"/>
                      <a:pt x="0" y="40"/>
                    </a:cubicBezTo>
                    <a:cubicBezTo>
                      <a:pt x="15" y="14"/>
                      <a:pt x="15" y="14"/>
                      <a:pt x="15" y="14"/>
                    </a:cubicBezTo>
                    <a:cubicBezTo>
                      <a:pt x="18" y="9"/>
                      <a:pt x="21" y="5"/>
                      <a:pt x="23" y="3"/>
                    </a:cubicBezTo>
                    <a:cubicBezTo>
                      <a:pt x="26" y="1"/>
                      <a:pt x="29" y="0"/>
                      <a:pt x="33" y="0"/>
                    </a:cubicBezTo>
                    <a:cubicBezTo>
                      <a:pt x="36" y="0"/>
                      <a:pt x="40" y="1"/>
                      <a:pt x="43" y="3"/>
                    </a:cubicBezTo>
                    <a:cubicBezTo>
                      <a:pt x="47" y="5"/>
                      <a:pt x="50" y="8"/>
                      <a:pt x="51" y="13"/>
                    </a:cubicBezTo>
                    <a:cubicBezTo>
                      <a:pt x="52" y="17"/>
                      <a:pt x="52" y="22"/>
                      <a:pt x="49" y="28"/>
                    </a:cubicBezTo>
                    <a:cubicBezTo>
                      <a:pt x="51" y="27"/>
                      <a:pt x="53" y="26"/>
                      <a:pt x="55" y="25"/>
                    </a:cubicBezTo>
                    <a:cubicBezTo>
                      <a:pt x="58" y="24"/>
                      <a:pt x="62" y="23"/>
                      <a:pt x="66" y="23"/>
                    </a:cubicBezTo>
                    <a:cubicBezTo>
                      <a:pt x="88" y="22"/>
                      <a:pt x="88" y="22"/>
                      <a:pt x="88" y="22"/>
                    </a:cubicBezTo>
                    <a:cubicBezTo>
                      <a:pt x="82" y="32"/>
                      <a:pt x="82" y="32"/>
                      <a:pt x="82" y="32"/>
                    </a:cubicBezTo>
                    <a:cubicBezTo>
                      <a:pt x="66" y="33"/>
                      <a:pt x="66" y="33"/>
                      <a:pt x="66" y="33"/>
                    </a:cubicBezTo>
                    <a:cubicBezTo>
                      <a:pt x="61" y="33"/>
                      <a:pt x="57" y="33"/>
                      <a:pt x="54" y="33"/>
                    </a:cubicBezTo>
                    <a:cubicBezTo>
                      <a:pt x="52" y="34"/>
                      <a:pt x="50" y="34"/>
                      <a:pt x="48" y="35"/>
                    </a:cubicBezTo>
                    <a:cubicBezTo>
                      <a:pt x="47" y="36"/>
                      <a:pt x="46" y="37"/>
                      <a:pt x="45" y="38"/>
                    </a:cubicBezTo>
                    <a:cubicBezTo>
                      <a:pt x="44" y="38"/>
                      <a:pt x="43" y="40"/>
                      <a:pt x="42" y="42"/>
                    </a:cubicBezTo>
                    <a:cubicBezTo>
                      <a:pt x="37" y="51"/>
                      <a:pt x="37" y="51"/>
                      <a:pt x="37" y="51"/>
                    </a:cubicBezTo>
                    <a:cubicBezTo>
                      <a:pt x="63" y="66"/>
                      <a:pt x="63" y="66"/>
                      <a:pt x="63" y="66"/>
                    </a:cubicBezTo>
                    <a:cubicBezTo>
                      <a:pt x="58" y="73"/>
                      <a:pt x="58" y="73"/>
                      <a:pt x="58" y="73"/>
                    </a:cubicBezTo>
                    <a:close/>
                    <a:moveTo>
                      <a:pt x="30" y="47"/>
                    </a:moveTo>
                    <a:cubicBezTo>
                      <a:pt x="40" y="30"/>
                      <a:pt x="40" y="30"/>
                      <a:pt x="40" y="30"/>
                    </a:cubicBezTo>
                    <a:cubicBezTo>
                      <a:pt x="42" y="27"/>
                      <a:pt x="43" y="24"/>
                      <a:pt x="43" y="22"/>
                    </a:cubicBezTo>
                    <a:cubicBezTo>
                      <a:pt x="44" y="19"/>
                      <a:pt x="44" y="17"/>
                      <a:pt x="43" y="15"/>
                    </a:cubicBezTo>
                    <a:cubicBezTo>
                      <a:pt x="42" y="13"/>
                      <a:pt x="40" y="12"/>
                      <a:pt x="38" y="11"/>
                    </a:cubicBezTo>
                    <a:cubicBezTo>
                      <a:pt x="35" y="9"/>
                      <a:pt x="33" y="9"/>
                      <a:pt x="30" y="10"/>
                    </a:cubicBezTo>
                    <a:cubicBezTo>
                      <a:pt x="27" y="11"/>
                      <a:pt x="24" y="13"/>
                      <a:pt x="22" y="17"/>
                    </a:cubicBezTo>
                    <a:cubicBezTo>
                      <a:pt x="11" y="36"/>
                      <a:pt x="11" y="36"/>
                      <a:pt x="11" y="36"/>
                    </a:cubicBezTo>
                    <a:lnTo>
                      <a:pt x="30" y="47"/>
                    </a:lnTo>
                    <a:close/>
                  </a:path>
                </a:pathLst>
              </a:custGeom>
              <a:grpFill/>
              <a:ln>
                <a:noFill/>
              </a:ln>
            </p:spPr>
            <p:txBody>
              <a:bodyPr anchor="ctr"/>
              <a:lstStyle/>
              <a:p>
                <a:pPr algn="ctr"/>
                <a:endParaRPr/>
              </a:p>
            </p:txBody>
          </p:sp>
          <p:sp>
            <p:nvSpPr>
              <p:cNvPr id="202" name="ïSľiḋè">
                <a:extLst>
                  <a:ext uri="{FF2B5EF4-FFF2-40B4-BE49-F238E27FC236}">
                    <a16:creationId xmlns:a16="http://schemas.microsoft.com/office/drawing/2014/main" id="{48F01C1E-D514-4AEA-DF45-E40C99A40448}"/>
                  </a:ext>
                </a:extLst>
              </p:cNvPr>
              <p:cNvSpPr/>
              <p:nvPr/>
            </p:nvSpPr>
            <p:spPr bwMode="auto">
              <a:xfrm>
                <a:off x="5978006" y="445582"/>
                <a:ext cx="103554" cy="95588"/>
              </a:xfrm>
              <a:custGeom>
                <a:avLst/>
                <a:gdLst>
                  <a:gd name="T0" fmla="*/ 36 w 75"/>
                  <a:gd name="T1" fmla="*/ 69 h 69"/>
                  <a:gd name="T2" fmla="*/ 0 w 75"/>
                  <a:gd name="T3" fmla="*/ 7 h 69"/>
                  <a:gd name="T4" fmla="*/ 6 w 75"/>
                  <a:gd name="T5" fmla="*/ 0 h 69"/>
                  <a:gd name="T6" fmla="*/ 75 w 75"/>
                  <a:gd name="T7" fmla="*/ 20 h 69"/>
                  <a:gd name="T8" fmla="*/ 69 w 75"/>
                  <a:gd name="T9" fmla="*/ 28 h 69"/>
                  <a:gd name="T10" fmla="*/ 48 w 75"/>
                  <a:gd name="T11" fmla="*/ 22 h 69"/>
                  <a:gd name="T12" fmla="*/ 31 w 75"/>
                  <a:gd name="T13" fmla="*/ 43 h 69"/>
                  <a:gd name="T14" fmla="*/ 42 w 75"/>
                  <a:gd name="T15" fmla="*/ 62 h 69"/>
                  <a:gd name="T16" fmla="*/ 36 w 75"/>
                  <a:gd name="T17" fmla="*/ 69 h 69"/>
                  <a:gd name="T18" fmla="*/ 27 w 75"/>
                  <a:gd name="T19" fmla="*/ 37 h 69"/>
                  <a:gd name="T20" fmla="*/ 41 w 75"/>
                  <a:gd name="T21" fmla="*/ 19 h 69"/>
                  <a:gd name="T22" fmla="*/ 22 w 75"/>
                  <a:gd name="T23" fmla="*/ 13 h 69"/>
                  <a:gd name="T24" fmla="*/ 8 w 75"/>
                  <a:gd name="T25" fmla="*/ 8 h 69"/>
                  <a:gd name="T26" fmla="*/ 16 w 75"/>
                  <a:gd name="T27" fmla="*/ 19 h 69"/>
                  <a:gd name="T28" fmla="*/ 27 w 75"/>
                  <a:gd name="T29" fmla="*/ 3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5" h="69">
                    <a:moveTo>
                      <a:pt x="36" y="69"/>
                    </a:moveTo>
                    <a:cubicBezTo>
                      <a:pt x="0" y="7"/>
                      <a:pt x="0" y="7"/>
                      <a:pt x="0" y="7"/>
                    </a:cubicBezTo>
                    <a:cubicBezTo>
                      <a:pt x="6" y="0"/>
                      <a:pt x="6" y="0"/>
                      <a:pt x="6" y="0"/>
                    </a:cubicBezTo>
                    <a:cubicBezTo>
                      <a:pt x="75" y="20"/>
                      <a:pt x="75" y="20"/>
                      <a:pt x="75" y="20"/>
                    </a:cubicBezTo>
                    <a:cubicBezTo>
                      <a:pt x="69" y="28"/>
                      <a:pt x="69" y="28"/>
                      <a:pt x="69" y="28"/>
                    </a:cubicBezTo>
                    <a:cubicBezTo>
                      <a:pt x="48" y="22"/>
                      <a:pt x="48" y="22"/>
                      <a:pt x="48" y="22"/>
                    </a:cubicBezTo>
                    <a:cubicBezTo>
                      <a:pt x="31" y="43"/>
                      <a:pt x="31" y="43"/>
                      <a:pt x="31" y="43"/>
                    </a:cubicBezTo>
                    <a:cubicBezTo>
                      <a:pt x="42" y="62"/>
                      <a:pt x="42" y="62"/>
                      <a:pt x="42" y="62"/>
                    </a:cubicBezTo>
                    <a:cubicBezTo>
                      <a:pt x="36" y="69"/>
                      <a:pt x="36" y="69"/>
                      <a:pt x="36" y="69"/>
                    </a:cubicBezTo>
                    <a:close/>
                    <a:moveTo>
                      <a:pt x="27" y="37"/>
                    </a:moveTo>
                    <a:cubicBezTo>
                      <a:pt x="41" y="19"/>
                      <a:pt x="41" y="19"/>
                      <a:pt x="41" y="19"/>
                    </a:cubicBezTo>
                    <a:cubicBezTo>
                      <a:pt x="22" y="13"/>
                      <a:pt x="22" y="13"/>
                      <a:pt x="22" y="13"/>
                    </a:cubicBezTo>
                    <a:cubicBezTo>
                      <a:pt x="16" y="11"/>
                      <a:pt x="12" y="9"/>
                      <a:pt x="8" y="8"/>
                    </a:cubicBezTo>
                    <a:cubicBezTo>
                      <a:pt x="11" y="11"/>
                      <a:pt x="14" y="15"/>
                      <a:pt x="16" y="19"/>
                    </a:cubicBezTo>
                    <a:lnTo>
                      <a:pt x="27" y="37"/>
                    </a:lnTo>
                    <a:close/>
                  </a:path>
                </a:pathLst>
              </a:custGeom>
              <a:grpFill/>
              <a:ln>
                <a:noFill/>
              </a:ln>
            </p:spPr>
            <p:txBody>
              <a:bodyPr anchor="ctr"/>
              <a:lstStyle/>
              <a:p>
                <a:pPr algn="ctr"/>
                <a:endParaRPr/>
              </a:p>
            </p:txBody>
          </p:sp>
          <p:sp>
            <p:nvSpPr>
              <p:cNvPr id="203" name="îṥliḓè">
                <a:extLst>
                  <a:ext uri="{FF2B5EF4-FFF2-40B4-BE49-F238E27FC236}">
                    <a16:creationId xmlns:a16="http://schemas.microsoft.com/office/drawing/2014/main" id="{E304185E-9C71-A4D2-B69A-10A00A64F384}"/>
                  </a:ext>
                </a:extLst>
              </p:cNvPr>
              <p:cNvSpPr/>
              <p:nvPr/>
            </p:nvSpPr>
            <p:spPr bwMode="auto">
              <a:xfrm>
                <a:off x="6029783" y="383184"/>
                <a:ext cx="106209" cy="77002"/>
              </a:xfrm>
              <a:custGeom>
                <a:avLst/>
                <a:gdLst>
                  <a:gd name="T0" fmla="*/ 48 w 80"/>
                  <a:gd name="T1" fmla="*/ 58 h 58"/>
                  <a:gd name="T2" fmla="*/ 0 w 80"/>
                  <a:gd name="T3" fmla="*/ 7 h 58"/>
                  <a:gd name="T4" fmla="*/ 7 w 80"/>
                  <a:gd name="T5" fmla="*/ 0 h 58"/>
                  <a:gd name="T6" fmla="*/ 49 w 80"/>
                  <a:gd name="T7" fmla="*/ 46 h 58"/>
                  <a:gd name="T8" fmla="*/ 74 w 80"/>
                  <a:gd name="T9" fmla="*/ 23 h 58"/>
                  <a:gd name="T10" fmla="*/ 80 w 80"/>
                  <a:gd name="T11" fmla="*/ 29 h 58"/>
                  <a:gd name="T12" fmla="*/ 48 w 8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80" h="58">
                    <a:moveTo>
                      <a:pt x="48" y="58"/>
                    </a:moveTo>
                    <a:lnTo>
                      <a:pt x="0" y="7"/>
                    </a:lnTo>
                    <a:lnTo>
                      <a:pt x="7" y="0"/>
                    </a:lnTo>
                    <a:lnTo>
                      <a:pt x="49" y="46"/>
                    </a:lnTo>
                    <a:lnTo>
                      <a:pt x="74" y="23"/>
                    </a:lnTo>
                    <a:lnTo>
                      <a:pt x="80" y="29"/>
                    </a:lnTo>
                    <a:lnTo>
                      <a:pt x="48" y="58"/>
                    </a:lnTo>
                    <a:close/>
                  </a:path>
                </a:pathLst>
              </a:custGeom>
              <a:grpFill/>
              <a:ln>
                <a:noFill/>
              </a:ln>
            </p:spPr>
            <p:txBody>
              <a:bodyPr anchor="ctr"/>
              <a:lstStyle/>
              <a:p>
                <a:pPr algn="ctr"/>
                <a:endParaRPr/>
              </a:p>
            </p:txBody>
          </p:sp>
          <p:sp>
            <p:nvSpPr>
              <p:cNvPr id="204" name="íšļîďe">
                <a:extLst>
                  <a:ext uri="{FF2B5EF4-FFF2-40B4-BE49-F238E27FC236}">
                    <a16:creationId xmlns:a16="http://schemas.microsoft.com/office/drawing/2014/main" id="{53338C39-5E23-6BDA-CCDE-EE3633D474F2}"/>
                  </a:ext>
                </a:extLst>
              </p:cNvPr>
              <p:cNvSpPr/>
              <p:nvPr/>
            </p:nvSpPr>
            <p:spPr bwMode="auto">
              <a:xfrm>
                <a:off x="6170509" y="258389"/>
                <a:ext cx="88952" cy="95588"/>
              </a:xfrm>
              <a:custGeom>
                <a:avLst/>
                <a:gdLst>
                  <a:gd name="T0" fmla="*/ 13 w 64"/>
                  <a:gd name="T1" fmla="*/ 58 h 69"/>
                  <a:gd name="T2" fmla="*/ 20 w 64"/>
                  <a:gd name="T3" fmla="*/ 53 h 69"/>
                  <a:gd name="T4" fmla="*/ 27 w 64"/>
                  <a:gd name="T5" fmla="*/ 59 h 69"/>
                  <a:gd name="T6" fmla="*/ 35 w 64"/>
                  <a:gd name="T7" fmla="*/ 60 h 69"/>
                  <a:gd name="T8" fmla="*/ 45 w 64"/>
                  <a:gd name="T9" fmla="*/ 57 h 69"/>
                  <a:gd name="T10" fmla="*/ 52 w 64"/>
                  <a:gd name="T11" fmla="*/ 51 h 69"/>
                  <a:gd name="T12" fmla="*/ 55 w 64"/>
                  <a:gd name="T13" fmla="*/ 45 h 69"/>
                  <a:gd name="T14" fmla="*/ 54 w 64"/>
                  <a:gd name="T15" fmla="*/ 39 h 69"/>
                  <a:gd name="T16" fmla="*/ 50 w 64"/>
                  <a:gd name="T17" fmla="*/ 35 h 69"/>
                  <a:gd name="T18" fmla="*/ 43 w 64"/>
                  <a:gd name="T19" fmla="*/ 35 h 69"/>
                  <a:gd name="T20" fmla="*/ 31 w 64"/>
                  <a:gd name="T21" fmla="*/ 38 h 69"/>
                  <a:gd name="T22" fmla="*/ 17 w 64"/>
                  <a:gd name="T23" fmla="*/ 40 h 69"/>
                  <a:gd name="T24" fmla="*/ 8 w 64"/>
                  <a:gd name="T25" fmla="*/ 38 h 69"/>
                  <a:gd name="T26" fmla="*/ 2 w 64"/>
                  <a:gd name="T27" fmla="*/ 32 h 69"/>
                  <a:gd name="T28" fmla="*/ 0 w 64"/>
                  <a:gd name="T29" fmla="*/ 22 h 69"/>
                  <a:gd name="T30" fmla="*/ 4 w 64"/>
                  <a:gd name="T31" fmla="*/ 12 h 69"/>
                  <a:gd name="T32" fmla="*/ 14 w 64"/>
                  <a:gd name="T33" fmla="*/ 4 h 69"/>
                  <a:gd name="T34" fmla="*/ 26 w 64"/>
                  <a:gd name="T35" fmla="*/ 0 h 69"/>
                  <a:gd name="T36" fmla="*/ 37 w 64"/>
                  <a:gd name="T37" fmla="*/ 2 h 69"/>
                  <a:gd name="T38" fmla="*/ 45 w 64"/>
                  <a:gd name="T39" fmla="*/ 10 h 69"/>
                  <a:gd name="T40" fmla="*/ 38 w 64"/>
                  <a:gd name="T41" fmla="*/ 14 h 69"/>
                  <a:gd name="T42" fmla="*/ 29 w 64"/>
                  <a:gd name="T43" fmla="*/ 8 h 69"/>
                  <a:gd name="T44" fmla="*/ 18 w 64"/>
                  <a:gd name="T45" fmla="*/ 11 h 69"/>
                  <a:gd name="T46" fmla="*/ 9 w 64"/>
                  <a:gd name="T47" fmla="*/ 19 h 69"/>
                  <a:gd name="T48" fmla="*/ 9 w 64"/>
                  <a:gd name="T49" fmla="*/ 27 h 69"/>
                  <a:gd name="T50" fmla="*/ 14 w 64"/>
                  <a:gd name="T51" fmla="*/ 31 h 69"/>
                  <a:gd name="T52" fmla="*/ 28 w 64"/>
                  <a:gd name="T53" fmla="*/ 29 h 69"/>
                  <a:gd name="T54" fmla="*/ 43 w 64"/>
                  <a:gd name="T55" fmla="*/ 26 h 69"/>
                  <a:gd name="T56" fmla="*/ 54 w 64"/>
                  <a:gd name="T57" fmla="*/ 27 h 69"/>
                  <a:gd name="T58" fmla="*/ 61 w 64"/>
                  <a:gd name="T59" fmla="*/ 34 h 69"/>
                  <a:gd name="T60" fmla="*/ 63 w 64"/>
                  <a:gd name="T61" fmla="*/ 45 h 69"/>
                  <a:gd name="T62" fmla="*/ 59 w 64"/>
                  <a:gd name="T63" fmla="*/ 55 h 69"/>
                  <a:gd name="T64" fmla="*/ 49 w 64"/>
                  <a:gd name="T65" fmla="*/ 64 h 69"/>
                  <a:gd name="T66" fmla="*/ 35 w 64"/>
                  <a:gd name="T67" fmla="*/ 69 h 69"/>
                  <a:gd name="T68" fmla="*/ 22 w 64"/>
                  <a:gd name="T69" fmla="*/ 67 h 69"/>
                  <a:gd name="T70" fmla="*/ 13 w 64"/>
                  <a:gd name="T71" fmla="*/ 5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4" h="69">
                    <a:moveTo>
                      <a:pt x="13" y="58"/>
                    </a:moveTo>
                    <a:cubicBezTo>
                      <a:pt x="20" y="53"/>
                      <a:pt x="20" y="53"/>
                      <a:pt x="20" y="53"/>
                    </a:cubicBezTo>
                    <a:cubicBezTo>
                      <a:pt x="22" y="56"/>
                      <a:pt x="24" y="58"/>
                      <a:pt x="27" y="59"/>
                    </a:cubicBezTo>
                    <a:cubicBezTo>
                      <a:pt x="29" y="60"/>
                      <a:pt x="32" y="61"/>
                      <a:pt x="35" y="60"/>
                    </a:cubicBezTo>
                    <a:cubicBezTo>
                      <a:pt x="38" y="60"/>
                      <a:pt x="42" y="59"/>
                      <a:pt x="45" y="57"/>
                    </a:cubicBezTo>
                    <a:cubicBezTo>
                      <a:pt x="48" y="55"/>
                      <a:pt x="50" y="54"/>
                      <a:pt x="52" y="51"/>
                    </a:cubicBezTo>
                    <a:cubicBezTo>
                      <a:pt x="54" y="49"/>
                      <a:pt x="55" y="47"/>
                      <a:pt x="55" y="45"/>
                    </a:cubicBezTo>
                    <a:cubicBezTo>
                      <a:pt x="55" y="43"/>
                      <a:pt x="55" y="41"/>
                      <a:pt x="54" y="39"/>
                    </a:cubicBezTo>
                    <a:cubicBezTo>
                      <a:pt x="53" y="37"/>
                      <a:pt x="52" y="36"/>
                      <a:pt x="50" y="35"/>
                    </a:cubicBezTo>
                    <a:cubicBezTo>
                      <a:pt x="48" y="34"/>
                      <a:pt x="46" y="34"/>
                      <a:pt x="43" y="35"/>
                    </a:cubicBezTo>
                    <a:cubicBezTo>
                      <a:pt x="41" y="35"/>
                      <a:pt x="37" y="36"/>
                      <a:pt x="31" y="38"/>
                    </a:cubicBezTo>
                    <a:cubicBezTo>
                      <a:pt x="24" y="39"/>
                      <a:pt x="20" y="40"/>
                      <a:pt x="17" y="40"/>
                    </a:cubicBezTo>
                    <a:cubicBezTo>
                      <a:pt x="14" y="40"/>
                      <a:pt x="11" y="40"/>
                      <a:pt x="8" y="38"/>
                    </a:cubicBezTo>
                    <a:cubicBezTo>
                      <a:pt x="5" y="37"/>
                      <a:pt x="3" y="35"/>
                      <a:pt x="2" y="32"/>
                    </a:cubicBezTo>
                    <a:cubicBezTo>
                      <a:pt x="0" y="29"/>
                      <a:pt x="0" y="26"/>
                      <a:pt x="0" y="22"/>
                    </a:cubicBezTo>
                    <a:cubicBezTo>
                      <a:pt x="0" y="19"/>
                      <a:pt x="1" y="16"/>
                      <a:pt x="4" y="12"/>
                    </a:cubicBezTo>
                    <a:cubicBezTo>
                      <a:pt x="6" y="9"/>
                      <a:pt x="10" y="7"/>
                      <a:pt x="14" y="4"/>
                    </a:cubicBezTo>
                    <a:cubicBezTo>
                      <a:pt x="18" y="2"/>
                      <a:pt x="22" y="1"/>
                      <a:pt x="26" y="0"/>
                    </a:cubicBezTo>
                    <a:cubicBezTo>
                      <a:pt x="30" y="0"/>
                      <a:pt x="34" y="0"/>
                      <a:pt x="37" y="2"/>
                    </a:cubicBezTo>
                    <a:cubicBezTo>
                      <a:pt x="41" y="4"/>
                      <a:pt x="43" y="6"/>
                      <a:pt x="45" y="10"/>
                    </a:cubicBezTo>
                    <a:cubicBezTo>
                      <a:pt x="38" y="14"/>
                      <a:pt x="38" y="14"/>
                      <a:pt x="38" y="14"/>
                    </a:cubicBezTo>
                    <a:cubicBezTo>
                      <a:pt x="36" y="11"/>
                      <a:pt x="33" y="9"/>
                      <a:pt x="29" y="8"/>
                    </a:cubicBezTo>
                    <a:cubicBezTo>
                      <a:pt x="26" y="8"/>
                      <a:pt x="22" y="9"/>
                      <a:pt x="18" y="11"/>
                    </a:cubicBezTo>
                    <a:cubicBezTo>
                      <a:pt x="13" y="14"/>
                      <a:pt x="10" y="16"/>
                      <a:pt x="9" y="19"/>
                    </a:cubicBezTo>
                    <a:cubicBezTo>
                      <a:pt x="8" y="22"/>
                      <a:pt x="8" y="25"/>
                      <a:pt x="9" y="27"/>
                    </a:cubicBezTo>
                    <a:cubicBezTo>
                      <a:pt x="10" y="29"/>
                      <a:pt x="12" y="31"/>
                      <a:pt x="14" y="31"/>
                    </a:cubicBezTo>
                    <a:cubicBezTo>
                      <a:pt x="16" y="32"/>
                      <a:pt x="21" y="31"/>
                      <a:pt x="28" y="29"/>
                    </a:cubicBezTo>
                    <a:cubicBezTo>
                      <a:pt x="35" y="27"/>
                      <a:pt x="40" y="26"/>
                      <a:pt x="43" y="26"/>
                    </a:cubicBezTo>
                    <a:cubicBezTo>
                      <a:pt x="47" y="25"/>
                      <a:pt x="51" y="26"/>
                      <a:pt x="54" y="27"/>
                    </a:cubicBezTo>
                    <a:cubicBezTo>
                      <a:pt x="57" y="29"/>
                      <a:pt x="59" y="31"/>
                      <a:pt x="61" y="34"/>
                    </a:cubicBezTo>
                    <a:cubicBezTo>
                      <a:pt x="63" y="37"/>
                      <a:pt x="64" y="41"/>
                      <a:pt x="63" y="45"/>
                    </a:cubicBezTo>
                    <a:cubicBezTo>
                      <a:pt x="63" y="48"/>
                      <a:pt x="62" y="52"/>
                      <a:pt x="59" y="55"/>
                    </a:cubicBezTo>
                    <a:cubicBezTo>
                      <a:pt x="57" y="59"/>
                      <a:pt x="53" y="62"/>
                      <a:pt x="49" y="64"/>
                    </a:cubicBezTo>
                    <a:cubicBezTo>
                      <a:pt x="44" y="67"/>
                      <a:pt x="39" y="68"/>
                      <a:pt x="35" y="69"/>
                    </a:cubicBezTo>
                    <a:cubicBezTo>
                      <a:pt x="30" y="69"/>
                      <a:pt x="26" y="69"/>
                      <a:pt x="22" y="67"/>
                    </a:cubicBezTo>
                    <a:cubicBezTo>
                      <a:pt x="19" y="65"/>
                      <a:pt x="16" y="62"/>
                      <a:pt x="13" y="58"/>
                    </a:cubicBezTo>
                    <a:close/>
                  </a:path>
                </a:pathLst>
              </a:custGeom>
              <a:grpFill/>
              <a:ln>
                <a:noFill/>
              </a:ln>
            </p:spPr>
            <p:txBody>
              <a:bodyPr anchor="ctr"/>
              <a:lstStyle/>
              <a:p>
                <a:pPr algn="ctr"/>
                <a:endParaRPr/>
              </a:p>
            </p:txBody>
          </p:sp>
          <p:sp>
            <p:nvSpPr>
              <p:cNvPr id="205" name="íṧḻïḓê">
                <a:extLst>
                  <a:ext uri="{FF2B5EF4-FFF2-40B4-BE49-F238E27FC236}">
                    <a16:creationId xmlns:a16="http://schemas.microsoft.com/office/drawing/2014/main" id="{12CDDC40-96A5-25DF-9403-6B2FE3BC211E}"/>
                  </a:ext>
                </a:extLst>
              </p:cNvPr>
              <p:cNvSpPr/>
              <p:nvPr/>
            </p:nvSpPr>
            <p:spPr bwMode="auto">
              <a:xfrm>
                <a:off x="6264771" y="210596"/>
                <a:ext cx="92933" cy="98243"/>
              </a:xfrm>
              <a:custGeom>
                <a:avLst/>
                <a:gdLst>
                  <a:gd name="T0" fmla="*/ 5 w 67"/>
                  <a:gd name="T1" fmla="*/ 47 h 70"/>
                  <a:gd name="T2" fmla="*/ 4 w 67"/>
                  <a:gd name="T3" fmla="*/ 19 h 70"/>
                  <a:gd name="T4" fmla="*/ 22 w 67"/>
                  <a:gd name="T5" fmla="*/ 2 h 70"/>
                  <a:gd name="T6" fmla="*/ 39 w 67"/>
                  <a:gd name="T7" fmla="*/ 1 h 70"/>
                  <a:gd name="T8" fmla="*/ 54 w 67"/>
                  <a:gd name="T9" fmla="*/ 8 h 70"/>
                  <a:gd name="T10" fmla="*/ 64 w 67"/>
                  <a:gd name="T11" fmla="*/ 23 h 70"/>
                  <a:gd name="T12" fmla="*/ 67 w 67"/>
                  <a:gd name="T13" fmla="*/ 42 h 70"/>
                  <a:gd name="T14" fmla="*/ 60 w 67"/>
                  <a:gd name="T15" fmla="*/ 57 h 70"/>
                  <a:gd name="T16" fmla="*/ 47 w 67"/>
                  <a:gd name="T17" fmla="*/ 67 h 70"/>
                  <a:gd name="T18" fmla="*/ 29 w 67"/>
                  <a:gd name="T19" fmla="*/ 69 h 70"/>
                  <a:gd name="T20" fmla="*/ 14 w 67"/>
                  <a:gd name="T21" fmla="*/ 61 h 70"/>
                  <a:gd name="T22" fmla="*/ 5 w 67"/>
                  <a:gd name="T23" fmla="*/ 47 h 70"/>
                  <a:gd name="T24" fmla="*/ 13 w 67"/>
                  <a:gd name="T25" fmla="*/ 44 h 70"/>
                  <a:gd name="T26" fmla="*/ 26 w 67"/>
                  <a:gd name="T27" fmla="*/ 59 h 70"/>
                  <a:gd name="T28" fmla="*/ 44 w 67"/>
                  <a:gd name="T29" fmla="*/ 60 h 70"/>
                  <a:gd name="T30" fmla="*/ 57 w 67"/>
                  <a:gd name="T31" fmla="*/ 47 h 70"/>
                  <a:gd name="T32" fmla="*/ 56 w 67"/>
                  <a:gd name="T33" fmla="*/ 27 h 70"/>
                  <a:gd name="T34" fmla="*/ 48 w 67"/>
                  <a:gd name="T35" fmla="*/ 14 h 70"/>
                  <a:gd name="T36" fmla="*/ 37 w 67"/>
                  <a:gd name="T37" fmla="*/ 8 h 70"/>
                  <a:gd name="T38" fmla="*/ 25 w 67"/>
                  <a:gd name="T39" fmla="*/ 9 h 70"/>
                  <a:gd name="T40" fmla="*/ 12 w 67"/>
                  <a:gd name="T41" fmla="*/ 21 h 70"/>
                  <a:gd name="T42" fmla="*/ 13 w 67"/>
                  <a:gd name="T43" fmla="*/ 4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7" h="70">
                    <a:moveTo>
                      <a:pt x="5" y="47"/>
                    </a:moveTo>
                    <a:cubicBezTo>
                      <a:pt x="1" y="37"/>
                      <a:pt x="0" y="27"/>
                      <a:pt x="4" y="19"/>
                    </a:cubicBezTo>
                    <a:cubicBezTo>
                      <a:pt x="7" y="11"/>
                      <a:pt x="13" y="6"/>
                      <a:pt x="22" y="2"/>
                    </a:cubicBezTo>
                    <a:cubicBezTo>
                      <a:pt x="28" y="0"/>
                      <a:pt x="33" y="0"/>
                      <a:pt x="39" y="1"/>
                    </a:cubicBezTo>
                    <a:cubicBezTo>
                      <a:pt x="45" y="1"/>
                      <a:pt x="50" y="4"/>
                      <a:pt x="54" y="8"/>
                    </a:cubicBezTo>
                    <a:cubicBezTo>
                      <a:pt x="58" y="12"/>
                      <a:pt x="62" y="17"/>
                      <a:pt x="64" y="23"/>
                    </a:cubicBezTo>
                    <a:cubicBezTo>
                      <a:pt x="67" y="30"/>
                      <a:pt x="67" y="36"/>
                      <a:pt x="67" y="42"/>
                    </a:cubicBezTo>
                    <a:cubicBezTo>
                      <a:pt x="66" y="48"/>
                      <a:pt x="64" y="53"/>
                      <a:pt x="60" y="57"/>
                    </a:cubicBezTo>
                    <a:cubicBezTo>
                      <a:pt x="57" y="62"/>
                      <a:pt x="52" y="65"/>
                      <a:pt x="47" y="67"/>
                    </a:cubicBezTo>
                    <a:cubicBezTo>
                      <a:pt x="41" y="69"/>
                      <a:pt x="35" y="70"/>
                      <a:pt x="29" y="69"/>
                    </a:cubicBezTo>
                    <a:cubicBezTo>
                      <a:pt x="24" y="68"/>
                      <a:pt x="19" y="65"/>
                      <a:pt x="14" y="61"/>
                    </a:cubicBezTo>
                    <a:cubicBezTo>
                      <a:pt x="10" y="57"/>
                      <a:pt x="7" y="52"/>
                      <a:pt x="5" y="47"/>
                    </a:cubicBezTo>
                    <a:close/>
                    <a:moveTo>
                      <a:pt x="13" y="44"/>
                    </a:moveTo>
                    <a:cubicBezTo>
                      <a:pt x="16" y="51"/>
                      <a:pt x="20" y="57"/>
                      <a:pt x="26" y="59"/>
                    </a:cubicBezTo>
                    <a:cubicBezTo>
                      <a:pt x="32" y="62"/>
                      <a:pt x="38" y="62"/>
                      <a:pt x="44" y="60"/>
                    </a:cubicBezTo>
                    <a:cubicBezTo>
                      <a:pt x="50" y="58"/>
                      <a:pt x="54" y="53"/>
                      <a:pt x="57" y="47"/>
                    </a:cubicBezTo>
                    <a:cubicBezTo>
                      <a:pt x="59" y="42"/>
                      <a:pt x="59" y="35"/>
                      <a:pt x="56" y="27"/>
                    </a:cubicBezTo>
                    <a:cubicBezTo>
                      <a:pt x="54" y="21"/>
                      <a:pt x="51" y="17"/>
                      <a:pt x="48" y="14"/>
                    </a:cubicBezTo>
                    <a:cubicBezTo>
                      <a:pt x="45" y="11"/>
                      <a:pt x="41" y="9"/>
                      <a:pt x="37" y="8"/>
                    </a:cubicBezTo>
                    <a:cubicBezTo>
                      <a:pt x="33" y="7"/>
                      <a:pt x="29" y="8"/>
                      <a:pt x="25" y="9"/>
                    </a:cubicBezTo>
                    <a:cubicBezTo>
                      <a:pt x="19" y="12"/>
                      <a:pt x="15" y="16"/>
                      <a:pt x="12" y="21"/>
                    </a:cubicBezTo>
                    <a:cubicBezTo>
                      <a:pt x="9" y="27"/>
                      <a:pt x="10" y="34"/>
                      <a:pt x="13" y="44"/>
                    </a:cubicBezTo>
                    <a:close/>
                  </a:path>
                </a:pathLst>
              </a:custGeom>
              <a:grpFill/>
              <a:ln>
                <a:noFill/>
              </a:ln>
            </p:spPr>
            <p:txBody>
              <a:bodyPr anchor="ctr"/>
              <a:lstStyle/>
              <a:p>
                <a:pPr algn="ctr"/>
                <a:endParaRPr/>
              </a:p>
            </p:txBody>
          </p:sp>
          <p:sp>
            <p:nvSpPr>
              <p:cNvPr id="206" name="îşļïdè">
                <a:extLst>
                  <a:ext uri="{FF2B5EF4-FFF2-40B4-BE49-F238E27FC236}">
                    <a16:creationId xmlns:a16="http://schemas.microsoft.com/office/drawing/2014/main" id="{88410B1E-DA4F-FE05-6C3D-A6779C47CD24}"/>
                  </a:ext>
                </a:extLst>
              </p:cNvPr>
              <p:cNvSpPr/>
              <p:nvPr/>
            </p:nvSpPr>
            <p:spPr bwMode="auto">
              <a:xfrm>
                <a:off x="6372309" y="173422"/>
                <a:ext cx="84968" cy="103554"/>
              </a:xfrm>
              <a:custGeom>
                <a:avLst/>
                <a:gdLst>
                  <a:gd name="T0" fmla="*/ 42 w 61"/>
                  <a:gd name="T1" fmla="*/ 2 h 74"/>
                  <a:gd name="T2" fmla="*/ 51 w 61"/>
                  <a:gd name="T3" fmla="*/ 0 h 74"/>
                  <a:gd name="T4" fmla="*/ 60 w 61"/>
                  <a:gd name="T5" fmla="*/ 38 h 74"/>
                  <a:gd name="T6" fmla="*/ 61 w 61"/>
                  <a:gd name="T7" fmla="*/ 54 h 74"/>
                  <a:gd name="T8" fmla="*/ 55 w 61"/>
                  <a:gd name="T9" fmla="*/ 65 h 74"/>
                  <a:gd name="T10" fmla="*/ 41 w 61"/>
                  <a:gd name="T11" fmla="*/ 72 h 74"/>
                  <a:gd name="T12" fmla="*/ 25 w 61"/>
                  <a:gd name="T13" fmla="*/ 73 h 74"/>
                  <a:gd name="T14" fmla="*/ 15 w 61"/>
                  <a:gd name="T15" fmla="*/ 65 h 74"/>
                  <a:gd name="T16" fmla="*/ 8 w 61"/>
                  <a:gd name="T17" fmla="*/ 50 h 74"/>
                  <a:gd name="T18" fmla="*/ 0 w 61"/>
                  <a:gd name="T19" fmla="*/ 12 h 74"/>
                  <a:gd name="T20" fmla="*/ 8 w 61"/>
                  <a:gd name="T21" fmla="*/ 10 h 74"/>
                  <a:gd name="T22" fmla="*/ 17 w 61"/>
                  <a:gd name="T23" fmla="*/ 48 h 74"/>
                  <a:gd name="T24" fmla="*/ 21 w 61"/>
                  <a:gd name="T25" fmla="*/ 60 h 74"/>
                  <a:gd name="T26" fmla="*/ 28 w 61"/>
                  <a:gd name="T27" fmla="*/ 65 h 74"/>
                  <a:gd name="T28" fmla="*/ 38 w 61"/>
                  <a:gd name="T29" fmla="*/ 65 h 74"/>
                  <a:gd name="T30" fmla="*/ 51 w 61"/>
                  <a:gd name="T31" fmla="*/ 57 h 74"/>
                  <a:gd name="T32" fmla="*/ 51 w 61"/>
                  <a:gd name="T33" fmla="*/ 40 h 74"/>
                  <a:gd name="T34" fmla="*/ 42 w 61"/>
                  <a:gd name="T3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 h="74">
                    <a:moveTo>
                      <a:pt x="42" y="2"/>
                    </a:moveTo>
                    <a:cubicBezTo>
                      <a:pt x="51" y="0"/>
                      <a:pt x="51" y="0"/>
                      <a:pt x="51" y="0"/>
                    </a:cubicBezTo>
                    <a:cubicBezTo>
                      <a:pt x="60" y="38"/>
                      <a:pt x="60" y="38"/>
                      <a:pt x="60" y="38"/>
                    </a:cubicBezTo>
                    <a:cubicBezTo>
                      <a:pt x="61" y="44"/>
                      <a:pt x="61" y="50"/>
                      <a:pt x="61" y="54"/>
                    </a:cubicBezTo>
                    <a:cubicBezTo>
                      <a:pt x="60" y="58"/>
                      <a:pt x="58" y="62"/>
                      <a:pt x="55" y="65"/>
                    </a:cubicBezTo>
                    <a:cubicBezTo>
                      <a:pt x="52" y="69"/>
                      <a:pt x="47" y="71"/>
                      <a:pt x="41" y="72"/>
                    </a:cubicBezTo>
                    <a:cubicBezTo>
                      <a:pt x="35" y="74"/>
                      <a:pt x="29" y="74"/>
                      <a:pt x="25" y="73"/>
                    </a:cubicBezTo>
                    <a:cubicBezTo>
                      <a:pt x="21" y="71"/>
                      <a:pt x="17" y="69"/>
                      <a:pt x="15" y="65"/>
                    </a:cubicBezTo>
                    <a:cubicBezTo>
                      <a:pt x="12" y="62"/>
                      <a:pt x="10" y="57"/>
                      <a:pt x="8" y="50"/>
                    </a:cubicBezTo>
                    <a:cubicBezTo>
                      <a:pt x="0" y="12"/>
                      <a:pt x="0" y="12"/>
                      <a:pt x="0" y="12"/>
                    </a:cubicBezTo>
                    <a:cubicBezTo>
                      <a:pt x="8" y="10"/>
                      <a:pt x="8" y="10"/>
                      <a:pt x="8" y="10"/>
                    </a:cubicBezTo>
                    <a:cubicBezTo>
                      <a:pt x="17" y="48"/>
                      <a:pt x="17" y="48"/>
                      <a:pt x="17" y="48"/>
                    </a:cubicBezTo>
                    <a:cubicBezTo>
                      <a:pt x="18" y="53"/>
                      <a:pt x="20" y="57"/>
                      <a:pt x="21" y="60"/>
                    </a:cubicBezTo>
                    <a:cubicBezTo>
                      <a:pt x="23" y="62"/>
                      <a:pt x="25" y="64"/>
                      <a:pt x="28" y="65"/>
                    </a:cubicBezTo>
                    <a:cubicBezTo>
                      <a:pt x="31" y="66"/>
                      <a:pt x="34" y="66"/>
                      <a:pt x="38" y="65"/>
                    </a:cubicBezTo>
                    <a:cubicBezTo>
                      <a:pt x="44" y="63"/>
                      <a:pt x="49" y="61"/>
                      <a:pt x="51" y="57"/>
                    </a:cubicBezTo>
                    <a:cubicBezTo>
                      <a:pt x="53" y="54"/>
                      <a:pt x="53" y="48"/>
                      <a:pt x="51" y="40"/>
                    </a:cubicBezTo>
                    <a:lnTo>
                      <a:pt x="42" y="2"/>
                    </a:lnTo>
                    <a:close/>
                  </a:path>
                </a:pathLst>
              </a:custGeom>
              <a:grpFill/>
              <a:ln>
                <a:noFill/>
              </a:ln>
            </p:spPr>
            <p:txBody>
              <a:bodyPr anchor="ctr"/>
              <a:lstStyle/>
              <a:p>
                <a:pPr algn="ctr"/>
                <a:endParaRPr/>
              </a:p>
            </p:txBody>
          </p:sp>
          <p:sp>
            <p:nvSpPr>
              <p:cNvPr id="207" name="îṧľiḍê">
                <a:extLst>
                  <a:ext uri="{FF2B5EF4-FFF2-40B4-BE49-F238E27FC236}">
                    <a16:creationId xmlns:a16="http://schemas.microsoft.com/office/drawing/2014/main" id="{7D0B7728-944C-2215-FE5B-B6D44F8E1B4B}"/>
                  </a:ext>
                </a:extLst>
              </p:cNvPr>
              <p:cNvSpPr/>
              <p:nvPr/>
            </p:nvSpPr>
            <p:spPr bwMode="auto">
              <a:xfrm>
                <a:off x="6478518" y="162801"/>
                <a:ext cx="74347" cy="96917"/>
              </a:xfrm>
              <a:custGeom>
                <a:avLst/>
                <a:gdLst>
                  <a:gd name="T0" fmla="*/ 27 w 56"/>
                  <a:gd name="T1" fmla="*/ 73 h 73"/>
                  <a:gd name="T2" fmla="*/ 23 w 56"/>
                  <a:gd name="T3" fmla="*/ 11 h 73"/>
                  <a:gd name="T4" fmla="*/ 0 w 56"/>
                  <a:gd name="T5" fmla="*/ 13 h 73"/>
                  <a:gd name="T6" fmla="*/ 0 w 56"/>
                  <a:gd name="T7" fmla="*/ 5 h 73"/>
                  <a:gd name="T8" fmla="*/ 56 w 56"/>
                  <a:gd name="T9" fmla="*/ 0 h 73"/>
                  <a:gd name="T10" fmla="*/ 56 w 56"/>
                  <a:gd name="T11" fmla="*/ 9 h 73"/>
                  <a:gd name="T12" fmla="*/ 32 w 56"/>
                  <a:gd name="T13" fmla="*/ 11 h 73"/>
                  <a:gd name="T14" fmla="*/ 37 w 56"/>
                  <a:gd name="T15" fmla="*/ 73 h 73"/>
                  <a:gd name="T16" fmla="*/ 27 w 56"/>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73">
                    <a:moveTo>
                      <a:pt x="27" y="73"/>
                    </a:moveTo>
                    <a:lnTo>
                      <a:pt x="23" y="11"/>
                    </a:lnTo>
                    <a:lnTo>
                      <a:pt x="0" y="13"/>
                    </a:lnTo>
                    <a:lnTo>
                      <a:pt x="0" y="5"/>
                    </a:lnTo>
                    <a:lnTo>
                      <a:pt x="56" y="0"/>
                    </a:lnTo>
                    <a:lnTo>
                      <a:pt x="56" y="9"/>
                    </a:lnTo>
                    <a:lnTo>
                      <a:pt x="32" y="11"/>
                    </a:lnTo>
                    <a:lnTo>
                      <a:pt x="37" y="73"/>
                    </a:lnTo>
                    <a:lnTo>
                      <a:pt x="27" y="73"/>
                    </a:lnTo>
                    <a:close/>
                  </a:path>
                </a:pathLst>
              </a:custGeom>
              <a:grpFill/>
              <a:ln>
                <a:noFill/>
              </a:ln>
            </p:spPr>
            <p:txBody>
              <a:bodyPr anchor="ctr"/>
              <a:lstStyle/>
              <a:p>
                <a:pPr algn="ctr"/>
                <a:endParaRPr/>
              </a:p>
            </p:txBody>
          </p:sp>
          <p:sp>
            <p:nvSpPr>
              <p:cNvPr id="208" name="ïsļïḑè">
                <a:extLst>
                  <a:ext uri="{FF2B5EF4-FFF2-40B4-BE49-F238E27FC236}">
                    <a16:creationId xmlns:a16="http://schemas.microsoft.com/office/drawing/2014/main" id="{D4F299E3-8649-5CCD-7AF7-D4A3B81FD5A1}"/>
                  </a:ext>
                </a:extLst>
              </p:cNvPr>
              <p:cNvSpPr/>
              <p:nvPr/>
            </p:nvSpPr>
            <p:spPr bwMode="auto">
              <a:xfrm>
                <a:off x="6578088" y="166782"/>
                <a:ext cx="79657" cy="96917"/>
              </a:xfrm>
              <a:custGeom>
                <a:avLst/>
                <a:gdLst>
                  <a:gd name="T0" fmla="*/ 0 w 60"/>
                  <a:gd name="T1" fmla="*/ 70 h 73"/>
                  <a:gd name="T2" fmla="*/ 6 w 60"/>
                  <a:gd name="T3" fmla="*/ 0 h 73"/>
                  <a:gd name="T4" fmla="*/ 15 w 60"/>
                  <a:gd name="T5" fmla="*/ 1 h 73"/>
                  <a:gd name="T6" fmla="*/ 13 w 60"/>
                  <a:gd name="T7" fmla="*/ 29 h 73"/>
                  <a:gd name="T8" fmla="*/ 49 w 60"/>
                  <a:gd name="T9" fmla="*/ 31 h 73"/>
                  <a:gd name="T10" fmla="*/ 51 w 60"/>
                  <a:gd name="T11" fmla="*/ 3 h 73"/>
                  <a:gd name="T12" fmla="*/ 60 w 60"/>
                  <a:gd name="T13" fmla="*/ 4 h 73"/>
                  <a:gd name="T14" fmla="*/ 55 w 60"/>
                  <a:gd name="T15" fmla="*/ 73 h 73"/>
                  <a:gd name="T16" fmla="*/ 47 w 60"/>
                  <a:gd name="T17" fmla="*/ 73 h 73"/>
                  <a:gd name="T18" fmla="*/ 49 w 60"/>
                  <a:gd name="T19" fmla="*/ 39 h 73"/>
                  <a:gd name="T20" fmla="*/ 12 w 60"/>
                  <a:gd name="T21" fmla="*/ 37 h 73"/>
                  <a:gd name="T22" fmla="*/ 10 w 60"/>
                  <a:gd name="T23" fmla="*/ 70 h 73"/>
                  <a:gd name="T24" fmla="*/ 0 w 60"/>
                  <a:gd name="T25" fmla="*/ 7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73">
                    <a:moveTo>
                      <a:pt x="0" y="70"/>
                    </a:moveTo>
                    <a:lnTo>
                      <a:pt x="6" y="0"/>
                    </a:lnTo>
                    <a:lnTo>
                      <a:pt x="15" y="1"/>
                    </a:lnTo>
                    <a:lnTo>
                      <a:pt x="13" y="29"/>
                    </a:lnTo>
                    <a:lnTo>
                      <a:pt x="49" y="31"/>
                    </a:lnTo>
                    <a:lnTo>
                      <a:pt x="51" y="3"/>
                    </a:lnTo>
                    <a:lnTo>
                      <a:pt x="60" y="4"/>
                    </a:lnTo>
                    <a:lnTo>
                      <a:pt x="55" y="73"/>
                    </a:lnTo>
                    <a:lnTo>
                      <a:pt x="47" y="73"/>
                    </a:lnTo>
                    <a:lnTo>
                      <a:pt x="49" y="39"/>
                    </a:lnTo>
                    <a:lnTo>
                      <a:pt x="12" y="37"/>
                    </a:lnTo>
                    <a:lnTo>
                      <a:pt x="10" y="70"/>
                    </a:lnTo>
                    <a:lnTo>
                      <a:pt x="0" y="70"/>
                    </a:lnTo>
                    <a:close/>
                  </a:path>
                </a:pathLst>
              </a:custGeom>
              <a:grpFill/>
              <a:ln>
                <a:noFill/>
              </a:ln>
            </p:spPr>
            <p:txBody>
              <a:bodyPr anchor="ctr"/>
              <a:lstStyle/>
              <a:p>
                <a:pPr algn="ctr"/>
                <a:endParaRPr/>
              </a:p>
            </p:txBody>
          </p:sp>
          <p:sp>
            <p:nvSpPr>
              <p:cNvPr id="209" name="îṥľîḋe">
                <a:extLst>
                  <a:ext uri="{FF2B5EF4-FFF2-40B4-BE49-F238E27FC236}">
                    <a16:creationId xmlns:a16="http://schemas.microsoft.com/office/drawing/2014/main" id="{226D346B-1026-F2F6-7648-7A5D87420854}"/>
                  </a:ext>
                </a:extLst>
              </p:cNvPr>
              <p:cNvSpPr/>
              <p:nvPr/>
            </p:nvSpPr>
            <p:spPr bwMode="auto">
              <a:xfrm>
                <a:off x="6852903" y="243785"/>
                <a:ext cx="99572" cy="107538"/>
              </a:xfrm>
              <a:custGeom>
                <a:avLst/>
                <a:gdLst>
                  <a:gd name="T0" fmla="*/ 64 w 72"/>
                  <a:gd name="T1" fmla="*/ 22 h 77"/>
                  <a:gd name="T2" fmla="*/ 72 w 72"/>
                  <a:gd name="T3" fmla="*/ 26 h 77"/>
                  <a:gd name="T4" fmla="*/ 52 w 72"/>
                  <a:gd name="T5" fmla="*/ 60 h 77"/>
                  <a:gd name="T6" fmla="*/ 42 w 72"/>
                  <a:gd name="T7" fmla="*/ 72 h 77"/>
                  <a:gd name="T8" fmla="*/ 30 w 72"/>
                  <a:gd name="T9" fmla="*/ 77 h 77"/>
                  <a:gd name="T10" fmla="*/ 15 w 72"/>
                  <a:gd name="T11" fmla="*/ 72 h 77"/>
                  <a:gd name="T12" fmla="*/ 3 w 72"/>
                  <a:gd name="T13" fmla="*/ 61 h 77"/>
                  <a:gd name="T14" fmla="*/ 0 w 72"/>
                  <a:gd name="T15" fmla="*/ 49 h 77"/>
                  <a:gd name="T16" fmla="*/ 7 w 72"/>
                  <a:gd name="T17" fmla="*/ 33 h 77"/>
                  <a:gd name="T18" fmla="*/ 26 w 72"/>
                  <a:gd name="T19" fmla="*/ 0 h 77"/>
                  <a:gd name="T20" fmla="*/ 34 w 72"/>
                  <a:gd name="T21" fmla="*/ 4 h 77"/>
                  <a:gd name="T22" fmla="*/ 14 w 72"/>
                  <a:gd name="T23" fmla="*/ 38 h 77"/>
                  <a:gd name="T24" fmla="*/ 9 w 72"/>
                  <a:gd name="T25" fmla="*/ 50 h 77"/>
                  <a:gd name="T26" fmla="*/ 11 w 72"/>
                  <a:gd name="T27" fmla="*/ 58 h 77"/>
                  <a:gd name="T28" fmla="*/ 18 w 72"/>
                  <a:gd name="T29" fmla="*/ 65 h 77"/>
                  <a:gd name="T30" fmla="*/ 33 w 72"/>
                  <a:gd name="T31" fmla="*/ 68 h 77"/>
                  <a:gd name="T32" fmla="*/ 45 w 72"/>
                  <a:gd name="T33" fmla="*/ 55 h 77"/>
                  <a:gd name="T34" fmla="*/ 64 w 72"/>
                  <a:gd name="T35" fmla="*/ 22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2" h="77">
                    <a:moveTo>
                      <a:pt x="64" y="22"/>
                    </a:moveTo>
                    <a:cubicBezTo>
                      <a:pt x="72" y="26"/>
                      <a:pt x="72" y="26"/>
                      <a:pt x="72" y="26"/>
                    </a:cubicBezTo>
                    <a:cubicBezTo>
                      <a:pt x="52" y="60"/>
                      <a:pt x="52" y="60"/>
                      <a:pt x="52" y="60"/>
                    </a:cubicBezTo>
                    <a:cubicBezTo>
                      <a:pt x="49" y="65"/>
                      <a:pt x="46" y="70"/>
                      <a:pt x="42" y="72"/>
                    </a:cubicBezTo>
                    <a:cubicBezTo>
                      <a:pt x="39" y="75"/>
                      <a:pt x="35" y="76"/>
                      <a:pt x="30" y="77"/>
                    </a:cubicBezTo>
                    <a:cubicBezTo>
                      <a:pt x="26" y="77"/>
                      <a:pt x="20" y="75"/>
                      <a:pt x="15" y="72"/>
                    </a:cubicBezTo>
                    <a:cubicBezTo>
                      <a:pt x="9" y="69"/>
                      <a:pt x="6" y="65"/>
                      <a:pt x="3" y="61"/>
                    </a:cubicBezTo>
                    <a:cubicBezTo>
                      <a:pt x="1" y="58"/>
                      <a:pt x="0" y="53"/>
                      <a:pt x="0" y="49"/>
                    </a:cubicBezTo>
                    <a:cubicBezTo>
                      <a:pt x="1" y="45"/>
                      <a:pt x="3" y="39"/>
                      <a:pt x="7" y="33"/>
                    </a:cubicBezTo>
                    <a:cubicBezTo>
                      <a:pt x="26" y="0"/>
                      <a:pt x="26" y="0"/>
                      <a:pt x="26" y="0"/>
                    </a:cubicBezTo>
                    <a:cubicBezTo>
                      <a:pt x="34" y="4"/>
                      <a:pt x="34" y="4"/>
                      <a:pt x="34" y="4"/>
                    </a:cubicBezTo>
                    <a:cubicBezTo>
                      <a:pt x="14" y="38"/>
                      <a:pt x="14" y="38"/>
                      <a:pt x="14" y="38"/>
                    </a:cubicBezTo>
                    <a:cubicBezTo>
                      <a:pt x="11" y="43"/>
                      <a:pt x="10" y="47"/>
                      <a:pt x="9" y="50"/>
                    </a:cubicBezTo>
                    <a:cubicBezTo>
                      <a:pt x="9" y="53"/>
                      <a:pt x="9" y="55"/>
                      <a:pt x="11" y="58"/>
                    </a:cubicBezTo>
                    <a:cubicBezTo>
                      <a:pt x="13" y="61"/>
                      <a:pt x="15" y="63"/>
                      <a:pt x="18" y="65"/>
                    </a:cubicBezTo>
                    <a:cubicBezTo>
                      <a:pt x="24" y="68"/>
                      <a:pt x="29" y="69"/>
                      <a:pt x="33" y="68"/>
                    </a:cubicBezTo>
                    <a:cubicBezTo>
                      <a:pt x="36" y="67"/>
                      <a:pt x="40" y="62"/>
                      <a:pt x="45" y="55"/>
                    </a:cubicBezTo>
                    <a:lnTo>
                      <a:pt x="64" y="22"/>
                    </a:lnTo>
                    <a:close/>
                  </a:path>
                </a:pathLst>
              </a:custGeom>
              <a:grpFill/>
              <a:ln>
                <a:noFill/>
              </a:ln>
            </p:spPr>
            <p:txBody>
              <a:bodyPr anchor="ctr"/>
              <a:lstStyle/>
              <a:p>
                <a:pPr algn="ctr"/>
                <a:endParaRPr/>
              </a:p>
            </p:txBody>
          </p:sp>
          <p:sp>
            <p:nvSpPr>
              <p:cNvPr id="210" name="íš1îḋè">
                <a:extLst>
                  <a:ext uri="{FF2B5EF4-FFF2-40B4-BE49-F238E27FC236}">
                    <a16:creationId xmlns:a16="http://schemas.microsoft.com/office/drawing/2014/main" id="{A1652A36-7465-18EB-E1A4-8B9416C7E12E}"/>
                  </a:ext>
                </a:extLst>
              </p:cNvPr>
              <p:cNvSpPr/>
              <p:nvPr/>
            </p:nvSpPr>
            <p:spPr bwMode="auto">
              <a:xfrm>
                <a:off x="6928577" y="304856"/>
                <a:ext cx="115503" cy="118158"/>
              </a:xfrm>
              <a:custGeom>
                <a:avLst/>
                <a:gdLst>
                  <a:gd name="T0" fmla="*/ 0 w 87"/>
                  <a:gd name="T1" fmla="*/ 55 h 89"/>
                  <a:gd name="T2" fmla="*/ 43 w 87"/>
                  <a:gd name="T3" fmla="*/ 0 h 89"/>
                  <a:gd name="T4" fmla="*/ 51 w 87"/>
                  <a:gd name="T5" fmla="*/ 6 h 89"/>
                  <a:gd name="T6" fmla="*/ 46 w 87"/>
                  <a:gd name="T7" fmla="*/ 72 h 89"/>
                  <a:gd name="T8" fmla="*/ 79 w 87"/>
                  <a:gd name="T9" fmla="*/ 28 h 89"/>
                  <a:gd name="T10" fmla="*/ 87 w 87"/>
                  <a:gd name="T11" fmla="*/ 34 h 89"/>
                  <a:gd name="T12" fmla="*/ 44 w 87"/>
                  <a:gd name="T13" fmla="*/ 89 h 89"/>
                  <a:gd name="T14" fmla="*/ 36 w 87"/>
                  <a:gd name="T15" fmla="*/ 84 h 89"/>
                  <a:gd name="T16" fmla="*/ 40 w 87"/>
                  <a:gd name="T17" fmla="*/ 17 h 89"/>
                  <a:gd name="T18" fmla="*/ 7 w 87"/>
                  <a:gd name="T19" fmla="*/ 61 h 89"/>
                  <a:gd name="T20" fmla="*/ 0 w 87"/>
                  <a:gd name="T21" fmla="*/ 55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89">
                    <a:moveTo>
                      <a:pt x="0" y="55"/>
                    </a:moveTo>
                    <a:lnTo>
                      <a:pt x="43" y="0"/>
                    </a:lnTo>
                    <a:lnTo>
                      <a:pt x="51" y="6"/>
                    </a:lnTo>
                    <a:lnTo>
                      <a:pt x="46" y="72"/>
                    </a:lnTo>
                    <a:lnTo>
                      <a:pt x="79" y="28"/>
                    </a:lnTo>
                    <a:lnTo>
                      <a:pt x="87" y="34"/>
                    </a:lnTo>
                    <a:lnTo>
                      <a:pt x="44" y="89"/>
                    </a:lnTo>
                    <a:lnTo>
                      <a:pt x="36" y="84"/>
                    </a:lnTo>
                    <a:lnTo>
                      <a:pt x="40" y="17"/>
                    </a:lnTo>
                    <a:lnTo>
                      <a:pt x="7" y="61"/>
                    </a:lnTo>
                    <a:lnTo>
                      <a:pt x="0" y="55"/>
                    </a:lnTo>
                    <a:close/>
                  </a:path>
                </a:pathLst>
              </a:custGeom>
              <a:grpFill/>
              <a:ln>
                <a:noFill/>
              </a:ln>
            </p:spPr>
            <p:txBody>
              <a:bodyPr anchor="ctr"/>
              <a:lstStyle/>
              <a:p>
                <a:pPr algn="ctr"/>
                <a:endParaRPr/>
              </a:p>
            </p:txBody>
          </p:sp>
          <p:sp>
            <p:nvSpPr>
              <p:cNvPr id="211" name="íSľíḑè">
                <a:extLst>
                  <a:ext uri="{FF2B5EF4-FFF2-40B4-BE49-F238E27FC236}">
                    <a16:creationId xmlns:a16="http://schemas.microsoft.com/office/drawing/2014/main" id="{5E63521B-7EA5-80FA-0B7C-1A2B7D8F822F}"/>
                  </a:ext>
                </a:extLst>
              </p:cNvPr>
              <p:cNvSpPr/>
              <p:nvPr/>
            </p:nvSpPr>
            <p:spPr bwMode="auto">
              <a:xfrm>
                <a:off x="7006908" y="380529"/>
                <a:ext cx="75673" cy="74347"/>
              </a:xfrm>
              <a:custGeom>
                <a:avLst/>
                <a:gdLst>
                  <a:gd name="T0" fmla="*/ 0 w 57"/>
                  <a:gd name="T1" fmla="*/ 50 h 56"/>
                  <a:gd name="T2" fmla="*/ 51 w 57"/>
                  <a:gd name="T3" fmla="*/ 0 h 56"/>
                  <a:gd name="T4" fmla="*/ 57 w 57"/>
                  <a:gd name="T5" fmla="*/ 7 h 56"/>
                  <a:gd name="T6" fmla="*/ 7 w 57"/>
                  <a:gd name="T7" fmla="*/ 56 h 56"/>
                  <a:gd name="T8" fmla="*/ 0 w 57"/>
                  <a:gd name="T9" fmla="*/ 50 h 56"/>
                </a:gdLst>
                <a:ahLst/>
                <a:cxnLst>
                  <a:cxn ang="0">
                    <a:pos x="T0" y="T1"/>
                  </a:cxn>
                  <a:cxn ang="0">
                    <a:pos x="T2" y="T3"/>
                  </a:cxn>
                  <a:cxn ang="0">
                    <a:pos x="T4" y="T5"/>
                  </a:cxn>
                  <a:cxn ang="0">
                    <a:pos x="T6" y="T7"/>
                  </a:cxn>
                  <a:cxn ang="0">
                    <a:pos x="T8" y="T9"/>
                  </a:cxn>
                </a:cxnLst>
                <a:rect l="0" t="0" r="r" b="b"/>
                <a:pathLst>
                  <a:path w="57" h="56">
                    <a:moveTo>
                      <a:pt x="0" y="50"/>
                    </a:moveTo>
                    <a:lnTo>
                      <a:pt x="51" y="0"/>
                    </a:lnTo>
                    <a:lnTo>
                      <a:pt x="57" y="7"/>
                    </a:lnTo>
                    <a:lnTo>
                      <a:pt x="7" y="56"/>
                    </a:lnTo>
                    <a:lnTo>
                      <a:pt x="0" y="50"/>
                    </a:lnTo>
                    <a:close/>
                  </a:path>
                </a:pathLst>
              </a:custGeom>
              <a:grpFill/>
              <a:ln>
                <a:noFill/>
              </a:ln>
            </p:spPr>
            <p:txBody>
              <a:bodyPr anchor="ctr"/>
              <a:lstStyle/>
              <a:p>
                <a:pPr algn="ctr"/>
                <a:endParaRPr/>
              </a:p>
            </p:txBody>
          </p:sp>
          <p:sp>
            <p:nvSpPr>
              <p:cNvPr id="212" name="îṣľïḍê">
                <a:extLst>
                  <a:ext uri="{FF2B5EF4-FFF2-40B4-BE49-F238E27FC236}">
                    <a16:creationId xmlns:a16="http://schemas.microsoft.com/office/drawing/2014/main" id="{FADA5EFA-5CDB-7530-1D4F-0A2565E911F1}"/>
                  </a:ext>
                </a:extLst>
              </p:cNvPr>
              <p:cNvSpPr/>
              <p:nvPr/>
            </p:nvSpPr>
            <p:spPr bwMode="auto">
              <a:xfrm>
                <a:off x="7052046" y="408409"/>
                <a:ext cx="102228" cy="96917"/>
              </a:xfrm>
              <a:custGeom>
                <a:avLst/>
                <a:gdLst>
                  <a:gd name="T0" fmla="*/ 0 w 74"/>
                  <a:gd name="T1" fmla="*/ 62 h 69"/>
                  <a:gd name="T2" fmla="*/ 36 w 74"/>
                  <a:gd name="T3" fmla="*/ 0 h 69"/>
                  <a:gd name="T4" fmla="*/ 42 w 74"/>
                  <a:gd name="T5" fmla="*/ 7 h 69"/>
                  <a:gd name="T6" fmla="*/ 15 w 74"/>
                  <a:gd name="T7" fmla="*/ 52 h 69"/>
                  <a:gd name="T8" fmla="*/ 8 w 74"/>
                  <a:gd name="T9" fmla="*/ 61 h 69"/>
                  <a:gd name="T10" fmla="*/ 19 w 74"/>
                  <a:gd name="T11" fmla="*/ 57 h 69"/>
                  <a:gd name="T12" fmla="*/ 68 w 74"/>
                  <a:gd name="T13" fmla="*/ 41 h 69"/>
                  <a:gd name="T14" fmla="*/ 74 w 74"/>
                  <a:gd name="T15" fmla="*/ 48 h 69"/>
                  <a:gd name="T16" fmla="*/ 6 w 74"/>
                  <a:gd name="T17" fmla="*/ 69 h 69"/>
                  <a:gd name="T18" fmla="*/ 0 w 74"/>
                  <a:gd name="T19" fmla="*/ 62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69">
                    <a:moveTo>
                      <a:pt x="0" y="62"/>
                    </a:moveTo>
                    <a:cubicBezTo>
                      <a:pt x="36" y="0"/>
                      <a:pt x="36" y="0"/>
                      <a:pt x="36" y="0"/>
                    </a:cubicBezTo>
                    <a:cubicBezTo>
                      <a:pt x="42" y="7"/>
                      <a:pt x="42" y="7"/>
                      <a:pt x="42" y="7"/>
                    </a:cubicBezTo>
                    <a:cubicBezTo>
                      <a:pt x="15" y="52"/>
                      <a:pt x="15" y="52"/>
                      <a:pt x="15" y="52"/>
                    </a:cubicBezTo>
                    <a:cubicBezTo>
                      <a:pt x="13" y="55"/>
                      <a:pt x="11" y="58"/>
                      <a:pt x="8" y="61"/>
                    </a:cubicBezTo>
                    <a:cubicBezTo>
                      <a:pt x="12" y="60"/>
                      <a:pt x="16" y="58"/>
                      <a:pt x="19" y="57"/>
                    </a:cubicBezTo>
                    <a:cubicBezTo>
                      <a:pt x="68" y="41"/>
                      <a:pt x="68" y="41"/>
                      <a:pt x="68" y="41"/>
                    </a:cubicBezTo>
                    <a:cubicBezTo>
                      <a:pt x="74" y="48"/>
                      <a:pt x="74" y="48"/>
                      <a:pt x="74" y="48"/>
                    </a:cubicBezTo>
                    <a:cubicBezTo>
                      <a:pt x="6" y="69"/>
                      <a:pt x="6" y="69"/>
                      <a:pt x="6" y="69"/>
                    </a:cubicBezTo>
                    <a:lnTo>
                      <a:pt x="0" y="62"/>
                    </a:lnTo>
                    <a:close/>
                  </a:path>
                </a:pathLst>
              </a:custGeom>
              <a:grpFill/>
              <a:ln>
                <a:noFill/>
              </a:ln>
            </p:spPr>
            <p:txBody>
              <a:bodyPr anchor="ctr"/>
              <a:lstStyle/>
              <a:p>
                <a:pPr algn="ctr"/>
                <a:endParaRPr/>
              </a:p>
            </p:txBody>
          </p:sp>
          <p:sp>
            <p:nvSpPr>
              <p:cNvPr id="213" name="ïSľîḑé">
                <a:extLst>
                  <a:ext uri="{FF2B5EF4-FFF2-40B4-BE49-F238E27FC236}">
                    <a16:creationId xmlns:a16="http://schemas.microsoft.com/office/drawing/2014/main" id="{3EB087E2-51E5-6E86-4615-451C01341965}"/>
                  </a:ext>
                </a:extLst>
              </p:cNvPr>
              <p:cNvSpPr/>
              <p:nvPr/>
            </p:nvSpPr>
            <p:spPr bwMode="auto">
              <a:xfrm>
                <a:off x="7091876" y="503998"/>
                <a:ext cx="115503" cy="107538"/>
              </a:xfrm>
              <a:custGeom>
                <a:avLst/>
                <a:gdLst>
                  <a:gd name="T0" fmla="*/ 0 w 87"/>
                  <a:gd name="T1" fmla="*/ 35 h 81"/>
                  <a:gd name="T2" fmla="*/ 61 w 87"/>
                  <a:gd name="T3" fmla="*/ 0 h 81"/>
                  <a:gd name="T4" fmla="*/ 87 w 87"/>
                  <a:gd name="T5" fmla="*/ 44 h 81"/>
                  <a:gd name="T6" fmla="*/ 80 w 87"/>
                  <a:gd name="T7" fmla="*/ 48 h 81"/>
                  <a:gd name="T8" fmla="*/ 59 w 87"/>
                  <a:gd name="T9" fmla="*/ 12 h 81"/>
                  <a:gd name="T10" fmla="*/ 40 w 87"/>
                  <a:gd name="T11" fmla="*/ 23 h 81"/>
                  <a:gd name="T12" fmla="*/ 60 w 87"/>
                  <a:gd name="T13" fmla="*/ 57 h 81"/>
                  <a:gd name="T14" fmla="*/ 53 w 87"/>
                  <a:gd name="T15" fmla="*/ 61 h 81"/>
                  <a:gd name="T16" fmla="*/ 33 w 87"/>
                  <a:gd name="T17" fmla="*/ 27 h 81"/>
                  <a:gd name="T18" fmla="*/ 13 w 87"/>
                  <a:gd name="T19" fmla="*/ 39 h 81"/>
                  <a:gd name="T20" fmla="*/ 34 w 87"/>
                  <a:gd name="T21" fmla="*/ 77 h 81"/>
                  <a:gd name="T22" fmla="*/ 27 w 87"/>
                  <a:gd name="T23" fmla="*/ 81 h 81"/>
                  <a:gd name="T24" fmla="*/ 0 w 87"/>
                  <a:gd name="T25" fmla="*/ 3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 h="81">
                    <a:moveTo>
                      <a:pt x="0" y="35"/>
                    </a:moveTo>
                    <a:lnTo>
                      <a:pt x="61" y="0"/>
                    </a:lnTo>
                    <a:lnTo>
                      <a:pt x="87" y="44"/>
                    </a:lnTo>
                    <a:lnTo>
                      <a:pt x="80" y="48"/>
                    </a:lnTo>
                    <a:lnTo>
                      <a:pt x="59" y="12"/>
                    </a:lnTo>
                    <a:lnTo>
                      <a:pt x="40" y="23"/>
                    </a:lnTo>
                    <a:lnTo>
                      <a:pt x="60" y="57"/>
                    </a:lnTo>
                    <a:lnTo>
                      <a:pt x="53" y="61"/>
                    </a:lnTo>
                    <a:lnTo>
                      <a:pt x="33" y="27"/>
                    </a:lnTo>
                    <a:lnTo>
                      <a:pt x="13" y="39"/>
                    </a:lnTo>
                    <a:lnTo>
                      <a:pt x="34" y="77"/>
                    </a:lnTo>
                    <a:lnTo>
                      <a:pt x="27" y="81"/>
                    </a:lnTo>
                    <a:lnTo>
                      <a:pt x="0" y="35"/>
                    </a:lnTo>
                    <a:close/>
                  </a:path>
                </a:pathLst>
              </a:custGeom>
              <a:grpFill/>
              <a:ln>
                <a:noFill/>
              </a:ln>
            </p:spPr>
            <p:txBody>
              <a:bodyPr anchor="ctr"/>
              <a:lstStyle/>
              <a:p>
                <a:pPr algn="ctr"/>
                <a:endParaRPr/>
              </a:p>
            </p:txBody>
          </p:sp>
          <p:sp>
            <p:nvSpPr>
              <p:cNvPr id="214" name="îṥ1îḋe">
                <a:extLst>
                  <a:ext uri="{FF2B5EF4-FFF2-40B4-BE49-F238E27FC236}">
                    <a16:creationId xmlns:a16="http://schemas.microsoft.com/office/drawing/2014/main" id="{05D64526-6B6D-E7B0-2072-65D5D29DB513}"/>
                  </a:ext>
                </a:extLst>
              </p:cNvPr>
              <p:cNvSpPr/>
              <p:nvPr/>
            </p:nvSpPr>
            <p:spPr bwMode="auto">
              <a:xfrm>
                <a:off x="7137013" y="598257"/>
                <a:ext cx="107538" cy="110193"/>
              </a:xfrm>
              <a:custGeom>
                <a:avLst/>
                <a:gdLst>
                  <a:gd name="T0" fmla="*/ 0 w 77"/>
                  <a:gd name="T1" fmla="*/ 25 h 79"/>
                  <a:gd name="T2" fmla="*/ 62 w 77"/>
                  <a:gd name="T3" fmla="*/ 0 h 79"/>
                  <a:gd name="T4" fmla="*/ 74 w 77"/>
                  <a:gd name="T5" fmla="*/ 27 h 79"/>
                  <a:gd name="T6" fmla="*/ 77 w 77"/>
                  <a:gd name="T7" fmla="*/ 41 h 79"/>
                  <a:gd name="T8" fmla="*/ 74 w 77"/>
                  <a:gd name="T9" fmla="*/ 50 h 79"/>
                  <a:gd name="T10" fmla="*/ 66 w 77"/>
                  <a:gd name="T11" fmla="*/ 56 h 79"/>
                  <a:gd name="T12" fmla="*/ 53 w 77"/>
                  <a:gd name="T13" fmla="*/ 56 h 79"/>
                  <a:gd name="T14" fmla="*/ 42 w 77"/>
                  <a:gd name="T15" fmla="*/ 46 h 79"/>
                  <a:gd name="T16" fmla="*/ 40 w 77"/>
                  <a:gd name="T17" fmla="*/ 52 h 79"/>
                  <a:gd name="T18" fmla="*/ 35 w 77"/>
                  <a:gd name="T19" fmla="*/ 62 h 79"/>
                  <a:gd name="T20" fmla="*/ 22 w 77"/>
                  <a:gd name="T21" fmla="*/ 79 h 79"/>
                  <a:gd name="T22" fmla="*/ 18 w 77"/>
                  <a:gd name="T23" fmla="*/ 69 h 79"/>
                  <a:gd name="T24" fmla="*/ 28 w 77"/>
                  <a:gd name="T25" fmla="*/ 56 h 79"/>
                  <a:gd name="T26" fmla="*/ 34 w 77"/>
                  <a:gd name="T27" fmla="*/ 46 h 79"/>
                  <a:gd name="T28" fmla="*/ 37 w 77"/>
                  <a:gd name="T29" fmla="*/ 40 h 79"/>
                  <a:gd name="T30" fmla="*/ 37 w 77"/>
                  <a:gd name="T31" fmla="*/ 36 h 79"/>
                  <a:gd name="T32" fmla="*/ 35 w 77"/>
                  <a:gd name="T33" fmla="*/ 31 h 79"/>
                  <a:gd name="T34" fmla="*/ 31 w 77"/>
                  <a:gd name="T35" fmla="*/ 22 h 79"/>
                  <a:gd name="T36" fmla="*/ 4 w 77"/>
                  <a:gd name="T37" fmla="*/ 33 h 79"/>
                  <a:gd name="T38" fmla="*/ 0 w 77"/>
                  <a:gd name="T39" fmla="*/ 25 h 79"/>
                  <a:gd name="T40" fmla="*/ 38 w 77"/>
                  <a:gd name="T41" fmla="*/ 19 h 79"/>
                  <a:gd name="T42" fmla="*/ 45 w 77"/>
                  <a:gd name="T43" fmla="*/ 37 h 79"/>
                  <a:gd name="T44" fmla="*/ 50 w 77"/>
                  <a:gd name="T45" fmla="*/ 45 h 79"/>
                  <a:gd name="T46" fmla="*/ 56 w 77"/>
                  <a:gd name="T47" fmla="*/ 48 h 79"/>
                  <a:gd name="T48" fmla="*/ 62 w 77"/>
                  <a:gd name="T49" fmla="*/ 48 h 79"/>
                  <a:gd name="T50" fmla="*/ 68 w 77"/>
                  <a:gd name="T51" fmla="*/ 42 h 79"/>
                  <a:gd name="T52" fmla="*/ 67 w 77"/>
                  <a:gd name="T53" fmla="*/ 30 h 79"/>
                  <a:gd name="T54" fmla="*/ 59 w 77"/>
                  <a:gd name="T55" fmla="*/ 11 h 79"/>
                  <a:gd name="T56" fmla="*/ 38 w 77"/>
                  <a:gd name="T57" fmla="*/ 1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7" h="79">
                    <a:moveTo>
                      <a:pt x="0" y="25"/>
                    </a:moveTo>
                    <a:cubicBezTo>
                      <a:pt x="62" y="0"/>
                      <a:pt x="62" y="0"/>
                      <a:pt x="62" y="0"/>
                    </a:cubicBezTo>
                    <a:cubicBezTo>
                      <a:pt x="74" y="27"/>
                      <a:pt x="74" y="27"/>
                      <a:pt x="74" y="27"/>
                    </a:cubicBezTo>
                    <a:cubicBezTo>
                      <a:pt x="76" y="33"/>
                      <a:pt x="77" y="37"/>
                      <a:pt x="77" y="41"/>
                    </a:cubicBezTo>
                    <a:cubicBezTo>
                      <a:pt x="77" y="44"/>
                      <a:pt x="76" y="47"/>
                      <a:pt x="74" y="50"/>
                    </a:cubicBezTo>
                    <a:cubicBezTo>
                      <a:pt x="72" y="53"/>
                      <a:pt x="69" y="55"/>
                      <a:pt x="66" y="56"/>
                    </a:cubicBezTo>
                    <a:cubicBezTo>
                      <a:pt x="61" y="58"/>
                      <a:pt x="57" y="58"/>
                      <a:pt x="53" y="56"/>
                    </a:cubicBezTo>
                    <a:cubicBezTo>
                      <a:pt x="49" y="55"/>
                      <a:pt x="45" y="51"/>
                      <a:pt x="42" y="46"/>
                    </a:cubicBezTo>
                    <a:cubicBezTo>
                      <a:pt x="41" y="48"/>
                      <a:pt x="41" y="50"/>
                      <a:pt x="40" y="52"/>
                    </a:cubicBezTo>
                    <a:cubicBezTo>
                      <a:pt x="39" y="55"/>
                      <a:pt x="37" y="58"/>
                      <a:pt x="35" y="62"/>
                    </a:cubicBezTo>
                    <a:cubicBezTo>
                      <a:pt x="22" y="79"/>
                      <a:pt x="22" y="79"/>
                      <a:pt x="22" y="79"/>
                    </a:cubicBezTo>
                    <a:cubicBezTo>
                      <a:pt x="18" y="69"/>
                      <a:pt x="18" y="69"/>
                      <a:pt x="18" y="69"/>
                    </a:cubicBezTo>
                    <a:cubicBezTo>
                      <a:pt x="28" y="56"/>
                      <a:pt x="28" y="56"/>
                      <a:pt x="28" y="56"/>
                    </a:cubicBezTo>
                    <a:cubicBezTo>
                      <a:pt x="31" y="52"/>
                      <a:pt x="33" y="49"/>
                      <a:pt x="34" y="46"/>
                    </a:cubicBezTo>
                    <a:cubicBezTo>
                      <a:pt x="35" y="44"/>
                      <a:pt x="36" y="42"/>
                      <a:pt x="37" y="40"/>
                    </a:cubicBezTo>
                    <a:cubicBezTo>
                      <a:pt x="37" y="39"/>
                      <a:pt x="37" y="37"/>
                      <a:pt x="37" y="36"/>
                    </a:cubicBezTo>
                    <a:cubicBezTo>
                      <a:pt x="36" y="35"/>
                      <a:pt x="36" y="34"/>
                      <a:pt x="35" y="31"/>
                    </a:cubicBezTo>
                    <a:cubicBezTo>
                      <a:pt x="31" y="22"/>
                      <a:pt x="31" y="22"/>
                      <a:pt x="31" y="22"/>
                    </a:cubicBezTo>
                    <a:cubicBezTo>
                      <a:pt x="4" y="33"/>
                      <a:pt x="4" y="33"/>
                      <a:pt x="4" y="33"/>
                    </a:cubicBezTo>
                    <a:cubicBezTo>
                      <a:pt x="0" y="25"/>
                      <a:pt x="0" y="25"/>
                      <a:pt x="0" y="25"/>
                    </a:cubicBezTo>
                    <a:close/>
                    <a:moveTo>
                      <a:pt x="38" y="19"/>
                    </a:moveTo>
                    <a:cubicBezTo>
                      <a:pt x="45" y="37"/>
                      <a:pt x="45" y="37"/>
                      <a:pt x="45" y="37"/>
                    </a:cubicBezTo>
                    <a:cubicBezTo>
                      <a:pt x="47" y="40"/>
                      <a:pt x="49" y="43"/>
                      <a:pt x="50" y="45"/>
                    </a:cubicBezTo>
                    <a:cubicBezTo>
                      <a:pt x="52" y="47"/>
                      <a:pt x="54" y="48"/>
                      <a:pt x="56" y="48"/>
                    </a:cubicBezTo>
                    <a:cubicBezTo>
                      <a:pt x="58" y="49"/>
                      <a:pt x="60" y="48"/>
                      <a:pt x="62" y="48"/>
                    </a:cubicBezTo>
                    <a:cubicBezTo>
                      <a:pt x="65" y="47"/>
                      <a:pt x="67" y="44"/>
                      <a:pt x="68" y="42"/>
                    </a:cubicBezTo>
                    <a:cubicBezTo>
                      <a:pt x="69" y="39"/>
                      <a:pt x="69" y="35"/>
                      <a:pt x="67" y="30"/>
                    </a:cubicBezTo>
                    <a:cubicBezTo>
                      <a:pt x="59" y="11"/>
                      <a:pt x="59" y="11"/>
                      <a:pt x="59" y="11"/>
                    </a:cubicBezTo>
                    <a:lnTo>
                      <a:pt x="38" y="19"/>
                    </a:lnTo>
                    <a:close/>
                  </a:path>
                </a:pathLst>
              </a:custGeom>
              <a:grpFill/>
              <a:ln>
                <a:noFill/>
              </a:ln>
            </p:spPr>
            <p:txBody>
              <a:bodyPr anchor="ctr"/>
              <a:lstStyle/>
              <a:p>
                <a:pPr algn="ctr"/>
                <a:endParaRPr/>
              </a:p>
            </p:txBody>
          </p:sp>
          <p:sp>
            <p:nvSpPr>
              <p:cNvPr id="215" name="íSļîḑe">
                <a:extLst>
                  <a:ext uri="{FF2B5EF4-FFF2-40B4-BE49-F238E27FC236}">
                    <a16:creationId xmlns:a16="http://schemas.microsoft.com/office/drawing/2014/main" id="{7991891E-3736-890F-F0F8-0D5232398299}"/>
                  </a:ext>
                </a:extLst>
              </p:cNvPr>
              <p:cNvSpPr/>
              <p:nvPr/>
            </p:nvSpPr>
            <p:spPr bwMode="auto">
              <a:xfrm>
                <a:off x="7175515" y="709776"/>
                <a:ext cx="98244" cy="80984"/>
              </a:xfrm>
              <a:custGeom>
                <a:avLst/>
                <a:gdLst>
                  <a:gd name="T0" fmla="*/ 17 w 70"/>
                  <a:gd name="T1" fmla="*/ 5 h 58"/>
                  <a:gd name="T2" fmla="*/ 19 w 70"/>
                  <a:gd name="T3" fmla="*/ 13 h 58"/>
                  <a:gd name="T4" fmla="*/ 12 w 70"/>
                  <a:gd name="T5" fmla="*/ 18 h 58"/>
                  <a:gd name="T6" fmla="*/ 9 w 70"/>
                  <a:gd name="T7" fmla="*/ 25 h 58"/>
                  <a:gd name="T8" fmla="*/ 9 w 70"/>
                  <a:gd name="T9" fmla="*/ 36 h 58"/>
                  <a:gd name="T10" fmla="*/ 13 w 70"/>
                  <a:gd name="T11" fmla="*/ 44 h 58"/>
                  <a:gd name="T12" fmla="*/ 18 w 70"/>
                  <a:gd name="T13" fmla="*/ 49 h 58"/>
                  <a:gd name="T14" fmla="*/ 24 w 70"/>
                  <a:gd name="T15" fmla="*/ 49 h 58"/>
                  <a:gd name="T16" fmla="*/ 29 w 70"/>
                  <a:gd name="T17" fmla="*/ 46 h 58"/>
                  <a:gd name="T18" fmla="*/ 31 w 70"/>
                  <a:gd name="T19" fmla="*/ 39 h 58"/>
                  <a:gd name="T20" fmla="*/ 32 w 70"/>
                  <a:gd name="T21" fmla="*/ 27 h 58"/>
                  <a:gd name="T22" fmla="*/ 33 w 70"/>
                  <a:gd name="T23" fmla="*/ 14 h 58"/>
                  <a:gd name="T24" fmla="*/ 37 w 70"/>
                  <a:gd name="T25" fmla="*/ 5 h 58"/>
                  <a:gd name="T26" fmla="*/ 44 w 70"/>
                  <a:gd name="T27" fmla="*/ 1 h 58"/>
                  <a:gd name="T28" fmla="*/ 54 w 70"/>
                  <a:gd name="T29" fmla="*/ 1 h 58"/>
                  <a:gd name="T30" fmla="*/ 63 w 70"/>
                  <a:gd name="T31" fmla="*/ 8 h 58"/>
                  <a:gd name="T32" fmla="*/ 68 w 70"/>
                  <a:gd name="T33" fmla="*/ 19 h 58"/>
                  <a:gd name="T34" fmla="*/ 69 w 70"/>
                  <a:gd name="T35" fmla="*/ 32 h 58"/>
                  <a:gd name="T36" fmla="*/ 64 w 70"/>
                  <a:gd name="T37" fmla="*/ 43 h 58"/>
                  <a:gd name="T38" fmla="*/ 55 w 70"/>
                  <a:gd name="T39" fmla="*/ 48 h 58"/>
                  <a:gd name="T40" fmla="*/ 52 w 70"/>
                  <a:gd name="T41" fmla="*/ 40 h 58"/>
                  <a:gd name="T42" fmla="*/ 60 w 70"/>
                  <a:gd name="T43" fmla="*/ 34 h 58"/>
                  <a:gd name="T44" fmla="*/ 61 w 70"/>
                  <a:gd name="T45" fmla="*/ 21 h 58"/>
                  <a:gd name="T46" fmla="*/ 55 w 70"/>
                  <a:gd name="T47" fmla="*/ 11 h 58"/>
                  <a:gd name="T48" fmla="*/ 47 w 70"/>
                  <a:gd name="T49" fmla="*/ 9 h 58"/>
                  <a:gd name="T50" fmla="*/ 42 w 70"/>
                  <a:gd name="T51" fmla="*/ 13 h 58"/>
                  <a:gd name="T52" fmla="*/ 41 w 70"/>
                  <a:gd name="T53" fmla="*/ 27 h 58"/>
                  <a:gd name="T54" fmla="*/ 40 w 70"/>
                  <a:gd name="T55" fmla="*/ 42 h 58"/>
                  <a:gd name="T56" fmla="*/ 35 w 70"/>
                  <a:gd name="T57" fmla="*/ 52 h 58"/>
                  <a:gd name="T58" fmla="*/ 27 w 70"/>
                  <a:gd name="T59" fmla="*/ 57 h 58"/>
                  <a:gd name="T60" fmla="*/ 16 w 70"/>
                  <a:gd name="T61" fmla="*/ 57 h 58"/>
                  <a:gd name="T62" fmla="*/ 7 w 70"/>
                  <a:gd name="T63" fmla="*/ 50 h 58"/>
                  <a:gd name="T64" fmla="*/ 1 w 70"/>
                  <a:gd name="T65" fmla="*/ 38 h 58"/>
                  <a:gd name="T66" fmla="*/ 0 w 70"/>
                  <a:gd name="T67" fmla="*/ 23 h 58"/>
                  <a:gd name="T68" fmla="*/ 6 w 70"/>
                  <a:gd name="T69" fmla="*/ 12 h 58"/>
                  <a:gd name="T70" fmla="*/ 17 w 70"/>
                  <a:gd name="T71" fmla="*/ 5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0" h="58">
                    <a:moveTo>
                      <a:pt x="17" y="5"/>
                    </a:moveTo>
                    <a:cubicBezTo>
                      <a:pt x="19" y="13"/>
                      <a:pt x="19" y="13"/>
                      <a:pt x="19" y="13"/>
                    </a:cubicBezTo>
                    <a:cubicBezTo>
                      <a:pt x="16" y="14"/>
                      <a:pt x="14" y="16"/>
                      <a:pt x="12" y="18"/>
                    </a:cubicBezTo>
                    <a:cubicBezTo>
                      <a:pt x="10" y="20"/>
                      <a:pt x="9" y="22"/>
                      <a:pt x="9" y="25"/>
                    </a:cubicBezTo>
                    <a:cubicBezTo>
                      <a:pt x="8" y="29"/>
                      <a:pt x="8" y="32"/>
                      <a:pt x="9" y="36"/>
                    </a:cubicBezTo>
                    <a:cubicBezTo>
                      <a:pt x="10" y="39"/>
                      <a:pt x="11" y="42"/>
                      <a:pt x="13" y="44"/>
                    </a:cubicBezTo>
                    <a:cubicBezTo>
                      <a:pt x="14" y="47"/>
                      <a:pt x="16" y="48"/>
                      <a:pt x="18" y="49"/>
                    </a:cubicBezTo>
                    <a:cubicBezTo>
                      <a:pt x="20" y="50"/>
                      <a:pt x="22" y="50"/>
                      <a:pt x="24" y="49"/>
                    </a:cubicBezTo>
                    <a:cubicBezTo>
                      <a:pt x="26" y="49"/>
                      <a:pt x="28" y="48"/>
                      <a:pt x="29" y="46"/>
                    </a:cubicBezTo>
                    <a:cubicBezTo>
                      <a:pt x="30" y="45"/>
                      <a:pt x="31" y="42"/>
                      <a:pt x="31" y="39"/>
                    </a:cubicBezTo>
                    <a:cubicBezTo>
                      <a:pt x="32" y="37"/>
                      <a:pt x="32" y="33"/>
                      <a:pt x="32" y="27"/>
                    </a:cubicBezTo>
                    <a:cubicBezTo>
                      <a:pt x="32" y="21"/>
                      <a:pt x="32" y="16"/>
                      <a:pt x="33" y="14"/>
                    </a:cubicBezTo>
                    <a:cubicBezTo>
                      <a:pt x="33" y="10"/>
                      <a:pt x="35" y="7"/>
                      <a:pt x="37" y="5"/>
                    </a:cubicBezTo>
                    <a:cubicBezTo>
                      <a:pt x="39" y="3"/>
                      <a:pt x="41" y="2"/>
                      <a:pt x="44" y="1"/>
                    </a:cubicBezTo>
                    <a:cubicBezTo>
                      <a:pt x="48" y="0"/>
                      <a:pt x="51" y="0"/>
                      <a:pt x="54" y="1"/>
                    </a:cubicBezTo>
                    <a:cubicBezTo>
                      <a:pt x="58" y="2"/>
                      <a:pt x="60" y="5"/>
                      <a:pt x="63" y="8"/>
                    </a:cubicBezTo>
                    <a:cubicBezTo>
                      <a:pt x="65" y="11"/>
                      <a:pt x="67" y="15"/>
                      <a:pt x="68" y="19"/>
                    </a:cubicBezTo>
                    <a:cubicBezTo>
                      <a:pt x="69" y="24"/>
                      <a:pt x="70" y="28"/>
                      <a:pt x="69" y="32"/>
                    </a:cubicBezTo>
                    <a:cubicBezTo>
                      <a:pt x="68" y="37"/>
                      <a:pt x="67" y="40"/>
                      <a:pt x="64" y="43"/>
                    </a:cubicBezTo>
                    <a:cubicBezTo>
                      <a:pt x="62" y="45"/>
                      <a:pt x="58" y="47"/>
                      <a:pt x="55" y="48"/>
                    </a:cubicBezTo>
                    <a:cubicBezTo>
                      <a:pt x="52" y="40"/>
                      <a:pt x="52" y="40"/>
                      <a:pt x="52" y="40"/>
                    </a:cubicBezTo>
                    <a:cubicBezTo>
                      <a:pt x="56" y="39"/>
                      <a:pt x="59" y="37"/>
                      <a:pt x="60" y="34"/>
                    </a:cubicBezTo>
                    <a:cubicBezTo>
                      <a:pt x="62" y="30"/>
                      <a:pt x="62" y="26"/>
                      <a:pt x="61" y="21"/>
                    </a:cubicBezTo>
                    <a:cubicBezTo>
                      <a:pt x="59" y="16"/>
                      <a:pt x="57" y="13"/>
                      <a:pt x="55" y="11"/>
                    </a:cubicBezTo>
                    <a:cubicBezTo>
                      <a:pt x="52" y="9"/>
                      <a:pt x="50" y="8"/>
                      <a:pt x="47" y="9"/>
                    </a:cubicBezTo>
                    <a:cubicBezTo>
                      <a:pt x="45" y="10"/>
                      <a:pt x="43" y="11"/>
                      <a:pt x="42" y="13"/>
                    </a:cubicBezTo>
                    <a:cubicBezTo>
                      <a:pt x="41" y="15"/>
                      <a:pt x="40" y="20"/>
                      <a:pt x="41" y="27"/>
                    </a:cubicBezTo>
                    <a:cubicBezTo>
                      <a:pt x="41" y="34"/>
                      <a:pt x="41" y="40"/>
                      <a:pt x="40" y="42"/>
                    </a:cubicBezTo>
                    <a:cubicBezTo>
                      <a:pt x="39" y="47"/>
                      <a:pt x="38" y="50"/>
                      <a:pt x="35" y="52"/>
                    </a:cubicBezTo>
                    <a:cubicBezTo>
                      <a:pt x="33" y="55"/>
                      <a:pt x="30" y="57"/>
                      <a:pt x="27" y="57"/>
                    </a:cubicBezTo>
                    <a:cubicBezTo>
                      <a:pt x="23" y="58"/>
                      <a:pt x="20" y="58"/>
                      <a:pt x="16" y="57"/>
                    </a:cubicBezTo>
                    <a:cubicBezTo>
                      <a:pt x="13" y="56"/>
                      <a:pt x="10" y="53"/>
                      <a:pt x="7" y="50"/>
                    </a:cubicBezTo>
                    <a:cubicBezTo>
                      <a:pt x="5" y="47"/>
                      <a:pt x="3" y="43"/>
                      <a:pt x="1" y="38"/>
                    </a:cubicBezTo>
                    <a:cubicBezTo>
                      <a:pt x="0" y="32"/>
                      <a:pt x="0" y="27"/>
                      <a:pt x="0" y="23"/>
                    </a:cubicBezTo>
                    <a:cubicBezTo>
                      <a:pt x="1" y="18"/>
                      <a:pt x="3" y="15"/>
                      <a:pt x="6" y="12"/>
                    </a:cubicBezTo>
                    <a:cubicBezTo>
                      <a:pt x="9" y="8"/>
                      <a:pt x="12" y="6"/>
                      <a:pt x="17" y="5"/>
                    </a:cubicBezTo>
                    <a:close/>
                  </a:path>
                </a:pathLst>
              </a:custGeom>
              <a:grpFill/>
              <a:ln>
                <a:noFill/>
              </a:ln>
            </p:spPr>
            <p:txBody>
              <a:bodyPr anchor="ctr"/>
              <a:lstStyle/>
              <a:p>
                <a:pPr algn="ctr"/>
                <a:endParaRPr/>
              </a:p>
            </p:txBody>
          </p:sp>
          <p:sp>
            <p:nvSpPr>
              <p:cNvPr id="216" name="íšļïḓè">
                <a:extLst>
                  <a:ext uri="{FF2B5EF4-FFF2-40B4-BE49-F238E27FC236}">
                    <a16:creationId xmlns:a16="http://schemas.microsoft.com/office/drawing/2014/main" id="{A4488776-0EC2-7E61-4E74-0FC2C6219FE5}"/>
                  </a:ext>
                </a:extLst>
              </p:cNvPr>
              <p:cNvSpPr/>
              <p:nvPr/>
            </p:nvSpPr>
            <p:spPr bwMode="auto">
              <a:xfrm>
                <a:off x="7190119" y="810675"/>
                <a:ext cx="94262" cy="25225"/>
              </a:xfrm>
              <a:custGeom>
                <a:avLst/>
                <a:gdLst>
                  <a:gd name="T0" fmla="*/ 0 w 71"/>
                  <a:gd name="T1" fmla="*/ 9 h 19"/>
                  <a:gd name="T2" fmla="*/ 69 w 71"/>
                  <a:gd name="T3" fmla="*/ 0 h 19"/>
                  <a:gd name="T4" fmla="*/ 71 w 71"/>
                  <a:gd name="T5" fmla="*/ 9 h 19"/>
                  <a:gd name="T6" fmla="*/ 1 w 71"/>
                  <a:gd name="T7" fmla="*/ 19 h 19"/>
                  <a:gd name="T8" fmla="*/ 0 w 71"/>
                  <a:gd name="T9" fmla="*/ 9 h 19"/>
                </a:gdLst>
                <a:ahLst/>
                <a:cxnLst>
                  <a:cxn ang="0">
                    <a:pos x="T0" y="T1"/>
                  </a:cxn>
                  <a:cxn ang="0">
                    <a:pos x="T2" y="T3"/>
                  </a:cxn>
                  <a:cxn ang="0">
                    <a:pos x="T4" y="T5"/>
                  </a:cxn>
                  <a:cxn ang="0">
                    <a:pos x="T6" y="T7"/>
                  </a:cxn>
                  <a:cxn ang="0">
                    <a:pos x="T8" y="T9"/>
                  </a:cxn>
                </a:cxnLst>
                <a:rect l="0" t="0" r="r" b="b"/>
                <a:pathLst>
                  <a:path w="71" h="19">
                    <a:moveTo>
                      <a:pt x="0" y="9"/>
                    </a:moveTo>
                    <a:lnTo>
                      <a:pt x="69" y="0"/>
                    </a:lnTo>
                    <a:lnTo>
                      <a:pt x="71" y="9"/>
                    </a:lnTo>
                    <a:lnTo>
                      <a:pt x="1" y="19"/>
                    </a:lnTo>
                    <a:lnTo>
                      <a:pt x="0" y="9"/>
                    </a:lnTo>
                    <a:close/>
                  </a:path>
                </a:pathLst>
              </a:custGeom>
              <a:grpFill/>
              <a:ln>
                <a:noFill/>
              </a:ln>
            </p:spPr>
            <p:txBody>
              <a:bodyPr anchor="ctr"/>
              <a:lstStyle/>
              <a:p>
                <a:pPr algn="ctr"/>
                <a:endParaRPr/>
              </a:p>
            </p:txBody>
          </p:sp>
          <p:sp>
            <p:nvSpPr>
              <p:cNvPr id="217" name="îṥļíḋê">
                <a:extLst>
                  <a:ext uri="{FF2B5EF4-FFF2-40B4-BE49-F238E27FC236}">
                    <a16:creationId xmlns:a16="http://schemas.microsoft.com/office/drawing/2014/main" id="{3CFD4A04-4BF7-B976-8683-75C2B9AC6DBE}"/>
                  </a:ext>
                </a:extLst>
              </p:cNvPr>
              <p:cNvSpPr/>
              <p:nvPr/>
            </p:nvSpPr>
            <p:spPr bwMode="auto">
              <a:xfrm>
                <a:off x="7194101" y="854486"/>
                <a:ext cx="94262" cy="74347"/>
              </a:xfrm>
              <a:custGeom>
                <a:avLst/>
                <a:gdLst>
                  <a:gd name="T0" fmla="*/ 0 w 71"/>
                  <a:gd name="T1" fmla="*/ 26 h 56"/>
                  <a:gd name="T2" fmla="*/ 62 w 71"/>
                  <a:gd name="T3" fmla="*/ 24 h 56"/>
                  <a:gd name="T4" fmla="*/ 61 w 71"/>
                  <a:gd name="T5" fmla="*/ 1 h 56"/>
                  <a:gd name="T6" fmla="*/ 69 w 71"/>
                  <a:gd name="T7" fmla="*/ 0 h 56"/>
                  <a:gd name="T8" fmla="*/ 71 w 71"/>
                  <a:gd name="T9" fmla="*/ 55 h 56"/>
                  <a:gd name="T10" fmla="*/ 63 w 71"/>
                  <a:gd name="T11" fmla="*/ 56 h 56"/>
                  <a:gd name="T12" fmla="*/ 62 w 71"/>
                  <a:gd name="T13" fmla="*/ 32 h 56"/>
                  <a:gd name="T14" fmla="*/ 0 w 71"/>
                  <a:gd name="T15" fmla="*/ 35 h 56"/>
                  <a:gd name="T16" fmla="*/ 0 w 71"/>
                  <a:gd name="T17" fmla="*/ 2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 h="56">
                    <a:moveTo>
                      <a:pt x="0" y="26"/>
                    </a:moveTo>
                    <a:lnTo>
                      <a:pt x="62" y="24"/>
                    </a:lnTo>
                    <a:lnTo>
                      <a:pt x="61" y="1"/>
                    </a:lnTo>
                    <a:lnTo>
                      <a:pt x="69" y="0"/>
                    </a:lnTo>
                    <a:lnTo>
                      <a:pt x="71" y="55"/>
                    </a:lnTo>
                    <a:lnTo>
                      <a:pt x="63" y="56"/>
                    </a:lnTo>
                    <a:lnTo>
                      <a:pt x="62" y="32"/>
                    </a:lnTo>
                    <a:lnTo>
                      <a:pt x="0" y="35"/>
                    </a:lnTo>
                    <a:lnTo>
                      <a:pt x="0" y="26"/>
                    </a:lnTo>
                    <a:close/>
                  </a:path>
                </a:pathLst>
              </a:custGeom>
              <a:grpFill/>
              <a:ln>
                <a:noFill/>
              </a:ln>
            </p:spPr>
            <p:txBody>
              <a:bodyPr anchor="ctr"/>
              <a:lstStyle/>
              <a:p>
                <a:pPr algn="ctr"/>
                <a:endParaRPr/>
              </a:p>
            </p:txBody>
          </p:sp>
          <p:sp>
            <p:nvSpPr>
              <p:cNvPr id="218" name="ïŝ1îḑe">
                <a:extLst>
                  <a:ext uri="{FF2B5EF4-FFF2-40B4-BE49-F238E27FC236}">
                    <a16:creationId xmlns:a16="http://schemas.microsoft.com/office/drawing/2014/main" id="{3A56981F-3686-42AE-0447-BD57EEFC3641}"/>
                  </a:ext>
                </a:extLst>
              </p:cNvPr>
              <p:cNvSpPr/>
              <p:nvPr/>
            </p:nvSpPr>
            <p:spPr bwMode="auto">
              <a:xfrm>
                <a:off x="7186135" y="954059"/>
                <a:ext cx="98244" cy="83641"/>
              </a:xfrm>
              <a:custGeom>
                <a:avLst/>
                <a:gdLst>
                  <a:gd name="T0" fmla="*/ 2 w 71"/>
                  <a:gd name="T1" fmla="*/ 17 h 60"/>
                  <a:gd name="T2" fmla="*/ 30 w 71"/>
                  <a:gd name="T3" fmla="*/ 20 h 60"/>
                  <a:gd name="T4" fmla="*/ 71 w 71"/>
                  <a:gd name="T5" fmla="*/ 0 h 60"/>
                  <a:gd name="T6" fmla="*/ 70 w 71"/>
                  <a:gd name="T7" fmla="*/ 10 h 60"/>
                  <a:gd name="T8" fmla="*/ 48 w 71"/>
                  <a:gd name="T9" fmla="*/ 21 h 60"/>
                  <a:gd name="T10" fmla="*/ 36 w 71"/>
                  <a:gd name="T11" fmla="*/ 26 h 60"/>
                  <a:gd name="T12" fmla="*/ 47 w 71"/>
                  <a:gd name="T13" fmla="*/ 35 h 60"/>
                  <a:gd name="T14" fmla="*/ 65 w 71"/>
                  <a:gd name="T15" fmla="*/ 50 h 60"/>
                  <a:gd name="T16" fmla="*/ 64 w 71"/>
                  <a:gd name="T17" fmla="*/ 60 h 60"/>
                  <a:gd name="T18" fmla="*/ 29 w 71"/>
                  <a:gd name="T19" fmla="*/ 29 h 60"/>
                  <a:gd name="T20" fmla="*/ 0 w 71"/>
                  <a:gd name="T21" fmla="*/ 26 h 60"/>
                  <a:gd name="T22" fmla="*/ 2 w 71"/>
                  <a:gd name="T23" fmla="*/ 1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1" h="60">
                    <a:moveTo>
                      <a:pt x="2" y="17"/>
                    </a:moveTo>
                    <a:cubicBezTo>
                      <a:pt x="30" y="20"/>
                      <a:pt x="30" y="20"/>
                      <a:pt x="30" y="20"/>
                    </a:cubicBezTo>
                    <a:cubicBezTo>
                      <a:pt x="71" y="0"/>
                      <a:pt x="71" y="0"/>
                      <a:pt x="71" y="0"/>
                    </a:cubicBezTo>
                    <a:cubicBezTo>
                      <a:pt x="70" y="10"/>
                      <a:pt x="70" y="10"/>
                      <a:pt x="70" y="10"/>
                    </a:cubicBezTo>
                    <a:cubicBezTo>
                      <a:pt x="48" y="21"/>
                      <a:pt x="48" y="21"/>
                      <a:pt x="48" y="21"/>
                    </a:cubicBezTo>
                    <a:cubicBezTo>
                      <a:pt x="44" y="23"/>
                      <a:pt x="40" y="25"/>
                      <a:pt x="36" y="26"/>
                    </a:cubicBezTo>
                    <a:cubicBezTo>
                      <a:pt x="39" y="29"/>
                      <a:pt x="43" y="32"/>
                      <a:pt x="47" y="35"/>
                    </a:cubicBezTo>
                    <a:cubicBezTo>
                      <a:pt x="65" y="50"/>
                      <a:pt x="65" y="50"/>
                      <a:pt x="65" y="50"/>
                    </a:cubicBezTo>
                    <a:cubicBezTo>
                      <a:pt x="64" y="60"/>
                      <a:pt x="64" y="60"/>
                      <a:pt x="64" y="60"/>
                    </a:cubicBezTo>
                    <a:cubicBezTo>
                      <a:pt x="29" y="29"/>
                      <a:pt x="29" y="29"/>
                      <a:pt x="29" y="29"/>
                    </a:cubicBezTo>
                    <a:cubicBezTo>
                      <a:pt x="0" y="26"/>
                      <a:pt x="0" y="26"/>
                      <a:pt x="0" y="26"/>
                    </a:cubicBezTo>
                    <a:lnTo>
                      <a:pt x="2" y="17"/>
                    </a:lnTo>
                    <a:close/>
                  </a:path>
                </a:pathLst>
              </a:custGeom>
              <a:grpFill/>
              <a:ln>
                <a:noFill/>
              </a:ln>
            </p:spPr>
            <p:txBody>
              <a:bodyPr anchor="ctr"/>
              <a:lstStyle/>
              <a:p>
                <a:pPr algn="ctr"/>
                <a:endParaRPr/>
              </a:p>
            </p:txBody>
          </p:sp>
          <p:sp>
            <p:nvSpPr>
              <p:cNvPr id="219" name="îṧlídê">
                <a:extLst>
                  <a:ext uri="{FF2B5EF4-FFF2-40B4-BE49-F238E27FC236}">
                    <a16:creationId xmlns:a16="http://schemas.microsoft.com/office/drawing/2014/main" id="{516EBB2D-138C-81D1-2FB2-A5EAEF6B970B}"/>
                  </a:ext>
                </a:extLst>
              </p:cNvPr>
              <p:cNvSpPr/>
              <p:nvPr/>
            </p:nvSpPr>
            <p:spPr bwMode="auto">
              <a:xfrm>
                <a:off x="7033460" y="1262065"/>
                <a:ext cx="124795" cy="118158"/>
              </a:xfrm>
              <a:custGeom>
                <a:avLst/>
                <a:gdLst>
                  <a:gd name="T0" fmla="*/ 89 w 89"/>
                  <a:gd name="T1" fmla="*/ 69 h 84"/>
                  <a:gd name="T2" fmla="*/ 81 w 89"/>
                  <a:gd name="T3" fmla="*/ 68 h 84"/>
                  <a:gd name="T4" fmla="*/ 77 w 89"/>
                  <a:gd name="T5" fmla="*/ 65 h 84"/>
                  <a:gd name="T6" fmla="*/ 12 w 89"/>
                  <a:gd name="T7" fmla="*/ 12 h 84"/>
                  <a:gd name="T8" fmla="*/ 8 w 89"/>
                  <a:gd name="T9" fmla="*/ 4 h 84"/>
                  <a:gd name="T10" fmla="*/ 2 w 89"/>
                  <a:gd name="T11" fmla="*/ 9 h 84"/>
                  <a:gd name="T12" fmla="*/ 0 w 89"/>
                  <a:gd name="T13" fmla="*/ 14 h 84"/>
                  <a:gd name="T14" fmla="*/ 8 w 89"/>
                  <a:gd name="T15" fmla="*/ 16 h 84"/>
                  <a:gd name="T16" fmla="*/ 73 w 89"/>
                  <a:gd name="T17" fmla="*/ 71 h 84"/>
                  <a:gd name="T18" fmla="*/ 78 w 89"/>
                  <a:gd name="T19" fmla="*/ 80 h 84"/>
                  <a:gd name="T20" fmla="*/ 89 w 89"/>
                  <a:gd name="T21" fmla="*/ 6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 h="84">
                    <a:moveTo>
                      <a:pt x="89" y="69"/>
                    </a:moveTo>
                    <a:cubicBezTo>
                      <a:pt x="89" y="69"/>
                      <a:pt x="86" y="71"/>
                      <a:pt x="81" y="68"/>
                    </a:cubicBezTo>
                    <a:cubicBezTo>
                      <a:pt x="80" y="68"/>
                      <a:pt x="78" y="67"/>
                      <a:pt x="77" y="65"/>
                    </a:cubicBezTo>
                    <a:cubicBezTo>
                      <a:pt x="63" y="54"/>
                      <a:pt x="12" y="12"/>
                      <a:pt x="12" y="12"/>
                    </a:cubicBezTo>
                    <a:cubicBezTo>
                      <a:pt x="12" y="12"/>
                      <a:pt x="6" y="7"/>
                      <a:pt x="8" y="4"/>
                    </a:cubicBezTo>
                    <a:cubicBezTo>
                      <a:pt x="10" y="0"/>
                      <a:pt x="2" y="9"/>
                      <a:pt x="2" y="9"/>
                    </a:cubicBezTo>
                    <a:cubicBezTo>
                      <a:pt x="0" y="14"/>
                      <a:pt x="0" y="14"/>
                      <a:pt x="0" y="14"/>
                    </a:cubicBezTo>
                    <a:cubicBezTo>
                      <a:pt x="0" y="14"/>
                      <a:pt x="3" y="12"/>
                      <a:pt x="8" y="16"/>
                    </a:cubicBezTo>
                    <a:cubicBezTo>
                      <a:pt x="13" y="21"/>
                      <a:pt x="73" y="71"/>
                      <a:pt x="73" y="71"/>
                    </a:cubicBezTo>
                    <a:cubicBezTo>
                      <a:pt x="74" y="72"/>
                      <a:pt x="78" y="77"/>
                      <a:pt x="78" y="80"/>
                    </a:cubicBezTo>
                    <a:cubicBezTo>
                      <a:pt x="78" y="84"/>
                      <a:pt x="89" y="69"/>
                      <a:pt x="89" y="69"/>
                    </a:cubicBezTo>
                    <a:close/>
                  </a:path>
                </a:pathLst>
              </a:custGeom>
              <a:grpFill/>
              <a:ln>
                <a:noFill/>
              </a:ln>
            </p:spPr>
            <p:txBody>
              <a:bodyPr anchor="ctr"/>
              <a:lstStyle/>
              <a:p>
                <a:pPr algn="ctr"/>
                <a:endParaRPr/>
              </a:p>
            </p:txBody>
          </p:sp>
          <p:sp>
            <p:nvSpPr>
              <p:cNvPr id="220" name="íšḻiďè">
                <a:extLst>
                  <a:ext uri="{FF2B5EF4-FFF2-40B4-BE49-F238E27FC236}">
                    <a16:creationId xmlns:a16="http://schemas.microsoft.com/office/drawing/2014/main" id="{FCC57F58-3563-4B5F-72A5-3B8EE72C26E4}"/>
                  </a:ext>
                </a:extLst>
              </p:cNvPr>
              <p:cNvSpPr/>
              <p:nvPr/>
            </p:nvSpPr>
            <p:spPr bwMode="auto">
              <a:xfrm>
                <a:off x="5952780" y="1267375"/>
                <a:ext cx="127450" cy="111519"/>
              </a:xfrm>
              <a:custGeom>
                <a:avLst/>
                <a:gdLst>
                  <a:gd name="T0" fmla="*/ 0 w 92"/>
                  <a:gd name="T1" fmla="*/ 65 h 80"/>
                  <a:gd name="T2" fmla="*/ 9 w 92"/>
                  <a:gd name="T3" fmla="*/ 64 h 80"/>
                  <a:gd name="T4" fmla="*/ 79 w 92"/>
                  <a:gd name="T5" fmla="*/ 11 h 80"/>
                  <a:gd name="T6" fmla="*/ 83 w 92"/>
                  <a:gd name="T7" fmla="*/ 3 h 80"/>
                  <a:gd name="T8" fmla="*/ 89 w 92"/>
                  <a:gd name="T9" fmla="*/ 9 h 80"/>
                  <a:gd name="T10" fmla="*/ 92 w 92"/>
                  <a:gd name="T11" fmla="*/ 14 h 80"/>
                  <a:gd name="T12" fmla="*/ 83 w 92"/>
                  <a:gd name="T13" fmla="*/ 16 h 80"/>
                  <a:gd name="T14" fmla="*/ 16 w 92"/>
                  <a:gd name="T15" fmla="*/ 69 h 80"/>
                  <a:gd name="T16" fmla="*/ 11 w 92"/>
                  <a:gd name="T17" fmla="*/ 77 h 80"/>
                  <a:gd name="T18" fmla="*/ 0 w 92"/>
                  <a:gd name="T19" fmla="*/ 65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80">
                    <a:moveTo>
                      <a:pt x="0" y="65"/>
                    </a:moveTo>
                    <a:cubicBezTo>
                      <a:pt x="0" y="65"/>
                      <a:pt x="4" y="68"/>
                      <a:pt x="9" y="64"/>
                    </a:cubicBezTo>
                    <a:cubicBezTo>
                      <a:pt x="14" y="61"/>
                      <a:pt x="79" y="11"/>
                      <a:pt x="79" y="11"/>
                    </a:cubicBezTo>
                    <a:cubicBezTo>
                      <a:pt x="79" y="11"/>
                      <a:pt x="85" y="7"/>
                      <a:pt x="83" y="3"/>
                    </a:cubicBezTo>
                    <a:cubicBezTo>
                      <a:pt x="82" y="0"/>
                      <a:pt x="89" y="9"/>
                      <a:pt x="89" y="9"/>
                    </a:cubicBezTo>
                    <a:cubicBezTo>
                      <a:pt x="92" y="14"/>
                      <a:pt x="92" y="14"/>
                      <a:pt x="92" y="14"/>
                    </a:cubicBezTo>
                    <a:cubicBezTo>
                      <a:pt x="92" y="14"/>
                      <a:pt x="88" y="12"/>
                      <a:pt x="83" y="16"/>
                    </a:cubicBezTo>
                    <a:cubicBezTo>
                      <a:pt x="78" y="20"/>
                      <a:pt x="16" y="69"/>
                      <a:pt x="16" y="69"/>
                    </a:cubicBezTo>
                    <a:cubicBezTo>
                      <a:pt x="16" y="69"/>
                      <a:pt x="11" y="73"/>
                      <a:pt x="11" y="77"/>
                    </a:cubicBezTo>
                    <a:cubicBezTo>
                      <a:pt x="10" y="80"/>
                      <a:pt x="0" y="65"/>
                      <a:pt x="0" y="65"/>
                    </a:cubicBezTo>
                    <a:close/>
                  </a:path>
                </a:pathLst>
              </a:custGeom>
              <a:grpFill/>
              <a:ln>
                <a:noFill/>
              </a:ln>
            </p:spPr>
            <p:txBody>
              <a:bodyPr anchor="ctr"/>
              <a:lstStyle/>
              <a:p>
                <a:pPr algn="ctr"/>
                <a:endParaRPr/>
              </a:p>
            </p:txBody>
          </p:sp>
        </p:grpSp>
      </p:grpSp>
      <p:sp>
        <p:nvSpPr>
          <p:cNvPr id="221" name="矩形 220">
            <a:extLst>
              <a:ext uri="{FF2B5EF4-FFF2-40B4-BE49-F238E27FC236}">
                <a16:creationId xmlns:a16="http://schemas.microsoft.com/office/drawing/2014/main" id="{3953B7AF-6012-679F-D8B0-2F24ECA8D38C}"/>
              </a:ext>
            </a:extLst>
          </p:cNvPr>
          <p:cNvSpPr/>
          <p:nvPr/>
        </p:nvSpPr>
        <p:spPr>
          <a:xfrm>
            <a:off x="0" y="6743702"/>
            <a:ext cx="12192000" cy="118512"/>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矩形 223">
            <a:extLst>
              <a:ext uri="{FF2B5EF4-FFF2-40B4-BE49-F238E27FC236}">
                <a16:creationId xmlns:a16="http://schemas.microsoft.com/office/drawing/2014/main" id="{C0DCF3B5-32DF-337D-9589-72F696003B28}"/>
              </a:ext>
            </a:extLst>
          </p:cNvPr>
          <p:cNvSpPr/>
          <p:nvPr/>
        </p:nvSpPr>
        <p:spPr>
          <a:xfrm>
            <a:off x="300922" y="-1"/>
            <a:ext cx="580571" cy="744973"/>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矩形 224">
            <a:extLst>
              <a:ext uri="{FF2B5EF4-FFF2-40B4-BE49-F238E27FC236}">
                <a16:creationId xmlns:a16="http://schemas.microsoft.com/office/drawing/2014/main" id="{9297D147-638B-EE2E-B4D8-617C11E61119}"/>
              </a:ext>
            </a:extLst>
          </p:cNvPr>
          <p:cNvSpPr/>
          <p:nvPr/>
        </p:nvSpPr>
        <p:spPr>
          <a:xfrm>
            <a:off x="300922" y="817170"/>
            <a:ext cx="580571" cy="96381"/>
          </a:xfrm>
          <a:prstGeom prst="rect">
            <a:avLst/>
          </a:prstGeom>
          <a:solidFill>
            <a:srgbClr val="143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Rectangle 2">
            <a:extLst>
              <a:ext uri="{FF2B5EF4-FFF2-40B4-BE49-F238E27FC236}">
                <a16:creationId xmlns:a16="http://schemas.microsoft.com/office/drawing/2014/main" id="{2BCF50BE-E4EB-9F85-0BE9-2A4C6C2141A6}"/>
              </a:ext>
            </a:extLst>
          </p:cNvPr>
          <p:cNvSpPr>
            <a:spLocks noChangeArrowheads="1"/>
          </p:cNvSpPr>
          <p:nvPr/>
        </p:nvSpPr>
        <p:spPr bwMode="auto">
          <a:xfrm>
            <a:off x="95250" y="966032"/>
            <a:ext cx="6000750" cy="55399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b="1" i="0" u="none" strike="noStrike" cap="none" normalizeH="0" baseline="0" dirty="0">
                <a:ln>
                  <a:noFill/>
                </a:ln>
                <a:solidFill>
                  <a:schemeClr val="tx1"/>
                </a:solidFill>
                <a:effectLst/>
                <a:latin typeface="Arial" panose="020B0604020202020204" pitchFamily="34" charset="0"/>
              </a:rPr>
              <a:t>1.2</a:t>
            </a:r>
            <a:r>
              <a:rPr kumimoji="0" lang="zh-CN" altLang="en-US" b="1" i="0" u="none" strike="noStrike" cap="none" normalizeH="0" baseline="0" dirty="0">
                <a:ln>
                  <a:noFill/>
                </a:ln>
                <a:solidFill>
                  <a:schemeClr val="tx1"/>
                </a:solidFill>
                <a:effectLst/>
                <a:latin typeface="Arial" panose="020B0604020202020204" pitchFamily="34" charset="0"/>
              </a:rPr>
              <a:t>负数处理</a:t>
            </a:r>
            <a:endParaRPr kumimoji="0" lang="en-US" altLang="zh-CN" b="1"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zh-CN" altLang="en-US" sz="1600" b="1" i="0" u="none" strike="noStrike" cap="none" normalizeH="0" baseline="0" dirty="0">
                <a:ln>
                  <a:noFill/>
                </a:ln>
                <a:solidFill>
                  <a:schemeClr val="tx1"/>
                </a:solidFill>
                <a:effectLst/>
                <a:latin typeface="Arial" panose="020B0604020202020204" pitchFamily="34" charset="0"/>
              </a:rPr>
              <a:t>实现思路</a:t>
            </a:r>
            <a:r>
              <a:rPr kumimoji="0" lang="zh-CN" altLang="en-US" sz="1600" i="0" u="none" strike="noStrike" cap="none" normalizeH="0" baseline="0" dirty="0">
                <a:ln>
                  <a:noFill/>
                </a:ln>
                <a:solidFill>
                  <a:schemeClr val="tx1"/>
                </a:solidFill>
                <a:effectLst/>
                <a:latin typeface="Arial" panose="020B0604020202020204" pitchFamily="34" charset="0"/>
              </a:rPr>
              <a:t>：通过上下文判断，在词法分析阶段区分一元负号与二元减号，并为其分配不同的记号类型，从而在后续流程中执行不同的运算逻辑。</a:t>
            </a:r>
            <a:endParaRPr kumimoji="0" lang="en-US" altLang="zh-CN" sz="1600" i="0" u="none" strike="noStrike" cap="none" normalizeH="0" baseline="0" dirty="0">
              <a:ln>
                <a:noFill/>
              </a:ln>
              <a:solidFill>
                <a:schemeClr val="tx1"/>
              </a:solidFill>
              <a:effectLst/>
              <a:latin typeface="Arial" panose="020B0604020202020204" pitchFamily="34" charset="0"/>
            </a:endParaRPr>
          </a:p>
          <a:p>
            <a:pPr marL="800100" lvl="1" indent="-342900" eaLnBrk="0" fontAlgn="base" hangingPunct="0">
              <a:spcBef>
                <a:spcPct val="0"/>
              </a:spcBef>
              <a:spcAft>
                <a:spcPct val="0"/>
              </a:spcAft>
              <a:buFont typeface="+mj-lt"/>
              <a:buAutoNum type="arabicPeriod"/>
            </a:pPr>
            <a:r>
              <a:rPr kumimoji="0" lang="zh-CN" altLang="en-US" sz="1600" i="0" u="none" strike="noStrike" cap="none" normalizeH="0" baseline="0" dirty="0">
                <a:ln>
                  <a:noFill/>
                </a:ln>
                <a:solidFill>
                  <a:schemeClr val="tx1"/>
                </a:solidFill>
                <a:effectLst/>
                <a:latin typeface="Arial" panose="020B0604020202020204" pitchFamily="34" charset="0"/>
              </a:rPr>
              <a:t>上下文识别</a:t>
            </a:r>
            <a:r>
              <a:rPr kumimoji="0" lang="en-US" altLang="zh-CN" sz="1600" i="0" u="none" strike="noStrike" cap="none" normalizeH="0" baseline="0" dirty="0">
                <a:ln>
                  <a:noFill/>
                </a:ln>
                <a:solidFill>
                  <a:schemeClr val="tx1"/>
                </a:solidFill>
                <a:effectLst/>
                <a:latin typeface="Arial" panose="020B0604020202020204" pitchFamily="34" charset="0"/>
              </a:rPr>
              <a:t>: </a:t>
            </a:r>
            <a:r>
              <a:rPr kumimoji="0" lang="en-US" altLang="zh-CN" sz="1600" i="0" u="none" strike="noStrike" cap="none" normalizeH="0" baseline="0" dirty="0" err="1">
                <a:ln>
                  <a:noFill/>
                </a:ln>
                <a:solidFill>
                  <a:schemeClr val="tx1"/>
                </a:solidFill>
                <a:effectLst/>
                <a:latin typeface="Arial" panose="020B0604020202020204" pitchFamily="34" charset="0"/>
              </a:rPr>
              <a:t>GetNextToken</a:t>
            </a:r>
            <a:r>
              <a:rPr kumimoji="0" lang="en-US" altLang="zh-CN" sz="1600" i="0" u="none" strike="noStrike" cap="none" normalizeH="0" baseline="0" dirty="0">
                <a:ln>
                  <a:noFill/>
                </a:ln>
                <a:solidFill>
                  <a:schemeClr val="tx1"/>
                </a:solidFill>
                <a:effectLst/>
                <a:latin typeface="Arial" panose="020B0604020202020204" pitchFamily="34" charset="0"/>
              </a:rPr>
              <a:t> </a:t>
            </a:r>
            <a:r>
              <a:rPr kumimoji="0" lang="zh-CN" altLang="en-US" sz="1600" i="0" u="none" strike="noStrike" cap="none" normalizeH="0" baseline="0" dirty="0">
                <a:ln>
                  <a:noFill/>
                </a:ln>
                <a:solidFill>
                  <a:schemeClr val="tx1"/>
                </a:solidFill>
                <a:effectLst/>
                <a:latin typeface="Arial" panose="020B0604020202020204" pitchFamily="34" charset="0"/>
              </a:rPr>
              <a:t>过程在遇到 </a:t>
            </a:r>
            <a:r>
              <a:rPr kumimoji="0" lang="en-US" altLang="zh-CN" sz="1600" i="0" u="none" strike="noStrike" cap="none" normalizeH="0" baseline="0" dirty="0">
                <a:ln>
                  <a:noFill/>
                </a:ln>
                <a:solidFill>
                  <a:schemeClr val="tx1"/>
                </a:solidFill>
                <a:effectLst/>
                <a:latin typeface="Arial" panose="020B0604020202020204" pitchFamily="34" charset="0"/>
              </a:rPr>
              <a:t>- </a:t>
            </a:r>
            <a:r>
              <a:rPr kumimoji="0" lang="zh-CN" altLang="en-US" sz="1600" i="0" u="none" strike="noStrike" cap="none" normalizeH="0" baseline="0" dirty="0">
                <a:ln>
                  <a:noFill/>
                </a:ln>
                <a:solidFill>
                  <a:schemeClr val="tx1"/>
                </a:solidFill>
                <a:effectLst/>
                <a:latin typeface="Arial" panose="020B0604020202020204" pitchFamily="34" charset="0"/>
              </a:rPr>
              <a:t>字符时，会检查前一个记号的类型（存储在 </a:t>
            </a:r>
            <a:r>
              <a:rPr kumimoji="0" lang="en-US" altLang="zh-CN" sz="1600" i="0" u="none" strike="noStrike" cap="none" normalizeH="0" baseline="0" dirty="0" err="1">
                <a:ln>
                  <a:noFill/>
                </a:ln>
                <a:solidFill>
                  <a:schemeClr val="tx1"/>
                </a:solidFill>
                <a:effectLst/>
                <a:latin typeface="Arial" panose="020B0604020202020204" pitchFamily="34" charset="0"/>
              </a:rPr>
              <a:t>g_prevTokenType</a:t>
            </a:r>
            <a:r>
              <a:rPr kumimoji="0" lang="en-US" altLang="zh-CN" sz="1600" i="0" u="none" strike="noStrike" cap="none" normalizeH="0" baseline="0" dirty="0">
                <a:ln>
                  <a:noFill/>
                </a:ln>
                <a:solidFill>
                  <a:schemeClr val="tx1"/>
                </a:solidFill>
                <a:effectLst/>
                <a:latin typeface="Arial" panose="020B0604020202020204" pitchFamily="34" charset="0"/>
              </a:rPr>
              <a:t> </a:t>
            </a:r>
            <a:r>
              <a:rPr kumimoji="0" lang="zh-CN" altLang="en-US" sz="1600" i="0" u="none" strike="noStrike" cap="none" normalizeH="0" baseline="0" dirty="0">
                <a:ln>
                  <a:noFill/>
                </a:ln>
                <a:solidFill>
                  <a:schemeClr val="tx1"/>
                </a:solidFill>
                <a:effectLst/>
                <a:latin typeface="Arial" panose="020B0604020202020204" pitchFamily="34" charset="0"/>
              </a:rPr>
              <a:t>中）。</a:t>
            </a:r>
            <a:endParaRPr kumimoji="0" lang="en-US" altLang="zh-CN" sz="1600" i="0" u="none" strike="noStrike" cap="none" normalizeH="0" baseline="0" dirty="0">
              <a:ln>
                <a:noFill/>
              </a:ln>
              <a:solidFill>
                <a:schemeClr val="tx1"/>
              </a:solidFill>
              <a:effectLst/>
              <a:latin typeface="Arial" panose="020B0604020202020204" pitchFamily="34" charset="0"/>
            </a:endParaRPr>
          </a:p>
          <a:p>
            <a:pPr marL="1257300" lvl="2" indent="-342900" eaLnBrk="0" fontAlgn="base" hangingPunct="0">
              <a:spcBef>
                <a:spcPct val="0"/>
              </a:spcBef>
              <a:spcAft>
                <a:spcPct val="0"/>
              </a:spcAft>
              <a:buFont typeface="Arial" panose="020B0604020202020204" pitchFamily="34" charset="0"/>
              <a:buChar char="•"/>
            </a:pPr>
            <a:r>
              <a:rPr kumimoji="0" lang="zh-CN" altLang="en-US" sz="1600" i="0" u="none" strike="noStrike" cap="none" normalizeH="0" baseline="0" dirty="0">
                <a:ln>
                  <a:noFill/>
                </a:ln>
                <a:solidFill>
                  <a:schemeClr val="tx1"/>
                </a:solidFill>
                <a:effectLst/>
                <a:latin typeface="Arial" panose="020B0604020202020204" pitchFamily="34" charset="0"/>
              </a:rPr>
              <a:t>若前一个记号是数字或右括号，则当前 </a:t>
            </a:r>
            <a:r>
              <a:rPr kumimoji="0" lang="en-US" altLang="zh-CN" sz="1600" i="0" u="none" strike="noStrike" cap="none" normalizeH="0" baseline="0" dirty="0">
                <a:ln>
                  <a:noFill/>
                </a:ln>
                <a:solidFill>
                  <a:schemeClr val="tx1"/>
                </a:solidFill>
                <a:effectLst/>
                <a:latin typeface="Arial" panose="020B0604020202020204" pitchFamily="34" charset="0"/>
              </a:rPr>
              <a:t>- </a:t>
            </a:r>
            <a:r>
              <a:rPr kumimoji="0" lang="zh-CN" altLang="en-US" sz="1600" i="0" u="none" strike="noStrike" cap="none" normalizeH="0" baseline="0" dirty="0">
                <a:ln>
                  <a:noFill/>
                </a:ln>
                <a:solidFill>
                  <a:schemeClr val="tx1"/>
                </a:solidFill>
                <a:effectLst/>
                <a:latin typeface="Arial" panose="020B0604020202020204" pitchFamily="34" charset="0"/>
              </a:rPr>
              <a:t>被识别为二元减法 </a:t>
            </a:r>
            <a:r>
              <a:rPr kumimoji="0" lang="en-US" altLang="zh-CN" sz="1600" i="0" u="none" strike="noStrike" cap="none" normalizeH="0" baseline="0" dirty="0">
                <a:ln>
                  <a:noFill/>
                </a:ln>
                <a:solidFill>
                  <a:schemeClr val="tx1"/>
                </a:solidFill>
                <a:effectLst/>
                <a:latin typeface="Arial" panose="020B0604020202020204" pitchFamily="34" charset="0"/>
              </a:rPr>
              <a:t>TOKEN_TYPE_MINUS</a:t>
            </a:r>
            <a:r>
              <a:rPr kumimoji="0" lang="zh-CN" altLang="en-US" sz="1600" i="0" u="none" strike="noStrike" cap="none" normalizeH="0" baseline="0" dirty="0">
                <a:ln>
                  <a:noFill/>
                </a:ln>
                <a:solidFill>
                  <a:schemeClr val="tx1"/>
                </a:solidFill>
                <a:effectLst/>
                <a:latin typeface="Arial" panose="020B0604020202020204" pitchFamily="34" charset="0"/>
              </a:rPr>
              <a:t>；</a:t>
            </a:r>
            <a:endParaRPr kumimoji="0" lang="en-US" altLang="zh-CN" sz="1600" i="0" u="none" strike="noStrike" cap="none" normalizeH="0" baseline="0" dirty="0">
              <a:ln>
                <a:noFill/>
              </a:ln>
              <a:solidFill>
                <a:schemeClr val="tx1"/>
              </a:solidFill>
              <a:effectLst/>
              <a:latin typeface="Arial" panose="020B0604020202020204" pitchFamily="34" charset="0"/>
            </a:endParaRPr>
          </a:p>
          <a:p>
            <a:pPr marL="1257300" lvl="2" indent="-342900" eaLnBrk="0" fontAlgn="base" hangingPunct="0">
              <a:spcBef>
                <a:spcPct val="0"/>
              </a:spcBef>
              <a:spcAft>
                <a:spcPct val="0"/>
              </a:spcAft>
              <a:buFont typeface="Arial" panose="020B0604020202020204" pitchFamily="34" charset="0"/>
              <a:buChar char="•"/>
            </a:pPr>
            <a:r>
              <a:rPr kumimoji="0" lang="zh-CN" altLang="en-US" sz="1600" i="0" u="none" strike="noStrike" cap="none" normalizeH="0" baseline="0" dirty="0">
                <a:ln>
                  <a:noFill/>
                </a:ln>
                <a:solidFill>
                  <a:schemeClr val="tx1"/>
                </a:solidFill>
                <a:effectLst/>
                <a:latin typeface="Arial" panose="020B0604020202020204" pitchFamily="34" charset="0"/>
              </a:rPr>
              <a:t>若前一个记号是操作符、左括号或位于表达式开头，则被识别为一元取反 </a:t>
            </a:r>
            <a:r>
              <a:rPr kumimoji="0" lang="en-US" altLang="zh-CN" sz="1600" i="0" u="none" strike="noStrike" cap="none" normalizeH="0" baseline="0" dirty="0">
                <a:ln>
                  <a:noFill/>
                </a:ln>
                <a:solidFill>
                  <a:schemeClr val="tx1"/>
                </a:solidFill>
                <a:effectLst/>
                <a:latin typeface="Arial" panose="020B0604020202020204" pitchFamily="34" charset="0"/>
              </a:rPr>
              <a:t>TOKEN_TYPE_UNARY_MINUS</a:t>
            </a:r>
            <a:r>
              <a:rPr kumimoji="0" lang="zh-CN" altLang="en-US" sz="1600" i="0" u="none" strike="noStrike" cap="none" normalizeH="0" baseline="0" dirty="0">
                <a:ln>
                  <a:noFill/>
                </a:ln>
                <a:solidFill>
                  <a:schemeClr val="tx1"/>
                </a:solidFill>
                <a:effectLst/>
                <a:latin typeface="Arial" panose="020B0604020202020204" pitchFamily="34" charset="0"/>
              </a:rPr>
              <a:t>。</a:t>
            </a:r>
            <a:endParaRPr kumimoji="0" lang="en-US" altLang="zh-CN" sz="1600" i="0" u="none" strike="noStrike" cap="none" normalizeH="0" baseline="0" dirty="0">
              <a:ln>
                <a:noFill/>
              </a:ln>
              <a:solidFill>
                <a:schemeClr val="tx1"/>
              </a:solidFill>
              <a:effectLst/>
              <a:latin typeface="Arial" panose="020B0604020202020204" pitchFamily="34" charset="0"/>
            </a:endParaRPr>
          </a:p>
          <a:p>
            <a:pPr marL="800100" lvl="1" indent="-342900" eaLnBrk="0" fontAlgn="base" hangingPunct="0">
              <a:spcBef>
                <a:spcPct val="0"/>
              </a:spcBef>
              <a:spcAft>
                <a:spcPct val="0"/>
              </a:spcAft>
              <a:buFont typeface="+mj-lt"/>
              <a:buAutoNum type="arabicPeriod"/>
            </a:pPr>
            <a:r>
              <a:rPr kumimoji="0" lang="zh-CN" altLang="en-US" sz="1600" i="0" u="none" strike="noStrike" cap="none" normalizeH="0" baseline="0" dirty="0">
                <a:ln>
                  <a:noFill/>
                </a:ln>
                <a:solidFill>
                  <a:schemeClr val="tx1"/>
                </a:solidFill>
                <a:effectLst/>
                <a:latin typeface="Arial" panose="020B0604020202020204" pitchFamily="34" charset="0"/>
              </a:rPr>
              <a:t>优先级定义</a:t>
            </a:r>
            <a:r>
              <a:rPr kumimoji="0" lang="en-US" altLang="zh-CN" sz="1600" i="0" u="none" strike="noStrike" cap="none" normalizeH="0" baseline="0" dirty="0">
                <a:ln>
                  <a:noFill/>
                </a:ln>
                <a:solidFill>
                  <a:schemeClr val="tx1"/>
                </a:solidFill>
                <a:effectLst/>
                <a:latin typeface="Arial" panose="020B0604020202020204" pitchFamily="34" charset="0"/>
              </a:rPr>
              <a:t>: </a:t>
            </a:r>
            <a:r>
              <a:rPr kumimoji="0" lang="zh-CN" altLang="en-US" sz="1600" i="0" u="none" strike="noStrike" cap="none" normalizeH="0" baseline="0" dirty="0">
                <a:ln>
                  <a:noFill/>
                </a:ln>
                <a:solidFill>
                  <a:schemeClr val="tx1"/>
                </a:solidFill>
                <a:effectLst/>
                <a:latin typeface="Arial" panose="020B0604020202020204" pitchFamily="34" charset="0"/>
              </a:rPr>
              <a:t>在 </a:t>
            </a:r>
            <a:r>
              <a:rPr kumimoji="0" lang="en-US" altLang="zh-CN" sz="1600" i="0" u="none" strike="noStrike" cap="none" normalizeH="0" baseline="0" dirty="0" err="1">
                <a:ln>
                  <a:noFill/>
                </a:ln>
                <a:solidFill>
                  <a:schemeClr val="tx1"/>
                </a:solidFill>
                <a:effectLst/>
                <a:latin typeface="Arial" panose="020B0604020202020204" pitchFamily="34" charset="0"/>
              </a:rPr>
              <a:t>GetPrecedence</a:t>
            </a:r>
            <a:r>
              <a:rPr kumimoji="0" lang="en-US" altLang="zh-CN" sz="1600" i="0" u="none" strike="noStrike" cap="none" normalizeH="0" baseline="0" dirty="0">
                <a:ln>
                  <a:noFill/>
                </a:ln>
                <a:solidFill>
                  <a:schemeClr val="tx1"/>
                </a:solidFill>
                <a:effectLst/>
                <a:latin typeface="Arial" panose="020B0604020202020204" pitchFamily="34" charset="0"/>
              </a:rPr>
              <a:t> </a:t>
            </a:r>
            <a:r>
              <a:rPr kumimoji="0" lang="zh-CN" altLang="en-US" sz="1600" i="0" u="none" strike="noStrike" cap="none" normalizeH="0" baseline="0" dirty="0">
                <a:ln>
                  <a:noFill/>
                </a:ln>
                <a:solidFill>
                  <a:schemeClr val="tx1"/>
                </a:solidFill>
                <a:effectLst/>
                <a:latin typeface="Arial" panose="020B0604020202020204" pitchFamily="34" charset="0"/>
              </a:rPr>
              <a:t>过程中，</a:t>
            </a:r>
            <a:r>
              <a:rPr kumimoji="0" lang="en-US" altLang="zh-CN" sz="1600" i="0" u="none" strike="noStrike" cap="none" normalizeH="0" baseline="0" dirty="0">
                <a:ln>
                  <a:noFill/>
                </a:ln>
                <a:solidFill>
                  <a:schemeClr val="tx1"/>
                </a:solidFill>
                <a:effectLst/>
                <a:latin typeface="Arial" panose="020B0604020202020204" pitchFamily="34" charset="0"/>
              </a:rPr>
              <a:t>TOKEN_TYPE_UNARY_MINUS </a:t>
            </a:r>
            <a:r>
              <a:rPr kumimoji="0" lang="zh-CN" altLang="en-US" sz="1600" i="0" u="none" strike="noStrike" cap="none" normalizeH="0" baseline="0" dirty="0">
                <a:ln>
                  <a:noFill/>
                </a:ln>
                <a:solidFill>
                  <a:schemeClr val="tx1"/>
                </a:solidFill>
                <a:effectLst/>
                <a:latin typeface="Arial" panose="020B0604020202020204" pitchFamily="34" charset="0"/>
              </a:rPr>
              <a:t>被赋予了比乘除更高的优先级（</a:t>
            </a:r>
            <a:r>
              <a:rPr kumimoji="0" lang="en-US" altLang="zh-CN" sz="1600" i="0" u="none" strike="noStrike" cap="none" normalizeH="0" baseline="0" dirty="0">
                <a:ln>
                  <a:noFill/>
                </a:ln>
                <a:solidFill>
                  <a:schemeClr val="tx1"/>
                </a:solidFill>
                <a:effectLst/>
                <a:latin typeface="Arial" panose="020B0604020202020204" pitchFamily="34" charset="0"/>
              </a:rPr>
              <a:t>3</a:t>
            </a:r>
            <a:r>
              <a:rPr kumimoji="0" lang="zh-CN" altLang="en-US" sz="1600" i="0" u="none" strike="noStrike" cap="none" normalizeH="0" baseline="0" dirty="0">
                <a:ln>
                  <a:noFill/>
                </a:ln>
                <a:solidFill>
                  <a:schemeClr val="tx1"/>
                </a:solidFill>
                <a:effectLst/>
                <a:latin typeface="Arial" panose="020B0604020202020204" pitchFamily="34" charset="0"/>
              </a:rPr>
              <a:t>级）。</a:t>
            </a:r>
            <a:endParaRPr kumimoji="0" lang="en-US" altLang="zh-CN" sz="1600" i="0" u="none" strike="noStrike" cap="none" normalizeH="0" baseline="0" dirty="0">
              <a:ln>
                <a:noFill/>
              </a:ln>
              <a:solidFill>
                <a:schemeClr val="tx1"/>
              </a:solidFill>
              <a:effectLst/>
              <a:latin typeface="Arial" panose="020B0604020202020204" pitchFamily="34" charset="0"/>
            </a:endParaRPr>
          </a:p>
          <a:p>
            <a:pPr marL="1200150" lvl="2" indent="-285750" eaLnBrk="0" fontAlgn="base" hangingPunct="0">
              <a:spcBef>
                <a:spcPct val="0"/>
              </a:spcBef>
              <a:spcAft>
                <a:spcPct val="0"/>
              </a:spcAft>
              <a:buFont typeface="Arial" panose="020B0604020202020204" pitchFamily="34" charset="0"/>
              <a:buChar char="•"/>
            </a:pPr>
            <a:r>
              <a:rPr kumimoji="0" lang="zh-CN" altLang="en-US" sz="1600" i="0" u="none" strike="noStrike" cap="none" normalizeH="0" baseline="0" dirty="0">
                <a:ln>
                  <a:noFill/>
                </a:ln>
                <a:solidFill>
                  <a:schemeClr val="tx1"/>
                </a:solidFill>
                <a:effectLst/>
                <a:latin typeface="Arial" panose="020B0604020202020204" pitchFamily="34" charset="0"/>
              </a:rPr>
              <a:t>这确保了在调度场算法中，取反操作会优先于其他大部分运算被处理。</a:t>
            </a:r>
            <a:endParaRPr kumimoji="0" lang="en-US" altLang="zh-CN" sz="1600" i="0" u="none" strike="noStrike" cap="none" normalizeH="0" baseline="0" dirty="0">
              <a:ln>
                <a:noFill/>
              </a:ln>
              <a:solidFill>
                <a:schemeClr val="tx1"/>
              </a:solidFill>
              <a:effectLst/>
              <a:latin typeface="Arial" panose="020B0604020202020204" pitchFamily="34" charset="0"/>
            </a:endParaRPr>
          </a:p>
          <a:p>
            <a:pPr marL="1200150" lvl="2" indent="-285750" eaLnBrk="0" fontAlgn="base" hangingPunct="0">
              <a:spcBef>
                <a:spcPct val="0"/>
              </a:spcBef>
              <a:spcAft>
                <a:spcPct val="0"/>
              </a:spcAft>
              <a:buFont typeface="Arial" panose="020B0604020202020204" pitchFamily="34" charset="0"/>
              <a:buChar char="•"/>
            </a:pPr>
            <a:r>
              <a:rPr kumimoji="0" lang="zh-CN" altLang="en-US" sz="1600" i="0" u="none" strike="noStrike" cap="none" normalizeH="0" baseline="0" dirty="0">
                <a:ln>
                  <a:noFill/>
                </a:ln>
                <a:solidFill>
                  <a:schemeClr val="tx1"/>
                </a:solidFill>
                <a:effectLst/>
                <a:latin typeface="Arial" panose="020B0604020202020204" pitchFamily="34" charset="0"/>
              </a:rPr>
              <a:t>在</a:t>
            </a:r>
            <a:r>
              <a:rPr kumimoji="0" lang="en-US" altLang="zh-CN" sz="1600" i="0" u="none" strike="noStrike" cap="none" normalizeH="0" baseline="0" dirty="0">
                <a:ln>
                  <a:noFill/>
                </a:ln>
                <a:solidFill>
                  <a:schemeClr val="tx1"/>
                </a:solidFill>
                <a:effectLst/>
                <a:latin typeface="Arial" panose="020B0604020202020204" pitchFamily="34" charset="0"/>
              </a:rPr>
              <a:t>RPN</a:t>
            </a:r>
            <a:r>
              <a:rPr kumimoji="0" lang="zh-CN" altLang="en-US" sz="1600" i="0" u="none" strike="noStrike" cap="none" normalizeH="0" baseline="0" dirty="0">
                <a:ln>
                  <a:noFill/>
                </a:ln>
                <a:solidFill>
                  <a:schemeClr val="tx1"/>
                </a:solidFill>
                <a:effectLst/>
                <a:latin typeface="Arial" panose="020B0604020202020204" pitchFamily="34" charset="0"/>
              </a:rPr>
              <a:t>求值阶段，当遇到 </a:t>
            </a:r>
            <a:r>
              <a:rPr kumimoji="0" lang="en-US" altLang="zh-CN" sz="1600" i="0" u="none" strike="noStrike" cap="none" normalizeH="0" baseline="0" dirty="0">
                <a:ln>
                  <a:noFill/>
                </a:ln>
                <a:solidFill>
                  <a:schemeClr val="tx1"/>
                </a:solidFill>
                <a:effectLst/>
                <a:latin typeface="Arial" panose="020B0604020202020204" pitchFamily="34" charset="0"/>
              </a:rPr>
              <a:t>TOKEN_TYPE_MINUS </a:t>
            </a:r>
            <a:r>
              <a:rPr kumimoji="0" lang="zh-CN" altLang="en-US" sz="1600" i="0" u="none" strike="noStrike" cap="none" normalizeH="0" baseline="0" dirty="0">
                <a:ln>
                  <a:noFill/>
                </a:ln>
                <a:solidFill>
                  <a:schemeClr val="tx1"/>
                </a:solidFill>
                <a:effectLst/>
                <a:latin typeface="Arial" panose="020B0604020202020204" pitchFamily="34" charset="0"/>
              </a:rPr>
              <a:t>时，会从</a:t>
            </a:r>
            <a:r>
              <a:rPr kumimoji="0" lang="en-US" altLang="zh-CN" sz="1600" i="0" u="none" strike="noStrike" cap="none" normalizeH="0" baseline="0" dirty="0">
                <a:ln>
                  <a:noFill/>
                </a:ln>
                <a:solidFill>
                  <a:schemeClr val="tx1"/>
                </a:solidFill>
                <a:effectLst/>
                <a:latin typeface="Arial" panose="020B0604020202020204" pitchFamily="34" charset="0"/>
              </a:rPr>
              <a:t>FPU</a:t>
            </a:r>
            <a:r>
              <a:rPr kumimoji="0" lang="zh-CN" altLang="en-US" sz="1600" i="0" u="none" strike="noStrike" cap="none" normalizeH="0" baseline="0" dirty="0">
                <a:ln>
                  <a:noFill/>
                </a:ln>
                <a:solidFill>
                  <a:schemeClr val="tx1"/>
                </a:solidFill>
                <a:effectLst/>
                <a:latin typeface="Arial" panose="020B0604020202020204" pitchFamily="34" charset="0"/>
              </a:rPr>
              <a:t>栈中弹出两个操作数执行 </a:t>
            </a:r>
            <a:r>
              <a:rPr kumimoji="0" lang="en-US" altLang="zh-CN" sz="1600" i="0" u="none" strike="noStrike" cap="none" normalizeH="0" baseline="0" dirty="0" err="1">
                <a:ln>
                  <a:noFill/>
                </a:ln>
                <a:solidFill>
                  <a:schemeClr val="tx1"/>
                </a:solidFill>
                <a:effectLst/>
                <a:latin typeface="Arial" panose="020B0604020202020204" pitchFamily="34" charset="0"/>
              </a:rPr>
              <a:t>fsubp</a:t>
            </a:r>
            <a:r>
              <a:rPr kumimoji="0" lang="zh-CN" altLang="en-US" sz="1600" i="0" u="none" strike="noStrike" cap="none" normalizeH="0" baseline="0" dirty="0">
                <a:ln>
                  <a:noFill/>
                </a:ln>
                <a:solidFill>
                  <a:schemeClr val="tx1"/>
                </a:solidFill>
                <a:effectLst/>
                <a:latin typeface="Arial" panose="020B0604020202020204" pitchFamily="34" charset="0"/>
              </a:rPr>
              <a:t>（减法）指令；而遇到 </a:t>
            </a:r>
            <a:r>
              <a:rPr kumimoji="0" lang="en-US" altLang="zh-CN" sz="1600" i="0" u="none" strike="noStrike" cap="none" normalizeH="0" baseline="0" dirty="0">
                <a:ln>
                  <a:noFill/>
                </a:ln>
                <a:solidFill>
                  <a:schemeClr val="tx1"/>
                </a:solidFill>
                <a:effectLst/>
                <a:latin typeface="Arial" panose="020B0604020202020204" pitchFamily="34" charset="0"/>
              </a:rPr>
              <a:t>TOKEN_TYPE_UNARY_MINUS </a:t>
            </a:r>
            <a:r>
              <a:rPr kumimoji="0" lang="zh-CN" altLang="en-US" sz="1600" i="0" u="none" strike="noStrike" cap="none" normalizeH="0" baseline="0" dirty="0">
                <a:ln>
                  <a:noFill/>
                </a:ln>
                <a:solidFill>
                  <a:schemeClr val="tx1"/>
                </a:solidFill>
                <a:effectLst/>
                <a:latin typeface="Arial" panose="020B0604020202020204" pitchFamily="34" charset="0"/>
              </a:rPr>
              <a:t>时，仅从</a:t>
            </a:r>
            <a:r>
              <a:rPr kumimoji="0" lang="en-US" altLang="zh-CN" sz="1600" i="0" u="none" strike="noStrike" cap="none" normalizeH="0" baseline="0" dirty="0">
                <a:ln>
                  <a:noFill/>
                </a:ln>
                <a:solidFill>
                  <a:schemeClr val="tx1"/>
                </a:solidFill>
                <a:effectLst/>
                <a:latin typeface="Arial" panose="020B0604020202020204" pitchFamily="34" charset="0"/>
              </a:rPr>
              <a:t>FPU</a:t>
            </a:r>
            <a:r>
              <a:rPr kumimoji="0" lang="zh-CN" altLang="en-US" sz="1600" i="0" u="none" strike="noStrike" cap="none" normalizeH="0" baseline="0" dirty="0">
                <a:ln>
                  <a:noFill/>
                </a:ln>
                <a:solidFill>
                  <a:schemeClr val="tx1"/>
                </a:solidFill>
                <a:effectLst/>
                <a:latin typeface="Arial" panose="020B0604020202020204" pitchFamily="34" charset="0"/>
              </a:rPr>
              <a:t>栈中弹出一个操作数，并执行 </a:t>
            </a:r>
            <a:r>
              <a:rPr kumimoji="0" lang="en-US" altLang="zh-CN" sz="1600" i="0" u="none" strike="noStrike" cap="none" normalizeH="0" baseline="0" dirty="0" err="1">
                <a:ln>
                  <a:noFill/>
                </a:ln>
                <a:solidFill>
                  <a:schemeClr val="tx1"/>
                </a:solidFill>
                <a:effectLst/>
                <a:latin typeface="Arial" panose="020B0604020202020204" pitchFamily="34" charset="0"/>
              </a:rPr>
              <a:t>fchs</a:t>
            </a:r>
            <a:r>
              <a:rPr kumimoji="0" lang="en-US" altLang="zh-CN" sz="1600" i="0" u="none" strike="noStrike" cap="none" normalizeH="0" baseline="0" dirty="0">
                <a:ln>
                  <a:noFill/>
                </a:ln>
                <a:solidFill>
                  <a:schemeClr val="tx1"/>
                </a:solidFill>
                <a:effectLst/>
                <a:latin typeface="Arial" panose="020B0604020202020204" pitchFamily="34" charset="0"/>
              </a:rPr>
              <a:t> (</a:t>
            </a:r>
            <a:r>
              <a:rPr kumimoji="0" lang="zh-CN" altLang="en-US" sz="1600" i="0" u="none" strike="noStrike" cap="none" normalizeH="0" baseline="0" dirty="0">
                <a:ln>
                  <a:noFill/>
                </a:ln>
                <a:solidFill>
                  <a:schemeClr val="tx1"/>
                </a:solidFill>
                <a:effectLst/>
                <a:latin typeface="Arial" panose="020B0604020202020204" pitchFamily="34" charset="0"/>
              </a:rPr>
              <a:t>改变符号</a:t>
            </a:r>
            <a:r>
              <a:rPr kumimoji="0" lang="en-US" altLang="zh-CN" sz="1600" i="0" u="none" strike="noStrike" cap="none" normalizeH="0" baseline="0" dirty="0">
                <a:ln>
                  <a:noFill/>
                </a:ln>
                <a:solidFill>
                  <a:schemeClr val="tx1"/>
                </a:solidFill>
                <a:effectLst/>
                <a:latin typeface="Arial" panose="020B0604020202020204" pitchFamily="34" charset="0"/>
              </a:rPr>
              <a:t>)</a:t>
            </a:r>
            <a:r>
              <a:rPr kumimoji="0" lang="zh-CN" altLang="en-US" sz="1600" i="0" u="none" strike="noStrike" cap="none" normalizeH="0" baseline="0" dirty="0">
                <a:ln>
                  <a:noFill/>
                </a:ln>
                <a:solidFill>
                  <a:schemeClr val="tx1"/>
                </a:solidFill>
                <a:effectLst/>
                <a:latin typeface="Arial" panose="020B0604020202020204" pitchFamily="34" charset="0"/>
              </a:rPr>
              <a:t>指令，实现取反。</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1" i="0" u="none" strike="noStrike" cap="none" normalizeH="0" baseline="0" dirty="0">
                <a:ln>
                  <a:noFill/>
                </a:ln>
                <a:solidFill>
                  <a:schemeClr val="tx1"/>
                </a:solidFill>
                <a:effectLst/>
                <a:latin typeface="Arial" panose="020B0604020202020204" pitchFamily="34" charset="0"/>
              </a:rPr>
              <a:t> </a:t>
            </a:r>
            <a:endParaRPr kumimoji="0" lang="zh-CN" altLang="zh-CN" sz="1600" b="0" i="0" u="none" strike="noStrike" cap="none" normalizeH="0" baseline="0" dirty="0">
              <a:ln>
                <a:noFill/>
              </a:ln>
              <a:solidFill>
                <a:schemeClr val="tx1"/>
              </a:solidFill>
              <a:effectLst/>
              <a:latin typeface="Arial" panose="020B0604020202020204" pitchFamily="34" charset="0"/>
            </a:endParaRPr>
          </a:p>
        </p:txBody>
      </p:sp>
      <p:pic>
        <p:nvPicPr>
          <p:cNvPr id="3" name="图片 2">
            <a:extLst>
              <a:ext uri="{FF2B5EF4-FFF2-40B4-BE49-F238E27FC236}">
                <a16:creationId xmlns:a16="http://schemas.microsoft.com/office/drawing/2014/main" id="{AA12C038-575F-1231-A950-A3AAAC78EC92}"/>
              </a:ext>
            </a:extLst>
          </p:cNvPr>
          <p:cNvPicPr>
            <a:picLocks noChangeAspect="1"/>
          </p:cNvPicPr>
          <p:nvPr/>
        </p:nvPicPr>
        <p:blipFill>
          <a:blip r:embed="rId3"/>
          <a:stretch>
            <a:fillRect/>
          </a:stretch>
        </p:blipFill>
        <p:spPr>
          <a:xfrm>
            <a:off x="7028599" y="1246980"/>
            <a:ext cx="3636443" cy="5116390"/>
          </a:xfrm>
          <a:prstGeom prst="rect">
            <a:avLst/>
          </a:prstGeom>
        </p:spPr>
      </p:pic>
    </p:spTree>
    <p:extLst>
      <p:ext uri="{BB962C8B-B14F-4D97-AF65-F5344CB8AC3E}">
        <p14:creationId xmlns:p14="http://schemas.microsoft.com/office/powerpoint/2010/main" val="31923815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KSO_WM_DIAGRAM_VIRTUALLY_FRAME" val="{&quot;height&quot;:309.57653543307094,&quot;left&quot;:558.1135433070866,&quot;top&quot;:115.21173228346456,&quot;width&quot;:281.7139370078738}"/>
</p:tagLst>
</file>

<file path=ppt/tags/tag10.xml><?xml version="1.0" encoding="utf-8"?>
<p:tagLst xmlns:a="http://schemas.openxmlformats.org/drawingml/2006/main" xmlns:r="http://schemas.openxmlformats.org/officeDocument/2006/relationships" xmlns:p="http://schemas.openxmlformats.org/presentationml/2006/main">
  <p:tag name="KSO_WM_DIAGRAM_VIRTUALLY_FRAME" val="{&quot;height&quot;:309.57653543307094,&quot;left&quot;:558.1135433070866,&quot;top&quot;:115.21173228346456,&quot;width&quot;:281.7139370078738}"/>
</p:tagLst>
</file>

<file path=ppt/tags/tag11.xml><?xml version="1.0" encoding="utf-8"?>
<p:tagLst xmlns:a="http://schemas.openxmlformats.org/drawingml/2006/main" xmlns:r="http://schemas.openxmlformats.org/officeDocument/2006/relationships" xmlns:p="http://schemas.openxmlformats.org/presentationml/2006/main">
  <p:tag name="KSO_WM_DIAGRAM_VIRTUALLY_FRAME" val="{&quot;height&quot;:309.57653543307094,&quot;left&quot;:558.1135433070866,&quot;top&quot;:115.21173228346456,&quot;width&quot;:281.7139370078738}"/>
</p:tagLst>
</file>

<file path=ppt/tags/tag12.xml><?xml version="1.0" encoding="utf-8"?>
<p:tagLst xmlns:a="http://schemas.openxmlformats.org/drawingml/2006/main" xmlns:r="http://schemas.openxmlformats.org/officeDocument/2006/relationships" xmlns:p="http://schemas.openxmlformats.org/presentationml/2006/main">
  <p:tag name="KSO_WM_DIAGRAM_VIRTUALLY_FRAME" val="{&quot;height&quot;:309.57653543307094,&quot;left&quot;:558.1135433070866,&quot;top&quot;:115.21173228346456,&quot;width&quot;:281.7139370078738}"/>
</p:tagLst>
</file>

<file path=ppt/tags/tag13.xml><?xml version="1.0" encoding="utf-8"?>
<p:tagLst xmlns:a="http://schemas.openxmlformats.org/drawingml/2006/main" xmlns:r="http://schemas.openxmlformats.org/officeDocument/2006/relationships" xmlns:p="http://schemas.openxmlformats.org/presentationml/2006/main">
  <p:tag name="KSO_WM_DIAGRAM_VIRTUALLY_FRAME" val="{&quot;height&quot;:309.57653543307094,&quot;left&quot;:558.1135433070866,&quot;top&quot;:115.21173228346456,&quot;width&quot;:281.7139370078738}"/>
</p:tagLst>
</file>

<file path=ppt/tags/tag14.xml><?xml version="1.0" encoding="utf-8"?>
<p:tagLst xmlns:a="http://schemas.openxmlformats.org/drawingml/2006/main" xmlns:r="http://schemas.openxmlformats.org/officeDocument/2006/relationships" xmlns:p="http://schemas.openxmlformats.org/presentationml/2006/main">
  <p:tag name="KSO_WM_DIAGRAM_VIRTUALLY_FRAME" val="{&quot;height&quot;:309.57653543307094,&quot;left&quot;:558.1135433070866,&quot;top&quot;:115.21173228346456,&quot;width&quot;:281.7139370078738}"/>
</p:tagLst>
</file>

<file path=ppt/tags/tag15.xml><?xml version="1.0" encoding="utf-8"?>
<p:tagLst xmlns:a="http://schemas.openxmlformats.org/drawingml/2006/main" xmlns:r="http://schemas.openxmlformats.org/officeDocument/2006/relationships" xmlns:p="http://schemas.openxmlformats.org/presentationml/2006/main">
  <p:tag name="KSO_WM_DIAGRAM_VIRTUALLY_FRAME" val="{&quot;height&quot;:309.57653543307094,&quot;left&quot;:558.1135433070866,&quot;top&quot;:115.21173228346456,&quot;width&quot;:281.7139370078738}"/>
</p:tagLst>
</file>

<file path=ppt/tags/tag16.xml><?xml version="1.0" encoding="utf-8"?>
<p:tagLst xmlns:a="http://schemas.openxmlformats.org/drawingml/2006/main" xmlns:r="http://schemas.openxmlformats.org/officeDocument/2006/relationships" xmlns:p="http://schemas.openxmlformats.org/presentationml/2006/main">
  <p:tag name="KSO_WM_DIAGRAM_VIRTUALLY_FRAME" val="{&quot;height&quot;:309.57653543307094,&quot;left&quot;:558.1135433070866,&quot;top&quot;:115.21173228346456,&quot;width&quot;:281.7139370078738}"/>
</p:tagLst>
</file>

<file path=ppt/tags/tag17.xml><?xml version="1.0" encoding="utf-8"?>
<p:tagLst xmlns:a="http://schemas.openxmlformats.org/drawingml/2006/main" xmlns:r="http://schemas.openxmlformats.org/officeDocument/2006/relationships" xmlns:p="http://schemas.openxmlformats.org/presentationml/2006/main">
  <p:tag name="KSO_WM_DIAGRAM_VIRTUALLY_FRAME" val="{&quot;height&quot;:309.57653543307094,&quot;left&quot;:558.1135433070866,&quot;top&quot;:115.21173228346456,&quot;width&quot;:281.7139370078738}"/>
</p:tagLst>
</file>

<file path=ppt/tags/tag18.xml><?xml version="1.0" encoding="utf-8"?>
<p:tagLst xmlns:a="http://schemas.openxmlformats.org/drawingml/2006/main" xmlns:r="http://schemas.openxmlformats.org/officeDocument/2006/relationships" xmlns:p="http://schemas.openxmlformats.org/presentationml/2006/main">
  <p:tag name="KSO_WM_DIAGRAM_VIRTUALLY_FRAME" val="{&quot;height&quot;:309.57653543307094,&quot;left&quot;:558.1135433070866,&quot;top&quot;:115.21173228346456,&quot;width&quot;:281.7139370078738}"/>
</p:tagLst>
</file>

<file path=ppt/tags/tag19.xml><?xml version="1.0" encoding="utf-8"?>
<p:tagLst xmlns:a="http://schemas.openxmlformats.org/drawingml/2006/main" xmlns:r="http://schemas.openxmlformats.org/officeDocument/2006/relationships" xmlns:p="http://schemas.openxmlformats.org/presentationml/2006/main">
  <p:tag name="KSO_WM_DIAGRAM_VIRTUALLY_FRAME" val="{&quot;height&quot;:309.57653543307094,&quot;left&quot;:558.1135433070866,&quot;top&quot;:115.21173228346456,&quot;width&quot;:281.7139370078738}"/>
</p:tagLst>
</file>

<file path=ppt/tags/tag2.xml><?xml version="1.0" encoding="utf-8"?>
<p:tagLst xmlns:a="http://schemas.openxmlformats.org/drawingml/2006/main" xmlns:r="http://schemas.openxmlformats.org/officeDocument/2006/relationships" xmlns:p="http://schemas.openxmlformats.org/presentationml/2006/main">
  <p:tag name="KSO_WM_DIAGRAM_VIRTUALLY_FRAME" val="{&quot;height&quot;:309.57653543307094,&quot;left&quot;:558.1135433070866,&quot;top&quot;:115.21173228346456,&quot;width&quot;:281.7139370078738}"/>
</p:tagLst>
</file>

<file path=ppt/tags/tag20.xml><?xml version="1.0" encoding="utf-8"?>
<p:tagLst xmlns:a="http://schemas.openxmlformats.org/drawingml/2006/main" xmlns:r="http://schemas.openxmlformats.org/officeDocument/2006/relationships" xmlns:p="http://schemas.openxmlformats.org/presentationml/2006/main">
  <p:tag name="KSO_WM_DIAGRAM_VIRTUALLY_FRAME" val="{&quot;height&quot;:309.57653543307094,&quot;left&quot;:558.1135433070866,&quot;top&quot;:115.21173228346456,&quot;width&quot;:281.7139370078738}"/>
</p:tagLst>
</file>

<file path=ppt/tags/tag21.xml><?xml version="1.0" encoding="utf-8"?>
<p:tagLst xmlns:a="http://schemas.openxmlformats.org/drawingml/2006/main" xmlns:r="http://schemas.openxmlformats.org/officeDocument/2006/relationships" xmlns:p="http://schemas.openxmlformats.org/presentationml/2006/main">
  <p:tag name="KSO_WM_DIAGRAM_VIRTUALLY_FRAME" val="{&quot;height&quot;:309.57653543307094,&quot;left&quot;:558.1135433070866,&quot;top&quot;:115.21173228346456,&quot;width&quot;:281.7139370078738}"/>
</p:tagLst>
</file>

<file path=ppt/tags/tag22.xml><?xml version="1.0" encoding="utf-8"?>
<p:tagLst xmlns:a="http://schemas.openxmlformats.org/drawingml/2006/main" xmlns:r="http://schemas.openxmlformats.org/officeDocument/2006/relationships" xmlns:p="http://schemas.openxmlformats.org/presentationml/2006/main">
  <p:tag name="KSO_WM_DIAGRAM_VIRTUALLY_FRAME" val="{&quot;height&quot;:309.57653543307094,&quot;left&quot;:558.1135433070866,&quot;top&quot;:115.21173228346456,&quot;width&quot;:281.7139370078738}"/>
</p:tagLst>
</file>

<file path=ppt/tags/tag23.xml><?xml version="1.0" encoding="utf-8"?>
<p:tagLst xmlns:a="http://schemas.openxmlformats.org/drawingml/2006/main" xmlns:r="http://schemas.openxmlformats.org/officeDocument/2006/relationships" xmlns:p="http://schemas.openxmlformats.org/presentationml/2006/main">
  <p:tag name="KSO_WM_DIAGRAM_VIRTUALLY_FRAME" val="{&quot;height&quot;:309.57653543307094,&quot;left&quot;:558.1135433070866,&quot;top&quot;:115.21173228346456,&quot;width&quot;:281.7139370078738}"/>
</p:tagLst>
</file>

<file path=ppt/tags/tag24.xml><?xml version="1.0" encoding="utf-8"?>
<p:tagLst xmlns:a="http://schemas.openxmlformats.org/drawingml/2006/main" xmlns:r="http://schemas.openxmlformats.org/officeDocument/2006/relationships" xmlns:p="http://schemas.openxmlformats.org/presentationml/2006/main">
  <p:tag name="KSO_WM_DIAGRAM_VIRTUALLY_FRAME" val="{&quot;height&quot;:309.57653543307094,&quot;left&quot;:558.1135433070866,&quot;top&quot;:115.21173228346456,&quot;width&quot;:281.7139370078738}"/>
</p:tagLst>
</file>

<file path=ppt/tags/tag25.xml><?xml version="1.0" encoding="utf-8"?>
<p:tagLst xmlns:a="http://schemas.openxmlformats.org/drawingml/2006/main" xmlns:r="http://schemas.openxmlformats.org/officeDocument/2006/relationships" xmlns:p="http://schemas.openxmlformats.org/presentationml/2006/main">
  <p:tag name="KSO_WM_DIAGRAM_VIRTUALLY_FRAME" val="{&quot;height&quot;:309.57653543307094,&quot;left&quot;:558.1135433070866,&quot;top&quot;:115.21173228346456,&quot;width&quot;:281.7139370078738}"/>
</p:tagLst>
</file>

<file path=ppt/tags/tag26.xml><?xml version="1.0" encoding="utf-8"?>
<p:tagLst xmlns:a="http://schemas.openxmlformats.org/drawingml/2006/main" xmlns:r="http://schemas.openxmlformats.org/officeDocument/2006/relationships" xmlns:p="http://schemas.openxmlformats.org/presentationml/2006/main">
  <p:tag name="KSO_WM_DIAGRAM_VIRTUALLY_FRAME" val="{&quot;height&quot;:309.57653543307094,&quot;left&quot;:558.1135433070866,&quot;top&quot;:115.21173228346456,&quot;width&quot;:281.7139370078738}"/>
</p:tagLst>
</file>

<file path=ppt/tags/tag27.xml><?xml version="1.0" encoding="utf-8"?>
<p:tagLst xmlns:a="http://schemas.openxmlformats.org/drawingml/2006/main" xmlns:r="http://schemas.openxmlformats.org/officeDocument/2006/relationships" xmlns:p="http://schemas.openxmlformats.org/presentationml/2006/main">
  <p:tag name="KSO_WM_DIAGRAM_VIRTUALLY_FRAME" val="{&quot;height&quot;:309.57653543307094,&quot;left&quot;:558.1135433070866,&quot;top&quot;:115.21173228346456,&quot;width&quot;:281.7139370078738}"/>
</p:tagLst>
</file>

<file path=ppt/tags/tag28.xml><?xml version="1.0" encoding="utf-8"?>
<p:tagLst xmlns:a="http://schemas.openxmlformats.org/drawingml/2006/main" xmlns:r="http://schemas.openxmlformats.org/officeDocument/2006/relationships" xmlns:p="http://schemas.openxmlformats.org/presentationml/2006/main">
  <p:tag name="KSO_WM_DIAGRAM_VIRTUALLY_FRAME" val="{&quot;height&quot;:309.57653543307094,&quot;left&quot;:558.1135433070866,&quot;top&quot;:115.21173228346456,&quot;width&quot;:281.7139370078738}"/>
</p:tagLst>
</file>

<file path=ppt/tags/tag29.xml><?xml version="1.0" encoding="utf-8"?>
<p:tagLst xmlns:a="http://schemas.openxmlformats.org/drawingml/2006/main" xmlns:r="http://schemas.openxmlformats.org/officeDocument/2006/relationships" xmlns:p="http://schemas.openxmlformats.org/presentationml/2006/main">
  <p:tag name="KSO_WM_DIAGRAM_VIRTUALLY_FRAME" val="{&quot;height&quot;:309.57653543307094,&quot;left&quot;:558.1135433070866,&quot;top&quot;:115.21173228346456,&quot;width&quot;:281.7139370078738}"/>
</p:tagLst>
</file>

<file path=ppt/tags/tag3.xml><?xml version="1.0" encoding="utf-8"?>
<p:tagLst xmlns:a="http://schemas.openxmlformats.org/drawingml/2006/main" xmlns:r="http://schemas.openxmlformats.org/officeDocument/2006/relationships" xmlns:p="http://schemas.openxmlformats.org/presentationml/2006/main">
  <p:tag name="KSO_WM_DIAGRAM_VIRTUALLY_FRAME" val="{&quot;height&quot;:309.57653543307094,&quot;left&quot;:558.1135433070866,&quot;top&quot;:115.21173228346456,&quot;width&quot;:281.7139370078738}"/>
</p:tagLst>
</file>

<file path=ppt/tags/tag30.xml><?xml version="1.0" encoding="utf-8"?>
<p:tagLst xmlns:a="http://schemas.openxmlformats.org/drawingml/2006/main" xmlns:r="http://schemas.openxmlformats.org/officeDocument/2006/relationships" xmlns:p="http://schemas.openxmlformats.org/presentationml/2006/main">
  <p:tag name="KSO_WM_DIAGRAM_VIRTUALLY_FRAME" val="{&quot;height&quot;:309.57653543307094,&quot;left&quot;:558.1135433070866,&quot;top&quot;:115.21173228346456,&quot;width&quot;:281.7139370078738}"/>
</p:tagLst>
</file>

<file path=ppt/tags/tag4.xml><?xml version="1.0" encoding="utf-8"?>
<p:tagLst xmlns:a="http://schemas.openxmlformats.org/drawingml/2006/main" xmlns:r="http://schemas.openxmlformats.org/officeDocument/2006/relationships" xmlns:p="http://schemas.openxmlformats.org/presentationml/2006/main">
  <p:tag name="KSO_WM_DIAGRAM_VIRTUALLY_FRAME" val="{&quot;height&quot;:309.57653543307094,&quot;left&quot;:558.1135433070866,&quot;top&quot;:115.21173228346456,&quot;width&quot;:281.7139370078738}"/>
</p:tagLst>
</file>

<file path=ppt/tags/tag5.xml><?xml version="1.0" encoding="utf-8"?>
<p:tagLst xmlns:a="http://schemas.openxmlformats.org/drawingml/2006/main" xmlns:r="http://schemas.openxmlformats.org/officeDocument/2006/relationships" xmlns:p="http://schemas.openxmlformats.org/presentationml/2006/main">
  <p:tag name="KSO_WM_DIAGRAM_VIRTUALLY_FRAME" val="{&quot;height&quot;:309.57653543307094,&quot;left&quot;:558.1135433070866,&quot;top&quot;:115.21173228346456,&quot;width&quot;:281.7139370078738}"/>
</p:tagLst>
</file>

<file path=ppt/tags/tag6.xml><?xml version="1.0" encoding="utf-8"?>
<p:tagLst xmlns:a="http://schemas.openxmlformats.org/drawingml/2006/main" xmlns:r="http://schemas.openxmlformats.org/officeDocument/2006/relationships" xmlns:p="http://schemas.openxmlformats.org/presentationml/2006/main">
  <p:tag name="KSO_WM_DIAGRAM_VIRTUALLY_FRAME" val="{&quot;height&quot;:309.57653543307094,&quot;left&quot;:558.1135433070866,&quot;top&quot;:115.21173228346456,&quot;width&quot;:281.7139370078738}"/>
</p:tagLst>
</file>

<file path=ppt/tags/tag7.xml><?xml version="1.0" encoding="utf-8"?>
<p:tagLst xmlns:a="http://schemas.openxmlformats.org/drawingml/2006/main" xmlns:r="http://schemas.openxmlformats.org/officeDocument/2006/relationships" xmlns:p="http://schemas.openxmlformats.org/presentationml/2006/main">
  <p:tag name="KSO_WM_DIAGRAM_VIRTUALLY_FRAME" val="{&quot;height&quot;:309.57653543307094,&quot;left&quot;:558.1135433070866,&quot;top&quot;:115.21173228346456,&quot;width&quot;:281.7139370078738}"/>
</p:tagLst>
</file>

<file path=ppt/tags/tag8.xml><?xml version="1.0" encoding="utf-8"?>
<p:tagLst xmlns:a="http://schemas.openxmlformats.org/drawingml/2006/main" xmlns:r="http://schemas.openxmlformats.org/officeDocument/2006/relationships" xmlns:p="http://schemas.openxmlformats.org/presentationml/2006/main">
  <p:tag name="KSO_WM_DIAGRAM_VIRTUALLY_FRAME" val="{&quot;height&quot;:309.57653543307094,&quot;left&quot;:558.1135433070866,&quot;top&quot;:115.21173228346456,&quot;width&quot;:281.7139370078738}"/>
</p:tagLst>
</file>

<file path=ppt/tags/tag9.xml><?xml version="1.0" encoding="utf-8"?>
<p:tagLst xmlns:a="http://schemas.openxmlformats.org/drawingml/2006/main" xmlns:r="http://schemas.openxmlformats.org/officeDocument/2006/relationships" xmlns:p="http://schemas.openxmlformats.org/presentationml/2006/main">
  <p:tag name="KSO_WM_DIAGRAM_VIRTUALLY_FRAME" val="{&quot;height&quot;:309.57653543307094,&quot;left&quot;:558.1135433070866,&quot;top&quot;:115.21173228346456,&quot;width&quot;:281.7139370078738}"/>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237</TotalTime>
  <Words>4518</Words>
  <Application>Microsoft Office PowerPoint</Application>
  <PresentationFormat>宽屏</PresentationFormat>
  <Paragraphs>349</Paragraphs>
  <Slides>39</Slides>
  <Notes>12</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39</vt:i4>
      </vt:variant>
    </vt:vector>
  </HeadingPairs>
  <TitlesOfParts>
    <vt:vector size="47" baseType="lpstr">
      <vt:lpstr>Arial Unicode MS</vt:lpstr>
      <vt:lpstr>思源黑体 CN Bold</vt:lpstr>
      <vt:lpstr>思源黑体 CN Light</vt:lpstr>
      <vt:lpstr>思源黑体 CN Medium</vt:lpstr>
      <vt:lpstr>Arial</vt:lpstr>
      <vt:lpstr>Calibri</vt:lpstr>
      <vt:lpstr>Times New Roman</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dc:creator>
  <cp:lastModifiedBy>智勋 谭</cp:lastModifiedBy>
  <cp:revision>72</cp:revision>
  <dcterms:created xsi:type="dcterms:W3CDTF">2019-04-03T05:21:00Z</dcterms:created>
  <dcterms:modified xsi:type="dcterms:W3CDTF">2025-06-30T05:11:53Z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2052-10.1.0.5554</vt:lpwstr>
  </property>
  <property fmtid="{D5CDD505-2E9C-101B-9397-08002B2CF9AE}" pid="3" name="KSOTemplateUUID">
    <vt:lpwstr>v1.0_mb_IjCcxMQvd8maUL61vs7f7g==</vt:lpwstr>
  </property>
  <property fmtid="{D5CDD505-2E9C-101B-9397-08002B2CF9AE}" pid="4" name="ICV">
    <vt:lpwstr>2D059292974344B68BB7A4D82638835E_11</vt:lpwstr>
  </property>
</Properties>
</file>

<file path=docProps/thumbnail.jpeg>
</file>